
<file path=[Content_Types].xml><?xml version="1.0" encoding="utf-8"?>
<Types xmlns="http://schemas.openxmlformats.org/package/2006/content-types">
  <Default Extension="avi" ContentType="video/x-msvideo"/>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974" r:id="rId2"/>
    <p:sldId id="982" r:id="rId3"/>
    <p:sldId id="256" r:id="rId4"/>
    <p:sldId id="975" r:id="rId5"/>
    <p:sldId id="935" r:id="rId6"/>
    <p:sldId id="937" r:id="rId7"/>
    <p:sldId id="938" r:id="rId8"/>
    <p:sldId id="944" r:id="rId9"/>
    <p:sldId id="954" r:id="rId10"/>
    <p:sldId id="979" r:id="rId11"/>
    <p:sldId id="976" r:id="rId12"/>
    <p:sldId id="263" r:id="rId13"/>
    <p:sldId id="963" r:id="rId14"/>
    <p:sldId id="288" r:id="rId15"/>
    <p:sldId id="319" r:id="rId16"/>
    <p:sldId id="308" r:id="rId17"/>
    <p:sldId id="312" r:id="rId18"/>
    <p:sldId id="333" r:id="rId19"/>
    <p:sldId id="305" r:id="rId20"/>
    <p:sldId id="328" r:id="rId21"/>
    <p:sldId id="958" r:id="rId22"/>
    <p:sldId id="959" r:id="rId23"/>
    <p:sldId id="961" r:id="rId24"/>
    <p:sldId id="964" r:id="rId25"/>
    <p:sldId id="969" r:id="rId26"/>
    <p:sldId id="983" r:id="rId27"/>
    <p:sldId id="984" r:id="rId28"/>
    <p:sldId id="985" r:id="rId29"/>
    <p:sldId id="986" r:id="rId30"/>
    <p:sldId id="978" r:id="rId31"/>
    <p:sldId id="25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9CA2"/>
    <a:srgbClr val="D6D6DA"/>
    <a:srgbClr val="F2F2F2"/>
    <a:srgbClr val="C4C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p:cViewPr varScale="1">
        <p:scale>
          <a:sx n="78" d="100"/>
          <a:sy n="78" d="100"/>
        </p:scale>
        <p:origin x="624"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tx1">
                <a:lumMod val="85000"/>
                <a:lumOff val="15000"/>
              </a:schemeClr>
            </a:solidFill>
            <a:ln>
              <a:noFill/>
            </a:ln>
            <a:effectLst/>
            <a:scene3d>
              <a:camera prst="orthographicFront"/>
              <a:lightRig rig="threePt" dir="t"/>
            </a:scene3d>
            <a:sp3d prstMaterial="softEdge">
              <a:bevelT w="0" h="0"/>
            </a:sp3d>
          </c:spPr>
          <c:invertIfNegative val="0"/>
          <c:dPt>
            <c:idx val="0"/>
            <c:invertIfNegative val="0"/>
            <c:bubble3D val="0"/>
            <c:extLst>
              <c:ext xmlns:c16="http://schemas.microsoft.com/office/drawing/2014/chart" uri="{C3380CC4-5D6E-409C-BE32-E72D297353CC}">
                <c16:uniqueId val="{00000000-5097-4916-82D6-90E53BC9D499}"/>
              </c:ext>
            </c:extLst>
          </c:dPt>
          <c:dPt>
            <c:idx val="1"/>
            <c:invertIfNegative val="0"/>
            <c:bubble3D val="0"/>
            <c:extLst>
              <c:ext xmlns:c16="http://schemas.microsoft.com/office/drawing/2014/chart" uri="{C3380CC4-5D6E-409C-BE32-E72D297353CC}">
                <c16:uniqueId val="{00000001-5097-4916-82D6-90E53BC9D499}"/>
              </c:ext>
            </c:extLst>
          </c:dPt>
          <c:dPt>
            <c:idx val="2"/>
            <c:invertIfNegative val="0"/>
            <c:bubble3D val="0"/>
            <c:extLst>
              <c:ext xmlns:c16="http://schemas.microsoft.com/office/drawing/2014/chart" uri="{C3380CC4-5D6E-409C-BE32-E72D297353CC}">
                <c16:uniqueId val="{00000002-5097-4916-82D6-90E53BC9D499}"/>
              </c:ext>
            </c:extLst>
          </c:dPt>
          <c:dPt>
            <c:idx val="3"/>
            <c:invertIfNegative val="0"/>
            <c:bubble3D val="0"/>
            <c:extLst>
              <c:ext xmlns:c16="http://schemas.microsoft.com/office/drawing/2014/chart" uri="{C3380CC4-5D6E-409C-BE32-E72D297353CC}">
                <c16:uniqueId val="{00000003-5097-4916-82D6-90E53BC9D499}"/>
              </c:ext>
            </c:extLst>
          </c:dPt>
          <c:dPt>
            <c:idx val="4"/>
            <c:invertIfNegative val="0"/>
            <c:bubble3D val="0"/>
            <c:extLst>
              <c:ext xmlns:c16="http://schemas.microsoft.com/office/drawing/2014/chart" uri="{C3380CC4-5D6E-409C-BE32-E72D297353CC}">
                <c16:uniqueId val="{00000004-5097-4916-82D6-90E53BC9D499}"/>
              </c:ext>
            </c:extLst>
          </c:dPt>
          <c:dPt>
            <c:idx val="5"/>
            <c:invertIfNegative val="0"/>
            <c:bubble3D val="0"/>
            <c:extLst>
              <c:ext xmlns:c16="http://schemas.microsoft.com/office/drawing/2014/chart" uri="{C3380CC4-5D6E-409C-BE32-E72D297353CC}">
                <c16:uniqueId val="{00000005-5097-4916-82D6-90E53BC9D499}"/>
              </c:ext>
            </c:extLst>
          </c:dPt>
          <c:dPt>
            <c:idx val="6"/>
            <c:invertIfNegative val="0"/>
            <c:bubble3D val="0"/>
            <c:extLst>
              <c:ext xmlns:c16="http://schemas.microsoft.com/office/drawing/2014/chart" uri="{C3380CC4-5D6E-409C-BE32-E72D297353CC}">
                <c16:uniqueId val="{00000006-5097-4916-82D6-90E53BC9D499}"/>
              </c:ext>
            </c:extLst>
          </c:dPt>
          <c:dPt>
            <c:idx val="7"/>
            <c:invertIfNegative val="0"/>
            <c:bubble3D val="0"/>
            <c:extLst>
              <c:ext xmlns:c16="http://schemas.microsoft.com/office/drawing/2014/chart" uri="{C3380CC4-5D6E-409C-BE32-E72D297353CC}">
                <c16:uniqueId val="{00000007-5097-4916-82D6-90E53BC9D499}"/>
              </c:ext>
            </c:extLst>
          </c:dPt>
          <c:dPt>
            <c:idx val="13"/>
            <c:invertIfNegative val="0"/>
            <c:bubble3D val="0"/>
            <c:extLst>
              <c:ext xmlns:c16="http://schemas.microsoft.com/office/drawing/2014/chart" uri="{C3380CC4-5D6E-409C-BE32-E72D297353CC}">
                <c16:uniqueId val="{00000008-5097-4916-82D6-90E53BC9D499}"/>
              </c:ext>
            </c:extLst>
          </c:dPt>
          <c:dLbls>
            <c:dLbl>
              <c:idx val="0"/>
              <c:layout>
                <c:manualLayout>
                  <c:x val="0"/>
                  <c:y val="5.5832903914943607E-3"/>
                </c:manualLayout>
              </c:layout>
              <c:tx>
                <c:rich>
                  <a:bodyPr/>
                  <a:lstStyle/>
                  <a:p>
                    <a:r>
                      <a:rPr lang="zh-CN" altLang="en-US" dirty="0"/>
                      <a:t>项目一</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097-4916-82D6-90E53BC9D499}"/>
                </c:ext>
              </c:extLst>
            </c:dLbl>
            <c:dLbl>
              <c:idx val="1"/>
              <c:layout>
                <c:manualLayout>
                  <c:x val="-3.0841404512704593E-3"/>
                  <c:y val="6.4375199998798127E-3"/>
                </c:manualLayout>
              </c:layout>
              <c:tx>
                <c:rich>
                  <a:bodyPr/>
                  <a:lstStyle/>
                  <a:p>
                    <a:r>
                      <a:rPr lang="zh-CN" altLang="en-US" dirty="0"/>
                      <a:t>项目二</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097-4916-82D6-90E53BC9D499}"/>
                </c:ext>
              </c:extLst>
            </c:dLbl>
            <c:dLbl>
              <c:idx val="2"/>
              <c:layout>
                <c:manualLayout>
                  <c:x val="0"/>
                  <c:y val="-1.7637452695119953E-3"/>
                </c:manualLayout>
              </c:layout>
              <c:tx>
                <c:rich>
                  <a:bodyPr/>
                  <a:lstStyle/>
                  <a:p>
                    <a:r>
                      <a:rPr lang="zh-CN" altLang="en-US" dirty="0"/>
                      <a:t>项目三</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097-4916-82D6-90E53BC9D499}"/>
                </c:ext>
              </c:extLst>
            </c:dLbl>
            <c:dLbl>
              <c:idx val="3"/>
              <c:layout>
                <c:manualLayout>
                  <c:x val="0"/>
                  <c:y val="2.222258946049526E-3"/>
                </c:manualLayout>
              </c:layout>
              <c:tx>
                <c:rich>
                  <a:bodyPr/>
                  <a:lstStyle/>
                  <a:p>
                    <a:r>
                      <a:rPr lang="zh-CN" altLang="en-US" dirty="0"/>
                      <a:t>项目四</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097-4916-82D6-90E53BC9D499}"/>
                </c:ext>
              </c:extLst>
            </c:dLbl>
            <c:dLbl>
              <c:idx val="4"/>
              <c:tx>
                <c:rich>
                  <a:bodyPr/>
                  <a:lstStyle/>
                  <a:p>
                    <a:r>
                      <a:rPr lang="zh-CN" altLang="en-US" dirty="0">
                        <a:latin typeface="迷你简卡通" panose="03000509000000000000" pitchFamily="65" charset="-122"/>
                        <a:ea typeface="迷你简卡通" panose="03000509000000000000" pitchFamily="65" charset="-122"/>
                      </a:rPr>
                      <a:t>项目五</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097-4916-82D6-90E53BC9D499}"/>
                </c:ext>
              </c:extLst>
            </c:dLbl>
            <c:spPr>
              <a:noFill/>
              <a:ln>
                <a:noFill/>
              </a:ln>
              <a:effectLst/>
            </c:spPr>
            <c:txPr>
              <a:bodyPr/>
              <a:lstStyle/>
              <a:p>
                <a:pPr>
                  <a:defRPr sz="1200" b="0">
                    <a:solidFill>
                      <a:schemeClr val="tx1">
                        <a:lumMod val="85000"/>
                        <a:lumOff val="15000"/>
                      </a:schemeClr>
                    </a:solidFill>
                    <a:effectLst/>
                    <a:latin typeface="迷你简卡通" panose="03000509000000000000" pitchFamily="65" charset="-122"/>
                    <a:ea typeface="迷你简卡通" panose="03000509000000000000" pitchFamily="65" charset="-122"/>
                    <a:cs typeface="Tahoma"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天天果园</c:v>
                </c:pt>
                <c:pt idx="1">
                  <c:v>顺丰优选</c:v>
                </c:pt>
                <c:pt idx="2">
                  <c:v>一米鲜&amp;我买网</c:v>
                </c:pt>
                <c:pt idx="3">
                  <c:v>生鲜微商</c:v>
                </c:pt>
                <c:pt idx="4">
                  <c:v>其他</c:v>
                </c:pt>
              </c:strCache>
            </c:strRef>
          </c:cat>
          <c:val>
            <c:numRef>
              <c:f>Sheet1!$B$2:$B$6</c:f>
              <c:numCache>
                <c:formatCode>General</c:formatCode>
                <c:ptCount val="5"/>
                <c:pt idx="0">
                  <c:v>39</c:v>
                </c:pt>
                <c:pt idx="1">
                  <c:v>34</c:v>
                </c:pt>
                <c:pt idx="2">
                  <c:v>30</c:v>
                </c:pt>
                <c:pt idx="3">
                  <c:v>60</c:v>
                </c:pt>
                <c:pt idx="4">
                  <c:v>10</c:v>
                </c:pt>
              </c:numCache>
            </c:numRef>
          </c:val>
          <c:extLst>
            <c:ext xmlns:c16="http://schemas.microsoft.com/office/drawing/2014/chart" uri="{C3380CC4-5D6E-409C-BE32-E72D297353CC}">
              <c16:uniqueId val="{00000009-5097-4916-82D6-90E53BC9D499}"/>
            </c:ext>
          </c:extLst>
        </c:ser>
        <c:dLbls>
          <c:showLegendKey val="0"/>
          <c:showVal val="0"/>
          <c:showCatName val="0"/>
          <c:showSerName val="0"/>
          <c:showPercent val="0"/>
          <c:showBubbleSize val="0"/>
        </c:dLbls>
        <c:gapWidth val="155"/>
        <c:axId val="669221672"/>
        <c:axId val="669222064"/>
      </c:barChart>
      <c:catAx>
        <c:axId val="669221672"/>
        <c:scaling>
          <c:orientation val="minMax"/>
        </c:scaling>
        <c:delete val="1"/>
        <c:axPos val="b"/>
        <c:majorGridlines>
          <c:spPr>
            <a:ln w="6350">
              <a:solidFill>
                <a:schemeClr val="bg1">
                  <a:lumMod val="85000"/>
                </a:schemeClr>
              </a:solidFill>
              <a:prstDash val="sysDash"/>
            </a:ln>
          </c:spPr>
        </c:majorGridlines>
        <c:numFmt formatCode="General" sourceLinked="0"/>
        <c:majorTickMark val="out"/>
        <c:minorTickMark val="none"/>
        <c:tickLblPos val="nextTo"/>
        <c:crossAx val="669222064"/>
        <c:crosses val="autoZero"/>
        <c:auto val="1"/>
        <c:lblAlgn val="ctr"/>
        <c:lblOffset val="100"/>
        <c:noMultiLvlLbl val="0"/>
      </c:catAx>
      <c:valAx>
        <c:axId val="669222064"/>
        <c:scaling>
          <c:orientation val="minMax"/>
        </c:scaling>
        <c:delete val="0"/>
        <c:axPos val="l"/>
        <c:majorGridlines>
          <c:spPr>
            <a:ln w="3175">
              <a:solidFill>
                <a:schemeClr val="bg1">
                  <a:lumMod val="85000"/>
                </a:schemeClr>
              </a:solidFill>
              <a:prstDash val="sysDash"/>
            </a:ln>
          </c:spPr>
        </c:majorGridlines>
        <c:numFmt formatCode="General" sourceLinked="1"/>
        <c:majorTickMark val="in"/>
        <c:minorTickMark val="none"/>
        <c:tickLblPos val="nextTo"/>
        <c:txPr>
          <a:bodyPr/>
          <a:lstStyle/>
          <a:p>
            <a:pPr>
              <a:defRPr sz="1000">
                <a:solidFill>
                  <a:schemeClr val="tx1">
                    <a:lumMod val="65000"/>
                    <a:lumOff val="35000"/>
                  </a:schemeClr>
                </a:solidFill>
                <a:latin typeface="Calibri" panose="020F0502020204030204" pitchFamily="34" charset="0"/>
              </a:defRPr>
            </a:pPr>
            <a:endParaRPr lang="zh-CN"/>
          </a:p>
        </c:txPr>
        <c:crossAx val="669221672"/>
        <c:crosses val="autoZero"/>
        <c:crossBetween val="between"/>
      </c:valAx>
      <c:spPr>
        <a:noFill/>
      </c:spPr>
    </c:plotArea>
    <c:plotVisOnly val="1"/>
    <c:dispBlanksAs val="gap"/>
    <c:showDLblsOverMax val="0"/>
  </c:chart>
  <c:spPr>
    <a:scene3d>
      <a:camera prst="orthographicFront"/>
      <a:lightRig rig="threePt" dir="t"/>
    </a:scene3d>
  </c:spPr>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5BE84-FD75-40C7-A535-891B01A17676}" type="datetimeFigureOut">
              <a:rPr lang="zh-CN" altLang="en-US" smtClean="0"/>
              <a:t>2021/11/15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7BAA8-1951-479D-8A82-6E2CDE8EF84E}" type="slidenum">
              <a:rPr lang="zh-CN" altLang="en-US" smtClean="0"/>
              <a:t>‹#›</a:t>
            </a:fld>
            <a:endParaRPr lang="zh-CN" altLang="en-US"/>
          </a:p>
        </p:txBody>
      </p:sp>
    </p:spTree>
    <p:extLst>
      <p:ext uri="{BB962C8B-B14F-4D97-AF65-F5344CB8AC3E}">
        <p14:creationId xmlns:p14="http://schemas.microsoft.com/office/powerpoint/2010/main" val="348459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豆瓣读书：内容呈现方式；重难点</a:t>
            </a:r>
          </a:p>
        </p:txBody>
      </p:sp>
      <p:sp>
        <p:nvSpPr>
          <p:cNvPr id="4" name="灯片编号占位符 3"/>
          <p:cNvSpPr>
            <a:spLocks noGrp="1"/>
          </p:cNvSpPr>
          <p:nvPr>
            <p:ph type="sldNum" sz="quarter" idx="10"/>
          </p:nvPr>
        </p:nvSpPr>
        <p:spPr/>
        <p:txBody>
          <a:bodyPr/>
          <a:lstStyle/>
          <a:p>
            <a:fld id="{0E17BAA8-1951-479D-8A82-6E2CDE8EF84E}" type="slidenum">
              <a:rPr lang="zh-CN" altLang="en-US" smtClean="0"/>
              <a:t>1</a:t>
            </a:fld>
            <a:endParaRPr lang="zh-CN" altLang="en-US"/>
          </a:p>
        </p:txBody>
      </p:sp>
    </p:spTree>
    <p:extLst>
      <p:ext uri="{BB962C8B-B14F-4D97-AF65-F5344CB8AC3E}">
        <p14:creationId xmlns:p14="http://schemas.microsoft.com/office/powerpoint/2010/main" val="302668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D52EC2-57E5-4382-B33B-08E27B8E0652}" type="slidenum">
              <a:rPr lang="zh-CN" altLang="en-US" smtClean="0"/>
              <a:t>10</a:t>
            </a:fld>
            <a:endParaRPr lang="zh-CN" altLang="en-US"/>
          </a:p>
        </p:txBody>
      </p:sp>
    </p:spTree>
    <p:extLst>
      <p:ext uri="{BB962C8B-B14F-4D97-AF65-F5344CB8AC3E}">
        <p14:creationId xmlns:p14="http://schemas.microsoft.com/office/powerpoint/2010/main" val="202299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D52EC2-57E5-4382-B33B-08E27B8E0652}" type="slidenum">
              <a:rPr lang="zh-CN" altLang="en-US" smtClean="0"/>
              <a:t>11</a:t>
            </a:fld>
            <a:endParaRPr lang="zh-CN" altLang="en-US"/>
          </a:p>
        </p:txBody>
      </p:sp>
    </p:spTree>
    <p:extLst>
      <p:ext uri="{BB962C8B-B14F-4D97-AF65-F5344CB8AC3E}">
        <p14:creationId xmlns:p14="http://schemas.microsoft.com/office/powerpoint/2010/main" val="390147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D52EC2-57E5-4382-B33B-08E27B8E0652}" type="slidenum">
              <a:rPr lang="zh-CN" altLang="en-US" smtClean="0"/>
              <a:t>12</a:t>
            </a:fld>
            <a:endParaRPr lang="zh-CN" altLang="en-US"/>
          </a:p>
        </p:txBody>
      </p:sp>
    </p:spTree>
    <p:extLst>
      <p:ext uri="{BB962C8B-B14F-4D97-AF65-F5344CB8AC3E}">
        <p14:creationId xmlns:p14="http://schemas.microsoft.com/office/powerpoint/2010/main" val="215867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289728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14</a:t>
            </a:fld>
            <a:endParaRPr lang="zh-CN" altLang="en-US"/>
          </a:p>
        </p:txBody>
      </p:sp>
    </p:spTree>
    <p:extLst>
      <p:ext uri="{BB962C8B-B14F-4D97-AF65-F5344CB8AC3E}">
        <p14:creationId xmlns:p14="http://schemas.microsoft.com/office/powerpoint/2010/main" val="2010220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15</a:t>
            </a:fld>
            <a:endParaRPr lang="zh-CN" altLang="en-US"/>
          </a:p>
        </p:txBody>
      </p:sp>
    </p:spTree>
    <p:extLst>
      <p:ext uri="{BB962C8B-B14F-4D97-AF65-F5344CB8AC3E}">
        <p14:creationId xmlns:p14="http://schemas.microsoft.com/office/powerpoint/2010/main" val="389428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74688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17</a:t>
            </a:fld>
            <a:endParaRPr lang="zh-CN" altLang="en-US"/>
          </a:p>
        </p:txBody>
      </p:sp>
    </p:spTree>
    <p:extLst>
      <p:ext uri="{BB962C8B-B14F-4D97-AF65-F5344CB8AC3E}">
        <p14:creationId xmlns:p14="http://schemas.microsoft.com/office/powerpoint/2010/main" val="2124408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18</a:t>
            </a:fld>
            <a:endParaRPr lang="zh-CN" altLang="en-US"/>
          </a:p>
        </p:txBody>
      </p:sp>
    </p:spTree>
    <p:extLst>
      <p:ext uri="{BB962C8B-B14F-4D97-AF65-F5344CB8AC3E}">
        <p14:creationId xmlns:p14="http://schemas.microsoft.com/office/powerpoint/2010/main" val="3256222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25385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17BAA8-1951-479D-8A82-6E2CDE8EF84E}" type="slidenum">
              <a:rPr lang="zh-CN" altLang="en-US" smtClean="0"/>
              <a:t>2</a:t>
            </a:fld>
            <a:endParaRPr lang="zh-CN" altLang="en-US"/>
          </a:p>
        </p:txBody>
      </p:sp>
    </p:spTree>
    <p:extLst>
      <p:ext uri="{BB962C8B-B14F-4D97-AF65-F5344CB8AC3E}">
        <p14:creationId xmlns:p14="http://schemas.microsoft.com/office/powerpoint/2010/main" val="96166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20</a:t>
            </a:fld>
            <a:endParaRPr lang="zh-CN" altLang="en-US"/>
          </a:p>
        </p:txBody>
      </p:sp>
    </p:spTree>
    <p:extLst>
      <p:ext uri="{BB962C8B-B14F-4D97-AF65-F5344CB8AC3E}">
        <p14:creationId xmlns:p14="http://schemas.microsoft.com/office/powerpoint/2010/main" val="212776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913812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004204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2249577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772960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693596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D52EC2-57E5-4382-B33B-08E27B8E0652}" type="slidenum">
              <a:rPr lang="zh-CN" altLang="en-US" smtClean="0"/>
              <a:t>26</a:t>
            </a:fld>
            <a:endParaRPr lang="zh-CN" altLang="en-US"/>
          </a:p>
        </p:txBody>
      </p:sp>
    </p:spTree>
    <p:extLst>
      <p:ext uri="{BB962C8B-B14F-4D97-AF65-F5344CB8AC3E}">
        <p14:creationId xmlns:p14="http://schemas.microsoft.com/office/powerpoint/2010/main" val="4102123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D52EC2-57E5-4382-B33B-08E27B8E0652}" type="slidenum">
              <a:rPr lang="zh-CN" altLang="en-US" smtClean="0"/>
              <a:t>27</a:t>
            </a:fld>
            <a:endParaRPr lang="zh-CN" altLang="en-US"/>
          </a:p>
        </p:txBody>
      </p:sp>
    </p:spTree>
    <p:extLst>
      <p:ext uri="{BB962C8B-B14F-4D97-AF65-F5344CB8AC3E}">
        <p14:creationId xmlns:p14="http://schemas.microsoft.com/office/powerpoint/2010/main" val="294973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D52EC2-57E5-4382-B33B-08E27B8E0652}" type="slidenum">
              <a:rPr lang="zh-CN" altLang="en-US" smtClean="0"/>
              <a:t>28</a:t>
            </a:fld>
            <a:endParaRPr lang="zh-CN" altLang="en-US"/>
          </a:p>
        </p:txBody>
      </p:sp>
    </p:spTree>
    <p:extLst>
      <p:ext uri="{BB962C8B-B14F-4D97-AF65-F5344CB8AC3E}">
        <p14:creationId xmlns:p14="http://schemas.microsoft.com/office/powerpoint/2010/main" val="1370276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50687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17BAA8-1951-479D-8A82-6E2CDE8EF84E}" type="slidenum">
              <a:rPr lang="zh-CN" altLang="en-US" smtClean="0"/>
              <a:t>3</a:t>
            </a:fld>
            <a:endParaRPr lang="zh-CN" altLang="en-US"/>
          </a:p>
        </p:txBody>
      </p:sp>
    </p:spTree>
    <p:extLst>
      <p:ext uri="{BB962C8B-B14F-4D97-AF65-F5344CB8AC3E}">
        <p14:creationId xmlns:p14="http://schemas.microsoft.com/office/powerpoint/2010/main" val="2392749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17BAA8-1951-479D-8A82-6E2CDE8EF84E}" type="slidenum">
              <a:rPr lang="zh-CN" altLang="en-US" smtClean="0"/>
              <a:t>30</a:t>
            </a:fld>
            <a:endParaRPr lang="zh-CN" altLang="en-US"/>
          </a:p>
        </p:txBody>
      </p:sp>
    </p:spTree>
    <p:extLst>
      <p:ext uri="{BB962C8B-B14F-4D97-AF65-F5344CB8AC3E}">
        <p14:creationId xmlns:p14="http://schemas.microsoft.com/office/powerpoint/2010/main" val="3792377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17BAA8-1951-479D-8A82-6E2CDE8EF84E}" type="slidenum">
              <a:rPr lang="zh-CN" altLang="en-US" smtClean="0"/>
              <a:t>31</a:t>
            </a:fld>
            <a:endParaRPr lang="zh-CN" altLang="en-US"/>
          </a:p>
        </p:txBody>
      </p:sp>
    </p:spTree>
    <p:extLst>
      <p:ext uri="{BB962C8B-B14F-4D97-AF65-F5344CB8AC3E}">
        <p14:creationId xmlns:p14="http://schemas.microsoft.com/office/powerpoint/2010/main" val="426124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D52EC2-57E5-4382-B33B-08E27B8E0652}" type="slidenum">
              <a:rPr lang="zh-CN" altLang="en-US" smtClean="0"/>
              <a:t>4</a:t>
            </a:fld>
            <a:endParaRPr lang="zh-CN" altLang="en-US"/>
          </a:p>
        </p:txBody>
      </p:sp>
    </p:spTree>
    <p:extLst>
      <p:ext uri="{BB962C8B-B14F-4D97-AF65-F5344CB8AC3E}">
        <p14:creationId xmlns:p14="http://schemas.microsoft.com/office/powerpoint/2010/main" val="326093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15304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66297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29701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282081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608114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6A431-2C50-4A86-9D9B-5F8B6DF185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9CA215C-B237-48B2-9300-E2F7CEB3E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A08ACA-2E63-4743-A4B8-A2254CC43A3B}"/>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5" name="页脚占位符 4">
            <a:extLst>
              <a:ext uri="{FF2B5EF4-FFF2-40B4-BE49-F238E27FC236}">
                <a16:creationId xmlns:a16="http://schemas.microsoft.com/office/drawing/2014/main" id="{592A1128-0F81-45A6-A52A-EDD9C49E36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697FB6-ACE4-41D7-B5D7-E9934F4C8992}"/>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112570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1E5DD-99CD-45A9-AD17-E578C178F00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2A5DEA-212D-4807-90BD-CD128E8307A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5B9026-64D4-445A-AD23-0F0E9294991A}"/>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5" name="页脚占位符 4">
            <a:extLst>
              <a:ext uri="{FF2B5EF4-FFF2-40B4-BE49-F238E27FC236}">
                <a16:creationId xmlns:a16="http://schemas.microsoft.com/office/drawing/2014/main" id="{CC0AB96A-9BFA-4BF0-8F0F-98DE722979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39DC41-472E-4402-B1BF-73525BED61D7}"/>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344028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F6A8845-2B26-47D5-8927-7416FF9C26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8DF53C8-7510-4E93-B02E-C1A96FF47AD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AC091F-A60A-4EC9-B570-32F9DD21B0D0}"/>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5" name="页脚占位符 4">
            <a:extLst>
              <a:ext uri="{FF2B5EF4-FFF2-40B4-BE49-F238E27FC236}">
                <a16:creationId xmlns:a16="http://schemas.microsoft.com/office/drawing/2014/main" id="{4BBFE12B-FDEA-4786-907F-B2FE4320DF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E5569C-325D-4BE0-8633-96D55C2E8132}"/>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3679485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5921FD4A-F2CB-4DEC-B730-00863155863E}" type="datetimeFigureOut">
              <a:rPr lang="zh-CN" altLang="en-US" smtClean="0"/>
              <a:t>2021/11/15</a:t>
            </a:fld>
            <a:endParaRPr lang="zh-CN" alt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9ACA85B9-BCA4-44A6-87A0-3516B92A26EC}" type="slidenum">
              <a:rPr lang="zh-CN" altLang="en-US" smtClean="0"/>
              <a:t>‹#›</a:t>
            </a:fld>
            <a:endParaRPr lang="zh-CN" altLang="en-US"/>
          </a:p>
        </p:txBody>
      </p:sp>
    </p:spTree>
    <p:extLst>
      <p:ext uri="{BB962C8B-B14F-4D97-AF65-F5344CB8AC3E}">
        <p14:creationId xmlns:p14="http://schemas.microsoft.com/office/powerpoint/2010/main" val="338994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38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0">
              <a:srgbClr val="C4C2CC">
                <a:alpha val="49804"/>
              </a:srgbClr>
            </a:gs>
            <a:gs pos="100000">
              <a:srgbClr val="F2F2F2"/>
            </a:gs>
          </a:gsLst>
          <a:lin ang="5400000" scaled="1"/>
        </a:gra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8C1307E-A195-40B5-A4B9-4B41F51B292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587" b="1035"/>
          <a:stretch/>
        </p:blipFill>
        <p:spPr>
          <a:xfrm>
            <a:off x="-259307" y="-156252"/>
            <a:ext cx="12565177" cy="7081799"/>
          </a:xfrm>
          <a:prstGeom prst="rect">
            <a:avLst/>
          </a:prstGeom>
        </p:spPr>
      </p:pic>
    </p:spTree>
    <p:extLst>
      <p:ext uri="{BB962C8B-B14F-4D97-AF65-F5344CB8AC3E}">
        <p14:creationId xmlns:p14="http://schemas.microsoft.com/office/powerpoint/2010/main" val="2701036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18EDB4E-BAF9-4D82-9481-C514B34A1F9D}"/>
              </a:ext>
            </a:extLst>
          </p:cNvPr>
          <p:cNvSpPr/>
          <p:nvPr userDrawn="1"/>
        </p:nvSpPr>
        <p:spPr>
          <a:xfrm>
            <a:off x="2481222" y="1095339"/>
            <a:ext cx="7229556" cy="4301562"/>
          </a:xfrm>
          <a:prstGeom prst="rect">
            <a:avLst/>
          </a:prstGeom>
        </p:spPr>
        <p:txBody>
          <a:bodyPr wrap="square">
            <a:spAutoFit/>
          </a:bodyPr>
          <a:lstStyle/>
          <a:p>
            <a:pPr algn="ctr">
              <a:lnSpc>
                <a:spcPct val="150000"/>
              </a:lnSpc>
            </a:pPr>
            <a:r>
              <a:rPr lang="zh-CN" altLang="en-US" sz="4000" b="1" dirty="0">
                <a:solidFill>
                  <a:schemeClr val="bg1"/>
                </a:solidFill>
                <a:latin typeface="方正喵呜体" panose="02010600010101010101" pitchFamily="2" charset="-122"/>
                <a:ea typeface="方正喵呜体" panose="02010600010101010101" pitchFamily="2" charset="-122"/>
              </a:rPr>
              <a:t>版权声明</a:t>
            </a:r>
          </a:p>
          <a:p>
            <a:pPr algn="just">
              <a:lnSpc>
                <a:spcPct val="150000"/>
              </a:lnSpc>
            </a:pPr>
            <a:endParaRPr lang="zh-CN" altLang="en-US" dirty="0">
              <a:solidFill>
                <a:schemeClr val="bg1"/>
              </a:solidFill>
              <a:latin typeface="方正喵呜体" panose="02010600010101010101" pitchFamily="2" charset="-122"/>
              <a:ea typeface="方正喵呜体" panose="02010600010101010101" pitchFamily="2" charset="-122"/>
            </a:endParaRPr>
          </a:p>
          <a:p>
            <a:pPr algn="just">
              <a:lnSpc>
                <a:spcPct val="150000"/>
              </a:lnSpc>
            </a:pPr>
            <a:r>
              <a:rPr lang="zh-CN" altLang="en-US" sz="1400" dirty="0">
                <a:solidFill>
                  <a:schemeClr val="bg1"/>
                </a:solidFill>
                <a:latin typeface="方正喵呜体" panose="02010600010101010101" pitchFamily="2" charset="-122"/>
                <a:ea typeface="方正喵呜体" panose="02010600010101010101" pitchFamily="2" charset="-122"/>
              </a:rPr>
              <a:t>感谢您下载觅知网平台上提供的</a:t>
            </a:r>
            <a:r>
              <a:rPr lang="en-US" altLang="zh-CN" sz="1400" dirty="0">
                <a:solidFill>
                  <a:schemeClr val="bg1"/>
                </a:solidFill>
                <a:latin typeface="方正喵呜体" panose="02010600010101010101" pitchFamily="2" charset="-122"/>
                <a:ea typeface="方正喵呜体" panose="02010600010101010101" pitchFamily="2" charset="-122"/>
              </a:rPr>
              <a:t>PPT</a:t>
            </a:r>
            <a:r>
              <a:rPr lang="zh-CN" altLang="en-US" sz="1400" dirty="0">
                <a:solidFill>
                  <a:schemeClr val="bg1"/>
                </a:solidFill>
                <a:latin typeface="方正喵呜体" panose="02010600010101010101" pitchFamily="2" charset="-122"/>
                <a:ea typeface="方正喵呜体" panose="02010600010101010101" pitchFamily="2" charset="-122"/>
              </a:rPr>
              <a:t>作品，为了您和觅知网以及原创作者的利益，请勿复制、传播、销售，否则将承担法律责任！觅知网将对作品进行维权，按照传播下载次数进行十倍的索取赔偿！</a:t>
            </a:r>
            <a:endParaRPr lang="en-US" altLang="zh-CN" sz="1400" dirty="0">
              <a:solidFill>
                <a:schemeClr val="bg1"/>
              </a:solidFill>
              <a:latin typeface="方正喵呜体" panose="02010600010101010101" pitchFamily="2" charset="-122"/>
              <a:ea typeface="方正喵呜体" panose="02010600010101010101" pitchFamily="2" charset="-122"/>
            </a:endParaRPr>
          </a:p>
          <a:p>
            <a:pPr algn="just">
              <a:lnSpc>
                <a:spcPct val="150000"/>
              </a:lnSpc>
            </a:pPr>
            <a:endParaRPr lang="zh-CN" altLang="en-US" sz="1400" dirty="0">
              <a:solidFill>
                <a:schemeClr val="bg1"/>
              </a:solidFill>
              <a:latin typeface="方正喵呜体" panose="02010600010101010101" pitchFamily="2" charset="-122"/>
              <a:ea typeface="方正喵呜体" panose="02010600010101010101" pitchFamily="2" charset="-122"/>
            </a:endParaRPr>
          </a:p>
          <a:p>
            <a:pPr algn="just">
              <a:lnSpc>
                <a:spcPct val="150000"/>
              </a:lnSpc>
            </a:pPr>
            <a:r>
              <a:rPr lang="en-US" altLang="zh-CN" sz="1400" dirty="0">
                <a:solidFill>
                  <a:schemeClr val="bg1"/>
                </a:solidFill>
                <a:latin typeface="方正喵呜体" panose="02010600010101010101" pitchFamily="2" charset="-122"/>
                <a:ea typeface="方正喵呜体" panose="02010600010101010101" pitchFamily="2" charset="-122"/>
              </a:rPr>
              <a:t>1.</a:t>
            </a:r>
            <a:r>
              <a:rPr lang="zh-CN" altLang="en-US" sz="1400" dirty="0">
                <a:solidFill>
                  <a:schemeClr val="bg1"/>
                </a:solidFill>
                <a:latin typeface="方正喵呜体" panose="02010600010101010101" pitchFamily="2" charset="-122"/>
                <a:ea typeface="方正喵呜体" panose="02010600010101010101" pitchFamily="2" charset="-122"/>
              </a:rPr>
              <a:t>在觅知网出售的</a:t>
            </a:r>
            <a:r>
              <a:rPr lang="en-US" altLang="zh-CN" sz="1400" dirty="0">
                <a:solidFill>
                  <a:schemeClr val="bg1"/>
                </a:solidFill>
                <a:latin typeface="方正喵呜体" panose="02010600010101010101" pitchFamily="2" charset="-122"/>
                <a:ea typeface="方正喵呜体" panose="02010600010101010101" pitchFamily="2" charset="-122"/>
              </a:rPr>
              <a:t>PPT</a:t>
            </a:r>
            <a:r>
              <a:rPr lang="zh-CN" altLang="en-US" sz="1400" dirty="0">
                <a:solidFill>
                  <a:schemeClr val="bg1"/>
                </a:solidFill>
                <a:latin typeface="方正喵呜体" panose="02010600010101010101" pitchFamily="2" charset="-122"/>
                <a:ea typeface="方正喵呜体" panose="02010600010101010101" pitchFamily="2" charset="-122"/>
              </a:rPr>
              <a:t>模板是免版税类（</a:t>
            </a:r>
            <a:r>
              <a:rPr lang="en-US" altLang="zh-CN" sz="1400" dirty="0">
                <a:solidFill>
                  <a:schemeClr val="bg1"/>
                </a:solidFill>
                <a:latin typeface="方正喵呜体" panose="02010600010101010101" pitchFamily="2" charset="-122"/>
                <a:ea typeface="方正喵呜体" panose="02010600010101010101" pitchFamily="2" charset="-122"/>
              </a:rPr>
              <a:t>RF</a:t>
            </a:r>
            <a:r>
              <a:rPr lang="zh-CN" altLang="en-US" sz="1400" dirty="0">
                <a:solidFill>
                  <a:schemeClr val="bg1"/>
                </a:solidFill>
                <a:latin typeface="方正喵呜体" panose="02010600010101010101" pitchFamily="2" charset="-122"/>
                <a:ea typeface="方正喵呜体" panose="02010600010101010101" pitchFamily="2" charset="-122"/>
              </a:rPr>
              <a:t>：</a:t>
            </a:r>
            <a:r>
              <a:rPr lang="en-US" altLang="zh-CN" sz="1400" dirty="0">
                <a:solidFill>
                  <a:schemeClr val="bg1"/>
                </a:solidFill>
                <a:latin typeface="方正喵呜体" panose="02010600010101010101" pitchFamily="2" charset="-122"/>
                <a:ea typeface="方正喵呜体" panose="02010600010101010101" pitchFamily="2" charset="-122"/>
              </a:rPr>
              <a:t>Royalty-Free</a:t>
            </a:r>
            <a:r>
              <a:rPr lang="zh-CN" altLang="en-US" sz="1400" dirty="0">
                <a:solidFill>
                  <a:schemeClr val="bg1"/>
                </a:solidFill>
                <a:latin typeface="方正喵呜体" panose="02010600010101010101" pitchFamily="2" charset="-122"/>
                <a:ea typeface="方正喵呜体" panose="02010600010101010101" pitchFamily="2" charset="-122"/>
              </a:rPr>
              <a:t>）正版受</a:t>
            </a:r>
            <a:r>
              <a:rPr lang="en-US" altLang="zh-CN" sz="1400" dirty="0">
                <a:solidFill>
                  <a:schemeClr val="bg1"/>
                </a:solidFill>
                <a:latin typeface="方正喵呜体" panose="02010600010101010101" pitchFamily="2" charset="-122"/>
                <a:ea typeface="方正喵呜体" panose="02010600010101010101" pitchFamily="2" charset="-122"/>
              </a:rPr>
              <a:t>《</a:t>
            </a:r>
            <a:r>
              <a:rPr lang="zh-CN" altLang="en-US" sz="1400" dirty="0">
                <a:solidFill>
                  <a:schemeClr val="bg1"/>
                </a:solidFill>
                <a:latin typeface="方正喵呜体" panose="02010600010101010101" pitchFamily="2" charset="-122"/>
                <a:ea typeface="方正喵呜体" panose="02010600010101010101" pitchFamily="2" charset="-122"/>
              </a:rPr>
              <a:t>中国人民共和国著作法</a:t>
            </a:r>
            <a:r>
              <a:rPr lang="en-US" altLang="zh-CN" sz="1400" dirty="0">
                <a:solidFill>
                  <a:schemeClr val="bg1"/>
                </a:solidFill>
                <a:latin typeface="方正喵呜体" panose="02010600010101010101" pitchFamily="2" charset="-122"/>
                <a:ea typeface="方正喵呜体" panose="02010600010101010101" pitchFamily="2" charset="-122"/>
              </a:rPr>
              <a:t>》</a:t>
            </a:r>
            <a:r>
              <a:rPr lang="zh-CN" altLang="en-US" sz="1400" dirty="0">
                <a:solidFill>
                  <a:schemeClr val="bg1"/>
                </a:solidFill>
                <a:latin typeface="方正喵呜体" panose="02010600010101010101" pitchFamily="2" charset="-122"/>
                <a:ea typeface="方正喵呜体" panose="02010600010101010101" pitchFamily="2" charset="-122"/>
              </a:rPr>
              <a:t>和</a:t>
            </a:r>
            <a:r>
              <a:rPr lang="en-US" altLang="zh-CN" sz="1400" dirty="0">
                <a:solidFill>
                  <a:schemeClr val="bg1"/>
                </a:solidFill>
                <a:latin typeface="方正喵呜体" panose="02010600010101010101" pitchFamily="2" charset="-122"/>
                <a:ea typeface="方正喵呜体" panose="02010600010101010101" pitchFamily="2" charset="-122"/>
              </a:rPr>
              <a:t>《</a:t>
            </a:r>
            <a:r>
              <a:rPr lang="zh-CN" altLang="en-US" sz="1400" dirty="0">
                <a:solidFill>
                  <a:schemeClr val="bg1"/>
                </a:solidFill>
                <a:latin typeface="方正喵呜体" panose="02010600010101010101" pitchFamily="2" charset="-122"/>
                <a:ea typeface="方正喵呜体" panose="02010600010101010101" pitchFamily="2" charset="-122"/>
              </a:rPr>
              <a:t>世界版权公约</a:t>
            </a:r>
            <a:r>
              <a:rPr lang="en-US" altLang="zh-CN" sz="1400" dirty="0">
                <a:solidFill>
                  <a:schemeClr val="bg1"/>
                </a:solidFill>
                <a:latin typeface="方正喵呜体" panose="02010600010101010101" pitchFamily="2" charset="-122"/>
                <a:ea typeface="方正喵呜体" panose="02010600010101010101" pitchFamily="2" charset="-122"/>
              </a:rPr>
              <a:t>》</a:t>
            </a:r>
            <a:r>
              <a:rPr lang="zh-CN" altLang="en-US" sz="1400" dirty="0">
                <a:solidFill>
                  <a:schemeClr val="bg1"/>
                </a:solidFill>
                <a:latin typeface="方正喵呜体" panose="02010600010101010101" pitchFamily="2" charset="-122"/>
                <a:ea typeface="方正喵呜体" panose="02010600010101010101" pitchFamily="2" charset="-122"/>
              </a:rPr>
              <a:t>的保护，作品的所有权、版权和著作权归觅知网所有，您下载的是</a:t>
            </a:r>
            <a:r>
              <a:rPr lang="en-US" altLang="zh-CN" sz="1400" dirty="0">
                <a:solidFill>
                  <a:schemeClr val="bg1"/>
                </a:solidFill>
                <a:latin typeface="方正喵呜体" panose="02010600010101010101" pitchFamily="2" charset="-122"/>
                <a:ea typeface="方正喵呜体" panose="02010600010101010101" pitchFamily="2" charset="-122"/>
              </a:rPr>
              <a:t>PPT</a:t>
            </a:r>
            <a:r>
              <a:rPr lang="zh-CN" altLang="en-US" sz="1400" dirty="0">
                <a:solidFill>
                  <a:schemeClr val="bg1"/>
                </a:solidFill>
                <a:latin typeface="方正喵呜体" panose="02010600010101010101" pitchFamily="2" charset="-122"/>
                <a:ea typeface="方正喵呜体" panose="02010600010101010101" pitchFamily="2" charset="-122"/>
              </a:rPr>
              <a:t>模板素材的使用权。</a:t>
            </a:r>
          </a:p>
          <a:p>
            <a:pPr algn="just">
              <a:lnSpc>
                <a:spcPct val="150000"/>
              </a:lnSpc>
            </a:pPr>
            <a:r>
              <a:rPr lang="en-US" altLang="zh-CN" sz="1400" dirty="0">
                <a:solidFill>
                  <a:schemeClr val="bg1"/>
                </a:solidFill>
                <a:latin typeface="方正喵呜体" panose="02010600010101010101" pitchFamily="2" charset="-122"/>
                <a:ea typeface="方正喵呜体" panose="02010600010101010101" pitchFamily="2" charset="-122"/>
              </a:rPr>
              <a:t>2.</a:t>
            </a:r>
            <a:r>
              <a:rPr lang="zh-CN" altLang="en-US" sz="1400" dirty="0">
                <a:solidFill>
                  <a:schemeClr val="bg1"/>
                </a:solidFill>
                <a:latin typeface="方正喵呜体" panose="02010600010101010101" pitchFamily="2" charset="-122"/>
                <a:ea typeface="方正喵呜体" panose="02010600010101010101" pitchFamily="2" charset="-122"/>
              </a:rPr>
              <a:t>不得将觅知网的</a:t>
            </a:r>
            <a:r>
              <a:rPr lang="en-US" altLang="zh-CN" sz="1400" dirty="0">
                <a:solidFill>
                  <a:schemeClr val="bg1"/>
                </a:solidFill>
                <a:latin typeface="方正喵呜体" panose="02010600010101010101" pitchFamily="2" charset="-122"/>
                <a:ea typeface="方正喵呜体" panose="02010600010101010101" pitchFamily="2" charset="-122"/>
              </a:rPr>
              <a:t>PPT</a:t>
            </a:r>
            <a:r>
              <a:rPr lang="zh-CN" altLang="en-US" sz="1400" dirty="0">
                <a:solidFill>
                  <a:schemeClr val="bg1"/>
                </a:solidFill>
                <a:latin typeface="方正喵呜体" panose="02010600010101010101" pitchFamily="2" charset="-122"/>
                <a:ea typeface="方正喵呜体" panose="02010600010101010101" pitchFamily="2" charset="-122"/>
              </a:rPr>
              <a:t>模板、</a:t>
            </a:r>
            <a:r>
              <a:rPr lang="en-US" altLang="zh-CN" sz="1400" dirty="0">
                <a:solidFill>
                  <a:schemeClr val="bg1"/>
                </a:solidFill>
                <a:latin typeface="方正喵呜体" panose="02010600010101010101" pitchFamily="2" charset="-122"/>
                <a:ea typeface="方正喵呜体" panose="02010600010101010101" pitchFamily="2" charset="-122"/>
              </a:rPr>
              <a:t>PPT</a:t>
            </a:r>
            <a:r>
              <a:rPr lang="zh-CN" altLang="en-US" sz="1400" dirty="0">
                <a:solidFill>
                  <a:schemeClr val="bg1"/>
                </a:solidFill>
                <a:latin typeface="方正喵呜体" panose="02010600010101010101" pitchFamily="2" charset="-122"/>
                <a:ea typeface="方正喵呜体" panose="02010600010101010101" pitchFamily="2" charset="-122"/>
              </a:rPr>
              <a:t>素材，本身用于再出售，或者出租、出借、转让、分销、发布或者作为礼物供他人使用，不得转授权、出卖、转让本协议或者本协议中的权利。</a:t>
            </a:r>
          </a:p>
        </p:txBody>
      </p:sp>
      <p:sp>
        <p:nvSpPr>
          <p:cNvPr id="8" name="矩形 7">
            <a:extLst>
              <a:ext uri="{FF2B5EF4-FFF2-40B4-BE49-F238E27FC236}">
                <a16:creationId xmlns:a16="http://schemas.microsoft.com/office/drawing/2014/main" id="{01A81C29-96F7-4C27-A5DE-8988D020BE87}"/>
              </a:ext>
            </a:extLst>
          </p:cNvPr>
          <p:cNvSpPr/>
          <p:nvPr userDrawn="1"/>
        </p:nvSpPr>
        <p:spPr>
          <a:xfrm>
            <a:off x="2121993" y="5612410"/>
            <a:ext cx="7739592" cy="467564"/>
          </a:xfrm>
          <a:prstGeom prst="rect">
            <a:avLst/>
          </a:prstGeom>
        </p:spPr>
        <p:txBody>
          <a:bodyPr wrap="square">
            <a:spAutoFit/>
          </a:bodyPr>
          <a:lstStyle/>
          <a:p>
            <a:pPr algn="ctr">
              <a:lnSpc>
                <a:spcPct val="150000"/>
              </a:lnSpc>
            </a:pPr>
            <a:r>
              <a:rPr lang="zh-CN" altLang="en-US" b="1" dirty="0">
                <a:solidFill>
                  <a:schemeClr val="bg1"/>
                </a:solidFill>
                <a:latin typeface="方正喵呜体" panose="02010600010101010101" pitchFamily="2" charset="-122"/>
                <a:ea typeface="方正喵呜体" panose="02010600010101010101" pitchFamily="2" charset="-122"/>
              </a:rPr>
              <a:t>更多模板烦请登陆：</a:t>
            </a:r>
            <a:r>
              <a:rPr lang="en-US" altLang="zh-CN" b="1" dirty="0">
                <a:solidFill>
                  <a:schemeClr val="bg1"/>
                </a:solidFill>
                <a:latin typeface="方正喵呜体" panose="02010600010101010101" pitchFamily="2" charset="-122"/>
                <a:ea typeface="方正喵呜体" panose="02010600010101010101" pitchFamily="2" charset="-122"/>
              </a:rPr>
              <a:t>http://www.51miz.com/ppt/</a:t>
            </a:r>
            <a:endParaRPr lang="zh-CN" altLang="en-US" b="1" dirty="0">
              <a:solidFill>
                <a:schemeClr val="bg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36035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51FDC-8634-4FEB-8B99-CBBD26F197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6DC187-A6C6-4A8B-8C32-BE770F98291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EC83291-7726-47CB-9B1B-7BB97F8F24D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BC61066-36D4-4DF8-B1ED-D6E0BF47C063}"/>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6" name="页脚占位符 5">
            <a:extLst>
              <a:ext uri="{FF2B5EF4-FFF2-40B4-BE49-F238E27FC236}">
                <a16:creationId xmlns:a16="http://schemas.microsoft.com/office/drawing/2014/main" id="{D4A64081-1EFA-4A6D-A673-36A644D612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60AAC2-598F-48D0-9B4F-E4AC20E3A556}"/>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187428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EB95C-C4CA-4A02-9756-05A7E27FE7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C5BFF9-2B85-4137-95D3-0AC3614D4C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B40670C-A539-4AD2-8462-417A84D8D9B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3880DFB-C132-4978-9F44-5F1ED14A26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AD372D5-031F-4E19-98B1-48E1D2C0C6A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F1EA4D5-C267-4C45-B448-FE2ECF66F9A8}"/>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8" name="页脚占位符 7">
            <a:extLst>
              <a:ext uri="{FF2B5EF4-FFF2-40B4-BE49-F238E27FC236}">
                <a16:creationId xmlns:a16="http://schemas.microsoft.com/office/drawing/2014/main" id="{294AA12B-2B51-48E2-8FA1-E8D057C3387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D161C9-D085-4140-B0F3-82339D58F15C}"/>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95458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DDBD7-6ED0-46C7-9B8E-A8DC5032877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F3F7F3-852C-4678-8AB5-687932D906C7}"/>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4" name="页脚占位符 3">
            <a:extLst>
              <a:ext uri="{FF2B5EF4-FFF2-40B4-BE49-F238E27FC236}">
                <a16:creationId xmlns:a16="http://schemas.microsoft.com/office/drawing/2014/main" id="{78C66972-5507-47B6-A4BF-68A5E9A4D4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DFA8F1-D037-4C51-B878-0175F4A1900B}"/>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3882972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499B31-A836-45A3-9F44-4EF86F7351F2}"/>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3" name="页脚占位符 2">
            <a:extLst>
              <a:ext uri="{FF2B5EF4-FFF2-40B4-BE49-F238E27FC236}">
                <a16:creationId xmlns:a16="http://schemas.microsoft.com/office/drawing/2014/main" id="{4863C353-C068-4832-A32D-1476DB1EBF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447E06-64E8-4B71-8869-8BC38CC556FA}"/>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417825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E4971-51AA-406C-B49E-09BC18C30E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9D41F5-EED6-47B8-9657-AA03BC1303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968E107-8E13-42C1-9B0F-8CD7E8B68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6D1D26D-E675-432D-8623-FED6C788BE22}"/>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6" name="页脚占位符 5">
            <a:extLst>
              <a:ext uri="{FF2B5EF4-FFF2-40B4-BE49-F238E27FC236}">
                <a16:creationId xmlns:a16="http://schemas.microsoft.com/office/drawing/2014/main" id="{4CE01DAD-6D63-490F-8CE8-8CC7B7685E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2DF381-1D79-4C8F-9B6A-124FFD621DC7}"/>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2666423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1C8AD-4D1F-4EC2-BE2B-C63FD9F5FE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B7E8BB-A9EB-41C7-B4B3-4968452E6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091209-EA5C-41A6-9EF7-2C0B616B1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D963E66-2531-421A-B4C6-C06D9E01C2EE}"/>
              </a:ext>
            </a:extLst>
          </p:cNvPr>
          <p:cNvSpPr>
            <a:spLocks noGrp="1"/>
          </p:cNvSpPr>
          <p:nvPr>
            <p:ph type="dt" sz="half" idx="10"/>
          </p:nvPr>
        </p:nvSpPr>
        <p:spPr/>
        <p:txBody>
          <a:bodyPr/>
          <a:lstStyle/>
          <a:p>
            <a:fld id="{96D2F387-F064-4557-8EFC-63E69BB32E05}" type="datetimeFigureOut">
              <a:rPr lang="zh-CN" altLang="en-US" smtClean="0"/>
              <a:t>2021/11/15</a:t>
            </a:fld>
            <a:endParaRPr lang="zh-CN" altLang="en-US"/>
          </a:p>
        </p:txBody>
      </p:sp>
      <p:sp>
        <p:nvSpPr>
          <p:cNvPr id="6" name="页脚占位符 5">
            <a:extLst>
              <a:ext uri="{FF2B5EF4-FFF2-40B4-BE49-F238E27FC236}">
                <a16:creationId xmlns:a16="http://schemas.microsoft.com/office/drawing/2014/main" id="{58E17788-8DCB-4EF5-A8B0-5CD5FE4715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029868-52B1-4C63-A435-C859C647CC32}"/>
              </a:ext>
            </a:extLst>
          </p:cNvPr>
          <p:cNvSpPr>
            <a:spLocks noGrp="1"/>
          </p:cNvSpPr>
          <p:nvPr>
            <p:ph type="sldNum" sz="quarter" idx="12"/>
          </p:nvPr>
        </p:nvSpPr>
        <p:spPr/>
        <p:txBody>
          <a:body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336411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F5FA365-130A-48FE-94A5-D9C50355BB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AA7C95-920D-4AF7-BDD5-442288FBC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A482CA-3CFB-4F61-BC4F-57945C71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2F387-F064-4557-8EFC-63E69BB32E05}" type="datetimeFigureOut">
              <a:rPr lang="zh-CN" altLang="en-US" smtClean="0"/>
              <a:t>2021/11/15</a:t>
            </a:fld>
            <a:endParaRPr lang="zh-CN" altLang="en-US"/>
          </a:p>
        </p:txBody>
      </p:sp>
      <p:sp>
        <p:nvSpPr>
          <p:cNvPr id="5" name="页脚占位符 4">
            <a:extLst>
              <a:ext uri="{FF2B5EF4-FFF2-40B4-BE49-F238E27FC236}">
                <a16:creationId xmlns:a16="http://schemas.microsoft.com/office/drawing/2014/main" id="{02DB62D1-BB1C-46E5-89C7-1D290025D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46D369A-8D4A-4C80-A976-5434894FC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CC4D4A-3832-4607-A0AF-5C5F155F39CE}" type="slidenum">
              <a:rPr lang="zh-CN" altLang="en-US" smtClean="0"/>
              <a:t>‹#›</a:t>
            </a:fld>
            <a:endParaRPr lang="zh-CN" altLang="en-US"/>
          </a:p>
        </p:txBody>
      </p:sp>
    </p:spTree>
    <p:extLst>
      <p:ext uri="{BB962C8B-B14F-4D97-AF65-F5344CB8AC3E}">
        <p14:creationId xmlns:p14="http://schemas.microsoft.com/office/powerpoint/2010/main" val="4115154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5.xml"/><Relationship Id="rId26" Type="http://schemas.openxmlformats.org/officeDocument/2006/relationships/image" Target="../media/image1.png"/><Relationship Id="rId39" Type="http://schemas.openxmlformats.org/officeDocument/2006/relationships/image" Target="../media/image14.png"/><Relationship Id="rId3" Type="http://schemas.openxmlformats.org/officeDocument/2006/relationships/tags" Target="../tags/tag2.xml"/><Relationship Id="rId21" Type="http://schemas.openxmlformats.org/officeDocument/2006/relationships/tags" Target="../tags/tag18.xml"/><Relationship Id="rId34" Type="http://schemas.openxmlformats.org/officeDocument/2006/relationships/image" Target="../media/image9.png"/><Relationship Id="rId42" Type="http://schemas.openxmlformats.org/officeDocument/2006/relationships/image" Target="../media/image17.png"/><Relationship Id="rId47" Type="http://schemas.openxmlformats.org/officeDocument/2006/relationships/image" Target="../media/image22.pn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4.xml"/><Relationship Id="rId25" Type="http://schemas.openxmlformats.org/officeDocument/2006/relationships/image" Target="../media/image2.png"/><Relationship Id="rId33" Type="http://schemas.openxmlformats.org/officeDocument/2006/relationships/image" Target="../media/image8.png"/><Relationship Id="rId38" Type="http://schemas.openxmlformats.org/officeDocument/2006/relationships/image" Target="../media/image13.png"/><Relationship Id="rId46" Type="http://schemas.openxmlformats.org/officeDocument/2006/relationships/image" Target="../media/image21.png"/><Relationship Id="rId2" Type="http://schemas.openxmlformats.org/officeDocument/2006/relationships/video" Target="../media/media1.avi"/><Relationship Id="rId16" Type="http://schemas.microsoft.com/office/2007/relationships/media" Target="../media/media2.mp3"/><Relationship Id="rId20" Type="http://schemas.openxmlformats.org/officeDocument/2006/relationships/tags" Target="../tags/tag17.xml"/><Relationship Id="rId29" Type="http://schemas.openxmlformats.org/officeDocument/2006/relationships/image" Target="../media/image4.png"/><Relationship Id="rId41" Type="http://schemas.openxmlformats.org/officeDocument/2006/relationships/image" Target="../media/image16.png"/><Relationship Id="rId1" Type="http://schemas.microsoft.com/office/2007/relationships/media" Target="../media/media1.avi"/><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notesSlide" Target="../notesSlides/notesSlide1.xml"/><Relationship Id="rId32" Type="http://schemas.openxmlformats.org/officeDocument/2006/relationships/image" Target="../media/image7.png"/><Relationship Id="rId37" Type="http://schemas.openxmlformats.org/officeDocument/2006/relationships/image" Target="../media/image12.png"/><Relationship Id="rId40" Type="http://schemas.openxmlformats.org/officeDocument/2006/relationships/image" Target="../media/image15.png"/><Relationship Id="rId45" Type="http://schemas.openxmlformats.org/officeDocument/2006/relationships/image" Target="../media/image20.png"/><Relationship Id="rId5" Type="http://schemas.openxmlformats.org/officeDocument/2006/relationships/tags" Target="../tags/tag4.xml"/><Relationship Id="rId15" Type="http://schemas.openxmlformats.org/officeDocument/2006/relationships/tags" Target="../tags/tag13.xml"/><Relationship Id="rId23" Type="http://schemas.openxmlformats.org/officeDocument/2006/relationships/slideLayout" Target="../slideLayouts/slideLayout1.xml"/><Relationship Id="rId28" Type="http://schemas.openxmlformats.org/officeDocument/2006/relationships/image" Target="../media/image3.png"/><Relationship Id="rId36" Type="http://schemas.openxmlformats.org/officeDocument/2006/relationships/image" Target="../media/image11.png"/><Relationship Id="rId10" Type="http://schemas.openxmlformats.org/officeDocument/2006/relationships/tags" Target="../tags/tag9.xml"/><Relationship Id="rId19" Type="http://schemas.openxmlformats.org/officeDocument/2006/relationships/tags" Target="../tags/tag16.xml"/><Relationship Id="rId31" Type="http://schemas.openxmlformats.org/officeDocument/2006/relationships/image" Target="../media/image6.png"/><Relationship Id="rId44" Type="http://schemas.openxmlformats.org/officeDocument/2006/relationships/image" Target="../media/image19.png"/><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audio" Target="NULL" TargetMode="External"/><Relationship Id="rId22" Type="http://schemas.openxmlformats.org/officeDocument/2006/relationships/tags" Target="../tags/tag19.xml"/><Relationship Id="rId27" Type="http://schemas.microsoft.com/office/2007/relationships/hdphoto" Target="../media/hdphoto1.wdp"/><Relationship Id="rId30" Type="http://schemas.openxmlformats.org/officeDocument/2006/relationships/image" Target="../media/image5.png"/><Relationship Id="rId35" Type="http://schemas.openxmlformats.org/officeDocument/2006/relationships/image" Target="../media/image10.png"/><Relationship Id="rId43"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6.png"/><Relationship Id="rId3" Type="http://schemas.openxmlformats.org/officeDocument/2006/relationships/tags" Target="../tags/tag22.xml"/><Relationship Id="rId7" Type="http://schemas.openxmlformats.org/officeDocument/2006/relationships/notesSlide" Target="../notesSlides/notesSlide2.xml"/><Relationship Id="rId12" Type="http://schemas.openxmlformats.org/officeDocument/2006/relationships/image" Target="../media/image15.png"/><Relationship Id="rId17" Type="http://schemas.openxmlformats.org/officeDocument/2006/relationships/image" Target="../media/image27.png"/><Relationship Id="rId2" Type="http://schemas.openxmlformats.org/officeDocument/2006/relationships/tags" Target="../tags/tag21.xml"/><Relationship Id="rId16" Type="http://schemas.openxmlformats.org/officeDocument/2006/relationships/image" Target="../media/image4.png"/><Relationship Id="rId1" Type="http://schemas.openxmlformats.org/officeDocument/2006/relationships/tags" Target="../tags/tag20.xml"/><Relationship Id="rId6" Type="http://schemas.openxmlformats.org/officeDocument/2006/relationships/slideLayout" Target="../slideLayouts/slideLayout2.xml"/><Relationship Id="rId11" Type="http://schemas.openxmlformats.org/officeDocument/2006/relationships/image" Target="../media/image25.png"/><Relationship Id="rId5" Type="http://schemas.openxmlformats.org/officeDocument/2006/relationships/tags" Target="../tags/tag24.xml"/><Relationship Id="rId15" Type="http://schemas.openxmlformats.org/officeDocument/2006/relationships/image" Target="../media/image17.png"/><Relationship Id="rId10" Type="http://schemas.openxmlformats.org/officeDocument/2006/relationships/image" Target="../media/image24.png"/><Relationship Id="rId4" Type="http://schemas.openxmlformats.org/officeDocument/2006/relationships/tags" Target="../tags/tag23.xml"/><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1.png"/><Relationship Id="rId7"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6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33.png"/><Relationship Id="rId4" Type="http://schemas.openxmlformats.org/officeDocument/2006/relationships/image" Target="../media/image15.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2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5.xml"/><Relationship Id="rId7" Type="http://schemas.openxmlformats.org/officeDocument/2006/relationships/notesSlide" Target="../notesSlides/notesSlide3.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slideLayout" Target="../slideLayouts/slideLayout1.xml"/><Relationship Id="rId5" Type="http://schemas.openxmlformats.org/officeDocument/2006/relationships/tags" Target="../tags/tag27.xml"/><Relationship Id="rId10" Type="http://schemas.openxmlformats.org/officeDocument/2006/relationships/image" Target="../media/image17.png"/><Relationship Id="rId4" Type="http://schemas.openxmlformats.org/officeDocument/2006/relationships/tags" Target="../tags/tag26.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slideLayout" Target="../slideLayouts/slideLayout1.xml"/><Relationship Id="rId26" Type="http://schemas.openxmlformats.org/officeDocument/2006/relationships/image" Target="../media/image6.png"/><Relationship Id="rId39" Type="http://schemas.openxmlformats.org/officeDocument/2006/relationships/image" Target="../media/image19.png"/><Relationship Id="rId3" Type="http://schemas.openxmlformats.org/officeDocument/2006/relationships/tags" Target="../tags/tag28.xml"/><Relationship Id="rId21" Type="http://schemas.openxmlformats.org/officeDocument/2006/relationships/image" Target="../media/image1.png"/><Relationship Id="rId34" Type="http://schemas.openxmlformats.org/officeDocument/2006/relationships/image" Target="../media/image14.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0.xml"/><Relationship Id="rId25" Type="http://schemas.openxmlformats.org/officeDocument/2006/relationships/image" Target="../media/image5.png"/><Relationship Id="rId33" Type="http://schemas.openxmlformats.org/officeDocument/2006/relationships/image" Target="../media/image13.png"/><Relationship Id="rId38" Type="http://schemas.openxmlformats.org/officeDocument/2006/relationships/image" Target="../media/image18.png"/><Relationship Id="rId2" Type="http://schemas.openxmlformats.org/officeDocument/2006/relationships/video" Target="../media/media1.avi"/><Relationship Id="rId16" Type="http://schemas.microsoft.com/office/2007/relationships/media" Target="../media/media2.mp3"/><Relationship Id="rId20" Type="http://schemas.openxmlformats.org/officeDocument/2006/relationships/image" Target="../media/image2.png"/><Relationship Id="rId29" Type="http://schemas.openxmlformats.org/officeDocument/2006/relationships/image" Target="../media/image9.png"/><Relationship Id="rId1" Type="http://schemas.microsoft.com/office/2007/relationships/media" Target="../media/media1.avi"/><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4.png"/><Relationship Id="rId32" Type="http://schemas.openxmlformats.org/officeDocument/2006/relationships/image" Target="../media/image12.png"/><Relationship Id="rId37" Type="http://schemas.openxmlformats.org/officeDocument/2006/relationships/image" Target="../media/image17.png"/><Relationship Id="rId40" Type="http://schemas.openxmlformats.org/officeDocument/2006/relationships/image" Target="../media/image20.png"/><Relationship Id="rId5" Type="http://schemas.openxmlformats.org/officeDocument/2006/relationships/tags" Target="../tags/tag30.xml"/><Relationship Id="rId15" Type="http://schemas.openxmlformats.org/officeDocument/2006/relationships/tags" Target="../tags/tag39.xml"/><Relationship Id="rId23" Type="http://schemas.openxmlformats.org/officeDocument/2006/relationships/image" Target="../media/image3.png"/><Relationship Id="rId28" Type="http://schemas.openxmlformats.org/officeDocument/2006/relationships/image" Target="../media/image8.png"/><Relationship Id="rId36" Type="http://schemas.openxmlformats.org/officeDocument/2006/relationships/image" Target="../media/image16.png"/><Relationship Id="rId10" Type="http://schemas.openxmlformats.org/officeDocument/2006/relationships/tags" Target="../tags/tag35.xml"/><Relationship Id="rId19" Type="http://schemas.openxmlformats.org/officeDocument/2006/relationships/notesSlide" Target="../notesSlides/notesSlide30.xml"/><Relationship Id="rId31" Type="http://schemas.openxmlformats.org/officeDocument/2006/relationships/image" Target="../media/image11.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audio" Target="NULL" TargetMode="External"/><Relationship Id="rId22" Type="http://schemas.microsoft.com/office/2007/relationships/hdphoto" Target="../media/hdphoto1.wdp"/><Relationship Id="rId27" Type="http://schemas.openxmlformats.org/officeDocument/2006/relationships/image" Target="../media/image7.png"/><Relationship Id="rId30" Type="http://schemas.openxmlformats.org/officeDocument/2006/relationships/image" Target="../media/image10.png"/><Relationship Id="rId35"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ibaotu.com/pp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纸张创意趣味倒计时">
            <a:hlinkClick r:id="" action="ppaction://media"/>
            <a:extLst>
              <a:ext uri="{FF2B5EF4-FFF2-40B4-BE49-F238E27FC236}">
                <a16:creationId xmlns:a16="http://schemas.microsoft.com/office/drawing/2014/main" id="{E0D552BA-E46D-41BE-8142-222E889E467A}"/>
              </a:ext>
            </a:extLst>
          </p:cNvPr>
          <p:cNvPicPr>
            <a:picLocks noChangeAspect="1"/>
          </p:cNvPicPr>
          <p:nvPr>
            <a:videoFile r:link="rId2"/>
            <p:custDataLst>
              <p:tags r:id="rId3"/>
            </p:custDataLst>
            <p:extLst>
              <p:ext uri="{DAA4B4D4-6D71-4841-9C94-3DE7FCFB9230}">
                <p14:media xmlns:p14="http://schemas.microsoft.com/office/powerpoint/2010/main" r:embed="rId1"/>
              </p:ext>
            </p:extLst>
          </p:nvPr>
        </p:nvPicPr>
        <p:blipFill>
          <a:blip r:embed="rId25"/>
          <a:stretch>
            <a:fillRect/>
          </a:stretch>
        </p:blipFill>
        <p:spPr>
          <a:xfrm>
            <a:off x="0" y="0"/>
            <a:ext cx="12192000" cy="6858000"/>
          </a:xfrm>
          <a:prstGeom prst="rect">
            <a:avLst/>
          </a:prstGeom>
        </p:spPr>
      </p:pic>
      <p:pic>
        <p:nvPicPr>
          <p:cNvPr id="30" name="图片 29">
            <a:extLst>
              <a:ext uri="{FF2B5EF4-FFF2-40B4-BE49-F238E27FC236}">
                <a16:creationId xmlns:a16="http://schemas.microsoft.com/office/drawing/2014/main" id="{20BC544B-C435-488A-9A1B-6D703680CA5E}"/>
              </a:ext>
            </a:extLst>
          </p:cNvPr>
          <p:cNvPicPr>
            <a:picLocks noChangeAspect="1"/>
          </p:cNvPicPr>
          <p:nvPr/>
        </p:nvPicPr>
        <p:blipFill rotWithShape="1">
          <a:blip r:embed="rId26">
            <a:extLst>
              <a:ext uri="{BEBA8EAE-BF5A-486C-A8C5-ECC9F3942E4B}">
                <a14:imgProps xmlns:a14="http://schemas.microsoft.com/office/drawing/2010/main">
                  <a14:imgLayer r:embed="rId27">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587" b="1035"/>
          <a:stretch/>
        </p:blipFill>
        <p:spPr>
          <a:xfrm>
            <a:off x="-259307" y="-156252"/>
            <a:ext cx="12565177" cy="7081799"/>
          </a:xfrm>
          <a:prstGeom prst="rect">
            <a:avLst/>
          </a:prstGeom>
        </p:spPr>
      </p:pic>
      <p:pic>
        <p:nvPicPr>
          <p:cNvPr id="10" name="PA_图片 9">
            <a:extLst>
              <a:ext uri="{FF2B5EF4-FFF2-40B4-BE49-F238E27FC236}">
                <a16:creationId xmlns:a16="http://schemas.microsoft.com/office/drawing/2014/main" id="{9689A5BC-BFE7-4F42-993C-DD86CCF5D71E}"/>
              </a:ext>
            </a:extLst>
          </p:cNvPr>
          <p:cNvPicPr>
            <a:picLocks/>
          </p:cNvPicPr>
          <p:nvPr>
            <p:custDataLst>
              <p:tags r:id="rId4"/>
            </p:custDataLst>
          </p:nvPr>
        </p:nvPicPr>
        <p:blipFill>
          <a:blip r:embed="rId28"/>
          <a:stretch>
            <a:fillRect/>
          </a:stretch>
        </p:blipFill>
        <p:spPr>
          <a:xfrm>
            <a:off x="10234304" y="4454938"/>
            <a:ext cx="1737511" cy="2243522"/>
          </a:xfrm>
          <a:prstGeom prst="rect">
            <a:avLst/>
          </a:prstGeom>
        </p:spPr>
      </p:pic>
      <p:pic>
        <p:nvPicPr>
          <p:cNvPr id="13" name="PA_图片 12">
            <a:extLst>
              <a:ext uri="{FF2B5EF4-FFF2-40B4-BE49-F238E27FC236}">
                <a16:creationId xmlns:a16="http://schemas.microsoft.com/office/drawing/2014/main" id="{5DDC55EA-0AB2-469A-A6AC-7D67ED831D1C}"/>
              </a:ext>
            </a:extLst>
          </p:cNvPr>
          <p:cNvPicPr>
            <a:picLocks noChangeAspect="1"/>
          </p:cNvPicPr>
          <p:nvPr>
            <p:custDataLst>
              <p:tags r:id="rId5"/>
            </p:custDataLst>
          </p:nvPr>
        </p:nvPicPr>
        <p:blipFill>
          <a:blip r:embed="rId29"/>
          <a:stretch>
            <a:fillRect/>
          </a:stretch>
        </p:blipFill>
        <p:spPr>
          <a:xfrm>
            <a:off x="11005117" y="1628369"/>
            <a:ext cx="176799" cy="97544"/>
          </a:xfrm>
          <a:prstGeom prst="rect">
            <a:avLst/>
          </a:prstGeom>
        </p:spPr>
      </p:pic>
      <p:pic>
        <p:nvPicPr>
          <p:cNvPr id="15" name="PA_图片 14">
            <a:extLst>
              <a:ext uri="{FF2B5EF4-FFF2-40B4-BE49-F238E27FC236}">
                <a16:creationId xmlns:a16="http://schemas.microsoft.com/office/drawing/2014/main" id="{B3B983E4-1A48-4E3D-9D71-02825AEC461A}"/>
              </a:ext>
            </a:extLst>
          </p:cNvPr>
          <p:cNvPicPr>
            <a:picLocks noChangeAspect="1"/>
          </p:cNvPicPr>
          <p:nvPr>
            <p:custDataLst>
              <p:tags r:id="rId6"/>
            </p:custDataLst>
          </p:nvPr>
        </p:nvPicPr>
        <p:blipFill>
          <a:blip r:embed="rId30"/>
          <a:stretch>
            <a:fillRect/>
          </a:stretch>
        </p:blipFill>
        <p:spPr>
          <a:xfrm>
            <a:off x="6252051" y="1053276"/>
            <a:ext cx="267102" cy="420544"/>
          </a:xfrm>
          <a:prstGeom prst="rect">
            <a:avLst/>
          </a:prstGeom>
        </p:spPr>
      </p:pic>
      <p:pic>
        <p:nvPicPr>
          <p:cNvPr id="16" name="PA_图片 15">
            <a:extLst>
              <a:ext uri="{FF2B5EF4-FFF2-40B4-BE49-F238E27FC236}">
                <a16:creationId xmlns:a16="http://schemas.microsoft.com/office/drawing/2014/main" id="{2DBB6E50-E848-4D54-8D60-B61624695E7B}"/>
              </a:ext>
            </a:extLst>
          </p:cNvPr>
          <p:cNvPicPr>
            <a:picLocks noChangeAspect="1"/>
          </p:cNvPicPr>
          <p:nvPr>
            <p:custDataLst>
              <p:tags r:id="rId7"/>
            </p:custDataLst>
          </p:nvPr>
        </p:nvPicPr>
        <p:blipFill>
          <a:blip r:embed="rId31"/>
          <a:stretch>
            <a:fillRect/>
          </a:stretch>
        </p:blipFill>
        <p:spPr>
          <a:xfrm>
            <a:off x="4935339" y="590194"/>
            <a:ext cx="753061" cy="1211446"/>
          </a:xfrm>
          <a:prstGeom prst="rect">
            <a:avLst/>
          </a:prstGeom>
        </p:spPr>
      </p:pic>
      <p:grpSp>
        <p:nvGrpSpPr>
          <p:cNvPr id="17" name="PA_组合 16">
            <a:extLst>
              <a:ext uri="{FF2B5EF4-FFF2-40B4-BE49-F238E27FC236}">
                <a16:creationId xmlns:a16="http://schemas.microsoft.com/office/drawing/2014/main" id="{AF1F88C7-3640-470A-B051-251DC0F8764A}"/>
              </a:ext>
            </a:extLst>
          </p:cNvPr>
          <p:cNvGrpSpPr/>
          <p:nvPr>
            <p:custDataLst>
              <p:tags r:id="rId8"/>
            </p:custDataLst>
          </p:nvPr>
        </p:nvGrpSpPr>
        <p:grpSpPr>
          <a:xfrm>
            <a:off x="7518880" y="964617"/>
            <a:ext cx="1694835" cy="1006012"/>
            <a:chOff x="3705921" y="62384"/>
            <a:chExt cx="1694835" cy="1006012"/>
          </a:xfrm>
        </p:grpSpPr>
        <p:pic>
          <p:nvPicPr>
            <p:cNvPr id="18" name="图片 17">
              <a:extLst>
                <a:ext uri="{FF2B5EF4-FFF2-40B4-BE49-F238E27FC236}">
                  <a16:creationId xmlns:a16="http://schemas.microsoft.com/office/drawing/2014/main" id="{179B1985-C5DC-42AB-969D-8F89D34C23D0}"/>
                </a:ext>
              </a:extLst>
            </p:cNvPr>
            <p:cNvPicPr>
              <a:picLocks noChangeAspect="1"/>
            </p:cNvPicPr>
            <p:nvPr/>
          </p:nvPicPr>
          <p:blipFill>
            <a:blip r:embed="rId32"/>
            <a:stretch>
              <a:fillRect/>
            </a:stretch>
          </p:blipFill>
          <p:spPr>
            <a:xfrm>
              <a:off x="4342037" y="62384"/>
              <a:ext cx="225572" cy="579170"/>
            </a:xfrm>
            <a:prstGeom prst="rect">
              <a:avLst/>
            </a:prstGeom>
          </p:spPr>
        </p:pic>
        <p:pic>
          <p:nvPicPr>
            <p:cNvPr id="19" name="图片 18">
              <a:extLst>
                <a:ext uri="{FF2B5EF4-FFF2-40B4-BE49-F238E27FC236}">
                  <a16:creationId xmlns:a16="http://schemas.microsoft.com/office/drawing/2014/main" id="{4233B592-7D0E-4808-B646-3F57D7632F58}"/>
                </a:ext>
              </a:extLst>
            </p:cNvPr>
            <p:cNvPicPr>
              <a:picLocks noChangeAspect="1"/>
            </p:cNvPicPr>
            <p:nvPr/>
          </p:nvPicPr>
          <p:blipFill>
            <a:blip r:embed="rId33"/>
            <a:stretch>
              <a:fillRect/>
            </a:stretch>
          </p:blipFill>
          <p:spPr>
            <a:xfrm rot="21346691">
              <a:off x="3705921" y="355102"/>
              <a:ext cx="1694835" cy="713294"/>
            </a:xfrm>
            <a:prstGeom prst="rect">
              <a:avLst/>
            </a:prstGeom>
          </p:spPr>
        </p:pic>
        <p:pic>
          <p:nvPicPr>
            <p:cNvPr id="20" name="图片 19">
              <a:extLst>
                <a:ext uri="{FF2B5EF4-FFF2-40B4-BE49-F238E27FC236}">
                  <a16:creationId xmlns:a16="http://schemas.microsoft.com/office/drawing/2014/main" id="{210E87FC-57F0-4922-A728-E16D8D490D54}"/>
                </a:ext>
              </a:extLst>
            </p:cNvPr>
            <p:cNvPicPr>
              <a:picLocks noChangeAspect="1"/>
            </p:cNvPicPr>
            <p:nvPr/>
          </p:nvPicPr>
          <p:blipFill>
            <a:blip r:embed="rId34"/>
            <a:stretch>
              <a:fillRect/>
            </a:stretch>
          </p:blipFill>
          <p:spPr>
            <a:xfrm>
              <a:off x="4128800" y="113125"/>
              <a:ext cx="225572" cy="530398"/>
            </a:xfrm>
            <a:prstGeom prst="rect">
              <a:avLst/>
            </a:prstGeom>
          </p:spPr>
        </p:pic>
      </p:grpSp>
      <p:pic>
        <p:nvPicPr>
          <p:cNvPr id="21" name="PA_图片 20">
            <a:extLst>
              <a:ext uri="{FF2B5EF4-FFF2-40B4-BE49-F238E27FC236}">
                <a16:creationId xmlns:a16="http://schemas.microsoft.com/office/drawing/2014/main" id="{81238E53-E8E7-41C1-B604-9B5F978DE6FD}"/>
              </a:ext>
            </a:extLst>
          </p:cNvPr>
          <p:cNvPicPr>
            <a:picLocks/>
          </p:cNvPicPr>
          <p:nvPr>
            <p:custDataLst>
              <p:tags r:id="rId9"/>
            </p:custDataLst>
          </p:nvPr>
        </p:nvPicPr>
        <p:blipFill>
          <a:blip r:embed="rId35"/>
          <a:stretch>
            <a:fillRect/>
          </a:stretch>
        </p:blipFill>
        <p:spPr>
          <a:xfrm>
            <a:off x="7058416" y="5112428"/>
            <a:ext cx="865707" cy="871804"/>
          </a:xfrm>
          <a:prstGeom prst="rect">
            <a:avLst/>
          </a:prstGeom>
        </p:spPr>
      </p:pic>
      <p:grpSp>
        <p:nvGrpSpPr>
          <p:cNvPr id="22" name="PA_组合 21">
            <a:extLst>
              <a:ext uri="{FF2B5EF4-FFF2-40B4-BE49-F238E27FC236}">
                <a16:creationId xmlns:a16="http://schemas.microsoft.com/office/drawing/2014/main" id="{9834E4D1-D4C2-4F42-A5EA-86A53DB06740}"/>
              </a:ext>
            </a:extLst>
          </p:cNvPr>
          <p:cNvGrpSpPr/>
          <p:nvPr>
            <p:custDataLst>
              <p:tags r:id="rId10"/>
            </p:custDataLst>
          </p:nvPr>
        </p:nvGrpSpPr>
        <p:grpSpPr>
          <a:xfrm>
            <a:off x="5181209" y="4448450"/>
            <a:ext cx="1634447" cy="1612189"/>
            <a:chOff x="5078462" y="766259"/>
            <a:chExt cx="1634447" cy="1612189"/>
          </a:xfrm>
        </p:grpSpPr>
        <p:pic>
          <p:nvPicPr>
            <p:cNvPr id="23" name="图片 22">
              <a:extLst>
                <a:ext uri="{FF2B5EF4-FFF2-40B4-BE49-F238E27FC236}">
                  <a16:creationId xmlns:a16="http://schemas.microsoft.com/office/drawing/2014/main" id="{F9B98FFF-F947-4AFE-B3D2-7A5DA52FF5AB}"/>
                </a:ext>
              </a:extLst>
            </p:cNvPr>
            <p:cNvPicPr>
              <a:picLocks/>
            </p:cNvPicPr>
            <p:nvPr/>
          </p:nvPicPr>
          <p:blipFill>
            <a:blip r:embed="rId36"/>
            <a:stretch>
              <a:fillRect/>
            </a:stretch>
          </p:blipFill>
          <p:spPr>
            <a:xfrm>
              <a:off x="5078462" y="1000633"/>
              <a:ext cx="1359526" cy="1377815"/>
            </a:xfrm>
            <a:prstGeom prst="rect">
              <a:avLst/>
            </a:prstGeom>
          </p:spPr>
        </p:pic>
        <p:pic>
          <p:nvPicPr>
            <p:cNvPr id="24" name="图片 23">
              <a:extLst>
                <a:ext uri="{FF2B5EF4-FFF2-40B4-BE49-F238E27FC236}">
                  <a16:creationId xmlns:a16="http://schemas.microsoft.com/office/drawing/2014/main" id="{911DF0F8-2566-4C02-80B6-244B58FB2D78}"/>
                </a:ext>
              </a:extLst>
            </p:cNvPr>
            <p:cNvPicPr>
              <a:picLocks/>
            </p:cNvPicPr>
            <p:nvPr/>
          </p:nvPicPr>
          <p:blipFill>
            <a:blip r:embed="rId37"/>
            <a:stretch>
              <a:fillRect/>
            </a:stretch>
          </p:blipFill>
          <p:spPr>
            <a:xfrm>
              <a:off x="6243110" y="874034"/>
              <a:ext cx="371888" cy="280440"/>
            </a:xfrm>
            <a:prstGeom prst="rect">
              <a:avLst/>
            </a:prstGeom>
          </p:spPr>
        </p:pic>
        <p:pic>
          <p:nvPicPr>
            <p:cNvPr id="25" name="图片 24">
              <a:extLst>
                <a:ext uri="{FF2B5EF4-FFF2-40B4-BE49-F238E27FC236}">
                  <a16:creationId xmlns:a16="http://schemas.microsoft.com/office/drawing/2014/main" id="{4DD3B22F-B394-4293-A95D-0BE10CC7D971}"/>
                </a:ext>
              </a:extLst>
            </p:cNvPr>
            <p:cNvPicPr>
              <a:picLocks/>
            </p:cNvPicPr>
            <p:nvPr/>
          </p:nvPicPr>
          <p:blipFill>
            <a:blip r:embed="rId38"/>
            <a:stretch>
              <a:fillRect/>
            </a:stretch>
          </p:blipFill>
          <p:spPr>
            <a:xfrm>
              <a:off x="6399809" y="823982"/>
              <a:ext cx="292633" cy="219475"/>
            </a:xfrm>
            <a:prstGeom prst="rect">
              <a:avLst/>
            </a:prstGeom>
          </p:spPr>
        </p:pic>
        <p:pic>
          <p:nvPicPr>
            <p:cNvPr id="26" name="图片 25">
              <a:extLst>
                <a:ext uri="{FF2B5EF4-FFF2-40B4-BE49-F238E27FC236}">
                  <a16:creationId xmlns:a16="http://schemas.microsoft.com/office/drawing/2014/main" id="{388F99FB-667F-4E3D-AA81-5A335D119359}"/>
                </a:ext>
              </a:extLst>
            </p:cNvPr>
            <p:cNvPicPr>
              <a:picLocks/>
            </p:cNvPicPr>
            <p:nvPr/>
          </p:nvPicPr>
          <p:blipFill>
            <a:blip r:embed="rId39"/>
            <a:stretch>
              <a:fillRect/>
            </a:stretch>
          </p:blipFill>
          <p:spPr>
            <a:xfrm>
              <a:off x="6499531" y="766259"/>
              <a:ext cx="213378" cy="164606"/>
            </a:xfrm>
            <a:prstGeom prst="rect">
              <a:avLst/>
            </a:prstGeom>
          </p:spPr>
        </p:pic>
      </p:grpSp>
      <p:pic>
        <p:nvPicPr>
          <p:cNvPr id="42" name="PA_图片 41">
            <a:extLst>
              <a:ext uri="{FF2B5EF4-FFF2-40B4-BE49-F238E27FC236}">
                <a16:creationId xmlns:a16="http://schemas.microsoft.com/office/drawing/2014/main" id="{F8E31381-7445-4D84-881C-FE96EED64F51}"/>
              </a:ext>
            </a:extLst>
          </p:cNvPr>
          <p:cNvPicPr>
            <a:picLocks noChangeAspect="1"/>
          </p:cNvPicPr>
          <p:nvPr>
            <p:custDataLst>
              <p:tags r:id="rId11"/>
            </p:custDataLst>
          </p:nvPr>
        </p:nvPicPr>
        <p:blipFill>
          <a:blip r:embed="rId40"/>
          <a:stretch>
            <a:fillRect/>
          </a:stretch>
        </p:blipFill>
        <p:spPr>
          <a:xfrm>
            <a:off x="11159855" y="936708"/>
            <a:ext cx="91448" cy="128027"/>
          </a:xfrm>
          <a:prstGeom prst="rect">
            <a:avLst/>
          </a:prstGeom>
        </p:spPr>
      </p:pic>
      <p:pic>
        <p:nvPicPr>
          <p:cNvPr id="43" name="PA_图片 42">
            <a:extLst>
              <a:ext uri="{FF2B5EF4-FFF2-40B4-BE49-F238E27FC236}">
                <a16:creationId xmlns:a16="http://schemas.microsoft.com/office/drawing/2014/main" id="{FD11747B-AEE9-44DA-9ADB-03030036D3F3}"/>
              </a:ext>
            </a:extLst>
          </p:cNvPr>
          <p:cNvPicPr>
            <a:picLocks noChangeAspect="1"/>
          </p:cNvPicPr>
          <p:nvPr>
            <p:custDataLst>
              <p:tags r:id="rId12"/>
            </p:custDataLst>
          </p:nvPr>
        </p:nvPicPr>
        <p:blipFill>
          <a:blip r:embed="rId41"/>
          <a:stretch>
            <a:fillRect/>
          </a:stretch>
        </p:blipFill>
        <p:spPr>
          <a:xfrm>
            <a:off x="11525399" y="1277286"/>
            <a:ext cx="109738" cy="103641"/>
          </a:xfrm>
          <a:prstGeom prst="rect">
            <a:avLst/>
          </a:prstGeom>
        </p:spPr>
      </p:pic>
      <p:pic>
        <p:nvPicPr>
          <p:cNvPr id="44" name="PA_图片 43">
            <a:extLst>
              <a:ext uri="{FF2B5EF4-FFF2-40B4-BE49-F238E27FC236}">
                <a16:creationId xmlns:a16="http://schemas.microsoft.com/office/drawing/2014/main" id="{45D0B9A1-7EC9-4854-A542-5DD15633EDD7}"/>
              </a:ext>
            </a:extLst>
          </p:cNvPr>
          <p:cNvPicPr>
            <a:picLocks noChangeAspect="1"/>
          </p:cNvPicPr>
          <p:nvPr>
            <p:custDataLst>
              <p:tags r:id="rId13"/>
            </p:custDataLst>
          </p:nvPr>
        </p:nvPicPr>
        <p:blipFill>
          <a:blip r:embed="rId42"/>
          <a:stretch>
            <a:fillRect/>
          </a:stretch>
        </p:blipFill>
        <p:spPr>
          <a:xfrm>
            <a:off x="11573600" y="554845"/>
            <a:ext cx="146317" cy="128027"/>
          </a:xfrm>
          <a:prstGeom prst="rect">
            <a:avLst/>
          </a:prstGeom>
        </p:spPr>
      </p:pic>
      <p:pic>
        <p:nvPicPr>
          <p:cNvPr id="32" name="PA_598c3f173fc19">
            <a:hlinkClick r:id="" action="ppaction://media"/>
            <a:extLst>
              <a:ext uri="{FF2B5EF4-FFF2-40B4-BE49-F238E27FC236}">
                <a16:creationId xmlns:a16="http://schemas.microsoft.com/office/drawing/2014/main" id="{B46D4813-1055-47DC-B546-4FCA5F8E051B}"/>
              </a:ext>
            </a:extLst>
          </p:cNvPr>
          <p:cNvPicPr>
            <a:picLocks noChangeAspect="1"/>
          </p:cNvPicPr>
          <p:nvPr>
            <a:audioFile r:link="rId14"/>
            <p:custDataLst>
              <p:tags r:id="rId15"/>
            </p:custDataLst>
            <p:extLst>
              <p:ext uri="{DAA4B4D4-6D71-4841-9C94-3DE7FCFB9230}">
                <p14:media xmlns:p14="http://schemas.microsoft.com/office/powerpoint/2010/main" r:embed="rId16">
                  <p14:trim end="13071.5"/>
                </p14:media>
              </p:ext>
            </p:extLst>
          </p:nvPr>
        </p:nvPicPr>
        <p:blipFill>
          <a:blip r:embed="rId43"/>
          <a:stretch>
            <a:fillRect/>
          </a:stretch>
        </p:blipFill>
        <p:spPr>
          <a:xfrm>
            <a:off x="-1148889" y="1356736"/>
            <a:ext cx="609600" cy="609600"/>
          </a:xfrm>
          <a:prstGeom prst="rect">
            <a:avLst/>
          </a:prstGeom>
        </p:spPr>
      </p:pic>
      <p:grpSp>
        <p:nvGrpSpPr>
          <p:cNvPr id="31" name="组合 30">
            <a:extLst>
              <a:ext uri="{FF2B5EF4-FFF2-40B4-BE49-F238E27FC236}">
                <a16:creationId xmlns:a16="http://schemas.microsoft.com/office/drawing/2014/main" id="{35A9DAD4-CEFF-4519-A21F-6704D7338D4F}"/>
              </a:ext>
            </a:extLst>
          </p:cNvPr>
          <p:cNvGrpSpPr/>
          <p:nvPr/>
        </p:nvGrpSpPr>
        <p:grpSpPr>
          <a:xfrm>
            <a:off x="69720" y="372965"/>
            <a:ext cx="5369528" cy="6325495"/>
            <a:chOff x="7439772" y="1002275"/>
            <a:chExt cx="4422638" cy="5210025"/>
          </a:xfrm>
        </p:grpSpPr>
        <p:grpSp>
          <p:nvGrpSpPr>
            <p:cNvPr id="33" name="组合 32">
              <a:extLst>
                <a:ext uri="{FF2B5EF4-FFF2-40B4-BE49-F238E27FC236}">
                  <a16:creationId xmlns:a16="http://schemas.microsoft.com/office/drawing/2014/main" id="{795B6A2A-9BCA-445D-9307-D6FF55F58ECE}"/>
                </a:ext>
              </a:extLst>
            </p:cNvPr>
            <p:cNvGrpSpPr/>
            <p:nvPr/>
          </p:nvGrpSpPr>
          <p:grpSpPr>
            <a:xfrm>
              <a:off x="7439772" y="1002275"/>
              <a:ext cx="4422638" cy="5210025"/>
              <a:chOff x="3214260" y="12154"/>
              <a:chExt cx="2359748" cy="2779867"/>
            </a:xfrm>
          </p:grpSpPr>
          <p:sp>
            <p:nvSpPr>
              <p:cNvPr id="81" name="Freeform 161">
                <a:extLst>
                  <a:ext uri="{FF2B5EF4-FFF2-40B4-BE49-F238E27FC236}">
                    <a16:creationId xmlns:a16="http://schemas.microsoft.com/office/drawing/2014/main" id="{C35259DD-D5BD-4F50-925E-B53B0E855132}"/>
                  </a:ext>
                </a:extLst>
              </p:cNvPr>
              <p:cNvSpPr>
                <a:spLocks noEditPoints="1"/>
              </p:cNvSpPr>
              <p:nvPr/>
            </p:nvSpPr>
            <p:spPr bwMode="auto">
              <a:xfrm>
                <a:off x="3214260" y="2478139"/>
                <a:ext cx="2224538" cy="267202"/>
              </a:xfrm>
              <a:custGeom>
                <a:avLst/>
                <a:gdLst>
                  <a:gd name="T0" fmla="*/ 145 w 1016"/>
                  <a:gd name="T1" fmla="*/ 117 h 122"/>
                  <a:gd name="T2" fmla="*/ 278 w 1016"/>
                  <a:gd name="T3" fmla="*/ 117 h 122"/>
                  <a:gd name="T4" fmla="*/ 846 w 1016"/>
                  <a:gd name="T5" fmla="*/ 118 h 122"/>
                  <a:gd name="T6" fmla="*/ 125 w 1016"/>
                  <a:gd name="T7" fmla="*/ 113 h 122"/>
                  <a:gd name="T8" fmla="*/ 105 w 1016"/>
                  <a:gd name="T9" fmla="*/ 113 h 122"/>
                  <a:gd name="T10" fmla="*/ 168 w 1016"/>
                  <a:gd name="T11" fmla="*/ 117 h 122"/>
                  <a:gd name="T12" fmla="*/ 277 w 1016"/>
                  <a:gd name="T13" fmla="*/ 113 h 122"/>
                  <a:gd name="T14" fmla="*/ 286 w 1016"/>
                  <a:gd name="T15" fmla="*/ 113 h 122"/>
                  <a:gd name="T16" fmla="*/ 942 w 1016"/>
                  <a:gd name="T17" fmla="*/ 111 h 122"/>
                  <a:gd name="T18" fmla="*/ 944 w 1016"/>
                  <a:gd name="T19" fmla="*/ 111 h 122"/>
                  <a:gd name="T20" fmla="*/ 37 w 1016"/>
                  <a:gd name="T21" fmla="*/ 114 h 122"/>
                  <a:gd name="T22" fmla="*/ 787 w 1016"/>
                  <a:gd name="T23" fmla="*/ 104 h 122"/>
                  <a:gd name="T24" fmla="*/ 743 w 1016"/>
                  <a:gd name="T25" fmla="*/ 104 h 122"/>
                  <a:gd name="T26" fmla="*/ 318 w 1016"/>
                  <a:gd name="T27" fmla="*/ 112 h 122"/>
                  <a:gd name="T28" fmla="*/ 723 w 1016"/>
                  <a:gd name="T29" fmla="*/ 105 h 122"/>
                  <a:gd name="T30" fmla="*/ 689 w 1016"/>
                  <a:gd name="T31" fmla="*/ 104 h 122"/>
                  <a:gd name="T32" fmla="*/ 278 w 1016"/>
                  <a:gd name="T33" fmla="*/ 102 h 122"/>
                  <a:gd name="T34" fmla="*/ 145 w 1016"/>
                  <a:gd name="T35" fmla="*/ 100 h 122"/>
                  <a:gd name="T36" fmla="*/ 125 w 1016"/>
                  <a:gd name="T37" fmla="*/ 100 h 122"/>
                  <a:gd name="T38" fmla="*/ 37 w 1016"/>
                  <a:gd name="T39" fmla="*/ 114 h 122"/>
                  <a:gd name="T40" fmla="*/ 37 w 1016"/>
                  <a:gd name="T41" fmla="*/ 106 h 122"/>
                  <a:gd name="T42" fmla="*/ 105 w 1016"/>
                  <a:gd name="T43" fmla="*/ 113 h 122"/>
                  <a:gd name="T44" fmla="*/ 125 w 1016"/>
                  <a:gd name="T45" fmla="*/ 100 h 122"/>
                  <a:gd name="T46" fmla="*/ 37 w 1016"/>
                  <a:gd name="T47" fmla="*/ 101 h 122"/>
                  <a:gd name="T48" fmla="*/ 38 w 1016"/>
                  <a:gd name="T49" fmla="*/ 93 h 122"/>
                  <a:gd name="T50" fmla="*/ 115 w 1016"/>
                  <a:gd name="T51" fmla="*/ 88 h 122"/>
                  <a:gd name="T52" fmla="*/ 38 w 1016"/>
                  <a:gd name="T53" fmla="*/ 87 h 122"/>
                  <a:gd name="T54" fmla="*/ 927 w 1016"/>
                  <a:gd name="T55" fmla="*/ 92 h 122"/>
                  <a:gd name="T56" fmla="*/ 895 w 1016"/>
                  <a:gd name="T57" fmla="*/ 91 h 122"/>
                  <a:gd name="T58" fmla="*/ 870 w 1016"/>
                  <a:gd name="T59" fmla="*/ 101 h 122"/>
                  <a:gd name="T60" fmla="*/ 895 w 1016"/>
                  <a:gd name="T61" fmla="*/ 91 h 122"/>
                  <a:gd name="T62" fmla="*/ 927 w 1016"/>
                  <a:gd name="T63" fmla="*/ 84 h 122"/>
                  <a:gd name="T64" fmla="*/ 926 w 1016"/>
                  <a:gd name="T65" fmla="*/ 76 h 122"/>
                  <a:gd name="T66" fmla="*/ 37 w 1016"/>
                  <a:gd name="T67" fmla="*/ 93 h 122"/>
                  <a:gd name="T68" fmla="*/ 941 w 1016"/>
                  <a:gd name="T69" fmla="*/ 62 h 122"/>
                  <a:gd name="T70" fmla="*/ 928 w 1016"/>
                  <a:gd name="T71" fmla="*/ 65 h 122"/>
                  <a:gd name="T72" fmla="*/ 927 w 1016"/>
                  <a:gd name="T73" fmla="*/ 76 h 122"/>
                  <a:gd name="T74" fmla="*/ 943 w 1016"/>
                  <a:gd name="T75" fmla="*/ 96 h 122"/>
                  <a:gd name="T76" fmla="*/ 1016 w 1016"/>
                  <a:gd name="T77" fmla="*/ 39 h 122"/>
                  <a:gd name="T78" fmla="*/ 36 w 1016"/>
                  <a:gd name="T79" fmla="*/ 29 h 122"/>
                  <a:gd name="T80" fmla="*/ 39 w 1016"/>
                  <a:gd name="T81" fmla="*/ 29 h 122"/>
                  <a:gd name="T82" fmla="*/ 124 w 1016"/>
                  <a:gd name="T83" fmla="*/ 25 h 122"/>
                  <a:gd name="T84" fmla="*/ 1016 w 1016"/>
                  <a:gd name="T85" fmla="*/ 24 h 122"/>
                  <a:gd name="T86" fmla="*/ 924 w 1016"/>
                  <a:gd name="T87" fmla="*/ 8 h 122"/>
                  <a:gd name="T88" fmla="*/ 918 w 1016"/>
                  <a:gd name="T89" fmla="*/ 9 h 122"/>
                  <a:gd name="T90" fmla="*/ 725 w 1016"/>
                  <a:gd name="T91" fmla="*/ 18 h 122"/>
                  <a:gd name="T92" fmla="*/ 707 w 1016"/>
                  <a:gd name="T93" fmla="*/ 20 h 122"/>
                  <a:gd name="T94" fmla="*/ 51 w 1016"/>
                  <a:gd name="T95" fmla="*/ 11 h 122"/>
                  <a:gd name="T96" fmla="*/ 9 w 1016"/>
                  <a:gd name="T97" fmla="*/ 36 h 122"/>
                  <a:gd name="T98" fmla="*/ 12 w 1016"/>
                  <a:gd name="T99" fmla="*/ 93 h 122"/>
                  <a:gd name="T100" fmla="*/ 19 w 1016"/>
                  <a:gd name="T101" fmla="*/ 93 h 122"/>
                  <a:gd name="T102" fmla="*/ 20 w 1016"/>
                  <a:gd name="T103" fmla="*/ 73 h 122"/>
                  <a:gd name="T104" fmla="*/ 10 w 1016"/>
                  <a:gd name="T105" fmla="*/ 34 h 122"/>
                  <a:gd name="T106" fmla="*/ 37 w 1016"/>
                  <a:gd name="T107" fmla="*/ 33 h 122"/>
                  <a:gd name="T108" fmla="*/ 37 w 1016"/>
                  <a:gd name="T109" fmla="*/ 29 h 122"/>
                  <a:gd name="T110" fmla="*/ 304 w 1016"/>
                  <a:gd name="T111" fmla="*/ 23 h 122"/>
                  <a:gd name="T112" fmla="*/ 924 w 1016"/>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122">
                    <a:moveTo>
                      <a:pt x="145" y="117"/>
                    </a:moveTo>
                    <a:cubicBezTo>
                      <a:pt x="145" y="118"/>
                      <a:pt x="145" y="119"/>
                      <a:pt x="145" y="120"/>
                    </a:cubicBezTo>
                    <a:cubicBezTo>
                      <a:pt x="145" y="120"/>
                      <a:pt x="145" y="120"/>
                      <a:pt x="145" y="120"/>
                    </a:cubicBezTo>
                    <a:cubicBezTo>
                      <a:pt x="145" y="120"/>
                      <a:pt x="145" y="120"/>
                      <a:pt x="145" y="120"/>
                    </a:cubicBezTo>
                    <a:cubicBezTo>
                      <a:pt x="145" y="120"/>
                      <a:pt x="145" y="120"/>
                      <a:pt x="145" y="120"/>
                    </a:cubicBezTo>
                    <a:cubicBezTo>
                      <a:pt x="145" y="120"/>
                      <a:pt x="145" y="120"/>
                      <a:pt x="145" y="120"/>
                    </a:cubicBezTo>
                    <a:cubicBezTo>
                      <a:pt x="145" y="119"/>
                      <a:pt x="145" y="118"/>
                      <a:pt x="145" y="117"/>
                    </a:cubicBezTo>
                    <a:cubicBezTo>
                      <a:pt x="145" y="117"/>
                      <a:pt x="145" y="117"/>
                      <a:pt x="145" y="117"/>
                    </a:cubicBezTo>
                    <a:moveTo>
                      <a:pt x="278" y="115"/>
                    </a:moveTo>
                    <a:cubicBezTo>
                      <a:pt x="277" y="115"/>
                      <a:pt x="278" y="116"/>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5"/>
                      <a:pt x="278" y="115"/>
                      <a:pt x="278" y="115"/>
                    </a:cubicBezTo>
                    <a:moveTo>
                      <a:pt x="869" y="114"/>
                    </a:moveTo>
                    <a:cubicBezTo>
                      <a:pt x="843" y="115"/>
                      <a:pt x="821" y="116"/>
                      <a:pt x="791" y="117"/>
                    </a:cubicBezTo>
                    <a:cubicBezTo>
                      <a:pt x="786" y="118"/>
                      <a:pt x="771" y="119"/>
                      <a:pt x="758" y="119"/>
                    </a:cubicBezTo>
                    <a:cubicBezTo>
                      <a:pt x="788" y="119"/>
                      <a:pt x="815" y="119"/>
                      <a:pt x="846" y="118"/>
                    </a:cubicBezTo>
                    <a:cubicBezTo>
                      <a:pt x="853" y="118"/>
                      <a:pt x="861" y="118"/>
                      <a:pt x="869" y="118"/>
                    </a:cubicBezTo>
                    <a:cubicBezTo>
                      <a:pt x="869" y="118"/>
                      <a:pt x="869" y="118"/>
                      <a:pt x="869" y="118"/>
                    </a:cubicBezTo>
                    <a:cubicBezTo>
                      <a:pt x="869" y="118"/>
                      <a:pt x="869" y="118"/>
                      <a:pt x="869" y="118"/>
                    </a:cubicBezTo>
                    <a:cubicBezTo>
                      <a:pt x="869" y="118"/>
                      <a:pt x="869" y="116"/>
                      <a:pt x="869" y="114"/>
                    </a:cubicBezTo>
                    <a:moveTo>
                      <a:pt x="145" y="113"/>
                    </a:moveTo>
                    <a:cubicBezTo>
                      <a:pt x="138" y="113"/>
                      <a:pt x="132" y="113"/>
                      <a:pt x="127" y="113"/>
                    </a:cubicBezTo>
                    <a:cubicBezTo>
                      <a:pt x="126" y="113"/>
                      <a:pt x="125" y="113"/>
                      <a:pt x="125" y="113"/>
                    </a:cubicBezTo>
                    <a:cubicBezTo>
                      <a:pt x="125" y="114"/>
                      <a:pt x="125" y="114"/>
                      <a:pt x="125" y="115"/>
                    </a:cubicBezTo>
                    <a:cubicBezTo>
                      <a:pt x="125" y="116"/>
                      <a:pt x="125" y="117"/>
                      <a:pt x="125" y="117"/>
                    </a:cubicBezTo>
                    <a:cubicBezTo>
                      <a:pt x="125" y="117"/>
                      <a:pt x="125" y="117"/>
                      <a:pt x="125" y="117"/>
                    </a:cubicBezTo>
                    <a:cubicBezTo>
                      <a:pt x="127" y="117"/>
                      <a:pt x="127" y="117"/>
                      <a:pt x="127" y="117"/>
                    </a:cubicBezTo>
                    <a:cubicBezTo>
                      <a:pt x="133" y="117"/>
                      <a:pt x="139" y="117"/>
                      <a:pt x="145" y="117"/>
                    </a:cubicBezTo>
                    <a:cubicBezTo>
                      <a:pt x="145" y="116"/>
                      <a:pt x="145" y="115"/>
                      <a:pt x="145" y="113"/>
                    </a:cubicBezTo>
                    <a:moveTo>
                      <a:pt x="105" y="113"/>
                    </a:moveTo>
                    <a:cubicBezTo>
                      <a:pt x="104" y="113"/>
                      <a:pt x="103" y="113"/>
                      <a:pt x="101" y="113"/>
                    </a:cubicBezTo>
                    <a:cubicBezTo>
                      <a:pt x="103" y="113"/>
                      <a:pt x="104" y="113"/>
                      <a:pt x="105" y="113"/>
                    </a:cubicBezTo>
                    <a:cubicBezTo>
                      <a:pt x="105" y="113"/>
                      <a:pt x="105" y="113"/>
                      <a:pt x="105" y="113"/>
                    </a:cubicBezTo>
                    <a:moveTo>
                      <a:pt x="277" y="113"/>
                    </a:moveTo>
                    <a:cubicBezTo>
                      <a:pt x="230" y="113"/>
                      <a:pt x="179" y="113"/>
                      <a:pt x="145" y="113"/>
                    </a:cubicBezTo>
                    <a:cubicBezTo>
                      <a:pt x="145" y="115"/>
                      <a:pt x="145" y="116"/>
                      <a:pt x="145" y="117"/>
                    </a:cubicBezTo>
                    <a:cubicBezTo>
                      <a:pt x="153" y="117"/>
                      <a:pt x="161" y="117"/>
                      <a:pt x="168" y="117"/>
                    </a:cubicBezTo>
                    <a:cubicBezTo>
                      <a:pt x="171" y="117"/>
                      <a:pt x="174" y="117"/>
                      <a:pt x="176" y="117"/>
                    </a:cubicBezTo>
                    <a:cubicBezTo>
                      <a:pt x="202" y="117"/>
                      <a:pt x="228" y="117"/>
                      <a:pt x="253" y="117"/>
                    </a:cubicBezTo>
                    <a:cubicBezTo>
                      <a:pt x="262" y="117"/>
                      <a:pt x="270" y="117"/>
                      <a:pt x="278" y="117"/>
                    </a:cubicBezTo>
                    <a:cubicBezTo>
                      <a:pt x="277" y="116"/>
                      <a:pt x="277" y="115"/>
                      <a:pt x="277" y="113"/>
                    </a:cubicBezTo>
                    <a:cubicBezTo>
                      <a:pt x="277" y="113"/>
                      <a:pt x="277" y="113"/>
                      <a:pt x="277" y="113"/>
                    </a:cubicBezTo>
                    <a:cubicBezTo>
                      <a:pt x="277" y="115"/>
                      <a:pt x="277" y="116"/>
                      <a:pt x="277" y="116"/>
                    </a:cubicBezTo>
                    <a:cubicBezTo>
                      <a:pt x="277" y="116"/>
                      <a:pt x="277" y="114"/>
                      <a:pt x="277" y="113"/>
                    </a:cubicBezTo>
                    <a:moveTo>
                      <a:pt x="318" y="112"/>
                    </a:moveTo>
                    <a:cubicBezTo>
                      <a:pt x="305" y="112"/>
                      <a:pt x="292" y="112"/>
                      <a:pt x="278" y="112"/>
                    </a:cubicBezTo>
                    <a:cubicBezTo>
                      <a:pt x="278" y="113"/>
                      <a:pt x="278" y="113"/>
                      <a:pt x="278" y="113"/>
                    </a:cubicBezTo>
                    <a:cubicBezTo>
                      <a:pt x="278" y="113"/>
                      <a:pt x="278" y="113"/>
                      <a:pt x="278" y="113"/>
                    </a:cubicBezTo>
                    <a:cubicBezTo>
                      <a:pt x="278" y="113"/>
                      <a:pt x="278" y="113"/>
                      <a:pt x="278" y="113"/>
                    </a:cubicBezTo>
                    <a:cubicBezTo>
                      <a:pt x="280" y="113"/>
                      <a:pt x="280" y="113"/>
                      <a:pt x="280" y="113"/>
                    </a:cubicBezTo>
                    <a:cubicBezTo>
                      <a:pt x="286" y="113"/>
                      <a:pt x="286" y="113"/>
                      <a:pt x="286" y="113"/>
                    </a:cubicBezTo>
                    <a:cubicBezTo>
                      <a:pt x="299" y="113"/>
                      <a:pt x="299" y="113"/>
                      <a:pt x="299" y="113"/>
                    </a:cubicBezTo>
                    <a:cubicBezTo>
                      <a:pt x="318" y="112"/>
                      <a:pt x="318" y="112"/>
                      <a:pt x="318" y="112"/>
                    </a:cubicBezTo>
                    <a:moveTo>
                      <a:pt x="942" y="111"/>
                    </a:moveTo>
                    <a:cubicBezTo>
                      <a:pt x="940" y="111"/>
                      <a:pt x="940" y="111"/>
                      <a:pt x="940" y="111"/>
                    </a:cubicBezTo>
                    <a:cubicBezTo>
                      <a:pt x="940" y="111"/>
                      <a:pt x="940" y="111"/>
                      <a:pt x="940" y="111"/>
                    </a:cubicBezTo>
                    <a:cubicBezTo>
                      <a:pt x="941" y="111"/>
                      <a:pt x="941" y="111"/>
                      <a:pt x="941" y="111"/>
                    </a:cubicBezTo>
                    <a:cubicBezTo>
                      <a:pt x="942" y="111"/>
                      <a:pt x="942" y="111"/>
                      <a:pt x="942" y="111"/>
                    </a:cubicBezTo>
                    <a:cubicBezTo>
                      <a:pt x="942" y="111"/>
                      <a:pt x="942" y="111"/>
                      <a:pt x="942" y="111"/>
                    </a:cubicBezTo>
                    <a:cubicBezTo>
                      <a:pt x="942" y="111"/>
                      <a:pt x="942" y="111"/>
                      <a:pt x="942" y="111"/>
                    </a:cubicBezTo>
                    <a:cubicBezTo>
                      <a:pt x="942" y="111"/>
                      <a:pt x="942" y="111"/>
                      <a:pt x="942" y="111"/>
                    </a:cubicBezTo>
                    <a:moveTo>
                      <a:pt x="944" y="111"/>
                    </a:moveTo>
                    <a:cubicBezTo>
                      <a:pt x="944" y="111"/>
                      <a:pt x="944" y="111"/>
                      <a:pt x="944" y="111"/>
                    </a:cubicBezTo>
                    <a:cubicBezTo>
                      <a:pt x="944" y="112"/>
                      <a:pt x="944" y="113"/>
                      <a:pt x="944" y="113"/>
                    </a:cubicBezTo>
                    <a:cubicBezTo>
                      <a:pt x="944" y="113"/>
                      <a:pt x="944" y="112"/>
                      <a:pt x="944" y="111"/>
                    </a:cubicBezTo>
                    <a:moveTo>
                      <a:pt x="37" y="106"/>
                    </a:moveTo>
                    <a:cubicBezTo>
                      <a:pt x="37" y="107"/>
                      <a:pt x="37" y="107"/>
                      <a:pt x="37" y="107"/>
                    </a:cubicBezTo>
                    <a:cubicBezTo>
                      <a:pt x="37" y="107"/>
                      <a:pt x="37" y="107"/>
                      <a:pt x="37" y="107"/>
                    </a:cubicBezTo>
                    <a:cubicBezTo>
                      <a:pt x="37" y="107"/>
                      <a:pt x="37" y="108"/>
                      <a:pt x="37" y="109"/>
                    </a:cubicBezTo>
                    <a:cubicBezTo>
                      <a:pt x="37" y="111"/>
                      <a:pt x="37" y="112"/>
                      <a:pt x="37" y="114"/>
                    </a:cubicBezTo>
                    <a:cubicBezTo>
                      <a:pt x="38" y="114"/>
                      <a:pt x="38" y="114"/>
                      <a:pt x="38" y="114"/>
                    </a:cubicBezTo>
                    <a:cubicBezTo>
                      <a:pt x="37" y="114"/>
                      <a:pt x="37" y="114"/>
                      <a:pt x="37" y="114"/>
                    </a:cubicBezTo>
                    <a:cubicBezTo>
                      <a:pt x="37" y="114"/>
                      <a:pt x="37" y="114"/>
                      <a:pt x="37" y="114"/>
                    </a:cubicBezTo>
                    <a:cubicBezTo>
                      <a:pt x="37" y="108"/>
                      <a:pt x="37" y="106"/>
                      <a:pt x="37" y="106"/>
                    </a:cubicBezTo>
                    <a:moveTo>
                      <a:pt x="784" y="104"/>
                    </a:moveTo>
                    <a:cubicBezTo>
                      <a:pt x="770" y="105"/>
                      <a:pt x="757" y="105"/>
                      <a:pt x="743" y="105"/>
                    </a:cubicBezTo>
                    <a:cubicBezTo>
                      <a:pt x="743" y="107"/>
                      <a:pt x="743" y="108"/>
                      <a:pt x="743" y="109"/>
                    </a:cubicBezTo>
                    <a:cubicBezTo>
                      <a:pt x="767" y="108"/>
                      <a:pt x="792" y="107"/>
                      <a:pt x="817" y="105"/>
                    </a:cubicBezTo>
                    <a:cubicBezTo>
                      <a:pt x="807" y="105"/>
                      <a:pt x="797" y="104"/>
                      <a:pt x="787" y="104"/>
                    </a:cubicBezTo>
                    <a:cubicBezTo>
                      <a:pt x="786" y="104"/>
                      <a:pt x="785" y="104"/>
                      <a:pt x="784" y="104"/>
                    </a:cubicBezTo>
                    <a:moveTo>
                      <a:pt x="743" y="104"/>
                    </a:moveTo>
                    <a:cubicBezTo>
                      <a:pt x="743" y="104"/>
                      <a:pt x="743" y="105"/>
                      <a:pt x="743" y="105"/>
                    </a:cubicBezTo>
                    <a:cubicBezTo>
                      <a:pt x="757" y="105"/>
                      <a:pt x="770" y="105"/>
                      <a:pt x="784" y="104"/>
                    </a:cubicBezTo>
                    <a:cubicBezTo>
                      <a:pt x="771" y="104"/>
                      <a:pt x="757" y="104"/>
                      <a:pt x="743" y="104"/>
                    </a:cubicBezTo>
                    <a:moveTo>
                      <a:pt x="743" y="104"/>
                    </a:moveTo>
                    <a:cubicBezTo>
                      <a:pt x="743" y="104"/>
                      <a:pt x="743" y="104"/>
                      <a:pt x="743" y="104"/>
                    </a:cubicBezTo>
                    <a:cubicBezTo>
                      <a:pt x="743" y="105"/>
                      <a:pt x="743" y="105"/>
                      <a:pt x="743" y="105"/>
                    </a:cubicBezTo>
                    <a:cubicBezTo>
                      <a:pt x="743" y="105"/>
                      <a:pt x="743" y="105"/>
                      <a:pt x="743" y="104"/>
                    </a:cubicBezTo>
                    <a:cubicBezTo>
                      <a:pt x="743" y="104"/>
                      <a:pt x="743" y="104"/>
                      <a:pt x="743" y="104"/>
                    </a:cubicBezTo>
                    <a:moveTo>
                      <a:pt x="278" y="102"/>
                    </a:moveTo>
                    <a:cubicBezTo>
                      <a:pt x="278" y="105"/>
                      <a:pt x="278" y="107"/>
                      <a:pt x="278" y="110"/>
                    </a:cubicBezTo>
                    <a:cubicBezTo>
                      <a:pt x="278" y="111"/>
                      <a:pt x="278" y="112"/>
                      <a:pt x="278" y="112"/>
                    </a:cubicBezTo>
                    <a:cubicBezTo>
                      <a:pt x="292" y="112"/>
                      <a:pt x="305" y="112"/>
                      <a:pt x="318" y="112"/>
                    </a:cubicBezTo>
                    <a:cubicBezTo>
                      <a:pt x="325" y="112"/>
                      <a:pt x="325" y="112"/>
                      <a:pt x="325" y="112"/>
                    </a:cubicBezTo>
                    <a:cubicBezTo>
                      <a:pt x="359" y="111"/>
                      <a:pt x="392" y="110"/>
                      <a:pt x="425" y="110"/>
                    </a:cubicBezTo>
                    <a:cubicBezTo>
                      <a:pt x="481" y="109"/>
                      <a:pt x="535" y="108"/>
                      <a:pt x="589" y="108"/>
                    </a:cubicBezTo>
                    <a:cubicBezTo>
                      <a:pt x="596" y="108"/>
                      <a:pt x="604" y="108"/>
                      <a:pt x="612" y="108"/>
                    </a:cubicBezTo>
                    <a:cubicBezTo>
                      <a:pt x="586" y="108"/>
                      <a:pt x="601" y="108"/>
                      <a:pt x="637" y="107"/>
                    </a:cubicBezTo>
                    <a:cubicBezTo>
                      <a:pt x="655" y="107"/>
                      <a:pt x="678" y="106"/>
                      <a:pt x="703" y="105"/>
                    </a:cubicBezTo>
                    <a:cubicBezTo>
                      <a:pt x="723" y="105"/>
                      <a:pt x="723" y="105"/>
                      <a:pt x="723" y="105"/>
                    </a:cubicBezTo>
                    <a:cubicBezTo>
                      <a:pt x="733" y="105"/>
                      <a:pt x="733" y="105"/>
                      <a:pt x="733" y="105"/>
                    </a:cubicBezTo>
                    <a:cubicBezTo>
                      <a:pt x="738" y="104"/>
                      <a:pt x="738" y="104"/>
                      <a:pt x="738" y="104"/>
                    </a:cubicBezTo>
                    <a:cubicBezTo>
                      <a:pt x="741" y="104"/>
                      <a:pt x="741" y="104"/>
                      <a:pt x="741" y="104"/>
                    </a:cubicBezTo>
                    <a:cubicBezTo>
                      <a:pt x="742" y="104"/>
                      <a:pt x="742" y="104"/>
                      <a:pt x="742" y="104"/>
                    </a:cubicBezTo>
                    <a:cubicBezTo>
                      <a:pt x="743" y="104"/>
                      <a:pt x="743" y="104"/>
                      <a:pt x="743" y="104"/>
                    </a:cubicBezTo>
                    <a:cubicBezTo>
                      <a:pt x="743" y="104"/>
                      <a:pt x="743" y="104"/>
                      <a:pt x="743" y="104"/>
                    </a:cubicBezTo>
                    <a:cubicBezTo>
                      <a:pt x="725" y="104"/>
                      <a:pt x="707" y="104"/>
                      <a:pt x="689" y="104"/>
                    </a:cubicBezTo>
                    <a:cubicBezTo>
                      <a:pt x="680" y="104"/>
                      <a:pt x="671" y="104"/>
                      <a:pt x="662" y="104"/>
                    </a:cubicBezTo>
                    <a:cubicBezTo>
                      <a:pt x="652" y="104"/>
                      <a:pt x="641" y="104"/>
                      <a:pt x="630" y="104"/>
                    </a:cubicBezTo>
                    <a:cubicBezTo>
                      <a:pt x="630" y="104"/>
                      <a:pt x="629" y="104"/>
                      <a:pt x="629" y="104"/>
                    </a:cubicBezTo>
                    <a:cubicBezTo>
                      <a:pt x="591" y="105"/>
                      <a:pt x="554" y="105"/>
                      <a:pt x="518" y="105"/>
                    </a:cubicBezTo>
                    <a:cubicBezTo>
                      <a:pt x="473" y="105"/>
                      <a:pt x="430" y="104"/>
                      <a:pt x="392" y="103"/>
                    </a:cubicBezTo>
                    <a:cubicBezTo>
                      <a:pt x="392" y="103"/>
                      <a:pt x="345" y="103"/>
                      <a:pt x="280" y="102"/>
                    </a:cubicBezTo>
                    <a:cubicBezTo>
                      <a:pt x="279" y="102"/>
                      <a:pt x="278" y="102"/>
                      <a:pt x="278" y="102"/>
                    </a:cubicBezTo>
                    <a:moveTo>
                      <a:pt x="145" y="100"/>
                    </a:moveTo>
                    <a:cubicBezTo>
                      <a:pt x="145" y="105"/>
                      <a:pt x="145" y="109"/>
                      <a:pt x="145" y="113"/>
                    </a:cubicBezTo>
                    <a:cubicBezTo>
                      <a:pt x="179" y="113"/>
                      <a:pt x="230" y="113"/>
                      <a:pt x="277" y="113"/>
                    </a:cubicBezTo>
                    <a:cubicBezTo>
                      <a:pt x="277" y="111"/>
                      <a:pt x="277" y="110"/>
                      <a:pt x="277" y="108"/>
                    </a:cubicBezTo>
                    <a:cubicBezTo>
                      <a:pt x="277" y="106"/>
                      <a:pt x="277" y="103"/>
                      <a:pt x="277" y="102"/>
                    </a:cubicBezTo>
                    <a:cubicBezTo>
                      <a:pt x="245" y="102"/>
                      <a:pt x="208" y="101"/>
                      <a:pt x="169" y="101"/>
                    </a:cubicBezTo>
                    <a:cubicBezTo>
                      <a:pt x="145" y="100"/>
                      <a:pt x="145" y="100"/>
                      <a:pt x="145" y="100"/>
                    </a:cubicBezTo>
                    <a:moveTo>
                      <a:pt x="125" y="100"/>
                    </a:moveTo>
                    <a:cubicBezTo>
                      <a:pt x="125" y="105"/>
                      <a:pt x="125" y="109"/>
                      <a:pt x="125" y="113"/>
                    </a:cubicBezTo>
                    <a:cubicBezTo>
                      <a:pt x="125" y="113"/>
                      <a:pt x="126" y="113"/>
                      <a:pt x="127" y="113"/>
                    </a:cubicBezTo>
                    <a:cubicBezTo>
                      <a:pt x="132" y="113"/>
                      <a:pt x="138" y="113"/>
                      <a:pt x="145" y="113"/>
                    </a:cubicBezTo>
                    <a:cubicBezTo>
                      <a:pt x="145" y="108"/>
                      <a:pt x="145" y="104"/>
                      <a:pt x="145" y="100"/>
                    </a:cubicBezTo>
                    <a:cubicBezTo>
                      <a:pt x="140" y="100"/>
                      <a:pt x="140" y="100"/>
                      <a:pt x="140" y="100"/>
                    </a:cubicBezTo>
                    <a:cubicBezTo>
                      <a:pt x="125" y="100"/>
                      <a:pt x="125" y="100"/>
                      <a:pt x="125" y="100"/>
                    </a:cubicBezTo>
                    <a:moveTo>
                      <a:pt x="38" y="93"/>
                    </a:moveTo>
                    <a:cubicBezTo>
                      <a:pt x="38" y="94"/>
                      <a:pt x="38" y="95"/>
                      <a:pt x="38" y="95"/>
                    </a:cubicBezTo>
                    <a:cubicBezTo>
                      <a:pt x="38" y="95"/>
                      <a:pt x="38" y="94"/>
                      <a:pt x="38" y="93"/>
                    </a:cubicBezTo>
                    <a:cubicBezTo>
                      <a:pt x="38" y="93"/>
                      <a:pt x="38" y="93"/>
                      <a:pt x="38" y="93"/>
                    </a:cubicBezTo>
                    <a:moveTo>
                      <a:pt x="37" y="93"/>
                    </a:moveTo>
                    <a:cubicBezTo>
                      <a:pt x="37" y="107"/>
                      <a:pt x="37" y="115"/>
                      <a:pt x="37" y="119"/>
                    </a:cubicBezTo>
                    <a:cubicBezTo>
                      <a:pt x="37" y="118"/>
                      <a:pt x="37" y="116"/>
                      <a:pt x="37" y="114"/>
                    </a:cubicBezTo>
                    <a:cubicBezTo>
                      <a:pt x="37" y="110"/>
                      <a:pt x="37" y="106"/>
                      <a:pt x="37" y="106"/>
                    </a:cubicBezTo>
                    <a:cubicBezTo>
                      <a:pt x="37" y="106"/>
                      <a:pt x="37" y="107"/>
                      <a:pt x="37" y="109"/>
                    </a:cubicBezTo>
                    <a:cubicBezTo>
                      <a:pt x="37" y="108"/>
                      <a:pt x="37" y="107"/>
                      <a:pt x="37" y="107"/>
                    </a:cubicBezTo>
                    <a:cubicBezTo>
                      <a:pt x="37" y="107"/>
                      <a:pt x="37" y="107"/>
                      <a:pt x="37" y="107"/>
                    </a:cubicBezTo>
                    <a:cubicBezTo>
                      <a:pt x="37" y="107"/>
                      <a:pt x="37" y="107"/>
                      <a:pt x="37" y="107"/>
                    </a:cubicBezTo>
                    <a:cubicBezTo>
                      <a:pt x="37" y="107"/>
                      <a:pt x="37" y="107"/>
                      <a:pt x="37" y="107"/>
                    </a:cubicBezTo>
                    <a:cubicBezTo>
                      <a:pt x="37" y="106"/>
                      <a:pt x="37" y="106"/>
                      <a:pt x="37" y="106"/>
                    </a:cubicBezTo>
                    <a:cubicBezTo>
                      <a:pt x="37" y="106"/>
                      <a:pt x="37" y="108"/>
                      <a:pt x="37" y="114"/>
                    </a:cubicBezTo>
                    <a:cubicBezTo>
                      <a:pt x="37" y="114"/>
                      <a:pt x="37" y="114"/>
                      <a:pt x="37" y="114"/>
                    </a:cubicBezTo>
                    <a:cubicBezTo>
                      <a:pt x="38" y="114"/>
                      <a:pt x="38" y="114"/>
                      <a:pt x="38" y="114"/>
                    </a:cubicBezTo>
                    <a:cubicBezTo>
                      <a:pt x="41" y="114"/>
                      <a:pt x="41" y="114"/>
                      <a:pt x="41" y="114"/>
                    </a:cubicBezTo>
                    <a:cubicBezTo>
                      <a:pt x="50" y="114"/>
                      <a:pt x="50" y="114"/>
                      <a:pt x="50" y="114"/>
                    </a:cubicBezTo>
                    <a:cubicBezTo>
                      <a:pt x="68" y="114"/>
                      <a:pt x="85" y="113"/>
                      <a:pt x="101" y="113"/>
                    </a:cubicBezTo>
                    <a:cubicBezTo>
                      <a:pt x="103" y="113"/>
                      <a:pt x="104" y="113"/>
                      <a:pt x="105" y="113"/>
                    </a:cubicBezTo>
                    <a:cubicBezTo>
                      <a:pt x="105" y="113"/>
                      <a:pt x="105" y="113"/>
                      <a:pt x="105" y="113"/>
                    </a:cubicBezTo>
                    <a:cubicBezTo>
                      <a:pt x="106" y="113"/>
                      <a:pt x="108" y="113"/>
                      <a:pt x="110" y="113"/>
                    </a:cubicBezTo>
                    <a:cubicBezTo>
                      <a:pt x="115" y="113"/>
                      <a:pt x="120" y="113"/>
                      <a:pt x="125" y="113"/>
                    </a:cubicBezTo>
                    <a:cubicBezTo>
                      <a:pt x="125" y="110"/>
                      <a:pt x="125" y="105"/>
                      <a:pt x="125" y="100"/>
                    </a:cubicBezTo>
                    <a:cubicBezTo>
                      <a:pt x="125" y="100"/>
                      <a:pt x="125" y="100"/>
                      <a:pt x="125" y="100"/>
                    </a:cubicBezTo>
                    <a:cubicBezTo>
                      <a:pt x="125" y="101"/>
                      <a:pt x="125" y="101"/>
                      <a:pt x="125" y="101"/>
                    </a:cubicBezTo>
                    <a:cubicBezTo>
                      <a:pt x="125" y="101"/>
                      <a:pt x="125" y="101"/>
                      <a:pt x="125" y="100"/>
                    </a:cubicBezTo>
                    <a:cubicBezTo>
                      <a:pt x="116" y="100"/>
                      <a:pt x="107" y="100"/>
                      <a:pt x="97" y="100"/>
                    </a:cubicBezTo>
                    <a:cubicBezTo>
                      <a:pt x="82" y="100"/>
                      <a:pt x="66" y="101"/>
                      <a:pt x="49" y="101"/>
                    </a:cubicBezTo>
                    <a:cubicBezTo>
                      <a:pt x="43" y="101"/>
                      <a:pt x="43" y="101"/>
                      <a:pt x="43" y="101"/>
                    </a:cubicBezTo>
                    <a:cubicBezTo>
                      <a:pt x="40" y="101"/>
                      <a:pt x="40" y="101"/>
                      <a:pt x="40" y="101"/>
                    </a:cubicBezTo>
                    <a:cubicBezTo>
                      <a:pt x="38" y="101"/>
                      <a:pt x="38" y="101"/>
                      <a:pt x="38" y="101"/>
                    </a:cubicBezTo>
                    <a:cubicBezTo>
                      <a:pt x="38" y="101"/>
                      <a:pt x="38" y="101"/>
                      <a:pt x="38" y="101"/>
                    </a:cubicBezTo>
                    <a:cubicBezTo>
                      <a:pt x="37" y="101"/>
                      <a:pt x="37" y="101"/>
                      <a:pt x="37" y="101"/>
                    </a:cubicBezTo>
                    <a:cubicBezTo>
                      <a:pt x="37" y="102"/>
                      <a:pt x="37" y="102"/>
                      <a:pt x="37" y="102"/>
                    </a:cubicBezTo>
                    <a:cubicBezTo>
                      <a:pt x="37" y="102"/>
                      <a:pt x="37" y="98"/>
                      <a:pt x="37" y="93"/>
                    </a:cubicBezTo>
                    <a:cubicBezTo>
                      <a:pt x="37" y="93"/>
                      <a:pt x="37" y="93"/>
                      <a:pt x="37" y="93"/>
                    </a:cubicBezTo>
                    <a:moveTo>
                      <a:pt x="38" y="87"/>
                    </a:moveTo>
                    <a:cubicBezTo>
                      <a:pt x="38" y="88"/>
                      <a:pt x="38" y="88"/>
                      <a:pt x="38" y="88"/>
                    </a:cubicBezTo>
                    <a:cubicBezTo>
                      <a:pt x="38" y="90"/>
                      <a:pt x="38" y="92"/>
                      <a:pt x="38" y="93"/>
                    </a:cubicBezTo>
                    <a:cubicBezTo>
                      <a:pt x="38" y="93"/>
                      <a:pt x="38" y="93"/>
                      <a:pt x="38" y="93"/>
                    </a:cubicBezTo>
                    <a:cubicBezTo>
                      <a:pt x="38" y="92"/>
                      <a:pt x="38" y="90"/>
                      <a:pt x="38" y="88"/>
                    </a:cubicBezTo>
                    <a:cubicBezTo>
                      <a:pt x="38" y="88"/>
                      <a:pt x="38" y="88"/>
                      <a:pt x="38" y="88"/>
                    </a:cubicBezTo>
                    <a:cubicBezTo>
                      <a:pt x="40" y="88"/>
                      <a:pt x="40" y="88"/>
                      <a:pt x="40" y="88"/>
                    </a:cubicBezTo>
                    <a:cubicBezTo>
                      <a:pt x="65" y="88"/>
                      <a:pt x="90" y="88"/>
                      <a:pt x="117" y="89"/>
                    </a:cubicBezTo>
                    <a:cubicBezTo>
                      <a:pt x="120" y="89"/>
                      <a:pt x="122" y="89"/>
                      <a:pt x="125" y="89"/>
                    </a:cubicBezTo>
                    <a:cubicBezTo>
                      <a:pt x="125" y="88"/>
                      <a:pt x="125" y="88"/>
                      <a:pt x="125" y="88"/>
                    </a:cubicBezTo>
                    <a:cubicBezTo>
                      <a:pt x="121" y="88"/>
                      <a:pt x="118" y="88"/>
                      <a:pt x="115" y="88"/>
                    </a:cubicBezTo>
                    <a:cubicBezTo>
                      <a:pt x="92" y="88"/>
                      <a:pt x="68" y="88"/>
                      <a:pt x="44" y="88"/>
                    </a:cubicBezTo>
                    <a:cubicBezTo>
                      <a:pt x="40" y="87"/>
                      <a:pt x="40" y="87"/>
                      <a:pt x="40" y="87"/>
                    </a:cubicBezTo>
                    <a:cubicBezTo>
                      <a:pt x="39" y="87"/>
                      <a:pt x="39" y="87"/>
                      <a:pt x="39" y="87"/>
                    </a:cubicBezTo>
                    <a:cubicBezTo>
                      <a:pt x="39" y="87"/>
                      <a:pt x="39" y="87"/>
                      <a:pt x="39" y="87"/>
                    </a:cubicBezTo>
                    <a:cubicBezTo>
                      <a:pt x="39" y="88"/>
                      <a:pt x="39" y="88"/>
                      <a:pt x="39" y="88"/>
                    </a:cubicBezTo>
                    <a:cubicBezTo>
                      <a:pt x="39" y="88"/>
                      <a:pt x="39" y="88"/>
                      <a:pt x="39" y="87"/>
                    </a:cubicBezTo>
                    <a:cubicBezTo>
                      <a:pt x="38" y="87"/>
                      <a:pt x="38" y="87"/>
                      <a:pt x="38" y="87"/>
                    </a:cubicBezTo>
                    <a:cubicBezTo>
                      <a:pt x="38" y="87"/>
                      <a:pt x="38" y="87"/>
                      <a:pt x="38" y="87"/>
                    </a:cubicBezTo>
                    <a:cubicBezTo>
                      <a:pt x="38" y="87"/>
                      <a:pt x="38" y="87"/>
                      <a:pt x="38" y="87"/>
                    </a:cubicBezTo>
                    <a:moveTo>
                      <a:pt x="927" y="84"/>
                    </a:moveTo>
                    <a:cubicBezTo>
                      <a:pt x="927" y="84"/>
                      <a:pt x="927" y="84"/>
                      <a:pt x="927" y="84"/>
                    </a:cubicBezTo>
                    <a:cubicBezTo>
                      <a:pt x="927" y="84"/>
                      <a:pt x="927" y="84"/>
                      <a:pt x="927" y="84"/>
                    </a:cubicBezTo>
                    <a:cubicBezTo>
                      <a:pt x="927" y="84"/>
                      <a:pt x="927" y="86"/>
                      <a:pt x="927" y="92"/>
                    </a:cubicBezTo>
                    <a:cubicBezTo>
                      <a:pt x="927" y="92"/>
                      <a:pt x="927" y="92"/>
                      <a:pt x="927" y="92"/>
                    </a:cubicBezTo>
                    <a:cubicBezTo>
                      <a:pt x="927" y="92"/>
                      <a:pt x="927" y="92"/>
                      <a:pt x="927" y="92"/>
                    </a:cubicBezTo>
                    <a:cubicBezTo>
                      <a:pt x="927" y="92"/>
                      <a:pt x="927" y="92"/>
                      <a:pt x="927" y="92"/>
                    </a:cubicBezTo>
                    <a:cubicBezTo>
                      <a:pt x="927" y="92"/>
                      <a:pt x="927" y="92"/>
                      <a:pt x="927" y="92"/>
                    </a:cubicBezTo>
                    <a:cubicBezTo>
                      <a:pt x="926" y="92"/>
                      <a:pt x="926" y="92"/>
                      <a:pt x="926" y="92"/>
                    </a:cubicBezTo>
                    <a:cubicBezTo>
                      <a:pt x="926" y="92"/>
                      <a:pt x="926" y="92"/>
                      <a:pt x="926" y="92"/>
                    </a:cubicBezTo>
                    <a:cubicBezTo>
                      <a:pt x="926" y="92"/>
                      <a:pt x="926" y="92"/>
                      <a:pt x="926" y="92"/>
                    </a:cubicBezTo>
                    <a:cubicBezTo>
                      <a:pt x="915" y="91"/>
                      <a:pt x="905" y="91"/>
                      <a:pt x="895" y="91"/>
                    </a:cubicBezTo>
                    <a:cubicBezTo>
                      <a:pt x="884" y="90"/>
                      <a:pt x="873" y="90"/>
                      <a:pt x="863" y="90"/>
                    </a:cubicBezTo>
                    <a:cubicBezTo>
                      <a:pt x="863" y="92"/>
                      <a:pt x="863" y="94"/>
                      <a:pt x="863" y="96"/>
                    </a:cubicBezTo>
                    <a:cubicBezTo>
                      <a:pt x="868" y="96"/>
                      <a:pt x="868" y="96"/>
                      <a:pt x="868" y="96"/>
                    </a:cubicBezTo>
                    <a:cubicBezTo>
                      <a:pt x="869" y="96"/>
                      <a:pt x="869" y="96"/>
                      <a:pt x="869" y="96"/>
                    </a:cubicBezTo>
                    <a:cubicBezTo>
                      <a:pt x="869" y="96"/>
                      <a:pt x="869" y="96"/>
                      <a:pt x="869" y="96"/>
                    </a:cubicBezTo>
                    <a:cubicBezTo>
                      <a:pt x="869" y="96"/>
                      <a:pt x="869" y="95"/>
                      <a:pt x="869" y="95"/>
                    </a:cubicBezTo>
                    <a:cubicBezTo>
                      <a:pt x="869" y="95"/>
                      <a:pt x="869" y="98"/>
                      <a:pt x="870" y="101"/>
                    </a:cubicBezTo>
                    <a:cubicBezTo>
                      <a:pt x="879" y="101"/>
                      <a:pt x="888" y="100"/>
                      <a:pt x="898" y="99"/>
                    </a:cubicBezTo>
                    <a:cubicBezTo>
                      <a:pt x="927" y="97"/>
                      <a:pt x="927" y="97"/>
                      <a:pt x="927" y="97"/>
                    </a:cubicBezTo>
                    <a:cubicBezTo>
                      <a:pt x="927" y="84"/>
                      <a:pt x="927" y="84"/>
                      <a:pt x="927" y="84"/>
                    </a:cubicBezTo>
                    <a:moveTo>
                      <a:pt x="863" y="73"/>
                    </a:moveTo>
                    <a:cubicBezTo>
                      <a:pt x="863" y="74"/>
                      <a:pt x="863" y="75"/>
                      <a:pt x="863" y="75"/>
                    </a:cubicBezTo>
                    <a:cubicBezTo>
                      <a:pt x="863" y="80"/>
                      <a:pt x="863" y="85"/>
                      <a:pt x="863" y="90"/>
                    </a:cubicBezTo>
                    <a:cubicBezTo>
                      <a:pt x="873" y="90"/>
                      <a:pt x="884" y="90"/>
                      <a:pt x="895" y="91"/>
                    </a:cubicBezTo>
                    <a:cubicBezTo>
                      <a:pt x="905" y="91"/>
                      <a:pt x="915" y="91"/>
                      <a:pt x="926" y="92"/>
                    </a:cubicBezTo>
                    <a:cubicBezTo>
                      <a:pt x="926" y="92"/>
                      <a:pt x="926" y="92"/>
                      <a:pt x="926" y="92"/>
                    </a:cubicBezTo>
                    <a:cubicBezTo>
                      <a:pt x="926" y="92"/>
                      <a:pt x="926" y="92"/>
                      <a:pt x="926" y="92"/>
                    </a:cubicBezTo>
                    <a:cubicBezTo>
                      <a:pt x="927" y="92"/>
                      <a:pt x="927" y="92"/>
                      <a:pt x="927" y="92"/>
                    </a:cubicBezTo>
                    <a:cubicBezTo>
                      <a:pt x="927" y="92"/>
                      <a:pt x="927" y="92"/>
                      <a:pt x="927" y="92"/>
                    </a:cubicBezTo>
                    <a:cubicBezTo>
                      <a:pt x="927" y="86"/>
                      <a:pt x="927" y="84"/>
                      <a:pt x="927" y="84"/>
                    </a:cubicBezTo>
                    <a:cubicBezTo>
                      <a:pt x="927" y="84"/>
                      <a:pt x="927" y="84"/>
                      <a:pt x="927" y="84"/>
                    </a:cubicBezTo>
                    <a:cubicBezTo>
                      <a:pt x="927" y="84"/>
                      <a:pt x="927" y="84"/>
                      <a:pt x="927" y="84"/>
                    </a:cubicBezTo>
                    <a:cubicBezTo>
                      <a:pt x="927" y="84"/>
                      <a:pt x="927" y="84"/>
                      <a:pt x="927" y="84"/>
                    </a:cubicBezTo>
                    <a:cubicBezTo>
                      <a:pt x="927" y="84"/>
                      <a:pt x="927" y="84"/>
                      <a:pt x="927" y="84"/>
                    </a:cubicBezTo>
                    <a:cubicBezTo>
                      <a:pt x="927" y="97"/>
                      <a:pt x="927" y="97"/>
                      <a:pt x="927" y="97"/>
                    </a:cubicBezTo>
                    <a:cubicBezTo>
                      <a:pt x="927" y="97"/>
                      <a:pt x="927" y="97"/>
                      <a:pt x="927" y="97"/>
                    </a:cubicBezTo>
                    <a:cubicBezTo>
                      <a:pt x="927" y="94"/>
                      <a:pt x="927" y="87"/>
                      <a:pt x="927" y="76"/>
                    </a:cubicBezTo>
                    <a:cubicBezTo>
                      <a:pt x="926" y="76"/>
                      <a:pt x="926" y="76"/>
                      <a:pt x="926" y="76"/>
                    </a:cubicBezTo>
                    <a:cubicBezTo>
                      <a:pt x="924" y="76"/>
                      <a:pt x="924" y="76"/>
                      <a:pt x="924" y="76"/>
                    </a:cubicBezTo>
                    <a:cubicBezTo>
                      <a:pt x="921" y="75"/>
                      <a:pt x="921" y="75"/>
                      <a:pt x="921" y="75"/>
                    </a:cubicBezTo>
                    <a:cubicBezTo>
                      <a:pt x="914" y="75"/>
                      <a:pt x="914" y="75"/>
                      <a:pt x="914" y="75"/>
                    </a:cubicBezTo>
                    <a:cubicBezTo>
                      <a:pt x="899" y="75"/>
                      <a:pt x="899" y="75"/>
                      <a:pt x="899" y="75"/>
                    </a:cubicBezTo>
                    <a:cubicBezTo>
                      <a:pt x="887" y="74"/>
                      <a:pt x="875" y="74"/>
                      <a:pt x="863" y="73"/>
                    </a:cubicBezTo>
                    <a:moveTo>
                      <a:pt x="37" y="73"/>
                    </a:moveTo>
                    <a:cubicBezTo>
                      <a:pt x="37" y="81"/>
                      <a:pt x="37" y="87"/>
                      <a:pt x="37" y="93"/>
                    </a:cubicBezTo>
                    <a:cubicBezTo>
                      <a:pt x="37" y="93"/>
                      <a:pt x="37" y="93"/>
                      <a:pt x="37" y="93"/>
                    </a:cubicBezTo>
                    <a:cubicBezTo>
                      <a:pt x="37" y="88"/>
                      <a:pt x="37" y="81"/>
                      <a:pt x="37" y="73"/>
                    </a:cubicBezTo>
                    <a:cubicBezTo>
                      <a:pt x="37" y="73"/>
                      <a:pt x="37" y="73"/>
                      <a:pt x="37" y="73"/>
                    </a:cubicBezTo>
                    <a:moveTo>
                      <a:pt x="942" y="55"/>
                    </a:moveTo>
                    <a:cubicBezTo>
                      <a:pt x="942" y="55"/>
                      <a:pt x="942" y="55"/>
                      <a:pt x="942" y="55"/>
                    </a:cubicBezTo>
                    <a:cubicBezTo>
                      <a:pt x="942" y="56"/>
                      <a:pt x="942" y="58"/>
                      <a:pt x="942" y="62"/>
                    </a:cubicBezTo>
                    <a:cubicBezTo>
                      <a:pt x="941" y="62"/>
                      <a:pt x="941" y="62"/>
                      <a:pt x="941" y="62"/>
                    </a:cubicBezTo>
                    <a:cubicBezTo>
                      <a:pt x="938" y="62"/>
                      <a:pt x="938" y="62"/>
                      <a:pt x="938" y="62"/>
                    </a:cubicBezTo>
                    <a:cubicBezTo>
                      <a:pt x="928" y="62"/>
                      <a:pt x="928" y="62"/>
                      <a:pt x="928" y="62"/>
                    </a:cubicBezTo>
                    <a:cubicBezTo>
                      <a:pt x="928" y="62"/>
                      <a:pt x="928" y="62"/>
                      <a:pt x="928" y="62"/>
                    </a:cubicBezTo>
                    <a:cubicBezTo>
                      <a:pt x="928" y="63"/>
                      <a:pt x="928" y="64"/>
                      <a:pt x="928" y="65"/>
                    </a:cubicBezTo>
                    <a:cubicBezTo>
                      <a:pt x="928" y="65"/>
                      <a:pt x="928" y="65"/>
                      <a:pt x="928" y="65"/>
                    </a:cubicBezTo>
                    <a:cubicBezTo>
                      <a:pt x="928" y="69"/>
                      <a:pt x="928" y="71"/>
                      <a:pt x="928" y="71"/>
                    </a:cubicBezTo>
                    <a:cubicBezTo>
                      <a:pt x="928" y="71"/>
                      <a:pt x="928" y="69"/>
                      <a:pt x="928" y="65"/>
                    </a:cubicBezTo>
                    <a:cubicBezTo>
                      <a:pt x="928" y="65"/>
                      <a:pt x="928" y="65"/>
                      <a:pt x="928" y="65"/>
                    </a:cubicBezTo>
                    <a:cubicBezTo>
                      <a:pt x="927" y="65"/>
                      <a:pt x="927" y="65"/>
                      <a:pt x="927" y="65"/>
                    </a:cubicBezTo>
                    <a:cubicBezTo>
                      <a:pt x="928" y="77"/>
                      <a:pt x="928" y="81"/>
                      <a:pt x="928" y="81"/>
                    </a:cubicBezTo>
                    <a:cubicBezTo>
                      <a:pt x="928" y="81"/>
                      <a:pt x="928" y="78"/>
                      <a:pt x="928" y="76"/>
                    </a:cubicBezTo>
                    <a:cubicBezTo>
                      <a:pt x="928" y="73"/>
                      <a:pt x="928" y="71"/>
                      <a:pt x="928" y="71"/>
                    </a:cubicBezTo>
                    <a:cubicBezTo>
                      <a:pt x="928" y="71"/>
                      <a:pt x="928" y="72"/>
                      <a:pt x="928" y="76"/>
                    </a:cubicBezTo>
                    <a:cubicBezTo>
                      <a:pt x="927" y="76"/>
                      <a:pt x="927" y="76"/>
                      <a:pt x="927" y="76"/>
                    </a:cubicBezTo>
                    <a:cubicBezTo>
                      <a:pt x="927" y="76"/>
                      <a:pt x="927" y="76"/>
                      <a:pt x="927" y="76"/>
                    </a:cubicBezTo>
                    <a:cubicBezTo>
                      <a:pt x="927" y="76"/>
                      <a:pt x="927" y="76"/>
                      <a:pt x="927" y="76"/>
                    </a:cubicBezTo>
                    <a:cubicBezTo>
                      <a:pt x="927" y="87"/>
                      <a:pt x="927" y="94"/>
                      <a:pt x="927" y="97"/>
                    </a:cubicBezTo>
                    <a:cubicBezTo>
                      <a:pt x="937" y="96"/>
                      <a:pt x="937" y="96"/>
                      <a:pt x="937" y="96"/>
                    </a:cubicBezTo>
                    <a:cubicBezTo>
                      <a:pt x="942" y="96"/>
                      <a:pt x="942" y="96"/>
                      <a:pt x="942" y="96"/>
                    </a:cubicBezTo>
                    <a:cubicBezTo>
                      <a:pt x="943" y="96"/>
                      <a:pt x="943" y="96"/>
                      <a:pt x="943" y="96"/>
                    </a:cubicBezTo>
                    <a:cubicBezTo>
                      <a:pt x="943" y="96"/>
                      <a:pt x="943" y="96"/>
                      <a:pt x="943" y="96"/>
                    </a:cubicBezTo>
                    <a:cubicBezTo>
                      <a:pt x="943" y="96"/>
                      <a:pt x="943" y="96"/>
                      <a:pt x="943" y="96"/>
                    </a:cubicBezTo>
                    <a:cubicBezTo>
                      <a:pt x="943" y="96"/>
                      <a:pt x="943" y="86"/>
                      <a:pt x="943" y="75"/>
                    </a:cubicBezTo>
                    <a:cubicBezTo>
                      <a:pt x="942" y="66"/>
                      <a:pt x="942" y="58"/>
                      <a:pt x="942" y="55"/>
                    </a:cubicBezTo>
                    <a:moveTo>
                      <a:pt x="1016" y="39"/>
                    </a:moveTo>
                    <a:cubicBezTo>
                      <a:pt x="1016" y="39"/>
                      <a:pt x="1016" y="39"/>
                      <a:pt x="1016" y="39"/>
                    </a:cubicBezTo>
                    <a:cubicBezTo>
                      <a:pt x="1016" y="43"/>
                      <a:pt x="1016" y="46"/>
                      <a:pt x="1016" y="49"/>
                    </a:cubicBezTo>
                    <a:cubicBezTo>
                      <a:pt x="1016" y="49"/>
                      <a:pt x="1016" y="44"/>
                      <a:pt x="1016" y="39"/>
                    </a:cubicBezTo>
                    <a:moveTo>
                      <a:pt x="10" y="35"/>
                    </a:moveTo>
                    <a:cubicBezTo>
                      <a:pt x="10" y="37"/>
                      <a:pt x="10" y="37"/>
                      <a:pt x="10" y="37"/>
                    </a:cubicBezTo>
                    <a:cubicBezTo>
                      <a:pt x="10" y="37"/>
                      <a:pt x="10" y="37"/>
                      <a:pt x="10" y="35"/>
                    </a:cubicBezTo>
                    <a:cubicBezTo>
                      <a:pt x="10" y="35"/>
                      <a:pt x="10" y="35"/>
                      <a:pt x="10" y="35"/>
                    </a:cubicBezTo>
                    <a:moveTo>
                      <a:pt x="37" y="29"/>
                    </a:moveTo>
                    <a:cubicBezTo>
                      <a:pt x="37" y="29"/>
                      <a:pt x="37" y="29"/>
                      <a:pt x="37" y="29"/>
                    </a:cubicBezTo>
                    <a:cubicBezTo>
                      <a:pt x="36" y="29"/>
                      <a:pt x="36" y="29"/>
                      <a:pt x="36" y="29"/>
                    </a:cubicBezTo>
                    <a:cubicBezTo>
                      <a:pt x="36" y="30"/>
                      <a:pt x="37" y="31"/>
                      <a:pt x="37" y="33"/>
                    </a:cubicBezTo>
                    <a:cubicBezTo>
                      <a:pt x="37" y="32"/>
                      <a:pt x="37" y="32"/>
                      <a:pt x="37" y="32"/>
                    </a:cubicBezTo>
                    <a:cubicBezTo>
                      <a:pt x="37" y="30"/>
                      <a:pt x="37" y="29"/>
                      <a:pt x="37" y="29"/>
                    </a:cubicBezTo>
                    <a:moveTo>
                      <a:pt x="124" y="25"/>
                    </a:moveTo>
                    <a:cubicBezTo>
                      <a:pt x="117" y="26"/>
                      <a:pt x="109" y="26"/>
                      <a:pt x="102" y="26"/>
                    </a:cubicBezTo>
                    <a:cubicBezTo>
                      <a:pt x="87" y="27"/>
                      <a:pt x="72" y="27"/>
                      <a:pt x="59" y="28"/>
                    </a:cubicBezTo>
                    <a:cubicBezTo>
                      <a:pt x="52" y="28"/>
                      <a:pt x="45" y="28"/>
                      <a:pt x="39" y="29"/>
                    </a:cubicBezTo>
                    <a:cubicBezTo>
                      <a:pt x="37" y="29"/>
                      <a:pt x="37" y="29"/>
                      <a:pt x="37" y="29"/>
                    </a:cubicBezTo>
                    <a:cubicBezTo>
                      <a:pt x="37" y="29"/>
                      <a:pt x="37" y="30"/>
                      <a:pt x="37" y="32"/>
                    </a:cubicBezTo>
                    <a:cubicBezTo>
                      <a:pt x="37" y="32"/>
                      <a:pt x="37" y="32"/>
                      <a:pt x="37" y="32"/>
                    </a:cubicBezTo>
                    <a:cubicBezTo>
                      <a:pt x="39" y="32"/>
                      <a:pt x="41" y="32"/>
                      <a:pt x="42" y="32"/>
                    </a:cubicBezTo>
                    <a:cubicBezTo>
                      <a:pt x="63" y="31"/>
                      <a:pt x="89" y="30"/>
                      <a:pt x="110" y="29"/>
                    </a:cubicBezTo>
                    <a:cubicBezTo>
                      <a:pt x="115" y="29"/>
                      <a:pt x="120" y="28"/>
                      <a:pt x="124" y="28"/>
                    </a:cubicBezTo>
                    <a:cubicBezTo>
                      <a:pt x="124" y="27"/>
                      <a:pt x="124" y="26"/>
                      <a:pt x="124" y="25"/>
                    </a:cubicBezTo>
                    <a:moveTo>
                      <a:pt x="1015" y="22"/>
                    </a:moveTo>
                    <a:cubicBezTo>
                      <a:pt x="1015" y="22"/>
                      <a:pt x="1015" y="22"/>
                      <a:pt x="1015" y="24"/>
                    </a:cubicBezTo>
                    <a:cubicBezTo>
                      <a:pt x="1015" y="24"/>
                      <a:pt x="1015" y="24"/>
                      <a:pt x="1015" y="24"/>
                    </a:cubicBezTo>
                    <a:cubicBezTo>
                      <a:pt x="1015" y="23"/>
                      <a:pt x="1015" y="22"/>
                      <a:pt x="1015" y="22"/>
                    </a:cubicBezTo>
                    <a:moveTo>
                      <a:pt x="1016" y="19"/>
                    </a:moveTo>
                    <a:cubicBezTo>
                      <a:pt x="1016" y="19"/>
                      <a:pt x="1016" y="21"/>
                      <a:pt x="1016" y="24"/>
                    </a:cubicBezTo>
                    <a:cubicBezTo>
                      <a:pt x="1016" y="24"/>
                      <a:pt x="1016" y="24"/>
                      <a:pt x="1016" y="24"/>
                    </a:cubicBezTo>
                    <a:cubicBezTo>
                      <a:pt x="1016" y="24"/>
                      <a:pt x="1016" y="24"/>
                      <a:pt x="1016" y="24"/>
                    </a:cubicBezTo>
                    <a:cubicBezTo>
                      <a:pt x="1016" y="21"/>
                      <a:pt x="1016" y="19"/>
                      <a:pt x="1016" y="19"/>
                    </a:cubicBezTo>
                    <a:moveTo>
                      <a:pt x="902" y="10"/>
                    </a:moveTo>
                    <a:cubicBezTo>
                      <a:pt x="887" y="11"/>
                      <a:pt x="887" y="11"/>
                      <a:pt x="887" y="11"/>
                    </a:cubicBezTo>
                    <a:cubicBezTo>
                      <a:pt x="889" y="11"/>
                      <a:pt x="891" y="11"/>
                      <a:pt x="893" y="11"/>
                    </a:cubicBezTo>
                    <a:cubicBezTo>
                      <a:pt x="902" y="10"/>
                      <a:pt x="902" y="10"/>
                      <a:pt x="902" y="10"/>
                    </a:cubicBezTo>
                    <a:moveTo>
                      <a:pt x="924" y="8"/>
                    </a:moveTo>
                    <a:cubicBezTo>
                      <a:pt x="924" y="8"/>
                      <a:pt x="924" y="8"/>
                      <a:pt x="924" y="8"/>
                    </a:cubicBezTo>
                    <a:cubicBezTo>
                      <a:pt x="924" y="12"/>
                      <a:pt x="924" y="16"/>
                      <a:pt x="924" y="16"/>
                    </a:cubicBezTo>
                    <a:cubicBezTo>
                      <a:pt x="924" y="16"/>
                      <a:pt x="924" y="14"/>
                      <a:pt x="924" y="8"/>
                    </a:cubicBezTo>
                    <a:cubicBezTo>
                      <a:pt x="924" y="8"/>
                      <a:pt x="924" y="8"/>
                      <a:pt x="924" y="8"/>
                    </a:cubicBezTo>
                    <a:cubicBezTo>
                      <a:pt x="924" y="8"/>
                      <a:pt x="924" y="8"/>
                      <a:pt x="924" y="8"/>
                    </a:cubicBezTo>
                    <a:cubicBezTo>
                      <a:pt x="922" y="8"/>
                      <a:pt x="922" y="8"/>
                      <a:pt x="922" y="8"/>
                    </a:cubicBezTo>
                    <a:cubicBezTo>
                      <a:pt x="918" y="9"/>
                      <a:pt x="918" y="9"/>
                      <a:pt x="918" y="9"/>
                    </a:cubicBezTo>
                    <a:cubicBezTo>
                      <a:pt x="910" y="9"/>
                      <a:pt x="910" y="9"/>
                      <a:pt x="910" y="9"/>
                    </a:cubicBezTo>
                    <a:cubicBezTo>
                      <a:pt x="902" y="10"/>
                      <a:pt x="902" y="10"/>
                      <a:pt x="902" y="10"/>
                    </a:cubicBezTo>
                    <a:cubicBezTo>
                      <a:pt x="893" y="11"/>
                      <a:pt x="893" y="11"/>
                      <a:pt x="893" y="11"/>
                    </a:cubicBezTo>
                    <a:cubicBezTo>
                      <a:pt x="891" y="11"/>
                      <a:pt x="889" y="11"/>
                      <a:pt x="887" y="11"/>
                    </a:cubicBezTo>
                    <a:cubicBezTo>
                      <a:pt x="879" y="12"/>
                      <a:pt x="879" y="12"/>
                      <a:pt x="879" y="12"/>
                    </a:cubicBezTo>
                    <a:cubicBezTo>
                      <a:pt x="836" y="15"/>
                      <a:pt x="792" y="17"/>
                      <a:pt x="745" y="18"/>
                    </a:cubicBezTo>
                    <a:cubicBezTo>
                      <a:pt x="741" y="18"/>
                      <a:pt x="734" y="18"/>
                      <a:pt x="725" y="18"/>
                    </a:cubicBezTo>
                    <a:cubicBezTo>
                      <a:pt x="703" y="19"/>
                      <a:pt x="684" y="19"/>
                      <a:pt x="673" y="20"/>
                    </a:cubicBezTo>
                    <a:cubicBezTo>
                      <a:pt x="638" y="20"/>
                      <a:pt x="603" y="20"/>
                      <a:pt x="568" y="20"/>
                    </a:cubicBezTo>
                    <a:cubicBezTo>
                      <a:pt x="568" y="20"/>
                      <a:pt x="442" y="21"/>
                      <a:pt x="304" y="23"/>
                    </a:cubicBezTo>
                    <a:cubicBezTo>
                      <a:pt x="243" y="23"/>
                      <a:pt x="180" y="24"/>
                      <a:pt x="124" y="25"/>
                    </a:cubicBezTo>
                    <a:cubicBezTo>
                      <a:pt x="124" y="26"/>
                      <a:pt x="124" y="27"/>
                      <a:pt x="124" y="28"/>
                    </a:cubicBezTo>
                    <a:cubicBezTo>
                      <a:pt x="286" y="22"/>
                      <a:pt x="438" y="21"/>
                      <a:pt x="604" y="21"/>
                    </a:cubicBezTo>
                    <a:cubicBezTo>
                      <a:pt x="633" y="20"/>
                      <a:pt x="687" y="20"/>
                      <a:pt x="707" y="20"/>
                    </a:cubicBezTo>
                    <a:cubicBezTo>
                      <a:pt x="728" y="19"/>
                      <a:pt x="756" y="19"/>
                      <a:pt x="784" y="19"/>
                    </a:cubicBezTo>
                    <a:cubicBezTo>
                      <a:pt x="832" y="20"/>
                      <a:pt x="879" y="20"/>
                      <a:pt x="925" y="21"/>
                    </a:cubicBezTo>
                    <a:cubicBezTo>
                      <a:pt x="924" y="16"/>
                      <a:pt x="924" y="11"/>
                      <a:pt x="924" y="8"/>
                    </a:cubicBezTo>
                    <a:moveTo>
                      <a:pt x="288" y="5"/>
                    </a:moveTo>
                    <a:cubicBezTo>
                      <a:pt x="261" y="5"/>
                      <a:pt x="230" y="5"/>
                      <a:pt x="197" y="5"/>
                    </a:cubicBezTo>
                    <a:cubicBezTo>
                      <a:pt x="164" y="6"/>
                      <a:pt x="132" y="7"/>
                      <a:pt x="99" y="9"/>
                    </a:cubicBezTo>
                    <a:cubicBezTo>
                      <a:pt x="83" y="10"/>
                      <a:pt x="67" y="10"/>
                      <a:pt x="51" y="11"/>
                    </a:cubicBezTo>
                    <a:cubicBezTo>
                      <a:pt x="28" y="13"/>
                      <a:pt x="28" y="13"/>
                      <a:pt x="28" y="13"/>
                    </a:cubicBezTo>
                    <a:cubicBezTo>
                      <a:pt x="16" y="14"/>
                      <a:pt x="16" y="14"/>
                      <a:pt x="16" y="14"/>
                    </a:cubicBezTo>
                    <a:cubicBezTo>
                      <a:pt x="10" y="14"/>
                      <a:pt x="10" y="14"/>
                      <a:pt x="10" y="14"/>
                    </a:cubicBezTo>
                    <a:cubicBezTo>
                      <a:pt x="9" y="14"/>
                      <a:pt x="9" y="14"/>
                      <a:pt x="9" y="14"/>
                    </a:cubicBezTo>
                    <a:cubicBezTo>
                      <a:pt x="9" y="21"/>
                      <a:pt x="9" y="28"/>
                      <a:pt x="9" y="35"/>
                    </a:cubicBezTo>
                    <a:cubicBezTo>
                      <a:pt x="3" y="35"/>
                      <a:pt x="0" y="36"/>
                      <a:pt x="4" y="36"/>
                    </a:cubicBezTo>
                    <a:cubicBezTo>
                      <a:pt x="6" y="36"/>
                      <a:pt x="8" y="36"/>
                      <a:pt x="9" y="36"/>
                    </a:cubicBezTo>
                    <a:cubicBezTo>
                      <a:pt x="10" y="87"/>
                      <a:pt x="10" y="100"/>
                      <a:pt x="10" y="100"/>
                    </a:cubicBezTo>
                    <a:cubicBezTo>
                      <a:pt x="10" y="100"/>
                      <a:pt x="10" y="96"/>
                      <a:pt x="10" y="93"/>
                    </a:cubicBezTo>
                    <a:cubicBezTo>
                      <a:pt x="10" y="89"/>
                      <a:pt x="10" y="86"/>
                      <a:pt x="10" y="86"/>
                    </a:cubicBezTo>
                    <a:cubicBezTo>
                      <a:pt x="10" y="86"/>
                      <a:pt x="10" y="88"/>
                      <a:pt x="10" y="93"/>
                    </a:cubicBezTo>
                    <a:cubicBezTo>
                      <a:pt x="11" y="93"/>
                      <a:pt x="11" y="93"/>
                      <a:pt x="11" y="93"/>
                    </a:cubicBezTo>
                    <a:cubicBezTo>
                      <a:pt x="11" y="93"/>
                      <a:pt x="11" y="93"/>
                      <a:pt x="11" y="93"/>
                    </a:cubicBezTo>
                    <a:cubicBezTo>
                      <a:pt x="12" y="93"/>
                      <a:pt x="12" y="93"/>
                      <a:pt x="12" y="93"/>
                    </a:cubicBezTo>
                    <a:cubicBezTo>
                      <a:pt x="15" y="93"/>
                      <a:pt x="15" y="93"/>
                      <a:pt x="15" y="93"/>
                    </a:cubicBezTo>
                    <a:cubicBezTo>
                      <a:pt x="23" y="93"/>
                      <a:pt x="30" y="93"/>
                      <a:pt x="37" y="93"/>
                    </a:cubicBezTo>
                    <a:cubicBezTo>
                      <a:pt x="37" y="115"/>
                      <a:pt x="37" y="122"/>
                      <a:pt x="37" y="122"/>
                    </a:cubicBezTo>
                    <a:cubicBezTo>
                      <a:pt x="37" y="122"/>
                      <a:pt x="37" y="121"/>
                      <a:pt x="37" y="119"/>
                    </a:cubicBezTo>
                    <a:cubicBezTo>
                      <a:pt x="37" y="115"/>
                      <a:pt x="37" y="107"/>
                      <a:pt x="37" y="93"/>
                    </a:cubicBezTo>
                    <a:cubicBezTo>
                      <a:pt x="28" y="93"/>
                      <a:pt x="22" y="93"/>
                      <a:pt x="19" y="93"/>
                    </a:cubicBezTo>
                    <a:cubicBezTo>
                      <a:pt x="19" y="93"/>
                      <a:pt x="19" y="93"/>
                      <a:pt x="19" y="93"/>
                    </a:cubicBezTo>
                    <a:cubicBezTo>
                      <a:pt x="18" y="93"/>
                      <a:pt x="17" y="93"/>
                      <a:pt x="17" y="93"/>
                    </a:cubicBezTo>
                    <a:cubicBezTo>
                      <a:pt x="17" y="93"/>
                      <a:pt x="18" y="93"/>
                      <a:pt x="19" y="93"/>
                    </a:cubicBezTo>
                    <a:cubicBezTo>
                      <a:pt x="19" y="93"/>
                      <a:pt x="19" y="93"/>
                      <a:pt x="19" y="93"/>
                    </a:cubicBezTo>
                    <a:cubicBezTo>
                      <a:pt x="22" y="93"/>
                      <a:pt x="28" y="93"/>
                      <a:pt x="37" y="93"/>
                    </a:cubicBezTo>
                    <a:cubicBezTo>
                      <a:pt x="37" y="87"/>
                      <a:pt x="37" y="81"/>
                      <a:pt x="37" y="73"/>
                    </a:cubicBezTo>
                    <a:cubicBezTo>
                      <a:pt x="35" y="73"/>
                      <a:pt x="34" y="73"/>
                      <a:pt x="33" y="73"/>
                    </a:cubicBezTo>
                    <a:cubicBezTo>
                      <a:pt x="20" y="73"/>
                      <a:pt x="20" y="73"/>
                      <a:pt x="20" y="73"/>
                    </a:cubicBezTo>
                    <a:cubicBezTo>
                      <a:pt x="14" y="73"/>
                      <a:pt x="14" y="73"/>
                      <a:pt x="14" y="73"/>
                    </a:cubicBezTo>
                    <a:cubicBezTo>
                      <a:pt x="11" y="73"/>
                      <a:pt x="11" y="73"/>
                      <a:pt x="11" y="73"/>
                    </a:cubicBezTo>
                    <a:cubicBezTo>
                      <a:pt x="10" y="52"/>
                      <a:pt x="10" y="41"/>
                      <a:pt x="10" y="35"/>
                    </a:cubicBezTo>
                    <a:cubicBezTo>
                      <a:pt x="10" y="35"/>
                      <a:pt x="10" y="35"/>
                      <a:pt x="9" y="35"/>
                    </a:cubicBezTo>
                    <a:cubicBezTo>
                      <a:pt x="6" y="35"/>
                      <a:pt x="7" y="35"/>
                      <a:pt x="10" y="35"/>
                    </a:cubicBezTo>
                    <a:cubicBezTo>
                      <a:pt x="10" y="31"/>
                      <a:pt x="10" y="30"/>
                      <a:pt x="10" y="30"/>
                    </a:cubicBezTo>
                    <a:cubicBezTo>
                      <a:pt x="10" y="30"/>
                      <a:pt x="10" y="32"/>
                      <a:pt x="10" y="34"/>
                    </a:cubicBezTo>
                    <a:cubicBezTo>
                      <a:pt x="10" y="34"/>
                      <a:pt x="10" y="34"/>
                      <a:pt x="10" y="35"/>
                    </a:cubicBezTo>
                    <a:cubicBezTo>
                      <a:pt x="10" y="35"/>
                      <a:pt x="10" y="35"/>
                      <a:pt x="10" y="35"/>
                    </a:cubicBezTo>
                    <a:cubicBezTo>
                      <a:pt x="10" y="34"/>
                      <a:pt x="10" y="34"/>
                      <a:pt x="10" y="34"/>
                    </a:cubicBezTo>
                    <a:cubicBezTo>
                      <a:pt x="11" y="34"/>
                      <a:pt x="11" y="34"/>
                      <a:pt x="11" y="34"/>
                    </a:cubicBezTo>
                    <a:cubicBezTo>
                      <a:pt x="12" y="34"/>
                      <a:pt x="12" y="34"/>
                      <a:pt x="12" y="34"/>
                    </a:cubicBezTo>
                    <a:cubicBezTo>
                      <a:pt x="13" y="34"/>
                      <a:pt x="13" y="34"/>
                      <a:pt x="13" y="34"/>
                    </a:cubicBezTo>
                    <a:cubicBezTo>
                      <a:pt x="37" y="33"/>
                      <a:pt x="37" y="33"/>
                      <a:pt x="37" y="33"/>
                    </a:cubicBezTo>
                    <a:cubicBezTo>
                      <a:pt x="37" y="31"/>
                      <a:pt x="36" y="30"/>
                      <a:pt x="36" y="29"/>
                    </a:cubicBezTo>
                    <a:cubicBezTo>
                      <a:pt x="36" y="29"/>
                      <a:pt x="36" y="29"/>
                      <a:pt x="36" y="29"/>
                    </a:cubicBezTo>
                    <a:cubicBezTo>
                      <a:pt x="36" y="29"/>
                      <a:pt x="36" y="29"/>
                      <a:pt x="36" y="29"/>
                    </a:cubicBezTo>
                    <a:cubicBezTo>
                      <a:pt x="37" y="29"/>
                      <a:pt x="37" y="29"/>
                      <a:pt x="37" y="29"/>
                    </a:cubicBezTo>
                    <a:cubicBezTo>
                      <a:pt x="37" y="29"/>
                      <a:pt x="37" y="29"/>
                      <a:pt x="37" y="29"/>
                    </a:cubicBezTo>
                    <a:cubicBezTo>
                      <a:pt x="37" y="29"/>
                      <a:pt x="37" y="28"/>
                      <a:pt x="37" y="28"/>
                    </a:cubicBezTo>
                    <a:cubicBezTo>
                      <a:pt x="37" y="28"/>
                      <a:pt x="37" y="29"/>
                      <a:pt x="37" y="29"/>
                    </a:cubicBezTo>
                    <a:cubicBezTo>
                      <a:pt x="39" y="29"/>
                      <a:pt x="39" y="29"/>
                      <a:pt x="39" y="29"/>
                    </a:cubicBezTo>
                    <a:cubicBezTo>
                      <a:pt x="45" y="28"/>
                      <a:pt x="52" y="28"/>
                      <a:pt x="59" y="28"/>
                    </a:cubicBezTo>
                    <a:cubicBezTo>
                      <a:pt x="72" y="27"/>
                      <a:pt x="87" y="27"/>
                      <a:pt x="102" y="26"/>
                    </a:cubicBezTo>
                    <a:cubicBezTo>
                      <a:pt x="109" y="26"/>
                      <a:pt x="117" y="26"/>
                      <a:pt x="124" y="25"/>
                    </a:cubicBezTo>
                    <a:cubicBezTo>
                      <a:pt x="124" y="21"/>
                      <a:pt x="124" y="18"/>
                      <a:pt x="124" y="18"/>
                    </a:cubicBezTo>
                    <a:cubicBezTo>
                      <a:pt x="124" y="18"/>
                      <a:pt x="124" y="20"/>
                      <a:pt x="124" y="25"/>
                    </a:cubicBezTo>
                    <a:cubicBezTo>
                      <a:pt x="180" y="24"/>
                      <a:pt x="243" y="23"/>
                      <a:pt x="304" y="23"/>
                    </a:cubicBezTo>
                    <a:cubicBezTo>
                      <a:pt x="442" y="21"/>
                      <a:pt x="568" y="20"/>
                      <a:pt x="568" y="20"/>
                    </a:cubicBezTo>
                    <a:cubicBezTo>
                      <a:pt x="603" y="20"/>
                      <a:pt x="638" y="20"/>
                      <a:pt x="673" y="20"/>
                    </a:cubicBezTo>
                    <a:cubicBezTo>
                      <a:pt x="684" y="19"/>
                      <a:pt x="703" y="19"/>
                      <a:pt x="725" y="18"/>
                    </a:cubicBezTo>
                    <a:cubicBezTo>
                      <a:pt x="697" y="19"/>
                      <a:pt x="650" y="20"/>
                      <a:pt x="614" y="20"/>
                    </a:cubicBezTo>
                    <a:cubicBezTo>
                      <a:pt x="603" y="19"/>
                      <a:pt x="591" y="19"/>
                      <a:pt x="580" y="18"/>
                    </a:cubicBezTo>
                    <a:cubicBezTo>
                      <a:pt x="503" y="13"/>
                      <a:pt x="441" y="5"/>
                      <a:pt x="288" y="5"/>
                    </a:cubicBezTo>
                    <a:moveTo>
                      <a:pt x="924" y="0"/>
                    </a:moveTo>
                    <a:cubicBezTo>
                      <a:pt x="924" y="0"/>
                      <a:pt x="924" y="4"/>
                      <a:pt x="924" y="8"/>
                    </a:cubicBezTo>
                    <a:cubicBezTo>
                      <a:pt x="924" y="8"/>
                      <a:pt x="924" y="8"/>
                      <a:pt x="924" y="8"/>
                    </a:cubicBezTo>
                    <a:cubicBezTo>
                      <a:pt x="924" y="8"/>
                      <a:pt x="924" y="8"/>
                      <a:pt x="924" y="8"/>
                    </a:cubicBezTo>
                    <a:cubicBezTo>
                      <a:pt x="924" y="3"/>
                      <a:pt x="924" y="0"/>
                      <a:pt x="924" y="0"/>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162">
                <a:extLst>
                  <a:ext uri="{FF2B5EF4-FFF2-40B4-BE49-F238E27FC236}">
                    <a16:creationId xmlns:a16="http://schemas.microsoft.com/office/drawing/2014/main" id="{5D311F01-8F63-4BC0-8CD7-36BBB75EA48E}"/>
                  </a:ext>
                </a:extLst>
              </p:cNvPr>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Freeform 163">
                <a:extLst>
                  <a:ext uri="{FF2B5EF4-FFF2-40B4-BE49-F238E27FC236}">
                    <a16:creationId xmlns:a16="http://schemas.microsoft.com/office/drawing/2014/main" id="{BF975CDE-DC01-4EDB-8BF7-2FEBB72EEAB5}"/>
                  </a:ext>
                </a:extLst>
              </p:cNvPr>
              <p:cNvSpPr>
                <a:spLocks noEditPoints="1"/>
              </p:cNvSpPr>
              <p:nvPr/>
            </p:nvSpPr>
            <p:spPr bwMode="auto">
              <a:xfrm>
                <a:off x="3306010" y="2519990"/>
                <a:ext cx="2131178" cy="28974"/>
              </a:xfrm>
              <a:custGeom>
                <a:avLst/>
                <a:gdLst>
                  <a:gd name="T0" fmla="*/ 82 w 973"/>
                  <a:gd name="T1" fmla="*/ 9 h 13"/>
                  <a:gd name="T2" fmla="*/ 68 w 973"/>
                  <a:gd name="T3" fmla="*/ 10 h 13"/>
                  <a:gd name="T4" fmla="*/ 0 w 973"/>
                  <a:gd name="T5" fmla="*/ 13 h 13"/>
                  <a:gd name="T6" fmla="*/ 82 w 973"/>
                  <a:gd name="T7" fmla="*/ 10 h 13"/>
                  <a:gd name="T8" fmla="*/ 82 w 973"/>
                  <a:gd name="T9" fmla="*/ 9 h 13"/>
                  <a:gd name="T10" fmla="*/ 82 w 973"/>
                  <a:gd name="T11" fmla="*/ 10 h 13"/>
                  <a:gd name="T12" fmla="*/ 82 w 973"/>
                  <a:gd name="T13" fmla="*/ 10 h 13"/>
                  <a:gd name="T14" fmla="*/ 82 w 973"/>
                  <a:gd name="T15" fmla="*/ 9 h 13"/>
                  <a:gd name="T16" fmla="*/ 883 w 973"/>
                  <a:gd name="T17" fmla="*/ 2 h 13"/>
                  <a:gd name="T18" fmla="*/ 883 w 973"/>
                  <a:gd name="T19" fmla="*/ 5 h 13"/>
                  <a:gd name="T20" fmla="*/ 884 w 973"/>
                  <a:gd name="T21" fmla="*/ 5 h 13"/>
                  <a:gd name="T22" fmla="*/ 884 w 973"/>
                  <a:gd name="T23" fmla="*/ 7 h 13"/>
                  <a:gd name="T24" fmla="*/ 923 w 973"/>
                  <a:gd name="T25" fmla="*/ 9 h 13"/>
                  <a:gd name="T26" fmla="*/ 941 w 973"/>
                  <a:gd name="T27" fmla="*/ 9 h 13"/>
                  <a:gd name="T28" fmla="*/ 958 w 973"/>
                  <a:gd name="T29" fmla="*/ 9 h 13"/>
                  <a:gd name="T30" fmla="*/ 971 w 973"/>
                  <a:gd name="T31" fmla="*/ 9 h 13"/>
                  <a:gd name="T32" fmla="*/ 972 w 973"/>
                  <a:gd name="T33" fmla="*/ 9 h 13"/>
                  <a:gd name="T34" fmla="*/ 972 w 973"/>
                  <a:gd name="T35" fmla="*/ 9 h 13"/>
                  <a:gd name="T36" fmla="*/ 973 w 973"/>
                  <a:gd name="T37" fmla="*/ 9 h 13"/>
                  <a:gd name="T38" fmla="*/ 973 w 973"/>
                  <a:gd name="T39" fmla="*/ 9 h 13"/>
                  <a:gd name="T40" fmla="*/ 973 w 973"/>
                  <a:gd name="T41" fmla="*/ 5 h 13"/>
                  <a:gd name="T42" fmla="*/ 973 w 973"/>
                  <a:gd name="T43" fmla="*/ 5 h 13"/>
                  <a:gd name="T44" fmla="*/ 973 w 973"/>
                  <a:gd name="T45" fmla="*/ 5 h 13"/>
                  <a:gd name="T46" fmla="*/ 973 w 973"/>
                  <a:gd name="T47" fmla="*/ 5 h 13"/>
                  <a:gd name="T48" fmla="*/ 973 w 973"/>
                  <a:gd name="T49" fmla="*/ 5 h 13"/>
                  <a:gd name="T50" fmla="*/ 972 w 973"/>
                  <a:gd name="T51" fmla="*/ 5 h 13"/>
                  <a:gd name="T52" fmla="*/ 970 w 973"/>
                  <a:gd name="T53" fmla="*/ 5 h 13"/>
                  <a:gd name="T54" fmla="*/ 965 w 973"/>
                  <a:gd name="T55" fmla="*/ 5 h 13"/>
                  <a:gd name="T56" fmla="*/ 891 w 973"/>
                  <a:gd name="T57" fmla="*/ 3 h 13"/>
                  <a:gd name="T58" fmla="*/ 883 w 973"/>
                  <a:gd name="T59" fmla="*/ 2 h 13"/>
                  <a:gd name="T60" fmla="*/ 742 w 973"/>
                  <a:gd name="T61" fmla="*/ 0 h 13"/>
                  <a:gd name="T62" fmla="*/ 665 w 973"/>
                  <a:gd name="T63" fmla="*/ 1 h 13"/>
                  <a:gd name="T64" fmla="*/ 562 w 973"/>
                  <a:gd name="T65" fmla="*/ 2 h 13"/>
                  <a:gd name="T66" fmla="*/ 82 w 973"/>
                  <a:gd name="T67" fmla="*/ 9 h 13"/>
                  <a:gd name="T68" fmla="*/ 82 w 973"/>
                  <a:gd name="T69" fmla="*/ 10 h 13"/>
                  <a:gd name="T70" fmla="*/ 208 w 973"/>
                  <a:gd name="T71" fmla="*/ 7 h 13"/>
                  <a:gd name="T72" fmla="*/ 237 w 973"/>
                  <a:gd name="T73" fmla="*/ 7 h 13"/>
                  <a:gd name="T74" fmla="*/ 273 w 973"/>
                  <a:gd name="T75" fmla="*/ 7 h 13"/>
                  <a:gd name="T76" fmla="*/ 448 w 973"/>
                  <a:gd name="T77" fmla="*/ 8 h 13"/>
                  <a:gd name="T78" fmla="*/ 640 w 973"/>
                  <a:gd name="T79" fmla="*/ 4 h 13"/>
                  <a:gd name="T80" fmla="*/ 643 w 973"/>
                  <a:gd name="T81" fmla="*/ 4 h 13"/>
                  <a:gd name="T82" fmla="*/ 649 w 973"/>
                  <a:gd name="T83" fmla="*/ 4 h 13"/>
                  <a:gd name="T84" fmla="*/ 657 w 973"/>
                  <a:gd name="T85" fmla="*/ 4 h 13"/>
                  <a:gd name="T86" fmla="*/ 864 w 973"/>
                  <a:gd name="T87" fmla="*/ 7 h 13"/>
                  <a:gd name="T88" fmla="*/ 883 w 973"/>
                  <a:gd name="T89" fmla="*/ 5 h 13"/>
                  <a:gd name="T90" fmla="*/ 883 w 973"/>
                  <a:gd name="T91" fmla="*/ 2 h 13"/>
                  <a:gd name="T92" fmla="*/ 883 w 973"/>
                  <a:gd name="T93" fmla="*/ 2 h 13"/>
                  <a:gd name="T94" fmla="*/ 883 w 973"/>
                  <a:gd name="T95" fmla="*/ 2 h 13"/>
                  <a:gd name="T96" fmla="*/ 742 w 973"/>
                  <a:gd name="T9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3">
                    <a:moveTo>
                      <a:pt x="82" y="9"/>
                    </a:moveTo>
                    <a:cubicBezTo>
                      <a:pt x="78" y="9"/>
                      <a:pt x="73" y="10"/>
                      <a:pt x="68" y="10"/>
                    </a:cubicBezTo>
                    <a:cubicBezTo>
                      <a:pt x="47" y="11"/>
                      <a:pt x="21" y="12"/>
                      <a:pt x="0" y="13"/>
                    </a:cubicBezTo>
                    <a:cubicBezTo>
                      <a:pt x="30" y="12"/>
                      <a:pt x="57" y="10"/>
                      <a:pt x="82" y="10"/>
                    </a:cubicBezTo>
                    <a:cubicBezTo>
                      <a:pt x="82" y="9"/>
                      <a:pt x="82" y="9"/>
                      <a:pt x="82" y="9"/>
                    </a:cubicBezTo>
                    <a:cubicBezTo>
                      <a:pt x="82" y="9"/>
                      <a:pt x="82" y="9"/>
                      <a:pt x="82" y="10"/>
                    </a:cubicBezTo>
                    <a:cubicBezTo>
                      <a:pt x="82" y="10"/>
                      <a:pt x="82" y="10"/>
                      <a:pt x="82" y="10"/>
                    </a:cubicBezTo>
                    <a:cubicBezTo>
                      <a:pt x="82" y="9"/>
                      <a:pt x="82" y="9"/>
                      <a:pt x="82" y="9"/>
                    </a:cubicBezTo>
                    <a:moveTo>
                      <a:pt x="883" y="2"/>
                    </a:moveTo>
                    <a:cubicBezTo>
                      <a:pt x="883" y="3"/>
                      <a:pt x="883" y="4"/>
                      <a:pt x="883" y="5"/>
                    </a:cubicBezTo>
                    <a:cubicBezTo>
                      <a:pt x="883" y="5"/>
                      <a:pt x="884" y="5"/>
                      <a:pt x="884" y="5"/>
                    </a:cubicBezTo>
                    <a:cubicBezTo>
                      <a:pt x="884" y="6"/>
                      <a:pt x="884" y="7"/>
                      <a:pt x="884" y="7"/>
                    </a:cubicBezTo>
                    <a:cubicBezTo>
                      <a:pt x="897" y="8"/>
                      <a:pt x="910" y="8"/>
                      <a:pt x="923" y="9"/>
                    </a:cubicBezTo>
                    <a:cubicBezTo>
                      <a:pt x="929" y="9"/>
                      <a:pt x="935" y="9"/>
                      <a:pt x="941" y="9"/>
                    </a:cubicBezTo>
                    <a:cubicBezTo>
                      <a:pt x="947" y="9"/>
                      <a:pt x="952" y="9"/>
                      <a:pt x="958" y="9"/>
                    </a:cubicBezTo>
                    <a:cubicBezTo>
                      <a:pt x="971" y="9"/>
                      <a:pt x="971" y="9"/>
                      <a:pt x="971" y="9"/>
                    </a:cubicBezTo>
                    <a:cubicBezTo>
                      <a:pt x="972" y="9"/>
                      <a:pt x="972" y="9"/>
                      <a:pt x="972" y="9"/>
                    </a:cubicBezTo>
                    <a:cubicBezTo>
                      <a:pt x="972" y="9"/>
                      <a:pt x="972" y="9"/>
                      <a:pt x="972" y="9"/>
                    </a:cubicBezTo>
                    <a:cubicBezTo>
                      <a:pt x="973" y="9"/>
                      <a:pt x="973" y="9"/>
                      <a:pt x="973" y="9"/>
                    </a:cubicBezTo>
                    <a:cubicBezTo>
                      <a:pt x="973" y="9"/>
                      <a:pt x="973" y="9"/>
                      <a:pt x="973" y="9"/>
                    </a:cubicBezTo>
                    <a:cubicBezTo>
                      <a:pt x="973" y="7"/>
                      <a:pt x="973" y="6"/>
                      <a:pt x="973" y="5"/>
                    </a:cubicBezTo>
                    <a:cubicBezTo>
                      <a:pt x="973" y="5"/>
                      <a:pt x="973" y="5"/>
                      <a:pt x="973" y="5"/>
                    </a:cubicBezTo>
                    <a:cubicBezTo>
                      <a:pt x="973" y="5"/>
                      <a:pt x="973" y="5"/>
                      <a:pt x="973" y="5"/>
                    </a:cubicBezTo>
                    <a:cubicBezTo>
                      <a:pt x="973" y="5"/>
                      <a:pt x="973" y="5"/>
                      <a:pt x="973" y="5"/>
                    </a:cubicBezTo>
                    <a:cubicBezTo>
                      <a:pt x="973" y="5"/>
                      <a:pt x="973" y="5"/>
                      <a:pt x="973" y="5"/>
                    </a:cubicBezTo>
                    <a:cubicBezTo>
                      <a:pt x="972" y="5"/>
                      <a:pt x="972" y="5"/>
                      <a:pt x="972" y="5"/>
                    </a:cubicBezTo>
                    <a:cubicBezTo>
                      <a:pt x="970" y="5"/>
                      <a:pt x="970" y="5"/>
                      <a:pt x="970" y="5"/>
                    </a:cubicBezTo>
                    <a:cubicBezTo>
                      <a:pt x="965" y="5"/>
                      <a:pt x="965" y="5"/>
                      <a:pt x="965" y="5"/>
                    </a:cubicBezTo>
                    <a:cubicBezTo>
                      <a:pt x="941" y="4"/>
                      <a:pt x="916" y="3"/>
                      <a:pt x="891" y="3"/>
                    </a:cubicBezTo>
                    <a:cubicBezTo>
                      <a:pt x="888" y="3"/>
                      <a:pt x="886" y="2"/>
                      <a:pt x="883" y="2"/>
                    </a:cubicBezTo>
                    <a:moveTo>
                      <a:pt x="742" y="0"/>
                    </a:moveTo>
                    <a:cubicBezTo>
                      <a:pt x="714" y="0"/>
                      <a:pt x="686" y="0"/>
                      <a:pt x="665" y="1"/>
                    </a:cubicBezTo>
                    <a:cubicBezTo>
                      <a:pt x="645" y="1"/>
                      <a:pt x="591" y="1"/>
                      <a:pt x="562" y="2"/>
                    </a:cubicBezTo>
                    <a:cubicBezTo>
                      <a:pt x="396" y="2"/>
                      <a:pt x="244" y="3"/>
                      <a:pt x="82" y="9"/>
                    </a:cubicBezTo>
                    <a:cubicBezTo>
                      <a:pt x="82" y="9"/>
                      <a:pt x="82" y="9"/>
                      <a:pt x="82" y="10"/>
                    </a:cubicBezTo>
                    <a:cubicBezTo>
                      <a:pt x="137" y="8"/>
                      <a:pt x="181" y="7"/>
                      <a:pt x="208" y="7"/>
                    </a:cubicBezTo>
                    <a:cubicBezTo>
                      <a:pt x="222" y="7"/>
                      <a:pt x="231" y="7"/>
                      <a:pt x="237" y="7"/>
                    </a:cubicBezTo>
                    <a:cubicBezTo>
                      <a:pt x="237" y="7"/>
                      <a:pt x="250" y="7"/>
                      <a:pt x="273" y="7"/>
                    </a:cubicBezTo>
                    <a:cubicBezTo>
                      <a:pt x="310" y="7"/>
                      <a:pt x="375" y="7"/>
                      <a:pt x="448" y="8"/>
                    </a:cubicBezTo>
                    <a:cubicBezTo>
                      <a:pt x="511" y="6"/>
                      <a:pt x="588" y="5"/>
                      <a:pt x="640" y="4"/>
                    </a:cubicBezTo>
                    <a:cubicBezTo>
                      <a:pt x="640" y="4"/>
                      <a:pt x="641" y="4"/>
                      <a:pt x="643" y="4"/>
                    </a:cubicBezTo>
                    <a:cubicBezTo>
                      <a:pt x="645" y="4"/>
                      <a:pt x="647" y="4"/>
                      <a:pt x="649" y="4"/>
                    </a:cubicBezTo>
                    <a:cubicBezTo>
                      <a:pt x="651" y="4"/>
                      <a:pt x="654" y="4"/>
                      <a:pt x="657" y="4"/>
                    </a:cubicBezTo>
                    <a:cubicBezTo>
                      <a:pt x="689" y="4"/>
                      <a:pt x="764" y="5"/>
                      <a:pt x="864" y="7"/>
                    </a:cubicBezTo>
                    <a:cubicBezTo>
                      <a:pt x="870" y="6"/>
                      <a:pt x="876" y="6"/>
                      <a:pt x="883" y="5"/>
                    </a:cubicBezTo>
                    <a:cubicBezTo>
                      <a:pt x="883" y="4"/>
                      <a:pt x="883" y="3"/>
                      <a:pt x="883" y="2"/>
                    </a:cubicBezTo>
                    <a:cubicBezTo>
                      <a:pt x="883" y="2"/>
                      <a:pt x="883" y="2"/>
                      <a:pt x="883" y="2"/>
                    </a:cubicBezTo>
                    <a:cubicBezTo>
                      <a:pt x="883" y="2"/>
                      <a:pt x="883" y="2"/>
                      <a:pt x="883" y="2"/>
                    </a:cubicBezTo>
                    <a:cubicBezTo>
                      <a:pt x="837" y="1"/>
                      <a:pt x="790" y="1"/>
                      <a:pt x="742"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164">
                <a:extLst>
                  <a:ext uri="{FF2B5EF4-FFF2-40B4-BE49-F238E27FC236}">
                    <a16:creationId xmlns:a16="http://schemas.microsoft.com/office/drawing/2014/main" id="{67A4EE9E-D49F-4C6B-AB7A-5A32049E185E}"/>
                  </a:ext>
                </a:extLst>
              </p:cNvPr>
              <p:cNvSpPr>
                <a:spLocks noEditPoints="1"/>
              </p:cNvSpPr>
              <p:nvPr/>
            </p:nvSpPr>
            <p:spPr bwMode="auto">
              <a:xfrm>
                <a:off x="5276223" y="2531258"/>
                <a:ext cx="162575" cy="67605"/>
              </a:xfrm>
              <a:custGeom>
                <a:avLst/>
                <a:gdLst>
                  <a:gd name="T0" fmla="*/ 74 w 74"/>
                  <a:gd name="T1" fmla="*/ 25 h 31"/>
                  <a:gd name="T2" fmla="*/ 73 w 74"/>
                  <a:gd name="T3" fmla="*/ 25 h 31"/>
                  <a:gd name="T4" fmla="*/ 73 w 74"/>
                  <a:gd name="T5" fmla="*/ 25 h 31"/>
                  <a:gd name="T6" fmla="*/ 64 w 74"/>
                  <a:gd name="T7" fmla="*/ 25 h 31"/>
                  <a:gd name="T8" fmla="*/ 45 w 74"/>
                  <a:gd name="T9" fmla="*/ 26 h 31"/>
                  <a:gd name="T10" fmla="*/ 9 w 74"/>
                  <a:gd name="T11" fmla="*/ 27 h 31"/>
                  <a:gd name="T12" fmla="*/ 0 w 74"/>
                  <a:gd name="T13" fmla="*/ 28 h 31"/>
                  <a:gd name="T14" fmla="*/ 0 w 74"/>
                  <a:gd name="T15" fmla="*/ 28 h 31"/>
                  <a:gd name="T16" fmla="*/ 4 w 74"/>
                  <a:gd name="T17" fmla="*/ 28 h 31"/>
                  <a:gd name="T18" fmla="*/ 40 w 74"/>
                  <a:gd name="T19" fmla="*/ 26 h 31"/>
                  <a:gd name="T20" fmla="*/ 59 w 74"/>
                  <a:gd name="T21" fmla="*/ 26 h 31"/>
                  <a:gd name="T22" fmla="*/ 68 w 74"/>
                  <a:gd name="T23" fmla="*/ 25 h 31"/>
                  <a:gd name="T24" fmla="*/ 72 w 74"/>
                  <a:gd name="T25" fmla="*/ 25 h 31"/>
                  <a:gd name="T26" fmla="*/ 74 w 74"/>
                  <a:gd name="T27" fmla="*/ 25 h 31"/>
                  <a:gd name="T28" fmla="*/ 74 w 74"/>
                  <a:gd name="T29" fmla="*/ 25 h 31"/>
                  <a:gd name="T30" fmla="*/ 74 w 74"/>
                  <a:gd name="T31" fmla="*/ 31 h 31"/>
                  <a:gd name="T32" fmla="*/ 74 w 74"/>
                  <a:gd name="T33" fmla="*/ 25 h 31"/>
                  <a:gd name="T34" fmla="*/ 74 w 74"/>
                  <a:gd name="T35" fmla="*/ 25 h 31"/>
                  <a:gd name="T36" fmla="*/ 74 w 74"/>
                  <a:gd name="T37" fmla="*/ 25 h 31"/>
                  <a:gd name="T38" fmla="*/ 73 w 74"/>
                  <a:gd name="T39" fmla="*/ 0 h 31"/>
                  <a:gd name="T40" fmla="*/ 73 w 74"/>
                  <a:gd name="T41" fmla="*/ 0 h 31"/>
                  <a:gd name="T42" fmla="*/ 74 w 74"/>
                  <a:gd name="T43" fmla="*/ 0 h 31"/>
                  <a:gd name="T44" fmla="*/ 74 w 74"/>
                  <a:gd name="T45" fmla="*/ 0 h 31"/>
                  <a:gd name="T46" fmla="*/ 74 w 74"/>
                  <a:gd name="T47" fmla="*/ 0 h 31"/>
                  <a:gd name="T48" fmla="*/ 73 w 74"/>
                  <a:gd name="T49" fmla="*/ 0 h 31"/>
                  <a:gd name="T50" fmla="*/ 73 w 74"/>
                  <a:gd name="T51" fmla="*/ 0 h 31"/>
                  <a:gd name="T52" fmla="*/ 73 w 74"/>
                  <a:gd name="T53" fmla="*/ 0 h 31"/>
                  <a:gd name="T54" fmla="*/ 74 w 74"/>
                  <a:gd name="T55" fmla="*/ 0 h 31"/>
                  <a:gd name="T56" fmla="*/ 74 w 74"/>
                  <a:gd name="T57" fmla="*/ 0 h 31"/>
                  <a:gd name="T58" fmla="*/ 74 w 74"/>
                  <a:gd name="T59" fmla="*/ 10 h 31"/>
                  <a:gd name="T60" fmla="*/ 74 w 74"/>
                  <a:gd name="T61" fmla="*/ 15 h 31"/>
                  <a:gd name="T62" fmla="*/ 74 w 74"/>
                  <a:gd name="T6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1">
                    <a:moveTo>
                      <a:pt x="74" y="25"/>
                    </a:moveTo>
                    <a:cubicBezTo>
                      <a:pt x="73" y="25"/>
                      <a:pt x="73" y="25"/>
                      <a:pt x="73" y="25"/>
                    </a:cubicBezTo>
                    <a:cubicBezTo>
                      <a:pt x="73" y="25"/>
                      <a:pt x="73" y="25"/>
                      <a:pt x="73" y="25"/>
                    </a:cubicBezTo>
                    <a:cubicBezTo>
                      <a:pt x="64" y="25"/>
                      <a:pt x="64" y="25"/>
                      <a:pt x="64" y="25"/>
                    </a:cubicBezTo>
                    <a:cubicBezTo>
                      <a:pt x="45" y="26"/>
                      <a:pt x="45" y="26"/>
                      <a:pt x="45" y="26"/>
                    </a:cubicBezTo>
                    <a:cubicBezTo>
                      <a:pt x="9" y="27"/>
                      <a:pt x="9" y="27"/>
                      <a:pt x="9" y="27"/>
                    </a:cubicBezTo>
                    <a:cubicBezTo>
                      <a:pt x="6" y="27"/>
                      <a:pt x="3" y="27"/>
                      <a:pt x="0" y="28"/>
                    </a:cubicBezTo>
                    <a:cubicBezTo>
                      <a:pt x="0" y="28"/>
                      <a:pt x="0" y="28"/>
                      <a:pt x="0" y="28"/>
                    </a:cubicBezTo>
                    <a:cubicBezTo>
                      <a:pt x="2" y="28"/>
                      <a:pt x="3" y="28"/>
                      <a:pt x="4" y="28"/>
                    </a:cubicBezTo>
                    <a:cubicBezTo>
                      <a:pt x="16" y="27"/>
                      <a:pt x="28" y="27"/>
                      <a:pt x="40" y="26"/>
                    </a:cubicBezTo>
                    <a:cubicBezTo>
                      <a:pt x="59" y="26"/>
                      <a:pt x="59" y="26"/>
                      <a:pt x="59" y="26"/>
                    </a:cubicBezTo>
                    <a:cubicBezTo>
                      <a:pt x="68" y="25"/>
                      <a:pt x="68" y="25"/>
                      <a:pt x="68" y="25"/>
                    </a:cubicBezTo>
                    <a:cubicBezTo>
                      <a:pt x="72" y="25"/>
                      <a:pt x="72" y="25"/>
                      <a:pt x="72" y="25"/>
                    </a:cubicBezTo>
                    <a:cubicBezTo>
                      <a:pt x="74" y="25"/>
                      <a:pt x="74" y="25"/>
                      <a:pt x="74" y="25"/>
                    </a:cubicBezTo>
                    <a:cubicBezTo>
                      <a:pt x="74" y="25"/>
                      <a:pt x="74" y="25"/>
                      <a:pt x="74" y="25"/>
                    </a:cubicBezTo>
                    <a:cubicBezTo>
                      <a:pt x="74" y="29"/>
                      <a:pt x="74" y="31"/>
                      <a:pt x="74" y="31"/>
                    </a:cubicBezTo>
                    <a:cubicBezTo>
                      <a:pt x="74" y="31"/>
                      <a:pt x="74" y="28"/>
                      <a:pt x="74" y="25"/>
                    </a:cubicBezTo>
                    <a:cubicBezTo>
                      <a:pt x="74" y="25"/>
                      <a:pt x="74" y="25"/>
                      <a:pt x="74" y="25"/>
                    </a:cubicBezTo>
                    <a:cubicBezTo>
                      <a:pt x="74" y="25"/>
                      <a:pt x="74" y="25"/>
                      <a:pt x="74" y="25"/>
                    </a:cubicBezTo>
                    <a:moveTo>
                      <a:pt x="73" y="0"/>
                    </a:moveTo>
                    <a:cubicBezTo>
                      <a:pt x="73" y="0"/>
                      <a:pt x="73" y="0"/>
                      <a:pt x="73" y="0"/>
                    </a:cubicBezTo>
                    <a:cubicBezTo>
                      <a:pt x="74" y="0"/>
                      <a:pt x="74" y="0"/>
                      <a:pt x="74" y="0"/>
                    </a:cubicBezTo>
                    <a:cubicBezTo>
                      <a:pt x="74" y="0"/>
                      <a:pt x="74" y="0"/>
                      <a:pt x="74" y="0"/>
                    </a:cubicBezTo>
                    <a:cubicBezTo>
                      <a:pt x="74" y="0"/>
                      <a:pt x="74" y="0"/>
                      <a:pt x="74" y="0"/>
                    </a:cubicBezTo>
                    <a:cubicBezTo>
                      <a:pt x="73" y="0"/>
                      <a:pt x="73" y="0"/>
                      <a:pt x="73" y="0"/>
                    </a:cubicBezTo>
                    <a:cubicBezTo>
                      <a:pt x="73" y="0"/>
                      <a:pt x="73" y="0"/>
                      <a:pt x="73" y="0"/>
                    </a:cubicBezTo>
                    <a:cubicBezTo>
                      <a:pt x="73" y="0"/>
                      <a:pt x="73" y="0"/>
                      <a:pt x="73" y="0"/>
                    </a:cubicBezTo>
                    <a:moveTo>
                      <a:pt x="74" y="0"/>
                    </a:moveTo>
                    <a:cubicBezTo>
                      <a:pt x="74" y="0"/>
                      <a:pt x="74" y="0"/>
                      <a:pt x="74" y="0"/>
                    </a:cubicBezTo>
                    <a:cubicBezTo>
                      <a:pt x="74" y="3"/>
                      <a:pt x="74" y="7"/>
                      <a:pt x="74" y="10"/>
                    </a:cubicBezTo>
                    <a:cubicBezTo>
                      <a:pt x="74" y="12"/>
                      <a:pt x="74" y="13"/>
                      <a:pt x="74" y="15"/>
                    </a:cubicBezTo>
                    <a:cubicBezTo>
                      <a:pt x="74" y="7"/>
                      <a:pt x="74" y="0"/>
                      <a:pt x="74"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165">
                <a:extLst>
                  <a:ext uri="{FF2B5EF4-FFF2-40B4-BE49-F238E27FC236}">
                    <a16:creationId xmlns:a16="http://schemas.microsoft.com/office/drawing/2014/main" id="{ABF2DE91-0D06-4D4F-A266-F2A46096C8FE}"/>
                  </a:ext>
                </a:extLst>
              </p:cNvPr>
              <p:cNvSpPr>
                <a:spLocks noEditPoints="1"/>
              </p:cNvSpPr>
              <p:nvPr/>
            </p:nvSpPr>
            <p:spPr bwMode="auto">
              <a:xfrm>
                <a:off x="3227137" y="2531258"/>
                <a:ext cx="2211661" cy="140040"/>
              </a:xfrm>
              <a:custGeom>
                <a:avLst/>
                <a:gdLst>
                  <a:gd name="T0" fmla="*/ 33 w 1010"/>
                  <a:gd name="T1" fmla="*/ 63 h 64"/>
                  <a:gd name="T2" fmla="*/ 33 w 1010"/>
                  <a:gd name="T3" fmla="*/ 64 h 64"/>
                  <a:gd name="T4" fmla="*/ 33 w 1010"/>
                  <a:gd name="T5" fmla="*/ 63 h 64"/>
                  <a:gd name="T6" fmla="*/ 33 w 1010"/>
                  <a:gd name="T7" fmla="*/ 63 h 64"/>
                  <a:gd name="T8" fmla="*/ 161 w 1010"/>
                  <a:gd name="T9" fmla="*/ 28 h 64"/>
                  <a:gd name="T10" fmla="*/ 128 w 1010"/>
                  <a:gd name="T11" fmla="*/ 29 h 64"/>
                  <a:gd name="T12" fmla="*/ 135 w 1010"/>
                  <a:gd name="T13" fmla="*/ 29 h 64"/>
                  <a:gd name="T14" fmla="*/ 161 w 1010"/>
                  <a:gd name="T15" fmla="*/ 28 h 64"/>
                  <a:gd name="T16" fmla="*/ 4 w 1010"/>
                  <a:gd name="T17" fmla="*/ 11 h 64"/>
                  <a:gd name="T18" fmla="*/ 3 w 1010"/>
                  <a:gd name="T19" fmla="*/ 11 h 64"/>
                  <a:gd name="T20" fmla="*/ 4 w 1010"/>
                  <a:gd name="T21" fmla="*/ 11 h 64"/>
                  <a:gd name="T22" fmla="*/ 4 w 1010"/>
                  <a:gd name="T23" fmla="*/ 11 h 64"/>
                  <a:gd name="T24" fmla="*/ 4 w 1010"/>
                  <a:gd name="T25" fmla="*/ 11 h 64"/>
                  <a:gd name="T26" fmla="*/ 4 w 1010"/>
                  <a:gd name="T27" fmla="*/ 11 h 64"/>
                  <a:gd name="T28" fmla="*/ 4 w 1010"/>
                  <a:gd name="T29" fmla="*/ 11 h 64"/>
                  <a:gd name="T30" fmla="*/ 4 w 1010"/>
                  <a:gd name="T31" fmla="*/ 11 h 64"/>
                  <a:gd name="T32" fmla="*/ 4 w 1010"/>
                  <a:gd name="T33" fmla="*/ 11 h 64"/>
                  <a:gd name="T34" fmla="*/ 1010 w 1010"/>
                  <a:gd name="T35" fmla="*/ 0 h 64"/>
                  <a:gd name="T36" fmla="*/ 1010 w 1010"/>
                  <a:gd name="T37" fmla="*/ 0 h 64"/>
                  <a:gd name="T38" fmla="*/ 1010 w 1010"/>
                  <a:gd name="T39" fmla="*/ 0 h 64"/>
                  <a:gd name="T40" fmla="*/ 1010 w 1010"/>
                  <a:gd name="T41" fmla="*/ 0 h 64"/>
                  <a:gd name="T42" fmla="*/ 1010 w 1010"/>
                  <a:gd name="T43" fmla="*/ 0 h 64"/>
                  <a:gd name="T44" fmla="*/ 1009 w 1010"/>
                  <a:gd name="T45" fmla="*/ 0 h 64"/>
                  <a:gd name="T46" fmla="*/ 1009 w 1010"/>
                  <a:gd name="T47" fmla="*/ 5 h 64"/>
                  <a:gd name="T48" fmla="*/ 1009 w 1010"/>
                  <a:gd name="T49" fmla="*/ 5 h 64"/>
                  <a:gd name="T50" fmla="*/ 1009 w 1010"/>
                  <a:gd name="T51" fmla="*/ 7 h 64"/>
                  <a:gd name="T52" fmla="*/ 1009 w 1010"/>
                  <a:gd name="T53" fmla="*/ 5 h 64"/>
                  <a:gd name="T54" fmla="*/ 1009 w 1010"/>
                  <a:gd name="T55" fmla="*/ 4 h 64"/>
                  <a:gd name="T56" fmla="*/ 1010 w 1010"/>
                  <a:gd name="T57" fmla="*/ 20 h 64"/>
                  <a:gd name="T58" fmla="*/ 1009 w 1010"/>
                  <a:gd name="T59" fmla="*/ 20 h 64"/>
                  <a:gd name="T60" fmla="*/ 1009 w 1010"/>
                  <a:gd name="T61" fmla="*/ 22 h 64"/>
                  <a:gd name="T62" fmla="*/ 1009 w 1010"/>
                  <a:gd name="T63" fmla="*/ 21 h 64"/>
                  <a:gd name="T64" fmla="*/ 1007 w 1010"/>
                  <a:gd name="T65" fmla="*/ 21 h 64"/>
                  <a:gd name="T66" fmla="*/ 1004 w 1010"/>
                  <a:gd name="T67" fmla="*/ 21 h 64"/>
                  <a:gd name="T68" fmla="*/ 997 w 1010"/>
                  <a:gd name="T69" fmla="*/ 21 h 64"/>
                  <a:gd name="T70" fmla="*/ 994 w 1010"/>
                  <a:gd name="T71" fmla="*/ 21 h 64"/>
                  <a:gd name="T72" fmla="*/ 936 w 1010"/>
                  <a:gd name="T73" fmla="*/ 23 h 64"/>
                  <a:gd name="T74" fmla="*/ 936 w 1010"/>
                  <a:gd name="T75" fmla="*/ 28 h 64"/>
                  <a:gd name="T76" fmla="*/ 945 w 1010"/>
                  <a:gd name="T77" fmla="*/ 27 h 64"/>
                  <a:gd name="T78" fmla="*/ 981 w 1010"/>
                  <a:gd name="T79" fmla="*/ 26 h 64"/>
                  <a:gd name="T80" fmla="*/ 1000 w 1010"/>
                  <a:gd name="T81" fmla="*/ 25 h 64"/>
                  <a:gd name="T82" fmla="*/ 1009 w 1010"/>
                  <a:gd name="T83" fmla="*/ 25 h 64"/>
                  <a:gd name="T84" fmla="*/ 1009 w 1010"/>
                  <a:gd name="T85" fmla="*/ 25 h 64"/>
                  <a:gd name="T86" fmla="*/ 1010 w 1010"/>
                  <a:gd name="T87" fmla="*/ 25 h 64"/>
                  <a:gd name="T88" fmla="*/ 1010 w 1010"/>
                  <a:gd name="T89" fmla="*/ 25 h 64"/>
                  <a:gd name="T90" fmla="*/ 1010 w 1010"/>
                  <a:gd name="T91" fmla="*/ 25 h 64"/>
                  <a:gd name="T92" fmla="*/ 1010 w 1010"/>
                  <a:gd name="T93" fmla="*/ 15 h 64"/>
                  <a:gd name="T94" fmla="*/ 1010 w 1010"/>
                  <a:gd name="T95" fmla="*/ 15 h 64"/>
                  <a:gd name="T96" fmla="*/ 1010 w 1010"/>
                  <a:gd name="T97" fmla="*/ 10 h 64"/>
                  <a:gd name="T98" fmla="*/ 1010 w 1010"/>
                  <a:gd name="T9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0" h="64">
                    <a:moveTo>
                      <a:pt x="33" y="63"/>
                    </a:moveTo>
                    <a:cubicBezTo>
                      <a:pt x="33" y="64"/>
                      <a:pt x="33" y="64"/>
                      <a:pt x="33" y="64"/>
                    </a:cubicBezTo>
                    <a:cubicBezTo>
                      <a:pt x="33" y="64"/>
                      <a:pt x="33" y="64"/>
                      <a:pt x="33" y="63"/>
                    </a:cubicBezTo>
                    <a:cubicBezTo>
                      <a:pt x="33" y="63"/>
                      <a:pt x="33" y="63"/>
                      <a:pt x="33" y="63"/>
                    </a:cubicBezTo>
                    <a:moveTo>
                      <a:pt x="161" y="28"/>
                    </a:moveTo>
                    <a:cubicBezTo>
                      <a:pt x="150" y="28"/>
                      <a:pt x="139" y="28"/>
                      <a:pt x="128" y="29"/>
                    </a:cubicBezTo>
                    <a:cubicBezTo>
                      <a:pt x="130" y="29"/>
                      <a:pt x="133" y="29"/>
                      <a:pt x="135" y="29"/>
                    </a:cubicBezTo>
                    <a:cubicBezTo>
                      <a:pt x="144" y="28"/>
                      <a:pt x="152" y="28"/>
                      <a:pt x="161" y="28"/>
                    </a:cubicBezTo>
                    <a:moveTo>
                      <a:pt x="4" y="11"/>
                    </a:moveTo>
                    <a:cubicBezTo>
                      <a:pt x="1" y="11"/>
                      <a:pt x="0" y="11"/>
                      <a:pt x="3" y="11"/>
                    </a:cubicBezTo>
                    <a:cubicBezTo>
                      <a:pt x="4" y="11"/>
                      <a:pt x="4" y="11"/>
                      <a:pt x="4" y="11"/>
                    </a:cubicBezTo>
                    <a:cubicBezTo>
                      <a:pt x="4" y="11"/>
                      <a:pt x="4" y="11"/>
                      <a:pt x="4" y="11"/>
                    </a:cubicBezTo>
                    <a:moveTo>
                      <a:pt x="4" y="11"/>
                    </a:moveTo>
                    <a:cubicBezTo>
                      <a:pt x="4" y="11"/>
                      <a:pt x="4" y="11"/>
                      <a:pt x="4" y="11"/>
                    </a:cubicBezTo>
                    <a:cubicBezTo>
                      <a:pt x="4" y="11"/>
                      <a:pt x="4" y="11"/>
                      <a:pt x="4" y="11"/>
                    </a:cubicBezTo>
                    <a:cubicBezTo>
                      <a:pt x="4" y="11"/>
                      <a:pt x="4" y="11"/>
                      <a:pt x="4" y="11"/>
                    </a:cubicBezTo>
                    <a:cubicBezTo>
                      <a:pt x="4" y="11"/>
                      <a:pt x="4" y="11"/>
                      <a:pt x="4" y="11"/>
                    </a:cubicBezTo>
                    <a:moveTo>
                      <a:pt x="1010" y="0"/>
                    </a:moveTo>
                    <a:cubicBezTo>
                      <a:pt x="1010" y="0"/>
                      <a:pt x="1010" y="0"/>
                      <a:pt x="1010" y="0"/>
                    </a:cubicBezTo>
                    <a:cubicBezTo>
                      <a:pt x="1010" y="0"/>
                      <a:pt x="1010" y="0"/>
                      <a:pt x="1010" y="0"/>
                    </a:cubicBezTo>
                    <a:cubicBezTo>
                      <a:pt x="1010" y="0"/>
                      <a:pt x="1010" y="0"/>
                      <a:pt x="1010" y="0"/>
                    </a:cubicBezTo>
                    <a:cubicBezTo>
                      <a:pt x="1010" y="0"/>
                      <a:pt x="1010" y="0"/>
                      <a:pt x="1010" y="0"/>
                    </a:cubicBezTo>
                    <a:cubicBezTo>
                      <a:pt x="1009" y="0"/>
                      <a:pt x="1009" y="0"/>
                      <a:pt x="1009" y="0"/>
                    </a:cubicBezTo>
                    <a:cubicBezTo>
                      <a:pt x="1009" y="1"/>
                      <a:pt x="1009" y="3"/>
                      <a:pt x="1009" y="5"/>
                    </a:cubicBezTo>
                    <a:cubicBezTo>
                      <a:pt x="1009" y="5"/>
                      <a:pt x="1009" y="5"/>
                      <a:pt x="1009" y="5"/>
                    </a:cubicBezTo>
                    <a:cubicBezTo>
                      <a:pt x="1009" y="6"/>
                      <a:pt x="1009" y="7"/>
                      <a:pt x="1009" y="7"/>
                    </a:cubicBezTo>
                    <a:cubicBezTo>
                      <a:pt x="1009" y="7"/>
                      <a:pt x="1009" y="6"/>
                      <a:pt x="1009" y="5"/>
                    </a:cubicBezTo>
                    <a:cubicBezTo>
                      <a:pt x="1009" y="5"/>
                      <a:pt x="1009" y="4"/>
                      <a:pt x="1009" y="4"/>
                    </a:cubicBezTo>
                    <a:cubicBezTo>
                      <a:pt x="1009" y="4"/>
                      <a:pt x="1009" y="7"/>
                      <a:pt x="1010" y="20"/>
                    </a:cubicBezTo>
                    <a:cubicBezTo>
                      <a:pt x="1009" y="20"/>
                      <a:pt x="1009" y="20"/>
                      <a:pt x="1009" y="20"/>
                    </a:cubicBezTo>
                    <a:cubicBezTo>
                      <a:pt x="1009" y="21"/>
                      <a:pt x="1009" y="22"/>
                      <a:pt x="1009" y="22"/>
                    </a:cubicBezTo>
                    <a:cubicBezTo>
                      <a:pt x="1009" y="22"/>
                      <a:pt x="1009" y="22"/>
                      <a:pt x="1009" y="21"/>
                    </a:cubicBezTo>
                    <a:cubicBezTo>
                      <a:pt x="1007" y="21"/>
                      <a:pt x="1007" y="21"/>
                      <a:pt x="1007" y="21"/>
                    </a:cubicBezTo>
                    <a:cubicBezTo>
                      <a:pt x="1004" y="21"/>
                      <a:pt x="1004" y="21"/>
                      <a:pt x="1004" y="21"/>
                    </a:cubicBezTo>
                    <a:cubicBezTo>
                      <a:pt x="997" y="21"/>
                      <a:pt x="997" y="21"/>
                      <a:pt x="997" y="21"/>
                    </a:cubicBezTo>
                    <a:cubicBezTo>
                      <a:pt x="996" y="21"/>
                      <a:pt x="995" y="21"/>
                      <a:pt x="994" y="21"/>
                    </a:cubicBezTo>
                    <a:cubicBezTo>
                      <a:pt x="975" y="21"/>
                      <a:pt x="956" y="22"/>
                      <a:pt x="936" y="23"/>
                    </a:cubicBezTo>
                    <a:cubicBezTo>
                      <a:pt x="936" y="24"/>
                      <a:pt x="936" y="26"/>
                      <a:pt x="936" y="28"/>
                    </a:cubicBezTo>
                    <a:cubicBezTo>
                      <a:pt x="939" y="27"/>
                      <a:pt x="942" y="27"/>
                      <a:pt x="945" y="27"/>
                    </a:cubicBezTo>
                    <a:cubicBezTo>
                      <a:pt x="981" y="26"/>
                      <a:pt x="981" y="26"/>
                      <a:pt x="981" y="26"/>
                    </a:cubicBezTo>
                    <a:cubicBezTo>
                      <a:pt x="1000" y="25"/>
                      <a:pt x="1000" y="25"/>
                      <a:pt x="1000" y="25"/>
                    </a:cubicBezTo>
                    <a:cubicBezTo>
                      <a:pt x="1009" y="25"/>
                      <a:pt x="1009" y="25"/>
                      <a:pt x="1009" y="25"/>
                    </a:cubicBezTo>
                    <a:cubicBezTo>
                      <a:pt x="1009" y="25"/>
                      <a:pt x="1009" y="25"/>
                      <a:pt x="1009" y="25"/>
                    </a:cubicBezTo>
                    <a:cubicBezTo>
                      <a:pt x="1010" y="25"/>
                      <a:pt x="1010" y="25"/>
                      <a:pt x="1010" y="25"/>
                    </a:cubicBezTo>
                    <a:cubicBezTo>
                      <a:pt x="1010" y="25"/>
                      <a:pt x="1010" y="25"/>
                      <a:pt x="1010" y="25"/>
                    </a:cubicBezTo>
                    <a:cubicBezTo>
                      <a:pt x="1010" y="25"/>
                      <a:pt x="1010" y="25"/>
                      <a:pt x="1010" y="25"/>
                    </a:cubicBezTo>
                    <a:cubicBezTo>
                      <a:pt x="1010" y="22"/>
                      <a:pt x="1010" y="19"/>
                      <a:pt x="1010" y="15"/>
                    </a:cubicBezTo>
                    <a:cubicBezTo>
                      <a:pt x="1010" y="15"/>
                      <a:pt x="1010" y="15"/>
                      <a:pt x="1010" y="15"/>
                    </a:cubicBezTo>
                    <a:cubicBezTo>
                      <a:pt x="1010" y="13"/>
                      <a:pt x="1010" y="12"/>
                      <a:pt x="1010" y="10"/>
                    </a:cubicBezTo>
                    <a:cubicBezTo>
                      <a:pt x="1010" y="7"/>
                      <a:pt x="1010" y="3"/>
                      <a:pt x="1010"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166">
                <a:extLst>
                  <a:ext uri="{FF2B5EF4-FFF2-40B4-BE49-F238E27FC236}">
                    <a16:creationId xmlns:a16="http://schemas.microsoft.com/office/drawing/2014/main" id="{B4362230-75F6-408D-84AF-FCB3F33EBA7C}"/>
                  </a:ext>
                </a:extLst>
              </p:cNvPr>
              <p:cNvSpPr>
                <a:spLocks noEditPoints="1"/>
              </p:cNvSpPr>
              <p:nvPr/>
            </p:nvSpPr>
            <p:spPr bwMode="auto">
              <a:xfrm>
                <a:off x="3235185" y="2529648"/>
                <a:ext cx="2203612" cy="141649"/>
              </a:xfrm>
              <a:custGeom>
                <a:avLst/>
                <a:gdLst>
                  <a:gd name="T0" fmla="*/ 853 w 1006"/>
                  <a:gd name="T1" fmla="*/ 62 h 65"/>
                  <a:gd name="T2" fmla="*/ 852 w 1006"/>
                  <a:gd name="T3" fmla="*/ 50 h 65"/>
                  <a:gd name="T4" fmla="*/ 802 w 1006"/>
                  <a:gd name="T5" fmla="*/ 49 h 65"/>
                  <a:gd name="T6" fmla="*/ 917 w 1006"/>
                  <a:gd name="T7" fmla="*/ 42 h 65"/>
                  <a:gd name="T8" fmla="*/ 918 w 1006"/>
                  <a:gd name="T9" fmla="*/ 42 h 65"/>
                  <a:gd name="T10" fmla="*/ 852 w 1006"/>
                  <a:gd name="T11" fmla="*/ 40 h 65"/>
                  <a:gd name="T12" fmla="*/ 899 w 1006"/>
                  <a:gd name="T13" fmla="*/ 39 h 65"/>
                  <a:gd name="T14" fmla="*/ 911 w 1006"/>
                  <a:gd name="T15" fmla="*/ 41 h 65"/>
                  <a:gd name="T16" fmla="*/ 917 w 1006"/>
                  <a:gd name="T17" fmla="*/ 39 h 65"/>
                  <a:gd name="T18" fmla="*/ 917 w 1006"/>
                  <a:gd name="T19" fmla="*/ 42 h 65"/>
                  <a:gd name="T20" fmla="*/ 918 w 1006"/>
                  <a:gd name="T21" fmla="*/ 42 h 65"/>
                  <a:gd name="T22" fmla="*/ 94 w 1006"/>
                  <a:gd name="T23" fmla="*/ 30 h 65"/>
                  <a:gd name="T24" fmla="*/ 29 w 1006"/>
                  <a:gd name="T25" fmla="*/ 32 h 65"/>
                  <a:gd name="T26" fmla="*/ 28 w 1006"/>
                  <a:gd name="T27" fmla="*/ 52 h 65"/>
                  <a:gd name="T28" fmla="*/ 28 w 1006"/>
                  <a:gd name="T29" fmla="*/ 64 h 65"/>
                  <a:gd name="T30" fmla="*/ 30 w 1006"/>
                  <a:gd name="T31" fmla="*/ 64 h 65"/>
                  <a:gd name="T32" fmla="*/ 114 w 1006"/>
                  <a:gd name="T33" fmla="*/ 61 h 65"/>
                  <a:gd name="T34" fmla="*/ 114 w 1006"/>
                  <a:gd name="T35" fmla="*/ 54 h 65"/>
                  <a:gd name="T36" fmla="*/ 256 w 1006"/>
                  <a:gd name="T37" fmla="*/ 29 h 65"/>
                  <a:gd name="T38" fmla="*/ 124 w 1006"/>
                  <a:gd name="T39" fmla="*/ 30 h 65"/>
                  <a:gd name="T40" fmla="*/ 115 w 1006"/>
                  <a:gd name="T41" fmla="*/ 39 h 65"/>
                  <a:gd name="T42" fmla="*/ 118 w 1006"/>
                  <a:gd name="T43" fmla="*/ 39 h 65"/>
                  <a:gd name="T44" fmla="*/ 379 w 1006"/>
                  <a:gd name="T45" fmla="*/ 46 h 65"/>
                  <a:gd name="T46" fmla="*/ 402 w 1006"/>
                  <a:gd name="T47" fmla="*/ 40 h 65"/>
                  <a:gd name="T48" fmla="*/ 256 w 1006"/>
                  <a:gd name="T49" fmla="*/ 29 h 65"/>
                  <a:gd name="T50" fmla="*/ 817 w 1006"/>
                  <a:gd name="T51" fmla="*/ 20 h 65"/>
                  <a:gd name="T52" fmla="*/ 851 w 1006"/>
                  <a:gd name="T53" fmla="*/ 21 h 65"/>
                  <a:gd name="T54" fmla="*/ 903 w 1006"/>
                  <a:gd name="T55" fmla="*/ 22 h 65"/>
                  <a:gd name="T56" fmla="*/ 915 w 1006"/>
                  <a:gd name="T57" fmla="*/ 12 h 65"/>
                  <a:gd name="T58" fmla="*/ 27 w 1006"/>
                  <a:gd name="T59" fmla="*/ 9 h 65"/>
                  <a:gd name="T60" fmla="*/ 27 w 1006"/>
                  <a:gd name="T61" fmla="*/ 42 h 65"/>
                  <a:gd name="T62" fmla="*/ 0 w 1006"/>
                  <a:gd name="T63" fmla="*/ 12 h 65"/>
                  <a:gd name="T64" fmla="*/ 23 w 1006"/>
                  <a:gd name="T65" fmla="*/ 50 h 65"/>
                  <a:gd name="T66" fmla="*/ 2 w 1006"/>
                  <a:gd name="T67" fmla="*/ 11 h 65"/>
                  <a:gd name="T68" fmla="*/ 0 w 1006"/>
                  <a:gd name="T69" fmla="*/ 12 h 65"/>
                  <a:gd name="T70" fmla="*/ 0 w 1006"/>
                  <a:gd name="T71" fmla="*/ 11 h 65"/>
                  <a:gd name="T72" fmla="*/ 27 w 1006"/>
                  <a:gd name="T73" fmla="*/ 9 h 65"/>
                  <a:gd name="T74" fmla="*/ 28 w 1006"/>
                  <a:gd name="T75" fmla="*/ 19 h 65"/>
                  <a:gd name="T76" fmla="*/ 114 w 1006"/>
                  <a:gd name="T77" fmla="*/ 6 h 65"/>
                  <a:gd name="T78" fmla="*/ 114 w 1006"/>
                  <a:gd name="T79" fmla="*/ 15 h 65"/>
                  <a:gd name="T80" fmla="*/ 1005 w 1006"/>
                  <a:gd name="T81" fmla="*/ 1 h 65"/>
                  <a:gd name="T82" fmla="*/ 1004 w 1006"/>
                  <a:gd name="T83" fmla="*/ 5 h 65"/>
                  <a:gd name="T84" fmla="*/ 955 w 1006"/>
                  <a:gd name="T85" fmla="*/ 5 h 65"/>
                  <a:gd name="T86" fmla="*/ 917 w 1006"/>
                  <a:gd name="T87" fmla="*/ 12 h 65"/>
                  <a:gd name="T88" fmla="*/ 931 w 1006"/>
                  <a:gd name="T89" fmla="*/ 23 h 65"/>
                  <a:gd name="T90" fmla="*/ 932 w 1006"/>
                  <a:gd name="T91" fmla="*/ 24 h 65"/>
                  <a:gd name="T92" fmla="*/ 1003 w 1006"/>
                  <a:gd name="T93" fmla="*/ 22 h 65"/>
                  <a:gd name="T94" fmla="*/ 1006 w 1006"/>
                  <a:gd name="T95" fmla="*/ 21 h 65"/>
                  <a:gd name="T96" fmla="*/ 1005 w 1006"/>
                  <a:gd name="T97" fmla="*/ 6 h 65"/>
                  <a:gd name="T98" fmla="*/ 1005 w 1006"/>
                  <a:gd name="T99" fmla="*/ 1 h 65"/>
                  <a:gd name="T100" fmla="*/ 269 w 1006"/>
                  <a:gd name="T101" fmla="*/ 3 h 65"/>
                  <a:gd name="T102" fmla="*/ 115 w 1006"/>
                  <a:gd name="T103" fmla="*/ 14 h 65"/>
                  <a:gd name="T104" fmla="*/ 662 w 1006"/>
                  <a:gd name="T105" fmla="*/ 11 h 65"/>
                  <a:gd name="T106" fmla="*/ 896 w 1006"/>
                  <a:gd name="T107" fmla="*/ 3 h 65"/>
                  <a:gd name="T108" fmla="*/ 672 w 1006"/>
                  <a:gd name="T10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6" h="65">
                    <a:moveTo>
                      <a:pt x="852" y="50"/>
                    </a:moveTo>
                    <a:cubicBezTo>
                      <a:pt x="852" y="55"/>
                      <a:pt x="852" y="59"/>
                      <a:pt x="852" y="62"/>
                    </a:cubicBezTo>
                    <a:cubicBezTo>
                      <a:pt x="852" y="62"/>
                      <a:pt x="852" y="62"/>
                      <a:pt x="852" y="62"/>
                    </a:cubicBezTo>
                    <a:cubicBezTo>
                      <a:pt x="853" y="62"/>
                      <a:pt x="853" y="62"/>
                      <a:pt x="853" y="62"/>
                    </a:cubicBezTo>
                    <a:cubicBezTo>
                      <a:pt x="853" y="62"/>
                      <a:pt x="853" y="62"/>
                      <a:pt x="853" y="62"/>
                    </a:cubicBezTo>
                    <a:cubicBezTo>
                      <a:pt x="853" y="63"/>
                      <a:pt x="853" y="63"/>
                      <a:pt x="853" y="63"/>
                    </a:cubicBezTo>
                    <a:cubicBezTo>
                      <a:pt x="853" y="63"/>
                      <a:pt x="853" y="57"/>
                      <a:pt x="853" y="50"/>
                    </a:cubicBezTo>
                    <a:cubicBezTo>
                      <a:pt x="852" y="50"/>
                      <a:pt x="852" y="50"/>
                      <a:pt x="852" y="50"/>
                    </a:cubicBezTo>
                    <a:moveTo>
                      <a:pt x="802" y="49"/>
                    </a:moveTo>
                    <a:cubicBezTo>
                      <a:pt x="799" y="49"/>
                      <a:pt x="795" y="50"/>
                      <a:pt x="790" y="51"/>
                    </a:cubicBezTo>
                    <a:cubicBezTo>
                      <a:pt x="833" y="50"/>
                      <a:pt x="833" y="50"/>
                      <a:pt x="833" y="50"/>
                    </a:cubicBezTo>
                    <a:cubicBezTo>
                      <a:pt x="823" y="49"/>
                      <a:pt x="813" y="49"/>
                      <a:pt x="802" y="49"/>
                    </a:cubicBezTo>
                    <a:moveTo>
                      <a:pt x="852" y="46"/>
                    </a:moveTo>
                    <a:cubicBezTo>
                      <a:pt x="852" y="47"/>
                      <a:pt x="852" y="48"/>
                      <a:pt x="852" y="49"/>
                    </a:cubicBezTo>
                    <a:cubicBezTo>
                      <a:pt x="852" y="49"/>
                      <a:pt x="852" y="48"/>
                      <a:pt x="852" y="46"/>
                    </a:cubicBezTo>
                    <a:moveTo>
                      <a:pt x="917" y="42"/>
                    </a:moveTo>
                    <a:cubicBezTo>
                      <a:pt x="917" y="42"/>
                      <a:pt x="917" y="42"/>
                      <a:pt x="917" y="42"/>
                    </a:cubicBezTo>
                    <a:cubicBezTo>
                      <a:pt x="918" y="42"/>
                      <a:pt x="918" y="42"/>
                      <a:pt x="918" y="42"/>
                    </a:cubicBezTo>
                    <a:cubicBezTo>
                      <a:pt x="918" y="42"/>
                      <a:pt x="918" y="42"/>
                      <a:pt x="918" y="42"/>
                    </a:cubicBezTo>
                    <a:cubicBezTo>
                      <a:pt x="918" y="42"/>
                      <a:pt x="918" y="42"/>
                      <a:pt x="918" y="42"/>
                    </a:cubicBezTo>
                    <a:cubicBezTo>
                      <a:pt x="917" y="42"/>
                      <a:pt x="917" y="42"/>
                      <a:pt x="917" y="42"/>
                    </a:cubicBezTo>
                    <a:moveTo>
                      <a:pt x="853" y="40"/>
                    </a:moveTo>
                    <a:cubicBezTo>
                      <a:pt x="852" y="40"/>
                      <a:pt x="852" y="40"/>
                      <a:pt x="852" y="40"/>
                    </a:cubicBezTo>
                    <a:cubicBezTo>
                      <a:pt x="852" y="40"/>
                      <a:pt x="852" y="40"/>
                      <a:pt x="852" y="40"/>
                    </a:cubicBezTo>
                    <a:cubicBezTo>
                      <a:pt x="852" y="40"/>
                      <a:pt x="852" y="40"/>
                      <a:pt x="853" y="40"/>
                    </a:cubicBezTo>
                    <a:cubicBezTo>
                      <a:pt x="853" y="40"/>
                      <a:pt x="853" y="40"/>
                      <a:pt x="853" y="40"/>
                    </a:cubicBezTo>
                    <a:moveTo>
                      <a:pt x="916" y="39"/>
                    </a:moveTo>
                    <a:cubicBezTo>
                      <a:pt x="899" y="39"/>
                      <a:pt x="899" y="39"/>
                      <a:pt x="899" y="39"/>
                    </a:cubicBezTo>
                    <a:cubicBezTo>
                      <a:pt x="883" y="39"/>
                      <a:pt x="868" y="40"/>
                      <a:pt x="853" y="40"/>
                    </a:cubicBezTo>
                    <a:cubicBezTo>
                      <a:pt x="853" y="40"/>
                      <a:pt x="853" y="40"/>
                      <a:pt x="853" y="40"/>
                    </a:cubicBezTo>
                    <a:cubicBezTo>
                      <a:pt x="867" y="41"/>
                      <a:pt x="881" y="41"/>
                      <a:pt x="896" y="41"/>
                    </a:cubicBezTo>
                    <a:cubicBezTo>
                      <a:pt x="911" y="41"/>
                      <a:pt x="911" y="41"/>
                      <a:pt x="911" y="41"/>
                    </a:cubicBezTo>
                    <a:cubicBezTo>
                      <a:pt x="915" y="42"/>
                      <a:pt x="915" y="42"/>
                      <a:pt x="915" y="42"/>
                    </a:cubicBezTo>
                    <a:cubicBezTo>
                      <a:pt x="916" y="42"/>
                      <a:pt x="916" y="42"/>
                      <a:pt x="916" y="42"/>
                    </a:cubicBezTo>
                    <a:cubicBezTo>
                      <a:pt x="916" y="41"/>
                      <a:pt x="916" y="40"/>
                      <a:pt x="916" y="39"/>
                    </a:cubicBezTo>
                    <a:moveTo>
                      <a:pt x="917" y="39"/>
                    </a:moveTo>
                    <a:cubicBezTo>
                      <a:pt x="916" y="39"/>
                      <a:pt x="916" y="39"/>
                      <a:pt x="916" y="39"/>
                    </a:cubicBezTo>
                    <a:cubicBezTo>
                      <a:pt x="916" y="40"/>
                      <a:pt x="916" y="41"/>
                      <a:pt x="916" y="42"/>
                    </a:cubicBezTo>
                    <a:cubicBezTo>
                      <a:pt x="917" y="42"/>
                      <a:pt x="917" y="42"/>
                      <a:pt x="917" y="42"/>
                    </a:cubicBezTo>
                    <a:cubicBezTo>
                      <a:pt x="917" y="42"/>
                      <a:pt x="917" y="42"/>
                      <a:pt x="917" y="42"/>
                    </a:cubicBezTo>
                    <a:cubicBezTo>
                      <a:pt x="917" y="41"/>
                      <a:pt x="917" y="40"/>
                      <a:pt x="917" y="39"/>
                    </a:cubicBezTo>
                    <a:moveTo>
                      <a:pt x="918" y="39"/>
                    </a:moveTo>
                    <a:cubicBezTo>
                      <a:pt x="918" y="39"/>
                      <a:pt x="918" y="39"/>
                      <a:pt x="918" y="39"/>
                    </a:cubicBezTo>
                    <a:cubicBezTo>
                      <a:pt x="918" y="40"/>
                      <a:pt x="918" y="41"/>
                      <a:pt x="918" y="42"/>
                    </a:cubicBezTo>
                    <a:cubicBezTo>
                      <a:pt x="918" y="42"/>
                      <a:pt x="918" y="42"/>
                      <a:pt x="918" y="42"/>
                    </a:cubicBezTo>
                    <a:cubicBezTo>
                      <a:pt x="918" y="41"/>
                      <a:pt x="918" y="40"/>
                      <a:pt x="918" y="39"/>
                    </a:cubicBezTo>
                    <a:moveTo>
                      <a:pt x="114" y="30"/>
                    </a:moveTo>
                    <a:cubicBezTo>
                      <a:pt x="108" y="30"/>
                      <a:pt x="101" y="30"/>
                      <a:pt x="94" y="30"/>
                    </a:cubicBezTo>
                    <a:cubicBezTo>
                      <a:pt x="83" y="30"/>
                      <a:pt x="72" y="31"/>
                      <a:pt x="60" y="31"/>
                    </a:cubicBezTo>
                    <a:cubicBezTo>
                      <a:pt x="43" y="31"/>
                      <a:pt x="43" y="31"/>
                      <a:pt x="43" y="31"/>
                    </a:cubicBezTo>
                    <a:cubicBezTo>
                      <a:pt x="34" y="32"/>
                      <a:pt x="34" y="32"/>
                      <a:pt x="34" y="32"/>
                    </a:cubicBezTo>
                    <a:cubicBezTo>
                      <a:pt x="29" y="32"/>
                      <a:pt x="29" y="32"/>
                      <a:pt x="29" y="32"/>
                    </a:cubicBezTo>
                    <a:cubicBezTo>
                      <a:pt x="28" y="32"/>
                      <a:pt x="28" y="32"/>
                      <a:pt x="28" y="32"/>
                    </a:cubicBezTo>
                    <a:cubicBezTo>
                      <a:pt x="27" y="32"/>
                      <a:pt x="27" y="32"/>
                      <a:pt x="27" y="32"/>
                    </a:cubicBezTo>
                    <a:cubicBezTo>
                      <a:pt x="27" y="31"/>
                      <a:pt x="27" y="31"/>
                      <a:pt x="27" y="31"/>
                    </a:cubicBezTo>
                    <a:cubicBezTo>
                      <a:pt x="27" y="31"/>
                      <a:pt x="27" y="42"/>
                      <a:pt x="28" y="52"/>
                    </a:cubicBezTo>
                    <a:cubicBezTo>
                      <a:pt x="28" y="56"/>
                      <a:pt x="28" y="61"/>
                      <a:pt x="28" y="65"/>
                    </a:cubicBezTo>
                    <a:cubicBezTo>
                      <a:pt x="28" y="65"/>
                      <a:pt x="28" y="65"/>
                      <a:pt x="28" y="64"/>
                    </a:cubicBezTo>
                    <a:cubicBezTo>
                      <a:pt x="28" y="64"/>
                      <a:pt x="28" y="64"/>
                      <a:pt x="28" y="64"/>
                    </a:cubicBezTo>
                    <a:cubicBezTo>
                      <a:pt x="28" y="64"/>
                      <a:pt x="28" y="64"/>
                      <a:pt x="28" y="64"/>
                    </a:cubicBezTo>
                    <a:cubicBezTo>
                      <a:pt x="29" y="64"/>
                      <a:pt x="29" y="64"/>
                      <a:pt x="29" y="64"/>
                    </a:cubicBezTo>
                    <a:cubicBezTo>
                      <a:pt x="29" y="64"/>
                      <a:pt x="29" y="64"/>
                      <a:pt x="29" y="64"/>
                    </a:cubicBezTo>
                    <a:cubicBezTo>
                      <a:pt x="29" y="64"/>
                      <a:pt x="29" y="64"/>
                      <a:pt x="29" y="64"/>
                    </a:cubicBezTo>
                    <a:cubicBezTo>
                      <a:pt x="30" y="64"/>
                      <a:pt x="30" y="64"/>
                      <a:pt x="30" y="64"/>
                    </a:cubicBezTo>
                    <a:cubicBezTo>
                      <a:pt x="34" y="65"/>
                      <a:pt x="34" y="65"/>
                      <a:pt x="34" y="65"/>
                    </a:cubicBezTo>
                    <a:cubicBezTo>
                      <a:pt x="58" y="65"/>
                      <a:pt x="82" y="65"/>
                      <a:pt x="105" y="65"/>
                    </a:cubicBezTo>
                    <a:cubicBezTo>
                      <a:pt x="108" y="65"/>
                      <a:pt x="111" y="65"/>
                      <a:pt x="115" y="65"/>
                    </a:cubicBezTo>
                    <a:cubicBezTo>
                      <a:pt x="114" y="64"/>
                      <a:pt x="114" y="62"/>
                      <a:pt x="114" y="61"/>
                    </a:cubicBezTo>
                    <a:cubicBezTo>
                      <a:pt x="114" y="61"/>
                      <a:pt x="114" y="61"/>
                      <a:pt x="114" y="61"/>
                    </a:cubicBezTo>
                    <a:cubicBezTo>
                      <a:pt x="114" y="61"/>
                      <a:pt x="114" y="61"/>
                      <a:pt x="114" y="61"/>
                    </a:cubicBezTo>
                    <a:cubicBezTo>
                      <a:pt x="114" y="61"/>
                      <a:pt x="114" y="59"/>
                      <a:pt x="114" y="57"/>
                    </a:cubicBezTo>
                    <a:cubicBezTo>
                      <a:pt x="114" y="56"/>
                      <a:pt x="114" y="55"/>
                      <a:pt x="114" y="54"/>
                    </a:cubicBezTo>
                    <a:cubicBezTo>
                      <a:pt x="114" y="54"/>
                      <a:pt x="114" y="54"/>
                      <a:pt x="114" y="54"/>
                    </a:cubicBezTo>
                    <a:cubicBezTo>
                      <a:pt x="114" y="46"/>
                      <a:pt x="114" y="39"/>
                      <a:pt x="114" y="34"/>
                    </a:cubicBezTo>
                    <a:cubicBezTo>
                      <a:pt x="114" y="33"/>
                      <a:pt x="114" y="31"/>
                      <a:pt x="114" y="30"/>
                    </a:cubicBezTo>
                    <a:moveTo>
                      <a:pt x="256" y="29"/>
                    </a:moveTo>
                    <a:cubicBezTo>
                      <a:pt x="242" y="29"/>
                      <a:pt x="226" y="29"/>
                      <a:pt x="206" y="29"/>
                    </a:cubicBezTo>
                    <a:cubicBezTo>
                      <a:pt x="191" y="29"/>
                      <a:pt x="175" y="29"/>
                      <a:pt x="157" y="29"/>
                    </a:cubicBezTo>
                    <a:cubicBezTo>
                      <a:pt x="148" y="29"/>
                      <a:pt x="140" y="29"/>
                      <a:pt x="131" y="30"/>
                    </a:cubicBezTo>
                    <a:cubicBezTo>
                      <a:pt x="129" y="30"/>
                      <a:pt x="126" y="30"/>
                      <a:pt x="124" y="30"/>
                    </a:cubicBezTo>
                    <a:cubicBezTo>
                      <a:pt x="121" y="30"/>
                      <a:pt x="118" y="30"/>
                      <a:pt x="114" y="30"/>
                    </a:cubicBezTo>
                    <a:cubicBezTo>
                      <a:pt x="114" y="30"/>
                      <a:pt x="114" y="30"/>
                      <a:pt x="114" y="30"/>
                    </a:cubicBezTo>
                    <a:cubicBezTo>
                      <a:pt x="114" y="30"/>
                      <a:pt x="114" y="30"/>
                      <a:pt x="114" y="30"/>
                    </a:cubicBezTo>
                    <a:cubicBezTo>
                      <a:pt x="114" y="30"/>
                      <a:pt x="114" y="33"/>
                      <a:pt x="115" y="39"/>
                    </a:cubicBezTo>
                    <a:cubicBezTo>
                      <a:pt x="115" y="39"/>
                      <a:pt x="115" y="39"/>
                      <a:pt x="115" y="39"/>
                    </a:cubicBezTo>
                    <a:cubicBezTo>
                      <a:pt x="115" y="39"/>
                      <a:pt x="115" y="39"/>
                      <a:pt x="115" y="39"/>
                    </a:cubicBezTo>
                    <a:cubicBezTo>
                      <a:pt x="116" y="39"/>
                      <a:pt x="116" y="39"/>
                      <a:pt x="116" y="39"/>
                    </a:cubicBezTo>
                    <a:cubicBezTo>
                      <a:pt x="118" y="39"/>
                      <a:pt x="118" y="39"/>
                      <a:pt x="118" y="39"/>
                    </a:cubicBezTo>
                    <a:cubicBezTo>
                      <a:pt x="122" y="39"/>
                      <a:pt x="122" y="39"/>
                      <a:pt x="122" y="39"/>
                    </a:cubicBezTo>
                    <a:cubicBezTo>
                      <a:pt x="129" y="39"/>
                      <a:pt x="129" y="39"/>
                      <a:pt x="129" y="39"/>
                    </a:cubicBezTo>
                    <a:cubicBezTo>
                      <a:pt x="149" y="39"/>
                      <a:pt x="170" y="40"/>
                      <a:pt x="189" y="40"/>
                    </a:cubicBezTo>
                    <a:cubicBezTo>
                      <a:pt x="268" y="42"/>
                      <a:pt x="341" y="44"/>
                      <a:pt x="379" y="46"/>
                    </a:cubicBezTo>
                    <a:cubicBezTo>
                      <a:pt x="379" y="46"/>
                      <a:pt x="379" y="46"/>
                      <a:pt x="379" y="46"/>
                    </a:cubicBezTo>
                    <a:cubicBezTo>
                      <a:pt x="381" y="46"/>
                      <a:pt x="382" y="46"/>
                      <a:pt x="384" y="46"/>
                    </a:cubicBezTo>
                    <a:cubicBezTo>
                      <a:pt x="407" y="45"/>
                      <a:pt x="432" y="44"/>
                      <a:pt x="456" y="43"/>
                    </a:cubicBezTo>
                    <a:cubicBezTo>
                      <a:pt x="420" y="43"/>
                      <a:pt x="392" y="41"/>
                      <a:pt x="402" y="40"/>
                    </a:cubicBezTo>
                    <a:cubicBezTo>
                      <a:pt x="416" y="36"/>
                      <a:pt x="321" y="34"/>
                      <a:pt x="287" y="31"/>
                    </a:cubicBezTo>
                    <a:cubicBezTo>
                      <a:pt x="283" y="30"/>
                      <a:pt x="292" y="29"/>
                      <a:pt x="296" y="29"/>
                    </a:cubicBezTo>
                    <a:cubicBezTo>
                      <a:pt x="294" y="29"/>
                      <a:pt x="292" y="29"/>
                      <a:pt x="290" y="29"/>
                    </a:cubicBezTo>
                    <a:cubicBezTo>
                      <a:pt x="282" y="29"/>
                      <a:pt x="271" y="29"/>
                      <a:pt x="256" y="29"/>
                    </a:cubicBezTo>
                    <a:moveTo>
                      <a:pt x="915" y="12"/>
                    </a:moveTo>
                    <a:cubicBezTo>
                      <a:pt x="909" y="13"/>
                      <a:pt x="909" y="13"/>
                      <a:pt x="909" y="13"/>
                    </a:cubicBezTo>
                    <a:cubicBezTo>
                      <a:pt x="899" y="14"/>
                      <a:pt x="888" y="15"/>
                      <a:pt x="878" y="16"/>
                    </a:cubicBezTo>
                    <a:cubicBezTo>
                      <a:pt x="858" y="18"/>
                      <a:pt x="838" y="19"/>
                      <a:pt x="817" y="20"/>
                    </a:cubicBezTo>
                    <a:cubicBezTo>
                      <a:pt x="815" y="21"/>
                      <a:pt x="812" y="21"/>
                      <a:pt x="809" y="21"/>
                    </a:cubicBezTo>
                    <a:cubicBezTo>
                      <a:pt x="824" y="21"/>
                      <a:pt x="838" y="21"/>
                      <a:pt x="851" y="21"/>
                    </a:cubicBezTo>
                    <a:cubicBezTo>
                      <a:pt x="851" y="19"/>
                      <a:pt x="851" y="19"/>
                      <a:pt x="851" y="19"/>
                    </a:cubicBezTo>
                    <a:cubicBezTo>
                      <a:pt x="851" y="19"/>
                      <a:pt x="851" y="20"/>
                      <a:pt x="851" y="21"/>
                    </a:cubicBezTo>
                    <a:cubicBezTo>
                      <a:pt x="852" y="21"/>
                      <a:pt x="852" y="21"/>
                      <a:pt x="852" y="21"/>
                    </a:cubicBezTo>
                    <a:cubicBezTo>
                      <a:pt x="852" y="21"/>
                      <a:pt x="852" y="21"/>
                      <a:pt x="852" y="21"/>
                    </a:cubicBezTo>
                    <a:cubicBezTo>
                      <a:pt x="852" y="21"/>
                      <a:pt x="852" y="21"/>
                      <a:pt x="853" y="21"/>
                    </a:cubicBezTo>
                    <a:cubicBezTo>
                      <a:pt x="870" y="22"/>
                      <a:pt x="887" y="22"/>
                      <a:pt x="903" y="22"/>
                    </a:cubicBezTo>
                    <a:cubicBezTo>
                      <a:pt x="916" y="22"/>
                      <a:pt x="916" y="22"/>
                      <a:pt x="916" y="22"/>
                    </a:cubicBezTo>
                    <a:cubicBezTo>
                      <a:pt x="915" y="19"/>
                      <a:pt x="915" y="16"/>
                      <a:pt x="915" y="12"/>
                    </a:cubicBezTo>
                    <a:moveTo>
                      <a:pt x="916" y="12"/>
                    </a:moveTo>
                    <a:cubicBezTo>
                      <a:pt x="915" y="12"/>
                      <a:pt x="915" y="12"/>
                      <a:pt x="915" y="12"/>
                    </a:cubicBezTo>
                    <a:cubicBezTo>
                      <a:pt x="915" y="16"/>
                      <a:pt x="915" y="19"/>
                      <a:pt x="916" y="22"/>
                    </a:cubicBezTo>
                    <a:cubicBezTo>
                      <a:pt x="917" y="22"/>
                      <a:pt x="917" y="22"/>
                      <a:pt x="917" y="22"/>
                    </a:cubicBezTo>
                    <a:cubicBezTo>
                      <a:pt x="917" y="19"/>
                      <a:pt x="917" y="16"/>
                      <a:pt x="916" y="12"/>
                    </a:cubicBezTo>
                    <a:moveTo>
                      <a:pt x="27" y="9"/>
                    </a:moveTo>
                    <a:cubicBezTo>
                      <a:pt x="27" y="10"/>
                      <a:pt x="27" y="10"/>
                      <a:pt x="27" y="10"/>
                    </a:cubicBezTo>
                    <a:cubicBezTo>
                      <a:pt x="27" y="26"/>
                      <a:pt x="27" y="39"/>
                      <a:pt x="27" y="50"/>
                    </a:cubicBezTo>
                    <a:cubicBezTo>
                      <a:pt x="27" y="50"/>
                      <a:pt x="27" y="50"/>
                      <a:pt x="27" y="50"/>
                    </a:cubicBezTo>
                    <a:cubicBezTo>
                      <a:pt x="27" y="48"/>
                      <a:pt x="27" y="45"/>
                      <a:pt x="27" y="42"/>
                    </a:cubicBezTo>
                    <a:cubicBezTo>
                      <a:pt x="27" y="29"/>
                      <a:pt x="27" y="16"/>
                      <a:pt x="27" y="9"/>
                    </a:cubicBezTo>
                    <a:moveTo>
                      <a:pt x="0" y="7"/>
                    </a:moveTo>
                    <a:cubicBezTo>
                      <a:pt x="0" y="7"/>
                      <a:pt x="0" y="8"/>
                      <a:pt x="0" y="12"/>
                    </a:cubicBezTo>
                    <a:cubicBezTo>
                      <a:pt x="0" y="12"/>
                      <a:pt x="0" y="12"/>
                      <a:pt x="0" y="12"/>
                    </a:cubicBezTo>
                    <a:cubicBezTo>
                      <a:pt x="0" y="18"/>
                      <a:pt x="0" y="29"/>
                      <a:pt x="1" y="50"/>
                    </a:cubicBezTo>
                    <a:cubicBezTo>
                      <a:pt x="4" y="50"/>
                      <a:pt x="4" y="50"/>
                      <a:pt x="4" y="50"/>
                    </a:cubicBezTo>
                    <a:cubicBezTo>
                      <a:pt x="10" y="50"/>
                      <a:pt x="10" y="50"/>
                      <a:pt x="10" y="50"/>
                    </a:cubicBezTo>
                    <a:cubicBezTo>
                      <a:pt x="23" y="50"/>
                      <a:pt x="23" y="50"/>
                      <a:pt x="23" y="50"/>
                    </a:cubicBezTo>
                    <a:cubicBezTo>
                      <a:pt x="24" y="50"/>
                      <a:pt x="25" y="50"/>
                      <a:pt x="27" y="50"/>
                    </a:cubicBezTo>
                    <a:cubicBezTo>
                      <a:pt x="27" y="39"/>
                      <a:pt x="27" y="26"/>
                      <a:pt x="27" y="10"/>
                    </a:cubicBezTo>
                    <a:cubicBezTo>
                      <a:pt x="3" y="11"/>
                      <a:pt x="3" y="11"/>
                      <a:pt x="3" y="11"/>
                    </a:cubicBezTo>
                    <a:cubicBezTo>
                      <a:pt x="2" y="11"/>
                      <a:pt x="2" y="11"/>
                      <a:pt x="2" y="11"/>
                    </a:cubicBezTo>
                    <a:cubicBezTo>
                      <a:pt x="1" y="11"/>
                      <a:pt x="1" y="11"/>
                      <a:pt x="1" y="11"/>
                    </a:cubicBezTo>
                    <a:cubicBezTo>
                      <a:pt x="0" y="11"/>
                      <a:pt x="0" y="11"/>
                      <a:pt x="0" y="11"/>
                    </a:cubicBezTo>
                    <a:cubicBezTo>
                      <a:pt x="0" y="11"/>
                      <a:pt x="0" y="11"/>
                      <a:pt x="0" y="12"/>
                    </a:cubicBezTo>
                    <a:cubicBezTo>
                      <a:pt x="0" y="12"/>
                      <a:pt x="0" y="12"/>
                      <a:pt x="0" y="12"/>
                    </a:cubicBezTo>
                    <a:cubicBezTo>
                      <a:pt x="0" y="14"/>
                      <a:pt x="0" y="14"/>
                      <a:pt x="0" y="14"/>
                    </a:cubicBezTo>
                    <a:cubicBezTo>
                      <a:pt x="0" y="14"/>
                      <a:pt x="0" y="14"/>
                      <a:pt x="0" y="12"/>
                    </a:cubicBezTo>
                    <a:cubicBezTo>
                      <a:pt x="0" y="12"/>
                      <a:pt x="0" y="12"/>
                      <a:pt x="0" y="12"/>
                    </a:cubicBezTo>
                    <a:cubicBezTo>
                      <a:pt x="0" y="11"/>
                      <a:pt x="0" y="11"/>
                      <a:pt x="0" y="11"/>
                    </a:cubicBezTo>
                    <a:cubicBezTo>
                      <a:pt x="0" y="9"/>
                      <a:pt x="0" y="7"/>
                      <a:pt x="0" y="7"/>
                    </a:cubicBezTo>
                    <a:moveTo>
                      <a:pt x="114" y="6"/>
                    </a:moveTo>
                    <a:cubicBezTo>
                      <a:pt x="89" y="6"/>
                      <a:pt x="62" y="8"/>
                      <a:pt x="32" y="9"/>
                    </a:cubicBezTo>
                    <a:cubicBezTo>
                      <a:pt x="31" y="9"/>
                      <a:pt x="29" y="9"/>
                      <a:pt x="27" y="9"/>
                    </a:cubicBezTo>
                    <a:cubicBezTo>
                      <a:pt x="27" y="9"/>
                      <a:pt x="27" y="9"/>
                      <a:pt x="27" y="9"/>
                    </a:cubicBezTo>
                    <a:cubicBezTo>
                      <a:pt x="27" y="12"/>
                      <a:pt x="27" y="15"/>
                      <a:pt x="27" y="19"/>
                    </a:cubicBezTo>
                    <a:cubicBezTo>
                      <a:pt x="27" y="19"/>
                      <a:pt x="27" y="19"/>
                      <a:pt x="27" y="19"/>
                    </a:cubicBezTo>
                    <a:cubicBezTo>
                      <a:pt x="28" y="19"/>
                      <a:pt x="28" y="19"/>
                      <a:pt x="28" y="19"/>
                    </a:cubicBezTo>
                    <a:cubicBezTo>
                      <a:pt x="41" y="18"/>
                      <a:pt x="41" y="18"/>
                      <a:pt x="41" y="18"/>
                    </a:cubicBezTo>
                    <a:cubicBezTo>
                      <a:pt x="50" y="17"/>
                      <a:pt x="60" y="17"/>
                      <a:pt x="69" y="16"/>
                    </a:cubicBezTo>
                    <a:cubicBezTo>
                      <a:pt x="70" y="16"/>
                      <a:pt x="86" y="15"/>
                      <a:pt x="114" y="15"/>
                    </a:cubicBezTo>
                    <a:cubicBezTo>
                      <a:pt x="114" y="10"/>
                      <a:pt x="114" y="6"/>
                      <a:pt x="114" y="6"/>
                    </a:cubicBezTo>
                    <a:moveTo>
                      <a:pt x="114" y="6"/>
                    </a:moveTo>
                    <a:cubicBezTo>
                      <a:pt x="114" y="6"/>
                      <a:pt x="114" y="6"/>
                      <a:pt x="114" y="6"/>
                    </a:cubicBezTo>
                    <a:cubicBezTo>
                      <a:pt x="114" y="6"/>
                      <a:pt x="114" y="9"/>
                      <a:pt x="114" y="15"/>
                    </a:cubicBezTo>
                    <a:cubicBezTo>
                      <a:pt x="114" y="15"/>
                      <a:pt x="114" y="15"/>
                      <a:pt x="114" y="15"/>
                    </a:cubicBezTo>
                    <a:cubicBezTo>
                      <a:pt x="114" y="11"/>
                      <a:pt x="114" y="8"/>
                      <a:pt x="114" y="6"/>
                    </a:cubicBezTo>
                    <a:moveTo>
                      <a:pt x="1005" y="1"/>
                    </a:moveTo>
                    <a:cubicBezTo>
                      <a:pt x="1005" y="1"/>
                      <a:pt x="1005" y="1"/>
                      <a:pt x="1005" y="1"/>
                    </a:cubicBezTo>
                    <a:cubicBezTo>
                      <a:pt x="1005" y="1"/>
                      <a:pt x="1005" y="1"/>
                      <a:pt x="1005" y="1"/>
                    </a:cubicBezTo>
                    <a:cubicBezTo>
                      <a:pt x="1005" y="2"/>
                      <a:pt x="1005" y="3"/>
                      <a:pt x="1005" y="5"/>
                    </a:cubicBezTo>
                    <a:cubicBezTo>
                      <a:pt x="1005" y="5"/>
                      <a:pt x="1005" y="5"/>
                      <a:pt x="1005" y="5"/>
                    </a:cubicBezTo>
                    <a:cubicBezTo>
                      <a:pt x="1004" y="5"/>
                      <a:pt x="1004" y="5"/>
                      <a:pt x="1004" y="5"/>
                    </a:cubicBezTo>
                    <a:cubicBezTo>
                      <a:pt x="1004" y="5"/>
                      <a:pt x="1004" y="5"/>
                      <a:pt x="1004" y="5"/>
                    </a:cubicBezTo>
                    <a:cubicBezTo>
                      <a:pt x="1003" y="5"/>
                      <a:pt x="1003" y="5"/>
                      <a:pt x="1003" y="5"/>
                    </a:cubicBezTo>
                    <a:cubicBezTo>
                      <a:pt x="990" y="5"/>
                      <a:pt x="990" y="5"/>
                      <a:pt x="990" y="5"/>
                    </a:cubicBezTo>
                    <a:cubicBezTo>
                      <a:pt x="984" y="5"/>
                      <a:pt x="979" y="5"/>
                      <a:pt x="973" y="5"/>
                    </a:cubicBezTo>
                    <a:cubicBezTo>
                      <a:pt x="967" y="5"/>
                      <a:pt x="961" y="5"/>
                      <a:pt x="955" y="5"/>
                    </a:cubicBezTo>
                    <a:cubicBezTo>
                      <a:pt x="942" y="4"/>
                      <a:pt x="929" y="4"/>
                      <a:pt x="916" y="3"/>
                    </a:cubicBezTo>
                    <a:cubicBezTo>
                      <a:pt x="916" y="6"/>
                      <a:pt x="916" y="9"/>
                      <a:pt x="916" y="12"/>
                    </a:cubicBezTo>
                    <a:cubicBezTo>
                      <a:pt x="917" y="12"/>
                      <a:pt x="917" y="12"/>
                      <a:pt x="917" y="12"/>
                    </a:cubicBezTo>
                    <a:cubicBezTo>
                      <a:pt x="917" y="12"/>
                      <a:pt x="917" y="12"/>
                      <a:pt x="917" y="12"/>
                    </a:cubicBezTo>
                    <a:cubicBezTo>
                      <a:pt x="917" y="12"/>
                      <a:pt x="917" y="12"/>
                      <a:pt x="917" y="12"/>
                    </a:cubicBezTo>
                    <a:cubicBezTo>
                      <a:pt x="917" y="12"/>
                      <a:pt x="917" y="16"/>
                      <a:pt x="918" y="22"/>
                    </a:cubicBezTo>
                    <a:cubicBezTo>
                      <a:pt x="925" y="23"/>
                      <a:pt x="925" y="23"/>
                      <a:pt x="925" y="23"/>
                    </a:cubicBezTo>
                    <a:cubicBezTo>
                      <a:pt x="931" y="23"/>
                      <a:pt x="931" y="23"/>
                      <a:pt x="931" y="23"/>
                    </a:cubicBezTo>
                    <a:cubicBezTo>
                      <a:pt x="932" y="23"/>
                      <a:pt x="932" y="23"/>
                      <a:pt x="932" y="23"/>
                    </a:cubicBezTo>
                    <a:cubicBezTo>
                      <a:pt x="932" y="23"/>
                      <a:pt x="932" y="23"/>
                      <a:pt x="932" y="23"/>
                    </a:cubicBezTo>
                    <a:cubicBezTo>
                      <a:pt x="932" y="12"/>
                      <a:pt x="932" y="8"/>
                      <a:pt x="932" y="8"/>
                    </a:cubicBezTo>
                    <a:cubicBezTo>
                      <a:pt x="932" y="8"/>
                      <a:pt x="932" y="15"/>
                      <a:pt x="932" y="24"/>
                    </a:cubicBezTo>
                    <a:cubicBezTo>
                      <a:pt x="952" y="23"/>
                      <a:pt x="971" y="22"/>
                      <a:pt x="990" y="22"/>
                    </a:cubicBezTo>
                    <a:cubicBezTo>
                      <a:pt x="991" y="22"/>
                      <a:pt x="992" y="22"/>
                      <a:pt x="993" y="22"/>
                    </a:cubicBezTo>
                    <a:cubicBezTo>
                      <a:pt x="1000" y="22"/>
                      <a:pt x="1000" y="22"/>
                      <a:pt x="1000" y="22"/>
                    </a:cubicBezTo>
                    <a:cubicBezTo>
                      <a:pt x="1003" y="22"/>
                      <a:pt x="1003" y="22"/>
                      <a:pt x="1003" y="22"/>
                    </a:cubicBezTo>
                    <a:cubicBezTo>
                      <a:pt x="1005" y="22"/>
                      <a:pt x="1005" y="22"/>
                      <a:pt x="1005" y="22"/>
                    </a:cubicBezTo>
                    <a:cubicBezTo>
                      <a:pt x="1005" y="23"/>
                      <a:pt x="1005" y="23"/>
                      <a:pt x="1005" y="23"/>
                    </a:cubicBezTo>
                    <a:cubicBezTo>
                      <a:pt x="1005" y="23"/>
                      <a:pt x="1005" y="22"/>
                      <a:pt x="1005" y="21"/>
                    </a:cubicBezTo>
                    <a:cubicBezTo>
                      <a:pt x="1006" y="21"/>
                      <a:pt x="1006" y="21"/>
                      <a:pt x="1006" y="21"/>
                    </a:cubicBezTo>
                    <a:cubicBezTo>
                      <a:pt x="1005" y="8"/>
                      <a:pt x="1005" y="5"/>
                      <a:pt x="1005" y="5"/>
                    </a:cubicBezTo>
                    <a:cubicBezTo>
                      <a:pt x="1005" y="5"/>
                      <a:pt x="1005" y="6"/>
                      <a:pt x="1005" y="6"/>
                    </a:cubicBezTo>
                    <a:cubicBezTo>
                      <a:pt x="1005" y="7"/>
                      <a:pt x="1005" y="8"/>
                      <a:pt x="1005" y="8"/>
                    </a:cubicBezTo>
                    <a:cubicBezTo>
                      <a:pt x="1005" y="8"/>
                      <a:pt x="1005" y="7"/>
                      <a:pt x="1005" y="6"/>
                    </a:cubicBezTo>
                    <a:cubicBezTo>
                      <a:pt x="1005" y="6"/>
                      <a:pt x="1005" y="6"/>
                      <a:pt x="1005" y="6"/>
                    </a:cubicBezTo>
                    <a:cubicBezTo>
                      <a:pt x="1005" y="4"/>
                      <a:pt x="1005" y="2"/>
                      <a:pt x="1005" y="1"/>
                    </a:cubicBezTo>
                    <a:cubicBezTo>
                      <a:pt x="1005" y="1"/>
                      <a:pt x="1005" y="1"/>
                      <a:pt x="1005" y="1"/>
                    </a:cubicBezTo>
                    <a:cubicBezTo>
                      <a:pt x="1005" y="1"/>
                      <a:pt x="1005" y="1"/>
                      <a:pt x="1005" y="1"/>
                    </a:cubicBezTo>
                    <a:moveTo>
                      <a:pt x="672" y="0"/>
                    </a:moveTo>
                    <a:cubicBezTo>
                      <a:pt x="620" y="1"/>
                      <a:pt x="543" y="2"/>
                      <a:pt x="480" y="4"/>
                    </a:cubicBezTo>
                    <a:cubicBezTo>
                      <a:pt x="407" y="3"/>
                      <a:pt x="342" y="3"/>
                      <a:pt x="305" y="3"/>
                    </a:cubicBezTo>
                    <a:cubicBezTo>
                      <a:pt x="282" y="3"/>
                      <a:pt x="269" y="3"/>
                      <a:pt x="269" y="3"/>
                    </a:cubicBezTo>
                    <a:cubicBezTo>
                      <a:pt x="263" y="3"/>
                      <a:pt x="254" y="3"/>
                      <a:pt x="240" y="3"/>
                    </a:cubicBezTo>
                    <a:cubicBezTo>
                      <a:pt x="213" y="3"/>
                      <a:pt x="169" y="4"/>
                      <a:pt x="114" y="6"/>
                    </a:cubicBezTo>
                    <a:cubicBezTo>
                      <a:pt x="114" y="8"/>
                      <a:pt x="114" y="11"/>
                      <a:pt x="114" y="14"/>
                    </a:cubicBezTo>
                    <a:cubicBezTo>
                      <a:pt x="115" y="14"/>
                      <a:pt x="115" y="14"/>
                      <a:pt x="115" y="14"/>
                    </a:cubicBezTo>
                    <a:cubicBezTo>
                      <a:pt x="115" y="14"/>
                      <a:pt x="115" y="14"/>
                      <a:pt x="115" y="14"/>
                    </a:cubicBezTo>
                    <a:cubicBezTo>
                      <a:pt x="121" y="14"/>
                      <a:pt x="126" y="14"/>
                      <a:pt x="131" y="14"/>
                    </a:cubicBezTo>
                    <a:cubicBezTo>
                      <a:pt x="226" y="12"/>
                      <a:pt x="413" y="10"/>
                      <a:pt x="556" y="10"/>
                    </a:cubicBezTo>
                    <a:cubicBezTo>
                      <a:pt x="596" y="10"/>
                      <a:pt x="632" y="10"/>
                      <a:pt x="662" y="11"/>
                    </a:cubicBezTo>
                    <a:cubicBezTo>
                      <a:pt x="662" y="11"/>
                      <a:pt x="694" y="11"/>
                      <a:pt x="746" y="10"/>
                    </a:cubicBezTo>
                    <a:cubicBezTo>
                      <a:pt x="771" y="9"/>
                      <a:pt x="802" y="8"/>
                      <a:pt x="836" y="7"/>
                    </a:cubicBezTo>
                    <a:cubicBezTo>
                      <a:pt x="853" y="6"/>
                      <a:pt x="870" y="5"/>
                      <a:pt x="888" y="3"/>
                    </a:cubicBezTo>
                    <a:cubicBezTo>
                      <a:pt x="891" y="3"/>
                      <a:pt x="893" y="3"/>
                      <a:pt x="896" y="3"/>
                    </a:cubicBezTo>
                    <a:cubicBezTo>
                      <a:pt x="796" y="1"/>
                      <a:pt x="721" y="0"/>
                      <a:pt x="689" y="0"/>
                    </a:cubicBezTo>
                    <a:cubicBezTo>
                      <a:pt x="686" y="0"/>
                      <a:pt x="683" y="0"/>
                      <a:pt x="681" y="0"/>
                    </a:cubicBezTo>
                    <a:cubicBezTo>
                      <a:pt x="679" y="0"/>
                      <a:pt x="677" y="0"/>
                      <a:pt x="675" y="0"/>
                    </a:cubicBezTo>
                    <a:cubicBezTo>
                      <a:pt x="673" y="0"/>
                      <a:pt x="672" y="0"/>
                      <a:pt x="672" y="0"/>
                    </a:cubicBezTo>
                  </a:path>
                </a:pathLst>
              </a:custGeom>
              <a:solidFill>
                <a:srgbClr val="D8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167">
                <a:extLst>
                  <a:ext uri="{FF2B5EF4-FFF2-40B4-BE49-F238E27FC236}">
                    <a16:creationId xmlns:a16="http://schemas.microsoft.com/office/drawing/2014/main" id="{18178A51-E7E4-4082-8524-AC0F047DCDF0}"/>
                  </a:ext>
                </a:extLst>
              </p:cNvPr>
              <p:cNvSpPr>
                <a:spLocks noEditPoints="1"/>
              </p:cNvSpPr>
              <p:nvPr/>
            </p:nvSpPr>
            <p:spPr bwMode="auto">
              <a:xfrm>
                <a:off x="3294742" y="2531258"/>
                <a:ext cx="1950897" cy="177062"/>
              </a:xfrm>
              <a:custGeom>
                <a:avLst/>
                <a:gdLst>
                  <a:gd name="T0" fmla="*/ 481 w 891"/>
                  <a:gd name="T1" fmla="*/ 81 h 81"/>
                  <a:gd name="T2" fmla="*/ 241 w 891"/>
                  <a:gd name="T3" fmla="*/ 77 h 81"/>
                  <a:gd name="T4" fmla="*/ 108 w 891"/>
                  <a:gd name="T5" fmla="*/ 69 h 81"/>
                  <a:gd name="T6" fmla="*/ 108 w 891"/>
                  <a:gd name="T7" fmla="*/ 69 h 81"/>
                  <a:gd name="T8" fmla="*/ 1 w 891"/>
                  <a:gd name="T9" fmla="*/ 77 h 81"/>
                  <a:gd name="T10" fmla="*/ 88 w 891"/>
                  <a:gd name="T11" fmla="*/ 76 h 81"/>
                  <a:gd name="T12" fmla="*/ 65 w 891"/>
                  <a:gd name="T13" fmla="*/ 69 h 81"/>
                  <a:gd name="T14" fmla="*/ 706 w 891"/>
                  <a:gd name="T15" fmla="*/ 63 h 81"/>
                  <a:gd name="T16" fmla="*/ 826 w 891"/>
                  <a:gd name="T17" fmla="*/ 66 h 81"/>
                  <a:gd name="T18" fmla="*/ 223 w 891"/>
                  <a:gd name="T19" fmla="*/ 68 h 81"/>
                  <a:gd name="T20" fmla="*/ 240 w 891"/>
                  <a:gd name="T21" fmla="*/ 77 h 81"/>
                  <a:gd name="T22" fmla="*/ 240 w 891"/>
                  <a:gd name="T23" fmla="*/ 70 h 81"/>
                  <a:gd name="T24" fmla="*/ 241 w 891"/>
                  <a:gd name="T25" fmla="*/ 69 h 81"/>
                  <a:gd name="T26" fmla="*/ 378 w 891"/>
                  <a:gd name="T27" fmla="*/ 69 h 81"/>
                  <a:gd name="T28" fmla="*/ 530 w 891"/>
                  <a:gd name="T29" fmla="*/ 63 h 81"/>
                  <a:gd name="T30" fmla="*/ 559 w 891"/>
                  <a:gd name="T31" fmla="*/ 58 h 81"/>
                  <a:gd name="T32" fmla="*/ 889 w 891"/>
                  <a:gd name="T33" fmla="*/ 41 h 81"/>
                  <a:gd name="T34" fmla="*/ 891 w 891"/>
                  <a:gd name="T35" fmla="*/ 47 h 81"/>
                  <a:gd name="T36" fmla="*/ 890 w 891"/>
                  <a:gd name="T37" fmla="*/ 41 h 81"/>
                  <a:gd name="T38" fmla="*/ 826 w 891"/>
                  <a:gd name="T39" fmla="*/ 62 h 81"/>
                  <a:gd name="T40" fmla="*/ 763 w 891"/>
                  <a:gd name="T41" fmla="*/ 50 h 81"/>
                  <a:gd name="T42" fmla="*/ 825 w 891"/>
                  <a:gd name="T43" fmla="*/ 45 h 81"/>
                  <a:gd name="T44" fmla="*/ 825 w 891"/>
                  <a:gd name="T45" fmla="*/ 39 h 81"/>
                  <a:gd name="T46" fmla="*/ 479 w 891"/>
                  <a:gd name="T47" fmla="*/ 43 h 81"/>
                  <a:gd name="T48" fmla="*/ 649 w 891"/>
                  <a:gd name="T49" fmla="*/ 52 h 81"/>
                  <a:gd name="T50" fmla="*/ 706 w 891"/>
                  <a:gd name="T51" fmla="*/ 54 h 81"/>
                  <a:gd name="T52" fmla="*/ 706 w 891"/>
                  <a:gd name="T53" fmla="*/ 63 h 81"/>
                  <a:gd name="T54" fmla="*/ 826 w 891"/>
                  <a:gd name="T55" fmla="*/ 49 h 81"/>
                  <a:gd name="T56" fmla="*/ 889 w 891"/>
                  <a:gd name="T57" fmla="*/ 52 h 81"/>
                  <a:gd name="T58" fmla="*/ 869 w 891"/>
                  <a:gd name="T59" fmla="*/ 40 h 81"/>
                  <a:gd name="T60" fmla="*/ 890 w 891"/>
                  <a:gd name="T61" fmla="*/ 41 h 81"/>
                  <a:gd name="T62" fmla="*/ 891 w 891"/>
                  <a:gd name="T63" fmla="*/ 38 h 81"/>
                  <a:gd name="T64" fmla="*/ 87 w 891"/>
                  <a:gd name="T65" fmla="*/ 60 h 81"/>
                  <a:gd name="T66" fmla="*/ 80 w 891"/>
                  <a:gd name="T67" fmla="*/ 65 h 81"/>
                  <a:gd name="T68" fmla="*/ 65 w 891"/>
                  <a:gd name="T69" fmla="*/ 69 h 81"/>
                  <a:gd name="T70" fmla="*/ 87 w 891"/>
                  <a:gd name="T71" fmla="*/ 29 h 81"/>
                  <a:gd name="T72" fmla="*/ 107 w 891"/>
                  <a:gd name="T73" fmla="*/ 53 h 81"/>
                  <a:gd name="T74" fmla="*/ 107 w 891"/>
                  <a:gd name="T75" fmla="*/ 47 h 81"/>
                  <a:gd name="T76" fmla="*/ 107 w 891"/>
                  <a:gd name="T77" fmla="*/ 42 h 81"/>
                  <a:gd name="T78" fmla="*/ 162 w 891"/>
                  <a:gd name="T79" fmla="*/ 39 h 81"/>
                  <a:gd name="T80" fmla="*/ 88 w 891"/>
                  <a:gd name="T81" fmla="*/ 38 h 81"/>
                  <a:gd name="T82" fmla="*/ 825 w 891"/>
                  <a:gd name="T83" fmla="*/ 20 h 81"/>
                  <a:gd name="T84" fmla="*/ 97 w 891"/>
                  <a:gd name="T85" fmla="*/ 29 h 81"/>
                  <a:gd name="T86" fmla="*/ 269 w 891"/>
                  <a:gd name="T87" fmla="*/ 28 h 81"/>
                  <a:gd name="T88" fmla="*/ 91 w 891"/>
                  <a:gd name="T89" fmla="*/ 21 h 81"/>
                  <a:gd name="T90" fmla="*/ 87 w 891"/>
                  <a:gd name="T91" fmla="*/ 20 h 81"/>
                  <a:gd name="T92" fmla="*/ 87 w 891"/>
                  <a:gd name="T93" fmla="*/ 14 h 81"/>
                  <a:gd name="T94" fmla="*/ 890 w 891"/>
                  <a:gd name="T95" fmla="*/ 11 h 81"/>
                  <a:gd name="T96" fmla="*/ 890 w 891"/>
                  <a:gd name="T97" fmla="*/ 11 h 81"/>
                  <a:gd name="T98" fmla="*/ 0 w 891"/>
                  <a:gd name="T99" fmla="*/ 49 h 81"/>
                  <a:gd name="T100" fmla="*/ 0 w 891"/>
                  <a:gd name="T101" fmla="*/ 30 h 81"/>
                  <a:gd name="T102" fmla="*/ 16 w 891"/>
                  <a:gd name="T103" fmla="*/ 30 h 81"/>
                  <a:gd name="T104" fmla="*/ 42 w 891"/>
                  <a:gd name="T105" fmla="*/ 15 h 81"/>
                  <a:gd name="T106" fmla="*/ 0 w 891"/>
                  <a:gd name="T107" fmla="*/ 8 h 81"/>
                  <a:gd name="T108" fmla="*/ 0 w 891"/>
                  <a:gd name="T109" fmla="*/ 4 h 81"/>
                  <a:gd name="T110" fmla="*/ 719 w 891"/>
                  <a:gd name="T111" fmla="*/ 9 h 81"/>
                  <a:gd name="T112" fmla="*/ 559 w 891"/>
                  <a:gd name="T113" fmla="*/ 18 h 81"/>
                  <a:gd name="T114" fmla="*/ 882 w 891"/>
                  <a:gd name="T115" fmla="*/ 12 h 81"/>
                  <a:gd name="T116" fmla="*/ 888 w 891"/>
                  <a:gd name="T11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1" h="81">
                    <a:moveTo>
                      <a:pt x="241" y="77"/>
                    </a:moveTo>
                    <a:cubicBezTo>
                      <a:pt x="241" y="78"/>
                      <a:pt x="241" y="78"/>
                      <a:pt x="241" y="78"/>
                    </a:cubicBezTo>
                    <a:cubicBezTo>
                      <a:pt x="241" y="78"/>
                      <a:pt x="242" y="78"/>
                      <a:pt x="243" y="78"/>
                    </a:cubicBezTo>
                    <a:cubicBezTo>
                      <a:pt x="308" y="79"/>
                      <a:pt x="355" y="79"/>
                      <a:pt x="355" y="79"/>
                    </a:cubicBezTo>
                    <a:cubicBezTo>
                      <a:pt x="393" y="80"/>
                      <a:pt x="436" y="81"/>
                      <a:pt x="481" y="81"/>
                    </a:cubicBezTo>
                    <a:cubicBezTo>
                      <a:pt x="517" y="81"/>
                      <a:pt x="554" y="81"/>
                      <a:pt x="592" y="80"/>
                    </a:cubicBezTo>
                    <a:cubicBezTo>
                      <a:pt x="497" y="80"/>
                      <a:pt x="398" y="78"/>
                      <a:pt x="299" y="78"/>
                    </a:cubicBezTo>
                    <a:cubicBezTo>
                      <a:pt x="280" y="78"/>
                      <a:pt x="262" y="77"/>
                      <a:pt x="245" y="77"/>
                    </a:cubicBezTo>
                    <a:cubicBezTo>
                      <a:pt x="241" y="77"/>
                      <a:pt x="241" y="77"/>
                      <a:pt x="241" y="77"/>
                    </a:cubicBezTo>
                    <a:cubicBezTo>
                      <a:pt x="241" y="77"/>
                      <a:pt x="241" y="77"/>
                      <a:pt x="241" y="77"/>
                    </a:cubicBezTo>
                    <a:moveTo>
                      <a:pt x="241" y="74"/>
                    </a:moveTo>
                    <a:cubicBezTo>
                      <a:pt x="241" y="74"/>
                      <a:pt x="241" y="74"/>
                      <a:pt x="241" y="74"/>
                    </a:cubicBezTo>
                    <a:cubicBezTo>
                      <a:pt x="241" y="74"/>
                      <a:pt x="241" y="74"/>
                      <a:pt x="241" y="74"/>
                    </a:cubicBezTo>
                    <a:cubicBezTo>
                      <a:pt x="241" y="74"/>
                      <a:pt x="241" y="74"/>
                      <a:pt x="241" y="74"/>
                    </a:cubicBezTo>
                    <a:moveTo>
                      <a:pt x="108" y="69"/>
                    </a:moveTo>
                    <a:cubicBezTo>
                      <a:pt x="101" y="69"/>
                      <a:pt x="94" y="69"/>
                      <a:pt x="88" y="69"/>
                    </a:cubicBezTo>
                    <a:cubicBezTo>
                      <a:pt x="88" y="71"/>
                      <a:pt x="88" y="74"/>
                      <a:pt x="88" y="76"/>
                    </a:cubicBezTo>
                    <a:cubicBezTo>
                      <a:pt x="103" y="76"/>
                      <a:pt x="103" y="76"/>
                      <a:pt x="103" y="76"/>
                    </a:cubicBezTo>
                    <a:cubicBezTo>
                      <a:pt x="108" y="76"/>
                      <a:pt x="108" y="76"/>
                      <a:pt x="108" y="76"/>
                    </a:cubicBezTo>
                    <a:cubicBezTo>
                      <a:pt x="108" y="74"/>
                      <a:pt x="108" y="71"/>
                      <a:pt x="108" y="69"/>
                    </a:cubicBezTo>
                    <a:moveTo>
                      <a:pt x="0" y="69"/>
                    </a:moveTo>
                    <a:cubicBezTo>
                      <a:pt x="0" y="74"/>
                      <a:pt x="0" y="78"/>
                      <a:pt x="0" y="78"/>
                    </a:cubicBezTo>
                    <a:cubicBezTo>
                      <a:pt x="0" y="78"/>
                      <a:pt x="0" y="78"/>
                      <a:pt x="0" y="77"/>
                    </a:cubicBezTo>
                    <a:cubicBezTo>
                      <a:pt x="1" y="77"/>
                      <a:pt x="1" y="77"/>
                      <a:pt x="1" y="77"/>
                    </a:cubicBezTo>
                    <a:cubicBezTo>
                      <a:pt x="1" y="77"/>
                      <a:pt x="1" y="77"/>
                      <a:pt x="1" y="77"/>
                    </a:cubicBezTo>
                    <a:cubicBezTo>
                      <a:pt x="3" y="77"/>
                      <a:pt x="3" y="77"/>
                      <a:pt x="3" y="77"/>
                    </a:cubicBezTo>
                    <a:cubicBezTo>
                      <a:pt x="6" y="77"/>
                      <a:pt x="6" y="77"/>
                      <a:pt x="6" y="77"/>
                    </a:cubicBezTo>
                    <a:cubicBezTo>
                      <a:pt x="12" y="77"/>
                      <a:pt x="12" y="77"/>
                      <a:pt x="12" y="77"/>
                    </a:cubicBezTo>
                    <a:cubicBezTo>
                      <a:pt x="29" y="77"/>
                      <a:pt x="45" y="76"/>
                      <a:pt x="60" y="76"/>
                    </a:cubicBezTo>
                    <a:cubicBezTo>
                      <a:pt x="70" y="76"/>
                      <a:pt x="79" y="76"/>
                      <a:pt x="88" y="76"/>
                    </a:cubicBezTo>
                    <a:cubicBezTo>
                      <a:pt x="88" y="77"/>
                      <a:pt x="88" y="77"/>
                      <a:pt x="88" y="77"/>
                    </a:cubicBezTo>
                    <a:cubicBezTo>
                      <a:pt x="88" y="77"/>
                      <a:pt x="88" y="77"/>
                      <a:pt x="88" y="76"/>
                    </a:cubicBezTo>
                    <a:cubicBezTo>
                      <a:pt x="88" y="76"/>
                      <a:pt x="88" y="76"/>
                      <a:pt x="88" y="76"/>
                    </a:cubicBezTo>
                    <a:cubicBezTo>
                      <a:pt x="88" y="74"/>
                      <a:pt x="88" y="72"/>
                      <a:pt x="88" y="69"/>
                    </a:cubicBezTo>
                    <a:cubicBezTo>
                      <a:pt x="80" y="69"/>
                      <a:pt x="72" y="69"/>
                      <a:pt x="65" y="69"/>
                    </a:cubicBezTo>
                    <a:cubicBezTo>
                      <a:pt x="37" y="69"/>
                      <a:pt x="16" y="69"/>
                      <a:pt x="1" y="69"/>
                    </a:cubicBezTo>
                    <a:cubicBezTo>
                      <a:pt x="1" y="70"/>
                      <a:pt x="1" y="71"/>
                      <a:pt x="1" y="71"/>
                    </a:cubicBezTo>
                    <a:cubicBezTo>
                      <a:pt x="1" y="71"/>
                      <a:pt x="1" y="70"/>
                      <a:pt x="1" y="69"/>
                    </a:cubicBezTo>
                    <a:cubicBezTo>
                      <a:pt x="1" y="69"/>
                      <a:pt x="0" y="69"/>
                      <a:pt x="0" y="69"/>
                    </a:cubicBezTo>
                    <a:moveTo>
                      <a:pt x="706" y="63"/>
                    </a:moveTo>
                    <a:cubicBezTo>
                      <a:pt x="706" y="65"/>
                      <a:pt x="706" y="67"/>
                      <a:pt x="706" y="68"/>
                    </a:cubicBezTo>
                    <a:cubicBezTo>
                      <a:pt x="729" y="69"/>
                      <a:pt x="751" y="69"/>
                      <a:pt x="773" y="70"/>
                    </a:cubicBezTo>
                    <a:cubicBezTo>
                      <a:pt x="820" y="71"/>
                      <a:pt x="820" y="71"/>
                      <a:pt x="820" y="71"/>
                    </a:cubicBezTo>
                    <a:cubicBezTo>
                      <a:pt x="826" y="72"/>
                      <a:pt x="826" y="72"/>
                      <a:pt x="826" y="72"/>
                    </a:cubicBezTo>
                    <a:cubicBezTo>
                      <a:pt x="826" y="70"/>
                      <a:pt x="826" y="68"/>
                      <a:pt x="826" y="66"/>
                    </a:cubicBezTo>
                    <a:cubicBezTo>
                      <a:pt x="818" y="65"/>
                      <a:pt x="811" y="65"/>
                      <a:pt x="804" y="65"/>
                    </a:cubicBezTo>
                    <a:cubicBezTo>
                      <a:pt x="773" y="64"/>
                      <a:pt x="753" y="64"/>
                      <a:pt x="753" y="64"/>
                    </a:cubicBezTo>
                    <a:cubicBezTo>
                      <a:pt x="737" y="63"/>
                      <a:pt x="722" y="63"/>
                      <a:pt x="706" y="63"/>
                    </a:cubicBezTo>
                    <a:moveTo>
                      <a:pt x="530" y="63"/>
                    </a:moveTo>
                    <a:cubicBezTo>
                      <a:pt x="417" y="64"/>
                      <a:pt x="311" y="67"/>
                      <a:pt x="223" y="68"/>
                    </a:cubicBezTo>
                    <a:cubicBezTo>
                      <a:pt x="180" y="68"/>
                      <a:pt x="141" y="69"/>
                      <a:pt x="108" y="69"/>
                    </a:cubicBezTo>
                    <a:cubicBezTo>
                      <a:pt x="108" y="72"/>
                      <a:pt x="108" y="74"/>
                      <a:pt x="108" y="76"/>
                    </a:cubicBezTo>
                    <a:cubicBezTo>
                      <a:pt x="132" y="77"/>
                      <a:pt x="132" y="77"/>
                      <a:pt x="132" y="77"/>
                    </a:cubicBezTo>
                    <a:cubicBezTo>
                      <a:pt x="171" y="77"/>
                      <a:pt x="208" y="78"/>
                      <a:pt x="240" y="78"/>
                    </a:cubicBezTo>
                    <a:cubicBezTo>
                      <a:pt x="240" y="77"/>
                      <a:pt x="240" y="77"/>
                      <a:pt x="240" y="77"/>
                    </a:cubicBezTo>
                    <a:cubicBezTo>
                      <a:pt x="240" y="77"/>
                      <a:pt x="240" y="77"/>
                      <a:pt x="240" y="77"/>
                    </a:cubicBezTo>
                    <a:cubicBezTo>
                      <a:pt x="240" y="77"/>
                      <a:pt x="240" y="77"/>
                      <a:pt x="240" y="77"/>
                    </a:cubicBezTo>
                    <a:cubicBezTo>
                      <a:pt x="240" y="76"/>
                      <a:pt x="240" y="75"/>
                      <a:pt x="240" y="74"/>
                    </a:cubicBezTo>
                    <a:cubicBezTo>
                      <a:pt x="240" y="74"/>
                      <a:pt x="240" y="74"/>
                      <a:pt x="240" y="74"/>
                    </a:cubicBezTo>
                    <a:cubicBezTo>
                      <a:pt x="240" y="71"/>
                      <a:pt x="240" y="70"/>
                      <a:pt x="240" y="70"/>
                    </a:cubicBezTo>
                    <a:cubicBezTo>
                      <a:pt x="240" y="70"/>
                      <a:pt x="240" y="71"/>
                      <a:pt x="240" y="72"/>
                    </a:cubicBezTo>
                    <a:cubicBezTo>
                      <a:pt x="240" y="70"/>
                      <a:pt x="240" y="68"/>
                      <a:pt x="240" y="68"/>
                    </a:cubicBezTo>
                    <a:cubicBezTo>
                      <a:pt x="240" y="68"/>
                      <a:pt x="240" y="69"/>
                      <a:pt x="240" y="69"/>
                    </a:cubicBezTo>
                    <a:cubicBezTo>
                      <a:pt x="241" y="69"/>
                      <a:pt x="241" y="69"/>
                      <a:pt x="241" y="69"/>
                    </a:cubicBezTo>
                    <a:cubicBezTo>
                      <a:pt x="241" y="69"/>
                      <a:pt x="241" y="69"/>
                      <a:pt x="241" y="69"/>
                    </a:cubicBezTo>
                    <a:cubicBezTo>
                      <a:pt x="243" y="69"/>
                      <a:pt x="243" y="69"/>
                      <a:pt x="243" y="69"/>
                    </a:cubicBezTo>
                    <a:cubicBezTo>
                      <a:pt x="249" y="69"/>
                      <a:pt x="249" y="69"/>
                      <a:pt x="249" y="69"/>
                    </a:cubicBezTo>
                    <a:cubicBezTo>
                      <a:pt x="259" y="69"/>
                      <a:pt x="269" y="69"/>
                      <a:pt x="279" y="69"/>
                    </a:cubicBezTo>
                    <a:cubicBezTo>
                      <a:pt x="283" y="69"/>
                      <a:pt x="287" y="69"/>
                      <a:pt x="291" y="69"/>
                    </a:cubicBezTo>
                    <a:cubicBezTo>
                      <a:pt x="320" y="69"/>
                      <a:pt x="349" y="69"/>
                      <a:pt x="378" y="69"/>
                    </a:cubicBezTo>
                    <a:cubicBezTo>
                      <a:pt x="400" y="69"/>
                      <a:pt x="422" y="69"/>
                      <a:pt x="444" y="69"/>
                    </a:cubicBezTo>
                    <a:cubicBezTo>
                      <a:pt x="447" y="69"/>
                      <a:pt x="450" y="69"/>
                      <a:pt x="453" y="69"/>
                    </a:cubicBezTo>
                    <a:cubicBezTo>
                      <a:pt x="451" y="69"/>
                      <a:pt x="450" y="69"/>
                      <a:pt x="449" y="69"/>
                    </a:cubicBezTo>
                    <a:cubicBezTo>
                      <a:pt x="451" y="68"/>
                      <a:pt x="445" y="67"/>
                      <a:pt x="455" y="67"/>
                    </a:cubicBezTo>
                    <a:cubicBezTo>
                      <a:pt x="500" y="66"/>
                      <a:pt x="518" y="64"/>
                      <a:pt x="530" y="63"/>
                    </a:cubicBezTo>
                    <a:moveTo>
                      <a:pt x="107" y="53"/>
                    </a:moveTo>
                    <a:cubicBezTo>
                      <a:pt x="108" y="59"/>
                      <a:pt x="108" y="64"/>
                      <a:pt x="108" y="69"/>
                    </a:cubicBezTo>
                    <a:cubicBezTo>
                      <a:pt x="141" y="69"/>
                      <a:pt x="180" y="68"/>
                      <a:pt x="223" y="68"/>
                    </a:cubicBezTo>
                    <a:cubicBezTo>
                      <a:pt x="311" y="67"/>
                      <a:pt x="417" y="64"/>
                      <a:pt x="530" y="63"/>
                    </a:cubicBezTo>
                    <a:cubicBezTo>
                      <a:pt x="540" y="61"/>
                      <a:pt x="546" y="60"/>
                      <a:pt x="559" y="58"/>
                    </a:cubicBezTo>
                    <a:cubicBezTo>
                      <a:pt x="550" y="58"/>
                      <a:pt x="258" y="57"/>
                      <a:pt x="147" y="54"/>
                    </a:cubicBezTo>
                    <a:cubicBezTo>
                      <a:pt x="116" y="54"/>
                      <a:pt x="116" y="54"/>
                      <a:pt x="116" y="54"/>
                    </a:cubicBezTo>
                    <a:cubicBezTo>
                      <a:pt x="108" y="53"/>
                      <a:pt x="108" y="53"/>
                      <a:pt x="108" y="53"/>
                    </a:cubicBezTo>
                    <a:cubicBezTo>
                      <a:pt x="107" y="53"/>
                      <a:pt x="107" y="53"/>
                      <a:pt x="107" y="53"/>
                    </a:cubicBezTo>
                    <a:moveTo>
                      <a:pt x="889" y="41"/>
                    </a:moveTo>
                    <a:cubicBezTo>
                      <a:pt x="889" y="45"/>
                      <a:pt x="890" y="48"/>
                      <a:pt x="890" y="52"/>
                    </a:cubicBezTo>
                    <a:cubicBezTo>
                      <a:pt x="890" y="52"/>
                      <a:pt x="890" y="52"/>
                      <a:pt x="890" y="52"/>
                    </a:cubicBezTo>
                    <a:cubicBezTo>
                      <a:pt x="890" y="52"/>
                      <a:pt x="890" y="52"/>
                      <a:pt x="890" y="52"/>
                    </a:cubicBezTo>
                    <a:cubicBezTo>
                      <a:pt x="891" y="52"/>
                      <a:pt x="891" y="52"/>
                      <a:pt x="891" y="52"/>
                    </a:cubicBezTo>
                    <a:cubicBezTo>
                      <a:pt x="891" y="48"/>
                      <a:pt x="891" y="47"/>
                      <a:pt x="891" y="47"/>
                    </a:cubicBezTo>
                    <a:cubicBezTo>
                      <a:pt x="891" y="47"/>
                      <a:pt x="891" y="49"/>
                      <a:pt x="891" y="52"/>
                    </a:cubicBezTo>
                    <a:cubicBezTo>
                      <a:pt x="891" y="54"/>
                      <a:pt x="891" y="57"/>
                      <a:pt x="891" y="57"/>
                    </a:cubicBezTo>
                    <a:cubicBezTo>
                      <a:pt x="891" y="57"/>
                      <a:pt x="891" y="53"/>
                      <a:pt x="890" y="41"/>
                    </a:cubicBezTo>
                    <a:cubicBezTo>
                      <a:pt x="890" y="41"/>
                      <a:pt x="890" y="41"/>
                      <a:pt x="890" y="41"/>
                    </a:cubicBezTo>
                    <a:cubicBezTo>
                      <a:pt x="890" y="41"/>
                      <a:pt x="890" y="41"/>
                      <a:pt x="890" y="41"/>
                    </a:cubicBezTo>
                    <a:cubicBezTo>
                      <a:pt x="889" y="41"/>
                      <a:pt x="889" y="41"/>
                      <a:pt x="889" y="41"/>
                    </a:cubicBezTo>
                    <a:moveTo>
                      <a:pt x="825" y="61"/>
                    </a:moveTo>
                    <a:cubicBezTo>
                      <a:pt x="825" y="58"/>
                      <a:pt x="825" y="54"/>
                      <a:pt x="825" y="49"/>
                    </a:cubicBezTo>
                    <a:cubicBezTo>
                      <a:pt x="825" y="49"/>
                      <a:pt x="825" y="49"/>
                      <a:pt x="826" y="49"/>
                    </a:cubicBezTo>
                    <a:cubicBezTo>
                      <a:pt x="826" y="56"/>
                      <a:pt x="826" y="62"/>
                      <a:pt x="826" y="62"/>
                    </a:cubicBezTo>
                    <a:cubicBezTo>
                      <a:pt x="826" y="62"/>
                      <a:pt x="826" y="62"/>
                      <a:pt x="826" y="61"/>
                    </a:cubicBezTo>
                    <a:cubicBezTo>
                      <a:pt x="826" y="61"/>
                      <a:pt x="826" y="61"/>
                      <a:pt x="826" y="61"/>
                    </a:cubicBezTo>
                    <a:cubicBezTo>
                      <a:pt x="825" y="61"/>
                      <a:pt x="825" y="61"/>
                      <a:pt x="825" y="61"/>
                    </a:cubicBezTo>
                    <a:cubicBezTo>
                      <a:pt x="825" y="61"/>
                      <a:pt x="825" y="61"/>
                      <a:pt x="825" y="61"/>
                    </a:cubicBezTo>
                    <a:moveTo>
                      <a:pt x="763" y="50"/>
                    </a:moveTo>
                    <a:cubicBezTo>
                      <a:pt x="768" y="49"/>
                      <a:pt x="772" y="48"/>
                      <a:pt x="775" y="48"/>
                    </a:cubicBezTo>
                    <a:cubicBezTo>
                      <a:pt x="786" y="48"/>
                      <a:pt x="796" y="48"/>
                      <a:pt x="806" y="49"/>
                    </a:cubicBezTo>
                    <a:cubicBezTo>
                      <a:pt x="763" y="50"/>
                      <a:pt x="763" y="50"/>
                      <a:pt x="763" y="50"/>
                    </a:cubicBezTo>
                    <a:moveTo>
                      <a:pt x="825" y="48"/>
                    </a:moveTo>
                    <a:cubicBezTo>
                      <a:pt x="825" y="47"/>
                      <a:pt x="825" y="46"/>
                      <a:pt x="825" y="45"/>
                    </a:cubicBezTo>
                    <a:cubicBezTo>
                      <a:pt x="825" y="47"/>
                      <a:pt x="825" y="48"/>
                      <a:pt x="825" y="48"/>
                    </a:cubicBezTo>
                    <a:moveTo>
                      <a:pt x="826" y="39"/>
                    </a:moveTo>
                    <a:cubicBezTo>
                      <a:pt x="826" y="39"/>
                      <a:pt x="826" y="39"/>
                      <a:pt x="826" y="39"/>
                    </a:cubicBezTo>
                    <a:cubicBezTo>
                      <a:pt x="826" y="39"/>
                      <a:pt x="826" y="39"/>
                      <a:pt x="826" y="39"/>
                    </a:cubicBezTo>
                    <a:cubicBezTo>
                      <a:pt x="825" y="39"/>
                      <a:pt x="825" y="39"/>
                      <a:pt x="825" y="39"/>
                    </a:cubicBezTo>
                    <a:cubicBezTo>
                      <a:pt x="825" y="39"/>
                      <a:pt x="825" y="39"/>
                      <a:pt x="825" y="39"/>
                    </a:cubicBezTo>
                    <a:cubicBezTo>
                      <a:pt x="814" y="39"/>
                      <a:pt x="804" y="39"/>
                      <a:pt x="794" y="39"/>
                    </a:cubicBezTo>
                    <a:cubicBezTo>
                      <a:pt x="743" y="40"/>
                      <a:pt x="695" y="41"/>
                      <a:pt x="652" y="41"/>
                    </a:cubicBezTo>
                    <a:cubicBezTo>
                      <a:pt x="575" y="43"/>
                      <a:pt x="514" y="43"/>
                      <a:pt x="487" y="43"/>
                    </a:cubicBezTo>
                    <a:cubicBezTo>
                      <a:pt x="484" y="43"/>
                      <a:pt x="481" y="43"/>
                      <a:pt x="479" y="43"/>
                    </a:cubicBezTo>
                    <a:cubicBezTo>
                      <a:pt x="463" y="43"/>
                      <a:pt x="445" y="43"/>
                      <a:pt x="429" y="42"/>
                    </a:cubicBezTo>
                    <a:cubicBezTo>
                      <a:pt x="405" y="43"/>
                      <a:pt x="380" y="44"/>
                      <a:pt x="357" y="45"/>
                    </a:cubicBezTo>
                    <a:cubicBezTo>
                      <a:pt x="355" y="45"/>
                      <a:pt x="354" y="45"/>
                      <a:pt x="352" y="45"/>
                    </a:cubicBezTo>
                    <a:cubicBezTo>
                      <a:pt x="450" y="46"/>
                      <a:pt x="542" y="48"/>
                      <a:pt x="585" y="50"/>
                    </a:cubicBezTo>
                    <a:cubicBezTo>
                      <a:pt x="607" y="51"/>
                      <a:pt x="628" y="51"/>
                      <a:pt x="649" y="52"/>
                    </a:cubicBezTo>
                    <a:cubicBezTo>
                      <a:pt x="680" y="53"/>
                      <a:pt x="680" y="53"/>
                      <a:pt x="680" y="53"/>
                    </a:cubicBezTo>
                    <a:cubicBezTo>
                      <a:pt x="696" y="54"/>
                      <a:pt x="696" y="54"/>
                      <a:pt x="696" y="54"/>
                    </a:cubicBezTo>
                    <a:cubicBezTo>
                      <a:pt x="704" y="54"/>
                      <a:pt x="704" y="54"/>
                      <a:pt x="704" y="54"/>
                    </a:cubicBezTo>
                    <a:cubicBezTo>
                      <a:pt x="706" y="54"/>
                      <a:pt x="706" y="54"/>
                      <a:pt x="706" y="54"/>
                    </a:cubicBezTo>
                    <a:cubicBezTo>
                      <a:pt x="706" y="54"/>
                      <a:pt x="706" y="54"/>
                      <a:pt x="706" y="54"/>
                    </a:cubicBezTo>
                    <a:cubicBezTo>
                      <a:pt x="706" y="54"/>
                      <a:pt x="706" y="54"/>
                      <a:pt x="706" y="54"/>
                    </a:cubicBezTo>
                    <a:cubicBezTo>
                      <a:pt x="706" y="49"/>
                      <a:pt x="706" y="47"/>
                      <a:pt x="706" y="47"/>
                    </a:cubicBezTo>
                    <a:cubicBezTo>
                      <a:pt x="706" y="47"/>
                      <a:pt x="706" y="50"/>
                      <a:pt x="706" y="54"/>
                    </a:cubicBezTo>
                    <a:cubicBezTo>
                      <a:pt x="706" y="54"/>
                      <a:pt x="706" y="54"/>
                      <a:pt x="706" y="54"/>
                    </a:cubicBezTo>
                    <a:cubicBezTo>
                      <a:pt x="706" y="57"/>
                      <a:pt x="706" y="60"/>
                      <a:pt x="706" y="63"/>
                    </a:cubicBezTo>
                    <a:cubicBezTo>
                      <a:pt x="722" y="63"/>
                      <a:pt x="737" y="63"/>
                      <a:pt x="753" y="64"/>
                    </a:cubicBezTo>
                    <a:cubicBezTo>
                      <a:pt x="753" y="64"/>
                      <a:pt x="773" y="64"/>
                      <a:pt x="804" y="65"/>
                    </a:cubicBezTo>
                    <a:cubicBezTo>
                      <a:pt x="811" y="65"/>
                      <a:pt x="818" y="65"/>
                      <a:pt x="826" y="66"/>
                    </a:cubicBezTo>
                    <a:cubicBezTo>
                      <a:pt x="826" y="61"/>
                      <a:pt x="826" y="56"/>
                      <a:pt x="826" y="51"/>
                    </a:cubicBezTo>
                    <a:cubicBezTo>
                      <a:pt x="826" y="51"/>
                      <a:pt x="826" y="50"/>
                      <a:pt x="826" y="49"/>
                    </a:cubicBezTo>
                    <a:cubicBezTo>
                      <a:pt x="838" y="50"/>
                      <a:pt x="850" y="50"/>
                      <a:pt x="862" y="51"/>
                    </a:cubicBezTo>
                    <a:cubicBezTo>
                      <a:pt x="877" y="51"/>
                      <a:pt x="877" y="51"/>
                      <a:pt x="877" y="51"/>
                    </a:cubicBezTo>
                    <a:cubicBezTo>
                      <a:pt x="884" y="51"/>
                      <a:pt x="884" y="51"/>
                      <a:pt x="884" y="51"/>
                    </a:cubicBezTo>
                    <a:cubicBezTo>
                      <a:pt x="887" y="52"/>
                      <a:pt x="887" y="52"/>
                      <a:pt x="887" y="52"/>
                    </a:cubicBezTo>
                    <a:cubicBezTo>
                      <a:pt x="889" y="52"/>
                      <a:pt x="889" y="52"/>
                      <a:pt x="889" y="52"/>
                    </a:cubicBezTo>
                    <a:cubicBezTo>
                      <a:pt x="890" y="52"/>
                      <a:pt x="890" y="52"/>
                      <a:pt x="890" y="52"/>
                    </a:cubicBezTo>
                    <a:cubicBezTo>
                      <a:pt x="890" y="48"/>
                      <a:pt x="889" y="45"/>
                      <a:pt x="889" y="41"/>
                    </a:cubicBezTo>
                    <a:cubicBezTo>
                      <a:pt x="888" y="41"/>
                      <a:pt x="888" y="41"/>
                      <a:pt x="888" y="41"/>
                    </a:cubicBezTo>
                    <a:cubicBezTo>
                      <a:pt x="884" y="40"/>
                      <a:pt x="884" y="40"/>
                      <a:pt x="884" y="40"/>
                    </a:cubicBezTo>
                    <a:cubicBezTo>
                      <a:pt x="869" y="40"/>
                      <a:pt x="869" y="40"/>
                      <a:pt x="869" y="40"/>
                    </a:cubicBezTo>
                    <a:cubicBezTo>
                      <a:pt x="854" y="40"/>
                      <a:pt x="840" y="40"/>
                      <a:pt x="826" y="39"/>
                    </a:cubicBezTo>
                    <a:cubicBezTo>
                      <a:pt x="826" y="39"/>
                      <a:pt x="826" y="39"/>
                      <a:pt x="826" y="39"/>
                    </a:cubicBezTo>
                    <a:moveTo>
                      <a:pt x="891" y="38"/>
                    </a:moveTo>
                    <a:cubicBezTo>
                      <a:pt x="890" y="38"/>
                      <a:pt x="890" y="38"/>
                      <a:pt x="890" y="38"/>
                    </a:cubicBezTo>
                    <a:cubicBezTo>
                      <a:pt x="890" y="39"/>
                      <a:pt x="890" y="40"/>
                      <a:pt x="890" y="41"/>
                    </a:cubicBezTo>
                    <a:cubicBezTo>
                      <a:pt x="891" y="41"/>
                      <a:pt x="891" y="41"/>
                      <a:pt x="891" y="41"/>
                    </a:cubicBezTo>
                    <a:cubicBezTo>
                      <a:pt x="891" y="41"/>
                      <a:pt x="891" y="41"/>
                      <a:pt x="891" y="41"/>
                    </a:cubicBezTo>
                    <a:cubicBezTo>
                      <a:pt x="891" y="45"/>
                      <a:pt x="891" y="47"/>
                      <a:pt x="891" y="47"/>
                    </a:cubicBezTo>
                    <a:cubicBezTo>
                      <a:pt x="891" y="47"/>
                      <a:pt x="891" y="45"/>
                      <a:pt x="891" y="41"/>
                    </a:cubicBezTo>
                    <a:cubicBezTo>
                      <a:pt x="891" y="40"/>
                      <a:pt x="891" y="39"/>
                      <a:pt x="891" y="38"/>
                    </a:cubicBezTo>
                    <a:moveTo>
                      <a:pt x="87" y="33"/>
                    </a:moveTo>
                    <a:cubicBezTo>
                      <a:pt x="87" y="38"/>
                      <a:pt x="87" y="45"/>
                      <a:pt x="87" y="53"/>
                    </a:cubicBezTo>
                    <a:cubicBezTo>
                      <a:pt x="87" y="53"/>
                      <a:pt x="87" y="53"/>
                      <a:pt x="87" y="53"/>
                    </a:cubicBezTo>
                    <a:cubicBezTo>
                      <a:pt x="87" y="54"/>
                      <a:pt x="87" y="55"/>
                      <a:pt x="87" y="56"/>
                    </a:cubicBezTo>
                    <a:cubicBezTo>
                      <a:pt x="87" y="58"/>
                      <a:pt x="87" y="60"/>
                      <a:pt x="87" y="60"/>
                    </a:cubicBezTo>
                    <a:cubicBezTo>
                      <a:pt x="87" y="60"/>
                      <a:pt x="87" y="60"/>
                      <a:pt x="87" y="60"/>
                    </a:cubicBezTo>
                    <a:cubicBezTo>
                      <a:pt x="87" y="60"/>
                      <a:pt x="87" y="60"/>
                      <a:pt x="87" y="60"/>
                    </a:cubicBezTo>
                    <a:cubicBezTo>
                      <a:pt x="87" y="61"/>
                      <a:pt x="87" y="63"/>
                      <a:pt x="88" y="64"/>
                    </a:cubicBezTo>
                    <a:cubicBezTo>
                      <a:pt x="88" y="64"/>
                      <a:pt x="88" y="64"/>
                      <a:pt x="88" y="65"/>
                    </a:cubicBezTo>
                    <a:cubicBezTo>
                      <a:pt x="85" y="65"/>
                      <a:pt x="83" y="65"/>
                      <a:pt x="80" y="65"/>
                    </a:cubicBezTo>
                    <a:cubicBezTo>
                      <a:pt x="53" y="64"/>
                      <a:pt x="28" y="64"/>
                      <a:pt x="3" y="64"/>
                    </a:cubicBezTo>
                    <a:cubicBezTo>
                      <a:pt x="1" y="64"/>
                      <a:pt x="1" y="64"/>
                      <a:pt x="1" y="64"/>
                    </a:cubicBezTo>
                    <a:cubicBezTo>
                      <a:pt x="1" y="64"/>
                      <a:pt x="1" y="64"/>
                      <a:pt x="1" y="64"/>
                    </a:cubicBezTo>
                    <a:cubicBezTo>
                      <a:pt x="1" y="66"/>
                      <a:pt x="1" y="68"/>
                      <a:pt x="1" y="69"/>
                    </a:cubicBezTo>
                    <a:cubicBezTo>
                      <a:pt x="16" y="69"/>
                      <a:pt x="37" y="69"/>
                      <a:pt x="65" y="69"/>
                    </a:cubicBezTo>
                    <a:cubicBezTo>
                      <a:pt x="72" y="69"/>
                      <a:pt x="80" y="69"/>
                      <a:pt x="88" y="69"/>
                    </a:cubicBezTo>
                    <a:cubicBezTo>
                      <a:pt x="88" y="63"/>
                      <a:pt x="88" y="56"/>
                      <a:pt x="88" y="49"/>
                    </a:cubicBezTo>
                    <a:cubicBezTo>
                      <a:pt x="87" y="44"/>
                      <a:pt x="87" y="38"/>
                      <a:pt x="87" y="33"/>
                    </a:cubicBezTo>
                    <a:moveTo>
                      <a:pt x="87" y="29"/>
                    </a:moveTo>
                    <a:cubicBezTo>
                      <a:pt x="87" y="29"/>
                      <a:pt x="87" y="29"/>
                      <a:pt x="87" y="29"/>
                    </a:cubicBezTo>
                    <a:cubicBezTo>
                      <a:pt x="87" y="35"/>
                      <a:pt x="88" y="42"/>
                      <a:pt x="88" y="48"/>
                    </a:cubicBezTo>
                    <a:cubicBezTo>
                      <a:pt x="88" y="55"/>
                      <a:pt x="88" y="62"/>
                      <a:pt x="88" y="69"/>
                    </a:cubicBezTo>
                    <a:cubicBezTo>
                      <a:pt x="94" y="69"/>
                      <a:pt x="101" y="69"/>
                      <a:pt x="108" y="69"/>
                    </a:cubicBezTo>
                    <a:cubicBezTo>
                      <a:pt x="107" y="54"/>
                      <a:pt x="107" y="49"/>
                      <a:pt x="107" y="49"/>
                    </a:cubicBezTo>
                    <a:cubicBezTo>
                      <a:pt x="107" y="49"/>
                      <a:pt x="107" y="51"/>
                      <a:pt x="107" y="53"/>
                    </a:cubicBezTo>
                    <a:cubicBezTo>
                      <a:pt x="107" y="55"/>
                      <a:pt x="107" y="57"/>
                      <a:pt x="107" y="57"/>
                    </a:cubicBezTo>
                    <a:cubicBezTo>
                      <a:pt x="107" y="57"/>
                      <a:pt x="107" y="56"/>
                      <a:pt x="107" y="53"/>
                    </a:cubicBezTo>
                    <a:cubicBezTo>
                      <a:pt x="107" y="53"/>
                      <a:pt x="107" y="53"/>
                      <a:pt x="107" y="53"/>
                    </a:cubicBezTo>
                    <a:cubicBezTo>
                      <a:pt x="107" y="49"/>
                      <a:pt x="107" y="46"/>
                      <a:pt x="107" y="46"/>
                    </a:cubicBezTo>
                    <a:cubicBezTo>
                      <a:pt x="107" y="46"/>
                      <a:pt x="107" y="46"/>
                      <a:pt x="107" y="47"/>
                    </a:cubicBezTo>
                    <a:cubicBezTo>
                      <a:pt x="107" y="47"/>
                      <a:pt x="107" y="47"/>
                      <a:pt x="107" y="47"/>
                    </a:cubicBezTo>
                    <a:cubicBezTo>
                      <a:pt x="107" y="45"/>
                      <a:pt x="107" y="44"/>
                      <a:pt x="107" y="44"/>
                    </a:cubicBezTo>
                    <a:cubicBezTo>
                      <a:pt x="107" y="44"/>
                      <a:pt x="107" y="44"/>
                      <a:pt x="107" y="45"/>
                    </a:cubicBezTo>
                    <a:cubicBezTo>
                      <a:pt x="107" y="45"/>
                      <a:pt x="107" y="45"/>
                      <a:pt x="107" y="45"/>
                    </a:cubicBezTo>
                    <a:cubicBezTo>
                      <a:pt x="107" y="44"/>
                      <a:pt x="107" y="43"/>
                      <a:pt x="107" y="42"/>
                    </a:cubicBezTo>
                    <a:cubicBezTo>
                      <a:pt x="109" y="42"/>
                      <a:pt x="109" y="42"/>
                      <a:pt x="109" y="42"/>
                    </a:cubicBezTo>
                    <a:cubicBezTo>
                      <a:pt x="111" y="42"/>
                      <a:pt x="111" y="42"/>
                      <a:pt x="111" y="42"/>
                    </a:cubicBezTo>
                    <a:cubicBezTo>
                      <a:pt x="161" y="43"/>
                      <a:pt x="222" y="43"/>
                      <a:pt x="283" y="44"/>
                    </a:cubicBezTo>
                    <a:cubicBezTo>
                      <a:pt x="306" y="44"/>
                      <a:pt x="329" y="45"/>
                      <a:pt x="352" y="45"/>
                    </a:cubicBezTo>
                    <a:cubicBezTo>
                      <a:pt x="314" y="43"/>
                      <a:pt x="241" y="41"/>
                      <a:pt x="162" y="39"/>
                    </a:cubicBezTo>
                    <a:cubicBezTo>
                      <a:pt x="143" y="39"/>
                      <a:pt x="122" y="38"/>
                      <a:pt x="102" y="38"/>
                    </a:cubicBezTo>
                    <a:cubicBezTo>
                      <a:pt x="95" y="38"/>
                      <a:pt x="95" y="38"/>
                      <a:pt x="95" y="38"/>
                    </a:cubicBezTo>
                    <a:cubicBezTo>
                      <a:pt x="91" y="38"/>
                      <a:pt x="91" y="38"/>
                      <a:pt x="91" y="38"/>
                    </a:cubicBezTo>
                    <a:cubicBezTo>
                      <a:pt x="89" y="38"/>
                      <a:pt x="89" y="38"/>
                      <a:pt x="89" y="38"/>
                    </a:cubicBezTo>
                    <a:cubicBezTo>
                      <a:pt x="88" y="38"/>
                      <a:pt x="88" y="38"/>
                      <a:pt x="88" y="38"/>
                    </a:cubicBezTo>
                    <a:cubicBezTo>
                      <a:pt x="88" y="38"/>
                      <a:pt x="88" y="38"/>
                      <a:pt x="88" y="38"/>
                    </a:cubicBezTo>
                    <a:cubicBezTo>
                      <a:pt x="88" y="38"/>
                      <a:pt x="88" y="38"/>
                      <a:pt x="88" y="38"/>
                    </a:cubicBezTo>
                    <a:cubicBezTo>
                      <a:pt x="87" y="32"/>
                      <a:pt x="87" y="29"/>
                      <a:pt x="87" y="29"/>
                    </a:cubicBezTo>
                    <a:moveTo>
                      <a:pt x="825" y="20"/>
                    </a:moveTo>
                    <a:cubicBezTo>
                      <a:pt x="825" y="20"/>
                      <a:pt x="825" y="20"/>
                      <a:pt x="825" y="20"/>
                    </a:cubicBezTo>
                    <a:cubicBezTo>
                      <a:pt x="825" y="20"/>
                      <a:pt x="825" y="20"/>
                      <a:pt x="826" y="20"/>
                    </a:cubicBezTo>
                    <a:cubicBezTo>
                      <a:pt x="825" y="20"/>
                      <a:pt x="825" y="20"/>
                      <a:pt x="825" y="20"/>
                    </a:cubicBezTo>
                    <a:moveTo>
                      <a:pt x="87" y="20"/>
                    </a:moveTo>
                    <a:cubicBezTo>
                      <a:pt x="87" y="22"/>
                      <a:pt x="87" y="26"/>
                      <a:pt x="87" y="29"/>
                    </a:cubicBezTo>
                    <a:cubicBezTo>
                      <a:pt x="91" y="29"/>
                      <a:pt x="94" y="29"/>
                      <a:pt x="97" y="29"/>
                    </a:cubicBezTo>
                    <a:cubicBezTo>
                      <a:pt x="108" y="28"/>
                      <a:pt x="119" y="28"/>
                      <a:pt x="130" y="28"/>
                    </a:cubicBezTo>
                    <a:cubicBezTo>
                      <a:pt x="148" y="28"/>
                      <a:pt x="164" y="28"/>
                      <a:pt x="179" y="28"/>
                    </a:cubicBezTo>
                    <a:cubicBezTo>
                      <a:pt x="199" y="28"/>
                      <a:pt x="215" y="28"/>
                      <a:pt x="229" y="28"/>
                    </a:cubicBezTo>
                    <a:cubicBezTo>
                      <a:pt x="244" y="28"/>
                      <a:pt x="255" y="28"/>
                      <a:pt x="263" y="28"/>
                    </a:cubicBezTo>
                    <a:cubicBezTo>
                      <a:pt x="265" y="28"/>
                      <a:pt x="267" y="28"/>
                      <a:pt x="269" y="28"/>
                    </a:cubicBezTo>
                    <a:cubicBezTo>
                      <a:pt x="271" y="27"/>
                      <a:pt x="272" y="27"/>
                      <a:pt x="270" y="27"/>
                    </a:cubicBezTo>
                    <a:cubicBezTo>
                      <a:pt x="242" y="24"/>
                      <a:pt x="188" y="21"/>
                      <a:pt x="126" y="21"/>
                    </a:cubicBezTo>
                    <a:cubicBezTo>
                      <a:pt x="106" y="21"/>
                      <a:pt x="106" y="21"/>
                      <a:pt x="106" y="21"/>
                    </a:cubicBezTo>
                    <a:cubicBezTo>
                      <a:pt x="96" y="21"/>
                      <a:pt x="96" y="21"/>
                      <a:pt x="96" y="21"/>
                    </a:cubicBezTo>
                    <a:cubicBezTo>
                      <a:pt x="91" y="21"/>
                      <a:pt x="91" y="21"/>
                      <a:pt x="91" y="21"/>
                    </a:cubicBezTo>
                    <a:cubicBezTo>
                      <a:pt x="88" y="21"/>
                      <a:pt x="88" y="21"/>
                      <a:pt x="88" y="21"/>
                    </a:cubicBezTo>
                    <a:cubicBezTo>
                      <a:pt x="88" y="21"/>
                      <a:pt x="88" y="21"/>
                      <a:pt x="88" y="21"/>
                    </a:cubicBezTo>
                    <a:cubicBezTo>
                      <a:pt x="87" y="21"/>
                      <a:pt x="87" y="21"/>
                      <a:pt x="87" y="21"/>
                    </a:cubicBezTo>
                    <a:cubicBezTo>
                      <a:pt x="87" y="21"/>
                      <a:pt x="87" y="21"/>
                      <a:pt x="87" y="21"/>
                    </a:cubicBezTo>
                    <a:cubicBezTo>
                      <a:pt x="87" y="20"/>
                      <a:pt x="87" y="20"/>
                      <a:pt x="87" y="20"/>
                    </a:cubicBezTo>
                    <a:moveTo>
                      <a:pt x="824" y="18"/>
                    </a:moveTo>
                    <a:cubicBezTo>
                      <a:pt x="824" y="18"/>
                      <a:pt x="824" y="18"/>
                      <a:pt x="824" y="20"/>
                    </a:cubicBezTo>
                    <a:cubicBezTo>
                      <a:pt x="824" y="20"/>
                      <a:pt x="824" y="20"/>
                      <a:pt x="824" y="20"/>
                    </a:cubicBezTo>
                    <a:cubicBezTo>
                      <a:pt x="824" y="19"/>
                      <a:pt x="824" y="18"/>
                      <a:pt x="824" y="18"/>
                    </a:cubicBezTo>
                    <a:moveTo>
                      <a:pt x="87" y="14"/>
                    </a:moveTo>
                    <a:cubicBezTo>
                      <a:pt x="87" y="14"/>
                      <a:pt x="87" y="14"/>
                      <a:pt x="87" y="14"/>
                    </a:cubicBezTo>
                    <a:cubicBezTo>
                      <a:pt x="87" y="15"/>
                      <a:pt x="87" y="17"/>
                      <a:pt x="87" y="20"/>
                    </a:cubicBezTo>
                    <a:cubicBezTo>
                      <a:pt x="87" y="18"/>
                      <a:pt x="87" y="15"/>
                      <a:pt x="87" y="14"/>
                    </a:cubicBezTo>
                    <a:moveTo>
                      <a:pt x="890" y="11"/>
                    </a:moveTo>
                    <a:cubicBezTo>
                      <a:pt x="890" y="11"/>
                      <a:pt x="890" y="11"/>
                      <a:pt x="890" y="11"/>
                    </a:cubicBezTo>
                    <a:cubicBezTo>
                      <a:pt x="890" y="11"/>
                      <a:pt x="890" y="11"/>
                      <a:pt x="890" y="11"/>
                    </a:cubicBezTo>
                    <a:cubicBezTo>
                      <a:pt x="889" y="11"/>
                      <a:pt x="889" y="11"/>
                      <a:pt x="889" y="11"/>
                    </a:cubicBezTo>
                    <a:cubicBezTo>
                      <a:pt x="890" y="15"/>
                      <a:pt x="890" y="18"/>
                      <a:pt x="890" y="21"/>
                    </a:cubicBezTo>
                    <a:cubicBezTo>
                      <a:pt x="891" y="21"/>
                      <a:pt x="891" y="21"/>
                      <a:pt x="891" y="21"/>
                    </a:cubicBezTo>
                    <a:cubicBezTo>
                      <a:pt x="890" y="15"/>
                      <a:pt x="890" y="11"/>
                      <a:pt x="890" y="11"/>
                    </a:cubicBezTo>
                    <a:moveTo>
                      <a:pt x="0" y="5"/>
                    </a:moveTo>
                    <a:cubicBezTo>
                      <a:pt x="0" y="5"/>
                      <a:pt x="0" y="5"/>
                      <a:pt x="0" y="5"/>
                    </a:cubicBezTo>
                    <a:cubicBezTo>
                      <a:pt x="0" y="5"/>
                      <a:pt x="0" y="6"/>
                      <a:pt x="0" y="8"/>
                    </a:cubicBezTo>
                    <a:cubicBezTo>
                      <a:pt x="0" y="15"/>
                      <a:pt x="0" y="28"/>
                      <a:pt x="0" y="41"/>
                    </a:cubicBezTo>
                    <a:cubicBezTo>
                      <a:pt x="0" y="44"/>
                      <a:pt x="0" y="47"/>
                      <a:pt x="0" y="49"/>
                    </a:cubicBezTo>
                    <a:cubicBezTo>
                      <a:pt x="0" y="57"/>
                      <a:pt x="0" y="64"/>
                      <a:pt x="0" y="69"/>
                    </a:cubicBezTo>
                    <a:cubicBezTo>
                      <a:pt x="0" y="69"/>
                      <a:pt x="1" y="69"/>
                      <a:pt x="1" y="69"/>
                    </a:cubicBezTo>
                    <a:cubicBezTo>
                      <a:pt x="1" y="68"/>
                      <a:pt x="1" y="66"/>
                      <a:pt x="1" y="64"/>
                    </a:cubicBezTo>
                    <a:cubicBezTo>
                      <a:pt x="1" y="60"/>
                      <a:pt x="1" y="55"/>
                      <a:pt x="1" y="51"/>
                    </a:cubicBezTo>
                    <a:cubicBezTo>
                      <a:pt x="0" y="41"/>
                      <a:pt x="0" y="30"/>
                      <a:pt x="0" y="30"/>
                    </a:cubicBezTo>
                    <a:cubicBezTo>
                      <a:pt x="0" y="30"/>
                      <a:pt x="0" y="30"/>
                      <a:pt x="0" y="31"/>
                    </a:cubicBezTo>
                    <a:cubicBezTo>
                      <a:pt x="1" y="31"/>
                      <a:pt x="1" y="31"/>
                      <a:pt x="1" y="31"/>
                    </a:cubicBezTo>
                    <a:cubicBezTo>
                      <a:pt x="2" y="31"/>
                      <a:pt x="2" y="31"/>
                      <a:pt x="2" y="31"/>
                    </a:cubicBezTo>
                    <a:cubicBezTo>
                      <a:pt x="7" y="31"/>
                      <a:pt x="7" y="31"/>
                      <a:pt x="7" y="31"/>
                    </a:cubicBezTo>
                    <a:cubicBezTo>
                      <a:pt x="16" y="30"/>
                      <a:pt x="16" y="30"/>
                      <a:pt x="16" y="30"/>
                    </a:cubicBezTo>
                    <a:cubicBezTo>
                      <a:pt x="33" y="30"/>
                      <a:pt x="33" y="30"/>
                      <a:pt x="33" y="30"/>
                    </a:cubicBezTo>
                    <a:cubicBezTo>
                      <a:pt x="45" y="30"/>
                      <a:pt x="56" y="29"/>
                      <a:pt x="67" y="29"/>
                    </a:cubicBezTo>
                    <a:cubicBezTo>
                      <a:pt x="74" y="29"/>
                      <a:pt x="81" y="29"/>
                      <a:pt x="87" y="29"/>
                    </a:cubicBezTo>
                    <a:cubicBezTo>
                      <a:pt x="87" y="23"/>
                      <a:pt x="87" y="18"/>
                      <a:pt x="87" y="14"/>
                    </a:cubicBezTo>
                    <a:cubicBezTo>
                      <a:pt x="59" y="14"/>
                      <a:pt x="43" y="15"/>
                      <a:pt x="42" y="15"/>
                    </a:cubicBezTo>
                    <a:cubicBezTo>
                      <a:pt x="33" y="16"/>
                      <a:pt x="23" y="16"/>
                      <a:pt x="14" y="17"/>
                    </a:cubicBezTo>
                    <a:cubicBezTo>
                      <a:pt x="1" y="18"/>
                      <a:pt x="1" y="18"/>
                      <a:pt x="1" y="18"/>
                    </a:cubicBezTo>
                    <a:cubicBezTo>
                      <a:pt x="0" y="18"/>
                      <a:pt x="0" y="18"/>
                      <a:pt x="0" y="18"/>
                    </a:cubicBezTo>
                    <a:cubicBezTo>
                      <a:pt x="0" y="18"/>
                      <a:pt x="0" y="18"/>
                      <a:pt x="0" y="18"/>
                    </a:cubicBezTo>
                    <a:cubicBezTo>
                      <a:pt x="0" y="14"/>
                      <a:pt x="0" y="11"/>
                      <a:pt x="0" y="8"/>
                    </a:cubicBezTo>
                    <a:cubicBezTo>
                      <a:pt x="0" y="6"/>
                      <a:pt x="0" y="5"/>
                      <a:pt x="0" y="5"/>
                    </a:cubicBezTo>
                    <a:moveTo>
                      <a:pt x="0" y="4"/>
                    </a:moveTo>
                    <a:cubicBezTo>
                      <a:pt x="0" y="4"/>
                      <a:pt x="0" y="5"/>
                      <a:pt x="0" y="5"/>
                    </a:cubicBezTo>
                    <a:cubicBezTo>
                      <a:pt x="0" y="5"/>
                      <a:pt x="0" y="5"/>
                      <a:pt x="0" y="5"/>
                    </a:cubicBezTo>
                    <a:cubicBezTo>
                      <a:pt x="0" y="5"/>
                      <a:pt x="0" y="4"/>
                      <a:pt x="0" y="4"/>
                    </a:cubicBezTo>
                    <a:moveTo>
                      <a:pt x="888" y="0"/>
                    </a:moveTo>
                    <a:cubicBezTo>
                      <a:pt x="881" y="1"/>
                      <a:pt x="875" y="1"/>
                      <a:pt x="869" y="2"/>
                    </a:cubicBezTo>
                    <a:cubicBezTo>
                      <a:pt x="866" y="2"/>
                      <a:pt x="864" y="2"/>
                      <a:pt x="861" y="2"/>
                    </a:cubicBezTo>
                    <a:cubicBezTo>
                      <a:pt x="843" y="4"/>
                      <a:pt x="826" y="5"/>
                      <a:pt x="809" y="6"/>
                    </a:cubicBezTo>
                    <a:cubicBezTo>
                      <a:pt x="775" y="7"/>
                      <a:pt x="744" y="8"/>
                      <a:pt x="719" y="9"/>
                    </a:cubicBezTo>
                    <a:cubicBezTo>
                      <a:pt x="667" y="10"/>
                      <a:pt x="635" y="10"/>
                      <a:pt x="635" y="10"/>
                    </a:cubicBezTo>
                    <a:cubicBezTo>
                      <a:pt x="605" y="9"/>
                      <a:pt x="569" y="9"/>
                      <a:pt x="529" y="9"/>
                    </a:cubicBezTo>
                    <a:cubicBezTo>
                      <a:pt x="386" y="9"/>
                      <a:pt x="199" y="11"/>
                      <a:pt x="104" y="13"/>
                    </a:cubicBezTo>
                    <a:cubicBezTo>
                      <a:pt x="114" y="13"/>
                      <a:pt x="123" y="13"/>
                      <a:pt x="132" y="14"/>
                    </a:cubicBezTo>
                    <a:cubicBezTo>
                      <a:pt x="252" y="16"/>
                      <a:pt x="407" y="17"/>
                      <a:pt x="559" y="18"/>
                    </a:cubicBezTo>
                    <a:cubicBezTo>
                      <a:pt x="634" y="18"/>
                      <a:pt x="709" y="19"/>
                      <a:pt x="778" y="20"/>
                    </a:cubicBezTo>
                    <a:cubicBezTo>
                      <a:pt x="779" y="20"/>
                      <a:pt x="781" y="20"/>
                      <a:pt x="782" y="20"/>
                    </a:cubicBezTo>
                    <a:cubicBezTo>
                      <a:pt x="785" y="20"/>
                      <a:pt x="788" y="20"/>
                      <a:pt x="790" y="19"/>
                    </a:cubicBezTo>
                    <a:cubicBezTo>
                      <a:pt x="811" y="18"/>
                      <a:pt x="831" y="17"/>
                      <a:pt x="851" y="15"/>
                    </a:cubicBezTo>
                    <a:cubicBezTo>
                      <a:pt x="861" y="14"/>
                      <a:pt x="872" y="13"/>
                      <a:pt x="882" y="12"/>
                    </a:cubicBezTo>
                    <a:cubicBezTo>
                      <a:pt x="888" y="11"/>
                      <a:pt x="888" y="11"/>
                      <a:pt x="888" y="11"/>
                    </a:cubicBezTo>
                    <a:cubicBezTo>
                      <a:pt x="888" y="8"/>
                      <a:pt x="888" y="4"/>
                      <a:pt x="888" y="0"/>
                    </a:cubicBezTo>
                    <a:moveTo>
                      <a:pt x="889" y="0"/>
                    </a:moveTo>
                    <a:cubicBezTo>
                      <a:pt x="889" y="0"/>
                      <a:pt x="888" y="0"/>
                      <a:pt x="888" y="0"/>
                    </a:cubicBezTo>
                    <a:cubicBezTo>
                      <a:pt x="888" y="4"/>
                      <a:pt x="888" y="8"/>
                      <a:pt x="888" y="11"/>
                    </a:cubicBezTo>
                    <a:cubicBezTo>
                      <a:pt x="889" y="11"/>
                      <a:pt x="889" y="11"/>
                      <a:pt x="889" y="11"/>
                    </a:cubicBezTo>
                    <a:cubicBezTo>
                      <a:pt x="889" y="8"/>
                      <a:pt x="889" y="5"/>
                      <a:pt x="889" y="2"/>
                    </a:cubicBezTo>
                    <a:cubicBezTo>
                      <a:pt x="889" y="2"/>
                      <a:pt x="889" y="1"/>
                      <a:pt x="889" y="0"/>
                    </a:cubicBezTo>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168">
                <a:extLst>
                  <a:ext uri="{FF2B5EF4-FFF2-40B4-BE49-F238E27FC236}">
                    <a16:creationId xmlns:a16="http://schemas.microsoft.com/office/drawing/2014/main" id="{6AA707A9-34DC-4B15-AC46-3F56BE888F06}"/>
                  </a:ext>
                </a:extLst>
              </p:cNvPr>
              <p:cNvSpPr>
                <a:spLocks noEditPoints="1"/>
              </p:cNvSpPr>
              <p:nvPr/>
            </p:nvSpPr>
            <p:spPr bwMode="auto">
              <a:xfrm>
                <a:off x="3484681" y="2518380"/>
                <a:ext cx="1796371" cy="273641"/>
              </a:xfrm>
              <a:custGeom>
                <a:avLst/>
                <a:gdLst>
                  <a:gd name="T0" fmla="*/ 207 w 820"/>
                  <a:gd name="T1" fmla="*/ 114 h 125"/>
                  <a:gd name="T2" fmla="*/ 746 w 820"/>
                  <a:gd name="T3" fmla="*/ 111 h 125"/>
                  <a:gd name="T4" fmla="*/ 619 w 820"/>
                  <a:gd name="T5" fmla="*/ 107 h 125"/>
                  <a:gd name="T6" fmla="*/ 327 w 820"/>
                  <a:gd name="T7" fmla="*/ 109 h 125"/>
                  <a:gd name="T8" fmla="*/ 619 w 820"/>
                  <a:gd name="T9" fmla="*/ 106 h 125"/>
                  <a:gd name="T10" fmla="*/ 490 w 820"/>
                  <a:gd name="T11" fmla="*/ 109 h 125"/>
                  <a:gd name="T12" fmla="*/ 619 w 820"/>
                  <a:gd name="T13" fmla="*/ 106 h 125"/>
                  <a:gd name="T14" fmla="*/ 166 w 820"/>
                  <a:gd name="T15" fmla="*/ 103 h 125"/>
                  <a:gd name="T16" fmla="*/ 207 w 820"/>
                  <a:gd name="T17" fmla="*/ 102 h 125"/>
                  <a:gd name="T18" fmla="*/ 1 w 820"/>
                  <a:gd name="T19" fmla="*/ 99 h 125"/>
                  <a:gd name="T20" fmla="*/ 6 w 820"/>
                  <a:gd name="T21" fmla="*/ 107 h 125"/>
                  <a:gd name="T22" fmla="*/ 21 w 820"/>
                  <a:gd name="T23" fmla="*/ 102 h 125"/>
                  <a:gd name="T24" fmla="*/ 154 w 820"/>
                  <a:gd name="T25" fmla="*/ 99 h 125"/>
                  <a:gd name="T26" fmla="*/ 44 w 820"/>
                  <a:gd name="T27" fmla="*/ 99 h 125"/>
                  <a:gd name="T28" fmla="*/ 21 w 820"/>
                  <a:gd name="T29" fmla="*/ 108 h 125"/>
                  <a:gd name="T30" fmla="*/ 1 w 820"/>
                  <a:gd name="T31" fmla="*/ 95 h 125"/>
                  <a:gd name="T32" fmla="*/ 21 w 820"/>
                  <a:gd name="T33" fmla="*/ 95 h 125"/>
                  <a:gd name="T34" fmla="*/ 153 w 820"/>
                  <a:gd name="T35" fmla="*/ 98 h 125"/>
                  <a:gd name="T36" fmla="*/ 259 w 820"/>
                  <a:gd name="T37" fmla="*/ 94 h 125"/>
                  <a:gd name="T38" fmla="*/ 154 w 820"/>
                  <a:gd name="T39" fmla="*/ 95 h 125"/>
                  <a:gd name="T40" fmla="*/ 197 w 820"/>
                  <a:gd name="T41" fmla="*/ 99 h 125"/>
                  <a:gd name="T42" fmla="*/ 615 w 820"/>
                  <a:gd name="T43" fmla="*/ 101 h 125"/>
                  <a:gd name="T44" fmla="*/ 619 w 820"/>
                  <a:gd name="T45" fmla="*/ 87 h 125"/>
                  <a:gd name="T46" fmla="*/ 153 w 820"/>
                  <a:gd name="T47" fmla="*/ 83 h 125"/>
                  <a:gd name="T48" fmla="*/ 745 w 820"/>
                  <a:gd name="T49" fmla="*/ 100 h 125"/>
                  <a:gd name="T50" fmla="*/ 660 w 820"/>
                  <a:gd name="T51" fmla="*/ 86 h 125"/>
                  <a:gd name="T52" fmla="*/ 733 w 820"/>
                  <a:gd name="T53" fmla="*/ 104 h 125"/>
                  <a:gd name="T54" fmla="*/ 745 w 820"/>
                  <a:gd name="T55" fmla="*/ 85 h 125"/>
                  <a:gd name="T56" fmla="*/ 619 w 820"/>
                  <a:gd name="T57" fmla="*/ 87 h 125"/>
                  <a:gd name="T58" fmla="*/ 154 w 820"/>
                  <a:gd name="T59" fmla="*/ 83 h 125"/>
                  <a:gd name="T60" fmla="*/ 619 w 820"/>
                  <a:gd name="T61" fmla="*/ 86 h 125"/>
                  <a:gd name="T62" fmla="*/ 579 w 820"/>
                  <a:gd name="T63" fmla="*/ 87 h 125"/>
                  <a:gd name="T64" fmla="*/ 259 w 820"/>
                  <a:gd name="T65" fmla="*/ 94 h 125"/>
                  <a:gd name="T66" fmla="*/ 332 w 820"/>
                  <a:gd name="T67" fmla="*/ 81 h 125"/>
                  <a:gd name="T68" fmla="*/ 153 w 820"/>
                  <a:gd name="T69" fmla="*/ 80 h 125"/>
                  <a:gd name="T70" fmla="*/ 153 w 820"/>
                  <a:gd name="T71" fmla="*/ 80 h 125"/>
                  <a:gd name="T72" fmla="*/ 1 w 820"/>
                  <a:gd name="T73" fmla="*/ 82 h 125"/>
                  <a:gd name="T74" fmla="*/ 21 w 820"/>
                  <a:gd name="T75" fmla="*/ 75 h 125"/>
                  <a:gd name="T76" fmla="*/ 443 w 820"/>
                  <a:gd name="T77" fmla="*/ 69 h 125"/>
                  <a:gd name="T78" fmla="*/ 619 w 820"/>
                  <a:gd name="T79" fmla="*/ 74 h 125"/>
                  <a:gd name="T80" fmla="*/ 20 w 820"/>
                  <a:gd name="T81" fmla="*/ 59 h 125"/>
                  <a:gd name="T82" fmla="*/ 619 w 820"/>
                  <a:gd name="T83" fmla="*/ 53 h 125"/>
                  <a:gd name="T84" fmla="*/ 443 w 820"/>
                  <a:gd name="T85" fmla="*/ 69 h 125"/>
                  <a:gd name="T86" fmla="*/ 613 w 820"/>
                  <a:gd name="T87" fmla="*/ 65 h 125"/>
                  <a:gd name="T88" fmla="*/ 30 w 820"/>
                  <a:gd name="T89" fmla="*/ 53 h 125"/>
                  <a:gd name="T90" fmla="*/ 20 w 820"/>
                  <a:gd name="T91" fmla="*/ 53 h 125"/>
                  <a:gd name="T92" fmla="*/ 818 w 820"/>
                  <a:gd name="T93" fmla="*/ 28 h 125"/>
                  <a:gd name="T94" fmla="*/ 803 w 820"/>
                  <a:gd name="T95" fmla="*/ 44 h 125"/>
                  <a:gd name="T96" fmla="*/ 818 w 820"/>
                  <a:gd name="T97" fmla="*/ 37 h 125"/>
                  <a:gd name="T98" fmla="*/ 818 w 820"/>
                  <a:gd name="T99" fmla="*/ 78 h 125"/>
                  <a:gd name="T100" fmla="*/ 803 w 820"/>
                  <a:gd name="T101" fmla="*/ 79 h 125"/>
                  <a:gd name="T102" fmla="*/ 816 w 820"/>
                  <a:gd name="T103" fmla="*/ 93 h 125"/>
                  <a:gd name="T104" fmla="*/ 820 w 820"/>
                  <a:gd name="T105" fmla="*/ 94 h 125"/>
                  <a:gd name="T106" fmla="*/ 0 w 820"/>
                  <a:gd name="T107" fmla="*/ 11 h 125"/>
                  <a:gd name="T108" fmla="*/ 1 w 820"/>
                  <a:gd name="T109" fmla="*/ 54 h 125"/>
                  <a:gd name="T110" fmla="*/ 0 w 820"/>
                  <a:gd name="T111" fmla="*/ 7 h 125"/>
                  <a:gd name="T112" fmla="*/ 0 w 820"/>
                  <a:gd name="T113" fmla="*/ 27 h 125"/>
                  <a:gd name="T114" fmla="*/ 183 w 820"/>
                  <a:gd name="T115" fmla="*/ 33 h 125"/>
                  <a:gd name="T116" fmla="*/ 565 w 820"/>
                  <a:gd name="T117" fmla="*/ 47 h 125"/>
                  <a:gd name="T118" fmla="*/ 802 w 820"/>
                  <a:gd name="T119" fmla="*/ 27 h 125"/>
                  <a:gd name="T120" fmla="*/ 691 w 820"/>
                  <a:gd name="T121" fmla="*/ 26 h 125"/>
                  <a:gd name="T122" fmla="*/ 0 w 820"/>
                  <a:gd name="T123" fmla="*/ 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0" h="125">
                    <a:moveTo>
                      <a:pt x="21" y="116"/>
                    </a:moveTo>
                    <a:cubicBezTo>
                      <a:pt x="21" y="121"/>
                      <a:pt x="21" y="125"/>
                      <a:pt x="21" y="125"/>
                    </a:cubicBezTo>
                    <a:cubicBezTo>
                      <a:pt x="21" y="125"/>
                      <a:pt x="21" y="124"/>
                      <a:pt x="21" y="121"/>
                    </a:cubicBezTo>
                    <a:cubicBezTo>
                      <a:pt x="21" y="122"/>
                      <a:pt x="21" y="122"/>
                      <a:pt x="21" y="122"/>
                    </a:cubicBezTo>
                    <a:cubicBezTo>
                      <a:pt x="21" y="122"/>
                      <a:pt x="21" y="119"/>
                      <a:pt x="21" y="116"/>
                    </a:cubicBezTo>
                    <a:moveTo>
                      <a:pt x="207" y="114"/>
                    </a:moveTo>
                    <a:cubicBezTo>
                      <a:pt x="207" y="114"/>
                      <a:pt x="207" y="114"/>
                      <a:pt x="207" y="114"/>
                    </a:cubicBezTo>
                    <a:cubicBezTo>
                      <a:pt x="207" y="115"/>
                      <a:pt x="207" y="116"/>
                      <a:pt x="207" y="116"/>
                    </a:cubicBezTo>
                    <a:cubicBezTo>
                      <a:pt x="207" y="116"/>
                      <a:pt x="207" y="116"/>
                      <a:pt x="207" y="114"/>
                    </a:cubicBezTo>
                    <a:cubicBezTo>
                      <a:pt x="207" y="114"/>
                      <a:pt x="207" y="114"/>
                      <a:pt x="207" y="114"/>
                    </a:cubicBezTo>
                    <a:cubicBezTo>
                      <a:pt x="207" y="114"/>
                      <a:pt x="207" y="114"/>
                      <a:pt x="207" y="114"/>
                    </a:cubicBezTo>
                    <a:moveTo>
                      <a:pt x="746" y="110"/>
                    </a:moveTo>
                    <a:cubicBezTo>
                      <a:pt x="746" y="110"/>
                      <a:pt x="746" y="110"/>
                      <a:pt x="746" y="110"/>
                    </a:cubicBezTo>
                    <a:cubicBezTo>
                      <a:pt x="746" y="111"/>
                      <a:pt x="746" y="111"/>
                      <a:pt x="746" y="111"/>
                    </a:cubicBezTo>
                    <a:cubicBezTo>
                      <a:pt x="746" y="111"/>
                      <a:pt x="746" y="111"/>
                      <a:pt x="746" y="110"/>
                    </a:cubicBezTo>
                    <a:moveTo>
                      <a:pt x="21" y="109"/>
                    </a:moveTo>
                    <a:cubicBezTo>
                      <a:pt x="21" y="109"/>
                      <a:pt x="21" y="109"/>
                      <a:pt x="21" y="109"/>
                    </a:cubicBezTo>
                    <a:cubicBezTo>
                      <a:pt x="21" y="110"/>
                      <a:pt x="21" y="110"/>
                      <a:pt x="21" y="111"/>
                    </a:cubicBezTo>
                    <a:cubicBezTo>
                      <a:pt x="21" y="111"/>
                      <a:pt x="21" y="111"/>
                      <a:pt x="21" y="111"/>
                    </a:cubicBezTo>
                    <a:cubicBezTo>
                      <a:pt x="21" y="110"/>
                      <a:pt x="21" y="110"/>
                      <a:pt x="21" y="109"/>
                    </a:cubicBezTo>
                    <a:moveTo>
                      <a:pt x="619" y="107"/>
                    </a:moveTo>
                    <a:cubicBezTo>
                      <a:pt x="619" y="107"/>
                      <a:pt x="619" y="107"/>
                      <a:pt x="619" y="107"/>
                    </a:cubicBezTo>
                    <a:cubicBezTo>
                      <a:pt x="619" y="109"/>
                      <a:pt x="619" y="109"/>
                      <a:pt x="619" y="109"/>
                    </a:cubicBezTo>
                    <a:cubicBezTo>
                      <a:pt x="619" y="109"/>
                      <a:pt x="619" y="109"/>
                      <a:pt x="619" y="107"/>
                    </a:cubicBezTo>
                    <a:moveTo>
                      <a:pt x="208" y="107"/>
                    </a:moveTo>
                    <a:cubicBezTo>
                      <a:pt x="207" y="107"/>
                      <a:pt x="207" y="108"/>
                      <a:pt x="207" y="110"/>
                    </a:cubicBezTo>
                    <a:cubicBezTo>
                      <a:pt x="213" y="110"/>
                      <a:pt x="219" y="110"/>
                      <a:pt x="224" y="110"/>
                    </a:cubicBezTo>
                    <a:cubicBezTo>
                      <a:pt x="259" y="110"/>
                      <a:pt x="293" y="110"/>
                      <a:pt x="327" y="109"/>
                    </a:cubicBezTo>
                    <a:cubicBezTo>
                      <a:pt x="310" y="109"/>
                      <a:pt x="292" y="109"/>
                      <a:pt x="275" y="109"/>
                    </a:cubicBezTo>
                    <a:cubicBezTo>
                      <a:pt x="257" y="108"/>
                      <a:pt x="240" y="108"/>
                      <a:pt x="224" y="108"/>
                    </a:cubicBezTo>
                    <a:cubicBezTo>
                      <a:pt x="212" y="107"/>
                      <a:pt x="212" y="107"/>
                      <a:pt x="212" y="107"/>
                    </a:cubicBezTo>
                    <a:cubicBezTo>
                      <a:pt x="211" y="108"/>
                      <a:pt x="211" y="108"/>
                      <a:pt x="211" y="108"/>
                    </a:cubicBezTo>
                    <a:cubicBezTo>
                      <a:pt x="210" y="108"/>
                      <a:pt x="210" y="108"/>
                      <a:pt x="210" y="107"/>
                    </a:cubicBezTo>
                    <a:cubicBezTo>
                      <a:pt x="209" y="107"/>
                      <a:pt x="209" y="107"/>
                      <a:pt x="208" y="107"/>
                    </a:cubicBezTo>
                    <a:moveTo>
                      <a:pt x="619" y="106"/>
                    </a:moveTo>
                    <a:cubicBezTo>
                      <a:pt x="619" y="106"/>
                      <a:pt x="619" y="106"/>
                      <a:pt x="619" y="106"/>
                    </a:cubicBezTo>
                    <a:cubicBezTo>
                      <a:pt x="618" y="106"/>
                      <a:pt x="618" y="106"/>
                      <a:pt x="618" y="106"/>
                    </a:cubicBezTo>
                    <a:cubicBezTo>
                      <a:pt x="614" y="106"/>
                      <a:pt x="614" y="106"/>
                      <a:pt x="614" y="106"/>
                    </a:cubicBezTo>
                    <a:cubicBezTo>
                      <a:pt x="613" y="106"/>
                      <a:pt x="611" y="106"/>
                      <a:pt x="610" y="106"/>
                    </a:cubicBezTo>
                    <a:cubicBezTo>
                      <a:pt x="597" y="106"/>
                      <a:pt x="584" y="106"/>
                      <a:pt x="572" y="106"/>
                    </a:cubicBezTo>
                    <a:cubicBezTo>
                      <a:pt x="559" y="106"/>
                      <a:pt x="547" y="107"/>
                      <a:pt x="535" y="107"/>
                    </a:cubicBezTo>
                    <a:cubicBezTo>
                      <a:pt x="523" y="107"/>
                      <a:pt x="508" y="108"/>
                      <a:pt x="490" y="109"/>
                    </a:cubicBezTo>
                    <a:cubicBezTo>
                      <a:pt x="481" y="109"/>
                      <a:pt x="471" y="110"/>
                      <a:pt x="461" y="110"/>
                    </a:cubicBezTo>
                    <a:cubicBezTo>
                      <a:pt x="492" y="110"/>
                      <a:pt x="522" y="109"/>
                      <a:pt x="555" y="109"/>
                    </a:cubicBezTo>
                    <a:cubicBezTo>
                      <a:pt x="577" y="108"/>
                      <a:pt x="598" y="108"/>
                      <a:pt x="619" y="107"/>
                    </a:cubicBezTo>
                    <a:cubicBezTo>
                      <a:pt x="619" y="107"/>
                      <a:pt x="619" y="107"/>
                      <a:pt x="619" y="106"/>
                    </a:cubicBezTo>
                    <a:moveTo>
                      <a:pt x="619" y="102"/>
                    </a:moveTo>
                    <a:cubicBezTo>
                      <a:pt x="619" y="102"/>
                      <a:pt x="619" y="103"/>
                      <a:pt x="619" y="106"/>
                    </a:cubicBezTo>
                    <a:cubicBezTo>
                      <a:pt x="619" y="106"/>
                      <a:pt x="619" y="106"/>
                      <a:pt x="619" y="106"/>
                    </a:cubicBezTo>
                    <a:cubicBezTo>
                      <a:pt x="619" y="107"/>
                      <a:pt x="619" y="107"/>
                      <a:pt x="619" y="107"/>
                    </a:cubicBezTo>
                    <a:cubicBezTo>
                      <a:pt x="619" y="107"/>
                      <a:pt x="619" y="107"/>
                      <a:pt x="620" y="107"/>
                    </a:cubicBezTo>
                    <a:cubicBezTo>
                      <a:pt x="620" y="107"/>
                      <a:pt x="620" y="107"/>
                      <a:pt x="620" y="106"/>
                    </a:cubicBezTo>
                    <a:cubicBezTo>
                      <a:pt x="619" y="104"/>
                      <a:pt x="619" y="102"/>
                      <a:pt x="619" y="102"/>
                    </a:cubicBezTo>
                    <a:moveTo>
                      <a:pt x="207" y="102"/>
                    </a:moveTo>
                    <a:cubicBezTo>
                      <a:pt x="199" y="102"/>
                      <a:pt x="192" y="102"/>
                      <a:pt x="186" y="103"/>
                    </a:cubicBezTo>
                    <a:cubicBezTo>
                      <a:pt x="166" y="103"/>
                      <a:pt x="166" y="103"/>
                      <a:pt x="166" y="103"/>
                    </a:cubicBezTo>
                    <a:cubicBezTo>
                      <a:pt x="156" y="104"/>
                      <a:pt x="156" y="104"/>
                      <a:pt x="156" y="104"/>
                    </a:cubicBezTo>
                    <a:cubicBezTo>
                      <a:pt x="154" y="104"/>
                      <a:pt x="154" y="104"/>
                      <a:pt x="154" y="104"/>
                    </a:cubicBezTo>
                    <a:cubicBezTo>
                      <a:pt x="154" y="104"/>
                      <a:pt x="154" y="104"/>
                      <a:pt x="154" y="104"/>
                    </a:cubicBezTo>
                    <a:cubicBezTo>
                      <a:pt x="154" y="104"/>
                      <a:pt x="154" y="104"/>
                      <a:pt x="154" y="104"/>
                    </a:cubicBezTo>
                    <a:cubicBezTo>
                      <a:pt x="154" y="107"/>
                      <a:pt x="154" y="109"/>
                      <a:pt x="154" y="110"/>
                    </a:cubicBezTo>
                    <a:cubicBezTo>
                      <a:pt x="171" y="110"/>
                      <a:pt x="189" y="110"/>
                      <a:pt x="207" y="110"/>
                    </a:cubicBezTo>
                    <a:cubicBezTo>
                      <a:pt x="207" y="108"/>
                      <a:pt x="207" y="105"/>
                      <a:pt x="207" y="102"/>
                    </a:cubicBezTo>
                    <a:moveTo>
                      <a:pt x="238" y="102"/>
                    </a:moveTo>
                    <a:cubicBezTo>
                      <a:pt x="235" y="102"/>
                      <a:pt x="231" y="102"/>
                      <a:pt x="228" y="102"/>
                    </a:cubicBezTo>
                    <a:cubicBezTo>
                      <a:pt x="292" y="104"/>
                      <a:pt x="350" y="106"/>
                      <a:pt x="410" y="108"/>
                    </a:cubicBezTo>
                    <a:cubicBezTo>
                      <a:pt x="436" y="108"/>
                      <a:pt x="461" y="107"/>
                      <a:pt x="486" y="106"/>
                    </a:cubicBezTo>
                    <a:cubicBezTo>
                      <a:pt x="405" y="105"/>
                      <a:pt x="324" y="103"/>
                      <a:pt x="241" y="102"/>
                    </a:cubicBezTo>
                    <a:cubicBezTo>
                      <a:pt x="240" y="102"/>
                      <a:pt x="239" y="102"/>
                      <a:pt x="238" y="102"/>
                    </a:cubicBezTo>
                    <a:moveTo>
                      <a:pt x="1" y="99"/>
                    </a:moveTo>
                    <a:cubicBezTo>
                      <a:pt x="1" y="105"/>
                      <a:pt x="1" y="108"/>
                      <a:pt x="1" y="108"/>
                    </a:cubicBezTo>
                    <a:cubicBezTo>
                      <a:pt x="1" y="108"/>
                      <a:pt x="1" y="108"/>
                      <a:pt x="1" y="107"/>
                    </a:cubicBezTo>
                    <a:cubicBezTo>
                      <a:pt x="1" y="107"/>
                      <a:pt x="1" y="107"/>
                      <a:pt x="1" y="107"/>
                    </a:cubicBezTo>
                    <a:cubicBezTo>
                      <a:pt x="1" y="107"/>
                      <a:pt x="1" y="107"/>
                      <a:pt x="1" y="107"/>
                    </a:cubicBezTo>
                    <a:cubicBezTo>
                      <a:pt x="1" y="107"/>
                      <a:pt x="1" y="107"/>
                      <a:pt x="1" y="107"/>
                    </a:cubicBezTo>
                    <a:cubicBezTo>
                      <a:pt x="3" y="107"/>
                      <a:pt x="3" y="107"/>
                      <a:pt x="3" y="107"/>
                    </a:cubicBezTo>
                    <a:cubicBezTo>
                      <a:pt x="6" y="107"/>
                      <a:pt x="6" y="107"/>
                      <a:pt x="6" y="107"/>
                    </a:cubicBezTo>
                    <a:cubicBezTo>
                      <a:pt x="12" y="107"/>
                      <a:pt x="12" y="107"/>
                      <a:pt x="12" y="107"/>
                    </a:cubicBezTo>
                    <a:cubicBezTo>
                      <a:pt x="21" y="107"/>
                      <a:pt x="21" y="107"/>
                      <a:pt x="21" y="107"/>
                    </a:cubicBezTo>
                    <a:cubicBezTo>
                      <a:pt x="21" y="105"/>
                      <a:pt x="21" y="104"/>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1"/>
                      <a:pt x="21" y="100"/>
                      <a:pt x="21" y="99"/>
                    </a:cubicBezTo>
                    <a:cubicBezTo>
                      <a:pt x="15" y="99"/>
                      <a:pt x="9" y="99"/>
                      <a:pt x="3" y="99"/>
                    </a:cubicBezTo>
                    <a:cubicBezTo>
                      <a:pt x="1" y="99"/>
                      <a:pt x="1" y="99"/>
                      <a:pt x="1" y="99"/>
                    </a:cubicBezTo>
                    <a:cubicBezTo>
                      <a:pt x="1" y="99"/>
                      <a:pt x="1" y="99"/>
                      <a:pt x="1" y="99"/>
                    </a:cubicBezTo>
                    <a:cubicBezTo>
                      <a:pt x="1" y="99"/>
                      <a:pt x="1" y="99"/>
                      <a:pt x="1" y="99"/>
                    </a:cubicBezTo>
                    <a:moveTo>
                      <a:pt x="154" y="99"/>
                    </a:moveTo>
                    <a:cubicBezTo>
                      <a:pt x="154" y="99"/>
                      <a:pt x="154" y="99"/>
                      <a:pt x="154" y="99"/>
                    </a:cubicBezTo>
                    <a:cubicBezTo>
                      <a:pt x="154" y="99"/>
                      <a:pt x="154" y="99"/>
                      <a:pt x="154" y="99"/>
                    </a:cubicBezTo>
                    <a:cubicBezTo>
                      <a:pt x="154" y="99"/>
                      <a:pt x="154" y="99"/>
                      <a:pt x="154" y="99"/>
                    </a:cubicBezTo>
                    <a:cubicBezTo>
                      <a:pt x="154" y="100"/>
                      <a:pt x="154" y="100"/>
                      <a:pt x="154" y="100"/>
                    </a:cubicBezTo>
                    <a:cubicBezTo>
                      <a:pt x="154" y="100"/>
                      <a:pt x="154" y="100"/>
                      <a:pt x="154" y="99"/>
                    </a:cubicBezTo>
                    <a:cubicBezTo>
                      <a:pt x="146" y="99"/>
                      <a:pt x="138" y="99"/>
                      <a:pt x="129" y="99"/>
                    </a:cubicBezTo>
                    <a:cubicBezTo>
                      <a:pt x="104" y="99"/>
                      <a:pt x="78" y="99"/>
                      <a:pt x="52" y="99"/>
                    </a:cubicBezTo>
                    <a:cubicBezTo>
                      <a:pt x="50" y="99"/>
                      <a:pt x="47" y="99"/>
                      <a:pt x="44" y="99"/>
                    </a:cubicBezTo>
                    <a:cubicBezTo>
                      <a:pt x="37" y="99"/>
                      <a:pt x="29" y="99"/>
                      <a:pt x="21" y="99"/>
                    </a:cubicBezTo>
                    <a:cubicBezTo>
                      <a:pt x="21" y="110"/>
                      <a:pt x="21" y="116"/>
                      <a:pt x="21" y="118"/>
                    </a:cubicBezTo>
                    <a:cubicBezTo>
                      <a:pt x="21" y="116"/>
                      <a:pt x="21" y="114"/>
                      <a:pt x="21" y="111"/>
                    </a:cubicBezTo>
                    <a:cubicBezTo>
                      <a:pt x="21" y="111"/>
                      <a:pt x="21" y="111"/>
                      <a:pt x="21" y="111"/>
                    </a:cubicBezTo>
                    <a:cubicBezTo>
                      <a:pt x="21" y="111"/>
                      <a:pt x="21" y="110"/>
                      <a:pt x="21" y="109"/>
                    </a:cubicBezTo>
                    <a:cubicBezTo>
                      <a:pt x="21" y="109"/>
                      <a:pt x="21" y="109"/>
                      <a:pt x="21" y="109"/>
                    </a:cubicBezTo>
                    <a:cubicBezTo>
                      <a:pt x="21" y="108"/>
                      <a:pt x="21" y="108"/>
                      <a:pt x="21" y="108"/>
                    </a:cubicBezTo>
                    <a:cubicBezTo>
                      <a:pt x="21" y="108"/>
                      <a:pt x="21" y="108"/>
                      <a:pt x="21" y="109"/>
                    </a:cubicBezTo>
                    <a:cubicBezTo>
                      <a:pt x="22" y="109"/>
                      <a:pt x="22" y="109"/>
                      <a:pt x="22" y="109"/>
                    </a:cubicBezTo>
                    <a:cubicBezTo>
                      <a:pt x="33" y="109"/>
                      <a:pt x="44" y="109"/>
                      <a:pt x="54" y="109"/>
                    </a:cubicBezTo>
                    <a:cubicBezTo>
                      <a:pt x="94" y="109"/>
                      <a:pt x="127" y="110"/>
                      <a:pt x="149" y="110"/>
                    </a:cubicBezTo>
                    <a:cubicBezTo>
                      <a:pt x="150" y="110"/>
                      <a:pt x="152" y="110"/>
                      <a:pt x="154" y="110"/>
                    </a:cubicBezTo>
                    <a:cubicBezTo>
                      <a:pt x="154" y="109"/>
                      <a:pt x="154" y="104"/>
                      <a:pt x="154" y="99"/>
                    </a:cubicBezTo>
                    <a:moveTo>
                      <a:pt x="1" y="95"/>
                    </a:moveTo>
                    <a:cubicBezTo>
                      <a:pt x="1" y="99"/>
                      <a:pt x="1" y="100"/>
                      <a:pt x="1" y="100"/>
                    </a:cubicBezTo>
                    <a:cubicBezTo>
                      <a:pt x="1" y="100"/>
                      <a:pt x="1" y="100"/>
                      <a:pt x="1" y="99"/>
                    </a:cubicBezTo>
                    <a:cubicBezTo>
                      <a:pt x="1" y="99"/>
                      <a:pt x="1" y="99"/>
                      <a:pt x="1" y="99"/>
                    </a:cubicBezTo>
                    <a:cubicBezTo>
                      <a:pt x="1" y="99"/>
                      <a:pt x="1" y="98"/>
                      <a:pt x="1" y="97"/>
                    </a:cubicBezTo>
                    <a:cubicBezTo>
                      <a:pt x="1" y="96"/>
                      <a:pt x="1" y="96"/>
                      <a:pt x="1" y="95"/>
                    </a:cubicBezTo>
                    <a:cubicBezTo>
                      <a:pt x="1" y="95"/>
                      <a:pt x="1" y="95"/>
                      <a:pt x="1" y="95"/>
                    </a:cubicBezTo>
                    <a:moveTo>
                      <a:pt x="21" y="95"/>
                    </a:moveTo>
                    <a:cubicBezTo>
                      <a:pt x="21" y="95"/>
                      <a:pt x="21" y="95"/>
                      <a:pt x="21" y="95"/>
                    </a:cubicBezTo>
                    <a:cubicBezTo>
                      <a:pt x="21" y="97"/>
                      <a:pt x="21" y="98"/>
                      <a:pt x="21" y="99"/>
                    </a:cubicBezTo>
                    <a:cubicBezTo>
                      <a:pt x="21" y="99"/>
                      <a:pt x="21" y="99"/>
                      <a:pt x="21" y="99"/>
                    </a:cubicBezTo>
                    <a:cubicBezTo>
                      <a:pt x="21" y="98"/>
                      <a:pt x="21" y="97"/>
                      <a:pt x="21" y="95"/>
                    </a:cubicBezTo>
                    <a:moveTo>
                      <a:pt x="153" y="95"/>
                    </a:moveTo>
                    <a:cubicBezTo>
                      <a:pt x="153" y="95"/>
                      <a:pt x="153" y="95"/>
                      <a:pt x="153" y="95"/>
                    </a:cubicBezTo>
                    <a:cubicBezTo>
                      <a:pt x="153" y="96"/>
                      <a:pt x="153" y="98"/>
                      <a:pt x="153" y="98"/>
                    </a:cubicBezTo>
                    <a:cubicBezTo>
                      <a:pt x="153" y="98"/>
                      <a:pt x="153" y="97"/>
                      <a:pt x="153" y="95"/>
                    </a:cubicBezTo>
                    <a:cubicBezTo>
                      <a:pt x="153" y="95"/>
                      <a:pt x="153" y="95"/>
                      <a:pt x="153" y="95"/>
                    </a:cubicBezTo>
                    <a:cubicBezTo>
                      <a:pt x="153" y="95"/>
                      <a:pt x="153" y="95"/>
                      <a:pt x="153" y="95"/>
                    </a:cubicBezTo>
                    <a:moveTo>
                      <a:pt x="619" y="87"/>
                    </a:moveTo>
                    <a:cubicBezTo>
                      <a:pt x="437" y="92"/>
                      <a:pt x="294" y="94"/>
                      <a:pt x="269" y="94"/>
                    </a:cubicBezTo>
                    <a:cubicBezTo>
                      <a:pt x="266" y="94"/>
                      <a:pt x="265" y="94"/>
                      <a:pt x="265" y="94"/>
                    </a:cubicBezTo>
                    <a:cubicBezTo>
                      <a:pt x="263" y="94"/>
                      <a:pt x="261" y="94"/>
                      <a:pt x="259" y="94"/>
                    </a:cubicBezTo>
                    <a:cubicBezTo>
                      <a:pt x="246" y="94"/>
                      <a:pt x="222" y="94"/>
                      <a:pt x="194" y="94"/>
                    </a:cubicBezTo>
                    <a:cubicBezTo>
                      <a:pt x="175" y="95"/>
                      <a:pt x="175" y="95"/>
                      <a:pt x="175" y="95"/>
                    </a:cubicBezTo>
                    <a:cubicBezTo>
                      <a:pt x="162" y="95"/>
                      <a:pt x="162" y="95"/>
                      <a:pt x="162" y="95"/>
                    </a:cubicBezTo>
                    <a:cubicBezTo>
                      <a:pt x="156" y="95"/>
                      <a:pt x="156" y="95"/>
                      <a:pt x="156" y="95"/>
                    </a:cubicBezTo>
                    <a:cubicBezTo>
                      <a:pt x="154" y="95"/>
                      <a:pt x="154" y="95"/>
                      <a:pt x="154" y="95"/>
                    </a:cubicBezTo>
                    <a:cubicBezTo>
                      <a:pt x="154" y="95"/>
                      <a:pt x="154" y="95"/>
                      <a:pt x="154" y="95"/>
                    </a:cubicBezTo>
                    <a:cubicBezTo>
                      <a:pt x="154" y="95"/>
                      <a:pt x="154" y="95"/>
                      <a:pt x="154" y="95"/>
                    </a:cubicBezTo>
                    <a:cubicBezTo>
                      <a:pt x="154" y="96"/>
                      <a:pt x="154" y="98"/>
                      <a:pt x="154" y="99"/>
                    </a:cubicBezTo>
                    <a:cubicBezTo>
                      <a:pt x="154" y="99"/>
                      <a:pt x="154" y="99"/>
                      <a:pt x="154" y="99"/>
                    </a:cubicBezTo>
                    <a:cubicBezTo>
                      <a:pt x="154" y="99"/>
                      <a:pt x="154" y="99"/>
                      <a:pt x="154" y="99"/>
                    </a:cubicBezTo>
                    <a:cubicBezTo>
                      <a:pt x="155" y="99"/>
                      <a:pt x="155" y="99"/>
                      <a:pt x="155" y="99"/>
                    </a:cubicBezTo>
                    <a:cubicBezTo>
                      <a:pt x="157" y="99"/>
                      <a:pt x="157" y="99"/>
                      <a:pt x="157" y="99"/>
                    </a:cubicBezTo>
                    <a:cubicBezTo>
                      <a:pt x="176" y="99"/>
                      <a:pt x="176" y="99"/>
                      <a:pt x="176" y="99"/>
                    </a:cubicBezTo>
                    <a:cubicBezTo>
                      <a:pt x="183" y="99"/>
                      <a:pt x="190" y="99"/>
                      <a:pt x="197" y="99"/>
                    </a:cubicBezTo>
                    <a:cubicBezTo>
                      <a:pt x="203" y="99"/>
                      <a:pt x="209" y="99"/>
                      <a:pt x="216" y="99"/>
                    </a:cubicBezTo>
                    <a:cubicBezTo>
                      <a:pt x="259" y="98"/>
                      <a:pt x="304" y="98"/>
                      <a:pt x="344" y="98"/>
                    </a:cubicBezTo>
                    <a:cubicBezTo>
                      <a:pt x="371" y="98"/>
                      <a:pt x="395" y="98"/>
                      <a:pt x="415" y="98"/>
                    </a:cubicBezTo>
                    <a:cubicBezTo>
                      <a:pt x="463" y="100"/>
                      <a:pt x="511" y="101"/>
                      <a:pt x="562" y="101"/>
                    </a:cubicBezTo>
                    <a:cubicBezTo>
                      <a:pt x="563" y="101"/>
                      <a:pt x="564" y="101"/>
                      <a:pt x="565" y="101"/>
                    </a:cubicBezTo>
                    <a:cubicBezTo>
                      <a:pt x="578" y="101"/>
                      <a:pt x="592" y="101"/>
                      <a:pt x="605" y="101"/>
                    </a:cubicBezTo>
                    <a:cubicBezTo>
                      <a:pt x="615" y="101"/>
                      <a:pt x="615" y="101"/>
                      <a:pt x="615" y="101"/>
                    </a:cubicBezTo>
                    <a:cubicBezTo>
                      <a:pt x="618" y="101"/>
                      <a:pt x="618" y="101"/>
                      <a:pt x="618" y="101"/>
                    </a:cubicBezTo>
                    <a:cubicBezTo>
                      <a:pt x="619" y="101"/>
                      <a:pt x="619" y="101"/>
                      <a:pt x="619" y="101"/>
                    </a:cubicBezTo>
                    <a:cubicBezTo>
                      <a:pt x="619" y="101"/>
                      <a:pt x="619" y="101"/>
                      <a:pt x="619" y="101"/>
                    </a:cubicBezTo>
                    <a:cubicBezTo>
                      <a:pt x="619" y="101"/>
                      <a:pt x="619" y="101"/>
                      <a:pt x="619" y="101"/>
                    </a:cubicBezTo>
                    <a:cubicBezTo>
                      <a:pt x="619" y="103"/>
                      <a:pt x="619" y="105"/>
                      <a:pt x="619" y="106"/>
                    </a:cubicBezTo>
                    <a:cubicBezTo>
                      <a:pt x="619" y="106"/>
                      <a:pt x="619" y="106"/>
                      <a:pt x="619" y="106"/>
                    </a:cubicBezTo>
                    <a:cubicBezTo>
                      <a:pt x="619" y="102"/>
                      <a:pt x="619" y="95"/>
                      <a:pt x="619" y="87"/>
                    </a:cubicBezTo>
                    <a:moveTo>
                      <a:pt x="153" y="83"/>
                    </a:moveTo>
                    <a:cubicBezTo>
                      <a:pt x="153" y="83"/>
                      <a:pt x="153" y="83"/>
                      <a:pt x="153" y="84"/>
                    </a:cubicBezTo>
                    <a:cubicBezTo>
                      <a:pt x="153" y="85"/>
                      <a:pt x="153" y="88"/>
                      <a:pt x="153" y="90"/>
                    </a:cubicBezTo>
                    <a:cubicBezTo>
                      <a:pt x="153" y="92"/>
                      <a:pt x="153" y="93"/>
                      <a:pt x="153" y="95"/>
                    </a:cubicBezTo>
                    <a:cubicBezTo>
                      <a:pt x="153" y="95"/>
                      <a:pt x="153" y="95"/>
                      <a:pt x="153" y="95"/>
                    </a:cubicBezTo>
                    <a:cubicBezTo>
                      <a:pt x="153" y="92"/>
                      <a:pt x="153" y="88"/>
                      <a:pt x="153" y="83"/>
                    </a:cubicBezTo>
                    <a:cubicBezTo>
                      <a:pt x="153" y="83"/>
                      <a:pt x="153" y="83"/>
                      <a:pt x="153" y="83"/>
                    </a:cubicBezTo>
                    <a:cubicBezTo>
                      <a:pt x="153" y="83"/>
                      <a:pt x="153" y="83"/>
                      <a:pt x="153" y="83"/>
                    </a:cubicBezTo>
                    <a:moveTo>
                      <a:pt x="634" y="101"/>
                    </a:moveTo>
                    <a:cubicBezTo>
                      <a:pt x="647" y="101"/>
                      <a:pt x="662" y="100"/>
                      <a:pt x="667" y="99"/>
                    </a:cubicBezTo>
                    <a:cubicBezTo>
                      <a:pt x="697" y="98"/>
                      <a:pt x="719" y="97"/>
                      <a:pt x="745" y="96"/>
                    </a:cubicBezTo>
                    <a:cubicBezTo>
                      <a:pt x="745" y="98"/>
                      <a:pt x="745" y="100"/>
                      <a:pt x="745" y="100"/>
                    </a:cubicBezTo>
                    <a:cubicBezTo>
                      <a:pt x="745" y="100"/>
                      <a:pt x="745" y="100"/>
                      <a:pt x="745" y="100"/>
                    </a:cubicBezTo>
                    <a:cubicBezTo>
                      <a:pt x="745" y="100"/>
                      <a:pt x="745" y="100"/>
                      <a:pt x="745" y="100"/>
                    </a:cubicBezTo>
                    <a:cubicBezTo>
                      <a:pt x="737" y="100"/>
                      <a:pt x="729" y="100"/>
                      <a:pt x="722" y="100"/>
                    </a:cubicBezTo>
                    <a:cubicBezTo>
                      <a:pt x="691" y="101"/>
                      <a:pt x="664" y="101"/>
                      <a:pt x="634" y="101"/>
                    </a:cubicBezTo>
                    <a:moveTo>
                      <a:pt x="619" y="82"/>
                    </a:moveTo>
                    <a:cubicBezTo>
                      <a:pt x="619" y="83"/>
                      <a:pt x="619" y="85"/>
                      <a:pt x="619" y="86"/>
                    </a:cubicBezTo>
                    <a:cubicBezTo>
                      <a:pt x="633" y="86"/>
                      <a:pt x="647" y="86"/>
                      <a:pt x="660" y="86"/>
                    </a:cubicBezTo>
                    <a:cubicBezTo>
                      <a:pt x="673" y="86"/>
                      <a:pt x="687" y="86"/>
                      <a:pt x="700" y="85"/>
                    </a:cubicBezTo>
                    <a:cubicBezTo>
                      <a:pt x="687" y="86"/>
                      <a:pt x="673" y="86"/>
                      <a:pt x="660" y="86"/>
                    </a:cubicBezTo>
                    <a:cubicBezTo>
                      <a:pt x="661" y="86"/>
                      <a:pt x="662" y="86"/>
                      <a:pt x="663" y="86"/>
                    </a:cubicBezTo>
                    <a:cubicBezTo>
                      <a:pt x="673" y="86"/>
                      <a:pt x="683" y="87"/>
                      <a:pt x="693" y="87"/>
                    </a:cubicBezTo>
                    <a:cubicBezTo>
                      <a:pt x="668" y="89"/>
                      <a:pt x="643" y="90"/>
                      <a:pt x="619" y="91"/>
                    </a:cubicBezTo>
                    <a:cubicBezTo>
                      <a:pt x="619" y="99"/>
                      <a:pt x="620" y="104"/>
                      <a:pt x="620" y="107"/>
                    </a:cubicBezTo>
                    <a:cubicBezTo>
                      <a:pt x="641" y="107"/>
                      <a:pt x="663" y="106"/>
                      <a:pt x="685" y="106"/>
                    </a:cubicBezTo>
                    <a:cubicBezTo>
                      <a:pt x="717" y="104"/>
                      <a:pt x="717" y="104"/>
                      <a:pt x="717" y="104"/>
                    </a:cubicBezTo>
                    <a:cubicBezTo>
                      <a:pt x="733" y="104"/>
                      <a:pt x="733" y="104"/>
                      <a:pt x="733" y="104"/>
                    </a:cubicBezTo>
                    <a:cubicBezTo>
                      <a:pt x="741" y="103"/>
                      <a:pt x="741" y="103"/>
                      <a:pt x="741" y="103"/>
                    </a:cubicBezTo>
                    <a:cubicBezTo>
                      <a:pt x="745" y="103"/>
                      <a:pt x="745" y="103"/>
                      <a:pt x="745" y="103"/>
                    </a:cubicBezTo>
                    <a:cubicBezTo>
                      <a:pt x="745" y="103"/>
                      <a:pt x="745" y="103"/>
                      <a:pt x="745" y="103"/>
                    </a:cubicBezTo>
                    <a:cubicBezTo>
                      <a:pt x="745" y="87"/>
                      <a:pt x="745" y="83"/>
                      <a:pt x="745" y="83"/>
                    </a:cubicBezTo>
                    <a:cubicBezTo>
                      <a:pt x="745" y="83"/>
                      <a:pt x="745" y="84"/>
                      <a:pt x="745" y="85"/>
                    </a:cubicBezTo>
                    <a:cubicBezTo>
                      <a:pt x="745" y="86"/>
                      <a:pt x="745" y="86"/>
                      <a:pt x="745" y="86"/>
                    </a:cubicBezTo>
                    <a:cubicBezTo>
                      <a:pt x="745" y="86"/>
                      <a:pt x="745" y="86"/>
                      <a:pt x="745" y="85"/>
                    </a:cubicBezTo>
                    <a:cubicBezTo>
                      <a:pt x="745" y="85"/>
                      <a:pt x="745" y="85"/>
                      <a:pt x="745" y="85"/>
                    </a:cubicBezTo>
                    <a:cubicBezTo>
                      <a:pt x="745" y="85"/>
                      <a:pt x="745" y="85"/>
                      <a:pt x="745" y="85"/>
                    </a:cubicBezTo>
                    <a:cubicBezTo>
                      <a:pt x="744" y="85"/>
                      <a:pt x="744" y="85"/>
                      <a:pt x="744" y="85"/>
                    </a:cubicBezTo>
                    <a:cubicBezTo>
                      <a:pt x="742" y="85"/>
                      <a:pt x="742" y="85"/>
                      <a:pt x="742" y="85"/>
                    </a:cubicBezTo>
                    <a:cubicBezTo>
                      <a:pt x="677" y="83"/>
                      <a:pt x="677" y="83"/>
                      <a:pt x="677" y="83"/>
                    </a:cubicBezTo>
                    <a:cubicBezTo>
                      <a:pt x="658" y="82"/>
                      <a:pt x="639" y="82"/>
                      <a:pt x="619" y="82"/>
                    </a:cubicBezTo>
                    <a:moveTo>
                      <a:pt x="619" y="87"/>
                    </a:moveTo>
                    <a:cubicBezTo>
                      <a:pt x="619" y="87"/>
                      <a:pt x="619" y="87"/>
                      <a:pt x="619" y="86"/>
                    </a:cubicBezTo>
                    <a:cubicBezTo>
                      <a:pt x="619" y="86"/>
                      <a:pt x="619" y="86"/>
                      <a:pt x="619" y="86"/>
                    </a:cubicBezTo>
                    <a:cubicBezTo>
                      <a:pt x="619" y="86"/>
                      <a:pt x="619" y="86"/>
                      <a:pt x="619" y="86"/>
                    </a:cubicBezTo>
                    <a:cubicBezTo>
                      <a:pt x="619" y="87"/>
                      <a:pt x="619" y="87"/>
                      <a:pt x="619" y="87"/>
                    </a:cubicBezTo>
                    <a:moveTo>
                      <a:pt x="153" y="80"/>
                    </a:moveTo>
                    <a:cubicBezTo>
                      <a:pt x="153" y="81"/>
                      <a:pt x="153" y="82"/>
                      <a:pt x="154" y="83"/>
                    </a:cubicBezTo>
                    <a:cubicBezTo>
                      <a:pt x="154" y="83"/>
                      <a:pt x="154" y="83"/>
                      <a:pt x="154" y="83"/>
                    </a:cubicBezTo>
                    <a:cubicBezTo>
                      <a:pt x="158" y="83"/>
                      <a:pt x="158" y="83"/>
                      <a:pt x="158" y="83"/>
                    </a:cubicBezTo>
                    <a:cubicBezTo>
                      <a:pt x="175" y="83"/>
                      <a:pt x="193" y="84"/>
                      <a:pt x="212" y="84"/>
                    </a:cubicBezTo>
                    <a:cubicBezTo>
                      <a:pt x="311" y="84"/>
                      <a:pt x="410" y="86"/>
                      <a:pt x="505" y="86"/>
                    </a:cubicBezTo>
                    <a:cubicBezTo>
                      <a:pt x="505" y="86"/>
                      <a:pt x="506" y="86"/>
                      <a:pt x="506" y="86"/>
                    </a:cubicBezTo>
                    <a:cubicBezTo>
                      <a:pt x="517" y="86"/>
                      <a:pt x="528" y="86"/>
                      <a:pt x="538" y="86"/>
                    </a:cubicBezTo>
                    <a:cubicBezTo>
                      <a:pt x="547" y="86"/>
                      <a:pt x="556" y="86"/>
                      <a:pt x="565" y="86"/>
                    </a:cubicBezTo>
                    <a:cubicBezTo>
                      <a:pt x="583" y="86"/>
                      <a:pt x="601" y="86"/>
                      <a:pt x="619" y="86"/>
                    </a:cubicBezTo>
                    <a:cubicBezTo>
                      <a:pt x="619" y="86"/>
                      <a:pt x="619" y="86"/>
                      <a:pt x="619" y="86"/>
                    </a:cubicBezTo>
                    <a:cubicBezTo>
                      <a:pt x="618" y="86"/>
                      <a:pt x="618" y="86"/>
                      <a:pt x="618" y="86"/>
                    </a:cubicBezTo>
                    <a:cubicBezTo>
                      <a:pt x="617" y="86"/>
                      <a:pt x="617" y="86"/>
                      <a:pt x="617" y="86"/>
                    </a:cubicBezTo>
                    <a:cubicBezTo>
                      <a:pt x="614" y="86"/>
                      <a:pt x="614" y="86"/>
                      <a:pt x="614" y="86"/>
                    </a:cubicBezTo>
                    <a:cubicBezTo>
                      <a:pt x="609" y="87"/>
                      <a:pt x="609" y="87"/>
                      <a:pt x="609" y="87"/>
                    </a:cubicBezTo>
                    <a:cubicBezTo>
                      <a:pt x="599" y="87"/>
                      <a:pt x="599" y="87"/>
                      <a:pt x="599" y="87"/>
                    </a:cubicBezTo>
                    <a:cubicBezTo>
                      <a:pt x="579" y="87"/>
                      <a:pt x="579" y="87"/>
                      <a:pt x="579" y="87"/>
                    </a:cubicBezTo>
                    <a:cubicBezTo>
                      <a:pt x="554" y="88"/>
                      <a:pt x="531" y="89"/>
                      <a:pt x="513" y="89"/>
                    </a:cubicBezTo>
                    <a:cubicBezTo>
                      <a:pt x="477" y="90"/>
                      <a:pt x="462" y="90"/>
                      <a:pt x="488" y="90"/>
                    </a:cubicBezTo>
                    <a:cubicBezTo>
                      <a:pt x="480" y="90"/>
                      <a:pt x="472" y="90"/>
                      <a:pt x="465" y="90"/>
                    </a:cubicBezTo>
                    <a:cubicBezTo>
                      <a:pt x="411" y="90"/>
                      <a:pt x="357" y="91"/>
                      <a:pt x="301" y="92"/>
                    </a:cubicBezTo>
                    <a:cubicBezTo>
                      <a:pt x="268" y="92"/>
                      <a:pt x="235" y="93"/>
                      <a:pt x="201" y="94"/>
                    </a:cubicBezTo>
                    <a:cubicBezTo>
                      <a:pt x="194" y="94"/>
                      <a:pt x="194" y="94"/>
                      <a:pt x="194" y="94"/>
                    </a:cubicBezTo>
                    <a:cubicBezTo>
                      <a:pt x="222" y="94"/>
                      <a:pt x="246" y="94"/>
                      <a:pt x="259" y="94"/>
                    </a:cubicBezTo>
                    <a:cubicBezTo>
                      <a:pt x="261" y="94"/>
                      <a:pt x="263" y="94"/>
                      <a:pt x="265" y="94"/>
                    </a:cubicBezTo>
                    <a:cubicBezTo>
                      <a:pt x="265" y="94"/>
                      <a:pt x="266" y="94"/>
                      <a:pt x="269" y="94"/>
                    </a:cubicBezTo>
                    <a:cubicBezTo>
                      <a:pt x="294" y="94"/>
                      <a:pt x="437" y="92"/>
                      <a:pt x="619" y="87"/>
                    </a:cubicBezTo>
                    <a:cubicBezTo>
                      <a:pt x="619" y="87"/>
                      <a:pt x="619" y="87"/>
                      <a:pt x="619" y="87"/>
                    </a:cubicBezTo>
                    <a:cubicBezTo>
                      <a:pt x="619" y="85"/>
                      <a:pt x="619" y="83"/>
                      <a:pt x="619" y="82"/>
                    </a:cubicBezTo>
                    <a:cubicBezTo>
                      <a:pt x="553" y="81"/>
                      <a:pt x="487" y="80"/>
                      <a:pt x="420" y="80"/>
                    </a:cubicBezTo>
                    <a:cubicBezTo>
                      <a:pt x="395" y="81"/>
                      <a:pt x="364" y="81"/>
                      <a:pt x="332" y="81"/>
                    </a:cubicBezTo>
                    <a:cubicBezTo>
                      <a:pt x="277" y="81"/>
                      <a:pt x="217" y="81"/>
                      <a:pt x="168" y="80"/>
                    </a:cubicBezTo>
                    <a:cubicBezTo>
                      <a:pt x="159" y="80"/>
                      <a:pt x="159" y="80"/>
                      <a:pt x="159" y="80"/>
                    </a:cubicBezTo>
                    <a:cubicBezTo>
                      <a:pt x="154" y="80"/>
                      <a:pt x="154" y="80"/>
                      <a:pt x="154" y="80"/>
                    </a:cubicBezTo>
                    <a:cubicBezTo>
                      <a:pt x="154" y="80"/>
                      <a:pt x="154" y="80"/>
                      <a:pt x="154" y="80"/>
                    </a:cubicBezTo>
                    <a:cubicBezTo>
                      <a:pt x="154" y="80"/>
                      <a:pt x="154" y="80"/>
                      <a:pt x="154" y="80"/>
                    </a:cubicBezTo>
                    <a:cubicBezTo>
                      <a:pt x="154" y="80"/>
                      <a:pt x="154" y="80"/>
                      <a:pt x="154" y="80"/>
                    </a:cubicBezTo>
                    <a:cubicBezTo>
                      <a:pt x="153" y="80"/>
                      <a:pt x="153" y="80"/>
                      <a:pt x="153" y="80"/>
                    </a:cubicBezTo>
                    <a:moveTo>
                      <a:pt x="803" y="79"/>
                    </a:moveTo>
                    <a:cubicBezTo>
                      <a:pt x="803" y="79"/>
                      <a:pt x="803" y="79"/>
                      <a:pt x="803" y="79"/>
                    </a:cubicBezTo>
                    <a:cubicBezTo>
                      <a:pt x="804" y="81"/>
                      <a:pt x="804" y="81"/>
                      <a:pt x="804" y="81"/>
                    </a:cubicBezTo>
                    <a:cubicBezTo>
                      <a:pt x="804" y="81"/>
                      <a:pt x="804" y="81"/>
                      <a:pt x="804" y="81"/>
                    </a:cubicBezTo>
                    <a:cubicBezTo>
                      <a:pt x="804" y="81"/>
                      <a:pt x="804" y="81"/>
                      <a:pt x="803" y="79"/>
                    </a:cubicBezTo>
                    <a:moveTo>
                      <a:pt x="153" y="76"/>
                    </a:moveTo>
                    <a:cubicBezTo>
                      <a:pt x="153" y="76"/>
                      <a:pt x="153" y="77"/>
                      <a:pt x="153" y="80"/>
                    </a:cubicBezTo>
                    <a:cubicBezTo>
                      <a:pt x="153" y="80"/>
                      <a:pt x="153" y="80"/>
                      <a:pt x="153" y="80"/>
                    </a:cubicBezTo>
                    <a:cubicBezTo>
                      <a:pt x="153" y="80"/>
                      <a:pt x="153" y="80"/>
                      <a:pt x="153" y="80"/>
                    </a:cubicBezTo>
                    <a:cubicBezTo>
                      <a:pt x="153" y="79"/>
                      <a:pt x="153" y="78"/>
                      <a:pt x="153" y="78"/>
                    </a:cubicBezTo>
                    <a:cubicBezTo>
                      <a:pt x="153" y="77"/>
                      <a:pt x="153" y="76"/>
                      <a:pt x="153" y="76"/>
                    </a:cubicBezTo>
                    <a:moveTo>
                      <a:pt x="1" y="75"/>
                    </a:moveTo>
                    <a:cubicBezTo>
                      <a:pt x="1" y="75"/>
                      <a:pt x="1" y="75"/>
                      <a:pt x="1" y="75"/>
                    </a:cubicBezTo>
                    <a:cubicBezTo>
                      <a:pt x="1" y="78"/>
                      <a:pt x="1" y="80"/>
                      <a:pt x="1" y="82"/>
                    </a:cubicBezTo>
                    <a:cubicBezTo>
                      <a:pt x="1" y="87"/>
                      <a:pt x="1" y="92"/>
                      <a:pt x="1" y="95"/>
                    </a:cubicBezTo>
                    <a:cubicBezTo>
                      <a:pt x="1" y="95"/>
                      <a:pt x="1" y="95"/>
                      <a:pt x="1" y="95"/>
                    </a:cubicBezTo>
                    <a:cubicBezTo>
                      <a:pt x="1" y="95"/>
                      <a:pt x="1" y="95"/>
                      <a:pt x="1" y="95"/>
                    </a:cubicBezTo>
                    <a:cubicBezTo>
                      <a:pt x="1" y="91"/>
                      <a:pt x="1" y="87"/>
                      <a:pt x="1" y="82"/>
                    </a:cubicBezTo>
                    <a:cubicBezTo>
                      <a:pt x="1" y="80"/>
                      <a:pt x="1" y="77"/>
                      <a:pt x="1" y="75"/>
                    </a:cubicBezTo>
                    <a:moveTo>
                      <a:pt x="21" y="75"/>
                    </a:moveTo>
                    <a:cubicBezTo>
                      <a:pt x="21" y="75"/>
                      <a:pt x="21" y="75"/>
                      <a:pt x="21" y="75"/>
                    </a:cubicBezTo>
                    <a:cubicBezTo>
                      <a:pt x="21" y="77"/>
                      <a:pt x="21" y="80"/>
                      <a:pt x="21" y="82"/>
                    </a:cubicBezTo>
                    <a:cubicBezTo>
                      <a:pt x="21" y="86"/>
                      <a:pt x="21" y="90"/>
                      <a:pt x="21" y="95"/>
                    </a:cubicBezTo>
                    <a:cubicBezTo>
                      <a:pt x="21" y="95"/>
                      <a:pt x="21" y="95"/>
                      <a:pt x="21" y="95"/>
                    </a:cubicBezTo>
                    <a:cubicBezTo>
                      <a:pt x="21" y="92"/>
                      <a:pt x="21" y="90"/>
                      <a:pt x="21" y="87"/>
                    </a:cubicBezTo>
                    <a:cubicBezTo>
                      <a:pt x="21" y="83"/>
                      <a:pt x="21" y="79"/>
                      <a:pt x="21" y="75"/>
                    </a:cubicBezTo>
                    <a:moveTo>
                      <a:pt x="524" y="68"/>
                    </a:moveTo>
                    <a:cubicBezTo>
                      <a:pt x="497" y="68"/>
                      <a:pt x="470" y="68"/>
                      <a:pt x="443" y="69"/>
                    </a:cubicBezTo>
                    <a:cubicBezTo>
                      <a:pt x="431" y="70"/>
                      <a:pt x="413" y="72"/>
                      <a:pt x="368" y="73"/>
                    </a:cubicBezTo>
                    <a:cubicBezTo>
                      <a:pt x="358" y="73"/>
                      <a:pt x="364" y="74"/>
                      <a:pt x="362" y="75"/>
                    </a:cubicBezTo>
                    <a:cubicBezTo>
                      <a:pt x="363" y="75"/>
                      <a:pt x="364" y="75"/>
                      <a:pt x="366" y="75"/>
                    </a:cubicBezTo>
                    <a:cubicBezTo>
                      <a:pt x="398" y="75"/>
                      <a:pt x="429" y="75"/>
                      <a:pt x="458" y="75"/>
                    </a:cubicBezTo>
                    <a:cubicBezTo>
                      <a:pt x="492" y="74"/>
                      <a:pt x="523" y="74"/>
                      <a:pt x="557" y="74"/>
                    </a:cubicBezTo>
                    <a:cubicBezTo>
                      <a:pt x="568" y="74"/>
                      <a:pt x="580" y="74"/>
                      <a:pt x="592" y="74"/>
                    </a:cubicBezTo>
                    <a:cubicBezTo>
                      <a:pt x="601" y="74"/>
                      <a:pt x="610" y="74"/>
                      <a:pt x="619" y="74"/>
                    </a:cubicBezTo>
                    <a:cubicBezTo>
                      <a:pt x="619" y="72"/>
                      <a:pt x="619" y="70"/>
                      <a:pt x="619" y="69"/>
                    </a:cubicBezTo>
                    <a:cubicBezTo>
                      <a:pt x="587" y="68"/>
                      <a:pt x="556" y="68"/>
                      <a:pt x="524" y="68"/>
                    </a:cubicBezTo>
                    <a:moveTo>
                      <a:pt x="20" y="55"/>
                    </a:moveTo>
                    <a:cubicBezTo>
                      <a:pt x="20" y="55"/>
                      <a:pt x="20" y="60"/>
                      <a:pt x="21" y="75"/>
                    </a:cubicBezTo>
                    <a:cubicBezTo>
                      <a:pt x="21" y="75"/>
                      <a:pt x="21" y="75"/>
                      <a:pt x="21" y="75"/>
                    </a:cubicBezTo>
                    <a:cubicBezTo>
                      <a:pt x="21" y="69"/>
                      <a:pt x="20" y="63"/>
                      <a:pt x="20" y="59"/>
                    </a:cubicBezTo>
                    <a:cubicBezTo>
                      <a:pt x="20" y="59"/>
                      <a:pt x="20" y="59"/>
                      <a:pt x="20" y="59"/>
                    </a:cubicBezTo>
                    <a:cubicBezTo>
                      <a:pt x="20" y="62"/>
                      <a:pt x="20" y="63"/>
                      <a:pt x="20" y="63"/>
                    </a:cubicBezTo>
                    <a:cubicBezTo>
                      <a:pt x="20" y="63"/>
                      <a:pt x="20" y="61"/>
                      <a:pt x="20" y="59"/>
                    </a:cubicBezTo>
                    <a:cubicBezTo>
                      <a:pt x="20" y="57"/>
                      <a:pt x="20" y="55"/>
                      <a:pt x="20" y="55"/>
                    </a:cubicBezTo>
                    <a:moveTo>
                      <a:pt x="619" y="53"/>
                    </a:moveTo>
                    <a:cubicBezTo>
                      <a:pt x="619" y="53"/>
                      <a:pt x="619" y="55"/>
                      <a:pt x="619" y="60"/>
                    </a:cubicBezTo>
                    <a:cubicBezTo>
                      <a:pt x="619" y="60"/>
                      <a:pt x="619" y="60"/>
                      <a:pt x="619" y="60"/>
                    </a:cubicBezTo>
                    <a:cubicBezTo>
                      <a:pt x="619" y="56"/>
                      <a:pt x="619" y="53"/>
                      <a:pt x="619" y="53"/>
                    </a:cubicBezTo>
                    <a:moveTo>
                      <a:pt x="20" y="53"/>
                    </a:moveTo>
                    <a:cubicBezTo>
                      <a:pt x="20" y="55"/>
                      <a:pt x="20" y="57"/>
                      <a:pt x="20" y="59"/>
                    </a:cubicBezTo>
                    <a:cubicBezTo>
                      <a:pt x="21" y="59"/>
                      <a:pt x="21" y="59"/>
                      <a:pt x="21" y="59"/>
                    </a:cubicBezTo>
                    <a:cubicBezTo>
                      <a:pt x="29" y="60"/>
                      <a:pt x="29" y="60"/>
                      <a:pt x="29" y="60"/>
                    </a:cubicBezTo>
                    <a:cubicBezTo>
                      <a:pt x="60" y="60"/>
                      <a:pt x="60" y="60"/>
                      <a:pt x="60" y="60"/>
                    </a:cubicBezTo>
                    <a:cubicBezTo>
                      <a:pt x="171" y="63"/>
                      <a:pt x="463" y="64"/>
                      <a:pt x="472" y="64"/>
                    </a:cubicBezTo>
                    <a:cubicBezTo>
                      <a:pt x="459" y="66"/>
                      <a:pt x="453" y="67"/>
                      <a:pt x="443" y="69"/>
                    </a:cubicBezTo>
                    <a:cubicBezTo>
                      <a:pt x="470" y="68"/>
                      <a:pt x="497" y="68"/>
                      <a:pt x="524" y="68"/>
                    </a:cubicBezTo>
                    <a:cubicBezTo>
                      <a:pt x="556" y="68"/>
                      <a:pt x="587" y="68"/>
                      <a:pt x="619" y="69"/>
                    </a:cubicBezTo>
                    <a:cubicBezTo>
                      <a:pt x="619" y="66"/>
                      <a:pt x="619" y="65"/>
                      <a:pt x="619" y="65"/>
                    </a:cubicBezTo>
                    <a:cubicBezTo>
                      <a:pt x="619" y="65"/>
                      <a:pt x="619" y="65"/>
                      <a:pt x="619" y="65"/>
                    </a:cubicBezTo>
                    <a:cubicBezTo>
                      <a:pt x="619" y="65"/>
                      <a:pt x="619" y="65"/>
                      <a:pt x="619" y="65"/>
                    </a:cubicBezTo>
                    <a:cubicBezTo>
                      <a:pt x="618" y="65"/>
                      <a:pt x="618" y="65"/>
                      <a:pt x="618" y="65"/>
                    </a:cubicBezTo>
                    <a:cubicBezTo>
                      <a:pt x="613" y="65"/>
                      <a:pt x="613" y="65"/>
                      <a:pt x="613" y="65"/>
                    </a:cubicBezTo>
                    <a:cubicBezTo>
                      <a:pt x="592" y="64"/>
                      <a:pt x="592" y="64"/>
                      <a:pt x="592" y="64"/>
                    </a:cubicBezTo>
                    <a:cubicBezTo>
                      <a:pt x="565" y="63"/>
                      <a:pt x="536" y="62"/>
                      <a:pt x="506" y="61"/>
                    </a:cubicBezTo>
                    <a:cubicBezTo>
                      <a:pt x="458" y="59"/>
                      <a:pt x="331" y="57"/>
                      <a:pt x="203" y="55"/>
                    </a:cubicBezTo>
                    <a:cubicBezTo>
                      <a:pt x="171" y="54"/>
                      <a:pt x="139" y="54"/>
                      <a:pt x="108" y="54"/>
                    </a:cubicBezTo>
                    <a:cubicBezTo>
                      <a:pt x="92" y="53"/>
                      <a:pt x="77" y="53"/>
                      <a:pt x="62" y="53"/>
                    </a:cubicBezTo>
                    <a:cubicBezTo>
                      <a:pt x="41" y="53"/>
                      <a:pt x="41" y="53"/>
                      <a:pt x="41" y="53"/>
                    </a:cubicBezTo>
                    <a:cubicBezTo>
                      <a:pt x="30" y="53"/>
                      <a:pt x="30" y="53"/>
                      <a:pt x="30" y="53"/>
                    </a:cubicBezTo>
                    <a:cubicBezTo>
                      <a:pt x="25" y="53"/>
                      <a:pt x="25" y="53"/>
                      <a:pt x="25" y="53"/>
                    </a:cubicBezTo>
                    <a:cubicBezTo>
                      <a:pt x="22" y="53"/>
                      <a:pt x="22" y="53"/>
                      <a:pt x="22" y="53"/>
                    </a:cubicBezTo>
                    <a:cubicBezTo>
                      <a:pt x="21" y="53"/>
                      <a:pt x="21" y="53"/>
                      <a:pt x="21" y="53"/>
                    </a:cubicBezTo>
                    <a:cubicBezTo>
                      <a:pt x="21" y="53"/>
                      <a:pt x="21" y="53"/>
                      <a:pt x="21" y="53"/>
                    </a:cubicBezTo>
                    <a:cubicBezTo>
                      <a:pt x="20" y="53"/>
                      <a:pt x="20" y="53"/>
                      <a:pt x="20" y="53"/>
                    </a:cubicBezTo>
                    <a:moveTo>
                      <a:pt x="20" y="50"/>
                    </a:moveTo>
                    <a:cubicBezTo>
                      <a:pt x="20" y="50"/>
                      <a:pt x="20" y="51"/>
                      <a:pt x="20" y="53"/>
                    </a:cubicBezTo>
                    <a:cubicBezTo>
                      <a:pt x="20" y="53"/>
                      <a:pt x="20" y="53"/>
                      <a:pt x="20" y="53"/>
                    </a:cubicBezTo>
                    <a:cubicBezTo>
                      <a:pt x="20" y="52"/>
                      <a:pt x="20" y="51"/>
                      <a:pt x="20" y="51"/>
                    </a:cubicBezTo>
                    <a:cubicBezTo>
                      <a:pt x="20" y="51"/>
                      <a:pt x="20" y="51"/>
                      <a:pt x="20" y="51"/>
                    </a:cubicBezTo>
                    <a:cubicBezTo>
                      <a:pt x="20" y="50"/>
                      <a:pt x="20" y="50"/>
                      <a:pt x="20" y="50"/>
                    </a:cubicBezTo>
                    <a:moveTo>
                      <a:pt x="818" y="13"/>
                    </a:moveTo>
                    <a:cubicBezTo>
                      <a:pt x="818" y="13"/>
                      <a:pt x="818" y="17"/>
                      <a:pt x="818" y="28"/>
                    </a:cubicBezTo>
                    <a:cubicBezTo>
                      <a:pt x="818" y="28"/>
                      <a:pt x="818" y="28"/>
                      <a:pt x="818" y="28"/>
                    </a:cubicBezTo>
                    <a:cubicBezTo>
                      <a:pt x="817" y="28"/>
                      <a:pt x="817" y="28"/>
                      <a:pt x="817" y="28"/>
                    </a:cubicBezTo>
                    <a:cubicBezTo>
                      <a:pt x="811" y="28"/>
                      <a:pt x="811" y="28"/>
                      <a:pt x="811" y="28"/>
                    </a:cubicBezTo>
                    <a:cubicBezTo>
                      <a:pt x="804" y="27"/>
                      <a:pt x="804" y="27"/>
                      <a:pt x="804" y="27"/>
                    </a:cubicBezTo>
                    <a:cubicBezTo>
                      <a:pt x="803" y="27"/>
                      <a:pt x="803" y="27"/>
                      <a:pt x="803" y="27"/>
                    </a:cubicBezTo>
                    <a:cubicBezTo>
                      <a:pt x="802" y="27"/>
                      <a:pt x="802" y="27"/>
                      <a:pt x="802" y="27"/>
                    </a:cubicBezTo>
                    <a:cubicBezTo>
                      <a:pt x="802" y="34"/>
                      <a:pt x="802" y="39"/>
                      <a:pt x="802" y="44"/>
                    </a:cubicBezTo>
                    <a:cubicBezTo>
                      <a:pt x="803" y="44"/>
                      <a:pt x="803" y="44"/>
                      <a:pt x="803" y="44"/>
                    </a:cubicBezTo>
                    <a:cubicBezTo>
                      <a:pt x="804" y="44"/>
                      <a:pt x="804" y="44"/>
                      <a:pt x="804" y="44"/>
                    </a:cubicBezTo>
                    <a:cubicBezTo>
                      <a:pt x="804" y="44"/>
                      <a:pt x="804" y="44"/>
                      <a:pt x="804" y="44"/>
                    </a:cubicBezTo>
                    <a:cubicBezTo>
                      <a:pt x="804" y="44"/>
                      <a:pt x="804" y="44"/>
                      <a:pt x="804" y="44"/>
                    </a:cubicBezTo>
                    <a:cubicBezTo>
                      <a:pt x="814" y="44"/>
                      <a:pt x="814" y="44"/>
                      <a:pt x="814" y="44"/>
                    </a:cubicBezTo>
                    <a:cubicBezTo>
                      <a:pt x="817" y="44"/>
                      <a:pt x="817" y="44"/>
                      <a:pt x="817" y="44"/>
                    </a:cubicBezTo>
                    <a:cubicBezTo>
                      <a:pt x="818" y="44"/>
                      <a:pt x="818" y="44"/>
                      <a:pt x="818" y="44"/>
                    </a:cubicBezTo>
                    <a:cubicBezTo>
                      <a:pt x="818" y="40"/>
                      <a:pt x="818" y="38"/>
                      <a:pt x="818" y="37"/>
                    </a:cubicBezTo>
                    <a:cubicBezTo>
                      <a:pt x="818" y="36"/>
                      <a:pt x="818" y="36"/>
                      <a:pt x="818" y="36"/>
                    </a:cubicBezTo>
                    <a:cubicBezTo>
                      <a:pt x="818" y="36"/>
                      <a:pt x="818" y="36"/>
                      <a:pt x="818" y="37"/>
                    </a:cubicBezTo>
                    <a:cubicBezTo>
                      <a:pt x="818" y="40"/>
                      <a:pt x="818" y="48"/>
                      <a:pt x="819" y="57"/>
                    </a:cubicBezTo>
                    <a:cubicBezTo>
                      <a:pt x="819" y="68"/>
                      <a:pt x="819" y="78"/>
                      <a:pt x="819" y="78"/>
                    </a:cubicBezTo>
                    <a:cubicBezTo>
                      <a:pt x="819" y="78"/>
                      <a:pt x="819" y="78"/>
                      <a:pt x="819" y="78"/>
                    </a:cubicBezTo>
                    <a:cubicBezTo>
                      <a:pt x="819" y="78"/>
                      <a:pt x="819" y="78"/>
                      <a:pt x="819" y="78"/>
                    </a:cubicBezTo>
                    <a:cubicBezTo>
                      <a:pt x="818" y="78"/>
                      <a:pt x="818" y="78"/>
                      <a:pt x="818" y="78"/>
                    </a:cubicBezTo>
                    <a:cubicBezTo>
                      <a:pt x="813" y="78"/>
                      <a:pt x="813" y="78"/>
                      <a:pt x="813" y="78"/>
                    </a:cubicBezTo>
                    <a:cubicBezTo>
                      <a:pt x="803" y="79"/>
                      <a:pt x="803" y="79"/>
                      <a:pt x="803" y="79"/>
                    </a:cubicBezTo>
                    <a:cubicBezTo>
                      <a:pt x="804" y="81"/>
                      <a:pt x="804" y="81"/>
                      <a:pt x="804" y="81"/>
                    </a:cubicBezTo>
                    <a:cubicBezTo>
                      <a:pt x="804" y="81"/>
                      <a:pt x="804" y="81"/>
                      <a:pt x="804" y="81"/>
                    </a:cubicBezTo>
                    <a:cubicBezTo>
                      <a:pt x="804" y="81"/>
                      <a:pt x="804" y="81"/>
                      <a:pt x="804" y="81"/>
                    </a:cubicBezTo>
                    <a:cubicBezTo>
                      <a:pt x="804" y="81"/>
                      <a:pt x="804" y="81"/>
                      <a:pt x="804" y="81"/>
                    </a:cubicBezTo>
                    <a:cubicBezTo>
                      <a:pt x="803" y="79"/>
                      <a:pt x="803" y="79"/>
                      <a:pt x="803" y="79"/>
                    </a:cubicBezTo>
                    <a:cubicBezTo>
                      <a:pt x="774" y="81"/>
                      <a:pt x="774" y="81"/>
                      <a:pt x="774" y="81"/>
                    </a:cubicBezTo>
                    <a:cubicBezTo>
                      <a:pt x="764" y="82"/>
                      <a:pt x="755" y="83"/>
                      <a:pt x="746" y="83"/>
                    </a:cubicBezTo>
                    <a:cubicBezTo>
                      <a:pt x="746" y="87"/>
                      <a:pt x="746" y="91"/>
                      <a:pt x="746" y="96"/>
                    </a:cubicBezTo>
                    <a:cubicBezTo>
                      <a:pt x="752" y="96"/>
                      <a:pt x="758" y="96"/>
                      <a:pt x="764" y="95"/>
                    </a:cubicBezTo>
                    <a:cubicBezTo>
                      <a:pt x="777" y="95"/>
                      <a:pt x="791" y="94"/>
                      <a:pt x="805" y="94"/>
                    </a:cubicBezTo>
                    <a:cubicBezTo>
                      <a:pt x="816" y="93"/>
                      <a:pt x="816" y="93"/>
                      <a:pt x="816" y="93"/>
                    </a:cubicBezTo>
                    <a:cubicBezTo>
                      <a:pt x="816" y="93"/>
                      <a:pt x="816" y="93"/>
                      <a:pt x="816" y="93"/>
                    </a:cubicBezTo>
                    <a:cubicBezTo>
                      <a:pt x="818" y="93"/>
                      <a:pt x="818" y="93"/>
                      <a:pt x="818" y="93"/>
                    </a:cubicBezTo>
                    <a:cubicBezTo>
                      <a:pt x="819" y="93"/>
                      <a:pt x="819" y="93"/>
                      <a:pt x="819" y="93"/>
                    </a:cubicBezTo>
                    <a:cubicBezTo>
                      <a:pt x="820" y="93"/>
                      <a:pt x="820" y="93"/>
                      <a:pt x="820" y="93"/>
                    </a:cubicBezTo>
                    <a:cubicBezTo>
                      <a:pt x="820" y="93"/>
                      <a:pt x="820" y="93"/>
                      <a:pt x="820" y="93"/>
                    </a:cubicBezTo>
                    <a:cubicBezTo>
                      <a:pt x="820" y="93"/>
                      <a:pt x="820" y="93"/>
                      <a:pt x="820" y="93"/>
                    </a:cubicBezTo>
                    <a:cubicBezTo>
                      <a:pt x="820" y="93"/>
                      <a:pt x="820" y="93"/>
                      <a:pt x="820" y="93"/>
                    </a:cubicBezTo>
                    <a:cubicBezTo>
                      <a:pt x="820" y="94"/>
                      <a:pt x="820" y="94"/>
                      <a:pt x="820" y="94"/>
                    </a:cubicBezTo>
                    <a:cubicBezTo>
                      <a:pt x="820" y="94"/>
                      <a:pt x="820" y="74"/>
                      <a:pt x="819" y="54"/>
                    </a:cubicBezTo>
                    <a:cubicBezTo>
                      <a:pt x="819" y="47"/>
                      <a:pt x="818" y="40"/>
                      <a:pt x="818" y="34"/>
                    </a:cubicBezTo>
                    <a:cubicBezTo>
                      <a:pt x="818" y="34"/>
                      <a:pt x="818" y="34"/>
                      <a:pt x="818" y="34"/>
                    </a:cubicBezTo>
                    <a:cubicBezTo>
                      <a:pt x="818" y="32"/>
                      <a:pt x="818" y="30"/>
                      <a:pt x="818" y="29"/>
                    </a:cubicBezTo>
                    <a:cubicBezTo>
                      <a:pt x="818" y="20"/>
                      <a:pt x="818" y="13"/>
                      <a:pt x="818" y="13"/>
                    </a:cubicBezTo>
                    <a:moveTo>
                      <a:pt x="0" y="10"/>
                    </a:moveTo>
                    <a:cubicBezTo>
                      <a:pt x="0" y="10"/>
                      <a:pt x="0" y="10"/>
                      <a:pt x="0" y="11"/>
                    </a:cubicBezTo>
                    <a:cubicBezTo>
                      <a:pt x="0" y="11"/>
                      <a:pt x="0" y="15"/>
                      <a:pt x="0" y="20"/>
                    </a:cubicBezTo>
                    <a:cubicBezTo>
                      <a:pt x="0" y="24"/>
                      <a:pt x="0" y="29"/>
                      <a:pt x="0" y="35"/>
                    </a:cubicBezTo>
                    <a:cubicBezTo>
                      <a:pt x="0" y="36"/>
                      <a:pt x="0" y="38"/>
                      <a:pt x="0" y="39"/>
                    </a:cubicBezTo>
                    <a:cubicBezTo>
                      <a:pt x="0" y="44"/>
                      <a:pt x="0" y="50"/>
                      <a:pt x="1" y="55"/>
                    </a:cubicBezTo>
                    <a:cubicBezTo>
                      <a:pt x="1" y="62"/>
                      <a:pt x="1" y="69"/>
                      <a:pt x="1" y="75"/>
                    </a:cubicBezTo>
                    <a:cubicBezTo>
                      <a:pt x="1" y="75"/>
                      <a:pt x="1" y="75"/>
                      <a:pt x="1" y="75"/>
                    </a:cubicBezTo>
                    <a:cubicBezTo>
                      <a:pt x="1" y="68"/>
                      <a:pt x="1" y="61"/>
                      <a:pt x="1" y="54"/>
                    </a:cubicBezTo>
                    <a:cubicBezTo>
                      <a:pt x="1" y="48"/>
                      <a:pt x="0" y="41"/>
                      <a:pt x="0" y="35"/>
                    </a:cubicBezTo>
                    <a:cubicBezTo>
                      <a:pt x="0" y="35"/>
                      <a:pt x="0" y="35"/>
                      <a:pt x="0" y="35"/>
                    </a:cubicBezTo>
                    <a:cubicBezTo>
                      <a:pt x="0" y="32"/>
                      <a:pt x="0" y="28"/>
                      <a:pt x="0" y="26"/>
                    </a:cubicBezTo>
                    <a:cubicBezTo>
                      <a:pt x="0" y="23"/>
                      <a:pt x="0" y="21"/>
                      <a:pt x="0" y="20"/>
                    </a:cubicBezTo>
                    <a:cubicBezTo>
                      <a:pt x="0" y="14"/>
                      <a:pt x="0" y="11"/>
                      <a:pt x="0" y="11"/>
                    </a:cubicBezTo>
                    <a:cubicBezTo>
                      <a:pt x="0" y="10"/>
                      <a:pt x="0" y="10"/>
                      <a:pt x="0" y="10"/>
                    </a:cubicBezTo>
                    <a:moveTo>
                      <a:pt x="0" y="7"/>
                    </a:moveTo>
                    <a:cubicBezTo>
                      <a:pt x="0" y="7"/>
                      <a:pt x="0" y="7"/>
                      <a:pt x="0" y="7"/>
                    </a:cubicBezTo>
                    <a:cubicBezTo>
                      <a:pt x="0" y="8"/>
                      <a:pt x="0" y="9"/>
                      <a:pt x="0" y="10"/>
                    </a:cubicBezTo>
                    <a:cubicBezTo>
                      <a:pt x="0" y="10"/>
                      <a:pt x="0" y="10"/>
                      <a:pt x="0" y="11"/>
                    </a:cubicBezTo>
                    <a:cubicBezTo>
                      <a:pt x="0" y="13"/>
                      <a:pt x="0" y="16"/>
                      <a:pt x="0" y="20"/>
                    </a:cubicBezTo>
                    <a:cubicBezTo>
                      <a:pt x="0" y="21"/>
                      <a:pt x="0" y="24"/>
                      <a:pt x="0" y="26"/>
                    </a:cubicBezTo>
                    <a:cubicBezTo>
                      <a:pt x="0" y="26"/>
                      <a:pt x="0" y="26"/>
                      <a:pt x="0" y="27"/>
                    </a:cubicBezTo>
                    <a:cubicBezTo>
                      <a:pt x="0" y="27"/>
                      <a:pt x="0" y="27"/>
                      <a:pt x="0" y="27"/>
                    </a:cubicBezTo>
                    <a:cubicBezTo>
                      <a:pt x="1" y="27"/>
                      <a:pt x="1" y="27"/>
                      <a:pt x="1" y="27"/>
                    </a:cubicBezTo>
                    <a:cubicBezTo>
                      <a:pt x="1" y="27"/>
                      <a:pt x="1" y="27"/>
                      <a:pt x="1" y="27"/>
                    </a:cubicBezTo>
                    <a:cubicBezTo>
                      <a:pt x="4" y="27"/>
                      <a:pt x="4" y="27"/>
                      <a:pt x="4" y="27"/>
                    </a:cubicBezTo>
                    <a:cubicBezTo>
                      <a:pt x="9" y="27"/>
                      <a:pt x="9" y="27"/>
                      <a:pt x="9" y="27"/>
                    </a:cubicBezTo>
                    <a:cubicBezTo>
                      <a:pt x="19" y="27"/>
                      <a:pt x="19" y="27"/>
                      <a:pt x="19" y="27"/>
                    </a:cubicBezTo>
                    <a:cubicBezTo>
                      <a:pt x="39" y="27"/>
                      <a:pt x="39" y="27"/>
                      <a:pt x="39" y="27"/>
                    </a:cubicBezTo>
                    <a:cubicBezTo>
                      <a:pt x="101" y="27"/>
                      <a:pt x="155" y="30"/>
                      <a:pt x="183" y="33"/>
                    </a:cubicBezTo>
                    <a:cubicBezTo>
                      <a:pt x="185" y="33"/>
                      <a:pt x="184" y="33"/>
                      <a:pt x="182" y="34"/>
                    </a:cubicBezTo>
                    <a:cubicBezTo>
                      <a:pt x="178" y="34"/>
                      <a:pt x="169" y="35"/>
                      <a:pt x="173" y="36"/>
                    </a:cubicBezTo>
                    <a:cubicBezTo>
                      <a:pt x="207" y="39"/>
                      <a:pt x="302" y="41"/>
                      <a:pt x="288" y="45"/>
                    </a:cubicBezTo>
                    <a:cubicBezTo>
                      <a:pt x="278" y="46"/>
                      <a:pt x="306" y="48"/>
                      <a:pt x="342" y="48"/>
                    </a:cubicBezTo>
                    <a:cubicBezTo>
                      <a:pt x="358" y="49"/>
                      <a:pt x="376" y="49"/>
                      <a:pt x="392" y="49"/>
                    </a:cubicBezTo>
                    <a:cubicBezTo>
                      <a:pt x="394" y="49"/>
                      <a:pt x="397" y="49"/>
                      <a:pt x="400" y="49"/>
                    </a:cubicBezTo>
                    <a:cubicBezTo>
                      <a:pt x="427" y="49"/>
                      <a:pt x="488" y="49"/>
                      <a:pt x="565" y="47"/>
                    </a:cubicBezTo>
                    <a:cubicBezTo>
                      <a:pt x="608" y="47"/>
                      <a:pt x="656" y="46"/>
                      <a:pt x="707" y="45"/>
                    </a:cubicBezTo>
                    <a:cubicBezTo>
                      <a:pt x="717" y="45"/>
                      <a:pt x="727" y="45"/>
                      <a:pt x="738" y="45"/>
                    </a:cubicBezTo>
                    <a:cubicBezTo>
                      <a:pt x="738" y="45"/>
                      <a:pt x="738" y="45"/>
                      <a:pt x="739" y="45"/>
                    </a:cubicBezTo>
                    <a:cubicBezTo>
                      <a:pt x="739" y="45"/>
                      <a:pt x="739" y="45"/>
                      <a:pt x="739" y="45"/>
                    </a:cubicBezTo>
                    <a:cubicBezTo>
                      <a:pt x="754" y="45"/>
                      <a:pt x="769" y="44"/>
                      <a:pt x="785" y="44"/>
                    </a:cubicBezTo>
                    <a:cubicBezTo>
                      <a:pt x="802" y="44"/>
                      <a:pt x="802" y="44"/>
                      <a:pt x="802" y="44"/>
                    </a:cubicBezTo>
                    <a:cubicBezTo>
                      <a:pt x="802" y="39"/>
                      <a:pt x="802" y="34"/>
                      <a:pt x="802" y="27"/>
                    </a:cubicBezTo>
                    <a:cubicBezTo>
                      <a:pt x="789" y="27"/>
                      <a:pt x="789" y="27"/>
                      <a:pt x="789" y="27"/>
                    </a:cubicBezTo>
                    <a:cubicBezTo>
                      <a:pt x="773" y="27"/>
                      <a:pt x="756" y="27"/>
                      <a:pt x="739" y="26"/>
                    </a:cubicBezTo>
                    <a:cubicBezTo>
                      <a:pt x="738" y="26"/>
                      <a:pt x="738" y="26"/>
                      <a:pt x="738" y="26"/>
                    </a:cubicBezTo>
                    <a:cubicBezTo>
                      <a:pt x="738" y="26"/>
                      <a:pt x="738" y="26"/>
                      <a:pt x="737" y="26"/>
                    </a:cubicBezTo>
                    <a:cubicBezTo>
                      <a:pt x="737" y="26"/>
                      <a:pt x="737" y="26"/>
                      <a:pt x="737" y="26"/>
                    </a:cubicBezTo>
                    <a:cubicBezTo>
                      <a:pt x="724" y="26"/>
                      <a:pt x="710" y="26"/>
                      <a:pt x="695" y="26"/>
                    </a:cubicBezTo>
                    <a:cubicBezTo>
                      <a:pt x="694" y="26"/>
                      <a:pt x="692" y="26"/>
                      <a:pt x="691" y="26"/>
                    </a:cubicBezTo>
                    <a:cubicBezTo>
                      <a:pt x="622" y="25"/>
                      <a:pt x="547" y="24"/>
                      <a:pt x="472" y="24"/>
                    </a:cubicBezTo>
                    <a:cubicBezTo>
                      <a:pt x="320" y="23"/>
                      <a:pt x="165" y="22"/>
                      <a:pt x="45" y="20"/>
                    </a:cubicBezTo>
                    <a:cubicBezTo>
                      <a:pt x="36" y="19"/>
                      <a:pt x="27" y="19"/>
                      <a:pt x="17" y="19"/>
                    </a:cubicBezTo>
                    <a:cubicBezTo>
                      <a:pt x="12" y="19"/>
                      <a:pt x="7" y="19"/>
                      <a:pt x="1" y="19"/>
                    </a:cubicBezTo>
                    <a:cubicBezTo>
                      <a:pt x="1" y="19"/>
                      <a:pt x="1" y="19"/>
                      <a:pt x="1" y="19"/>
                    </a:cubicBezTo>
                    <a:cubicBezTo>
                      <a:pt x="0" y="19"/>
                      <a:pt x="0" y="19"/>
                      <a:pt x="0" y="19"/>
                    </a:cubicBezTo>
                    <a:cubicBezTo>
                      <a:pt x="0" y="16"/>
                      <a:pt x="0" y="13"/>
                      <a:pt x="0" y="11"/>
                    </a:cubicBezTo>
                    <a:cubicBezTo>
                      <a:pt x="0" y="10"/>
                      <a:pt x="0" y="10"/>
                      <a:pt x="0" y="10"/>
                    </a:cubicBezTo>
                    <a:cubicBezTo>
                      <a:pt x="0" y="9"/>
                      <a:pt x="0" y="8"/>
                      <a:pt x="0" y="7"/>
                    </a:cubicBezTo>
                    <a:moveTo>
                      <a:pt x="0" y="0"/>
                    </a:moveTo>
                    <a:cubicBezTo>
                      <a:pt x="0" y="0"/>
                      <a:pt x="0" y="3"/>
                      <a:pt x="0" y="7"/>
                    </a:cubicBezTo>
                    <a:cubicBezTo>
                      <a:pt x="0" y="7"/>
                      <a:pt x="0" y="7"/>
                      <a:pt x="0" y="7"/>
                    </a:cubicBezTo>
                    <a:cubicBezTo>
                      <a:pt x="0" y="2"/>
                      <a:pt x="0" y="0"/>
                      <a:pt x="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169">
                <a:extLst>
                  <a:ext uri="{FF2B5EF4-FFF2-40B4-BE49-F238E27FC236}">
                    <a16:creationId xmlns:a16="http://schemas.microsoft.com/office/drawing/2014/main" id="{39DEC0AB-1C37-43B5-A505-FD7CF42C267B}"/>
                  </a:ext>
                </a:extLst>
              </p:cNvPr>
              <p:cNvSpPr>
                <a:spLocks noEditPoints="1"/>
              </p:cNvSpPr>
              <p:nvPr/>
            </p:nvSpPr>
            <p:spPr bwMode="auto">
              <a:xfrm>
                <a:off x="3251282" y="2495845"/>
                <a:ext cx="1994358" cy="249496"/>
              </a:xfrm>
              <a:custGeom>
                <a:avLst/>
                <a:gdLst>
                  <a:gd name="T0" fmla="*/ 20 w 911"/>
                  <a:gd name="T1" fmla="*/ 114 h 114"/>
                  <a:gd name="T2" fmla="*/ 20 w 911"/>
                  <a:gd name="T3" fmla="*/ 114 h 114"/>
                  <a:gd name="T4" fmla="*/ 20 w 911"/>
                  <a:gd name="T5" fmla="*/ 114 h 114"/>
                  <a:gd name="T6" fmla="*/ 128 w 911"/>
                  <a:gd name="T7" fmla="*/ 105 h 114"/>
                  <a:gd name="T8" fmla="*/ 20 w 911"/>
                  <a:gd name="T9" fmla="*/ 99 h 114"/>
                  <a:gd name="T10" fmla="*/ 20 w 911"/>
                  <a:gd name="T11" fmla="*/ 99 h 114"/>
                  <a:gd name="T12" fmla="*/ 20 w 911"/>
                  <a:gd name="T13" fmla="*/ 99 h 114"/>
                  <a:gd name="T14" fmla="*/ 20 w 911"/>
                  <a:gd name="T15" fmla="*/ 98 h 114"/>
                  <a:gd name="T16" fmla="*/ 21 w 911"/>
                  <a:gd name="T17" fmla="*/ 106 h 114"/>
                  <a:gd name="T18" fmla="*/ 84 w 911"/>
                  <a:gd name="T19" fmla="*/ 105 h 114"/>
                  <a:gd name="T20" fmla="*/ 108 w 911"/>
                  <a:gd name="T21" fmla="*/ 105 h 114"/>
                  <a:gd name="T22" fmla="*/ 128 w 911"/>
                  <a:gd name="T23" fmla="*/ 105 h 114"/>
                  <a:gd name="T24" fmla="*/ 108 w 911"/>
                  <a:gd name="T25" fmla="*/ 105 h 114"/>
                  <a:gd name="T26" fmla="*/ 35 w 911"/>
                  <a:gd name="T27" fmla="*/ 106 h 114"/>
                  <a:gd name="T28" fmla="*/ 21 w 911"/>
                  <a:gd name="T29" fmla="*/ 106 h 114"/>
                  <a:gd name="T30" fmla="*/ 726 w 911"/>
                  <a:gd name="T31" fmla="*/ 97 h 114"/>
                  <a:gd name="T32" fmla="*/ 301 w 911"/>
                  <a:gd name="T33" fmla="*/ 104 h 114"/>
                  <a:gd name="T34" fmla="*/ 366 w 911"/>
                  <a:gd name="T35" fmla="*/ 104 h 114"/>
                  <a:gd name="T36" fmla="*/ 726 w 911"/>
                  <a:gd name="T37" fmla="*/ 97 h 114"/>
                  <a:gd name="T38" fmla="*/ 726 w 911"/>
                  <a:gd name="T39" fmla="*/ 97 h 114"/>
                  <a:gd name="T40" fmla="*/ 0 w 911"/>
                  <a:gd name="T41" fmla="*/ 85 h 114"/>
                  <a:gd name="T42" fmla="*/ 909 w 911"/>
                  <a:gd name="T43" fmla="*/ 84 h 114"/>
                  <a:gd name="T44" fmla="*/ 824 w 911"/>
                  <a:gd name="T45" fmla="*/ 81 h 114"/>
                  <a:gd name="T46" fmla="*/ 878 w 911"/>
                  <a:gd name="T47" fmla="*/ 83 h 114"/>
                  <a:gd name="T48" fmla="*/ 726 w 911"/>
                  <a:gd name="T49" fmla="*/ 79 h 114"/>
                  <a:gd name="T50" fmla="*/ 128 w 911"/>
                  <a:gd name="T51" fmla="*/ 85 h 114"/>
                  <a:gd name="T52" fmla="*/ 631 w 911"/>
                  <a:gd name="T53" fmla="*/ 78 h 114"/>
                  <a:gd name="T54" fmla="*/ 910 w 911"/>
                  <a:gd name="T55" fmla="*/ 76 h 114"/>
                  <a:gd name="T56" fmla="*/ 909 w 911"/>
                  <a:gd name="T57" fmla="*/ 84 h 114"/>
                  <a:gd name="T58" fmla="*/ 910 w 911"/>
                  <a:gd name="T59" fmla="*/ 84 h 114"/>
                  <a:gd name="T60" fmla="*/ 910 w 911"/>
                  <a:gd name="T61" fmla="*/ 76 h 114"/>
                  <a:gd name="T62" fmla="*/ 910 w 911"/>
                  <a:gd name="T63" fmla="*/ 76 h 114"/>
                  <a:gd name="T64" fmla="*/ 911 w 911"/>
                  <a:gd name="T65" fmla="*/ 91 h 114"/>
                  <a:gd name="T66" fmla="*/ 910 w 911"/>
                  <a:gd name="T67" fmla="*/ 89 h 114"/>
                  <a:gd name="T68" fmla="*/ 20 w 911"/>
                  <a:gd name="T69" fmla="*/ 25 h 114"/>
                  <a:gd name="T70" fmla="*/ 2 w 911"/>
                  <a:gd name="T71" fmla="*/ 85 h 114"/>
                  <a:gd name="T72" fmla="*/ 20 w 911"/>
                  <a:gd name="T73" fmla="*/ 114 h 114"/>
                  <a:gd name="T74" fmla="*/ 20 w 911"/>
                  <a:gd name="T75" fmla="*/ 111 h 114"/>
                  <a:gd name="T76" fmla="*/ 21 w 911"/>
                  <a:gd name="T77" fmla="*/ 85 h 114"/>
                  <a:gd name="T78" fmla="*/ 128 w 911"/>
                  <a:gd name="T79" fmla="*/ 85 h 114"/>
                  <a:gd name="T80" fmla="*/ 108 w 911"/>
                  <a:gd name="T81" fmla="*/ 85 h 114"/>
                  <a:gd name="T82" fmla="*/ 21 w 911"/>
                  <a:gd name="T83" fmla="*/ 85 h 114"/>
                  <a:gd name="T84" fmla="*/ 20 w 911"/>
                  <a:gd name="T85" fmla="*/ 25 h 114"/>
                  <a:gd name="T86" fmla="*/ 907 w 911"/>
                  <a:gd name="T87" fmla="*/ 0 h 114"/>
                  <a:gd name="T88" fmla="*/ 901 w 911"/>
                  <a:gd name="T89" fmla="*/ 1 h 114"/>
                  <a:gd name="T90" fmla="*/ 870 w 911"/>
                  <a:gd name="T91" fmla="*/ 3 h 114"/>
                  <a:gd name="T92" fmla="*/ 287 w 911"/>
                  <a:gd name="T93" fmla="*/ 15 h 114"/>
                  <a:gd name="T94" fmla="*/ 42 w 911"/>
                  <a:gd name="T95" fmla="*/ 20 h 114"/>
                  <a:gd name="T96" fmla="*/ 20 w 911"/>
                  <a:gd name="T97" fmla="*/ 21 h 114"/>
                  <a:gd name="T98" fmla="*/ 20 w 911"/>
                  <a:gd name="T99" fmla="*/ 21 h 114"/>
                  <a:gd name="T100" fmla="*/ 85 w 911"/>
                  <a:gd name="T101" fmla="*/ 18 h 114"/>
                  <a:gd name="T102" fmla="*/ 551 w 911"/>
                  <a:gd name="T103" fmla="*/ 12 h 114"/>
                  <a:gd name="T104" fmla="*/ 876 w 911"/>
                  <a:gd name="T105" fmla="*/ 3 h 114"/>
                  <a:gd name="T106" fmla="*/ 905 w 911"/>
                  <a:gd name="T107" fmla="*/ 0 h 114"/>
                  <a:gd name="T108" fmla="*/ 907 w 911"/>
                  <a:gd name="T109" fmla="*/ 0 h 114"/>
                  <a:gd name="T110" fmla="*/ 908 w 911"/>
                  <a:gd name="T111" fmla="*/ 16 h 114"/>
                  <a:gd name="T112" fmla="*/ 909 w 911"/>
                  <a:gd name="T113" fmla="*/ 57 h 114"/>
                  <a:gd name="T114" fmla="*/ 911 w 911"/>
                  <a:gd name="T115" fmla="*/ 91 h 114"/>
                  <a:gd name="T116" fmla="*/ 909 w 911"/>
                  <a:gd name="T117" fmla="*/ 54 h 114"/>
                  <a:gd name="T118" fmla="*/ 908 w 911"/>
                  <a:gd name="T119" fmla="*/ 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114">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60" y="105"/>
                    </a:moveTo>
                    <a:cubicBezTo>
                      <a:pt x="260" y="105"/>
                      <a:pt x="260" y="105"/>
                      <a:pt x="260" y="105"/>
                    </a:cubicBezTo>
                    <a:cubicBezTo>
                      <a:pt x="213" y="105"/>
                      <a:pt x="162" y="105"/>
                      <a:pt x="128" y="105"/>
                    </a:cubicBezTo>
                    <a:cubicBezTo>
                      <a:pt x="128" y="105"/>
                      <a:pt x="128" y="105"/>
                      <a:pt x="128" y="105"/>
                    </a:cubicBezTo>
                    <a:cubicBezTo>
                      <a:pt x="162" y="105"/>
                      <a:pt x="213" y="105"/>
                      <a:pt x="260" y="105"/>
                    </a:cubicBezTo>
                    <a:cubicBezTo>
                      <a:pt x="260" y="105"/>
                      <a:pt x="260" y="105"/>
                      <a:pt x="260" y="105"/>
                    </a:cubicBezTo>
                    <a:cubicBezTo>
                      <a:pt x="260" y="105"/>
                      <a:pt x="260" y="105"/>
                      <a:pt x="260" y="105"/>
                    </a:cubicBezTo>
                    <a:moveTo>
                      <a:pt x="20" y="99"/>
                    </a:moveTo>
                    <a:cubicBezTo>
                      <a:pt x="20" y="99"/>
                      <a:pt x="20" y="100"/>
                      <a:pt x="20" y="101"/>
                    </a:cubicBezTo>
                    <a:cubicBezTo>
                      <a:pt x="20" y="105"/>
                      <a:pt x="20" y="112"/>
                      <a:pt x="20" y="114"/>
                    </a:cubicBezTo>
                    <a:cubicBezTo>
                      <a:pt x="20" y="112"/>
                      <a:pt x="20" y="105"/>
                      <a:pt x="20" y="101"/>
                    </a:cubicBezTo>
                    <a:cubicBezTo>
                      <a:pt x="20" y="100"/>
                      <a:pt x="20" y="99"/>
                      <a:pt x="20" y="99"/>
                    </a:cubicBezTo>
                    <a:moveTo>
                      <a:pt x="20" y="99"/>
                    </a:moveTo>
                    <a:cubicBezTo>
                      <a:pt x="20" y="99"/>
                      <a:pt x="20" y="99"/>
                      <a:pt x="20" y="99"/>
                    </a:cubicBezTo>
                    <a:cubicBezTo>
                      <a:pt x="20" y="99"/>
                      <a:pt x="20" y="99"/>
                      <a:pt x="20" y="99"/>
                    </a:cubicBezTo>
                    <a:cubicBezTo>
                      <a:pt x="20" y="99"/>
                      <a:pt x="20" y="99"/>
                      <a:pt x="20" y="99"/>
                    </a:cubicBezTo>
                    <a:moveTo>
                      <a:pt x="20" y="98"/>
                    </a:moveTo>
                    <a:cubicBezTo>
                      <a:pt x="20" y="99"/>
                      <a:pt x="20" y="99"/>
                      <a:pt x="20" y="99"/>
                    </a:cubicBezTo>
                    <a:cubicBezTo>
                      <a:pt x="20" y="99"/>
                      <a:pt x="20" y="99"/>
                      <a:pt x="20" y="99"/>
                    </a:cubicBezTo>
                    <a:cubicBezTo>
                      <a:pt x="20" y="98"/>
                      <a:pt x="20" y="98"/>
                      <a:pt x="20" y="98"/>
                    </a:cubicBezTo>
                    <a:cubicBezTo>
                      <a:pt x="20" y="98"/>
                      <a:pt x="20" y="100"/>
                      <a:pt x="20" y="106"/>
                    </a:cubicBezTo>
                    <a:cubicBezTo>
                      <a:pt x="20" y="106"/>
                      <a:pt x="20" y="106"/>
                      <a:pt x="20" y="106"/>
                    </a:cubicBezTo>
                    <a:cubicBezTo>
                      <a:pt x="21" y="106"/>
                      <a:pt x="21" y="106"/>
                      <a:pt x="21" y="106"/>
                    </a:cubicBezTo>
                    <a:cubicBezTo>
                      <a:pt x="21" y="106"/>
                      <a:pt x="21" y="106"/>
                      <a:pt x="21" y="106"/>
                    </a:cubicBezTo>
                    <a:cubicBezTo>
                      <a:pt x="22" y="106"/>
                      <a:pt x="22" y="106"/>
                      <a:pt x="22" y="106"/>
                    </a:cubicBezTo>
                    <a:cubicBezTo>
                      <a:pt x="27" y="106"/>
                      <a:pt x="27" y="106"/>
                      <a:pt x="27" y="106"/>
                    </a:cubicBezTo>
                    <a:cubicBezTo>
                      <a:pt x="35" y="106"/>
                      <a:pt x="35" y="106"/>
                      <a:pt x="35" y="106"/>
                    </a:cubicBezTo>
                    <a:cubicBezTo>
                      <a:pt x="56" y="106"/>
                      <a:pt x="73" y="106"/>
                      <a:pt x="84" y="105"/>
                    </a:cubicBezTo>
                    <a:cubicBezTo>
                      <a:pt x="86" y="105"/>
                      <a:pt x="87" y="105"/>
                      <a:pt x="88" y="105"/>
                    </a:cubicBezTo>
                    <a:cubicBezTo>
                      <a:pt x="88" y="105"/>
                      <a:pt x="88" y="105"/>
                      <a:pt x="88" y="105"/>
                    </a:cubicBezTo>
                    <a:cubicBezTo>
                      <a:pt x="89" y="105"/>
                      <a:pt x="96" y="105"/>
                      <a:pt x="108" y="105"/>
                    </a:cubicBezTo>
                    <a:cubicBezTo>
                      <a:pt x="108" y="105"/>
                      <a:pt x="108" y="105"/>
                      <a:pt x="108" y="105"/>
                    </a:cubicBezTo>
                    <a:cubicBezTo>
                      <a:pt x="108" y="105"/>
                      <a:pt x="109" y="105"/>
                      <a:pt x="110" y="105"/>
                    </a:cubicBezTo>
                    <a:cubicBezTo>
                      <a:pt x="115" y="105"/>
                      <a:pt x="121" y="105"/>
                      <a:pt x="128" y="105"/>
                    </a:cubicBezTo>
                    <a:cubicBezTo>
                      <a:pt x="128" y="105"/>
                      <a:pt x="128" y="105"/>
                      <a:pt x="128" y="105"/>
                    </a:cubicBezTo>
                    <a:cubicBezTo>
                      <a:pt x="128" y="105"/>
                      <a:pt x="128" y="105"/>
                      <a:pt x="128" y="105"/>
                    </a:cubicBezTo>
                    <a:cubicBezTo>
                      <a:pt x="128" y="105"/>
                      <a:pt x="128" y="105"/>
                      <a:pt x="128" y="105"/>
                    </a:cubicBezTo>
                    <a:cubicBezTo>
                      <a:pt x="121" y="105"/>
                      <a:pt x="115" y="105"/>
                      <a:pt x="110" y="105"/>
                    </a:cubicBezTo>
                    <a:cubicBezTo>
                      <a:pt x="109" y="105"/>
                      <a:pt x="108" y="105"/>
                      <a:pt x="108" y="105"/>
                    </a:cubicBezTo>
                    <a:cubicBezTo>
                      <a:pt x="108" y="105"/>
                      <a:pt x="108" y="105"/>
                      <a:pt x="108" y="105"/>
                    </a:cubicBezTo>
                    <a:cubicBezTo>
                      <a:pt x="96" y="105"/>
                      <a:pt x="89" y="105"/>
                      <a:pt x="88" y="105"/>
                    </a:cubicBezTo>
                    <a:cubicBezTo>
                      <a:pt x="88" y="105"/>
                      <a:pt x="88" y="105"/>
                      <a:pt x="88" y="105"/>
                    </a:cubicBezTo>
                    <a:cubicBezTo>
                      <a:pt x="87" y="105"/>
                      <a:pt x="86" y="105"/>
                      <a:pt x="84" y="105"/>
                    </a:cubicBezTo>
                    <a:cubicBezTo>
                      <a:pt x="73" y="106"/>
                      <a:pt x="56" y="106"/>
                      <a:pt x="35" y="106"/>
                    </a:cubicBezTo>
                    <a:cubicBezTo>
                      <a:pt x="27" y="106"/>
                      <a:pt x="27" y="106"/>
                      <a:pt x="27" y="106"/>
                    </a:cubicBezTo>
                    <a:cubicBezTo>
                      <a:pt x="22" y="106"/>
                      <a:pt x="22" y="106"/>
                      <a:pt x="22" y="106"/>
                    </a:cubicBezTo>
                    <a:cubicBezTo>
                      <a:pt x="21" y="106"/>
                      <a:pt x="21" y="106"/>
                      <a:pt x="21" y="106"/>
                    </a:cubicBezTo>
                    <a:cubicBezTo>
                      <a:pt x="21" y="106"/>
                      <a:pt x="21" y="106"/>
                      <a:pt x="21" y="106"/>
                    </a:cubicBezTo>
                    <a:cubicBezTo>
                      <a:pt x="20" y="106"/>
                      <a:pt x="20" y="106"/>
                      <a:pt x="20" y="106"/>
                    </a:cubicBezTo>
                    <a:cubicBezTo>
                      <a:pt x="20" y="106"/>
                      <a:pt x="20" y="106"/>
                      <a:pt x="20" y="106"/>
                    </a:cubicBezTo>
                    <a:cubicBezTo>
                      <a:pt x="20" y="100"/>
                      <a:pt x="20" y="98"/>
                      <a:pt x="20" y="98"/>
                    </a:cubicBezTo>
                    <a:moveTo>
                      <a:pt x="726" y="97"/>
                    </a:moveTo>
                    <a:cubicBezTo>
                      <a:pt x="544" y="102"/>
                      <a:pt x="401" y="104"/>
                      <a:pt x="376" y="104"/>
                    </a:cubicBezTo>
                    <a:cubicBezTo>
                      <a:pt x="373" y="104"/>
                      <a:pt x="372" y="104"/>
                      <a:pt x="372" y="104"/>
                    </a:cubicBezTo>
                    <a:cubicBezTo>
                      <a:pt x="370" y="104"/>
                      <a:pt x="368" y="104"/>
                      <a:pt x="366" y="104"/>
                    </a:cubicBezTo>
                    <a:cubicBezTo>
                      <a:pt x="353" y="104"/>
                      <a:pt x="329" y="104"/>
                      <a:pt x="301" y="104"/>
                    </a:cubicBezTo>
                    <a:cubicBezTo>
                      <a:pt x="288" y="104"/>
                      <a:pt x="275" y="104"/>
                      <a:pt x="261" y="104"/>
                    </a:cubicBezTo>
                    <a:cubicBezTo>
                      <a:pt x="261" y="104"/>
                      <a:pt x="261" y="104"/>
                      <a:pt x="261" y="104"/>
                    </a:cubicBezTo>
                    <a:cubicBezTo>
                      <a:pt x="275" y="104"/>
                      <a:pt x="288" y="104"/>
                      <a:pt x="301" y="104"/>
                    </a:cubicBezTo>
                    <a:cubicBezTo>
                      <a:pt x="329" y="104"/>
                      <a:pt x="353" y="104"/>
                      <a:pt x="366" y="104"/>
                    </a:cubicBezTo>
                    <a:cubicBezTo>
                      <a:pt x="368" y="104"/>
                      <a:pt x="370" y="104"/>
                      <a:pt x="372" y="104"/>
                    </a:cubicBezTo>
                    <a:cubicBezTo>
                      <a:pt x="372" y="104"/>
                      <a:pt x="373" y="104"/>
                      <a:pt x="376" y="104"/>
                    </a:cubicBezTo>
                    <a:cubicBezTo>
                      <a:pt x="401" y="104"/>
                      <a:pt x="544" y="102"/>
                      <a:pt x="726" y="97"/>
                    </a:cubicBezTo>
                    <a:cubicBezTo>
                      <a:pt x="726" y="97"/>
                      <a:pt x="726" y="97"/>
                      <a:pt x="726" y="97"/>
                    </a:cubicBezTo>
                    <a:moveTo>
                      <a:pt x="807" y="95"/>
                    </a:moveTo>
                    <a:cubicBezTo>
                      <a:pt x="794" y="96"/>
                      <a:pt x="780" y="96"/>
                      <a:pt x="767" y="96"/>
                    </a:cubicBezTo>
                    <a:cubicBezTo>
                      <a:pt x="753" y="97"/>
                      <a:pt x="740" y="97"/>
                      <a:pt x="726" y="97"/>
                    </a:cubicBezTo>
                    <a:cubicBezTo>
                      <a:pt x="726" y="97"/>
                      <a:pt x="726" y="97"/>
                      <a:pt x="726" y="97"/>
                    </a:cubicBezTo>
                    <a:cubicBezTo>
                      <a:pt x="740" y="97"/>
                      <a:pt x="753" y="97"/>
                      <a:pt x="767" y="96"/>
                    </a:cubicBezTo>
                    <a:cubicBezTo>
                      <a:pt x="780" y="96"/>
                      <a:pt x="794" y="96"/>
                      <a:pt x="807" y="95"/>
                    </a:cubicBezTo>
                    <a:moveTo>
                      <a:pt x="2" y="85"/>
                    </a:moveTo>
                    <a:cubicBezTo>
                      <a:pt x="1" y="85"/>
                      <a:pt x="0" y="85"/>
                      <a:pt x="0" y="85"/>
                    </a:cubicBezTo>
                    <a:cubicBezTo>
                      <a:pt x="0" y="85"/>
                      <a:pt x="1" y="85"/>
                      <a:pt x="2" y="85"/>
                    </a:cubicBezTo>
                    <a:moveTo>
                      <a:pt x="909" y="84"/>
                    </a:moveTo>
                    <a:cubicBezTo>
                      <a:pt x="909" y="84"/>
                      <a:pt x="909" y="84"/>
                      <a:pt x="909" y="84"/>
                    </a:cubicBezTo>
                    <a:cubicBezTo>
                      <a:pt x="909" y="84"/>
                      <a:pt x="909" y="84"/>
                      <a:pt x="909" y="84"/>
                    </a:cubicBezTo>
                    <a:moveTo>
                      <a:pt x="726" y="79"/>
                    </a:moveTo>
                    <a:cubicBezTo>
                      <a:pt x="726" y="79"/>
                      <a:pt x="726" y="79"/>
                      <a:pt x="726" y="79"/>
                    </a:cubicBezTo>
                    <a:cubicBezTo>
                      <a:pt x="742" y="79"/>
                      <a:pt x="757" y="79"/>
                      <a:pt x="773" y="80"/>
                    </a:cubicBezTo>
                    <a:cubicBezTo>
                      <a:pt x="773" y="80"/>
                      <a:pt x="793" y="80"/>
                      <a:pt x="824" y="81"/>
                    </a:cubicBezTo>
                    <a:cubicBezTo>
                      <a:pt x="831" y="81"/>
                      <a:pt x="838" y="81"/>
                      <a:pt x="846" y="82"/>
                    </a:cubicBezTo>
                    <a:cubicBezTo>
                      <a:pt x="856" y="82"/>
                      <a:pt x="867" y="82"/>
                      <a:pt x="878" y="83"/>
                    </a:cubicBezTo>
                    <a:cubicBezTo>
                      <a:pt x="888" y="83"/>
                      <a:pt x="898" y="83"/>
                      <a:pt x="909" y="84"/>
                    </a:cubicBezTo>
                    <a:cubicBezTo>
                      <a:pt x="898" y="83"/>
                      <a:pt x="888" y="83"/>
                      <a:pt x="878" y="83"/>
                    </a:cubicBezTo>
                    <a:cubicBezTo>
                      <a:pt x="867" y="82"/>
                      <a:pt x="856" y="82"/>
                      <a:pt x="846" y="82"/>
                    </a:cubicBezTo>
                    <a:cubicBezTo>
                      <a:pt x="838" y="81"/>
                      <a:pt x="831" y="81"/>
                      <a:pt x="824" y="81"/>
                    </a:cubicBezTo>
                    <a:cubicBezTo>
                      <a:pt x="793" y="80"/>
                      <a:pt x="773" y="80"/>
                      <a:pt x="773" y="80"/>
                    </a:cubicBezTo>
                    <a:cubicBezTo>
                      <a:pt x="757" y="79"/>
                      <a:pt x="742" y="79"/>
                      <a:pt x="726" y="79"/>
                    </a:cubicBezTo>
                    <a:moveTo>
                      <a:pt x="631" y="78"/>
                    </a:moveTo>
                    <a:cubicBezTo>
                      <a:pt x="604" y="78"/>
                      <a:pt x="577" y="78"/>
                      <a:pt x="550" y="79"/>
                    </a:cubicBezTo>
                    <a:cubicBezTo>
                      <a:pt x="437" y="80"/>
                      <a:pt x="331" y="83"/>
                      <a:pt x="243" y="84"/>
                    </a:cubicBezTo>
                    <a:cubicBezTo>
                      <a:pt x="200" y="84"/>
                      <a:pt x="161" y="85"/>
                      <a:pt x="128" y="85"/>
                    </a:cubicBezTo>
                    <a:cubicBezTo>
                      <a:pt x="128" y="85"/>
                      <a:pt x="128" y="85"/>
                      <a:pt x="128" y="85"/>
                    </a:cubicBezTo>
                    <a:cubicBezTo>
                      <a:pt x="161" y="85"/>
                      <a:pt x="200" y="84"/>
                      <a:pt x="243" y="84"/>
                    </a:cubicBezTo>
                    <a:cubicBezTo>
                      <a:pt x="331" y="83"/>
                      <a:pt x="437" y="80"/>
                      <a:pt x="550" y="79"/>
                    </a:cubicBezTo>
                    <a:cubicBezTo>
                      <a:pt x="577" y="78"/>
                      <a:pt x="604" y="78"/>
                      <a:pt x="631" y="78"/>
                    </a:cubicBezTo>
                    <a:cubicBezTo>
                      <a:pt x="663" y="78"/>
                      <a:pt x="694" y="78"/>
                      <a:pt x="726" y="79"/>
                    </a:cubicBezTo>
                    <a:cubicBezTo>
                      <a:pt x="726" y="79"/>
                      <a:pt x="726" y="79"/>
                      <a:pt x="726" y="79"/>
                    </a:cubicBezTo>
                    <a:cubicBezTo>
                      <a:pt x="694" y="78"/>
                      <a:pt x="663" y="78"/>
                      <a:pt x="631" y="78"/>
                    </a:cubicBezTo>
                    <a:moveTo>
                      <a:pt x="910" y="76"/>
                    </a:moveTo>
                    <a:cubicBezTo>
                      <a:pt x="910" y="76"/>
                      <a:pt x="910" y="78"/>
                      <a:pt x="910" y="84"/>
                    </a:cubicBezTo>
                    <a:cubicBezTo>
                      <a:pt x="910" y="84"/>
                      <a:pt x="910" y="84"/>
                      <a:pt x="910" y="84"/>
                    </a:cubicBezTo>
                    <a:cubicBezTo>
                      <a:pt x="909" y="84"/>
                      <a:pt x="909" y="84"/>
                      <a:pt x="909" y="84"/>
                    </a:cubicBezTo>
                    <a:cubicBezTo>
                      <a:pt x="909" y="84"/>
                      <a:pt x="909" y="84"/>
                      <a:pt x="909" y="84"/>
                    </a:cubicBezTo>
                    <a:cubicBezTo>
                      <a:pt x="909" y="84"/>
                      <a:pt x="909" y="84"/>
                      <a:pt x="909" y="84"/>
                    </a:cubicBezTo>
                    <a:cubicBezTo>
                      <a:pt x="910" y="84"/>
                      <a:pt x="910" y="84"/>
                      <a:pt x="910" y="84"/>
                    </a:cubicBezTo>
                    <a:cubicBezTo>
                      <a:pt x="910" y="84"/>
                      <a:pt x="910" y="84"/>
                      <a:pt x="910" y="84"/>
                    </a:cubicBezTo>
                    <a:cubicBezTo>
                      <a:pt x="910" y="84"/>
                      <a:pt x="910" y="84"/>
                      <a:pt x="910" y="84"/>
                    </a:cubicBezTo>
                    <a:cubicBezTo>
                      <a:pt x="910" y="84"/>
                      <a:pt x="910" y="84"/>
                      <a:pt x="910" y="84"/>
                    </a:cubicBezTo>
                    <a:cubicBezTo>
                      <a:pt x="910" y="78"/>
                      <a:pt x="910" y="76"/>
                      <a:pt x="910" y="76"/>
                    </a:cubicBezTo>
                    <a:moveTo>
                      <a:pt x="910" y="76"/>
                    </a:moveTo>
                    <a:cubicBezTo>
                      <a:pt x="910" y="76"/>
                      <a:pt x="910" y="76"/>
                      <a:pt x="910" y="76"/>
                    </a:cubicBezTo>
                    <a:cubicBezTo>
                      <a:pt x="910" y="76"/>
                      <a:pt x="910" y="76"/>
                      <a:pt x="910" y="76"/>
                    </a:cubicBezTo>
                    <a:cubicBezTo>
                      <a:pt x="910" y="76"/>
                      <a:pt x="910" y="76"/>
                      <a:pt x="910" y="76"/>
                    </a:cubicBezTo>
                    <a:moveTo>
                      <a:pt x="910" y="76"/>
                    </a:moveTo>
                    <a:cubicBezTo>
                      <a:pt x="910" y="76"/>
                      <a:pt x="910" y="76"/>
                      <a:pt x="910" y="76"/>
                    </a:cubicBezTo>
                    <a:cubicBezTo>
                      <a:pt x="910" y="76"/>
                      <a:pt x="910" y="76"/>
                      <a:pt x="910" y="76"/>
                    </a:cubicBezTo>
                    <a:cubicBezTo>
                      <a:pt x="910" y="76"/>
                      <a:pt x="910" y="76"/>
                      <a:pt x="910" y="76"/>
                    </a:cubicBezTo>
                    <a:cubicBezTo>
                      <a:pt x="910" y="89"/>
                      <a:pt x="910" y="89"/>
                      <a:pt x="910" y="89"/>
                    </a:cubicBezTo>
                    <a:cubicBezTo>
                      <a:pt x="911" y="91"/>
                      <a:pt x="911" y="91"/>
                      <a:pt x="911" y="91"/>
                    </a:cubicBezTo>
                    <a:cubicBezTo>
                      <a:pt x="911" y="91"/>
                      <a:pt x="911" y="91"/>
                      <a:pt x="911" y="91"/>
                    </a:cubicBezTo>
                    <a:cubicBezTo>
                      <a:pt x="911" y="91"/>
                      <a:pt x="911" y="91"/>
                      <a:pt x="911" y="91"/>
                    </a:cubicBezTo>
                    <a:cubicBezTo>
                      <a:pt x="911" y="91"/>
                      <a:pt x="911" y="91"/>
                      <a:pt x="911" y="91"/>
                    </a:cubicBezTo>
                    <a:cubicBezTo>
                      <a:pt x="910" y="89"/>
                      <a:pt x="910" y="89"/>
                      <a:pt x="910" y="89"/>
                    </a:cubicBezTo>
                    <a:cubicBezTo>
                      <a:pt x="910" y="76"/>
                      <a:pt x="910" y="76"/>
                      <a:pt x="910" y="76"/>
                    </a:cubicBezTo>
                    <a:moveTo>
                      <a:pt x="19" y="21"/>
                    </a:moveTo>
                    <a:cubicBezTo>
                      <a:pt x="19" y="21"/>
                      <a:pt x="19" y="21"/>
                      <a:pt x="19" y="21"/>
                    </a:cubicBezTo>
                    <a:cubicBezTo>
                      <a:pt x="19" y="22"/>
                      <a:pt x="20" y="23"/>
                      <a:pt x="20" y="25"/>
                    </a:cubicBezTo>
                    <a:cubicBezTo>
                      <a:pt x="20" y="41"/>
                      <a:pt x="20" y="54"/>
                      <a:pt x="20" y="65"/>
                    </a:cubicBezTo>
                    <a:cubicBezTo>
                      <a:pt x="20" y="73"/>
                      <a:pt x="20" y="79"/>
                      <a:pt x="20" y="85"/>
                    </a:cubicBezTo>
                    <a:cubicBezTo>
                      <a:pt x="11" y="85"/>
                      <a:pt x="5" y="85"/>
                      <a:pt x="2" y="85"/>
                    </a:cubicBezTo>
                    <a:cubicBezTo>
                      <a:pt x="2" y="85"/>
                      <a:pt x="2" y="85"/>
                      <a:pt x="2" y="85"/>
                    </a:cubicBezTo>
                    <a:cubicBezTo>
                      <a:pt x="2" y="85"/>
                      <a:pt x="2" y="85"/>
                      <a:pt x="2" y="85"/>
                    </a:cubicBezTo>
                    <a:cubicBezTo>
                      <a:pt x="5" y="85"/>
                      <a:pt x="11" y="85"/>
                      <a:pt x="20" y="85"/>
                    </a:cubicBezTo>
                    <a:cubicBezTo>
                      <a:pt x="20" y="99"/>
                      <a:pt x="20" y="107"/>
                      <a:pt x="20" y="111"/>
                    </a:cubicBezTo>
                    <a:cubicBezTo>
                      <a:pt x="20" y="113"/>
                      <a:pt x="20" y="114"/>
                      <a:pt x="20" y="114"/>
                    </a:cubicBezTo>
                    <a:cubicBezTo>
                      <a:pt x="20" y="114"/>
                      <a:pt x="20" y="114"/>
                      <a:pt x="20" y="114"/>
                    </a:cubicBezTo>
                    <a:cubicBezTo>
                      <a:pt x="20" y="114"/>
                      <a:pt x="20" y="114"/>
                      <a:pt x="20" y="114"/>
                    </a:cubicBezTo>
                    <a:cubicBezTo>
                      <a:pt x="20" y="114"/>
                      <a:pt x="20" y="114"/>
                      <a:pt x="20" y="114"/>
                    </a:cubicBezTo>
                    <a:cubicBezTo>
                      <a:pt x="20" y="114"/>
                      <a:pt x="20" y="113"/>
                      <a:pt x="20" y="111"/>
                    </a:cubicBezTo>
                    <a:cubicBezTo>
                      <a:pt x="20" y="107"/>
                      <a:pt x="20" y="99"/>
                      <a:pt x="20" y="85"/>
                    </a:cubicBezTo>
                    <a:cubicBezTo>
                      <a:pt x="20" y="85"/>
                      <a:pt x="20" y="85"/>
                      <a:pt x="20" y="85"/>
                    </a:cubicBezTo>
                    <a:cubicBezTo>
                      <a:pt x="20" y="85"/>
                      <a:pt x="21" y="85"/>
                      <a:pt x="21" y="85"/>
                    </a:cubicBezTo>
                    <a:cubicBezTo>
                      <a:pt x="21" y="85"/>
                      <a:pt x="21" y="85"/>
                      <a:pt x="21" y="85"/>
                    </a:cubicBezTo>
                    <a:cubicBezTo>
                      <a:pt x="36" y="85"/>
                      <a:pt x="57" y="85"/>
                      <a:pt x="85" y="85"/>
                    </a:cubicBezTo>
                    <a:cubicBezTo>
                      <a:pt x="92" y="85"/>
                      <a:pt x="100" y="85"/>
                      <a:pt x="108" y="85"/>
                    </a:cubicBezTo>
                    <a:cubicBezTo>
                      <a:pt x="108" y="85"/>
                      <a:pt x="108" y="85"/>
                      <a:pt x="108" y="85"/>
                    </a:cubicBezTo>
                    <a:cubicBezTo>
                      <a:pt x="114" y="85"/>
                      <a:pt x="121" y="85"/>
                      <a:pt x="128" y="85"/>
                    </a:cubicBezTo>
                    <a:cubicBezTo>
                      <a:pt x="128" y="85"/>
                      <a:pt x="128" y="85"/>
                      <a:pt x="128" y="85"/>
                    </a:cubicBezTo>
                    <a:cubicBezTo>
                      <a:pt x="128" y="85"/>
                      <a:pt x="128" y="85"/>
                      <a:pt x="128" y="85"/>
                    </a:cubicBezTo>
                    <a:cubicBezTo>
                      <a:pt x="128" y="85"/>
                      <a:pt x="128" y="85"/>
                      <a:pt x="128" y="85"/>
                    </a:cubicBezTo>
                    <a:cubicBezTo>
                      <a:pt x="121" y="85"/>
                      <a:pt x="114" y="85"/>
                      <a:pt x="108" y="85"/>
                    </a:cubicBezTo>
                    <a:cubicBezTo>
                      <a:pt x="108" y="85"/>
                      <a:pt x="108" y="85"/>
                      <a:pt x="108" y="85"/>
                    </a:cubicBezTo>
                    <a:cubicBezTo>
                      <a:pt x="100" y="85"/>
                      <a:pt x="92" y="85"/>
                      <a:pt x="85" y="85"/>
                    </a:cubicBezTo>
                    <a:cubicBezTo>
                      <a:pt x="57" y="85"/>
                      <a:pt x="36" y="85"/>
                      <a:pt x="21" y="85"/>
                    </a:cubicBezTo>
                    <a:cubicBezTo>
                      <a:pt x="21" y="85"/>
                      <a:pt x="21" y="85"/>
                      <a:pt x="21" y="85"/>
                    </a:cubicBezTo>
                    <a:cubicBezTo>
                      <a:pt x="21" y="85"/>
                      <a:pt x="20" y="85"/>
                      <a:pt x="20" y="85"/>
                    </a:cubicBezTo>
                    <a:cubicBezTo>
                      <a:pt x="20" y="85"/>
                      <a:pt x="20" y="85"/>
                      <a:pt x="20" y="85"/>
                    </a:cubicBezTo>
                    <a:cubicBezTo>
                      <a:pt x="20" y="79"/>
                      <a:pt x="20" y="73"/>
                      <a:pt x="20" y="65"/>
                    </a:cubicBezTo>
                    <a:cubicBezTo>
                      <a:pt x="20" y="54"/>
                      <a:pt x="20" y="41"/>
                      <a:pt x="20" y="25"/>
                    </a:cubicBezTo>
                    <a:cubicBezTo>
                      <a:pt x="20" y="23"/>
                      <a:pt x="19" y="22"/>
                      <a:pt x="19" y="21"/>
                    </a:cubicBezTo>
                    <a:moveTo>
                      <a:pt x="907" y="0"/>
                    </a:moveTo>
                    <a:cubicBezTo>
                      <a:pt x="907" y="0"/>
                      <a:pt x="907" y="0"/>
                      <a:pt x="907" y="0"/>
                    </a:cubicBezTo>
                    <a:cubicBezTo>
                      <a:pt x="907" y="0"/>
                      <a:pt x="907" y="0"/>
                      <a:pt x="907" y="0"/>
                    </a:cubicBezTo>
                    <a:cubicBezTo>
                      <a:pt x="907" y="0"/>
                      <a:pt x="907" y="0"/>
                      <a:pt x="907" y="0"/>
                    </a:cubicBezTo>
                    <a:cubicBezTo>
                      <a:pt x="906" y="0"/>
                      <a:pt x="906" y="0"/>
                      <a:pt x="906" y="0"/>
                    </a:cubicBezTo>
                    <a:cubicBezTo>
                      <a:pt x="905" y="0"/>
                      <a:pt x="905" y="0"/>
                      <a:pt x="905" y="0"/>
                    </a:cubicBezTo>
                    <a:cubicBezTo>
                      <a:pt x="901" y="1"/>
                      <a:pt x="901" y="1"/>
                      <a:pt x="901" y="1"/>
                    </a:cubicBezTo>
                    <a:cubicBezTo>
                      <a:pt x="893" y="1"/>
                      <a:pt x="893" y="1"/>
                      <a:pt x="893" y="1"/>
                    </a:cubicBezTo>
                    <a:cubicBezTo>
                      <a:pt x="885" y="2"/>
                      <a:pt x="885" y="2"/>
                      <a:pt x="885" y="2"/>
                    </a:cubicBezTo>
                    <a:cubicBezTo>
                      <a:pt x="876" y="3"/>
                      <a:pt x="876" y="3"/>
                      <a:pt x="876" y="3"/>
                    </a:cubicBezTo>
                    <a:cubicBezTo>
                      <a:pt x="874" y="3"/>
                      <a:pt x="872" y="3"/>
                      <a:pt x="870" y="3"/>
                    </a:cubicBezTo>
                    <a:cubicBezTo>
                      <a:pt x="813" y="7"/>
                      <a:pt x="753" y="9"/>
                      <a:pt x="708" y="10"/>
                    </a:cubicBezTo>
                    <a:cubicBezTo>
                      <a:pt x="686" y="11"/>
                      <a:pt x="667" y="11"/>
                      <a:pt x="656" y="12"/>
                    </a:cubicBezTo>
                    <a:cubicBezTo>
                      <a:pt x="621" y="12"/>
                      <a:pt x="586" y="12"/>
                      <a:pt x="551" y="12"/>
                    </a:cubicBezTo>
                    <a:cubicBezTo>
                      <a:pt x="551" y="12"/>
                      <a:pt x="425" y="13"/>
                      <a:pt x="287" y="15"/>
                    </a:cubicBezTo>
                    <a:cubicBezTo>
                      <a:pt x="226" y="15"/>
                      <a:pt x="163" y="16"/>
                      <a:pt x="107" y="17"/>
                    </a:cubicBezTo>
                    <a:cubicBezTo>
                      <a:pt x="107" y="17"/>
                      <a:pt x="107" y="17"/>
                      <a:pt x="107" y="17"/>
                    </a:cubicBezTo>
                    <a:cubicBezTo>
                      <a:pt x="100" y="18"/>
                      <a:pt x="92" y="18"/>
                      <a:pt x="85" y="18"/>
                    </a:cubicBezTo>
                    <a:cubicBezTo>
                      <a:pt x="70" y="19"/>
                      <a:pt x="55" y="19"/>
                      <a:pt x="42" y="20"/>
                    </a:cubicBezTo>
                    <a:cubicBezTo>
                      <a:pt x="35" y="20"/>
                      <a:pt x="28" y="20"/>
                      <a:pt x="22" y="21"/>
                    </a:cubicBezTo>
                    <a:cubicBezTo>
                      <a:pt x="20" y="21"/>
                      <a:pt x="20" y="21"/>
                      <a:pt x="20" y="21"/>
                    </a:cubicBezTo>
                    <a:cubicBezTo>
                      <a:pt x="20" y="21"/>
                      <a:pt x="20" y="21"/>
                      <a:pt x="20" y="21"/>
                    </a:cubicBezTo>
                    <a:cubicBezTo>
                      <a:pt x="20" y="21"/>
                      <a:pt x="20" y="21"/>
                      <a:pt x="20" y="21"/>
                    </a:cubicBezTo>
                    <a:cubicBezTo>
                      <a:pt x="19" y="21"/>
                      <a:pt x="19" y="21"/>
                      <a:pt x="19" y="21"/>
                    </a:cubicBezTo>
                    <a:cubicBezTo>
                      <a:pt x="19" y="21"/>
                      <a:pt x="19" y="21"/>
                      <a:pt x="19" y="21"/>
                    </a:cubicBezTo>
                    <a:cubicBezTo>
                      <a:pt x="20" y="21"/>
                      <a:pt x="20" y="21"/>
                      <a:pt x="20" y="21"/>
                    </a:cubicBezTo>
                    <a:cubicBezTo>
                      <a:pt x="20" y="21"/>
                      <a:pt x="20" y="21"/>
                      <a:pt x="20" y="21"/>
                    </a:cubicBezTo>
                    <a:cubicBezTo>
                      <a:pt x="20" y="21"/>
                      <a:pt x="20" y="21"/>
                      <a:pt x="20" y="21"/>
                    </a:cubicBezTo>
                    <a:cubicBezTo>
                      <a:pt x="22" y="21"/>
                      <a:pt x="22" y="21"/>
                      <a:pt x="22" y="21"/>
                    </a:cubicBezTo>
                    <a:cubicBezTo>
                      <a:pt x="28" y="20"/>
                      <a:pt x="35" y="20"/>
                      <a:pt x="42" y="20"/>
                    </a:cubicBezTo>
                    <a:cubicBezTo>
                      <a:pt x="55" y="19"/>
                      <a:pt x="70" y="19"/>
                      <a:pt x="85" y="18"/>
                    </a:cubicBezTo>
                    <a:cubicBezTo>
                      <a:pt x="92" y="18"/>
                      <a:pt x="100" y="18"/>
                      <a:pt x="107" y="17"/>
                    </a:cubicBezTo>
                    <a:cubicBezTo>
                      <a:pt x="107" y="17"/>
                      <a:pt x="107" y="17"/>
                      <a:pt x="107" y="17"/>
                    </a:cubicBezTo>
                    <a:cubicBezTo>
                      <a:pt x="163" y="16"/>
                      <a:pt x="226" y="15"/>
                      <a:pt x="287" y="15"/>
                    </a:cubicBezTo>
                    <a:cubicBezTo>
                      <a:pt x="425" y="13"/>
                      <a:pt x="551" y="12"/>
                      <a:pt x="551" y="12"/>
                    </a:cubicBezTo>
                    <a:cubicBezTo>
                      <a:pt x="586" y="12"/>
                      <a:pt x="621" y="12"/>
                      <a:pt x="656" y="12"/>
                    </a:cubicBezTo>
                    <a:cubicBezTo>
                      <a:pt x="667" y="11"/>
                      <a:pt x="686" y="11"/>
                      <a:pt x="708" y="10"/>
                    </a:cubicBezTo>
                    <a:cubicBezTo>
                      <a:pt x="753" y="9"/>
                      <a:pt x="813" y="7"/>
                      <a:pt x="870" y="3"/>
                    </a:cubicBezTo>
                    <a:cubicBezTo>
                      <a:pt x="872" y="3"/>
                      <a:pt x="874" y="3"/>
                      <a:pt x="876" y="3"/>
                    </a:cubicBezTo>
                    <a:cubicBezTo>
                      <a:pt x="885" y="2"/>
                      <a:pt x="885" y="2"/>
                      <a:pt x="885" y="2"/>
                    </a:cubicBezTo>
                    <a:cubicBezTo>
                      <a:pt x="893" y="1"/>
                      <a:pt x="893" y="1"/>
                      <a:pt x="893" y="1"/>
                    </a:cubicBezTo>
                    <a:cubicBezTo>
                      <a:pt x="901" y="1"/>
                      <a:pt x="901" y="1"/>
                      <a:pt x="901" y="1"/>
                    </a:cubicBezTo>
                    <a:cubicBezTo>
                      <a:pt x="905" y="0"/>
                      <a:pt x="905" y="0"/>
                      <a:pt x="905" y="0"/>
                    </a:cubicBezTo>
                    <a:cubicBezTo>
                      <a:pt x="906" y="0"/>
                      <a:pt x="906" y="0"/>
                      <a:pt x="906" y="0"/>
                    </a:cubicBezTo>
                    <a:cubicBezTo>
                      <a:pt x="907" y="0"/>
                      <a:pt x="907" y="0"/>
                      <a:pt x="907" y="0"/>
                    </a:cubicBezTo>
                    <a:cubicBezTo>
                      <a:pt x="907" y="0"/>
                      <a:pt x="907" y="0"/>
                      <a:pt x="907" y="0"/>
                    </a:cubicBezTo>
                    <a:cubicBezTo>
                      <a:pt x="907" y="0"/>
                      <a:pt x="907" y="0"/>
                      <a:pt x="907" y="0"/>
                    </a:cubicBezTo>
                    <a:cubicBezTo>
                      <a:pt x="907" y="0"/>
                      <a:pt x="907" y="0"/>
                      <a:pt x="907" y="0"/>
                    </a:cubicBezTo>
                    <a:cubicBezTo>
                      <a:pt x="907" y="5"/>
                      <a:pt x="908" y="9"/>
                      <a:pt x="908" y="13"/>
                    </a:cubicBezTo>
                    <a:cubicBezTo>
                      <a:pt x="908" y="13"/>
                      <a:pt x="908" y="13"/>
                      <a:pt x="908" y="13"/>
                    </a:cubicBezTo>
                    <a:cubicBezTo>
                      <a:pt x="908" y="14"/>
                      <a:pt x="908" y="15"/>
                      <a:pt x="908" y="16"/>
                    </a:cubicBezTo>
                    <a:cubicBezTo>
                      <a:pt x="908" y="20"/>
                      <a:pt x="908" y="24"/>
                      <a:pt x="908" y="27"/>
                    </a:cubicBezTo>
                    <a:cubicBezTo>
                      <a:pt x="908" y="31"/>
                      <a:pt x="908" y="34"/>
                      <a:pt x="909" y="37"/>
                    </a:cubicBezTo>
                    <a:cubicBezTo>
                      <a:pt x="909" y="44"/>
                      <a:pt x="909" y="49"/>
                      <a:pt x="909" y="54"/>
                    </a:cubicBezTo>
                    <a:cubicBezTo>
                      <a:pt x="909" y="55"/>
                      <a:pt x="909" y="56"/>
                      <a:pt x="909" y="57"/>
                    </a:cubicBezTo>
                    <a:cubicBezTo>
                      <a:pt x="909" y="61"/>
                      <a:pt x="910" y="64"/>
                      <a:pt x="910" y="68"/>
                    </a:cubicBezTo>
                    <a:cubicBezTo>
                      <a:pt x="910" y="79"/>
                      <a:pt x="910" y="86"/>
                      <a:pt x="910" y="89"/>
                    </a:cubicBezTo>
                    <a:cubicBezTo>
                      <a:pt x="911" y="91"/>
                      <a:pt x="911" y="91"/>
                      <a:pt x="911" y="91"/>
                    </a:cubicBezTo>
                    <a:cubicBezTo>
                      <a:pt x="911" y="91"/>
                      <a:pt x="911" y="91"/>
                      <a:pt x="911" y="91"/>
                    </a:cubicBezTo>
                    <a:cubicBezTo>
                      <a:pt x="911" y="91"/>
                      <a:pt x="911" y="91"/>
                      <a:pt x="910" y="89"/>
                    </a:cubicBezTo>
                    <a:cubicBezTo>
                      <a:pt x="910" y="86"/>
                      <a:pt x="910" y="79"/>
                      <a:pt x="910" y="68"/>
                    </a:cubicBezTo>
                    <a:cubicBezTo>
                      <a:pt x="910" y="64"/>
                      <a:pt x="909" y="61"/>
                      <a:pt x="909" y="57"/>
                    </a:cubicBezTo>
                    <a:cubicBezTo>
                      <a:pt x="909" y="56"/>
                      <a:pt x="909" y="55"/>
                      <a:pt x="909" y="54"/>
                    </a:cubicBezTo>
                    <a:cubicBezTo>
                      <a:pt x="909" y="49"/>
                      <a:pt x="909" y="44"/>
                      <a:pt x="909" y="37"/>
                    </a:cubicBezTo>
                    <a:cubicBezTo>
                      <a:pt x="908" y="34"/>
                      <a:pt x="908" y="31"/>
                      <a:pt x="908" y="27"/>
                    </a:cubicBezTo>
                    <a:cubicBezTo>
                      <a:pt x="908" y="24"/>
                      <a:pt x="908" y="20"/>
                      <a:pt x="908" y="16"/>
                    </a:cubicBezTo>
                    <a:cubicBezTo>
                      <a:pt x="908" y="15"/>
                      <a:pt x="908" y="14"/>
                      <a:pt x="908" y="13"/>
                    </a:cubicBezTo>
                    <a:cubicBezTo>
                      <a:pt x="908" y="13"/>
                      <a:pt x="908" y="13"/>
                      <a:pt x="908" y="13"/>
                    </a:cubicBezTo>
                    <a:cubicBezTo>
                      <a:pt x="908" y="9"/>
                      <a:pt x="907" y="5"/>
                      <a:pt x="907" y="0"/>
                    </a:cubicBezTo>
                  </a:path>
                </a:pathLst>
              </a:custGeom>
              <a:solidFill>
                <a:srgbClr val="E1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170">
                <a:extLst>
                  <a:ext uri="{FF2B5EF4-FFF2-40B4-BE49-F238E27FC236}">
                    <a16:creationId xmlns:a16="http://schemas.microsoft.com/office/drawing/2014/main" id="{C9C1A8A5-B861-446D-8897-7C051B0280AD}"/>
                  </a:ext>
                </a:extLst>
              </p:cNvPr>
              <p:cNvSpPr>
                <a:spLocks noEditPoints="1"/>
              </p:cNvSpPr>
              <p:nvPr/>
            </p:nvSpPr>
            <p:spPr bwMode="auto">
              <a:xfrm>
                <a:off x="3529752" y="2623008"/>
                <a:ext cx="1588726" cy="162575"/>
              </a:xfrm>
              <a:custGeom>
                <a:avLst/>
                <a:gdLst>
                  <a:gd name="T0" fmla="*/ 1 w 726"/>
                  <a:gd name="T1" fmla="*/ 72 h 74"/>
                  <a:gd name="T2" fmla="*/ 1 w 726"/>
                  <a:gd name="T3" fmla="*/ 61 h 74"/>
                  <a:gd name="T4" fmla="*/ 599 w 726"/>
                  <a:gd name="T5" fmla="*/ 59 h 74"/>
                  <a:gd name="T6" fmla="*/ 133 w 726"/>
                  <a:gd name="T7" fmla="*/ 32 h 74"/>
                  <a:gd name="T8" fmla="*/ 134 w 726"/>
                  <a:gd name="T9" fmla="*/ 51 h 74"/>
                  <a:gd name="T10" fmla="*/ 134 w 726"/>
                  <a:gd name="T11" fmla="*/ 51 h 74"/>
                  <a:gd name="T12" fmla="*/ 134 w 726"/>
                  <a:gd name="T13" fmla="*/ 47 h 74"/>
                  <a:gd name="T14" fmla="*/ 134 w 726"/>
                  <a:gd name="T15" fmla="*/ 35 h 74"/>
                  <a:gd name="T16" fmla="*/ 1 w 726"/>
                  <a:gd name="T17" fmla="*/ 27 h 74"/>
                  <a:gd name="T18" fmla="*/ 1 w 726"/>
                  <a:gd name="T19" fmla="*/ 51 h 74"/>
                  <a:gd name="T20" fmla="*/ 1 w 726"/>
                  <a:gd name="T21" fmla="*/ 73 h 74"/>
                  <a:gd name="T22" fmla="*/ 1 w 726"/>
                  <a:gd name="T23" fmla="*/ 47 h 74"/>
                  <a:gd name="T24" fmla="*/ 0 w 726"/>
                  <a:gd name="T25" fmla="*/ 5 h 74"/>
                  <a:gd name="T26" fmla="*/ 188 w 726"/>
                  <a:gd name="T27" fmla="*/ 59 h 74"/>
                  <a:gd name="T28" fmla="*/ 255 w 726"/>
                  <a:gd name="T29" fmla="*/ 61 h 74"/>
                  <a:gd name="T30" fmla="*/ 134 w 726"/>
                  <a:gd name="T31" fmla="*/ 56 h 74"/>
                  <a:gd name="T32" fmla="*/ 166 w 726"/>
                  <a:gd name="T33" fmla="*/ 55 h 74"/>
                  <a:gd name="T34" fmla="*/ 218 w 726"/>
                  <a:gd name="T35" fmla="*/ 54 h 74"/>
                  <a:gd name="T36" fmla="*/ 599 w 726"/>
                  <a:gd name="T37" fmla="*/ 38 h 74"/>
                  <a:gd name="T38" fmla="*/ 725 w 726"/>
                  <a:gd name="T39" fmla="*/ 37 h 74"/>
                  <a:gd name="T40" fmla="*/ 725 w 726"/>
                  <a:gd name="T41" fmla="*/ 35 h 74"/>
                  <a:gd name="T42" fmla="*/ 697 w 726"/>
                  <a:gd name="T43" fmla="*/ 56 h 74"/>
                  <a:gd name="T44" fmla="*/ 599 w 726"/>
                  <a:gd name="T45" fmla="*/ 39 h 74"/>
                  <a:gd name="T46" fmla="*/ 1 w 726"/>
                  <a:gd name="T47" fmla="*/ 5 h 74"/>
                  <a:gd name="T48" fmla="*/ 21 w 726"/>
                  <a:gd name="T49" fmla="*/ 5 h 74"/>
                  <a:gd name="T50" fmla="*/ 572 w 726"/>
                  <a:gd name="T51" fmla="*/ 16 h 74"/>
                  <a:gd name="T52" fmla="*/ 599 w 726"/>
                  <a:gd name="T53" fmla="*/ 17 h 74"/>
                  <a:gd name="T54" fmla="*/ 537 w 726"/>
                  <a:gd name="T55" fmla="*/ 26 h 74"/>
                  <a:gd name="T56" fmla="*/ 184 w 726"/>
                  <a:gd name="T57" fmla="*/ 27 h 74"/>
                  <a:gd name="T58" fmla="*/ 134 w 726"/>
                  <a:gd name="T59" fmla="*/ 27 h 74"/>
                  <a:gd name="T60" fmla="*/ 134 w 726"/>
                  <a:gd name="T61" fmla="*/ 32 h 74"/>
                  <a:gd name="T62" fmla="*/ 312 w 726"/>
                  <a:gd name="T63" fmla="*/ 33 h 74"/>
                  <a:gd name="T64" fmla="*/ 599 w 726"/>
                  <a:gd name="T65" fmla="*/ 39 h 74"/>
                  <a:gd name="T66" fmla="*/ 600 w 726"/>
                  <a:gd name="T67" fmla="*/ 59 h 74"/>
                  <a:gd name="T68" fmla="*/ 441 w 726"/>
                  <a:gd name="T69" fmla="*/ 62 h 74"/>
                  <a:gd name="T70" fmla="*/ 594 w 726"/>
                  <a:gd name="T71" fmla="*/ 58 h 74"/>
                  <a:gd name="T72" fmla="*/ 599 w 726"/>
                  <a:gd name="T73" fmla="*/ 53 h 74"/>
                  <a:gd name="T74" fmla="*/ 545 w 726"/>
                  <a:gd name="T75" fmla="*/ 53 h 74"/>
                  <a:gd name="T76" fmla="*/ 177 w 726"/>
                  <a:gd name="T77" fmla="*/ 51 h 74"/>
                  <a:gd name="T78" fmla="*/ 134 w 726"/>
                  <a:gd name="T79" fmla="*/ 51 h 74"/>
                  <a:gd name="T80" fmla="*/ 2 w 726"/>
                  <a:gd name="T81" fmla="*/ 61 h 74"/>
                  <a:gd name="T82" fmla="*/ 2 w 726"/>
                  <a:gd name="T83" fmla="*/ 66 h 74"/>
                  <a:gd name="T84" fmla="*/ 33 w 726"/>
                  <a:gd name="T85" fmla="*/ 65 h 74"/>
                  <a:gd name="T86" fmla="*/ 187 w 726"/>
                  <a:gd name="T87" fmla="*/ 66 h 74"/>
                  <a:gd name="T88" fmla="*/ 187 w 726"/>
                  <a:gd name="T89" fmla="*/ 69 h 74"/>
                  <a:gd name="T90" fmla="*/ 194 w 726"/>
                  <a:gd name="T91" fmla="*/ 70 h 74"/>
                  <a:gd name="T92" fmla="*/ 692 w 726"/>
                  <a:gd name="T93" fmla="*/ 63 h 74"/>
                  <a:gd name="T94" fmla="*/ 726 w 726"/>
                  <a:gd name="T95" fmla="*/ 62 h 74"/>
                  <a:gd name="T96" fmla="*/ 726 w 726"/>
                  <a:gd name="T97" fmla="*/ 48 h 74"/>
                  <a:gd name="T98" fmla="*/ 724 w 726"/>
                  <a:gd name="T99" fmla="*/ 30 h 74"/>
                  <a:gd name="T100" fmla="*/ 599 w 726"/>
                  <a:gd name="T101" fmla="*/ 21 h 74"/>
                  <a:gd name="T102" fmla="*/ 599 w 726"/>
                  <a:gd name="T103" fmla="*/ 12 h 74"/>
                  <a:gd name="T104" fmla="*/ 542 w 726"/>
                  <a:gd name="T105" fmla="*/ 10 h 74"/>
                  <a:gd name="T106" fmla="*/ 4 w 726"/>
                  <a:gd name="T10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6" h="74">
                    <a:moveTo>
                      <a:pt x="1" y="61"/>
                    </a:moveTo>
                    <a:cubicBezTo>
                      <a:pt x="1" y="61"/>
                      <a:pt x="1" y="61"/>
                      <a:pt x="1" y="61"/>
                    </a:cubicBezTo>
                    <a:cubicBezTo>
                      <a:pt x="1" y="62"/>
                      <a:pt x="1" y="63"/>
                      <a:pt x="1" y="63"/>
                    </a:cubicBezTo>
                    <a:cubicBezTo>
                      <a:pt x="1" y="67"/>
                      <a:pt x="1" y="69"/>
                      <a:pt x="1" y="71"/>
                    </a:cubicBezTo>
                    <a:cubicBezTo>
                      <a:pt x="1" y="72"/>
                      <a:pt x="1" y="72"/>
                      <a:pt x="1" y="72"/>
                    </a:cubicBezTo>
                    <a:cubicBezTo>
                      <a:pt x="1" y="72"/>
                      <a:pt x="1" y="69"/>
                      <a:pt x="1" y="66"/>
                    </a:cubicBezTo>
                    <a:cubicBezTo>
                      <a:pt x="1" y="65"/>
                      <a:pt x="1" y="64"/>
                      <a:pt x="1" y="63"/>
                    </a:cubicBezTo>
                    <a:cubicBezTo>
                      <a:pt x="1" y="62"/>
                      <a:pt x="1" y="62"/>
                      <a:pt x="1" y="61"/>
                    </a:cubicBezTo>
                    <a:moveTo>
                      <a:pt x="1" y="60"/>
                    </a:moveTo>
                    <a:cubicBezTo>
                      <a:pt x="1" y="60"/>
                      <a:pt x="1" y="60"/>
                      <a:pt x="1" y="61"/>
                    </a:cubicBezTo>
                    <a:cubicBezTo>
                      <a:pt x="1" y="61"/>
                      <a:pt x="1" y="61"/>
                      <a:pt x="1" y="61"/>
                    </a:cubicBezTo>
                    <a:cubicBezTo>
                      <a:pt x="1" y="60"/>
                      <a:pt x="1" y="60"/>
                      <a:pt x="1" y="60"/>
                    </a:cubicBezTo>
                    <a:moveTo>
                      <a:pt x="599" y="58"/>
                    </a:moveTo>
                    <a:cubicBezTo>
                      <a:pt x="599" y="58"/>
                      <a:pt x="599" y="58"/>
                      <a:pt x="599" y="58"/>
                    </a:cubicBezTo>
                    <a:cubicBezTo>
                      <a:pt x="599" y="59"/>
                      <a:pt x="599" y="59"/>
                      <a:pt x="599" y="59"/>
                    </a:cubicBezTo>
                    <a:cubicBezTo>
                      <a:pt x="599" y="59"/>
                      <a:pt x="599" y="59"/>
                      <a:pt x="599" y="59"/>
                    </a:cubicBezTo>
                    <a:cubicBezTo>
                      <a:pt x="599" y="59"/>
                      <a:pt x="599" y="59"/>
                      <a:pt x="599" y="58"/>
                    </a:cubicBezTo>
                    <a:moveTo>
                      <a:pt x="133" y="32"/>
                    </a:moveTo>
                    <a:cubicBezTo>
                      <a:pt x="133" y="32"/>
                      <a:pt x="133" y="32"/>
                      <a:pt x="133" y="32"/>
                    </a:cubicBezTo>
                    <a:cubicBezTo>
                      <a:pt x="133" y="32"/>
                      <a:pt x="133" y="32"/>
                      <a:pt x="133" y="32"/>
                    </a:cubicBezTo>
                    <a:cubicBezTo>
                      <a:pt x="133" y="33"/>
                      <a:pt x="133" y="34"/>
                      <a:pt x="133" y="35"/>
                    </a:cubicBezTo>
                    <a:cubicBezTo>
                      <a:pt x="133" y="40"/>
                      <a:pt x="133" y="44"/>
                      <a:pt x="133" y="47"/>
                    </a:cubicBezTo>
                    <a:cubicBezTo>
                      <a:pt x="133" y="47"/>
                      <a:pt x="133" y="47"/>
                      <a:pt x="133" y="47"/>
                    </a:cubicBezTo>
                    <a:cubicBezTo>
                      <a:pt x="133" y="47"/>
                      <a:pt x="133" y="47"/>
                      <a:pt x="133" y="47"/>
                    </a:cubicBezTo>
                    <a:cubicBezTo>
                      <a:pt x="133" y="49"/>
                      <a:pt x="133" y="50"/>
                      <a:pt x="134" y="51"/>
                    </a:cubicBezTo>
                    <a:cubicBezTo>
                      <a:pt x="134" y="52"/>
                      <a:pt x="134" y="52"/>
                      <a:pt x="134" y="52"/>
                    </a:cubicBezTo>
                    <a:cubicBezTo>
                      <a:pt x="134" y="52"/>
                      <a:pt x="134" y="52"/>
                      <a:pt x="134" y="51"/>
                    </a:cubicBezTo>
                    <a:cubicBezTo>
                      <a:pt x="134" y="51"/>
                      <a:pt x="134" y="51"/>
                      <a:pt x="134" y="51"/>
                    </a:cubicBezTo>
                    <a:cubicBezTo>
                      <a:pt x="134" y="50"/>
                      <a:pt x="133" y="49"/>
                      <a:pt x="134" y="49"/>
                    </a:cubicBezTo>
                    <a:cubicBezTo>
                      <a:pt x="134" y="49"/>
                      <a:pt x="134" y="49"/>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0"/>
                      <a:pt x="134" y="48"/>
                      <a:pt x="134" y="47"/>
                    </a:cubicBezTo>
                    <a:cubicBezTo>
                      <a:pt x="134" y="47"/>
                      <a:pt x="134" y="47"/>
                      <a:pt x="134" y="46"/>
                    </a:cubicBezTo>
                    <a:cubicBezTo>
                      <a:pt x="134" y="46"/>
                      <a:pt x="134" y="46"/>
                      <a:pt x="134" y="46"/>
                    </a:cubicBezTo>
                    <a:cubicBezTo>
                      <a:pt x="134" y="46"/>
                      <a:pt x="134" y="45"/>
                      <a:pt x="134" y="44"/>
                    </a:cubicBezTo>
                    <a:cubicBezTo>
                      <a:pt x="134" y="41"/>
                      <a:pt x="134" y="39"/>
                      <a:pt x="134" y="36"/>
                    </a:cubicBezTo>
                    <a:cubicBezTo>
                      <a:pt x="134" y="36"/>
                      <a:pt x="134" y="36"/>
                      <a:pt x="134" y="35"/>
                    </a:cubicBezTo>
                    <a:cubicBezTo>
                      <a:pt x="133" y="34"/>
                      <a:pt x="133" y="33"/>
                      <a:pt x="133" y="32"/>
                    </a:cubicBezTo>
                    <a:cubicBezTo>
                      <a:pt x="133" y="32"/>
                      <a:pt x="133" y="32"/>
                      <a:pt x="133" y="32"/>
                    </a:cubicBezTo>
                    <a:moveTo>
                      <a:pt x="0" y="4"/>
                    </a:moveTo>
                    <a:cubicBezTo>
                      <a:pt x="0" y="4"/>
                      <a:pt x="0" y="7"/>
                      <a:pt x="0" y="11"/>
                    </a:cubicBezTo>
                    <a:cubicBezTo>
                      <a:pt x="0" y="15"/>
                      <a:pt x="1" y="21"/>
                      <a:pt x="1" y="27"/>
                    </a:cubicBezTo>
                    <a:cubicBezTo>
                      <a:pt x="1" y="27"/>
                      <a:pt x="1" y="27"/>
                      <a:pt x="1" y="27"/>
                    </a:cubicBezTo>
                    <a:cubicBezTo>
                      <a:pt x="1" y="31"/>
                      <a:pt x="1" y="35"/>
                      <a:pt x="1" y="39"/>
                    </a:cubicBezTo>
                    <a:cubicBezTo>
                      <a:pt x="1" y="42"/>
                      <a:pt x="1" y="44"/>
                      <a:pt x="1" y="47"/>
                    </a:cubicBezTo>
                    <a:cubicBezTo>
                      <a:pt x="1" y="47"/>
                      <a:pt x="1" y="47"/>
                      <a:pt x="1" y="47"/>
                    </a:cubicBezTo>
                    <a:cubicBezTo>
                      <a:pt x="1" y="49"/>
                      <a:pt x="1" y="50"/>
                      <a:pt x="1" y="51"/>
                    </a:cubicBezTo>
                    <a:cubicBezTo>
                      <a:pt x="1" y="52"/>
                      <a:pt x="1" y="53"/>
                      <a:pt x="1" y="54"/>
                    </a:cubicBezTo>
                    <a:cubicBezTo>
                      <a:pt x="1" y="56"/>
                      <a:pt x="1" y="57"/>
                      <a:pt x="1" y="59"/>
                    </a:cubicBezTo>
                    <a:cubicBezTo>
                      <a:pt x="1" y="62"/>
                      <a:pt x="1" y="65"/>
                      <a:pt x="1" y="68"/>
                    </a:cubicBezTo>
                    <a:cubicBezTo>
                      <a:pt x="1" y="71"/>
                      <a:pt x="1" y="74"/>
                      <a:pt x="1" y="74"/>
                    </a:cubicBezTo>
                    <a:cubicBezTo>
                      <a:pt x="1" y="74"/>
                      <a:pt x="1" y="74"/>
                      <a:pt x="1" y="73"/>
                    </a:cubicBezTo>
                    <a:cubicBezTo>
                      <a:pt x="1" y="73"/>
                      <a:pt x="1" y="72"/>
                      <a:pt x="1" y="71"/>
                    </a:cubicBezTo>
                    <a:cubicBezTo>
                      <a:pt x="1" y="71"/>
                      <a:pt x="1" y="71"/>
                      <a:pt x="1" y="70"/>
                    </a:cubicBezTo>
                    <a:cubicBezTo>
                      <a:pt x="1" y="68"/>
                      <a:pt x="1" y="62"/>
                      <a:pt x="1" y="51"/>
                    </a:cubicBezTo>
                    <a:cubicBezTo>
                      <a:pt x="1" y="50"/>
                      <a:pt x="1" y="49"/>
                      <a:pt x="1" y="47"/>
                    </a:cubicBezTo>
                    <a:cubicBezTo>
                      <a:pt x="1" y="47"/>
                      <a:pt x="1" y="47"/>
                      <a:pt x="1" y="47"/>
                    </a:cubicBezTo>
                    <a:cubicBezTo>
                      <a:pt x="1" y="43"/>
                      <a:pt x="1" y="39"/>
                      <a:pt x="1" y="34"/>
                    </a:cubicBezTo>
                    <a:cubicBezTo>
                      <a:pt x="1" y="32"/>
                      <a:pt x="1" y="30"/>
                      <a:pt x="1" y="27"/>
                    </a:cubicBezTo>
                    <a:cubicBezTo>
                      <a:pt x="1" y="27"/>
                      <a:pt x="1" y="27"/>
                      <a:pt x="1" y="27"/>
                    </a:cubicBezTo>
                    <a:cubicBezTo>
                      <a:pt x="1" y="22"/>
                      <a:pt x="1" y="17"/>
                      <a:pt x="0" y="11"/>
                    </a:cubicBezTo>
                    <a:cubicBezTo>
                      <a:pt x="0" y="9"/>
                      <a:pt x="0" y="7"/>
                      <a:pt x="0" y="5"/>
                    </a:cubicBezTo>
                    <a:cubicBezTo>
                      <a:pt x="0" y="5"/>
                      <a:pt x="0" y="5"/>
                      <a:pt x="0" y="5"/>
                    </a:cubicBezTo>
                    <a:cubicBezTo>
                      <a:pt x="0" y="5"/>
                      <a:pt x="0" y="5"/>
                      <a:pt x="0" y="5"/>
                    </a:cubicBezTo>
                    <a:cubicBezTo>
                      <a:pt x="0" y="4"/>
                      <a:pt x="0" y="4"/>
                      <a:pt x="0" y="4"/>
                    </a:cubicBezTo>
                    <a:moveTo>
                      <a:pt x="187" y="62"/>
                    </a:moveTo>
                    <a:cubicBezTo>
                      <a:pt x="187" y="60"/>
                      <a:pt x="187" y="59"/>
                      <a:pt x="188" y="59"/>
                    </a:cubicBezTo>
                    <a:cubicBezTo>
                      <a:pt x="189" y="59"/>
                      <a:pt x="189" y="59"/>
                      <a:pt x="190" y="59"/>
                    </a:cubicBezTo>
                    <a:cubicBezTo>
                      <a:pt x="190" y="60"/>
                      <a:pt x="190" y="60"/>
                      <a:pt x="191" y="60"/>
                    </a:cubicBezTo>
                    <a:cubicBezTo>
                      <a:pt x="191" y="60"/>
                      <a:pt x="191" y="60"/>
                      <a:pt x="192" y="59"/>
                    </a:cubicBezTo>
                    <a:cubicBezTo>
                      <a:pt x="204" y="60"/>
                      <a:pt x="204" y="60"/>
                      <a:pt x="204" y="60"/>
                    </a:cubicBezTo>
                    <a:cubicBezTo>
                      <a:pt x="220" y="60"/>
                      <a:pt x="237" y="60"/>
                      <a:pt x="255" y="61"/>
                    </a:cubicBezTo>
                    <a:cubicBezTo>
                      <a:pt x="272" y="61"/>
                      <a:pt x="290" y="61"/>
                      <a:pt x="307" y="61"/>
                    </a:cubicBezTo>
                    <a:cubicBezTo>
                      <a:pt x="273" y="62"/>
                      <a:pt x="239" y="62"/>
                      <a:pt x="204" y="62"/>
                    </a:cubicBezTo>
                    <a:cubicBezTo>
                      <a:pt x="199" y="62"/>
                      <a:pt x="193" y="62"/>
                      <a:pt x="187" y="62"/>
                    </a:cubicBezTo>
                    <a:moveTo>
                      <a:pt x="134" y="62"/>
                    </a:moveTo>
                    <a:cubicBezTo>
                      <a:pt x="134" y="61"/>
                      <a:pt x="134" y="59"/>
                      <a:pt x="134" y="56"/>
                    </a:cubicBezTo>
                    <a:cubicBezTo>
                      <a:pt x="134" y="56"/>
                      <a:pt x="134" y="56"/>
                      <a:pt x="134" y="56"/>
                    </a:cubicBezTo>
                    <a:cubicBezTo>
                      <a:pt x="134" y="56"/>
                      <a:pt x="134" y="56"/>
                      <a:pt x="134" y="56"/>
                    </a:cubicBezTo>
                    <a:cubicBezTo>
                      <a:pt x="136" y="56"/>
                      <a:pt x="136" y="56"/>
                      <a:pt x="136" y="56"/>
                    </a:cubicBezTo>
                    <a:cubicBezTo>
                      <a:pt x="146" y="55"/>
                      <a:pt x="146" y="55"/>
                      <a:pt x="146" y="55"/>
                    </a:cubicBezTo>
                    <a:cubicBezTo>
                      <a:pt x="166" y="55"/>
                      <a:pt x="166" y="55"/>
                      <a:pt x="166" y="55"/>
                    </a:cubicBezTo>
                    <a:cubicBezTo>
                      <a:pt x="172" y="54"/>
                      <a:pt x="179" y="54"/>
                      <a:pt x="187" y="54"/>
                    </a:cubicBezTo>
                    <a:cubicBezTo>
                      <a:pt x="187" y="57"/>
                      <a:pt x="187" y="60"/>
                      <a:pt x="187" y="62"/>
                    </a:cubicBezTo>
                    <a:cubicBezTo>
                      <a:pt x="169" y="62"/>
                      <a:pt x="151" y="62"/>
                      <a:pt x="134" y="62"/>
                    </a:cubicBezTo>
                    <a:moveTo>
                      <a:pt x="208" y="54"/>
                    </a:moveTo>
                    <a:cubicBezTo>
                      <a:pt x="211" y="54"/>
                      <a:pt x="215" y="54"/>
                      <a:pt x="218" y="54"/>
                    </a:cubicBezTo>
                    <a:cubicBezTo>
                      <a:pt x="219" y="54"/>
                      <a:pt x="220" y="54"/>
                      <a:pt x="221" y="54"/>
                    </a:cubicBezTo>
                    <a:cubicBezTo>
                      <a:pt x="304" y="55"/>
                      <a:pt x="385" y="57"/>
                      <a:pt x="466" y="58"/>
                    </a:cubicBezTo>
                    <a:cubicBezTo>
                      <a:pt x="441" y="59"/>
                      <a:pt x="416" y="60"/>
                      <a:pt x="390" y="60"/>
                    </a:cubicBezTo>
                    <a:cubicBezTo>
                      <a:pt x="330" y="58"/>
                      <a:pt x="272" y="56"/>
                      <a:pt x="208" y="54"/>
                    </a:cubicBezTo>
                    <a:moveTo>
                      <a:pt x="599" y="38"/>
                    </a:moveTo>
                    <a:cubicBezTo>
                      <a:pt x="599" y="37"/>
                      <a:pt x="599" y="35"/>
                      <a:pt x="599" y="34"/>
                    </a:cubicBezTo>
                    <a:cubicBezTo>
                      <a:pt x="619" y="34"/>
                      <a:pt x="638" y="34"/>
                      <a:pt x="657" y="35"/>
                    </a:cubicBezTo>
                    <a:cubicBezTo>
                      <a:pt x="722" y="37"/>
                      <a:pt x="722" y="37"/>
                      <a:pt x="722" y="37"/>
                    </a:cubicBezTo>
                    <a:cubicBezTo>
                      <a:pt x="724" y="37"/>
                      <a:pt x="724" y="37"/>
                      <a:pt x="724" y="37"/>
                    </a:cubicBezTo>
                    <a:cubicBezTo>
                      <a:pt x="725" y="37"/>
                      <a:pt x="725" y="37"/>
                      <a:pt x="725" y="37"/>
                    </a:cubicBezTo>
                    <a:cubicBezTo>
                      <a:pt x="725" y="37"/>
                      <a:pt x="725" y="37"/>
                      <a:pt x="725" y="37"/>
                    </a:cubicBezTo>
                    <a:cubicBezTo>
                      <a:pt x="725" y="37"/>
                      <a:pt x="725" y="37"/>
                      <a:pt x="725" y="37"/>
                    </a:cubicBezTo>
                    <a:cubicBezTo>
                      <a:pt x="725" y="38"/>
                      <a:pt x="725" y="38"/>
                      <a:pt x="725" y="38"/>
                    </a:cubicBezTo>
                    <a:cubicBezTo>
                      <a:pt x="725" y="38"/>
                      <a:pt x="725" y="38"/>
                      <a:pt x="725" y="37"/>
                    </a:cubicBezTo>
                    <a:cubicBezTo>
                      <a:pt x="725" y="36"/>
                      <a:pt x="725" y="35"/>
                      <a:pt x="725" y="35"/>
                    </a:cubicBezTo>
                    <a:cubicBezTo>
                      <a:pt x="725" y="35"/>
                      <a:pt x="725" y="39"/>
                      <a:pt x="725" y="55"/>
                    </a:cubicBezTo>
                    <a:cubicBezTo>
                      <a:pt x="725" y="55"/>
                      <a:pt x="725" y="55"/>
                      <a:pt x="725" y="55"/>
                    </a:cubicBezTo>
                    <a:cubicBezTo>
                      <a:pt x="721" y="55"/>
                      <a:pt x="721" y="55"/>
                      <a:pt x="721" y="55"/>
                    </a:cubicBezTo>
                    <a:cubicBezTo>
                      <a:pt x="713" y="56"/>
                      <a:pt x="713" y="56"/>
                      <a:pt x="713" y="56"/>
                    </a:cubicBezTo>
                    <a:cubicBezTo>
                      <a:pt x="697" y="56"/>
                      <a:pt x="697" y="56"/>
                      <a:pt x="697" y="56"/>
                    </a:cubicBezTo>
                    <a:cubicBezTo>
                      <a:pt x="665" y="58"/>
                      <a:pt x="665" y="58"/>
                      <a:pt x="665" y="58"/>
                    </a:cubicBezTo>
                    <a:cubicBezTo>
                      <a:pt x="643" y="58"/>
                      <a:pt x="621" y="59"/>
                      <a:pt x="600" y="59"/>
                    </a:cubicBezTo>
                    <a:cubicBezTo>
                      <a:pt x="600" y="56"/>
                      <a:pt x="599" y="51"/>
                      <a:pt x="599" y="43"/>
                    </a:cubicBezTo>
                    <a:cubicBezTo>
                      <a:pt x="599" y="42"/>
                      <a:pt x="599" y="41"/>
                      <a:pt x="599" y="39"/>
                    </a:cubicBezTo>
                    <a:cubicBezTo>
                      <a:pt x="599" y="39"/>
                      <a:pt x="599" y="39"/>
                      <a:pt x="599" y="39"/>
                    </a:cubicBezTo>
                    <a:cubicBezTo>
                      <a:pt x="599" y="39"/>
                      <a:pt x="599" y="38"/>
                      <a:pt x="599" y="38"/>
                    </a:cubicBezTo>
                    <a:moveTo>
                      <a:pt x="0" y="0"/>
                    </a:moveTo>
                    <a:cubicBezTo>
                      <a:pt x="0" y="1"/>
                      <a:pt x="0" y="2"/>
                      <a:pt x="0" y="3"/>
                    </a:cubicBezTo>
                    <a:cubicBezTo>
                      <a:pt x="0" y="3"/>
                      <a:pt x="0" y="4"/>
                      <a:pt x="0" y="5"/>
                    </a:cubicBezTo>
                    <a:cubicBezTo>
                      <a:pt x="1" y="5"/>
                      <a:pt x="1" y="5"/>
                      <a:pt x="1" y="5"/>
                    </a:cubicBezTo>
                    <a:cubicBezTo>
                      <a:pt x="1" y="5"/>
                      <a:pt x="1" y="5"/>
                      <a:pt x="1" y="5"/>
                    </a:cubicBezTo>
                    <a:cubicBezTo>
                      <a:pt x="2" y="5"/>
                      <a:pt x="2" y="5"/>
                      <a:pt x="2" y="5"/>
                    </a:cubicBezTo>
                    <a:cubicBezTo>
                      <a:pt x="5" y="5"/>
                      <a:pt x="5" y="5"/>
                      <a:pt x="5" y="5"/>
                    </a:cubicBezTo>
                    <a:cubicBezTo>
                      <a:pt x="10" y="5"/>
                      <a:pt x="10" y="5"/>
                      <a:pt x="10" y="5"/>
                    </a:cubicBezTo>
                    <a:cubicBezTo>
                      <a:pt x="21" y="5"/>
                      <a:pt x="21" y="5"/>
                      <a:pt x="21" y="5"/>
                    </a:cubicBezTo>
                    <a:cubicBezTo>
                      <a:pt x="42" y="5"/>
                      <a:pt x="42" y="5"/>
                      <a:pt x="42" y="5"/>
                    </a:cubicBezTo>
                    <a:cubicBezTo>
                      <a:pt x="57" y="5"/>
                      <a:pt x="72" y="5"/>
                      <a:pt x="88" y="6"/>
                    </a:cubicBezTo>
                    <a:cubicBezTo>
                      <a:pt x="119" y="6"/>
                      <a:pt x="151" y="6"/>
                      <a:pt x="183" y="7"/>
                    </a:cubicBezTo>
                    <a:cubicBezTo>
                      <a:pt x="311" y="9"/>
                      <a:pt x="438" y="11"/>
                      <a:pt x="486" y="13"/>
                    </a:cubicBezTo>
                    <a:cubicBezTo>
                      <a:pt x="516" y="14"/>
                      <a:pt x="545" y="15"/>
                      <a:pt x="572" y="16"/>
                    </a:cubicBezTo>
                    <a:cubicBezTo>
                      <a:pt x="593" y="17"/>
                      <a:pt x="593" y="17"/>
                      <a:pt x="593" y="17"/>
                    </a:cubicBezTo>
                    <a:cubicBezTo>
                      <a:pt x="598" y="17"/>
                      <a:pt x="598" y="17"/>
                      <a:pt x="598" y="17"/>
                    </a:cubicBezTo>
                    <a:cubicBezTo>
                      <a:pt x="599" y="17"/>
                      <a:pt x="599" y="17"/>
                      <a:pt x="599" y="17"/>
                    </a:cubicBezTo>
                    <a:cubicBezTo>
                      <a:pt x="599" y="17"/>
                      <a:pt x="599" y="17"/>
                      <a:pt x="599" y="17"/>
                    </a:cubicBezTo>
                    <a:cubicBezTo>
                      <a:pt x="599" y="17"/>
                      <a:pt x="599" y="17"/>
                      <a:pt x="599" y="17"/>
                    </a:cubicBezTo>
                    <a:cubicBezTo>
                      <a:pt x="599" y="17"/>
                      <a:pt x="599" y="18"/>
                      <a:pt x="599" y="21"/>
                    </a:cubicBezTo>
                    <a:cubicBezTo>
                      <a:pt x="599" y="21"/>
                      <a:pt x="599" y="21"/>
                      <a:pt x="599" y="21"/>
                    </a:cubicBezTo>
                    <a:cubicBezTo>
                      <a:pt x="599" y="22"/>
                      <a:pt x="599" y="24"/>
                      <a:pt x="599" y="26"/>
                    </a:cubicBezTo>
                    <a:cubicBezTo>
                      <a:pt x="590" y="26"/>
                      <a:pt x="581" y="26"/>
                      <a:pt x="572" y="26"/>
                    </a:cubicBezTo>
                    <a:cubicBezTo>
                      <a:pt x="560" y="26"/>
                      <a:pt x="548" y="26"/>
                      <a:pt x="537" y="26"/>
                    </a:cubicBezTo>
                    <a:cubicBezTo>
                      <a:pt x="503" y="26"/>
                      <a:pt x="472" y="26"/>
                      <a:pt x="438" y="27"/>
                    </a:cubicBezTo>
                    <a:cubicBezTo>
                      <a:pt x="409" y="27"/>
                      <a:pt x="378" y="27"/>
                      <a:pt x="346" y="27"/>
                    </a:cubicBezTo>
                    <a:cubicBezTo>
                      <a:pt x="343" y="27"/>
                      <a:pt x="340" y="27"/>
                      <a:pt x="337" y="27"/>
                    </a:cubicBezTo>
                    <a:cubicBezTo>
                      <a:pt x="315" y="27"/>
                      <a:pt x="293" y="27"/>
                      <a:pt x="271" y="27"/>
                    </a:cubicBezTo>
                    <a:cubicBezTo>
                      <a:pt x="242" y="27"/>
                      <a:pt x="213" y="27"/>
                      <a:pt x="184" y="27"/>
                    </a:cubicBezTo>
                    <a:cubicBezTo>
                      <a:pt x="180" y="27"/>
                      <a:pt x="176" y="27"/>
                      <a:pt x="172" y="27"/>
                    </a:cubicBezTo>
                    <a:cubicBezTo>
                      <a:pt x="162" y="27"/>
                      <a:pt x="152" y="27"/>
                      <a:pt x="142" y="27"/>
                    </a:cubicBezTo>
                    <a:cubicBezTo>
                      <a:pt x="136" y="27"/>
                      <a:pt x="136" y="27"/>
                      <a:pt x="136" y="27"/>
                    </a:cubicBezTo>
                    <a:cubicBezTo>
                      <a:pt x="134" y="27"/>
                      <a:pt x="134" y="27"/>
                      <a:pt x="134" y="27"/>
                    </a:cubicBezTo>
                    <a:cubicBezTo>
                      <a:pt x="134" y="27"/>
                      <a:pt x="134" y="27"/>
                      <a:pt x="134" y="27"/>
                    </a:cubicBezTo>
                    <a:cubicBezTo>
                      <a:pt x="133" y="27"/>
                      <a:pt x="133" y="27"/>
                      <a:pt x="133" y="27"/>
                    </a:cubicBezTo>
                    <a:cubicBezTo>
                      <a:pt x="133" y="27"/>
                      <a:pt x="133" y="26"/>
                      <a:pt x="133" y="26"/>
                    </a:cubicBezTo>
                    <a:cubicBezTo>
                      <a:pt x="133" y="26"/>
                      <a:pt x="133" y="28"/>
                      <a:pt x="133" y="30"/>
                    </a:cubicBezTo>
                    <a:cubicBezTo>
                      <a:pt x="133" y="30"/>
                      <a:pt x="133" y="31"/>
                      <a:pt x="133" y="32"/>
                    </a:cubicBezTo>
                    <a:cubicBezTo>
                      <a:pt x="134" y="32"/>
                      <a:pt x="134" y="32"/>
                      <a:pt x="134" y="32"/>
                    </a:cubicBezTo>
                    <a:cubicBezTo>
                      <a:pt x="134" y="32"/>
                      <a:pt x="134" y="32"/>
                      <a:pt x="134" y="32"/>
                    </a:cubicBezTo>
                    <a:cubicBezTo>
                      <a:pt x="134" y="32"/>
                      <a:pt x="134" y="32"/>
                      <a:pt x="134" y="32"/>
                    </a:cubicBezTo>
                    <a:cubicBezTo>
                      <a:pt x="139" y="32"/>
                      <a:pt x="139" y="32"/>
                      <a:pt x="139" y="32"/>
                    </a:cubicBezTo>
                    <a:cubicBezTo>
                      <a:pt x="148" y="32"/>
                      <a:pt x="148" y="32"/>
                      <a:pt x="148" y="32"/>
                    </a:cubicBezTo>
                    <a:cubicBezTo>
                      <a:pt x="197" y="33"/>
                      <a:pt x="257" y="33"/>
                      <a:pt x="312" y="33"/>
                    </a:cubicBezTo>
                    <a:cubicBezTo>
                      <a:pt x="344" y="33"/>
                      <a:pt x="375" y="33"/>
                      <a:pt x="400" y="32"/>
                    </a:cubicBezTo>
                    <a:cubicBezTo>
                      <a:pt x="467" y="32"/>
                      <a:pt x="533" y="33"/>
                      <a:pt x="599" y="34"/>
                    </a:cubicBezTo>
                    <a:cubicBezTo>
                      <a:pt x="599" y="35"/>
                      <a:pt x="599" y="37"/>
                      <a:pt x="599" y="39"/>
                    </a:cubicBezTo>
                    <a:cubicBezTo>
                      <a:pt x="599" y="39"/>
                      <a:pt x="599" y="39"/>
                      <a:pt x="599" y="39"/>
                    </a:cubicBezTo>
                    <a:cubicBezTo>
                      <a:pt x="599" y="39"/>
                      <a:pt x="599" y="39"/>
                      <a:pt x="599" y="39"/>
                    </a:cubicBezTo>
                    <a:cubicBezTo>
                      <a:pt x="599" y="47"/>
                      <a:pt x="599" y="54"/>
                      <a:pt x="599" y="58"/>
                    </a:cubicBezTo>
                    <a:cubicBezTo>
                      <a:pt x="599" y="58"/>
                      <a:pt x="599" y="58"/>
                      <a:pt x="599" y="58"/>
                    </a:cubicBezTo>
                    <a:cubicBezTo>
                      <a:pt x="599" y="55"/>
                      <a:pt x="599" y="54"/>
                      <a:pt x="599" y="54"/>
                    </a:cubicBezTo>
                    <a:cubicBezTo>
                      <a:pt x="599" y="54"/>
                      <a:pt x="599" y="56"/>
                      <a:pt x="600" y="58"/>
                    </a:cubicBezTo>
                    <a:cubicBezTo>
                      <a:pt x="600" y="59"/>
                      <a:pt x="600" y="59"/>
                      <a:pt x="600" y="59"/>
                    </a:cubicBezTo>
                    <a:cubicBezTo>
                      <a:pt x="599" y="59"/>
                      <a:pt x="599" y="59"/>
                      <a:pt x="599" y="59"/>
                    </a:cubicBezTo>
                    <a:cubicBezTo>
                      <a:pt x="599" y="61"/>
                      <a:pt x="599" y="61"/>
                      <a:pt x="599" y="61"/>
                    </a:cubicBezTo>
                    <a:cubicBezTo>
                      <a:pt x="599" y="61"/>
                      <a:pt x="599" y="61"/>
                      <a:pt x="599" y="59"/>
                    </a:cubicBezTo>
                    <a:cubicBezTo>
                      <a:pt x="578" y="60"/>
                      <a:pt x="557" y="60"/>
                      <a:pt x="535" y="61"/>
                    </a:cubicBezTo>
                    <a:cubicBezTo>
                      <a:pt x="502" y="61"/>
                      <a:pt x="472" y="62"/>
                      <a:pt x="441" y="62"/>
                    </a:cubicBezTo>
                    <a:cubicBezTo>
                      <a:pt x="451" y="62"/>
                      <a:pt x="461" y="61"/>
                      <a:pt x="470" y="61"/>
                    </a:cubicBezTo>
                    <a:cubicBezTo>
                      <a:pt x="488" y="60"/>
                      <a:pt x="503" y="59"/>
                      <a:pt x="515" y="59"/>
                    </a:cubicBezTo>
                    <a:cubicBezTo>
                      <a:pt x="527" y="59"/>
                      <a:pt x="539" y="58"/>
                      <a:pt x="552" y="58"/>
                    </a:cubicBezTo>
                    <a:cubicBezTo>
                      <a:pt x="564" y="58"/>
                      <a:pt x="577" y="58"/>
                      <a:pt x="590" y="58"/>
                    </a:cubicBezTo>
                    <a:cubicBezTo>
                      <a:pt x="591" y="58"/>
                      <a:pt x="593" y="58"/>
                      <a:pt x="594" y="58"/>
                    </a:cubicBezTo>
                    <a:cubicBezTo>
                      <a:pt x="598" y="58"/>
                      <a:pt x="598" y="58"/>
                      <a:pt x="598" y="58"/>
                    </a:cubicBezTo>
                    <a:cubicBezTo>
                      <a:pt x="599" y="58"/>
                      <a:pt x="599" y="58"/>
                      <a:pt x="599" y="58"/>
                    </a:cubicBezTo>
                    <a:cubicBezTo>
                      <a:pt x="599" y="58"/>
                      <a:pt x="599" y="58"/>
                      <a:pt x="599" y="58"/>
                    </a:cubicBezTo>
                    <a:cubicBezTo>
                      <a:pt x="599" y="57"/>
                      <a:pt x="599" y="55"/>
                      <a:pt x="599" y="53"/>
                    </a:cubicBezTo>
                    <a:cubicBezTo>
                      <a:pt x="599" y="53"/>
                      <a:pt x="599" y="53"/>
                      <a:pt x="599" y="53"/>
                    </a:cubicBezTo>
                    <a:cubicBezTo>
                      <a:pt x="599" y="53"/>
                      <a:pt x="599" y="53"/>
                      <a:pt x="599" y="53"/>
                    </a:cubicBezTo>
                    <a:cubicBezTo>
                      <a:pt x="598" y="53"/>
                      <a:pt x="598" y="53"/>
                      <a:pt x="598" y="53"/>
                    </a:cubicBezTo>
                    <a:cubicBezTo>
                      <a:pt x="595" y="53"/>
                      <a:pt x="595" y="53"/>
                      <a:pt x="595" y="53"/>
                    </a:cubicBezTo>
                    <a:cubicBezTo>
                      <a:pt x="585" y="53"/>
                      <a:pt x="585" y="53"/>
                      <a:pt x="585" y="53"/>
                    </a:cubicBezTo>
                    <a:cubicBezTo>
                      <a:pt x="572" y="53"/>
                      <a:pt x="558" y="53"/>
                      <a:pt x="545" y="53"/>
                    </a:cubicBezTo>
                    <a:cubicBezTo>
                      <a:pt x="544" y="53"/>
                      <a:pt x="543" y="53"/>
                      <a:pt x="542" y="53"/>
                    </a:cubicBezTo>
                    <a:cubicBezTo>
                      <a:pt x="491" y="53"/>
                      <a:pt x="443" y="52"/>
                      <a:pt x="395" y="50"/>
                    </a:cubicBezTo>
                    <a:cubicBezTo>
                      <a:pt x="375" y="50"/>
                      <a:pt x="351" y="50"/>
                      <a:pt x="324" y="50"/>
                    </a:cubicBezTo>
                    <a:cubicBezTo>
                      <a:pt x="284" y="50"/>
                      <a:pt x="239" y="50"/>
                      <a:pt x="196" y="51"/>
                    </a:cubicBezTo>
                    <a:cubicBezTo>
                      <a:pt x="189" y="51"/>
                      <a:pt x="183" y="51"/>
                      <a:pt x="177" y="51"/>
                    </a:cubicBezTo>
                    <a:cubicBezTo>
                      <a:pt x="170" y="51"/>
                      <a:pt x="163" y="51"/>
                      <a:pt x="156" y="51"/>
                    </a:cubicBezTo>
                    <a:cubicBezTo>
                      <a:pt x="137" y="51"/>
                      <a:pt x="137" y="51"/>
                      <a:pt x="137" y="51"/>
                    </a:cubicBezTo>
                    <a:cubicBezTo>
                      <a:pt x="135" y="51"/>
                      <a:pt x="135" y="51"/>
                      <a:pt x="135" y="51"/>
                    </a:cubicBezTo>
                    <a:cubicBezTo>
                      <a:pt x="134" y="51"/>
                      <a:pt x="134" y="51"/>
                      <a:pt x="134" y="51"/>
                    </a:cubicBezTo>
                    <a:cubicBezTo>
                      <a:pt x="134" y="51"/>
                      <a:pt x="134" y="51"/>
                      <a:pt x="134" y="51"/>
                    </a:cubicBezTo>
                    <a:cubicBezTo>
                      <a:pt x="134" y="51"/>
                      <a:pt x="134" y="51"/>
                      <a:pt x="134" y="51"/>
                    </a:cubicBezTo>
                    <a:cubicBezTo>
                      <a:pt x="134" y="56"/>
                      <a:pt x="134" y="61"/>
                      <a:pt x="134" y="62"/>
                    </a:cubicBezTo>
                    <a:cubicBezTo>
                      <a:pt x="132" y="62"/>
                      <a:pt x="130" y="62"/>
                      <a:pt x="129" y="62"/>
                    </a:cubicBezTo>
                    <a:cubicBezTo>
                      <a:pt x="107" y="62"/>
                      <a:pt x="74" y="61"/>
                      <a:pt x="34" y="61"/>
                    </a:cubicBezTo>
                    <a:cubicBezTo>
                      <a:pt x="24" y="61"/>
                      <a:pt x="13" y="61"/>
                      <a:pt x="2" y="61"/>
                    </a:cubicBezTo>
                    <a:cubicBezTo>
                      <a:pt x="1" y="61"/>
                      <a:pt x="1" y="61"/>
                      <a:pt x="1" y="61"/>
                    </a:cubicBezTo>
                    <a:cubicBezTo>
                      <a:pt x="1" y="62"/>
                      <a:pt x="1" y="62"/>
                      <a:pt x="1" y="63"/>
                    </a:cubicBezTo>
                    <a:cubicBezTo>
                      <a:pt x="1" y="64"/>
                      <a:pt x="1" y="65"/>
                      <a:pt x="1" y="66"/>
                    </a:cubicBezTo>
                    <a:cubicBezTo>
                      <a:pt x="1" y="66"/>
                      <a:pt x="1" y="66"/>
                      <a:pt x="1" y="66"/>
                    </a:cubicBezTo>
                    <a:cubicBezTo>
                      <a:pt x="2" y="66"/>
                      <a:pt x="2" y="66"/>
                      <a:pt x="2" y="66"/>
                    </a:cubicBezTo>
                    <a:cubicBezTo>
                      <a:pt x="2" y="66"/>
                      <a:pt x="2" y="66"/>
                      <a:pt x="2" y="66"/>
                    </a:cubicBezTo>
                    <a:cubicBezTo>
                      <a:pt x="7" y="66"/>
                      <a:pt x="7" y="66"/>
                      <a:pt x="7" y="66"/>
                    </a:cubicBezTo>
                    <a:cubicBezTo>
                      <a:pt x="16" y="66"/>
                      <a:pt x="16" y="66"/>
                      <a:pt x="16" y="66"/>
                    </a:cubicBezTo>
                    <a:cubicBezTo>
                      <a:pt x="21" y="65"/>
                      <a:pt x="26" y="65"/>
                      <a:pt x="30" y="65"/>
                    </a:cubicBezTo>
                    <a:cubicBezTo>
                      <a:pt x="31" y="65"/>
                      <a:pt x="32" y="65"/>
                      <a:pt x="33" y="65"/>
                    </a:cubicBezTo>
                    <a:cubicBezTo>
                      <a:pt x="33" y="65"/>
                      <a:pt x="33" y="65"/>
                      <a:pt x="34" y="65"/>
                    </a:cubicBezTo>
                    <a:cubicBezTo>
                      <a:pt x="44" y="65"/>
                      <a:pt x="55" y="66"/>
                      <a:pt x="64" y="66"/>
                    </a:cubicBezTo>
                    <a:cubicBezTo>
                      <a:pt x="83" y="66"/>
                      <a:pt x="98" y="66"/>
                      <a:pt x="108" y="66"/>
                    </a:cubicBezTo>
                    <a:cubicBezTo>
                      <a:pt x="135" y="66"/>
                      <a:pt x="160" y="66"/>
                      <a:pt x="183" y="66"/>
                    </a:cubicBezTo>
                    <a:cubicBezTo>
                      <a:pt x="185" y="66"/>
                      <a:pt x="186" y="66"/>
                      <a:pt x="187" y="66"/>
                    </a:cubicBezTo>
                    <a:cubicBezTo>
                      <a:pt x="187" y="66"/>
                      <a:pt x="187" y="66"/>
                      <a:pt x="187" y="66"/>
                    </a:cubicBezTo>
                    <a:cubicBezTo>
                      <a:pt x="187" y="66"/>
                      <a:pt x="187" y="66"/>
                      <a:pt x="187" y="66"/>
                    </a:cubicBezTo>
                    <a:cubicBezTo>
                      <a:pt x="187" y="70"/>
                      <a:pt x="187" y="72"/>
                      <a:pt x="187" y="72"/>
                    </a:cubicBezTo>
                    <a:cubicBezTo>
                      <a:pt x="187" y="72"/>
                      <a:pt x="187" y="71"/>
                      <a:pt x="187" y="70"/>
                    </a:cubicBezTo>
                    <a:cubicBezTo>
                      <a:pt x="187" y="69"/>
                      <a:pt x="187" y="69"/>
                      <a:pt x="187" y="69"/>
                    </a:cubicBezTo>
                    <a:cubicBezTo>
                      <a:pt x="187" y="69"/>
                      <a:pt x="187" y="69"/>
                      <a:pt x="187" y="70"/>
                    </a:cubicBezTo>
                    <a:cubicBezTo>
                      <a:pt x="187" y="70"/>
                      <a:pt x="187" y="70"/>
                      <a:pt x="187" y="70"/>
                    </a:cubicBezTo>
                    <a:cubicBezTo>
                      <a:pt x="188" y="70"/>
                      <a:pt x="188" y="70"/>
                      <a:pt x="188" y="70"/>
                    </a:cubicBezTo>
                    <a:cubicBezTo>
                      <a:pt x="189" y="70"/>
                      <a:pt x="189" y="70"/>
                      <a:pt x="189" y="70"/>
                    </a:cubicBezTo>
                    <a:cubicBezTo>
                      <a:pt x="194" y="70"/>
                      <a:pt x="194" y="70"/>
                      <a:pt x="194" y="70"/>
                    </a:cubicBezTo>
                    <a:cubicBezTo>
                      <a:pt x="215" y="70"/>
                      <a:pt x="215" y="70"/>
                      <a:pt x="215" y="70"/>
                    </a:cubicBezTo>
                    <a:cubicBezTo>
                      <a:pt x="256" y="69"/>
                      <a:pt x="256" y="69"/>
                      <a:pt x="256" y="69"/>
                    </a:cubicBezTo>
                    <a:cubicBezTo>
                      <a:pt x="284" y="69"/>
                      <a:pt x="312" y="68"/>
                      <a:pt x="340" y="68"/>
                    </a:cubicBezTo>
                    <a:cubicBezTo>
                      <a:pt x="396" y="68"/>
                      <a:pt x="454" y="68"/>
                      <a:pt x="513" y="67"/>
                    </a:cubicBezTo>
                    <a:cubicBezTo>
                      <a:pt x="571" y="66"/>
                      <a:pt x="631" y="66"/>
                      <a:pt x="692" y="63"/>
                    </a:cubicBezTo>
                    <a:cubicBezTo>
                      <a:pt x="715" y="63"/>
                      <a:pt x="715" y="63"/>
                      <a:pt x="715" y="63"/>
                    </a:cubicBezTo>
                    <a:cubicBezTo>
                      <a:pt x="721" y="62"/>
                      <a:pt x="721" y="62"/>
                      <a:pt x="721" y="62"/>
                    </a:cubicBezTo>
                    <a:cubicBezTo>
                      <a:pt x="724" y="62"/>
                      <a:pt x="724" y="62"/>
                      <a:pt x="724" y="62"/>
                    </a:cubicBezTo>
                    <a:cubicBezTo>
                      <a:pt x="725" y="62"/>
                      <a:pt x="725" y="62"/>
                      <a:pt x="725" y="62"/>
                    </a:cubicBezTo>
                    <a:cubicBezTo>
                      <a:pt x="726" y="62"/>
                      <a:pt x="726" y="62"/>
                      <a:pt x="726" y="62"/>
                    </a:cubicBezTo>
                    <a:cubicBezTo>
                      <a:pt x="726" y="62"/>
                      <a:pt x="726" y="62"/>
                      <a:pt x="726" y="62"/>
                    </a:cubicBezTo>
                    <a:cubicBezTo>
                      <a:pt x="726" y="62"/>
                      <a:pt x="726" y="62"/>
                      <a:pt x="726" y="62"/>
                    </a:cubicBezTo>
                    <a:cubicBezTo>
                      <a:pt x="726" y="67"/>
                      <a:pt x="726" y="69"/>
                      <a:pt x="726" y="69"/>
                    </a:cubicBezTo>
                    <a:cubicBezTo>
                      <a:pt x="726" y="69"/>
                      <a:pt x="726" y="59"/>
                      <a:pt x="726" y="49"/>
                    </a:cubicBezTo>
                    <a:cubicBezTo>
                      <a:pt x="726" y="49"/>
                      <a:pt x="726" y="48"/>
                      <a:pt x="726" y="48"/>
                    </a:cubicBezTo>
                    <a:cubicBezTo>
                      <a:pt x="726" y="43"/>
                      <a:pt x="726" y="39"/>
                      <a:pt x="726" y="35"/>
                    </a:cubicBezTo>
                    <a:cubicBezTo>
                      <a:pt x="725" y="32"/>
                      <a:pt x="725" y="29"/>
                      <a:pt x="725" y="29"/>
                    </a:cubicBezTo>
                    <a:cubicBezTo>
                      <a:pt x="725" y="29"/>
                      <a:pt x="725" y="30"/>
                      <a:pt x="725" y="30"/>
                    </a:cubicBezTo>
                    <a:cubicBezTo>
                      <a:pt x="725" y="30"/>
                      <a:pt x="725" y="30"/>
                      <a:pt x="725" y="30"/>
                    </a:cubicBezTo>
                    <a:cubicBezTo>
                      <a:pt x="724" y="30"/>
                      <a:pt x="724" y="30"/>
                      <a:pt x="724" y="30"/>
                    </a:cubicBezTo>
                    <a:cubicBezTo>
                      <a:pt x="719" y="30"/>
                      <a:pt x="719" y="30"/>
                      <a:pt x="719" y="30"/>
                    </a:cubicBezTo>
                    <a:cubicBezTo>
                      <a:pt x="713" y="29"/>
                      <a:pt x="713" y="29"/>
                      <a:pt x="713" y="29"/>
                    </a:cubicBezTo>
                    <a:cubicBezTo>
                      <a:pt x="666" y="28"/>
                      <a:pt x="666" y="28"/>
                      <a:pt x="666" y="28"/>
                    </a:cubicBezTo>
                    <a:cubicBezTo>
                      <a:pt x="644" y="27"/>
                      <a:pt x="622" y="27"/>
                      <a:pt x="599" y="26"/>
                    </a:cubicBezTo>
                    <a:cubicBezTo>
                      <a:pt x="599" y="25"/>
                      <a:pt x="599" y="23"/>
                      <a:pt x="599" y="21"/>
                    </a:cubicBezTo>
                    <a:cubicBezTo>
                      <a:pt x="599" y="21"/>
                      <a:pt x="599" y="21"/>
                      <a:pt x="599" y="21"/>
                    </a:cubicBezTo>
                    <a:cubicBezTo>
                      <a:pt x="599" y="18"/>
                      <a:pt x="599" y="15"/>
                      <a:pt x="599" y="12"/>
                    </a:cubicBezTo>
                    <a:cubicBezTo>
                      <a:pt x="599" y="12"/>
                      <a:pt x="599" y="12"/>
                      <a:pt x="599" y="12"/>
                    </a:cubicBezTo>
                    <a:cubicBezTo>
                      <a:pt x="599" y="12"/>
                      <a:pt x="599" y="12"/>
                      <a:pt x="599" y="12"/>
                    </a:cubicBezTo>
                    <a:cubicBezTo>
                      <a:pt x="599" y="12"/>
                      <a:pt x="599" y="12"/>
                      <a:pt x="599" y="12"/>
                    </a:cubicBezTo>
                    <a:cubicBezTo>
                      <a:pt x="599" y="12"/>
                      <a:pt x="599" y="12"/>
                      <a:pt x="599" y="12"/>
                    </a:cubicBezTo>
                    <a:cubicBezTo>
                      <a:pt x="597" y="12"/>
                      <a:pt x="597" y="12"/>
                      <a:pt x="597" y="12"/>
                    </a:cubicBezTo>
                    <a:cubicBezTo>
                      <a:pt x="589" y="12"/>
                      <a:pt x="589" y="12"/>
                      <a:pt x="589" y="12"/>
                    </a:cubicBezTo>
                    <a:cubicBezTo>
                      <a:pt x="573" y="11"/>
                      <a:pt x="573" y="11"/>
                      <a:pt x="573" y="11"/>
                    </a:cubicBezTo>
                    <a:cubicBezTo>
                      <a:pt x="542" y="10"/>
                      <a:pt x="542" y="10"/>
                      <a:pt x="542" y="10"/>
                    </a:cubicBezTo>
                    <a:cubicBezTo>
                      <a:pt x="521" y="9"/>
                      <a:pt x="500" y="9"/>
                      <a:pt x="478" y="8"/>
                    </a:cubicBezTo>
                    <a:cubicBezTo>
                      <a:pt x="435" y="6"/>
                      <a:pt x="343" y="4"/>
                      <a:pt x="245" y="3"/>
                    </a:cubicBezTo>
                    <a:cubicBezTo>
                      <a:pt x="245" y="3"/>
                      <a:pt x="245" y="3"/>
                      <a:pt x="245" y="3"/>
                    </a:cubicBezTo>
                    <a:cubicBezTo>
                      <a:pt x="222" y="3"/>
                      <a:pt x="199" y="2"/>
                      <a:pt x="176" y="2"/>
                    </a:cubicBezTo>
                    <a:cubicBezTo>
                      <a:pt x="115" y="1"/>
                      <a:pt x="54" y="1"/>
                      <a:pt x="4" y="0"/>
                    </a:cubicBezTo>
                    <a:cubicBezTo>
                      <a:pt x="2" y="0"/>
                      <a:pt x="2" y="0"/>
                      <a:pt x="2" y="0"/>
                    </a:cubicBezTo>
                    <a:cubicBezTo>
                      <a:pt x="0" y="0"/>
                      <a:pt x="0" y="0"/>
                      <a:pt x="0" y="0"/>
                    </a:cubicBezTo>
                  </a:path>
                </a:pathLst>
              </a:custGeom>
              <a:solidFill>
                <a:srgbClr val="FB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346">
                <a:extLst>
                  <a:ext uri="{FF2B5EF4-FFF2-40B4-BE49-F238E27FC236}">
                    <a16:creationId xmlns:a16="http://schemas.microsoft.com/office/drawing/2014/main" id="{3CE06959-991F-4636-AB3A-DE479054FB54}"/>
                  </a:ext>
                </a:extLst>
              </p:cNvPr>
              <p:cNvSpPr>
                <a:spLocks/>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347">
                <a:extLst>
                  <a:ext uri="{FF2B5EF4-FFF2-40B4-BE49-F238E27FC236}">
                    <a16:creationId xmlns:a16="http://schemas.microsoft.com/office/drawing/2014/main" id="{3B42B829-FECA-403F-8E83-55067A3D24C3}"/>
                  </a:ext>
                </a:extLst>
              </p:cNvPr>
              <p:cNvSpPr>
                <a:spLocks/>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348">
                <a:extLst>
                  <a:ext uri="{FF2B5EF4-FFF2-40B4-BE49-F238E27FC236}">
                    <a16:creationId xmlns:a16="http://schemas.microsoft.com/office/drawing/2014/main" id="{B7E692A4-D526-48B4-861A-C306308D9314}"/>
                  </a:ext>
                </a:extLst>
              </p:cNvPr>
              <p:cNvSpPr>
                <a:spLocks/>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349">
                <a:extLst>
                  <a:ext uri="{FF2B5EF4-FFF2-40B4-BE49-F238E27FC236}">
                    <a16:creationId xmlns:a16="http://schemas.microsoft.com/office/drawing/2014/main" id="{8357FBD4-672F-450C-823F-57DBF3494B20}"/>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350">
                <a:extLst>
                  <a:ext uri="{FF2B5EF4-FFF2-40B4-BE49-F238E27FC236}">
                    <a16:creationId xmlns:a16="http://schemas.microsoft.com/office/drawing/2014/main" id="{A61F6F78-23DC-4F0D-A914-9477B802923D}"/>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351">
                <a:extLst>
                  <a:ext uri="{FF2B5EF4-FFF2-40B4-BE49-F238E27FC236}">
                    <a16:creationId xmlns:a16="http://schemas.microsoft.com/office/drawing/2014/main" id="{8B2D9685-7A00-41B1-B322-6D3A03618767}"/>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352">
                <a:extLst>
                  <a:ext uri="{FF2B5EF4-FFF2-40B4-BE49-F238E27FC236}">
                    <a16:creationId xmlns:a16="http://schemas.microsoft.com/office/drawing/2014/main" id="{546309F9-BD6F-43AE-B385-DE89BE280159}"/>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353">
                <a:extLst>
                  <a:ext uri="{FF2B5EF4-FFF2-40B4-BE49-F238E27FC236}">
                    <a16:creationId xmlns:a16="http://schemas.microsoft.com/office/drawing/2014/main" id="{DC0D5842-7B62-48FC-8858-57176A6FFAC3}"/>
                  </a:ext>
                </a:extLst>
              </p:cNvPr>
              <p:cNvSpPr>
                <a:spLocks/>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354">
                <a:extLst>
                  <a:ext uri="{FF2B5EF4-FFF2-40B4-BE49-F238E27FC236}">
                    <a16:creationId xmlns:a16="http://schemas.microsoft.com/office/drawing/2014/main" id="{193BBFF4-5C64-41F4-BD61-07BD9B08E6C7}"/>
                  </a:ext>
                </a:extLst>
              </p:cNvPr>
              <p:cNvSpPr>
                <a:spLocks/>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355">
                <a:extLst>
                  <a:ext uri="{FF2B5EF4-FFF2-40B4-BE49-F238E27FC236}">
                    <a16:creationId xmlns:a16="http://schemas.microsoft.com/office/drawing/2014/main" id="{00DD9525-AF6A-4DC3-B99C-7B8F9EFB3502}"/>
                  </a:ext>
                </a:extLst>
              </p:cNvPr>
              <p:cNvSpPr>
                <a:spLocks/>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356">
                <a:extLst>
                  <a:ext uri="{FF2B5EF4-FFF2-40B4-BE49-F238E27FC236}">
                    <a16:creationId xmlns:a16="http://schemas.microsoft.com/office/drawing/2014/main" id="{A2C1BFE7-3C99-414D-96B2-1EADACFEC7C3}"/>
                  </a:ext>
                </a:extLst>
              </p:cNvPr>
              <p:cNvSpPr>
                <a:spLocks/>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2" name="Freeform 357">
                <a:extLst>
                  <a:ext uri="{FF2B5EF4-FFF2-40B4-BE49-F238E27FC236}">
                    <a16:creationId xmlns:a16="http://schemas.microsoft.com/office/drawing/2014/main" id="{DFE1F836-070F-4605-B281-A4B9BB82833A}"/>
                  </a:ext>
                </a:extLst>
              </p:cNvPr>
              <p:cNvSpPr>
                <a:spLocks/>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Freeform 358">
                <a:extLst>
                  <a:ext uri="{FF2B5EF4-FFF2-40B4-BE49-F238E27FC236}">
                    <a16:creationId xmlns:a16="http://schemas.microsoft.com/office/drawing/2014/main" id="{CDA7AF45-537F-4331-BD6B-E57B421B0062}"/>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359">
                <a:extLst>
                  <a:ext uri="{FF2B5EF4-FFF2-40B4-BE49-F238E27FC236}">
                    <a16:creationId xmlns:a16="http://schemas.microsoft.com/office/drawing/2014/main" id="{07341A78-3B9E-45A0-86F6-739AC9B1A3EE}"/>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Freeform 363">
                <a:extLst>
                  <a:ext uri="{FF2B5EF4-FFF2-40B4-BE49-F238E27FC236}">
                    <a16:creationId xmlns:a16="http://schemas.microsoft.com/office/drawing/2014/main" id="{8BE882C6-FF7D-42BA-B9F3-6CF3689A16DA}"/>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364">
                <a:extLst>
                  <a:ext uri="{FF2B5EF4-FFF2-40B4-BE49-F238E27FC236}">
                    <a16:creationId xmlns:a16="http://schemas.microsoft.com/office/drawing/2014/main" id="{2E336A54-2553-4E6C-9EDB-FA9CE76E66E9}"/>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420">
                <a:extLst>
                  <a:ext uri="{FF2B5EF4-FFF2-40B4-BE49-F238E27FC236}">
                    <a16:creationId xmlns:a16="http://schemas.microsoft.com/office/drawing/2014/main" id="{5653E519-5195-4ABB-9DBD-F27E8F407560}"/>
                  </a:ext>
                </a:extLst>
              </p:cNvPr>
              <p:cNvSpPr>
                <a:spLocks/>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421">
                <a:extLst>
                  <a:ext uri="{FF2B5EF4-FFF2-40B4-BE49-F238E27FC236}">
                    <a16:creationId xmlns:a16="http://schemas.microsoft.com/office/drawing/2014/main" id="{250C3003-572F-4740-ACBD-7C8A17BDAB90}"/>
                  </a:ext>
                </a:extLst>
              </p:cNvPr>
              <p:cNvSpPr>
                <a:spLocks/>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422">
                <a:extLst>
                  <a:ext uri="{FF2B5EF4-FFF2-40B4-BE49-F238E27FC236}">
                    <a16:creationId xmlns:a16="http://schemas.microsoft.com/office/drawing/2014/main" id="{1012E236-EA72-45C7-AB96-991EA8E2F4E9}"/>
                  </a:ext>
                </a:extLst>
              </p:cNvPr>
              <p:cNvSpPr>
                <a:spLocks/>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423">
                <a:extLst>
                  <a:ext uri="{FF2B5EF4-FFF2-40B4-BE49-F238E27FC236}">
                    <a16:creationId xmlns:a16="http://schemas.microsoft.com/office/drawing/2014/main" id="{2DA0839A-49D8-49D9-A909-A4068BB17081}"/>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424">
                <a:extLst>
                  <a:ext uri="{FF2B5EF4-FFF2-40B4-BE49-F238E27FC236}">
                    <a16:creationId xmlns:a16="http://schemas.microsoft.com/office/drawing/2014/main" id="{4EF95C62-9DA0-4E07-B959-66F14CC4537F}"/>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425">
                <a:extLst>
                  <a:ext uri="{FF2B5EF4-FFF2-40B4-BE49-F238E27FC236}">
                    <a16:creationId xmlns:a16="http://schemas.microsoft.com/office/drawing/2014/main" id="{39B72AF8-5AB7-405F-BE58-AF41AC72920F}"/>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426">
                <a:extLst>
                  <a:ext uri="{FF2B5EF4-FFF2-40B4-BE49-F238E27FC236}">
                    <a16:creationId xmlns:a16="http://schemas.microsoft.com/office/drawing/2014/main" id="{2C033125-FD5F-437F-8B1E-37E532F93E91}"/>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427">
                <a:extLst>
                  <a:ext uri="{FF2B5EF4-FFF2-40B4-BE49-F238E27FC236}">
                    <a16:creationId xmlns:a16="http://schemas.microsoft.com/office/drawing/2014/main" id="{B0722A19-1AF9-4AA5-BB8A-D6FCB5708F30}"/>
                  </a:ext>
                </a:extLst>
              </p:cNvPr>
              <p:cNvSpPr>
                <a:spLocks/>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428">
                <a:extLst>
                  <a:ext uri="{FF2B5EF4-FFF2-40B4-BE49-F238E27FC236}">
                    <a16:creationId xmlns:a16="http://schemas.microsoft.com/office/drawing/2014/main" id="{B3C5F328-7EB4-4195-9F49-4845C8AA701D}"/>
                  </a:ext>
                </a:extLst>
              </p:cNvPr>
              <p:cNvSpPr>
                <a:spLocks/>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429">
                <a:extLst>
                  <a:ext uri="{FF2B5EF4-FFF2-40B4-BE49-F238E27FC236}">
                    <a16:creationId xmlns:a16="http://schemas.microsoft.com/office/drawing/2014/main" id="{B45E58D5-C248-49D2-8F7C-88E5A0EE8E12}"/>
                  </a:ext>
                </a:extLst>
              </p:cNvPr>
              <p:cNvSpPr>
                <a:spLocks/>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430">
                <a:extLst>
                  <a:ext uri="{FF2B5EF4-FFF2-40B4-BE49-F238E27FC236}">
                    <a16:creationId xmlns:a16="http://schemas.microsoft.com/office/drawing/2014/main" id="{6038C526-17DF-4241-92DB-98EE2C93FAA4}"/>
                  </a:ext>
                </a:extLst>
              </p:cNvPr>
              <p:cNvSpPr>
                <a:spLocks/>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431">
                <a:extLst>
                  <a:ext uri="{FF2B5EF4-FFF2-40B4-BE49-F238E27FC236}">
                    <a16:creationId xmlns:a16="http://schemas.microsoft.com/office/drawing/2014/main" id="{D7FD6B68-AE6D-4470-BFA2-D18784D8152E}"/>
                  </a:ext>
                </a:extLst>
              </p:cNvPr>
              <p:cNvSpPr>
                <a:spLocks/>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432">
                <a:extLst>
                  <a:ext uri="{FF2B5EF4-FFF2-40B4-BE49-F238E27FC236}">
                    <a16:creationId xmlns:a16="http://schemas.microsoft.com/office/drawing/2014/main" id="{9F0A4C6D-74C7-4AF0-B7EB-999F31DE3C61}"/>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433">
                <a:extLst>
                  <a:ext uri="{FF2B5EF4-FFF2-40B4-BE49-F238E27FC236}">
                    <a16:creationId xmlns:a16="http://schemas.microsoft.com/office/drawing/2014/main" id="{6004D838-71BF-41DA-933B-21D9BD9C0577}"/>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1196">
                <a:extLst>
                  <a:ext uri="{FF2B5EF4-FFF2-40B4-BE49-F238E27FC236}">
                    <a16:creationId xmlns:a16="http://schemas.microsoft.com/office/drawing/2014/main" id="{36716E9D-2735-4038-9764-3A956853A7F0}"/>
                  </a:ext>
                </a:extLst>
              </p:cNvPr>
              <p:cNvSpPr>
                <a:spLocks/>
              </p:cNvSpPr>
              <p:nvPr/>
            </p:nvSpPr>
            <p:spPr bwMode="auto">
              <a:xfrm>
                <a:off x="3417076" y="527242"/>
                <a:ext cx="661567" cy="352514"/>
              </a:xfrm>
              <a:custGeom>
                <a:avLst/>
                <a:gdLst>
                  <a:gd name="T0" fmla="*/ 5 w 302"/>
                  <a:gd name="T1" fmla="*/ 126 h 161"/>
                  <a:gd name="T2" fmla="*/ 20 w 302"/>
                  <a:gd name="T3" fmla="*/ 106 h 161"/>
                  <a:gd name="T4" fmla="*/ 18 w 302"/>
                  <a:gd name="T5" fmla="*/ 111 h 161"/>
                  <a:gd name="T6" fmla="*/ 29 w 302"/>
                  <a:gd name="T7" fmla="*/ 97 h 161"/>
                  <a:gd name="T8" fmla="*/ 28 w 302"/>
                  <a:gd name="T9" fmla="*/ 101 h 161"/>
                  <a:gd name="T10" fmla="*/ 49 w 302"/>
                  <a:gd name="T11" fmla="*/ 88 h 161"/>
                  <a:gd name="T12" fmla="*/ 125 w 302"/>
                  <a:gd name="T13" fmla="*/ 119 h 161"/>
                  <a:gd name="T14" fmla="*/ 55 w 302"/>
                  <a:gd name="T15" fmla="*/ 76 h 161"/>
                  <a:gd name="T16" fmla="*/ 50 w 302"/>
                  <a:gd name="T17" fmla="*/ 79 h 161"/>
                  <a:gd name="T18" fmla="*/ 140 w 302"/>
                  <a:gd name="T19" fmla="*/ 114 h 161"/>
                  <a:gd name="T20" fmla="*/ 169 w 302"/>
                  <a:gd name="T21" fmla="*/ 110 h 161"/>
                  <a:gd name="T22" fmla="*/ 82 w 302"/>
                  <a:gd name="T23" fmla="*/ 50 h 161"/>
                  <a:gd name="T24" fmla="*/ 185 w 302"/>
                  <a:gd name="T25" fmla="*/ 103 h 161"/>
                  <a:gd name="T26" fmla="*/ 109 w 302"/>
                  <a:gd name="T27" fmla="*/ 57 h 161"/>
                  <a:gd name="T28" fmla="*/ 147 w 302"/>
                  <a:gd name="T29" fmla="*/ 43 h 161"/>
                  <a:gd name="T30" fmla="*/ 144 w 302"/>
                  <a:gd name="T31" fmla="*/ 47 h 161"/>
                  <a:gd name="T32" fmla="*/ 236 w 302"/>
                  <a:gd name="T33" fmla="*/ 78 h 161"/>
                  <a:gd name="T34" fmla="*/ 170 w 302"/>
                  <a:gd name="T35" fmla="*/ 39 h 161"/>
                  <a:gd name="T36" fmla="*/ 238 w 302"/>
                  <a:gd name="T37" fmla="*/ 64 h 161"/>
                  <a:gd name="T38" fmla="*/ 200 w 302"/>
                  <a:gd name="T39" fmla="*/ 29 h 161"/>
                  <a:gd name="T40" fmla="*/ 200 w 302"/>
                  <a:gd name="T41" fmla="*/ 33 h 161"/>
                  <a:gd name="T42" fmla="*/ 218 w 302"/>
                  <a:gd name="T43" fmla="*/ 16 h 161"/>
                  <a:gd name="T44" fmla="*/ 215 w 302"/>
                  <a:gd name="T45" fmla="*/ 19 h 161"/>
                  <a:gd name="T46" fmla="*/ 215 w 302"/>
                  <a:gd name="T47" fmla="*/ 23 h 161"/>
                  <a:gd name="T48" fmla="*/ 234 w 302"/>
                  <a:gd name="T49" fmla="*/ 16 h 161"/>
                  <a:gd name="T50" fmla="*/ 237 w 302"/>
                  <a:gd name="T51" fmla="*/ 18 h 161"/>
                  <a:gd name="T52" fmla="*/ 233 w 302"/>
                  <a:gd name="T53" fmla="*/ 21 h 161"/>
                  <a:gd name="T54" fmla="*/ 254 w 302"/>
                  <a:gd name="T55" fmla="*/ 16 h 161"/>
                  <a:gd name="T56" fmla="*/ 296 w 302"/>
                  <a:gd name="T57" fmla="*/ 29 h 161"/>
                  <a:gd name="T58" fmla="*/ 269 w 302"/>
                  <a:gd name="T59" fmla="*/ 4 h 161"/>
                  <a:gd name="T60" fmla="*/ 266 w 302"/>
                  <a:gd name="T61" fmla="*/ 10 h 161"/>
                  <a:gd name="T62" fmla="*/ 266 w 302"/>
                  <a:gd name="T63" fmla="*/ 6 h 161"/>
                  <a:gd name="T64" fmla="*/ 294 w 302"/>
                  <a:gd name="T65" fmla="*/ 41 h 161"/>
                  <a:gd name="T66" fmla="*/ 288 w 302"/>
                  <a:gd name="T67" fmla="*/ 56 h 161"/>
                  <a:gd name="T68" fmla="*/ 291 w 302"/>
                  <a:gd name="T69" fmla="*/ 57 h 161"/>
                  <a:gd name="T70" fmla="*/ 295 w 302"/>
                  <a:gd name="T71" fmla="*/ 52 h 161"/>
                  <a:gd name="T72" fmla="*/ 285 w 302"/>
                  <a:gd name="T73" fmla="*/ 67 h 161"/>
                  <a:gd name="T74" fmla="*/ 289 w 302"/>
                  <a:gd name="T75" fmla="*/ 68 h 161"/>
                  <a:gd name="T76" fmla="*/ 271 w 302"/>
                  <a:gd name="T77" fmla="*/ 55 h 161"/>
                  <a:gd name="T78" fmla="*/ 271 w 302"/>
                  <a:gd name="T79" fmla="*/ 71 h 161"/>
                  <a:gd name="T80" fmla="*/ 229 w 302"/>
                  <a:gd name="T81" fmla="*/ 68 h 161"/>
                  <a:gd name="T82" fmla="*/ 251 w 302"/>
                  <a:gd name="T83" fmla="*/ 78 h 161"/>
                  <a:gd name="T84" fmla="*/ 163 w 302"/>
                  <a:gd name="T85" fmla="*/ 36 h 161"/>
                  <a:gd name="T86" fmla="*/ 233 w 302"/>
                  <a:gd name="T87" fmla="*/ 78 h 161"/>
                  <a:gd name="T88" fmla="*/ 142 w 302"/>
                  <a:gd name="T89" fmla="*/ 41 h 161"/>
                  <a:gd name="T90" fmla="*/ 212 w 302"/>
                  <a:gd name="T91" fmla="*/ 86 h 161"/>
                  <a:gd name="T92" fmla="*/ 108 w 302"/>
                  <a:gd name="T93" fmla="*/ 56 h 161"/>
                  <a:gd name="T94" fmla="*/ 185 w 302"/>
                  <a:gd name="T95" fmla="*/ 95 h 161"/>
                  <a:gd name="T96" fmla="*/ 170 w 302"/>
                  <a:gd name="T97" fmla="*/ 102 h 161"/>
                  <a:gd name="T98" fmla="*/ 72 w 302"/>
                  <a:gd name="T99" fmla="*/ 58 h 161"/>
                  <a:gd name="T100" fmla="*/ 152 w 302"/>
                  <a:gd name="T101" fmla="*/ 112 h 161"/>
                  <a:gd name="T102" fmla="*/ 134 w 302"/>
                  <a:gd name="T103" fmla="*/ 119 h 161"/>
                  <a:gd name="T104" fmla="*/ 137 w 302"/>
                  <a:gd name="T105" fmla="*/ 116 h 161"/>
                  <a:gd name="T106" fmla="*/ 137 w 302"/>
                  <a:gd name="T107" fmla="*/ 113 h 161"/>
                  <a:gd name="T108" fmla="*/ 67 w 302"/>
                  <a:gd name="T109" fmla="*/ 91 h 161"/>
                  <a:gd name="T110" fmla="*/ 121 w 302"/>
                  <a:gd name="T111" fmla="*/ 119 h 161"/>
                  <a:gd name="T112" fmla="*/ 30 w 302"/>
                  <a:gd name="T113" fmla="*/ 94 h 161"/>
                  <a:gd name="T114" fmla="*/ 88 w 302"/>
                  <a:gd name="T115" fmla="*/ 130 h 161"/>
                  <a:gd name="T116" fmla="*/ 67 w 302"/>
                  <a:gd name="T117" fmla="*/ 144 h 161"/>
                  <a:gd name="T118" fmla="*/ 90 w 302"/>
                  <a:gd name="T119" fmla="*/ 155 h 161"/>
                  <a:gd name="T120" fmla="*/ 94 w 302"/>
                  <a:gd name="T12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2" h="161">
                    <a:moveTo>
                      <a:pt x="20" y="127"/>
                    </a:moveTo>
                    <a:cubicBezTo>
                      <a:pt x="7" y="119"/>
                      <a:pt x="7" y="119"/>
                      <a:pt x="7" y="119"/>
                    </a:cubicBezTo>
                    <a:cubicBezTo>
                      <a:pt x="5" y="122"/>
                      <a:pt x="5" y="122"/>
                      <a:pt x="5" y="122"/>
                    </a:cubicBezTo>
                    <a:cubicBezTo>
                      <a:pt x="8" y="124"/>
                      <a:pt x="8" y="124"/>
                      <a:pt x="8" y="124"/>
                    </a:cubicBezTo>
                    <a:cubicBezTo>
                      <a:pt x="5" y="122"/>
                      <a:pt x="5" y="122"/>
                      <a:pt x="5" y="122"/>
                    </a:cubicBezTo>
                    <a:cubicBezTo>
                      <a:pt x="7" y="125"/>
                      <a:pt x="7" y="125"/>
                      <a:pt x="7" y="125"/>
                    </a:cubicBezTo>
                    <a:cubicBezTo>
                      <a:pt x="8" y="125"/>
                      <a:pt x="8" y="125"/>
                      <a:pt x="8" y="124"/>
                    </a:cubicBezTo>
                    <a:cubicBezTo>
                      <a:pt x="5" y="122"/>
                      <a:pt x="5" y="122"/>
                      <a:pt x="5" y="122"/>
                    </a:cubicBezTo>
                    <a:cubicBezTo>
                      <a:pt x="7" y="125"/>
                      <a:pt x="7" y="125"/>
                      <a:pt x="7" y="125"/>
                    </a:cubicBezTo>
                    <a:cubicBezTo>
                      <a:pt x="5" y="122"/>
                      <a:pt x="5" y="122"/>
                      <a:pt x="5" y="122"/>
                    </a:cubicBezTo>
                    <a:cubicBezTo>
                      <a:pt x="6" y="126"/>
                      <a:pt x="6" y="126"/>
                      <a:pt x="6" y="126"/>
                    </a:cubicBezTo>
                    <a:cubicBezTo>
                      <a:pt x="6" y="126"/>
                      <a:pt x="7" y="126"/>
                      <a:pt x="7" y="125"/>
                    </a:cubicBezTo>
                    <a:cubicBezTo>
                      <a:pt x="5" y="122"/>
                      <a:pt x="5" y="122"/>
                      <a:pt x="5" y="122"/>
                    </a:cubicBezTo>
                    <a:cubicBezTo>
                      <a:pt x="6" y="126"/>
                      <a:pt x="6" y="126"/>
                      <a:pt x="6" y="126"/>
                    </a:cubicBezTo>
                    <a:cubicBezTo>
                      <a:pt x="5" y="123"/>
                      <a:pt x="5" y="123"/>
                      <a:pt x="5" y="123"/>
                    </a:cubicBezTo>
                    <a:cubicBezTo>
                      <a:pt x="5" y="126"/>
                      <a:pt x="5" y="126"/>
                      <a:pt x="5" y="126"/>
                    </a:cubicBezTo>
                    <a:cubicBezTo>
                      <a:pt x="6" y="126"/>
                      <a:pt x="6" y="126"/>
                      <a:pt x="6" y="126"/>
                    </a:cubicBezTo>
                    <a:cubicBezTo>
                      <a:pt x="5" y="123"/>
                      <a:pt x="5" y="123"/>
                      <a:pt x="5" y="123"/>
                    </a:cubicBezTo>
                    <a:cubicBezTo>
                      <a:pt x="5" y="126"/>
                      <a:pt x="5" y="126"/>
                      <a:pt x="5" y="126"/>
                    </a:cubicBezTo>
                    <a:cubicBezTo>
                      <a:pt x="5" y="125"/>
                      <a:pt x="5" y="125"/>
                      <a:pt x="5" y="125"/>
                    </a:cubicBezTo>
                    <a:cubicBezTo>
                      <a:pt x="5" y="126"/>
                      <a:pt x="5" y="126"/>
                      <a:pt x="5" y="126"/>
                    </a:cubicBezTo>
                    <a:cubicBezTo>
                      <a:pt x="5" y="126"/>
                      <a:pt x="5" y="126"/>
                      <a:pt x="5" y="126"/>
                    </a:cubicBezTo>
                    <a:cubicBezTo>
                      <a:pt x="5" y="125"/>
                      <a:pt x="5" y="125"/>
                      <a:pt x="5" y="125"/>
                    </a:cubicBezTo>
                    <a:cubicBezTo>
                      <a:pt x="5" y="126"/>
                      <a:pt x="5" y="126"/>
                      <a:pt x="5" y="126"/>
                    </a:cubicBezTo>
                    <a:cubicBezTo>
                      <a:pt x="5" y="126"/>
                      <a:pt x="5" y="126"/>
                      <a:pt x="5" y="126"/>
                    </a:cubicBezTo>
                    <a:cubicBezTo>
                      <a:pt x="5" y="126"/>
                      <a:pt x="6" y="126"/>
                      <a:pt x="7" y="126"/>
                    </a:cubicBezTo>
                    <a:cubicBezTo>
                      <a:pt x="11" y="127"/>
                      <a:pt x="18" y="130"/>
                      <a:pt x="26" y="134"/>
                    </a:cubicBezTo>
                    <a:cubicBezTo>
                      <a:pt x="39" y="139"/>
                      <a:pt x="55" y="146"/>
                      <a:pt x="67" y="151"/>
                    </a:cubicBezTo>
                    <a:cubicBezTo>
                      <a:pt x="74" y="154"/>
                      <a:pt x="80" y="156"/>
                      <a:pt x="84" y="158"/>
                    </a:cubicBezTo>
                    <a:cubicBezTo>
                      <a:pt x="86" y="159"/>
                      <a:pt x="88" y="160"/>
                      <a:pt x="89" y="160"/>
                    </a:cubicBezTo>
                    <a:cubicBezTo>
                      <a:pt x="90" y="160"/>
                      <a:pt x="91" y="161"/>
                      <a:pt x="91" y="161"/>
                    </a:cubicBezTo>
                    <a:cubicBezTo>
                      <a:pt x="92" y="161"/>
                      <a:pt x="92" y="161"/>
                      <a:pt x="92" y="161"/>
                    </a:cubicBezTo>
                    <a:cubicBezTo>
                      <a:pt x="92" y="161"/>
                      <a:pt x="93" y="161"/>
                      <a:pt x="93" y="161"/>
                    </a:cubicBezTo>
                    <a:cubicBezTo>
                      <a:pt x="93" y="161"/>
                      <a:pt x="94" y="161"/>
                      <a:pt x="94" y="161"/>
                    </a:cubicBezTo>
                    <a:cubicBezTo>
                      <a:pt x="95" y="161"/>
                      <a:pt x="96" y="160"/>
                      <a:pt x="97" y="159"/>
                    </a:cubicBezTo>
                    <a:cubicBezTo>
                      <a:pt x="97" y="159"/>
                      <a:pt x="97" y="159"/>
                      <a:pt x="97" y="159"/>
                    </a:cubicBezTo>
                    <a:cubicBezTo>
                      <a:pt x="97" y="158"/>
                      <a:pt x="97" y="158"/>
                      <a:pt x="97" y="157"/>
                    </a:cubicBezTo>
                    <a:cubicBezTo>
                      <a:pt x="97" y="156"/>
                      <a:pt x="97" y="155"/>
                      <a:pt x="97" y="155"/>
                    </a:cubicBezTo>
                    <a:cubicBezTo>
                      <a:pt x="96" y="154"/>
                      <a:pt x="96" y="154"/>
                      <a:pt x="96" y="153"/>
                    </a:cubicBezTo>
                    <a:cubicBezTo>
                      <a:pt x="95" y="153"/>
                      <a:pt x="94" y="152"/>
                      <a:pt x="93" y="152"/>
                    </a:cubicBezTo>
                    <a:cubicBezTo>
                      <a:pt x="90" y="149"/>
                      <a:pt x="84" y="145"/>
                      <a:pt x="76" y="140"/>
                    </a:cubicBezTo>
                    <a:cubicBezTo>
                      <a:pt x="54" y="126"/>
                      <a:pt x="20" y="106"/>
                      <a:pt x="20" y="106"/>
                    </a:cubicBezTo>
                    <a:cubicBezTo>
                      <a:pt x="18" y="110"/>
                      <a:pt x="18" y="110"/>
                      <a:pt x="18" y="110"/>
                    </a:cubicBezTo>
                    <a:cubicBezTo>
                      <a:pt x="21" y="112"/>
                      <a:pt x="21" y="112"/>
                      <a:pt x="21" y="112"/>
                    </a:cubicBezTo>
                    <a:cubicBezTo>
                      <a:pt x="18" y="110"/>
                      <a:pt x="18" y="110"/>
                      <a:pt x="18" y="110"/>
                    </a:cubicBezTo>
                    <a:cubicBezTo>
                      <a:pt x="20" y="113"/>
                      <a:pt x="20" y="113"/>
                      <a:pt x="20" y="113"/>
                    </a:cubicBezTo>
                    <a:cubicBezTo>
                      <a:pt x="20" y="113"/>
                      <a:pt x="21" y="113"/>
                      <a:pt x="21" y="112"/>
                    </a:cubicBezTo>
                    <a:cubicBezTo>
                      <a:pt x="18" y="110"/>
                      <a:pt x="18" y="110"/>
                      <a:pt x="18" y="110"/>
                    </a:cubicBezTo>
                    <a:cubicBezTo>
                      <a:pt x="20" y="113"/>
                      <a:pt x="20" y="113"/>
                      <a:pt x="20" y="113"/>
                    </a:cubicBezTo>
                    <a:cubicBezTo>
                      <a:pt x="18" y="110"/>
                      <a:pt x="18" y="110"/>
                      <a:pt x="18" y="110"/>
                    </a:cubicBezTo>
                    <a:cubicBezTo>
                      <a:pt x="18" y="114"/>
                      <a:pt x="18" y="114"/>
                      <a:pt x="18" y="114"/>
                    </a:cubicBezTo>
                    <a:cubicBezTo>
                      <a:pt x="19" y="114"/>
                      <a:pt x="19" y="114"/>
                      <a:pt x="20" y="113"/>
                    </a:cubicBezTo>
                    <a:cubicBezTo>
                      <a:pt x="18" y="110"/>
                      <a:pt x="18" y="110"/>
                      <a:pt x="18" y="110"/>
                    </a:cubicBezTo>
                    <a:cubicBezTo>
                      <a:pt x="18" y="114"/>
                      <a:pt x="18" y="114"/>
                      <a:pt x="18" y="114"/>
                    </a:cubicBezTo>
                    <a:cubicBezTo>
                      <a:pt x="18" y="110"/>
                      <a:pt x="18" y="110"/>
                      <a:pt x="18" y="110"/>
                    </a:cubicBezTo>
                    <a:cubicBezTo>
                      <a:pt x="18" y="114"/>
                      <a:pt x="18" y="114"/>
                      <a:pt x="18" y="114"/>
                    </a:cubicBezTo>
                    <a:cubicBezTo>
                      <a:pt x="18" y="114"/>
                      <a:pt x="18" y="114"/>
                      <a:pt x="18" y="114"/>
                    </a:cubicBezTo>
                    <a:cubicBezTo>
                      <a:pt x="18" y="110"/>
                      <a:pt x="18" y="110"/>
                      <a:pt x="18" y="110"/>
                    </a:cubicBezTo>
                    <a:cubicBezTo>
                      <a:pt x="18" y="114"/>
                      <a:pt x="18" y="114"/>
                      <a:pt x="18" y="114"/>
                    </a:cubicBezTo>
                    <a:cubicBezTo>
                      <a:pt x="18" y="111"/>
                      <a:pt x="18" y="111"/>
                      <a:pt x="18" y="111"/>
                    </a:cubicBezTo>
                    <a:cubicBezTo>
                      <a:pt x="17" y="114"/>
                      <a:pt x="17" y="114"/>
                      <a:pt x="17" y="114"/>
                    </a:cubicBezTo>
                    <a:cubicBezTo>
                      <a:pt x="18" y="114"/>
                      <a:pt x="18" y="114"/>
                      <a:pt x="18" y="114"/>
                    </a:cubicBezTo>
                    <a:cubicBezTo>
                      <a:pt x="18" y="111"/>
                      <a:pt x="18" y="111"/>
                      <a:pt x="18" y="111"/>
                    </a:cubicBezTo>
                    <a:cubicBezTo>
                      <a:pt x="17" y="114"/>
                      <a:pt x="17" y="114"/>
                      <a:pt x="17" y="114"/>
                    </a:cubicBezTo>
                    <a:cubicBezTo>
                      <a:pt x="18" y="113"/>
                      <a:pt x="18" y="113"/>
                      <a:pt x="18" y="113"/>
                    </a:cubicBezTo>
                    <a:cubicBezTo>
                      <a:pt x="17" y="114"/>
                      <a:pt x="17" y="114"/>
                      <a:pt x="17" y="114"/>
                    </a:cubicBezTo>
                    <a:cubicBezTo>
                      <a:pt x="17" y="114"/>
                      <a:pt x="17" y="114"/>
                      <a:pt x="17" y="114"/>
                    </a:cubicBezTo>
                    <a:cubicBezTo>
                      <a:pt x="18" y="113"/>
                      <a:pt x="18" y="113"/>
                      <a:pt x="18" y="113"/>
                    </a:cubicBezTo>
                    <a:cubicBezTo>
                      <a:pt x="17" y="114"/>
                      <a:pt x="17" y="114"/>
                      <a:pt x="17" y="114"/>
                    </a:cubicBezTo>
                    <a:cubicBezTo>
                      <a:pt x="18" y="114"/>
                      <a:pt x="18" y="114"/>
                      <a:pt x="19" y="114"/>
                    </a:cubicBezTo>
                    <a:cubicBezTo>
                      <a:pt x="22" y="115"/>
                      <a:pt x="27" y="117"/>
                      <a:pt x="34" y="119"/>
                    </a:cubicBezTo>
                    <a:cubicBezTo>
                      <a:pt x="44" y="123"/>
                      <a:pt x="57" y="128"/>
                      <a:pt x="68" y="131"/>
                    </a:cubicBezTo>
                    <a:cubicBezTo>
                      <a:pt x="73" y="133"/>
                      <a:pt x="77" y="135"/>
                      <a:pt x="81" y="136"/>
                    </a:cubicBezTo>
                    <a:cubicBezTo>
                      <a:pt x="82" y="137"/>
                      <a:pt x="84" y="137"/>
                      <a:pt x="85" y="138"/>
                    </a:cubicBezTo>
                    <a:cubicBezTo>
                      <a:pt x="85" y="138"/>
                      <a:pt x="86" y="138"/>
                      <a:pt x="86" y="138"/>
                    </a:cubicBezTo>
                    <a:cubicBezTo>
                      <a:pt x="87" y="138"/>
                      <a:pt x="87" y="138"/>
                      <a:pt x="87" y="138"/>
                    </a:cubicBezTo>
                    <a:cubicBezTo>
                      <a:pt x="87" y="138"/>
                      <a:pt x="87" y="138"/>
                      <a:pt x="87" y="138"/>
                    </a:cubicBezTo>
                    <a:cubicBezTo>
                      <a:pt x="87" y="138"/>
                      <a:pt x="87" y="138"/>
                      <a:pt x="88" y="138"/>
                    </a:cubicBezTo>
                    <a:cubicBezTo>
                      <a:pt x="88" y="138"/>
                      <a:pt x="88" y="138"/>
                      <a:pt x="89" y="138"/>
                    </a:cubicBezTo>
                    <a:cubicBezTo>
                      <a:pt x="89" y="138"/>
                      <a:pt x="90" y="138"/>
                      <a:pt x="91" y="137"/>
                    </a:cubicBezTo>
                    <a:cubicBezTo>
                      <a:pt x="92" y="136"/>
                      <a:pt x="92" y="135"/>
                      <a:pt x="92" y="134"/>
                    </a:cubicBezTo>
                    <a:cubicBezTo>
                      <a:pt x="92" y="133"/>
                      <a:pt x="91" y="132"/>
                      <a:pt x="90" y="131"/>
                    </a:cubicBezTo>
                    <a:cubicBezTo>
                      <a:pt x="31" y="94"/>
                      <a:pt x="31" y="94"/>
                      <a:pt x="31" y="94"/>
                    </a:cubicBezTo>
                    <a:cubicBezTo>
                      <a:pt x="29" y="97"/>
                      <a:pt x="29" y="97"/>
                      <a:pt x="29" y="97"/>
                    </a:cubicBezTo>
                    <a:cubicBezTo>
                      <a:pt x="32" y="100"/>
                      <a:pt x="32" y="100"/>
                      <a:pt x="32" y="100"/>
                    </a:cubicBezTo>
                    <a:cubicBezTo>
                      <a:pt x="29" y="97"/>
                      <a:pt x="29" y="97"/>
                      <a:pt x="29" y="97"/>
                    </a:cubicBezTo>
                    <a:cubicBezTo>
                      <a:pt x="31" y="101"/>
                      <a:pt x="31" y="101"/>
                      <a:pt x="31" y="101"/>
                    </a:cubicBezTo>
                    <a:cubicBezTo>
                      <a:pt x="31" y="101"/>
                      <a:pt x="32" y="100"/>
                      <a:pt x="32" y="100"/>
                    </a:cubicBezTo>
                    <a:cubicBezTo>
                      <a:pt x="29" y="97"/>
                      <a:pt x="29" y="97"/>
                      <a:pt x="29" y="97"/>
                    </a:cubicBezTo>
                    <a:cubicBezTo>
                      <a:pt x="31" y="101"/>
                      <a:pt x="31" y="101"/>
                      <a:pt x="31" y="101"/>
                    </a:cubicBezTo>
                    <a:cubicBezTo>
                      <a:pt x="29" y="98"/>
                      <a:pt x="29" y="98"/>
                      <a:pt x="29" y="98"/>
                    </a:cubicBezTo>
                    <a:cubicBezTo>
                      <a:pt x="29" y="101"/>
                      <a:pt x="29" y="101"/>
                      <a:pt x="29" y="101"/>
                    </a:cubicBezTo>
                    <a:cubicBezTo>
                      <a:pt x="30" y="101"/>
                      <a:pt x="30" y="101"/>
                      <a:pt x="31" y="101"/>
                    </a:cubicBezTo>
                    <a:cubicBezTo>
                      <a:pt x="29" y="98"/>
                      <a:pt x="29" y="98"/>
                      <a:pt x="29" y="98"/>
                    </a:cubicBezTo>
                    <a:cubicBezTo>
                      <a:pt x="29" y="101"/>
                      <a:pt x="29" y="101"/>
                      <a:pt x="29" y="101"/>
                    </a:cubicBezTo>
                    <a:cubicBezTo>
                      <a:pt x="29" y="98"/>
                      <a:pt x="29" y="98"/>
                      <a:pt x="29" y="98"/>
                    </a:cubicBezTo>
                    <a:cubicBezTo>
                      <a:pt x="29" y="101"/>
                      <a:pt x="29" y="101"/>
                      <a:pt x="29" y="101"/>
                    </a:cubicBezTo>
                    <a:cubicBezTo>
                      <a:pt x="29" y="101"/>
                      <a:pt x="29" y="101"/>
                      <a:pt x="29" y="101"/>
                    </a:cubicBezTo>
                    <a:cubicBezTo>
                      <a:pt x="29" y="98"/>
                      <a:pt x="29" y="98"/>
                      <a:pt x="29" y="98"/>
                    </a:cubicBezTo>
                    <a:cubicBezTo>
                      <a:pt x="29" y="101"/>
                      <a:pt x="29" y="101"/>
                      <a:pt x="29" y="101"/>
                    </a:cubicBezTo>
                    <a:cubicBezTo>
                      <a:pt x="29" y="99"/>
                      <a:pt x="29" y="99"/>
                      <a:pt x="29" y="99"/>
                    </a:cubicBezTo>
                    <a:cubicBezTo>
                      <a:pt x="28" y="101"/>
                      <a:pt x="28" y="101"/>
                      <a:pt x="28" y="101"/>
                    </a:cubicBezTo>
                    <a:cubicBezTo>
                      <a:pt x="29" y="101"/>
                      <a:pt x="29" y="101"/>
                      <a:pt x="29" y="101"/>
                    </a:cubicBezTo>
                    <a:cubicBezTo>
                      <a:pt x="29" y="99"/>
                      <a:pt x="29" y="99"/>
                      <a:pt x="29" y="99"/>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9" y="102"/>
                      <a:pt x="30" y="102"/>
                    </a:cubicBezTo>
                    <a:cubicBezTo>
                      <a:pt x="33" y="103"/>
                      <a:pt x="39" y="105"/>
                      <a:pt x="47" y="108"/>
                    </a:cubicBezTo>
                    <a:cubicBezTo>
                      <a:pt x="58" y="112"/>
                      <a:pt x="72" y="118"/>
                      <a:pt x="83" y="123"/>
                    </a:cubicBezTo>
                    <a:cubicBezTo>
                      <a:pt x="89" y="125"/>
                      <a:pt x="94" y="127"/>
                      <a:pt x="98" y="129"/>
                    </a:cubicBezTo>
                    <a:cubicBezTo>
                      <a:pt x="101" y="130"/>
                      <a:pt x="103" y="131"/>
                      <a:pt x="103" y="131"/>
                    </a:cubicBezTo>
                    <a:cubicBezTo>
                      <a:pt x="105" y="132"/>
                      <a:pt x="108" y="131"/>
                      <a:pt x="108" y="129"/>
                    </a:cubicBezTo>
                    <a:cubicBezTo>
                      <a:pt x="109" y="127"/>
                      <a:pt x="109" y="125"/>
                      <a:pt x="107" y="124"/>
                    </a:cubicBezTo>
                    <a:cubicBezTo>
                      <a:pt x="107" y="124"/>
                      <a:pt x="103" y="122"/>
                      <a:pt x="98" y="118"/>
                    </a:cubicBezTo>
                    <a:cubicBezTo>
                      <a:pt x="89" y="113"/>
                      <a:pt x="77" y="106"/>
                      <a:pt x="67" y="100"/>
                    </a:cubicBezTo>
                    <a:cubicBezTo>
                      <a:pt x="61" y="96"/>
                      <a:pt x="57" y="94"/>
                      <a:pt x="53" y="91"/>
                    </a:cubicBezTo>
                    <a:cubicBezTo>
                      <a:pt x="52" y="90"/>
                      <a:pt x="51" y="89"/>
                      <a:pt x="50" y="89"/>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7" y="90"/>
                      <a:pt x="47" y="90"/>
                      <a:pt x="47" y="90"/>
                    </a:cubicBezTo>
                    <a:cubicBezTo>
                      <a:pt x="49" y="89"/>
                      <a:pt x="49" y="89"/>
                      <a:pt x="49" y="89"/>
                    </a:cubicBezTo>
                    <a:cubicBezTo>
                      <a:pt x="49" y="88"/>
                      <a:pt x="49" y="88"/>
                      <a:pt x="49" y="88"/>
                    </a:cubicBezTo>
                    <a:cubicBezTo>
                      <a:pt x="47" y="90"/>
                      <a:pt x="47" y="90"/>
                      <a:pt x="47" y="90"/>
                    </a:cubicBezTo>
                    <a:cubicBezTo>
                      <a:pt x="49" y="89"/>
                      <a:pt x="49" y="89"/>
                      <a:pt x="49" y="89"/>
                    </a:cubicBezTo>
                    <a:cubicBezTo>
                      <a:pt x="46" y="90"/>
                      <a:pt x="46" y="90"/>
                      <a:pt x="46" y="90"/>
                    </a:cubicBezTo>
                    <a:cubicBezTo>
                      <a:pt x="50" y="90"/>
                      <a:pt x="50" y="90"/>
                      <a:pt x="50" y="90"/>
                    </a:cubicBezTo>
                    <a:cubicBezTo>
                      <a:pt x="50" y="89"/>
                      <a:pt x="49" y="89"/>
                      <a:pt x="49" y="89"/>
                    </a:cubicBezTo>
                    <a:cubicBezTo>
                      <a:pt x="46" y="90"/>
                      <a:pt x="46" y="90"/>
                      <a:pt x="46" y="90"/>
                    </a:cubicBezTo>
                    <a:cubicBezTo>
                      <a:pt x="50" y="90"/>
                      <a:pt x="50" y="90"/>
                      <a:pt x="50" y="90"/>
                    </a:cubicBezTo>
                    <a:cubicBezTo>
                      <a:pt x="46" y="90"/>
                      <a:pt x="46" y="90"/>
                      <a:pt x="46" y="90"/>
                    </a:cubicBezTo>
                    <a:cubicBezTo>
                      <a:pt x="49" y="92"/>
                      <a:pt x="49" y="92"/>
                      <a:pt x="49" y="92"/>
                    </a:cubicBezTo>
                    <a:cubicBezTo>
                      <a:pt x="50" y="92"/>
                      <a:pt x="50" y="91"/>
                      <a:pt x="50" y="90"/>
                    </a:cubicBezTo>
                    <a:cubicBezTo>
                      <a:pt x="46" y="90"/>
                      <a:pt x="46" y="90"/>
                      <a:pt x="46" y="90"/>
                    </a:cubicBezTo>
                    <a:cubicBezTo>
                      <a:pt x="49" y="92"/>
                      <a:pt x="49" y="92"/>
                      <a:pt x="49" y="92"/>
                    </a:cubicBezTo>
                    <a:cubicBezTo>
                      <a:pt x="46" y="90"/>
                      <a:pt x="46" y="90"/>
                      <a:pt x="46" y="90"/>
                    </a:cubicBezTo>
                    <a:cubicBezTo>
                      <a:pt x="44" y="94"/>
                      <a:pt x="44" y="94"/>
                      <a:pt x="44" y="94"/>
                    </a:cubicBezTo>
                    <a:cubicBezTo>
                      <a:pt x="120" y="123"/>
                      <a:pt x="120" y="123"/>
                      <a:pt x="120" y="123"/>
                    </a:cubicBezTo>
                    <a:cubicBezTo>
                      <a:pt x="121" y="124"/>
                      <a:pt x="124" y="123"/>
                      <a:pt x="125" y="122"/>
                    </a:cubicBezTo>
                    <a:cubicBezTo>
                      <a:pt x="125" y="121"/>
                      <a:pt x="125" y="120"/>
                      <a:pt x="125" y="119"/>
                    </a:cubicBezTo>
                    <a:cubicBezTo>
                      <a:pt x="125" y="118"/>
                      <a:pt x="125" y="118"/>
                      <a:pt x="124" y="117"/>
                    </a:cubicBezTo>
                    <a:cubicBezTo>
                      <a:pt x="124" y="117"/>
                      <a:pt x="124" y="117"/>
                      <a:pt x="124" y="116"/>
                    </a:cubicBezTo>
                    <a:cubicBezTo>
                      <a:pt x="123" y="116"/>
                      <a:pt x="123" y="116"/>
                      <a:pt x="123" y="116"/>
                    </a:cubicBezTo>
                    <a:cubicBezTo>
                      <a:pt x="122" y="115"/>
                      <a:pt x="120" y="114"/>
                      <a:pt x="118" y="112"/>
                    </a:cubicBezTo>
                    <a:cubicBezTo>
                      <a:pt x="109" y="107"/>
                      <a:pt x="93" y="98"/>
                      <a:pt x="79" y="89"/>
                    </a:cubicBezTo>
                    <a:cubicBezTo>
                      <a:pt x="72" y="85"/>
                      <a:pt x="66" y="81"/>
                      <a:pt x="61" y="78"/>
                    </a:cubicBezTo>
                    <a:cubicBezTo>
                      <a:pt x="59" y="76"/>
                      <a:pt x="57" y="75"/>
                      <a:pt x="55" y="74"/>
                    </a:cubicBezTo>
                    <a:cubicBezTo>
                      <a:pt x="55" y="74"/>
                      <a:pt x="54" y="73"/>
                      <a:pt x="54" y="73"/>
                    </a:cubicBezTo>
                    <a:cubicBezTo>
                      <a:pt x="54" y="73"/>
                      <a:pt x="54" y="73"/>
                      <a:pt x="54" y="73"/>
                    </a:cubicBezTo>
                    <a:cubicBezTo>
                      <a:pt x="53" y="75"/>
                      <a:pt x="53" y="75"/>
                      <a:pt x="53" y="75"/>
                    </a:cubicBezTo>
                    <a:cubicBezTo>
                      <a:pt x="54" y="74"/>
                      <a:pt x="54" y="74"/>
                      <a:pt x="54" y="74"/>
                    </a:cubicBezTo>
                    <a:cubicBezTo>
                      <a:pt x="54" y="73"/>
                      <a:pt x="54" y="73"/>
                      <a:pt x="54" y="73"/>
                    </a:cubicBezTo>
                    <a:cubicBezTo>
                      <a:pt x="53" y="75"/>
                      <a:pt x="53" y="75"/>
                      <a:pt x="53" y="75"/>
                    </a:cubicBezTo>
                    <a:cubicBezTo>
                      <a:pt x="54" y="74"/>
                      <a:pt x="54" y="74"/>
                      <a:pt x="54" y="74"/>
                    </a:cubicBezTo>
                    <a:cubicBezTo>
                      <a:pt x="52" y="76"/>
                      <a:pt x="52" y="76"/>
                      <a:pt x="52" y="76"/>
                    </a:cubicBezTo>
                    <a:cubicBezTo>
                      <a:pt x="55" y="74"/>
                      <a:pt x="55" y="74"/>
                      <a:pt x="55" y="74"/>
                    </a:cubicBezTo>
                    <a:cubicBezTo>
                      <a:pt x="54" y="74"/>
                      <a:pt x="54" y="74"/>
                      <a:pt x="54" y="74"/>
                    </a:cubicBezTo>
                    <a:cubicBezTo>
                      <a:pt x="52" y="76"/>
                      <a:pt x="52" y="76"/>
                      <a:pt x="52" y="76"/>
                    </a:cubicBezTo>
                    <a:cubicBezTo>
                      <a:pt x="55" y="74"/>
                      <a:pt x="55" y="74"/>
                      <a:pt x="55" y="74"/>
                    </a:cubicBezTo>
                    <a:cubicBezTo>
                      <a:pt x="51" y="76"/>
                      <a:pt x="51" y="76"/>
                      <a:pt x="51" y="76"/>
                    </a:cubicBezTo>
                    <a:cubicBezTo>
                      <a:pt x="55" y="76"/>
                      <a:pt x="55" y="76"/>
                      <a:pt x="55" y="76"/>
                    </a:cubicBezTo>
                    <a:cubicBezTo>
                      <a:pt x="55" y="75"/>
                      <a:pt x="55" y="74"/>
                      <a:pt x="55" y="74"/>
                    </a:cubicBezTo>
                    <a:cubicBezTo>
                      <a:pt x="51" y="76"/>
                      <a:pt x="51" y="76"/>
                      <a:pt x="51" y="76"/>
                    </a:cubicBezTo>
                    <a:cubicBezTo>
                      <a:pt x="55" y="76"/>
                      <a:pt x="55" y="76"/>
                      <a:pt x="55" y="76"/>
                    </a:cubicBezTo>
                    <a:cubicBezTo>
                      <a:pt x="51" y="76"/>
                      <a:pt x="51" y="76"/>
                      <a:pt x="51" y="76"/>
                    </a:cubicBezTo>
                    <a:cubicBezTo>
                      <a:pt x="54" y="78"/>
                      <a:pt x="54" y="78"/>
                      <a:pt x="54" y="78"/>
                    </a:cubicBezTo>
                    <a:cubicBezTo>
                      <a:pt x="55" y="77"/>
                      <a:pt x="55" y="76"/>
                      <a:pt x="55" y="76"/>
                    </a:cubicBezTo>
                    <a:cubicBezTo>
                      <a:pt x="51" y="76"/>
                      <a:pt x="51" y="76"/>
                      <a:pt x="51" y="76"/>
                    </a:cubicBezTo>
                    <a:cubicBezTo>
                      <a:pt x="54" y="78"/>
                      <a:pt x="54" y="78"/>
                      <a:pt x="54" y="78"/>
                    </a:cubicBezTo>
                    <a:cubicBezTo>
                      <a:pt x="55" y="77"/>
                      <a:pt x="55" y="77"/>
                      <a:pt x="55" y="77"/>
                    </a:cubicBezTo>
                    <a:cubicBezTo>
                      <a:pt x="51" y="76"/>
                      <a:pt x="51" y="76"/>
                      <a:pt x="51" y="76"/>
                    </a:cubicBezTo>
                    <a:cubicBezTo>
                      <a:pt x="51" y="80"/>
                      <a:pt x="51" y="80"/>
                      <a:pt x="51" y="80"/>
                    </a:cubicBezTo>
                    <a:cubicBezTo>
                      <a:pt x="52" y="80"/>
                      <a:pt x="54" y="79"/>
                      <a:pt x="55" y="77"/>
                    </a:cubicBezTo>
                    <a:cubicBezTo>
                      <a:pt x="51" y="76"/>
                      <a:pt x="51" y="76"/>
                      <a:pt x="51" y="76"/>
                    </a:cubicBezTo>
                    <a:cubicBezTo>
                      <a:pt x="51" y="80"/>
                      <a:pt x="51" y="80"/>
                      <a:pt x="51" y="80"/>
                    </a:cubicBezTo>
                    <a:cubicBezTo>
                      <a:pt x="51" y="76"/>
                      <a:pt x="51" y="76"/>
                      <a:pt x="51" y="76"/>
                    </a:cubicBezTo>
                    <a:cubicBezTo>
                      <a:pt x="50" y="80"/>
                      <a:pt x="50" y="80"/>
                      <a:pt x="50" y="80"/>
                    </a:cubicBezTo>
                    <a:cubicBezTo>
                      <a:pt x="50" y="80"/>
                      <a:pt x="51" y="80"/>
                      <a:pt x="51" y="80"/>
                    </a:cubicBezTo>
                    <a:cubicBezTo>
                      <a:pt x="51" y="76"/>
                      <a:pt x="51" y="76"/>
                      <a:pt x="51" y="76"/>
                    </a:cubicBezTo>
                    <a:cubicBezTo>
                      <a:pt x="50" y="80"/>
                      <a:pt x="50" y="80"/>
                      <a:pt x="50" y="80"/>
                    </a:cubicBezTo>
                    <a:cubicBezTo>
                      <a:pt x="51" y="76"/>
                      <a:pt x="51" y="76"/>
                      <a:pt x="51" y="76"/>
                    </a:cubicBezTo>
                    <a:cubicBezTo>
                      <a:pt x="50" y="79"/>
                      <a:pt x="50" y="79"/>
                      <a:pt x="50" y="79"/>
                    </a:cubicBezTo>
                    <a:cubicBezTo>
                      <a:pt x="50" y="79"/>
                      <a:pt x="50" y="80"/>
                      <a:pt x="50" y="80"/>
                    </a:cubicBezTo>
                    <a:cubicBezTo>
                      <a:pt x="51" y="76"/>
                      <a:pt x="51" y="76"/>
                      <a:pt x="51" y="76"/>
                    </a:cubicBezTo>
                    <a:cubicBezTo>
                      <a:pt x="50" y="79"/>
                      <a:pt x="50" y="79"/>
                      <a:pt x="50" y="79"/>
                    </a:cubicBezTo>
                    <a:cubicBezTo>
                      <a:pt x="50" y="77"/>
                      <a:pt x="50" y="77"/>
                      <a:pt x="50" y="77"/>
                    </a:cubicBezTo>
                    <a:cubicBezTo>
                      <a:pt x="50" y="79"/>
                      <a:pt x="50" y="79"/>
                      <a:pt x="50" y="79"/>
                    </a:cubicBezTo>
                    <a:cubicBezTo>
                      <a:pt x="50" y="79"/>
                      <a:pt x="50" y="79"/>
                      <a:pt x="50" y="79"/>
                    </a:cubicBezTo>
                    <a:cubicBezTo>
                      <a:pt x="50" y="77"/>
                      <a:pt x="50" y="77"/>
                      <a:pt x="50" y="77"/>
                    </a:cubicBezTo>
                    <a:cubicBezTo>
                      <a:pt x="50" y="79"/>
                      <a:pt x="50" y="79"/>
                      <a:pt x="50" y="79"/>
                    </a:cubicBezTo>
                    <a:cubicBezTo>
                      <a:pt x="50" y="79"/>
                      <a:pt x="50" y="80"/>
                      <a:pt x="51" y="80"/>
                    </a:cubicBezTo>
                    <a:cubicBezTo>
                      <a:pt x="57" y="83"/>
                      <a:pt x="77" y="93"/>
                      <a:pt x="96" y="102"/>
                    </a:cubicBezTo>
                    <a:cubicBezTo>
                      <a:pt x="106" y="107"/>
                      <a:pt x="115" y="111"/>
                      <a:pt x="122" y="115"/>
                    </a:cubicBezTo>
                    <a:cubicBezTo>
                      <a:pt x="126" y="116"/>
                      <a:pt x="129" y="118"/>
                      <a:pt x="131" y="119"/>
                    </a:cubicBezTo>
                    <a:cubicBezTo>
                      <a:pt x="132" y="119"/>
                      <a:pt x="133" y="120"/>
                      <a:pt x="134" y="120"/>
                    </a:cubicBezTo>
                    <a:cubicBezTo>
                      <a:pt x="134" y="120"/>
                      <a:pt x="135" y="120"/>
                      <a:pt x="135" y="120"/>
                    </a:cubicBezTo>
                    <a:cubicBezTo>
                      <a:pt x="135" y="120"/>
                      <a:pt x="135" y="120"/>
                      <a:pt x="135" y="120"/>
                    </a:cubicBezTo>
                    <a:cubicBezTo>
                      <a:pt x="136" y="120"/>
                      <a:pt x="136" y="120"/>
                      <a:pt x="137" y="120"/>
                    </a:cubicBezTo>
                    <a:cubicBezTo>
                      <a:pt x="137" y="120"/>
                      <a:pt x="137" y="120"/>
                      <a:pt x="138" y="120"/>
                    </a:cubicBezTo>
                    <a:cubicBezTo>
                      <a:pt x="138" y="120"/>
                      <a:pt x="139" y="120"/>
                      <a:pt x="140" y="119"/>
                    </a:cubicBezTo>
                    <a:cubicBezTo>
                      <a:pt x="140" y="119"/>
                      <a:pt x="140" y="119"/>
                      <a:pt x="140" y="119"/>
                    </a:cubicBezTo>
                    <a:cubicBezTo>
                      <a:pt x="140" y="118"/>
                      <a:pt x="141" y="117"/>
                      <a:pt x="141" y="116"/>
                    </a:cubicBezTo>
                    <a:cubicBezTo>
                      <a:pt x="141" y="115"/>
                      <a:pt x="140" y="115"/>
                      <a:pt x="140" y="114"/>
                    </a:cubicBezTo>
                    <a:cubicBezTo>
                      <a:pt x="140" y="114"/>
                      <a:pt x="139" y="114"/>
                      <a:pt x="139" y="113"/>
                    </a:cubicBezTo>
                    <a:cubicBezTo>
                      <a:pt x="138" y="113"/>
                      <a:pt x="138" y="113"/>
                      <a:pt x="138" y="113"/>
                    </a:cubicBezTo>
                    <a:cubicBezTo>
                      <a:pt x="137" y="112"/>
                      <a:pt x="135" y="111"/>
                      <a:pt x="133" y="109"/>
                    </a:cubicBezTo>
                    <a:cubicBezTo>
                      <a:pt x="114" y="97"/>
                      <a:pt x="62" y="65"/>
                      <a:pt x="62" y="65"/>
                    </a:cubicBezTo>
                    <a:cubicBezTo>
                      <a:pt x="59" y="68"/>
                      <a:pt x="59" y="68"/>
                      <a:pt x="59" y="68"/>
                    </a:cubicBezTo>
                    <a:cubicBezTo>
                      <a:pt x="58" y="72"/>
                      <a:pt x="58" y="72"/>
                      <a:pt x="58" y="72"/>
                    </a:cubicBezTo>
                    <a:cubicBezTo>
                      <a:pt x="154" y="114"/>
                      <a:pt x="154" y="114"/>
                      <a:pt x="154" y="114"/>
                    </a:cubicBezTo>
                    <a:cubicBezTo>
                      <a:pt x="156" y="114"/>
                      <a:pt x="158" y="114"/>
                      <a:pt x="159" y="112"/>
                    </a:cubicBezTo>
                    <a:cubicBezTo>
                      <a:pt x="159" y="111"/>
                      <a:pt x="159" y="110"/>
                      <a:pt x="159" y="110"/>
                    </a:cubicBezTo>
                    <a:cubicBezTo>
                      <a:pt x="159" y="108"/>
                      <a:pt x="159" y="108"/>
                      <a:pt x="159" y="108"/>
                    </a:cubicBezTo>
                    <a:cubicBezTo>
                      <a:pt x="158" y="107"/>
                      <a:pt x="158" y="107"/>
                      <a:pt x="158" y="107"/>
                    </a:cubicBezTo>
                    <a:cubicBezTo>
                      <a:pt x="157" y="106"/>
                      <a:pt x="157" y="106"/>
                      <a:pt x="157" y="106"/>
                    </a:cubicBezTo>
                    <a:cubicBezTo>
                      <a:pt x="156" y="105"/>
                      <a:pt x="154" y="104"/>
                      <a:pt x="151" y="102"/>
                    </a:cubicBezTo>
                    <a:cubicBezTo>
                      <a:pt x="132" y="90"/>
                      <a:pt x="78" y="57"/>
                      <a:pt x="78" y="57"/>
                    </a:cubicBezTo>
                    <a:cubicBezTo>
                      <a:pt x="76" y="60"/>
                      <a:pt x="76" y="60"/>
                      <a:pt x="76" y="60"/>
                    </a:cubicBezTo>
                    <a:cubicBezTo>
                      <a:pt x="74" y="64"/>
                      <a:pt x="74" y="64"/>
                      <a:pt x="74" y="64"/>
                    </a:cubicBezTo>
                    <a:cubicBezTo>
                      <a:pt x="74" y="64"/>
                      <a:pt x="97" y="75"/>
                      <a:pt x="120" y="87"/>
                    </a:cubicBezTo>
                    <a:cubicBezTo>
                      <a:pt x="131" y="92"/>
                      <a:pt x="143" y="98"/>
                      <a:pt x="152" y="102"/>
                    </a:cubicBezTo>
                    <a:cubicBezTo>
                      <a:pt x="157" y="105"/>
                      <a:pt x="161" y="106"/>
                      <a:pt x="164" y="108"/>
                    </a:cubicBezTo>
                    <a:cubicBezTo>
                      <a:pt x="166" y="108"/>
                      <a:pt x="167" y="109"/>
                      <a:pt x="168" y="109"/>
                    </a:cubicBezTo>
                    <a:cubicBezTo>
                      <a:pt x="168" y="109"/>
                      <a:pt x="169" y="110"/>
                      <a:pt x="169" y="110"/>
                    </a:cubicBezTo>
                    <a:cubicBezTo>
                      <a:pt x="170" y="110"/>
                      <a:pt x="170" y="110"/>
                      <a:pt x="171" y="110"/>
                    </a:cubicBezTo>
                    <a:cubicBezTo>
                      <a:pt x="171" y="110"/>
                      <a:pt x="172" y="110"/>
                      <a:pt x="172" y="110"/>
                    </a:cubicBezTo>
                    <a:cubicBezTo>
                      <a:pt x="173" y="110"/>
                      <a:pt x="174" y="109"/>
                      <a:pt x="175" y="108"/>
                    </a:cubicBezTo>
                    <a:cubicBezTo>
                      <a:pt x="175" y="107"/>
                      <a:pt x="175" y="106"/>
                      <a:pt x="175" y="105"/>
                    </a:cubicBezTo>
                    <a:cubicBezTo>
                      <a:pt x="175" y="104"/>
                      <a:pt x="174" y="103"/>
                      <a:pt x="173" y="103"/>
                    </a:cubicBezTo>
                    <a:cubicBezTo>
                      <a:pt x="173" y="103"/>
                      <a:pt x="168" y="99"/>
                      <a:pt x="159" y="94"/>
                    </a:cubicBezTo>
                    <a:cubicBezTo>
                      <a:pt x="147" y="86"/>
                      <a:pt x="128" y="75"/>
                      <a:pt x="112" y="65"/>
                    </a:cubicBezTo>
                    <a:cubicBezTo>
                      <a:pt x="104" y="60"/>
                      <a:pt x="97" y="56"/>
                      <a:pt x="92" y="53"/>
                    </a:cubicBezTo>
                    <a:cubicBezTo>
                      <a:pt x="90" y="51"/>
                      <a:pt x="88" y="50"/>
                      <a:pt x="86" y="49"/>
                    </a:cubicBezTo>
                    <a:cubicBezTo>
                      <a:pt x="86" y="48"/>
                      <a:pt x="85" y="48"/>
                      <a:pt x="85" y="48"/>
                    </a:cubicBezTo>
                    <a:cubicBezTo>
                      <a:pt x="85" y="48"/>
                      <a:pt x="85" y="48"/>
                      <a:pt x="85" y="48"/>
                    </a:cubicBezTo>
                    <a:cubicBezTo>
                      <a:pt x="85" y="48"/>
                      <a:pt x="85" y="48"/>
                      <a:pt x="85" y="48"/>
                    </a:cubicBezTo>
                    <a:cubicBezTo>
                      <a:pt x="83" y="49"/>
                      <a:pt x="83" y="49"/>
                      <a:pt x="83" y="49"/>
                    </a:cubicBezTo>
                    <a:cubicBezTo>
                      <a:pt x="85" y="48"/>
                      <a:pt x="85" y="48"/>
                      <a:pt x="85" y="48"/>
                    </a:cubicBezTo>
                    <a:cubicBezTo>
                      <a:pt x="85" y="48"/>
                      <a:pt x="85" y="48"/>
                      <a:pt x="85" y="48"/>
                    </a:cubicBezTo>
                    <a:cubicBezTo>
                      <a:pt x="83" y="49"/>
                      <a:pt x="83" y="49"/>
                      <a:pt x="83" y="49"/>
                    </a:cubicBezTo>
                    <a:cubicBezTo>
                      <a:pt x="85" y="48"/>
                      <a:pt x="85" y="48"/>
                      <a:pt x="85" y="48"/>
                    </a:cubicBezTo>
                    <a:cubicBezTo>
                      <a:pt x="82" y="50"/>
                      <a:pt x="82" y="50"/>
                      <a:pt x="82" y="50"/>
                    </a:cubicBezTo>
                    <a:cubicBezTo>
                      <a:pt x="85" y="48"/>
                      <a:pt x="85" y="48"/>
                      <a:pt x="85" y="48"/>
                    </a:cubicBezTo>
                    <a:cubicBezTo>
                      <a:pt x="85" y="48"/>
                      <a:pt x="85" y="48"/>
                      <a:pt x="85" y="48"/>
                    </a:cubicBezTo>
                    <a:cubicBezTo>
                      <a:pt x="82" y="50"/>
                      <a:pt x="82" y="50"/>
                      <a:pt x="82" y="50"/>
                    </a:cubicBezTo>
                    <a:cubicBezTo>
                      <a:pt x="85" y="48"/>
                      <a:pt x="85" y="48"/>
                      <a:pt x="85" y="48"/>
                    </a:cubicBezTo>
                    <a:cubicBezTo>
                      <a:pt x="82" y="50"/>
                      <a:pt x="82" y="50"/>
                      <a:pt x="82" y="50"/>
                    </a:cubicBezTo>
                    <a:cubicBezTo>
                      <a:pt x="86" y="50"/>
                      <a:pt x="86" y="50"/>
                      <a:pt x="86" y="50"/>
                    </a:cubicBezTo>
                    <a:cubicBezTo>
                      <a:pt x="86" y="49"/>
                      <a:pt x="86" y="49"/>
                      <a:pt x="85" y="48"/>
                    </a:cubicBezTo>
                    <a:cubicBezTo>
                      <a:pt x="82" y="50"/>
                      <a:pt x="82" y="50"/>
                      <a:pt x="82" y="50"/>
                    </a:cubicBezTo>
                    <a:cubicBezTo>
                      <a:pt x="86" y="50"/>
                      <a:pt x="86" y="50"/>
                      <a:pt x="86" y="50"/>
                    </a:cubicBezTo>
                    <a:cubicBezTo>
                      <a:pt x="82" y="50"/>
                      <a:pt x="82" y="50"/>
                      <a:pt x="82" y="50"/>
                    </a:cubicBezTo>
                    <a:cubicBezTo>
                      <a:pt x="85" y="53"/>
                      <a:pt x="85" y="53"/>
                      <a:pt x="85" y="53"/>
                    </a:cubicBezTo>
                    <a:cubicBezTo>
                      <a:pt x="86" y="52"/>
                      <a:pt x="86" y="51"/>
                      <a:pt x="86" y="50"/>
                    </a:cubicBezTo>
                    <a:cubicBezTo>
                      <a:pt x="82" y="50"/>
                      <a:pt x="82" y="50"/>
                      <a:pt x="82" y="50"/>
                    </a:cubicBezTo>
                    <a:cubicBezTo>
                      <a:pt x="85" y="53"/>
                      <a:pt x="85" y="53"/>
                      <a:pt x="85" y="53"/>
                    </a:cubicBezTo>
                    <a:cubicBezTo>
                      <a:pt x="82" y="50"/>
                      <a:pt x="82" y="50"/>
                      <a:pt x="82" y="50"/>
                    </a:cubicBezTo>
                    <a:cubicBezTo>
                      <a:pt x="80" y="54"/>
                      <a:pt x="80" y="54"/>
                      <a:pt x="80" y="54"/>
                    </a:cubicBezTo>
                    <a:cubicBezTo>
                      <a:pt x="80" y="54"/>
                      <a:pt x="105" y="66"/>
                      <a:pt x="130" y="78"/>
                    </a:cubicBezTo>
                    <a:cubicBezTo>
                      <a:pt x="142" y="84"/>
                      <a:pt x="155" y="91"/>
                      <a:pt x="165" y="95"/>
                    </a:cubicBezTo>
                    <a:cubicBezTo>
                      <a:pt x="170" y="98"/>
                      <a:pt x="174" y="99"/>
                      <a:pt x="177" y="101"/>
                    </a:cubicBezTo>
                    <a:cubicBezTo>
                      <a:pt x="179" y="102"/>
                      <a:pt x="180" y="102"/>
                      <a:pt x="181" y="102"/>
                    </a:cubicBezTo>
                    <a:cubicBezTo>
                      <a:pt x="181" y="103"/>
                      <a:pt x="182" y="103"/>
                      <a:pt x="182" y="103"/>
                    </a:cubicBezTo>
                    <a:cubicBezTo>
                      <a:pt x="183" y="103"/>
                      <a:pt x="183" y="103"/>
                      <a:pt x="183" y="103"/>
                    </a:cubicBezTo>
                    <a:cubicBezTo>
                      <a:pt x="183" y="103"/>
                      <a:pt x="184" y="103"/>
                      <a:pt x="184" y="103"/>
                    </a:cubicBezTo>
                    <a:cubicBezTo>
                      <a:pt x="185" y="103"/>
                      <a:pt x="185" y="103"/>
                      <a:pt x="185" y="103"/>
                    </a:cubicBezTo>
                    <a:cubicBezTo>
                      <a:pt x="186" y="103"/>
                      <a:pt x="187" y="102"/>
                      <a:pt x="188" y="101"/>
                    </a:cubicBezTo>
                    <a:cubicBezTo>
                      <a:pt x="188" y="101"/>
                      <a:pt x="188" y="99"/>
                      <a:pt x="188" y="98"/>
                    </a:cubicBezTo>
                    <a:cubicBezTo>
                      <a:pt x="188" y="97"/>
                      <a:pt x="187" y="96"/>
                      <a:pt x="186" y="96"/>
                    </a:cubicBezTo>
                    <a:cubicBezTo>
                      <a:pt x="112" y="49"/>
                      <a:pt x="112" y="49"/>
                      <a:pt x="112" y="49"/>
                    </a:cubicBezTo>
                    <a:cubicBezTo>
                      <a:pt x="110" y="53"/>
                      <a:pt x="110" y="53"/>
                      <a:pt x="110" y="53"/>
                    </a:cubicBezTo>
                    <a:cubicBezTo>
                      <a:pt x="113" y="55"/>
                      <a:pt x="113" y="55"/>
                      <a:pt x="113" y="55"/>
                    </a:cubicBezTo>
                    <a:cubicBezTo>
                      <a:pt x="110" y="53"/>
                      <a:pt x="110" y="53"/>
                      <a:pt x="110" y="53"/>
                    </a:cubicBezTo>
                    <a:cubicBezTo>
                      <a:pt x="111" y="57"/>
                      <a:pt x="111" y="57"/>
                      <a:pt x="111" y="57"/>
                    </a:cubicBezTo>
                    <a:cubicBezTo>
                      <a:pt x="112" y="56"/>
                      <a:pt x="113" y="56"/>
                      <a:pt x="113" y="55"/>
                    </a:cubicBezTo>
                    <a:cubicBezTo>
                      <a:pt x="110" y="53"/>
                      <a:pt x="110" y="53"/>
                      <a:pt x="110" y="53"/>
                    </a:cubicBezTo>
                    <a:cubicBezTo>
                      <a:pt x="111" y="57"/>
                      <a:pt x="111" y="57"/>
                      <a:pt x="111" y="57"/>
                    </a:cubicBezTo>
                    <a:cubicBezTo>
                      <a:pt x="110" y="53"/>
                      <a:pt x="110" y="53"/>
                      <a:pt x="110" y="53"/>
                    </a:cubicBezTo>
                    <a:cubicBezTo>
                      <a:pt x="110" y="57"/>
                      <a:pt x="110" y="57"/>
                      <a:pt x="110" y="57"/>
                    </a:cubicBezTo>
                    <a:cubicBezTo>
                      <a:pt x="110" y="57"/>
                      <a:pt x="111" y="57"/>
                      <a:pt x="111" y="57"/>
                    </a:cubicBezTo>
                    <a:cubicBezTo>
                      <a:pt x="110" y="53"/>
                      <a:pt x="110" y="53"/>
                      <a:pt x="110" y="53"/>
                    </a:cubicBezTo>
                    <a:cubicBezTo>
                      <a:pt x="110" y="57"/>
                      <a:pt x="110" y="57"/>
                      <a:pt x="110" y="57"/>
                    </a:cubicBezTo>
                    <a:cubicBezTo>
                      <a:pt x="110" y="54"/>
                      <a:pt x="110" y="54"/>
                      <a:pt x="110" y="54"/>
                    </a:cubicBezTo>
                    <a:cubicBezTo>
                      <a:pt x="109" y="57"/>
                      <a:pt x="109" y="57"/>
                      <a:pt x="109" y="57"/>
                    </a:cubicBezTo>
                    <a:cubicBezTo>
                      <a:pt x="110" y="57"/>
                      <a:pt x="110" y="57"/>
                      <a:pt x="110" y="57"/>
                    </a:cubicBezTo>
                    <a:cubicBezTo>
                      <a:pt x="110" y="54"/>
                      <a:pt x="110" y="54"/>
                      <a:pt x="110" y="54"/>
                    </a:cubicBezTo>
                    <a:cubicBezTo>
                      <a:pt x="109" y="57"/>
                      <a:pt x="109" y="57"/>
                      <a:pt x="109" y="57"/>
                    </a:cubicBezTo>
                    <a:cubicBezTo>
                      <a:pt x="109" y="57"/>
                      <a:pt x="109" y="57"/>
                      <a:pt x="109" y="57"/>
                    </a:cubicBezTo>
                    <a:cubicBezTo>
                      <a:pt x="110" y="57"/>
                      <a:pt x="110" y="57"/>
                      <a:pt x="111" y="58"/>
                    </a:cubicBezTo>
                    <a:cubicBezTo>
                      <a:pt x="115" y="59"/>
                      <a:pt x="122" y="62"/>
                      <a:pt x="131" y="67"/>
                    </a:cubicBezTo>
                    <a:cubicBezTo>
                      <a:pt x="144" y="73"/>
                      <a:pt x="160" y="81"/>
                      <a:pt x="173" y="88"/>
                    </a:cubicBezTo>
                    <a:cubicBezTo>
                      <a:pt x="180" y="91"/>
                      <a:pt x="186" y="94"/>
                      <a:pt x="190" y="96"/>
                    </a:cubicBezTo>
                    <a:cubicBezTo>
                      <a:pt x="194" y="98"/>
                      <a:pt x="196" y="99"/>
                      <a:pt x="196" y="99"/>
                    </a:cubicBezTo>
                    <a:cubicBezTo>
                      <a:pt x="198" y="100"/>
                      <a:pt x="200" y="99"/>
                      <a:pt x="201" y="97"/>
                    </a:cubicBezTo>
                    <a:cubicBezTo>
                      <a:pt x="203" y="96"/>
                      <a:pt x="202" y="93"/>
                      <a:pt x="200" y="92"/>
                    </a:cubicBezTo>
                    <a:cubicBezTo>
                      <a:pt x="168" y="72"/>
                      <a:pt x="168" y="72"/>
                      <a:pt x="168" y="72"/>
                    </a:cubicBezTo>
                    <a:cubicBezTo>
                      <a:pt x="214" y="91"/>
                      <a:pt x="214" y="91"/>
                      <a:pt x="214" y="91"/>
                    </a:cubicBezTo>
                    <a:cubicBezTo>
                      <a:pt x="216" y="92"/>
                      <a:pt x="218" y="91"/>
                      <a:pt x="219" y="90"/>
                    </a:cubicBezTo>
                    <a:cubicBezTo>
                      <a:pt x="220" y="89"/>
                      <a:pt x="220" y="88"/>
                      <a:pt x="220" y="88"/>
                    </a:cubicBezTo>
                    <a:cubicBezTo>
                      <a:pt x="220" y="86"/>
                      <a:pt x="220" y="86"/>
                      <a:pt x="219" y="85"/>
                    </a:cubicBezTo>
                    <a:cubicBezTo>
                      <a:pt x="219" y="85"/>
                      <a:pt x="219" y="84"/>
                      <a:pt x="218" y="84"/>
                    </a:cubicBezTo>
                    <a:cubicBezTo>
                      <a:pt x="218" y="83"/>
                      <a:pt x="217" y="83"/>
                      <a:pt x="216" y="82"/>
                    </a:cubicBezTo>
                    <a:cubicBezTo>
                      <a:pt x="213" y="80"/>
                      <a:pt x="207" y="77"/>
                      <a:pt x="200" y="72"/>
                    </a:cubicBezTo>
                    <a:cubicBezTo>
                      <a:pt x="189" y="66"/>
                      <a:pt x="176" y="59"/>
                      <a:pt x="166" y="52"/>
                    </a:cubicBezTo>
                    <a:cubicBezTo>
                      <a:pt x="160" y="49"/>
                      <a:pt x="156" y="46"/>
                      <a:pt x="153" y="44"/>
                    </a:cubicBezTo>
                    <a:cubicBezTo>
                      <a:pt x="151" y="43"/>
                      <a:pt x="150" y="42"/>
                      <a:pt x="149" y="42"/>
                    </a:cubicBezTo>
                    <a:cubicBezTo>
                      <a:pt x="149" y="42"/>
                      <a:pt x="148" y="41"/>
                      <a:pt x="148" y="41"/>
                    </a:cubicBezTo>
                    <a:cubicBezTo>
                      <a:pt x="147" y="43"/>
                      <a:pt x="147" y="43"/>
                      <a:pt x="147" y="43"/>
                    </a:cubicBezTo>
                    <a:cubicBezTo>
                      <a:pt x="149" y="42"/>
                      <a:pt x="149" y="42"/>
                      <a:pt x="149" y="42"/>
                    </a:cubicBezTo>
                    <a:cubicBezTo>
                      <a:pt x="148" y="41"/>
                      <a:pt x="148" y="41"/>
                      <a:pt x="148" y="41"/>
                    </a:cubicBezTo>
                    <a:cubicBezTo>
                      <a:pt x="147" y="43"/>
                      <a:pt x="147" y="43"/>
                      <a:pt x="147" y="43"/>
                    </a:cubicBezTo>
                    <a:cubicBezTo>
                      <a:pt x="149" y="42"/>
                      <a:pt x="149" y="42"/>
                      <a:pt x="149" y="42"/>
                    </a:cubicBezTo>
                    <a:cubicBezTo>
                      <a:pt x="146" y="43"/>
                      <a:pt x="146" y="43"/>
                      <a:pt x="146" y="43"/>
                    </a:cubicBezTo>
                    <a:cubicBezTo>
                      <a:pt x="149" y="43"/>
                      <a:pt x="149" y="43"/>
                      <a:pt x="149" y="43"/>
                    </a:cubicBezTo>
                    <a:cubicBezTo>
                      <a:pt x="149" y="42"/>
                      <a:pt x="149" y="42"/>
                      <a:pt x="149" y="42"/>
                    </a:cubicBezTo>
                    <a:cubicBezTo>
                      <a:pt x="146" y="43"/>
                      <a:pt x="146" y="43"/>
                      <a:pt x="146" y="43"/>
                    </a:cubicBezTo>
                    <a:cubicBezTo>
                      <a:pt x="149" y="43"/>
                      <a:pt x="149" y="43"/>
                      <a:pt x="149" y="43"/>
                    </a:cubicBezTo>
                    <a:cubicBezTo>
                      <a:pt x="145" y="43"/>
                      <a:pt x="145" y="43"/>
                      <a:pt x="145" y="43"/>
                    </a:cubicBezTo>
                    <a:cubicBezTo>
                      <a:pt x="148" y="46"/>
                      <a:pt x="148" y="46"/>
                      <a:pt x="148" y="46"/>
                    </a:cubicBezTo>
                    <a:cubicBezTo>
                      <a:pt x="149" y="45"/>
                      <a:pt x="149" y="44"/>
                      <a:pt x="149" y="43"/>
                    </a:cubicBezTo>
                    <a:cubicBezTo>
                      <a:pt x="145" y="43"/>
                      <a:pt x="145" y="43"/>
                      <a:pt x="145" y="43"/>
                    </a:cubicBezTo>
                    <a:cubicBezTo>
                      <a:pt x="148" y="46"/>
                      <a:pt x="148" y="46"/>
                      <a:pt x="148" y="46"/>
                    </a:cubicBezTo>
                    <a:cubicBezTo>
                      <a:pt x="145" y="43"/>
                      <a:pt x="145" y="43"/>
                      <a:pt x="145" y="43"/>
                    </a:cubicBezTo>
                    <a:cubicBezTo>
                      <a:pt x="145" y="47"/>
                      <a:pt x="145" y="47"/>
                      <a:pt x="145" y="47"/>
                    </a:cubicBezTo>
                    <a:cubicBezTo>
                      <a:pt x="145" y="43"/>
                      <a:pt x="145" y="43"/>
                      <a:pt x="145" y="43"/>
                    </a:cubicBezTo>
                    <a:cubicBezTo>
                      <a:pt x="144" y="47"/>
                      <a:pt x="144" y="47"/>
                      <a:pt x="144" y="47"/>
                    </a:cubicBezTo>
                    <a:cubicBezTo>
                      <a:pt x="144" y="47"/>
                      <a:pt x="145" y="47"/>
                      <a:pt x="145" y="47"/>
                    </a:cubicBezTo>
                    <a:cubicBezTo>
                      <a:pt x="145" y="43"/>
                      <a:pt x="145" y="43"/>
                      <a:pt x="145" y="43"/>
                    </a:cubicBezTo>
                    <a:cubicBezTo>
                      <a:pt x="144" y="47"/>
                      <a:pt x="144" y="47"/>
                      <a:pt x="144" y="47"/>
                    </a:cubicBezTo>
                    <a:cubicBezTo>
                      <a:pt x="145" y="43"/>
                      <a:pt x="145" y="43"/>
                      <a:pt x="145" y="43"/>
                    </a:cubicBezTo>
                    <a:cubicBezTo>
                      <a:pt x="144" y="47"/>
                      <a:pt x="144" y="47"/>
                      <a:pt x="144" y="47"/>
                    </a:cubicBezTo>
                    <a:cubicBezTo>
                      <a:pt x="144" y="47"/>
                      <a:pt x="144" y="47"/>
                      <a:pt x="144" y="47"/>
                    </a:cubicBezTo>
                    <a:cubicBezTo>
                      <a:pt x="145" y="43"/>
                      <a:pt x="145" y="43"/>
                      <a:pt x="145" y="43"/>
                    </a:cubicBezTo>
                    <a:cubicBezTo>
                      <a:pt x="144" y="47"/>
                      <a:pt x="144" y="47"/>
                      <a:pt x="144" y="47"/>
                    </a:cubicBezTo>
                    <a:cubicBezTo>
                      <a:pt x="145" y="44"/>
                      <a:pt x="145" y="44"/>
                      <a:pt x="145" y="44"/>
                    </a:cubicBezTo>
                    <a:cubicBezTo>
                      <a:pt x="144" y="47"/>
                      <a:pt x="144" y="47"/>
                      <a:pt x="144" y="47"/>
                    </a:cubicBezTo>
                    <a:cubicBezTo>
                      <a:pt x="144" y="47"/>
                      <a:pt x="144" y="47"/>
                      <a:pt x="144" y="47"/>
                    </a:cubicBezTo>
                    <a:cubicBezTo>
                      <a:pt x="145" y="44"/>
                      <a:pt x="145" y="44"/>
                      <a:pt x="145" y="44"/>
                    </a:cubicBezTo>
                    <a:cubicBezTo>
                      <a:pt x="144" y="47"/>
                      <a:pt x="144" y="47"/>
                      <a:pt x="144" y="47"/>
                    </a:cubicBezTo>
                    <a:cubicBezTo>
                      <a:pt x="144" y="47"/>
                      <a:pt x="144" y="47"/>
                      <a:pt x="145" y="48"/>
                    </a:cubicBezTo>
                    <a:cubicBezTo>
                      <a:pt x="150" y="50"/>
                      <a:pt x="170" y="59"/>
                      <a:pt x="190" y="68"/>
                    </a:cubicBezTo>
                    <a:cubicBezTo>
                      <a:pt x="200" y="73"/>
                      <a:pt x="210" y="77"/>
                      <a:pt x="217" y="80"/>
                    </a:cubicBezTo>
                    <a:cubicBezTo>
                      <a:pt x="221" y="82"/>
                      <a:pt x="225" y="83"/>
                      <a:pt x="227" y="84"/>
                    </a:cubicBezTo>
                    <a:cubicBezTo>
                      <a:pt x="229" y="85"/>
                      <a:pt x="230" y="85"/>
                      <a:pt x="231" y="85"/>
                    </a:cubicBezTo>
                    <a:cubicBezTo>
                      <a:pt x="232" y="86"/>
                      <a:pt x="233" y="86"/>
                      <a:pt x="234" y="86"/>
                    </a:cubicBezTo>
                    <a:cubicBezTo>
                      <a:pt x="234" y="86"/>
                      <a:pt x="235" y="86"/>
                      <a:pt x="235" y="86"/>
                    </a:cubicBezTo>
                    <a:cubicBezTo>
                      <a:pt x="236" y="86"/>
                      <a:pt x="236" y="85"/>
                      <a:pt x="236" y="85"/>
                    </a:cubicBezTo>
                    <a:cubicBezTo>
                      <a:pt x="237" y="85"/>
                      <a:pt x="237" y="84"/>
                      <a:pt x="238" y="84"/>
                    </a:cubicBezTo>
                    <a:cubicBezTo>
                      <a:pt x="238" y="83"/>
                      <a:pt x="238" y="82"/>
                      <a:pt x="238" y="81"/>
                    </a:cubicBezTo>
                    <a:cubicBezTo>
                      <a:pt x="238" y="80"/>
                      <a:pt x="237" y="79"/>
                      <a:pt x="236" y="78"/>
                    </a:cubicBezTo>
                    <a:cubicBezTo>
                      <a:pt x="236" y="78"/>
                      <a:pt x="232" y="76"/>
                      <a:pt x="226" y="72"/>
                    </a:cubicBezTo>
                    <a:cubicBezTo>
                      <a:pt x="216" y="66"/>
                      <a:pt x="202" y="57"/>
                      <a:pt x="190" y="50"/>
                    </a:cubicBezTo>
                    <a:cubicBezTo>
                      <a:pt x="184" y="46"/>
                      <a:pt x="178" y="42"/>
                      <a:pt x="174" y="40"/>
                    </a:cubicBezTo>
                    <a:cubicBezTo>
                      <a:pt x="172" y="39"/>
                      <a:pt x="171" y="38"/>
                      <a:pt x="170" y="37"/>
                    </a:cubicBezTo>
                    <a:cubicBezTo>
                      <a:pt x="169" y="37"/>
                      <a:pt x="169" y="36"/>
                      <a:pt x="169" y="36"/>
                    </a:cubicBezTo>
                    <a:cubicBezTo>
                      <a:pt x="169" y="36"/>
                      <a:pt x="169" y="36"/>
                      <a:pt x="169" y="36"/>
                    </a:cubicBezTo>
                    <a:cubicBezTo>
                      <a:pt x="167" y="38"/>
                      <a:pt x="167" y="38"/>
                      <a:pt x="167" y="38"/>
                    </a:cubicBezTo>
                    <a:cubicBezTo>
                      <a:pt x="169" y="36"/>
                      <a:pt x="169" y="36"/>
                      <a:pt x="169" y="36"/>
                    </a:cubicBezTo>
                    <a:cubicBezTo>
                      <a:pt x="169" y="36"/>
                      <a:pt x="169" y="36"/>
                      <a:pt x="169" y="36"/>
                    </a:cubicBezTo>
                    <a:cubicBezTo>
                      <a:pt x="167" y="38"/>
                      <a:pt x="167" y="38"/>
                      <a:pt x="167" y="38"/>
                    </a:cubicBezTo>
                    <a:cubicBezTo>
                      <a:pt x="169" y="36"/>
                      <a:pt x="169" y="36"/>
                      <a:pt x="169" y="36"/>
                    </a:cubicBezTo>
                    <a:cubicBezTo>
                      <a:pt x="166" y="39"/>
                      <a:pt x="166" y="39"/>
                      <a:pt x="166" y="39"/>
                    </a:cubicBezTo>
                    <a:cubicBezTo>
                      <a:pt x="169" y="37"/>
                      <a:pt x="169" y="37"/>
                      <a:pt x="169" y="37"/>
                    </a:cubicBezTo>
                    <a:cubicBezTo>
                      <a:pt x="169" y="36"/>
                      <a:pt x="169" y="36"/>
                      <a:pt x="169" y="36"/>
                    </a:cubicBezTo>
                    <a:cubicBezTo>
                      <a:pt x="166" y="39"/>
                      <a:pt x="166" y="39"/>
                      <a:pt x="166" y="39"/>
                    </a:cubicBezTo>
                    <a:cubicBezTo>
                      <a:pt x="169" y="37"/>
                      <a:pt x="169" y="37"/>
                      <a:pt x="169" y="37"/>
                    </a:cubicBezTo>
                    <a:cubicBezTo>
                      <a:pt x="166" y="39"/>
                      <a:pt x="166" y="39"/>
                      <a:pt x="166" y="39"/>
                    </a:cubicBezTo>
                    <a:cubicBezTo>
                      <a:pt x="170" y="39"/>
                      <a:pt x="170" y="39"/>
                      <a:pt x="170" y="39"/>
                    </a:cubicBezTo>
                    <a:cubicBezTo>
                      <a:pt x="170" y="38"/>
                      <a:pt x="169" y="37"/>
                      <a:pt x="169" y="37"/>
                    </a:cubicBezTo>
                    <a:cubicBezTo>
                      <a:pt x="166" y="39"/>
                      <a:pt x="166" y="39"/>
                      <a:pt x="166" y="39"/>
                    </a:cubicBezTo>
                    <a:cubicBezTo>
                      <a:pt x="170" y="39"/>
                      <a:pt x="170" y="39"/>
                      <a:pt x="170" y="39"/>
                    </a:cubicBezTo>
                    <a:cubicBezTo>
                      <a:pt x="166" y="39"/>
                      <a:pt x="166" y="39"/>
                      <a:pt x="166" y="39"/>
                    </a:cubicBezTo>
                    <a:cubicBezTo>
                      <a:pt x="169" y="41"/>
                      <a:pt x="169" y="41"/>
                      <a:pt x="169" y="41"/>
                    </a:cubicBezTo>
                    <a:cubicBezTo>
                      <a:pt x="170" y="40"/>
                      <a:pt x="170" y="39"/>
                      <a:pt x="170" y="39"/>
                    </a:cubicBezTo>
                    <a:cubicBezTo>
                      <a:pt x="166" y="39"/>
                      <a:pt x="166" y="39"/>
                      <a:pt x="166" y="39"/>
                    </a:cubicBezTo>
                    <a:cubicBezTo>
                      <a:pt x="169" y="41"/>
                      <a:pt x="169" y="41"/>
                      <a:pt x="169" y="41"/>
                    </a:cubicBezTo>
                    <a:cubicBezTo>
                      <a:pt x="166" y="39"/>
                      <a:pt x="166" y="39"/>
                      <a:pt x="166" y="39"/>
                    </a:cubicBezTo>
                    <a:cubicBezTo>
                      <a:pt x="164" y="42"/>
                      <a:pt x="164" y="42"/>
                      <a:pt x="164" y="42"/>
                    </a:cubicBezTo>
                    <a:cubicBezTo>
                      <a:pt x="164" y="42"/>
                      <a:pt x="185" y="53"/>
                      <a:pt x="206" y="63"/>
                    </a:cubicBezTo>
                    <a:cubicBezTo>
                      <a:pt x="217" y="68"/>
                      <a:pt x="228" y="74"/>
                      <a:pt x="236" y="77"/>
                    </a:cubicBezTo>
                    <a:cubicBezTo>
                      <a:pt x="240" y="79"/>
                      <a:pt x="244" y="81"/>
                      <a:pt x="247" y="82"/>
                    </a:cubicBezTo>
                    <a:cubicBezTo>
                      <a:pt x="248" y="83"/>
                      <a:pt x="250" y="83"/>
                      <a:pt x="251" y="84"/>
                    </a:cubicBezTo>
                    <a:cubicBezTo>
                      <a:pt x="251" y="84"/>
                      <a:pt x="252" y="84"/>
                      <a:pt x="252" y="84"/>
                    </a:cubicBezTo>
                    <a:cubicBezTo>
                      <a:pt x="253" y="84"/>
                      <a:pt x="253" y="84"/>
                      <a:pt x="254" y="84"/>
                    </a:cubicBezTo>
                    <a:cubicBezTo>
                      <a:pt x="254" y="84"/>
                      <a:pt x="255" y="84"/>
                      <a:pt x="255" y="84"/>
                    </a:cubicBezTo>
                    <a:cubicBezTo>
                      <a:pt x="256" y="84"/>
                      <a:pt x="257" y="83"/>
                      <a:pt x="258" y="82"/>
                    </a:cubicBezTo>
                    <a:cubicBezTo>
                      <a:pt x="258" y="82"/>
                      <a:pt x="258" y="82"/>
                      <a:pt x="258" y="82"/>
                    </a:cubicBezTo>
                    <a:cubicBezTo>
                      <a:pt x="258" y="82"/>
                      <a:pt x="258" y="81"/>
                      <a:pt x="258" y="80"/>
                    </a:cubicBezTo>
                    <a:cubicBezTo>
                      <a:pt x="258" y="79"/>
                      <a:pt x="258" y="78"/>
                      <a:pt x="258" y="78"/>
                    </a:cubicBezTo>
                    <a:cubicBezTo>
                      <a:pt x="257" y="77"/>
                      <a:pt x="257" y="77"/>
                      <a:pt x="256" y="77"/>
                    </a:cubicBezTo>
                    <a:cubicBezTo>
                      <a:pt x="256" y="76"/>
                      <a:pt x="255" y="76"/>
                      <a:pt x="254" y="75"/>
                    </a:cubicBezTo>
                    <a:cubicBezTo>
                      <a:pt x="251" y="72"/>
                      <a:pt x="245" y="69"/>
                      <a:pt x="238" y="64"/>
                    </a:cubicBezTo>
                    <a:cubicBezTo>
                      <a:pt x="216" y="50"/>
                      <a:pt x="183" y="31"/>
                      <a:pt x="183" y="31"/>
                    </a:cubicBezTo>
                    <a:cubicBezTo>
                      <a:pt x="181" y="34"/>
                      <a:pt x="181" y="34"/>
                      <a:pt x="181" y="34"/>
                    </a:cubicBezTo>
                    <a:cubicBezTo>
                      <a:pt x="179" y="38"/>
                      <a:pt x="179" y="38"/>
                      <a:pt x="179" y="38"/>
                    </a:cubicBezTo>
                    <a:cubicBezTo>
                      <a:pt x="179" y="38"/>
                      <a:pt x="201" y="48"/>
                      <a:pt x="223" y="58"/>
                    </a:cubicBezTo>
                    <a:cubicBezTo>
                      <a:pt x="234" y="63"/>
                      <a:pt x="246" y="68"/>
                      <a:pt x="255" y="72"/>
                    </a:cubicBezTo>
                    <a:cubicBezTo>
                      <a:pt x="259" y="74"/>
                      <a:pt x="263" y="75"/>
                      <a:pt x="266" y="76"/>
                    </a:cubicBezTo>
                    <a:cubicBezTo>
                      <a:pt x="267" y="77"/>
                      <a:pt x="268" y="77"/>
                      <a:pt x="270" y="78"/>
                    </a:cubicBezTo>
                    <a:cubicBezTo>
                      <a:pt x="270" y="78"/>
                      <a:pt x="271" y="78"/>
                      <a:pt x="271" y="78"/>
                    </a:cubicBezTo>
                    <a:cubicBezTo>
                      <a:pt x="271" y="78"/>
                      <a:pt x="272" y="78"/>
                      <a:pt x="273" y="78"/>
                    </a:cubicBezTo>
                    <a:cubicBezTo>
                      <a:pt x="273" y="78"/>
                      <a:pt x="273" y="78"/>
                      <a:pt x="274" y="78"/>
                    </a:cubicBezTo>
                    <a:cubicBezTo>
                      <a:pt x="274" y="78"/>
                      <a:pt x="275" y="78"/>
                      <a:pt x="275" y="78"/>
                    </a:cubicBezTo>
                    <a:cubicBezTo>
                      <a:pt x="275" y="77"/>
                      <a:pt x="276" y="77"/>
                      <a:pt x="276" y="76"/>
                    </a:cubicBezTo>
                    <a:cubicBezTo>
                      <a:pt x="277" y="75"/>
                      <a:pt x="277" y="74"/>
                      <a:pt x="277" y="73"/>
                    </a:cubicBezTo>
                    <a:cubicBezTo>
                      <a:pt x="277" y="72"/>
                      <a:pt x="276" y="71"/>
                      <a:pt x="275" y="71"/>
                    </a:cubicBezTo>
                    <a:cubicBezTo>
                      <a:pt x="202" y="25"/>
                      <a:pt x="202" y="25"/>
                      <a:pt x="202" y="25"/>
                    </a:cubicBezTo>
                    <a:cubicBezTo>
                      <a:pt x="200" y="29"/>
                      <a:pt x="200" y="29"/>
                      <a:pt x="200" y="29"/>
                    </a:cubicBezTo>
                    <a:cubicBezTo>
                      <a:pt x="203" y="31"/>
                      <a:pt x="203" y="31"/>
                      <a:pt x="203" y="31"/>
                    </a:cubicBezTo>
                    <a:cubicBezTo>
                      <a:pt x="200" y="29"/>
                      <a:pt x="200" y="29"/>
                      <a:pt x="200" y="29"/>
                    </a:cubicBezTo>
                    <a:cubicBezTo>
                      <a:pt x="202" y="32"/>
                      <a:pt x="202" y="32"/>
                      <a:pt x="202" y="32"/>
                    </a:cubicBezTo>
                    <a:cubicBezTo>
                      <a:pt x="203" y="32"/>
                      <a:pt x="203" y="31"/>
                      <a:pt x="203" y="31"/>
                    </a:cubicBezTo>
                    <a:cubicBezTo>
                      <a:pt x="200" y="29"/>
                      <a:pt x="200" y="29"/>
                      <a:pt x="200" y="29"/>
                    </a:cubicBezTo>
                    <a:cubicBezTo>
                      <a:pt x="202" y="32"/>
                      <a:pt x="202" y="32"/>
                      <a:pt x="202" y="32"/>
                    </a:cubicBezTo>
                    <a:cubicBezTo>
                      <a:pt x="200" y="29"/>
                      <a:pt x="200" y="29"/>
                      <a:pt x="200" y="29"/>
                    </a:cubicBezTo>
                    <a:cubicBezTo>
                      <a:pt x="201" y="33"/>
                      <a:pt x="201" y="33"/>
                      <a:pt x="201" y="33"/>
                    </a:cubicBezTo>
                    <a:cubicBezTo>
                      <a:pt x="201" y="33"/>
                      <a:pt x="202" y="32"/>
                      <a:pt x="202" y="32"/>
                    </a:cubicBezTo>
                    <a:cubicBezTo>
                      <a:pt x="200" y="29"/>
                      <a:pt x="200" y="29"/>
                      <a:pt x="200" y="29"/>
                    </a:cubicBezTo>
                    <a:cubicBezTo>
                      <a:pt x="201" y="33"/>
                      <a:pt x="201" y="33"/>
                      <a:pt x="201" y="33"/>
                    </a:cubicBezTo>
                    <a:cubicBezTo>
                      <a:pt x="200" y="29"/>
                      <a:pt x="200" y="29"/>
                      <a:pt x="200" y="29"/>
                    </a:cubicBezTo>
                    <a:cubicBezTo>
                      <a:pt x="200" y="33"/>
                      <a:pt x="200" y="33"/>
                      <a:pt x="200" y="33"/>
                    </a:cubicBezTo>
                    <a:cubicBezTo>
                      <a:pt x="201" y="33"/>
                      <a:pt x="201" y="33"/>
                      <a:pt x="201" y="33"/>
                    </a:cubicBezTo>
                    <a:cubicBezTo>
                      <a:pt x="200" y="29"/>
                      <a:pt x="200" y="29"/>
                      <a:pt x="200" y="29"/>
                    </a:cubicBezTo>
                    <a:cubicBezTo>
                      <a:pt x="200" y="33"/>
                      <a:pt x="200" y="33"/>
                      <a:pt x="200" y="33"/>
                    </a:cubicBezTo>
                    <a:cubicBezTo>
                      <a:pt x="200" y="30"/>
                      <a:pt x="200" y="30"/>
                      <a:pt x="200" y="30"/>
                    </a:cubicBezTo>
                    <a:cubicBezTo>
                      <a:pt x="200" y="33"/>
                      <a:pt x="200" y="33"/>
                      <a:pt x="200" y="33"/>
                    </a:cubicBezTo>
                    <a:cubicBezTo>
                      <a:pt x="200" y="33"/>
                      <a:pt x="200" y="33"/>
                      <a:pt x="200" y="33"/>
                    </a:cubicBezTo>
                    <a:cubicBezTo>
                      <a:pt x="200" y="30"/>
                      <a:pt x="200" y="30"/>
                      <a:pt x="200" y="30"/>
                    </a:cubicBezTo>
                    <a:cubicBezTo>
                      <a:pt x="200" y="33"/>
                      <a:pt x="200" y="33"/>
                      <a:pt x="200" y="33"/>
                    </a:cubicBezTo>
                    <a:cubicBezTo>
                      <a:pt x="200" y="32"/>
                      <a:pt x="200" y="32"/>
                      <a:pt x="200" y="32"/>
                    </a:cubicBezTo>
                    <a:cubicBezTo>
                      <a:pt x="200" y="33"/>
                      <a:pt x="200" y="33"/>
                      <a:pt x="200" y="33"/>
                    </a:cubicBezTo>
                    <a:cubicBezTo>
                      <a:pt x="200" y="33"/>
                      <a:pt x="200" y="33"/>
                      <a:pt x="200" y="33"/>
                    </a:cubicBezTo>
                    <a:cubicBezTo>
                      <a:pt x="200" y="32"/>
                      <a:pt x="200" y="32"/>
                      <a:pt x="200" y="32"/>
                    </a:cubicBezTo>
                    <a:cubicBezTo>
                      <a:pt x="200" y="33"/>
                      <a:pt x="200" y="33"/>
                      <a:pt x="200" y="33"/>
                    </a:cubicBezTo>
                    <a:cubicBezTo>
                      <a:pt x="200" y="33"/>
                      <a:pt x="200" y="33"/>
                      <a:pt x="201" y="33"/>
                    </a:cubicBezTo>
                    <a:cubicBezTo>
                      <a:pt x="205" y="35"/>
                      <a:pt x="212" y="38"/>
                      <a:pt x="220" y="42"/>
                    </a:cubicBezTo>
                    <a:cubicBezTo>
                      <a:pt x="233" y="47"/>
                      <a:pt x="250" y="55"/>
                      <a:pt x="264" y="61"/>
                    </a:cubicBezTo>
                    <a:cubicBezTo>
                      <a:pt x="271" y="64"/>
                      <a:pt x="277" y="67"/>
                      <a:pt x="282" y="69"/>
                    </a:cubicBezTo>
                    <a:cubicBezTo>
                      <a:pt x="285" y="70"/>
                      <a:pt x="287" y="70"/>
                      <a:pt x="288" y="71"/>
                    </a:cubicBezTo>
                    <a:cubicBezTo>
                      <a:pt x="289" y="71"/>
                      <a:pt x="290" y="72"/>
                      <a:pt x="291" y="72"/>
                    </a:cubicBezTo>
                    <a:cubicBezTo>
                      <a:pt x="291" y="72"/>
                      <a:pt x="292" y="72"/>
                      <a:pt x="293" y="72"/>
                    </a:cubicBezTo>
                    <a:cubicBezTo>
                      <a:pt x="293" y="72"/>
                      <a:pt x="294" y="72"/>
                      <a:pt x="294" y="72"/>
                    </a:cubicBezTo>
                    <a:cubicBezTo>
                      <a:pt x="295" y="72"/>
                      <a:pt x="296" y="71"/>
                      <a:pt x="297" y="70"/>
                    </a:cubicBezTo>
                    <a:cubicBezTo>
                      <a:pt x="297" y="70"/>
                      <a:pt x="297" y="70"/>
                      <a:pt x="297" y="70"/>
                    </a:cubicBezTo>
                    <a:cubicBezTo>
                      <a:pt x="297" y="69"/>
                      <a:pt x="297" y="69"/>
                      <a:pt x="297" y="68"/>
                    </a:cubicBezTo>
                    <a:cubicBezTo>
                      <a:pt x="297" y="67"/>
                      <a:pt x="297" y="67"/>
                      <a:pt x="297" y="66"/>
                    </a:cubicBezTo>
                    <a:cubicBezTo>
                      <a:pt x="297" y="66"/>
                      <a:pt x="296" y="65"/>
                      <a:pt x="296" y="65"/>
                    </a:cubicBezTo>
                    <a:cubicBezTo>
                      <a:pt x="296" y="65"/>
                      <a:pt x="295" y="64"/>
                      <a:pt x="295" y="64"/>
                    </a:cubicBezTo>
                    <a:cubicBezTo>
                      <a:pt x="294" y="63"/>
                      <a:pt x="292" y="62"/>
                      <a:pt x="289" y="60"/>
                    </a:cubicBezTo>
                    <a:cubicBezTo>
                      <a:pt x="280" y="54"/>
                      <a:pt x="262" y="43"/>
                      <a:pt x="247" y="34"/>
                    </a:cubicBezTo>
                    <a:cubicBezTo>
                      <a:pt x="239" y="29"/>
                      <a:pt x="231" y="25"/>
                      <a:pt x="226" y="21"/>
                    </a:cubicBezTo>
                    <a:cubicBezTo>
                      <a:pt x="224" y="20"/>
                      <a:pt x="221" y="18"/>
                      <a:pt x="220" y="18"/>
                    </a:cubicBezTo>
                    <a:cubicBezTo>
                      <a:pt x="219" y="17"/>
                      <a:pt x="219" y="17"/>
                      <a:pt x="218" y="17"/>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6" y="19"/>
                      <a:pt x="216" y="19"/>
                      <a:pt x="216" y="19"/>
                    </a:cubicBezTo>
                    <a:cubicBezTo>
                      <a:pt x="219" y="17"/>
                      <a:pt x="219" y="17"/>
                      <a:pt x="219" y="17"/>
                    </a:cubicBezTo>
                    <a:cubicBezTo>
                      <a:pt x="218" y="16"/>
                      <a:pt x="218" y="16"/>
                      <a:pt x="218" y="16"/>
                    </a:cubicBezTo>
                    <a:cubicBezTo>
                      <a:pt x="216" y="19"/>
                      <a:pt x="216" y="19"/>
                      <a:pt x="216" y="19"/>
                    </a:cubicBezTo>
                    <a:cubicBezTo>
                      <a:pt x="219" y="17"/>
                      <a:pt x="219" y="17"/>
                      <a:pt x="219" y="17"/>
                    </a:cubicBezTo>
                    <a:cubicBezTo>
                      <a:pt x="216" y="19"/>
                      <a:pt x="216" y="19"/>
                      <a:pt x="216" y="19"/>
                    </a:cubicBezTo>
                    <a:cubicBezTo>
                      <a:pt x="219" y="18"/>
                      <a:pt x="219" y="18"/>
                      <a:pt x="219" y="18"/>
                    </a:cubicBezTo>
                    <a:cubicBezTo>
                      <a:pt x="219" y="17"/>
                      <a:pt x="219" y="17"/>
                      <a:pt x="219" y="17"/>
                    </a:cubicBezTo>
                    <a:cubicBezTo>
                      <a:pt x="216" y="19"/>
                      <a:pt x="216" y="19"/>
                      <a:pt x="216" y="19"/>
                    </a:cubicBezTo>
                    <a:cubicBezTo>
                      <a:pt x="219" y="18"/>
                      <a:pt x="219" y="18"/>
                      <a:pt x="219" y="18"/>
                    </a:cubicBezTo>
                    <a:cubicBezTo>
                      <a:pt x="216" y="19"/>
                      <a:pt x="216" y="19"/>
                      <a:pt x="216" y="19"/>
                    </a:cubicBezTo>
                    <a:cubicBezTo>
                      <a:pt x="219" y="19"/>
                      <a:pt x="219" y="19"/>
                      <a:pt x="219" y="19"/>
                    </a:cubicBezTo>
                    <a:cubicBezTo>
                      <a:pt x="219" y="18"/>
                      <a:pt x="219" y="18"/>
                      <a:pt x="219" y="18"/>
                    </a:cubicBezTo>
                    <a:cubicBezTo>
                      <a:pt x="216" y="19"/>
                      <a:pt x="216" y="19"/>
                      <a:pt x="216" y="19"/>
                    </a:cubicBezTo>
                    <a:cubicBezTo>
                      <a:pt x="219" y="19"/>
                      <a:pt x="219" y="19"/>
                      <a:pt x="219" y="19"/>
                    </a:cubicBezTo>
                    <a:cubicBezTo>
                      <a:pt x="215" y="19"/>
                      <a:pt x="215" y="19"/>
                      <a:pt x="215" y="19"/>
                    </a:cubicBezTo>
                    <a:cubicBezTo>
                      <a:pt x="219" y="21"/>
                      <a:pt x="219" y="21"/>
                      <a:pt x="219" y="21"/>
                    </a:cubicBezTo>
                    <a:cubicBezTo>
                      <a:pt x="216" y="19"/>
                      <a:pt x="216" y="19"/>
                      <a:pt x="216" y="19"/>
                    </a:cubicBezTo>
                    <a:cubicBezTo>
                      <a:pt x="217" y="23"/>
                      <a:pt x="217" y="23"/>
                      <a:pt x="217" y="23"/>
                    </a:cubicBezTo>
                    <a:cubicBezTo>
                      <a:pt x="217" y="23"/>
                      <a:pt x="218" y="23"/>
                      <a:pt x="219" y="21"/>
                    </a:cubicBezTo>
                    <a:cubicBezTo>
                      <a:pt x="216" y="19"/>
                      <a:pt x="216" y="19"/>
                      <a:pt x="216" y="19"/>
                    </a:cubicBezTo>
                    <a:cubicBezTo>
                      <a:pt x="217" y="23"/>
                      <a:pt x="217" y="23"/>
                      <a:pt x="217" y="23"/>
                    </a:cubicBezTo>
                    <a:cubicBezTo>
                      <a:pt x="216" y="19"/>
                      <a:pt x="216" y="19"/>
                      <a:pt x="216" y="19"/>
                    </a:cubicBezTo>
                    <a:cubicBezTo>
                      <a:pt x="216" y="23"/>
                      <a:pt x="216" y="23"/>
                      <a:pt x="216" y="23"/>
                    </a:cubicBezTo>
                    <a:cubicBezTo>
                      <a:pt x="216" y="23"/>
                      <a:pt x="216" y="23"/>
                      <a:pt x="217" y="23"/>
                    </a:cubicBezTo>
                    <a:cubicBezTo>
                      <a:pt x="216" y="19"/>
                      <a:pt x="216" y="19"/>
                      <a:pt x="216" y="19"/>
                    </a:cubicBezTo>
                    <a:cubicBezTo>
                      <a:pt x="216" y="23"/>
                      <a:pt x="216" y="23"/>
                      <a:pt x="216" y="23"/>
                    </a:cubicBezTo>
                    <a:cubicBezTo>
                      <a:pt x="216" y="20"/>
                      <a:pt x="216" y="20"/>
                      <a:pt x="216" y="20"/>
                    </a:cubicBezTo>
                    <a:cubicBezTo>
                      <a:pt x="215" y="23"/>
                      <a:pt x="215" y="23"/>
                      <a:pt x="215" y="23"/>
                    </a:cubicBezTo>
                    <a:cubicBezTo>
                      <a:pt x="215" y="23"/>
                      <a:pt x="215" y="23"/>
                      <a:pt x="216" y="23"/>
                    </a:cubicBezTo>
                    <a:cubicBezTo>
                      <a:pt x="216" y="20"/>
                      <a:pt x="216" y="20"/>
                      <a:pt x="216" y="20"/>
                    </a:cubicBezTo>
                    <a:cubicBezTo>
                      <a:pt x="215" y="23"/>
                      <a:pt x="215" y="23"/>
                      <a:pt x="215" y="23"/>
                    </a:cubicBezTo>
                    <a:cubicBezTo>
                      <a:pt x="215" y="22"/>
                      <a:pt x="215" y="22"/>
                      <a:pt x="215" y="22"/>
                    </a:cubicBezTo>
                    <a:cubicBezTo>
                      <a:pt x="215" y="23"/>
                      <a:pt x="215" y="23"/>
                      <a:pt x="215" y="23"/>
                    </a:cubicBezTo>
                    <a:cubicBezTo>
                      <a:pt x="215" y="23"/>
                      <a:pt x="215" y="23"/>
                      <a:pt x="215" y="23"/>
                    </a:cubicBezTo>
                    <a:cubicBezTo>
                      <a:pt x="215" y="22"/>
                      <a:pt x="215" y="22"/>
                      <a:pt x="215" y="22"/>
                    </a:cubicBezTo>
                    <a:cubicBezTo>
                      <a:pt x="215" y="23"/>
                      <a:pt x="215" y="23"/>
                      <a:pt x="215" y="23"/>
                    </a:cubicBezTo>
                    <a:cubicBezTo>
                      <a:pt x="215" y="23"/>
                      <a:pt x="215" y="23"/>
                      <a:pt x="216" y="24"/>
                    </a:cubicBezTo>
                    <a:cubicBezTo>
                      <a:pt x="219" y="25"/>
                      <a:pt x="225" y="28"/>
                      <a:pt x="232" y="31"/>
                    </a:cubicBezTo>
                    <a:cubicBezTo>
                      <a:pt x="244" y="37"/>
                      <a:pt x="258" y="44"/>
                      <a:pt x="270" y="49"/>
                    </a:cubicBezTo>
                    <a:cubicBezTo>
                      <a:pt x="276" y="52"/>
                      <a:pt x="281" y="55"/>
                      <a:pt x="285" y="57"/>
                    </a:cubicBezTo>
                    <a:cubicBezTo>
                      <a:pt x="287" y="57"/>
                      <a:pt x="289" y="58"/>
                      <a:pt x="290" y="59"/>
                    </a:cubicBezTo>
                    <a:cubicBezTo>
                      <a:pt x="291" y="59"/>
                      <a:pt x="292" y="59"/>
                      <a:pt x="292" y="59"/>
                    </a:cubicBezTo>
                    <a:cubicBezTo>
                      <a:pt x="293" y="60"/>
                      <a:pt x="293" y="60"/>
                      <a:pt x="294" y="60"/>
                    </a:cubicBezTo>
                    <a:cubicBezTo>
                      <a:pt x="295" y="60"/>
                      <a:pt x="295" y="60"/>
                      <a:pt x="296" y="59"/>
                    </a:cubicBezTo>
                    <a:cubicBezTo>
                      <a:pt x="296" y="59"/>
                      <a:pt x="297" y="59"/>
                      <a:pt x="298" y="58"/>
                    </a:cubicBezTo>
                    <a:cubicBezTo>
                      <a:pt x="298" y="57"/>
                      <a:pt x="299" y="56"/>
                      <a:pt x="299" y="56"/>
                    </a:cubicBezTo>
                    <a:cubicBezTo>
                      <a:pt x="299" y="55"/>
                      <a:pt x="298" y="54"/>
                      <a:pt x="298" y="54"/>
                    </a:cubicBezTo>
                    <a:cubicBezTo>
                      <a:pt x="298" y="53"/>
                      <a:pt x="298" y="53"/>
                      <a:pt x="298" y="53"/>
                    </a:cubicBezTo>
                    <a:cubicBezTo>
                      <a:pt x="297" y="52"/>
                      <a:pt x="297" y="52"/>
                      <a:pt x="297" y="52"/>
                    </a:cubicBezTo>
                    <a:cubicBezTo>
                      <a:pt x="297" y="52"/>
                      <a:pt x="296" y="52"/>
                      <a:pt x="296" y="51"/>
                    </a:cubicBezTo>
                    <a:cubicBezTo>
                      <a:pt x="293" y="50"/>
                      <a:pt x="288" y="47"/>
                      <a:pt x="282" y="43"/>
                    </a:cubicBezTo>
                    <a:cubicBezTo>
                      <a:pt x="273" y="37"/>
                      <a:pt x="261" y="30"/>
                      <a:pt x="252" y="24"/>
                    </a:cubicBezTo>
                    <a:cubicBezTo>
                      <a:pt x="247" y="21"/>
                      <a:pt x="243" y="19"/>
                      <a:pt x="240" y="17"/>
                    </a:cubicBezTo>
                    <a:cubicBezTo>
                      <a:pt x="238" y="16"/>
                      <a:pt x="237" y="15"/>
                      <a:pt x="236" y="15"/>
                    </a:cubicBezTo>
                    <a:cubicBezTo>
                      <a:pt x="236" y="14"/>
                      <a:pt x="236" y="14"/>
                      <a:pt x="235" y="14"/>
                    </a:cubicBezTo>
                    <a:cubicBezTo>
                      <a:pt x="235" y="14"/>
                      <a:pt x="235" y="14"/>
                      <a:pt x="235" y="14"/>
                    </a:cubicBezTo>
                    <a:cubicBezTo>
                      <a:pt x="234" y="16"/>
                      <a:pt x="234" y="16"/>
                      <a:pt x="234" y="16"/>
                    </a:cubicBezTo>
                    <a:cubicBezTo>
                      <a:pt x="236" y="14"/>
                      <a:pt x="236" y="14"/>
                      <a:pt x="236" y="14"/>
                    </a:cubicBezTo>
                    <a:cubicBezTo>
                      <a:pt x="235" y="14"/>
                      <a:pt x="235" y="14"/>
                      <a:pt x="235" y="14"/>
                    </a:cubicBezTo>
                    <a:cubicBezTo>
                      <a:pt x="234" y="16"/>
                      <a:pt x="234" y="16"/>
                      <a:pt x="234" y="16"/>
                    </a:cubicBezTo>
                    <a:cubicBezTo>
                      <a:pt x="236" y="14"/>
                      <a:pt x="236" y="14"/>
                      <a:pt x="236" y="14"/>
                    </a:cubicBezTo>
                    <a:cubicBezTo>
                      <a:pt x="233" y="17"/>
                      <a:pt x="233" y="17"/>
                      <a:pt x="233" y="17"/>
                    </a:cubicBezTo>
                    <a:cubicBezTo>
                      <a:pt x="236" y="15"/>
                      <a:pt x="236" y="15"/>
                      <a:pt x="236" y="15"/>
                    </a:cubicBezTo>
                    <a:cubicBezTo>
                      <a:pt x="236" y="14"/>
                      <a:pt x="236" y="14"/>
                      <a:pt x="236" y="14"/>
                    </a:cubicBezTo>
                    <a:cubicBezTo>
                      <a:pt x="233" y="17"/>
                      <a:pt x="233" y="17"/>
                      <a:pt x="233" y="17"/>
                    </a:cubicBezTo>
                    <a:cubicBezTo>
                      <a:pt x="236" y="15"/>
                      <a:pt x="236" y="15"/>
                      <a:pt x="236" y="15"/>
                    </a:cubicBezTo>
                    <a:cubicBezTo>
                      <a:pt x="233" y="17"/>
                      <a:pt x="233" y="17"/>
                      <a:pt x="233" y="17"/>
                    </a:cubicBezTo>
                    <a:cubicBezTo>
                      <a:pt x="236" y="15"/>
                      <a:pt x="236" y="15"/>
                      <a:pt x="236" y="15"/>
                    </a:cubicBezTo>
                    <a:cubicBezTo>
                      <a:pt x="236" y="15"/>
                      <a:pt x="236" y="15"/>
                      <a:pt x="236" y="15"/>
                    </a:cubicBezTo>
                    <a:cubicBezTo>
                      <a:pt x="233" y="17"/>
                      <a:pt x="233" y="17"/>
                      <a:pt x="233" y="17"/>
                    </a:cubicBezTo>
                    <a:cubicBezTo>
                      <a:pt x="236" y="15"/>
                      <a:pt x="236" y="15"/>
                      <a:pt x="236" y="15"/>
                    </a:cubicBezTo>
                    <a:cubicBezTo>
                      <a:pt x="233" y="17"/>
                      <a:pt x="233" y="17"/>
                      <a:pt x="233" y="17"/>
                    </a:cubicBezTo>
                    <a:cubicBezTo>
                      <a:pt x="237" y="17"/>
                      <a:pt x="237" y="17"/>
                      <a:pt x="237" y="17"/>
                    </a:cubicBezTo>
                    <a:cubicBezTo>
                      <a:pt x="237" y="16"/>
                      <a:pt x="237" y="16"/>
                      <a:pt x="236" y="15"/>
                    </a:cubicBezTo>
                    <a:cubicBezTo>
                      <a:pt x="233" y="17"/>
                      <a:pt x="233" y="17"/>
                      <a:pt x="233" y="17"/>
                    </a:cubicBezTo>
                    <a:cubicBezTo>
                      <a:pt x="237" y="17"/>
                      <a:pt x="237" y="17"/>
                      <a:pt x="237" y="17"/>
                    </a:cubicBezTo>
                    <a:cubicBezTo>
                      <a:pt x="233" y="17"/>
                      <a:pt x="233" y="17"/>
                      <a:pt x="233" y="17"/>
                    </a:cubicBezTo>
                    <a:cubicBezTo>
                      <a:pt x="237" y="18"/>
                      <a:pt x="237" y="18"/>
                      <a:pt x="237" y="18"/>
                    </a:cubicBezTo>
                    <a:cubicBezTo>
                      <a:pt x="237" y="18"/>
                      <a:pt x="237" y="17"/>
                      <a:pt x="237" y="17"/>
                    </a:cubicBezTo>
                    <a:cubicBezTo>
                      <a:pt x="233" y="17"/>
                      <a:pt x="233" y="17"/>
                      <a:pt x="233" y="17"/>
                    </a:cubicBezTo>
                    <a:cubicBezTo>
                      <a:pt x="237" y="18"/>
                      <a:pt x="237" y="18"/>
                      <a:pt x="237" y="18"/>
                    </a:cubicBezTo>
                    <a:cubicBezTo>
                      <a:pt x="233" y="17"/>
                      <a:pt x="233" y="17"/>
                      <a:pt x="233" y="17"/>
                    </a:cubicBezTo>
                    <a:cubicBezTo>
                      <a:pt x="235" y="20"/>
                      <a:pt x="235" y="20"/>
                      <a:pt x="235" y="20"/>
                    </a:cubicBezTo>
                    <a:cubicBezTo>
                      <a:pt x="236" y="19"/>
                      <a:pt x="236" y="19"/>
                      <a:pt x="237" y="18"/>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3" y="17"/>
                      <a:pt x="233" y="17"/>
                      <a:pt x="233" y="17"/>
                    </a:cubicBezTo>
                    <a:cubicBezTo>
                      <a:pt x="234" y="21"/>
                      <a:pt x="234" y="21"/>
                      <a:pt x="234" y="21"/>
                    </a:cubicBezTo>
                    <a:cubicBezTo>
                      <a:pt x="234" y="21"/>
                      <a:pt x="234" y="21"/>
                      <a:pt x="235" y="20"/>
                    </a:cubicBezTo>
                    <a:cubicBezTo>
                      <a:pt x="233" y="17"/>
                      <a:pt x="233" y="17"/>
                      <a:pt x="233" y="17"/>
                    </a:cubicBezTo>
                    <a:cubicBezTo>
                      <a:pt x="234" y="21"/>
                      <a:pt x="234" y="21"/>
                      <a:pt x="234" y="21"/>
                    </a:cubicBezTo>
                    <a:cubicBezTo>
                      <a:pt x="233" y="18"/>
                      <a:pt x="233" y="18"/>
                      <a:pt x="233" y="18"/>
                    </a:cubicBezTo>
                    <a:cubicBezTo>
                      <a:pt x="233" y="21"/>
                      <a:pt x="233" y="21"/>
                      <a:pt x="233" y="21"/>
                    </a:cubicBezTo>
                    <a:cubicBezTo>
                      <a:pt x="234" y="21"/>
                      <a:pt x="234" y="21"/>
                      <a:pt x="234" y="21"/>
                    </a:cubicBezTo>
                    <a:cubicBezTo>
                      <a:pt x="233" y="18"/>
                      <a:pt x="233" y="18"/>
                      <a:pt x="233" y="18"/>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21"/>
                      <a:pt x="235" y="21"/>
                      <a:pt x="237" y="22"/>
                    </a:cubicBezTo>
                    <a:cubicBezTo>
                      <a:pt x="244" y="25"/>
                      <a:pt x="258" y="31"/>
                      <a:pt x="270" y="36"/>
                    </a:cubicBezTo>
                    <a:cubicBezTo>
                      <a:pt x="276" y="38"/>
                      <a:pt x="282" y="40"/>
                      <a:pt x="286" y="42"/>
                    </a:cubicBezTo>
                    <a:cubicBezTo>
                      <a:pt x="290" y="44"/>
                      <a:pt x="292" y="45"/>
                      <a:pt x="292" y="45"/>
                    </a:cubicBezTo>
                    <a:cubicBezTo>
                      <a:pt x="294" y="46"/>
                      <a:pt x="297" y="45"/>
                      <a:pt x="298" y="43"/>
                    </a:cubicBezTo>
                    <a:cubicBezTo>
                      <a:pt x="299" y="41"/>
                      <a:pt x="298" y="39"/>
                      <a:pt x="296" y="38"/>
                    </a:cubicBezTo>
                    <a:cubicBezTo>
                      <a:pt x="252" y="11"/>
                      <a:pt x="252" y="11"/>
                      <a:pt x="252" y="11"/>
                    </a:cubicBezTo>
                    <a:cubicBezTo>
                      <a:pt x="250" y="14"/>
                      <a:pt x="250" y="14"/>
                      <a:pt x="250" y="14"/>
                    </a:cubicBezTo>
                    <a:cubicBezTo>
                      <a:pt x="254" y="16"/>
                      <a:pt x="254" y="16"/>
                      <a:pt x="254" y="16"/>
                    </a:cubicBezTo>
                    <a:cubicBezTo>
                      <a:pt x="250" y="14"/>
                      <a:pt x="250" y="14"/>
                      <a:pt x="250" y="14"/>
                    </a:cubicBezTo>
                    <a:cubicBezTo>
                      <a:pt x="252" y="18"/>
                      <a:pt x="252" y="18"/>
                      <a:pt x="252" y="18"/>
                    </a:cubicBezTo>
                    <a:cubicBezTo>
                      <a:pt x="252" y="17"/>
                      <a:pt x="253" y="17"/>
                      <a:pt x="254" y="16"/>
                    </a:cubicBezTo>
                    <a:cubicBezTo>
                      <a:pt x="250" y="14"/>
                      <a:pt x="250" y="14"/>
                      <a:pt x="250" y="14"/>
                    </a:cubicBezTo>
                    <a:cubicBezTo>
                      <a:pt x="252" y="18"/>
                      <a:pt x="252" y="18"/>
                      <a:pt x="252" y="18"/>
                    </a:cubicBezTo>
                    <a:cubicBezTo>
                      <a:pt x="250" y="14"/>
                      <a:pt x="250" y="14"/>
                      <a:pt x="250" y="14"/>
                    </a:cubicBezTo>
                    <a:cubicBezTo>
                      <a:pt x="251" y="18"/>
                      <a:pt x="251" y="18"/>
                      <a:pt x="251" y="18"/>
                    </a:cubicBezTo>
                    <a:cubicBezTo>
                      <a:pt x="251" y="18"/>
                      <a:pt x="251" y="18"/>
                      <a:pt x="252" y="18"/>
                    </a:cubicBezTo>
                    <a:cubicBezTo>
                      <a:pt x="250" y="14"/>
                      <a:pt x="250" y="14"/>
                      <a:pt x="250" y="14"/>
                    </a:cubicBezTo>
                    <a:cubicBezTo>
                      <a:pt x="251" y="18"/>
                      <a:pt x="251" y="18"/>
                      <a:pt x="251" y="18"/>
                    </a:cubicBezTo>
                    <a:cubicBezTo>
                      <a:pt x="250" y="14"/>
                      <a:pt x="250" y="14"/>
                      <a:pt x="250" y="14"/>
                    </a:cubicBezTo>
                    <a:cubicBezTo>
                      <a:pt x="250" y="18"/>
                      <a:pt x="250" y="18"/>
                      <a:pt x="250" y="18"/>
                    </a:cubicBezTo>
                    <a:cubicBezTo>
                      <a:pt x="251" y="18"/>
                      <a:pt x="251" y="18"/>
                      <a:pt x="251" y="18"/>
                    </a:cubicBezTo>
                    <a:cubicBezTo>
                      <a:pt x="250" y="14"/>
                      <a:pt x="250" y="14"/>
                      <a:pt x="250" y="14"/>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8"/>
                      <a:pt x="251" y="18"/>
                      <a:pt x="253" y="19"/>
                    </a:cubicBezTo>
                    <a:cubicBezTo>
                      <a:pt x="258" y="20"/>
                      <a:pt x="269" y="22"/>
                      <a:pt x="279" y="25"/>
                    </a:cubicBezTo>
                    <a:cubicBezTo>
                      <a:pt x="288" y="27"/>
                      <a:pt x="296" y="29"/>
                      <a:pt x="296" y="29"/>
                    </a:cubicBezTo>
                    <a:cubicBezTo>
                      <a:pt x="298" y="30"/>
                      <a:pt x="300" y="29"/>
                      <a:pt x="301" y="27"/>
                    </a:cubicBezTo>
                    <a:cubicBezTo>
                      <a:pt x="302" y="25"/>
                      <a:pt x="301" y="23"/>
                      <a:pt x="299" y="22"/>
                    </a:cubicBezTo>
                    <a:cubicBezTo>
                      <a:pt x="299" y="22"/>
                      <a:pt x="297" y="21"/>
                      <a:pt x="295" y="19"/>
                    </a:cubicBezTo>
                    <a:cubicBezTo>
                      <a:pt x="290" y="16"/>
                      <a:pt x="283" y="12"/>
                      <a:pt x="278" y="9"/>
                    </a:cubicBezTo>
                    <a:cubicBezTo>
                      <a:pt x="275" y="7"/>
                      <a:pt x="273" y="6"/>
                      <a:pt x="271" y="4"/>
                    </a:cubicBezTo>
                    <a:cubicBezTo>
                      <a:pt x="270" y="4"/>
                      <a:pt x="269" y="3"/>
                      <a:pt x="269" y="3"/>
                    </a:cubicBezTo>
                    <a:cubicBezTo>
                      <a:pt x="269" y="3"/>
                      <a:pt x="269" y="3"/>
                      <a:pt x="269" y="3"/>
                    </a:cubicBezTo>
                    <a:cubicBezTo>
                      <a:pt x="269" y="3"/>
                      <a:pt x="269" y="3"/>
                      <a:pt x="269" y="3"/>
                    </a:cubicBezTo>
                    <a:cubicBezTo>
                      <a:pt x="267" y="4"/>
                      <a:pt x="267" y="4"/>
                      <a:pt x="267" y="4"/>
                    </a:cubicBezTo>
                    <a:cubicBezTo>
                      <a:pt x="269" y="3"/>
                      <a:pt x="269" y="3"/>
                      <a:pt x="269" y="3"/>
                    </a:cubicBezTo>
                    <a:cubicBezTo>
                      <a:pt x="269" y="3"/>
                      <a:pt x="269" y="3"/>
                      <a:pt x="269" y="3"/>
                    </a:cubicBezTo>
                    <a:cubicBezTo>
                      <a:pt x="267" y="4"/>
                      <a:pt x="267" y="4"/>
                      <a:pt x="267" y="4"/>
                    </a:cubicBezTo>
                    <a:cubicBezTo>
                      <a:pt x="269" y="3"/>
                      <a:pt x="269" y="3"/>
                      <a:pt x="269" y="3"/>
                    </a:cubicBezTo>
                    <a:cubicBezTo>
                      <a:pt x="266" y="5"/>
                      <a:pt x="266" y="5"/>
                      <a:pt x="266" y="5"/>
                    </a:cubicBezTo>
                    <a:cubicBezTo>
                      <a:pt x="269" y="4"/>
                      <a:pt x="269" y="4"/>
                      <a:pt x="269" y="4"/>
                    </a:cubicBezTo>
                    <a:cubicBezTo>
                      <a:pt x="269" y="3"/>
                      <a:pt x="269" y="3"/>
                      <a:pt x="269" y="3"/>
                    </a:cubicBezTo>
                    <a:cubicBezTo>
                      <a:pt x="266" y="5"/>
                      <a:pt x="266" y="5"/>
                      <a:pt x="266" y="5"/>
                    </a:cubicBezTo>
                    <a:cubicBezTo>
                      <a:pt x="269" y="4"/>
                      <a:pt x="269" y="4"/>
                      <a:pt x="269" y="4"/>
                    </a:cubicBezTo>
                    <a:cubicBezTo>
                      <a:pt x="266" y="6"/>
                      <a:pt x="266" y="6"/>
                      <a:pt x="266" y="6"/>
                    </a:cubicBezTo>
                    <a:cubicBezTo>
                      <a:pt x="270" y="6"/>
                      <a:pt x="270" y="6"/>
                      <a:pt x="270" y="6"/>
                    </a:cubicBezTo>
                    <a:cubicBezTo>
                      <a:pt x="270" y="4"/>
                      <a:pt x="269" y="4"/>
                      <a:pt x="269" y="4"/>
                    </a:cubicBezTo>
                    <a:cubicBezTo>
                      <a:pt x="266" y="6"/>
                      <a:pt x="266" y="6"/>
                      <a:pt x="266" y="6"/>
                    </a:cubicBezTo>
                    <a:cubicBezTo>
                      <a:pt x="270" y="6"/>
                      <a:pt x="270" y="6"/>
                      <a:pt x="270" y="6"/>
                    </a:cubicBezTo>
                    <a:cubicBezTo>
                      <a:pt x="266" y="6"/>
                      <a:pt x="266" y="6"/>
                      <a:pt x="266" y="6"/>
                    </a:cubicBezTo>
                    <a:cubicBezTo>
                      <a:pt x="269" y="8"/>
                      <a:pt x="269" y="8"/>
                      <a:pt x="269" y="8"/>
                    </a:cubicBezTo>
                    <a:cubicBezTo>
                      <a:pt x="270" y="7"/>
                      <a:pt x="270" y="6"/>
                      <a:pt x="270" y="6"/>
                    </a:cubicBezTo>
                    <a:cubicBezTo>
                      <a:pt x="266" y="6"/>
                      <a:pt x="266" y="6"/>
                      <a:pt x="266" y="6"/>
                    </a:cubicBezTo>
                    <a:cubicBezTo>
                      <a:pt x="269" y="8"/>
                      <a:pt x="269" y="8"/>
                      <a:pt x="269" y="8"/>
                    </a:cubicBezTo>
                    <a:cubicBezTo>
                      <a:pt x="269" y="8"/>
                      <a:pt x="269" y="8"/>
                      <a:pt x="269" y="8"/>
                    </a:cubicBezTo>
                    <a:cubicBezTo>
                      <a:pt x="266" y="6"/>
                      <a:pt x="266" y="6"/>
                      <a:pt x="266" y="6"/>
                    </a:cubicBezTo>
                    <a:cubicBezTo>
                      <a:pt x="267" y="9"/>
                      <a:pt x="267" y="9"/>
                      <a:pt x="267" y="9"/>
                    </a:cubicBezTo>
                    <a:cubicBezTo>
                      <a:pt x="268" y="9"/>
                      <a:pt x="268" y="9"/>
                      <a:pt x="269" y="8"/>
                    </a:cubicBezTo>
                    <a:cubicBezTo>
                      <a:pt x="266" y="6"/>
                      <a:pt x="266" y="6"/>
                      <a:pt x="266" y="6"/>
                    </a:cubicBezTo>
                    <a:cubicBezTo>
                      <a:pt x="267" y="9"/>
                      <a:pt x="267" y="9"/>
                      <a:pt x="267" y="9"/>
                    </a:cubicBezTo>
                    <a:cubicBezTo>
                      <a:pt x="266" y="6"/>
                      <a:pt x="266" y="6"/>
                      <a:pt x="266" y="6"/>
                    </a:cubicBezTo>
                    <a:cubicBezTo>
                      <a:pt x="266" y="10"/>
                      <a:pt x="266" y="10"/>
                      <a:pt x="266" y="10"/>
                    </a:cubicBezTo>
                    <a:cubicBezTo>
                      <a:pt x="267" y="9"/>
                      <a:pt x="267" y="9"/>
                      <a:pt x="267" y="9"/>
                    </a:cubicBezTo>
                    <a:cubicBezTo>
                      <a:pt x="266" y="6"/>
                      <a:pt x="266" y="6"/>
                      <a:pt x="266" y="6"/>
                    </a:cubicBezTo>
                    <a:cubicBezTo>
                      <a:pt x="266" y="10"/>
                      <a:pt x="266" y="10"/>
                      <a:pt x="266" y="10"/>
                    </a:cubicBezTo>
                    <a:cubicBezTo>
                      <a:pt x="266" y="8"/>
                      <a:pt x="266" y="8"/>
                      <a:pt x="266" y="8"/>
                    </a:cubicBezTo>
                    <a:cubicBezTo>
                      <a:pt x="266" y="10"/>
                      <a:pt x="266" y="10"/>
                      <a:pt x="266" y="10"/>
                    </a:cubicBezTo>
                    <a:cubicBezTo>
                      <a:pt x="266" y="10"/>
                      <a:pt x="266" y="10"/>
                      <a:pt x="266" y="10"/>
                    </a:cubicBezTo>
                    <a:cubicBezTo>
                      <a:pt x="266" y="8"/>
                      <a:pt x="266" y="8"/>
                      <a:pt x="266" y="8"/>
                    </a:cubicBezTo>
                    <a:cubicBezTo>
                      <a:pt x="266" y="10"/>
                      <a:pt x="266" y="10"/>
                      <a:pt x="266" y="10"/>
                    </a:cubicBezTo>
                    <a:cubicBezTo>
                      <a:pt x="266" y="10"/>
                      <a:pt x="267" y="10"/>
                      <a:pt x="268" y="10"/>
                    </a:cubicBezTo>
                    <a:cubicBezTo>
                      <a:pt x="271" y="10"/>
                      <a:pt x="277" y="11"/>
                      <a:pt x="282" y="12"/>
                    </a:cubicBezTo>
                    <a:cubicBezTo>
                      <a:pt x="287" y="13"/>
                      <a:pt x="292" y="14"/>
                      <a:pt x="292" y="14"/>
                    </a:cubicBezTo>
                    <a:cubicBezTo>
                      <a:pt x="293" y="14"/>
                      <a:pt x="295" y="13"/>
                      <a:pt x="296" y="11"/>
                    </a:cubicBezTo>
                    <a:cubicBezTo>
                      <a:pt x="297" y="9"/>
                      <a:pt x="296" y="7"/>
                      <a:pt x="294" y="6"/>
                    </a:cubicBezTo>
                    <a:cubicBezTo>
                      <a:pt x="286" y="1"/>
                      <a:pt x="286" y="1"/>
                      <a:pt x="286" y="1"/>
                    </a:cubicBezTo>
                    <a:cubicBezTo>
                      <a:pt x="284" y="0"/>
                      <a:pt x="281" y="0"/>
                      <a:pt x="280" y="2"/>
                    </a:cubicBezTo>
                    <a:cubicBezTo>
                      <a:pt x="279" y="4"/>
                      <a:pt x="279" y="6"/>
                      <a:pt x="281" y="8"/>
                    </a:cubicBezTo>
                    <a:cubicBezTo>
                      <a:pt x="290" y="13"/>
                      <a:pt x="290" y="13"/>
                      <a:pt x="290" y="13"/>
                    </a:cubicBezTo>
                    <a:cubicBezTo>
                      <a:pt x="292" y="10"/>
                      <a:pt x="292" y="10"/>
                      <a:pt x="292" y="10"/>
                    </a:cubicBezTo>
                    <a:cubicBezTo>
                      <a:pt x="293" y="6"/>
                      <a:pt x="293" y="6"/>
                      <a:pt x="293" y="6"/>
                    </a:cubicBezTo>
                    <a:cubicBezTo>
                      <a:pt x="293" y="6"/>
                      <a:pt x="287" y="5"/>
                      <a:pt x="281" y="4"/>
                    </a:cubicBezTo>
                    <a:cubicBezTo>
                      <a:pt x="278" y="3"/>
                      <a:pt x="275" y="3"/>
                      <a:pt x="272" y="2"/>
                    </a:cubicBezTo>
                    <a:cubicBezTo>
                      <a:pt x="271" y="2"/>
                      <a:pt x="270" y="2"/>
                      <a:pt x="269" y="2"/>
                    </a:cubicBezTo>
                    <a:cubicBezTo>
                      <a:pt x="268" y="2"/>
                      <a:pt x="267" y="2"/>
                      <a:pt x="266" y="2"/>
                    </a:cubicBezTo>
                    <a:cubicBezTo>
                      <a:pt x="266" y="2"/>
                      <a:pt x="266" y="2"/>
                      <a:pt x="265" y="2"/>
                    </a:cubicBezTo>
                    <a:cubicBezTo>
                      <a:pt x="265" y="2"/>
                      <a:pt x="265" y="2"/>
                      <a:pt x="264" y="2"/>
                    </a:cubicBezTo>
                    <a:cubicBezTo>
                      <a:pt x="264" y="2"/>
                      <a:pt x="263" y="2"/>
                      <a:pt x="262" y="3"/>
                    </a:cubicBezTo>
                    <a:cubicBezTo>
                      <a:pt x="266" y="6"/>
                      <a:pt x="266" y="6"/>
                      <a:pt x="266" y="6"/>
                    </a:cubicBezTo>
                    <a:cubicBezTo>
                      <a:pt x="263" y="3"/>
                      <a:pt x="263" y="3"/>
                      <a:pt x="263" y="3"/>
                    </a:cubicBezTo>
                    <a:cubicBezTo>
                      <a:pt x="262" y="4"/>
                      <a:pt x="262" y="5"/>
                      <a:pt x="262" y="6"/>
                    </a:cubicBezTo>
                    <a:cubicBezTo>
                      <a:pt x="262" y="7"/>
                      <a:pt x="262" y="8"/>
                      <a:pt x="262" y="8"/>
                    </a:cubicBezTo>
                    <a:cubicBezTo>
                      <a:pt x="263" y="8"/>
                      <a:pt x="263" y="9"/>
                      <a:pt x="263" y="9"/>
                    </a:cubicBezTo>
                    <a:cubicBezTo>
                      <a:pt x="264" y="9"/>
                      <a:pt x="264" y="9"/>
                      <a:pt x="264" y="10"/>
                    </a:cubicBezTo>
                    <a:cubicBezTo>
                      <a:pt x="266" y="11"/>
                      <a:pt x="269" y="12"/>
                      <a:pt x="272" y="14"/>
                    </a:cubicBezTo>
                    <a:cubicBezTo>
                      <a:pt x="281" y="20"/>
                      <a:pt x="295" y="29"/>
                      <a:pt x="295" y="29"/>
                    </a:cubicBezTo>
                    <a:cubicBezTo>
                      <a:pt x="297" y="25"/>
                      <a:pt x="297" y="25"/>
                      <a:pt x="297" y="25"/>
                    </a:cubicBezTo>
                    <a:cubicBezTo>
                      <a:pt x="298" y="21"/>
                      <a:pt x="298" y="21"/>
                      <a:pt x="298" y="21"/>
                    </a:cubicBezTo>
                    <a:cubicBezTo>
                      <a:pt x="298" y="21"/>
                      <a:pt x="287" y="19"/>
                      <a:pt x="275" y="16"/>
                    </a:cubicBezTo>
                    <a:cubicBezTo>
                      <a:pt x="270" y="14"/>
                      <a:pt x="264" y="13"/>
                      <a:pt x="259" y="12"/>
                    </a:cubicBezTo>
                    <a:cubicBezTo>
                      <a:pt x="257" y="11"/>
                      <a:pt x="255" y="11"/>
                      <a:pt x="254" y="11"/>
                    </a:cubicBezTo>
                    <a:cubicBezTo>
                      <a:pt x="253" y="10"/>
                      <a:pt x="252" y="10"/>
                      <a:pt x="252" y="10"/>
                    </a:cubicBezTo>
                    <a:cubicBezTo>
                      <a:pt x="251" y="10"/>
                      <a:pt x="251" y="10"/>
                      <a:pt x="251" y="10"/>
                    </a:cubicBezTo>
                    <a:cubicBezTo>
                      <a:pt x="251" y="10"/>
                      <a:pt x="251" y="10"/>
                      <a:pt x="250" y="10"/>
                    </a:cubicBezTo>
                    <a:cubicBezTo>
                      <a:pt x="250" y="10"/>
                      <a:pt x="250" y="10"/>
                      <a:pt x="249" y="10"/>
                    </a:cubicBezTo>
                    <a:cubicBezTo>
                      <a:pt x="249" y="10"/>
                      <a:pt x="249" y="10"/>
                      <a:pt x="248" y="10"/>
                    </a:cubicBezTo>
                    <a:cubicBezTo>
                      <a:pt x="248" y="11"/>
                      <a:pt x="247" y="11"/>
                      <a:pt x="247" y="12"/>
                    </a:cubicBezTo>
                    <a:cubicBezTo>
                      <a:pt x="246" y="14"/>
                      <a:pt x="246" y="16"/>
                      <a:pt x="248" y="17"/>
                    </a:cubicBezTo>
                    <a:cubicBezTo>
                      <a:pt x="292" y="45"/>
                      <a:pt x="292" y="45"/>
                      <a:pt x="292" y="45"/>
                    </a:cubicBezTo>
                    <a:cubicBezTo>
                      <a:pt x="294" y="41"/>
                      <a:pt x="294" y="41"/>
                      <a:pt x="294" y="41"/>
                    </a:cubicBezTo>
                    <a:cubicBezTo>
                      <a:pt x="296" y="38"/>
                      <a:pt x="296" y="38"/>
                      <a:pt x="296" y="38"/>
                    </a:cubicBezTo>
                    <a:cubicBezTo>
                      <a:pt x="296" y="38"/>
                      <a:pt x="281" y="32"/>
                      <a:pt x="267" y="25"/>
                    </a:cubicBezTo>
                    <a:cubicBezTo>
                      <a:pt x="259" y="22"/>
                      <a:pt x="252" y="19"/>
                      <a:pt x="246" y="17"/>
                    </a:cubicBezTo>
                    <a:cubicBezTo>
                      <a:pt x="243" y="16"/>
                      <a:pt x="240" y="15"/>
                      <a:pt x="238" y="14"/>
                    </a:cubicBezTo>
                    <a:cubicBezTo>
                      <a:pt x="237" y="14"/>
                      <a:pt x="236" y="13"/>
                      <a:pt x="236" y="13"/>
                    </a:cubicBezTo>
                    <a:cubicBezTo>
                      <a:pt x="235" y="13"/>
                      <a:pt x="235" y="13"/>
                      <a:pt x="234" y="13"/>
                    </a:cubicBezTo>
                    <a:cubicBezTo>
                      <a:pt x="234" y="13"/>
                      <a:pt x="234" y="13"/>
                      <a:pt x="233" y="13"/>
                    </a:cubicBezTo>
                    <a:cubicBezTo>
                      <a:pt x="233" y="13"/>
                      <a:pt x="232" y="13"/>
                      <a:pt x="232" y="13"/>
                    </a:cubicBezTo>
                    <a:cubicBezTo>
                      <a:pt x="231" y="13"/>
                      <a:pt x="231" y="13"/>
                      <a:pt x="231" y="14"/>
                    </a:cubicBezTo>
                    <a:cubicBezTo>
                      <a:pt x="230" y="14"/>
                      <a:pt x="230" y="14"/>
                      <a:pt x="229" y="15"/>
                    </a:cubicBezTo>
                    <a:cubicBezTo>
                      <a:pt x="233" y="17"/>
                      <a:pt x="233" y="17"/>
                      <a:pt x="233" y="17"/>
                    </a:cubicBezTo>
                    <a:cubicBezTo>
                      <a:pt x="231" y="14"/>
                      <a:pt x="231" y="14"/>
                      <a:pt x="231" y="14"/>
                    </a:cubicBezTo>
                    <a:cubicBezTo>
                      <a:pt x="229" y="14"/>
                      <a:pt x="229" y="15"/>
                      <a:pt x="229" y="16"/>
                    </a:cubicBezTo>
                    <a:cubicBezTo>
                      <a:pt x="229" y="16"/>
                      <a:pt x="229" y="17"/>
                      <a:pt x="229" y="17"/>
                    </a:cubicBezTo>
                    <a:cubicBezTo>
                      <a:pt x="229" y="18"/>
                      <a:pt x="229" y="18"/>
                      <a:pt x="229" y="19"/>
                    </a:cubicBezTo>
                    <a:cubicBezTo>
                      <a:pt x="229" y="19"/>
                      <a:pt x="230" y="19"/>
                      <a:pt x="230" y="20"/>
                    </a:cubicBezTo>
                    <a:cubicBezTo>
                      <a:pt x="230" y="20"/>
                      <a:pt x="230" y="20"/>
                      <a:pt x="230" y="20"/>
                    </a:cubicBezTo>
                    <a:cubicBezTo>
                      <a:pt x="231" y="21"/>
                      <a:pt x="231" y="21"/>
                      <a:pt x="232" y="21"/>
                    </a:cubicBezTo>
                    <a:cubicBezTo>
                      <a:pt x="234" y="23"/>
                      <a:pt x="239" y="26"/>
                      <a:pt x="245" y="30"/>
                    </a:cubicBezTo>
                    <a:cubicBezTo>
                      <a:pt x="254" y="35"/>
                      <a:pt x="266" y="43"/>
                      <a:pt x="276" y="48"/>
                    </a:cubicBezTo>
                    <a:cubicBezTo>
                      <a:pt x="281" y="51"/>
                      <a:pt x="285" y="54"/>
                      <a:pt x="288" y="56"/>
                    </a:cubicBezTo>
                    <a:cubicBezTo>
                      <a:pt x="289" y="57"/>
                      <a:pt x="290" y="57"/>
                      <a:pt x="291" y="58"/>
                    </a:cubicBezTo>
                    <a:cubicBezTo>
                      <a:pt x="292" y="58"/>
                      <a:pt x="292" y="58"/>
                      <a:pt x="292" y="59"/>
                    </a:cubicBezTo>
                    <a:cubicBezTo>
                      <a:pt x="292" y="59"/>
                      <a:pt x="292" y="59"/>
                      <a:pt x="292" y="59"/>
                    </a:cubicBezTo>
                    <a:cubicBezTo>
                      <a:pt x="293" y="57"/>
                      <a:pt x="293" y="57"/>
                      <a:pt x="293" y="57"/>
                    </a:cubicBezTo>
                    <a:cubicBezTo>
                      <a:pt x="292" y="58"/>
                      <a:pt x="292" y="58"/>
                      <a:pt x="292" y="58"/>
                    </a:cubicBezTo>
                    <a:cubicBezTo>
                      <a:pt x="292" y="59"/>
                      <a:pt x="292" y="59"/>
                      <a:pt x="292" y="59"/>
                    </a:cubicBezTo>
                    <a:cubicBezTo>
                      <a:pt x="293" y="57"/>
                      <a:pt x="293" y="57"/>
                      <a:pt x="293" y="57"/>
                    </a:cubicBezTo>
                    <a:cubicBezTo>
                      <a:pt x="292" y="58"/>
                      <a:pt x="292" y="58"/>
                      <a:pt x="292" y="58"/>
                    </a:cubicBezTo>
                    <a:cubicBezTo>
                      <a:pt x="294" y="56"/>
                      <a:pt x="294" y="56"/>
                      <a:pt x="294" y="56"/>
                    </a:cubicBezTo>
                    <a:cubicBezTo>
                      <a:pt x="291" y="58"/>
                      <a:pt x="291" y="58"/>
                      <a:pt x="291" y="58"/>
                    </a:cubicBezTo>
                    <a:cubicBezTo>
                      <a:pt x="292" y="58"/>
                      <a:pt x="292" y="58"/>
                      <a:pt x="292" y="58"/>
                    </a:cubicBezTo>
                    <a:cubicBezTo>
                      <a:pt x="294" y="56"/>
                      <a:pt x="294" y="56"/>
                      <a:pt x="294" y="56"/>
                    </a:cubicBezTo>
                    <a:cubicBezTo>
                      <a:pt x="291" y="58"/>
                      <a:pt x="291" y="58"/>
                      <a:pt x="291" y="58"/>
                    </a:cubicBezTo>
                    <a:cubicBezTo>
                      <a:pt x="295" y="56"/>
                      <a:pt x="295" y="56"/>
                      <a:pt x="295" y="56"/>
                    </a:cubicBezTo>
                    <a:cubicBezTo>
                      <a:pt x="291" y="57"/>
                      <a:pt x="291" y="57"/>
                      <a:pt x="291" y="57"/>
                    </a:cubicBezTo>
                    <a:cubicBezTo>
                      <a:pt x="291" y="58"/>
                      <a:pt x="291" y="58"/>
                      <a:pt x="291" y="58"/>
                    </a:cubicBezTo>
                    <a:cubicBezTo>
                      <a:pt x="295" y="56"/>
                      <a:pt x="295" y="56"/>
                      <a:pt x="295" y="56"/>
                    </a:cubicBezTo>
                    <a:cubicBezTo>
                      <a:pt x="291" y="57"/>
                      <a:pt x="291" y="57"/>
                      <a:pt x="291" y="57"/>
                    </a:cubicBezTo>
                    <a:cubicBezTo>
                      <a:pt x="295" y="56"/>
                      <a:pt x="295" y="56"/>
                      <a:pt x="295" y="56"/>
                    </a:cubicBezTo>
                    <a:cubicBezTo>
                      <a:pt x="291" y="56"/>
                      <a:pt x="291" y="56"/>
                      <a:pt x="291" y="56"/>
                    </a:cubicBezTo>
                    <a:cubicBezTo>
                      <a:pt x="291" y="57"/>
                      <a:pt x="291" y="57"/>
                      <a:pt x="291" y="57"/>
                    </a:cubicBezTo>
                    <a:cubicBezTo>
                      <a:pt x="295" y="56"/>
                      <a:pt x="295" y="56"/>
                      <a:pt x="295" y="56"/>
                    </a:cubicBezTo>
                    <a:cubicBezTo>
                      <a:pt x="291" y="56"/>
                      <a:pt x="291" y="56"/>
                      <a:pt x="291" y="56"/>
                    </a:cubicBezTo>
                    <a:cubicBezTo>
                      <a:pt x="295" y="56"/>
                      <a:pt x="295" y="56"/>
                      <a:pt x="295" y="56"/>
                    </a:cubicBezTo>
                    <a:cubicBezTo>
                      <a:pt x="291" y="53"/>
                      <a:pt x="291" y="53"/>
                      <a:pt x="291" y="53"/>
                    </a:cubicBezTo>
                    <a:cubicBezTo>
                      <a:pt x="295" y="56"/>
                      <a:pt x="295" y="56"/>
                      <a:pt x="295" y="56"/>
                    </a:cubicBezTo>
                    <a:cubicBezTo>
                      <a:pt x="293" y="52"/>
                      <a:pt x="293" y="52"/>
                      <a:pt x="293" y="52"/>
                    </a:cubicBezTo>
                    <a:cubicBezTo>
                      <a:pt x="293" y="52"/>
                      <a:pt x="292" y="52"/>
                      <a:pt x="291" y="53"/>
                    </a:cubicBezTo>
                    <a:cubicBezTo>
                      <a:pt x="295" y="56"/>
                      <a:pt x="295" y="56"/>
                      <a:pt x="295" y="56"/>
                    </a:cubicBezTo>
                    <a:cubicBezTo>
                      <a:pt x="293" y="52"/>
                      <a:pt x="293" y="52"/>
                      <a:pt x="293" y="52"/>
                    </a:cubicBezTo>
                    <a:cubicBezTo>
                      <a:pt x="294" y="55"/>
                      <a:pt x="294" y="55"/>
                      <a:pt x="294" y="55"/>
                    </a:cubicBezTo>
                    <a:cubicBezTo>
                      <a:pt x="294" y="52"/>
                      <a:pt x="294" y="52"/>
                      <a:pt x="294" y="52"/>
                    </a:cubicBezTo>
                    <a:cubicBezTo>
                      <a:pt x="294" y="52"/>
                      <a:pt x="294" y="52"/>
                      <a:pt x="293" y="52"/>
                    </a:cubicBezTo>
                    <a:cubicBezTo>
                      <a:pt x="294" y="55"/>
                      <a:pt x="294" y="55"/>
                      <a:pt x="294" y="55"/>
                    </a:cubicBezTo>
                    <a:cubicBezTo>
                      <a:pt x="294" y="52"/>
                      <a:pt x="294" y="52"/>
                      <a:pt x="294" y="52"/>
                    </a:cubicBezTo>
                    <a:cubicBezTo>
                      <a:pt x="294" y="54"/>
                      <a:pt x="294" y="54"/>
                      <a:pt x="294" y="54"/>
                    </a:cubicBezTo>
                    <a:cubicBezTo>
                      <a:pt x="295" y="52"/>
                      <a:pt x="295" y="52"/>
                      <a:pt x="295" y="52"/>
                    </a:cubicBezTo>
                    <a:cubicBezTo>
                      <a:pt x="294" y="52"/>
                      <a:pt x="294" y="52"/>
                      <a:pt x="294" y="52"/>
                    </a:cubicBezTo>
                    <a:cubicBezTo>
                      <a:pt x="294" y="54"/>
                      <a:pt x="294" y="54"/>
                      <a:pt x="294" y="54"/>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4" y="52"/>
                      <a:pt x="293" y="51"/>
                    </a:cubicBezTo>
                    <a:cubicBezTo>
                      <a:pt x="290" y="50"/>
                      <a:pt x="284" y="47"/>
                      <a:pt x="276" y="44"/>
                    </a:cubicBezTo>
                    <a:cubicBezTo>
                      <a:pt x="265" y="38"/>
                      <a:pt x="251" y="31"/>
                      <a:pt x="239" y="26"/>
                    </a:cubicBezTo>
                    <a:cubicBezTo>
                      <a:pt x="233" y="23"/>
                      <a:pt x="228" y="20"/>
                      <a:pt x="224" y="19"/>
                    </a:cubicBezTo>
                    <a:cubicBezTo>
                      <a:pt x="222" y="18"/>
                      <a:pt x="220" y="17"/>
                      <a:pt x="219" y="16"/>
                    </a:cubicBezTo>
                    <a:cubicBezTo>
                      <a:pt x="219" y="16"/>
                      <a:pt x="218" y="16"/>
                      <a:pt x="218" y="16"/>
                    </a:cubicBezTo>
                    <a:cubicBezTo>
                      <a:pt x="217" y="16"/>
                      <a:pt x="217" y="16"/>
                      <a:pt x="217" y="16"/>
                    </a:cubicBezTo>
                    <a:cubicBezTo>
                      <a:pt x="217" y="15"/>
                      <a:pt x="216" y="15"/>
                      <a:pt x="216" y="15"/>
                    </a:cubicBezTo>
                    <a:cubicBezTo>
                      <a:pt x="215" y="15"/>
                      <a:pt x="215" y="15"/>
                      <a:pt x="214" y="16"/>
                    </a:cubicBezTo>
                    <a:cubicBezTo>
                      <a:pt x="214" y="16"/>
                      <a:pt x="213" y="16"/>
                      <a:pt x="212" y="17"/>
                    </a:cubicBezTo>
                    <a:cubicBezTo>
                      <a:pt x="212" y="18"/>
                      <a:pt x="211" y="19"/>
                      <a:pt x="211" y="19"/>
                    </a:cubicBezTo>
                    <a:cubicBezTo>
                      <a:pt x="212" y="20"/>
                      <a:pt x="212" y="21"/>
                      <a:pt x="212" y="21"/>
                    </a:cubicBezTo>
                    <a:cubicBezTo>
                      <a:pt x="212" y="22"/>
                      <a:pt x="213" y="22"/>
                      <a:pt x="213" y="22"/>
                    </a:cubicBezTo>
                    <a:cubicBezTo>
                      <a:pt x="213" y="23"/>
                      <a:pt x="213" y="23"/>
                      <a:pt x="213" y="23"/>
                    </a:cubicBezTo>
                    <a:cubicBezTo>
                      <a:pt x="214" y="23"/>
                      <a:pt x="214" y="23"/>
                      <a:pt x="215" y="24"/>
                    </a:cubicBezTo>
                    <a:cubicBezTo>
                      <a:pt x="218" y="26"/>
                      <a:pt x="224" y="30"/>
                      <a:pt x="232" y="34"/>
                    </a:cubicBezTo>
                    <a:cubicBezTo>
                      <a:pt x="243" y="41"/>
                      <a:pt x="258" y="50"/>
                      <a:pt x="270" y="57"/>
                    </a:cubicBezTo>
                    <a:cubicBezTo>
                      <a:pt x="276" y="61"/>
                      <a:pt x="281" y="64"/>
                      <a:pt x="285" y="67"/>
                    </a:cubicBezTo>
                    <a:cubicBezTo>
                      <a:pt x="287" y="68"/>
                      <a:pt x="288" y="69"/>
                      <a:pt x="289" y="70"/>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3" y="68"/>
                      <a:pt x="293" y="68"/>
                      <a:pt x="293" y="68"/>
                    </a:cubicBezTo>
                    <a:cubicBezTo>
                      <a:pt x="290" y="70"/>
                      <a:pt x="290" y="70"/>
                      <a:pt x="290" y="70"/>
                    </a:cubicBezTo>
                    <a:cubicBezTo>
                      <a:pt x="290" y="70"/>
                      <a:pt x="290" y="70"/>
                      <a:pt x="290" y="70"/>
                    </a:cubicBezTo>
                    <a:cubicBezTo>
                      <a:pt x="293" y="68"/>
                      <a:pt x="293" y="68"/>
                      <a:pt x="293" y="68"/>
                    </a:cubicBezTo>
                    <a:cubicBezTo>
                      <a:pt x="290" y="70"/>
                      <a:pt x="290" y="70"/>
                      <a:pt x="290" y="70"/>
                    </a:cubicBezTo>
                    <a:cubicBezTo>
                      <a:pt x="293" y="68"/>
                      <a:pt x="293" y="68"/>
                      <a:pt x="293" y="68"/>
                    </a:cubicBezTo>
                    <a:cubicBezTo>
                      <a:pt x="289" y="68"/>
                      <a:pt x="289" y="68"/>
                      <a:pt x="289" y="68"/>
                    </a:cubicBezTo>
                    <a:cubicBezTo>
                      <a:pt x="289" y="69"/>
                      <a:pt x="290" y="69"/>
                      <a:pt x="290" y="70"/>
                    </a:cubicBezTo>
                    <a:cubicBezTo>
                      <a:pt x="293" y="68"/>
                      <a:pt x="293" y="68"/>
                      <a:pt x="293" y="68"/>
                    </a:cubicBezTo>
                    <a:cubicBezTo>
                      <a:pt x="289" y="68"/>
                      <a:pt x="289" y="68"/>
                      <a:pt x="289" y="68"/>
                    </a:cubicBezTo>
                    <a:cubicBezTo>
                      <a:pt x="293" y="68"/>
                      <a:pt x="293" y="68"/>
                      <a:pt x="293" y="68"/>
                    </a:cubicBezTo>
                    <a:cubicBezTo>
                      <a:pt x="290" y="66"/>
                      <a:pt x="290" y="66"/>
                      <a:pt x="290" y="66"/>
                    </a:cubicBezTo>
                    <a:cubicBezTo>
                      <a:pt x="289" y="67"/>
                      <a:pt x="289" y="67"/>
                      <a:pt x="289" y="68"/>
                    </a:cubicBezTo>
                    <a:cubicBezTo>
                      <a:pt x="293" y="68"/>
                      <a:pt x="293" y="68"/>
                      <a:pt x="293" y="68"/>
                    </a:cubicBezTo>
                    <a:cubicBezTo>
                      <a:pt x="290" y="66"/>
                      <a:pt x="290" y="66"/>
                      <a:pt x="290" y="66"/>
                    </a:cubicBezTo>
                    <a:cubicBezTo>
                      <a:pt x="293" y="68"/>
                      <a:pt x="293" y="68"/>
                      <a:pt x="293" y="68"/>
                    </a:cubicBezTo>
                    <a:cubicBezTo>
                      <a:pt x="290" y="66"/>
                      <a:pt x="290" y="66"/>
                      <a:pt x="290" y="66"/>
                    </a:cubicBezTo>
                    <a:cubicBezTo>
                      <a:pt x="293" y="68"/>
                      <a:pt x="293" y="68"/>
                      <a:pt x="293" y="68"/>
                    </a:cubicBezTo>
                    <a:cubicBezTo>
                      <a:pt x="292" y="64"/>
                      <a:pt x="292" y="64"/>
                      <a:pt x="292" y="64"/>
                    </a:cubicBezTo>
                    <a:cubicBezTo>
                      <a:pt x="292" y="64"/>
                      <a:pt x="291" y="65"/>
                      <a:pt x="290" y="66"/>
                    </a:cubicBezTo>
                    <a:cubicBezTo>
                      <a:pt x="293" y="68"/>
                      <a:pt x="293" y="68"/>
                      <a:pt x="293" y="68"/>
                    </a:cubicBezTo>
                    <a:cubicBezTo>
                      <a:pt x="292" y="64"/>
                      <a:pt x="292" y="64"/>
                      <a:pt x="292" y="64"/>
                    </a:cubicBezTo>
                    <a:cubicBezTo>
                      <a:pt x="293" y="67"/>
                      <a:pt x="293" y="67"/>
                      <a:pt x="293" y="67"/>
                    </a:cubicBezTo>
                    <a:cubicBezTo>
                      <a:pt x="293" y="64"/>
                      <a:pt x="293" y="64"/>
                      <a:pt x="293" y="64"/>
                    </a:cubicBezTo>
                    <a:cubicBezTo>
                      <a:pt x="293" y="64"/>
                      <a:pt x="292" y="64"/>
                      <a:pt x="292" y="64"/>
                    </a:cubicBezTo>
                    <a:cubicBezTo>
                      <a:pt x="293" y="67"/>
                      <a:pt x="293" y="67"/>
                      <a:pt x="293" y="67"/>
                    </a:cubicBezTo>
                    <a:cubicBezTo>
                      <a:pt x="293" y="64"/>
                      <a:pt x="293" y="64"/>
                      <a:pt x="293" y="64"/>
                    </a:cubicBezTo>
                    <a:cubicBezTo>
                      <a:pt x="293" y="65"/>
                      <a:pt x="293" y="65"/>
                      <a:pt x="293" y="65"/>
                    </a:cubicBezTo>
                    <a:cubicBezTo>
                      <a:pt x="293" y="64"/>
                      <a:pt x="293" y="64"/>
                      <a:pt x="293" y="64"/>
                    </a:cubicBezTo>
                    <a:cubicBezTo>
                      <a:pt x="293" y="64"/>
                      <a:pt x="293" y="64"/>
                      <a:pt x="293" y="64"/>
                    </a:cubicBezTo>
                    <a:cubicBezTo>
                      <a:pt x="293" y="65"/>
                      <a:pt x="293" y="65"/>
                      <a:pt x="293" y="65"/>
                    </a:cubicBezTo>
                    <a:cubicBezTo>
                      <a:pt x="293" y="64"/>
                      <a:pt x="293" y="64"/>
                      <a:pt x="293" y="64"/>
                    </a:cubicBezTo>
                    <a:cubicBezTo>
                      <a:pt x="293" y="64"/>
                      <a:pt x="292" y="64"/>
                      <a:pt x="291" y="64"/>
                    </a:cubicBezTo>
                    <a:cubicBezTo>
                      <a:pt x="288" y="62"/>
                      <a:pt x="280" y="59"/>
                      <a:pt x="271" y="55"/>
                    </a:cubicBezTo>
                    <a:cubicBezTo>
                      <a:pt x="258" y="50"/>
                      <a:pt x="241" y="42"/>
                      <a:pt x="227" y="36"/>
                    </a:cubicBezTo>
                    <a:cubicBezTo>
                      <a:pt x="221" y="33"/>
                      <a:pt x="214" y="30"/>
                      <a:pt x="210" y="28"/>
                    </a:cubicBezTo>
                    <a:cubicBezTo>
                      <a:pt x="208" y="27"/>
                      <a:pt x="206" y="26"/>
                      <a:pt x="204" y="26"/>
                    </a:cubicBezTo>
                    <a:cubicBezTo>
                      <a:pt x="203" y="26"/>
                      <a:pt x="203" y="25"/>
                      <a:pt x="202" y="25"/>
                    </a:cubicBezTo>
                    <a:cubicBezTo>
                      <a:pt x="201" y="25"/>
                      <a:pt x="201" y="25"/>
                      <a:pt x="201" y="25"/>
                    </a:cubicBezTo>
                    <a:cubicBezTo>
                      <a:pt x="201" y="25"/>
                      <a:pt x="201" y="25"/>
                      <a:pt x="200" y="25"/>
                    </a:cubicBezTo>
                    <a:cubicBezTo>
                      <a:pt x="200" y="25"/>
                      <a:pt x="199" y="25"/>
                      <a:pt x="199" y="25"/>
                    </a:cubicBezTo>
                    <a:cubicBezTo>
                      <a:pt x="199" y="25"/>
                      <a:pt x="198" y="25"/>
                      <a:pt x="198" y="25"/>
                    </a:cubicBezTo>
                    <a:cubicBezTo>
                      <a:pt x="197" y="26"/>
                      <a:pt x="197" y="26"/>
                      <a:pt x="197" y="27"/>
                    </a:cubicBezTo>
                    <a:cubicBezTo>
                      <a:pt x="195" y="29"/>
                      <a:pt x="196" y="31"/>
                      <a:pt x="198" y="32"/>
                    </a:cubicBezTo>
                    <a:cubicBezTo>
                      <a:pt x="271" y="78"/>
                      <a:pt x="271" y="78"/>
                      <a:pt x="271" y="78"/>
                    </a:cubicBezTo>
                    <a:cubicBezTo>
                      <a:pt x="273" y="74"/>
                      <a:pt x="273" y="74"/>
                      <a:pt x="273" y="74"/>
                    </a:cubicBezTo>
                    <a:cubicBezTo>
                      <a:pt x="270" y="72"/>
                      <a:pt x="270" y="72"/>
                      <a:pt x="270" y="72"/>
                    </a:cubicBezTo>
                    <a:cubicBezTo>
                      <a:pt x="273" y="74"/>
                      <a:pt x="273" y="74"/>
                      <a:pt x="273" y="74"/>
                    </a:cubicBezTo>
                    <a:cubicBezTo>
                      <a:pt x="271" y="71"/>
                      <a:pt x="271" y="71"/>
                      <a:pt x="271" y="71"/>
                    </a:cubicBezTo>
                    <a:cubicBezTo>
                      <a:pt x="270" y="71"/>
                      <a:pt x="270" y="72"/>
                      <a:pt x="270" y="72"/>
                    </a:cubicBezTo>
                    <a:cubicBezTo>
                      <a:pt x="273" y="74"/>
                      <a:pt x="273" y="74"/>
                      <a:pt x="273" y="74"/>
                    </a:cubicBezTo>
                    <a:cubicBezTo>
                      <a:pt x="271" y="71"/>
                      <a:pt x="271" y="71"/>
                      <a:pt x="271" y="71"/>
                    </a:cubicBezTo>
                    <a:cubicBezTo>
                      <a:pt x="273" y="74"/>
                      <a:pt x="273" y="74"/>
                      <a:pt x="273" y="74"/>
                    </a:cubicBezTo>
                    <a:cubicBezTo>
                      <a:pt x="272" y="70"/>
                      <a:pt x="272" y="70"/>
                      <a:pt x="272" y="70"/>
                    </a:cubicBezTo>
                    <a:cubicBezTo>
                      <a:pt x="272" y="70"/>
                      <a:pt x="271" y="71"/>
                      <a:pt x="271" y="71"/>
                    </a:cubicBezTo>
                    <a:cubicBezTo>
                      <a:pt x="273" y="74"/>
                      <a:pt x="273" y="74"/>
                      <a:pt x="273" y="74"/>
                    </a:cubicBezTo>
                    <a:cubicBezTo>
                      <a:pt x="272" y="70"/>
                      <a:pt x="272" y="70"/>
                      <a:pt x="272" y="70"/>
                    </a:cubicBezTo>
                    <a:cubicBezTo>
                      <a:pt x="273" y="74"/>
                      <a:pt x="273" y="74"/>
                      <a:pt x="273" y="74"/>
                    </a:cubicBezTo>
                    <a:cubicBezTo>
                      <a:pt x="273" y="70"/>
                      <a:pt x="273" y="70"/>
                      <a:pt x="273" y="70"/>
                    </a:cubicBezTo>
                    <a:cubicBezTo>
                      <a:pt x="272" y="70"/>
                      <a:pt x="272" y="70"/>
                      <a:pt x="272" y="70"/>
                    </a:cubicBezTo>
                    <a:cubicBezTo>
                      <a:pt x="273" y="74"/>
                      <a:pt x="273" y="74"/>
                      <a:pt x="273" y="74"/>
                    </a:cubicBezTo>
                    <a:cubicBezTo>
                      <a:pt x="273" y="70"/>
                      <a:pt x="273" y="70"/>
                      <a:pt x="273" y="70"/>
                    </a:cubicBezTo>
                    <a:cubicBezTo>
                      <a:pt x="273" y="72"/>
                      <a:pt x="273" y="72"/>
                      <a:pt x="273" y="72"/>
                    </a:cubicBezTo>
                    <a:cubicBezTo>
                      <a:pt x="273" y="70"/>
                      <a:pt x="273" y="70"/>
                      <a:pt x="273" y="70"/>
                    </a:cubicBezTo>
                    <a:cubicBezTo>
                      <a:pt x="273" y="70"/>
                      <a:pt x="273" y="70"/>
                      <a:pt x="273" y="70"/>
                    </a:cubicBezTo>
                    <a:cubicBezTo>
                      <a:pt x="273" y="72"/>
                      <a:pt x="273" y="72"/>
                      <a:pt x="273" y="72"/>
                    </a:cubicBezTo>
                    <a:cubicBezTo>
                      <a:pt x="273" y="70"/>
                      <a:pt x="273" y="70"/>
                      <a:pt x="273" y="70"/>
                    </a:cubicBezTo>
                    <a:cubicBezTo>
                      <a:pt x="273" y="70"/>
                      <a:pt x="272" y="70"/>
                      <a:pt x="271" y="70"/>
                    </a:cubicBezTo>
                    <a:cubicBezTo>
                      <a:pt x="268" y="69"/>
                      <a:pt x="260" y="66"/>
                      <a:pt x="251" y="62"/>
                    </a:cubicBezTo>
                    <a:cubicBezTo>
                      <a:pt x="238" y="56"/>
                      <a:pt x="220" y="48"/>
                      <a:pt x="207" y="42"/>
                    </a:cubicBezTo>
                    <a:cubicBezTo>
                      <a:pt x="200" y="39"/>
                      <a:pt x="194" y="36"/>
                      <a:pt x="189" y="34"/>
                    </a:cubicBezTo>
                    <a:cubicBezTo>
                      <a:pt x="185" y="32"/>
                      <a:pt x="183" y="31"/>
                      <a:pt x="183" y="31"/>
                    </a:cubicBezTo>
                    <a:cubicBezTo>
                      <a:pt x="181" y="30"/>
                      <a:pt x="178" y="31"/>
                      <a:pt x="177" y="32"/>
                    </a:cubicBezTo>
                    <a:cubicBezTo>
                      <a:pt x="176" y="34"/>
                      <a:pt x="177" y="37"/>
                      <a:pt x="179" y="38"/>
                    </a:cubicBezTo>
                    <a:cubicBezTo>
                      <a:pt x="179" y="38"/>
                      <a:pt x="183" y="40"/>
                      <a:pt x="190" y="45"/>
                    </a:cubicBezTo>
                    <a:cubicBezTo>
                      <a:pt x="201" y="51"/>
                      <a:pt x="216" y="60"/>
                      <a:pt x="229" y="68"/>
                    </a:cubicBezTo>
                    <a:cubicBezTo>
                      <a:pt x="235" y="72"/>
                      <a:pt x="241" y="76"/>
                      <a:pt x="245" y="78"/>
                    </a:cubicBezTo>
                    <a:cubicBezTo>
                      <a:pt x="247" y="80"/>
                      <a:pt x="249" y="81"/>
                      <a:pt x="250" y="82"/>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4" y="80"/>
                      <a:pt x="254" y="80"/>
                      <a:pt x="254" y="80"/>
                    </a:cubicBezTo>
                    <a:cubicBezTo>
                      <a:pt x="250" y="80"/>
                      <a:pt x="250" y="80"/>
                      <a:pt x="250" y="80"/>
                    </a:cubicBezTo>
                    <a:cubicBezTo>
                      <a:pt x="250" y="82"/>
                      <a:pt x="251" y="82"/>
                      <a:pt x="251" y="82"/>
                    </a:cubicBezTo>
                    <a:cubicBezTo>
                      <a:pt x="254" y="80"/>
                      <a:pt x="254" y="80"/>
                      <a:pt x="254" y="80"/>
                    </a:cubicBezTo>
                    <a:cubicBezTo>
                      <a:pt x="250" y="80"/>
                      <a:pt x="250" y="80"/>
                      <a:pt x="250" y="80"/>
                    </a:cubicBezTo>
                    <a:cubicBezTo>
                      <a:pt x="254" y="80"/>
                      <a:pt x="254" y="80"/>
                      <a:pt x="254" y="80"/>
                    </a:cubicBezTo>
                    <a:cubicBezTo>
                      <a:pt x="251" y="78"/>
                      <a:pt x="251" y="78"/>
                      <a:pt x="251" y="78"/>
                    </a:cubicBezTo>
                    <a:cubicBezTo>
                      <a:pt x="250" y="79"/>
                      <a:pt x="250" y="80"/>
                      <a:pt x="250" y="80"/>
                    </a:cubicBezTo>
                    <a:cubicBezTo>
                      <a:pt x="254" y="80"/>
                      <a:pt x="254" y="80"/>
                      <a:pt x="254" y="80"/>
                    </a:cubicBezTo>
                    <a:cubicBezTo>
                      <a:pt x="251" y="78"/>
                      <a:pt x="251" y="78"/>
                      <a:pt x="251" y="78"/>
                    </a:cubicBezTo>
                    <a:cubicBezTo>
                      <a:pt x="254" y="80"/>
                      <a:pt x="254" y="80"/>
                      <a:pt x="254" y="80"/>
                    </a:cubicBezTo>
                    <a:cubicBezTo>
                      <a:pt x="251" y="78"/>
                      <a:pt x="251" y="78"/>
                      <a:pt x="251" y="78"/>
                    </a:cubicBezTo>
                    <a:cubicBezTo>
                      <a:pt x="254" y="80"/>
                      <a:pt x="254" y="80"/>
                      <a:pt x="254" y="80"/>
                    </a:cubicBezTo>
                    <a:cubicBezTo>
                      <a:pt x="253" y="76"/>
                      <a:pt x="253" y="76"/>
                      <a:pt x="253" y="76"/>
                    </a:cubicBezTo>
                    <a:cubicBezTo>
                      <a:pt x="252" y="77"/>
                      <a:pt x="252" y="77"/>
                      <a:pt x="251" y="78"/>
                    </a:cubicBezTo>
                    <a:cubicBezTo>
                      <a:pt x="254" y="80"/>
                      <a:pt x="254" y="80"/>
                      <a:pt x="254" y="80"/>
                    </a:cubicBezTo>
                    <a:cubicBezTo>
                      <a:pt x="253" y="76"/>
                      <a:pt x="253" y="76"/>
                      <a:pt x="253" y="76"/>
                    </a:cubicBezTo>
                    <a:cubicBezTo>
                      <a:pt x="254" y="80"/>
                      <a:pt x="254" y="80"/>
                      <a:pt x="254" y="80"/>
                    </a:cubicBezTo>
                    <a:cubicBezTo>
                      <a:pt x="254" y="76"/>
                      <a:pt x="254" y="76"/>
                      <a:pt x="254" y="76"/>
                    </a:cubicBezTo>
                    <a:cubicBezTo>
                      <a:pt x="254" y="76"/>
                      <a:pt x="253" y="76"/>
                      <a:pt x="253" y="76"/>
                    </a:cubicBezTo>
                    <a:cubicBezTo>
                      <a:pt x="254" y="80"/>
                      <a:pt x="254" y="80"/>
                      <a:pt x="254" y="80"/>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3" y="76"/>
                      <a:pt x="251" y="75"/>
                      <a:pt x="248" y="74"/>
                    </a:cubicBezTo>
                    <a:cubicBezTo>
                      <a:pt x="238" y="70"/>
                      <a:pt x="217" y="60"/>
                      <a:pt x="200" y="51"/>
                    </a:cubicBezTo>
                    <a:cubicBezTo>
                      <a:pt x="191" y="47"/>
                      <a:pt x="183" y="43"/>
                      <a:pt x="177" y="40"/>
                    </a:cubicBezTo>
                    <a:cubicBezTo>
                      <a:pt x="171" y="37"/>
                      <a:pt x="168" y="35"/>
                      <a:pt x="168" y="35"/>
                    </a:cubicBezTo>
                    <a:cubicBezTo>
                      <a:pt x="166" y="34"/>
                      <a:pt x="164" y="35"/>
                      <a:pt x="163" y="36"/>
                    </a:cubicBezTo>
                    <a:cubicBezTo>
                      <a:pt x="162" y="37"/>
                      <a:pt x="162" y="38"/>
                      <a:pt x="162" y="39"/>
                    </a:cubicBezTo>
                    <a:cubicBezTo>
                      <a:pt x="162" y="40"/>
                      <a:pt x="162" y="40"/>
                      <a:pt x="162" y="41"/>
                    </a:cubicBezTo>
                    <a:cubicBezTo>
                      <a:pt x="163" y="41"/>
                      <a:pt x="163" y="42"/>
                      <a:pt x="163" y="42"/>
                    </a:cubicBezTo>
                    <a:cubicBezTo>
                      <a:pt x="164" y="43"/>
                      <a:pt x="164" y="43"/>
                      <a:pt x="164" y="43"/>
                    </a:cubicBezTo>
                    <a:cubicBezTo>
                      <a:pt x="165" y="43"/>
                      <a:pt x="167" y="45"/>
                      <a:pt x="169" y="46"/>
                    </a:cubicBezTo>
                    <a:cubicBezTo>
                      <a:pt x="185" y="57"/>
                      <a:pt x="232" y="85"/>
                      <a:pt x="232" y="85"/>
                    </a:cubicBezTo>
                    <a:cubicBezTo>
                      <a:pt x="234" y="82"/>
                      <a:pt x="234" y="82"/>
                      <a:pt x="234" y="82"/>
                    </a:cubicBezTo>
                    <a:cubicBezTo>
                      <a:pt x="231" y="80"/>
                      <a:pt x="231" y="80"/>
                      <a:pt x="231" y="80"/>
                    </a:cubicBezTo>
                    <a:cubicBezTo>
                      <a:pt x="234" y="82"/>
                      <a:pt x="234" y="82"/>
                      <a:pt x="234" y="82"/>
                    </a:cubicBezTo>
                    <a:cubicBezTo>
                      <a:pt x="232" y="78"/>
                      <a:pt x="232" y="78"/>
                      <a:pt x="232" y="78"/>
                    </a:cubicBezTo>
                    <a:cubicBezTo>
                      <a:pt x="232" y="79"/>
                      <a:pt x="231" y="79"/>
                      <a:pt x="231" y="80"/>
                    </a:cubicBezTo>
                    <a:cubicBezTo>
                      <a:pt x="234" y="82"/>
                      <a:pt x="234" y="82"/>
                      <a:pt x="234" y="82"/>
                    </a:cubicBezTo>
                    <a:cubicBezTo>
                      <a:pt x="232" y="78"/>
                      <a:pt x="232" y="78"/>
                      <a:pt x="232" y="78"/>
                    </a:cubicBezTo>
                    <a:cubicBezTo>
                      <a:pt x="234" y="81"/>
                      <a:pt x="234" y="81"/>
                      <a:pt x="234" y="81"/>
                    </a:cubicBezTo>
                    <a:cubicBezTo>
                      <a:pt x="233" y="78"/>
                      <a:pt x="233" y="78"/>
                      <a:pt x="233" y="78"/>
                    </a:cubicBezTo>
                    <a:cubicBezTo>
                      <a:pt x="233" y="78"/>
                      <a:pt x="233" y="78"/>
                      <a:pt x="232" y="78"/>
                    </a:cubicBezTo>
                    <a:cubicBezTo>
                      <a:pt x="234" y="81"/>
                      <a:pt x="234" y="81"/>
                      <a:pt x="234" y="81"/>
                    </a:cubicBezTo>
                    <a:cubicBezTo>
                      <a:pt x="233" y="78"/>
                      <a:pt x="233" y="78"/>
                      <a:pt x="233" y="78"/>
                    </a:cubicBezTo>
                    <a:cubicBezTo>
                      <a:pt x="234" y="81"/>
                      <a:pt x="234" y="81"/>
                      <a:pt x="234" y="81"/>
                    </a:cubicBezTo>
                    <a:cubicBezTo>
                      <a:pt x="234" y="78"/>
                      <a:pt x="234" y="78"/>
                      <a:pt x="234" y="78"/>
                    </a:cubicBezTo>
                    <a:cubicBezTo>
                      <a:pt x="233" y="78"/>
                      <a:pt x="233" y="78"/>
                      <a:pt x="233" y="78"/>
                    </a:cubicBezTo>
                    <a:cubicBezTo>
                      <a:pt x="234" y="81"/>
                      <a:pt x="234" y="81"/>
                      <a:pt x="234" y="81"/>
                    </a:cubicBezTo>
                    <a:cubicBezTo>
                      <a:pt x="234" y="78"/>
                      <a:pt x="234" y="78"/>
                      <a:pt x="234" y="78"/>
                    </a:cubicBezTo>
                    <a:cubicBezTo>
                      <a:pt x="234" y="79"/>
                      <a:pt x="234" y="79"/>
                      <a:pt x="234" y="79"/>
                    </a:cubicBezTo>
                    <a:cubicBezTo>
                      <a:pt x="234" y="78"/>
                      <a:pt x="234" y="78"/>
                      <a:pt x="234" y="78"/>
                    </a:cubicBezTo>
                    <a:cubicBezTo>
                      <a:pt x="234" y="78"/>
                      <a:pt x="234" y="78"/>
                      <a:pt x="234" y="78"/>
                    </a:cubicBezTo>
                    <a:cubicBezTo>
                      <a:pt x="234" y="79"/>
                      <a:pt x="234" y="79"/>
                      <a:pt x="234" y="79"/>
                    </a:cubicBezTo>
                    <a:cubicBezTo>
                      <a:pt x="234" y="78"/>
                      <a:pt x="234" y="78"/>
                      <a:pt x="234" y="78"/>
                    </a:cubicBezTo>
                    <a:cubicBezTo>
                      <a:pt x="234" y="78"/>
                      <a:pt x="233" y="78"/>
                      <a:pt x="232" y="77"/>
                    </a:cubicBezTo>
                    <a:cubicBezTo>
                      <a:pt x="228" y="76"/>
                      <a:pt x="221" y="73"/>
                      <a:pt x="212" y="70"/>
                    </a:cubicBezTo>
                    <a:cubicBezTo>
                      <a:pt x="199" y="64"/>
                      <a:pt x="183" y="56"/>
                      <a:pt x="170" y="50"/>
                    </a:cubicBezTo>
                    <a:cubicBezTo>
                      <a:pt x="163" y="47"/>
                      <a:pt x="157" y="45"/>
                      <a:pt x="153" y="43"/>
                    </a:cubicBezTo>
                    <a:cubicBezTo>
                      <a:pt x="151" y="42"/>
                      <a:pt x="150" y="41"/>
                      <a:pt x="149" y="41"/>
                    </a:cubicBezTo>
                    <a:cubicBezTo>
                      <a:pt x="148" y="40"/>
                      <a:pt x="148"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6" y="40"/>
                      <a:pt x="146" y="40"/>
                      <a:pt x="146" y="40"/>
                    </a:cubicBezTo>
                    <a:cubicBezTo>
                      <a:pt x="146" y="40"/>
                      <a:pt x="146" y="40"/>
                      <a:pt x="146" y="40"/>
                    </a:cubicBezTo>
                    <a:cubicBezTo>
                      <a:pt x="146" y="39"/>
                      <a:pt x="146" y="39"/>
                      <a:pt x="145" y="39"/>
                    </a:cubicBezTo>
                    <a:cubicBezTo>
                      <a:pt x="144" y="39"/>
                      <a:pt x="142" y="40"/>
                      <a:pt x="142" y="41"/>
                    </a:cubicBezTo>
                    <a:cubicBezTo>
                      <a:pt x="141" y="42"/>
                      <a:pt x="141" y="43"/>
                      <a:pt x="141" y="43"/>
                    </a:cubicBezTo>
                    <a:cubicBezTo>
                      <a:pt x="141" y="44"/>
                      <a:pt x="141" y="45"/>
                      <a:pt x="142" y="45"/>
                    </a:cubicBezTo>
                    <a:cubicBezTo>
                      <a:pt x="142" y="46"/>
                      <a:pt x="142" y="47"/>
                      <a:pt x="143" y="47"/>
                    </a:cubicBezTo>
                    <a:cubicBezTo>
                      <a:pt x="143" y="48"/>
                      <a:pt x="144" y="48"/>
                      <a:pt x="145" y="49"/>
                    </a:cubicBezTo>
                    <a:cubicBezTo>
                      <a:pt x="148" y="51"/>
                      <a:pt x="154" y="55"/>
                      <a:pt x="161" y="59"/>
                    </a:cubicBezTo>
                    <a:cubicBezTo>
                      <a:pt x="172" y="65"/>
                      <a:pt x="185" y="73"/>
                      <a:pt x="195" y="79"/>
                    </a:cubicBezTo>
                    <a:cubicBezTo>
                      <a:pt x="201" y="82"/>
                      <a:pt x="205" y="85"/>
                      <a:pt x="208" y="87"/>
                    </a:cubicBezTo>
                    <a:cubicBezTo>
                      <a:pt x="210" y="88"/>
                      <a:pt x="211" y="89"/>
                      <a:pt x="212" y="89"/>
                    </a:cubicBezTo>
                    <a:cubicBezTo>
                      <a:pt x="212" y="90"/>
                      <a:pt x="213" y="90"/>
                      <a:pt x="213" y="90"/>
                    </a:cubicBezTo>
                    <a:cubicBezTo>
                      <a:pt x="214" y="89"/>
                      <a:pt x="214" y="89"/>
                      <a:pt x="214" y="89"/>
                    </a:cubicBezTo>
                    <a:cubicBezTo>
                      <a:pt x="213" y="90"/>
                      <a:pt x="213" y="90"/>
                      <a:pt x="213" y="90"/>
                    </a:cubicBezTo>
                    <a:cubicBezTo>
                      <a:pt x="213" y="90"/>
                      <a:pt x="213" y="90"/>
                      <a:pt x="213" y="90"/>
                    </a:cubicBezTo>
                    <a:cubicBezTo>
                      <a:pt x="214" y="89"/>
                      <a:pt x="214" y="89"/>
                      <a:pt x="214" y="89"/>
                    </a:cubicBezTo>
                    <a:cubicBezTo>
                      <a:pt x="213" y="90"/>
                      <a:pt x="213" y="90"/>
                      <a:pt x="213" y="90"/>
                    </a:cubicBezTo>
                    <a:cubicBezTo>
                      <a:pt x="215" y="88"/>
                      <a:pt x="215" y="88"/>
                      <a:pt x="215" y="88"/>
                    </a:cubicBezTo>
                    <a:cubicBezTo>
                      <a:pt x="212" y="88"/>
                      <a:pt x="212" y="88"/>
                      <a:pt x="212" y="88"/>
                    </a:cubicBezTo>
                    <a:cubicBezTo>
                      <a:pt x="212" y="89"/>
                      <a:pt x="212" y="89"/>
                      <a:pt x="213" y="90"/>
                    </a:cubicBezTo>
                    <a:cubicBezTo>
                      <a:pt x="215" y="88"/>
                      <a:pt x="215" y="88"/>
                      <a:pt x="215" y="88"/>
                    </a:cubicBezTo>
                    <a:cubicBezTo>
                      <a:pt x="212" y="88"/>
                      <a:pt x="212" y="88"/>
                      <a:pt x="212" y="88"/>
                    </a:cubicBezTo>
                    <a:cubicBezTo>
                      <a:pt x="216" y="88"/>
                      <a:pt x="216" y="88"/>
                      <a:pt x="216" y="88"/>
                    </a:cubicBezTo>
                    <a:cubicBezTo>
                      <a:pt x="212" y="86"/>
                      <a:pt x="212" y="86"/>
                      <a:pt x="212" y="86"/>
                    </a:cubicBezTo>
                    <a:cubicBezTo>
                      <a:pt x="212" y="86"/>
                      <a:pt x="212" y="87"/>
                      <a:pt x="212" y="88"/>
                    </a:cubicBezTo>
                    <a:cubicBezTo>
                      <a:pt x="216" y="88"/>
                      <a:pt x="216" y="88"/>
                      <a:pt x="216" y="88"/>
                    </a:cubicBezTo>
                    <a:cubicBezTo>
                      <a:pt x="212" y="86"/>
                      <a:pt x="212" y="86"/>
                      <a:pt x="212" y="86"/>
                    </a:cubicBezTo>
                    <a:cubicBezTo>
                      <a:pt x="216" y="88"/>
                      <a:pt x="216" y="88"/>
                      <a:pt x="216" y="88"/>
                    </a:cubicBezTo>
                    <a:cubicBezTo>
                      <a:pt x="217" y="84"/>
                      <a:pt x="217" y="84"/>
                      <a:pt x="217" y="84"/>
                    </a:cubicBezTo>
                    <a:cubicBezTo>
                      <a:pt x="126" y="46"/>
                      <a:pt x="126" y="46"/>
                      <a:pt x="126" y="46"/>
                    </a:cubicBezTo>
                    <a:cubicBezTo>
                      <a:pt x="124" y="45"/>
                      <a:pt x="122" y="46"/>
                      <a:pt x="121" y="48"/>
                    </a:cubicBezTo>
                    <a:cubicBezTo>
                      <a:pt x="120" y="50"/>
                      <a:pt x="121" y="52"/>
                      <a:pt x="122" y="53"/>
                    </a:cubicBezTo>
                    <a:cubicBezTo>
                      <a:pt x="196" y="99"/>
                      <a:pt x="196" y="99"/>
                      <a:pt x="196" y="99"/>
                    </a:cubicBezTo>
                    <a:cubicBezTo>
                      <a:pt x="198" y="95"/>
                      <a:pt x="198" y="95"/>
                      <a:pt x="198" y="95"/>
                    </a:cubicBezTo>
                    <a:cubicBezTo>
                      <a:pt x="200" y="92"/>
                      <a:pt x="200" y="92"/>
                      <a:pt x="200" y="92"/>
                    </a:cubicBezTo>
                    <a:cubicBezTo>
                      <a:pt x="200" y="92"/>
                      <a:pt x="179" y="81"/>
                      <a:pt x="157" y="71"/>
                    </a:cubicBezTo>
                    <a:cubicBezTo>
                      <a:pt x="146" y="65"/>
                      <a:pt x="135" y="60"/>
                      <a:pt x="127" y="56"/>
                    </a:cubicBezTo>
                    <a:cubicBezTo>
                      <a:pt x="123" y="54"/>
                      <a:pt x="119" y="52"/>
                      <a:pt x="116" y="51"/>
                    </a:cubicBezTo>
                    <a:cubicBezTo>
                      <a:pt x="115" y="50"/>
                      <a:pt x="114" y="50"/>
                      <a:pt x="113" y="50"/>
                    </a:cubicBezTo>
                    <a:cubicBezTo>
                      <a:pt x="113" y="49"/>
                      <a:pt x="112" y="49"/>
                      <a:pt x="112" y="49"/>
                    </a:cubicBezTo>
                    <a:cubicBezTo>
                      <a:pt x="111" y="49"/>
                      <a:pt x="111" y="49"/>
                      <a:pt x="111" y="49"/>
                    </a:cubicBezTo>
                    <a:cubicBezTo>
                      <a:pt x="111" y="49"/>
                      <a:pt x="111" y="49"/>
                      <a:pt x="110" y="49"/>
                    </a:cubicBezTo>
                    <a:cubicBezTo>
                      <a:pt x="110" y="49"/>
                      <a:pt x="110" y="49"/>
                      <a:pt x="109" y="49"/>
                    </a:cubicBezTo>
                    <a:cubicBezTo>
                      <a:pt x="108" y="49"/>
                      <a:pt x="107" y="50"/>
                      <a:pt x="107" y="51"/>
                    </a:cubicBezTo>
                    <a:cubicBezTo>
                      <a:pt x="106" y="53"/>
                      <a:pt x="106" y="55"/>
                      <a:pt x="108" y="56"/>
                    </a:cubicBezTo>
                    <a:cubicBezTo>
                      <a:pt x="182" y="103"/>
                      <a:pt x="182" y="103"/>
                      <a:pt x="182" y="103"/>
                    </a:cubicBezTo>
                    <a:cubicBezTo>
                      <a:pt x="184" y="99"/>
                      <a:pt x="184" y="99"/>
                      <a:pt x="184" y="99"/>
                    </a:cubicBezTo>
                    <a:cubicBezTo>
                      <a:pt x="181" y="97"/>
                      <a:pt x="181" y="97"/>
                      <a:pt x="181" y="97"/>
                    </a:cubicBezTo>
                    <a:cubicBezTo>
                      <a:pt x="184" y="99"/>
                      <a:pt x="184" y="99"/>
                      <a:pt x="184" y="99"/>
                    </a:cubicBezTo>
                    <a:cubicBezTo>
                      <a:pt x="183" y="95"/>
                      <a:pt x="183" y="95"/>
                      <a:pt x="183" y="95"/>
                    </a:cubicBezTo>
                    <a:cubicBezTo>
                      <a:pt x="183" y="96"/>
                      <a:pt x="182" y="96"/>
                      <a:pt x="181" y="97"/>
                    </a:cubicBezTo>
                    <a:cubicBezTo>
                      <a:pt x="184" y="99"/>
                      <a:pt x="184" y="99"/>
                      <a:pt x="184" y="99"/>
                    </a:cubicBezTo>
                    <a:cubicBezTo>
                      <a:pt x="183" y="95"/>
                      <a:pt x="183" y="95"/>
                      <a:pt x="183" y="95"/>
                    </a:cubicBezTo>
                    <a:cubicBezTo>
                      <a:pt x="184" y="99"/>
                      <a:pt x="184" y="99"/>
                      <a:pt x="184" y="99"/>
                    </a:cubicBezTo>
                    <a:cubicBezTo>
                      <a:pt x="184" y="95"/>
                      <a:pt x="184" y="95"/>
                      <a:pt x="184" y="95"/>
                    </a:cubicBezTo>
                    <a:cubicBezTo>
                      <a:pt x="184" y="95"/>
                      <a:pt x="184" y="95"/>
                      <a:pt x="183" y="95"/>
                    </a:cubicBezTo>
                    <a:cubicBezTo>
                      <a:pt x="184" y="99"/>
                      <a:pt x="184" y="99"/>
                      <a:pt x="184" y="99"/>
                    </a:cubicBezTo>
                    <a:cubicBezTo>
                      <a:pt x="184" y="95"/>
                      <a:pt x="184" y="95"/>
                      <a:pt x="184" y="95"/>
                    </a:cubicBezTo>
                    <a:cubicBezTo>
                      <a:pt x="184" y="98"/>
                      <a:pt x="184" y="98"/>
                      <a:pt x="184" y="98"/>
                    </a:cubicBezTo>
                    <a:cubicBezTo>
                      <a:pt x="185" y="95"/>
                      <a:pt x="185" y="95"/>
                      <a:pt x="185" y="95"/>
                    </a:cubicBezTo>
                    <a:cubicBezTo>
                      <a:pt x="185" y="95"/>
                      <a:pt x="185" y="95"/>
                      <a:pt x="184" y="95"/>
                    </a:cubicBezTo>
                    <a:cubicBezTo>
                      <a:pt x="184" y="98"/>
                      <a:pt x="184" y="98"/>
                      <a:pt x="184" y="98"/>
                    </a:cubicBezTo>
                    <a:cubicBezTo>
                      <a:pt x="185" y="95"/>
                      <a:pt x="185" y="95"/>
                      <a:pt x="185" y="95"/>
                    </a:cubicBezTo>
                    <a:cubicBezTo>
                      <a:pt x="185" y="96"/>
                      <a:pt x="185" y="96"/>
                      <a:pt x="185" y="96"/>
                    </a:cubicBezTo>
                    <a:cubicBezTo>
                      <a:pt x="185" y="95"/>
                      <a:pt x="185" y="95"/>
                      <a:pt x="185" y="95"/>
                    </a:cubicBezTo>
                    <a:cubicBezTo>
                      <a:pt x="185" y="95"/>
                      <a:pt x="185" y="95"/>
                      <a:pt x="185" y="95"/>
                    </a:cubicBezTo>
                    <a:cubicBezTo>
                      <a:pt x="185" y="96"/>
                      <a:pt x="185" y="96"/>
                      <a:pt x="185" y="96"/>
                    </a:cubicBezTo>
                    <a:cubicBezTo>
                      <a:pt x="185" y="95"/>
                      <a:pt x="185" y="95"/>
                      <a:pt x="185" y="95"/>
                    </a:cubicBezTo>
                    <a:cubicBezTo>
                      <a:pt x="185" y="95"/>
                      <a:pt x="184" y="95"/>
                      <a:pt x="183" y="95"/>
                    </a:cubicBezTo>
                    <a:cubicBezTo>
                      <a:pt x="179" y="93"/>
                      <a:pt x="171" y="89"/>
                      <a:pt x="161" y="84"/>
                    </a:cubicBezTo>
                    <a:cubicBezTo>
                      <a:pt x="146" y="77"/>
                      <a:pt x="126" y="68"/>
                      <a:pt x="111" y="60"/>
                    </a:cubicBezTo>
                    <a:cubicBezTo>
                      <a:pt x="103" y="56"/>
                      <a:pt x="96" y="53"/>
                      <a:pt x="91" y="51"/>
                    </a:cubicBezTo>
                    <a:cubicBezTo>
                      <a:pt x="87" y="48"/>
                      <a:pt x="84" y="47"/>
                      <a:pt x="84" y="47"/>
                    </a:cubicBezTo>
                    <a:cubicBezTo>
                      <a:pt x="82" y="46"/>
                      <a:pt x="80" y="46"/>
                      <a:pt x="79" y="48"/>
                    </a:cubicBezTo>
                    <a:cubicBezTo>
                      <a:pt x="78" y="49"/>
                      <a:pt x="78" y="50"/>
                      <a:pt x="78" y="50"/>
                    </a:cubicBezTo>
                    <a:cubicBezTo>
                      <a:pt x="78" y="51"/>
                      <a:pt x="78" y="52"/>
                      <a:pt x="78" y="52"/>
                    </a:cubicBezTo>
                    <a:cubicBezTo>
                      <a:pt x="79" y="53"/>
                      <a:pt x="79" y="53"/>
                      <a:pt x="79" y="53"/>
                    </a:cubicBezTo>
                    <a:cubicBezTo>
                      <a:pt x="80" y="54"/>
                      <a:pt x="80" y="54"/>
                      <a:pt x="80" y="54"/>
                    </a:cubicBezTo>
                    <a:cubicBezTo>
                      <a:pt x="82" y="55"/>
                      <a:pt x="84" y="57"/>
                      <a:pt x="87" y="59"/>
                    </a:cubicBezTo>
                    <a:cubicBezTo>
                      <a:pt x="108" y="72"/>
                      <a:pt x="169" y="109"/>
                      <a:pt x="169" y="109"/>
                    </a:cubicBezTo>
                    <a:cubicBezTo>
                      <a:pt x="171" y="106"/>
                      <a:pt x="171" y="106"/>
                      <a:pt x="171" y="106"/>
                    </a:cubicBezTo>
                    <a:cubicBezTo>
                      <a:pt x="168" y="104"/>
                      <a:pt x="168" y="104"/>
                      <a:pt x="168" y="104"/>
                    </a:cubicBezTo>
                    <a:cubicBezTo>
                      <a:pt x="171" y="106"/>
                      <a:pt x="171" y="106"/>
                      <a:pt x="171" y="106"/>
                    </a:cubicBezTo>
                    <a:cubicBezTo>
                      <a:pt x="170" y="102"/>
                      <a:pt x="170" y="102"/>
                      <a:pt x="170" y="102"/>
                    </a:cubicBezTo>
                    <a:cubicBezTo>
                      <a:pt x="169" y="102"/>
                      <a:pt x="168" y="103"/>
                      <a:pt x="168" y="104"/>
                    </a:cubicBezTo>
                    <a:cubicBezTo>
                      <a:pt x="171" y="106"/>
                      <a:pt x="171" y="106"/>
                      <a:pt x="171" y="106"/>
                    </a:cubicBezTo>
                    <a:cubicBezTo>
                      <a:pt x="170" y="102"/>
                      <a:pt x="170" y="102"/>
                      <a:pt x="170" y="102"/>
                    </a:cubicBezTo>
                    <a:cubicBezTo>
                      <a:pt x="171" y="106"/>
                      <a:pt x="171" y="106"/>
                      <a:pt x="171" y="106"/>
                    </a:cubicBezTo>
                    <a:cubicBezTo>
                      <a:pt x="171" y="102"/>
                      <a:pt x="171" y="102"/>
                      <a:pt x="171" y="102"/>
                    </a:cubicBezTo>
                    <a:cubicBezTo>
                      <a:pt x="171" y="102"/>
                      <a:pt x="170" y="102"/>
                      <a:pt x="170" y="102"/>
                    </a:cubicBezTo>
                    <a:cubicBezTo>
                      <a:pt x="171" y="106"/>
                      <a:pt x="171" y="106"/>
                      <a:pt x="171" y="106"/>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0" y="101"/>
                    </a:cubicBezTo>
                    <a:cubicBezTo>
                      <a:pt x="166" y="100"/>
                      <a:pt x="158" y="96"/>
                      <a:pt x="149" y="92"/>
                    </a:cubicBezTo>
                    <a:cubicBezTo>
                      <a:pt x="134" y="85"/>
                      <a:pt x="117" y="76"/>
                      <a:pt x="102" y="69"/>
                    </a:cubicBezTo>
                    <a:cubicBezTo>
                      <a:pt x="95" y="65"/>
                      <a:pt x="89" y="62"/>
                      <a:pt x="85" y="60"/>
                    </a:cubicBezTo>
                    <a:cubicBezTo>
                      <a:pt x="80" y="58"/>
                      <a:pt x="77" y="56"/>
                      <a:pt x="77" y="56"/>
                    </a:cubicBezTo>
                    <a:cubicBezTo>
                      <a:pt x="75" y="56"/>
                      <a:pt x="73" y="56"/>
                      <a:pt x="72" y="58"/>
                    </a:cubicBezTo>
                    <a:cubicBezTo>
                      <a:pt x="71" y="60"/>
                      <a:pt x="72" y="62"/>
                      <a:pt x="74" y="63"/>
                    </a:cubicBezTo>
                    <a:cubicBezTo>
                      <a:pt x="74" y="63"/>
                      <a:pt x="78" y="67"/>
                      <a:pt x="86" y="71"/>
                    </a:cubicBezTo>
                    <a:cubicBezTo>
                      <a:pt x="97" y="78"/>
                      <a:pt x="114" y="88"/>
                      <a:pt x="128" y="97"/>
                    </a:cubicBezTo>
                    <a:cubicBezTo>
                      <a:pt x="135" y="101"/>
                      <a:pt x="141" y="105"/>
                      <a:pt x="146" y="108"/>
                    </a:cubicBezTo>
                    <a:cubicBezTo>
                      <a:pt x="148" y="110"/>
                      <a:pt x="150" y="111"/>
                      <a:pt x="151" y="112"/>
                    </a:cubicBezTo>
                    <a:cubicBezTo>
                      <a:pt x="152" y="112"/>
                      <a:pt x="152" y="112"/>
                      <a:pt x="152" y="113"/>
                    </a:cubicBezTo>
                    <a:cubicBezTo>
                      <a:pt x="153" y="113"/>
                      <a:pt x="153" y="113"/>
                      <a:pt x="153" y="113"/>
                    </a:cubicBezTo>
                    <a:cubicBezTo>
                      <a:pt x="153" y="113"/>
                      <a:pt x="153" y="113"/>
                      <a:pt x="153" y="113"/>
                    </a:cubicBezTo>
                    <a:cubicBezTo>
                      <a:pt x="154" y="111"/>
                      <a:pt x="154" y="111"/>
                      <a:pt x="154" y="111"/>
                    </a:cubicBezTo>
                    <a:cubicBezTo>
                      <a:pt x="152" y="112"/>
                      <a:pt x="152" y="112"/>
                      <a:pt x="152" y="112"/>
                    </a:cubicBezTo>
                    <a:cubicBezTo>
                      <a:pt x="153" y="113"/>
                      <a:pt x="153" y="113"/>
                      <a:pt x="153" y="113"/>
                    </a:cubicBezTo>
                    <a:cubicBezTo>
                      <a:pt x="154" y="111"/>
                      <a:pt x="154" y="111"/>
                      <a:pt x="154" y="111"/>
                    </a:cubicBezTo>
                    <a:cubicBezTo>
                      <a:pt x="152" y="112"/>
                      <a:pt x="152" y="112"/>
                      <a:pt x="152" y="112"/>
                    </a:cubicBezTo>
                    <a:cubicBezTo>
                      <a:pt x="155" y="110"/>
                      <a:pt x="155" y="110"/>
                      <a:pt x="155" y="110"/>
                    </a:cubicBezTo>
                    <a:cubicBezTo>
                      <a:pt x="152" y="112"/>
                      <a:pt x="152" y="112"/>
                      <a:pt x="152" y="112"/>
                    </a:cubicBezTo>
                    <a:cubicBezTo>
                      <a:pt x="152" y="112"/>
                      <a:pt x="152" y="112"/>
                      <a:pt x="152" y="112"/>
                    </a:cubicBezTo>
                    <a:cubicBezTo>
                      <a:pt x="155" y="110"/>
                      <a:pt x="155" y="110"/>
                      <a:pt x="155" y="110"/>
                    </a:cubicBezTo>
                    <a:cubicBezTo>
                      <a:pt x="152" y="112"/>
                      <a:pt x="152" y="112"/>
                      <a:pt x="152" y="112"/>
                    </a:cubicBezTo>
                    <a:cubicBezTo>
                      <a:pt x="155" y="110"/>
                      <a:pt x="155" y="110"/>
                      <a:pt x="155" y="110"/>
                    </a:cubicBezTo>
                    <a:cubicBezTo>
                      <a:pt x="151" y="110"/>
                      <a:pt x="151" y="110"/>
                      <a:pt x="151" y="110"/>
                    </a:cubicBezTo>
                    <a:cubicBezTo>
                      <a:pt x="151" y="111"/>
                      <a:pt x="152" y="112"/>
                      <a:pt x="152" y="112"/>
                    </a:cubicBezTo>
                    <a:cubicBezTo>
                      <a:pt x="155" y="110"/>
                      <a:pt x="155" y="110"/>
                      <a:pt x="155" y="110"/>
                    </a:cubicBezTo>
                    <a:cubicBezTo>
                      <a:pt x="151" y="110"/>
                      <a:pt x="151" y="110"/>
                      <a:pt x="151" y="110"/>
                    </a:cubicBezTo>
                    <a:cubicBezTo>
                      <a:pt x="155" y="110"/>
                      <a:pt x="155" y="110"/>
                      <a:pt x="155" y="110"/>
                    </a:cubicBezTo>
                    <a:cubicBezTo>
                      <a:pt x="152" y="108"/>
                      <a:pt x="152" y="108"/>
                      <a:pt x="152" y="108"/>
                    </a:cubicBezTo>
                    <a:cubicBezTo>
                      <a:pt x="151" y="109"/>
                      <a:pt x="151" y="109"/>
                      <a:pt x="151" y="110"/>
                    </a:cubicBezTo>
                    <a:cubicBezTo>
                      <a:pt x="155" y="110"/>
                      <a:pt x="155" y="110"/>
                      <a:pt x="155" y="110"/>
                    </a:cubicBezTo>
                    <a:cubicBezTo>
                      <a:pt x="152" y="108"/>
                      <a:pt x="152" y="108"/>
                      <a:pt x="152" y="108"/>
                    </a:cubicBezTo>
                    <a:cubicBezTo>
                      <a:pt x="155" y="110"/>
                      <a:pt x="155" y="110"/>
                      <a:pt x="155" y="110"/>
                    </a:cubicBezTo>
                    <a:cubicBezTo>
                      <a:pt x="157" y="106"/>
                      <a:pt x="157" y="106"/>
                      <a:pt x="157" y="106"/>
                    </a:cubicBezTo>
                    <a:cubicBezTo>
                      <a:pt x="61" y="65"/>
                      <a:pt x="61" y="65"/>
                      <a:pt x="61" y="65"/>
                    </a:cubicBezTo>
                    <a:cubicBezTo>
                      <a:pt x="59" y="64"/>
                      <a:pt x="57" y="65"/>
                      <a:pt x="56" y="66"/>
                    </a:cubicBezTo>
                    <a:cubicBezTo>
                      <a:pt x="55" y="68"/>
                      <a:pt x="56" y="71"/>
                      <a:pt x="57" y="72"/>
                    </a:cubicBezTo>
                    <a:cubicBezTo>
                      <a:pt x="57" y="72"/>
                      <a:pt x="62" y="75"/>
                      <a:pt x="69" y="79"/>
                    </a:cubicBezTo>
                    <a:cubicBezTo>
                      <a:pt x="80" y="86"/>
                      <a:pt x="97" y="96"/>
                      <a:pt x="110" y="104"/>
                    </a:cubicBezTo>
                    <a:cubicBezTo>
                      <a:pt x="117" y="108"/>
                      <a:pt x="123" y="112"/>
                      <a:pt x="127" y="115"/>
                    </a:cubicBezTo>
                    <a:cubicBezTo>
                      <a:pt x="130" y="116"/>
                      <a:pt x="131" y="117"/>
                      <a:pt x="132" y="118"/>
                    </a:cubicBezTo>
                    <a:cubicBezTo>
                      <a:pt x="133" y="119"/>
                      <a:pt x="133"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6" y="117"/>
                      <a:pt x="136" y="117"/>
                      <a:pt x="136" y="117"/>
                    </a:cubicBezTo>
                    <a:cubicBezTo>
                      <a:pt x="133" y="119"/>
                      <a:pt x="133" y="119"/>
                      <a:pt x="133" y="119"/>
                    </a:cubicBezTo>
                    <a:cubicBezTo>
                      <a:pt x="134" y="119"/>
                      <a:pt x="134" y="119"/>
                      <a:pt x="134" y="119"/>
                    </a:cubicBezTo>
                    <a:cubicBezTo>
                      <a:pt x="136" y="117"/>
                      <a:pt x="136" y="117"/>
                      <a:pt x="136" y="117"/>
                    </a:cubicBezTo>
                    <a:cubicBezTo>
                      <a:pt x="133" y="119"/>
                      <a:pt x="133" y="119"/>
                      <a:pt x="133" y="119"/>
                    </a:cubicBezTo>
                    <a:cubicBezTo>
                      <a:pt x="136" y="117"/>
                      <a:pt x="136" y="117"/>
                      <a:pt x="136" y="117"/>
                    </a:cubicBezTo>
                    <a:cubicBezTo>
                      <a:pt x="133" y="118"/>
                      <a:pt x="133" y="118"/>
                      <a:pt x="133" y="118"/>
                    </a:cubicBezTo>
                    <a:cubicBezTo>
                      <a:pt x="133" y="119"/>
                      <a:pt x="133" y="119"/>
                      <a:pt x="133" y="119"/>
                    </a:cubicBezTo>
                    <a:cubicBezTo>
                      <a:pt x="136" y="117"/>
                      <a:pt x="136" y="117"/>
                      <a:pt x="136" y="117"/>
                    </a:cubicBezTo>
                    <a:cubicBezTo>
                      <a:pt x="133" y="118"/>
                      <a:pt x="133" y="118"/>
                      <a:pt x="133" y="118"/>
                    </a:cubicBezTo>
                    <a:cubicBezTo>
                      <a:pt x="137" y="116"/>
                      <a:pt x="137" y="116"/>
                      <a:pt x="137" y="116"/>
                    </a:cubicBezTo>
                    <a:cubicBezTo>
                      <a:pt x="133" y="116"/>
                      <a:pt x="133" y="116"/>
                      <a:pt x="133" y="116"/>
                    </a:cubicBezTo>
                    <a:cubicBezTo>
                      <a:pt x="133" y="117"/>
                      <a:pt x="133" y="118"/>
                      <a:pt x="133" y="118"/>
                    </a:cubicBezTo>
                    <a:cubicBezTo>
                      <a:pt x="137" y="116"/>
                      <a:pt x="137" y="116"/>
                      <a:pt x="137" y="116"/>
                    </a:cubicBezTo>
                    <a:cubicBezTo>
                      <a:pt x="133" y="116"/>
                      <a:pt x="133" y="116"/>
                      <a:pt x="133" y="116"/>
                    </a:cubicBezTo>
                    <a:cubicBezTo>
                      <a:pt x="137" y="116"/>
                      <a:pt x="137" y="116"/>
                      <a:pt x="137" y="116"/>
                    </a:cubicBezTo>
                    <a:cubicBezTo>
                      <a:pt x="133" y="114"/>
                      <a:pt x="133" y="114"/>
                      <a:pt x="133" y="114"/>
                    </a:cubicBezTo>
                    <a:cubicBezTo>
                      <a:pt x="133" y="115"/>
                      <a:pt x="133" y="116"/>
                      <a:pt x="133" y="116"/>
                    </a:cubicBezTo>
                    <a:cubicBezTo>
                      <a:pt x="137" y="116"/>
                      <a:pt x="137" y="116"/>
                      <a:pt x="137" y="116"/>
                    </a:cubicBezTo>
                    <a:cubicBezTo>
                      <a:pt x="133" y="114"/>
                      <a:pt x="133" y="114"/>
                      <a:pt x="133" y="114"/>
                    </a:cubicBezTo>
                    <a:cubicBezTo>
                      <a:pt x="137" y="116"/>
                      <a:pt x="137" y="116"/>
                      <a:pt x="137" y="116"/>
                    </a:cubicBezTo>
                    <a:cubicBezTo>
                      <a:pt x="133" y="114"/>
                      <a:pt x="133" y="114"/>
                      <a:pt x="133" y="114"/>
                    </a:cubicBezTo>
                    <a:cubicBezTo>
                      <a:pt x="137" y="116"/>
                      <a:pt x="137" y="116"/>
                      <a:pt x="137" y="116"/>
                    </a:cubicBezTo>
                    <a:cubicBezTo>
                      <a:pt x="135" y="113"/>
                      <a:pt x="135" y="113"/>
                      <a:pt x="135" y="113"/>
                    </a:cubicBezTo>
                    <a:cubicBezTo>
                      <a:pt x="135" y="113"/>
                      <a:pt x="134" y="113"/>
                      <a:pt x="133" y="114"/>
                    </a:cubicBezTo>
                    <a:cubicBezTo>
                      <a:pt x="137" y="116"/>
                      <a:pt x="137" y="116"/>
                      <a:pt x="137" y="116"/>
                    </a:cubicBezTo>
                    <a:cubicBezTo>
                      <a:pt x="135" y="113"/>
                      <a:pt x="135" y="113"/>
                      <a:pt x="135" y="113"/>
                    </a:cubicBezTo>
                    <a:cubicBezTo>
                      <a:pt x="137" y="116"/>
                      <a:pt x="137" y="116"/>
                      <a:pt x="137" y="116"/>
                    </a:cubicBezTo>
                    <a:cubicBezTo>
                      <a:pt x="137" y="112"/>
                      <a:pt x="137" y="112"/>
                      <a:pt x="137" y="112"/>
                    </a:cubicBezTo>
                    <a:cubicBezTo>
                      <a:pt x="136" y="112"/>
                      <a:pt x="136" y="112"/>
                      <a:pt x="135" y="113"/>
                    </a:cubicBezTo>
                    <a:cubicBezTo>
                      <a:pt x="137" y="116"/>
                      <a:pt x="137" y="116"/>
                      <a:pt x="137" y="116"/>
                    </a:cubicBezTo>
                    <a:cubicBezTo>
                      <a:pt x="137" y="112"/>
                      <a:pt x="137" y="112"/>
                      <a:pt x="137" y="112"/>
                    </a:cubicBezTo>
                    <a:cubicBezTo>
                      <a:pt x="137" y="116"/>
                      <a:pt x="137" y="116"/>
                      <a:pt x="137" y="116"/>
                    </a:cubicBezTo>
                    <a:cubicBezTo>
                      <a:pt x="137" y="113"/>
                      <a:pt x="137" y="113"/>
                      <a:pt x="137" y="113"/>
                    </a:cubicBezTo>
                    <a:cubicBezTo>
                      <a:pt x="137" y="113"/>
                      <a:pt x="137" y="112"/>
                      <a:pt x="137" y="112"/>
                    </a:cubicBezTo>
                    <a:cubicBezTo>
                      <a:pt x="137" y="116"/>
                      <a:pt x="137" y="116"/>
                      <a:pt x="137" y="116"/>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6" y="112"/>
                      <a:pt x="136" y="112"/>
                    </a:cubicBezTo>
                    <a:cubicBezTo>
                      <a:pt x="132" y="110"/>
                      <a:pt x="125" y="107"/>
                      <a:pt x="117" y="103"/>
                    </a:cubicBezTo>
                    <a:cubicBezTo>
                      <a:pt x="104" y="97"/>
                      <a:pt x="88" y="89"/>
                      <a:pt x="75" y="83"/>
                    </a:cubicBezTo>
                    <a:cubicBezTo>
                      <a:pt x="69" y="80"/>
                      <a:pt x="63" y="77"/>
                      <a:pt x="59" y="75"/>
                    </a:cubicBezTo>
                    <a:cubicBezTo>
                      <a:pt x="57" y="74"/>
                      <a:pt x="56" y="73"/>
                      <a:pt x="55" y="73"/>
                    </a:cubicBezTo>
                    <a:cubicBezTo>
                      <a:pt x="54" y="73"/>
                      <a:pt x="54" y="72"/>
                      <a:pt x="53" y="72"/>
                    </a:cubicBezTo>
                    <a:cubicBezTo>
                      <a:pt x="53" y="72"/>
                      <a:pt x="53" y="72"/>
                      <a:pt x="53" y="72"/>
                    </a:cubicBezTo>
                    <a:cubicBezTo>
                      <a:pt x="53" y="72"/>
                      <a:pt x="53" y="72"/>
                      <a:pt x="53" y="72"/>
                    </a:cubicBezTo>
                    <a:cubicBezTo>
                      <a:pt x="52" y="72"/>
                      <a:pt x="52" y="72"/>
                      <a:pt x="52" y="72"/>
                    </a:cubicBezTo>
                    <a:cubicBezTo>
                      <a:pt x="52" y="72"/>
                      <a:pt x="52" y="72"/>
                      <a:pt x="52" y="72"/>
                    </a:cubicBezTo>
                    <a:cubicBezTo>
                      <a:pt x="52" y="72"/>
                      <a:pt x="52" y="72"/>
                      <a:pt x="51" y="72"/>
                    </a:cubicBezTo>
                    <a:cubicBezTo>
                      <a:pt x="50" y="72"/>
                      <a:pt x="48" y="72"/>
                      <a:pt x="47" y="74"/>
                    </a:cubicBezTo>
                    <a:cubicBezTo>
                      <a:pt x="51" y="76"/>
                      <a:pt x="51" y="76"/>
                      <a:pt x="51" y="76"/>
                    </a:cubicBezTo>
                    <a:cubicBezTo>
                      <a:pt x="48" y="73"/>
                      <a:pt x="48" y="73"/>
                      <a:pt x="48" y="73"/>
                    </a:cubicBezTo>
                    <a:cubicBezTo>
                      <a:pt x="47" y="74"/>
                      <a:pt x="47" y="75"/>
                      <a:pt x="47" y="76"/>
                    </a:cubicBezTo>
                    <a:cubicBezTo>
                      <a:pt x="47" y="77"/>
                      <a:pt x="48" y="78"/>
                      <a:pt x="48" y="78"/>
                    </a:cubicBezTo>
                    <a:cubicBezTo>
                      <a:pt x="48" y="79"/>
                      <a:pt x="49" y="79"/>
                      <a:pt x="49" y="79"/>
                    </a:cubicBezTo>
                    <a:cubicBezTo>
                      <a:pt x="49" y="80"/>
                      <a:pt x="50" y="80"/>
                      <a:pt x="51" y="81"/>
                    </a:cubicBezTo>
                    <a:cubicBezTo>
                      <a:pt x="54" y="83"/>
                      <a:pt x="60" y="87"/>
                      <a:pt x="67" y="91"/>
                    </a:cubicBezTo>
                    <a:cubicBezTo>
                      <a:pt x="77" y="97"/>
                      <a:pt x="90" y="105"/>
                      <a:pt x="101" y="111"/>
                    </a:cubicBezTo>
                    <a:cubicBezTo>
                      <a:pt x="106" y="115"/>
                      <a:pt x="111" y="117"/>
                      <a:pt x="114" y="119"/>
                    </a:cubicBezTo>
                    <a:cubicBezTo>
                      <a:pt x="115" y="120"/>
                      <a:pt x="117" y="121"/>
                      <a:pt x="118" y="122"/>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21" y="120"/>
                      <a:pt x="121" y="120"/>
                      <a:pt x="121" y="120"/>
                    </a:cubicBezTo>
                    <a:cubicBezTo>
                      <a:pt x="118" y="122"/>
                      <a:pt x="118" y="122"/>
                      <a:pt x="118" y="122"/>
                    </a:cubicBezTo>
                    <a:cubicBezTo>
                      <a:pt x="118" y="122"/>
                      <a:pt x="118" y="122"/>
                      <a:pt x="118" y="122"/>
                    </a:cubicBezTo>
                    <a:cubicBezTo>
                      <a:pt x="121" y="120"/>
                      <a:pt x="121" y="120"/>
                      <a:pt x="121" y="120"/>
                    </a:cubicBezTo>
                    <a:cubicBezTo>
                      <a:pt x="118" y="122"/>
                      <a:pt x="118" y="122"/>
                      <a:pt x="118" y="122"/>
                    </a:cubicBezTo>
                    <a:cubicBezTo>
                      <a:pt x="121" y="119"/>
                      <a:pt x="121" y="119"/>
                      <a:pt x="121" y="119"/>
                    </a:cubicBezTo>
                    <a:cubicBezTo>
                      <a:pt x="117" y="119"/>
                      <a:pt x="117" y="119"/>
                      <a:pt x="117" y="119"/>
                    </a:cubicBezTo>
                    <a:cubicBezTo>
                      <a:pt x="117" y="121"/>
                      <a:pt x="118" y="121"/>
                      <a:pt x="118" y="122"/>
                    </a:cubicBezTo>
                    <a:cubicBezTo>
                      <a:pt x="121" y="119"/>
                      <a:pt x="121" y="119"/>
                      <a:pt x="121" y="119"/>
                    </a:cubicBezTo>
                    <a:cubicBezTo>
                      <a:pt x="117" y="119"/>
                      <a:pt x="117" y="119"/>
                      <a:pt x="117" y="119"/>
                    </a:cubicBezTo>
                    <a:cubicBezTo>
                      <a:pt x="121" y="119"/>
                      <a:pt x="121" y="119"/>
                      <a:pt x="121" y="119"/>
                    </a:cubicBezTo>
                    <a:cubicBezTo>
                      <a:pt x="118" y="117"/>
                      <a:pt x="118" y="117"/>
                      <a:pt x="118" y="117"/>
                    </a:cubicBezTo>
                    <a:cubicBezTo>
                      <a:pt x="117" y="118"/>
                      <a:pt x="117" y="119"/>
                      <a:pt x="117" y="119"/>
                    </a:cubicBezTo>
                    <a:cubicBezTo>
                      <a:pt x="121" y="119"/>
                      <a:pt x="121" y="119"/>
                      <a:pt x="121" y="119"/>
                    </a:cubicBezTo>
                    <a:cubicBezTo>
                      <a:pt x="118" y="117"/>
                      <a:pt x="118" y="117"/>
                      <a:pt x="118" y="117"/>
                    </a:cubicBezTo>
                    <a:cubicBezTo>
                      <a:pt x="121" y="119"/>
                      <a:pt x="121" y="119"/>
                      <a:pt x="121" y="119"/>
                    </a:cubicBezTo>
                    <a:cubicBezTo>
                      <a:pt x="123" y="116"/>
                      <a:pt x="123" y="116"/>
                      <a:pt x="123" y="116"/>
                    </a:cubicBezTo>
                    <a:cubicBezTo>
                      <a:pt x="47" y="87"/>
                      <a:pt x="47" y="87"/>
                      <a:pt x="47" y="87"/>
                    </a:cubicBezTo>
                    <a:cubicBezTo>
                      <a:pt x="45" y="86"/>
                      <a:pt x="43" y="87"/>
                      <a:pt x="42" y="88"/>
                    </a:cubicBezTo>
                    <a:cubicBezTo>
                      <a:pt x="42" y="89"/>
                      <a:pt x="42" y="90"/>
                      <a:pt x="42" y="90"/>
                    </a:cubicBezTo>
                    <a:cubicBezTo>
                      <a:pt x="42" y="91"/>
                      <a:pt x="42" y="92"/>
                      <a:pt x="42" y="92"/>
                    </a:cubicBezTo>
                    <a:cubicBezTo>
                      <a:pt x="43" y="93"/>
                      <a:pt x="43" y="93"/>
                      <a:pt x="43" y="94"/>
                    </a:cubicBezTo>
                    <a:cubicBezTo>
                      <a:pt x="44" y="94"/>
                      <a:pt x="44" y="95"/>
                      <a:pt x="45" y="95"/>
                    </a:cubicBezTo>
                    <a:cubicBezTo>
                      <a:pt x="48" y="97"/>
                      <a:pt x="53" y="101"/>
                      <a:pt x="59" y="104"/>
                    </a:cubicBezTo>
                    <a:cubicBezTo>
                      <a:pt x="76" y="115"/>
                      <a:pt x="103" y="131"/>
                      <a:pt x="103" y="131"/>
                    </a:cubicBezTo>
                    <a:cubicBezTo>
                      <a:pt x="105" y="127"/>
                      <a:pt x="105" y="127"/>
                      <a:pt x="105" y="127"/>
                    </a:cubicBezTo>
                    <a:cubicBezTo>
                      <a:pt x="106" y="123"/>
                      <a:pt x="106" y="123"/>
                      <a:pt x="106" y="123"/>
                    </a:cubicBezTo>
                    <a:cubicBezTo>
                      <a:pt x="106" y="123"/>
                      <a:pt x="88" y="116"/>
                      <a:pt x="70" y="109"/>
                    </a:cubicBezTo>
                    <a:cubicBezTo>
                      <a:pt x="60" y="105"/>
                      <a:pt x="51" y="101"/>
                      <a:pt x="44" y="98"/>
                    </a:cubicBezTo>
                    <a:cubicBezTo>
                      <a:pt x="40" y="97"/>
                      <a:pt x="37" y="96"/>
                      <a:pt x="34" y="95"/>
                    </a:cubicBezTo>
                    <a:cubicBezTo>
                      <a:pt x="33" y="94"/>
                      <a:pt x="32" y="94"/>
                      <a:pt x="31" y="94"/>
                    </a:cubicBezTo>
                    <a:cubicBezTo>
                      <a:pt x="31" y="94"/>
                      <a:pt x="31" y="94"/>
                      <a:pt x="30" y="94"/>
                    </a:cubicBezTo>
                    <a:cubicBezTo>
                      <a:pt x="30" y="94"/>
                      <a:pt x="29" y="93"/>
                      <a:pt x="29" y="93"/>
                    </a:cubicBezTo>
                    <a:cubicBezTo>
                      <a:pt x="28" y="93"/>
                      <a:pt x="28" y="93"/>
                      <a:pt x="28" y="94"/>
                    </a:cubicBezTo>
                    <a:cubicBezTo>
                      <a:pt x="27" y="94"/>
                      <a:pt x="27" y="94"/>
                      <a:pt x="26" y="94"/>
                    </a:cubicBezTo>
                    <a:cubicBezTo>
                      <a:pt x="26" y="94"/>
                      <a:pt x="26" y="95"/>
                      <a:pt x="25" y="95"/>
                    </a:cubicBezTo>
                    <a:cubicBezTo>
                      <a:pt x="24" y="97"/>
                      <a:pt x="25" y="100"/>
                      <a:pt x="26" y="101"/>
                    </a:cubicBezTo>
                    <a:cubicBezTo>
                      <a:pt x="86" y="138"/>
                      <a:pt x="86" y="138"/>
                      <a:pt x="86" y="138"/>
                    </a:cubicBezTo>
                    <a:cubicBezTo>
                      <a:pt x="88" y="134"/>
                      <a:pt x="88" y="134"/>
                      <a:pt x="88" y="134"/>
                    </a:cubicBezTo>
                    <a:cubicBezTo>
                      <a:pt x="85" y="132"/>
                      <a:pt x="85" y="132"/>
                      <a:pt x="85" y="132"/>
                    </a:cubicBezTo>
                    <a:cubicBezTo>
                      <a:pt x="88" y="134"/>
                      <a:pt x="88" y="134"/>
                      <a:pt x="88" y="134"/>
                    </a:cubicBezTo>
                    <a:cubicBezTo>
                      <a:pt x="87" y="131"/>
                      <a:pt x="87" y="131"/>
                      <a:pt x="87" y="131"/>
                    </a:cubicBezTo>
                    <a:cubicBezTo>
                      <a:pt x="86" y="131"/>
                      <a:pt x="86" y="131"/>
                      <a:pt x="85" y="132"/>
                    </a:cubicBezTo>
                    <a:cubicBezTo>
                      <a:pt x="88" y="134"/>
                      <a:pt x="88" y="134"/>
                      <a:pt x="88" y="134"/>
                    </a:cubicBezTo>
                    <a:cubicBezTo>
                      <a:pt x="87" y="131"/>
                      <a:pt x="87" y="131"/>
                      <a:pt x="87" y="131"/>
                    </a:cubicBezTo>
                    <a:cubicBezTo>
                      <a:pt x="88" y="134"/>
                      <a:pt x="88" y="134"/>
                      <a:pt x="88" y="134"/>
                    </a:cubicBezTo>
                    <a:cubicBezTo>
                      <a:pt x="88" y="130"/>
                      <a:pt x="88" y="130"/>
                      <a:pt x="88" y="130"/>
                    </a:cubicBezTo>
                    <a:cubicBezTo>
                      <a:pt x="88" y="130"/>
                      <a:pt x="87" y="130"/>
                      <a:pt x="87" y="131"/>
                    </a:cubicBezTo>
                    <a:cubicBezTo>
                      <a:pt x="88" y="134"/>
                      <a:pt x="88" y="134"/>
                      <a:pt x="88" y="134"/>
                    </a:cubicBezTo>
                    <a:cubicBezTo>
                      <a:pt x="88" y="130"/>
                      <a:pt x="88" y="130"/>
                      <a:pt x="88" y="130"/>
                    </a:cubicBezTo>
                    <a:cubicBezTo>
                      <a:pt x="88" y="134"/>
                      <a:pt x="88" y="134"/>
                      <a:pt x="88" y="134"/>
                    </a:cubicBezTo>
                    <a:cubicBezTo>
                      <a:pt x="88" y="130"/>
                      <a:pt x="88" y="130"/>
                      <a:pt x="88" y="130"/>
                    </a:cubicBezTo>
                    <a:cubicBezTo>
                      <a:pt x="88" y="130"/>
                      <a:pt x="88" y="130"/>
                      <a:pt x="88" y="130"/>
                    </a:cubicBezTo>
                    <a:cubicBezTo>
                      <a:pt x="88" y="134"/>
                      <a:pt x="88" y="134"/>
                      <a:pt x="88" y="134"/>
                    </a:cubicBezTo>
                    <a:cubicBezTo>
                      <a:pt x="88" y="130"/>
                      <a:pt x="88" y="130"/>
                      <a:pt x="88" y="130"/>
                    </a:cubicBezTo>
                    <a:cubicBezTo>
                      <a:pt x="88" y="133"/>
                      <a:pt x="88" y="133"/>
                      <a:pt x="88" y="133"/>
                    </a:cubicBezTo>
                    <a:cubicBezTo>
                      <a:pt x="89" y="131"/>
                      <a:pt x="89" y="131"/>
                      <a:pt x="89" y="131"/>
                    </a:cubicBezTo>
                    <a:cubicBezTo>
                      <a:pt x="88" y="130"/>
                      <a:pt x="88" y="130"/>
                      <a:pt x="88" y="130"/>
                    </a:cubicBezTo>
                    <a:cubicBezTo>
                      <a:pt x="88" y="133"/>
                      <a:pt x="88" y="133"/>
                      <a:pt x="88" y="133"/>
                    </a:cubicBezTo>
                    <a:cubicBezTo>
                      <a:pt x="89" y="131"/>
                      <a:pt x="89" y="131"/>
                      <a:pt x="89" y="131"/>
                    </a:cubicBezTo>
                    <a:cubicBezTo>
                      <a:pt x="89" y="131"/>
                      <a:pt x="88" y="130"/>
                      <a:pt x="87" y="130"/>
                    </a:cubicBezTo>
                    <a:cubicBezTo>
                      <a:pt x="82" y="128"/>
                      <a:pt x="66" y="122"/>
                      <a:pt x="51" y="117"/>
                    </a:cubicBezTo>
                    <a:cubicBezTo>
                      <a:pt x="43" y="114"/>
                      <a:pt x="35" y="111"/>
                      <a:pt x="30" y="109"/>
                    </a:cubicBezTo>
                    <a:cubicBezTo>
                      <a:pt x="27" y="108"/>
                      <a:pt x="24" y="108"/>
                      <a:pt x="22" y="107"/>
                    </a:cubicBezTo>
                    <a:cubicBezTo>
                      <a:pt x="22" y="107"/>
                      <a:pt x="21" y="106"/>
                      <a:pt x="20" y="106"/>
                    </a:cubicBezTo>
                    <a:cubicBezTo>
                      <a:pt x="19" y="106"/>
                      <a:pt x="19" y="106"/>
                      <a:pt x="19" y="106"/>
                    </a:cubicBezTo>
                    <a:cubicBezTo>
                      <a:pt x="19" y="106"/>
                      <a:pt x="18" y="106"/>
                      <a:pt x="18" y="106"/>
                    </a:cubicBezTo>
                    <a:cubicBezTo>
                      <a:pt x="18" y="106"/>
                      <a:pt x="17" y="106"/>
                      <a:pt x="17" y="106"/>
                    </a:cubicBezTo>
                    <a:cubicBezTo>
                      <a:pt x="16" y="106"/>
                      <a:pt x="16" y="106"/>
                      <a:pt x="16" y="106"/>
                    </a:cubicBezTo>
                    <a:cubicBezTo>
                      <a:pt x="15" y="107"/>
                      <a:pt x="15" y="107"/>
                      <a:pt x="14" y="108"/>
                    </a:cubicBezTo>
                    <a:cubicBezTo>
                      <a:pt x="14" y="109"/>
                      <a:pt x="14" y="110"/>
                      <a:pt x="14" y="111"/>
                    </a:cubicBezTo>
                    <a:cubicBezTo>
                      <a:pt x="14" y="112"/>
                      <a:pt x="15" y="113"/>
                      <a:pt x="16" y="113"/>
                    </a:cubicBezTo>
                    <a:cubicBezTo>
                      <a:pt x="16" y="113"/>
                      <a:pt x="20" y="116"/>
                      <a:pt x="28" y="120"/>
                    </a:cubicBezTo>
                    <a:cubicBezTo>
                      <a:pt x="38" y="127"/>
                      <a:pt x="54" y="136"/>
                      <a:pt x="67" y="144"/>
                    </a:cubicBezTo>
                    <a:cubicBezTo>
                      <a:pt x="74" y="148"/>
                      <a:pt x="80" y="152"/>
                      <a:pt x="84" y="155"/>
                    </a:cubicBezTo>
                    <a:cubicBezTo>
                      <a:pt x="86" y="156"/>
                      <a:pt x="88" y="157"/>
                      <a:pt x="89" y="158"/>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3" y="157"/>
                      <a:pt x="93" y="157"/>
                      <a:pt x="93" y="157"/>
                    </a:cubicBezTo>
                    <a:cubicBezTo>
                      <a:pt x="89" y="157"/>
                      <a:pt x="89" y="157"/>
                      <a:pt x="89" y="157"/>
                    </a:cubicBezTo>
                    <a:cubicBezTo>
                      <a:pt x="89" y="158"/>
                      <a:pt x="90" y="158"/>
                      <a:pt x="90" y="159"/>
                    </a:cubicBezTo>
                    <a:cubicBezTo>
                      <a:pt x="93" y="157"/>
                      <a:pt x="93" y="157"/>
                      <a:pt x="93" y="157"/>
                    </a:cubicBezTo>
                    <a:cubicBezTo>
                      <a:pt x="89" y="157"/>
                      <a:pt x="89" y="157"/>
                      <a:pt x="89" y="157"/>
                    </a:cubicBezTo>
                    <a:cubicBezTo>
                      <a:pt x="93" y="157"/>
                      <a:pt x="93" y="157"/>
                      <a:pt x="93" y="157"/>
                    </a:cubicBezTo>
                    <a:cubicBezTo>
                      <a:pt x="90" y="155"/>
                      <a:pt x="90" y="155"/>
                      <a:pt x="90" y="155"/>
                    </a:cubicBezTo>
                    <a:cubicBezTo>
                      <a:pt x="89" y="156"/>
                      <a:pt x="89" y="156"/>
                      <a:pt x="89" y="157"/>
                    </a:cubicBezTo>
                    <a:cubicBezTo>
                      <a:pt x="93" y="157"/>
                      <a:pt x="93" y="157"/>
                      <a:pt x="93" y="157"/>
                    </a:cubicBezTo>
                    <a:cubicBezTo>
                      <a:pt x="90" y="155"/>
                      <a:pt x="90" y="155"/>
                      <a:pt x="90" y="155"/>
                    </a:cubicBezTo>
                    <a:cubicBezTo>
                      <a:pt x="93" y="157"/>
                      <a:pt x="93" y="157"/>
                      <a:pt x="93" y="157"/>
                    </a:cubicBezTo>
                    <a:cubicBezTo>
                      <a:pt x="90" y="155"/>
                      <a:pt x="90" y="155"/>
                      <a:pt x="90" y="155"/>
                    </a:cubicBezTo>
                    <a:cubicBezTo>
                      <a:pt x="93" y="157"/>
                      <a:pt x="93" y="157"/>
                      <a:pt x="93" y="157"/>
                    </a:cubicBezTo>
                    <a:cubicBezTo>
                      <a:pt x="92" y="153"/>
                      <a:pt x="92" y="153"/>
                      <a:pt x="92" y="153"/>
                    </a:cubicBezTo>
                    <a:cubicBezTo>
                      <a:pt x="92" y="153"/>
                      <a:pt x="91" y="154"/>
                      <a:pt x="90" y="155"/>
                    </a:cubicBezTo>
                    <a:cubicBezTo>
                      <a:pt x="93" y="157"/>
                      <a:pt x="93" y="157"/>
                      <a:pt x="93" y="157"/>
                    </a:cubicBezTo>
                    <a:cubicBezTo>
                      <a:pt x="92" y="153"/>
                      <a:pt x="92" y="153"/>
                      <a:pt x="92" y="153"/>
                    </a:cubicBezTo>
                    <a:cubicBezTo>
                      <a:pt x="93" y="157"/>
                      <a:pt x="93" y="157"/>
                      <a:pt x="93" y="157"/>
                    </a:cubicBezTo>
                    <a:cubicBezTo>
                      <a:pt x="93" y="153"/>
                      <a:pt x="93" y="153"/>
                      <a:pt x="93" y="153"/>
                    </a:cubicBezTo>
                    <a:cubicBezTo>
                      <a:pt x="93" y="153"/>
                      <a:pt x="93" y="153"/>
                      <a:pt x="92" y="153"/>
                    </a:cubicBezTo>
                    <a:cubicBezTo>
                      <a:pt x="93" y="157"/>
                      <a:pt x="93" y="157"/>
                      <a:pt x="93" y="157"/>
                    </a:cubicBezTo>
                    <a:cubicBezTo>
                      <a:pt x="93" y="153"/>
                      <a:pt x="93" y="153"/>
                      <a:pt x="93" y="153"/>
                    </a:cubicBezTo>
                    <a:cubicBezTo>
                      <a:pt x="93" y="156"/>
                      <a:pt x="93" y="156"/>
                      <a:pt x="93" y="156"/>
                    </a:cubicBezTo>
                    <a:cubicBezTo>
                      <a:pt x="94" y="153"/>
                      <a:pt x="94" y="153"/>
                      <a:pt x="94" y="153"/>
                    </a:cubicBezTo>
                    <a:cubicBezTo>
                      <a:pt x="94" y="153"/>
                      <a:pt x="94" y="153"/>
                      <a:pt x="93" y="153"/>
                    </a:cubicBezTo>
                    <a:cubicBezTo>
                      <a:pt x="93" y="156"/>
                      <a:pt x="93" y="156"/>
                      <a:pt x="93" y="156"/>
                    </a:cubicBezTo>
                    <a:cubicBezTo>
                      <a:pt x="94" y="153"/>
                      <a:pt x="94" y="153"/>
                      <a:pt x="94" y="153"/>
                    </a:cubicBezTo>
                    <a:cubicBezTo>
                      <a:pt x="94" y="154"/>
                      <a:pt x="94" y="154"/>
                      <a:pt x="94" y="154"/>
                    </a:cubicBezTo>
                    <a:cubicBezTo>
                      <a:pt x="94" y="153"/>
                      <a:pt x="94" y="153"/>
                      <a:pt x="94" y="153"/>
                    </a:cubicBezTo>
                    <a:cubicBezTo>
                      <a:pt x="94" y="153"/>
                      <a:pt x="94" y="153"/>
                      <a:pt x="94" y="153"/>
                    </a:cubicBezTo>
                    <a:cubicBezTo>
                      <a:pt x="94" y="154"/>
                      <a:pt x="94" y="154"/>
                      <a:pt x="94" y="154"/>
                    </a:cubicBezTo>
                    <a:cubicBezTo>
                      <a:pt x="94" y="153"/>
                      <a:pt x="94" y="153"/>
                      <a:pt x="94" y="153"/>
                    </a:cubicBezTo>
                    <a:cubicBezTo>
                      <a:pt x="94" y="153"/>
                      <a:pt x="93" y="153"/>
                      <a:pt x="92" y="153"/>
                    </a:cubicBezTo>
                    <a:cubicBezTo>
                      <a:pt x="89" y="151"/>
                      <a:pt x="82" y="149"/>
                      <a:pt x="74" y="145"/>
                    </a:cubicBezTo>
                    <a:cubicBezTo>
                      <a:pt x="62" y="140"/>
                      <a:pt x="46" y="133"/>
                      <a:pt x="33" y="128"/>
                    </a:cubicBezTo>
                    <a:cubicBezTo>
                      <a:pt x="27" y="125"/>
                      <a:pt x="21" y="123"/>
                      <a:pt x="16" y="121"/>
                    </a:cubicBezTo>
                    <a:cubicBezTo>
                      <a:pt x="13" y="120"/>
                      <a:pt x="11" y="119"/>
                      <a:pt x="10" y="119"/>
                    </a:cubicBezTo>
                    <a:cubicBezTo>
                      <a:pt x="9" y="119"/>
                      <a:pt x="8" y="118"/>
                      <a:pt x="8" y="118"/>
                    </a:cubicBezTo>
                    <a:cubicBezTo>
                      <a:pt x="7" y="118"/>
                      <a:pt x="6" y="118"/>
                      <a:pt x="5" y="118"/>
                    </a:cubicBezTo>
                    <a:cubicBezTo>
                      <a:pt x="5" y="118"/>
                      <a:pt x="5" y="118"/>
                      <a:pt x="4" y="118"/>
                    </a:cubicBezTo>
                    <a:cubicBezTo>
                      <a:pt x="4" y="118"/>
                      <a:pt x="3" y="118"/>
                      <a:pt x="3" y="119"/>
                    </a:cubicBezTo>
                    <a:cubicBezTo>
                      <a:pt x="2" y="119"/>
                      <a:pt x="2" y="119"/>
                      <a:pt x="1" y="120"/>
                    </a:cubicBezTo>
                    <a:cubicBezTo>
                      <a:pt x="0" y="122"/>
                      <a:pt x="1" y="124"/>
                      <a:pt x="3" y="125"/>
                    </a:cubicBezTo>
                    <a:cubicBezTo>
                      <a:pt x="15" y="133"/>
                      <a:pt x="15" y="133"/>
                      <a:pt x="15" y="133"/>
                    </a:cubicBezTo>
                    <a:cubicBezTo>
                      <a:pt x="17" y="134"/>
                      <a:pt x="20" y="134"/>
                      <a:pt x="21" y="132"/>
                    </a:cubicBezTo>
                    <a:cubicBezTo>
                      <a:pt x="22" y="130"/>
                      <a:pt x="21" y="128"/>
                      <a:pt x="20" y="12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2" name="Freeform 1197">
                <a:extLst>
                  <a:ext uri="{FF2B5EF4-FFF2-40B4-BE49-F238E27FC236}">
                    <a16:creationId xmlns:a16="http://schemas.microsoft.com/office/drawing/2014/main" id="{A4E04C9D-A140-49EB-A97F-69BDF4A0354B}"/>
                  </a:ext>
                </a:extLst>
              </p:cNvPr>
              <p:cNvSpPr>
                <a:spLocks/>
              </p:cNvSpPr>
              <p:nvPr/>
            </p:nvSpPr>
            <p:spPr bwMode="auto">
              <a:xfrm>
                <a:off x="4043230" y="195654"/>
                <a:ext cx="188329" cy="188329"/>
              </a:xfrm>
              <a:custGeom>
                <a:avLst/>
                <a:gdLst>
                  <a:gd name="T0" fmla="*/ 45 w 86"/>
                  <a:gd name="T1" fmla="*/ 85 h 86"/>
                  <a:gd name="T2" fmla="*/ 48 w 86"/>
                  <a:gd name="T3" fmla="*/ 71 h 86"/>
                  <a:gd name="T4" fmla="*/ 3 w 86"/>
                  <a:gd name="T5" fmla="*/ 32 h 86"/>
                  <a:gd name="T6" fmla="*/ 3 w 86"/>
                  <a:gd name="T7" fmla="*/ 34 h 86"/>
                  <a:gd name="T8" fmla="*/ 69 w 86"/>
                  <a:gd name="T9" fmla="*/ 73 h 86"/>
                  <a:gd name="T10" fmla="*/ 5 w 86"/>
                  <a:gd name="T11" fmla="*/ 28 h 86"/>
                  <a:gd name="T12" fmla="*/ 4 w 86"/>
                  <a:gd name="T13" fmla="*/ 30 h 86"/>
                  <a:gd name="T14" fmla="*/ 4 w 86"/>
                  <a:gd name="T15" fmla="*/ 31 h 86"/>
                  <a:gd name="T16" fmla="*/ 76 w 86"/>
                  <a:gd name="T17" fmla="*/ 69 h 86"/>
                  <a:gd name="T18" fmla="*/ 8 w 86"/>
                  <a:gd name="T19" fmla="*/ 23 h 86"/>
                  <a:gd name="T20" fmla="*/ 7 w 86"/>
                  <a:gd name="T21" fmla="*/ 24 h 86"/>
                  <a:gd name="T22" fmla="*/ 79 w 86"/>
                  <a:gd name="T23" fmla="*/ 65 h 86"/>
                  <a:gd name="T24" fmla="*/ 35 w 86"/>
                  <a:gd name="T25" fmla="*/ 29 h 86"/>
                  <a:gd name="T26" fmla="*/ 13 w 86"/>
                  <a:gd name="T27" fmla="*/ 16 h 86"/>
                  <a:gd name="T28" fmla="*/ 12 w 86"/>
                  <a:gd name="T29" fmla="*/ 17 h 86"/>
                  <a:gd name="T30" fmla="*/ 52 w 86"/>
                  <a:gd name="T31" fmla="*/ 38 h 86"/>
                  <a:gd name="T32" fmla="*/ 85 w 86"/>
                  <a:gd name="T33" fmla="*/ 52 h 86"/>
                  <a:gd name="T34" fmla="*/ 18 w 86"/>
                  <a:gd name="T35" fmla="*/ 11 h 86"/>
                  <a:gd name="T36" fmla="*/ 82 w 86"/>
                  <a:gd name="T37" fmla="*/ 48 h 86"/>
                  <a:gd name="T38" fmla="*/ 28 w 86"/>
                  <a:gd name="T39" fmla="*/ 6 h 86"/>
                  <a:gd name="T40" fmla="*/ 28 w 86"/>
                  <a:gd name="T41" fmla="*/ 7 h 86"/>
                  <a:gd name="T42" fmla="*/ 85 w 86"/>
                  <a:gd name="T43" fmla="*/ 33 h 86"/>
                  <a:gd name="T44" fmla="*/ 35 w 86"/>
                  <a:gd name="T45" fmla="*/ 3 h 86"/>
                  <a:gd name="T46" fmla="*/ 81 w 86"/>
                  <a:gd name="T47" fmla="*/ 24 h 86"/>
                  <a:gd name="T48" fmla="*/ 42 w 86"/>
                  <a:gd name="T49" fmla="*/ 3 h 86"/>
                  <a:gd name="T50" fmla="*/ 42 w 86"/>
                  <a:gd name="T51" fmla="*/ 3 h 86"/>
                  <a:gd name="T52" fmla="*/ 75 w 86"/>
                  <a:gd name="T53" fmla="*/ 15 h 86"/>
                  <a:gd name="T54" fmla="*/ 53 w 86"/>
                  <a:gd name="T55" fmla="*/ 3 h 86"/>
                  <a:gd name="T56" fmla="*/ 54 w 86"/>
                  <a:gd name="T57" fmla="*/ 4 h 86"/>
                  <a:gd name="T58" fmla="*/ 73 w 86"/>
                  <a:gd name="T59" fmla="*/ 17 h 86"/>
                  <a:gd name="T60" fmla="*/ 74 w 86"/>
                  <a:gd name="T61" fmla="*/ 16 h 86"/>
                  <a:gd name="T62" fmla="*/ 74 w 86"/>
                  <a:gd name="T63" fmla="*/ 15 h 86"/>
                  <a:gd name="T64" fmla="*/ 72 w 86"/>
                  <a:gd name="T65" fmla="*/ 14 h 86"/>
                  <a:gd name="T66" fmla="*/ 35 w 86"/>
                  <a:gd name="T67" fmla="*/ 2 h 86"/>
                  <a:gd name="T68" fmla="*/ 32 w 86"/>
                  <a:gd name="T69" fmla="*/ 6 h 86"/>
                  <a:gd name="T70" fmla="*/ 83 w 86"/>
                  <a:gd name="T71" fmla="*/ 48 h 86"/>
                  <a:gd name="T72" fmla="*/ 84 w 86"/>
                  <a:gd name="T73" fmla="*/ 46 h 86"/>
                  <a:gd name="T74" fmla="*/ 17 w 86"/>
                  <a:gd name="T75" fmla="*/ 10 h 86"/>
                  <a:gd name="T76" fmla="*/ 84 w 86"/>
                  <a:gd name="T77" fmla="*/ 54 h 86"/>
                  <a:gd name="T78" fmla="*/ 83 w 86"/>
                  <a:gd name="T79" fmla="*/ 53 h 86"/>
                  <a:gd name="T80" fmla="*/ 84 w 86"/>
                  <a:gd name="T81" fmla="*/ 53 h 86"/>
                  <a:gd name="T82" fmla="*/ 12 w 86"/>
                  <a:gd name="T83" fmla="*/ 14 h 86"/>
                  <a:gd name="T84" fmla="*/ 83 w 86"/>
                  <a:gd name="T85" fmla="*/ 58 h 86"/>
                  <a:gd name="T86" fmla="*/ 79 w 86"/>
                  <a:gd name="T87" fmla="*/ 63 h 86"/>
                  <a:gd name="T88" fmla="*/ 79 w 86"/>
                  <a:gd name="T89" fmla="*/ 62 h 86"/>
                  <a:gd name="T90" fmla="*/ 72 w 86"/>
                  <a:gd name="T91" fmla="*/ 67 h 86"/>
                  <a:gd name="T92" fmla="*/ 75 w 86"/>
                  <a:gd name="T93" fmla="*/ 68 h 86"/>
                  <a:gd name="T94" fmla="*/ 76 w 86"/>
                  <a:gd name="T95" fmla="*/ 66 h 86"/>
                  <a:gd name="T96" fmla="*/ 73 w 86"/>
                  <a:gd name="T97" fmla="*/ 64 h 86"/>
                  <a:gd name="T98" fmla="*/ 14 w 86"/>
                  <a:gd name="T99" fmla="*/ 37 h 86"/>
                  <a:gd name="T100" fmla="*/ 72 w 86"/>
                  <a:gd name="T101" fmla="*/ 72 h 86"/>
                  <a:gd name="T102" fmla="*/ 72 w 86"/>
                  <a:gd name="T103" fmla="*/ 71 h 86"/>
                  <a:gd name="T104" fmla="*/ 3 w 86"/>
                  <a:gd name="T105" fmla="*/ 32 h 86"/>
                  <a:gd name="T106" fmla="*/ 69 w 86"/>
                  <a:gd name="T107" fmla="*/ 75 h 86"/>
                  <a:gd name="T108" fmla="*/ 70 w 86"/>
                  <a:gd name="T109" fmla="*/ 74 h 86"/>
                  <a:gd name="T110" fmla="*/ 2 w 86"/>
                  <a:gd name="T111" fmla="*/ 52 h 86"/>
                  <a:gd name="T112" fmla="*/ 44 w 86"/>
                  <a:gd name="T113" fmla="*/ 84 h 86"/>
                  <a:gd name="T114" fmla="*/ 44 w 86"/>
                  <a:gd name="T115"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86">
                    <a:moveTo>
                      <a:pt x="29" y="80"/>
                    </a:moveTo>
                    <a:cubicBezTo>
                      <a:pt x="16" y="72"/>
                      <a:pt x="16" y="72"/>
                      <a:pt x="16" y="72"/>
                    </a:cubicBezTo>
                    <a:cubicBezTo>
                      <a:pt x="16" y="73"/>
                      <a:pt x="16" y="73"/>
                      <a:pt x="16" y="73"/>
                    </a:cubicBezTo>
                    <a:cubicBezTo>
                      <a:pt x="15" y="75"/>
                      <a:pt x="15" y="75"/>
                      <a:pt x="15" y="75"/>
                    </a:cubicBezTo>
                    <a:cubicBezTo>
                      <a:pt x="15" y="75"/>
                      <a:pt x="21" y="77"/>
                      <a:pt x="28" y="80"/>
                    </a:cubicBezTo>
                    <a:cubicBezTo>
                      <a:pt x="32" y="81"/>
                      <a:pt x="35" y="83"/>
                      <a:pt x="38" y="84"/>
                    </a:cubicBezTo>
                    <a:cubicBezTo>
                      <a:pt x="39" y="84"/>
                      <a:pt x="40" y="85"/>
                      <a:pt x="41" y="85"/>
                    </a:cubicBezTo>
                    <a:cubicBezTo>
                      <a:pt x="42" y="85"/>
                      <a:pt x="42" y="85"/>
                      <a:pt x="43" y="86"/>
                    </a:cubicBezTo>
                    <a:cubicBezTo>
                      <a:pt x="43" y="86"/>
                      <a:pt x="43" y="86"/>
                      <a:pt x="44" y="86"/>
                    </a:cubicBezTo>
                    <a:cubicBezTo>
                      <a:pt x="44" y="86"/>
                      <a:pt x="44" y="86"/>
                      <a:pt x="44" y="86"/>
                    </a:cubicBezTo>
                    <a:cubicBezTo>
                      <a:pt x="44" y="86"/>
                      <a:pt x="45" y="85"/>
                      <a:pt x="45" y="85"/>
                    </a:cubicBezTo>
                    <a:cubicBezTo>
                      <a:pt x="45" y="85"/>
                      <a:pt x="45" y="84"/>
                      <a:pt x="45" y="84"/>
                    </a:cubicBezTo>
                    <a:cubicBezTo>
                      <a:pt x="45" y="83"/>
                      <a:pt x="45" y="83"/>
                      <a:pt x="45" y="83"/>
                    </a:cubicBezTo>
                    <a:cubicBezTo>
                      <a:pt x="28" y="73"/>
                      <a:pt x="28" y="73"/>
                      <a:pt x="28" y="73"/>
                    </a:cubicBezTo>
                    <a:cubicBezTo>
                      <a:pt x="53" y="84"/>
                      <a:pt x="53" y="84"/>
                      <a:pt x="53" y="84"/>
                    </a:cubicBezTo>
                    <a:cubicBezTo>
                      <a:pt x="54" y="85"/>
                      <a:pt x="55" y="84"/>
                      <a:pt x="55" y="84"/>
                    </a:cubicBezTo>
                    <a:cubicBezTo>
                      <a:pt x="56" y="83"/>
                      <a:pt x="56" y="82"/>
                      <a:pt x="55" y="82"/>
                    </a:cubicBezTo>
                    <a:cubicBezTo>
                      <a:pt x="34" y="69"/>
                      <a:pt x="34" y="69"/>
                      <a:pt x="34" y="69"/>
                    </a:cubicBezTo>
                    <a:cubicBezTo>
                      <a:pt x="60" y="82"/>
                      <a:pt x="60" y="82"/>
                      <a:pt x="60" y="82"/>
                    </a:cubicBezTo>
                    <a:cubicBezTo>
                      <a:pt x="60" y="82"/>
                      <a:pt x="61" y="82"/>
                      <a:pt x="62" y="81"/>
                    </a:cubicBezTo>
                    <a:cubicBezTo>
                      <a:pt x="62" y="81"/>
                      <a:pt x="62" y="80"/>
                      <a:pt x="61" y="79"/>
                    </a:cubicBezTo>
                    <a:cubicBezTo>
                      <a:pt x="48" y="71"/>
                      <a:pt x="48" y="71"/>
                      <a:pt x="48" y="71"/>
                    </a:cubicBezTo>
                    <a:cubicBezTo>
                      <a:pt x="64" y="80"/>
                      <a:pt x="64" y="80"/>
                      <a:pt x="64" y="80"/>
                    </a:cubicBezTo>
                    <a:cubicBezTo>
                      <a:pt x="65" y="81"/>
                      <a:pt x="66" y="80"/>
                      <a:pt x="66" y="80"/>
                    </a:cubicBezTo>
                    <a:cubicBezTo>
                      <a:pt x="67" y="79"/>
                      <a:pt x="67" y="78"/>
                      <a:pt x="66" y="78"/>
                    </a:cubicBezTo>
                    <a:cubicBezTo>
                      <a:pt x="40" y="62"/>
                      <a:pt x="40" y="62"/>
                      <a:pt x="40" y="62"/>
                    </a:cubicBezTo>
                    <a:cubicBezTo>
                      <a:pt x="68" y="77"/>
                      <a:pt x="68" y="77"/>
                      <a:pt x="68" y="77"/>
                    </a:cubicBezTo>
                    <a:cubicBezTo>
                      <a:pt x="69" y="77"/>
                      <a:pt x="70" y="77"/>
                      <a:pt x="70" y="76"/>
                    </a:cubicBezTo>
                    <a:cubicBezTo>
                      <a:pt x="71" y="75"/>
                      <a:pt x="71" y="75"/>
                      <a:pt x="71" y="75"/>
                    </a:cubicBezTo>
                    <a:cubicBezTo>
                      <a:pt x="71" y="74"/>
                      <a:pt x="70" y="74"/>
                      <a:pt x="70" y="74"/>
                    </a:cubicBezTo>
                    <a:cubicBezTo>
                      <a:pt x="70" y="73"/>
                      <a:pt x="69" y="73"/>
                      <a:pt x="68" y="72"/>
                    </a:cubicBezTo>
                    <a:cubicBezTo>
                      <a:pt x="66" y="70"/>
                      <a:pt x="60" y="67"/>
                      <a:pt x="54" y="63"/>
                    </a:cubicBezTo>
                    <a:cubicBezTo>
                      <a:pt x="34" y="50"/>
                      <a:pt x="3" y="32"/>
                      <a:pt x="3" y="32"/>
                    </a:cubicBezTo>
                    <a:cubicBezTo>
                      <a:pt x="3" y="34"/>
                      <a:pt x="3" y="34"/>
                      <a:pt x="3" y="34"/>
                    </a:cubicBezTo>
                    <a:cubicBezTo>
                      <a:pt x="4" y="35"/>
                      <a:pt x="4" y="35"/>
                      <a:pt x="4" y="35"/>
                    </a:cubicBezTo>
                    <a:cubicBezTo>
                      <a:pt x="3" y="34"/>
                      <a:pt x="3" y="34"/>
                      <a:pt x="3" y="34"/>
                    </a:cubicBezTo>
                    <a:cubicBezTo>
                      <a:pt x="3" y="35"/>
                      <a:pt x="3" y="35"/>
                      <a:pt x="3" y="35"/>
                    </a:cubicBezTo>
                    <a:cubicBezTo>
                      <a:pt x="4" y="35"/>
                      <a:pt x="4" y="35"/>
                      <a:pt x="4" y="35"/>
                    </a:cubicBezTo>
                    <a:cubicBezTo>
                      <a:pt x="3" y="34"/>
                      <a:pt x="3" y="34"/>
                      <a:pt x="3" y="34"/>
                    </a:cubicBezTo>
                    <a:cubicBezTo>
                      <a:pt x="3" y="35"/>
                      <a:pt x="3" y="35"/>
                      <a:pt x="3" y="35"/>
                    </a:cubicBezTo>
                    <a:cubicBezTo>
                      <a:pt x="3" y="34"/>
                      <a:pt x="3" y="34"/>
                      <a:pt x="3" y="34"/>
                    </a:cubicBezTo>
                    <a:cubicBezTo>
                      <a:pt x="3" y="35"/>
                      <a:pt x="3" y="35"/>
                      <a:pt x="3" y="35"/>
                    </a:cubicBezTo>
                    <a:cubicBezTo>
                      <a:pt x="3" y="35"/>
                      <a:pt x="3" y="35"/>
                      <a:pt x="3" y="35"/>
                    </a:cubicBezTo>
                    <a:cubicBezTo>
                      <a:pt x="3" y="34"/>
                      <a:pt x="3" y="34"/>
                      <a:pt x="3" y="34"/>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4" y="36"/>
                    </a:cubicBezTo>
                    <a:cubicBezTo>
                      <a:pt x="6" y="37"/>
                      <a:pt x="12" y="40"/>
                      <a:pt x="19" y="43"/>
                    </a:cubicBezTo>
                    <a:cubicBezTo>
                      <a:pt x="29" y="49"/>
                      <a:pt x="42" y="57"/>
                      <a:pt x="52" y="63"/>
                    </a:cubicBezTo>
                    <a:cubicBezTo>
                      <a:pt x="57" y="66"/>
                      <a:pt x="62" y="68"/>
                      <a:pt x="65" y="70"/>
                    </a:cubicBezTo>
                    <a:cubicBezTo>
                      <a:pt x="67" y="71"/>
                      <a:pt x="68" y="72"/>
                      <a:pt x="69" y="73"/>
                    </a:cubicBezTo>
                    <a:cubicBezTo>
                      <a:pt x="70" y="73"/>
                      <a:pt x="70" y="73"/>
                      <a:pt x="71" y="73"/>
                    </a:cubicBezTo>
                    <a:cubicBezTo>
                      <a:pt x="71" y="73"/>
                      <a:pt x="71" y="73"/>
                      <a:pt x="71" y="73"/>
                    </a:cubicBezTo>
                    <a:cubicBezTo>
                      <a:pt x="71" y="74"/>
                      <a:pt x="71" y="74"/>
                      <a:pt x="71" y="74"/>
                    </a:cubicBezTo>
                    <a:cubicBezTo>
                      <a:pt x="72" y="74"/>
                      <a:pt x="72" y="74"/>
                      <a:pt x="72" y="74"/>
                    </a:cubicBezTo>
                    <a:cubicBezTo>
                      <a:pt x="72" y="74"/>
                      <a:pt x="72" y="74"/>
                      <a:pt x="73" y="73"/>
                    </a:cubicBezTo>
                    <a:cubicBezTo>
                      <a:pt x="73" y="73"/>
                      <a:pt x="73" y="73"/>
                      <a:pt x="73" y="73"/>
                    </a:cubicBezTo>
                    <a:cubicBezTo>
                      <a:pt x="73" y="72"/>
                      <a:pt x="73" y="72"/>
                      <a:pt x="73" y="72"/>
                    </a:cubicBezTo>
                    <a:cubicBezTo>
                      <a:pt x="73" y="71"/>
                      <a:pt x="73" y="71"/>
                      <a:pt x="73" y="71"/>
                    </a:cubicBezTo>
                    <a:cubicBezTo>
                      <a:pt x="72" y="70"/>
                      <a:pt x="72" y="70"/>
                      <a:pt x="71" y="69"/>
                    </a:cubicBezTo>
                    <a:cubicBezTo>
                      <a:pt x="68" y="67"/>
                      <a:pt x="63" y="64"/>
                      <a:pt x="56" y="59"/>
                    </a:cubicBezTo>
                    <a:cubicBezTo>
                      <a:pt x="36" y="47"/>
                      <a:pt x="5" y="28"/>
                      <a:pt x="5" y="28"/>
                    </a:cubicBezTo>
                    <a:cubicBezTo>
                      <a:pt x="4" y="30"/>
                      <a:pt x="4" y="30"/>
                      <a:pt x="4" y="30"/>
                    </a:cubicBezTo>
                    <a:cubicBezTo>
                      <a:pt x="5" y="30"/>
                      <a:pt x="5" y="30"/>
                      <a:pt x="5" y="30"/>
                    </a:cubicBezTo>
                    <a:cubicBezTo>
                      <a:pt x="4" y="30"/>
                      <a:pt x="4" y="30"/>
                      <a:pt x="4" y="30"/>
                    </a:cubicBezTo>
                    <a:cubicBezTo>
                      <a:pt x="4" y="31"/>
                      <a:pt x="4" y="31"/>
                      <a:pt x="4" y="31"/>
                    </a:cubicBezTo>
                    <a:cubicBezTo>
                      <a:pt x="5" y="30"/>
                      <a:pt x="5" y="30"/>
                      <a:pt x="5" y="30"/>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5" y="31"/>
                      <a:pt x="5" y="32"/>
                    </a:cubicBezTo>
                    <a:cubicBezTo>
                      <a:pt x="11" y="34"/>
                      <a:pt x="28" y="43"/>
                      <a:pt x="44" y="52"/>
                    </a:cubicBezTo>
                    <a:cubicBezTo>
                      <a:pt x="52" y="56"/>
                      <a:pt x="60" y="60"/>
                      <a:pt x="66" y="63"/>
                    </a:cubicBezTo>
                    <a:cubicBezTo>
                      <a:pt x="68" y="65"/>
                      <a:pt x="71" y="66"/>
                      <a:pt x="72" y="67"/>
                    </a:cubicBezTo>
                    <a:cubicBezTo>
                      <a:pt x="73" y="68"/>
                      <a:pt x="74" y="68"/>
                      <a:pt x="74" y="68"/>
                    </a:cubicBezTo>
                    <a:cubicBezTo>
                      <a:pt x="75" y="68"/>
                      <a:pt x="75" y="68"/>
                      <a:pt x="75" y="68"/>
                    </a:cubicBezTo>
                    <a:cubicBezTo>
                      <a:pt x="75" y="68"/>
                      <a:pt x="75" y="68"/>
                      <a:pt x="75" y="68"/>
                    </a:cubicBezTo>
                    <a:cubicBezTo>
                      <a:pt x="75" y="69"/>
                      <a:pt x="75" y="69"/>
                      <a:pt x="75" y="69"/>
                    </a:cubicBezTo>
                    <a:cubicBezTo>
                      <a:pt x="75" y="69"/>
                      <a:pt x="75" y="69"/>
                      <a:pt x="75" y="69"/>
                    </a:cubicBezTo>
                    <a:cubicBezTo>
                      <a:pt x="75" y="69"/>
                      <a:pt x="75" y="69"/>
                      <a:pt x="75" y="69"/>
                    </a:cubicBezTo>
                    <a:cubicBezTo>
                      <a:pt x="75" y="69"/>
                      <a:pt x="75" y="69"/>
                      <a:pt x="76" y="69"/>
                    </a:cubicBezTo>
                    <a:cubicBezTo>
                      <a:pt x="76" y="69"/>
                      <a:pt x="77" y="68"/>
                      <a:pt x="77" y="68"/>
                    </a:cubicBezTo>
                    <a:cubicBezTo>
                      <a:pt x="77" y="68"/>
                      <a:pt x="77" y="67"/>
                      <a:pt x="77" y="66"/>
                    </a:cubicBezTo>
                    <a:cubicBezTo>
                      <a:pt x="77" y="66"/>
                      <a:pt x="77" y="66"/>
                      <a:pt x="77" y="66"/>
                    </a:cubicBezTo>
                    <a:cubicBezTo>
                      <a:pt x="76" y="66"/>
                      <a:pt x="76" y="66"/>
                      <a:pt x="76" y="66"/>
                    </a:cubicBezTo>
                    <a:cubicBezTo>
                      <a:pt x="76" y="66"/>
                      <a:pt x="76" y="66"/>
                      <a:pt x="76" y="65"/>
                    </a:cubicBezTo>
                    <a:cubicBezTo>
                      <a:pt x="71" y="63"/>
                      <a:pt x="55" y="52"/>
                      <a:pt x="39" y="43"/>
                    </a:cubicBezTo>
                    <a:cubicBezTo>
                      <a:pt x="31" y="38"/>
                      <a:pt x="23" y="33"/>
                      <a:pt x="17" y="29"/>
                    </a:cubicBezTo>
                    <a:cubicBezTo>
                      <a:pt x="14" y="27"/>
                      <a:pt x="12" y="26"/>
                      <a:pt x="10" y="25"/>
                    </a:cubicBezTo>
                    <a:cubicBezTo>
                      <a:pt x="10" y="24"/>
                      <a:pt x="9" y="24"/>
                      <a:pt x="9" y="24"/>
                    </a:cubicBezTo>
                    <a:cubicBezTo>
                      <a:pt x="8" y="23"/>
                      <a:pt x="8" y="23"/>
                      <a:pt x="8" y="23"/>
                    </a:cubicBezTo>
                    <a:cubicBezTo>
                      <a:pt x="8" y="23"/>
                      <a:pt x="8" y="23"/>
                      <a:pt x="8" y="23"/>
                    </a:cubicBezTo>
                    <a:cubicBezTo>
                      <a:pt x="8" y="24"/>
                      <a:pt x="8" y="24"/>
                      <a:pt x="8" y="24"/>
                    </a:cubicBezTo>
                    <a:cubicBezTo>
                      <a:pt x="8" y="23"/>
                      <a:pt x="8" y="23"/>
                      <a:pt x="8" y="23"/>
                    </a:cubicBezTo>
                    <a:cubicBezTo>
                      <a:pt x="8" y="23"/>
                      <a:pt x="8" y="23"/>
                      <a:pt x="8" y="23"/>
                    </a:cubicBezTo>
                    <a:cubicBezTo>
                      <a:pt x="8" y="24"/>
                      <a:pt x="8" y="24"/>
                      <a:pt x="8" y="24"/>
                    </a:cubicBezTo>
                    <a:cubicBezTo>
                      <a:pt x="8" y="23"/>
                      <a:pt x="8" y="23"/>
                      <a:pt x="8" y="23"/>
                    </a:cubicBezTo>
                    <a:cubicBezTo>
                      <a:pt x="7" y="24"/>
                      <a:pt x="7" y="24"/>
                      <a:pt x="7" y="24"/>
                    </a:cubicBezTo>
                    <a:cubicBezTo>
                      <a:pt x="8" y="24"/>
                      <a:pt x="8" y="24"/>
                      <a:pt x="8" y="24"/>
                    </a:cubicBezTo>
                    <a:cubicBezTo>
                      <a:pt x="8" y="23"/>
                      <a:pt x="8" y="23"/>
                      <a:pt x="8" y="23"/>
                    </a:cubicBezTo>
                    <a:cubicBezTo>
                      <a:pt x="7" y="24"/>
                      <a:pt x="7" y="24"/>
                      <a:pt x="7" y="24"/>
                    </a:cubicBezTo>
                    <a:cubicBezTo>
                      <a:pt x="8" y="24"/>
                      <a:pt x="8" y="24"/>
                      <a:pt x="8" y="24"/>
                    </a:cubicBezTo>
                    <a:cubicBezTo>
                      <a:pt x="7" y="24"/>
                      <a:pt x="7" y="24"/>
                      <a:pt x="7" y="24"/>
                    </a:cubicBezTo>
                    <a:cubicBezTo>
                      <a:pt x="9" y="24"/>
                      <a:pt x="9" y="24"/>
                      <a:pt x="9" y="24"/>
                    </a:cubicBezTo>
                    <a:cubicBezTo>
                      <a:pt x="8" y="24"/>
                      <a:pt x="8" y="24"/>
                      <a:pt x="8" y="24"/>
                    </a:cubicBezTo>
                    <a:cubicBezTo>
                      <a:pt x="7" y="24"/>
                      <a:pt x="7" y="24"/>
                      <a:pt x="7" y="24"/>
                    </a:cubicBezTo>
                    <a:cubicBezTo>
                      <a:pt x="9" y="24"/>
                      <a:pt x="9" y="24"/>
                      <a:pt x="9" y="24"/>
                    </a:cubicBezTo>
                    <a:cubicBezTo>
                      <a:pt x="7" y="24"/>
                      <a:pt x="7" y="24"/>
                      <a:pt x="7" y="24"/>
                    </a:cubicBezTo>
                    <a:cubicBezTo>
                      <a:pt x="6" y="26"/>
                      <a:pt x="6" y="26"/>
                      <a:pt x="6" y="26"/>
                    </a:cubicBezTo>
                    <a:cubicBezTo>
                      <a:pt x="6" y="26"/>
                      <a:pt x="24" y="36"/>
                      <a:pt x="41" y="45"/>
                    </a:cubicBezTo>
                    <a:cubicBezTo>
                      <a:pt x="50" y="50"/>
                      <a:pt x="59" y="55"/>
                      <a:pt x="66" y="59"/>
                    </a:cubicBezTo>
                    <a:cubicBezTo>
                      <a:pt x="70" y="61"/>
                      <a:pt x="73" y="62"/>
                      <a:pt x="75" y="64"/>
                    </a:cubicBezTo>
                    <a:cubicBezTo>
                      <a:pt x="76" y="64"/>
                      <a:pt x="77" y="65"/>
                      <a:pt x="78" y="65"/>
                    </a:cubicBezTo>
                    <a:cubicBezTo>
                      <a:pt x="78" y="65"/>
                      <a:pt x="79" y="65"/>
                      <a:pt x="79" y="65"/>
                    </a:cubicBezTo>
                    <a:cubicBezTo>
                      <a:pt x="79" y="65"/>
                      <a:pt x="79" y="65"/>
                      <a:pt x="80" y="65"/>
                    </a:cubicBezTo>
                    <a:cubicBezTo>
                      <a:pt x="80" y="65"/>
                      <a:pt x="80" y="65"/>
                      <a:pt x="80" y="65"/>
                    </a:cubicBezTo>
                    <a:cubicBezTo>
                      <a:pt x="81" y="65"/>
                      <a:pt x="81" y="65"/>
                      <a:pt x="81" y="65"/>
                    </a:cubicBezTo>
                    <a:cubicBezTo>
                      <a:pt x="81" y="64"/>
                      <a:pt x="81" y="64"/>
                      <a:pt x="81" y="64"/>
                    </a:cubicBezTo>
                    <a:cubicBezTo>
                      <a:pt x="81" y="63"/>
                      <a:pt x="81" y="63"/>
                      <a:pt x="81" y="63"/>
                    </a:cubicBezTo>
                    <a:cubicBezTo>
                      <a:pt x="49" y="43"/>
                      <a:pt x="49" y="43"/>
                      <a:pt x="49" y="43"/>
                    </a:cubicBezTo>
                    <a:cubicBezTo>
                      <a:pt x="82" y="61"/>
                      <a:pt x="82" y="61"/>
                      <a:pt x="82" y="61"/>
                    </a:cubicBezTo>
                    <a:cubicBezTo>
                      <a:pt x="82" y="61"/>
                      <a:pt x="83" y="61"/>
                      <a:pt x="84" y="60"/>
                    </a:cubicBezTo>
                    <a:cubicBezTo>
                      <a:pt x="84" y="59"/>
                      <a:pt x="84" y="58"/>
                      <a:pt x="83" y="58"/>
                    </a:cubicBezTo>
                    <a:cubicBezTo>
                      <a:pt x="83" y="58"/>
                      <a:pt x="79" y="55"/>
                      <a:pt x="72" y="52"/>
                    </a:cubicBezTo>
                    <a:cubicBezTo>
                      <a:pt x="62" y="46"/>
                      <a:pt x="47" y="37"/>
                      <a:pt x="35" y="29"/>
                    </a:cubicBezTo>
                    <a:cubicBezTo>
                      <a:pt x="29" y="25"/>
                      <a:pt x="23" y="22"/>
                      <a:pt x="19" y="19"/>
                    </a:cubicBezTo>
                    <a:cubicBezTo>
                      <a:pt x="17" y="18"/>
                      <a:pt x="16" y="17"/>
                      <a:pt x="14" y="16"/>
                    </a:cubicBezTo>
                    <a:cubicBezTo>
                      <a:pt x="14" y="15"/>
                      <a:pt x="14" y="15"/>
                      <a:pt x="13" y="15"/>
                    </a:cubicBezTo>
                    <a:cubicBezTo>
                      <a:pt x="13" y="15"/>
                      <a:pt x="13" y="15"/>
                      <a:pt x="13" y="15"/>
                    </a:cubicBezTo>
                    <a:cubicBezTo>
                      <a:pt x="12" y="15"/>
                      <a:pt x="12" y="15"/>
                      <a:pt x="12" y="15"/>
                    </a:cubicBezTo>
                    <a:cubicBezTo>
                      <a:pt x="13" y="15"/>
                      <a:pt x="13" y="15"/>
                      <a:pt x="13" y="15"/>
                    </a:cubicBezTo>
                    <a:cubicBezTo>
                      <a:pt x="13" y="15"/>
                      <a:pt x="13" y="15"/>
                      <a:pt x="13" y="15"/>
                    </a:cubicBezTo>
                    <a:cubicBezTo>
                      <a:pt x="12" y="15"/>
                      <a:pt x="12" y="15"/>
                      <a:pt x="12" y="15"/>
                    </a:cubicBezTo>
                    <a:cubicBezTo>
                      <a:pt x="13" y="15"/>
                      <a:pt x="13" y="15"/>
                      <a:pt x="13" y="15"/>
                    </a:cubicBezTo>
                    <a:cubicBezTo>
                      <a:pt x="12" y="15"/>
                      <a:pt x="12" y="15"/>
                      <a:pt x="12" y="15"/>
                    </a:cubicBezTo>
                    <a:cubicBezTo>
                      <a:pt x="13" y="16"/>
                      <a:pt x="13" y="16"/>
                      <a:pt x="13" y="16"/>
                    </a:cubicBezTo>
                    <a:cubicBezTo>
                      <a:pt x="13" y="15"/>
                      <a:pt x="13" y="15"/>
                      <a:pt x="13" y="15"/>
                    </a:cubicBezTo>
                    <a:cubicBezTo>
                      <a:pt x="12" y="15"/>
                      <a:pt x="12" y="15"/>
                      <a:pt x="12" y="15"/>
                    </a:cubicBezTo>
                    <a:cubicBezTo>
                      <a:pt x="13" y="16"/>
                      <a:pt x="13" y="16"/>
                      <a:pt x="13" y="16"/>
                    </a:cubicBezTo>
                    <a:cubicBezTo>
                      <a:pt x="13" y="16"/>
                      <a:pt x="13" y="16"/>
                      <a:pt x="13" y="16"/>
                    </a:cubicBezTo>
                    <a:cubicBezTo>
                      <a:pt x="12" y="15"/>
                      <a:pt x="12" y="15"/>
                      <a:pt x="12" y="15"/>
                    </a:cubicBezTo>
                    <a:cubicBezTo>
                      <a:pt x="12" y="17"/>
                      <a:pt x="12" y="17"/>
                      <a:pt x="12" y="17"/>
                    </a:cubicBezTo>
                    <a:cubicBezTo>
                      <a:pt x="13" y="16"/>
                      <a:pt x="13" y="16"/>
                      <a:pt x="13" y="16"/>
                    </a:cubicBezTo>
                    <a:cubicBezTo>
                      <a:pt x="12" y="15"/>
                      <a:pt x="12" y="15"/>
                      <a:pt x="12" y="15"/>
                    </a:cubicBezTo>
                    <a:cubicBezTo>
                      <a:pt x="12" y="17"/>
                      <a:pt x="12" y="17"/>
                      <a:pt x="12" y="17"/>
                    </a:cubicBezTo>
                    <a:cubicBezTo>
                      <a:pt x="12" y="15"/>
                      <a:pt x="12" y="15"/>
                      <a:pt x="12" y="15"/>
                    </a:cubicBezTo>
                    <a:cubicBezTo>
                      <a:pt x="12" y="17"/>
                      <a:pt x="12" y="17"/>
                      <a:pt x="12" y="17"/>
                    </a:cubicBezTo>
                    <a:cubicBezTo>
                      <a:pt x="12" y="17"/>
                      <a:pt x="12" y="17"/>
                      <a:pt x="12" y="17"/>
                    </a:cubicBezTo>
                    <a:cubicBezTo>
                      <a:pt x="12" y="15"/>
                      <a:pt x="12" y="15"/>
                      <a:pt x="12" y="15"/>
                    </a:cubicBezTo>
                    <a:cubicBezTo>
                      <a:pt x="12" y="17"/>
                      <a:pt x="12" y="17"/>
                      <a:pt x="12" y="17"/>
                    </a:cubicBezTo>
                    <a:cubicBezTo>
                      <a:pt x="12" y="16"/>
                      <a:pt x="12" y="16"/>
                      <a:pt x="12" y="16"/>
                    </a:cubicBezTo>
                    <a:cubicBezTo>
                      <a:pt x="12" y="17"/>
                      <a:pt x="12" y="17"/>
                      <a:pt x="12" y="17"/>
                    </a:cubicBezTo>
                    <a:cubicBezTo>
                      <a:pt x="12" y="17"/>
                      <a:pt x="12" y="17"/>
                      <a:pt x="12" y="17"/>
                    </a:cubicBezTo>
                    <a:cubicBezTo>
                      <a:pt x="12" y="16"/>
                      <a:pt x="12" y="16"/>
                      <a:pt x="12" y="16"/>
                    </a:cubicBezTo>
                    <a:cubicBezTo>
                      <a:pt x="12" y="17"/>
                      <a:pt x="12" y="17"/>
                      <a:pt x="12" y="17"/>
                    </a:cubicBezTo>
                    <a:cubicBezTo>
                      <a:pt x="12" y="17"/>
                      <a:pt x="12" y="17"/>
                      <a:pt x="12" y="17"/>
                    </a:cubicBezTo>
                    <a:cubicBezTo>
                      <a:pt x="12" y="17"/>
                      <a:pt x="13" y="17"/>
                      <a:pt x="13" y="17"/>
                    </a:cubicBezTo>
                    <a:cubicBezTo>
                      <a:pt x="19" y="20"/>
                      <a:pt x="36" y="29"/>
                      <a:pt x="52" y="38"/>
                    </a:cubicBezTo>
                    <a:cubicBezTo>
                      <a:pt x="60" y="42"/>
                      <a:pt x="67" y="47"/>
                      <a:pt x="73" y="50"/>
                    </a:cubicBezTo>
                    <a:cubicBezTo>
                      <a:pt x="76" y="52"/>
                      <a:pt x="78" y="53"/>
                      <a:pt x="80" y="54"/>
                    </a:cubicBezTo>
                    <a:cubicBezTo>
                      <a:pt x="81" y="54"/>
                      <a:pt x="82" y="55"/>
                      <a:pt x="82" y="55"/>
                    </a:cubicBezTo>
                    <a:cubicBezTo>
                      <a:pt x="83" y="55"/>
                      <a:pt x="83" y="55"/>
                      <a:pt x="83" y="55"/>
                    </a:cubicBezTo>
                    <a:cubicBezTo>
                      <a:pt x="83" y="55"/>
                      <a:pt x="84" y="55"/>
                      <a:pt x="84" y="55"/>
                    </a:cubicBezTo>
                    <a:cubicBezTo>
                      <a:pt x="85" y="55"/>
                      <a:pt x="85" y="55"/>
                      <a:pt x="85" y="55"/>
                    </a:cubicBezTo>
                    <a:cubicBezTo>
                      <a:pt x="85" y="55"/>
                      <a:pt x="85" y="55"/>
                      <a:pt x="85" y="55"/>
                    </a:cubicBezTo>
                    <a:cubicBezTo>
                      <a:pt x="85" y="55"/>
                      <a:pt x="85" y="55"/>
                      <a:pt x="85" y="55"/>
                    </a:cubicBezTo>
                    <a:cubicBezTo>
                      <a:pt x="86" y="54"/>
                      <a:pt x="86" y="54"/>
                      <a:pt x="86" y="54"/>
                    </a:cubicBezTo>
                    <a:cubicBezTo>
                      <a:pt x="86" y="53"/>
                      <a:pt x="85" y="53"/>
                      <a:pt x="85" y="53"/>
                    </a:cubicBezTo>
                    <a:cubicBezTo>
                      <a:pt x="85" y="52"/>
                      <a:pt x="85" y="52"/>
                      <a:pt x="85" y="52"/>
                    </a:cubicBezTo>
                    <a:cubicBezTo>
                      <a:pt x="84" y="51"/>
                      <a:pt x="82" y="50"/>
                      <a:pt x="80" y="49"/>
                    </a:cubicBezTo>
                    <a:cubicBezTo>
                      <a:pt x="72" y="44"/>
                      <a:pt x="56" y="35"/>
                      <a:pt x="42" y="26"/>
                    </a:cubicBezTo>
                    <a:cubicBezTo>
                      <a:pt x="36" y="22"/>
                      <a:pt x="29" y="19"/>
                      <a:pt x="24" y="16"/>
                    </a:cubicBezTo>
                    <a:cubicBezTo>
                      <a:pt x="22" y="14"/>
                      <a:pt x="20" y="13"/>
                      <a:pt x="19" y="12"/>
                    </a:cubicBezTo>
                    <a:cubicBezTo>
                      <a:pt x="18" y="12"/>
                      <a:pt x="18" y="11"/>
                      <a:pt x="18" y="11"/>
                    </a:cubicBezTo>
                    <a:cubicBezTo>
                      <a:pt x="17" y="11"/>
                      <a:pt x="17" y="11"/>
                      <a:pt x="17" y="11"/>
                    </a:cubicBezTo>
                    <a:cubicBezTo>
                      <a:pt x="17" y="11"/>
                      <a:pt x="17" y="11"/>
                      <a:pt x="17" y="11"/>
                    </a:cubicBezTo>
                    <a:cubicBezTo>
                      <a:pt x="18" y="11"/>
                      <a:pt x="18" y="11"/>
                      <a:pt x="18" y="11"/>
                    </a:cubicBezTo>
                    <a:cubicBezTo>
                      <a:pt x="17" y="11"/>
                      <a:pt x="17" y="11"/>
                      <a:pt x="17" y="11"/>
                    </a:cubicBezTo>
                    <a:cubicBezTo>
                      <a:pt x="17" y="11"/>
                      <a:pt x="17" y="11"/>
                      <a:pt x="17" y="11"/>
                    </a:cubicBezTo>
                    <a:cubicBezTo>
                      <a:pt x="18" y="11"/>
                      <a:pt x="18" y="11"/>
                      <a:pt x="18" y="11"/>
                    </a:cubicBezTo>
                    <a:cubicBezTo>
                      <a:pt x="16" y="11"/>
                      <a:pt x="16" y="11"/>
                      <a:pt x="16" y="11"/>
                    </a:cubicBezTo>
                    <a:cubicBezTo>
                      <a:pt x="17" y="12"/>
                      <a:pt x="17" y="12"/>
                      <a:pt x="17" y="12"/>
                    </a:cubicBezTo>
                    <a:cubicBezTo>
                      <a:pt x="18" y="11"/>
                      <a:pt x="18" y="11"/>
                      <a:pt x="18" y="11"/>
                    </a:cubicBezTo>
                    <a:cubicBezTo>
                      <a:pt x="16" y="11"/>
                      <a:pt x="16" y="11"/>
                      <a:pt x="16" y="11"/>
                    </a:cubicBezTo>
                    <a:cubicBezTo>
                      <a:pt x="17" y="12"/>
                      <a:pt x="17" y="12"/>
                      <a:pt x="17" y="12"/>
                    </a:cubicBezTo>
                    <a:cubicBezTo>
                      <a:pt x="16" y="11"/>
                      <a:pt x="16" y="11"/>
                      <a:pt x="16" y="11"/>
                    </a:cubicBezTo>
                    <a:cubicBezTo>
                      <a:pt x="15" y="13"/>
                      <a:pt x="15" y="13"/>
                      <a:pt x="15" y="13"/>
                    </a:cubicBezTo>
                    <a:cubicBezTo>
                      <a:pt x="15" y="13"/>
                      <a:pt x="31" y="21"/>
                      <a:pt x="47" y="30"/>
                    </a:cubicBezTo>
                    <a:cubicBezTo>
                      <a:pt x="56" y="35"/>
                      <a:pt x="64" y="39"/>
                      <a:pt x="70" y="42"/>
                    </a:cubicBezTo>
                    <a:cubicBezTo>
                      <a:pt x="74" y="44"/>
                      <a:pt x="77" y="46"/>
                      <a:pt x="79" y="46"/>
                    </a:cubicBezTo>
                    <a:cubicBezTo>
                      <a:pt x="80" y="47"/>
                      <a:pt x="81" y="47"/>
                      <a:pt x="82" y="48"/>
                    </a:cubicBezTo>
                    <a:cubicBezTo>
                      <a:pt x="82" y="48"/>
                      <a:pt x="83" y="48"/>
                      <a:pt x="84" y="48"/>
                    </a:cubicBezTo>
                    <a:cubicBezTo>
                      <a:pt x="84" y="48"/>
                      <a:pt x="84" y="48"/>
                      <a:pt x="84" y="48"/>
                    </a:cubicBezTo>
                    <a:cubicBezTo>
                      <a:pt x="85" y="48"/>
                      <a:pt x="85" y="48"/>
                      <a:pt x="85" y="47"/>
                    </a:cubicBezTo>
                    <a:cubicBezTo>
                      <a:pt x="85" y="47"/>
                      <a:pt x="85" y="47"/>
                      <a:pt x="85" y="46"/>
                    </a:cubicBezTo>
                    <a:cubicBezTo>
                      <a:pt x="85" y="46"/>
                      <a:pt x="85" y="46"/>
                      <a:pt x="85" y="45"/>
                    </a:cubicBezTo>
                    <a:cubicBezTo>
                      <a:pt x="60" y="30"/>
                      <a:pt x="60" y="30"/>
                      <a:pt x="60" y="30"/>
                    </a:cubicBezTo>
                    <a:cubicBezTo>
                      <a:pt x="83" y="42"/>
                      <a:pt x="83" y="42"/>
                      <a:pt x="83" y="42"/>
                    </a:cubicBezTo>
                    <a:cubicBezTo>
                      <a:pt x="83" y="42"/>
                      <a:pt x="84" y="42"/>
                      <a:pt x="85" y="41"/>
                    </a:cubicBezTo>
                    <a:cubicBezTo>
                      <a:pt x="85" y="41"/>
                      <a:pt x="85" y="40"/>
                      <a:pt x="84" y="39"/>
                    </a:cubicBezTo>
                    <a:cubicBezTo>
                      <a:pt x="28" y="5"/>
                      <a:pt x="28" y="5"/>
                      <a:pt x="28" y="5"/>
                    </a:cubicBezTo>
                    <a:cubicBezTo>
                      <a:pt x="28" y="6"/>
                      <a:pt x="28" y="6"/>
                      <a:pt x="28" y="6"/>
                    </a:cubicBezTo>
                    <a:cubicBezTo>
                      <a:pt x="29" y="7"/>
                      <a:pt x="29" y="7"/>
                      <a:pt x="29" y="7"/>
                    </a:cubicBezTo>
                    <a:cubicBezTo>
                      <a:pt x="28" y="6"/>
                      <a:pt x="28" y="6"/>
                      <a:pt x="28" y="6"/>
                    </a:cubicBezTo>
                    <a:cubicBezTo>
                      <a:pt x="28" y="7"/>
                      <a:pt x="28" y="7"/>
                      <a:pt x="28" y="7"/>
                    </a:cubicBezTo>
                    <a:cubicBezTo>
                      <a:pt x="28" y="7"/>
                      <a:pt x="29" y="7"/>
                      <a:pt x="29" y="7"/>
                    </a:cubicBezTo>
                    <a:cubicBezTo>
                      <a:pt x="28" y="6"/>
                      <a:pt x="28" y="6"/>
                      <a:pt x="28" y="6"/>
                    </a:cubicBezTo>
                    <a:cubicBezTo>
                      <a:pt x="28" y="7"/>
                      <a:pt x="28" y="7"/>
                      <a:pt x="28" y="7"/>
                    </a:cubicBezTo>
                    <a:cubicBezTo>
                      <a:pt x="28" y="6"/>
                      <a:pt x="28" y="6"/>
                      <a:pt x="28" y="6"/>
                    </a:cubicBezTo>
                    <a:cubicBezTo>
                      <a:pt x="28" y="7"/>
                      <a:pt x="28" y="7"/>
                      <a:pt x="28" y="7"/>
                    </a:cubicBezTo>
                    <a:cubicBezTo>
                      <a:pt x="28" y="7"/>
                      <a:pt x="28" y="7"/>
                      <a:pt x="28" y="7"/>
                    </a:cubicBezTo>
                    <a:cubicBezTo>
                      <a:pt x="28" y="6"/>
                      <a:pt x="28" y="6"/>
                      <a:pt x="28" y="6"/>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9" y="8"/>
                      <a:pt x="31" y="9"/>
                    </a:cubicBezTo>
                    <a:cubicBezTo>
                      <a:pt x="38" y="12"/>
                      <a:pt x="51" y="18"/>
                      <a:pt x="62" y="25"/>
                    </a:cubicBezTo>
                    <a:cubicBezTo>
                      <a:pt x="68" y="28"/>
                      <a:pt x="74" y="30"/>
                      <a:pt x="78" y="33"/>
                    </a:cubicBezTo>
                    <a:cubicBezTo>
                      <a:pt x="81" y="35"/>
                      <a:pt x="84" y="36"/>
                      <a:pt x="84" y="36"/>
                    </a:cubicBezTo>
                    <a:cubicBezTo>
                      <a:pt x="85" y="36"/>
                      <a:pt x="86" y="36"/>
                      <a:pt x="86" y="35"/>
                    </a:cubicBezTo>
                    <a:cubicBezTo>
                      <a:pt x="86" y="35"/>
                      <a:pt x="86" y="34"/>
                      <a:pt x="85" y="33"/>
                    </a:cubicBezTo>
                    <a:cubicBezTo>
                      <a:pt x="85" y="33"/>
                      <a:pt x="82" y="32"/>
                      <a:pt x="78" y="29"/>
                    </a:cubicBezTo>
                    <a:cubicBezTo>
                      <a:pt x="70" y="25"/>
                      <a:pt x="60" y="18"/>
                      <a:pt x="51" y="13"/>
                    </a:cubicBezTo>
                    <a:cubicBezTo>
                      <a:pt x="47" y="10"/>
                      <a:pt x="43" y="7"/>
                      <a:pt x="40" y="6"/>
                    </a:cubicBezTo>
                    <a:cubicBezTo>
                      <a:pt x="38" y="5"/>
                      <a:pt x="37" y="4"/>
                      <a:pt x="36" y="3"/>
                    </a:cubicBezTo>
                    <a:cubicBezTo>
                      <a:pt x="36" y="3"/>
                      <a:pt x="36" y="3"/>
                      <a:pt x="36" y="3"/>
                    </a:cubicBezTo>
                    <a:cubicBezTo>
                      <a:pt x="35" y="2"/>
                      <a:pt x="35" y="2"/>
                      <a:pt x="35" y="2"/>
                    </a:cubicBezTo>
                    <a:cubicBezTo>
                      <a:pt x="35" y="2"/>
                      <a:pt x="35" y="2"/>
                      <a:pt x="35" y="2"/>
                    </a:cubicBezTo>
                    <a:cubicBezTo>
                      <a:pt x="35" y="3"/>
                      <a:pt x="35" y="3"/>
                      <a:pt x="35" y="3"/>
                    </a:cubicBezTo>
                    <a:cubicBezTo>
                      <a:pt x="36" y="3"/>
                      <a:pt x="36" y="3"/>
                      <a:pt x="36" y="3"/>
                    </a:cubicBezTo>
                    <a:cubicBezTo>
                      <a:pt x="36" y="3"/>
                      <a:pt x="35" y="3"/>
                      <a:pt x="35" y="2"/>
                    </a:cubicBezTo>
                    <a:cubicBezTo>
                      <a:pt x="35" y="3"/>
                      <a:pt x="35" y="3"/>
                      <a:pt x="35" y="3"/>
                    </a:cubicBezTo>
                    <a:cubicBezTo>
                      <a:pt x="36" y="3"/>
                      <a:pt x="36" y="3"/>
                      <a:pt x="36" y="3"/>
                    </a:cubicBezTo>
                    <a:cubicBezTo>
                      <a:pt x="34" y="3"/>
                      <a:pt x="34" y="3"/>
                      <a:pt x="34" y="3"/>
                    </a:cubicBezTo>
                    <a:cubicBezTo>
                      <a:pt x="35" y="4"/>
                      <a:pt x="35" y="4"/>
                      <a:pt x="35" y="4"/>
                    </a:cubicBezTo>
                    <a:cubicBezTo>
                      <a:pt x="36" y="3"/>
                      <a:pt x="36" y="3"/>
                      <a:pt x="36" y="3"/>
                    </a:cubicBezTo>
                    <a:cubicBezTo>
                      <a:pt x="34" y="3"/>
                      <a:pt x="34" y="3"/>
                      <a:pt x="34" y="3"/>
                    </a:cubicBezTo>
                    <a:cubicBezTo>
                      <a:pt x="35" y="4"/>
                      <a:pt x="35" y="4"/>
                      <a:pt x="35" y="4"/>
                    </a:cubicBezTo>
                    <a:cubicBezTo>
                      <a:pt x="34" y="3"/>
                      <a:pt x="34" y="3"/>
                      <a:pt x="34" y="3"/>
                    </a:cubicBezTo>
                    <a:cubicBezTo>
                      <a:pt x="34" y="5"/>
                      <a:pt x="34" y="5"/>
                      <a:pt x="34" y="5"/>
                    </a:cubicBezTo>
                    <a:cubicBezTo>
                      <a:pt x="79" y="27"/>
                      <a:pt x="79" y="27"/>
                      <a:pt x="79" y="27"/>
                    </a:cubicBezTo>
                    <a:cubicBezTo>
                      <a:pt x="80" y="27"/>
                      <a:pt x="81" y="27"/>
                      <a:pt x="81" y="26"/>
                    </a:cubicBezTo>
                    <a:cubicBezTo>
                      <a:pt x="81" y="25"/>
                      <a:pt x="81" y="25"/>
                      <a:pt x="81" y="24"/>
                    </a:cubicBezTo>
                    <a:cubicBezTo>
                      <a:pt x="43" y="0"/>
                      <a:pt x="43" y="0"/>
                      <a:pt x="43" y="0"/>
                    </a:cubicBezTo>
                    <a:cubicBezTo>
                      <a:pt x="42" y="2"/>
                      <a:pt x="42" y="2"/>
                      <a:pt x="42" y="2"/>
                    </a:cubicBezTo>
                    <a:cubicBezTo>
                      <a:pt x="43" y="2"/>
                      <a:pt x="43" y="2"/>
                      <a:pt x="43" y="2"/>
                    </a:cubicBezTo>
                    <a:cubicBezTo>
                      <a:pt x="42" y="2"/>
                      <a:pt x="42" y="2"/>
                      <a:pt x="42" y="2"/>
                    </a:cubicBezTo>
                    <a:cubicBezTo>
                      <a:pt x="42" y="3"/>
                      <a:pt x="42" y="3"/>
                      <a:pt x="42" y="3"/>
                    </a:cubicBezTo>
                    <a:cubicBezTo>
                      <a:pt x="42" y="3"/>
                      <a:pt x="43" y="3"/>
                      <a:pt x="43" y="2"/>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3" y="4"/>
                    </a:cubicBezTo>
                    <a:cubicBezTo>
                      <a:pt x="47" y="5"/>
                      <a:pt x="54" y="9"/>
                      <a:pt x="60" y="12"/>
                    </a:cubicBezTo>
                    <a:cubicBezTo>
                      <a:pt x="64" y="13"/>
                      <a:pt x="67" y="15"/>
                      <a:pt x="69" y="16"/>
                    </a:cubicBezTo>
                    <a:cubicBezTo>
                      <a:pt x="70" y="16"/>
                      <a:pt x="71" y="17"/>
                      <a:pt x="72" y="17"/>
                    </a:cubicBezTo>
                    <a:cubicBezTo>
                      <a:pt x="73" y="17"/>
                      <a:pt x="73" y="17"/>
                      <a:pt x="73" y="18"/>
                    </a:cubicBezTo>
                    <a:cubicBezTo>
                      <a:pt x="74" y="18"/>
                      <a:pt x="74" y="18"/>
                      <a:pt x="74" y="18"/>
                    </a:cubicBezTo>
                    <a:cubicBezTo>
                      <a:pt x="75" y="18"/>
                      <a:pt x="75" y="18"/>
                      <a:pt x="75" y="18"/>
                    </a:cubicBezTo>
                    <a:cubicBezTo>
                      <a:pt x="75" y="18"/>
                      <a:pt x="75" y="17"/>
                      <a:pt x="76" y="17"/>
                    </a:cubicBezTo>
                    <a:cubicBezTo>
                      <a:pt x="76" y="16"/>
                      <a:pt x="76" y="16"/>
                      <a:pt x="76" y="16"/>
                    </a:cubicBezTo>
                    <a:cubicBezTo>
                      <a:pt x="76" y="16"/>
                      <a:pt x="76" y="15"/>
                      <a:pt x="75" y="15"/>
                    </a:cubicBezTo>
                    <a:cubicBezTo>
                      <a:pt x="75" y="15"/>
                      <a:pt x="75" y="15"/>
                      <a:pt x="75" y="15"/>
                    </a:cubicBezTo>
                    <a:cubicBezTo>
                      <a:pt x="75" y="15"/>
                      <a:pt x="75" y="15"/>
                      <a:pt x="75" y="15"/>
                    </a:cubicBezTo>
                    <a:cubicBezTo>
                      <a:pt x="73" y="14"/>
                      <a:pt x="68" y="11"/>
                      <a:pt x="63" y="8"/>
                    </a:cubicBezTo>
                    <a:cubicBezTo>
                      <a:pt x="61" y="6"/>
                      <a:pt x="58" y="5"/>
                      <a:pt x="56" y="4"/>
                    </a:cubicBezTo>
                    <a:cubicBezTo>
                      <a:pt x="56" y="3"/>
                      <a:pt x="55" y="3"/>
                      <a:pt x="54" y="2"/>
                    </a:cubicBezTo>
                    <a:cubicBezTo>
                      <a:pt x="54" y="2"/>
                      <a:pt x="54" y="2"/>
                      <a:pt x="54" y="2"/>
                    </a:cubicBezTo>
                    <a:cubicBezTo>
                      <a:pt x="54" y="2"/>
                      <a:pt x="54" y="2"/>
                      <a:pt x="54" y="2"/>
                    </a:cubicBezTo>
                    <a:cubicBezTo>
                      <a:pt x="53" y="3"/>
                      <a:pt x="53" y="3"/>
                      <a:pt x="53" y="3"/>
                    </a:cubicBezTo>
                    <a:cubicBezTo>
                      <a:pt x="54" y="2"/>
                      <a:pt x="54" y="2"/>
                      <a:pt x="54" y="2"/>
                    </a:cubicBezTo>
                    <a:cubicBezTo>
                      <a:pt x="54" y="2"/>
                      <a:pt x="54" y="2"/>
                      <a:pt x="54" y="2"/>
                    </a:cubicBezTo>
                    <a:cubicBezTo>
                      <a:pt x="53" y="3"/>
                      <a:pt x="53" y="3"/>
                      <a:pt x="53" y="3"/>
                    </a:cubicBezTo>
                    <a:cubicBezTo>
                      <a:pt x="54" y="2"/>
                      <a:pt x="54" y="2"/>
                      <a:pt x="54" y="2"/>
                    </a:cubicBezTo>
                    <a:cubicBezTo>
                      <a:pt x="53" y="3"/>
                      <a:pt x="53" y="3"/>
                      <a:pt x="53" y="3"/>
                    </a:cubicBezTo>
                    <a:cubicBezTo>
                      <a:pt x="54" y="3"/>
                      <a:pt x="54" y="3"/>
                      <a:pt x="54" y="3"/>
                    </a:cubicBezTo>
                    <a:cubicBezTo>
                      <a:pt x="54" y="2"/>
                      <a:pt x="54" y="2"/>
                      <a:pt x="54" y="2"/>
                    </a:cubicBezTo>
                    <a:cubicBezTo>
                      <a:pt x="53" y="3"/>
                      <a:pt x="53" y="3"/>
                      <a:pt x="53" y="3"/>
                    </a:cubicBezTo>
                    <a:cubicBezTo>
                      <a:pt x="54" y="3"/>
                      <a:pt x="54" y="3"/>
                      <a:pt x="54" y="3"/>
                    </a:cubicBezTo>
                    <a:cubicBezTo>
                      <a:pt x="53" y="3"/>
                      <a:pt x="53" y="3"/>
                      <a:pt x="53" y="3"/>
                    </a:cubicBezTo>
                    <a:cubicBezTo>
                      <a:pt x="54" y="4"/>
                      <a:pt x="54" y="4"/>
                      <a:pt x="54" y="4"/>
                    </a:cubicBezTo>
                    <a:cubicBezTo>
                      <a:pt x="54" y="3"/>
                      <a:pt x="54" y="3"/>
                      <a:pt x="54" y="3"/>
                    </a:cubicBezTo>
                    <a:cubicBezTo>
                      <a:pt x="53" y="3"/>
                      <a:pt x="53" y="3"/>
                      <a:pt x="53" y="3"/>
                    </a:cubicBezTo>
                    <a:cubicBezTo>
                      <a:pt x="54" y="4"/>
                      <a:pt x="54" y="4"/>
                      <a:pt x="54" y="4"/>
                    </a:cubicBezTo>
                    <a:cubicBezTo>
                      <a:pt x="55" y="3"/>
                      <a:pt x="54" y="2"/>
                      <a:pt x="54" y="2"/>
                    </a:cubicBezTo>
                    <a:cubicBezTo>
                      <a:pt x="53" y="1"/>
                      <a:pt x="52" y="1"/>
                      <a:pt x="52" y="2"/>
                    </a:cubicBezTo>
                    <a:cubicBezTo>
                      <a:pt x="51" y="3"/>
                      <a:pt x="51" y="3"/>
                      <a:pt x="51" y="3"/>
                    </a:cubicBezTo>
                    <a:cubicBezTo>
                      <a:pt x="51" y="4"/>
                      <a:pt x="52" y="4"/>
                      <a:pt x="52" y="4"/>
                    </a:cubicBezTo>
                    <a:cubicBezTo>
                      <a:pt x="52" y="5"/>
                      <a:pt x="52" y="5"/>
                      <a:pt x="52" y="5"/>
                    </a:cubicBezTo>
                    <a:cubicBezTo>
                      <a:pt x="53" y="5"/>
                      <a:pt x="55" y="6"/>
                      <a:pt x="57" y="8"/>
                    </a:cubicBezTo>
                    <a:cubicBezTo>
                      <a:pt x="60" y="10"/>
                      <a:pt x="65" y="12"/>
                      <a:pt x="68" y="14"/>
                    </a:cubicBezTo>
                    <a:cubicBezTo>
                      <a:pt x="69" y="15"/>
                      <a:pt x="71" y="16"/>
                      <a:pt x="72" y="16"/>
                    </a:cubicBezTo>
                    <a:cubicBezTo>
                      <a:pt x="72" y="17"/>
                      <a:pt x="73" y="17"/>
                      <a:pt x="73" y="17"/>
                    </a:cubicBezTo>
                    <a:cubicBezTo>
                      <a:pt x="73" y="17"/>
                      <a:pt x="73" y="17"/>
                      <a:pt x="73" y="17"/>
                    </a:cubicBezTo>
                    <a:cubicBezTo>
                      <a:pt x="73" y="17"/>
                      <a:pt x="73" y="17"/>
                      <a:pt x="73" y="17"/>
                    </a:cubicBezTo>
                    <a:cubicBezTo>
                      <a:pt x="74" y="17"/>
                      <a:pt x="74" y="17"/>
                      <a:pt x="74" y="17"/>
                    </a:cubicBezTo>
                    <a:cubicBezTo>
                      <a:pt x="73" y="17"/>
                      <a:pt x="73" y="17"/>
                      <a:pt x="73" y="17"/>
                    </a:cubicBezTo>
                    <a:cubicBezTo>
                      <a:pt x="73" y="17"/>
                      <a:pt x="73" y="17"/>
                      <a:pt x="73" y="17"/>
                    </a:cubicBezTo>
                    <a:cubicBezTo>
                      <a:pt x="74" y="17"/>
                      <a:pt x="74" y="17"/>
                      <a:pt x="74" y="17"/>
                    </a:cubicBezTo>
                    <a:cubicBezTo>
                      <a:pt x="73" y="17"/>
                      <a:pt x="73" y="17"/>
                      <a:pt x="73" y="17"/>
                    </a:cubicBezTo>
                    <a:cubicBezTo>
                      <a:pt x="74" y="16"/>
                      <a:pt x="74" y="16"/>
                      <a:pt x="74" y="16"/>
                    </a:cubicBezTo>
                    <a:cubicBezTo>
                      <a:pt x="73" y="17"/>
                      <a:pt x="73" y="17"/>
                      <a:pt x="73" y="17"/>
                    </a:cubicBezTo>
                    <a:cubicBezTo>
                      <a:pt x="73" y="17"/>
                      <a:pt x="73" y="17"/>
                      <a:pt x="73" y="17"/>
                    </a:cubicBezTo>
                    <a:cubicBezTo>
                      <a:pt x="74" y="16"/>
                      <a:pt x="74" y="16"/>
                      <a:pt x="74" y="16"/>
                    </a:cubicBezTo>
                    <a:cubicBezTo>
                      <a:pt x="73" y="17"/>
                      <a:pt x="73" y="17"/>
                      <a:pt x="73" y="17"/>
                    </a:cubicBezTo>
                    <a:cubicBezTo>
                      <a:pt x="74" y="16"/>
                      <a:pt x="74" y="16"/>
                      <a:pt x="74" y="16"/>
                    </a:cubicBezTo>
                    <a:cubicBezTo>
                      <a:pt x="73" y="16"/>
                      <a:pt x="73" y="16"/>
                      <a:pt x="73" y="16"/>
                    </a:cubicBezTo>
                    <a:cubicBezTo>
                      <a:pt x="73" y="17"/>
                      <a:pt x="73" y="17"/>
                      <a:pt x="73" y="17"/>
                    </a:cubicBezTo>
                    <a:cubicBezTo>
                      <a:pt x="74" y="16"/>
                      <a:pt x="74" y="16"/>
                      <a:pt x="74" y="16"/>
                    </a:cubicBezTo>
                    <a:cubicBezTo>
                      <a:pt x="73" y="16"/>
                      <a:pt x="73" y="16"/>
                      <a:pt x="73" y="16"/>
                    </a:cubicBezTo>
                    <a:cubicBezTo>
                      <a:pt x="74" y="16"/>
                      <a:pt x="74" y="16"/>
                      <a:pt x="74" y="16"/>
                    </a:cubicBezTo>
                    <a:cubicBezTo>
                      <a:pt x="73" y="15"/>
                      <a:pt x="73" y="15"/>
                      <a:pt x="73" y="15"/>
                    </a:cubicBezTo>
                    <a:cubicBezTo>
                      <a:pt x="74" y="16"/>
                      <a:pt x="74" y="16"/>
                      <a:pt x="74" y="16"/>
                    </a:cubicBezTo>
                    <a:cubicBezTo>
                      <a:pt x="74" y="15"/>
                      <a:pt x="74" y="15"/>
                      <a:pt x="74" y="15"/>
                    </a:cubicBezTo>
                    <a:cubicBezTo>
                      <a:pt x="74" y="15"/>
                      <a:pt x="73" y="15"/>
                      <a:pt x="73" y="15"/>
                    </a:cubicBezTo>
                    <a:cubicBezTo>
                      <a:pt x="74" y="16"/>
                      <a:pt x="74" y="16"/>
                      <a:pt x="74" y="16"/>
                    </a:cubicBezTo>
                    <a:cubicBezTo>
                      <a:pt x="74" y="15"/>
                      <a:pt x="74" y="15"/>
                      <a:pt x="74" y="15"/>
                    </a:cubicBezTo>
                    <a:cubicBezTo>
                      <a:pt x="74" y="16"/>
                      <a:pt x="74" y="16"/>
                      <a:pt x="74" y="16"/>
                    </a:cubicBezTo>
                    <a:cubicBezTo>
                      <a:pt x="74" y="15"/>
                      <a:pt x="74" y="15"/>
                      <a:pt x="74" y="15"/>
                    </a:cubicBezTo>
                    <a:cubicBezTo>
                      <a:pt x="74" y="15"/>
                      <a:pt x="74" y="15"/>
                      <a:pt x="74" y="15"/>
                    </a:cubicBezTo>
                    <a:cubicBezTo>
                      <a:pt x="74" y="16"/>
                      <a:pt x="74" y="16"/>
                      <a:pt x="74" y="16"/>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3" y="15"/>
                      <a:pt x="72" y="14"/>
                    </a:cubicBezTo>
                    <a:cubicBezTo>
                      <a:pt x="69" y="13"/>
                      <a:pt x="61" y="9"/>
                      <a:pt x="55" y="6"/>
                    </a:cubicBezTo>
                    <a:cubicBezTo>
                      <a:pt x="52" y="5"/>
                      <a:pt x="49" y="3"/>
                      <a:pt x="46" y="2"/>
                    </a:cubicBezTo>
                    <a:cubicBezTo>
                      <a:pt x="45" y="1"/>
                      <a:pt x="44" y="1"/>
                      <a:pt x="44" y="1"/>
                    </a:cubicBezTo>
                    <a:cubicBezTo>
                      <a:pt x="43" y="1"/>
                      <a:pt x="43" y="0"/>
                      <a:pt x="43" y="0"/>
                    </a:cubicBezTo>
                    <a:cubicBezTo>
                      <a:pt x="42" y="0"/>
                      <a:pt x="42" y="0"/>
                      <a:pt x="42" y="0"/>
                    </a:cubicBezTo>
                    <a:cubicBezTo>
                      <a:pt x="42" y="0"/>
                      <a:pt x="42" y="0"/>
                      <a:pt x="42" y="0"/>
                    </a:cubicBezTo>
                    <a:cubicBezTo>
                      <a:pt x="41" y="0"/>
                      <a:pt x="41" y="0"/>
                      <a:pt x="41" y="0"/>
                    </a:cubicBezTo>
                    <a:cubicBezTo>
                      <a:pt x="41" y="0"/>
                      <a:pt x="41" y="0"/>
                      <a:pt x="40" y="1"/>
                    </a:cubicBezTo>
                    <a:cubicBezTo>
                      <a:pt x="40" y="2"/>
                      <a:pt x="40" y="2"/>
                      <a:pt x="41" y="3"/>
                    </a:cubicBezTo>
                    <a:cubicBezTo>
                      <a:pt x="55" y="12"/>
                      <a:pt x="55" y="12"/>
                      <a:pt x="55" y="12"/>
                    </a:cubicBezTo>
                    <a:cubicBezTo>
                      <a:pt x="35" y="2"/>
                      <a:pt x="35" y="2"/>
                      <a:pt x="35" y="2"/>
                    </a:cubicBezTo>
                    <a:cubicBezTo>
                      <a:pt x="34" y="2"/>
                      <a:pt x="33" y="2"/>
                      <a:pt x="33" y="2"/>
                    </a:cubicBezTo>
                    <a:cubicBezTo>
                      <a:pt x="33" y="3"/>
                      <a:pt x="33" y="3"/>
                      <a:pt x="33" y="3"/>
                    </a:cubicBezTo>
                    <a:cubicBezTo>
                      <a:pt x="33" y="4"/>
                      <a:pt x="33" y="4"/>
                      <a:pt x="33" y="4"/>
                    </a:cubicBezTo>
                    <a:cubicBezTo>
                      <a:pt x="34" y="5"/>
                      <a:pt x="34" y="5"/>
                      <a:pt x="34" y="5"/>
                    </a:cubicBezTo>
                    <a:cubicBezTo>
                      <a:pt x="34" y="5"/>
                      <a:pt x="35" y="6"/>
                      <a:pt x="37" y="7"/>
                    </a:cubicBezTo>
                    <a:cubicBezTo>
                      <a:pt x="49" y="15"/>
                      <a:pt x="84" y="36"/>
                      <a:pt x="84" y="36"/>
                    </a:cubicBezTo>
                    <a:cubicBezTo>
                      <a:pt x="85" y="35"/>
                      <a:pt x="85" y="35"/>
                      <a:pt x="85" y="35"/>
                    </a:cubicBezTo>
                    <a:cubicBezTo>
                      <a:pt x="85" y="33"/>
                      <a:pt x="85" y="33"/>
                      <a:pt x="85" y="33"/>
                    </a:cubicBezTo>
                    <a:cubicBezTo>
                      <a:pt x="85" y="33"/>
                      <a:pt x="72" y="26"/>
                      <a:pt x="58" y="19"/>
                    </a:cubicBezTo>
                    <a:cubicBezTo>
                      <a:pt x="51" y="15"/>
                      <a:pt x="44" y="12"/>
                      <a:pt x="39" y="9"/>
                    </a:cubicBezTo>
                    <a:cubicBezTo>
                      <a:pt x="36" y="8"/>
                      <a:pt x="34" y="6"/>
                      <a:pt x="32" y="6"/>
                    </a:cubicBezTo>
                    <a:cubicBezTo>
                      <a:pt x="31" y="5"/>
                      <a:pt x="30" y="5"/>
                      <a:pt x="29" y="5"/>
                    </a:cubicBezTo>
                    <a:cubicBezTo>
                      <a:pt x="29" y="4"/>
                      <a:pt x="29" y="4"/>
                      <a:pt x="29" y="4"/>
                    </a:cubicBezTo>
                    <a:cubicBezTo>
                      <a:pt x="28" y="4"/>
                      <a:pt x="28" y="4"/>
                      <a:pt x="28" y="4"/>
                    </a:cubicBezTo>
                    <a:cubicBezTo>
                      <a:pt x="27" y="4"/>
                      <a:pt x="27" y="4"/>
                      <a:pt x="27" y="4"/>
                    </a:cubicBezTo>
                    <a:cubicBezTo>
                      <a:pt x="27" y="4"/>
                      <a:pt x="27" y="5"/>
                      <a:pt x="26" y="5"/>
                    </a:cubicBezTo>
                    <a:cubicBezTo>
                      <a:pt x="26" y="6"/>
                      <a:pt x="26" y="7"/>
                      <a:pt x="27" y="7"/>
                    </a:cubicBezTo>
                    <a:cubicBezTo>
                      <a:pt x="47" y="20"/>
                      <a:pt x="47" y="20"/>
                      <a:pt x="47" y="20"/>
                    </a:cubicBezTo>
                    <a:cubicBezTo>
                      <a:pt x="24" y="8"/>
                      <a:pt x="24" y="8"/>
                      <a:pt x="24" y="8"/>
                    </a:cubicBezTo>
                    <a:cubicBezTo>
                      <a:pt x="24" y="7"/>
                      <a:pt x="23" y="7"/>
                      <a:pt x="22" y="8"/>
                    </a:cubicBezTo>
                    <a:cubicBezTo>
                      <a:pt x="22" y="9"/>
                      <a:pt x="22" y="10"/>
                      <a:pt x="23" y="10"/>
                    </a:cubicBezTo>
                    <a:cubicBezTo>
                      <a:pt x="83" y="48"/>
                      <a:pt x="83" y="48"/>
                      <a:pt x="83" y="48"/>
                    </a:cubicBezTo>
                    <a:cubicBezTo>
                      <a:pt x="84" y="47"/>
                      <a:pt x="84" y="47"/>
                      <a:pt x="84" y="47"/>
                    </a:cubicBezTo>
                    <a:cubicBezTo>
                      <a:pt x="83" y="46"/>
                      <a:pt x="83" y="46"/>
                      <a:pt x="83" y="46"/>
                    </a:cubicBezTo>
                    <a:cubicBezTo>
                      <a:pt x="84" y="46"/>
                      <a:pt x="84" y="46"/>
                      <a:pt x="84" y="46"/>
                    </a:cubicBezTo>
                    <a:cubicBezTo>
                      <a:pt x="83" y="45"/>
                      <a:pt x="83" y="45"/>
                      <a:pt x="83" y="45"/>
                    </a:cubicBezTo>
                    <a:cubicBezTo>
                      <a:pt x="83" y="46"/>
                      <a:pt x="83" y="46"/>
                      <a:pt x="83" y="46"/>
                    </a:cubicBezTo>
                    <a:cubicBezTo>
                      <a:pt x="84" y="46"/>
                      <a:pt x="84" y="46"/>
                      <a:pt x="84" y="46"/>
                    </a:cubicBezTo>
                    <a:cubicBezTo>
                      <a:pt x="83" y="45"/>
                      <a:pt x="83" y="45"/>
                      <a:pt x="83" y="45"/>
                    </a:cubicBezTo>
                    <a:cubicBezTo>
                      <a:pt x="84" y="46"/>
                      <a:pt x="84" y="46"/>
                      <a:pt x="84" y="46"/>
                    </a:cubicBezTo>
                    <a:cubicBezTo>
                      <a:pt x="84" y="45"/>
                      <a:pt x="84" y="45"/>
                      <a:pt x="84" y="45"/>
                    </a:cubicBezTo>
                    <a:cubicBezTo>
                      <a:pt x="83" y="45"/>
                      <a:pt x="83" y="45"/>
                      <a:pt x="83" y="45"/>
                    </a:cubicBezTo>
                    <a:cubicBezTo>
                      <a:pt x="84" y="46"/>
                      <a:pt x="84" y="46"/>
                      <a:pt x="84" y="46"/>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3" y="45"/>
                      <a:pt x="82" y="45"/>
                    </a:cubicBezTo>
                    <a:cubicBezTo>
                      <a:pt x="80" y="44"/>
                      <a:pt x="74" y="41"/>
                      <a:pt x="67" y="38"/>
                    </a:cubicBezTo>
                    <a:cubicBezTo>
                      <a:pt x="57" y="32"/>
                      <a:pt x="45" y="25"/>
                      <a:pt x="35" y="20"/>
                    </a:cubicBezTo>
                    <a:cubicBezTo>
                      <a:pt x="30" y="17"/>
                      <a:pt x="25" y="15"/>
                      <a:pt x="22" y="13"/>
                    </a:cubicBezTo>
                    <a:cubicBezTo>
                      <a:pt x="19" y="11"/>
                      <a:pt x="17" y="10"/>
                      <a:pt x="17" y="10"/>
                    </a:cubicBezTo>
                    <a:cubicBezTo>
                      <a:pt x="16" y="10"/>
                      <a:pt x="15" y="10"/>
                      <a:pt x="15" y="10"/>
                    </a:cubicBezTo>
                    <a:cubicBezTo>
                      <a:pt x="15" y="11"/>
                      <a:pt x="15" y="11"/>
                      <a:pt x="15" y="11"/>
                    </a:cubicBezTo>
                    <a:cubicBezTo>
                      <a:pt x="15" y="12"/>
                      <a:pt x="15" y="12"/>
                      <a:pt x="15" y="12"/>
                    </a:cubicBezTo>
                    <a:cubicBezTo>
                      <a:pt x="15" y="13"/>
                      <a:pt x="15" y="13"/>
                      <a:pt x="15" y="13"/>
                    </a:cubicBezTo>
                    <a:cubicBezTo>
                      <a:pt x="16" y="14"/>
                      <a:pt x="18" y="15"/>
                      <a:pt x="20" y="16"/>
                    </a:cubicBezTo>
                    <a:cubicBezTo>
                      <a:pt x="28" y="22"/>
                      <a:pt x="44" y="31"/>
                      <a:pt x="58" y="39"/>
                    </a:cubicBezTo>
                    <a:cubicBezTo>
                      <a:pt x="65" y="43"/>
                      <a:pt x="71" y="47"/>
                      <a:pt x="76" y="50"/>
                    </a:cubicBezTo>
                    <a:cubicBezTo>
                      <a:pt x="78" y="51"/>
                      <a:pt x="80" y="52"/>
                      <a:pt x="81" y="53"/>
                    </a:cubicBezTo>
                    <a:cubicBezTo>
                      <a:pt x="82" y="54"/>
                      <a:pt x="82" y="54"/>
                      <a:pt x="83" y="54"/>
                    </a:cubicBezTo>
                    <a:cubicBezTo>
                      <a:pt x="83" y="54"/>
                      <a:pt x="83" y="54"/>
                      <a:pt x="83" y="54"/>
                    </a:cubicBezTo>
                    <a:cubicBezTo>
                      <a:pt x="84" y="54"/>
                      <a:pt x="84" y="54"/>
                      <a:pt x="84" y="54"/>
                    </a:cubicBezTo>
                    <a:cubicBezTo>
                      <a:pt x="83" y="54"/>
                      <a:pt x="83" y="54"/>
                      <a:pt x="83" y="54"/>
                    </a:cubicBezTo>
                    <a:cubicBezTo>
                      <a:pt x="83" y="54"/>
                      <a:pt x="83" y="54"/>
                      <a:pt x="83" y="54"/>
                    </a:cubicBezTo>
                    <a:cubicBezTo>
                      <a:pt x="84" y="54"/>
                      <a:pt x="84" y="54"/>
                      <a:pt x="84" y="54"/>
                    </a:cubicBezTo>
                    <a:cubicBezTo>
                      <a:pt x="83" y="54"/>
                      <a:pt x="83" y="54"/>
                      <a:pt x="83" y="54"/>
                    </a:cubicBezTo>
                    <a:cubicBezTo>
                      <a:pt x="84" y="54"/>
                      <a:pt x="84" y="54"/>
                      <a:pt x="84" y="54"/>
                    </a:cubicBezTo>
                    <a:cubicBezTo>
                      <a:pt x="83" y="53"/>
                      <a:pt x="83" y="53"/>
                      <a:pt x="83" y="53"/>
                    </a:cubicBezTo>
                    <a:cubicBezTo>
                      <a:pt x="83" y="54"/>
                      <a:pt x="83" y="54"/>
                      <a:pt x="83" y="54"/>
                    </a:cubicBezTo>
                    <a:cubicBezTo>
                      <a:pt x="84" y="54"/>
                      <a:pt x="84" y="54"/>
                      <a:pt x="84" y="54"/>
                    </a:cubicBezTo>
                    <a:cubicBezTo>
                      <a:pt x="83" y="53"/>
                      <a:pt x="83" y="53"/>
                      <a:pt x="83" y="53"/>
                    </a:cubicBezTo>
                    <a:cubicBezTo>
                      <a:pt x="84" y="54"/>
                      <a:pt x="84" y="54"/>
                      <a:pt x="84" y="54"/>
                    </a:cubicBezTo>
                    <a:cubicBezTo>
                      <a:pt x="83" y="53"/>
                      <a:pt x="83" y="53"/>
                      <a:pt x="83" y="53"/>
                    </a:cubicBezTo>
                    <a:cubicBezTo>
                      <a:pt x="84" y="54"/>
                      <a:pt x="84" y="54"/>
                      <a:pt x="84" y="54"/>
                    </a:cubicBezTo>
                    <a:cubicBezTo>
                      <a:pt x="84" y="52"/>
                      <a:pt x="84" y="52"/>
                      <a:pt x="84" y="52"/>
                    </a:cubicBezTo>
                    <a:cubicBezTo>
                      <a:pt x="83" y="53"/>
                      <a:pt x="83" y="53"/>
                      <a:pt x="83" y="53"/>
                    </a:cubicBezTo>
                    <a:cubicBezTo>
                      <a:pt x="84" y="54"/>
                      <a:pt x="84" y="54"/>
                      <a:pt x="84" y="54"/>
                    </a:cubicBezTo>
                    <a:cubicBezTo>
                      <a:pt x="84" y="52"/>
                      <a:pt x="84" y="52"/>
                      <a:pt x="84" y="52"/>
                    </a:cubicBezTo>
                    <a:cubicBezTo>
                      <a:pt x="84" y="54"/>
                      <a:pt x="84" y="54"/>
                      <a:pt x="84" y="54"/>
                    </a:cubicBezTo>
                    <a:cubicBezTo>
                      <a:pt x="84" y="52"/>
                      <a:pt x="84" y="52"/>
                      <a:pt x="84" y="52"/>
                    </a:cubicBezTo>
                    <a:cubicBezTo>
                      <a:pt x="84" y="52"/>
                      <a:pt x="84" y="52"/>
                      <a:pt x="84" y="52"/>
                    </a:cubicBezTo>
                    <a:cubicBezTo>
                      <a:pt x="84" y="54"/>
                      <a:pt x="84" y="54"/>
                      <a:pt x="84" y="54"/>
                    </a:cubicBezTo>
                    <a:cubicBezTo>
                      <a:pt x="84" y="52"/>
                      <a:pt x="84" y="52"/>
                      <a:pt x="84" y="52"/>
                    </a:cubicBezTo>
                    <a:cubicBezTo>
                      <a:pt x="84" y="53"/>
                      <a:pt x="84" y="53"/>
                      <a:pt x="84" y="53"/>
                    </a:cubicBezTo>
                    <a:cubicBezTo>
                      <a:pt x="84" y="52"/>
                      <a:pt x="84" y="52"/>
                      <a:pt x="84" y="52"/>
                    </a:cubicBezTo>
                    <a:cubicBezTo>
                      <a:pt x="84" y="52"/>
                      <a:pt x="84" y="52"/>
                      <a:pt x="84" y="52"/>
                    </a:cubicBezTo>
                    <a:cubicBezTo>
                      <a:pt x="84" y="53"/>
                      <a:pt x="84" y="53"/>
                      <a:pt x="84" y="53"/>
                    </a:cubicBezTo>
                    <a:cubicBezTo>
                      <a:pt x="84" y="52"/>
                      <a:pt x="84" y="52"/>
                      <a:pt x="84" y="52"/>
                    </a:cubicBezTo>
                    <a:cubicBezTo>
                      <a:pt x="84" y="52"/>
                      <a:pt x="84" y="52"/>
                      <a:pt x="83" y="52"/>
                    </a:cubicBezTo>
                    <a:cubicBezTo>
                      <a:pt x="78" y="49"/>
                      <a:pt x="61" y="40"/>
                      <a:pt x="45" y="31"/>
                    </a:cubicBezTo>
                    <a:cubicBezTo>
                      <a:pt x="37" y="26"/>
                      <a:pt x="30" y="22"/>
                      <a:pt x="24" y="19"/>
                    </a:cubicBezTo>
                    <a:cubicBezTo>
                      <a:pt x="21" y="17"/>
                      <a:pt x="18" y="16"/>
                      <a:pt x="16" y="15"/>
                    </a:cubicBezTo>
                    <a:cubicBezTo>
                      <a:pt x="15" y="15"/>
                      <a:pt x="14" y="14"/>
                      <a:pt x="14" y="14"/>
                    </a:cubicBezTo>
                    <a:cubicBezTo>
                      <a:pt x="13" y="14"/>
                      <a:pt x="13" y="14"/>
                      <a:pt x="13" y="14"/>
                    </a:cubicBezTo>
                    <a:cubicBezTo>
                      <a:pt x="13" y="14"/>
                      <a:pt x="12" y="14"/>
                      <a:pt x="12" y="14"/>
                    </a:cubicBezTo>
                    <a:cubicBezTo>
                      <a:pt x="11" y="14"/>
                      <a:pt x="11" y="14"/>
                      <a:pt x="11" y="14"/>
                    </a:cubicBezTo>
                    <a:cubicBezTo>
                      <a:pt x="11" y="14"/>
                      <a:pt x="11" y="14"/>
                      <a:pt x="11" y="14"/>
                    </a:cubicBezTo>
                    <a:cubicBezTo>
                      <a:pt x="12" y="15"/>
                      <a:pt x="12" y="15"/>
                      <a:pt x="12" y="15"/>
                    </a:cubicBezTo>
                    <a:cubicBezTo>
                      <a:pt x="11" y="14"/>
                      <a:pt x="11" y="14"/>
                      <a:pt x="11" y="14"/>
                    </a:cubicBezTo>
                    <a:cubicBezTo>
                      <a:pt x="10" y="15"/>
                      <a:pt x="10" y="15"/>
                      <a:pt x="10" y="15"/>
                    </a:cubicBezTo>
                    <a:cubicBezTo>
                      <a:pt x="10" y="16"/>
                      <a:pt x="11" y="16"/>
                      <a:pt x="11" y="17"/>
                    </a:cubicBezTo>
                    <a:cubicBezTo>
                      <a:pt x="11" y="17"/>
                      <a:pt x="12" y="18"/>
                      <a:pt x="13" y="18"/>
                    </a:cubicBezTo>
                    <a:cubicBezTo>
                      <a:pt x="15" y="20"/>
                      <a:pt x="21" y="24"/>
                      <a:pt x="28" y="28"/>
                    </a:cubicBezTo>
                    <a:cubicBezTo>
                      <a:pt x="49" y="42"/>
                      <a:pt x="82" y="61"/>
                      <a:pt x="82" y="61"/>
                    </a:cubicBezTo>
                    <a:cubicBezTo>
                      <a:pt x="82" y="59"/>
                      <a:pt x="82" y="59"/>
                      <a:pt x="82" y="59"/>
                    </a:cubicBezTo>
                    <a:cubicBezTo>
                      <a:pt x="83" y="58"/>
                      <a:pt x="83" y="58"/>
                      <a:pt x="83" y="58"/>
                    </a:cubicBezTo>
                    <a:cubicBezTo>
                      <a:pt x="10" y="18"/>
                      <a:pt x="10" y="18"/>
                      <a:pt x="10" y="18"/>
                    </a:cubicBezTo>
                    <a:cubicBezTo>
                      <a:pt x="9" y="18"/>
                      <a:pt x="8" y="18"/>
                      <a:pt x="8" y="19"/>
                    </a:cubicBezTo>
                    <a:cubicBezTo>
                      <a:pt x="7" y="20"/>
                      <a:pt x="7" y="20"/>
                      <a:pt x="8" y="21"/>
                    </a:cubicBezTo>
                    <a:cubicBezTo>
                      <a:pt x="79" y="65"/>
                      <a:pt x="79" y="65"/>
                      <a:pt x="79" y="65"/>
                    </a:cubicBezTo>
                    <a:cubicBezTo>
                      <a:pt x="80" y="64"/>
                      <a:pt x="80" y="64"/>
                      <a:pt x="80" y="64"/>
                    </a:cubicBezTo>
                    <a:cubicBezTo>
                      <a:pt x="79" y="63"/>
                      <a:pt x="79" y="63"/>
                      <a:pt x="79" y="63"/>
                    </a:cubicBezTo>
                    <a:cubicBezTo>
                      <a:pt x="80" y="64"/>
                      <a:pt x="80" y="64"/>
                      <a:pt x="80" y="64"/>
                    </a:cubicBezTo>
                    <a:cubicBezTo>
                      <a:pt x="79" y="63"/>
                      <a:pt x="79" y="63"/>
                      <a:pt x="79" y="63"/>
                    </a:cubicBezTo>
                    <a:cubicBezTo>
                      <a:pt x="79" y="63"/>
                      <a:pt x="79" y="63"/>
                      <a:pt x="79" y="63"/>
                    </a:cubicBezTo>
                    <a:cubicBezTo>
                      <a:pt x="80" y="64"/>
                      <a:pt x="80" y="64"/>
                      <a:pt x="80" y="64"/>
                    </a:cubicBezTo>
                    <a:cubicBezTo>
                      <a:pt x="79" y="63"/>
                      <a:pt x="79" y="63"/>
                      <a:pt x="79" y="63"/>
                    </a:cubicBezTo>
                    <a:cubicBezTo>
                      <a:pt x="80" y="64"/>
                      <a:pt x="80" y="64"/>
                      <a:pt x="80" y="64"/>
                    </a:cubicBezTo>
                    <a:cubicBezTo>
                      <a:pt x="80" y="62"/>
                      <a:pt x="80" y="62"/>
                      <a:pt x="80" y="62"/>
                    </a:cubicBezTo>
                    <a:cubicBezTo>
                      <a:pt x="79" y="63"/>
                      <a:pt x="79" y="63"/>
                      <a:pt x="79" y="63"/>
                    </a:cubicBezTo>
                    <a:cubicBezTo>
                      <a:pt x="80" y="64"/>
                      <a:pt x="80" y="64"/>
                      <a:pt x="80" y="64"/>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80" y="62"/>
                      <a:pt x="79" y="62"/>
                      <a:pt x="79" y="62"/>
                    </a:cubicBezTo>
                    <a:cubicBezTo>
                      <a:pt x="73" y="59"/>
                      <a:pt x="55" y="50"/>
                      <a:pt x="39" y="41"/>
                    </a:cubicBezTo>
                    <a:cubicBezTo>
                      <a:pt x="31" y="36"/>
                      <a:pt x="23" y="32"/>
                      <a:pt x="17" y="28"/>
                    </a:cubicBezTo>
                    <a:cubicBezTo>
                      <a:pt x="11" y="25"/>
                      <a:pt x="8" y="23"/>
                      <a:pt x="8" y="23"/>
                    </a:cubicBezTo>
                    <a:cubicBezTo>
                      <a:pt x="7" y="23"/>
                      <a:pt x="7" y="23"/>
                      <a:pt x="6" y="23"/>
                    </a:cubicBezTo>
                    <a:cubicBezTo>
                      <a:pt x="6" y="23"/>
                      <a:pt x="6" y="24"/>
                      <a:pt x="6" y="24"/>
                    </a:cubicBezTo>
                    <a:cubicBezTo>
                      <a:pt x="6" y="25"/>
                      <a:pt x="6" y="25"/>
                      <a:pt x="6" y="25"/>
                    </a:cubicBezTo>
                    <a:cubicBezTo>
                      <a:pt x="6" y="26"/>
                      <a:pt x="6" y="26"/>
                      <a:pt x="6" y="26"/>
                    </a:cubicBezTo>
                    <a:cubicBezTo>
                      <a:pt x="6" y="26"/>
                      <a:pt x="7" y="26"/>
                      <a:pt x="8" y="27"/>
                    </a:cubicBezTo>
                    <a:cubicBezTo>
                      <a:pt x="12" y="30"/>
                      <a:pt x="29" y="40"/>
                      <a:pt x="45" y="50"/>
                    </a:cubicBezTo>
                    <a:cubicBezTo>
                      <a:pt x="53" y="55"/>
                      <a:pt x="60" y="59"/>
                      <a:pt x="66" y="63"/>
                    </a:cubicBezTo>
                    <a:cubicBezTo>
                      <a:pt x="68" y="65"/>
                      <a:pt x="71" y="66"/>
                      <a:pt x="72" y="67"/>
                    </a:cubicBezTo>
                    <a:cubicBezTo>
                      <a:pt x="73" y="67"/>
                      <a:pt x="74" y="68"/>
                      <a:pt x="74" y="68"/>
                    </a:cubicBezTo>
                    <a:cubicBezTo>
                      <a:pt x="75" y="68"/>
                      <a:pt x="75" y="68"/>
                      <a:pt x="75" y="68"/>
                    </a:cubicBezTo>
                    <a:cubicBezTo>
                      <a:pt x="75" y="68"/>
                      <a:pt x="75" y="68"/>
                      <a:pt x="75" y="68"/>
                    </a:cubicBezTo>
                    <a:cubicBezTo>
                      <a:pt x="75" y="68"/>
                      <a:pt x="75" y="68"/>
                      <a:pt x="75" y="68"/>
                    </a:cubicBezTo>
                    <a:cubicBezTo>
                      <a:pt x="75" y="67"/>
                      <a:pt x="75" y="67"/>
                      <a:pt x="75" y="67"/>
                    </a:cubicBezTo>
                    <a:cubicBezTo>
                      <a:pt x="75" y="68"/>
                      <a:pt x="75" y="68"/>
                      <a:pt x="75" y="68"/>
                    </a:cubicBezTo>
                    <a:cubicBezTo>
                      <a:pt x="75" y="68"/>
                      <a:pt x="75" y="68"/>
                      <a:pt x="75" y="68"/>
                    </a:cubicBezTo>
                    <a:cubicBezTo>
                      <a:pt x="75" y="67"/>
                      <a:pt x="75" y="67"/>
                      <a:pt x="75"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6"/>
                      <a:pt x="75" y="65"/>
                      <a:pt x="73" y="64"/>
                    </a:cubicBezTo>
                    <a:cubicBezTo>
                      <a:pt x="66" y="60"/>
                      <a:pt x="50" y="51"/>
                      <a:pt x="35" y="43"/>
                    </a:cubicBezTo>
                    <a:cubicBezTo>
                      <a:pt x="27" y="39"/>
                      <a:pt x="20" y="36"/>
                      <a:pt x="15" y="33"/>
                    </a:cubicBezTo>
                    <a:cubicBezTo>
                      <a:pt x="12" y="31"/>
                      <a:pt x="10" y="30"/>
                      <a:pt x="8" y="30"/>
                    </a:cubicBezTo>
                    <a:cubicBezTo>
                      <a:pt x="7" y="29"/>
                      <a:pt x="6" y="29"/>
                      <a:pt x="6" y="29"/>
                    </a:cubicBezTo>
                    <a:cubicBezTo>
                      <a:pt x="5" y="28"/>
                      <a:pt x="5" y="28"/>
                      <a:pt x="5" y="28"/>
                    </a:cubicBezTo>
                    <a:cubicBezTo>
                      <a:pt x="5" y="28"/>
                      <a:pt x="4" y="28"/>
                      <a:pt x="4" y="28"/>
                    </a:cubicBezTo>
                    <a:cubicBezTo>
                      <a:pt x="3" y="28"/>
                      <a:pt x="3" y="28"/>
                      <a:pt x="3" y="28"/>
                    </a:cubicBezTo>
                    <a:cubicBezTo>
                      <a:pt x="3" y="28"/>
                      <a:pt x="3" y="29"/>
                      <a:pt x="3" y="29"/>
                    </a:cubicBezTo>
                    <a:cubicBezTo>
                      <a:pt x="2" y="29"/>
                      <a:pt x="2" y="30"/>
                      <a:pt x="2" y="30"/>
                    </a:cubicBezTo>
                    <a:cubicBezTo>
                      <a:pt x="3" y="30"/>
                      <a:pt x="3" y="31"/>
                      <a:pt x="3" y="31"/>
                    </a:cubicBezTo>
                    <a:cubicBezTo>
                      <a:pt x="3" y="31"/>
                      <a:pt x="7" y="33"/>
                      <a:pt x="14" y="37"/>
                    </a:cubicBezTo>
                    <a:cubicBezTo>
                      <a:pt x="23" y="43"/>
                      <a:pt x="38" y="51"/>
                      <a:pt x="50" y="59"/>
                    </a:cubicBezTo>
                    <a:cubicBezTo>
                      <a:pt x="55" y="62"/>
                      <a:pt x="61" y="66"/>
                      <a:pt x="65" y="68"/>
                    </a:cubicBezTo>
                    <a:cubicBezTo>
                      <a:pt x="67" y="70"/>
                      <a:pt x="68" y="71"/>
                      <a:pt x="69" y="72"/>
                    </a:cubicBezTo>
                    <a:cubicBezTo>
                      <a:pt x="70" y="72"/>
                      <a:pt x="70" y="72"/>
                      <a:pt x="70" y="72"/>
                    </a:cubicBezTo>
                    <a:cubicBezTo>
                      <a:pt x="70" y="73"/>
                      <a:pt x="70" y="73"/>
                      <a:pt x="70" y="73"/>
                    </a:cubicBezTo>
                    <a:cubicBezTo>
                      <a:pt x="71" y="72"/>
                      <a:pt x="71" y="72"/>
                      <a:pt x="71" y="72"/>
                    </a:cubicBezTo>
                    <a:cubicBezTo>
                      <a:pt x="70" y="72"/>
                      <a:pt x="70" y="72"/>
                      <a:pt x="70" y="72"/>
                    </a:cubicBezTo>
                    <a:cubicBezTo>
                      <a:pt x="70" y="73"/>
                      <a:pt x="70" y="73"/>
                      <a:pt x="70" y="73"/>
                    </a:cubicBezTo>
                    <a:cubicBezTo>
                      <a:pt x="71" y="72"/>
                      <a:pt x="71" y="72"/>
                      <a:pt x="71" y="72"/>
                    </a:cubicBezTo>
                    <a:cubicBezTo>
                      <a:pt x="70" y="72"/>
                      <a:pt x="70" y="72"/>
                      <a:pt x="70" y="72"/>
                    </a:cubicBezTo>
                    <a:cubicBezTo>
                      <a:pt x="72" y="72"/>
                      <a:pt x="72" y="72"/>
                      <a:pt x="72" y="72"/>
                    </a:cubicBezTo>
                    <a:cubicBezTo>
                      <a:pt x="71" y="71"/>
                      <a:pt x="71" y="71"/>
                      <a:pt x="71" y="71"/>
                    </a:cubicBezTo>
                    <a:cubicBezTo>
                      <a:pt x="70" y="72"/>
                      <a:pt x="70" y="72"/>
                      <a:pt x="70" y="72"/>
                    </a:cubicBezTo>
                    <a:cubicBezTo>
                      <a:pt x="72" y="72"/>
                      <a:pt x="72" y="72"/>
                      <a:pt x="72" y="72"/>
                    </a:cubicBezTo>
                    <a:cubicBezTo>
                      <a:pt x="71" y="71"/>
                      <a:pt x="71" y="71"/>
                      <a:pt x="71" y="71"/>
                    </a:cubicBezTo>
                    <a:cubicBezTo>
                      <a:pt x="72" y="72"/>
                      <a:pt x="72" y="72"/>
                      <a:pt x="72" y="72"/>
                    </a:cubicBezTo>
                    <a:cubicBezTo>
                      <a:pt x="71" y="71"/>
                      <a:pt x="71" y="71"/>
                      <a:pt x="71" y="71"/>
                    </a:cubicBezTo>
                    <a:cubicBezTo>
                      <a:pt x="72" y="72"/>
                      <a:pt x="72" y="72"/>
                      <a:pt x="72" y="72"/>
                    </a:cubicBezTo>
                    <a:cubicBezTo>
                      <a:pt x="72" y="71"/>
                      <a:pt x="72" y="71"/>
                      <a:pt x="72" y="71"/>
                    </a:cubicBezTo>
                    <a:cubicBezTo>
                      <a:pt x="72" y="71"/>
                      <a:pt x="71" y="71"/>
                      <a:pt x="71" y="71"/>
                    </a:cubicBezTo>
                    <a:cubicBezTo>
                      <a:pt x="72" y="72"/>
                      <a:pt x="72" y="72"/>
                      <a:pt x="72" y="72"/>
                    </a:cubicBezTo>
                    <a:cubicBezTo>
                      <a:pt x="72" y="71"/>
                      <a:pt x="72" y="71"/>
                      <a:pt x="72" y="71"/>
                    </a:cubicBezTo>
                    <a:cubicBezTo>
                      <a:pt x="72" y="72"/>
                      <a:pt x="72" y="72"/>
                      <a:pt x="72" y="72"/>
                    </a:cubicBezTo>
                    <a:cubicBezTo>
                      <a:pt x="72" y="71"/>
                      <a:pt x="72" y="71"/>
                      <a:pt x="72" y="71"/>
                    </a:cubicBezTo>
                    <a:cubicBezTo>
                      <a:pt x="72" y="71"/>
                      <a:pt x="72" y="71"/>
                      <a:pt x="72" y="71"/>
                    </a:cubicBezTo>
                    <a:cubicBezTo>
                      <a:pt x="72" y="72"/>
                      <a:pt x="72" y="72"/>
                      <a:pt x="72" y="72"/>
                    </a:cubicBezTo>
                    <a:cubicBezTo>
                      <a:pt x="72" y="71"/>
                      <a:pt x="72" y="71"/>
                      <a:pt x="72" y="71"/>
                    </a:cubicBezTo>
                    <a:cubicBezTo>
                      <a:pt x="72" y="71"/>
                      <a:pt x="72" y="71"/>
                      <a:pt x="71" y="70"/>
                    </a:cubicBezTo>
                    <a:cubicBezTo>
                      <a:pt x="66" y="68"/>
                      <a:pt x="50" y="58"/>
                      <a:pt x="35" y="49"/>
                    </a:cubicBezTo>
                    <a:cubicBezTo>
                      <a:pt x="28" y="45"/>
                      <a:pt x="20" y="41"/>
                      <a:pt x="14" y="38"/>
                    </a:cubicBezTo>
                    <a:cubicBezTo>
                      <a:pt x="11" y="36"/>
                      <a:pt x="9" y="35"/>
                      <a:pt x="7" y="34"/>
                    </a:cubicBezTo>
                    <a:cubicBezTo>
                      <a:pt x="6" y="33"/>
                      <a:pt x="5" y="33"/>
                      <a:pt x="5" y="33"/>
                    </a:cubicBezTo>
                    <a:cubicBezTo>
                      <a:pt x="4" y="32"/>
                      <a:pt x="3" y="32"/>
                      <a:pt x="3" y="32"/>
                    </a:cubicBezTo>
                    <a:cubicBezTo>
                      <a:pt x="2" y="32"/>
                      <a:pt x="2" y="32"/>
                      <a:pt x="2" y="32"/>
                    </a:cubicBezTo>
                    <a:cubicBezTo>
                      <a:pt x="2" y="32"/>
                      <a:pt x="2" y="33"/>
                      <a:pt x="1" y="33"/>
                    </a:cubicBezTo>
                    <a:cubicBezTo>
                      <a:pt x="1" y="33"/>
                      <a:pt x="1" y="34"/>
                      <a:pt x="1" y="34"/>
                    </a:cubicBezTo>
                    <a:cubicBezTo>
                      <a:pt x="1" y="35"/>
                      <a:pt x="1" y="35"/>
                      <a:pt x="2" y="35"/>
                    </a:cubicBezTo>
                    <a:cubicBezTo>
                      <a:pt x="2" y="35"/>
                      <a:pt x="6" y="37"/>
                      <a:pt x="12" y="41"/>
                    </a:cubicBezTo>
                    <a:cubicBezTo>
                      <a:pt x="22" y="47"/>
                      <a:pt x="36" y="55"/>
                      <a:pt x="47" y="62"/>
                    </a:cubicBezTo>
                    <a:cubicBezTo>
                      <a:pt x="53" y="66"/>
                      <a:pt x="58" y="69"/>
                      <a:pt x="62" y="72"/>
                    </a:cubicBezTo>
                    <a:cubicBezTo>
                      <a:pt x="64" y="73"/>
                      <a:pt x="66" y="74"/>
                      <a:pt x="67" y="75"/>
                    </a:cubicBezTo>
                    <a:cubicBezTo>
                      <a:pt x="67" y="75"/>
                      <a:pt x="67" y="75"/>
                      <a:pt x="68" y="76"/>
                    </a:cubicBezTo>
                    <a:cubicBezTo>
                      <a:pt x="68" y="76"/>
                      <a:pt x="68" y="76"/>
                      <a:pt x="68" y="76"/>
                    </a:cubicBezTo>
                    <a:cubicBezTo>
                      <a:pt x="69" y="75"/>
                      <a:pt x="69" y="75"/>
                      <a:pt x="69" y="75"/>
                    </a:cubicBezTo>
                    <a:cubicBezTo>
                      <a:pt x="68" y="75"/>
                      <a:pt x="68" y="75"/>
                      <a:pt x="68" y="75"/>
                    </a:cubicBezTo>
                    <a:cubicBezTo>
                      <a:pt x="68" y="76"/>
                      <a:pt x="68" y="76"/>
                      <a:pt x="68" y="76"/>
                    </a:cubicBezTo>
                    <a:cubicBezTo>
                      <a:pt x="69" y="75"/>
                      <a:pt x="69" y="75"/>
                      <a:pt x="69" y="75"/>
                    </a:cubicBezTo>
                    <a:cubicBezTo>
                      <a:pt x="68" y="75"/>
                      <a:pt x="68" y="75"/>
                      <a:pt x="68" y="75"/>
                    </a:cubicBezTo>
                    <a:cubicBezTo>
                      <a:pt x="69" y="75"/>
                      <a:pt x="69" y="75"/>
                      <a:pt x="69" y="75"/>
                    </a:cubicBezTo>
                    <a:cubicBezTo>
                      <a:pt x="68" y="75"/>
                      <a:pt x="68" y="75"/>
                      <a:pt x="68" y="75"/>
                    </a:cubicBezTo>
                    <a:cubicBezTo>
                      <a:pt x="68" y="75"/>
                      <a:pt x="68" y="75"/>
                      <a:pt x="68" y="75"/>
                    </a:cubicBezTo>
                    <a:cubicBezTo>
                      <a:pt x="69" y="75"/>
                      <a:pt x="69" y="75"/>
                      <a:pt x="69" y="75"/>
                    </a:cubicBezTo>
                    <a:cubicBezTo>
                      <a:pt x="68" y="75"/>
                      <a:pt x="68" y="75"/>
                      <a:pt x="68" y="75"/>
                    </a:cubicBezTo>
                    <a:cubicBezTo>
                      <a:pt x="69" y="75"/>
                      <a:pt x="69" y="75"/>
                      <a:pt x="69" y="75"/>
                    </a:cubicBezTo>
                    <a:cubicBezTo>
                      <a:pt x="70" y="74"/>
                      <a:pt x="70" y="74"/>
                      <a:pt x="70" y="74"/>
                    </a:cubicBezTo>
                    <a:cubicBezTo>
                      <a:pt x="4" y="39"/>
                      <a:pt x="4" y="39"/>
                      <a:pt x="4" y="39"/>
                    </a:cubicBezTo>
                    <a:cubicBezTo>
                      <a:pt x="4" y="39"/>
                      <a:pt x="3" y="39"/>
                      <a:pt x="2" y="40"/>
                    </a:cubicBezTo>
                    <a:cubicBezTo>
                      <a:pt x="2" y="41"/>
                      <a:pt x="2" y="41"/>
                      <a:pt x="3" y="42"/>
                    </a:cubicBezTo>
                    <a:cubicBezTo>
                      <a:pt x="19" y="52"/>
                      <a:pt x="19" y="52"/>
                      <a:pt x="19" y="52"/>
                    </a:cubicBezTo>
                    <a:cubicBezTo>
                      <a:pt x="2" y="43"/>
                      <a:pt x="2" y="43"/>
                      <a:pt x="2" y="43"/>
                    </a:cubicBezTo>
                    <a:cubicBezTo>
                      <a:pt x="1" y="42"/>
                      <a:pt x="0" y="42"/>
                      <a:pt x="0" y="43"/>
                    </a:cubicBezTo>
                    <a:cubicBezTo>
                      <a:pt x="0" y="44"/>
                      <a:pt x="0" y="45"/>
                      <a:pt x="1" y="45"/>
                    </a:cubicBezTo>
                    <a:cubicBezTo>
                      <a:pt x="29" y="63"/>
                      <a:pt x="29" y="63"/>
                      <a:pt x="29" y="63"/>
                    </a:cubicBezTo>
                    <a:cubicBezTo>
                      <a:pt x="3" y="50"/>
                      <a:pt x="3" y="50"/>
                      <a:pt x="3" y="50"/>
                    </a:cubicBezTo>
                    <a:cubicBezTo>
                      <a:pt x="3" y="49"/>
                      <a:pt x="2" y="50"/>
                      <a:pt x="1" y="50"/>
                    </a:cubicBezTo>
                    <a:cubicBezTo>
                      <a:pt x="1" y="51"/>
                      <a:pt x="1" y="52"/>
                      <a:pt x="2" y="52"/>
                    </a:cubicBezTo>
                    <a:cubicBezTo>
                      <a:pt x="33" y="72"/>
                      <a:pt x="33" y="72"/>
                      <a:pt x="33" y="72"/>
                    </a:cubicBezTo>
                    <a:cubicBezTo>
                      <a:pt x="8" y="60"/>
                      <a:pt x="8" y="60"/>
                      <a:pt x="8" y="60"/>
                    </a:cubicBezTo>
                    <a:cubicBezTo>
                      <a:pt x="8" y="60"/>
                      <a:pt x="7" y="60"/>
                      <a:pt x="6" y="61"/>
                    </a:cubicBezTo>
                    <a:cubicBezTo>
                      <a:pt x="6" y="62"/>
                      <a:pt x="6" y="62"/>
                      <a:pt x="7" y="63"/>
                    </a:cubicBezTo>
                    <a:cubicBezTo>
                      <a:pt x="43" y="85"/>
                      <a:pt x="43" y="85"/>
                      <a:pt x="43" y="85"/>
                    </a:cubicBezTo>
                    <a:cubicBezTo>
                      <a:pt x="44" y="84"/>
                      <a:pt x="44" y="84"/>
                      <a:pt x="44" y="84"/>
                    </a:cubicBezTo>
                    <a:cubicBezTo>
                      <a:pt x="43" y="83"/>
                      <a:pt x="43" y="83"/>
                      <a:pt x="43" y="83"/>
                    </a:cubicBezTo>
                    <a:cubicBezTo>
                      <a:pt x="44" y="84"/>
                      <a:pt x="44" y="84"/>
                      <a:pt x="44" y="84"/>
                    </a:cubicBezTo>
                    <a:cubicBezTo>
                      <a:pt x="43" y="83"/>
                      <a:pt x="43" y="83"/>
                      <a:pt x="43" y="83"/>
                    </a:cubicBezTo>
                    <a:cubicBezTo>
                      <a:pt x="43" y="83"/>
                      <a:pt x="43" y="83"/>
                      <a:pt x="43" y="83"/>
                    </a:cubicBezTo>
                    <a:cubicBezTo>
                      <a:pt x="44" y="84"/>
                      <a:pt x="44" y="84"/>
                      <a:pt x="44" y="84"/>
                    </a:cubicBezTo>
                    <a:cubicBezTo>
                      <a:pt x="43" y="83"/>
                      <a:pt x="43" y="83"/>
                      <a:pt x="43" y="83"/>
                    </a:cubicBezTo>
                    <a:cubicBezTo>
                      <a:pt x="44" y="84"/>
                      <a:pt x="44" y="84"/>
                      <a:pt x="44" y="84"/>
                    </a:cubicBezTo>
                    <a:cubicBezTo>
                      <a:pt x="44" y="83"/>
                      <a:pt x="44" y="83"/>
                      <a:pt x="44" y="83"/>
                    </a:cubicBezTo>
                    <a:cubicBezTo>
                      <a:pt x="43" y="83"/>
                      <a:pt x="43" y="83"/>
                      <a:pt x="43" y="83"/>
                    </a:cubicBezTo>
                    <a:cubicBezTo>
                      <a:pt x="44" y="84"/>
                      <a:pt x="44" y="84"/>
                      <a:pt x="44" y="84"/>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3" y="83"/>
                      <a:pt x="41" y="82"/>
                      <a:pt x="38" y="81"/>
                    </a:cubicBezTo>
                    <a:cubicBezTo>
                      <a:pt x="34" y="79"/>
                      <a:pt x="28" y="77"/>
                      <a:pt x="24" y="75"/>
                    </a:cubicBezTo>
                    <a:cubicBezTo>
                      <a:pt x="20" y="73"/>
                      <a:pt x="16" y="72"/>
                      <a:pt x="16" y="72"/>
                    </a:cubicBezTo>
                    <a:cubicBezTo>
                      <a:pt x="15" y="72"/>
                      <a:pt x="15" y="72"/>
                      <a:pt x="14" y="73"/>
                    </a:cubicBezTo>
                    <a:cubicBezTo>
                      <a:pt x="14" y="73"/>
                      <a:pt x="14" y="74"/>
                      <a:pt x="15" y="75"/>
                    </a:cubicBezTo>
                    <a:cubicBezTo>
                      <a:pt x="27" y="82"/>
                      <a:pt x="27" y="82"/>
                      <a:pt x="27" y="82"/>
                    </a:cubicBezTo>
                    <a:cubicBezTo>
                      <a:pt x="28" y="83"/>
                      <a:pt x="29" y="83"/>
                      <a:pt x="29" y="82"/>
                    </a:cubicBezTo>
                    <a:cubicBezTo>
                      <a:pt x="30" y="81"/>
                      <a:pt x="29" y="80"/>
                      <a:pt x="29" y="8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3" name="Freeform 1198">
                <a:extLst>
                  <a:ext uri="{FF2B5EF4-FFF2-40B4-BE49-F238E27FC236}">
                    <a16:creationId xmlns:a16="http://schemas.microsoft.com/office/drawing/2014/main" id="{5A12A4B7-3552-400F-90DD-A63C4A0D9BE5}"/>
                  </a:ext>
                </a:extLst>
              </p:cNvPr>
              <p:cNvSpPr>
                <a:spLocks/>
              </p:cNvSpPr>
              <p:nvPr/>
            </p:nvSpPr>
            <p:spPr bwMode="auto">
              <a:xfrm>
                <a:off x="4151077" y="189216"/>
                <a:ext cx="86921" cy="103018"/>
              </a:xfrm>
              <a:custGeom>
                <a:avLst/>
                <a:gdLst>
                  <a:gd name="T0" fmla="*/ 35 w 40"/>
                  <a:gd name="T1" fmla="*/ 44 h 47"/>
                  <a:gd name="T2" fmla="*/ 34 w 40"/>
                  <a:gd name="T3" fmla="*/ 44 h 47"/>
                  <a:gd name="T4" fmla="*/ 33 w 40"/>
                  <a:gd name="T5" fmla="*/ 45 h 47"/>
                  <a:gd name="T6" fmla="*/ 34 w 40"/>
                  <a:gd name="T7" fmla="*/ 47 h 47"/>
                  <a:gd name="T8" fmla="*/ 38 w 40"/>
                  <a:gd name="T9" fmla="*/ 44 h 47"/>
                  <a:gd name="T10" fmla="*/ 39 w 40"/>
                  <a:gd name="T11" fmla="*/ 43 h 47"/>
                  <a:gd name="T12" fmla="*/ 38 w 40"/>
                  <a:gd name="T13" fmla="*/ 42 h 47"/>
                  <a:gd name="T14" fmla="*/ 37 w 40"/>
                  <a:gd name="T15" fmla="*/ 41 h 47"/>
                  <a:gd name="T16" fmla="*/ 39 w 40"/>
                  <a:gd name="T17" fmla="*/ 40 h 47"/>
                  <a:gd name="T18" fmla="*/ 40 w 40"/>
                  <a:gd name="T19" fmla="*/ 39 h 47"/>
                  <a:gd name="T20" fmla="*/ 40 w 40"/>
                  <a:gd name="T21" fmla="*/ 38 h 47"/>
                  <a:gd name="T22" fmla="*/ 34 w 40"/>
                  <a:gd name="T23" fmla="*/ 34 h 47"/>
                  <a:gd name="T24" fmla="*/ 37 w 40"/>
                  <a:gd name="T25" fmla="*/ 30 h 47"/>
                  <a:gd name="T26" fmla="*/ 37 w 40"/>
                  <a:gd name="T27" fmla="*/ 29 h 47"/>
                  <a:gd name="T28" fmla="*/ 37 w 40"/>
                  <a:gd name="T29" fmla="*/ 28 h 47"/>
                  <a:gd name="T30" fmla="*/ 28 w 40"/>
                  <a:gd name="T31" fmla="*/ 23 h 47"/>
                  <a:gd name="T32" fmla="*/ 31 w 40"/>
                  <a:gd name="T33" fmla="*/ 20 h 47"/>
                  <a:gd name="T34" fmla="*/ 31 w 40"/>
                  <a:gd name="T35" fmla="*/ 19 h 47"/>
                  <a:gd name="T36" fmla="*/ 30 w 40"/>
                  <a:gd name="T37" fmla="*/ 18 h 47"/>
                  <a:gd name="T38" fmla="*/ 2 w 40"/>
                  <a:gd name="T39" fmla="*/ 1 h 47"/>
                  <a:gd name="T40" fmla="*/ 0 w 40"/>
                  <a:gd name="T41" fmla="*/ 1 h 47"/>
                  <a:gd name="T42" fmla="*/ 0 w 40"/>
                  <a:gd name="T43" fmla="*/ 3 h 47"/>
                  <a:gd name="T44" fmla="*/ 27 w 40"/>
                  <a:gd name="T45" fmla="*/ 20 h 47"/>
                  <a:gd name="T46" fmla="*/ 25 w 40"/>
                  <a:gd name="T47" fmla="*/ 23 h 47"/>
                  <a:gd name="T48" fmla="*/ 25 w 40"/>
                  <a:gd name="T49" fmla="*/ 24 h 47"/>
                  <a:gd name="T50" fmla="*/ 25 w 40"/>
                  <a:gd name="T51" fmla="*/ 25 h 47"/>
                  <a:gd name="T52" fmla="*/ 34 w 40"/>
                  <a:gd name="T53" fmla="*/ 30 h 47"/>
                  <a:gd name="T54" fmla="*/ 31 w 40"/>
                  <a:gd name="T55" fmla="*/ 34 h 47"/>
                  <a:gd name="T56" fmla="*/ 31 w 40"/>
                  <a:gd name="T57" fmla="*/ 35 h 47"/>
                  <a:gd name="T58" fmla="*/ 31 w 40"/>
                  <a:gd name="T59" fmla="*/ 36 h 47"/>
                  <a:gd name="T60" fmla="*/ 34 w 40"/>
                  <a:gd name="T61" fmla="*/ 38 h 47"/>
                  <a:gd name="T62" fmla="*/ 32 w 40"/>
                  <a:gd name="T63" fmla="*/ 38 h 47"/>
                  <a:gd name="T64" fmla="*/ 31 w 40"/>
                  <a:gd name="T65" fmla="*/ 39 h 47"/>
                  <a:gd name="T66" fmla="*/ 31 w 40"/>
                  <a:gd name="T67" fmla="*/ 41 h 47"/>
                  <a:gd name="T68" fmla="*/ 35 w 40"/>
                  <a:gd name="T69" fmla="*/ 43 h 47"/>
                  <a:gd name="T70" fmla="*/ 33 w 40"/>
                  <a:gd name="T71" fmla="*/ 44 h 47"/>
                  <a:gd name="T72" fmla="*/ 32 w 40"/>
                  <a:gd name="T73" fmla="*/ 45 h 47"/>
                  <a:gd name="T74" fmla="*/ 32 w 40"/>
                  <a:gd name="T75" fmla="*/ 46 h 47"/>
                  <a:gd name="T76" fmla="*/ 33 w 40"/>
                  <a:gd name="T77" fmla="*/ 47 h 47"/>
                  <a:gd name="T78" fmla="*/ 35 w 40"/>
                  <a:gd name="T79" fmla="*/ 46 h 47"/>
                  <a:gd name="T80" fmla="*/ 35 w 40"/>
                  <a:gd name="T81"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47">
                    <a:moveTo>
                      <a:pt x="35" y="44"/>
                    </a:moveTo>
                    <a:cubicBezTo>
                      <a:pt x="34" y="44"/>
                      <a:pt x="34" y="44"/>
                      <a:pt x="34" y="44"/>
                    </a:cubicBezTo>
                    <a:cubicBezTo>
                      <a:pt x="33" y="45"/>
                      <a:pt x="33" y="45"/>
                      <a:pt x="33" y="45"/>
                    </a:cubicBezTo>
                    <a:cubicBezTo>
                      <a:pt x="34" y="47"/>
                      <a:pt x="34" y="47"/>
                      <a:pt x="34" y="47"/>
                    </a:cubicBezTo>
                    <a:cubicBezTo>
                      <a:pt x="38" y="44"/>
                      <a:pt x="38" y="44"/>
                      <a:pt x="38" y="44"/>
                    </a:cubicBezTo>
                    <a:cubicBezTo>
                      <a:pt x="39" y="44"/>
                      <a:pt x="39" y="44"/>
                      <a:pt x="39" y="43"/>
                    </a:cubicBezTo>
                    <a:cubicBezTo>
                      <a:pt x="39" y="43"/>
                      <a:pt x="39" y="42"/>
                      <a:pt x="38" y="42"/>
                    </a:cubicBezTo>
                    <a:cubicBezTo>
                      <a:pt x="37" y="41"/>
                      <a:pt x="37" y="41"/>
                      <a:pt x="37" y="41"/>
                    </a:cubicBezTo>
                    <a:cubicBezTo>
                      <a:pt x="39" y="40"/>
                      <a:pt x="39" y="40"/>
                      <a:pt x="39" y="40"/>
                    </a:cubicBezTo>
                    <a:cubicBezTo>
                      <a:pt x="40" y="40"/>
                      <a:pt x="40" y="40"/>
                      <a:pt x="40" y="39"/>
                    </a:cubicBezTo>
                    <a:cubicBezTo>
                      <a:pt x="40" y="39"/>
                      <a:pt x="40" y="38"/>
                      <a:pt x="40" y="38"/>
                    </a:cubicBezTo>
                    <a:cubicBezTo>
                      <a:pt x="34" y="34"/>
                      <a:pt x="34" y="34"/>
                      <a:pt x="34" y="34"/>
                    </a:cubicBezTo>
                    <a:cubicBezTo>
                      <a:pt x="37" y="30"/>
                      <a:pt x="37" y="30"/>
                      <a:pt x="37" y="30"/>
                    </a:cubicBezTo>
                    <a:cubicBezTo>
                      <a:pt x="37" y="30"/>
                      <a:pt x="37" y="30"/>
                      <a:pt x="37" y="29"/>
                    </a:cubicBezTo>
                    <a:cubicBezTo>
                      <a:pt x="37" y="29"/>
                      <a:pt x="37" y="28"/>
                      <a:pt x="37" y="28"/>
                    </a:cubicBezTo>
                    <a:cubicBezTo>
                      <a:pt x="28" y="23"/>
                      <a:pt x="28" y="23"/>
                      <a:pt x="28" y="23"/>
                    </a:cubicBezTo>
                    <a:cubicBezTo>
                      <a:pt x="31" y="20"/>
                      <a:pt x="31" y="20"/>
                      <a:pt x="31" y="20"/>
                    </a:cubicBezTo>
                    <a:cubicBezTo>
                      <a:pt x="31" y="20"/>
                      <a:pt x="31" y="20"/>
                      <a:pt x="31" y="19"/>
                    </a:cubicBezTo>
                    <a:cubicBezTo>
                      <a:pt x="31" y="19"/>
                      <a:pt x="31" y="18"/>
                      <a:pt x="30" y="18"/>
                    </a:cubicBezTo>
                    <a:cubicBezTo>
                      <a:pt x="2" y="1"/>
                      <a:pt x="2" y="1"/>
                      <a:pt x="2" y="1"/>
                    </a:cubicBezTo>
                    <a:cubicBezTo>
                      <a:pt x="1" y="0"/>
                      <a:pt x="0" y="0"/>
                      <a:pt x="0" y="1"/>
                    </a:cubicBezTo>
                    <a:cubicBezTo>
                      <a:pt x="0" y="2"/>
                      <a:pt x="0" y="3"/>
                      <a:pt x="0" y="3"/>
                    </a:cubicBezTo>
                    <a:cubicBezTo>
                      <a:pt x="27" y="20"/>
                      <a:pt x="27" y="20"/>
                      <a:pt x="27" y="20"/>
                    </a:cubicBezTo>
                    <a:cubicBezTo>
                      <a:pt x="25" y="23"/>
                      <a:pt x="25" y="23"/>
                      <a:pt x="25" y="23"/>
                    </a:cubicBezTo>
                    <a:cubicBezTo>
                      <a:pt x="25" y="23"/>
                      <a:pt x="25" y="23"/>
                      <a:pt x="25" y="24"/>
                    </a:cubicBezTo>
                    <a:cubicBezTo>
                      <a:pt x="25" y="24"/>
                      <a:pt x="25" y="25"/>
                      <a:pt x="25" y="25"/>
                    </a:cubicBezTo>
                    <a:cubicBezTo>
                      <a:pt x="34" y="30"/>
                      <a:pt x="34" y="30"/>
                      <a:pt x="34" y="30"/>
                    </a:cubicBezTo>
                    <a:cubicBezTo>
                      <a:pt x="31" y="34"/>
                      <a:pt x="31" y="34"/>
                      <a:pt x="31" y="34"/>
                    </a:cubicBezTo>
                    <a:cubicBezTo>
                      <a:pt x="31" y="34"/>
                      <a:pt x="30" y="34"/>
                      <a:pt x="31" y="35"/>
                    </a:cubicBezTo>
                    <a:cubicBezTo>
                      <a:pt x="31" y="35"/>
                      <a:pt x="31" y="36"/>
                      <a:pt x="31" y="36"/>
                    </a:cubicBezTo>
                    <a:cubicBezTo>
                      <a:pt x="34" y="38"/>
                      <a:pt x="34" y="38"/>
                      <a:pt x="34" y="38"/>
                    </a:cubicBezTo>
                    <a:cubicBezTo>
                      <a:pt x="32" y="38"/>
                      <a:pt x="32" y="38"/>
                      <a:pt x="32" y="38"/>
                    </a:cubicBezTo>
                    <a:cubicBezTo>
                      <a:pt x="31" y="38"/>
                      <a:pt x="31" y="39"/>
                      <a:pt x="31" y="39"/>
                    </a:cubicBezTo>
                    <a:cubicBezTo>
                      <a:pt x="30" y="40"/>
                      <a:pt x="31" y="40"/>
                      <a:pt x="31" y="41"/>
                    </a:cubicBezTo>
                    <a:cubicBezTo>
                      <a:pt x="35" y="43"/>
                      <a:pt x="35" y="43"/>
                      <a:pt x="35" y="43"/>
                    </a:cubicBezTo>
                    <a:cubicBezTo>
                      <a:pt x="33" y="44"/>
                      <a:pt x="33" y="44"/>
                      <a:pt x="33" y="44"/>
                    </a:cubicBezTo>
                    <a:cubicBezTo>
                      <a:pt x="32" y="44"/>
                      <a:pt x="32" y="45"/>
                      <a:pt x="32" y="45"/>
                    </a:cubicBezTo>
                    <a:cubicBezTo>
                      <a:pt x="32" y="46"/>
                      <a:pt x="32" y="46"/>
                      <a:pt x="32" y="46"/>
                    </a:cubicBezTo>
                    <a:cubicBezTo>
                      <a:pt x="33" y="47"/>
                      <a:pt x="33" y="47"/>
                      <a:pt x="33" y="47"/>
                    </a:cubicBezTo>
                    <a:cubicBezTo>
                      <a:pt x="34" y="47"/>
                      <a:pt x="35" y="47"/>
                      <a:pt x="35" y="46"/>
                    </a:cubicBezTo>
                    <a:cubicBezTo>
                      <a:pt x="36" y="46"/>
                      <a:pt x="35" y="45"/>
                      <a:pt x="35" y="4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4" name="Freeform 1199">
                <a:extLst>
                  <a:ext uri="{FF2B5EF4-FFF2-40B4-BE49-F238E27FC236}">
                    <a16:creationId xmlns:a16="http://schemas.microsoft.com/office/drawing/2014/main" id="{0C04C056-BEDD-4BED-B40C-C564DF020C50}"/>
                  </a:ext>
                </a:extLst>
              </p:cNvPr>
              <p:cNvSpPr>
                <a:spLocks/>
              </p:cNvSpPr>
              <p:nvPr/>
            </p:nvSpPr>
            <p:spPr bwMode="auto">
              <a:xfrm>
                <a:off x="4040011" y="189216"/>
                <a:ext cx="135211" cy="169013"/>
              </a:xfrm>
              <a:custGeom>
                <a:avLst/>
                <a:gdLst>
                  <a:gd name="T0" fmla="*/ 12 w 62"/>
                  <a:gd name="T1" fmla="*/ 62 h 77"/>
                  <a:gd name="T2" fmla="*/ 8 w 62"/>
                  <a:gd name="T3" fmla="*/ 56 h 77"/>
                  <a:gd name="T4" fmla="*/ 6 w 62"/>
                  <a:gd name="T5" fmla="*/ 52 h 77"/>
                  <a:gd name="T6" fmla="*/ 8 w 62"/>
                  <a:gd name="T7" fmla="*/ 47 h 77"/>
                  <a:gd name="T8" fmla="*/ 10 w 62"/>
                  <a:gd name="T9" fmla="*/ 42 h 77"/>
                  <a:gd name="T10" fmla="*/ 8 w 62"/>
                  <a:gd name="T11" fmla="*/ 38 h 77"/>
                  <a:gd name="T12" fmla="*/ 6 w 62"/>
                  <a:gd name="T13" fmla="*/ 34 h 77"/>
                  <a:gd name="T14" fmla="*/ 10 w 62"/>
                  <a:gd name="T15" fmla="*/ 31 h 77"/>
                  <a:gd name="T16" fmla="*/ 12 w 62"/>
                  <a:gd name="T17" fmla="*/ 28 h 77"/>
                  <a:gd name="T18" fmla="*/ 15 w 62"/>
                  <a:gd name="T19" fmla="*/ 26 h 77"/>
                  <a:gd name="T20" fmla="*/ 15 w 62"/>
                  <a:gd name="T21" fmla="*/ 23 h 77"/>
                  <a:gd name="T22" fmla="*/ 18 w 62"/>
                  <a:gd name="T23" fmla="*/ 20 h 77"/>
                  <a:gd name="T24" fmla="*/ 21 w 62"/>
                  <a:gd name="T25" fmla="*/ 17 h 77"/>
                  <a:gd name="T26" fmla="*/ 26 w 62"/>
                  <a:gd name="T27" fmla="*/ 15 h 77"/>
                  <a:gd name="T28" fmla="*/ 26 w 62"/>
                  <a:gd name="T29" fmla="*/ 11 h 77"/>
                  <a:gd name="T30" fmla="*/ 33 w 62"/>
                  <a:gd name="T31" fmla="*/ 9 h 77"/>
                  <a:gd name="T32" fmla="*/ 40 w 62"/>
                  <a:gd name="T33" fmla="*/ 9 h 77"/>
                  <a:gd name="T34" fmla="*/ 46 w 62"/>
                  <a:gd name="T35" fmla="*/ 8 h 77"/>
                  <a:gd name="T36" fmla="*/ 40 w 62"/>
                  <a:gd name="T37" fmla="*/ 1 h 77"/>
                  <a:gd name="T38" fmla="*/ 39 w 62"/>
                  <a:gd name="T39" fmla="*/ 3 h 77"/>
                  <a:gd name="T40" fmla="*/ 39 w 62"/>
                  <a:gd name="T41" fmla="*/ 3 h 77"/>
                  <a:gd name="T42" fmla="*/ 39 w 62"/>
                  <a:gd name="T43" fmla="*/ 4 h 77"/>
                  <a:gd name="T44" fmla="*/ 39 w 62"/>
                  <a:gd name="T45" fmla="*/ 4 h 77"/>
                  <a:gd name="T46" fmla="*/ 39 w 62"/>
                  <a:gd name="T47" fmla="*/ 4 h 77"/>
                  <a:gd name="T48" fmla="*/ 40 w 62"/>
                  <a:gd name="T49" fmla="*/ 5 h 77"/>
                  <a:gd name="T50" fmla="*/ 59 w 62"/>
                  <a:gd name="T51" fmla="*/ 12 h 77"/>
                  <a:gd name="T52" fmla="*/ 61 w 62"/>
                  <a:gd name="T53" fmla="*/ 12 h 77"/>
                  <a:gd name="T54" fmla="*/ 61 w 62"/>
                  <a:gd name="T55" fmla="*/ 9 h 77"/>
                  <a:gd name="T56" fmla="*/ 45 w 62"/>
                  <a:gd name="T57" fmla="*/ 3 h 77"/>
                  <a:gd name="T58" fmla="*/ 59 w 62"/>
                  <a:gd name="T59" fmla="*/ 10 h 77"/>
                  <a:gd name="T60" fmla="*/ 59 w 62"/>
                  <a:gd name="T61" fmla="*/ 10 h 77"/>
                  <a:gd name="T62" fmla="*/ 60 w 62"/>
                  <a:gd name="T63" fmla="*/ 10 h 77"/>
                  <a:gd name="T64" fmla="*/ 60 w 62"/>
                  <a:gd name="T65" fmla="*/ 10 h 77"/>
                  <a:gd name="T66" fmla="*/ 60 w 62"/>
                  <a:gd name="T67" fmla="*/ 9 h 77"/>
                  <a:gd name="T68" fmla="*/ 60 w 62"/>
                  <a:gd name="T69" fmla="*/ 9 h 77"/>
                  <a:gd name="T70" fmla="*/ 42 w 62"/>
                  <a:gd name="T71" fmla="*/ 2 h 77"/>
                  <a:gd name="T72" fmla="*/ 39 w 62"/>
                  <a:gd name="T73" fmla="*/ 1 h 77"/>
                  <a:gd name="T74" fmla="*/ 38 w 62"/>
                  <a:gd name="T75" fmla="*/ 4 h 77"/>
                  <a:gd name="T76" fmla="*/ 30 w 62"/>
                  <a:gd name="T77" fmla="*/ 4 h 77"/>
                  <a:gd name="T78" fmla="*/ 26 w 62"/>
                  <a:gd name="T79" fmla="*/ 5 h 77"/>
                  <a:gd name="T80" fmla="*/ 26 w 62"/>
                  <a:gd name="T81" fmla="*/ 8 h 77"/>
                  <a:gd name="T82" fmla="*/ 19 w 62"/>
                  <a:gd name="T83" fmla="*/ 11 h 77"/>
                  <a:gd name="T84" fmla="*/ 14 w 62"/>
                  <a:gd name="T85" fmla="*/ 13 h 77"/>
                  <a:gd name="T86" fmla="*/ 12 w 62"/>
                  <a:gd name="T87" fmla="*/ 17 h 77"/>
                  <a:gd name="T88" fmla="*/ 12 w 62"/>
                  <a:gd name="T89" fmla="*/ 20 h 77"/>
                  <a:gd name="T90" fmla="*/ 9 w 62"/>
                  <a:gd name="T91" fmla="*/ 22 h 77"/>
                  <a:gd name="T92" fmla="*/ 5 w 62"/>
                  <a:gd name="T93" fmla="*/ 26 h 77"/>
                  <a:gd name="T94" fmla="*/ 4 w 62"/>
                  <a:gd name="T95" fmla="*/ 28 h 77"/>
                  <a:gd name="T96" fmla="*/ 5 w 62"/>
                  <a:gd name="T97" fmla="*/ 31 h 77"/>
                  <a:gd name="T98" fmla="*/ 1 w 62"/>
                  <a:gd name="T99" fmla="*/ 35 h 77"/>
                  <a:gd name="T100" fmla="*/ 1 w 62"/>
                  <a:gd name="T101" fmla="*/ 38 h 77"/>
                  <a:gd name="T102" fmla="*/ 2 w 62"/>
                  <a:gd name="T103" fmla="*/ 44 h 77"/>
                  <a:gd name="T104" fmla="*/ 5 w 62"/>
                  <a:gd name="T105" fmla="*/ 48 h 77"/>
                  <a:gd name="T106" fmla="*/ 2 w 62"/>
                  <a:gd name="T107" fmla="*/ 54 h 77"/>
                  <a:gd name="T108" fmla="*/ 0 w 62"/>
                  <a:gd name="T109" fmla="*/ 56 h 77"/>
                  <a:gd name="T110" fmla="*/ 6 w 62"/>
                  <a:gd name="T111" fmla="*/ 66 h 77"/>
                  <a:gd name="T112" fmla="*/ 22 w 62"/>
                  <a:gd name="T11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77">
                    <a:moveTo>
                      <a:pt x="22" y="74"/>
                    </a:moveTo>
                    <a:cubicBezTo>
                      <a:pt x="10" y="67"/>
                      <a:pt x="10" y="67"/>
                      <a:pt x="10" y="67"/>
                    </a:cubicBezTo>
                    <a:cubicBezTo>
                      <a:pt x="12" y="62"/>
                      <a:pt x="12" y="62"/>
                      <a:pt x="12" y="62"/>
                    </a:cubicBezTo>
                    <a:cubicBezTo>
                      <a:pt x="12" y="62"/>
                      <a:pt x="12" y="61"/>
                      <a:pt x="12" y="60"/>
                    </a:cubicBezTo>
                    <a:cubicBezTo>
                      <a:pt x="6" y="57"/>
                      <a:pt x="6" y="57"/>
                      <a:pt x="6" y="57"/>
                    </a:cubicBezTo>
                    <a:cubicBezTo>
                      <a:pt x="8" y="56"/>
                      <a:pt x="8" y="56"/>
                      <a:pt x="8" y="56"/>
                    </a:cubicBezTo>
                    <a:cubicBezTo>
                      <a:pt x="8" y="56"/>
                      <a:pt x="9" y="56"/>
                      <a:pt x="9" y="55"/>
                    </a:cubicBezTo>
                    <a:cubicBezTo>
                      <a:pt x="9" y="54"/>
                      <a:pt x="8" y="54"/>
                      <a:pt x="8" y="53"/>
                    </a:cubicBezTo>
                    <a:cubicBezTo>
                      <a:pt x="6" y="52"/>
                      <a:pt x="6" y="52"/>
                      <a:pt x="6" y="52"/>
                    </a:cubicBezTo>
                    <a:cubicBezTo>
                      <a:pt x="8" y="49"/>
                      <a:pt x="8" y="49"/>
                      <a:pt x="8" y="49"/>
                    </a:cubicBezTo>
                    <a:cubicBezTo>
                      <a:pt x="9" y="49"/>
                      <a:pt x="9" y="48"/>
                      <a:pt x="9" y="48"/>
                    </a:cubicBezTo>
                    <a:cubicBezTo>
                      <a:pt x="9" y="47"/>
                      <a:pt x="8" y="47"/>
                      <a:pt x="8" y="47"/>
                    </a:cubicBezTo>
                    <a:cubicBezTo>
                      <a:pt x="6" y="45"/>
                      <a:pt x="6" y="45"/>
                      <a:pt x="6" y="45"/>
                    </a:cubicBezTo>
                    <a:cubicBezTo>
                      <a:pt x="9" y="43"/>
                      <a:pt x="9" y="43"/>
                      <a:pt x="9" y="43"/>
                    </a:cubicBezTo>
                    <a:cubicBezTo>
                      <a:pt x="9" y="43"/>
                      <a:pt x="10" y="42"/>
                      <a:pt x="10" y="42"/>
                    </a:cubicBezTo>
                    <a:cubicBezTo>
                      <a:pt x="10" y="41"/>
                      <a:pt x="9" y="41"/>
                      <a:pt x="9" y="40"/>
                    </a:cubicBezTo>
                    <a:cubicBezTo>
                      <a:pt x="6" y="39"/>
                      <a:pt x="6" y="39"/>
                      <a:pt x="6" y="39"/>
                    </a:cubicBezTo>
                    <a:cubicBezTo>
                      <a:pt x="8" y="38"/>
                      <a:pt x="8" y="38"/>
                      <a:pt x="8" y="38"/>
                    </a:cubicBezTo>
                    <a:cubicBezTo>
                      <a:pt x="9" y="38"/>
                      <a:pt x="9" y="38"/>
                      <a:pt x="9" y="37"/>
                    </a:cubicBezTo>
                    <a:cubicBezTo>
                      <a:pt x="9" y="36"/>
                      <a:pt x="9" y="36"/>
                      <a:pt x="9" y="36"/>
                    </a:cubicBezTo>
                    <a:cubicBezTo>
                      <a:pt x="6" y="34"/>
                      <a:pt x="6" y="34"/>
                      <a:pt x="6" y="34"/>
                    </a:cubicBezTo>
                    <a:cubicBezTo>
                      <a:pt x="9" y="34"/>
                      <a:pt x="9" y="34"/>
                      <a:pt x="9" y="34"/>
                    </a:cubicBezTo>
                    <a:cubicBezTo>
                      <a:pt x="10" y="33"/>
                      <a:pt x="10" y="33"/>
                      <a:pt x="10" y="32"/>
                    </a:cubicBezTo>
                    <a:cubicBezTo>
                      <a:pt x="10" y="32"/>
                      <a:pt x="10" y="31"/>
                      <a:pt x="10" y="31"/>
                    </a:cubicBezTo>
                    <a:cubicBezTo>
                      <a:pt x="8" y="30"/>
                      <a:pt x="8" y="30"/>
                      <a:pt x="8" y="30"/>
                    </a:cubicBezTo>
                    <a:cubicBezTo>
                      <a:pt x="10" y="29"/>
                      <a:pt x="10" y="29"/>
                      <a:pt x="10" y="29"/>
                    </a:cubicBezTo>
                    <a:cubicBezTo>
                      <a:pt x="11" y="29"/>
                      <a:pt x="11" y="29"/>
                      <a:pt x="12" y="28"/>
                    </a:cubicBezTo>
                    <a:cubicBezTo>
                      <a:pt x="12" y="28"/>
                      <a:pt x="11" y="27"/>
                      <a:pt x="11" y="27"/>
                    </a:cubicBezTo>
                    <a:cubicBezTo>
                      <a:pt x="11" y="27"/>
                      <a:pt x="11" y="27"/>
                      <a:pt x="11" y="27"/>
                    </a:cubicBezTo>
                    <a:cubicBezTo>
                      <a:pt x="15" y="26"/>
                      <a:pt x="15" y="26"/>
                      <a:pt x="15" y="26"/>
                    </a:cubicBezTo>
                    <a:cubicBezTo>
                      <a:pt x="16" y="26"/>
                      <a:pt x="16" y="25"/>
                      <a:pt x="16" y="25"/>
                    </a:cubicBezTo>
                    <a:cubicBezTo>
                      <a:pt x="16" y="24"/>
                      <a:pt x="16" y="23"/>
                      <a:pt x="16" y="23"/>
                    </a:cubicBezTo>
                    <a:cubicBezTo>
                      <a:pt x="15" y="23"/>
                      <a:pt x="15" y="23"/>
                      <a:pt x="15" y="23"/>
                    </a:cubicBezTo>
                    <a:cubicBezTo>
                      <a:pt x="18" y="23"/>
                      <a:pt x="18" y="23"/>
                      <a:pt x="18" y="23"/>
                    </a:cubicBezTo>
                    <a:cubicBezTo>
                      <a:pt x="18" y="23"/>
                      <a:pt x="19" y="22"/>
                      <a:pt x="19" y="22"/>
                    </a:cubicBezTo>
                    <a:cubicBezTo>
                      <a:pt x="19" y="21"/>
                      <a:pt x="19" y="20"/>
                      <a:pt x="18" y="20"/>
                    </a:cubicBezTo>
                    <a:cubicBezTo>
                      <a:pt x="16" y="19"/>
                      <a:pt x="16" y="19"/>
                      <a:pt x="16" y="19"/>
                    </a:cubicBezTo>
                    <a:cubicBezTo>
                      <a:pt x="20" y="18"/>
                      <a:pt x="20" y="18"/>
                      <a:pt x="20" y="18"/>
                    </a:cubicBezTo>
                    <a:cubicBezTo>
                      <a:pt x="21" y="18"/>
                      <a:pt x="21" y="17"/>
                      <a:pt x="21" y="17"/>
                    </a:cubicBezTo>
                    <a:cubicBezTo>
                      <a:pt x="21" y="16"/>
                      <a:pt x="21" y="15"/>
                      <a:pt x="20" y="15"/>
                    </a:cubicBezTo>
                    <a:cubicBezTo>
                      <a:pt x="20" y="15"/>
                      <a:pt x="20" y="15"/>
                      <a:pt x="20" y="15"/>
                    </a:cubicBezTo>
                    <a:cubicBezTo>
                      <a:pt x="26" y="15"/>
                      <a:pt x="26" y="15"/>
                      <a:pt x="26" y="15"/>
                    </a:cubicBezTo>
                    <a:cubicBezTo>
                      <a:pt x="26" y="15"/>
                      <a:pt x="27" y="14"/>
                      <a:pt x="27" y="14"/>
                    </a:cubicBezTo>
                    <a:cubicBezTo>
                      <a:pt x="27" y="13"/>
                      <a:pt x="27" y="12"/>
                      <a:pt x="27" y="12"/>
                    </a:cubicBezTo>
                    <a:cubicBezTo>
                      <a:pt x="26" y="11"/>
                      <a:pt x="26" y="11"/>
                      <a:pt x="26" y="11"/>
                    </a:cubicBezTo>
                    <a:cubicBezTo>
                      <a:pt x="33" y="12"/>
                      <a:pt x="33" y="12"/>
                      <a:pt x="33" y="12"/>
                    </a:cubicBezTo>
                    <a:cubicBezTo>
                      <a:pt x="33" y="12"/>
                      <a:pt x="34" y="12"/>
                      <a:pt x="34" y="11"/>
                    </a:cubicBezTo>
                    <a:cubicBezTo>
                      <a:pt x="34" y="10"/>
                      <a:pt x="34" y="10"/>
                      <a:pt x="33" y="9"/>
                    </a:cubicBezTo>
                    <a:cubicBezTo>
                      <a:pt x="33" y="9"/>
                      <a:pt x="33" y="9"/>
                      <a:pt x="33" y="9"/>
                    </a:cubicBezTo>
                    <a:cubicBezTo>
                      <a:pt x="39" y="10"/>
                      <a:pt x="39" y="10"/>
                      <a:pt x="39" y="10"/>
                    </a:cubicBezTo>
                    <a:cubicBezTo>
                      <a:pt x="39" y="10"/>
                      <a:pt x="40" y="10"/>
                      <a:pt x="40" y="9"/>
                    </a:cubicBezTo>
                    <a:cubicBezTo>
                      <a:pt x="40" y="9"/>
                      <a:pt x="40" y="8"/>
                      <a:pt x="40" y="7"/>
                    </a:cubicBezTo>
                    <a:cubicBezTo>
                      <a:pt x="39" y="7"/>
                      <a:pt x="39" y="7"/>
                      <a:pt x="39" y="7"/>
                    </a:cubicBezTo>
                    <a:cubicBezTo>
                      <a:pt x="46" y="8"/>
                      <a:pt x="46" y="8"/>
                      <a:pt x="46" y="8"/>
                    </a:cubicBezTo>
                    <a:cubicBezTo>
                      <a:pt x="46" y="8"/>
                      <a:pt x="47" y="8"/>
                      <a:pt x="47" y="7"/>
                    </a:cubicBezTo>
                    <a:cubicBezTo>
                      <a:pt x="47" y="7"/>
                      <a:pt x="47" y="6"/>
                      <a:pt x="47" y="6"/>
                    </a:cubicBezTo>
                    <a:cubicBezTo>
                      <a:pt x="40" y="1"/>
                      <a:pt x="40" y="1"/>
                      <a:pt x="40" y="1"/>
                    </a:cubicBezTo>
                    <a:cubicBezTo>
                      <a:pt x="39" y="3"/>
                      <a:pt x="39" y="3"/>
                      <a:pt x="39" y="3"/>
                    </a:cubicBezTo>
                    <a:cubicBezTo>
                      <a:pt x="40" y="3"/>
                      <a:pt x="40" y="3"/>
                      <a:pt x="40" y="3"/>
                    </a:cubicBezTo>
                    <a:cubicBezTo>
                      <a:pt x="39" y="3"/>
                      <a:pt x="39" y="3"/>
                      <a:pt x="39" y="3"/>
                    </a:cubicBezTo>
                    <a:cubicBezTo>
                      <a:pt x="40" y="4"/>
                      <a:pt x="40" y="4"/>
                      <a:pt x="40" y="4"/>
                    </a:cubicBezTo>
                    <a:cubicBezTo>
                      <a:pt x="40" y="4"/>
                      <a:pt x="40" y="4"/>
                      <a:pt x="40" y="3"/>
                    </a:cubicBezTo>
                    <a:cubicBezTo>
                      <a:pt x="39" y="3"/>
                      <a:pt x="39" y="3"/>
                      <a:pt x="39" y="3"/>
                    </a:cubicBezTo>
                    <a:cubicBezTo>
                      <a:pt x="40" y="4"/>
                      <a:pt x="40" y="4"/>
                      <a:pt x="40" y="4"/>
                    </a:cubicBezTo>
                    <a:cubicBezTo>
                      <a:pt x="39" y="3"/>
                      <a:pt x="39" y="3"/>
                      <a:pt x="39" y="3"/>
                    </a:cubicBezTo>
                    <a:cubicBezTo>
                      <a:pt x="39" y="4"/>
                      <a:pt x="39" y="4"/>
                      <a:pt x="39" y="4"/>
                    </a:cubicBezTo>
                    <a:cubicBezTo>
                      <a:pt x="40" y="4"/>
                      <a:pt x="40" y="4"/>
                      <a:pt x="40" y="4"/>
                    </a:cubicBezTo>
                    <a:cubicBezTo>
                      <a:pt x="39" y="3"/>
                      <a:pt x="39" y="3"/>
                      <a:pt x="39" y="3"/>
                    </a:cubicBezTo>
                    <a:cubicBezTo>
                      <a:pt x="39" y="4"/>
                      <a:pt x="39" y="4"/>
                      <a:pt x="39" y="4"/>
                    </a:cubicBezTo>
                    <a:cubicBezTo>
                      <a:pt x="39" y="3"/>
                      <a:pt x="39" y="3"/>
                      <a:pt x="39" y="3"/>
                    </a:cubicBezTo>
                    <a:cubicBezTo>
                      <a:pt x="39" y="4"/>
                      <a:pt x="39" y="4"/>
                      <a:pt x="39" y="4"/>
                    </a:cubicBezTo>
                    <a:cubicBezTo>
                      <a:pt x="39" y="4"/>
                      <a:pt x="39" y="4"/>
                      <a:pt x="39" y="4"/>
                    </a:cubicBezTo>
                    <a:cubicBezTo>
                      <a:pt x="39" y="3"/>
                      <a:pt x="39" y="3"/>
                      <a:pt x="39" y="3"/>
                    </a:cubicBezTo>
                    <a:cubicBezTo>
                      <a:pt x="39" y="4"/>
                      <a:pt x="39" y="4"/>
                      <a:pt x="39" y="4"/>
                    </a:cubicBezTo>
                    <a:cubicBezTo>
                      <a:pt x="39" y="4"/>
                      <a:pt x="40" y="4"/>
                      <a:pt x="40" y="5"/>
                    </a:cubicBezTo>
                    <a:cubicBezTo>
                      <a:pt x="43" y="5"/>
                      <a:pt x="47" y="7"/>
                      <a:pt x="51" y="9"/>
                    </a:cubicBezTo>
                    <a:cubicBezTo>
                      <a:pt x="53" y="10"/>
                      <a:pt x="55" y="10"/>
                      <a:pt x="57" y="11"/>
                    </a:cubicBezTo>
                    <a:cubicBezTo>
                      <a:pt x="58" y="11"/>
                      <a:pt x="58" y="11"/>
                      <a:pt x="59" y="12"/>
                    </a:cubicBezTo>
                    <a:cubicBezTo>
                      <a:pt x="59" y="12"/>
                      <a:pt x="59" y="12"/>
                      <a:pt x="59" y="12"/>
                    </a:cubicBezTo>
                    <a:cubicBezTo>
                      <a:pt x="60" y="12"/>
                      <a:pt x="60" y="12"/>
                      <a:pt x="60" y="12"/>
                    </a:cubicBezTo>
                    <a:cubicBezTo>
                      <a:pt x="61" y="12"/>
                      <a:pt x="61" y="12"/>
                      <a:pt x="61" y="12"/>
                    </a:cubicBezTo>
                    <a:cubicBezTo>
                      <a:pt x="61" y="12"/>
                      <a:pt x="61" y="12"/>
                      <a:pt x="61" y="11"/>
                    </a:cubicBezTo>
                    <a:cubicBezTo>
                      <a:pt x="62" y="11"/>
                      <a:pt x="62" y="11"/>
                      <a:pt x="62" y="10"/>
                    </a:cubicBezTo>
                    <a:cubicBezTo>
                      <a:pt x="62" y="10"/>
                      <a:pt x="61" y="9"/>
                      <a:pt x="61" y="9"/>
                    </a:cubicBezTo>
                    <a:cubicBezTo>
                      <a:pt x="47" y="0"/>
                      <a:pt x="47" y="0"/>
                      <a:pt x="47" y="0"/>
                    </a:cubicBezTo>
                    <a:cubicBezTo>
                      <a:pt x="46" y="0"/>
                      <a:pt x="45" y="0"/>
                      <a:pt x="45" y="1"/>
                    </a:cubicBezTo>
                    <a:cubicBezTo>
                      <a:pt x="44" y="2"/>
                      <a:pt x="45" y="3"/>
                      <a:pt x="45" y="3"/>
                    </a:cubicBezTo>
                    <a:cubicBezTo>
                      <a:pt x="59" y="12"/>
                      <a:pt x="59" y="12"/>
                      <a:pt x="59" y="12"/>
                    </a:cubicBezTo>
                    <a:cubicBezTo>
                      <a:pt x="60" y="10"/>
                      <a:pt x="60" y="10"/>
                      <a:pt x="60" y="10"/>
                    </a:cubicBezTo>
                    <a:cubicBezTo>
                      <a:pt x="59" y="10"/>
                      <a:pt x="59" y="10"/>
                      <a:pt x="59" y="10"/>
                    </a:cubicBezTo>
                    <a:cubicBezTo>
                      <a:pt x="60" y="10"/>
                      <a:pt x="60" y="10"/>
                      <a:pt x="60" y="10"/>
                    </a:cubicBezTo>
                    <a:cubicBezTo>
                      <a:pt x="60" y="9"/>
                      <a:pt x="60" y="9"/>
                      <a:pt x="60" y="9"/>
                    </a:cubicBezTo>
                    <a:cubicBezTo>
                      <a:pt x="60" y="9"/>
                      <a:pt x="59" y="9"/>
                      <a:pt x="59" y="10"/>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9"/>
                      <a:pt x="60" y="9"/>
                      <a:pt x="59" y="9"/>
                    </a:cubicBezTo>
                    <a:cubicBezTo>
                      <a:pt x="57" y="8"/>
                      <a:pt x="52" y="6"/>
                      <a:pt x="48" y="4"/>
                    </a:cubicBezTo>
                    <a:cubicBezTo>
                      <a:pt x="46" y="4"/>
                      <a:pt x="44" y="3"/>
                      <a:pt x="42" y="2"/>
                    </a:cubicBezTo>
                    <a:cubicBezTo>
                      <a:pt x="42" y="2"/>
                      <a:pt x="41" y="2"/>
                      <a:pt x="41" y="2"/>
                    </a:cubicBezTo>
                    <a:cubicBezTo>
                      <a:pt x="40" y="1"/>
                      <a:pt x="40" y="1"/>
                      <a:pt x="40" y="1"/>
                    </a:cubicBezTo>
                    <a:cubicBezTo>
                      <a:pt x="40" y="1"/>
                      <a:pt x="40" y="1"/>
                      <a:pt x="39" y="1"/>
                    </a:cubicBezTo>
                    <a:cubicBezTo>
                      <a:pt x="39" y="1"/>
                      <a:pt x="39" y="1"/>
                      <a:pt x="39" y="1"/>
                    </a:cubicBezTo>
                    <a:cubicBezTo>
                      <a:pt x="39" y="1"/>
                      <a:pt x="38" y="1"/>
                      <a:pt x="38" y="2"/>
                    </a:cubicBezTo>
                    <a:cubicBezTo>
                      <a:pt x="37" y="3"/>
                      <a:pt x="38" y="4"/>
                      <a:pt x="38" y="4"/>
                    </a:cubicBezTo>
                    <a:cubicBezTo>
                      <a:pt x="39" y="4"/>
                      <a:pt x="39" y="4"/>
                      <a:pt x="39" y="4"/>
                    </a:cubicBezTo>
                    <a:cubicBezTo>
                      <a:pt x="32" y="3"/>
                      <a:pt x="32" y="3"/>
                      <a:pt x="32" y="3"/>
                    </a:cubicBezTo>
                    <a:cubicBezTo>
                      <a:pt x="31" y="3"/>
                      <a:pt x="31" y="3"/>
                      <a:pt x="30" y="4"/>
                    </a:cubicBezTo>
                    <a:cubicBezTo>
                      <a:pt x="30" y="4"/>
                      <a:pt x="30" y="5"/>
                      <a:pt x="31" y="6"/>
                    </a:cubicBezTo>
                    <a:cubicBezTo>
                      <a:pt x="31" y="6"/>
                      <a:pt x="31" y="6"/>
                      <a:pt x="31" y="6"/>
                    </a:cubicBezTo>
                    <a:cubicBezTo>
                      <a:pt x="26" y="5"/>
                      <a:pt x="26" y="5"/>
                      <a:pt x="26" y="5"/>
                    </a:cubicBezTo>
                    <a:cubicBezTo>
                      <a:pt x="25" y="5"/>
                      <a:pt x="25" y="5"/>
                      <a:pt x="24" y="6"/>
                    </a:cubicBezTo>
                    <a:cubicBezTo>
                      <a:pt x="24" y="6"/>
                      <a:pt x="24" y="7"/>
                      <a:pt x="25" y="8"/>
                    </a:cubicBezTo>
                    <a:cubicBezTo>
                      <a:pt x="26" y="8"/>
                      <a:pt x="26" y="8"/>
                      <a:pt x="26" y="8"/>
                    </a:cubicBezTo>
                    <a:cubicBezTo>
                      <a:pt x="20" y="8"/>
                      <a:pt x="20" y="8"/>
                      <a:pt x="20" y="8"/>
                    </a:cubicBezTo>
                    <a:cubicBezTo>
                      <a:pt x="19" y="8"/>
                      <a:pt x="18" y="8"/>
                      <a:pt x="18" y="9"/>
                    </a:cubicBezTo>
                    <a:cubicBezTo>
                      <a:pt x="18" y="9"/>
                      <a:pt x="18" y="10"/>
                      <a:pt x="19" y="11"/>
                    </a:cubicBezTo>
                    <a:cubicBezTo>
                      <a:pt x="21" y="12"/>
                      <a:pt x="21" y="12"/>
                      <a:pt x="21" y="12"/>
                    </a:cubicBezTo>
                    <a:cubicBezTo>
                      <a:pt x="15" y="12"/>
                      <a:pt x="15" y="12"/>
                      <a:pt x="15" y="12"/>
                    </a:cubicBezTo>
                    <a:cubicBezTo>
                      <a:pt x="14" y="12"/>
                      <a:pt x="14" y="12"/>
                      <a:pt x="14" y="13"/>
                    </a:cubicBezTo>
                    <a:cubicBezTo>
                      <a:pt x="13" y="14"/>
                      <a:pt x="14" y="14"/>
                      <a:pt x="14" y="15"/>
                    </a:cubicBezTo>
                    <a:cubicBezTo>
                      <a:pt x="16" y="16"/>
                      <a:pt x="16" y="16"/>
                      <a:pt x="16" y="16"/>
                    </a:cubicBezTo>
                    <a:cubicBezTo>
                      <a:pt x="12" y="17"/>
                      <a:pt x="12" y="17"/>
                      <a:pt x="12" y="17"/>
                    </a:cubicBezTo>
                    <a:cubicBezTo>
                      <a:pt x="12" y="17"/>
                      <a:pt x="11" y="17"/>
                      <a:pt x="11" y="18"/>
                    </a:cubicBezTo>
                    <a:cubicBezTo>
                      <a:pt x="11" y="19"/>
                      <a:pt x="11" y="19"/>
                      <a:pt x="12" y="19"/>
                    </a:cubicBezTo>
                    <a:cubicBezTo>
                      <a:pt x="12" y="20"/>
                      <a:pt x="12" y="20"/>
                      <a:pt x="12" y="20"/>
                    </a:cubicBezTo>
                    <a:cubicBezTo>
                      <a:pt x="10" y="20"/>
                      <a:pt x="10" y="20"/>
                      <a:pt x="10" y="20"/>
                    </a:cubicBezTo>
                    <a:cubicBezTo>
                      <a:pt x="9" y="20"/>
                      <a:pt x="8" y="20"/>
                      <a:pt x="8" y="21"/>
                    </a:cubicBezTo>
                    <a:cubicBezTo>
                      <a:pt x="8" y="21"/>
                      <a:pt x="8" y="22"/>
                      <a:pt x="9" y="22"/>
                    </a:cubicBezTo>
                    <a:cubicBezTo>
                      <a:pt x="11" y="24"/>
                      <a:pt x="11" y="24"/>
                      <a:pt x="11" y="24"/>
                    </a:cubicBezTo>
                    <a:cubicBezTo>
                      <a:pt x="6" y="24"/>
                      <a:pt x="6" y="24"/>
                      <a:pt x="6" y="24"/>
                    </a:cubicBezTo>
                    <a:cubicBezTo>
                      <a:pt x="6" y="24"/>
                      <a:pt x="5" y="25"/>
                      <a:pt x="5" y="26"/>
                    </a:cubicBezTo>
                    <a:cubicBezTo>
                      <a:pt x="5" y="26"/>
                      <a:pt x="5" y="27"/>
                      <a:pt x="6" y="27"/>
                    </a:cubicBezTo>
                    <a:cubicBezTo>
                      <a:pt x="6" y="27"/>
                      <a:pt x="6" y="27"/>
                      <a:pt x="6" y="27"/>
                    </a:cubicBezTo>
                    <a:cubicBezTo>
                      <a:pt x="4" y="28"/>
                      <a:pt x="4" y="28"/>
                      <a:pt x="4" y="28"/>
                    </a:cubicBezTo>
                    <a:cubicBezTo>
                      <a:pt x="4" y="28"/>
                      <a:pt x="3" y="29"/>
                      <a:pt x="3" y="29"/>
                    </a:cubicBezTo>
                    <a:cubicBezTo>
                      <a:pt x="3" y="30"/>
                      <a:pt x="3" y="30"/>
                      <a:pt x="4" y="31"/>
                    </a:cubicBezTo>
                    <a:cubicBezTo>
                      <a:pt x="5" y="31"/>
                      <a:pt x="5" y="31"/>
                      <a:pt x="5" y="31"/>
                    </a:cubicBezTo>
                    <a:cubicBezTo>
                      <a:pt x="2" y="32"/>
                      <a:pt x="2" y="32"/>
                      <a:pt x="2" y="32"/>
                    </a:cubicBezTo>
                    <a:cubicBezTo>
                      <a:pt x="1" y="32"/>
                      <a:pt x="1" y="32"/>
                      <a:pt x="1" y="33"/>
                    </a:cubicBezTo>
                    <a:cubicBezTo>
                      <a:pt x="1" y="34"/>
                      <a:pt x="1" y="34"/>
                      <a:pt x="1" y="35"/>
                    </a:cubicBezTo>
                    <a:cubicBezTo>
                      <a:pt x="4" y="36"/>
                      <a:pt x="4" y="36"/>
                      <a:pt x="4" y="36"/>
                    </a:cubicBezTo>
                    <a:cubicBezTo>
                      <a:pt x="2" y="36"/>
                      <a:pt x="2" y="36"/>
                      <a:pt x="2" y="36"/>
                    </a:cubicBezTo>
                    <a:cubicBezTo>
                      <a:pt x="1" y="37"/>
                      <a:pt x="1" y="37"/>
                      <a:pt x="1" y="38"/>
                    </a:cubicBezTo>
                    <a:cubicBezTo>
                      <a:pt x="1" y="38"/>
                      <a:pt x="1" y="39"/>
                      <a:pt x="1" y="39"/>
                    </a:cubicBezTo>
                    <a:cubicBezTo>
                      <a:pt x="5" y="42"/>
                      <a:pt x="5" y="42"/>
                      <a:pt x="5" y="42"/>
                    </a:cubicBezTo>
                    <a:cubicBezTo>
                      <a:pt x="2" y="44"/>
                      <a:pt x="2" y="44"/>
                      <a:pt x="2" y="44"/>
                    </a:cubicBezTo>
                    <a:cubicBezTo>
                      <a:pt x="2" y="44"/>
                      <a:pt x="1" y="45"/>
                      <a:pt x="1" y="45"/>
                    </a:cubicBezTo>
                    <a:cubicBezTo>
                      <a:pt x="1" y="46"/>
                      <a:pt x="2" y="46"/>
                      <a:pt x="2" y="46"/>
                    </a:cubicBezTo>
                    <a:cubicBezTo>
                      <a:pt x="5" y="48"/>
                      <a:pt x="5" y="48"/>
                      <a:pt x="5" y="48"/>
                    </a:cubicBezTo>
                    <a:cubicBezTo>
                      <a:pt x="2" y="51"/>
                      <a:pt x="2" y="51"/>
                      <a:pt x="2" y="51"/>
                    </a:cubicBezTo>
                    <a:cubicBezTo>
                      <a:pt x="2" y="52"/>
                      <a:pt x="2" y="52"/>
                      <a:pt x="2" y="53"/>
                    </a:cubicBezTo>
                    <a:cubicBezTo>
                      <a:pt x="2" y="53"/>
                      <a:pt x="2" y="53"/>
                      <a:pt x="2" y="54"/>
                    </a:cubicBezTo>
                    <a:cubicBezTo>
                      <a:pt x="3" y="54"/>
                      <a:pt x="3" y="54"/>
                      <a:pt x="3" y="54"/>
                    </a:cubicBezTo>
                    <a:cubicBezTo>
                      <a:pt x="1" y="55"/>
                      <a:pt x="1" y="55"/>
                      <a:pt x="1" y="55"/>
                    </a:cubicBezTo>
                    <a:cubicBezTo>
                      <a:pt x="1" y="55"/>
                      <a:pt x="0" y="55"/>
                      <a:pt x="0" y="56"/>
                    </a:cubicBezTo>
                    <a:cubicBezTo>
                      <a:pt x="0" y="56"/>
                      <a:pt x="1" y="57"/>
                      <a:pt x="1" y="57"/>
                    </a:cubicBezTo>
                    <a:cubicBezTo>
                      <a:pt x="9" y="62"/>
                      <a:pt x="9" y="62"/>
                      <a:pt x="9" y="62"/>
                    </a:cubicBezTo>
                    <a:cubicBezTo>
                      <a:pt x="6" y="66"/>
                      <a:pt x="6" y="66"/>
                      <a:pt x="6" y="66"/>
                    </a:cubicBezTo>
                    <a:cubicBezTo>
                      <a:pt x="6" y="67"/>
                      <a:pt x="6" y="68"/>
                      <a:pt x="7" y="68"/>
                    </a:cubicBezTo>
                    <a:cubicBezTo>
                      <a:pt x="20" y="77"/>
                      <a:pt x="20" y="77"/>
                      <a:pt x="20" y="77"/>
                    </a:cubicBezTo>
                    <a:cubicBezTo>
                      <a:pt x="21" y="77"/>
                      <a:pt x="22" y="77"/>
                      <a:pt x="22" y="76"/>
                    </a:cubicBezTo>
                    <a:cubicBezTo>
                      <a:pt x="23" y="76"/>
                      <a:pt x="22" y="75"/>
                      <a:pt x="22" y="7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5" name="Freeform 1200">
                <a:extLst>
                  <a:ext uri="{FF2B5EF4-FFF2-40B4-BE49-F238E27FC236}">
                    <a16:creationId xmlns:a16="http://schemas.microsoft.com/office/drawing/2014/main" id="{C0713EFF-0284-43B4-8C42-4DC4D26054B9}"/>
                  </a:ext>
                </a:extLst>
              </p:cNvPr>
              <p:cNvSpPr>
                <a:spLocks/>
              </p:cNvSpPr>
              <p:nvPr/>
            </p:nvSpPr>
            <p:spPr bwMode="auto">
              <a:xfrm>
                <a:off x="4070594" y="287404"/>
                <a:ext cx="165794" cy="103018"/>
              </a:xfrm>
              <a:custGeom>
                <a:avLst/>
                <a:gdLst>
                  <a:gd name="T0" fmla="*/ 2 w 76"/>
                  <a:gd name="T1" fmla="*/ 34 h 47"/>
                  <a:gd name="T2" fmla="*/ 25 w 76"/>
                  <a:gd name="T3" fmla="*/ 45 h 47"/>
                  <a:gd name="T4" fmla="*/ 30 w 76"/>
                  <a:gd name="T5" fmla="*/ 47 h 47"/>
                  <a:gd name="T6" fmla="*/ 32 w 76"/>
                  <a:gd name="T7" fmla="*/ 45 h 47"/>
                  <a:gd name="T8" fmla="*/ 41 w 76"/>
                  <a:gd name="T9" fmla="*/ 46 h 47"/>
                  <a:gd name="T10" fmla="*/ 41 w 76"/>
                  <a:gd name="T11" fmla="*/ 42 h 47"/>
                  <a:gd name="T12" fmla="*/ 49 w 76"/>
                  <a:gd name="T13" fmla="*/ 41 h 47"/>
                  <a:gd name="T14" fmla="*/ 41 w 76"/>
                  <a:gd name="T15" fmla="*/ 39 h 47"/>
                  <a:gd name="T16" fmla="*/ 54 w 76"/>
                  <a:gd name="T17" fmla="*/ 39 h 47"/>
                  <a:gd name="T18" fmla="*/ 58 w 76"/>
                  <a:gd name="T19" fmla="*/ 37 h 47"/>
                  <a:gd name="T20" fmla="*/ 60 w 76"/>
                  <a:gd name="T21" fmla="*/ 36 h 47"/>
                  <a:gd name="T22" fmla="*/ 59 w 76"/>
                  <a:gd name="T23" fmla="*/ 32 h 47"/>
                  <a:gd name="T24" fmla="*/ 65 w 76"/>
                  <a:gd name="T25" fmla="*/ 28 h 47"/>
                  <a:gd name="T26" fmla="*/ 61 w 76"/>
                  <a:gd name="T27" fmla="*/ 28 h 47"/>
                  <a:gd name="T28" fmla="*/ 70 w 76"/>
                  <a:gd name="T29" fmla="*/ 25 h 47"/>
                  <a:gd name="T30" fmla="*/ 73 w 76"/>
                  <a:gd name="T31" fmla="*/ 22 h 47"/>
                  <a:gd name="T32" fmla="*/ 74 w 76"/>
                  <a:gd name="T33" fmla="*/ 18 h 47"/>
                  <a:gd name="T34" fmla="*/ 71 w 76"/>
                  <a:gd name="T35" fmla="*/ 13 h 47"/>
                  <a:gd name="T36" fmla="*/ 75 w 76"/>
                  <a:gd name="T37" fmla="*/ 9 h 47"/>
                  <a:gd name="T38" fmla="*/ 76 w 76"/>
                  <a:gd name="T39" fmla="*/ 4 h 47"/>
                  <a:gd name="T40" fmla="*/ 70 w 76"/>
                  <a:gd name="T41" fmla="*/ 1 h 47"/>
                  <a:gd name="T42" fmla="*/ 70 w 76"/>
                  <a:gd name="T43" fmla="*/ 7 h 47"/>
                  <a:gd name="T44" fmla="*/ 71 w 76"/>
                  <a:gd name="T45" fmla="*/ 10 h 47"/>
                  <a:gd name="T46" fmla="*/ 67 w 76"/>
                  <a:gd name="T47" fmla="*/ 14 h 47"/>
                  <a:gd name="T48" fmla="*/ 64 w 76"/>
                  <a:gd name="T49" fmla="*/ 17 h 47"/>
                  <a:gd name="T50" fmla="*/ 63 w 76"/>
                  <a:gd name="T51" fmla="*/ 21 h 47"/>
                  <a:gd name="T52" fmla="*/ 64 w 76"/>
                  <a:gd name="T53" fmla="*/ 25 h 47"/>
                  <a:gd name="T54" fmla="*/ 60 w 76"/>
                  <a:gd name="T55" fmla="*/ 28 h 47"/>
                  <a:gd name="T56" fmla="*/ 53 w 76"/>
                  <a:gd name="T57" fmla="*/ 31 h 47"/>
                  <a:gd name="T58" fmla="*/ 51 w 76"/>
                  <a:gd name="T59" fmla="*/ 32 h 47"/>
                  <a:gd name="T60" fmla="*/ 52 w 76"/>
                  <a:gd name="T61" fmla="*/ 36 h 47"/>
                  <a:gd name="T62" fmla="*/ 47 w 76"/>
                  <a:gd name="T63" fmla="*/ 39 h 47"/>
                  <a:gd name="T64" fmla="*/ 53 w 76"/>
                  <a:gd name="T65" fmla="*/ 39 h 47"/>
                  <a:gd name="T66" fmla="*/ 40 w 76"/>
                  <a:gd name="T67" fmla="*/ 39 h 47"/>
                  <a:gd name="T68" fmla="*/ 32 w 76"/>
                  <a:gd name="T69" fmla="*/ 39 h 47"/>
                  <a:gd name="T70" fmla="*/ 41 w 76"/>
                  <a:gd name="T71" fmla="*/ 44 h 47"/>
                  <a:gd name="T72" fmla="*/ 18 w 76"/>
                  <a:gd name="T73" fmla="*/ 38 h 47"/>
                  <a:gd name="T74" fmla="*/ 31 w 76"/>
                  <a:gd name="T75" fmla="*/ 45 h 47"/>
                  <a:gd name="T76" fmla="*/ 30 w 76"/>
                  <a:gd name="T77" fmla="*/ 44 h 47"/>
                  <a:gd name="T78" fmla="*/ 30 w 76"/>
                  <a:gd name="T79" fmla="*/ 44 h 47"/>
                  <a:gd name="T80" fmla="*/ 30 w 76"/>
                  <a:gd name="T81" fmla="*/ 44 h 47"/>
                  <a:gd name="T82" fmla="*/ 30 w 76"/>
                  <a:gd name="T83" fmla="*/ 44 h 47"/>
                  <a:gd name="T84" fmla="*/ 30 w 76"/>
                  <a:gd name="T85" fmla="*/ 44 h 47"/>
                  <a:gd name="T86" fmla="*/ 11 w 76"/>
                  <a:gd name="T87" fmla="*/ 36 h 47"/>
                  <a:gd name="T88" fmla="*/ 1 w 76"/>
                  <a:gd name="T89" fmla="*/ 35 h 47"/>
                  <a:gd name="T90" fmla="*/ 15 w 76"/>
                  <a:gd name="T9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47">
                    <a:moveTo>
                      <a:pt x="15" y="41"/>
                    </a:moveTo>
                    <a:cubicBezTo>
                      <a:pt x="3" y="33"/>
                      <a:pt x="3" y="33"/>
                      <a:pt x="3" y="33"/>
                    </a:cubicBezTo>
                    <a:cubicBezTo>
                      <a:pt x="2" y="34"/>
                      <a:pt x="2" y="34"/>
                      <a:pt x="2" y="34"/>
                    </a:cubicBezTo>
                    <a:cubicBezTo>
                      <a:pt x="2" y="36"/>
                      <a:pt x="2" y="36"/>
                      <a:pt x="2" y="36"/>
                    </a:cubicBezTo>
                    <a:cubicBezTo>
                      <a:pt x="2" y="36"/>
                      <a:pt x="8" y="38"/>
                      <a:pt x="15" y="41"/>
                    </a:cubicBezTo>
                    <a:cubicBezTo>
                      <a:pt x="18" y="42"/>
                      <a:pt x="22" y="44"/>
                      <a:pt x="25" y="45"/>
                    </a:cubicBezTo>
                    <a:cubicBezTo>
                      <a:pt x="26" y="45"/>
                      <a:pt x="27" y="46"/>
                      <a:pt x="28" y="46"/>
                    </a:cubicBezTo>
                    <a:cubicBezTo>
                      <a:pt x="29" y="46"/>
                      <a:pt x="29" y="46"/>
                      <a:pt x="29" y="47"/>
                    </a:cubicBezTo>
                    <a:cubicBezTo>
                      <a:pt x="30" y="47"/>
                      <a:pt x="30" y="47"/>
                      <a:pt x="30" y="47"/>
                    </a:cubicBezTo>
                    <a:cubicBezTo>
                      <a:pt x="31" y="47"/>
                      <a:pt x="31" y="47"/>
                      <a:pt x="31" y="47"/>
                    </a:cubicBezTo>
                    <a:cubicBezTo>
                      <a:pt x="31" y="47"/>
                      <a:pt x="31" y="46"/>
                      <a:pt x="32" y="46"/>
                    </a:cubicBezTo>
                    <a:cubicBezTo>
                      <a:pt x="32" y="46"/>
                      <a:pt x="32" y="45"/>
                      <a:pt x="32" y="45"/>
                    </a:cubicBezTo>
                    <a:cubicBezTo>
                      <a:pt x="32" y="44"/>
                      <a:pt x="32" y="44"/>
                      <a:pt x="31" y="44"/>
                    </a:cubicBezTo>
                    <a:cubicBezTo>
                      <a:pt x="29" y="42"/>
                      <a:pt x="29" y="42"/>
                      <a:pt x="29" y="42"/>
                    </a:cubicBezTo>
                    <a:cubicBezTo>
                      <a:pt x="41" y="46"/>
                      <a:pt x="41" y="46"/>
                      <a:pt x="41" y="46"/>
                    </a:cubicBezTo>
                    <a:cubicBezTo>
                      <a:pt x="42" y="46"/>
                      <a:pt x="42" y="46"/>
                      <a:pt x="43" y="45"/>
                    </a:cubicBezTo>
                    <a:cubicBezTo>
                      <a:pt x="43" y="44"/>
                      <a:pt x="43" y="43"/>
                      <a:pt x="42" y="43"/>
                    </a:cubicBezTo>
                    <a:cubicBezTo>
                      <a:pt x="41" y="42"/>
                      <a:pt x="41" y="42"/>
                      <a:pt x="41" y="42"/>
                    </a:cubicBezTo>
                    <a:cubicBezTo>
                      <a:pt x="47" y="44"/>
                      <a:pt x="47" y="44"/>
                      <a:pt x="47" y="44"/>
                    </a:cubicBezTo>
                    <a:cubicBezTo>
                      <a:pt x="48" y="44"/>
                      <a:pt x="49" y="43"/>
                      <a:pt x="49" y="43"/>
                    </a:cubicBezTo>
                    <a:cubicBezTo>
                      <a:pt x="49" y="42"/>
                      <a:pt x="49" y="41"/>
                      <a:pt x="49" y="41"/>
                    </a:cubicBezTo>
                    <a:cubicBezTo>
                      <a:pt x="42" y="37"/>
                      <a:pt x="42" y="37"/>
                      <a:pt x="42" y="37"/>
                    </a:cubicBezTo>
                    <a:cubicBezTo>
                      <a:pt x="41" y="38"/>
                      <a:pt x="41" y="38"/>
                      <a:pt x="41" y="38"/>
                    </a:cubicBezTo>
                    <a:cubicBezTo>
                      <a:pt x="41" y="39"/>
                      <a:pt x="41" y="39"/>
                      <a:pt x="41" y="39"/>
                    </a:cubicBezTo>
                    <a:cubicBezTo>
                      <a:pt x="52" y="42"/>
                      <a:pt x="52" y="42"/>
                      <a:pt x="52" y="42"/>
                    </a:cubicBezTo>
                    <a:cubicBezTo>
                      <a:pt x="53" y="42"/>
                      <a:pt x="54" y="42"/>
                      <a:pt x="54" y="41"/>
                    </a:cubicBezTo>
                    <a:cubicBezTo>
                      <a:pt x="54" y="40"/>
                      <a:pt x="54" y="40"/>
                      <a:pt x="54" y="39"/>
                    </a:cubicBezTo>
                    <a:cubicBezTo>
                      <a:pt x="53" y="39"/>
                      <a:pt x="53" y="39"/>
                      <a:pt x="53" y="39"/>
                    </a:cubicBezTo>
                    <a:cubicBezTo>
                      <a:pt x="57" y="39"/>
                      <a:pt x="57" y="39"/>
                      <a:pt x="57" y="39"/>
                    </a:cubicBezTo>
                    <a:cubicBezTo>
                      <a:pt x="58" y="39"/>
                      <a:pt x="58" y="38"/>
                      <a:pt x="58" y="37"/>
                    </a:cubicBezTo>
                    <a:cubicBezTo>
                      <a:pt x="59" y="37"/>
                      <a:pt x="58" y="36"/>
                      <a:pt x="58" y="36"/>
                    </a:cubicBezTo>
                    <a:cubicBezTo>
                      <a:pt x="57" y="35"/>
                      <a:pt x="57" y="35"/>
                      <a:pt x="57" y="35"/>
                    </a:cubicBezTo>
                    <a:cubicBezTo>
                      <a:pt x="60" y="36"/>
                      <a:pt x="60" y="36"/>
                      <a:pt x="60" y="36"/>
                    </a:cubicBezTo>
                    <a:cubicBezTo>
                      <a:pt x="61" y="36"/>
                      <a:pt x="61" y="35"/>
                      <a:pt x="61" y="34"/>
                    </a:cubicBezTo>
                    <a:cubicBezTo>
                      <a:pt x="62" y="34"/>
                      <a:pt x="61" y="33"/>
                      <a:pt x="61" y="33"/>
                    </a:cubicBezTo>
                    <a:cubicBezTo>
                      <a:pt x="59" y="32"/>
                      <a:pt x="59" y="32"/>
                      <a:pt x="59" y="32"/>
                    </a:cubicBezTo>
                    <a:cubicBezTo>
                      <a:pt x="64" y="31"/>
                      <a:pt x="64" y="31"/>
                      <a:pt x="64" y="31"/>
                    </a:cubicBezTo>
                    <a:cubicBezTo>
                      <a:pt x="65" y="31"/>
                      <a:pt x="65" y="30"/>
                      <a:pt x="66" y="30"/>
                    </a:cubicBezTo>
                    <a:cubicBezTo>
                      <a:pt x="66" y="29"/>
                      <a:pt x="65" y="28"/>
                      <a:pt x="65" y="28"/>
                    </a:cubicBezTo>
                    <a:cubicBezTo>
                      <a:pt x="61" y="26"/>
                      <a:pt x="61" y="26"/>
                      <a:pt x="61" y="26"/>
                    </a:cubicBezTo>
                    <a:cubicBezTo>
                      <a:pt x="60" y="27"/>
                      <a:pt x="60" y="27"/>
                      <a:pt x="60" y="27"/>
                    </a:cubicBezTo>
                    <a:cubicBezTo>
                      <a:pt x="61" y="28"/>
                      <a:pt x="61" y="28"/>
                      <a:pt x="61" y="28"/>
                    </a:cubicBezTo>
                    <a:cubicBezTo>
                      <a:pt x="69" y="28"/>
                      <a:pt x="69" y="28"/>
                      <a:pt x="69" y="28"/>
                    </a:cubicBezTo>
                    <a:cubicBezTo>
                      <a:pt x="70" y="28"/>
                      <a:pt x="70" y="27"/>
                      <a:pt x="70" y="27"/>
                    </a:cubicBezTo>
                    <a:cubicBezTo>
                      <a:pt x="70" y="26"/>
                      <a:pt x="70" y="25"/>
                      <a:pt x="70" y="25"/>
                    </a:cubicBezTo>
                    <a:cubicBezTo>
                      <a:pt x="67" y="24"/>
                      <a:pt x="67" y="24"/>
                      <a:pt x="67" y="24"/>
                    </a:cubicBezTo>
                    <a:cubicBezTo>
                      <a:pt x="72" y="23"/>
                      <a:pt x="72" y="23"/>
                      <a:pt x="72" y="23"/>
                    </a:cubicBezTo>
                    <a:cubicBezTo>
                      <a:pt x="72" y="23"/>
                      <a:pt x="73" y="23"/>
                      <a:pt x="73" y="22"/>
                    </a:cubicBezTo>
                    <a:cubicBezTo>
                      <a:pt x="73" y="22"/>
                      <a:pt x="73" y="21"/>
                      <a:pt x="72" y="21"/>
                    </a:cubicBezTo>
                    <a:cubicBezTo>
                      <a:pt x="69" y="19"/>
                      <a:pt x="69" y="19"/>
                      <a:pt x="69" y="19"/>
                    </a:cubicBezTo>
                    <a:cubicBezTo>
                      <a:pt x="74" y="18"/>
                      <a:pt x="74" y="18"/>
                      <a:pt x="74" y="18"/>
                    </a:cubicBezTo>
                    <a:cubicBezTo>
                      <a:pt x="75" y="18"/>
                      <a:pt x="75" y="18"/>
                      <a:pt x="75" y="17"/>
                    </a:cubicBezTo>
                    <a:cubicBezTo>
                      <a:pt x="75" y="16"/>
                      <a:pt x="75" y="16"/>
                      <a:pt x="75" y="15"/>
                    </a:cubicBezTo>
                    <a:cubicBezTo>
                      <a:pt x="71" y="13"/>
                      <a:pt x="71" y="13"/>
                      <a:pt x="71" y="13"/>
                    </a:cubicBezTo>
                    <a:cubicBezTo>
                      <a:pt x="75" y="11"/>
                      <a:pt x="75" y="11"/>
                      <a:pt x="75" y="11"/>
                    </a:cubicBezTo>
                    <a:cubicBezTo>
                      <a:pt x="75" y="11"/>
                      <a:pt x="76" y="11"/>
                      <a:pt x="76" y="10"/>
                    </a:cubicBezTo>
                    <a:cubicBezTo>
                      <a:pt x="76" y="9"/>
                      <a:pt x="76" y="9"/>
                      <a:pt x="75" y="9"/>
                    </a:cubicBezTo>
                    <a:cubicBezTo>
                      <a:pt x="73" y="7"/>
                      <a:pt x="73" y="7"/>
                      <a:pt x="73" y="7"/>
                    </a:cubicBezTo>
                    <a:cubicBezTo>
                      <a:pt x="75" y="5"/>
                      <a:pt x="75" y="5"/>
                      <a:pt x="75" y="5"/>
                    </a:cubicBezTo>
                    <a:cubicBezTo>
                      <a:pt x="76" y="5"/>
                      <a:pt x="76" y="4"/>
                      <a:pt x="76" y="4"/>
                    </a:cubicBezTo>
                    <a:cubicBezTo>
                      <a:pt x="75" y="3"/>
                      <a:pt x="75" y="3"/>
                      <a:pt x="75" y="3"/>
                    </a:cubicBezTo>
                    <a:cubicBezTo>
                      <a:pt x="72" y="1"/>
                      <a:pt x="72" y="1"/>
                      <a:pt x="72" y="1"/>
                    </a:cubicBezTo>
                    <a:cubicBezTo>
                      <a:pt x="71" y="0"/>
                      <a:pt x="70" y="1"/>
                      <a:pt x="70" y="1"/>
                    </a:cubicBezTo>
                    <a:cubicBezTo>
                      <a:pt x="69" y="2"/>
                      <a:pt x="69" y="3"/>
                      <a:pt x="70" y="3"/>
                    </a:cubicBezTo>
                    <a:cubicBezTo>
                      <a:pt x="72" y="4"/>
                      <a:pt x="72" y="4"/>
                      <a:pt x="72" y="4"/>
                    </a:cubicBezTo>
                    <a:cubicBezTo>
                      <a:pt x="70" y="7"/>
                      <a:pt x="70" y="7"/>
                      <a:pt x="70" y="7"/>
                    </a:cubicBezTo>
                    <a:cubicBezTo>
                      <a:pt x="70" y="7"/>
                      <a:pt x="70" y="8"/>
                      <a:pt x="70" y="8"/>
                    </a:cubicBezTo>
                    <a:cubicBezTo>
                      <a:pt x="70" y="9"/>
                      <a:pt x="70" y="9"/>
                      <a:pt x="70" y="9"/>
                    </a:cubicBezTo>
                    <a:cubicBezTo>
                      <a:pt x="71" y="10"/>
                      <a:pt x="71" y="10"/>
                      <a:pt x="71" y="10"/>
                    </a:cubicBezTo>
                    <a:cubicBezTo>
                      <a:pt x="67" y="11"/>
                      <a:pt x="67" y="11"/>
                      <a:pt x="67" y="11"/>
                    </a:cubicBezTo>
                    <a:cubicBezTo>
                      <a:pt x="66" y="12"/>
                      <a:pt x="66" y="12"/>
                      <a:pt x="66" y="13"/>
                    </a:cubicBezTo>
                    <a:cubicBezTo>
                      <a:pt x="66" y="13"/>
                      <a:pt x="66" y="14"/>
                      <a:pt x="67" y="14"/>
                    </a:cubicBezTo>
                    <a:cubicBezTo>
                      <a:pt x="69" y="16"/>
                      <a:pt x="69" y="16"/>
                      <a:pt x="69" y="16"/>
                    </a:cubicBezTo>
                    <a:cubicBezTo>
                      <a:pt x="65" y="16"/>
                      <a:pt x="65" y="16"/>
                      <a:pt x="65" y="16"/>
                    </a:cubicBezTo>
                    <a:cubicBezTo>
                      <a:pt x="64" y="16"/>
                      <a:pt x="64" y="17"/>
                      <a:pt x="64" y="17"/>
                    </a:cubicBezTo>
                    <a:cubicBezTo>
                      <a:pt x="64" y="18"/>
                      <a:pt x="64" y="19"/>
                      <a:pt x="64" y="19"/>
                    </a:cubicBezTo>
                    <a:cubicBezTo>
                      <a:pt x="67" y="21"/>
                      <a:pt x="67" y="21"/>
                      <a:pt x="67" y="21"/>
                    </a:cubicBezTo>
                    <a:cubicBezTo>
                      <a:pt x="63" y="21"/>
                      <a:pt x="63" y="21"/>
                      <a:pt x="63" y="21"/>
                    </a:cubicBezTo>
                    <a:cubicBezTo>
                      <a:pt x="62" y="21"/>
                      <a:pt x="62" y="22"/>
                      <a:pt x="61" y="22"/>
                    </a:cubicBezTo>
                    <a:cubicBezTo>
                      <a:pt x="61" y="23"/>
                      <a:pt x="61" y="23"/>
                      <a:pt x="62" y="24"/>
                    </a:cubicBezTo>
                    <a:cubicBezTo>
                      <a:pt x="64" y="25"/>
                      <a:pt x="64" y="25"/>
                      <a:pt x="64" y="25"/>
                    </a:cubicBezTo>
                    <a:cubicBezTo>
                      <a:pt x="60" y="25"/>
                      <a:pt x="60" y="25"/>
                      <a:pt x="60" y="25"/>
                    </a:cubicBezTo>
                    <a:cubicBezTo>
                      <a:pt x="60" y="25"/>
                      <a:pt x="59" y="26"/>
                      <a:pt x="59" y="27"/>
                    </a:cubicBezTo>
                    <a:cubicBezTo>
                      <a:pt x="59" y="27"/>
                      <a:pt x="59" y="28"/>
                      <a:pt x="60" y="28"/>
                    </a:cubicBezTo>
                    <a:cubicBezTo>
                      <a:pt x="60" y="28"/>
                      <a:pt x="60" y="28"/>
                      <a:pt x="60" y="28"/>
                    </a:cubicBezTo>
                    <a:cubicBezTo>
                      <a:pt x="55" y="29"/>
                      <a:pt x="55" y="29"/>
                      <a:pt x="55" y="29"/>
                    </a:cubicBezTo>
                    <a:cubicBezTo>
                      <a:pt x="54" y="29"/>
                      <a:pt x="53" y="30"/>
                      <a:pt x="53" y="31"/>
                    </a:cubicBezTo>
                    <a:cubicBezTo>
                      <a:pt x="53" y="31"/>
                      <a:pt x="54" y="32"/>
                      <a:pt x="54" y="32"/>
                    </a:cubicBezTo>
                    <a:cubicBezTo>
                      <a:pt x="54" y="32"/>
                      <a:pt x="54" y="32"/>
                      <a:pt x="54" y="32"/>
                    </a:cubicBezTo>
                    <a:cubicBezTo>
                      <a:pt x="51" y="32"/>
                      <a:pt x="51" y="32"/>
                      <a:pt x="51" y="32"/>
                    </a:cubicBezTo>
                    <a:cubicBezTo>
                      <a:pt x="51" y="32"/>
                      <a:pt x="50" y="32"/>
                      <a:pt x="50" y="33"/>
                    </a:cubicBezTo>
                    <a:cubicBezTo>
                      <a:pt x="50" y="34"/>
                      <a:pt x="50" y="34"/>
                      <a:pt x="50" y="35"/>
                    </a:cubicBezTo>
                    <a:cubicBezTo>
                      <a:pt x="52" y="36"/>
                      <a:pt x="52" y="36"/>
                      <a:pt x="52" y="36"/>
                    </a:cubicBezTo>
                    <a:cubicBezTo>
                      <a:pt x="48" y="36"/>
                      <a:pt x="48" y="36"/>
                      <a:pt x="48" y="36"/>
                    </a:cubicBezTo>
                    <a:cubicBezTo>
                      <a:pt x="47" y="36"/>
                      <a:pt x="46" y="36"/>
                      <a:pt x="46" y="37"/>
                    </a:cubicBezTo>
                    <a:cubicBezTo>
                      <a:pt x="46" y="37"/>
                      <a:pt x="46" y="38"/>
                      <a:pt x="47" y="39"/>
                    </a:cubicBezTo>
                    <a:cubicBezTo>
                      <a:pt x="52" y="42"/>
                      <a:pt x="52" y="42"/>
                      <a:pt x="52" y="42"/>
                    </a:cubicBezTo>
                    <a:cubicBezTo>
                      <a:pt x="53" y="41"/>
                      <a:pt x="53" y="41"/>
                      <a:pt x="53" y="41"/>
                    </a:cubicBezTo>
                    <a:cubicBezTo>
                      <a:pt x="53" y="39"/>
                      <a:pt x="53" y="39"/>
                      <a:pt x="53" y="39"/>
                    </a:cubicBezTo>
                    <a:cubicBezTo>
                      <a:pt x="41" y="36"/>
                      <a:pt x="41" y="36"/>
                      <a:pt x="41" y="36"/>
                    </a:cubicBezTo>
                    <a:cubicBezTo>
                      <a:pt x="41" y="36"/>
                      <a:pt x="40" y="37"/>
                      <a:pt x="40" y="37"/>
                    </a:cubicBezTo>
                    <a:cubicBezTo>
                      <a:pt x="39" y="38"/>
                      <a:pt x="40" y="39"/>
                      <a:pt x="40" y="39"/>
                    </a:cubicBezTo>
                    <a:cubicBezTo>
                      <a:pt x="40" y="39"/>
                      <a:pt x="40" y="39"/>
                      <a:pt x="40" y="39"/>
                    </a:cubicBezTo>
                    <a:cubicBezTo>
                      <a:pt x="34" y="38"/>
                      <a:pt x="34" y="38"/>
                      <a:pt x="34" y="38"/>
                    </a:cubicBezTo>
                    <a:cubicBezTo>
                      <a:pt x="33" y="38"/>
                      <a:pt x="32" y="38"/>
                      <a:pt x="32" y="39"/>
                    </a:cubicBezTo>
                    <a:cubicBezTo>
                      <a:pt x="32" y="39"/>
                      <a:pt x="32" y="40"/>
                      <a:pt x="33" y="41"/>
                    </a:cubicBezTo>
                    <a:cubicBezTo>
                      <a:pt x="41" y="46"/>
                      <a:pt x="41" y="46"/>
                      <a:pt x="41" y="46"/>
                    </a:cubicBezTo>
                    <a:cubicBezTo>
                      <a:pt x="41" y="44"/>
                      <a:pt x="41" y="44"/>
                      <a:pt x="41" y="44"/>
                    </a:cubicBezTo>
                    <a:cubicBezTo>
                      <a:pt x="42" y="43"/>
                      <a:pt x="42" y="43"/>
                      <a:pt x="42" y="43"/>
                    </a:cubicBezTo>
                    <a:cubicBezTo>
                      <a:pt x="20" y="37"/>
                      <a:pt x="20" y="37"/>
                      <a:pt x="20" y="37"/>
                    </a:cubicBezTo>
                    <a:cubicBezTo>
                      <a:pt x="19" y="37"/>
                      <a:pt x="18" y="37"/>
                      <a:pt x="18" y="38"/>
                    </a:cubicBezTo>
                    <a:cubicBezTo>
                      <a:pt x="18" y="38"/>
                      <a:pt x="18" y="39"/>
                      <a:pt x="19" y="40"/>
                    </a:cubicBezTo>
                    <a:cubicBezTo>
                      <a:pt x="30" y="46"/>
                      <a:pt x="30" y="46"/>
                      <a:pt x="30" y="46"/>
                    </a:cubicBezTo>
                    <a:cubicBezTo>
                      <a:pt x="31" y="45"/>
                      <a:pt x="31" y="45"/>
                      <a:pt x="31" y="45"/>
                    </a:cubicBezTo>
                    <a:cubicBezTo>
                      <a:pt x="29" y="44"/>
                      <a:pt x="29" y="44"/>
                      <a:pt x="29" y="44"/>
                    </a:cubicBezTo>
                    <a:cubicBezTo>
                      <a:pt x="30" y="45"/>
                      <a:pt x="30" y="45"/>
                      <a:pt x="30" y="45"/>
                    </a:cubicBezTo>
                    <a:cubicBezTo>
                      <a:pt x="30" y="44"/>
                      <a:pt x="30" y="44"/>
                      <a:pt x="30" y="44"/>
                    </a:cubicBezTo>
                    <a:cubicBezTo>
                      <a:pt x="30" y="44"/>
                      <a:pt x="30" y="44"/>
                      <a:pt x="29" y="44"/>
                    </a:cubicBezTo>
                    <a:cubicBezTo>
                      <a:pt x="30" y="45"/>
                      <a:pt x="30" y="45"/>
                      <a:pt x="30" y="45"/>
                    </a:cubicBezTo>
                    <a:cubicBezTo>
                      <a:pt x="30" y="44"/>
                      <a:pt x="30" y="44"/>
                      <a:pt x="30" y="44"/>
                    </a:cubicBezTo>
                    <a:cubicBezTo>
                      <a:pt x="30" y="45"/>
                      <a:pt x="30" y="45"/>
                      <a:pt x="30" y="45"/>
                    </a:cubicBezTo>
                    <a:cubicBezTo>
                      <a:pt x="30" y="44"/>
                      <a:pt x="30" y="44"/>
                      <a:pt x="30" y="44"/>
                    </a:cubicBezTo>
                    <a:cubicBezTo>
                      <a:pt x="30" y="44"/>
                      <a:pt x="30" y="44"/>
                      <a:pt x="30" y="44"/>
                    </a:cubicBezTo>
                    <a:cubicBezTo>
                      <a:pt x="30" y="45"/>
                      <a:pt x="30" y="45"/>
                      <a:pt x="30" y="45"/>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28" y="43"/>
                      <a:pt x="25" y="42"/>
                    </a:cubicBezTo>
                    <a:cubicBezTo>
                      <a:pt x="21" y="40"/>
                      <a:pt x="15" y="38"/>
                      <a:pt x="11" y="36"/>
                    </a:cubicBezTo>
                    <a:cubicBezTo>
                      <a:pt x="6" y="34"/>
                      <a:pt x="3" y="33"/>
                      <a:pt x="3" y="33"/>
                    </a:cubicBezTo>
                    <a:cubicBezTo>
                      <a:pt x="2" y="33"/>
                      <a:pt x="1" y="33"/>
                      <a:pt x="1" y="34"/>
                    </a:cubicBezTo>
                    <a:cubicBezTo>
                      <a:pt x="0" y="34"/>
                      <a:pt x="1" y="35"/>
                      <a:pt x="1" y="35"/>
                    </a:cubicBezTo>
                    <a:cubicBezTo>
                      <a:pt x="14" y="43"/>
                      <a:pt x="14" y="43"/>
                      <a:pt x="14" y="43"/>
                    </a:cubicBezTo>
                    <a:cubicBezTo>
                      <a:pt x="15" y="44"/>
                      <a:pt x="15" y="44"/>
                      <a:pt x="16" y="43"/>
                    </a:cubicBezTo>
                    <a:cubicBezTo>
                      <a:pt x="16" y="42"/>
                      <a:pt x="16" y="41"/>
                      <a:pt x="15" y="4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6" name="Freeform 1201">
                <a:extLst>
                  <a:ext uri="{FF2B5EF4-FFF2-40B4-BE49-F238E27FC236}">
                    <a16:creationId xmlns:a16="http://schemas.microsoft.com/office/drawing/2014/main" id="{48B5C736-DED1-4022-9DB0-B2C2AFBEFD00}"/>
                  </a:ext>
                </a:extLst>
              </p:cNvPr>
              <p:cNvSpPr>
                <a:spLocks/>
              </p:cNvSpPr>
              <p:nvPr/>
            </p:nvSpPr>
            <p:spPr bwMode="auto">
              <a:xfrm>
                <a:off x="3426734" y="607725"/>
                <a:ext cx="202816" cy="189939"/>
              </a:xfrm>
              <a:custGeom>
                <a:avLst/>
                <a:gdLst>
                  <a:gd name="T0" fmla="*/ 2 w 93"/>
                  <a:gd name="T1" fmla="*/ 85 h 87"/>
                  <a:gd name="T2" fmla="*/ 10 w 93"/>
                  <a:gd name="T3" fmla="*/ 81 h 87"/>
                  <a:gd name="T4" fmla="*/ 12 w 93"/>
                  <a:gd name="T5" fmla="*/ 77 h 87"/>
                  <a:gd name="T6" fmla="*/ 16 w 93"/>
                  <a:gd name="T7" fmla="*/ 73 h 87"/>
                  <a:gd name="T8" fmla="*/ 19 w 93"/>
                  <a:gd name="T9" fmla="*/ 69 h 87"/>
                  <a:gd name="T10" fmla="*/ 21 w 93"/>
                  <a:gd name="T11" fmla="*/ 65 h 87"/>
                  <a:gd name="T12" fmla="*/ 29 w 93"/>
                  <a:gd name="T13" fmla="*/ 65 h 87"/>
                  <a:gd name="T14" fmla="*/ 32 w 93"/>
                  <a:gd name="T15" fmla="*/ 60 h 87"/>
                  <a:gd name="T16" fmla="*/ 27 w 93"/>
                  <a:gd name="T17" fmla="*/ 59 h 87"/>
                  <a:gd name="T18" fmla="*/ 35 w 93"/>
                  <a:gd name="T19" fmla="*/ 54 h 87"/>
                  <a:gd name="T20" fmla="*/ 41 w 93"/>
                  <a:gd name="T21" fmla="*/ 50 h 87"/>
                  <a:gd name="T22" fmla="*/ 44 w 93"/>
                  <a:gd name="T23" fmla="*/ 44 h 87"/>
                  <a:gd name="T24" fmla="*/ 51 w 93"/>
                  <a:gd name="T25" fmla="*/ 44 h 87"/>
                  <a:gd name="T26" fmla="*/ 53 w 93"/>
                  <a:gd name="T27" fmla="*/ 41 h 87"/>
                  <a:gd name="T28" fmla="*/ 50 w 93"/>
                  <a:gd name="T29" fmla="*/ 41 h 87"/>
                  <a:gd name="T30" fmla="*/ 56 w 93"/>
                  <a:gd name="T31" fmla="*/ 35 h 87"/>
                  <a:gd name="T32" fmla="*/ 61 w 93"/>
                  <a:gd name="T33" fmla="*/ 32 h 87"/>
                  <a:gd name="T34" fmla="*/ 64 w 93"/>
                  <a:gd name="T35" fmla="*/ 27 h 87"/>
                  <a:gd name="T36" fmla="*/ 67 w 93"/>
                  <a:gd name="T37" fmla="*/ 21 h 87"/>
                  <a:gd name="T38" fmla="*/ 75 w 93"/>
                  <a:gd name="T39" fmla="*/ 21 h 87"/>
                  <a:gd name="T40" fmla="*/ 77 w 93"/>
                  <a:gd name="T41" fmla="*/ 17 h 87"/>
                  <a:gd name="T42" fmla="*/ 73 w 93"/>
                  <a:gd name="T43" fmla="*/ 17 h 87"/>
                  <a:gd name="T44" fmla="*/ 82 w 93"/>
                  <a:gd name="T45" fmla="*/ 12 h 87"/>
                  <a:gd name="T46" fmla="*/ 85 w 93"/>
                  <a:gd name="T47" fmla="*/ 8 h 87"/>
                  <a:gd name="T48" fmla="*/ 85 w 93"/>
                  <a:gd name="T49" fmla="*/ 3 h 87"/>
                  <a:gd name="T50" fmla="*/ 93 w 93"/>
                  <a:gd name="T51" fmla="*/ 4 h 87"/>
                  <a:gd name="T52" fmla="*/ 87 w 93"/>
                  <a:gd name="T53" fmla="*/ 3 h 87"/>
                  <a:gd name="T54" fmla="*/ 83 w 93"/>
                  <a:gd name="T55" fmla="*/ 6 h 87"/>
                  <a:gd name="T56" fmla="*/ 81 w 93"/>
                  <a:gd name="T57" fmla="*/ 6 h 87"/>
                  <a:gd name="T58" fmla="*/ 78 w 93"/>
                  <a:gd name="T59" fmla="*/ 10 h 87"/>
                  <a:gd name="T60" fmla="*/ 72 w 93"/>
                  <a:gd name="T61" fmla="*/ 14 h 87"/>
                  <a:gd name="T62" fmla="*/ 70 w 93"/>
                  <a:gd name="T63" fmla="*/ 17 h 87"/>
                  <a:gd name="T64" fmla="*/ 66 w 93"/>
                  <a:gd name="T65" fmla="*/ 21 h 87"/>
                  <a:gd name="T66" fmla="*/ 68 w 93"/>
                  <a:gd name="T67" fmla="*/ 24 h 87"/>
                  <a:gd name="T68" fmla="*/ 61 w 93"/>
                  <a:gd name="T69" fmla="*/ 28 h 87"/>
                  <a:gd name="T70" fmla="*/ 56 w 93"/>
                  <a:gd name="T71" fmla="*/ 32 h 87"/>
                  <a:gd name="T72" fmla="*/ 51 w 93"/>
                  <a:gd name="T73" fmla="*/ 33 h 87"/>
                  <a:gd name="T74" fmla="*/ 49 w 93"/>
                  <a:gd name="T75" fmla="*/ 38 h 87"/>
                  <a:gd name="T76" fmla="*/ 52 w 93"/>
                  <a:gd name="T77" fmla="*/ 40 h 87"/>
                  <a:gd name="T78" fmla="*/ 46 w 93"/>
                  <a:gd name="T79" fmla="*/ 43 h 87"/>
                  <a:gd name="T80" fmla="*/ 42 w 93"/>
                  <a:gd name="T81" fmla="*/ 47 h 87"/>
                  <a:gd name="T82" fmla="*/ 37 w 93"/>
                  <a:gd name="T83" fmla="*/ 48 h 87"/>
                  <a:gd name="T84" fmla="*/ 41 w 93"/>
                  <a:gd name="T85" fmla="*/ 52 h 87"/>
                  <a:gd name="T86" fmla="*/ 30 w 93"/>
                  <a:gd name="T87" fmla="*/ 54 h 87"/>
                  <a:gd name="T88" fmla="*/ 26 w 93"/>
                  <a:gd name="T89" fmla="*/ 59 h 87"/>
                  <a:gd name="T90" fmla="*/ 22 w 93"/>
                  <a:gd name="T91" fmla="*/ 63 h 87"/>
                  <a:gd name="T92" fmla="*/ 20 w 93"/>
                  <a:gd name="T93" fmla="*/ 67 h 87"/>
                  <a:gd name="T94" fmla="*/ 15 w 93"/>
                  <a:gd name="T95" fmla="*/ 67 h 87"/>
                  <a:gd name="T96" fmla="*/ 18 w 93"/>
                  <a:gd name="T97" fmla="*/ 71 h 87"/>
                  <a:gd name="T98" fmla="*/ 11 w 93"/>
                  <a:gd name="T99" fmla="*/ 73 h 87"/>
                  <a:gd name="T100" fmla="*/ 7 w 93"/>
                  <a:gd name="T101" fmla="*/ 78 h 87"/>
                  <a:gd name="T102" fmla="*/ 5 w 93"/>
                  <a:gd name="T103" fmla="*/ 81 h 87"/>
                  <a:gd name="T104" fmla="*/ 1 w 93"/>
                  <a:gd name="T105"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87">
                    <a:moveTo>
                      <a:pt x="4" y="84"/>
                    </a:moveTo>
                    <a:cubicBezTo>
                      <a:pt x="2" y="83"/>
                      <a:pt x="2" y="83"/>
                      <a:pt x="2" y="83"/>
                    </a:cubicBezTo>
                    <a:cubicBezTo>
                      <a:pt x="1" y="84"/>
                      <a:pt x="1" y="84"/>
                      <a:pt x="1" y="84"/>
                    </a:cubicBezTo>
                    <a:cubicBezTo>
                      <a:pt x="2" y="85"/>
                      <a:pt x="2" y="85"/>
                      <a:pt x="2" y="85"/>
                    </a:cubicBezTo>
                    <a:cubicBezTo>
                      <a:pt x="10" y="84"/>
                      <a:pt x="10" y="84"/>
                      <a:pt x="10" y="84"/>
                    </a:cubicBezTo>
                    <a:cubicBezTo>
                      <a:pt x="10" y="83"/>
                      <a:pt x="11" y="83"/>
                      <a:pt x="11" y="82"/>
                    </a:cubicBezTo>
                    <a:cubicBezTo>
                      <a:pt x="11" y="82"/>
                      <a:pt x="11" y="81"/>
                      <a:pt x="10" y="81"/>
                    </a:cubicBezTo>
                    <a:cubicBezTo>
                      <a:pt x="10" y="81"/>
                      <a:pt x="10" y="81"/>
                      <a:pt x="10" y="81"/>
                    </a:cubicBezTo>
                    <a:cubicBezTo>
                      <a:pt x="12" y="80"/>
                      <a:pt x="12" y="80"/>
                      <a:pt x="12" y="80"/>
                    </a:cubicBezTo>
                    <a:cubicBezTo>
                      <a:pt x="12" y="80"/>
                      <a:pt x="13" y="80"/>
                      <a:pt x="13" y="79"/>
                    </a:cubicBezTo>
                    <a:cubicBezTo>
                      <a:pt x="13" y="79"/>
                      <a:pt x="13" y="78"/>
                      <a:pt x="12" y="78"/>
                    </a:cubicBezTo>
                    <a:cubicBezTo>
                      <a:pt x="12" y="77"/>
                      <a:pt x="12" y="77"/>
                      <a:pt x="12" y="77"/>
                    </a:cubicBezTo>
                    <a:cubicBezTo>
                      <a:pt x="17" y="76"/>
                      <a:pt x="17" y="76"/>
                      <a:pt x="17" y="76"/>
                    </a:cubicBezTo>
                    <a:cubicBezTo>
                      <a:pt x="17" y="76"/>
                      <a:pt x="18" y="75"/>
                      <a:pt x="18" y="75"/>
                    </a:cubicBezTo>
                    <a:cubicBezTo>
                      <a:pt x="18" y="74"/>
                      <a:pt x="18" y="74"/>
                      <a:pt x="17" y="73"/>
                    </a:cubicBezTo>
                    <a:cubicBezTo>
                      <a:pt x="16" y="73"/>
                      <a:pt x="16" y="73"/>
                      <a:pt x="16" y="73"/>
                    </a:cubicBezTo>
                    <a:cubicBezTo>
                      <a:pt x="19" y="72"/>
                      <a:pt x="19" y="72"/>
                      <a:pt x="19" y="72"/>
                    </a:cubicBezTo>
                    <a:cubicBezTo>
                      <a:pt x="19" y="72"/>
                      <a:pt x="20" y="72"/>
                      <a:pt x="20" y="71"/>
                    </a:cubicBezTo>
                    <a:cubicBezTo>
                      <a:pt x="20" y="70"/>
                      <a:pt x="20" y="70"/>
                      <a:pt x="19" y="69"/>
                    </a:cubicBezTo>
                    <a:cubicBezTo>
                      <a:pt x="19" y="69"/>
                      <a:pt x="19" y="69"/>
                      <a:pt x="19" y="69"/>
                    </a:cubicBezTo>
                    <a:cubicBezTo>
                      <a:pt x="22" y="68"/>
                      <a:pt x="22" y="68"/>
                      <a:pt x="22" y="68"/>
                    </a:cubicBezTo>
                    <a:cubicBezTo>
                      <a:pt x="23" y="68"/>
                      <a:pt x="23" y="67"/>
                      <a:pt x="23" y="67"/>
                    </a:cubicBezTo>
                    <a:cubicBezTo>
                      <a:pt x="23" y="66"/>
                      <a:pt x="23" y="66"/>
                      <a:pt x="23" y="65"/>
                    </a:cubicBezTo>
                    <a:cubicBezTo>
                      <a:pt x="21" y="65"/>
                      <a:pt x="21" y="65"/>
                      <a:pt x="21" y="65"/>
                    </a:cubicBezTo>
                    <a:cubicBezTo>
                      <a:pt x="21" y="66"/>
                      <a:pt x="21" y="66"/>
                      <a:pt x="21" y="66"/>
                    </a:cubicBezTo>
                    <a:cubicBezTo>
                      <a:pt x="21" y="67"/>
                      <a:pt x="21" y="67"/>
                      <a:pt x="21" y="67"/>
                    </a:cubicBezTo>
                    <a:cubicBezTo>
                      <a:pt x="28" y="66"/>
                      <a:pt x="28" y="66"/>
                      <a:pt x="28" y="66"/>
                    </a:cubicBezTo>
                    <a:cubicBezTo>
                      <a:pt x="28" y="66"/>
                      <a:pt x="29" y="66"/>
                      <a:pt x="29" y="65"/>
                    </a:cubicBezTo>
                    <a:cubicBezTo>
                      <a:pt x="29" y="65"/>
                      <a:pt x="29" y="64"/>
                      <a:pt x="28" y="64"/>
                    </a:cubicBezTo>
                    <a:cubicBezTo>
                      <a:pt x="26" y="62"/>
                      <a:pt x="26" y="62"/>
                      <a:pt x="26" y="62"/>
                    </a:cubicBezTo>
                    <a:cubicBezTo>
                      <a:pt x="31" y="61"/>
                      <a:pt x="31" y="61"/>
                      <a:pt x="31" y="61"/>
                    </a:cubicBezTo>
                    <a:cubicBezTo>
                      <a:pt x="31" y="61"/>
                      <a:pt x="32" y="61"/>
                      <a:pt x="32" y="60"/>
                    </a:cubicBezTo>
                    <a:cubicBezTo>
                      <a:pt x="32" y="59"/>
                      <a:pt x="32" y="59"/>
                      <a:pt x="31" y="59"/>
                    </a:cubicBezTo>
                    <a:cubicBezTo>
                      <a:pt x="28" y="57"/>
                      <a:pt x="28" y="57"/>
                      <a:pt x="28" y="57"/>
                    </a:cubicBezTo>
                    <a:cubicBezTo>
                      <a:pt x="27" y="58"/>
                      <a:pt x="27" y="58"/>
                      <a:pt x="27" y="58"/>
                    </a:cubicBezTo>
                    <a:cubicBezTo>
                      <a:pt x="27" y="59"/>
                      <a:pt x="27" y="59"/>
                      <a:pt x="27" y="59"/>
                    </a:cubicBezTo>
                    <a:cubicBezTo>
                      <a:pt x="36" y="58"/>
                      <a:pt x="36" y="58"/>
                      <a:pt x="36" y="58"/>
                    </a:cubicBezTo>
                    <a:cubicBezTo>
                      <a:pt x="37" y="58"/>
                      <a:pt x="38" y="57"/>
                      <a:pt x="38" y="57"/>
                    </a:cubicBezTo>
                    <a:cubicBezTo>
                      <a:pt x="38" y="56"/>
                      <a:pt x="38" y="55"/>
                      <a:pt x="37" y="55"/>
                    </a:cubicBezTo>
                    <a:cubicBezTo>
                      <a:pt x="35" y="54"/>
                      <a:pt x="35" y="54"/>
                      <a:pt x="35" y="54"/>
                    </a:cubicBezTo>
                    <a:cubicBezTo>
                      <a:pt x="41" y="53"/>
                      <a:pt x="41" y="53"/>
                      <a:pt x="41" y="53"/>
                    </a:cubicBezTo>
                    <a:cubicBezTo>
                      <a:pt x="42" y="53"/>
                      <a:pt x="42" y="52"/>
                      <a:pt x="42" y="52"/>
                    </a:cubicBezTo>
                    <a:cubicBezTo>
                      <a:pt x="42" y="51"/>
                      <a:pt x="42" y="51"/>
                      <a:pt x="41" y="50"/>
                    </a:cubicBezTo>
                    <a:cubicBezTo>
                      <a:pt x="41" y="50"/>
                      <a:pt x="41" y="50"/>
                      <a:pt x="41" y="50"/>
                    </a:cubicBezTo>
                    <a:cubicBezTo>
                      <a:pt x="45" y="48"/>
                      <a:pt x="45" y="48"/>
                      <a:pt x="45" y="48"/>
                    </a:cubicBezTo>
                    <a:cubicBezTo>
                      <a:pt x="45" y="48"/>
                      <a:pt x="46" y="47"/>
                      <a:pt x="46" y="47"/>
                    </a:cubicBezTo>
                    <a:cubicBezTo>
                      <a:pt x="46" y="46"/>
                      <a:pt x="45" y="46"/>
                      <a:pt x="45" y="45"/>
                    </a:cubicBezTo>
                    <a:cubicBezTo>
                      <a:pt x="44" y="44"/>
                      <a:pt x="44" y="44"/>
                      <a:pt x="44" y="44"/>
                    </a:cubicBezTo>
                    <a:cubicBezTo>
                      <a:pt x="43" y="46"/>
                      <a:pt x="43" y="46"/>
                      <a:pt x="43" y="46"/>
                    </a:cubicBezTo>
                    <a:cubicBezTo>
                      <a:pt x="43" y="47"/>
                      <a:pt x="43" y="47"/>
                      <a:pt x="43" y="47"/>
                    </a:cubicBezTo>
                    <a:cubicBezTo>
                      <a:pt x="50" y="45"/>
                      <a:pt x="50" y="45"/>
                      <a:pt x="50" y="45"/>
                    </a:cubicBezTo>
                    <a:cubicBezTo>
                      <a:pt x="51" y="45"/>
                      <a:pt x="51" y="44"/>
                      <a:pt x="51" y="44"/>
                    </a:cubicBezTo>
                    <a:cubicBezTo>
                      <a:pt x="51" y="43"/>
                      <a:pt x="51" y="43"/>
                      <a:pt x="51" y="42"/>
                    </a:cubicBezTo>
                    <a:cubicBezTo>
                      <a:pt x="50" y="42"/>
                      <a:pt x="50" y="42"/>
                      <a:pt x="50" y="42"/>
                    </a:cubicBezTo>
                    <a:cubicBezTo>
                      <a:pt x="52" y="42"/>
                      <a:pt x="52" y="42"/>
                      <a:pt x="52" y="42"/>
                    </a:cubicBezTo>
                    <a:cubicBezTo>
                      <a:pt x="53" y="42"/>
                      <a:pt x="53" y="41"/>
                      <a:pt x="53" y="41"/>
                    </a:cubicBezTo>
                    <a:cubicBezTo>
                      <a:pt x="53" y="40"/>
                      <a:pt x="53" y="39"/>
                      <a:pt x="53" y="39"/>
                    </a:cubicBezTo>
                    <a:cubicBezTo>
                      <a:pt x="51" y="38"/>
                      <a:pt x="51" y="38"/>
                      <a:pt x="51" y="38"/>
                    </a:cubicBezTo>
                    <a:cubicBezTo>
                      <a:pt x="50" y="39"/>
                      <a:pt x="50" y="39"/>
                      <a:pt x="50" y="39"/>
                    </a:cubicBezTo>
                    <a:cubicBezTo>
                      <a:pt x="50" y="41"/>
                      <a:pt x="50" y="41"/>
                      <a:pt x="50" y="41"/>
                    </a:cubicBezTo>
                    <a:cubicBezTo>
                      <a:pt x="56" y="38"/>
                      <a:pt x="56" y="38"/>
                      <a:pt x="56" y="38"/>
                    </a:cubicBezTo>
                    <a:cubicBezTo>
                      <a:pt x="57" y="38"/>
                      <a:pt x="57" y="38"/>
                      <a:pt x="57" y="37"/>
                    </a:cubicBezTo>
                    <a:cubicBezTo>
                      <a:pt x="57" y="37"/>
                      <a:pt x="57" y="36"/>
                      <a:pt x="57" y="36"/>
                    </a:cubicBezTo>
                    <a:cubicBezTo>
                      <a:pt x="56" y="35"/>
                      <a:pt x="56" y="35"/>
                      <a:pt x="56" y="35"/>
                    </a:cubicBezTo>
                    <a:cubicBezTo>
                      <a:pt x="61" y="35"/>
                      <a:pt x="61" y="35"/>
                      <a:pt x="61" y="35"/>
                    </a:cubicBezTo>
                    <a:cubicBezTo>
                      <a:pt x="61" y="35"/>
                      <a:pt x="62" y="34"/>
                      <a:pt x="62" y="33"/>
                    </a:cubicBezTo>
                    <a:cubicBezTo>
                      <a:pt x="62" y="33"/>
                      <a:pt x="62" y="32"/>
                      <a:pt x="61" y="32"/>
                    </a:cubicBezTo>
                    <a:cubicBezTo>
                      <a:pt x="61" y="32"/>
                      <a:pt x="61" y="32"/>
                      <a:pt x="61" y="32"/>
                    </a:cubicBezTo>
                    <a:cubicBezTo>
                      <a:pt x="65" y="31"/>
                      <a:pt x="65" y="31"/>
                      <a:pt x="65" y="31"/>
                    </a:cubicBezTo>
                    <a:cubicBezTo>
                      <a:pt x="66" y="30"/>
                      <a:pt x="66" y="30"/>
                      <a:pt x="66" y="29"/>
                    </a:cubicBezTo>
                    <a:cubicBezTo>
                      <a:pt x="66" y="29"/>
                      <a:pt x="66" y="28"/>
                      <a:pt x="66" y="28"/>
                    </a:cubicBezTo>
                    <a:cubicBezTo>
                      <a:pt x="64" y="27"/>
                      <a:pt x="64" y="27"/>
                      <a:pt x="64" y="27"/>
                    </a:cubicBezTo>
                    <a:cubicBezTo>
                      <a:pt x="68" y="25"/>
                      <a:pt x="68" y="25"/>
                      <a:pt x="68" y="25"/>
                    </a:cubicBezTo>
                    <a:cubicBezTo>
                      <a:pt x="69" y="25"/>
                      <a:pt x="69" y="24"/>
                      <a:pt x="69" y="24"/>
                    </a:cubicBezTo>
                    <a:cubicBezTo>
                      <a:pt x="69" y="23"/>
                      <a:pt x="69" y="23"/>
                      <a:pt x="68" y="22"/>
                    </a:cubicBezTo>
                    <a:cubicBezTo>
                      <a:pt x="67" y="21"/>
                      <a:pt x="67" y="21"/>
                      <a:pt x="67" y="21"/>
                    </a:cubicBezTo>
                    <a:cubicBezTo>
                      <a:pt x="66" y="23"/>
                      <a:pt x="66" y="23"/>
                      <a:pt x="66" y="23"/>
                    </a:cubicBezTo>
                    <a:cubicBezTo>
                      <a:pt x="66" y="24"/>
                      <a:pt x="66" y="24"/>
                      <a:pt x="66" y="24"/>
                    </a:cubicBezTo>
                    <a:cubicBezTo>
                      <a:pt x="74" y="22"/>
                      <a:pt x="74" y="22"/>
                      <a:pt x="74" y="22"/>
                    </a:cubicBezTo>
                    <a:cubicBezTo>
                      <a:pt x="75" y="22"/>
                      <a:pt x="75" y="22"/>
                      <a:pt x="75" y="21"/>
                    </a:cubicBezTo>
                    <a:cubicBezTo>
                      <a:pt x="75" y="21"/>
                      <a:pt x="75" y="20"/>
                      <a:pt x="75" y="20"/>
                    </a:cubicBezTo>
                    <a:cubicBezTo>
                      <a:pt x="74" y="19"/>
                      <a:pt x="74" y="19"/>
                      <a:pt x="74" y="19"/>
                    </a:cubicBezTo>
                    <a:cubicBezTo>
                      <a:pt x="76" y="18"/>
                      <a:pt x="76" y="18"/>
                      <a:pt x="76" y="18"/>
                    </a:cubicBezTo>
                    <a:cubicBezTo>
                      <a:pt x="76" y="18"/>
                      <a:pt x="76" y="18"/>
                      <a:pt x="77" y="17"/>
                    </a:cubicBezTo>
                    <a:cubicBezTo>
                      <a:pt x="77" y="16"/>
                      <a:pt x="76" y="16"/>
                      <a:pt x="76" y="16"/>
                    </a:cubicBezTo>
                    <a:cubicBezTo>
                      <a:pt x="73" y="14"/>
                      <a:pt x="73" y="14"/>
                      <a:pt x="73" y="14"/>
                    </a:cubicBezTo>
                    <a:cubicBezTo>
                      <a:pt x="72" y="15"/>
                      <a:pt x="72" y="15"/>
                      <a:pt x="72" y="15"/>
                    </a:cubicBezTo>
                    <a:cubicBezTo>
                      <a:pt x="73" y="17"/>
                      <a:pt x="73" y="17"/>
                      <a:pt x="73" y="17"/>
                    </a:cubicBezTo>
                    <a:cubicBezTo>
                      <a:pt x="82" y="15"/>
                      <a:pt x="82" y="15"/>
                      <a:pt x="82" y="15"/>
                    </a:cubicBezTo>
                    <a:cubicBezTo>
                      <a:pt x="82" y="15"/>
                      <a:pt x="83" y="14"/>
                      <a:pt x="83" y="14"/>
                    </a:cubicBezTo>
                    <a:cubicBezTo>
                      <a:pt x="83" y="13"/>
                      <a:pt x="83" y="12"/>
                      <a:pt x="82" y="12"/>
                    </a:cubicBezTo>
                    <a:cubicBezTo>
                      <a:pt x="82" y="12"/>
                      <a:pt x="82" y="12"/>
                      <a:pt x="82" y="12"/>
                    </a:cubicBezTo>
                    <a:cubicBezTo>
                      <a:pt x="85" y="11"/>
                      <a:pt x="85" y="11"/>
                      <a:pt x="85" y="11"/>
                    </a:cubicBezTo>
                    <a:cubicBezTo>
                      <a:pt x="85" y="11"/>
                      <a:pt x="86" y="11"/>
                      <a:pt x="86" y="10"/>
                    </a:cubicBezTo>
                    <a:cubicBezTo>
                      <a:pt x="86" y="9"/>
                      <a:pt x="86" y="9"/>
                      <a:pt x="85" y="9"/>
                    </a:cubicBezTo>
                    <a:cubicBezTo>
                      <a:pt x="85" y="8"/>
                      <a:pt x="85" y="8"/>
                      <a:pt x="85" y="8"/>
                    </a:cubicBezTo>
                    <a:cubicBezTo>
                      <a:pt x="87" y="7"/>
                      <a:pt x="87" y="7"/>
                      <a:pt x="87" y="7"/>
                    </a:cubicBezTo>
                    <a:cubicBezTo>
                      <a:pt x="87" y="7"/>
                      <a:pt x="88" y="7"/>
                      <a:pt x="88" y="6"/>
                    </a:cubicBezTo>
                    <a:cubicBezTo>
                      <a:pt x="88" y="6"/>
                      <a:pt x="88" y="5"/>
                      <a:pt x="87" y="5"/>
                    </a:cubicBezTo>
                    <a:cubicBezTo>
                      <a:pt x="85" y="3"/>
                      <a:pt x="85" y="3"/>
                      <a:pt x="85" y="3"/>
                    </a:cubicBezTo>
                    <a:cubicBezTo>
                      <a:pt x="84" y="5"/>
                      <a:pt x="84" y="5"/>
                      <a:pt x="84" y="5"/>
                    </a:cubicBezTo>
                    <a:cubicBezTo>
                      <a:pt x="84" y="6"/>
                      <a:pt x="84" y="6"/>
                      <a:pt x="84" y="6"/>
                    </a:cubicBezTo>
                    <a:cubicBezTo>
                      <a:pt x="91" y="5"/>
                      <a:pt x="91" y="5"/>
                      <a:pt x="91" y="5"/>
                    </a:cubicBezTo>
                    <a:cubicBezTo>
                      <a:pt x="92" y="5"/>
                      <a:pt x="92" y="5"/>
                      <a:pt x="93" y="4"/>
                    </a:cubicBezTo>
                    <a:cubicBezTo>
                      <a:pt x="93" y="3"/>
                      <a:pt x="92" y="3"/>
                      <a:pt x="92" y="3"/>
                    </a:cubicBezTo>
                    <a:cubicBezTo>
                      <a:pt x="88" y="0"/>
                      <a:pt x="88" y="0"/>
                      <a:pt x="88" y="0"/>
                    </a:cubicBezTo>
                    <a:cubicBezTo>
                      <a:pt x="88" y="0"/>
                      <a:pt x="87" y="0"/>
                      <a:pt x="86" y="1"/>
                    </a:cubicBezTo>
                    <a:cubicBezTo>
                      <a:pt x="86" y="1"/>
                      <a:pt x="86" y="2"/>
                      <a:pt x="87" y="3"/>
                    </a:cubicBezTo>
                    <a:cubicBezTo>
                      <a:pt x="87" y="3"/>
                      <a:pt x="87" y="3"/>
                      <a:pt x="87" y="3"/>
                    </a:cubicBezTo>
                    <a:cubicBezTo>
                      <a:pt x="84" y="3"/>
                      <a:pt x="84" y="3"/>
                      <a:pt x="84" y="3"/>
                    </a:cubicBezTo>
                    <a:cubicBezTo>
                      <a:pt x="83" y="3"/>
                      <a:pt x="83" y="4"/>
                      <a:pt x="83" y="4"/>
                    </a:cubicBezTo>
                    <a:cubicBezTo>
                      <a:pt x="83" y="5"/>
                      <a:pt x="83" y="6"/>
                      <a:pt x="83" y="6"/>
                    </a:cubicBezTo>
                    <a:cubicBezTo>
                      <a:pt x="85" y="7"/>
                      <a:pt x="85" y="7"/>
                      <a:pt x="85" y="7"/>
                    </a:cubicBezTo>
                    <a:cubicBezTo>
                      <a:pt x="86" y="6"/>
                      <a:pt x="86" y="6"/>
                      <a:pt x="86" y="6"/>
                    </a:cubicBezTo>
                    <a:cubicBezTo>
                      <a:pt x="86" y="5"/>
                      <a:pt x="86" y="5"/>
                      <a:pt x="86" y="5"/>
                    </a:cubicBezTo>
                    <a:cubicBezTo>
                      <a:pt x="81" y="6"/>
                      <a:pt x="81" y="6"/>
                      <a:pt x="81" y="6"/>
                    </a:cubicBezTo>
                    <a:cubicBezTo>
                      <a:pt x="80" y="6"/>
                      <a:pt x="80" y="7"/>
                      <a:pt x="79" y="7"/>
                    </a:cubicBezTo>
                    <a:cubicBezTo>
                      <a:pt x="79" y="8"/>
                      <a:pt x="80" y="8"/>
                      <a:pt x="80" y="9"/>
                    </a:cubicBezTo>
                    <a:cubicBezTo>
                      <a:pt x="81" y="9"/>
                      <a:pt x="81" y="9"/>
                      <a:pt x="81" y="9"/>
                    </a:cubicBezTo>
                    <a:cubicBezTo>
                      <a:pt x="78" y="10"/>
                      <a:pt x="78" y="10"/>
                      <a:pt x="78" y="10"/>
                    </a:cubicBezTo>
                    <a:cubicBezTo>
                      <a:pt x="77" y="10"/>
                      <a:pt x="77" y="11"/>
                      <a:pt x="77" y="11"/>
                    </a:cubicBezTo>
                    <a:cubicBezTo>
                      <a:pt x="77" y="12"/>
                      <a:pt x="77" y="12"/>
                      <a:pt x="77" y="13"/>
                    </a:cubicBezTo>
                    <a:cubicBezTo>
                      <a:pt x="77" y="13"/>
                      <a:pt x="77" y="13"/>
                      <a:pt x="77" y="13"/>
                    </a:cubicBezTo>
                    <a:cubicBezTo>
                      <a:pt x="72" y="14"/>
                      <a:pt x="72" y="14"/>
                      <a:pt x="72" y="14"/>
                    </a:cubicBezTo>
                    <a:cubicBezTo>
                      <a:pt x="71" y="14"/>
                      <a:pt x="71" y="14"/>
                      <a:pt x="71" y="15"/>
                    </a:cubicBezTo>
                    <a:cubicBezTo>
                      <a:pt x="71" y="15"/>
                      <a:pt x="71" y="16"/>
                      <a:pt x="72" y="16"/>
                    </a:cubicBezTo>
                    <a:cubicBezTo>
                      <a:pt x="72" y="16"/>
                      <a:pt x="72" y="16"/>
                      <a:pt x="72" y="16"/>
                    </a:cubicBezTo>
                    <a:cubicBezTo>
                      <a:pt x="70" y="17"/>
                      <a:pt x="70" y="17"/>
                      <a:pt x="70" y="17"/>
                    </a:cubicBezTo>
                    <a:cubicBezTo>
                      <a:pt x="69" y="17"/>
                      <a:pt x="69" y="18"/>
                      <a:pt x="69" y="18"/>
                    </a:cubicBezTo>
                    <a:cubicBezTo>
                      <a:pt x="69" y="19"/>
                      <a:pt x="69" y="19"/>
                      <a:pt x="69" y="20"/>
                    </a:cubicBezTo>
                    <a:cubicBezTo>
                      <a:pt x="70" y="20"/>
                      <a:pt x="70" y="20"/>
                      <a:pt x="70" y="20"/>
                    </a:cubicBezTo>
                    <a:cubicBezTo>
                      <a:pt x="66" y="21"/>
                      <a:pt x="66" y="21"/>
                      <a:pt x="66" y="21"/>
                    </a:cubicBezTo>
                    <a:cubicBezTo>
                      <a:pt x="65" y="21"/>
                      <a:pt x="65" y="22"/>
                      <a:pt x="65" y="22"/>
                    </a:cubicBezTo>
                    <a:cubicBezTo>
                      <a:pt x="65" y="23"/>
                      <a:pt x="65" y="24"/>
                      <a:pt x="65" y="24"/>
                    </a:cubicBezTo>
                    <a:cubicBezTo>
                      <a:pt x="67" y="25"/>
                      <a:pt x="67" y="25"/>
                      <a:pt x="67" y="25"/>
                    </a:cubicBezTo>
                    <a:cubicBezTo>
                      <a:pt x="68" y="24"/>
                      <a:pt x="68" y="24"/>
                      <a:pt x="68" y="24"/>
                    </a:cubicBezTo>
                    <a:cubicBezTo>
                      <a:pt x="67" y="22"/>
                      <a:pt x="67" y="22"/>
                      <a:pt x="67" y="22"/>
                    </a:cubicBezTo>
                    <a:cubicBezTo>
                      <a:pt x="61" y="26"/>
                      <a:pt x="61" y="26"/>
                      <a:pt x="61" y="26"/>
                    </a:cubicBezTo>
                    <a:cubicBezTo>
                      <a:pt x="60" y="26"/>
                      <a:pt x="60" y="26"/>
                      <a:pt x="60" y="27"/>
                    </a:cubicBezTo>
                    <a:cubicBezTo>
                      <a:pt x="60" y="27"/>
                      <a:pt x="60" y="28"/>
                      <a:pt x="61" y="28"/>
                    </a:cubicBezTo>
                    <a:cubicBezTo>
                      <a:pt x="61" y="29"/>
                      <a:pt x="61" y="29"/>
                      <a:pt x="61" y="29"/>
                    </a:cubicBezTo>
                    <a:cubicBezTo>
                      <a:pt x="57" y="30"/>
                      <a:pt x="57" y="30"/>
                      <a:pt x="57" y="30"/>
                    </a:cubicBezTo>
                    <a:cubicBezTo>
                      <a:pt x="56" y="30"/>
                      <a:pt x="56" y="30"/>
                      <a:pt x="56" y="31"/>
                    </a:cubicBezTo>
                    <a:cubicBezTo>
                      <a:pt x="56" y="32"/>
                      <a:pt x="56" y="32"/>
                      <a:pt x="56" y="32"/>
                    </a:cubicBezTo>
                    <a:cubicBezTo>
                      <a:pt x="60" y="34"/>
                      <a:pt x="60" y="34"/>
                      <a:pt x="60" y="34"/>
                    </a:cubicBezTo>
                    <a:cubicBezTo>
                      <a:pt x="60" y="33"/>
                      <a:pt x="60" y="33"/>
                      <a:pt x="60" y="33"/>
                    </a:cubicBezTo>
                    <a:cubicBezTo>
                      <a:pt x="60" y="32"/>
                      <a:pt x="60" y="32"/>
                      <a:pt x="60" y="32"/>
                    </a:cubicBezTo>
                    <a:cubicBezTo>
                      <a:pt x="51" y="33"/>
                      <a:pt x="51" y="33"/>
                      <a:pt x="51" y="33"/>
                    </a:cubicBezTo>
                    <a:cubicBezTo>
                      <a:pt x="51" y="33"/>
                      <a:pt x="50" y="33"/>
                      <a:pt x="50" y="34"/>
                    </a:cubicBezTo>
                    <a:cubicBezTo>
                      <a:pt x="50" y="35"/>
                      <a:pt x="50" y="35"/>
                      <a:pt x="51" y="36"/>
                    </a:cubicBezTo>
                    <a:cubicBezTo>
                      <a:pt x="53" y="37"/>
                      <a:pt x="53" y="37"/>
                      <a:pt x="53" y="37"/>
                    </a:cubicBezTo>
                    <a:cubicBezTo>
                      <a:pt x="49" y="38"/>
                      <a:pt x="49" y="38"/>
                      <a:pt x="49" y="38"/>
                    </a:cubicBezTo>
                    <a:cubicBezTo>
                      <a:pt x="49" y="38"/>
                      <a:pt x="49" y="38"/>
                      <a:pt x="48" y="39"/>
                    </a:cubicBezTo>
                    <a:cubicBezTo>
                      <a:pt x="48" y="40"/>
                      <a:pt x="49" y="40"/>
                      <a:pt x="49" y="40"/>
                    </a:cubicBezTo>
                    <a:cubicBezTo>
                      <a:pt x="51" y="42"/>
                      <a:pt x="51" y="42"/>
                      <a:pt x="51" y="42"/>
                    </a:cubicBezTo>
                    <a:cubicBezTo>
                      <a:pt x="52" y="40"/>
                      <a:pt x="52" y="40"/>
                      <a:pt x="52" y="40"/>
                    </a:cubicBezTo>
                    <a:cubicBezTo>
                      <a:pt x="51" y="39"/>
                      <a:pt x="51" y="39"/>
                      <a:pt x="51" y="39"/>
                    </a:cubicBezTo>
                    <a:cubicBezTo>
                      <a:pt x="46" y="40"/>
                      <a:pt x="46" y="40"/>
                      <a:pt x="46" y="40"/>
                    </a:cubicBezTo>
                    <a:cubicBezTo>
                      <a:pt x="45" y="40"/>
                      <a:pt x="45" y="41"/>
                      <a:pt x="45" y="41"/>
                    </a:cubicBezTo>
                    <a:cubicBezTo>
                      <a:pt x="45" y="42"/>
                      <a:pt x="45" y="42"/>
                      <a:pt x="46" y="43"/>
                    </a:cubicBezTo>
                    <a:cubicBezTo>
                      <a:pt x="46" y="43"/>
                      <a:pt x="46" y="43"/>
                      <a:pt x="46" y="43"/>
                    </a:cubicBezTo>
                    <a:cubicBezTo>
                      <a:pt x="43" y="44"/>
                      <a:pt x="43" y="44"/>
                      <a:pt x="43" y="44"/>
                    </a:cubicBezTo>
                    <a:cubicBezTo>
                      <a:pt x="42" y="44"/>
                      <a:pt x="42" y="45"/>
                      <a:pt x="41" y="46"/>
                    </a:cubicBezTo>
                    <a:cubicBezTo>
                      <a:pt x="41" y="46"/>
                      <a:pt x="42" y="47"/>
                      <a:pt x="42" y="47"/>
                    </a:cubicBezTo>
                    <a:cubicBezTo>
                      <a:pt x="43" y="48"/>
                      <a:pt x="43" y="48"/>
                      <a:pt x="43" y="48"/>
                    </a:cubicBezTo>
                    <a:cubicBezTo>
                      <a:pt x="44" y="46"/>
                      <a:pt x="44" y="46"/>
                      <a:pt x="44" y="46"/>
                    </a:cubicBezTo>
                    <a:cubicBezTo>
                      <a:pt x="44" y="45"/>
                      <a:pt x="44" y="45"/>
                      <a:pt x="44" y="45"/>
                    </a:cubicBezTo>
                    <a:cubicBezTo>
                      <a:pt x="37" y="48"/>
                      <a:pt x="37" y="48"/>
                      <a:pt x="37" y="48"/>
                    </a:cubicBezTo>
                    <a:cubicBezTo>
                      <a:pt x="36" y="48"/>
                      <a:pt x="36" y="49"/>
                      <a:pt x="36" y="49"/>
                    </a:cubicBezTo>
                    <a:cubicBezTo>
                      <a:pt x="36" y="50"/>
                      <a:pt x="36" y="51"/>
                      <a:pt x="37" y="51"/>
                    </a:cubicBezTo>
                    <a:cubicBezTo>
                      <a:pt x="40" y="53"/>
                      <a:pt x="40" y="53"/>
                      <a:pt x="40" y="53"/>
                    </a:cubicBezTo>
                    <a:cubicBezTo>
                      <a:pt x="41" y="52"/>
                      <a:pt x="41" y="52"/>
                      <a:pt x="41" y="52"/>
                    </a:cubicBezTo>
                    <a:cubicBezTo>
                      <a:pt x="40" y="50"/>
                      <a:pt x="40" y="50"/>
                      <a:pt x="40" y="50"/>
                    </a:cubicBezTo>
                    <a:cubicBezTo>
                      <a:pt x="31" y="52"/>
                      <a:pt x="31" y="52"/>
                      <a:pt x="31" y="52"/>
                    </a:cubicBezTo>
                    <a:cubicBezTo>
                      <a:pt x="30" y="52"/>
                      <a:pt x="30" y="52"/>
                      <a:pt x="30" y="53"/>
                    </a:cubicBezTo>
                    <a:cubicBezTo>
                      <a:pt x="30" y="54"/>
                      <a:pt x="30" y="54"/>
                      <a:pt x="30" y="54"/>
                    </a:cubicBezTo>
                    <a:cubicBezTo>
                      <a:pt x="32" y="55"/>
                      <a:pt x="32" y="55"/>
                      <a:pt x="32" y="55"/>
                    </a:cubicBezTo>
                    <a:cubicBezTo>
                      <a:pt x="27" y="56"/>
                      <a:pt x="27" y="56"/>
                      <a:pt x="27" y="56"/>
                    </a:cubicBezTo>
                    <a:cubicBezTo>
                      <a:pt x="26" y="56"/>
                      <a:pt x="26" y="57"/>
                      <a:pt x="26" y="57"/>
                    </a:cubicBezTo>
                    <a:cubicBezTo>
                      <a:pt x="26" y="58"/>
                      <a:pt x="26" y="59"/>
                      <a:pt x="26" y="59"/>
                    </a:cubicBezTo>
                    <a:cubicBezTo>
                      <a:pt x="27" y="59"/>
                      <a:pt x="27" y="59"/>
                      <a:pt x="27" y="59"/>
                    </a:cubicBezTo>
                    <a:cubicBezTo>
                      <a:pt x="22" y="60"/>
                      <a:pt x="22" y="60"/>
                      <a:pt x="22" y="60"/>
                    </a:cubicBezTo>
                    <a:cubicBezTo>
                      <a:pt x="22" y="61"/>
                      <a:pt x="21" y="61"/>
                      <a:pt x="21" y="62"/>
                    </a:cubicBezTo>
                    <a:cubicBezTo>
                      <a:pt x="21" y="62"/>
                      <a:pt x="21" y="63"/>
                      <a:pt x="22" y="63"/>
                    </a:cubicBezTo>
                    <a:cubicBezTo>
                      <a:pt x="23" y="64"/>
                      <a:pt x="23" y="64"/>
                      <a:pt x="23" y="64"/>
                    </a:cubicBezTo>
                    <a:cubicBezTo>
                      <a:pt x="20" y="64"/>
                      <a:pt x="20" y="64"/>
                      <a:pt x="20" y="64"/>
                    </a:cubicBezTo>
                    <a:cubicBezTo>
                      <a:pt x="20" y="64"/>
                      <a:pt x="19" y="65"/>
                      <a:pt x="19" y="66"/>
                    </a:cubicBezTo>
                    <a:cubicBezTo>
                      <a:pt x="19" y="66"/>
                      <a:pt x="19" y="67"/>
                      <a:pt x="20" y="67"/>
                    </a:cubicBezTo>
                    <a:cubicBezTo>
                      <a:pt x="21" y="68"/>
                      <a:pt x="21" y="68"/>
                      <a:pt x="21" y="68"/>
                    </a:cubicBezTo>
                    <a:cubicBezTo>
                      <a:pt x="22" y="67"/>
                      <a:pt x="22" y="67"/>
                      <a:pt x="22" y="67"/>
                    </a:cubicBezTo>
                    <a:cubicBezTo>
                      <a:pt x="21" y="65"/>
                      <a:pt x="21" y="65"/>
                      <a:pt x="21" y="65"/>
                    </a:cubicBezTo>
                    <a:cubicBezTo>
                      <a:pt x="15" y="67"/>
                      <a:pt x="15" y="67"/>
                      <a:pt x="15" y="67"/>
                    </a:cubicBezTo>
                    <a:cubicBezTo>
                      <a:pt x="14" y="67"/>
                      <a:pt x="14" y="68"/>
                      <a:pt x="14" y="69"/>
                    </a:cubicBezTo>
                    <a:cubicBezTo>
                      <a:pt x="14" y="69"/>
                      <a:pt x="14" y="70"/>
                      <a:pt x="14" y="70"/>
                    </a:cubicBezTo>
                    <a:cubicBezTo>
                      <a:pt x="18" y="72"/>
                      <a:pt x="18" y="72"/>
                      <a:pt x="18" y="72"/>
                    </a:cubicBezTo>
                    <a:cubicBezTo>
                      <a:pt x="18" y="71"/>
                      <a:pt x="18" y="71"/>
                      <a:pt x="18" y="71"/>
                    </a:cubicBezTo>
                    <a:cubicBezTo>
                      <a:pt x="18" y="69"/>
                      <a:pt x="18" y="69"/>
                      <a:pt x="18" y="69"/>
                    </a:cubicBezTo>
                    <a:cubicBezTo>
                      <a:pt x="12" y="70"/>
                      <a:pt x="12" y="70"/>
                      <a:pt x="12" y="70"/>
                    </a:cubicBezTo>
                    <a:cubicBezTo>
                      <a:pt x="11" y="70"/>
                      <a:pt x="11" y="71"/>
                      <a:pt x="10" y="71"/>
                    </a:cubicBezTo>
                    <a:cubicBezTo>
                      <a:pt x="10" y="72"/>
                      <a:pt x="11" y="73"/>
                      <a:pt x="11" y="73"/>
                    </a:cubicBezTo>
                    <a:cubicBezTo>
                      <a:pt x="13" y="74"/>
                      <a:pt x="13" y="74"/>
                      <a:pt x="13" y="74"/>
                    </a:cubicBezTo>
                    <a:cubicBezTo>
                      <a:pt x="8" y="75"/>
                      <a:pt x="8" y="75"/>
                      <a:pt x="8" y="75"/>
                    </a:cubicBezTo>
                    <a:cubicBezTo>
                      <a:pt x="7" y="75"/>
                      <a:pt x="6" y="76"/>
                      <a:pt x="6" y="76"/>
                    </a:cubicBezTo>
                    <a:cubicBezTo>
                      <a:pt x="6" y="77"/>
                      <a:pt x="7" y="78"/>
                      <a:pt x="7" y="78"/>
                    </a:cubicBezTo>
                    <a:cubicBezTo>
                      <a:pt x="7" y="78"/>
                      <a:pt x="7" y="78"/>
                      <a:pt x="7" y="78"/>
                    </a:cubicBezTo>
                    <a:cubicBezTo>
                      <a:pt x="5" y="78"/>
                      <a:pt x="5" y="78"/>
                      <a:pt x="5" y="78"/>
                    </a:cubicBezTo>
                    <a:cubicBezTo>
                      <a:pt x="5" y="78"/>
                      <a:pt x="4" y="79"/>
                      <a:pt x="4" y="80"/>
                    </a:cubicBezTo>
                    <a:cubicBezTo>
                      <a:pt x="4" y="80"/>
                      <a:pt x="4" y="81"/>
                      <a:pt x="5" y="81"/>
                    </a:cubicBezTo>
                    <a:cubicBezTo>
                      <a:pt x="6" y="82"/>
                      <a:pt x="6" y="82"/>
                      <a:pt x="6" y="82"/>
                    </a:cubicBezTo>
                    <a:cubicBezTo>
                      <a:pt x="1" y="83"/>
                      <a:pt x="1" y="83"/>
                      <a:pt x="1" y="83"/>
                    </a:cubicBezTo>
                    <a:cubicBezTo>
                      <a:pt x="0" y="83"/>
                      <a:pt x="0" y="83"/>
                      <a:pt x="0" y="84"/>
                    </a:cubicBezTo>
                    <a:cubicBezTo>
                      <a:pt x="0" y="84"/>
                      <a:pt x="0" y="85"/>
                      <a:pt x="1" y="85"/>
                    </a:cubicBezTo>
                    <a:cubicBezTo>
                      <a:pt x="2" y="86"/>
                      <a:pt x="2" y="86"/>
                      <a:pt x="2" y="86"/>
                    </a:cubicBezTo>
                    <a:cubicBezTo>
                      <a:pt x="3" y="87"/>
                      <a:pt x="4" y="87"/>
                      <a:pt x="4" y="86"/>
                    </a:cubicBezTo>
                    <a:cubicBezTo>
                      <a:pt x="5" y="85"/>
                      <a:pt x="4" y="84"/>
                      <a:pt x="4" y="8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7" name="Freeform 1202">
                <a:extLst>
                  <a:ext uri="{FF2B5EF4-FFF2-40B4-BE49-F238E27FC236}">
                    <a16:creationId xmlns:a16="http://schemas.microsoft.com/office/drawing/2014/main" id="{5DCA26B5-BAB7-4450-8A1E-13A38E3D92F4}"/>
                  </a:ext>
                </a:extLst>
              </p:cNvPr>
              <p:cNvSpPr>
                <a:spLocks/>
              </p:cNvSpPr>
              <p:nvPr/>
            </p:nvSpPr>
            <p:spPr bwMode="auto">
              <a:xfrm>
                <a:off x="3616673" y="588409"/>
                <a:ext cx="25754" cy="61167"/>
              </a:xfrm>
              <a:custGeom>
                <a:avLst/>
                <a:gdLst>
                  <a:gd name="T0" fmla="*/ 8 w 12"/>
                  <a:gd name="T1" fmla="*/ 25 h 28"/>
                  <a:gd name="T2" fmla="*/ 6 w 12"/>
                  <a:gd name="T3" fmla="*/ 24 h 28"/>
                  <a:gd name="T4" fmla="*/ 9 w 12"/>
                  <a:gd name="T5" fmla="*/ 22 h 28"/>
                  <a:gd name="T6" fmla="*/ 9 w 12"/>
                  <a:gd name="T7" fmla="*/ 21 h 28"/>
                  <a:gd name="T8" fmla="*/ 9 w 12"/>
                  <a:gd name="T9" fmla="*/ 19 h 28"/>
                  <a:gd name="T10" fmla="*/ 7 w 12"/>
                  <a:gd name="T11" fmla="*/ 18 h 28"/>
                  <a:gd name="T12" fmla="*/ 10 w 12"/>
                  <a:gd name="T13" fmla="*/ 15 h 28"/>
                  <a:gd name="T14" fmla="*/ 11 w 12"/>
                  <a:gd name="T15" fmla="*/ 14 h 28"/>
                  <a:gd name="T16" fmla="*/ 10 w 12"/>
                  <a:gd name="T17" fmla="*/ 13 h 28"/>
                  <a:gd name="T18" fmla="*/ 5 w 12"/>
                  <a:gd name="T19" fmla="*/ 10 h 28"/>
                  <a:gd name="T20" fmla="*/ 10 w 12"/>
                  <a:gd name="T21" fmla="*/ 9 h 28"/>
                  <a:gd name="T22" fmla="*/ 11 w 12"/>
                  <a:gd name="T23" fmla="*/ 7 h 28"/>
                  <a:gd name="T24" fmla="*/ 10 w 12"/>
                  <a:gd name="T25" fmla="*/ 6 h 28"/>
                  <a:gd name="T26" fmla="*/ 8 w 12"/>
                  <a:gd name="T27" fmla="*/ 5 h 28"/>
                  <a:gd name="T28" fmla="*/ 11 w 12"/>
                  <a:gd name="T29" fmla="*/ 4 h 28"/>
                  <a:gd name="T30" fmla="*/ 12 w 12"/>
                  <a:gd name="T31" fmla="*/ 3 h 28"/>
                  <a:gd name="T32" fmla="*/ 11 w 12"/>
                  <a:gd name="T33" fmla="*/ 1 h 28"/>
                  <a:gd name="T34" fmla="*/ 9 w 12"/>
                  <a:gd name="T35" fmla="*/ 0 h 28"/>
                  <a:gd name="T36" fmla="*/ 7 w 12"/>
                  <a:gd name="T37" fmla="*/ 0 h 28"/>
                  <a:gd name="T38" fmla="*/ 7 w 12"/>
                  <a:gd name="T39" fmla="*/ 2 h 28"/>
                  <a:gd name="T40" fmla="*/ 10 w 12"/>
                  <a:gd name="T41" fmla="*/ 4 h 28"/>
                  <a:gd name="T42" fmla="*/ 11 w 12"/>
                  <a:gd name="T43" fmla="*/ 3 h 28"/>
                  <a:gd name="T44" fmla="*/ 10 w 12"/>
                  <a:gd name="T45" fmla="*/ 1 h 28"/>
                  <a:gd name="T46" fmla="*/ 5 w 12"/>
                  <a:gd name="T47" fmla="*/ 3 h 28"/>
                  <a:gd name="T48" fmla="*/ 4 w 12"/>
                  <a:gd name="T49" fmla="*/ 4 h 28"/>
                  <a:gd name="T50" fmla="*/ 4 w 12"/>
                  <a:gd name="T51" fmla="*/ 6 h 28"/>
                  <a:gd name="T52" fmla="*/ 6 w 12"/>
                  <a:gd name="T53" fmla="*/ 7 h 28"/>
                  <a:gd name="T54" fmla="*/ 1 w 12"/>
                  <a:gd name="T55" fmla="*/ 8 h 28"/>
                  <a:gd name="T56" fmla="*/ 0 w 12"/>
                  <a:gd name="T57" fmla="*/ 9 h 28"/>
                  <a:gd name="T58" fmla="*/ 1 w 12"/>
                  <a:gd name="T59" fmla="*/ 11 h 28"/>
                  <a:gd name="T60" fmla="*/ 7 w 12"/>
                  <a:gd name="T61" fmla="*/ 14 h 28"/>
                  <a:gd name="T62" fmla="*/ 3 w 12"/>
                  <a:gd name="T63" fmla="*/ 17 h 28"/>
                  <a:gd name="T64" fmla="*/ 3 w 12"/>
                  <a:gd name="T65" fmla="*/ 19 h 28"/>
                  <a:gd name="T66" fmla="*/ 3 w 12"/>
                  <a:gd name="T67" fmla="*/ 20 h 28"/>
                  <a:gd name="T68" fmla="*/ 5 w 12"/>
                  <a:gd name="T69" fmla="*/ 21 h 28"/>
                  <a:gd name="T70" fmla="*/ 2 w 12"/>
                  <a:gd name="T71" fmla="*/ 22 h 28"/>
                  <a:gd name="T72" fmla="*/ 1 w 12"/>
                  <a:gd name="T73" fmla="*/ 24 h 28"/>
                  <a:gd name="T74" fmla="*/ 2 w 12"/>
                  <a:gd name="T75" fmla="*/ 25 h 28"/>
                  <a:gd name="T76" fmla="*/ 7 w 12"/>
                  <a:gd name="T77" fmla="*/ 28 h 28"/>
                  <a:gd name="T78" fmla="*/ 9 w 12"/>
                  <a:gd name="T79" fmla="*/ 27 h 28"/>
                  <a:gd name="T80" fmla="*/ 8 w 12"/>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28">
                    <a:moveTo>
                      <a:pt x="8" y="25"/>
                    </a:moveTo>
                    <a:cubicBezTo>
                      <a:pt x="6" y="24"/>
                      <a:pt x="6" y="24"/>
                      <a:pt x="6" y="24"/>
                    </a:cubicBezTo>
                    <a:cubicBezTo>
                      <a:pt x="9" y="22"/>
                      <a:pt x="9" y="22"/>
                      <a:pt x="9" y="22"/>
                    </a:cubicBezTo>
                    <a:cubicBezTo>
                      <a:pt x="9" y="22"/>
                      <a:pt x="9" y="21"/>
                      <a:pt x="9" y="21"/>
                    </a:cubicBezTo>
                    <a:cubicBezTo>
                      <a:pt x="9" y="20"/>
                      <a:pt x="9" y="20"/>
                      <a:pt x="9" y="19"/>
                    </a:cubicBezTo>
                    <a:cubicBezTo>
                      <a:pt x="7" y="18"/>
                      <a:pt x="7" y="18"/>
                      <a:pt x="7" y="18"/>
                    </a:cubicBezTo>
                    <a:cubicBezTo>
                      <a:pt x="10" y="15"/>
                      <a:pt x="10" y="15"/>
                      <a:pt x="10" y="15"/>
                    </a:cubicBezTo>
                    <a:cubicBezTo>
                      <a:pt x="11" y="15"/>
                      <a:pt x="11" y="14"/>
                      <a:pt x="11" y="14"/>
                    </a:cubicBezTo>
                    <a:cubicBezTo>
                      <a:pt x="11" y="14"/>
                      <a:pt x="10" y="13"/>
                      <a:pt x="10" y="13"/>
                    </a:cubicBezTo>
                    <a:cubicBezTo>
                      <a:pt x="5" y="10"/>
                      <a:pt x="5" y="10"/>
                      <a:pt x="5" y="10"/>
                    </a:cubicBezTo>
                    <a:cubicBezTo>
                      <a:pt x="10" y="9"/>
                      <a:pt x="10" y="9"/>
                      <a:pt x="10" y="9"/>
                    </a:cubicBezTo>
                    <a:cubicBezTo>
                      <a:pt x="10" y="8"/>
                      <a:pt x="11" y="8"/>
                      <a:pt x="11" y="7"/>
                    </a:cubicBezTo>
                    <a:cubicBezTo>
                      <a:pt x="11" y="7"/>
                      <a:pt x="10" y="6"/>
                      <a:pt x="10" y="6"/>
                    </a:cubicBezTo>
                    <a:cubicBezTo>
                      <a:pt x="8" y="5"/>
                      <a:pt x="8" y="5"/>
                      <a:pt x="8" y="5"/>
                    </a:cubicBezTo>
                    <a:cubicBezTo>
                      <a:pt x="11" y="4"/>
                      <a:pt x="11" y="4"/>
                      <a:pt x="11" y="4"/>
                    </a:cubicBezTo>
                    <a:cubicBezTo>
                      <a:pt x="12" y="4"/>
                      <a:pt x="12" y="3"/>
                      <a:pt x="12" y="3"/>
                    </a:cubicBezTo>
                    <a:cubicBezTo>
                      <a:pt x="12" y="2"/>
                      <a:pt x="12" y="2"/>
                      <a:pt x="11" y="1"/>
                    </a:cubicBezTo>
                    <a:cubicBezTo>
                      <a:pt x="9" y="0"/>
                      <a:pt x="9" y="0"/>
                      <a:pt x="9" y="0"/>
                    </a:cubicBezTo>
                    <a:cubicBezTo>
                      <a:pt x="8" y="0"/>
                      <a:pt x="7" y="0"/>
                      <a:pt x="7" y="0"/>
                    </a:cubicBezTo>
                    <a:cubicBezTo>
                      <a:pt x="6" y="1"/>
                      <a:pt x="7" y="2"/>
                      <a:pt x="7" y="2"/>
                    </a:cubicBezTo>
                    <a:cubicBezTo>
                      <a:pt x="10" y="4"/>
                      <a:pt x="10" y="4"/>
                      <a:pt x="10" y="4"/>
                    </a:cubicBezTo>
                    <a:cubicBezTo>
                      <a:pt x="11" y="3"/>
                      <a:pt x="11" y="3"/>
                      <a:pt x="11" y="3"/>
                    </a:cubicBezTo>
                    <a:cubicBezTo>
                      <a:pt x="10" y="1"/>
                      <a:pt x="10" y="1"/>
                      <a:pt x="10" y="1"/>
                    </a:cubicBezTo>
                    <a:cubicBezTo>
                      <a:pt x="5" y="3"/>
                      <a:pt x="5" y="3"/>
                      <a:pt x="5" y="3"/>
                    </a:cubicBezTo>
                    <a:cubicBezTo>
                      <a:pt x="4" y="3"/>
                      <a:pt x="4" y="4"/>
                      <a:pt x="4" y="4"/>
                    </a:cubicBezTo>
                    <a:cubicBezTo>
                      <a:pt x="4" y="5"/>
                      <a:pt x="4" y="6"/>
                      <a:pt x="4" y="6"/>
                    </a:cubicBezTo>
                    <a:cubicBezTo>
                      <a:pt x="6" y="7"/>
                      <a:pt x="6" y="7"/>
                      <a:pt x="6" y="7"/>
                    </a:cubicBezTo>
                    <a:cubicBezTo>
                      <a:pt x="1" y="8"/>
                      <a:pt x="1" y="8"/>
                      <a:pt x="1" y="8"/>
                    </a:cubicBezTo>
                    <a:cubicBezTo>
                      <a:pt x="1" y="8"/>
                      <a:pt x="0" y="9"/>
                      <a:pt x="0" y="9"/>
                    </a:cubicBezTo>
                    <a:cubicBezTo>
                      <a:pt x="0" y="10"/>
                      <a:pt x="1" y="10"/>
                      <a:pt x="1" y="11"/>
                    </a:cubicBezTo>
                    <a:cubicBezTo>
                      <a:pt x="7" y="14"/>
                      <a:pt x="7" y="14"/>
                      <a:pt x="7" y="14"/>
                    </a:cubicBezTo>
                    <a:cubicBezTo>
                      <a:pt x="3" y="17"/>
                      <a:pt x="3" y="17"/>
                      <a:pt x="3" y="17"/>
                    </a:cubicBezTo>
                    <a:cubicBezTo>
                      <a:pt x="3" y="18"/>
                      <a:pt x="3" y="18"/>
                      <a:pt x="3" y="19"/>
                    </a:cubicBezTo>
                    <a:cubicBezTo>
                      <a:pt x="3" y="19"/>
                      <a:pt x="3" y="19"/>
                      <a:pt x="3" y="20"/>
                    </a:cubicBezTo>
                    <a:cubicBezTo>
                      <a:pt x="5" y="21"/>
                      <a:pt x="5" y="21"/>
                      <a:pt x="5" y="21"/>
                    </a:cubicBezTo>
                    <a:cubicBezTo>
                      <a:pt x="2" y="22"/>
                      <a:pt x="2" y="22"/>
                      <a:pt x="2" y="22"/>
                    </a:cubicBezTo>
                    <a:cubicBezTo>
                      <a:pt x="2" y="23"/>
                      <a:pt x="1" y="23"/>
                      <a:pt x="1" y="24"/>
                    </a:cubicBezTo>
                    <a:cubicBezTo>
                      <a:pt x="1" y="24"/>
                      <a:pt x="2" y="25"/>
                      <a:pt x="2" y="25"/>
                    </a:cubicBezTo>
                    <a:cubicBezTo>
                      <a:pt x="7" y="28"/>
                      <a:pt x="7" y="28"/>
                      <a:pt x="7" y="28"/>
                    </a:cubicBezTo>
                    <a:cubicBezTo>
                      <a:pt x="8" y="28"/>
                      <a:pt x="8" y="28"/>
                      <a:pt x="9" y="27"/>
                    </a:cubicBezTo>
                    <a:cubicBezTo>
                      <a:pt x="9" y="27"/>
                      <a:pt x="9" y="26"/>
                      <a:pt x="8" y="2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8" name="Freeform 1203">
                <a:extLst>
                  <a:ext uri="{FF2B5EF4-FFF2-40B4-BE49-F238E27FC236}">
                    <a16:creationId xmlns:a16="http://schemas.microsoft.com/office/drawing/2014/main" id="{641A41CE-6364-4C46-92E1-F2348E661BF5}"/>
                  </a:ext>
                </a:extLst>
              </p:cNvPr>
              <p:cNvSpPr>
                <a:spLocks/>
              </p:cNvSpPr>
              <p:nvPr/>
            </p:nvSpPr>
            <p:spPr bwMode="auto">
              <a:xfrm>
                <a:off x="3618282" y="517584"/>
                <a:ext cx="442654" cy="146478"/>
              </a:xfrm>
              <a:custGeom>
                <a:avLst/>
                <a:gdLst>
                  <a:gd name="T0" fmla="*/ 9 w 202"/>
                  <a:gd name="T1" fmla="*/ 63 h 67"/>
                  <a:gd name="T2" fmla="*/ 13 w 202"/>
                  <a:gd name="T3" fmla="*/ 57 h 67"/>
                  <a:gd name="T4" fmla="*/ 18 w 202"/>
                  <a:gd name="T5" fmla="*/ 54 h 67"/>
                  <a:gd name="T6" fmla="*/ 32 w 202"/>
                  <a:gd name="T7" fmla="*/ 56 h 67"/>
                  <a:gd name="T8" fmla="*/ 33 w 202"/>
                  <a:gd name="T9" fmla="*/ 54 h 67"/>
                  <a:gd name="T10" fmla="*/ 52 w 202"/>
                  <a:gd name="T11" fmla="*/ 51 h 67"/>
                  <a:gd name="T12" fmla="*/ 59 w 202"/>
                  <a:gd name="T13" fmla="*/ 49 h 67"/>
                  <a:gd name="T14" fmla="*/ 66 w 202"/>
                  <a:gd name="T15" fmla="*/ 44 h 67"/>
                  <a:gd name="T16" fmla="*/ 70 w 202"/>
                  <a:gd name="T17" fmla="*/ 43 h 67"/>
                  <a:gd name="T18" fmla="*/ 75 w 202"/>
                  <a:gd name="T19" fmla="*/ 40 h 67"/>
                  <a:gd name="T20" fmla="*/ 82 w 202"/>
                  <a:gd name="T21" fmla="*/ 39 h 67"/>
                  <a:gd name="T22" fmla="*/ 99 w 202"/>
                  <a:gd name="T23" fmla="*/ 36 h 67"/>
                  <a:gd name="T24" fmla="*/ 103 w 202"/>
                  <a:gd name="T25" fmla="*/ 30 h 67"/>
                  <a:gd name="T26" fmla="*/ 109 w 202"/>
                  <a:gd name="T27" fmla="*/ 26 h 67"/>
                  <a:gd name="T28" fmla="*/ 116 w 202"/>
                  <a:gd name="T29" fmla="*/ 26 h 67"/>
                  <a:gd name="T30" fmla="*/ 127 w 202"/>
                  <a:gd name="T31" fmla="*/ 26 h 67"/>
                  <a:gd name="T32" fmla="*/ 129 w 202"/>
                  <a:gd name="T33" fmla="*/ 23 h 67"/>
                  <a:gd name="T34" fmla="*/ 137 w 202"/>
                  <a:gd name="T35" fmla="*/ 21 h 67"/>
                  <a:gd name="T36" fmla="*/ 143 w 202"/>
                  <a:gd name="T37" fmla="*/ 20 h 67"/>
                  <a:gd name="T38" fmla="*/ 149 w 202"/>
                  <a:gd name="T39" fmla="*/ 18 h 67"/>
                  <a:gd name="T40" fmla="*/ 156 w 202"/>
                  <a:gd name="T41" fmla="*/ 16 h 67"/>
                  <a:gd name="T42" fmla="*/ 174 w 202"/>
                  <a:gd name="T43" fmla="*/ 13 h 67"/>
                  <a:gd name="T44" fmla="*/ 180 w 202"/>
                  <a:gd name="T45" fmla="*/ 11 h 67"/>
                  <a:gd name="T46" fmla="*/ 186 w 202"/>
                  <a:gd name="T47" fmla="*/ 8 h 67"/>
                  <a:gd name="T48" fmla="*/ 192 w 202"/>
                  <a:gd name="T49" fmla="*/ 6 h 67"/>
                  <a:gd name="T50" fmla="*/ 201 w 202"/>
                  <a:gd name="T51" fmla="*/ 4 h 67"/>
                  <a:gd name="T52" fmla="*/ 200 w 202"/>
                  <a:gd name="T53" fmla="*/ 4 h 67"/>
                  <a:gd name="T54" fmla="*/ 191 w 202"/>
                  <a:gd name="T55" fmla="*/ 6 h 67"/>
                  <a:gd name="T56" fmla="*/ 184 w 202"/>
                  <a:gd name="T57" fmla="*/ 8 h 67"/>
                  <a:gd name="T58" fmla="*/ 179 w 202"/>
                  <a:gd name="T59" fmla="*/ 10 h 67"/>
                  <a:gd name="T60" fmla="*/ 172 w 202"/>
                  <a:gd name="T61" fmla="*/ 12 h 67"/>
                  <a:gd name="T62" fmla="*/ 156 w 202"/>
                  <a:gd name="T63" fmla="*/ 13 h 67"/>
                  <a:gd name="T64" fmla="*/ 149 w 202"/>
                  <a:gd name="T65" fmla="*/ 15 h 67"/>
                  <a:gd name="T66" fmla="*/ 143 w 202"/>
                  <a:gd name="T67" fmla="*/ 17 h 67"/>
                  <a:gd name="T68" fmla="*/ 137 w 202"/>
                  <a:gd name="T69" fmla="*/ 18 h 67"/>
                  <a:gd name="T70" fmla="*/ 129 w 202"/>
                  <a:gd name="T71" fmla="*/ 20 h 67"/>
                  <a:gd name="T72" fmla="*/ 122 w 202"/>
                  <a:gd name="T73" fmla="*/ 24 h 67"/>
                  <a:gd name="T74" fmla="*/ 115 w 202"/>
                  <a:gd name="T75" fmla="*/ 25 h 67"/>
                  <a:gd name="T76" fmla="*/ 109 w 202"/>
                  <a:gd name="T77" fmla="*/ 26 h 67"/>
                  <a:gd name="T78" fmla="*/ 101 w 202"/>
                  <a:gd name="T79" fmla="*/ 32 h 67"/>
                  <a:gd name="T80" fmla="*/ 92 w 202"/>
                  <a:gd name="T81" fmla="*/ 33 h 67"/>
                  <a:gd name="T82" fmla="*/ 92 w 202"/>
                  <a:gd name="T83" fmla="*/ 38 h 67"/>
                  <a:gd name="T84" fmla="*/ 86 w 202"/>
                  <a:gd name="T85" fmla="*/ 40 h 67"/>
                  <a:gd name="T86" fmla="*/ 80 w 202"/>
                  <a:gd name="T87" fmla="*/ 41 h 67"/>
                  <a:gd name="T88" fmla="*/ 73 w 202"/>
                  <a:gd name="T89" fmla="*/ 43 h 67"/>
                  <a:gd name="T90" fmla="*/ 52 w 202"/>
                  <a:gd name="T91" fmla="*/ 44 h 67"/>
                  <a:gd name="T92" fmla="*/ 46 w 202"/>
                  <a:gd name="T93" fmla="*/ 45 h 67"/>
                  <a:gd name="T94" fmla="*/ 40 w 202"/>
                  <a:gd name="T95" fmla="*/ 51 h 67"/>
                  <a:gd name="T96" fmla="*/ 36 w 202"/>
                  <a:gd name="T97" fmla="*/ 54 h 67"/>
                  <a:gd name="T98" fmla="*/ 31 w 202"/>
                  <a:gd name="T99" fmla="*/ 57 h 67"/>
                  <a:gd name="T100" fmla="*/ 13 w 202"/>
                  <a:gd name="T101" fmla="*/ 57 h 67"/>
                  <a:gd name="T102" fmla="*/ 2 w 202"/>
                  <a:gd name="T103" fmla="*/ 58 h 67"/>
                  <a:gd name="T104" fmla="*/ 1 w 202"/>
                  <a:gd name="T10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67">
                    <a:moveTo>
                      <a:pt x="3" y="64"/>
                    </a:moveTo>
                    <a:cubicBezTo>
                      <a:pt x="3" y="64"/>
                      <a:pt x="3" y="64"/>
                      <a:pt x="3" y="64"/>
                    </a:cubicBezTo>
                    <a:cubicBezTo>
                      <a:pt x="2" y="65"/>
                      <a:pt x="2" y="65"/>
                      <a:pt x="2" y="65"/>
                    </a:cubicBezTo>
                    <a:cubicBezTo>
                      <a:pt x="3" y="66"/>
                      <a:pt x="3" y="66"/>
                      <a:pt x="3" y="66"/>
                    </a:cubicBezTo>
                    <a:cubicBezTo>
                      <a:pt x="8" y="64"/>
                      <a:pt x="8" y="64"/>
                      <a:pt x="8" y="64"/>
                    </a:cubicBezTo>
                    <a:cubicBezTo>
                      <a:pt x="8" y="64"/>
                      <a:pt x="9" y="63"/>
                      <a:pt x="9" y="63"/>
                    </a:cubicBezTo>
                    <a:cubicBezTo>
                      <a:pt x="9" y="62"/>
                      <a:pt x="9" y="62"/>
                      <a:pt x="8" y="61"/>
                    </a:cubicBezTo>
                    <a:cubicBezTo>
                      <a:pt x="8" y="61"/>
                      <a:pt x="8" y="61"/>
                      <a:pt x="8" y="61"/>
                    </a:cubicBezTo>
                    <a:cubicBezTo>
                      <a:pt x="15" y="62"/>
                      <a:pt x="15" y="62"/>
                      <a:pt x="15" y="62"/>
                    </a:cubicBezTo>
                    <a:cubicBezTo>
                      <a:pt x="16" y="62"/>
                      <a:pt x="16" y="61"/>
                      <a:pt x="17" y="61"/>
                    </a:cubicBezTo>
                    <a:cubicBezTo>
                      <a:pt x="17" y="60"/>
                      <a:pt x="17" y="59"/>
                      <a:pt x="16" y="59"/>
                    </a:cubicBezTo>
                    <a:cubicBezTo>
                      <a:pt x="13" y="57"/>
                      <a:pt x="13" y="57"/>
                      <a:pt x="13" y="57"/>
                    </a:cubicBezTo>
                    <a:cubicBezTo>
                      <a:pt x="13" y="59"/>
                      <a:pt x="13" y="59"/>
                      <a:pt x="13" y="59"/>
                    </a:cubicBezTo>
                    <a:cubicBezTo>
                      <a:pt x="13" y="60"/>
                      <a:pt x="13" y="60"/>
                      <a:pt x="13" y="60"/>
                    </a:cubicBezTo>
                    <a:cubicBezTo>
                      <a:pt x="23" y="60"/>
                      <a:pt x="23" y="60"/>
                      <a:pt x="23" y="60"/>
                    </a:cubicBezTo>
                    <a:cubicBezTo>
                      <a:pt x="23" y="60"/>
                      <a:pt x="24" y="60"/>
                      <a:pt x="24" y="59"/>
                    </a:cubicBezTo>
                    <a:cubicBezTo>
                      <a:pt x="24" y="59"/>
                      <a:pt x="24" y="58"/>
                      <a:pt x="23" y="58"/>
                    </a:cubicBezTo>
                    <a:cubicBezTo>
                      <a:pt x="18" y="54"/>
                      <a:pt x="18" y="54"/>
                      <a:pt x="18" y="54"/>
                    </a:cubicBezTo>
                    <a:cubicBezTo>
                      <a:pt x="18" y="56"/>
                      <a:pt x="18" y="56"/>
                      <a:pt x="18" y="56"/>
                    </a:cubicBezTo>
                    <a:cubicBezTo>
                      <a:pt x="18" y="57"/>
                      <a:pt x="18" y="57"/>
                      <a:pt x="18" y="57"/>
                    </a:cubicBezTo>
                    <a:cubicBezTo>
                      <a:pt x="31" y="59"/>
                      <a:pt x="31" y="59"/>
                      <a:pt x="31" y="59"/>
                    </a:cubicBezTo>
                    <a:cubicBezTo>
                      <a:pt x="32" y="59"/>
                      <a:pt x="32" y="58"/>
                      <a:pt x="33" y="58"/>
                    </a:cubicBezTo>
                    <a:cubicBezTo>
                      <a:pt x="33" y="57"/>
                      <a:pt x="33" y="56"/>
                      <a:pt x="32" y="56"/>
                    </a:cubicBezTo>
                    <a:cubicBezTo>
                      <a:pt x="32" y="56"/>
                      <a:pt x="32" y="56"/>
                      <a:pt x="32" y="56"/>
                    </a:cubicBezTo>
                    <a:cubicBezTo>
                      <a:pt x="36" y="55"/>
                      <a:pt x="36" y="55"/>
                      <a:pt x="36" y="55"/>
                    </a:cubicBezTo>
                    <a:cubicBezTo>
                      <a:pt x="36" y="55"/>
                      <a:pt x="37" y="55"/>
                      <a:pt x="37" y="54"/>
                    </a:cubicBezTo>
                    <a:cubicBezTo>
                      <a:pt x="37" y="53"/>
                      <a:pt x="37" y="53"/>
                      <a:pt x="36" y="52"/>
                    </a:cubicBezTo>
                    <a:cubicBezTo>
                      <a:pt x="34" y="51"/>
                      <a:pt x="34" y="51"/>
                      <a:pt x="34" y="51"/>
                    </a:cubicBezTo>
                    <a:cubicBezTo>
                      <a:pt x="33" y="52"/>
                      <a:pt x="33" y="52"/>
                      <a:pt x="33" y="52"/>
                    </a:cubicBezTo>
                    <a:cubicBezTo>
                      <a:pt x="33" y="54"/>
                      <a:pt x="33" y="54"/>
                      <a:pt x="33" y="54"/>
                    </a:cubicBezTo>
                    <a:cubicBezTo>
                      <a:pt x="46" y="54"/>
                      <a:pt x="46" y="54"/>
                      <a:pt x="46" y="54"/>
                    </a:cubicBezTo>
                    <a:cubicBezTo>
                      <a:pt x="46" y="54"/>
                      <a:pt x="47" y="54"/>
                      <a:pt x="47" y="53"/>
                    </a:cubicBezTo>
                    <a:cubicBezTo>
                      <a:pt x="47" y="52"/>
                      <a:pt x="47" y="52"/>
                      <a:pt x="47" y="51"/>
                    </a:cubicBezTo>
                    <a:cubicBezTo>
                      <a:pt x="46" y="51"/>
                      <a:pt x="46" y="51"/>
                      <a:pt x="46" y="51"/>
                    </a:cubicBezTo>
                    <a:cubicBezTo>
                      <a:pt x="50" y="52"/>
                      <a:pt x="50" y="52"/>
                      <a:pt x="50" y="52"/>
                    </a:cubicBezTo>
                    <a:cubicBezTo>
                      <a:pt x="51" y="52"/>
                      <a:pt x="52" y="51"/>
                      <a:pt x="52" y="51"/>
                    </a:cubicBezTo>
                    <a:cubicBezTo>
                      <a:pt x="52" y="50"/>
                      <a:pt x="52" y="49"/>
                      <a:pt x="51" y="49"/>
                    </a:cubicBezTo>
                    <a:cubicBezTo>
                      <a:pt x="46" y="46"/>
                      <a:pt x="46" y="46"/>
                      <a:pt x="46" y="46"/>
                    </a:cubicBezTo>
                    <a:cubicBezTo>
                      <a:pt x="45" y="47"/>
                      <a:pt x="45" y="47"/>
                      <a:pt x="45" y="47"/>
                    </a:cubicBezTo>
                    <a:cubicBezTo>
                      <a:pt x="45" y="48"/>
                      <a:pt x="45" y="48"/>
                      <a:pt x="45" y="48"/>
                    </a:cubicBezTo>
                    <a:cubicBezTo>
                      <a:pt x="57" y="50"/>
                      <a:pt x="57" y="50"/>
                      <a:pt x="57" y="50"/>
                    </a:cubicBezTo>
                    <a:cubicBezTo>
                      <a:pt x="58" y="50"/>
                      <a:pt x="58" y="50"/>
                      <a:pt x="59" y="49"/>
                    </a:cubicBezTo>
                    <a:cubicBezTo>
                      <a:pt x="59" y="48"/>
                      <a:pt x="59" y="48"/>
                      <a:pt x="58" y="47"/>
                    </a:cubicBezTo>
                    <a:cubicBezTo>
                      <a:pt x="57" y="47"/>
                      <a:pt x="57" y="47"/>
                      <a:pt x="57" y="47"/>
                    </a:cubicBezTo>
                    <a:cubicBezTo>
                      <a:pt x="65" y="47"/>
                      <a:pt x="65" y="47"/>
                      <a:pt x="65" y="47"/>
                    </a:cubicBezTo>
                    <a:cubicBezTo>
                      <a:pt x="66" y="47"/>
                      <a:pt x="66" y="47"/>
                      <a:pt x="66" y="46"/>
                    </a:cubicBezTo>
                    <a:cubicBezTo>
                      <a:pt x="67" y="46"/>
                      <a:pt x="66" y="45"/>
                      <a:pt x="66" y="45"/>
                    </a:cubicBezTo>
                    <a:cubicBezTo>
                      <a:pt x="66" y="44"/>
                      <a:pt x="66" y="44"/>
                      <a:pt x="66" y="44"/>
                    </a:cubicBezTo>
                    <a:cubicBezTo>
                      <a:pt x="73" y="45"/>
                      <a:pt x="73" y="45"/>
                      <a:pt x="73" y="45"/>
                    </a:cubicBezTo>
                    <a:cubicBezTo>
                      <a:pt x="73" y="45"/>
                      <a:pt x="74" y="44"/>
                      <a:pt x="74" y="43"/>
                    </a:cubicBezTo>
                    <a:cubicBezTo>
                      <a:pt x="74" y="43"/>
                      <a:pt x="74" y="42"/>
                      <a:pt x="74" y="42"/>
                    </a:cubicBezTo>
                    <a:cubicBezTo>
                      <a:pt x="70" y="40"/>
                      <a:pt x="70" y="40"/>
                      <a:pt x="70" y="40"/>
                    </a:cubicBezTo>
                    <a:cubicBezTo>
                      <a:pt x="70" y="41"/>
                      <a:pt x="70" y="41"/>
                      <a:pt x="70" y="41"/>
                    </a:cubicBezTo>
                    <a:cubicBezTo>
                      <a:pt x="70" y="43"/>
                      <a:pt x="70" y="43"/>
                      <a:pt x="70" y="43"/>
                    </a:cubicBezTo>
                    <a:cubicBezTo>
                      <a:pt x="80" y="42"/>
                      <a:pt x="80" y="42"/>
                      <a:pt x="80" y="42"/>
                    </a:cubicBezTo>
                    <a:cubicBezTo>
                      <a:pt x="80" y="42"/>
                      <a:pt x="81" y="42"/>
                      <a:pt x="81" y="41"/>
                    </a:cubicBezTo>
                    <a:cubicBezTo>
                      <a:pt x="81" y="40"/>
                      <a:pt x="81" y="40"/>
                      <a:pt x="80" y="39"/>
                    </a:cubicBezTo>
                    <a:cubicBezTo>
                      <a:pt x="76" y="37"/>
                      <a:pt x="76" y="37"/>
                      <a:pt x="76" y="37"/>
                    </a:cubicBezTo>
                    <a:cubicBezTo>
                      <a:pt x="76" y="38"/>
                      <a:pt x="76" y="38"/>
                      <a:pt x="76" y="38"/>
                    </a:cubicBezTo>
                    <a:cubicBezTo>
                      <a:pt x="75" y="40"/>
                      <a:pt x="75" y="40"/>
                      <a:pt x="75" y="40"/>
                    </a:cubicBezTo>
                    <a:cubicBezTo>
                      <a:pt x="86" y="41"/>
                      <a:pt x="86" y="41"/>
                      <a:pt x="86" y="41"/>
                    </a:cubicBezTo>
                    <a:cubicBezTo>
                      <a:pt x="87" y="41"/>
                      <a:pt x="88" y="41"/>
                      <a:pt x="88" y="40"/>
                    </a:cubicBezTo>
                    <a:cubicBezTo>
                      <a:pt x="88" y="40"/>
                      <a:pt x="88" y="39"/>
                      <a:pt x="87" y="38"/>
                    </a:cubicBezTo>
                    <a:cubicBezTo>
                      <a:pt x="83" y="36"/>
                      <a:pt x="83" y="36"/>
                      <a:pt x="83" y="36"/>
                    </a:cubicBezTo>
                    <a:cubicBezTo>
                      <a:pt x="82" y="37"/>
                      <a:pt x="82" y="37"/>
                      <a:pt x="82" y="37"/>
                    </a:cubicBezTo>
                    <a:cubicBezTo>
                      <a:pt x="82" y="39"/>
                      <a:pt x="82" y="39"/>
                      <a:pt x="82" y="39"/>
                    </a:cubicBezTo>
                    <a:cubicBezTo>
                      <a:pt x="91" y="40"/>
                      <a:pt x="91" y="40"/>
                      <a:pt x="91" y="40"/>
                    </a:cubicBezTo>
                    <a:cubicBezTo>
                      <a:pt x="92" y="40"/>
                      <a:pt x="93" y="39"/>
                      <a:pt x="93" y="39"/>
                    </a:cubicBezTo>
                    <a:cubicBezTo>
                      <a:pt x="93" y="38"/>
                      <a:pt x="93" y="37"/>
                      <a:pt x="92" y="37"/>
                    </a:cubicBezTo>
                    <a:cubicBezTo>
                      <a:pt x="92" y="37"/>
                      <a:pt x="92" y="37"/>
                      <a:pt x="92" y="37"/>
                    </a:cubicBezTo>
                    <a:cubicBezTo>
                      <a:pt x="98" y="37"/>
                      <a:pt x="98" y="37"/>
                      <a:pt x="98" y="37"/>
                    </a:cubicBezTo>
                    <a:cubicBezTo>
                      <a:pt x="98" y="37"/>
                      <a:pt x="99" y="36"/>
                      <a:pt x="99" y="36"/>
                    </a:cubicBezTo>
                    <a:cubicBezTo>
                      <a:pt x="99" y="35"/>
                      <a:pt x="99" y="35"/>
                      <a:pt x="98" y="34"/>
                    </a:cubicBezTo>
                    <a:cubicBezTo>
                      <a:pt x="98" y="34"/>
                      <a:pt x="98" y="34"/>
                      <a:pt x="98" y="34"/>
                    </a:cubicBezTo>
                    <a:cubicBezTo>
                      <a:pt x="104" y="34"/>
                      <a:pt x="104" y="34"/>
                      <a:pt x="104" y="34"/>
                    </a:cubicBezTo>
                    <a:cubicBezTo>
                      <a:pt x="105" y="34"/>
                      <a:pt x="106" y="33"/>
                      <a:pt x="106" y="33"/>
                    </a:cubicBezTo>
                    <a:cubicBezTo>
                      <a:pt x="106" y="32"/>
                      <a:pt x="106" y="32"/>
                      <a:pt x="105" y="31"/>
                    </a:cubicBezTo>
                    <a:cubicBezTo>
                      <a:pt x="103" y="30"/>
                      <a:pt x="103" y="30"/>
                      <a:pt x="103" y="30"/>
                    </a:cubicBezTo>
                    <a:cubicBezTo>
                      <a:pt x="102" y="31"/>
                      <a:pt x="102" y="31"/>
                      <a:pt x="102" y="31"/>
                    </a:cubicBezTo>
                    <a:cubicBezTo>
                      <a:pt x="102" y="32"/>
                      <a:pt x="102" y="32"/>
                      <a:pt x="102" y="32"/>
                    </a:cubicBezTo>
                    <a:cubicBezTo>
                      <a:pt x="113" y="32"/>
                      <a:pt x="113" y="32"/>
                      <a:pt x="113" y="32"/>
                    </a:cubicBezTo>
                    <a:cubicBezTo>
                      <a:pt x="114" y="32"/>
                      <a:pt x="114" y="31"/>
                      <a:pt x="114" y="30"/>
                    </a:cubicBezTo>
                    <a:cubicBezTo>
                      <a:pt x="114" y="30"/>
                      <a:pt x="114" y="29"/>
                      <a:pt x="114" y="29"/>
                    </a:cubicBezTo>
                    <a:cubicBezTo>
                      <a:pt x="109" y="26"/>
                      <a:pt x="109" y="26"/>
                      <a:pt x="109" y="26"/>
                    </a:cubicBezTo>
                    <a:cubicBezTo>
                      <a:pt x="108" y="27"/>
                      <a:pt x="108" y="27"/>
                      <a:pt x="108" y="27"/>
                    </a:cubicBezTo>
                    <a:cubicBezTo>
                      <a:pt x="108" y="29"/>
                      <a:pt x="108" y="29"/>
                      <a:pt x="108" y="29"/>
                    </a:cubicBezTo>
                    <a:cubicBezTo>
                      <a:pt x="119" y="31"/>
                      <a:pt x="119" y="31"/>
                      <a:pt x="119" y="31"/>
                    </a:cubicBezTo>
                    <a:cubicBezTo>
                      <a:pt x="120" y="31"/>
                      <a:pt x="121" y="31"/>
                      <a:pt x="121" y="30"/>
                    </a:cubicBezTo>
                    <a:cubicBezTo>
                      <a:pt x="121" y="30"/>
                      <a:pt x="121" y="29"/>
                      <a:pt x="121" y="29"/>
                    </a:cubicBezTo>
                    <a:cubicBezTo>
                      <a:pt x="116" y="26"/>
                      <a:pt x="116" y="26"/>
                      <a:pt x="116" y="26"/>
                    </a:cubicBezTo>
                    <a:cubicBezTo>
                      <a:pt x="115" y="27"/>
                      <a:pt x="115" y="27"/>
                      <a:pt x="115" y="27"/>
                    </a:cubicBezTo>
                    <a:cubicBezTo>
                      <a:pt x="115" y="28"/>
                      <a:pt x="115" y="28"/>
                      <a:pt x="115" y="28"/>
                    </a:cubicBezTo>
                    <a:cubicBezTo>
                      <a:pt x="126" y="29"/>
                      <a:pt x="126" y="29"/>
                      <a:pt x="126" y="29"/>
                    </a:cubicBezTo>
                    <a:cubicBezTo>
                      <a:pt x="127" y="29"/>
                      <a:pt x="127" y="29"/>
                      <a:pt x="128" y="28"/>
                    </a:cubicBezTo>
                    <a:cubicBezTo>
                      <a:pt x="128" y="27"/>
                      <a:pt x="127" y="27"/>
                      <a:pt x="127" y="26"/>
                    </a:cubicBezTo>
                    <a:cubicBezTo>
                      <a:pt x="127" y="26"/>
                      <a:pt x="127" y="26"/>
                      <a:pt x="127" y="26"/>
                    </a:cubicBezTo>
                    <a:cubicBezTo>
                      <a:pt x="132" y="25"/>
                      <a:pt x="132" y="25"/>
                      <a:pt x="132" y="25"/>
                    </a:cubicBezTo>
                    <a:cubicBezTo>
                      <a:pt x="133" y="25"/>
                      <a:pt x="134" y="25"/>
                      <a:pt x="134" y="24"/>
                    </a:cubicBezTo>
                    <a:cubicBezTo>
                      <a:pt x="134" y="24"/>
                      <a:pt x="134" y="23"/>
                      <a:pt x="133" y="23"/>
                    </a:cubicBezTo>
                    <a:cubicBezTo>
                      <a:pt x="130" y="21"/>
                      <a:pt x="130" y="21"/>
                      <a:pt x="130" y="21"/>
                    </a:cubicBezTo>
                    <a:cubicBezTo>
                      <a:pt x="129" y="22"/>
                      <a:pt x="129" y="22"/>
                      <a:pt x="129" y="22"/>
                    </a:cubicBezTo>
                    <a:cubicBezTo>
                      <a:pt x="129" y="23"/>
                      <a:pt x="129" y="23"/>
                      <a:pt x="129" y="23"/>
                    </a:cubicBezTo>
                    <a:cubicBezTo>
                      <a:pt x="140" y="23"/>
                      <a:pt x="140" y="23"/>
                      <a:pt x="140" y="23"/>
                    </a:cubicBezTo>
                    <a:cubicBezTo>
                      <a:pt x="141" y="23"/>
                      <a:pt x="142" y="23"/>
                      <a:pt x="142" y="22"/>
                    </a:cubicBezTo>
                    <a:cubicBezTo>
                      <a:pt x="142" y="22"/>
                      <a:pt x="142" y="21"/>
                      <a:pt x="141" y="21"/>
                    </a:cubicBezTo>
                    <a:cubicBezTo>
                      <a:pt x="138" y="19"/>
                      <a:pt x="138" y="19"/>
                      <a:pt x="138" y="19"/>
                    </a:cubicBezTo>
                    <a:cubicBezTo>
                      <a:pt x="137" y="20"/>
                      <a:pt x="137" y="20"/>
                      <a:pt x="137" y="20"/>
                    </a:cubicBezTo>
                    <a:cubicBezTo>
                      <a:pt x="137" y="21"/>
                      <a:pt x="137" y="21"/>
                      <a:pt x="137" y="21"/>
                    </a:cubicBezTo>
                    <a:cubicBezTo>
                      <a:pt x="147" y="22"/>
                      <a:pt x="147" y="22"/>
                      <a:pt x="147" y="22"/>
                    </a:cubicBezTo>
                    <a:cubicBezTo>
                      <a:pt x="148" y="22"/>
                      <a:pt x="148" y="22"/>
                      <a:pt x="148" y="21"/>
                    </a:cubicBezTo>
                    <a:cubicBezTo>
                      <a:pt x="149" y="20"/>
                      <a:pt x="148" y="20"/>
                      <a:pt x="148" y="19"/>
                    </a:cubicBezTo>
                    <a:cubicBezTo>
                      <a:pt x="144" y="17"/>
                      <a:pt x="144" y="17"/>
                      <a:pt x="144" y="17"/>
                    </a:cubicBezTo>
                    <a:cubicBezTo>
                      <a:pt x="143" y="18"/>
                      <a:pt x="143" y="18"/>
                      <a:pt x="143" y="18"/>
                    </a:cubicBezTo>
                    <a:cubicBezTo>
                      <a:pt x="143" y="20"/>
                      <a:pt x="143" y="20"/>
                      <a:pt x="143" y="20"/>
                    </a:cubicBezTo>
                    <a:cubicBezTo>
                      <a:pt x="154" y="21"/>
                      <a:pt x="154" y="21"/>
                      <a:pt x="154" y="21"/>
                    </a:cubicBezTo>
                    <a:cubicBezTo>
                      <a:pt x="154" y="21"/>
                      <a:pt x="155" y="20"/>
                      <a:pt x="155" y="20"/>
                    </a:cubicBezTo>
                    <a:cubicBezTo>
                      <a:pt x="156" y="19"/>
                      <a:pt x="155" y="18"/>
                      <a:pt x="155" y="18"/>
                    </a:cubicBezTo>
                    <a:cubicBezTo>
                      <a:pt x="150" y="15"/>
                      <a:pt x="150" y="15"/>
                      <a:pt x="150" y="15"/>
                    </a:cubicBezTo>
                    <a:cubicBezTo>
                      <a:pt x="149" y="16"/>
                      <a:pt x="149" y="16"/>
                      <a:pt x="149" y="16"/>
                    </a:cubicBezTo>
                    <a:cubicBezTo>
                      <a:pt x="149" y="18"/>
                      <a:pt x="149" y="18"/>
                      <a:pt x="149" y="18"/>
                    </a:cubicBezTo>
                    <a:cubicBezTo>
                      <a:pt x="160" y="18"/>
                      <a:pt x="160" y="18"/>
                      <a:pt x="160" y="18"/>
                    </a:cubicBezTo>
                    <a:cubicBezTo>
                      <a:pt x="161" y="18"/>
                      <a:pt x="161" y="18"/>
                      <a:pt x="161" y="17"/>
                    </a:cubicBezTo>
                    <a:cubicBezTo>
                      <a:pt x="162" y="16"/>
                      <a:pt x="161" y="16"/>
                      <a:pt x="161" y="15"/>
                    </a:cubicBezTo>
                    <a:cubicBezTo>
                      <a:pt x="157" y="13"/>
                      <a:pt x="157" y="13"/>
                      <a:pt x="157" y="13"/>
                    </a:cubicBezTo>
                    <a:cubicBezTo>
                      <a:pt x="156" y="14"/>
                      <a:pt x="156" y="14"/>
                      <a:pt x="156" y="14"/>
                    </a:cubicBezTo>
                    <a:cubicBezTo>
                      <a:pt x="156" y="16"/>
                      <a:pt x="156" y="16"/>
                      <a:pt x="156" y="16"/>
                    </a:cubicBezTo>
                    <a:cubicBezTo>
                      <a:pt x="166" y="16"/>
                      <a:pt x="166" y="16"/>
                      <a:pt x="166" y="16"/>
                    </a:cubicBezTo>
                    <a:cubicBezTo>
                      <a:pt x="166" y="16"/>
                      <a:pt x="167" y="16"/>
                      <a:pt x="167" y="15"/>
                    </a:cubicBezTo>
                    <a:cubicBezTo>
                      <a:pt x="167" y="14"/>
                      <a:pt x="167" y="14"/>
                      <a:pt x="166" y="13"/>
                    </a:cubicBezTo>
                    <a:cubicBezTo>
                      <a:pt x="166" y="13"/>
                      <a:pt x="166" y="13"/>
                      <a:pt x="166" y="13"/>
                    </a:cubicBezTo>
                    <a:cubicBezTo>
                      <a:pt x="172" y="14"/>
                      <a:pt x="172" y="14"/>
                      <a:pt x="172" y="14"/>
                    </a:cubicBezTo>
                    <a:cubicBezTo>
                      <a:pt x="173" y="14"/>
                      <a:pt x="173" y="13"/>
                      <a:pt x="174" y="13"/>
                    </a:cubicBezTo>
                    <a:cubicBezTo>
                      <a:pt x="174" y="12"/>
                      <a:pt x="174" y="11"/>
                      <a:pt x="173" y="11"/>
                    </a:cubicBezTo>
                    <a:cubicBezTo>
                      <a:pt x="170" y="9"/>
                      <a:pt x="170" y="9"/>
                      <a:pt x="170" y="9"/>
                    </a:cubicBezTo>
                    <a:cubicBezTo>
                      <a:pt x="169" y="10"/>
                      <a:pt x="169" y="10"/>
                      <a:pt x="169" y="10"/>
                    </a:cubicBezTo>
                    <a:cubicBezTo>
                      <a:pt x="169" y="12"/>
                      <a:pt x="169" y="12"/>
                      <a:pt x="169" y="12"/>
                    </a:cubicBezTo>
                    <a:cubicBezTo>
                      <a:pt x="179" y="12"/>
                      <a:pt x="179" y="12"/>
                      <a:pt x="179" y="12"/>
                    </a:cubicBezTo>
                    <a:cubicBezTo>
                      <a:pt x="179" y="12"/>
                      <a:pt x="180" y="12"/>
                      <a:pt x="180" y="11"/>
                    </a:cubicBezTo>
                    <a:cubicBezTo>
                      <a:pt x="180" y="10"/>
                      <a:pt x="180" y="10"/>
                      <a:pt x="179" y="9"/>
                    </a:cubicBezTo>
                    <a:cubicBezTo>
                      <a:pt x="175" y="7"/>
                      <a:pt x="175" y="7"/>
                      <a:pt x="175" y="7"/>
                    </a:cubicBezTo>
                    <a:cubicBezTo>
                      <a:pt x="174" y="8"/>
                      <a:pt x="174" y="8"/>
                      <a:pt x="174" y="8"/>
                    </a:cubicBezTo>
                    <a:cubicBezTo>
                      <a:pt x="174" y="9"/>
                      <a:pt x="174" y="9"/>
                      <a:pt x="174" y="9"/>
                    </a:cubicBezTo>
                    <a:cubicBezTo>
                      <a:pt x="184" y="9"/>
                      <a:pt x="184" y="9"/>
                      <a:pt x="184" y="9"/>
                    </a:cubicBezTo>
                    <a:cubicBezTo>
                      <a:pt x="185" y="9"/>
                      <a:pt x="185" y="9"/>
                      <a:pt x="186" y="8"/>
                    </a:cubicBezTo>
                    <a:cubicBezTo>
                      <a:pt x="186" y="7"/>
                      <a:pt x="186" y="7"/>
                      <a:pt x="185" y="6"/>
                    </a:cubicBezTo>
                    <a:cubicBezTo>
                      <a:pt x="181" y="4"/>
                      <a:pt x="181" y="4"/>
                      <a:pt x="181" y="4"/>
                    </a:cubicBezTo>
                    <a:cubicBezTo>
                      <a:pt x="180" y="5"/>
                      <a:pt x="180" y="5"/>
                      <a:pt x="180" y="5"/>
                    </a:cubicBezTo>
                    <a:cubicBezTo>
                      <a:pt x="180" y="7"/>
                      <a:pt x="180" y="7"/>
                      <a:pt x="180" y="7"/>
                    </a:cubicBezTo>
                    <a:cubicBezTo>
                      <a:pt x="191" y="7"/>
                      <a:pt x="191" y="7"/>
                      <a:pt x="191" y="7"/>
                    </a:cubicBezTo>
                    <a:cubicBezTo>
                      <a:pt x="191" y="7"/>
                      <a:pt x="192" y="7"/>
                      <a:pt x="192" y="6"/>
                    </a:cubicBezTo>
                    <a:cubicBezTo>
                      <a:pt x="192" y="5"/>
                      <a:pt x="192" y="5"/>
                      <a:pt x="192" y="4"/>
                    </a:cubicBezTo>
                    <a:cubicBezTo>
                      <a:pt x="189" y="3"/>
                      <a:pt x="189" y="3"/>
                      <a:pt x="189" y="3"/>
                    </a:cubicBezTo>
                    <a:cubicBezTo>
                      <a:pt x="188" y="4"/>
                      <a:pt x="188" y="4"/>
                      <a:pt x="188" y="4"/>
                    </a:cubicBezTo>
                    <a:cubicBezTo>
                      <a:pt x="188" y="6"/>
                      <a:pt x="188" y="6"/>
                      <a:pt x="188" y="6"/>
                    </a:cubicBezTo>
                    <a:cubicBezTo>
                      <a:pt x="200" y="5"/>
                      <a:pt x="200" y="5"/>
                      <a:pt x="200" y="5"/>
                    </a:cubicBezTo>
                    <a:cubicBezTo>
                      <a:pt x="201" y="5"/>
                      <a:pt x="201" y="5"/>
                      <a:pt x="201" y="4"/>
                    </a:cubicBezTo>
                    <a:cubicBezTo>
                      <a:pt x="202" y="4"/>
                      <a:pt x="201" y="3"/>
                      <a:pt x="201" y="3"/>
                    </a:cubicBezTo>
                    <a:cubicBezTo>
                      <a:pt x="198" y="1"/>
                      <a:pt x="198" y="1"/>
                      <a:pt x="198" y="1"/>
                    </a:cubicBezTo>
                    <a:cubicBezTo>
                      <a:pt x="197" y="0"/>
                      <a:pt x="196" y="1"/>
                      <a:pt x="196" y="1"/>
                    </a:cubicBezTo>
                    <a:cubicBezTo>
                      <a:pt x="195" y="2"/>
                      <a:pt x="195" y="3"/>
                      <a:pt x="196" y="3"/>
                    </a:cubicBezTo>
                    <a:cubicBezTo>
                      <a:pt x="199" y="5"/>
                      <a:pt x="199" y="5"/>
                      <a:pt x="199" y="5"/>
                    </a:cubicBezTo>
                    <a:cubicBezTo>
                      <a:pt x="200" y="4"/>
                      <a:pt x="200" y="4"/>
                      <a:pt x="200" y="4"/>
                    </a:cubicBezTo>
                    <a:cubicBezTo>
                      <a:pt x="200" y="2"/>
                      <a:pt x="200" y="2"/>
                      <a:pt x="200" y="2"/>
                    </a:cubicBezTo>
                    <a:cubicBezTo>
                      <a:pt x="188" y="3"/>
                      <a:pt x="188" y="3"/>
                      <a:pt x="188" y="3"/>
                    </a:cubicBezTo>
                    <a:cubicBezTo>
                      <a:pt x="188" y="3"/>
                      <a:pt x="187" y="3"/>
                      <a:pt x="187" y="4"/>
                    </a:cubicBezTo>
                    <a:cubicBezTo>
                      <a:pt x="187" y="4"/>
                      <a:pt x="187" y="5"/>
                      <a:pt x="187" y="5"/>
                    </a:cubicBezTo>
                    <a:cubicBezTo>
                      <a:pt x="190" y="7"/>
                      <a:pt x="190" y="7"/>
                      <a:pt x="190" y="7"/>
                    </a:cubicBezTo>
                    <a:cubicBezTo>
                      <a:pt x="191" y="6"/>
                      <a:pt x="191" y="6"/>
                      <a:pt x="191" y="6"/>
                    </a:cubicBezTo>
                    <a:cubicBezTo>
                      <a:pt x="191" y="4"/>
                      <a:pt x="191" y="4"/>
                      <a:pt x="191" y="4"/>
                    </a:cubicBezTo>
                    <a:cubicBezTo>
                      <a:pt x="180" y="4"/>
                      <a:pt x="180" y="4"/>
                      <a:pt x="180" y="4"/>
                    </a:cubicBezTo>
                    <a:cubicBezTo>
                      <a:pt x="180" y="4"/>
                      <a:pt x="179" y="4"/>
                      <a:pt x="179" y="5"/>
                    </a:cubicBezTo>
                    <a:cubicBezTo>
                      <a:pt x="179" y="5"/>
                      <a:pt x="179" y="6"/>
                      <a:pt x="180" y="6"/>
                    </a:cubicBezTo>
                    <a:cubicBezTo>
                      <a:pt x="183" y="9"/>
                      <a:pt x="183" y="9"/>
                      <a:pt x="183" y="9"/>
                    </a:cubicBezTo>
                    <a:cubicBezTo>
                      <a:pt x="184" y="8"/>
                      <a:pt x="184" y="8"/>
                      <a:pt x="184" y="8"/>
                    </a:cubicBezTo>
                    <a:cubicBezTo>
                      <a:pt x="184" y="6"/>
                      <a:pt x="184" y="6"/>
                      <a:pt x="184" y="6"/>
                    </a:cubicBezTo>
                    <a:cubicBezTo>
                      <a:pt x="174" y="6"/>
                      <a:pt x="174" y="6"/>
                      <a:pt x="174" y="6"/>
                    </a:cubicBezTo>
                    <a:cubicBezTo>
                      <a:pt x="174" y="6"/>
                      <a:pt x="173" y="7"/>
                      <a:pt x="173" y="8"/>
                    </a:cubicBezTo>
                    <a:cubicBezTo>
                      <a:pt x="173" y="8"/>
                      <a:pt x="173" y="9"/>
                      <a:pt x="174" y="9"/>
                    </a:cubicBezTo>
                    <a:cubicBezTo>
                      <a:pt x="178" y="12"/>
                      <a:pt x="178" y="12"/>
                      <a:pt x="178" y="12"/>
                    </a:cubicBezTo>
                    <a:cubicBezTo>
                      <a:pt x="179" y="10"/>
                      <a:pt x="179" y="10"/>
                      <a:pt x="179" y="10"/>
                    </a:cubicBezTo>
                    <a:cubicBezTo>
                      <a:pt x="179" y="9"/>
                      <a:pt x="179" y="9"/>
                      <a:pt x="179" y="9"/>
                    </a:cubicBezTo>
                    <a:cubicBezTo>
                      <a:pt x="169" y="9"/>
                      <a:pt x="169" y="9"/>
                      <a:pt x="169" y="9"/>
                    </a:cubicBezTo>
                    <a:cubicBezTo>
                      <a:pt x="168" y="9"/>
                      <a:pt x="168" y="9"/>
                      <a:pt x="168" y="10"/>
                    </a:cubicBezTo>
                    <a:cubicBezTo>
                      <a:pt x="167" y="10"/>
                      <a:pt x="168" y="11"/>
                      <a:pt x="168" y="11"/>
                    </a:cubicBezTo>
                    <a:cubicBezTo>
                      <a:pt x="171" y="13"/>
                      <a:pt x="171" y="13"/>
                      <a:pt x="171" y="13"/>
                    </a:cubicBezTo>
                    <a:cubicBezTo>
                      <a:pt x="172" y="12"/>
                      <a:pt x="172" y="12"/>
                      <a:pt x="172" y="12"/>
                    </a:cubicBezTo>
                    <a:cubicBezTo>
                      <a:pt x="172" y="11"/>
                      <a:pt x="172" y="11"/>
                      <a:pt x="172" y="11"/>
                    </a:cubicBezTo>
                    <a:cubicBezTo>
                      <a:pt x="161" y="10"/>
                      <a:pt x="161" y="10"/>
                      <a:pt x="161" y="10"/>
                    </a:cubicBezTo>
                    <a:cubicBezTo>
                      <a:pt x="160" y="10"/>
                      <a:pt x="159" y="10"/>
                      <a:pt x="159" y="11"/>
                    </a:cubicBezTo>
                    <a:cubicBezTo>
                      <a:pt x="159" y="12"/>
                      <a:pt x="159" y="12"/>
                      <a:pt x="160" y="13"/>
                    </a:cubicBezTo>
                    <a:cubicBezTo>
                      <a:pt x="160" y="13"/>
                      <a:pt x="160" y="13"/>
                      <a:pt x="160" y="13"/>
                    </a:cubicBezTo>
                    <a:cubicBezTo>
                      <a:pt x="156" y="13"/>
                      <a:pt x="156" y="13"/>
                      <a:pt x="156" y="13"/>
                    </a:cubicBezTo>
                    <a:cubicBezTo>
                      <a:pt x="156" y="13"/>
                      <a:pt x="155" y="13"/>
                      <a:pt x="155" y="14"/>
                    </a:cubicBezTo>
                    <a:cubicBezTo>
                      <a:pt x="155" y="15"/>
                      <a:pt x="155" y="15"/>
                      <a:pt x="155" y="16"/>
                    </a:cubicBezTo>
                    <a:cubicBezTo>
                      <a:pt x="159" y="18"/>
                      <a:pt x="159" y="18"/>
                      <a:pt x="159" y="18"/>
                    </a:cubicBezTo>
                    <a:cubicBezTo>
                      <a:pt x="160" y="17"/>
                      <a:pt x="160" y="17"/>
                      <a:pt x="160" y="17"/>
                    </a:cubicBezTo>
                    <a:cubicBezTo>
                      <a:pt x="160" y="15"/>
                      <a:pt x="160" y="15"/>
                      <a:pt x="160" y="15"/>
                    </a:cubicBezTo>
                    <a:cubicBezTo>
                      <a:pt x="149" y="15"/>
                      <a:pt x="149" y="15"/>
                      <a:pt x="149" y="15"/>
                    </a:cubicBezTo>
                    <a:cubicBezTo>
                      <a:pt x="149" y="15"/>
                      <a:pt x="148" y="15"/>
                      <a:pt x="148" y="16"/>
                    </a:cubicBezTo>
                    <a:cubicBezTo>
                      <a:pt x="148" y="16"/>
                      <a:pt x="148" y="17"/>
                      <a:pt x="148" y="17"/>
                    </a:cubicBezTo>
                    <a:cubicBezTo>
                      <a:pt x="153" y="20"/>
                      <a:pt x="153" y="20"/>
                      <a:pt x="153" y="20"/>
                    </a:cubicBezTo>
                    <a:cubicBezTo>
                      <a:pt x="154" y="19"/>
                      <a:pt x="154" y="19"/>
                      <a:pt x="154" y="19"/>
                    </a:cubicBezTo>
                    <a:cubicBezTo>
                      <a:pt x="154" y="18"/>
                      <a:pt x="154" y="18"/>
                      <a:pt x="154" y="18"/>
                    </a:cubicBezTo>
                    <a:cubicBezTo>
                      <a:pt x="143" y="17"/>
                      <a:pt x="143" y="17"/>
                      <a:pt x="143" y="17"/>
                    </a:cubicBezTo>
                    <a:cubicBezTo>
                      <a:pt x="143" y="17"/>
                      <a:pt x="142" y="17"/>
                      <a:pt x="142" y="18"/>
                    </a:cubicBezTo>
                    <a:cubicBezTo>
                      <a:pt x="142" y="18"/>
                      <a:pt x="142" y="19"/>
                      <a:pt x="143" y="20"/>
                    </a:cubicBezTo>
                    <a:cubicBezTo>
                      <a:pt x="146" y="22"/>
                      <a:pt x="146" y="22"/>
                      <a:pt x="146" y="22"/>
                    </a:cubicBezTo>
                    <a:cubicBezTo>
                      <a:pt x="147" y="21"/>
                      <a:pt x="147" y="21"/>
                      <a:pt x="147" y="21"/>
                    </a:cubicBezTo>
                    <a:cubicBezTo>
                      <a:pt x="147" y="19"/>
                      <a:pt x="147" y="19"/>
                      <a:pt x="147" y="19"/>
                    </a:cubicBezTo>
                    <a:cubicBezTo>
                      <a:pt x="137" y="18"/>
                      <a:pt x="137" y="18"/>
                      <a:pt x="137" y="18"/>
                    </a:cubicBezTo>
                    <a:cubicBezTo>
                      <a:pt x="136" y="18"/>
                      <a:pt x="136" y="19"/>
                      <a:pt x="135" y="19"/>
                    </a:cubicBezTo>
                    <a:cubicBezTo>
                      <a:pt x="135" y="20"/>
                      <a:pt x="136" y="21"/>
                      <a:pt x="136" y="21"/>
                    </a:cubicBezTo>
                    <a:cubicBezTo>
                      <a:pt x="140" y="23"/>
                      <a:pt x="140" y="23"/>
                      <a:pt x="140" y="23"/>
                    </a:cubicBezTo>
                    <a:cubicBezTo>
                      <a:pt x="140" y="22"/>
                      <a:pt x="140" y="22"/>
                      <a:pt x="140" y="22"/>
                    </a:cubicBezTo>
                    <a:cubicBezTo>
                      <a:pt x="140" y="21"/>
                      <a:pt x="140" y="21"/>
                      <a:pt x="140" y="21"/>
                    </a:cubicBezTo>
                    <a:cubicBezTo>
                      <a:pt x="129" y="20"/>
                      <a:pt x="129" y="20"/>
                      <a:pt x="129" y="20"/>
                    </a:cubicBezTo>
                    <a:cubicBezTo>
                      <a:pt x="128" y="20"/>
                      <a:pt x="128" y="21"/>
                      <a:pt x="128" y="22"/>
                    </a:cubicBezTo>
                    <a:cubicBezTo>
                      <a:pt x="127" y="22"/>
                      <a:pt x="128" y="23"/>
                      <a:pt x="128" y="23"/>
                    </a:cubicBezTo>
                    <a:cubicBezTo>
                      <a:pt x="131" y="25"/>
                      <a:pt x="131" y="25"/>
                      <a:pt x="131" y="25"/>
                    </a:cubicBezTo>
                    <a:cubicBezTo>
                      <a:pt x="132" y="24"/>
                      <a:pt x="132" y="24"/>
                      <a:pt x="132" y="24"/>
                    </a:cubicBezTo>
                    <a:cubicBezTo>
                      <a:pt x="132" y="22"/>
                      <a:pt x="132" y="22"/>
                      <a:pt x="132" y="22"/>
                    </a:cubicBezTo>
                    <a:cubicBezTo>
                      <a:pt x="122" y="24"/>
                      <a:pt x="122" y="24"/>
                      <a:pt x="122" y="24"/>
                    </a:cubicBezTo>
                    <a:cubicBezTo>
                      <a:pt x="121" y="24"/>
                      <a:pt x="121" y="24"/>
                      <a:pt x="121" y="25"/>
                    </a:cubicBezTo>
                    <a:cubicBezTo>
                      <a:pt x="121" y="25"/>
                      <a:pt x="121" y="26"/>
                      <a:pt x="121" y="26"/>
                    </a:cubicBezTo>
                    <a:cubicBezTo>
                      <a:pt x="125" y="29"/>
                      <a:pt x="125" y="29"/>
                      <a:pt x="125" y="29"/>
                    </a:cubicBezTo>
                    <a:cubicBezTo>
                      <a:pt x="126" y="28"/>
                      <a:pt x="126" y="28"/>
                      <a:pt x="126" y="28"/>
                    </a:cubicBezTo>
                    <a:cubicBezTo>
                      <a:pt x="126" y="26"/>
                      <a:pt x="126" y="26"/>
                      <a:pt x="126" y="26"/>
                    </a:cubicBezTo>
                    <a:cubicBezTo>
                      <a:pt x="115" y="25"/>
                      <a:pt x="115" y="25"/>
                      <a:pt x="115" y="25"/>
                    </a:cubicBezTo>
                    <a:cubicBezTo>
                      <a:pt x="114" y="25"/>
                      <a:pt x="114" y="26"/>
                      <a:pt x="113" y="26"/>
                    </a:cubicBezTo>
                    <a:cubicBezTo>
                      <a:pt x="113" y="27"/>
                      <a:pt x="113" y="28"/>
                      <a:pt x="114" y="28"/>
                    </a:cubicBezTo>
                    <a:cubicBezTo>
                      <a:pt x="119" y="31"/>
                      <a:pt x="119" y="31"/>
                      <a:pt x="119" y="31"/>
                    </a:cubicBezTo>
                    <a:cubicBezTo>
                      <a:pt x="120" y="30"/>
                      <a:pt x="120" y="30"/>
                      <a:pt x="120" y="30"/>
                    </a:cubicBezTo>
                    <a:cubicBezTo>
                      <a:pt x="120" y="28"/>
                      <a:pt x="120" y="28"/>
                      <a:pt x="120" y="28"/>
                    </a:cubicBezTo>
                    <a:cubicBezTo>
                      <a:pt x="109" y="26"/>
                      <a:pt x="109" y="26"/>
                      <a:pt x="109" y="26"/>
                    </a:cubicBezTo>
                    <a:cubicBezTo>
                      <a:pt x="108" y="26"/>
                      <a:pt x="107" y="26"/>
                      <a:pt x="107" y="27"/>
                    </a:cubicBezTo>
                    <a:cubicBezTo>
                      <a:pt x="107" y="27"/>
                      <a:pt x="107" y="28"/>
                      <a:pt x="108" y="29"/>
                    </a:cubicBezTo>
                    <a:cubicBezTo>
                      <a:pt x="108" y="29"/>
                      <a:pt x="108" y="29"/>
                      <a:pt x="108" y="29"/>
                    </a:cubicBezTo>
                    <a:cubicBezTo>
                      <a:pt x="102" y="30"/>
                      <a:pt x="102" y="30"/>
                      <a:pt x="102" y="30"/>
                    </a:cubicBezTo>
                    <a:cubicBezTo>
                      <a:pt x="101" y="30"/>
                      <a:pt x="101" y="30"/>
                      <a:pt x="101" y="31"/>
                    </a:cubicBezTo>
                    <a:cubicBezTo>
                      <a:pt x="101" y="31"/>
                      <a:pt x="101" y="32"/>
                      <a:pt x="101" y="32"/>
                    </a:cubicBezTo>
                    <a:cubicBezTo>
                      <a:pt x="104" y="34"/>
                      <a:pt x="104" y="34"/>
                      <a:pt x="104" y="34"/>
                    </a:cubicBezTo>
                    <a:cubicBezTo>
                      <a:pt x="104" y="32"/>
                      <a:pt x="104" y="32"/>
                      <a:pt x="104" y="32"/>
                    </a:cubicBezTo>
                    <a:cubicBezTo>
                      <a:pt x="104" y="31"/>
                      <a:pt x="104" y="31"/>
                      <a:pt x="104" y="31"/>
                    </a:cubicBezTo>
                    <a:cubicBezTo>
                      <a:pt x="93" y="31"/>
                      <a:pt x="93" y="31"/>
                      <a:pt x="93" y="31"/>
                    </a:cubicBezTo>
                    <a:cubicBezTo>
                      <a:pt x="92" y="31"/>
                      <a:pt x="91" y="31"/>
                      <a:pt x="91" y="32"/>
                    </a:cubicBezTo>
                    <a:cubicBezTo>
                      <a:pt x="91" y="32"/>
                      <a:pt x="91" y="33"/>
                      <a:pt x="92" y="33"/>
                    </a:cubicBezTo>
                    <a:cubicBezTo>
                      <a:pt x="92" y="34"/>
                      <a:pt x="92" y="34"/>
                      <a:pt x="92" y="34"/>
                    </a:cubicBezTo>
                    <a:cubicBezTo>
                      <a:pt x="86" y="33"/>
                      <a:pt x="86" y="33"/>
                      <a:pt x="86" y="33"/>
                    </a:cubicBezTo>
                    <a:cubicBezTo>
                      <a:pt x="86" y="33"/>
                      <a:pt x="85" y="34"/>
                      <a:pt x="85" y="34"/>
                    </a:cubicBezTo>
                    <a:cubicBezTo>
                      <a:pt x="85" y="35"/>
                      <a:pt x="85" y="36"/>
                      <a:pt x="85" y="36"/>
                    </a:cubicBezTo>
                    <a:cubicBezTo>
                      <a:pt x="91" y="40"/>
                      <a:pt x="91" y="40"/>
                      <a:pt x="91" y="40"/>
                    </a:cubicBezTo>
                    <a:cubicBezTo>
                      <a:pt x="92" y="38"/>
                      <a:pt x="92" y="38"/>
                      <a:pt x="92" y="38"/>
                    </a:cubicBezTo>
                    <a:cubicBezTo>
                      <a:pt x="92" y="37"/>
                      <a:pt x="92" y="37"/>
                      <a:pt x="92" y="37"/>
                    </a:cubicBezTo>
                    <a:cubicBezTo>
                      <a:pt x="82" y="36"/>
                      <a:pt x="82" y="36"/>
                      <a:pt x="82" y="36"/>
                    </a:cubicBezTo>
                    <a:cubicBezTo>
                      <a:pt x="82" y="36"/>
                      <a:pt x="81" y="36"/>
                      <a:pt x="81" y="37"/>
                    </a:cubicBezTo>
                    <a:cubicBezTo>
                      <a:pt x="81" y="37"/>
                      <a:pt x="81" y="38"/>
                      <a:pt x="81" y="38"/>
                    </a:cubicBezTo>
                    <a:cubicBezTo>
                      <a:pt x="86" y="41"/>
                      <a:pt x="86" y="41"/>
                      <a:pt x="86" y="41"/>
                    </a:cubicBezTo>
                    <a:cubicBezTo>
                      <a:pt x="86" y="40"/>
                      <a:pt x="86" y="40"/>
                      <a:pt x="86" y="40"/>
                    </a:cubicBezTo>
                    <a:cubicBezTo>
                      <a:pt x="87" y="38"/>
                      <a:pt x="87" y="38"/>
                      <a:pt x="87" y="38"/>
                    </a:cubicBezTo>
                    <a:cubicBezTo>
                      <a:pt x="76" y="37"/>
                      <a:pt x="76" y="37"/>
                      <a:pt x="76" y="37"/>
                    </a:cubicBezTo>
                    <a:cubicBezTo>
                      <a:pt x="75" y="37"/>
                      <a:pt x="75" y="37"/>
                      <a:pt x="74" y="38"/>
                    </a:cubicBezTo>
                    <a:cubicBezTo>
                      <a:pt x="74" y="38"/>
                      <a:pt x="74" y="39"/>
                      <a:pt x="75" y="40"/>
                    </a:cubicBezTo>
                    <a:cubicBezTo>
                      <a:pt x="79" y="42"/>
                      <a:pt x="79" y="42"/>
                      <a:pt x="79" y="42"/>
                    </a:cubicBezTo>
                    <a:cubicBezTo>
                      <a:pt x="80" y="41"/>
                      <a:pt x="80" y="41"/>
                      <a:pt x="80" y="41"/>
                    </a:cubicBezTo>
                    <a:cubicBezTo>
                      <a:pt x="79" y="39"/>
                      <a:pt x="79" y="39"/>
                      <a:pt x="79" y="39"/>
                    </a:cubicBezTo>
                    <a:cubicBezTo>
                      <a:pt x="70" y="40"/>
                      <a:pt x="70" y="40"/>
                      <a:pt x="70" y="40"/>
                    </a:cubicBezTo>
                    <a:cubicBezTo>
                      <a:pt x="69" y="40"/>
                      <a:pt x="68" y="40"/>
                      <a:pt x="68" y="41"/>
                    </a:cubicBezTo>
                    <a:cubicBezTo>
                      <a:pt x="68" y="41"/>
                      <a:pt x="68" y="42"/>
                      <a:pt x="69" y="42"/>
                    </a:cubicBezTo>
                    <a:cubicBezTo>
                      <a:pt x="72" y="44"/>
                      <a:pt x="72" y="44"/>
                      <a:pt x="72" y="44"/>
                    </a:cubicBezTo>
                    <a:cubicBezTo>
                      <a:pt x="73" y="43"/>
                      <a:pt x="73" y="43"/>
                      <a:pt x="73" y="43"/>
                    </a:cubicBezTo>
                    <a:cubicBezTo>
                      <a:pt x="73" y="42"/>
                      <a:pt x="73" y="42"/>
                      <a:pt x="73" y="42"/>
                    </a:cubicBezTo>
                    <a:cubicBezTo>
                      <a:pt x="60" y="41"/>
                      <a:pt x="60" y="41"/>
                      <a:pt x="60" y="41"/>
                    </a:cubicBezTo>
                    <a:cubicBezTo>
                      <a:pt x="60" y="41"/>
                      <a:pt x="59" y="42"/>
                      <a:pt x="59" y="42"/>
                    </a:cubicBezTo>
                    <a:cubicBezTo>
                      <a:pt x="59" y="43"/>
                      <a:pt x="59" y="44"/>
                      <a:pt x="59" y="44"/>
                    </a:cubicBezTo>
                    <a:cubicBezTo>
                      <a:pt x="59" y="44"/>
                      <a:pt x="59" y="44"/>
                      <a:pt x="59" y="44"/>
                    </a:cubicBezTo>
                    <a:cubicBezTo>
                      <a:pt x="52" y="44"/>
                      <a:pt x="52" y="44"/>
                      <a:pt x="52" y="44"/>
                    </a:cubicBezTo>
                    <a:cubicBezTo>
                      <a:pt x="51" y="44"/>
                      <a:pt x="51" y="44"/>
                      <a:pt x="50" y="45"/>
                    </a:cubicBezTo>
                    <a:cubicBezTo>
                      <a:pt x="50" y="45"/>
                      <a:pt x="51" y="46"/>
                      <a:pt x="51" y="46"/>
                    </a:cubicBezTo>
                    <a:cubicBezTo>
                      <a:pt x="57" y="50"/>
                      <a:pt x="57" y="50"/>
                      <a:pt x="57" y="50"/>
                    </a:cubicBezTo>
                    <a:cubicBezTo>
                      <a:pt x="57" y="49"/>
                      <a:pt x="57" y="49"/>
                      <a:pt x="57" y="49"/>
                    </a:cubicBezTo>
                    <a:cubicBezTo>
                      <a:pt x="58" y="47"/>
                      <a:pt x="58" y="47"/>
                      <a:pt x="58" y="47"/>
                    </a:cubicBezTo>
                    <a:cubicBezTo>
                      <a:pt x="46" y="45"/>
                      <a:pt x="46" y="45"/>
                      <a:pt x="46" y="45"/>
                    </a:cubicBezTo>
                    <a:cubicBezTo>
                      <a:pt x="45" y="45"/>
                      <a:pt x="44" y="46"/>
                      <a:pt x="44" y="46"/>
                    </a:cubicBezTo>
                    <a:cubicBezTo>
                      <a:pt x="44" y="47"/>
                      <a:pt x="44" y="48"/>
                      <a:pt x="45" y="48"/>
                    </a:cubicBezTo>
                    <a:cubicBezTo>
                      <a:pt x="45" y="48"/>
                      <a:pt x="45" y="48"/>
                      <a:pt x="45" y="48"/>
                    </a:cubicBezTo>
                    <a:cubicBezTo>
                      <a:pt x="41" y="48"/>
                      <a:pt x="41" y="48"/>
                      <a:pt x="41" y="48"/>
                    </a:cubicBezTo>
                    <a:cubicBezTo>
                      <a:pt x="40" y="48"/>
                      <a:pt x="39" y="48"/>
                      <a:pt x="39" y="49"/>
                    </a:cubicBezTo>
                    <a:cubicBezTo>
                      <a:pt x="39" y="50"/>
                      <a:pt x="39" y="50"/>
                      <a:pt x="40" y="51"/>
                    </a:cubicBezTo>
                    <a:cubicBezTo>
                      <a:pt x="40" y="51"/>
                      <a:pt x="40" y="51"/>
                      <a:pt x="40" y="51"/>
                    </a:cubicBezTo>
                    <a:cubicBezTo>
                      <a:pt x="34" y="51"/>
                      <a:pt x="34" y="51"/>
                      <a:pt x="34" y="51"/>
                    </a:cubicBezTo>
                    <a:cubicBezTo>
                      <a:pt x="33" y="51"/>
                      <a:pt x="32" y="51"/>
                      <a:pt x="32" y="52"/>
                    </a:cubicBezTo>
                    <a:cubicBezTo>
                      <a:pt x="32" y="53"/>
                      <a:pt x="32" y="53"/>
                      <a:pt x="33" y="54"/>
                    </a:cubicBezTo>
                    <a:cubicBezTo>
                      <a:pt x="35" y="55"/>
                      <a:pt x="35" y="55"/>
                      <a:pt x="35" y="55"/>
                    </a:cubicBezTo>
                    <a:cubicBezTo>
                      <a:pt x="36" y="54"/>
                      <a:pt x="36" y="54"/>
                      <a:pt x="36" y="54"/>
                    </a:cubicBezTo>
                    <a:cubicBezTo>
                      <a:pt x="36" y="52"/>
                      <a:pt x="36" y="52"/>
                      <a:pt x="36" y="52"/>
                    </a:cubicBezTo>
                    <a:cubicBezTo>
                      <a:pt x="27" y="53"/>
                      <a:pt x="27" y="53"/>
                      <a:pt x="27" y="53"/>
                    </a:cubicBezTo>
                    <a:cubicBezTo>
                      <a:pt x="26" y="53"/>
                      <a:pt x="26" y="53"/>
                      <a:pt x="25" y="54"/>
                    </a:cubicBezTo>
                    <a:cubicBezTo>
                      <a:pt x="25" y="55"/>
                      <a:pt x="26" y="55"/>
                      <a:pt x="26" y="56"/>
                    </a:cubicBezTo>
                    <a:cubicBezTo>
                      <a:pt x="30" y="58"/>
                      <a:pt x="30" y="58"/>
                      <a:pt x="30" y="58"/>
                    </a:cubicBezTo>
                    <a:cubicBezTo>
                      <a:pt x="31" y="57"/>
                      <a:pt x="31" y="57"/>
                      <a:pt x="31" y="57"/>
                    </a:cubicBezTo>
                    <a:cubicBezTo>
                      <a:pt x="31" y="56"/>
                      <a:pt x="31" y="56"/>
                      <a:pt x="31" y="56"/>
                    </a:cubicBezTo>
                    <a:cubicBezTo>
                      <a:pt x="18" y="54"/>
                      <a:pt x="18" y="54"/>
                      <a:pt x="18" y="54"/>
                    </a:cubicBezTo>
                    <a:cubicBezTo>
                      <a:pt x="17" y="54"/>
                      <a:pt x="17" y="55"/>
                      <a:pt x="16" y="55"/>
                    </a:cubicBezTo>
                    <a:cubicBezTo>
                      <a:pt x="16" y="56"/>
                      <a:pt x="16" y="57"/>
                      <a:pt x="17" y="57"/>
                    </a:cubicBezTo>
                    <a:cubicBezTo>
                      <a:pt x="17" y="57"/>
                      <a:pt x="17" y="57"/>
                      <a:pt x="17" y="57"/>
                    </a:cubicBezTo>
                    <a:cubicBezTo>
                      <a:pt x="13" y="57"/>
                      <a:pt x="13" y="57"/>
                      <a:pt x="13" y="57"/>
                    </a:cubicBezTo>
                    <a:cubicBezTo>
                      <a:pt x="12" y="57"/>
                      <a:pt x="11" y="58"/>
                      <a:pt x="11" y="58"/>
                    </a:cubicBezTo>
                    <a:cubicBezTo>
                      <a:pt x="11" y="59"/>
                      <a:pt x="11" y="60"/>
                      <a:pt x="12" y="60"/>
                    </a:cubicBezTo>
                    <a:cubicBezTo>
                      <a:pt x="14" y="62"/>
                      <a:pt x="14" y="62"/>
                      <a:pt x="14" y="62"/>
                    </a:cubicBezTo>
                    <a:cubicBezTo>
                      <a:pt x="15" y="60"/>
                      <a:pt x="15" y="60"/>
                      <a:pt x="15" y="60"/>
                    </a:cubicBezTo>
                    <a:cubicBezTo>
                      <a:pt x="15" y="59"/>
                      <a:pt x="15" y="59"/>
                      <a:pt x="15" y="59"/>
                    </a:cubicBezTo>
                    <a:cubicBezTo>
                      <a:pt x="2" y="58"/>
                      <a:pt x="2" y="58"/>
                      <a:pt x="2" y="58"/>
                    </a:cubicBezTo>
                    <a:cubicBezTo>
                      <a:pt x="2" y="58"/>
                      <a:pt x="1" y="58"/>
                      <a:pt x="1" y="59"/>
                    </a:cubicBezTo>
                    <a:cubicBezTo>
                      <a:pt x="0" y="60"/>
                      <a:pt x="1" y="60"/>
                      <a:pt x="1" y="61"/>
                    </a:cubicBezTo>
                    <a:cubicBezTo>
                      <a:pt x="4" y="62"/>
                      <a:pt x="4" y="62"/>
                      <a:pt x="4" y="62"/>
                    </a:cubicBezTo>
                    <a:cubicBezTo>
                      <a:pt x="2" y="64"/>
                      <a:pt x="2" y="64"/>
                      <a:pt x="2" y="64"/>
                    </a:cubicBezTo>
                    <a:cubicBezTo>
                      <a:pt x="1" y="64"/>
                      <a:pt x="1" y="64"/>
                      <a:pt x="1" y="65"/>
                    </a:cubicBezTo>
                    <a:cubicBezTo>
                      <a:pt x="1" y="65"/>
                      <a:pt x="1" y="66"/>
                      <a:pt x="1" y="66"/>
                    </a:cubicBezTo>
                    <a:cubicBezTo>
                      <a:pt x="2" y="66"/>
                      <a:pt x="2" y="66"/>
                      <a:pt x="2" y="66"/>
                    </a:cubicBezTo>
                    <a:cubicBezTo>
                      <a:pt x="2" y="67"/>
                      <a:pt x="3" y="67"/>
                      <a:pt x="4" y="66"/>
                    </a:cubicBezTo>
                    <a:cubicBezTo>
                      <a:pt x="4" y="65"/>
                      <a:pt x="4" y="64"/>
                      <a:pt x="3" y="6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9" name="Freeform 1204">
                <a:extLst>
                  <a:ext uri="{FF2B5EF4-FFF2-40B4-BE49-F238E27FC236}">
                    <a16:creationId xmlns:a16="http://schemas.microsoft.com/office/drawing/2014/main" id="{B60D1DCE-0E42-4A71-A91B-8B6BC8F080D0}"/>
                  </a:ext>
                </a:extLst>
              </p:cNvPr>
              <p:cNvSpPr>
                <a:spLocks/>
              </p:cNvSpPr>
              <p:nvPr/>
            </p:nvSpPr>
            <p:spPr bwMode="auto">
              <a:xfrm>
                <a:off x="3415466" y="512756"/>
                <a:ext cx="663176" cy="371829"/>
              </a:xfrm>
              <a:custGeom>
                <a:avLst/>
                <a:gdLst>
                  <a:gd name="T0" fmla="*/ 4 w 303"/>
                  <a:gd name="T1" fmla="*/ 128 h 169"/>
                  <a:gd name="T2" fmla="*/ 87 w 303"/>
                  <a:gd name="T3" fmla="*/ 168 h 169"/>
                  <a:gd name="T4" fmla="*/ 76 w 303"/>
                  <a:gd name="T5" fmla="*/ 158 h 169"/>
                  <a:gd name="T6" fmla="*/ 68 w 303"/>
                  <a:gd name="T7" fmla="*/ 154 h 169"/>
                  <a:gd name="T8" fmla="*/ 68 w 303"/>
                  <a:gd name="T9" fmla="*/ 154 h 169"/>
                  <a:gd name="T10" fmla="*/ 68 w 303"/>
                  <a:gd name="T11" fmla="*/ 154 h 169"/>
                  <a:gd name="T12" fmla="*/ 98 w 303"/>
                  <a:gd name="T13" fmla="*/ 166 h 169"/>
                  <a:gd name="T14" fmla="*/ 97 w 303"/>
                  <a:gd name="T15" fmla="*/ 147 h 169"/>
                  <a:gd name="T16" fmla="*/ 95 w 303"/>
                  <a:gd name="T17" fmla="*/ 133 h 169"/>
                  <a:gd name="T18" fmla="*/ 115 w 303"/>
                  <a:gd name="T19" fmla="*/ 133 h 169"/>
                  <a:gd name="T20" fmla="*/ 123 w 303"/>
                  <a:gd name="T21" fmla="*/ 131 h 169"/>
                  <a:gd name="T22" fmla="*/ 133 w 303"/>
                  <a:gd name="T23" fmla="*/ 127 h 169"/>
                  <a:gd name="T24" fmla="*/ 137 w 303"/>
                  <a:gd name="T25" fmla="*/ 122 h 169"/>
                  <a:gd name="T26" fmla="*/ 155 w 303"/>
                  <a:gd name="T27" fmla="*/ 119 h 169"/>
                  <a:gd name="T28" fmla="*/ 170 w 303"/>
                  <a:gd name="T29" fmla="*/ 113 h 169"/>
                  <a:gd name="T30" fmla="*/ 182 w 303"/>
                  <a:gd name="T31" fmla="*/ 112 h 169"/>
                  <a:gd name="T32" fmla="*/ 183 w 303"/>
                  <a:gd name="T33" fmla="*/ 105 h 169"/>
                  <a:gd name="T34" fmla="*/ 204 w 303"/>
                  <a:gd name="T35" fmla="*/ 102 h 169"/>
                  <a:gd name="T36" fmla="*/ 217 w 303"/>
                  <a:gd name="T37" fmla="*/ 101 h 169"/>
                  <a:gd name="T38" fmla="*/ 229 w 303"/>
                  <a:gd name="T39" fmla="*/ 94 h 169"/>
                  <a:gd name="T40" fmla="*/ 243 w 303"/>
                  <a:gd name="T41" fmla="*/ 92 h 169"/>
                  <a:gd name="T42" fmla="*/ 246 w 303"/>
                  <a:gd name="T43" fmla="*/ 86 h 169"/>
                  <a:gd name="T44" fmla="*/ 265 w 303"/>
                  <a:gd name="T45" fmla="*/ 86 h 169"/>
                  <a:gd name="T46" fmla="*/ 267 w 303"/>
                  <a:gd name="T47" fmla="*/ 79 h 169"/>
                  <a:gd name="T48" fmla="*/ 281 w 303"/>
                  <a:gd name="T49" fmla="*/ 75 h 169"/>
                  <a:gd name="T50" fmla="*/ 302 w 303"/>
                  <a:gd name="T51" fmla="*/ 71 h 169"/>
                  <a:gd name="T52" fmla="*/ 300 w 303"/>
                  <a:gd name="T53" fmla="*/ 51 h 169"/>
                  <a:gd name="T54" fmla="*/ 298 w 303"/>
                  <a:gd name="T55" fmla="*/ 37 h 169"/>
                  <a:gd name="T56" fmla="*/ 296 w 303"/>
                  <a:gd name="T57" fmla="*/ 15 h 169"/>
                  <a:gd name="T58" fmla="*/ 293 w 303"/>
                  <a:gd name="T59" fmla="*/ 8 h 169"/>
                  <a:gd name="T60" fmla="*/ 295 w 303"/>
                  <a:gd name="T61" fmla="*/ 32 h 169"/>
                  <a:gd name="T62" fmla="*/ 294 w 303"/>
                  <a:gd name="T63" fmla="*/ 48 h 169"/>
                  <a:gd name="T64" fmla="*/ 299 w 303"/>
                  <a:gd name="T65" fmla="*/ 66 h 169"/>
                  <a:gd name="T66" fmla="*/ 292 w 303"/>
                  <a:gd name="T67" fmla="*/ 76 h 169"/>
                  <a:gd name="T68" fmla="*/ 271 w 303"/>
                  <a:gd name="T69" fmla="*/ 76 h 169"/>
                  <a:gd name="T70" fmla="*/ 271 w 303"/>
                  <a:gd name="T71" fmla="*/ 80 h 169"/>
                  <a:gd name="T72" fmla="*/ 265 w 303"/>
                  <a:gd name="T73" fmla="*/ 84 h 169"/>
                  <a:gd name="T74" fmla="*/ 265 w 303"/>
                  <a:gd name="T75" fmla="*/ 83 h 169"/>
                  <a:gd name="T76" fmla="*/ 246 w 303"/>
                  <a:gd name="T77" fmla="*/ 87 h 169"/>
                  <a:gd name="T78" fmla="*/ 232 w 303"/>
                  <a:gd name="T79" fmla="*/ 90 h 169"/>
                  <a:gd name="T80" fmla="*/ 229 w 303"/>
                  <a:gd name="T81" fmla="*/ 95 h 169"/>
                  <a:gd name="T82" fmla="*/ 210 w 303"/>
                  <a:gd name="T83" fmla="*/ 97 h 169"/>
                  <a:gd name="T84" fmla="*/ 198 w 303"/>
                  <a:gd name="T85" fmla="*/ 102 h 169"/>
                  <a:gd name="T86" fmla="*/ 183 w 303"/>
                  <a:gd name="T87" fmla="*/ 104 h 169"/>
                  <a:gd name="T88" fmla="*/ 170 w 303"/>
                  <a:gd name="T89" fmla="*/ 109 h 169"/>
                  <a:gd name="T90" fmla="*/ 169 w 303"/>
                  <a:gd name="T91" fmla="*/ 115 h 169"/>
                  <a:gd name="T92" fmla="*/ 149 w 303"/>
                  <a:gd name="T93" fmla="*/ 118 h 169"/>
                  <a:gd name="T94" fmla="*/ 136 w 303"/>
                  <a:gd name="T95" fmla="*/ 120 h 169"/>
                  <a:gd name="T96" fmla="*/ 133 w 303"/>
                  <a:gd name="T97" fmla="*/ 125 h 169"/>
                  <a:gd name="T98" fmla="*/ 115 w 303"/>
                  <a:gd name="T99" fmla="*/ 128 h 169"/>
                  <a:gd name="T100" fmla="*/ 121 w 303"/>
                  <a:gd name="T101" fmla="*/ 129 h 169"/>
                  <a:gd name="T102" fmla="*/ 114 w 303"/>
                  <a:gd name="T103" fmla="*/ 128 h 169"/>
                  <a:gd name="T104" fmla="*/ 107 w 303"/>
                  <a:gd name="T105" fmla="*/ 134 h 169"/>
                  <a:gd name="T106" fmla="*/ 89 w 303"/>
                  <a:gd name="T107" fmla="*/ 144 h 169"/>
                  <a:gd name="T108" fmla="*/ 95 w 303"/>
                  <a:gd name="T109" fmla="*/ 158 h 169"/>
                  <a:gd name="T110" fmla="*/ 96 w 303"/>
                  <a:gd name="T111" fmla="*/ 167 h 169"/>
                  <a:gd name="T112" fmla="*/ 97 w 303"/>
                  <a:gd name="T113" fmla="*/ 166 h 169"/>
                  <a:gd name="T114" fmla="*/ 67 w 303"/>
                  <a:gd name="T115" fmla="*/ 155 h 169"/>
                  <a:gd name="T116" fmla="*/ 87 w 303"/>
                  <a:gd name="T117" fmla="*/ 168 h 169"/>
                  <a:gd name="T118" fmla="*/ 87 w 303"/>
                  <a:gd name="T119" fmla="*/ 167 h 169"/>
                  <a:gd name="T120" fmla="*/ 88 w 303"/>
                  <a:gd name="T121" fmla="*/ 166 h 169"/>
                  <a:gd name="T122" fmla="*/ 85 w 303"/>
                  <a:gd name="T123" fmla="*/ 164 h 169"/>
                  <a:gd name="T124" fmla="*/ 3 w 303"/>
                  <a:gd name="T125" fmla="*/ 12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169">
                    <a:moveTo>
                      <a:pt x="6" y="131"/>
                    </a:moveTo>
                    <a:cubicBezTo>
                      <a:pt x="2" y="128"/>
                      <a:pt x="2" y="128"/>
                      <a:pt x="2" y="128"/>
                    </a:cubicBezTo>
                    <a:cubicBezTo>
                      <a:pt x="1" y="130"/>
                      <a:pt x="1" y="130"/>
                      <a:pt x="1" y="130"/>
                    </a:cubicBezTo>
                    <a:cubicBezTo>
                      <a:pt x="1" y="131"/>
                      <a:pt x="1" y="131"/>
                      <a:pt x="1" y="131"/>
                    </a:cubicBezTo>
                    <a:cubicBezTo>
                      <a:pt x="28" y="144"/>
                      <a:pt x="28" y="144"/>
                      <a:pt x="28" y="144"/>
                    </a:cubicBezTo>
                    <a:cubicBezTo>
                      <a:pt x="29" y="144"/>
                      <a:pt x="30" y="144"/>
                      <a:pt x="30" y="143"/>
                    </a:cubicBezTo>
                    <a:cubicBezTo>
                      <a:pt x="30" y="142"/>
                      <a:pt x="30" y="141"/>
                      <a:pt x="30" y="141"/>
                    </a:cubicBezTo>
                    <a:cubicBezTo>
                      <a:pt x="5" y="126"/>
                      <a:pt x="5" y="126"/>
                      <a:pt x="5" y="126"/>
                    </a:cubicBezTo>
                    <a:cubicBezTo>
                      <a:pt x="5" y="127"/>
                      <a:pt x="5" y="127"/>
                      <a:pt x="5" y="127"/>
                    </a:cubicBezTo>
                    <a:cubicBezTo>
                      <a:pt x="4" y="128"/>
                      <a:pt x="4" y="128"/>
                      <a:pt x="4" y="128"/>
                    </a:cubicBezTo>
                    <a:cubicBezTo>
                      <a:pt x="61" y="157"/>
                      <a:pt x="61" y="157"/>
                      <a:pt x="61" y="157"/>
                    </a:cubicBezTo>
                    <a:cubicBezTo>
                      <a:pt x="62" y="157"/>
                      <a:pt x="63" y="157"/>
                      <a:pt x="63" y="156"/>
                    </a:cubicBezTo>
                    <a:cubicBezTo>
                      <a:pt x="64" y="156"/>
                      <a:pt x="63" y="155"/>
                      <a:pt x="63" y="155"/>
                    </a:cubicBezTo>
                    <a:cubicBezTo>
                      <a:pt x="42" y="141"/>
                      <a:pt x="42" y="141"/>
                      <a:pt x="42" y="141"/>
                    </a:cubicBezTo>
                    <a:cubicBezTo>
                      <a:pt x="41" y="143"/>
                      <a:pt x="41" y="143"/>
                      <a:pt x="41" y="143"/>
                    </a:cubicBezTo>
                    <a:cubicBezTo>
                      <a:pt x="40" y="144"/>
                      <a:pt x="40" y="144"/>
                      <a:pt x="40" y="144"/>
                    </a:cubicBezTo>
                    <a:cubicBezTo>
                      <a:pt x="40" y="144"/>
                      <a:pt x="51" y="150"/>
                      <a:pt x="63" y="156"/>
                    </a:cubicBezTo>
                    <a:cubicBezTo>
                      <a:pt x="68" y="159"/>
                      <a:pt x="74" y="162"/>
                      <a:pt x="79" y="164"/>
                    </a:cubicBezTo>
                    <a:cubicBezTo>
                      <a:pt x="81" y="165"/>
                      <a:pt x="83" y="166"/>
                      <a:pt x="85" y="167"/>
                    </a:cubicBezTo>
                    <a:cubicBezTo>
                      <a:pt x="85" y="167"/>
                      <a:pt x="86" y="168"/>
                      <a:pt x="87" y="168"/>
                    </a:cubicBezTo>
                    <a:cubicBezTo>
                      <a:pt x="87" y="168"/>
                      <a:pt x="87" y="168"/>
                      <a:pt x="87" y="168"/>
                    </a:cubicBezTo>
                    <a:cubicBezTo>
                      <a:pt x="88" y="168"/>
                      <a:pt x="88" y="168"/>
                      <a:pt x="88" y="168"/>
                    </a:cubicBezTo>
                    <a:cubicBezTo>
                      <a:pt x="89" y="168"/>
                      <a:pt x="89" y="168"/>
                      <a:pt x="89" y="168"/>
                    </a:cubicBezTo>
                    <a:cubicBezTo>
                      <a:pt x="89" y="168"/>
                      <a:pt x="89" y="168"/>
                      <a:pt x="89" y="167"/>
                    </a:cubicBezTo>
                    <a:cubicBezTo>
                      <a:pt x="89" y="167"/>
                      <a:pt x="89" y="167"/>
                      <a:pt x="89" y="167"/>
                    </a:cubicBezTo>
                    <a:cubicBezTo>
                      <a:pt x="90" y="167"/>
                      <a:pt x="90" y="167"/>
                      <a:pt x="90" y="167"/>
                    </a:cubicBezTo>
                    <a:cubicBezTo>
                      <a:pt x="90" y="166"/>
                      <a:pt x="89" y="166"/>
                      <a:pt x="89" y="166"/>
                    </a:cubicBezTo>
                    <a:cubicBezTo>
                      <a:pt x="89" y="165"/>
                      <a:pt x="89" y="165"/>
                      <a:pt x="89" y="165"/>
                    </a:cubicBezTo>
                    <a:cubicBezTo>
                      <a:pt x="89" y="165"/>
                      <a:pt x="88" y="165"/>
                      <a:pt x="87" y="164"/>
                    </a:cubicBezTo>
                    <a:cubicBezTo>
                      <a:pt x="85" y="163"/>
                      <a:pt x="80" y="160"/>
                      <a:pt x="76" y="158"/>
                    </a:cubicBezTo>
                    <a:cubicBezTo>
                      <a:pt x="74" y="156"/>
                      <a:pt x="72" y="155"/>
                      <a:pt x="71" y="154"/>
                    </a:cubicBezTo>
                    <a:cubicBezTo>
                      <a:pt x="70" y="154"/>
                      <a:pt x="70" y="154"/>
                      <a:pt x="69" y="153"/>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8" y="154"/>
                      <a:pt x="68" y="154"/>
                      <a:pt x="68" y="154"/>
                    </a:cubicBezTo>
                    <a:cubicBezTo>
                      <a:pt x="69" y="153"/>
                      <a:pt x="69" y="153"/>
                      <a:pt x="69" y="153"/>
                    </a:cubicBezTo>
                    <a:cubicBezTo>
                      <a:pt x="69" y="153"/>
                      <a:pt x="69" y="153"/>
                      <a:pt x="69" y="153"/>
                    </a:cubicBezTo>
                    <a:cubicBezTo>
                      <a:pt x="68" y="154"/>
                      <a:pt x="68" y="154"/>
                      <a:pt x="68" y="154"/>
                    </a:cubicBezTo>
                    <a:cubicBezTo>
                      <a:pt x="69" y="153"/>
                      <a:pt x="69" y="153"/>
                      <a:pt x="69" y="153"/>
                    </a:cubicBezTo>
                    <a:cubicBezTo>
                      <a:pt x="68" y="154"/>
                      <a:pt x="68" y="154"/>
                      <a:pt x="68" y="154"/>
                    </a:cubicBezTo>
                    <a:cubicBezTo>
                      <a:pt x="70" y="154"/>
                      <a:pt x="70" y="154"/>
                      <a:pt x="70" y="154"/>
                    </a:cubicBezTo>
                    <a:cubicBezTo>
                      <a:pt x="69" y="154"/>
                      <a:pt x="69" y="153"/>
                      <a:pt x="69" y="153"/>
                    </a:cubicBezTo>
                    <a:cubicBezTo>
                      <a:pt x="68" y="154"/>
                      <a:pt x="68" y="154"/>
                      <a:pt x="68" y="154"/>
                    </a:cubicBezTo>
                    <a:cubicBezTo>
                      <a:pt x="70" y="154"/>
                      <a:pt x="70" y="154"/>
                      <a:pt x="70" y="154"/>
                    </a:cubicBezTo>
                    <a:cubicBezTo>
                      <a:pt x="68" y="154"/>
                      <a:pt x="68" y="154"/>
                      <a:pt x="68" y="154"/>
                    </a:cubicBezTo>
                    <a:cubicBezTo>
                      <a:pt x="69" y="154"/>
                      <a:pt x="69" y="154"/>
                      <a:pt x="69" y="154"/>
                    </a:cubicBezTo>
                    <a:cubicBezTo>
                      <a:pt x="70" y="154"/>
                      <a:pt x="70" y="154"/>
                      <a:pt x="70" y="154"/>
                    </a:cubicBezTo>
                    <a:cubicBezTo>
                      <a:pt x="68" y="154"/>
                      <a:pt x="68" y="154"/>
                      <a:pt x="68" y="154"/>
                    </a:cubicBezTo>
                    <a:cubicBezTo>
                      <a:pt x="69" y="154"/>
                      <a:pt x="69" y="154"/>
                      <a:pt x="69" y="154"/>
                    </a:cubicBezTo>
                    <a:cubicBezTo>
                      <a:pt x="68" y="154"/>
                      <a:pt x="68" y="154"/>
                      <a:pt x="68" y="154"/>
                    </a:cubicBezTo>
                    <a:cubicBezTo>
                      <a:pt x="69" y="155"/>
                      <a:pt x="69" y="155"/>
                      <a:pt x="69" y="155"/>
                    </a:cubicBezTo>
                    <a:cubicBezTo>
                      <a:pt x="69" y="154"/>
                      <a:pt x="69" y="154"/>
                      <a:pt x="69" y="154"/>
                    </a:cubicBezTo>
                    <a:cubicBezTo>
                      <a:pt x="68" y="154"/>
                      <a:pt x="68" y="154"/>
                      <a:pt x="68" y="154"/>
                    </a:cubicBezTo>
                    <a:cubicBezTo>
                      <a:pt x="69" y="155"/>
                      <a:pt x="69" y="155"/>
                      <a:pt x="69" y="155"/>
                    </a:cubicBezTo>
                    <a:cubicBezTo>
                      <a:pt x="68" y="154"/>
                      <a:pt x="68" y="154"/>
                      <a:pt x="68" y="154"/>
                    </a:cubicBezTo>
                    <a:cubicBezTo>
                      <a:pt x="67" y="155"/>
                      <a:pt x="67" y="155"/>
                      <a:pt x="67" y="155"/>
                    </a:cubicBezTo>
                    <a:cubicBezTo>
                      <a:pt x="67" y="155"/>
                      <a:pt x="74" y="159"/>
                      <a:pt x="81" y="162"/>
                    </a:cubicBezTo>
                    <a:cubicBezTo>
                      <a:pt x="85" y="164"/>
                      <a:pt x="88" y="165"/>
                      <a:pt x="91" y="167"/>
                    </a:cubicBezTo>
                    <a:cubicBezTo>
                      <a:pt x="93" y="167"/>
                      <a:pt x="94" y="168"/>
                      <a:pt x="95" y="168"/>
                    </a:cubicBezTo>
                    <a:cubicBezTo>
                      <a:pt x="95" y="168"/>
                      <a:pt x="96" y="169"/>
                      <a:pt x="96" y="169"/>
                    </a:cubicBezTo>
                    <a:cubicBezTo>
                      <a:pt x="96" y="169"/>
                      <a:pt x="97" y="169"/>
                      <a:pt x="97" y="169"/>
                    </a:cubicBezTo>
                    <a:cubicBezTo>
                      <a:pt x="98" y="169"/>
                      <a:pt x="98" y="169"/>
                      <a:pt x="98" y="169"/>
                    </a:cubicBezTo>
                    <a:cubicBezTo>
                      <a:pt x="98" y="169"/>
                      <a:pt x="98" y="169"/>
                      <a:pt x="98" y="168"/>
                    </a:cubicBezTo>
                    <a:cubicBezTo>
                      <a:pt x="99" y="168"/>
                      <a:pt x="99" y="167"/>
                      <a:pt x="99" y="167"/>
                    </a:cubicBezTo>
                    <a:cubicBezTo>
                      <a:pt x="99" y="167"/>
                      <a:pt x="98" y="166"/>
                      <a:pt x="98" y="166"/>
                    </a:cubicBezTo>
                    <a:cubicBezTo>
                      <a:pt x="93" y="163"/>
                      <a:pt x="93" y="163"/>
                      <a:pt x="93" y="163"/>
                    </a:cubicBezTo>
                    <a:cubicBezTo>
                      <a:pt x="96" y="159"/>
                      <a:pt x="96" y="159"/>
                      <a:pt x="96" y="159"/>
                    </a:cubicBezTo>
                    <a:cubicBezTo>
                      <a:pt x="96" y="159"/>
                      <a:pt x="96" y="158"/>
                      <a:pt x="96" y="158"/>
                    </a:cubicBezTo>
                    <a:cubicBezTo>
                      <a:pt x="96" y="158"/>
                      <a:pt x="96" y="157"/>
                      <a:pt x="96" y="157"/>
                    </a:cubicBezTo>
                    <a:cubicBezTo>
                      <a:pt x="96" y="157"/>
                      <a:pt x="96" y="157"/>
                      <a:pt x="96" y="157"/>
                    </a:cubicBezTo>
                    <a:cubicBezTo>
                      <a:pt x="98" y="153"/>
                      <a:pt x="98" y="153"/>
                      <a:pt x="98" y="153"/>
                    </a:cubicBezTo>
                    <a:cubicBezTo>
                      <a:pt x="98" y="153"/>
                      <a:pt x="98" y="152"/>
                      <a:pt x="97" y="151"/>
                    </a:cubicBezTo>
                    <a:cubicBezTo>
                      <a:pt x="94" y="149"/>
                      <a:pt x="94" y="149"/>
                      <a:pt x="94" y="149"/>
                    </a:cubicBezTo>
                    <a:cubicBezTo>
                      <a:pt x="96" y="148"/>
                      <a:pt x="96" y="148"/>
                      <a:pt x="96" y="148"/>
                    </a:cubicBezTo>
                    <a:cubicBezTo>
                      <a:pt x="96" y="148"/>
                      <a:pt x="97" y="147"/>
                      <a:pt x="97" y="147"/>
                    </a:cubicBezTo>
                    <a:cubicBezTo>
                      <a:pt x="97" y="146"/>
                      <a:pt x="96" y="146"/>
                      <a:pt x="96" y="145"/>
                    </a:cubicBezTo>
                    <a:cubicBezTo>
                      <a:pt x="93" y="144"/>
                      <a:pt x="93" y="144"/>
                      <a:pt x="93" y="144"/>
                    </a:cubicBezTo>
                    <a:cubicBezTo>
                      <a:pt x="96" y="143"/>
                      <a:pt x="96" y="143"/>
                      <a:pt x="96" y="143"/>
                    </a:cubicBezTo>
                    <a:cubicBezTo>
                      <a:pt x="96" y="143"/>
                      <a:pt x="96" y="142"/>
                      <a:pt x="97" y="142"/>
                    </a:cubicBezTo>
                    <a:cubicBezTo>
                      <a:pt x="97" y="141"/>
                      <a:pt x="96" y="141"/>
                      <a:pt x="96" y="140"/>
                    </a:cubicBezTo>
                    <a:cubicBezTo>
                      <a:pt x="95" y="140"/>
                      <a:pt x="95" y="140"/>
                      <a:pt x="95" y="140"/>
                    </a:cubicBezTo>
                    <a:cubicBezTo>
                      <a:pt x="98" y="138"/>
                      <a:pt x="98" y="138"/>
                      <a:pt x="98" y="138"/>
                    </a:cubicBezTo>
                    <a:cubicBezTo>
                      <a:pt x="99" y="138"/>
                      <a:pt x="99" y="138"/>
                      <a:pt x="99" y="137"/>
                    </a:cubicBezTo>
                    <a:cubicBezTo>
                      <a:pt x="99" y="137"/>
                      <a:pt x="99" y="136"/>
                      <a:pt x="98" y="136"/>
                    </a:cubicBezTo>
                    <a:cubicBezTo>
                      <a:pt x="95" y="133"/>
                      <a:pt x="95" y="133"/>
                      <a:pt x="95" y="133"/>
                    </a:cubicBezTo>
                    <a:cubicBezTo>
                      <a:pt x="94" y="135"/>
                      <a:pt x="94" y="135"/>
                      <a:pt x="94" y="135"/>
                    </a:cubicBezTo>
                    <a:cubicBezTo>
                      <a:pt x="94" y="136"/>
                      <a:pt x="94" y="136"/>
                      <a:pt x="94" y="136"/>
                    </a:cubicBezTo>
                    <a:cubicBezTo>
                      <a:pt x="107" y="137"/>
                      <a:pt x="107" y="137"/>
                      <a:pt x="107" y="137"/>
                    </a:cubicBezTo>
                    <a:cubicBezTo>
                      <a:pt x="107" y="137"/>
                      <a:pt x="108" y="136"/>
                      <a:pt x="108" y="136"/>
                    </a:cubicBezTo>
                    <a:cubicBezTo>
                      <a:pt x="108" y="135"/>
                      <a:pt x="108" y="134"/>
                      <a:pt x="108" y="134"/>
                    </a:cubicBezTo>
                    <a:cubicBezTo>
                      <a:pt x="103" y="131"/>
                      <a:pt x="103" y="131"/>
                      <a:pt x="103" y="131"/>
                    </a:cubicBezTo>
                    <a:cubicBezTo>
                      <a:pt x="102" y="132"/>
                      <a:pt x="102" y="132"/>
                      <a:pt x="102" y="132"/>
                    </a:cubicBezTo>
                    <a:cubicBezTo>
                      <a:pt x="102" y="134"/>
                      <a:pt x="102" y="134"/>
                      <a:pt x="102" y="134"/>
                    </a:cubicBezTo>
                    <a:cubicBezTo>
                      <a:pt x="114" y="134"/>
                      <a:pt x="114" y="134"/>
                      <a:pt x="114" y="134"/>
                    </a:cubicBezTo>
                    <a:cubicBezTo>
                      <a:pt x="115" y="134"/>
                      <a:pt x="115" y="134"/>
                      <a:pt x="115" y="133"/>
                    </a:cubicBezTo>
                    <a:cubicBezTo>
                      <a:pt x="116" y="133"/>
                      <a:pt x="115" y="132"/>
                      <a:pt x="115" y="132"/>
                    </a:cubicBezTo>
                    <a:cubicBezTo>
                      <a:pt x="109" y="128"/>
                      <a:pt x="109" y="128"/>
                      <a:pt x="109" y="128"/>
                    </a:cubicBezTo>
                    <a:cubicBezTo>
                      <a:pt x="108" y="129"/>
                      <a:pt x="108" y="129"/>
                      <a:pt x="108" y="129"/>
                    </a:cubicBezTo>
                    <a:cubicBezTo>
                      <a:pt x="108" y="131"/>
                      <a:pt x="108" y="131"/>
                      <a:pt x="108" y="131"/>
                    </a:cubicBezTo>
                    <a:cubicBezTo>
                      <a:pt x="108" y="131"/>
                      <a:pt x="111" y="131"/>
                      <a:pt x="113" y="131"/>
                    </a:cubicBezTo>
                    <a:cubicBezTo>
                      <a:pt x="116" y="132"/>
                      <a:pt x="119" y="132"/>
                      <a:pt x="121" y="132"/>
                    </a:cubicBezTo>
                    <a:cubicBezTo>
                      <a:pt x="121" y="132"/>
                      <a:pt x="121" y="132"/>
                      <a:pt x="121" y="132"/>
                    </a:cubicBezTo>
                    <a:cubicBezTo>
                      <a:pt x="122" y="132"/>
                      <a:pt x="122" y="132"/>
                      <a:pt x="122" y="132"/>
                    </a:cubicBezTo>
                    <a:cubicBezTo>
                      <a:pt x="122" y="132"/>
                      <a:pt x="122" y="132"/>
                      <a:pt x="122" y="132"/>
                    </a:cubicBezTo>
                    <a:cubicBezTo>
                      <a:pt x="123" y="131"/>
                      <a:pt x="123" y="131"/>
                      <a:pt x="123" y="131"/>
                    </a:cubicBezTo>
                    <a:cubicBezTo>
                      <a:pt x="123" y="131"/>
                      <a:pt x="123" y="130"/>
                      <a:pt x="123" y="130"/>
                    </a:cubicBezTo>
                    <a:cubicBezTo>
                      <a:pt x="123" y="130"/>
                      <a:pt x="122" y="129"/>
                      <a:pt x="122" y="129"/>
                    </a:cubicBezTo>
                    <a:cubicBezTo>
                      <a:pt x="116" y="125"/>
                      <a:pt x="116" y="125"/>
                      <a:pt x="116" y="125"/>
                    </a:cubicBezTo>
                    <a:cubicBezTo>
                      <a:pt x="116" y="127"/>
                      <a:pt x="116" y="127"/>
                      <a:pt x="116" y="127"/>
                    </a:cubicBezTo>
                    <a:cubicBezTo>
                      <a:pt x="115" y="128"/>
                      <a:pt x="115" y="128"/>
                      <a:pt x="115" y="128"/>
                    </a:cubicBezTo>
                    <a:cubicBezTo>
                      <a:pt x="127" y="130"/>
                      <a:pt x="127" y="130"/>
                      <a:pt x="127" y="130"/>
                    </a:cubicBezTo>
                    <a:cubicBezTo>
                      <a:pt x="128" y="130"/>
                      <a:pt x="129" y="130"/>
                      <a:pt x="129" y="129"/>
                    </a:cubicBezTo>
                    <a:cubicBezTo>
                      <a:pt x="129" y="128"/>
                      <a:pt x="129" y="128"/>
                      <a:pt x="128" y="127"/>
                    </a:cubicBezTo>
                    <a:cubicBezTo>
                      <a:pt x="127" y="127"/>
                      <a:pt x="127" y="127"/>
                      <a:pt x="127" y="127"/>
                    </a:cubicBezTo>
                    <a:cubicBezTo>
                      <a:pt x="133" y="127"/>
                      <a:pt x="133" y="127"/>
                      <a:pt x="133" y="127"/>
                    </a:cubicBezTo>
                    <a:cubicBezTo>
                      <a:pt x="134" y="127"/>
                      <a:pt x="134" y="126"/>
                      <a:pt x="134" y="126"/>
                    </a:cubicBezTo>
                    <a:cubicBezTo>
                      <a:pt x="134" y="125"/>
                      <a:pt x="134" y="124"/>
                      <a:pt x="134" y="124"/>
                    </a:cubicBezTo>
                    <a:cubicBezTo>
                      <a:pt x="131" y="122"/>
                      <a:pt x="131" y="122"/>
                      <a:pt x="131" y="122"/>
                    </a:cubicBezTo>
                    <a:cubicBezTo>
                      <a:pt x="130" y="123"/>
                      <a:pt x="130" y="123"/>
                      <a:pt x="130" y="123"/>
                    </a:cubicBezTo>
                    <a:cubicBezTo>
                      <a:pt x="130" y="125"/>
                      <a:pt x="130" y="125"/>
                      <a:pt x="130" y="125"/>
                    </a:cubicBezTo>
                    <a:cubicBezTo>
                      <a:pt x="139" y="125"/>
                      <a:pt x="139" y="125"/>
                      <a:pt x="139" y="125"/>
                    </a:cubicBezTo>
                    <a:cubicBezTo>
                      <a:pt x="139" y="124"/>
                      <a:pt x="140" y="124"/>
                      <a:pt x="140" y="123"/>
                    </a:cubicBezTo>
                    <a:cubicBezTo>
                      <a:pt x="140" y="123"/>
                      <a:pt x="140" y="122"/>
                      <a:pt x="139" y="122"/>
                    </a:cubicBezTo>
                    <a:cubicBezTo>
                      <a:pt x="137" y="120"/>
                      <a:pt x="137" y="120"/>
                      <a:pt x="137" y="120"/>
                    </a:cubicBezTo>
                    <a:cubicBezTo>
                      <a:pt x="137" y="122"/>
                      <a:pt x="137" y="122"/>
                      <a:pt x="137" y="122"/>
                    </a:cubicBezTo>
                    <a:cubicBezTo>
                      <a:pt x="137" y="123"/>
                      <a:pt x="137" y="123"/>
                      <a:pt x="137" y="123"/>
                    </a:cubicBezTo>
                    <a:cubicBezTo>
                      <a:pt x="145" y="122"/>
                      <a:pt x="145" y="122"/>
                      <a:pt x="145" y="122"/>
                    </a:cubicBezTo>
                    <a:cubicBezTo>
                      <a:pt x="146" y="122"/>
                      <a:pt x="147" y="122"/>
                      <a:pt x="147" y="121"/>
                    </a:cubicBezTo>
                    <a:cubicBezTo>
                      <a:pt x="147" y="121"/>
                      <a:pt x="147" y="120"/>
                      <a:pt x="146" y="120"/>
                    </a:cubicBezTo>
                    <a:cubicBezTo>
                      <a:pt x="144" y="118"/>
                      <a:pt x="144" y="118"/>
                      <a:pt x="144" y="118"/>
                    </a:cubicBezTo>
                    <a:cubicBezTo>
                      <a:pt x="143" y="119"/>
                      <a:pt x="143" y="119"/>
                      <a:pt x="143" y="119"/>
                    </a:cubicBezTo>
                    <a:cubicBezTo>
                      <a:pt x="143" y="121"/>
                      <a:pt x="143" y="121"/>
                      <a:pt x="143" y="121"/>
                    </a:cubicBezTo>
                    <a:cubicBezTo>
                      <a:pt x="154" y="121"/>
                      <a:pt x="154" y="121"/>
                      <a:pt x="154" y="121"/>
                    </a:cubicBezTo>
                    <a:cubicBezTo>
                      <a:pt x="155" y="122"/>
                      <a:pt x="156" y="121"/>
                      <a:pt x="156" y="120"/>
                    </a:cubicBezTo>
                    <a:cubicBezTo>
                      <a:pt x="156" y="120"/>
                      <a:pt x="156" y="119"/>
                      <a:pt x="155" y="119"/>
                    </a:cubicBezTo>
                    <a:cubicBezTo>
                      <a:pt x="154" y="118"/>
                      <a:pt x="154" y="118"/>
                      <a:pt x="154" y="118"/>
                    </a:cubicBezTo>
                    <a:cubicBezTo>
                      <a:pt x="160" y="118"/>
                      <a:pt x="160" y="118"/>
                      <a:pt x="160" y="118"/>
                    </a:cubicBezTo>
                    <a:cubicBezTo>
                      <a:pt x="160" y="118"/>
                      <a:pt x="161" y="117"/>
                      <a:pt x="161" y="117"/>
                    </a:cubicBezTo>
                    <a:cubicBezTo>
                      <a:pt x="161" y="116"/>
                      <a:pt x="161" y="115"/>
                      <a:pt x="161" y="115"/>
                    </a:cubicBezTo>
                    <a:cubicBezTo>
                      <a:pt x="158" y="114"/>
                      <a:pt x="158" y="114"/>
                      <a:pt x="158" y="114"/>
                    </a:cubicBezTo>
                    <a:cubicBezTo>
                      <a:pt x="157" y="115"/>
                      <a:pt x="157" y="115"/>
                      <a:pt x="157" y="115"/>
                    </a:cubicBezTo>
                    <a:cubicBezTo>
                      <a:pt x="157" y="116"/>
                      <a:pt x="157" y="116"/>
                      <a:pt x="157" y="116"/>
                    </a:cubicBezTo>
                    <a:cubicBezTo>
                      <a:pt x="169" y="116"/>
                      <a:pt x="169" y="116"/>
                      <a:pt x="169" y="116"/>
                    </a:cubicBezTo>
                    <a:cubicBezTo>
                      <a:pt x="170" y="116"/>
                      <a:pt x="170" y="116"/>
                      <a:pt x="170" y="115"/>
                    </a:cubicBezTo>
                    <a:cubicBezTo>
                      <a:pt x="171" y="114"/>
                      <a:pt x="170" y="114"/>
                      <a:pt x="170" y="113"/>
                    </a:cubicBezTo>
                    <a:cubicBezTo>
                      <a:pt x="166" y="111"/>
                      <a:pt x="166" y="111"/>
                      <a:pt x="166" y="111"/>
                    </a:cubicBezTo>
                    <a:cubicBezTo>
                      <a:pt x="166" y="112"/>
                      <a:pt x="166" y="112"/>
                      <a:pt x="166" y="112"/>
                    </a:cubicBezTo>
                    <a:cubicBezTo>
                      <a:pt x="165" y="114"/>
                      <a:pt x="165" y="114"/>
                      <a:pt x="165" y="114"/>
                    </a:cubicBezTo>
                    <a:cubicBezTo>
                      <a:pt x="174" y="114"/>
                      <a:pt x="174" y="114"/>
                      <a:pt x="174" y="114"/>
                    </a:cubicBezTo>
                    <a:cubicBezTo>
                      <a:pt x="174" y="115"/>
                      <a:pt x="175" y="114"/>
                      <a:pt x="175" y="113"/>
                    </a:cubicBezTo>
                    <a:cubicBezTo>
                      <a:pt x="176" y="113"/>
                      <a:pt x="175" y="112"/>
                      <a:pt x="175" y="112"/>
                    </a:cubicBezTo>
                    <a:cubicBezTo>
                      <a:pt x="171" y="109"/>
                      <a:pt x="171" y="109"/>
                      <a:pt x="171" y="109"/>
                    </a:cubicBezTo>
                    <a:cubicBezTo>
                      <a:pt x="170" y="111"/>
                      <a:pt x="170" y="111"/>
                      <a:pt x="170" y="111"/>
                    </a:cubicBezTo>
                    <a:cubicBezTo>
                      <a:pt x="170" y="112"/>
                      <a:pt x="170" y="112"/>
                      <a:pt x="170" y="112"/>
                    </a:cubicBezTo>
                    <a:cubicBezTo>
                      <a:pt x="182" y="112"/>
                      <a:pt x="182" y="112"/>
                      <a:pt x="182" y="112"/>
                    </a:cubicBezTo>
                    <a:cubicBezTo>
                      <a:pt x="183" y="112"/>
                      <a:pt x="183" y="112"/>
                      <a:pt x="184" y="111"/>
                    </a:cubicBezTo>
                    <a:cubicBezTo>
                      <a:pt x="184" y="111"/>
                      <a:pt x="184" y="110"/>
                      <a:pt x="183" y="110"/>
                    </a:cubicBezTo>
                    <a:cubicBezTo>
                      <a:pt x="179" y="107"/>
                      <a:pt x="179" y="107"/>
                      <a:pt x="179" y="107"/>
                    </a:cubicBezTo>
                    <a:cubicBezTo>
                      <a:pt x="179" y="109"/>
                      <a:pt x="179" y="109"/>
                      <a:pt x="179" y="109"/>
                    </a:cubicBezTo>
                    <a:cubicBezTo>
                      <a:pt x="179" y="110"/>
                      <a:pt x="179" y="110"/>
                      <a:pt x="179" y="110"/>
                    </a:cubicBezTo>
                    <a:cubicBezTo>
                      <a:pt x="188" y="109"/>
                      <a:pt x="188" y="109"/>
                      <a:pt x="188" y="109"/>
                    </a:cubicBezTo>
                    <a:cubicBezTo>
                      <a:pt x="188" y="109"/>
                      <a:pt x="189" y="109"/>
                      <a:pt x="189" y="108"/>
                    </a:cubicBezTo>
                    <a:cubicBezTo>
                      <a:pt x="189" y="108"/>
                      <a:pt x="189" y="107"/>
                      <a:pt x="188" y="107"/>
                    </a:cubicBezTo>
                    <a:cubicBezTo>
                      <a:pt x="184" y="104"/>
                      <a:pt x="184" y="104"/>
                      <a:pt x="184" y="104"/>
                    </a:cubicBezTo>
                    <a:cubicBezTo>
                      <a:pt x="183" y="105"/>
                      <a:pt x="183" y="105"/>
                      <a:pt x="183" y="105"/>
                    </a:cubicBezTo>
                    <a:cubicBezTo>
                      <a:pt x="183" y="107"/>
                      <a:pt x="183" y="107"/>
                      <a:pt x="183" y="107"/>
                    </a:cubicBezTo>
                    <a:cubicBezTo>
                      <a:pt x="195" y="107"/>
                      <a:pt x="195" y="107"/>
                      <a:pt x="195" y="107"/>
                    </a:cubicBezTo>
                    <a:cubicBezTo>
                      <a:pt x="195" y="107"/>
                      <a:pt x="196" y="106"/>
                      <a:pt x="196" y="106"/>
                    </a:cubicBezTo>
                    <a:cubicBezTo>
                      <a:pt x="196" y="105"/>
                      <a:pt x="196" y="104"/>
                      <a:pt x="195" y="104"/>
                    </a:cubicBezTo>
                    <a:cubicBezTo>
                      <a:pt x="191" y="101"/>
                      <a:pt x="191" y="101"/>
                      <a:pt x="191" y="101"/>
                    </a:cubicBezTo>
                    <a:cubicBezTo>
                      <a:pt x="190" y="103"/>
                      <a:pt x="190" y="103"/>
                      <a:pt x="190" y="103"/>
                    </a:cubicBezTo>
                    <a:cubicBezTo>
                      <a:pt x="190" y="104"/>
                      <a:pt x="190" y="104"/>
                      <a:pt x="190" y="104"/>
                    </a:cubicBezTo>
                    <a:cubicBezTo>
                      <a:pt x="203" y="105"/>
                      <a:pt x="203" y="105"/>
                      <a:pt x="203" y="105"/>
                    </a:cubicBezTo>
                    <a:cubicBezTo>
                      <a:pt x="203" y="105"/>
                      <a:pt x="204" y="104"/>
                      <a:pt x="204" y="104"/>
                    </a:cubicBezTo>
                    <a:cubicBezTo>
                      <a:pt x="204" y="103"/>
                      <a:pt x="204" y="102"/>
                      <a:pt x="204" y="102"/>
                    </a:cubicBezTo>
                    <a:cubicBezTo>
                      <a:pt x="200" y="100"/>
                      <a:pt x="200" y="100"/>
                      <a:pt x="200" y="100"/>
                    </a:cubicBezTo>
                    <a:cubicBezTo>
                      <a:pt x="199" y="101"/>
                      <a:pt x="199" y="101"/>
                      <a:pt x="199" y="101"/>
                    </a:cubicBezTo>
                    <a:cubicBezTo>
                      <a:pt x="199" y="102"/>
                      <a:pt x="199" y="102"/>
                      <a:pt x="199" y="102"/>
                    </a:cubicBezTo>
                    <a:cubicBezTo>
                      <a:pt x="211" y="102"/>
                      <a:pt x="211" y="102"/>
                      <a:pt x="211" y="102"/>
                    </a:cubicBezTo>
                    <a:cubicBezTo>
                      <a:pt x="212" y="102"/>
                      <a:pt x="212" y="102"/>
                      <a:pt x="212" y="101"/>
                    </a:cubicBezTo>
                    <a:cubicBezTo>
                      <a:pt x="212" y="101"/>
                      <a:pt x="212" y="100"/>
                      <a:pt x="212" y="100"/>
                    </a:cubicBezTo>
                    <a:cubicBezTo>
                      <a:pt x="209" y="98"/>
                      <a:pt x="209" y="98"/>
                      <a:pt x="209" y="98"/>
                    </a:cubicBezTo>
                    <a:cubicBezTo>
                      <a:pt x="208" y="99"/>
                      <a:pt x="208" y="99"/>
                      <a:pt x="208" y="99"/>
                    </a:cubicBezTo>
                    <a:cubicBezTo>
                      <a:pt x="208" y="100"/>
                      <a:pt x="208" y="100"/>
                      <a:pt x="208" y="100"/>
                    </a:cubicBezTo>
                    <a:cubicBezTo>
                      <a:pt x="217" y="101"/>
                      <a:pt x="217" y="101"/>
                      <a:pt x="217" y="101"/>
                    </a:cubicBezTo>
                    <a:cubicBezTo>
                      <a:pt x="218" y="102"/>
                      <a:pt x="218" y="101"/>
                      <a:pt x="219" y="100"/>
                    </a:cubicBezTo>
                    <a:cubicBezTo>
                      <a:pt x="219" y="100"/>
                      <a:pt x="219" y="99"/>
                      <a:pt x="218" y="99"/>
                    </a:cubicBezTo>
                    <a:cubicBezTo>
                      <a:pt x="218" y="99"/>
                      <a:pt x="218" y="99"/>
                      <a:pt x="218" y="99"/>
                    </a:cubicBezTo>
                    <a:cubicBezTo>
                      <a:pt x="221" y="99"/>
                      <a:pt x="221" y="99"/>
                      <a:pt x="221" y="99"/>
                    </a:cubicBezTo>
                    <a:cubicBezTo>
                      <a:pt x="222" y="99"/>
                      <a:pt x="223" y="99"/>
                      <a:pt x="223" y="98"/>
                    </a:cubicBezTo>
                    <a:cubicBezTo>
                      <a:pt x="223" y="98"/>
                      <a:pt x="223" y="97"/>
                      <a:pt x="223" y="96"/>
                    </a:cubicBezTo>
                    <a:cubicBezTo>
                      <a:pt x="222" y="96"/>
                      <a:pt x="222" y="96"/>
                      <a:pt x="222" y="96"/>
                    </a:cubicBezTo>
                    <a:cubicBezTo>
                      <a:pt x="229" y="96"/>
                      <a:pt x="229" y="96"/>
                      <a:pt x="229" y="96"/>
                    </a:cubicBezTo>
                    <a:cubicBezTo>
                      <a:pt x="229" y="96"/>
                      <a:pt x="230" y="96"/>
                      <a:pt x="230" y="95"/>
                    </a:cubicBezTo>
                    <a:cubicBezTo>
                      <a:pt x="230" y="95"/>
                      <a:pt x="230" y="94"/>
                      <a:pt x="229" y="94"/>
                    </a:cubicBezTo>
                    <a:cubicBezTo>
                      <a:pt x="226" y="92"/>
                      <a:pt x="226" y="92"/>
                      <a:pt x="226" y="92"/>
                    </a:cubicBezTo>
                    <a:cubicBezTo>
                      <a:pt x="225" y="93"/>
                      <a:pt x="225" y="93"/>
                      <a:pt x="225" y="93"/>
                    </a:cubicBezTo>
                    <a:cubicBezTo>
                      <a:pt x="225" y="94"/>
                      <a:pt x="225" y="94"/>
                      <a:pt x="225" y="94"/>
                    </a:cubicBezTo>
                    <a:cubicBezTo>
                      <a:pt x="235" y="95"/>
                      <a:pt x="235" y="95"/>
                      <a:pt x="235" y="95"/>
                    </a:cubicBezTo>
                    <a:cubicBezTo>
                      <a:pt x="235" y="95"/>
                      <a:pt x="236" y="94"/>
                      <a:pt x="236" y="94"/>
                    </a:cubicBezTo>
                    <a:cubicBezTo>
                      <a:pt x="236" y="93"/>
                      <a:pt x="236" y="92"/>
                      <a:pt x="235" y="92"/>
                    </a:cubicBezTo>
                    <a:cubicBezTo>
                      <a:pt x="232" y="90"/>
                      <a:pt x="232" y="90"/>
                      <a:pt x="232" y="90"/>
                    </a:cubicBezTo>
                    <a:cubicBezTo>
                      <a:pt x="232" y="91"/>
                      <a:pt x="232" y="91"/>
                      <a:pt x="232" y="91"/>
                    </a:cubicBezTo>
                    <a:cubicBezTo>
                      <a:pt x="232" y="93"/>
                      <a:pt x="232" y="93"/>
                      <a:pt x="232" y="93"/>
                    </a:cubicBezTo>
                    <a:cubicBezTo>
                      <a:pt x="243" y="92"/>
                      <a:pt x="243" y="92"/>
                      <a:pt x="243" y="92"/>
                    </a:cubicBezTo>
                    <a:cubicBezTo>
                      <a:pt x="244" y="92"/>
                      <a:pt x="245" y="92"/>
                      <a:pt x="245" y="91"/>
                    </a:cubicBezTo>
                    <a:cubicBezTo>
                      <a:pt x="245" y="91"/>
                      <a:pt x="245" y="90"/>
                      <a:pt x="244" y="90"/>
                    </a:cubicBezTo>
                    <a:cubicBezTo>
                      <a:pt x="240" y="87"/>
                      <a:pt x="240" y="87"/>
                      <a:pt x="240" y="87"/>
                    </a:cubicBezTo>
                    <a:cubicBezTo>
                      <a:pt x="240" y="89"/>
                      <a:pt x="240" y="89"/>
                      <a:pt x="240" y="89"/>
                    </a:cubicBezTo>
                    <a:cubicBezTo>
                      <a:pt x="240" y="90"/>
                      <a:pt x="240" y="90"/>
                      <a:pt x="240" y="90"/>
                    </a:cubicBezTo>
                    <a:cubicBezTo>
                      <a:pt x="250" y="89"/>
                      <a:pt x="250" y="89"/>
                      <a:pt x="250" y="89"/>
                    </a:cubicBezTo>
                    <a:cubicBezTo>
                      <a:pt x="251" y="89"/>
                      <a:pt x="251" y="89"/>
                      <a:pt x="251" y="88"/>
                    </a:cubicBezTo>
                    <a:cubicBezTo>
                      <a:pt x="252" y="88"/>
                      <a:pt x="251" y="87"/>
                      <a:pt x="251" y="87"/>
                    </a:cubicBezTo>
                    <a:cubicBezTo>
                      <a:pt x="247" y="85"/>
                      <a:pt x="247" y="85"/>
                      <a:pt x="247" y="85"/>
                    </a:cubicBezTo>
                    <a:cubicBezTo>
                      <a:pt x="246" y="86"/>
                      <a:pt x="246" y="86"/>
                      <a:pt x="246" y="86"/>
                    </a:cubicBezTo>
                    <a:cubicBezTo>
                      <a:pt x="246" y="87"/>
                      <a:pt x="246" y="87"/>
                      <a:pt x="246" y="87"/>
                    </a:cubicBezTo>
                    <a:cubicBezTo>
                      <a:pt x="257" y="88"/>
                      <a:pt x="257" y="88"/>
                      <a:pt x="257" y="88"/>
                    </a:cubicBezTo>
                    <a:cubicBezTo>
                      <a:pt x="258" y="88"/>
                      <a:pt x="258" y="88"/>
                      <a:pt x="259" y="87"/>
                    </a:cubicBezTo>
                    <a:cubicBezTo>
                      <a:pt x="259" y="87"/>
                      <a:pt x="259" y="86"/>
                      <a:pt x="258" y="86"/>
                    </a:cubicBezTo>
                    <a:cubicBezTo>
                      <a:pt x="252" y="82"/>
                      <a:pt x="252" y="82"/>
                      <a:pt x="252" y="82"/>
                    </a:cubicBezTo>
                    <a:cubicBezTo>
                      <a:pt x="251" y="83"/>
                      <a:pt x="251" y="83"/>
                      <a:pt x="251" y="83"/>
                    </a:cubicBezTo>
                    <a:cubicBezTo>
                      <a:pt x="251" y="85"/>
                      <a:pt x="251" y="85"/>
                      <a:pt x="251" y="85"/>
                    </a:cubicBezTo>
                    <a:cubicBezTo>
                      <a:pt x="251" y="85"/>
                      <a:pt x="254" y="85"/>
                      <a:pt x="257" y="85"/>
                    </a:cubicBezTo>
                    <a:cubicBezTo>
                      <a:pt x="260" y="86"/>
                      <a:pt x="263" y="86"/>
                      <a:pt x="265" y="86"/>
                    </a:cubicBezTo>
                    <a:cubicBezTo>
                      <a:pt x="265" y="86"/>
                      <a:pt x="265" y="86"/>
                      <a:pt x="265" y="86"/>
                    </a:cubicBezTo>
                    <a:cubicBezTo>
                      <a:pt x="266" y="86"/>
                      <a:pt x="266" y="86"/>
                      <a:pt x="266" y="86"/>
                    </a:cubicBezTo>
                    <a:cubicBezTo>
                      <a:pt x="266" y="86"/>
                      <a:pt x="266" y="86"/>
                      <a:pt x="267" y="85"/>
                    </a:cubicBezTo>
                    <a:cubicBezTo>
                      <a:pt x="267" y="85"/>
                      <a:pt x="267" y="84"/>
                      <a:pt x="267" y="84"/>
                    </a:cubicBezTo>
                    <a:cubicBezTo>
                      <a:pt x="267" y="84"/>
                      <a:pt x="266" y="83"/>
                      <a:pt x="266" y="83"/>
                    </a:cubicBezTo>
                    <a:cubicBezTo>
                      <a:pt x="266" y="83"/>
                      <a:pt x="266" y="83"/>
                      <a:pt x="266" y="83"/>
                    </a:cubicBezTo>
                    <a:cubicBezTo>
                      <a:pt x="271" y="83"/>
                      <a:pt x="271" y="83"/>
                      <a:pt x="271" y="83"/>
                    </a:cubicBezTo>
                    <a:cubicBezTo>
                      <a:pt x="272" y="83"/>
                      <a:pt x="273" y="83"/>
                      <a:pt x="273" y="82"/>
                    </a:cubicBezTo>
                    <a:cubicBezTo>
                      <a:pt x="273" y="81"/>
                      <a:pt x="273" y="81"/>
                      <a:pt x="272" y="80"/>
                    </a:cubicBezTo>
                    <a:cubicBezTo>
                      <a:pt x="268" y="78"/>
                      <a:pt x="268" y="78"/>
                      <a:pt x="268" y="78"/>
                    </a:cubicBezTo>
                    <a:cubicBezTo>
                      <a:pt x="267" y="79"/>
                      <a:pt x="267" y="79"/>
                      <a:pt x="267" y="79"/>
                    </a:cubicBezTo>
                    <a:cubicBezTo>
                      <a:pt x="267" y="80"/>
                      <a:pt x="267" y="80"/>
                      <a:pt x="267" y="80"/>
                    </a:cubicBezTo>
                    <a:cubicBezTo>
                      <a:pt x="278" y="81"/>
                      <a:pt x="278" y="81"/>
                      <a:pt x="278" y="81"/>
                    </a:cubicBezTo>
                    <a:cubicBezTo>
                      <a:pt x="278" y="81"/>
                      <a:pt x="279" y="81"/>
                      <a:pt x="279" y="80"/>
                    </a:cubicBezTo>
                    <a:cubicBezTo>
                      <a:pt x="279" y="79"/>
                      <a:pt x="279" y="79"/>
                      <a:pt x="279" y="78"/>
                    </a:cubicBezTo>
                    <a:cubicBezTo>
                      <a:pt x="278" y="78"/>
                      <a:pt x="278" y="78"/>
                      <a:pt x="278" y="78"/>
                    </a:cubicBezTo>
                    <a:cubicBezTo>
                      <a:pt x="285" y="78"/>
                      <a:pt x="285" y="78"/>
                      <a:pt x="285" y="78"/>
                    </a:cubicBezTo>
                    <a:cubicBezTo>
                      <a:pt x="285" y="78"/>
                      <a:pt x="286" y="78"/>
                      <a:pt x="286" y="77"/>
                    </a:cubicBezTo>
                    <a:cubicBezTo>
                      <a:pt x="286" y="77"/>
                      <a:pt x="286" y="76"/>
                      <a:pt x="286" y="76"/>
                    </a:cubicBezTo>
                    <a:cubicBezTo>
                      <a:pt x="282" y="73"/>
                      <a:pt x="282" y="73"/>
                      <a:pt x="282" y="73"/>
                    </a:cubicBezTo>
                    <a:cubicBezTo>
                      <a:pt x="281" y="75"/>
                      <a:pt x="281" y="75"/>
                      <a:pt x="281" y="75"/>
                    </a:cubicBezTo>
                    <a:cubicBezTo>
                      <a:pt x="281" y="76"/>
                      <a:pt x="281" y="76"/>
                      <a:pt x="281" y="76"/>
                    </a:cubicBezTo>
                    <a:cubicBezTo>
                      <a:pt x="293" y="76"/>
                      <a:pt x="293" y="76"/>
                      <a:pt x="293" y="76"/>
                    </a:cubicBezTo>
                    <a:cubicBezTo>
                      <a:pt x="294" y="76"/>
                      <a:pt x="294" y="76"/>
                      <a:pt x="294" y="75"/>
                    </a:cubicBezTo>
                    <a:cubicBezTo>
                      <a:pt x="295" y="74"/>
                      <a:pt x="294" y="74"/>
                      <a:pt x="294" y="73"/>
                    </a:cubicBezTo>
                    <a:cubicBezTo>
                      <a:pt x="291" y="71"/>
                      <a:pt x="291" y="71"/>
                      <a:pt x="291" y="71"/>
                    </a:cubicBezTo>
                    <a:cubicBezTo>
                      <a:pt x="290" y="73"/>
                      <a:pt x="290" y="73"/>
                      <a:pt x="290" y="73"/>
                    </a:cubicBezTo>
                    <a:cubicBezTo>
                      <a:pt x="290" y="74"/>
                      <a:pt x="290" y="74"/>
                      <a:pt x="290" y="74"/>
                    </a:cubicBezTo>
                    <a:cubicBezTo>
                      <a:pt x="301" y="74"/>
                      <a:pt x="301" y="74"/>
                      <a:pt x="301" y="74"/>
                    </a:cubicBezTo>
                    <a:cubicBezTo>
                      <a:pt x="302" y="74"/>
                      <a:pt x="302" y="73"/>
                      <a:pt x="302" y="73"/>
                    </a:cubicBezTo>
                    <a:cubicBezTo>
                      <a:pt x="303" y="72"/>
                      <a:pt x="302" y="71"/>
                      <a:pt x="302" y="71"/>
                    </a:cubicBezTo>
                    <a:cubicBezTo>
                      <a:pt x="300" y="70"/>
                      <a:pt x="300" y="70"/>
                      <a:pt x="300" y="70"/>
                    </a:cubicBezTo>
                    <a:cubicBezTo>
                      <a:pt x="302" y="67"/>
                      <a:pt x="302" y="67"/>
                      <a:pt x="302" y="67"/>
                    </a:cubicBezTo>
                    <a:cubicBezTo>
                      <a:pt x="302" y="67"/>
                      <a:pt x="302" y="66"/>
                      <a:pt x="302" y="66"/>
                    </a:cubicBezTo>
                    <a:cubicBezTo>
                      <a:pt x="302" y="65"/>
                      <a:pt x="302" y="65"/>
                      <a:pt x="302" y="65"/>
                    </a:cubicBezTo>
                    <a:cubicBezTo>
                      <a:pt x="298" y="63"/>
                      <a:pt x="298" y="63"/>
                      <a:pt x="298" y="63"/>
                    </a:cubicBezTo>
                    <a:cubicBezTo>
                      <a:pt x="301" y="60"/>
                      <a:pt x="301" y="60"/>
                      <a:pt x="301" y="60"/>
                    </a:cubicBezTo>
                    <a:cubicBezTo>
                      <a:pt x="302" y="59"/>
                      <a:pt x="302" y="59"/>
                      <a:pt x="302" y="58"/>
                    </a:cubicBezTo>
                    <a:cubicBezTo>
                      <a:pt x="302" y="58"/>
                      <a:pt x="301" y="58"/>
                      <a:pt x="301" y="57"/>
                    </a:cubicBezTo>
                    <a:cubicBezTo>
                      <a:pt x="297" y="55"/>
                      <a:pt x="297" y="55"/>
                      <a:pt x="297" y="55"/>
                    </a:cubicBezTo>
                    <a:cubicBezTo>
                      <a:pt x="300" y="51"/>
                      <a:pt x="300" y="51"/>
                      <a:pt x="300" y="51"/>
                    </a:cubicBezTo>
                    <a:cubicBezTo>
                      <a:pt x="300" y="51"/>
                      <a:pt x="300" y="51"/>
                      <a:pt x="300" y="50"/>
                    </a:cubicBezTo>
                    <a:cubicBezTo>
                      <a:pt x="300" y="50"/>
                      <a:pt x="300" y="49"/>
                      <a:pt x="299" y="49"/>
                    </a:cubicBezTo>
                    <a:cubicBezTo>
                      <a:pt x="298" y="49"/>
                      <a:pt x="298" y="49"/>
                      <a:pt x="298" y="49"/>
                    </a:cubicBezTo>
                    <a:cubicBezTo>
                      <a:pt x="301" y="47"/>
                      <a:pt x="301" y="47"/>
                      <a:pt x="301" y="47"/>
                    </a:cubicBezTo>
                    <a:cubicBezTo>
                      <a:pt x="301" y="47"/>
                      <a:pt x="302" y="47"/>
                      <a:pt x="302" y="46"/>
                    </a:cubicBezTo>
                    <a:cubicBezTo>
                      <a:pt x="302" y="46"/>
                      <a:pt x="301" y="45"/>
                      <a:pt x="301" y="45"/>
                    </a:cubicBezTo>
                    <a:cubicBezTo>
                      <a:pt x="299" y="43"/>
                      <a:pt x="299" y="43"/>
                      <a:pt x="299" y="43"/>
                    </a:cubicBezTo>
                    <a:cubicBezTo>
                      <a:pt x="300" y="39"/>
                      <a:pt x="300" y="39"/>
                      <a:pt x="300" y="39"/>
                    </a:cubicBezTo>
                    <a:cubicBezTo>
                      <a:pt x="300" y="39"/>
                      <a:pt x="299" y="38"/>
                      <a:pt x="299" y="38"/>
                    </a:cubicBezTo>
                    <a:cubicBezTo>
                      <a:pt x="298" y="37"/>
                      <a:pt x="298" y="37"/>
                      <a:pt x="298" y="37"/>
                    </a:cubicBezTo>
                    <a:cubicBezTo>
                      <a:pt x="300" y="34"/>
                      <a:pt x="300" y="34"/>
                      <a:pt x="300" y="34"/>
                    </a:cubicBezTo>
                    <a:cubicBezTo>
                      <a:pt x="300" y="34"/>
                      <a:pt x="301" y="33"/>
                      <a:pt x="300" y="33"/>
                    </a:cubicBezTo>
                    <a:cubicBezTo>
                      <a:pt x="300" y="33"/>
                      <a:pt x="300" y="32"/>
                      <a:pt x="300" y="32"/>
                    </a:cubicBezTo>
                    <a:cubicBezTo>
                      <a:pt x="298" y="31"/>
                      <a:pt x="298" y="31"/>
                      <a:pt x="298" y="31"/>
                    </a:cubicBezTo>
                    <a:cubicBezTo>
                      <a:pt x="300" y="27"/>
                      <a:pt x="300" y="27"/>
                      <a:pt x="300" y="27"/>
                    </a:cubicBezTo>
                    <a:cubicBezTo>
                      <a:pt x="301" y="26"/>
                      <a:pt x="300" y="25"/>
                      <a:pt x="300" y="25"/>
                    </a:cubicBezTo>
                    <a:cubicBezTo>
                      <a:pt x="297" y="23"/>
                      <a:pt x="297" y="23"/>
                      <a:pt x="297" y="23"/>
                    </a:cubicBezTo>
                    <a:cubicBezTo>
                      <a:pt x="299" y="19"/>
                      <a:pt x="299" y="19"/>
                      <a:pt x="299" y="19"/>
                    </a:cubicBezTo>
                    <a:cubicBezTo>
                      <a:pt x="300" y="18"/>
                      <a:pt x="299" y="17"/>
                      <a:pt x="299" y="17"/>
                    </a:cubicBezTo>
                    <a:cubicBezTo>
                      <a:pt x="296" y="15"/>
                      <a:pt x="296" y="15"/>
                      <a:pt x="296" y="15"/>
                    </a:cubicBezTo>
                    <a:cubicBezTo>
                      <a:pt x="298" y="11"/>
                      <a:pt x="298" y="11"/>
                      <a:pt x="298" y="11"/>
                    </a:cubicBezTo>
                    <a:cubicBezTo>
                      <a:pt x="299" y="10"/>
                      <a:pt x="299" y="9"/>
                      <a:pt x="298" y="9"/>
                    </a:cubicBezTo>
                    <a:cubicBezTo>
                      <a:pt x="297" y="8"/>
                      <a:pt x="297" y="8"/>
                      <a:pt x="297" y="8"/>
                    </a:cubicBezTo>
                    <a:cubicBezTo>
                      <a:pt x="299" y="5"/>
                      <a:pt x="299" y="5"/>
                      <a:pt x="299" y="5"/>
                    </a:cubicBezTo>
                    <a:cubicBezTo>
                      <a:pt x="299" y="4"/>
                      <a:pt x="299" y="3"/>
                      <a:pt x="298" y="3"/>
                    </a:cubicBezTo>
                    <a:cubicBezTo>
                      <a:pt x="294" y="0"/>
                      <a:pt x="294" y="0"/>
                      <a:pt x="294" y="0"/>
                    </a:cubicBezTo>
                    <a:cubicBezTo>
                      <a:pt x="294" y="0"/>
                      <a:pt x="293" y="0"/>
                      <a:pt x="292" y="1"/>
                    </a:cubicBezTo>
                    <a:cubicBezTo>
                      <a:pt x="292" y="1"/>
                      <a:pt x="292" y="2"/>
                      <a:pt x="293" y="3"/>
                    </a:cubicBezTo>
                    <a:cubicBezTo>
                      <a:pt x="296" y="4"/>
                      <a:pt x="296" y="4"/>
                      <a:pt x="296" y="4"/>
                    </a:cubicBezTo>
                    <a:cubicBezTo>
                      <a:pt x="293" y="8"/>
                      <a:pt x="293" y="8"/>
                      <a:pt x="293" y="8"/>
                    </a:cubicBezTo>
                    <a:cubicBezTo>
                      <a:pt x="293" y="8"/>
                      <a:pt x="293" y="9"/>
                      <a:pt x="294" y="10"/>
                    </a:cubicBezTo>
                    <a:cubicBezTo>
                      <a:pt x="295" y="11"/>
                      <a:pt x="295" y="11"/>
                      <a:pt x="295" y="11"/>
                    </a:cubicBezTo>
                    <a:cubicBezTo>
                      <a:pt x="293" y="15"/>
                      <a:pt x="293" y="15"/>
                      <a:pt x="293" y="15"/>
                    </a:cubicBezTo>
                    <a:cubicBezTo>
                      <a:pt x="292" y="16"/>
                      <a:pt x="293" y="17"/>
                      <a:pt x="293" y="17"/>
                    </a:cubicBezTo>
                    <a:cubicBezTo>
                      <a:pt x="296" y="19"/>
                      <a:pt x="296" y="19"/>
                      <a:pt x="296" y="19"/>
                    </a:cubicBezTo>
                    <a:cubicBezTo>
                      <a:pt x="294" y="23"/>
                      <a:pt x="294" y="23"/>
                      <a:pt x="294" y="23"/>
                    </a:cubicBezTo>
                    <a:cubicBezTo>
                      <a:pt x="293" y="24"/>
                      <a:pt x="294" y="24"/>
                      <a:pt x="294" y="25"/>
                    </a:cubicBezTo>
                    <a:cubicBezTo>
                      <a:pt x="297" y="27"/>
                      <a:pt x="297" y="27"/>
                      <a:pt x="297" y="27"/>
                    </a:cubicBezTo>
                    <a:cubicBezTo>
                      <a:pt x="295" y="31"/>
                      <a:pt x="295" y="31"/>
                      <a:pt x="295" y="31"/>
                    </a:cubicBezTo>
                    <a:cubicBezTo>
                      <a:pt x="294" y="31"/>
                      <a:pt x="294" y="32"/>
                      <a:pt x="295" y="32"/>
                    </a:cubicBezTo>
                    <a:cubicBezTo>
                      <a:pt x="297" y="33"/>
                      <a:pt x="297" y="33"/>
                      <a:pt x="297" y="33"/>
                    </a:cubicBezTo>
                    <a:cubicBezTo>
                      <a:pt x="294" y="36"/>
                      <a:pt x="294" y="36"/>
                      <a:pt x="294" y="36"/>
                    </a:cubicBezTo>
                    <a:cubicBezTo>
                      <a:pt x="294" y="36"/>
                      <a:pt x="294" y="37"/>
                      <a:pt x="294" y="37"/>
                    </a:cubicBezTo>
                    <a:cubicBezTo>
                      <a:pt x="294" y="38"/>
                      <a:pt x="294" y="38"/>
                      <a:pt x="295" y="38"/>
                    </a:cubicBezTo>
                    <a:cubicBezTo>
                      <a:pt x="296" y="40"/>
                      <a:pt x="296" y="40"/>
                      <a:pt x="296" y="40"/>
                    </a:cubicBezTo>
                    <a:cubicBezTo>
                      <a:pt x="296" y="44"/>
                      <a:pt x="296" y="44"/>
                      <a:pt x="296" y="44"/>
                    </a:cubicBezTo>
                    <a:cubicBezTo>
                      <a:pt x="295" y="44"/>
                      <a:pt x="296" y="45"/>
                      <a:pt x="296" y="45"/>
                    </a:cubicBezTo>
                    <a:cubicBezTo>
                      <a:pt x="297" y="46"/>
                      <a:pt x="297" y="46"/>
                      <a:pt x="297" y="46"/>
                    </a:cubicBezTo>
                    <a:cubicBezTo>
                      <a:pt x="294" y="47"/>
                      <a:pt x="294" y="47"/>
                      <a:pt x="294" y="47"/>
                    </a:cubicBezTo>
                    <a:cubicBezTo>
                      <a:pt x="294" y="47"/>
                      <a:pt x="294" y="48"/>
                      <a:pt x="294" y="48"/>
                    </a:cubicBezTo>
                    <a:cubicBezTo>
                      <a:pt x="294" y="49"/>
                      <a:pt x="294" y="49"/>
                      <a:pt x="294" y="50"/>
                    </a:cubicBezTo>
                    <a:cubicBezTo>
                      <a:pt x="296" y="51"/>
                      <a:pt x="296" y="51"/>
                      <a:pt x="296" y="51"/>
                    </a:cubicBezTo>
                    <a:cubicBezTo>
                      <a:pt x="294" y="55"/>
                      <a:pt x="294" y="55"/>
                      <a:pt x="294" y="55"/>
                    </a:cubicBezTo>
                    <a:cubicBezTo>
                      <a:pt x="294" y="55"/>
                      <a:pt x="294" y="55"/>
                      <a:pt x="294" y="56"/>
                    </a:cubicBezTo>
                    <a:cubicBezTo>
                      <a:pt x="294" y="56"/>
                      <a:pt x="294" y="56"/>
                      <a:pt x="294" y="57"/>
                    </a:cubicBezTo>
                    <a:cubicBezTo>
                      <a:pt x="298" y="59"/>
                      <a:pt x="298" y="59"/>
                      <a:pt x="298" y="59"/>
                    </a:cubicBezTo>
                    <a:cubicBezTo>
                      <a:pt x="295" y="62"/>
                      <a:pt x="295" y="62"/>
                      <a:pt x="295" y="62"/>
                    </a:cubicBezTo>
                    <a:cubicBezTo>
                      <a:pt x="294" y="62"/>
                      <a:pt x="294" y="63"/>
                      <a:pt x="294" y="63"/>
                    </a:cubicBezTo>
                    <a:cubicBezTo>
                      <a:pt x="294" y="63"/>
                      <a:pt x="295" y="64"/>
                      <a:pt x="295" y="64"/>
                    </a:cubicBezTo>
                    <a:cubicBezTo>
                      <a:pt x="299" y="66"/>
                      <a:pt x="299" y="66"/>
                      <a:pt x="299" y="66"/>
                    </a:cubicBezTo>
                    <a:cubicBezTo>
                      <a:pt x="297" y="69"/>
                      <a:pt x="297" y="69"/>
                      <a:pt x="297" y="69"/>
                    </a:cubicBezTo>
                    <a:cubicBezTo>
                      <a:pt x="296" y="70"/>
                      <a:pt x="296" y="70"/>
                      <a:pt x="296" y="71"/>
                    </a:cubicBezTo>
                    <a:cubicBezTo>
                      <a:pt x="296" y="71"/>
                      <a:pt x="297" y="71"/>
                      <a:pt x="297" y="72"/>
                    </a:cubicBezTo>
                    <a:cubicBezTo>
                      <a:pt x="300" y="73"/>
                      <a:pt x="300" y="73"/>
                      <a:pt x="300" y="73"/>
                    </a:cubicBezTo>
                    <a:cubicBezTo>
                      <a:pt x="301" y="72"/>
                      <a:pt x="301" y="72"/>
                      <a:pt x="301" y="72"/>
                    </a:cubicBezTo>
                    <a:cubicBezTo>
                      <a:pt x="301" y="71"/>
                      <a:pt x="301" y="71"/>
                      <a:pt x="301" y="71"/>
                    </a:cubicBezTo>
                    <a:cubicBezTo>
                      <a:pt x="290" y="71"/>
                      <a:pt x="290" y="71"/>
                      <a:pt x="290" y="71"/>
                    </a:cubicBezTo>
                    <a:cubicBezTo>
                      <a:pt x="289" y="71"/>
                      <a:pt x="289" y="72"/>
                      <a:pt x="288" y="72"/>
                    </a:cubicBezTo>
                    <a:cubicBezTo>
                      <a:pt x="288" y="73"/>
                      <a:pt x="289" y="74"/>
                      <a:pt x="289" y="74"/>
                    </a:cubicBezTo>
                    <a:cubicBezTo>
                      <a:pt x="292" y="76"/>
                      <a:pt x="292" y="76"/>
                      <a:pt x="292" y="76"/>
                    </a:cubicBezTo>
                    <a:cubicBezTo>
                      <a:pt x="293" y="75"/>
                      <a:pt x="293" y="75"/>
                      <a:pt x="293" y="75"/>
                    </a:cubicBezTo>
                    <a:cubicBezTo>
                      <a:pt x="293" y="73"/>
                      <a:pt x="293" y="73"/>
                      <a:pt x="293" y="73"/>
                    </a:cubicBezTo>
                    <a:cubicBezTo>
                      <a:pt x="281" y="73"/>
                      <a:pt x="281" y="73"/>
                      <a:pt x="281" y="73"/>
                    </a:cubicBezTo>
                    <a:cubicBezTo>
                      <a:pt x="280" y="73"/>
                      <a:pt x="280" y="73"/>
                      <a:pt x="280" y="74"/>
                    </a:cubicBezTo>
                    <a:cubicBezTo>
                      <a:pt x="279" y="75"/>
                      <a:pt x="280" y="75"/>
                      <a:pt x="280" y="76"/>
                    </a:cubicBezTo>
                    <a:cubicBezTo>
                      <a:pt x="284" y="78"/>
                      <a:pt x="284" y="78"/>
                      <a:pt x="284" y="78"/>
                    </a:cubicBezTo>
                    <a:cubicBezTo>
                      <a:pt x="285" y="77"/>
                      <a:pt x="285" y="77"/>
                      <a:pt x="285" y="77"/>
                    </a:cubicBezTo>
                    <a:cubicBezTo>
                      <a:pt x="285" y="75"/>
                      <a:pt x="285" y="75"/>
                      <a:pt x="285" y="75"/>
                    </a:cubicBezTo>
                    <a:cubicBezTo>
                      <a:pt x="273" y="75"/>
                      <a:pt x="273" y="75"/>
                      <a:pt x="273" y="75"/>
                    </a:cubicBezTo>
                    <a:cubicBezTo>
                      <a:pt x="272" y="75"/>
                      <a:pt x="272" y="75"/>
                      <a:pt x="271" y="76"/>
                    </a:cubicBezTo>
                    <a:cubicBezTo>
                      <a:pt x="271" y="77"/>
                      <a:pt x="271" y="77"/>
                      <a:pt x="272" y="78"/>
                    </a:cubicBezTo>
                    <a:cubicBezTo>
                      <a:pt x="277" y="81"/>
                      <a:pt x="277" y="81"/>
                      <a:pt x="277" y="81"/>
                    </a:cubicBezTo>
                    <a:cubicBezTo>
                      <a:pt x="278" y="80"/>
                      <a:pt x="278" y="80"/>
                      <a:pt x="278" y="80"/>
                    </a:cubicBezTo>
                    <a:cubicBezTo>
                      <a:pt x="278" y="78"/>
                      <a:pt x="278" y="78"/>
                      <a:pt x="278" y="78"/>
                    </a:cubicBezTo>
                    <a:cubicBezTo>
                      <a:pt x="267" y="77"/>
                      <a:pt x="267" y="77"/>
                      <a:pt x="267" y="77"/>
                    </a:cubicBezTo>
                    <a:cubicBezTo>
                      <a:pt x="266" y="77"/>
                      <a:pt x="266" y="78"/>
                      <a:pt x="266" y="78"/>
                    </a:cubicBezTo>
                    <a:cubicBezTo>
                      <a:pt x="265" y="79"/>
                      <a:pt x="266" y="80"/>
                      <a:pt x="266" y="80"/>
                    </a:cubicBezTo>
                    <a:cubicBezTo>
                      <a:pt x="271" y="83"/>
                      <a:pt x="271" y="83"/>
                      <a:pt x="271" y="83"/>
                    </a:cubicBezTo>
                    <a:cubicBezTo>
                      <a:pt x="271" y="82"/>
                      <a:pt x="271" y="82"/>
                      <a:pt x="271" y="82"/>
                    </a:cubicBezTo>
                    <a:cubicBezTo>
                      <a:pt x="271" y="80"/>
                      <a:pt x="271" y="80"/>
                      <a:pt x="271" y="80"/>
                    </a:cubicBezTo>
                    <a:cubicBezTo>
                      <a:pt x="261" y="80"/>
                      <a:pt x="261" y="80"/>
                      <a:pt x="261" y="80"/>
                    </a:cubicBezTo>
                    <a:cubicBezTo>
                      <a:pt x="260" y="80"/>
                      <a:pt x="259" y="80"/>
                      <a:pt x="259" y="81"/>
                    </a:cubicBezTo>
                    <a:cubicBezTo>
                      <a:pt x="259" y="82"/>
                      <a:pt x="259" y="82"/>
                      <a:pt x="260" y="83"/>
                    </a:cubicBezTo>
                    <a:cubicBezTo>
                      <a:pt x="265" y="86"/>
                      <a:pt x="265" y="86"/>
                      <a:pt x="265" y="86"/>
                    </a:cubicBezTo>
                    <a:cubicBezTo>
                      <a:pt x="265" y="84"/>
                      <a:pt x="265" y="84"/>
                      <a:pt x="265" y="84"/>
                    </a:cubicBezTo>
                    <a:cubicBezTo>
                      <a:pt x="264" y="83"/>
                      <a:pt x="264" y="83"/>
                      <a:pt x="264" y="83"/>
                    </a:cubicBezTo>
                    <a:cubicBezTo>
                      <a:pt x="265" y="84"/>
                      <a:pt x="265" y="84"/>
                      <a:pt x="265" y="84"/>
                    </a:cubicBezTo>
                    <a:cubicBezTo>
                      <a:pt x="265" y="83"/>
                      <a:pt x="265" y="83"/>
                      <a:pt x="265" y="83"/>
                    </a:cubicBezTo>
                    <a:cubicBezTo>
                      <a:pt x="265" y="83"/>
                      <a:pt x="264" y="83"/>
                      <a:pt x="264" y="83"/>
                    </a:cubicBezTo>
                    <a:cubicBezTo>
                      <a:pt x="265" y="84"/>
                      <a:pt x="265" y="84"/>
                      <a:pt x="265" y="84"/>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4" y="83"/>
                      <a:pt x="260" y="83"/>
                      <a:pt x="257" y="82"/>
                    </a:cubicBezTo>
                    <a:cubicBezTo>
                      <a:pt x="254" y="82"/>
                      <a:pt x="251" y="82"/>
                      <a:pt x="251" y="82"/>
                    </a:cubicBezTo>
                    <a:cubicBezTo>
                      <a:pt x="251" y="82"/>
                      <a:pt x="250" y="82"/>
                      <a:pt x="250" y="83"/>
                    </a:cubicBezTo>
                    <a:cubicBezTo>
                      <a:pt x="250" y="83"/>
                      <a:pt x="250" y="84"/>
                      <a:pt x="250" y="84"/>
                    </a:cubicBezTo>
                    <a:cubicBezTo>
                      <a:pt x="251" y="85"/>
                      <a:pt x="251" y="85"/>
                      <a:pt x="251" y="85"/>
                    </a:cubicBezTo>
                    <a:cubicBezTo>
                      <a:pt x="247" y="84"/>
                      <a:pt x="247" y="84"/>
                      <a:pt x="247" y="84"/>
                    </a:cubicBezTo>
                    <a:cubicBezTo>
                      <a:pt x="246" y="84"/>
                      <a:pt x="245" y="85"/>
                      <a:pt x="245" y="85"/>
                    </a:cubicBezTo>
                    <a:cubicBezTo>
                      <a:pt x="245" y="86"/>
                      <a:pt x="245" y="87"/>
                      <a:pt x="246" y="87"/>
                    </a:cubicBezTo>
                    <a:cubicBezTo>
                      <a:pt x="249" y="89"/>
                      <a:pt x="249" y="89"/>
                      <a:pt x="249" y="89"/>
                    </a:cubicBezTo>
                    <a:cubicBezTo>
                      <a:pt x="250" y="88"/>
                      <a:pt x="250" y="88"/>
                      <a:pt x="250" y="88"/>
                    </a:cubicBezTo>
                    <a:cubicBezTo>
                      <a:pt x="250" y="86"/>
                      <a:pt x="250" y="86"/>
                      <a:pt x="250" y="86"/>
                    </a:cubicBezTo>
                    <a:cubicBezTo>
                      <a:pt x="240" y="87"/>
                      <a:pt x="240" y="87"/>
                      <a:pt x="240" y="87"/>
                    </a:cubicBezTo>
                    <a:cubicBezTo>
                      <a:pt x="239" y="87"/>
                      <a:pt x="238" y="88"/>
                      <a:pt x="238" y="88"/>
                    </a:cubicBezTo>
                    <a:cubicBezTo>
                      <a:pt x="238" y="89"/>
                      <a:pt x="238" y="90"/>
                      <a:pt x="239" y="90"/>
                    </a:cubicBezTo>
                    <a:cubicBezTo>
                      <a:pt x="243" y="92"/>
                      <a:pt x="243" y="92"/>
                      <a:pt x="243" y="92"/>
                    </a:cubicBezTo>
                    <a:cubicBezTo>
                      <a:pt x="243" y="91"/>
                      <a:pt x="243" y="91"/>
                      <a:pt x="243" y="91"/>
                    </a:cubicBezTo>
                    <a:cubicBezTo>
                      <a:pt x="243" y="89"/>
                      <a:pt x="243" y="89"/>
                      <a:pt x="243" y="89"/>
                    </a:cubicBezTo>
                    <a:cubicBezTo>
                      <a:pt x="232" y="90"/>
                      <a:pt x="232" y="90"/>
                      <a:pt x="232" y="90"/>
                    </a:cubicBezTo>
                    <a:cubicBezTo>
                      <a:pt x="231" y="90"/>
                      <a:pt x="230" y="90"/>
                      <a:pt x="230" y="91"/>
                    </a:cubicBezTo>
                    <a:cubicBezTo>
                      <a:pt x="230" y="92"/>
                      <a:pt x="230" y="92"/>
                      <a:pt x="231" y="93"/>
                    </a:cubicBezTo>
                    <a:cubicBezTo>
                      <a:pt x="234" y="94"/>
                      <a:pt x="234" y="94"/>
                      <a:pt x="234" y="94"/>
                    </a:cubicBezTo>
                    <a:cubicBezTo>
                      <a:pt x="235" y="93"/>
                      <a:pt x="235" y="93"/>
                      <a:pt x="235" y="93"/>
                    </a:cubicBezTo>
                    <a:cubicBezTo>
                      <a:pt x="235" y="92"/>
                      <a:pt x="235" y="92"/>
                      <a:pt x="235" y="92"/>
                    </a:cubicBezTo>
                    <a:cubicBezTo>
                      <a:pt x="226" y="91"/>
                      <a:pt x="226" y="91"/>
                      <a:pt x="226" y="91"/>
                    </a:cubicBezTo>
                    <a:cubicBezTo>
                      <a:pt x="225" y="91"/>
                      <a:pt x="224" y="92"/>
                      <a:pt x="224" y="92"/>
                    </a:cubicBezTo>
                    <a:cubicBezTo>
                      <a:pt x="224" y="93"/>
                      <a:pt x="224" y="94"/>
                      <a:pt x="225" y="94"/>
                    </a:cubicBezTo>
                    <a:cubicBezTo>
                      <a:pt x="228" y="96"/>
                      <a:pt x="228" y="96"/>
                      <a:pt x="228" y="96"/>
                    </a:cubicBezTo>
                    <a:cubicBezTo>
                      <a:pt x="229" y="95"/>
                      <a:pt x="229" y="95"/>
                      <a:pt x="229" y="95"/>
                    </a:cubicBezTo>
                    <a:cubicBezTo>
                      <a:pt x="229" y="93"/>
                      <a:pt x="229" y="93"/>
                      <a:pt x="229" y="93"/>
                    </a:cubicBezTo>
                    <a:cubicBezTo>
                      <a:pt x="217" y="93"/>
                      <a:pt x="217" y="93"/>
                      <a:pt x="217" y="93"/>
                    </a:cubicBezTo>
                    <a:cubicBezTo>
                      <a:pt x="216" y="93"/>
                      <a:pt x="216" y="94"/>
                      <a:pt x="216" y="94"/>
                    </a:cubicBezTo>
                    <a:cubicBezTo>
                      <a:pt x="215" y="95"/>
                      <a:pt x="216" y="96"/>
                      <a:pt x="216" y="96"/>
                    </a:cubicBezTo>
                    <a:cubicBezTo>
                      <a:pt x="221" y="99"/>
                      <a:pt x="221" y="99"/>
                      <a:pt x="221" y="99"/>
                    </a:cubicBezTo>
                    <a:cubicBezTo>
                      <a:pt x="222" y="98"/>
                      <a:pt x="222" y="98"/>
                      <a:pt x="222" y="98"/>
                    </a:cubicBezTo>
                    <a:cubicBezTo>
                      <a:pt x="222" y="96"/>
                      <a:pt x="222" y="96"/>
                      <a:pt x="222" y="96"/>
                    </a:cubicBezTo>
                    <a:cubicBezTo>
                      <a:pt x="211" y="95"/>
                      <a:pt x="211" y="95"/>
                      <a:pt x="211" y="95"/>
                    </a:cubicBezTo>
                    <a:cubicBezTo>
                      <a:pt x="210" y="94"/>
                      <a:pt x="210" y="95"/>
                      <a:pt x="209" y="95"/>
                    </a:cubicBezTo>
                    <a:cubicBezTo>
                      <a:pt x="209" y="96"/>
                      <a:pt x="209" y="97"/>
                      <a:pt x="210" y="97"/>
                    </a:cubicBezTo>
                    <a:cubicBezTo>
                      <a:pt x="211" y="98"/>
                      <a:pt x="211" y="98"/>
                      <a:pt x="211" y="98"/>
                    </a:cubicBezTo>
                    <a:cubicBezTo>
                      <a:pt x="208" y="97"/>
                      <a:pt x="208" y="97"/>
                      <a:pt x="208" y="97"/>
                    </a:cubicBezTo>
                    <a:cubicBezTo>
                      <a:pt x="207" y="97"/>
                      <a:pt x="207" y="98"/>
                      <a:pt x="206" y="98"/>
                    </a:cubicBezTo>
                    <a:cubicBezTo>
                      <a:pt x="206" y="99"/>
                      <a:pt x="206" y="100"/>
                      <a:pt x="207" y="100"/>
                    </a:cubicBezTo>
                    <a:cubicBezTo>
                      <a:pt x="210" y="102"/>
                      <a:pt x="210" y="102"/>
                      <a:pt x="210" y="102"/>
                    </a:cubicBezTo>
                    <a:cubicBezTo>
                      <a:pt x="211" y="101"/>
                      <a:pt x="211" y="101"/>
                      <a:pt x="211" y="101"/>
                    </a:cubicBezTo>
                    <a:cubicBezTo>
                      <a:pt x="211" y="99"/>
                      <a:pt x="211" y="99"/>
                      <a:pt x="211" y="99"/>
                    </a:cubicBezTo>
                    <a:cubicBezTo>
                      <a:pt x="199" y="99"/>
                      <a:pt x="199" y="99"/>
                      <a:pt x="199" y="99"/>
                    </a:cubicBezTo>
                    <a:cubicBezTo>
                      <a:pt x="198" y="99"/>
                      <a:pt x="198" y="100"/>
                      <a:pt x="198" y="101"/>
                    </a:cubicBezTo>
                    <a:cubicBezTo>
                      <a:pt x="197" y="101"/>
                      <a:pt x="198" y="102"/>
                      <a:pt x="198" y="102"/>
                    </a:cubicBezTo>
                    <a:cubicBezTo>
                      <a:pt x="202" y="105"/>
                      <a:pt x="202" y="105"/>
                      <a:pt x="202" y="105"/>
                    </a:cubicBezTo>
                    <a:cubicBezTo>
                      <a:pt x="203" y="103"/>
                      <a:pt x="203" y="103"/>
                      <a:pt x="203" y="103"/>
                    </a:cubicBezTo>
                    <a:cubicBezTo>
                      <a:pt x="203" y="102"/>
                      <a:pt x="203" y="102"/>
                      <a:pt x="203" y="102"/>
                    </a:cubicBezTo>
                    <a:cubicBezTo>
                      <a:pt x="190" y="101"/>
                      <a:pt x="190" y="101"/>
                      <a:pt x="190" y="101"/>
                    </a:cubicBezTo>
                    <a:cubicBezTo>
                      <a:pt x="190" y="101"/>
                      <a:pt x="189" y="101"/>
                      <a:pt x="189" y="102"/>
                    </a:cubicBezTo>
                    <a:cubicBezTo>
                      <a:pt x="189" y="103"/>
                      <a:pt x="189" y="103"/>
                      <a:pt x="189" y="104"/>
                    </a:cubicBezTo>
                    <a:cubicBezTo>
                      <a:pt x="194" y="107"/>
                      <a:pt x="194" y="107"/>
                      <a:pt x="194" y="107"/>
                    </a:cubicBezTo>
                    <a:cubicBezTo>
                      <a:pt x="195" y="105"/>
                      <a:pt x="195" y="105"/>
                      <a:pt x="195" y="105"/>
                    </a:cubicBezTo>
                    <a:cubicBezTo>
                      <a:pt x="195" y="104"/>
                      <a:pt x="195" y="104"/>
                      <a:pt x="195" y="104"/>
                    </a:cubicBezTo>
                    <a:cubicBezTo>
                      <a:pt x="183" y="104"/>
                      <a:pt x="183" y="104"/>
                      <a:pt x="183" y="104"/>
                    </a:cubicBezTo>
                    <a:cubicBezTo>
                      <a:pt x="183" y="104"/>
                      <a:pt x="182" y="104"/>
                      <a:pt x="182" y="105"/>
                    </a:cubicBezTo>
                    <a:cubicBezTo>
                      <a:pt x="182" y="106"/>
                      <a:pt x="182" y="106"/>
                      <a:pt x="182" y="107"/>
                    </a:cubicBezTo>
                    <a:cubicBezTo>
                      <a:pt x="183" y="107"/>
                      <a:pt x="183" y="107"/>
                      <a:pt x="183" y="107"/>
                    </a:cubicBezTo>
                    <a:cubicBezTo>
                      <a:pt x="178" y="107"/>
                      <a:pt x="178" y="107"/>
                      <a:pt x="178" y="107"/>
                    </a:cubicBezTo>
                    <a:cubicBezTo>
                      <a:pt x="178" y="107"/>
                      <a:pt x="177" y="108"/>
                      <a:pt x="177" y="108"/>
                    </a:cubicBezTo>
                    <a:cubicBezTo>
                      <a:pt x="177" y="109"/>
                      <a:pt x="177" y="109"/>
                      <a:pt x="178" y="110"/>
                    </a:cubicBezTo>
                    <a:cubicBezTo>
                      <a:pt x="181" y="112"/>
                      <a:pt x="181" y="112"/>
                      <a:pt x="181" y="112"/>
                    </a:cubicBezTo>
                    <a:cubicBezTo>
                      <a:pt x="182" y="111"/>
                      <a:pt x="182" y="111"/>
                      <a:pt x="182" y="111"/>
                    </a:cubicBezTo>
                    <a:cubicBezTo>
                      <a:pt x="182" y="109"/>
                      <a:pt x="182" y="109"/>
                      <a:pt x="182" y="109"/>
                    </a:cubicBezTo>
                    <a:cubicBezTo>
                      <a:pt x="170" y="109"/>
                      <a:pt x="170" y="109"/>
                      <a:pt x="170" y="109"/>
                    </a:cubicBezTo>
                    <a:cubicBezTo>
                      <a:pt x="169" y="109"/>
                      <a:pt x="169" y="109"/>
                      <a:pt x="169" y="110"/>
                    </a:cubicBezTo>
                    <a:cubicBezTo>
                      <a:pt x="168" y="111"/>
                      <a:pt x="169" y="111"/>
                      <a:pt x="169" y="112"/>
                    </a:cubicBezTo>
                    <a:cubicBezTo>
                      <a:pt x="173" y="114"/>
                      <a:pt x="173" y="114"/>
                      <a:pt x="173" y="114"/>
                    </a:cubicBezTo>
                    <a:cubicBezTo>
                      <a:pt x="174" y="113"/>
                      <a:pt x="174" y="113"/>
                      <a:pt x="174" y="113"/>
                    </a:cubicBezTo>
                    <a:cubicBezTo>
                      <a:pt x="174" y="112"/>
                      <a:pt x="174" y="112"/>
                      <a:pt x="174" y="112"/>
                    </a:cubicBezTo>
                    <a:cubicBezTo>
                      <a:pt x="166" y="111"/>
                      <a:pt x="166" y="111"/>
                      <a:pt x="166" y="111"/>
                    </a:cubicBezTo>
                    <a:cubicBezTo>
                      <a:pt x="165" y="111"/>
                      <a:pt x="164" y="111"/>
                      <a:pt x="164" y="112"/>
                    </a:cubicBezTo>
                    <a:cubicBezTo>
                      <a:pt x="164" y="113"/>
                      <a:pt x="164" y="113"/>
                      <a:pt x="165" y="114"/>
                    </a:cubicBezTo>
                    <a:cubicBezTo>
                      <a:pt x="168" y="116"/>
                      <a:pt x="168" y="116"/>
                      <a:pt x="168" y="116"/>
                    </a:cubicBezTo>
                    <a:cubicBezTo>
                      <a:pt x="169" y="115"/>
                      <a:pt x="169" y="115"/>
                      <a:pt x="169" y="115"/>
                    </a:cubicBezTo>
                    <a:cubicBezTo>
                      <a:pt x="169" y="113"/>
                      <a:pt x="169" y="113"/>
                      <a:pt x="169" y="113"/>
                    </a:cubicBezTo>
                    <a:cubicBezTo>
                      <a:pt x="157" y="113"/>
                      <a:pt x="157" y="113"/>
                      <a:pt x="157" y="113"/>
                    </a:cubicBezTo>
                    <a:cubicBezTo>
                      <a:pt x="157" y="113"/>
                      <a:pt x="156" y="114"/>
                      <a:pt x="156" y="114"/>
                    </a:cubicBezTo>
                    <a:cubicBezTo>
                      <a:pt x="156" y="115"/>
                      <a:pt x="156" y="116"/>
                      <a:pt x="156" y="116"/>
                    </a:cubicBezTo>
                    <a:cubicBezTo>
                      <a:pt x="159" y="118"/>
                      <a:pt x="159" y="118"/>
                      <a:pt x="159" y="118"/>
                    </a:cubicBezTo>
                    <a:cubicBezTo>
                      <a:pt x="160" y="116"/>
                      <a:pt x="160" y="116"/>
                      <a:pt x="160" y="116"/>
                    </a:cubicBezTo>
                    <a:cubicBezTo>
                      <a:pt x="160" y="115"/>
                      <a:pt x="160" y="115"/>
                      <a:pt x="160" y="115"/>
                    </a:cubicBezTo>
                    <a:cubicBezTo>
                      <a:pt x="150" y="116"/>
                      <a:pt x="150" y="116"/>
                      <a:pt x="150" y="116"/>
                    </a:cubicBezTo>
                    <a:cubicBezTo>
                      <a:pt x="149" y="116"/>
                      <a:pt x="148" y="116"/>
                      <a:pt x="148" y="117"/>
                    </a:cubicBezTo>
                    <a:cubicBezTo>
                      <a:pt x="148" y="117"/>
                      <a:pt x="148" y="118"/>
                      <a:pt x="149" y="118"/>
                    </a:cubicBezTo>
                    <a:cubicBezTo>
                      <a:pt x="154" y="121"/>
                      <a:pt x="154" y="121"/>
                      <a:pt x="154" y="121"/>
                    </a:cubicBezTo>
                    <a:cubicBezTo>
                      <a:pt x="154" y="120"/>
                      <a:pt x="154" y="120"/>
                      <a:pt x="154" y="120"/>
                    </a:cubicBezTo>
                    <a:cubicBezTo>
                      <a:pt x="154" y="119"/>
                      <a:pt x="154" y="119"/>
                      <a:pt x="154" y="119"/>
                    </a:cubicBezTo>
                    <a:cubicBezTo>
                      <a:pt x="143" y="118"/>
                      <a:pt x="143" y="118"/>
                      <a:pt x="143" y="118"/>
                    </a:cubicBezTo>
                    <a:cubicBezTo>
                      <a:pt x="142" y="118"/>
                      <a:pt x="142" y="118"/>
                      <a:pt x="141" y="119"/>
                    </a:cubicBezTo>
                    <a:cubicBezTo>
                      <a:pt x="141" y="120"/>
                      <a:pt x="141" y="120"/>
                      <a:pt x="142" y="121"/>
                    </a:cubicBezTo>
                    <a:cubicBezTo>
                      <a:pt x="144" y="122"/>
                      <a:pt x="144" y="122"/>
                      <a:pt x="144" y="122"/>
                    </a:cubicBezTo>
                    <a:cubicBezTo>
                      <a:pt x="145" y="121"/>
                      <a:pt x="145" y="121"/>
                      <a:pt x="145" y="121"/>
                    </a:cubicBezTo>
                    <a:cubicBezTo>
                      <a:pt x="145" y="119"/>
                      <a:pt x="145" y="119"/>
                      <a:pt x="145" y="119"/>
                    </a:cubicBezTo>
                    <a:cubicBezTo>
                      <a:pt x="136" y="120"/>
                      <a:pt x="136" y="120"/>
                      <a:pt x="136" y="120"/>
                    </a:cubicBezTo>
                    <a:cubicBezTo>
                      <a:pt x="136" y="120"/>
                      <a:pt x="135" y="121"/>
                      <a:pt x="135" y="121"/>
                    </a:cubicBezTo>
                    <a:cubicBezTo>
                      <a:pt x="135" y="122"/>
                      <a:pt x="135" y="123"/>
                      <a:pt x="136" y="123"/>
                    </a:cubicBezTo>
                    <a:cubicBezTo>
                      <a:pt x="138" y="124"/>
                      <a:pt x="138" y="124"/>
                      <a:pt x="138" y="124"/>
                    </a:cubicBezTo>
                    <a:cubicBezTo>
                      <a:pt x="139" y="123"/>
                      <a:pt x="139" y="123"/>
                      <a:pt x="139" y="123"/>
                    </a:cubicBezTo>
                    <a:cubicBezTo>
                      <a:pt x="139" y="122"/>
                      <a:pt x="139" y="122"/>
                      <a:pt x="139" y="122"/>
                    </a:cubicBezTo>
                    <a:cubicBezTo>
                      <a:pt x="130" y="122"/>
                      <a:pt x="130" y="122"/>
                      <a:pt x="130" y="122"/>
                    </a:cubicBezTo>
                    <a:cubicBezTo>
                      <a:pt x="129" y="122"/>
                      <a:pt x="129" y="122"/>
                      <a:pt x="129" y="123"/>
                    </a:cubicBezTo>
                    <a:cubicBezTo>
                      <a:pt x="129" y="124"/>
                      <a:pt x="129" y="124"/>
                      <a:pt x="129" y="125"/>
                    </a:cubicBezTo>
                    <a:cubicBezTo>
                      <a:pt x="132" y="126"/>
                      <a:pt x="132" y="126"/>
                      <a:pt x="132" y="126"/>
                    </a:cubicBezTo>
                    <a:cubicBezTo>
                      <a:pt x="133" y="125"/>
                      <a:pt x="133" y="125"/>
                      <a:pt x="133" y="125"/>
                    </a:cubicBezTo>
                    <a:cubicBezTo>
                      <a:pt x="133" y="124"/>
                      <a:pt x="133" y="124"/>
                      <a:pt x="133" y="124"/>
                    </a:cubicBezTo>
                    <a:cubicBezTo>
                      <a:pt x="122" y="124"/>
                      <a:pt x="122" y="124"/>
                      <a:pt x="122" y="124"/>
                    </a:cubicBezTo>
                    <a:cubicBezTo>
                      <a:pt x="122" y="124"/>
                      <a:pt x="121" y="124"/>
                      <a:pt x="121" y="125"/>
                    </a:cubicBezTo>
                    <a:cubicBezTo>
                      <a:pt x="121" y="126"/>
                      <a:pt x="121" y="126"/>
                      <a:pt x="122" y="127"/>
                    </a:cubicBezTo>
                    <a:cubicBezTo>
                      <a:pt x="127" y="130"/>
                      <a:pt x="127" y="130"/>
                      <a:pt x="127" y="130"/>
                    </a:cubicBezTo>
                    <a:cubicBezTo>
                      <a:pt x="127" y="128"/>
                      <a:pt x="127" y="128"/>
                      <a:pt x="127" y="128"/>
                    </a:cubicBezTo>
                    <a:cubicBezTo>
                      <a:pt x="128" y="127"/>
                      <a:pt x="128" y="127"/>
                      <a:pt x="128" y="127"/>
                    </a:cubicBezTo>
                    <a:cubicBezTo>
                      <a:pt x="116" y="125"/>
                      <a:pt x="116" y="125"/>
                      <a:pt x="116" y="125"/>
                    </a:cubicBezTo>
                    <a:cubicBezTo>
                      <a:pt x="115" y="125"/>
                      <a:pt x="114" y="126"/>
                      <a:pt x="114" y="126"/>
                    </a:cubicBezTo>
                    <a:cubicBezTo>
                      <a:pt x="114" y="127"/>
                      <a:pt x="114" y="128"/>
                      <a:pt x="115" y="128"/>
                    </a:cubicBezTo>
                    <a:cubicBezTo>
                      <a:pt x="121" y="132"/>
                      <a:pt x="121" y="132"/>
                      <a:pt x="121" y="132"/>
                    </a:cubicBezTo>
                    <a:cubicBezTo>
                      <a:pt x="121" y="130"/>
                      <a:pt x="121" y="130"/>
                      <a:pt x="121" y="130"/>
                    </a:cubicBezTo>
                    <a:cubicBezTo>
                      <a:pt x="120" y="130"/>
                      <a:pt x="120" y="130"/>
                      <a:pt x="120" y="130"/>
                    </a:cubicBezTo>
                    <a:cubicBezTo>
                      <a:pt x="121" y="130"/>
                      <a:pt x="121" y="130"/>
                      <a:pt x="121" y="130"/>
                    </a:cubicBezTo>
                    <a:cubicBezTo>
                      <a:pt x="121" y="129"/>
                      <a:pt x="121" y="129"/>
                      <a:pt x="121" y="129"/>
                    </a:cubicBezTo>
                    <a:cubicBezTo>
                      <a:pt x="120" y="130"/>
                      <a:pt x="120" y="130"/>
                      <a:pt x="120" y="130"/>
                    </a:cubicBezTo>
                    <a:cubicBezTo>
                      <a:pt x="121" y="130"/>
                      <a:pt x="121" y="130"/>
                      <a:pt x="121" y="130"/>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0" y="129"/>
                      <a:pt x="117" y="129"/>
                      <a:pt x="114" y="128"/>
                    </a:cubicBezTo>
                    <a:cubicBezTo>
                      <a:pt x="111" y="128"/>
                      <a:pt x="108" y="128"/>
                      <a:pt x="108" y="128"/>
                    </a:cubicBezTo>
                    <a:cubicBezTo>
                      <a:pt x="108" y="128"/>
                      <a:pt x="107" y="128"/>
                      <a:pt x="107" y="129"/>
                    </a:cubicBezTo>
                    <a:cubicBezTo>
                      <a:pt x="107" y="130"/>
                      <a:pt x="107" y="130"/>
                      <a:pt x="107" y="131"/>
                    </a:cubicBezTo>
                    <a:cubicBezTo>
                      <a:pt x="108" y="131"/>
                      <a:pt x="108" y="131"/>
                      <a:pt x="108" y="131"/>
                    </a:cubicBezTo>
                    <a:cubicBezTo>
                      <a:pt x="102" y="131"/>
                      <a:pt x="102" y="131"/>
                      <a:pt x="102" y="131"/>
                    </a:cubicBezTo>
                    <a:cubicBezTo>
                      <a:pt x="102" y="131"/>
                      <a:pt x="101" y="131"/>
                      <a:pt x="101" y="132"/>
                    </a:cubicBezTo>
                    <a:cubicBezTo>
                      <a:pt x="101" y="133"/>
                      <a:pt x="101" y="133"/>
                      <a:pt x="102" y="134"/>
                    </a:cubicBezTo>
                    <a:cubicBezTo>
                      <a:pt x="106" y="136"/>
                      <a:pt x="106" y="136"/>
                      <a:pt x="106" y="136"/>
                    </a:cubicBezTo>
                    <a:cubicBezTo>
                      <a:pt x="107" y="135"/>
                      <a:pt x="107" y="135"/>
                      <a:pt x="107" y="135"/>
                    </a:cubicBezTo>
                    <a:cubicBezTo>
                      <a:pt x="107" y="134"/>
                      <a:pt x="107" y="134"/>
                      <a:pt x="107" y="134"/>
                    </a:cubicBezTo>
                    <a:cubicBezTo>
                      <a:pt x="94" y="133"/>
                      <a:pt x="94" y="133"/>
                      <a:pt x="94" y="133"/>
                    </a:cubicBezTo>
                    <a:cubicBezTo>
                      <a:pt x="93" y="133"/>
                      <a:pt x="93" y="134"/>
                      <a:pt x="92" y="134"/>
                    </a:cubicBezTo>
                    <a:cubicBezTo>
                      <a:pt x="92" y="135"/>
                      <a:pt x="92" y="136"/>
                      <a:pt x="93" y="136"/>
                    </a:cubicBezTo>
                    <a:cubicBezTo>
                      <a:pt x="94" y="137"/>
                      <a:pt x="94" y="137"/>
                      <a:pt x="94" y="137"/>
                    </a:cubicBezTo>
                    <a:cubicBezTo>
                      <a:pt x="91" y="138"/>
                      <a:pt x="91" y="138"/>
                      <a:pt x="91" y="138"/>
                    </a:cubicBezTo>
                    <a:cubicBezTo>
                      <a:pt x="91" y="138"/>
                      <a:pt x="90" y="139"/>
                      <a:pt x="90" y="140"/>
                    </a:cubicBezTo>
                    <a:cubicBezTo>
                      <a:pt x="90" y="140"/>
                      <a:pt x="91" y="141"/>
                      <a:pt x="91" y="141"/>
                    </a:cubicBezTo>
                    <a:cubicBezTo>
                      <a:pt x="92" y="141"/>
                      <a:pt x="92" y="141"/>
                      <a:pt x="92" y="141"/>
                    </a:cubicBezTo>
                    <a:cubicBezTo>
                      <a:pt x="90" y="142"/>
                      <a:pt x="90" y="142"/>
                      <a:pt x="90" y="142"/>
                    </a:cubicBezTo>
                    <a:cubicBezTo>
                      <a:pt x="89" y="142"/>
                      <a:pt x="89" y="143"/>
                      <a:pt x="89" y="144"/>
                    </a:cubicBezTo>
                    <a:cubicBezTo>
                      <a:pt x="89" y="144"/>
                      <a:pt x="89" y="145"/>
                      <a:pt x="89" y="145"/>
                    </a:cubicBezTo>
                    <a:cubicBezTo>
                      <a:pt x="92" y="147"/>
                      <a:pt x="92" y="147"/>
                      <a:pt x="92" y="147"/>
                    </a:cubicBezTo>
                    <a:cubicBezTo>
                      <a:pt x="90" y="148"/>
                      <a:pt x="90" y="148"/>
                      <a:pt x="90" y="148"/>
                    </a:cubicBezTo>
                    <a:cubicBezTo>
                      <a:pt x="90" y="148"/>
                      <a:pt x="90" y="149"/>
                      <a:pt x="90" y="149"/>
                    </a:cubicBezTo>
                    <a:cubicBezTo>
                      <a:pt x="90" y="150"/>
                      <a:pt x="90" y="150"/>
                      <a:pt x="90" y="150"/>
                    </a:cubicBezTo>
                    <a:cubicBezTo>
                      <a:pt x="95" y="153"/>
                      <a:pt x="95" y="153"/>
                      <a:pt x="95" y="153"/>
                    </a:cubicBezTo>
                    <a:cubicBezTo>
                      <a:pt x="92" y="157"/>
                      <a:pt x="92" y="157"/>
                      <a:pt x="92" y="157"/>
                    </a:cubicBezTo>
                    <a:cubicBezTo>
                      <a:pt x="92" y="157"/>
                      <a:pt x="92" y="158"/>
                      <a:pt x="93" y="159"/>
                    </a:cubicBezTo>
                    <a:cubicBezTo>
                      <a:pt x="94" y="160"/>
                      <a:pt x="94" y="160"/>
                      <a:pt x="94" y="160"/>
                    </a:cubicBezTo>
                    <a:cubicBezTo>
                      <a:pt x="95" y="158"/>
                      <a:pt x="95" y="158"/>
                      <a:pt x="95" y="158"/>
                    </a:cubicBezTo>
                    <a:cubicBezTo>
                      <a:pt x="94" y="157"/>
                      <a:pt x="94" y="157"/>
                      <a:pt x="94" y="157"/>
                    </a:cubicBezTo>
                    <a:cubicBezTo>
                      <a:pt x="90" y="163"/>
                      <a:pt x="90" y="163"/>
                      <a:pt x="90" y="163"/>
                    </a:cubicBezTo>
                    <a:cubicBezTo>
                      <a:pt x="90" y="163"/>
                      <a:pt x="89" y="163"/>
                      <a:pt x="90" y="164"/>
                    </a:cubicBezTo>
                    <a:cubicBezTo>
                      <a:pt x="90" y="164"/>
                      <a:pt x="90" y="165"/>
                      <a:pt x="90" y="165"/>
                    </a:cubicBezTo>
                    <a:cubicBezTo>
                      <a:pt x="96" y="169"/>
                      <a:pt x="96" y="169"/>
                      <a:pt x="96" y="169"/>
                    </a:cubicBezTo>
                    <a:cubicBezTo>
                      <a:pt x="97" y="167"/>
                      <a:pt x="97" y="167"/>
                      <a:pt x="97" y="167"/>
                    </a:cubicBezTo>
                    <a:cubicBezTo>
                      <a:pt x="96" y="167"/>
                      <a:pt x="96" y="167"/>
                      <a:pt x="96" y="167"/>
                    </a:cubicBezTo>
                    <a:cubicBezTo>
                      <a:pt x="97" y="167"/>
                      <a:pt x="97" y="167"/>
                      <a:pt x="97" y="167"/>
                    </a:cubicBezTo>
                    <a:cubicBezTo>
                      <a:pt x="97" y="166"/>
                      <a:pt x="97" y="166"/>
                      <a:pt x="97" y="166"/>
                    </a:cubicBezTo>
                    <a:cubicBezTo>
                      <a:pt x="96" y="166"/>
                      <a:pt x="96" y="166"/>
                      <a:pt x="96" y="167"/>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6"/>
                      <a:pt x="96" y="166"/>
                      <a:pt x="95" y="165"/>
                    </a:cubicBezTo>
                    <a:cubicBezTo>
                      <a:pt x="92" y="164"/>
                      <a:pt x="85" y="161"/>
                      <a:pt x="79" y="158"/>
                    </a:cubicBezTo>
                    <a:cubicBezTo>
                      <a:pt x="74" y="155"/>
                      <a:pt x="69" y="153"/>
                      <a:pt x="69" y="153"/>
                    </a:cubicBezTo>
                    <a:cubicBezTo>
                      <a:pt x="68" y="152"/>
                      <a:pt x="68" y="153"/>
                      <a:pt x="67" y="153"/>
                    </a:cubicBezTo>
                    <a:cubicBezTo>
                      <a:pt x="67" y="154"/>
                      <a:pt x="67" y="154"/>
                      <a:pt x="67" y="154"/>
                    </a:cubicBezTo>
                    <a:cubicBezTo>
                      <a:pt x="67" y="154"/>
                      <a:pt x="67" y="154"/>
                      <a:pt x="67" y="154"/>
                    </a:cubicBezTo>
                    <a:cubicBezTo>
                      <a:pt x="67" y="155"/>
                      <a:pt x="67" y="155"/>
                      <a:pt x="67" y="155"/>
                    </a:cubicBezTo>
                    <a:cubicBezTo>
                      <a:pt x="67" y="155"/>
                      <a:pt x="67" y="155"/>
                      <a:pt x="67" y="155"/>
                    </a:cubicBezTo>
                    <a:cubicBezTo>
                      <a:pt x="68" y="156"/>
                      <a:pt x="68" y="156"/>
                      <a:pt x="69" y="156"/>
                    </a:cubicBezTo>
                    <a:cubicBezTo>
                      <a:pt x="71" y="158"/>
                      <a:pt x="76" y="161"/>
                      <a:pt x="80" y="163"/>
                    </a:cubicBezTo>
                    <a:cubicBezTo>
                      <a:pt x="82" y="164"/>
                      <a:pt x="84" y="165"/>
                      <a:pt x="85" y="166"/>
                    </a:cubicBezTo>
                    <a:cubicBezTo>
                      <a:pt x="86" y="167"/>
                      <a:pt x="86" y="167"/>
                      <a:pt x="87" y="167"/>
                    </a:cubicBezTo>
                    <a:cubicBezTo>
                      <a:pt x="87" y="168"/>
                      <a:pt x="87" y="168"/>
                      <a:pt x="87" y="168"/>
                    </a:cubicBezTo>
                    <a:cubicBezTo>
                      <a:pt x="87" y="168"/>
                      <a:pt x="87" y="168"/>
                      <a:pt x="87" y="168"/>
                    </a:cubicBezTo>
                    <a:cubicBezTo>
                      <a:pt x="88" y="167"/>
                      <a:pt x="88" y="167"/>
                      <a:pt x="88" y="167"/>
                    </a:cubicBezTo>
                    <a:cubicBezTo>
                      <a:pt x="87" y="167"/>
                      <a:pt x="87" y="167"/>
                      <a:pt x="87" y="167"/>
                    </a:cubicBezTo>
                    <a:cubicBezTo>
                      <a:pt x="87" y="168"/>
                      <a:pt x="87" y="168"/>
                      <a:pt x="87" y="168"/>
                    </a:cubicBezTo>
                    <a:cubicBezTo>
                      <a:pt x="88" y="167"/>
                      <a:pt x="88" y="167"/>
                      <a:pt x="88" y="167"/>
                    </a:cubicBezTo>
                    <a:cubicBezTo>
                      <a:pt x="87" y="167"/>
                      <a:pt x="87" y="167"/>
                      <a:pt x="87" y="167"/>
                    </a:cubicBezTo>
                    <a:cubicBezTo>
                      <a:pt x="88" y="167"/>
                      <a:pt x="88" y="167"/>
                      <a:pt x="88" y="167"/>
                    </a:cubicBezTo>
                    <a:cubicBezTo>
                      <a:pt x="87" y="167"/>
                      <a:pt x="87" y="167"/>
                      <a:pt x="87" y="167"/>
                    </a:cubicBezTo>
                    <a:cubicBezTo>
                      <a:pt x="87" y="167"/>
                      <a:pt x="87" y="167"/>
                      <a:pt x="87" y="167"/>
                    </a:cubicBezTo>
                    <a:cubicBezTo>
                      <a:pt x="88" y="167"/>
                      <a:pt x="88" y="167"/>
                      <a:pt x="88" y="167"/>
                    </a:cubicBezTo>
                    <a:cubicBezTo>
                      <a:pt x="87" y="167"/>
                      <a:pt x="87" y="167"/>
                      <a:pt x="87" y="167"/>
                    </a:cubicBezTo>
                    <a:cubicBezTo>
                      <a:pt x="88" y="167"/>
                      <a:pt x="88" y="167"/>
                      <a:pt x="88" y="167"/>
                    </a:cubicBezTo>
                    <a:cubicBezTo>
                      <a:pt x="87" y="166"/>
                      <a:pt x="87" y="166"/>
                      <a:pt x="87" y="166"/>
                    </a:cubicBezTo>
                    <a:cubicBezTo>
                      <a:pt x="87" y="167"/>
                      <a:pt x="87" y="167"/>
                      <a:pt x="87" y="167"/>
                    </a:cubicBezTo>
                    <a:cubicBezTo>
                      <a:pt x="88" y="167"/>
                      <a:pt x="88" y="167"/>
                      <a:pt x="88" y="167"/>
                    </a:cubicBezTo>
                    <a:cubicBezTo>
                      <a:pt x="87" y="166"/>
                      <a:pt x="87" y="166"/>
                      <a:pt x="87" y="166"/>
                    </a:cubicBezTo>
                    <a:cubicBezTo>
                      <a:pt x="88" y="167"/>
                      <a:pt x="88" y="167"/>
                      <a:pt x="88" y="167"/>
                    </a:cubicBezTo>
                    <a:cubicBezTo>
                      <a:pt x="87" y="166"/>
                      <a:pt x="87" y="166"/>
                      <a:pt x="87" y="166"/>
                    </a:cubicBezTo>
                    <a:cubicBezTo>
                      <a:pt x="88" y="167"/>
                      <a:pt x="88" y="167"/>
                      <a:pt x="88" y="167"/>
                    </a:cubicBezTo>
                    <a:cubicBezTo>
                      <a:pt x="88" y="165"/>
                      <a:pt x="88" y="165"/>
                      <a:pt x="88" y="165"/>
                    </a:cubicBezTo>
                    <a:cubicBezTo>
                      <a:pt x="87" y="166"/>
                      <a:pt x="87" y="166"/>
                      <a:pt x="87" y="166"/>
                    </a:cubicBezTo>
                    <a:cubicBezTo>
                      <a:pt x="88" y="167"/>
                      <a:pt x="88" y="167"/>
                      <a:pt x="88" y="167"/>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5"/>
                      <a:pt x="87" y="165"/>
                      <a:pt x="85" y="164"/>
                    </a:cubicBezTo>
                    <a:cubicBezTo>
                      <a:pt x="80" y="162"/>
                      <a:pt x="69" y="156"/>
                      <a:pt x="59" y="151"/>
                    </a:cubicBezTo>
                    <a:cubicBezTo>
                      <a:pt x="55" y="148"/>
                      <a:pt x="50" y="146"/>
                      <a:pt x="47" y="144"/>
                    </a:cubicBezTo>
                    <a:cubicBezTo>
                      <a:pt x="44" y="142"/>
                      <a:pt x="42" y="141"/>
                      <a:pt x="42" y="141"/>
                    </a:cubicBezTo>
                    <a:cubicBezTo>
                      <a:pt x="41" y="141"/>
                      <a:pt x="40" y="141"/>
                      <a:pt x="40" y="142"/>
                    </a:cubicBezTo>
                    <a:cubicBezTo>
                      <a:pt x="39" y="143"/>
                      <a:pt x="39" y="144"/>
                      <a:pt x="40" y="144"/>
                    </a:cubicBezTo>
                    <a:cubicBezTo>
                      <a:pt x="61" y="157"/>
                      <a:pt x="61" y="157"/>
                      <a:pt x="61" y="157"/>
                    </a:cubicBezTo>
                    <a:cubicBezTo>
                      <a:pt x="62" y="156"/>
                      <a:pt x="62" y="156"/>
                      <a:pt x="62" y="156"/>
                    </a:cubicBezTo>
                    <a:cubicBezTo>
                      <a:pt x="63" y="154"/>
                      <a:pt x="63" y="154"/>
                      <a:pt x="63" y="154"/>
                    </a:cubicBezTo>
                    <a:cubicBezTo>
                      <a:pt x="5" y="126"/>
                      <a:pt x="5" y="126"/>
                      <a:pt x="5" y="126"/>
                    </a:cubicBezTo>
                    <a:cubicBezTo>
                      <a:pt x="4" y="125"/>
                      <a:pt x="4" y="126"/>
                      <a:pt x="3" y="126"/>
                    </a:cubicBezTo>
                    <a:cubicBezTo>
                      <a:pt x="3" y="127"/>
                      <a:pt x="3" y="128"/>
                      <a:pt x="4" y="128"/>
                    </a:cubicBezTo>
                    <a:cubicBezTo>
                      <a:pt x="9" y="132"/>
                      <a:pt x="9" y="132"/>
                      <a:pt x="9" y="132"/>
                    </a:cubicBezTo>
                    <a:cubicBezTo>
                      <a:pt x="2" y="128"/>
                      <a:pt x="2" y="128"/>
                      <a:pt x="2" y="128"/>
                    </a:cubicBezTo>
                    <a:cubicBezTo>
                      <a:pt x="1" y="128"/>
                      <a:pt x="0" y="128"/>
                      <a:pt x="0" y="129"/>
                    </a:cubicBezTo>
                    <a:cubicBezTo>
                      <a:pt x="0" y="130"/>
                      <a:pt x="0" y="131"/>
                      <a:pt x="0" y="131"/>
                    </a:cubicBezTo>
                    <a:cubicBezTo>
                      <a:pt x="5" y="134"/>
                      <a:pt x="5" y="134"/>
                      <a:pt x="5" y="134"/>
                    </a:cubicBezTo>
                    <a:cubicBezTo>
                      <a:pt x="5" y="134"/>
                      <a:pt x="6" y="134"/>
                      <a:pt x="7" y="133"/>
                    </a:cubicBezTo>
                    <a:cubicBezTo>
                      <a:pt x="7" y="133"/>
                      <a:pt x="7" y="132"/>
                      <a:pt x="6" y="1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0" name="Freeform 1205">
                <a:extLst>
                  <a:ext uri="{FF2B5EF4-FFF2-40B4-BE49-F238E27FC236}">
                    <a16:creationId xmlns:a16="http://schemas.microsoft.com/office/drawing/2014/main" id="{E528D07E-74AD-4454-A2A8-AE5ACFC56444}"/>
                  </a:ext>
                </a:extLst>
              </p:cNvPr>
              <p:cNvSpPr>
                <a:spLocks/>
              </p:cNvSpPr>
              <p:nvPr/>
            </p:nvSpPr>
            <p:spPr bwMode="auto">
              <a:xfrm>
                <a:off x="4163954" y="224628"/>
                <a:ext cx="946475" cy="453922"/>
              </a:xfrm>
              <a:custGeom>
                <a:avLst/>
                <a:gdLst>
                  <a:gd name="T0" fmla="*/ 7 w 588"/>
                  <a:gd name="T1" fmla="*/ 156 h 282"/>
                  <a:gd name="T2" fmla="*/ 8 w 588"/>
                  <a:gd name="T3" fmla="*/ 163 h 282"/>
                  <a:gd name="T4" fmla="*/ 355 w 588"/>
                  <a:gd name="T5" fmla="*/ 64 h 282"/>
                  <a:gd name="T6" fmla="*/ 358 w 588"/>
                  <a:gd name="T7" fmla="*/ 16 h 282"/>
                  <a:gd name="T8" fmla="*/ 557 w 588"/>
                  <a:gd name="T9" fmla="*/ 54 h 282"/>
                  <a:gd name="T10" fmla="*/ 376 w 588"/>
                  <a:gd name="T11" fmla="*/ 207 h 282"/>
                  <a:gd name="T12" fmla="*/ 370 w 588"/>
                  <a:gd name="T13" fmla="*/ 166 h 282"/>
                  <a:gd name="T14" fmla="*/ 14 w 588"/>
                  <a:gd name="T15" fmla="*/ 264 h 282"/>
                  <a:gd name="T16" fmla="*/ 14 w 588"/>
                  <a:gd name="T17" fmla="*/ 156 h 282"/>
                  <a:gd name="T18" fmla="*/ 7 w 588"/>
                  <a:gd name="T19" fmla="*/ 156 h 282"/>
                  <a:gd name="T20" fmla="*/ 8 w 588"/>
                  <a:gd name="T21" fmla="*/ 163 h 282"/>
                  <a:gd name="T22" fmla="*/ 7 w 588"/>
                  <a:gd name="T23" fmla="*/ 156 h 282"/>
                  <a:gd name="T24" fmla="*/ 0 w 588"/>
                  <a:gd name="T25" fmla="*/ 156 h 282"/>
                  <a:gd name="T26" fmla="*/ 0 w 588"/>
                  <a:gd name="T27" fmla="*/ 282 h 282"/>
                  <a:gd name="T28" fmla="*/ 358 w 588"/>
                  <a:gd name="T29" fmla="*/ 184 h 282"/>
                  <a:gd name="T30" fmla="*/ 365 w 588"/>
                  <a:gd name="T31" fmla="*/ 233 h 282"/>
                  <a:gd name="T32" fmla="*/ 588 w 588"/>
                  <a:gd name="T33" fmla="*/ 46 h 282"/>
                  <a:gd name="T34" fmla="*/ 346 w 588"/>
                  <a:gd name="T35" fmla="*/ 0 h 282"/>
                  <a:gd name="T36" fmla="*/ 343 w 588"/>
                  <a:gd name="T37" fmla="*/ 53 h 282"/>
                  <a:gd name="T38" fmla="*/ 0 w 588"/>
                  <a:gd name="T39" fmla="*/ 152 h 282"/>
                  <a:gd name="T40" fmla="*/ 0 w 588"/>
                  <a:gd name="T41" fmla="*/ 156 h 282"/>
                  <a:gd name="T42" fmla="*/ 7 w 588"/>
                  <a:gd name="T43" fmla="*/ 15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8" h="282">
                    <a:moveTo>
                      <a:pt x="7" y="156"/>
                    </a:moveTo>
                    <a:lnTo>
                      <a:pt x="8" y="163"/>
                    </a:lnTo>
                    <a:lnTo>
                      <a:pt x="355" y="64"/>
                    </a:lnTo>
                    <a:lnTo>
                      <a:pt x="358" y="16"/>
                    </a:lnTo>
                    <a:lnTo>
                      <a:pt x="557" y="54"/>
                    </a:lnTo>
                    <a:lnTo>
                      <a:pt x="376" y="207"/>
                    </a:lnTo>
                    <a:lnTo>
                      <a:pt x="370" y="166"/>
                    </a:lnTo>
                    <a:lnTo>
                      <a:pt x="14" y="264"/>
                    </a:lnTo>
                    <a:lnTo>
                      <a:pt x="14" y="156"/>
                    </a:lnTo>
                    <a:lnTo>
                      <a:pt x="7" y="156"/>
                    </a:lnTo>
                    <a:lnTo>
                      <a:pt x="8" y="163"/>
                    </a:lnTo>
                    <a:lnTo>
                      <a:pt x="7" y="156"/>
                    </a:lnTo>
                    <a:lnTo>
                      <a:pt x="0" y="156"/>
                    </a:lnTo>
                    <a:lnTo>
                      <a:pt x="0" y="282"/>
                    </a:lnTo>
                    <a:lnTo>
                      <a:pt x="358" y="184"/>
                    </a:lnTo>
                    <a:lnTo>
                      <a:pt x="365" y="233"/>
                    </a:lnTo>
                    <a:lnTo>
                      <a:pt x="588" y="46"/>
                    </a:lnTo>
                    <a:lnTo>
                      <a:pt x="346" y="0"/>
                    </a:lnTo>
                    <a:lnTo>
                      <a:pt x="343" y="53"/>
                    </a:lnTo>
                    <a:lnTo>
                      <a:pt x="0" y="152"/>
                    </a:lnTo>
                    <a:lnTo>
                      <a:pt x="0" y="156"/>
                    </a:lnTo>
                    <a:lnTo>
                      <a:pt x="7" y="15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1" name="Freeform 1206">
                <a:extLst>
                  <a:ext uri="{FF2B5EF4-FFF2-40B4-BE49-F238E27FC236}">
                    <a16:creationId xmlns:a16="http://schemas.microsoft.com/office/drawing/2014/main" id="{6A398A8F-0369-4AAF-AB2F-755DD0ED4580}"/>
                  </a:ext>
                </a:extLst>
              </p:cNvPr>
              <p:cNvSpPr>
                <a:spLocks/>
              </p:cNvSpPr>
              <p:nvPr/>
            </p:nvSpPr>
            <p:spPr bwMode="auto">
              <a:xfrm>
                <a:off x="3404199" y="12154"/>
                <a:ext cx="721124" cy="658347"/>
              </a:xfrm>
              <a:custGeom>
                <a:avLst/>
                <a:gdLst>
                  <a:gd name="T0" fmla="*/ 434 w 448"/>
                  <a:gd name="T1" fmla="*/ 283 h 409"/>
                  <a:gd name="T2" fmla="*/ 438 w 448"/>
                  <a:gd name="T3" fmla="*/ 277 h 409"/>
                  <a:gd name="T4" fmla="*/ 199 w 448"/>
                  <a:gd name="T5" fmla="*/ 77 h 409"/>
                  <a:gd name="T6" fmla="*/ 196 w 448"/>
                  <a:gd name="T7" fmla="*/ 32 h 409"/>
                  <a:gd name="T8" fmla="*/ 0 w 448"/>
                  <a:gd name="T9" fmla="*/ 0 h 409"/>
                  <a:gd name="T10" fmla="*/ 178 w 448"/>
                  <a:gd name="T11" fmla="*/ 279 h 409"/>
                  <a:gd name="T12" fmla="*/ 186 w 448"/>
                  <a:gd name="T13" fmla="*/ 227 h 409"/>
                  <a:gd name="T14" fmla="*/ 448 w 448"/>
                  <a:gd name="T15" fmla="*/ 409 h 409"/>
                  <a:gd name="T16" fmla="*/ 441 w 448"/>
                  <a:gd name="T17" fmla="*/ 280 h 409"/>
                  <a:gd name="T18" fmla="*/ 438 w 448"/>
                  <a:gd name="T19" fmla="*/ 277 h 409"/>
                  <a:gd name="T20" fmla="*/ 434 w 448"/>
                  <a:gd name="T21" fmla="*/ 283 h 409"/>
                  <a:gd name="T22" fmla="*/ 427 w 448"/>
                  <a:gd name="T23" fmla="*/ 283 h 409"/>
                  <a:gd name="T24" fmla="*/ 433 w 448"/>
                  <a:gd name="T25" fmla="*/ 382 h 409"/>
                  <a:gd name="T26" fmla="*/ 176 w 448"/>
                  <a:gd name="T27" fmla="*/ 203 h 409"/>
                  <a:gd name="T28" fmla="*/ 170 w 448"/>
                  <a:gd name="T29" fmla="*/ 239 h 409"/>
                  <a:gd name="T30" fmla="*/ 29 w 448"/>
                  <a:gd name="T31" fmla="*/ 19 h 409"/>
                  <a:gd name="T32" fmla="*/ 182 w 448"/>
                  <a:gd name="T33" fmla="*/ 45 h 409"/>
                  <a:gd name="T34" fmla="*/ 186 w 448"/>
                  <a:gd name="T35" fmla="*/ 84 h 409"/>
                  <a:gd name="T36" fmla="*/ 430 w 448"/>
                  <a:gd name="T37" fmla="*/ 288 h 409"/>
                  <a:gd name="T38" fmla="*/ 434 w 448"/>
                  <a:gd name="T39" fmla="*/ 283 h 409"/>
                  <a:gd name="T40" fmla="*/ 427 w 448"/>
                  <a:gd name="T41" fmla="*/ 283 h 409"/>
                  <a:gd name="T42" fmla="*/ 434 w 448"/>
                  <a:gd name="T43" fmla="*/ 28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8" h="409">
                    <a:moveTo>
                      <a:pt x="434" y="283"/>
                    </a:moveTo>
                    <a:lnTo>
                      <a:pt x="438" y="277"/>
                    </a:lnTo>
                    <a:lnTo>
                      <a:pt x="199" y="77"/>
                    </a:lnTo>
                    <a:lnTo>
                      <a:pt x="196" y="32"/>
                    </a:lnTo>
                    <a:lnTo>
                      <a:pt x="0" y="0"/>
                    </a:lnTo>
                    <a:lnTo>
                      <a:pt x="178" y="279"/>
                    </a:lnTo>
                    <a:lnTo>
                      <a:pt x="186" y="227"/>
                    </a:lnTo>
                    <a:lnTo>
                      <a:pt x="448" y="409"/>
                    </a:lnTo>
                    <a:lnTo>
                      <a:pt x="441" y="280"/>
                    </a:lnTo>
                    <a:lnTo>
                      <a:pt x="438" y="277"/>
                    </a:lnTo>
                    <a:lnTo>
                      <a:pt x="434" y="283"/>
                    </a:lnTo>
                    <a:lnTo>
                      <a:pt x="427" y="283"/>
                    </a:lnTo>
                    <a:lnTo>
                      <a:pt x="433" y="382"/>
                    </a:lnTo>
                    <a:lnTo>
                      <a:pt x="176" y="203"/>
                    </a:lnTo>
                    <a:lnTo>
                      <a:pt x="170" y="239"/>
                    </a:lnTo>
                    <a:lnTo>
                      <a:pt x="29" y="19"/>
                    </a:lnTo>
                    <a:lnTo>
                      <a:pt x="182" y="45"/>
                    </a:lnTo>
                    <a:lnTo>
                      <a:pt x="186" y="84"/>
                    </a:lnTo>
                    <a:lnTo>
                      <a:pt x="430" y="288"/>
                    </a:lnTo>
                    <a:lnTo>
                      <a:pt x="434" y="283"/>
                    </a:lnTo>
                    <a:lnTo>
                      <a:pt x="427" y="283"/>
                    </a:lnTo>
                    <a:lnTo>
                      <a:pt x="434" y="283"/>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2" name="Freeform 1207">
                <a:extLst>
                  <a:ext uri="{FF2B5EF4-FFF2-40B4-BE49-F238E27FC236}">
                    <a16:creationId xmlns:a16="http://schemas.microsoft.com/office/drawing/2014/main" id="{84AE5D62-4101-4151-B477-E848E49B3888}"/>
                  </a:ext>
                </a:extLst>
              </p:cNvPr>
              <p:cNvSpPr>
                <a:spLocks/>
              </p:cNvSpPr>
              <p:nvPr/>
            </p:nvSpPr>
            <p:spPr bwMode="auto">
              <a:xfrm>
                <a:off x="3421905" y="23422"/>
                <a:ext cx="693760" cy="626154"/>
              </a:xfrm>
              <a:custGeom>
                <a:avLst/>
                <a:gdLst>
                  <a:gd name="T0" fmla="*/ 217 w 317"/>
                  <a:gd name="T1" fmla="*/ 215 h 286"/>
                  <a:gd name="T2" fmla="*/ 298 w 317"/>
                  <a:gd name="T3" fmla="*/ 265 h 286"/>
                  <a:gd name="T4" fmla="*/ 126 w 317"/>
                  <a:gd name="T5" fmla="*/ 153 h 286"/>
                  <a:gd name="T6" fmla="*/ 126 w 317"/>
                  <a:gd name="T7" fmla="*/ 155 h 286"/>
                  <a:gd name="T8" fmla="*/ 78 w 317"/>
                  <a:gd name="T9" fmla="*/ 118 h 286"/>
                  <a:gd name="T10" fmla="*/ 78 w 317"/>
                  <a:gd name="T11" fmla="*/ 112 h 286"/>
                  <a:gd name="T12" fmla="*/ 313 w 317"/>
                  <a:gd name="T13" fmla="*/ 251 h 286"/>
                  <a:gd name="T14" fmla="*/ 64 w 317"/>
                  <a:gd name="T15" fmla="*/ 98 h 286"/>
                  <a:gd name="T16" fmla="*/ 56 w 317"/>
                  <a:gd name="T17" fmla="*/ 85 h 286"/>
                  <a:gd name="T18" fmla="*/ 49 w 317"/>
                  <a:gd name="T19" fmla="*/ 73 h 286"/>
                  <a:gd name="T20" fmla="*/ 304 w 317"/>
                  <a:gd name="T21" fmla="*/ 228 h 286"/>
                  <a:gd name="T22" fmla="*/ 313 w 317"/>
                  <a:gd name="T23" fmla="*/ 217 h 286"/>
                  <a:gd name="T24" fmla="*/ 27 w 317"/>
                  <a:gd name="T25" fmla="*/ 40 h 286"/>
                  <a:gd name="T26" fmla="*/ 311 w 317"/>
                  <a:gd name="T27" fmla="*/ 210 h 286"/>
                  <a:gd name="T28" fmla="*/ 14 w 317"/>
                  <a:gd name="T29" fmla="*/ 20 h 286"/>
                  <a:gd name="T30" fmla="*/ 10 w 317"/>
                  <a:gd name="T31" fmla="*/ 14 h 286"/>
                  <a:gd name="T32" fmla="*/ 275 w 317"/>
                  <a:gd name="T33" fmla="*/ 171 h 286"/>
                  <a:gd name="T34" fmla="*/ 13 w 317"/>
                  <a:gd name="T35" fmla="*/ 3 h 286"/>
                  <a:gd name="T36" fmla="*/ 34 w 317"/>
                  <a:gd name="T37" fmla="*/ 11 h 286"/>
                  <a:gd name="T38" fmla="*/ 190 w 317"/>
                  <a:gd name="T39" fmla="*/ 104 h 286"/>
                  <a:gd name="T40" fmla="*/ 41 w 317"/>
                  <a:gd name="T41" fmla="*/ 9 h 286"/>
                  <a:gd name="T42" fmla="*/ 98 w 317"/>
                  <a:gd name="T43" fmla="*/ 37 h 286"/>
                  <a:gd name="T44" fmla="*/ 55 w 317"/>
                  <a:gd name="T45" fmla="*/ 11 h 286"/>
                  <a:gd name="T46" fmla="*/ 135 w 317"/>
                  <a:gd name="T47" fmla="*/ 54 h 286"/>
                  <a:gd name="T48" fmla="*/ 67 w 317"/>
                  <a:gd name="T49" fmla="*/ 13 h 286"/>
                  <a:gd name="T50" fmla="*/ 80 w 317"/>
                  <a:gd name="T51" fmla="*/ 14 h 286"/>
                  <a:gd name="T52" fmla="*/ 79 w 317"/>
                  <a:gd name="T53" fmla="*/ 16 h 286"/>
                  <a:gd name="T54" fmla="*/ 94 w 317"/>
                  <a:gd name="T55" fmla="*/ 19 h 286"/>
                  <a:gd name="T56" fmla="*/ 133 w 317"/>
                  <a:gd name="T57" fmla="*/ 30 h 286"/>
                  <a:gd name="T58" fmla="*/ 130 w 317"/>
                  <a:gd name="T59" fmla="*/ 26 h 286"/>
                  <a:gd name="T60" fmla="*/ 131 w 317"/>
                  <a:gd name="T61" fmla="*/ 23 h 286"/>
                  <a:gd name="T62" fmla="*/ 130 w 317"/>
                  <a:gd name="T63" fmla="*/ 35 h 286"/>
                  <a:gd name="T64" fmla="*/ 95 w 317"/>
                  <a:gd name="T65" fmla="*/ 16 h 286"/>
                  <a:gd name="T66" fmla="*/ 132 w 317"/>
                  <a:gd name="T67" fmla="*/ 41 h 286"/>
                  <a:gd name="T68" fmla="*/ 133 w 317"/>
                  <a:gd name="T69" fmla="*/ 48 h 286"/>
                  <a:gd name="T70" fmla="*/ 133 w 317"/>
                  <a:gd name="T71" fmla="*/ 48 h 286"/>
                  <a:gd name="T72" fmla="*/ 133 w 317"/>
                  <a:gd name="T73" fmla="*/ 55 h 286"/>
                  <a:gd name="T74" fmla="*/ 134 w 317"/>
                  <a:gd name="T75" fmla="*/ 54 h 286"/>
                  <a:gd name="T76" fmla="*/ 158 w 317"/>
                  <a:gd name="T77" fmla="*/ 74 h 286"/>
                  <a:gd name="T78" fmla="*/ 190 w 317"/>
                  <a:gd name="T79" fmla="*/ 102 h 286"/>
                  <a:gd name="T80" fmla="*/ 24 w 317"/>
                  <a:gd name="T81" fmla="*/ 6 h 286"/>
                  <a:gd name="T82" fmla="*/ 218 w 317"/>
                  <a:gd name="T83" fmla="*/ 127 h 286"/>
                  <a:gd name="T84" fmla="*/ 271 w 317"/>
                  <a:gd name="T85" fmla="*/ 171 h 286"/>
                  <a:gd name="T86" fmla="*/ 273 w 317"/>
                  <a:gd name="T87" fmla="*/ 170 h 286"/>
                  <a:gd name="T88" fmla="*/ 297 w 317"/>
                  <a:gd name="T89" fmla="*/ 191 h 286"/>
                  <a:gd name="T90" fmla="*/ 190 w 317"/>
                  <a:gd name="T91" fmla="*/ 133 h 286"/>
                  <a:gd name="T92" fmla="*/ 310 w 317"/>
                  <a:gd name="T93" fmla="*/ 209 h 286"/>
                  <a:gd name="T94" fmla="*/ 26 w 317"/>
                  <a:gd name="T95" fmla="*/ 39 h 286"/>
                  <a:gd name="T96" fmla="*/ 311 w 317"/>
                  <a:gd name="T97" fmla="*/ 218 h 286"/>
                  <a:gd name="T98" fmla="*/ 313 w 317"/>
                  <a:gd name="T99" fmla="*/ 232 h 286"/>
                  <a:gd name="T100" fmla="*/ 313 w 317"/>
                  <a:gd name="T101" fmla="*/ 232 h 286"/>
                  <a:gd name="T102" fmla="*/ 62 w 317"/>
                  <a:gd name="T103" fmla="*/ 85 h 286"/>
                  <a:gd name="T104" fmla="*/ 312 w 317"/>
                  <a:gd name="T105" fmla="*/ 245 h 286"/>
                  <a:gd name="T106" fmla="*/ 312 w 317"/>
                  <a:gd name="T107" fmla="*/ 244 h 286"/>
                  <a:gd name="T108" fmla="*/ 312 w 317"/>
                  <a:gd name="T109" fmla="*/ 253 h 286"/>
                  <a:gd name="T110" fmla="*/ 307 w 317"/>
                  <a:gd name="T111" fmla="*/ 255 h 286"/>
                  <a:gd name="T112" fmla="*/ 94 w 317"/>
                  <a:gd name="T113" fmla="*/ 132 h 286"/>
                  <a:gd name="T114" fmla="*/ 313 w 317"/>
                  <a:gd name="T115" fmla="*/ 271 h 286"/>
                  <a:gd name="T116" fmla="*/ 314 w 317"/>
                  <a:gd name="T117" fmla="*/ 270 h 286"/>
                  <a:gd name="T118" fmla="*/ 215 w 317"/>
                  <a:gd name="T119" fmla="*/ 218 h 286"/>
                  <a:gd name="T120" fmla="*/ 314 w 317"/>
                  <a:gd name="T121" fmla="*/ 27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286">
                    <a:moveTo>
                      <a:pt x="314" y="283"/>
                    </a:moveTo>
                    <a:cubicBezTo>
                      <a:pt x="309" y="280"/>
                      <a:pt x="309" y="280"/>
                      <a:pt x="309" y="280"/>
                    </a:cubicBezTo>
                    <a:cubicBezTo>
                      <a:pt x="315" y="280"/>
                      <a:pt x="315" y="280"/>
                      <a:pt x="315" y="280"/>
                    </a:cubicBezTo>
                    <a:cubicBezTo>
                      <a:pt x="316" y="280"/>
                      <a:pt x="317" y="279"/>
                      <a:pt x="317" y="278"/>
                    </a:cubicBezTo>
                    <a:cubicBezTo>
                      <a:pt x="317" y="278"/>
                      <a:pt x="316" y="278"/>
                      <a:pt x="316" y="278"/>
                    </a:cubicBezTo>
                    <a:cubicBezTo>
                      <a:pt x="316" y="277"/>
                      <a:pt x="316" y="277"/>
                      <a:pt x="316" y="277"/>
                    </a:cubicBezTo>
                    <a:cubicBezTo>
                      <a:pt x="316" y="277"/>
                      <a:pt x="316" y="277"/>
                      <a:pt x="316" y="277"/>
                    </a:cubicBezTo>
                    <a:cubicBezTo>
                      <a:pt x="315" y="276"/>
                      <a:pt x="308" y="272"/>
                      <a:pt x="299" y="266"/>
                    </a:cubicBezTo>
                    <a:cubicBezTo>
                      <a:pt x="284" y="257"/>
                      <a:pt x="264" y="245"/>
                      <a:pt x="247" y="234"/>
                    </a:cubicBezTo>
                    <a:cubicBezTo>
                      <a:pt x="238" y="229"/>
                      <a:pt x="231" y="224"/>
                      <a:pt x="225" y="221"/>
                    </a:cubicBezTo>
                    <a:cubicBezTo>
                      <a:pt x="222" y="219"/>
                      <a:pt x="220" y="217"/>
                      <a:pt x="219" y="216"/>
                    </a:cubicBezTo>
                    <a:cubicBezTo>
                      <a:pt x="218" y="216"/>
                      <a:pt x="217" y="216"/>
                      <a:pt x="217" y="215"/>
                    </a:cubicBezTo>
                    <a:cubicBezTo>
                      <a:pt x="216" y="215"/>
                      <a:pt x="216" y="215"/>
                      <a:pt x="216" y="215"/>
                    </a:cubicBezTo>
                    <a:cubicBezTo>
                      <a:pt x="216" y="215"/>
                      <a:pt x="216" y="215"/>
                      <a:pt x="216" y="215"/>
                    </a:cubicBezTo>
                    <a:cubicBezTo>
                      <a:pt x="216" y="216"/>
                      <a:pt x="216" y="216"/>
                      <a:pt x="216" y="216"/>
                    </a:cubicBezTo>
                    <a:cubicBezTo>
                      <a:pt x="217" y="215"/>
                      <a:pt x="217" y="215"/>
                      <a:pt x="217" y="215"/>
                    </a:cubicBezTo>
                    <a:cubicBezTo>
                      <a:pt x="216" y="215"/>
                      <a:pt x="216" y="215"/>
                      <a:pt x="216" y="215"/>
                    </a:cubicBezTo>
                    <a:cubicBezTo>
                      <a:pt x="216" y="216"/>
                      <a:pt x="216" y="216"/>
                      <a:pt x="216" y="216"/>
                    </a:cubicBezTo>
                    <a:cubicBezTo>
                      <a:pt x="217" y="215"/>
                      <a:pt x="217" y="215"/>
                      <a:pt x="217" y="215"/>
                    </a:cubicBezTo>
                    <a:cubicBezTo>
                      <a:pt x="216" y="216"/>
                      <a:pt x="216" y="216"/>
                      <a:pt x="216" y="216"/>
                    </a:cubicBezTo>
                    <a:cubicBezTo>
                      <a:pt x="217" y="215"/>
                      <a:pt x="217" y="215"/>
                      <a:pt x="217" y="215"/>
                    </a:cubicBezTo>
                    <a:cubicBezTo>
                      <a:pt x="217" y="215"/>
                      <a:pt x="217" y="215"/>
                      <a:pt x="217" y="215"/>
                    </a:cubicBezTo>
                    <a:cubicBezTo>
                      <a:pt x="216" y="216"/>
                      <a:pt x="216" y="216"/>
                      <a:pt x="216" y="216"/>
                    </a:cubicBezTo>
                    <a:cubicBezTo>
                      <a:pt x="217" y="215"/>
                      <a:pt x="217" y="215"/>
                      <a:pt x="217" y="215"/>
                    </a:cubicBezTo>
                    <a:cubicBezTo>
                      <a:pt x="215" y="216"/>
                      <a:pt x="215" y="216"/>
                      <a:pt x="215" y="216"/>
                    </a:cubicBezTo>
                    <a:cubicBezTo>
                      <a:pt x="217" y="216"/>
                      <a:pt x="217" y="216"/>
                      <a:pt x="217" y="216"/>
                    </a:cubicBezTo>
                    <a:cubicBezTo>
                      <a:pt x="217" y="216"/>
                      <a:pt x="217" y="215"/>
                      <a:pt x="217" y="215"/>
                    </a:cubicBezTo>
                    <a:cubicBezTo>
                      <a:pt x="215" y="216"/>
                      <a:pt x="215" y="216"/>
                      <a:pt x="215" y="216"/>
                    </a:cubicBezTo>
                    <a:cubicBezTo>
                      <a:pt x="217" y="216"/>
                      <a:pt x="217" y="216"/>
                      <a:pt x="217" y="216"/>
                    </a:cubicBezTo>
                    <a:cubicBezTo>
                      <a:pt x="215" y="216"/>
                      <a:pt x="215" y="216"/>
                      <a:pt x="215" y="216"/>
                    </a:cubicBezTo>
                    <a:cubicBezTo>
                      <a:pt x="215" y="218"/>
                      <a:pt x="215" y="218"/>
                      <a:pt x="215" y="218"/>
                    </a:cubicBezTo>
                    <a:cubicBezTo>
                      <a:pt x="215" y="216"/>
                      <a:pt x="215" y="216"/>
                      <a:pt x="215" y="216"/>
                    </a:cubicBezTo>
                    <a:cubicBezTo>
                      <a:pt x="215" y="217"/>
                      <a:pt x="215" y="217"/>
                      <a:pt x="215" y="217"/>
                    </a:cubicBezTo>
                    <a:cubicBezTo>
                      <a:pt x="215" y="217"/>
                      <a:pt x="215" y="218"/>
                      <a:pt x="215" y="218"/>
                    </a:cubicBezTo>
                    <a:cubicBezTo>
                      <a:pt x="215" y="216"/>
                      <a:pt x="215" y="216"/>
                      <a:pt x="215" y="216"/>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8"/>
                      <a:pt x="216" y="218"/>
                    </a:cubicBezTo>
                    <a:cubicBezTo>
                      <a:pt x="222" y="222"/>
                      <a:pt x="245" y="235"/>
                      <a:pt x="267" y="248"/>
                    </a:cubicBezTo>
                    <a:cubicBezTo>
                      <a:pt x="278" y="255"/>
                      <a:pt x="289" y="261"/>
                      <a:pt x="298" y="265"/>
                    </a:cubicBezTo>
                    <a:cubicBezTo>
                      <a:pt x="302" y="268"/>
                      <a:pt x="306" y="270"/>
                      <a:pt x="308" y="271"/>
                    </a:cubicBezTo>
                    <a:cubicBezTo>
                      <a:pt x="310" y="272"/>
                      <a:pt x="311" y="272"/>
                      <a:pt x="312" y="272"/>
                    </a:cubicBezTo>
                    <a:cubicBezTo>
                      <a:pt x="313" y="273"/>
                      <a:pt x="314" y="273"/>
                      <a:pt x="314" y="273"/>
                    </a:cubicBezTo>
                    <a:cubicBezTo>
                      <a:pt x="315" y="273"/>
                      <a:pt x="315" y="273"/>
                      <a:pt x="315" y="273"/>
                    </a:cubicBezTo>
                    <a:cubicBezTo>
                      <a:pt x="315" y="273"/>
                      <a:pt x="316" y="273"/>
                      <a:pt x="316" y="272"/>
                    </a:cubicBezTo>
                    <a:cubicBezTo>
                      <a:pt x="316" y="272"/>
                      <a:pt x="316" y="272"/>
                      <a:pt x="316" y="272"/>
                    </a:cubicBezTo>
                    <a:cubicBezTo>
                      <a:pt x="316" y="271"/>
                      <a:pt x="316" y="271"/>
                      <a:pt x="316" y="271"/>
                    </a:cubicBezTo>
                    <a:cubicBezTo>
                      <a:pt x="316" y="270"/>
                      <a:pt x="316" y="270"/>
                      <a:pt x="315" y="269"/>
                    </a:cubicBezTo>
                    <a:cubicBezTo>
                      <a:pt x="315" y="268"/>
                      <a:pt x="313" y="267"/>
                      <a:pt x="311" y="266"/>
                    </a:cubicBezTo>
                    <a:cubicBezTo>
                      <a:pt x="304" y="260"/>
                      <a:pt x="289" y="250"/>
                      <a:pt x="270" y="239"/>
                    </a:cubicBezTo>
                    <a:cubicBezTo>
                      <a:pt x="242" y="221"/>
                      <a:pt x="206" y="200"/>
                      <a:pt x="177" y="183"/>
                    </a:cubicBezTo>
                    <a:cubicBezTo>
                      <a:pt x="163" y="175"/>
                      <a:pt x="150" y="167"/>
                      <a:pt x="141" y="161"/>
                    </a:cubicBezTo>
                    <a:cubicBezTo>
                      <a:pt x="137" y="159"/>
                      <a:pt x="133" y="156"/>
                      <a:pt x="130" y="155"/>
                    </a:cubicBezTo>
                    <a:cubicBezTo>
                      <a:pt x="129" y="154"/>
                      <a:pt x="128" y="153"/>
                      <a:pt x="128"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6" y="153"/>
                      <a:pt x="126" y="153"/>
                      <a:pt x="126" y="153"/>
                    </a:cubicBezTo>
                    <a:cubicBezTo>
                      <a:pt x="127" y="153"/>
                      <a:pt x="127" y="153"/>
                      <a:pt x="127" y="153"/>
                    </a:cubicBezTo>
                    <a:cubicBezTo>
                      <a:pt x="127" y="153"/>
                      <a:pt x="127" y="153"/>
                      <a:pt x="127" y="153"/>
                    </a:cubicBezTo>
                    <a:cubicBezTo>
                      <a:pt x="126" y="153"/>
                      <a:pt x="126" y="153"/>
                      <a:pt x="126" y="153"/>
                    </a:cubicBezTo>
                    <a:cubicBezTo>
                      <a:pt x="127" y="153"/>
                      <a:pt x="127" y="153"/>
                      <a:pt x="127" y="153"/>
                    </a:cubicBezTo>
                    <a:cubicBezTo>
                      <a:pt x="126" y="153"/>
                      <a:pt x="126" y="153"/>
                      <a:pt x="126" y="153"/>
                    </a:cubicBezTo>
                    <a:cubicBezTo>
                      <a:pt x="127" y="154"/>
                      <a:pt x="127" y="154"/>
                      <a:pt x="127" y="154"/>
                    </a:cubicBezTo>
                    <a:cubicBezTo>
                      <a:pt x="127" y="153"/>
                      <a:pt x="127" y="153"/>
                      <a:pt x="127" y="153"/>
                    </a:cubicBezTo>
                    <a:cubicBezTo>
                      <a:pt x="126" y="153"/>
                      <a:pt x="126" y="153"/>
                      <a:pt x="126" y="153"/>
                    </a:cubicBezTo>
                    <a:cubicBezTo>
                      <a:pt x="127" y="154"/>
                      <a:pt x="127" y="154"/>
                      <a:pt x="127" y="154"/>
                    </a:cubicBezTo>
                    <a:cubicBezTo>
                      <a:pt x="127" y="154"/>
                      <a:pt x="127" y="154"/>
                      <a:pt x="127" y="154"/>
                    </a:cubicBezTo>
                    <a:cubicBezTo>
                      <a:pt x="126" y="153"/>
                      <a:pt x="126" y="153"/>
                      <a:pt x="126" y="153"/>
                    </a:cubicBezTo>
                    <a:cubicBezTo>
                      <a:pt x="126" y="155"/>
                      <a:pt x="126" y="155"/>
                      <a:pt x="126" y="155"/>
                    </a:cubicBezTo>
                    <a:cubicBezTo>
                      <a:pt x="127" y="154"/>
                      <a:pt x="127" y="154"/>
                      <a:pt x="127" y="154"/>
                    </a:cubicBezTo>
                    <a:cubicBezTo>
                      <a:pt x="126" y="153"/>
                      <a:pt x="126" y="153"/>
                      <a:pt x="126" y="153"/>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7" y="155"/>
                    </a:cubicBezTo>
                    <a:cubicBezTo>
                      <a:pt x="129" y="156"/>
                      <a:pt x="134" y="158"/>
                      <a:pt x="141" y="162"/>
                    </a:cubicBezTo>
                    <a:cubicBezTo>
                      <a:pt x="163" y="174"/>
                      <a:pt x="206" y="200"/>
                      <a:pt x="244" y="224"/>
                    </a:cubicBezTo>
                    <a:cubicBezTo>
                      <a:pt x="262" y="235"/>
                      <a:pt x="280" y="246"/>
                      <a:pt x="292" y="254"/>
                    </a:cubicBezTo>
                    <a:cubicBezTo>
                      <a:pt x="299" y="258"/>
                      <a:pt x="304" y="261"/>
                      <a:pt x="307" y="263"/>
                    </a:cubicBezTo>
                    <a:cubicBezTo>
                      <a:pt x="311" y="265"/>
                      <a:pt x="313" y="267"/>
                      <a:pt x="313" y="267"/>
                    </a:cubicBezTo>
                    <a:cubicBezTo>
                      <a:pt x="314" y="265"/>
                      <a:pt x="314" y="265"/>
                      <a:pt x="314" y="265"/>
                    </a:cubicBezTo>
                    <a:cubicBezTo>
                      <a:pt x="314" y="264"/>
                      <a:pt x="314" y="264"/>
                      <a:pt x="314" y="264"/>
                    </a:cubicBezTo>
                    <a:cubicBezTo>
                      <a:pt x="314" y="264"/>
                      <a:pt x="311" y="262"/>
                      <a:pt x="304" y="258"/>
                    </a:cubicBezTo>
                    <a:cubicBezTo>
                      <a:pt x="282" y="244"/>
                      <a:pt x="225" y="210"/>
                      <a:pt x="174" y="179"/>
                    </a:cubicBezTo>
                    <a:cubicBezTo>
                      <a:pt x="149" y="163"/>
                      <a:pt x="125" y="148"/>
                      <a:pt x="107" y="137"/>
                    </a:cubicBezTo>
                    <a:cubicBezTo>
                      <a:pt x="98" y="131"/>
                      <a:pt x="91" y="127"/>
                      <a:pt x="86" y="123"/>
                    </a:cubicBezTo>
                    <a:cubicBezTo>
                      <a:pt x="84" y="121"/>
                      <a:pt x="82" y="120"/>
                      <a:pt x="80" y="119"/>
                    </a:cubicBezTo>
                    <a:cubicBezTo>
                      <a:pt x="80" y="118"/>
                      <a:pt x="79" y="118"/>
                      <a:pt x="79" y="118"/>
                    </a:cubicBezTo>
                    <a:cubicBezTo>
                      <a:pt x="79" y="117"/>
                      <a:pt x="79" y="117"/>
                      <a:pt x="79" y="117"/>
                    </a:cubicBezTo>
                    <a:cubicBezTo>
                      <a:pt x="78" y="118"/>
                      <a:pt x="78" y="118"/>
                      <a:pt x="78" y="118"/>
                    </a:cubicBezTo>
                    <a:cubicBezTo>
                      <a:pt x="79" y="118"/>
                      <a:pt x="79" y="118"/>
                      <a:pt x="79" y="118"/>
                    </a:cubicBezTo>
                    <a:cubicBezTo>
                      <a:pt x="79" y="117"/>
                      <a:pt x="79" y="117"/>
                      <a:pt x="79" y="117"/>
                    </a:cubicBezTo>
                    <a:cubicBezTo>
                      <a:pt x="78" y="118"/>
                      <a:pt x="78" y="118"/>
                      <a:pt x="78" y="118"/>
                    </a:cubicBezTo>
                    <a:cubicBezTo>
                      <a:pt x="79" y="118"/>
                      <a:pt x="79" y="118"/>
                      <a:pt x="79" y="118"/>
                    </a:cubicBezTo>
                    <a:cubicBezTo>
                      <a:pt x="78" y="118"/>
                      <a:pt x="78" y="118"/>
                      <a:pt x="78" y="118"/>
                    </a:cubicBezTo>
                    <a:cubicBezTo>
                      <a:pt x="79" y="118"/>
                      <a:pt x="79" y="118"/>
                      <a:pt x="79" y="118"/>
                    </a:cubicBezTo>
                    <a:cubicBezTo>
                      <a:pt x="79" y="118"/>
                      <a:pt x="79" y="118"/>
                      <a:pt x="79" y="118"/>
                    </a:cubicBezTo>
                    <a:cubicBezTo>
                      <a:pt x="78" y="118"/>
                      <a:pt x="78" y="118"/>
                      <a:pt x="78" y="118"/>
                    </a:cubicBezTo>
                    <a:cubicBezTo>
                      <a:pt x="79" y="118"/>
                      <a:pt x="79" y="118"/>
                      <a:pt x="79" y="118"/>
                    </a:cubicBezTo>
                    <a:cubicBezTo>
                      <a:pt x="78" y="118"/>
                      <a:pt x="78" y="118"/>
                      <a:pt x="78" y="118"/>
                    </a:cubicBezTo>
                    <a:cubicBezTo>
                      <a:pt x="79" y="119"/>
                      <a:pt x="79" y="119"/>
                      <a:pt x="79" y="119"/>
                    </a:cubicBezTo>
                    <a:cubicBezTo>
                      <a:pt x="79" y="118"/>
                      <a:pt x="79" y="118"/>
                      <a:pt x="79" y="118"/>
                    </a:cubicBezTo>
                    <a:cubicBezTo>
                      <a:pt x="78" y="118"/>
                      <a:pt x="78" y="118"/>
                      <a:pt x="78" y="118"/>
                    </a:cubicBezTo>
                    <a:cubicBezTo>
                      <a:pt x="79" y="119"/>
                      <a:pt x="79" y="119"/>
                      <a:pt x="79" y="119"/>
                    </a:cubicBezTo>
                    <a:cubicBezTo>
                      <a:pt x="78" y="118"/>
                      <a:pt x="78" y="118"/>
                      <a:pt x="78" y="118"/>
                    </a:cubicBezTo>
                    <a:cubicBezTo>
                      <a:pt x="77" y="119"/>
                      <a:pt x="77" y="119"/>
                      <a:pt x="77" y="119"/>
                    </a:cubicBezTo>
                    <a:cubicBezTo>
                      <a:pt x="312" y="259"/>
                      <a:pt x="312" y="259"/>
                      <a:pt x="312" y="259"/>
                    </a:cubicBezTo>
                    <a:cubicBezTo>
                      <a:pt x="312" y="259"/>
                      <a:pt x="313" y="259"/>
                      <a:pt x="314" y="258"/>
                    </a:cubicBezTo>
                    <a:cubicBezTo>
                      <a:pt x="314" y="258"/>
                      <a:pt x="314" y="258"/>
                      <a:pt x="314" y="258"/>
                    </a:cubicBezTo>
                    <a:cubicBezTo>
                      <a:pt x="314" y="257"/>
                      <a:pt x="314" y="257"/>
                      <a:pt x="314" y="256"/>
                    </a:cubicBezTo>
                    <a:cubicBezTo>
                      <a:pt x="313" y="256"/>
                      <a:pt x="313" y="255"/>
                      <a:pt x="312" y="255"/>
                    </a:cubicBezTo>
                    <a:cubicBezTo>
                      <a:pt x="309" y="253"/>
                      <a:pt x="304" y="249"/>
                      <a:pt x="296" y="244"/>
                    </a:cubicBezTo>
                    <a:cubicBezTo>
                      <a:pt x="267" y="227"/>
                      <a:pt x="211" y="194"/>
                      <a:pt x="162" y="165"/>
                    </a:cubicBezTo>
                    <a:cubicBezTo>
                      <a:pt x="137" y="150"/>
                      <a:pt x="114" y="136"/>
                      <a:pt x="97" y="125"/>
                    </a:cubicBezTo>
                    <a:cubicBezTo>
                      <a:pt x="89" y="120"/>
                      <a:pt x="82" y="115"/>
                      <a:pt x="78" y="112"/>
                    </a:cubicBezTo>
                    <a:cubicBezTo>
                      <a:pt x="75" y="110"/>
                      <a:pt x="73" y="109"/>
                      <a:pt x="72" y="107"/>
                    </a:cubicBezTo>
                    <a:cubicBezTo>
                      <a:pt x="72" y="107"/>
                      <a:pt x="71" y="106"/>
                      <a:pt x="71"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69" y="106"/>
                      <a:pt x="69" y="106"/>
                      <a:pt x="69" y="106"/>
                    </a:cubicBezTo>
                    <a:cubicBezTo>
                      <a:pt x="69" y="107"/>
                      <a:pt x="69" y="107"/>
                      <a:pt x="69" y="107"/>
                    </a:cubicBezTo>
                    <a:cubicBezTo>
                      <a:pt x="312" y="254"/>
                      <a:pt x="312" y="254"/>
                      <a:pt x="312" y="254"/>
                    </a:cubicBezTo>
                    <a:cubicBezTo>
                      <a:pt x="312" y="254"/>
                      <a:pt x="312" y="254"/>
                      <a:pt x="313" y="254"/>
                    </a:cubicBezTo>
                    <a:cubicBezTo>
                      <a:pt x="313" y="254"/>
                      <a:pt x="313" y="254"/>
                      <a:pt x="314" y="253"/>
                    </a:cubicBezTo>
                    <a:cubicBezTo>
                      <a:pt x="314" y="253"/>
                      <a:pt x="314" y="253"/>
                      <a:pt x="314" y="253"/>
                    </a:cubicBezTo>
                    <a:cubicBezTo>
                      <a:pt x="314" y="252"/>
                      <a:pt x="314" y="252"/>
                      <a:pt x="313" y="252"/>
                    </a:cubicBezTo>
                    <a:cubicBezTo>
                      <a:pt x="313" y="251"/>
                      <a:pt x="313" y="251"/>
                      <a:pt x="313" y="251"/>
                    </a:cubicBezTo>
                    <a:cubicBezTo>
                      <a:pt x="312" y="250"/>
                      <a:pt x="311" y="249"/>
                      <a:pt x="308" y="248"/>
                    </a:cubicBezTo>
                    <a:cubicBezTo>
                      <a:pt x="290" y="236"/>
                      <a:pt x="229" y="199"/>
                      <a:pt x="173" y="165"/>
                    </a:cubicBezTo>
                    <a:cubicBezTo>
                      <a:pt x="144" y="148"/>
                      <a:pt x="117" y="131"/>
                      <a:pt x="97" y="118"/>
                    </a:cubicBezTo>
                    <a:cubicBezTo>
                      <a:pt x="87" y="112"/>
                      <a:pt x="79" y="107"/>
                      <a:pt x="73" y="103"/>
                    </a:cubicBezTo>
                    <a:cubicBezTo>
                      <a:pt x="70" y="101"/>
                      <a:pt x="68" y="99"/>
                      <a:pt x="66" y="98"/>
                    </a:cubicBezTo>
                    <a:cubicBezTo>
                      <a:pt x="66" y="97"/>
                      <a:pt x="65" y="97"/>
                      <a:pt x="65" y="97"/>
                    </a:cubicBezTo>
                    <a:cubicBezTo>
                      <a:pt x="64" y="96"/>
                      <a:pt x="64" y="96"/>
                      <a:pt x="64" y="96"/>
                    </a:cubicBezTo>
                    <a:cubicBezTo>
                      <a:pt x="64" y="97"/>
                      <a:pt x="64" y="97"/>
                      <a:pt x="64" y="97"/>
                    </a:cubicBezTo>
                    <a:cubicBezTo>
                      <a:pt x="64" y="96"/>
                      <a:pt x="64" y="96"/>
                      <a:pt x="64" y="96"/>
                    </a:cubicBezTo>
                    <a:cubicBezTo>
                      <a:pt x="64" y="96"/>
                      <a:pt x="64" y="96"/>
                      <a:pt x="64" y="96"/>
                    </a:cubicBezTo>
                    <a:cubicBezTo>
                      <a:pt x="64" y="97"/>
                      <a:pt x="64" y="97"/>
                      <a:pt x="64" y="97"/>
                    </a:cubicBezTo>
                    <a:cubicBezTo>
                      <a:pt x="64" y="96"/>
                      <a:pt x="64" y="96"/>
                      <a:pt x="64" y="96"/>
                    </a:cubicBezTo>
                    <a:cubicBezTo>
                      <a:pt x="63" y="97"/>
                      <a:pt x="63" y="97"/>
                      <a:pt x="63" y="97"/>
                    </a:cubicBezTo>
                    <a:cubicBezTo>
                      <a:pt x="65" y="97"/>
                      <a:pt x="65" y="97"/>
                      <a:pt x="65" y="97"/>
                    </a:cubicBezTo>
                    <a:cubicBezTo>
                      <a:pt x="64" y="96"/>
                      <a:pt x="64" y="96"/>
                      <a:pt x="64" y="96"/>
                    </a:cubicBezTo>
                    <a:cubicBezTo>
                      <a:pt x="63" y="97"/>
                      <a:pt x="63" y="97"/>
                      <a:pt x="63" y="97"/>
                    </a:cubicBezTo>
                    <a:cubicBezTo>
                      <a:pt x="65" y="97"/>
                      <a:pt x="65" y="97"/>
                      <a:pt x="65" y="97"/>
                    </a:cubicBezTo>
                    <a:cubicBezTo>
                      <a:pt x="63" y="97"/>
                      <a:pt x="63" y="97"/>
                      <a:pt x="63" y="97"/>
                    </a:cubicBezTo>
                    <a:cubicBezTo>
                      <a:pt x="64" y="98"/>
                      <a:pt x="64" y="98"/>
                      <a:pt x="64" y="98"/>
                    </a:cubicBezTo>
                    <a:cubicBezTo>
                      <a:pt x="65" y="97"/>
                      <a:pt x="65" y="97"/>
                      <a:pt x="65" y="97"/>
                    </a:cubicBezTo>
                    <a:cubicBezTo>
                      <a:pt x="63" y="97"/>
                      <a:pt x="63" y="97"/>
                      <a:pt x="63" y="97"/>
                    </a:cubicBezTo>
                    <a:cubicBezTo>
                      <a:pt x="64" y="98"/>
                      <a:pt x="64" y="98"/>
                      <a:pt x="64" y="98"/>
                    </a:cubicBezTo>
                    <a:cubicBezTo>
                      <a:pt x="63" y="97"/>
                      <a:pt x="63" y="97"/>
                      <a:pt x="63" y="97"/>
                    </a:cubicBezTo>
                    <a:cubicBezTo>
                      <a:pt x="62" y="98"/>
                      <a:pt x="62" y="98"/>
                      <a:pt x="62" y="98"/>
                    </a:cubicBezTo>
                    <a:cubicBezTo>
                      <a:pt x="62" y="98"/>
                      <a:pt x="122" y="135"/>
                      <a:pt x="184" y="172"/>
                    </a:cubicBezTo>
                    <a:cubicBezTo>
                      <a:pt x="214" y="191"/>
                      <a:pt x="245" y="209"/>
                      <a:pt x="269" y="223"/>
                    </a:cubicBezTo>
                    <a:cubicBezTo>
                      <a:pt x="281" y="230"/>
                      <a:pt x="291" y="236"/>
                      <a:pt x="298" y="240"/>
                    </a:cubicBezTo>
                    <a:cubicBezTo>
                      <a:pt x="302" y="242"/>
                      <a:pt x="305" y="244"/>
                      <a:pt x="307" y="245"/>
                    </a:cubicBezTo>
                    <a:cubicBezTo>
                      <a:pt x="308" y="245"/>
                      <a:pt x="309" y="246"/>
                      <a:pt x="310" y="246"/>
                    </a:cubicBezTo>
                    <a:cubicBezTo>
                      <a:pt x="311" y="246"/>
                      <a:pt x="311" y="247"/>
                      <a:pt x="312" y="247"/>
                    </a:cubicBezTo>
                    <a:cubicBezTo>
                      <a:pt x="313" y="247"/>
                      <a:pt x="313" y="247"/>
                      <a:pt x="313" y="247"/>
                    </a:cubicBezTo>
                    <a:cubicBezTo>
                      <a:pt x="313" y="246"/>
                      <a:pt x="313" y="246"/>
                      <a:pt x="314" y="246"/>
                    </a:cubicBezTo>
                    <a:cubicBezTo>
                      <a:pt x="314" y="246"/>
                      <a:pt x="314" y="246"/>
                      <a:pt x="314" y="246"/>
                    </a:cubicBezTo>
                    <a:cubicBezTo>
                      <a:pt x="314" y="245"/>
                      <a:pt x="314" y="245"/>
                      <a:pt x="314" y="245"/>
                    </a:cubicBezTo>
                    <a:cubicBezTo>
                      <a:pt x="314" y="245"/>
                      <a:pt x="314" y="244"/>
                      <a:pt x="314" y="244"/>
                    </a:cubicBezTo>
                    <a:cubicBezTo>
                      <a:pt x="313" y="244"/>
                      <a:pt x="313" y="243"/>
                      <a:pt x="312" y="243"/>
                    </a:cubicBezTo>
                    <a:cubicBezTo>
                      <a:pt x="310" y="241"/>
                      <a:pt x="304" y="237"/>
                      <a:pt x="296" y="231"/>
                    </a:cubicBezTo>
                    <a:cubicBezTo>
                      <a:pt x="238" y="193"/>
                      <a:pt x="56" y="83"/>
                      <a:pt x="56" y="83"/>
                    </a:cubicBezTo>
                    <a:cubicBezTo>
                      <a:pt x="56" y="85"/>
                      <a:pt x="56" y="85"/>
                      <a:pt x="56" y="85"/>
                    </a:cubicBezTo>
                    <a:cubicBezTo>
                      <a:pt x="57" y="85"/>
                      <a:pt x="57" y="85"/>
                      <a:pt x="57" y="85"/>
                    </a:cubicBezTo>
                    <a:cubicBezTo>
                      <a:pt x="56" y="85"/>
                      <a:pt x="56" y="85"/>
                      <a:pt x="56" y="85"/>
                    </a:cubicBezTo>
                    <a:cubicBezTo>
                      <a:pt x="56" y="86"/>
                      <a:pt x="56" y="86"/>
                      <a:pt x="56" y="86"/>
                    </a:cubicBezTo>
                    <a:cubicBezTo>
                      <a:pt x="57" y="85"/>
                      <a:pt x="57" y="85"/>
                      <a:pt x="57" y="85"/>
                    </a:cubicBezTo>
                    <a:cubicBezTo>
                      <a:pt x="56" y="85"/>
                      <a:pt x="56" y="85"/>
                      <a:pt x="56" y="85"/>
                    </a:cubicBezTo>
                    <a:cubicBezTo>
                      <a:pt x="56" y="86"/>
                      <a:pt x="56" y="86"/>
                      <a:pt x="56" y="86"/>
                    </a:cubicBezTo>
                    <a:cubicBezTo>
                      <a:pt x="56" y="85"/>
                      <a:pt x="56" y="85"/>
                      <a:pt x="56" y="85"/>
                    </a:cubicBezTo>
                    <a:cubicBezTo>
                      <a:pt x="56" y="86"/>
                      <a:pt x="56" y="86"/>
                      <a:pt x="56" y="86"/>
                    </a:cubicBezTo>
                    <a:cubicBezTo>
                      <a:pt x="56" y="86"/>
                      <a:pt x="56" y="86"/>
                      <a:pt x="56" y="86"/>
                    </a:cubicBezTo>
                    <a:cubicBezTo>
                      <a:pt x="56" y="85"/>
                      <a:pt x="56" y="85"/>
                      <a:pt x="56" y="85"/>
                    </a:cubicBezTo>
                    <a:cubicBezTo>
                      <a:pt x="56" y="86"/>
                      <a:pt x="56" y="86"/>
                      <a:pt x="56" y="86"/>
                    </a:cubicBezTo>
                    <a:cubicBezTo>
                      <a:pt x="56" y="86"/>
                      <a:pt x="57" y="86"/>
                      <a:pt x="58" y="86"/>
                    </a:cubicBezTo>
                    <a:cubicBezTo>
                      <a:pt x="61" y="87"/>
                      <a:pt x="67" y="91"/>
                      <a:pt x="76" y="95"/>
                    </a:cubicBezTo>
                    <a:cubicBezTo>
                      <a:pt x="106" y="112"/>
                      <a:pt x="165" y="148"/>
                      <a:pt x="217" y="180"/>
                    </a:cubicBezTo>
                    <a:cubicBezTo>
                      <a:pt x="242" y="196"/>
                      <a:pt x="266" y="210"/>
                      <a:pt x="284" y="221"/>
                    </a:cubicBezTo>
                    <a:cubicBezTo>
                      <a:pt x="292" y="227"/>
                      <a:pt x="299" y="231"/>
                      <a:pt x="304" y="234"/>
                    </a:cubicBezTo>
                    <a:cubicBezTo>
                      <a:pt x="309" y="237"/>
                      <a:pt x="312" y="239"/>
                      <a:pt x="312" y="239"/>
                    </a:cubicBezTo>
                    <a:cubicBezTo>
                      <a:pt x="312" y="239"/>
                      <a:pt x="313" y="239"/>
                      <a:pt x="313" y="239"/>
                    </a:cubicBezTo>
                    <a:cubicBezTo>
                      <a:pt x="313" y="239"/>
                      <a:pt x="314" y="239"/>
                      <a:pt x="314" y="239"/>
                    </a:cubicBezTo>
                    <a:cubicBezTo>
                      <a:pt x="314" y="238"/>
                      <a:pt x="314" y="238"/>
                      <a:pt x="314" y="237"/>
                    </a:cubicBezTo>
                    <a:cubicBezTo>
                      <a:pt x="314" y="237"/>
                      <a:pt x="314" y="237"/>
                      <a:pt x="313" y="237"/>
                    </a:cubicBezTo>
                    <a:cubicBezTo>
                      <a:pt x="48" y="71"/>
                      <a:pt x="48" y="71"/>
                      <a:pt x="48" y="71"/>
                    </a:cubicBezTo>
                    <a:cubicBezTo>
                      <a:pt x="47" y="72"/>
                      <a:pt x="47" y="72"/>
                      <a:pt x="47" y="72"/>
                    </a:cubicBezTo>
                    <a:cubicBezTo>
                      <a:pt x="49" y="73"/>
                      <a:pt x="49" y="73"/>
                      <a:pt x="49" y="73"/>
                    </a:cubicBezTo>
                    <a:cubicBezTo>
                      <a:pt x="47" y="72"/>
                      <a:pt x="47" y="72"/>
                      <a:pt x="47" y="72"/>
                    </a:cubicBezTo>
                    <a:cubicBezTo>
                      <a:pt x="48" y="73"/>
                      <a:pt x="48" y="73"/>
                      <a:pt x="48" y="73"/>
                    </a:cubicBezTo>
                    <a:cubicBezTo>
                      <a:pt x="49" y="73"/>
                      <a:pt x="49" y="73"/>
                      <a:pt x="49" y="73"/>
                    </a:cubicBezTo>
                    <a:cubicBezTo>
                      <a:pt x="47" y="72"/>
                      <a:pt x="47" y="72"/>
                      <a:pt x="47" y="72"/>
                    </a:cubicBezTo>
                    <a:cubicBezTo>
                      <a:pt x="48" y="73"/>
                      <a:pt x="48" y="73"/>
                      <a:pt x="48" y="73"/>
                    </a:cubicBezTo>
                    <a:cubicBezTo>
                      <a:pt x="48" y="72"/>
                      <a:pt x="48" y="72"/>
                      <a:pt x="48" y="72"/>
                    </a:cubicBezTo>
                    <a:cubicBezTo>
                      <a:pt x="48" y="73"/>
                      <a:pt x="48" y="73"/>
                      <a:pt x="48" y="73"/>
                    </a:cubicBezTo>
                    <a:cubicBezTo>
                      <a:pt x="48" y="73"/>
                      <a:pt x="48" y="73"/>
                      <a:pt x="48" y="73"/>
                    </a:cubicBezTo>
                    <a:cubicBezTo>
                      <a:pt x="48" y="72"/>
                      <a:pt x="48" y="72"/>
                      <a:pt x="48" y="72"/>
                    </a:cubicBezTo>
                    <a:cubicBezTo>
                      <a:pt x="48" y="73"/>
                      <a:pt x="48" y="73"/>
                      <a:pt x="48" y="73"/>
                    </a:cubicBezTo>
                    <a:cubicBezTo>
                      <a:pt x="48" y="73"/>
                      <a:pt x="48" y="73"/>
                      <a:pt x="48" y="73"/>
                    </a:cubicBezTo>
                    <a:cubicBezTo>
                      <a:pt x="47" y="73"/>
                      <a:pt x="47" y="73"/>
                      <a:pt x="47" y="73"/>
                    </a:cubicBezTo>
                    <a:cubicBezTo>
                      <a:pt x="48" y="73"/>
                      <a:pt x="48" y="73"/>
                      <a:pt x="48" y="73"/>
                    </a:cubicBezTo>
                    <a:cubicBezTo>
                      <a:pt x="48" y="73"/>
                      <a:pt x="48" y="73"/>
                      <a:pt x="48"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8" y="74"/>
                      <a:pt x="48" y="74"/>
                      <a:pt x="49" y="74"/>
                    </a:cubicBezTo>
                    <a:cubicBezTo>
                      <a:pt x="52" y="75"/>
                      <a:pt x="58" y="79"/>
                      <a:pt x="67" y="84"/>
                    </a:cubicBezTo>
                    <a:cubicBezTo>
                      <a:pt x="98" y="102"/>
                      <a:pt x="159" y="139"/>
                      <a:pt x="212" y="172"/>
                    </a:cubicBezTo>
                    <a:cubicBezTo>
                      <a:pt x="239" y="189"/>
                      <a:pt x="263" y="204"/>
                      <a:pt x="282" y="215"/>
                    </a:cubicBezTo>
                    <a:cubicBezTo>
                      <a:pt x="291" y="221"/>
                      <a:pt x="298" y="225"/>
                      <a:pt x="304" y="228"/>
                    </a:cubicBezTo>
                    <a:cubicBezTo>
                      <a:pt x="306" y="230"/>
                      <a:pt x="308" y="231"/>
                      <a:pt x="310" y="232"/>
                    </a:cubicBezTo>
                    <a:cubicBezTo>
                      <a:pt x="311" y="233"/>
                      <a:pt x="311" y="233"/>
                      <a:pt x="312" y="233"/>
                    </a:cubicBezTo>
                    <a:cubicBezTo>
                      <a:pt x="312" y="233"/>
                      <a:pt x="312" y="233"/>
                      <a:pt x="312" y="233"/>
                    </a:cubicBezTo>
                    <a:cubicBezTo>
                      <a:pt x="312" y="234"/>
                      <a:pt x="312" y="234"/>
                      <a:pt x="312" y="234"/>
                    </a:cubicBezTo>
                    <a:cubicBezTo>
                      <a:pt x="312" y="234"/>
                      <a:pt x="313" y="234"/>
                      <a:pt x="313" y="234"/>
                    </a:cubicBezTo>
                    <a:cubicBezTo>
                      <a:pt x="313" y="234"/>
                      <a:pt x="313" y="234"/>
                      <a:pt x="313" y="234"/>
                    </a:cubicBezTo>
                    <a:cubicBezTo>
                      <a:pt x="314" y="233"/>
                      <a:pt x="314" y="233"/>
                      <a:pt x="314" y="233"/>
                    </a:cubicBezTo>
                    <a:cubicBezTo>
                      <a:pt x="314" y="232"/>
                      <a:pt x="314" y="232"/>
                      <a:pt x="314" y="232"/>
                    </a:cubicBezTo>
                    <a:cubicBezTo>
                      <a:pt x="314" y="232"/>
                      <a:pt x="314" y="231"/>
                      <a:pt x="314" y="231"/>
                    </a:cubicBezTo>
                    <a:cubicBezTo>
                      <a:pt x="314" y="231"/>
                      <a:pt x="314" y="231"/>
                      <a:pt x="314" y="231"/>
                    </a:cubicBezTo>
                    <a:cubicBezTo>
                      <a:pt x="313" y="231"/>
                      <a:pt x="313" y="231"/>
                      <a:pt x="313" y="231"/>
                    </a:cubicBezTo>
                    <a:cubicBezTo>
                      <a:pt x="312" y="230"/>
                      <a:pt x="307" y="226"/>
                      <a:pt x="299" y="221"/>
                    </a:cubicBezTo>
                    <a:cubicBezTo>
                      <a:pt x="242" y="185"/>
                      <a:pt x="43" y="62"/>
                      <a:pt x="43" y="62"/>
                    </a:cubicBezTo>
                    <a:cubicBezTo>
                      <a:pt x="42" y="63"/>
                      <a:pt x="42" y="63"/>
                      <a:pt x="42" y="63"/>
                    </a:cubicBezTo>
                    <a:cubicBezTo>
                      <a:pt x="41" y="64"/>
                      <a:pt x="41" y="64"/>
                      <a:pt x="41" y="64"/>
                    </a:cubicBezTo>
                    <a:cubicBezTo>
                      <a:pt x="311" y="227"/>
                      <a:pt x="311" y="227"/>
                      <a:pt x="311" y="227"/>
                    </a:cubicBezTo>
                    <a:cubicBezTo>
                      <a:pt x="312" y="227"/>
                      <a:pt x="313" y="227"/>
                      <a:pt x="313" y="226"/>
                    </a:cubicBezTo>
                    <a:cubicBezTo>
                      <a:pt x="313" y="225"/>
                      <a:pt x="313" y="225"/>
                      <a:pt x="312" y="224"/>
                    </a:cubicBezTo>
                    <a:cubicBezTo>
                      <a:pt x="163" y="131"/>
                      <a:pt x="163" y="131"/>
                      <a:pt x="163" y="131"/>
                    </a:cubicBezTo>
                    <a:cubicBezTo>
                      <a:pt x="310" y="219"/>
                      <a:pt x="310" y="219"/>
                      <a:pt x="310" y="219"/>
                    </a:cubicBezTo>
                    <a:cubicBezTo>
                      <a:pt x="311" y="219"/>
                      <a:pt x="312" y="219"/>
                      <a:pt x="312" y="218"/>
                    </a:cubicBezTo>
                    <a:cubicBezTo>
                      <a:pt x="313" y="217"/>
                      <a:pt x="313" y="217"/>
                      <a:pt x="313" y="217"/>
                    </a:cubicBezTo>
                    <a:cubicBezTo>
                      <a:pt x="313" y="217"/>
                      <a:pt x="313" y="216"/>
                      <a:pt x="312" y="216"/>
                    </a:cubicBezTo>
                    <a:cubicBezTo>
                      <a:pt x="312" y="215"/>
                      <a:pt x="310" y="213"/>
                      <a:pt x="307" y="211"/>
                    </a:cubicBezTo>
                    <a:cubicBezTo>
                      <a:pt x="298" y="203"/>
                      <a:pt x="276" y="189"/>
                      <a:pt x="248" y="172"/>
                    </a:cubicBezTo>
                    <a:cubicBezTo>
                      <a:pt x="206" y="146"/>
                      <a:pt x="151" y="114"/>
                      <a:pt x="106" y="87"/>
                    </a:cubicBezTo>
                    <a:cubicBezTo>
                      <a:pt x="84" y="74"/>
                      <a:pt x="64" y="62"/>
                      <a:pt x="50" y="54"/>
                    </a:cubicBezTo>
                    <a:cubicBezTo>
                      <a:pt x="43" y="49"/>
                      <a:pt x="38" y="46"/>
                      <a:pt x="34" y="43"/>
                    </a:cubicBezTo>
                    <a:cubicBezTo>
                      <a:pt x="32" y="42"/>
                      <a:pt x="30" y="41"/>
                      <a:pt x="29" y="40"/>
                    </a:cubicBezTo>
                    <a:cubicBezTo>
                      <a:pt x="29" y="40"/>
                      <a:pt x="28" y="40"/>
                      <a:pt x="28" y="39"/>
                    </a:cubicBezTo>
                    <a:cubicBezTo>
                      <a:pt x="28" y="39"/>
                      <a:pt x="28" y="39"/>
                      <a:pt x="28" y="39"/>
                    </a:cubicBezTo>
                    <a:cubicBezTo>
                      <a:pt x="28" y="39"/>
                      <a:pt x="28" y="39"/>
                      <a:pt x="28" y="39"/>
                    </a:cubicBezTo>
                    <a:cubicBezTo>
                      <a:pt x="27" y="40"/>
                      <a:pt x="27" y="40"/>
                      <a:pt x="27" y="40"/>
                    </a:cubicBezTo>
                    <a:cubicBezTo>
                      <a:pt x="28" y="40"/>
                      <a:pt x="28" y="40"/>
                      <a:pt x="28" y="40"/>
                    </a:cubicBezTo>
                    <a:cubicBezTo>
                      <a:pt x="28" y="39"/>
                      <a:pt x="28" y="39"/>
                      <a:pt x="28" y="39"/>
                    </a:cubicBezTo>
                    <a:cubicBezTo>
                      <a:pt x="27" y="40"/>
                      <a:pt x="27" y="40"/>
                      <a:pt x="27" y="40"/>
                    </a:cubicBezTo>
                    <a:cubicBezTo>
                      <a:pt x="28" y="40"/>
                      <a:pt x="28" y="40"/>
                      <a:pt x="28" y="40"/>
                    </a:cubicBezTo>
                    <a:cubicBezTo>
                      <a:pt x="27" y="40"/>
                      <a:pt x="27" y="40"/>
                      <a:pt x="27" y="40"/>
                    </a:cubicBezTo>
                    <a:cubicBezTo>
                      <a:pt x="28" y="41"/>
                      <a:pt x="28" y="41"/>
                      <a:pt x="28" y="41"/>
                    </a:cubicBezTo>
                    <a:cubicBezTo>
                      <a:pt x="28" y="40"/>
                      <a:pt x="28" y="40"/>
                      <a:pt x="28" y="40"/>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9" y="41"/>
                      <a:pt x="31" y="42"/>
                      <a:pt x="33" y="43"/>
                    </a:cubicBezTo>
                    <a:cubicBezTo>
                      <a:pt x="44" y="47"/>
                      <a:pt x="67" y="60"/>
                      <a:pt x="94" y="77"/>
                    </a:cubicBezTo>
                    <a:cubicBezTo>
                      <a:pt x="135" y="102"/>
                      <a:pt x="188" y="135"/>
                      <a:pt x="231" y="162"/>
                    </a:cubicBezTo>
                    <a:cubicBezTo>
                      <a:pt x="253" y="176"/>
                      <a:pt x="272" y="188"/>
                      <a:pt x="285" y="196"/>
                    </a:cubicBezTo>
                    <a:cubicBezTo>
                      <a:pt x="292" y="201"/>
                      <a:pt x="298" y="204"/>
                      <a:pt x="302" y="207"/>
                    </a:cubicBezTo>
                    <a:cubicBezTo>
                      <a:pt x="304" y="208"/>
                      <a:pt x="306" y="209"/>
                      <a:pt x="307" y="209"/>
                    </a:cubicBezTo>
                    <a:cubicBezTo>
                      <a:pt x="308" y="210"/>
                      <a:pt x="308" y="210"/>
                      <a:pt x="308" y="210"/>
                    </a:cubicBezTo>
                    <a:cubicBezTo>
                      <a:pt x="309" y="210"/>
                      <a:pt x="309" y="210"/>
                      <a:pt x="309" y="210"/>
                    </a:cubicBezTo>
                    <a:cubicBezTo>
                      <a:pt x="309" y="211"/>
                      <a:pt x="309" y="211"/>
                      <a:pt x="310" y="211"/>
                    </a:cubicBezTo>
                    <a:cubicBezTo>
                      <a:pt x="310" y="210"/>
                      <a:pt x="310" y="210"/>
                      <a:pt x="310" y="210"/>
                    </a:cubicBezTo>
                    <a:cubicBezTo>
                      <a:pt x="311" y="210"/>
                      <a:pt x="311" y="210"/>
                      <a:pt x="311" y="210"/>
                    </a:cubicBezTo>
                    <a:cubicBezTo>
                      <a:pt x="311" y="210"/>
                      <a:pt x="311" y="210"/>
                      <a:pt x="311" y="210"/>
                    </a:cubicBezTo>
                    <a:cubicBezTo>
                      <a:pt x="311" y="209"/>
                      <a:pt x="311" y="209"/>
                      <a:pt x="311" y="209"/>
                    </a:cubicBezTo>
                    <a:cubicBezTo>
                      <a:pt x="311" y="208"/>
                      <a:pt x="311" y="208"/>
                      <a:pt x="311" y="208"/>
                    </a:cubicBezTo>
                    <a:cubicBezTo>
                      <a:pt x="310" y="207"/>
                      <a:pt x="310" y="206"/>
                      <a:pt x="309" y="206"/>
                    </a:cubicBezTo>
                    <a:cubicBezTo>
                      <a:pt x="306" y="203"/>
                      <a:pt x="299" y="198"/>
                      <a:pt x="289" y="192"/>
                    </a:cubicBezTo>
                    <a:cubicBezTo>
                      <a:pt x="222" y="147"/>
                      <a:pt x="19" y="25"/>
                      <a:pt x="19" y="25"/>
                    </a:cubicBezTo>
                    <a:cubicBezTo>
                      <a:pt x="18" y="25"/>
                      <a:pt x="17" y="25"/>
                      <a:pt x="17" y="26"/>
                    </a:cubicBezTo>
                    <a:cubicBezTo>
                      <a:pt x="16" y="27"/>
                      <a:pt x="17" y="28"/>
                      <a:pt x="17" y="28"/>
                    </a:cubicBezTo>
                    <a:cubicBezTo>
                      <a:pt x="309" y="205"/>
                      <a:pt x="309" y="205"/>
                      <a:pt x="309" y="205"/>
                    </a:cubicBezTo>
                    <a:cubicBezTo>
                      <a:pt x="310" y="206"/>
                      <a:pt x="310" y="206"/>
                      <a:pt x="311" y="205"/>
                    </a:cubicBezTo>
                    <a:cubicBezTo>
                      <a:pt x="311" y="204"/>
                      <a:pt x="311" y="203"/>
                      <a:pt x="310" y="203"/>
                    </a:cubicBezTo>
                    <a:cubicBezTo>
                      <a:pt x="14" y="18"/>
                      <a:pt x="14" y="18"/>
                      <a:pt x="14" y="18"/>
                    </a:cubicBezTo>
                    <a:cubicBezTo>
                      <a:pt x="13" y="19"/>
                      <a:pt x="13" y="19"/>
                      <a:pt x="13" y="19"/>
                    </a:cubicBezTo>
                    <a:cubicBezTo>
                      <a:pt x="14" y="20"/>
                      <a:pt x="14" y="20"/>
                      <a:pt x="14" y="20"/>
                    </a:cubicBezTo>
                    <a:cubicBezTo>
                      <a:pt x="14" y="19"/>
                      <a:pt x="14" y="19"/>
                      <a:pt x="14" y="19"/>
                    </a:cubicBezTo>
                    <a:cubicBezTo>
                      <a:pt x="14" y="20"/>
                      <a:pt x="14" y="20"/>
                      <a:pt x="14" y="20"/>
                    </a:cubicBezTo>
                    <a:cubicBezTo>
                      <a:pt x="14" y="20"/>
                      <a:pt x="14" y="20"/>
                      <a:pt x="14" y="20"/>
                    </a:cubicBezTo>
                    <a:cubicBezTo>
                      <a:pt x="14" y="19"/>
                      <a:pt x="14" y="19"/>
                      <a:pt x="14" y="19"/>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5" y="20"/>
                      <a:pt x="16" y="21"/>
                    </a:cubicBezTo>
                    <a:cubicBezTo>
                      <a:pt x="19" y="22"/>
                      <a:pt x="26" y="25"/>
                      <a:pt x="36" y="31"/>
                    </a:cubicBezTo>
                    <a:cubicBezTo>
                      <a:pt x="68" y="50"/>
                      <a:pt x="131" y="90"/>
                      <a:pt x="187" y="126"/>
                    </a:cubicBezTo>
                    <a:cubicBezTo>
                      <a:pt x="214" y="144"/>
                      <a:pt x="240" y="161"/>
                      <a:pt x="260" y="173"/>
                    </a:cubicBezTo>
                    <a:cubicBezTo>
                      <a:pt x="270" y="180"/>
                      <a:pt x="279" y="185"/>
                      <a:pt x="285" y="188"/>
                    </a:cubicBezTo>
                    <a:cubicBezTo>
                      <a:pt x="288" y="190"/>
                      <a:pt x="290" y="191"/>
                      <a:pt x="292" y="192"/>
                    </a:cubicBezTo>
                    <a:cubicBezTo>
                      <a:pt x="294" y="193"/>
                      <a:pt x="294" y="193"/>
                      <a:pt x="295" y="193"/>
                    </a:cubicBezTo>
                    <a:cubicBezTo>
                      <a:pt x="296" y="193"/>
                      <a:pt x="296" y="194"/>
                      <a:pt x="297" y="194"/>
                    </a:cubicBezTo>
                    <a:cubicBezTo>
                      <a:pt x="298" y="194"/>
                      <a:pt x="298" y="194"/>
                      <a:pt x="298" y="194"/>
                    </a:cubicBezTo>
                    <a:cubicBezTo>
                      <a:pt x="298" y="193"/>
                      <a:pt x="299" y="193"/>
                      <a:pt x="299" y="193"/>
                    </a:cubicBezTo>
                    <a:cubicBezTo>
                      <a:pt x="299" y="192"/>
                      <a:pt x="299" y="192"/>
                      <a:pt x="299" y="192"/>
                    </a:cubicBezTo>
                    <a:cubicBezTo>
                      <a:pt x="299" y="191"/>
                      <a:pt x="299" y="191"/>
                      <a:pt x="298" y="191"/>
                    </a:cubicBezTo>
                    <a:cubicBezTo>
                      <a:pt x="10" y="11"/>
                      <a:pt x="10" y="11"/>
                      <a:pt x="10" y="11"/>
                    </a:cubicBezTo>
                    <a:cubicBezTo>
                      <a:pt x="10" y="12"/>
                      <a:pt x="10" y="12"/>
                      <a:pt x="10" y="12"/>
                    </a:cubicBezTo>
                    <a:cubicBezTo>
                      <a:pt x="11" y="13"/>
                      <a:pt x="11" y="13"/>
                      <a:pt x="11" y="13"/>
                    </a:cubicBezTo>
                    <a:cubicBezTo>
                      <a:pt x="10" y="12"/>
                      <a:pt x="10" y="12"/>
                      <a:pt x="10" y="12"/>
                    </a:cubicBezTo>
                    <a:cubicBezTo>
                      <a:pt x="10" y="14"/>
                      <a:pt x="10" y="14"/>
                      <a:pt x="10" y="14"/>
                    </a:cubicBezTo>
                    <a:cubicBezTo>
                      <a:pt x="11" y="13"/>
                      <a:pt x="11" y="13"/>
                      <a:pt x="11" y="13"/>
                    </a:cubicBezTo>
                    <a:cubicBezTo>
                      <a:pt x="10" y="12"/>
                      <a:pt x="10" y="12"/>
                      <a:pt x="10" y="12"/>
                    </a:cubicBezTo>
                    <a:cubicBezTo>
                      <a:pt x="10" y="14"/>
                      <a:pt x="10" y="14"/>
                      <a:pt x="10" y="14"/>
                    </a:cubicBezTo>
                    <a:cubicBezTo>
                      <a:pt x="10" y="12"/>
                      <a:pt x="10" y="12"/>
                      <a:pt x="10" y="12"/>
                    </a:cubicBezTo>
                    <a:cubicBezTo>
                      <a:pt x="10" y="14"/>
                      <a:pt x="10" y="14"/>
                      <a:pt x="10" y="14"/>
                    </a:cubicBezTo>
                    <a:cubicBezTo>
                      <a:pt x="10" y="14"/>
                      <a:pt x="10" y="14"/>
                      <a:pt x="10" y="14"/>
                    </a:cubicBezTo>
                    <a:cubicBezTo>
                      <a:pt x="10" y="12"/>
                      <a:pt x="10" y="12"/>
                      <a:pt x="10" y="12"/>
                    </a:cubicBezTo>
                    <a:cubicBezTo>
                      <a:pt x="10" y="14"/>
                      <a:pt x="10" y="14"/>
                      <a:pt x="10" y="14"/>
                    </a:cubicBezTo>
                    <a:cubicBezTo>
                      <a:pt x="10" y="13"/>
                      <a:pt x="10" y="13"/>
                      <a:pt x="10" y="13"/>
                    </a:cubicBezTo>
                    <a:cubicBezTo>
                      <a:pt x="10" y="14"/>
                      <a:pt x="10" y="14"/>
                      <a:pt x="10" y="14"/>
                    </a:cubicBezTo>
                    <a:cubicBezTo>
                      <a:pt x="10" y="14"/>
                      <a:pt x="10" y="14"/>
                      <a:pt x="10" y="14"/>
                    </a:cubicBezTo>
                    <a:cubicBezTo>
                      <a:pt x="10" y="13"/>
                      <a:pt x="10" y="13"/>
                      <a:pt x="10" y="13"/>
                    </a:cubicBezTo>
                    <a:cubicBezTo>
                      <a:pt x="10" y="14"/>
                      <a:pt x="10" y="14"/>
                      <a:pt x="10" y="14"/>
                    </a:cubicBezTo>
                    <a:cubicBezTo>
                      <a:pt x="10" y="14"/>
                      <a:pt x="10" y="14"/>
                      <a:pt x="11" y="14"/>
                    </a:cubicBezTo>
                    <a:cubicBezTo>
                      <a:pt x="17" y="17"/>
                      <a:pt x="36" y="28"/>
                      <a:pt x="61" y="44"/>
                    </a:cubicBezTo>
                    <a:cubicBezTo>
                      <a:pt x="99" y="67"/>
                      <a:pt x="151" y="99"/>
                      <a:pt x="194" y="125"/>
                    </a:cubicBezTo>
                    <a:cubicBezTo>
                      <a:pt x="216" y="139"/>
                      <a:pt x="235" y="150"/>
                      <a:pt x="249" y="159"/>
                    </a:cubicBezTo>
                    <a:cubicBezTo>
                      <a:pt x="256" y="163"/>
                      <a:pt x="262" y="167"/>
                      <a:pt x="266" y="169"/>
                    </a:cubicBezTo>
                    <a:cubicBezTo>
                      <a:pt x="268" y="170"/>
                      <a:pt x="269" y="171"/>
                      <a:pt x="270" y="172"/>
                    </a:cubicBezTo>
                    <a:cubicBezTo>
                      <a:pt x="271" y="172"/>
                      <a:pt x="271" y="172"/>
                      <a:pt x="272" y="172"/>
                    </a:cubicBezTo>
                    <a:cubicBezTo>
                      <a:pt x="272" y="173"/>
                      <a:pt x="272" y="173"/>
                      <a:pt x="272" y="173"/>
                    </a:cubicBezTo>
                    <a:cubicBezTo>
                      <a:pt x="272" y="173"/>
                      <a:pt x="272" y="173"/>
                      <a:pt x="273" y="173"/>
                    </a:cubicBezTo>
                    <a:cubicBezTo>
                      <a:pt x="273" y="173"/>
                      <a:pt x="274" y="173"/>
                      <a:pt x="274" y="172"/>
                    </a:cubicBezTo>
                    <a:cubicBezTo>
                      <a:pt x="274" y="172"/>
                      <a:pt x="274" y="172"/>
                      <a:pt x="274" y="172"/>
                    </a:cubicBezTo>
                    <a:cubicBezTo>
                      <a:pt x="275" y="171"/>
                      <a:pt x="275" y="171"/>
                      <a:pt x="275" y="171"/>
                    </a:cubicBezTo>
                    <a:cubicBezTo>
                      <a:pt x="275" y="170"/>
                      <a:pt x="274" y="170"/>
                      <a:pt x="274" y="170"/>
                    </a:cubicBezTo>
                    <a:cubicBezTo>
                      <a:pt x="273" y="168"/>
                      <a:pt x="272" y="167"/>
                      <a:pt x="269" y="165"/>
                    </a:cubicBezTo>
                    <a:cubicBezTo>
                      <a:pt x="260" y="158"/>
                      <a:pt x="239" y="144"/>
                      <a:pt x="213" y="127"/>
                    </a:cubicBezTo>
                    <a:cubicBezTo>
                      <a:pt x="133" y="77"/>
                      <a:pt x="3" y="1"/>
                      <a:pt x="3" y="1"/>
                    </a:cubicBezTo>
                    <a:cubicBezTo>
                      <a:pt x="2" y="0"/>
                      <a:pt x="1" y="0"/>
                      <a:pt x="1" y="1"/>
                    </a:cubicBezTo>
                    <a:cubicBezTo>
                      <a:pt x="0" y="2"/>
                      <a:pt x="0" y="3"/>
                      <a:pt x="1" y="3"/>
                    </a:cubicBezTo>
                    <a:cubicBezTo>
                      <a:pt x="246" y="151"/>
                      <a:pt x="246" y="151"/>
                      <a:pt x="246" y="151"/>
                    </a:cubicBezTo>
                    <a:cubicBezTo>
                      <a:pt x="246" y="151"/>
                      <a:pt x="247" y="151"/>
                      <a:pt x="247" y="151"/>
                    </a:cubicBezTo>
                    <a:cubicBezTo>
                      <a:pt x="247" y="151"/>
                      <a:pt x="248" y="151"/>
                      <a:pt x="248" y="150"/>
                    </a:cubicBezTo>
                    <a:cubicBezTo>
                      <a:pt x="248" y="150"/>
                      <a:pt x="248" y="150"/>
                      <a:pt x="248" y="149"/>
                    </a:cubicBezTo>
                    <a:cubicBezTo>
                      <a:pt x="248" y="149"/>
                      <a:pt x="248" y="149"/>
                      <a:pt x="247" y="148"/>
                    </a:cubicBezTo>
                    <a:cubicBezTo>
                      <a:pt x="247" y="148"/>
                      <a:pt x="244" y="146"/>
                      <a:pt x="237" y="142"/>
                    </a:cubicBezTo>
                    <a:cubicBezTo>
                      <a:pt x="215" y="129"/>
                      <a:pt x="159" y="95"/>
                      <a:pt x="108" y="64"/>
                    </a:cubicBezTo>
                    <a:cubicBezTo>
                      <a:pt x="83" y="49"/>
                      <a:pt x="59" y="34"/>
                      <a:pt x="42" y="23"/>
                    </a:cubicBezTo>
                    <a:cubicBezTo>
                      <a:pt x="33" y="17"/>
                      <a:pt x="26" y="12"/>
                      <a:pt x="21" y="9"/>
                    </a:cubicBezTo>
                    <a:cubicBezTo>
                      <a:pt x="18" y="7"/>
                      <a:pt x="17" y="5"/>
                      <a:pt x="15" y="4"/>
                    </a:cubicBezTo>
                    <a:cubicBezTo>
                      <a:pt x="15" y="4"/>
                      <a:pt x="14" y="3"/>
                      <a:pt x="14"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2" y="3"/>
                      <a:pt x="12" y="3"/>
                      <a:pt x="12" y="3"/>
                    </a:cubicBezTo>
                    <a:cubicBezTo>
                      <a:pt x="14" y="4"/>
                      <a:pt x="14" y="4"/>
                      <a:pt x="14" y="4"/>
                    </a:cubicBezTo>
                    <a:cubicBezTo>
                      <a:pt x="14" y="3"/>
                      <a:pt x="14" y="3"/>
                      <a:pt x="14" y="3"/>
                    </a:cubicBezTo>
                    <a:cubicBezTo>
                      <a:pt x="12" y="3"/>
                      <a:pt x="12" y="3"/>
                      <a:pt x="12" y="3"/>
                    </a:cubicBezTo>
                    <a:cubicBezTo>
                      <a:pt x="14" y="4"/>
                      <a:pt x="14" y="4"/>
                      <a:pt x="14" y="4"/>
                    </a:cubicBezTo>
                    <a:cubicBezTo>
                      <a:pt x="12" y="3"/>
                      <a:pt x="12" y="3"/>
                      <a:pt x="12" y="3"/>
                    </a:cubicBezTo>
                    <a:cubicBezTo>
                      <a:pt x="12" y="5"/>
                      <a:pt x="12" y="5"/>
                      <a:pt x="12" y="5"/>
                    </a:cubicBezTo>
                    <a:cubicBezTo>
                      <a:pt x="218" y="127"/>
                      <a:pt x="218" y="127"/>
                      <a:pt x="218" y="127"/>
                    </a:cubicBezTo>
                    <a:cubicBezTo>
                      <a:pt x="219" y="128"/>
                      <a:pt x="219" y="128"/>
                      <a:pt x="220" y="127"/>
                    </a:cubicBezTo>
                    <a:cubicBezTo>
                      <a:pt x="220" y="127"/>
                      <a:pt x="221" y="127"/>
                      <a:pt x="221" y="126"/>
                    </a:cubicBezTo>
                    <a:cubicBezTo>
                      <a:pt x="221" y="125"/>
                      <a:pt x="220" y="125"/>
                      <a:pt x="220" y="125"/>
                    </a:cubicBezTo>
                    <a:cubicBezTo>
                      <a:pt x="220" y="125"/>
                      <a:pt x="220" y="125"/>
                      <a:pt x="220" y="125"/>
                    </a:cubicBezTo>
                    <a:cubicBezTo>
                      <a:pt x="220" y="125"/>
                      <a:pt x="219" y="125"/>
                      <a:pt x="219" y="124"/>
                    </a:cubicBezTo>
                    <a:cubicBezTo>
                      <a:pt x="211" y="119"/>
                      <a:pt x="163" y="91"/>
                      <a:pt x="117" y="63"/>
                    </a:cubicBezTo>
                    <a:cubicBezTo>
                      <a:pt x="94" y="49"/>
                      <a:pt x="71" y="36"/>
                      <a:pt x="54" y="25"/>
                    </a:cubicBezTo>
                    <a:cubicBezTo>
                      <a:pt x="46" y="19"/>
                      <a:pt x="39" y="15"/>
                      <a:pt x="34" y="11"/>
                    </a:cubicBezTo>
                    <a:cubicBezTo>
                      <a:pt x="32" y="9"/>
                      <a:pt x="30" y="8"/>
                      <a:pt x="29" y="7"/>
                    </a:cubicBezTo>
                    <a:cubicBezTo>
                      <a:pt x="28" y="6"/>
                      <a:pt x="28" y="6"/>
                      <a:pt x="27" y="6"/>
                    </a:cubicBezTo>
                    <a:cubicBezTo>
                      <a:pt x="27" y="5"/>
                      <a:pt x="27" y="5"/>
                      <a:pt x="27" y="5"/>
                    </a:cubicBezTo>
                    <a:cubicBezTo>
                      <a:pt x="27" y="5"/>
                      <a:pt x="27" y="5"/>
                      <a:pt x="27" y="5"/>
                    </a:cubicBezTo>
                    <a:cubicBezTo>
                      <a:pt x="27" y="6"/>
                      <a:pt x="27" y="6"/>
                      <a:pt x="27" y="6"/>
                    </a:cubicBezTo>
                    <a:cubicBezTo>
                      <a:pt x="27" y="6"/>
                      <a:pt x="27" y="6"/>
                      <a:pt x="27" y="6"/>
                    </a:cubicBezTo>
                    <a:cubicBezTo>
                      <a:pt x="27" y="5"/>
                      <a:pt x="27" y="5"/>
                      <a:pt x="27" y="5"/>
                    </a:cubicBezTo>
                    <a:cubicBezTo>
                      <a:pt x="27" y="6"/>
                      <a:pt x="27" y="6"/>
                      <a:pt x="27" y="6"/>
                    </a:cubicBezTo>
                    <a:cubicBezTo>
                      <a:pt x="27" y="6"/>
                      <a:pt x="27" y="6"/>
                      <a:pt x="27" y="6"/>
                    </a:cubicBezTo>
                    <a:cubicBezTo>
                      <a:pt x="26" y="6"/>
                      <a:pt x="26" y="6"/>
                      <a:pt x="26" y="6"/>
                    </a:cubicBezTo>
                    <a:cubicBezTo>
                      <a:pt x="27" y="6"/>
                      <a:pt x="27" y="6"/>
                      <a:pt x="27" y="6"/>
                    </a:cubicBezTo>
                    <a:cubicBezTo>
                      <a:pt x="27" y="6"/>
                      <a:pt x="27" y="6"/>
                      <a:pt x="27" y="6"/>
                    </a:cubicBezTo>
                    <a:cubicBezTo>
                      <a:pt x="26" y="6"/>
                      <a:pt x="26" y="6"/>
                      <a:pt x="26" y="6"/>
                    </a:cubicBezTo>
                    <a:cubicBezTo>
                      <a:pt x="27" y="6"/>
                      <a:pt x="27" y="6"/>
                      <a:pt x="27" y="6"/>
                    </a:cubicBezTo>
                    <a:cubicBezTo>
                      <a:pt x="26" y="5"/>
                      <a:pt x="26" y="5"/>
                      <a:pt x="26" y="5"/>
                    </a:cubicBezTo>
                    <a:cubicBezTo>
                      <a:pt x="25" y="7"/>
                      <a:pt x="25" y="7"/>
                      <a:pt x="25" y="7"/>
                    </a:cubicBezTo>
                    <a:cubicBezTo>
                      <a:pt x="25" y="7"/>
                      <a:pt x="66" y="31"/>
                      <a:pt x="107" y="55"/>
                    </a:cubicBezTo>
                    <a:cubicBezTo>
                      <a:pt x="128" y="67"/>
                      <a:pt x="148" y="80"/>
                      <a:pt x="164" y="89"/>
                    </a:cubicBezTo>
                    <a:cubicBezTo>
                      <a:pt x="171" y="93"/>
                      <a:pt x="178" y="97"/>
                      <a:pt x="183" y="100"/>
                    </a:cubicBezTo>
                    <a:cubicBezTo>
                      <a:pt x="185" y="101"/>
                      <a:pt x="187" y="102"/>
                      <a:pt x="188" y="103"/>
                    </a:cubicBezTo>
                    <a:cubicBezTo>
                      <a:pt x="189" y="103"/>
                      <a:pt x="189" y="104"/>
                      <a:pt x="190" y="104"/>
                    </a:cubicBezTo>
                    <a:cubicBezTo>
                      <a:pt x="190" y="104"/>
                      <a:pt x="190" y="104"/>
                      <a:pt x="190" y="104"/>
                    </a:cubicBezTo>
                    <a:cubicBezTo>
                      <a:pt x="191" y="104"/>
                      <a:pt x="191" y="104"/>
                      <a:pt x="191" y="104"/>
                    </a:cubicBezTo>
                    <a:cubicBezTo>
                      <a:pt x="191" y="104"/>
                      <a:pt x="191" y="104"/>
                      <a:pt x="191" y="104"/>
                    </a:cubicBezTo>
                    <a:cubicBezTo>
                      <a:pt x="191" y="104"/>
                      <a:pt x="192" y="104"/>
                      <a:pt x="192" y="104"/>
                    </a:cubicBezTo>
                    <a:cubicBezTo>
                      <a:pt x="193" y="103"/>
                      <a:pt x="193" y="103"/>
                      <a:pt x="193" y="102"/>
                    </a:cubicBezTo>
                    <a:cubicBezTo>
                      <a:pt x="193" y="102"/>
                      <a:pt x="192" y="102"/>
                      <a:pt x="192" y="101"/>
                    </a:cubicBezTo>
                    <a:cubicBezTo>
                      <a:pt x="42" y="8"/>
                      <a:pt x="42" y="8"/>
                      <a:pt x="42" y="8"/>
                    </a:cubicBezTo>
                    <a:cubicBezTo>
                      <a:pt x="41" y="9"/>
                      <a:pt x="41" y="9"/>
                      <a:pt x="41" y="9"/>
                    </a:cubicBezTo>
                    <a:cubicBezTo>
                      <a:pt x="42" y="10"/>
                      <a:pt x="42" y="10"/>
                      <a:pt x="42" y="10"/>
                    </a:cubicBezTo>
                    <a:cubicBezTo>
                      <a:pt x="41" y="9"/>
                      <a:pt x="41" y="9"/>
                      <a:pt x="41" y="9"/>
                    </a:cubicBezTo>
                    <a:cubicBezTo>
                      <a:pt x="42" y="10"/>
                      <a:pt x="42" y="10"/>
                      <a:pt x="42" y="10"/>
                    </a:cubicBezTo>
                    <a:cubicBezTo>
                      <a:pt x="42" y="10"/>
                      <a:pt x="42" y="10"/>
                      <a:pt x="42" y="10"/>
                    </a:cubicBezTo>
                    <a:cubicBezTo>
                      <a:pt x="41" y="9"/>
                      <a:pt x="41" y="9"/>
                      <a:pt x="41" y="9"/>
                    </a:cubicBezTo>
                    <a:cubicBezTo>
                      <a:pt x="42" y="10"/>
                      <a:pt x="42" y="10"/>
                      <a:pt x="42" y="10"/>
                    </a:cubicBezTo>
                    <a:cubicBezTo>
                      <a:pt x="41" y="9"/>
                      <a:pt x="41" y="9"/>
                      <a:pt x="41" y="9"/>
                    </a:cubicBezTo>
                    <a:cubicBezTo>
                      <a:pt x="41" y="11"/>
                      <a:pt x="41" y="11"/>
                      <a:pt x="41" y="11"/>
                    </a:cubicBezTo>
                    <a:cubicBezTo>
                      <a:pt x="42" y="10"/>
                      <a:pt x="42" y="10"/>
                      <a:pt x="42" y="10"/>
                    </a:cubicBezTo>
                    <a:cubicBezTo>
                      <a:pt x="41" y="9"/>
                      <a:pt x="41" y="9"/>
                      <a:pt x="41" y="9"/>
                    </a:cubicBezTo>
                    <a:cubicBezTo>
                      <a:pt x="41" y="11"/>
                      <a:pt x="41" y="11"/>
                      <a:pt x="41" y="11"/>
                    </a:cubicBezTo>
                    <a:cubicBezTo>
                      <a:pt x="41" y="9"/>
                      <a:pt x="41" y="9"/>
                      <a:pt x="41" y="9"/>
                    </a:cubicBezTo>
                    <a:cubicBezTo>
                      <a:pt x="41" y="10"/>
                      <a:pt x="41" y="10"/>
                      <a:pt x="41" y="10"/>
                    </a:cubicBezTo>
                    <a:cubicBezTo>
                      <a:pt x="41" y="11"/>
                      <a:pt x="41" y="11"/>
                      <a:pt x="41" y="11"/>
                    </a:cubicBezTo>
                    <a:cubicBezTo>
                      <a:pt x="41" y="9"/>
                      <a:pt x="41" y="9"/>
                      <a:pt x="41" y="9"/>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2" y="11"/>
                      <a:pt x="43" y="11"/>
                    </a:cubicBezTo>
                    <a:cubicBezTo>
                      <a:pt x="50" y="16"/>
                      <a:pt x="79" y="32"/>
                      <a:pt x="106" y="47"/>
                    </a:cubicBezTo>
                    <a:cubicBezTo>
                      <a:pt x="119" y="55"/>
                      <a:pt x="132" y="62"/>
                      <a:pt x="142" y="68"/>
                    </a:cubicBezTo>
                    <a:cubicBezTo>
                      <a:pt x="146" y="70"/>
                      <a:pt x="150" y="73"/>
                      <a:pt x="153" y="74"/>
                    </a:cubicBezTo>
                    <a:cubicBezTo>
                      <a:pt x="154" y="75"/>
                      <a:pt x="155" y="76"/>
                      <a:pt x="156" y="76"/>
                    </a:cubicBezTo>
                    <a:cubicBezTo>
                      <a:pt x="157" y="76"/>
                      <a:pt x="157" y="76"/>
                      <a:pt x="157" y="76"/>
                    </a:cubicBezTo>
                    <a:cubicBezTo>
                      <a:pt x="157" y="77"/>
                      <a:pt x="157" y="77"/>
                      <a:pt x="157" y="77"/>
                    </a:cubicBezTo>
                    <a:cubicBezTo>
                      <a:pt x="157" y="77"/>
                      <a:pt x="157" y="77"/>
                      <a:pt x="157" y="77"/>
                    </a:cubicBezTo>
                    <a:cubicBezTo>
                      <a:pt x="157" y="77"/>
                      <a:pt x="157" y="77"/>
                      <a:pt x="157" y="77"/>
                    </a:cubicBezTo>
                    <a:cubicBezTo>
                      <a:pt x="157" y="77"/>
                      <a:pt x="157" y="77"/>
                      <a:pt x="157" y="77"/>
                    </a:cubicBezTo>
                    <a:cubicBezTo>
                      <a:pt x="158" y="77"/>
                      <a:pt x="158" y="77"/>
                      <a:pt x="158" y="77"/>
                    </a:cubicBezTo>
                    <a:cubicBezTo>
                      <a:pt x="158" y="77"/>
                      <a:pt x="158" y="77"/>
                      <a:pt x="158" y="77"/>
                    </a:cubicBezTo>
                    <a:cubicBezTo>
                      <a:pt x="159" y="77"/>
                      <a:pt x="159" y="76"/>
                      <a:pt x="159" y="76"/>
                    </a:cubicBezTo>
                    <a:cubicBezTo>
                      <a:pt x="160" y="75"/>
                      <a:pt x="159" y="74"/>
                      <a:pt x="159" y="74"/>
                    </a:cubicBezTo>
                    <a:cubicBezTo>
                      <a:pt x="159" y="74"/>
                      <a:pt x="157" y="73"/>
                      <a:pt x="154" y="71"/>
                    </a:cubicBezTo>
                    <a:cubicBezTo>
                      <a:pt x="145" y="66"/>
                      <a:pt x="120" y="51"/>
                      <a:pt x="98" y="37"/>
                    </a:cubicBezTo>
                    <a:cubicBezTo>
                      <a:pt x="87" y="30"/>
                      <a:pt x="76" y="24"/>
                      <a:pt x="69" y="19"/>
                    </a:cubicBezTo>
                    <a:cubicBezTo>
                      <a:pt x="65" y="16"/>
                      <a:pt x="62" y="14"/>
                      <a:pt x="59" y="13"/>
                    </a:cubicBezTo>
                    <a:cubicBezTo>
                      <a:pt x="58" y="12"/>
                      <a:pt x="57" y="11"/>
                      <a:pt x="57" y="11"/>
                    </a:cubicBezTo>
                    <a:cubicBezTo>
                      <a:pt x="56" y="10"/>
                      <a:pt x="56" y="10"/>
                      <a:pt x="56" y="10"/>
                    </a:cubicBezTo>
                    <a:cubicBezTo>
                      <a:pt x="56" y="10"/>
                      <a:pt x="56" y="10"/>
                      <a:pt x="56" y="10"/>
                    </a:cubicBezTo>
                    <a:cubicBezTo>
                      <a:pt x="55" y="11"/>
                      <a:pt x="55" y="11"/>
                      <a:pt x="55" y="11"/>
                    </a:cubicBezTo>
                    <a:cubicBezTo>
                      <a:pt x="57" y="11"/>
                      <a:pt x="57" y="11"/>
                      <a:pt x="57" y="11"/>
                    </a:cubicBezTo>
                    <a:cubicBezTo>
                      <a:pt x="57" y="11"/>
                      <a:pt x="56" y="10"/>
                      <a:pt x="56" y="10"/>
                    </a:cubicBezTo>
                    <a:cubicBezTo>
                      <a:pt x="55" y="11"/>
                      <a:pt x="55" y="11"/>
                      <a:pt x="55" y="11"/>
                    </a:cubicBezTo>
                    <a:cubicBezTo>
                      <a:pt x="57" y="11"/>
                      <a:pt x="57" y="11"/>
                      <a:pt x="57" y="11"/>
                    </a:cubicBezTo>
                    <a:cubicBezTo>
                      <a:pt x="55" y="11"/>
                      <a:pt x="55" y="11"/>
                      <a:pt x="55" y="11"/>
                    </a:cubicBezTo>
                    <a:cubicBezTo>
                      <a:pt x="56" y="12"/>
                      <a:pt x="56" y="12"/>
                      <a:pt x="56" y="12"/>
                    </a:cubicBezTo>
                    <a:cubicBezTo>
                      <a:pt x="57" y="11"/>
                      <a:pt x="57" y="11"/>
                      <a:pt x="57" y="11"/>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5" y="11"/>
                      <a:pt x="55" y="11"/>
                      <a:pt x="55" y="11"/>
                    </a:cubicBezTo>
                    <a:cubicBezTo>
                      <a:pt x="55" y="12"/>
                      <a:pt x="55" y="12"/>
                      <a:pt x="55" y="12"/>
                    </a:cubicBezTo>
                    <a:cubicBezTo>
                      <a:pt x="56" y="12"/>
                      <a:pt x="56" y="12"/>
                      <a:pt x="56" y="12"/>
                    </a:cubicBezTo>
                    <a:cubicBezTo>
                      <a:pt x="55" y="11"/>
                      <a:pt x="55" y="11"/>
                      <a:pt x="55" y="11"/>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3"/>
                      <a:pt x="57" y="13"/>
                    </a:cubicBezTo>
                    <a:cubicBezTo>
                      <a:pt x="60" y="14"/>
                      <a:pt x="66" y="18"/>
                      <a:pt x="73" y="22"/>
                    </a:cubicBezTo>
                    <a:cubicBezTo>
                      <a:pt x="85" y="28"/>
                      <a:pt x="100" y="37"/>
                      <a:pt x="111" y="44"/>
                    </a:cubicBezTo>
                    <a:cubicBezTo>
                      <a:pt x="117" y="47"/>
                      <a:pt x="123" y="50"/>
                      <a:pt x="126" y="52"/>
                    </a:cubicBezTo>
                    <a:cubicBezTo>
                      <a:pt x="128" y="53"/>
                      <a:pt x="130" y="54"/>
                      <a:pt x="131" y="55"/>
                    </a:cubicBezTo>
                    <a:cubicBezTo>
                      <a:pt x="131" y="55"/>
                      <a:pt x="132" y="55"/>
                      <a:pt x="132" y="56"/>
                    </a:cubicBezTo>
                    <a:cubicBezTo>
                      <a:pt x="133" y="56"/>
                      <a:pt x="133" y="56"/>
                      <a:pt x="133" y="56"/>
                    </a:cubicBezTo>
                    <a:cubicBezTo>
                      <a:pt x="133" y="56"/>
                      <a:pt x="133" y="56"/>
                      <a:pt x="133" y="56"/>
                    </a:cubicBezTo>
                    <a:cubicBezTo>
                      <a:pt x="133" y="56"/>
                      <a:pt x="133" y="56"/>
                      <a:pt x="133" y="56"/>
                    </a:cubicBezTo>
                    <a:cubicBezTo>
                      <a:pt x="134" y="56"/>
                      <a:pt x="134" y="56"/>
                      <a:pt x="134" y="56"/>
                    </a:cubicBezTo>
                    <a:cubicBezTo>
                      <a:pt x="135" y="55"/>
                      <a:pt x="135" y="55"/>
                      <a:pt x="135" y="55"/>
                    </a:cubicBezTo>
                    <a:cubicBezTo>
                      <a:pt x="135" y="55"/>
                      <a:pt x="135" y="55"/>
                      <a:pt x="135" y="55"/>
                    </a:cubicBezTo>
                    <a:cubicBezTo>
                      <a:pt x="135" y="54"/>
                      <a:pt x="135" y="54"/>
                      <a:pt x="135" y="54"/>
                    </a:cubicBezTo>
                    <a:cubicBezTo>
                      <a:pt x="134" y="53"/>
                      <a:pt x="134" y="53"/>
                      <a:pt x="134" y="53"/>
                    </a:cubicBezTo>
                    <a:cubicBezTo>
                      <a:pt x="133" y="52"/>
                      <a:pt x="132" y="51"/>
                      <a:pt x="129" y="49"/>
                    </a:cubicBezTo>
                    <a:cubicBezTo>
                      <a:pt x="121" y="44"/>
                      <a:pt x="106" y="35"/>
                      <a:pt x="92" y="27"/>
                    </a:cubicBezTo>
                    <a:cubicBezTo>
                      <a:pt x="85" y="23"/>
                      <a:pt x="79" y="19"/>
                      <a:pt x="74" y="16"/>
                    </a:cubicBezTo>
                    <a:cubicBezTo>
                      <a:pt x="72" y="15"/>
                      <a:pt x="70" y="14"/>
                      <a:pt x="69" y="13"/>
                    </a:cubicBezTo>
                    <a:cubicBezTo>
                      <a:pt x="68" y="12"/>
                      <a:pt x="68" y="12"/>
                      <a:pt x="68"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6" y="13"/>
                      <a:pt x="66" y="13"/>
                      <a:pt x="66" y="13"/>
                    </a:cubicBezTo>
                    <a:cubicBezTo>
                      <a:pt x="68" y="13"/>
                      <a:pt x="68" y="13"/>
                      <a:pt x="68" y="13"/>
                    </a:cubicBezTo>
                    <a:cubicBezTo>
                      <a:pt x="68" y="12"/>
                      <a:pt x="67" y="12"/>
                      <a:pt x="67" y="12"/>
                    </a:cubicBezTo>
                    <a:cubicBezTo>
                      <a:pt x="66" y="13"/>
                      <a:pt x="66" y="13"/>
                      <a:pt x="66" y="13"/>
                    </a:cubicBezTo>
                    <a:cubicBezTo>
                      <a:pt x="68" y="13"/>
                      <a:pt x="68" y="13"/>
                      <a:pt x="68" y="13"/>
                    </a:cubicBezTo>
                    <a:cubicBezTo>
                      <a:pt x="66" y="13"/>
                      <a:pt x="66" y="13"/>
                      <a:pt x="66" y="13"/>
                    </a:cubicBezTo>
                    <a:cubicBezTo>
                      <a:pt x="67" y="13"/>
                      <a:pt x="67" y="13"/>
                      <a:pt x="67" y="13"/>
                    </a:cubicBezTo>
                    <a:cubicBezTo>
                      <a:pt x="68" y="13"/>
                      <a:pt x="68" y="13"/>
                      <a:pt x="68" y="13"/>
                    </a:cubicBezTo>
                    <a:cubicBezTo>
                      <a:pt x="66" y="13"/>
                      <a:pt x="66" y="13"/>
                      <a:pt x="66" y="13"/>
                    </a:cubicBezTo>
                    <a:cubicBezTo>
                      <a:pt x="67" y="13"/>
                      <a:pt x="67" y="13"/>
                      <a:pt x="67" y="13"/>
                    </a:cubicBezTo>
                    <a:cubicBezTo>
                      <a:pt x="66" y="13"/>
                      <a:pt x="66" y="13"/>
                      <a:pt x="66" y="13"/>
                    </a:cubicBezTo>
                    <a:cubicBezTo>
                      <a:pt x="65" y="14"/>
                      <a:pt x="65" y="14"/>
                      <a:pt x="65" y="14"/>
                    </a:cubicBezTo>
                    <a:cubicBezTo>
                      <a:pt x="65" y="14"/>
                      <a:pt x="82" y="23"/>
                      <a:pt x="98" y="32"/>
                    </a:cubicBezTo>
                    <a:cubicBezTo>
                      <a:pt x="107" y="36"/>
                      <a:pt x="115" y="41"/>
                      <a:pt x="121" y="44"/>
                    </a:cubicBezTo>
                    <a:cubicBezTo>
                      <a:pt x="124" y="46"/>
                      <a:pt x="127" y="47"/>
                      <a:pt x="129" y="48"/>
                    </a:cubicBezTo>
                    <a:cubicBezTo>
                      <a:pt x="130" y="49"/>
                      <a:pt x="131" y="49"/>
                      <a:pt x="131" y="49"/>
                    </a:cubicBezTo>
                    <a:cubicBezTo>
                      <a:pt x="132" y="50"/>
                      <a:pt x="132" y="50"/>
                      <a:pt x="132" y="50"/>
                    </a:cubicBezTo>
                    <a:cubicBezTo>
                      <a:pt x="133" y="50"/>
                      <a:pt x="133" y="50"/>
                      <a:pt x="133" y="50"/>
                    </a:cubicBezTo>
                    <a:cubicBezTo>
                      <a:pt x="133" y="50"/>
                      <a:pt x="133" y="50"/>
                      <a:pt x="133" y="50"/>
                    </a:cubicBezTo>
                    <a:cubicBezTo>
                      <a:pt x="134" y="50"/>
                      <a:pt x="134" y="50"/>
                      <a:pt x="134" y="50"/>
                    </a:cubicBezTo>
                    <a:cubicBezTo>
                      <a:pt x="134" y="49"/>
                      <a:pt x="134" y="49"/>
                      <a:pt x="134" y="49"/>
                    </a:cubicBezTo>
                    <a:cubicBezTo>
                      <a:pt x="134" y="49"/>
                      <a:pt x="134" y="49"/>
                      <a:pt x="134" y="49"/>
                    </a:cubicBezTo>
                    <a:cubicBezTo>
                      <a:pt x="135" y="48"/>
                      <a:pt x="135" y="48"/>
                      <a:pt x="135" y="48"/>
                    </a:cubicBezTo>
                    <a:cubicBezTo>
                      <a:pt x="135" y="48"/>
                      <a:pt x="134" y="48"/>
                      <a:pt x="134" y="48"/>
                    </a:cubicBezTo>
                    <a:cubicBezTo>
                      <a:pt x="134" y="47"/>
                      <a:pt x="134" y="47"/>
                      <a:pt x="134" y="47"/>
                    </a:cubicBezTo>
                    <a:cubicBezTo>
                      <a:pt x="133" y="46"/>
                      <a:pt x="132" y="46"/>
                      <a:pt x="130" y="44"/>
                    </a:cubicBezTo>
                    <a:cubicBezTo>
                      <a:pt x="124" y="41"/>
                      <a:pt x="112" y="33"/>
                      <a:pt x="101" y="26"/>
                    </a:cubicBezTo>
                    <a:cubicBezTo>
                      <a:pt x="95" y="23"/>
                      <a:pt x="90" y="20"/>
                      <a:pt x="86" y="17"/>
                    </a:cubicBezTo>
                    <a:cubicBezTo>
                      <a:pt x="84" y="16"/>
                      <a:pt x="83" y="15"/>
                      <a:pt x="82" y="15"/>
                    </a:cubicBezTo>
                    <a:cubicBezTo>
                      <a:pt x="81" y="14"/>
                      <a:pt x="81" y="14"/>
                      <a:pt x="81"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79" y="15"/>
                      <a:pt x="79" y="15"/>
                      <a:pt x="79" y="15"/>
                    </a:cubicBezTo>
                    <a:cubicBezTo>
                      <a:pt x="80" y="14"/>
                      <a:pt x="80" y="14"/>
                      <a:pt x="80" y="14"/>
                    </a:cubicBezTo>
                    <a:cubicBezTo>
                      <a:pt x="80" y="14"/>
                      <a:pt x="80" y="14"/>
                      <a:pt x="80" y="14"/>
                    </a:cubicBezTo>
                    <a:cubicBezTo>
                      <a:pt x="79" y="15"/>
                      <a:pt x="79" y="15"/>
                      <a:pt x="79" y="15"/>
                    </a:cubicBezTo>
                    <a:cubicBezTo>
                      <a:pt x="80" y="14"/>
                      <a:pt x="80" y="14"/>
                      <a:pt x="80" y="14"/>
                    </a:cubicBezTo>
                    <a:cubicBezTo>
                      <a:pt x="79" y="15"/>
                      <a:pt x="79" y="15"/>
                      <a:pt x="79" y="15"/>
                    </a:cubicBezTo>
                    <a:cubicBezTo>
                      <a:pt x="81" y="14"/>
                      <a:pt x="81" y="14"/>
                      <a:pt x="81" y="14"/>
                    </a:cubicBezTo>
                    <a:cubicBezTo>
                      <a:pt x="80" y="14"/>
                      <a:pt x="80" y="14"/>
                      <a:pt x="80" y="14"/>
                    </a:cubicBezTo>
                    <a:cubicBezTo>
                      <a:pt x="79" y="15"/>
                      <a:pt x="79" y="15"/>
                      <a:pt x="79" y="15"/>
                    </a:cubicBezTo>
                    <a:cubicBezTo>
                      <a:pt x="81" y="14"/>
                      <a:pt x="81" y="14"/>
                      <a:pt x="81" y="14"/>
                    </a:cubicBezTo>
                    <a:cubicBezTo>
                      <a:pt x="79" y="15"/>
                      <a:pt x="79" y="15"/>
                      <a:pt x="79" y="15"/>
                    </a:cubicBezTo>
                    <a:cubicBezTo>
                      <a:pt x="81" y="15"/>
                      <a:pt x="81" y="15"/>
                      <a:pt x="81" y="15"/>
                    </a:cubicBezTo>
                    <a:cubicBezTo>
                      <a:pt x="81" y="14"/>
                      <a:pt x="81" y="14"/>
                      <a:pt x="81" y="14"/>
                    </a:cubicBezTo>
                    <a:cubicBezTo>
                      <a:pt x="79" y="15"/>
                      <a:pt x="79" y="15"/>
                      <a:pt x="79" y="15"/>
                    </a:cubicBezTo>
                    <a:cubicBezTo>
                      <a:pt x="81" y="15"/>
                      <a:pt x="81" y="15"/>
                      <a:pt x="81" y="15"/>
                    </a:cubicBezTo>
                    <a:cubicBezTo>
                      <a:pt x="79" y="15"/>
                      <a:pt x="79" y="15"/>
                      <a:pt x="79" y="15"/>
                    </a:cubicBezTo>
                    <a:cubicBezTo>
                      <a:pt x="79" y="16"/>
                      <a:pt x="79" y="16"/>
                      <a:pt x="79" y="16"/>
                    </a:cubicBezTo>
                    <a:cubicBezTo>
                      <a:pt x="79" y="16"/>
                      <a:pt x="91" y="23"/>
                      <a:pt x="105" y="30"/>
                    </a:cubicBezTo>
                    <a:cubicBezTo>
                      <a:pt x="111" y="33"/>
                      <a:pt x="118" y="36"/>
                      <a:pt x="123" y="39"/>
                    </a:cubicBezTo>
                    <a:cubicBezTo>
                      <a:pt x="125" y="40"/>
                      <a:pt x="127" y="41"/>
                      <a:pt x="129" y="42"/>
                    </a:cubicBezTo>
                    <a:cubicBezTo>
                      <a:pt x="130" y="42"/>
                      <a:pt x="130" y="43"/>
                      <a:pt x="131" y="43"/>
                    </a:cubicBezTo>
                    <a:cubicBezTo>
                      <a:pt x="131" y="43"/>
                      <a:pt x="131" y="43"/>
                      <a:pt x="131" y="43"/>
                    </a:cubicBezTo>
                    <a:cubicBezTo>
                      <a:pt x="132" y="43"/>
                      <a:pt x="132" y="43"/>
                      <a:pt x="132" y="43"/>
                    </a:cubicBezTo>
                    <a:cubicBezTo>
                      <a:pt x="132" y="43"/>
                      <a:pt x="132" y="43"/>
                      <a:pt x="132" y="43"/>
                    </a:cubicBezTo>
                    <a:cubicBezTo>
                      <a:pt x="133" y="43"/>
                      <a:pt x="133" y="43"/>
                      <a:pt x="133" y="43"/>
                    </a:cubicBezTo>
                    <a:cubicBezTo>
                      <a:pt x="133" y="43"/>
                      <a:pt x="133" y="43"/>
                      <a:pt x="133" y="43"/>
                    </a:cubicBezTo>
                    <a:cubicBezTo>
                      <a:pt x="134" y="42"/>
                      <a:pt x="134" y="42"/>
                      <a:pt x="134" y="41"/>
                    </a:cubicBezTo>
                    <a:cubicBezTo>
                      <a:pt x="134" y="41"/>
                      <a:pt x="133" y="41"/>
                      <a:pt x="133" y="40"/>
                    </a:cubicBezTo>
                    <a:cubicBezTo>
                      <a:pt x="95" y="16"/>
                      <a:pt x="95" y="16"/>
                      <a:pt x="95" y="16"/>
                    </a:cubicBezTo>
                    <a:cubicBezTo>
                      <a:pt x="94" y="18"/>
                      <a:pt x="94" y="18"/>
                      <a:pt x="94" y="18"/>
                    </a:cubicBezTo>
                    <a:cubicBezTo>
                      <a:pt x="95" y="18"/>
                      <a:pt x="95" y="18"/>
                      <a:pt x="95" y="18"/>
                    </a:cubicBezTo>
                    <a:cubicBezTo>
                      <a:pt x="94" y="18"/>
                      <a:pt x="94" y="18"/>
                      <a:pt x="94" y="18"/>
                    </a:cubicBezTo>
                    <a:cubicBezTo>
                      <a:pt x="94" y="19"/>
                      <a:pt x="94" y="19"/>
                      <a:pt x="94" y="19"/>
                    </a:cubicBezTo>
                    <a:cubicBezTo>
                      <a:pt x="94" y="19"/>
                      <a:pt x="95" y="19"/>
                      <a:pt x="95" y="18"/>
                    </a:cubicBezTo>
                    <a:cubicBezTo>
                      <a:pt x="94" y="18"/>
                      <a:pt x="94" y="18"/>
                      <a:pt x="94" y="18"/>
                    </a:cubicBezTo>
                    <a:cubicBezTo>
                      <a:pt x="94" y="19"/>
                      <a:pt x="94" y="19"/>
                      <a:pt x="94" y="19"/>
                    </a:cubicBezTo>
                    <a:cubicBezTo>
                      <a:pt x="94" y="18"/>
                      <a:pt x="94" y="18"/>
                      <a:pt x="94" y="18"/>
                    </a:cubicBezTo>
                    <a:cubicBezTo>
                      <a:pt x="94" y="19"/>
                      <a:pt x="94" y="19"/>
                      <a:pt x="94" y="19"/>
                    </a:cubicBezTo>
                    <a:cubicBezTo>
                      <a:pt x="94" y="19"/>
                      <a:pt x="94" y="19"/>
                      <a:pt x="94" y="19"/>
                    </a:cubicBezTo>
                    <a:cubicBezTo>
                      <a:pt x="94" y="18"/>
                      <a:pt x="94" y="18"/>
                      <a:pt x="94" y="18"/>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5" y="19"/>
                      <a:pt x="96" y="20"/>
                    </a:cubicBezTo>
                    <a:cubicBezTo>
                      <a:pt x="100" y="22"/>
                      <a:pt x="109" y="26"/>
                      <a:pt x="116" y="29"/>
                    </a:cubicBezTo>
                    <a:cubicBezTo>
                      <a:pt x="120" y="31"/>
                      <a:pt x="123" y="33"/>
                      <a:pt x="125" y="34"/>
                    </a:cubicBezTo>
                    <a:cubicBezTo>
                      <a:pt x="127" y="35"/>
                      <a:pt x="128" y="35"/>
                      <a:pt x="129" y="35"/>
                    </a:cubicBezTo>
                    <a:cubicBezTo>
                      <a:pt x="129" y="36"/>
                      <a:pt x="129" y="36"/>
                      <a:pt x="130" y="36"/>
                    </a:cubicBezTo>
                    <a:cubicBezTo>
                      <a:pt x="130" y="36"/>
                      <a:pt x="130" y="36"/>
                      <a:pt x="130" y="36"/>
                    </a:cubicBezTo>
                    <a:cubicBezTo>
                      <a:pt x="130" y="36"/>
                      <a:pt x="130" y="36"/>
                      <a:pt x="130" y="36"/>
                    </a:cubicBezTo>
                    <a:cubicBezTo>
                      <a:pt x="130" y="36"/>
                      <a:pt x="130" y="36"/>
                      <a:pt x="130" y="36"/>
                    </a:cubicBezTo>
                    <a:cubicBezTo>
                      <a:pt x="131" y="36"/>
                      <a:pt x="131" y="36"/>
                      <a:pt x="131" y="36"/>
                    </a:cubicBezTo>
                    <a:cubicBezTo>
                      <a:pt x="132" y="36"/>
                      <a:pt x="132" y="36"/>
                      <a:pt x="132" y="36"/>
                    </a:cubicBezTo>
                    <a:cubicBezTo>
                      <a:pt x="132" y="35"/>
                      <a:pt x="132" y="35"/>
                      <a:pt x="132" y="34"/>
                    </a:cubicBezTo>
                    <a:cubicBezTo>
                      <a:pt x="132" y="34"/>
                      <a:pt x="132" y="34"/>
                      <a:pt x="131" y="33"/>
                    </a:cubicBezTo>
                    <a:cubicBezTo>
                      <a:pt x="121" y="27"/>
                      <a:pt x="121" y="27"/>
                      <a:pt x="121" y="27"/>
                    </a:cubicBezTo>
                    <a:cubicBezTo>
                      <a:pt x="131" y="31"/>
                      <a:pt x="131" y="31"/>
                      <a:pt x="131" y="31"/>
                    </a:cubicBezTo>
                    <a:cubicBezTo>
                      <a:pt x="132" y="31"/>
                      <a:pt x="133" y="31"/>
                      <a:pt x="133" y="30"/>
                    </a:cubicBezTo>
                    <a:cubicBezTo>
                      <a:pt x="134" y="30"/>
                      <a:pt x="133" y="29"/>
                      <a:pt x="133" y="28"/>
                    </a:cubicBezTo>
                    <a:cubicBezTo>
                      <a:pt x="119" y="20"/>
                      <a:pt x="119" y="20"/>
                      <a:pt x="119" y="20"/>
                    </a:cubicBezTo>
                    <a:cubicBezTo>
                      <a:pt x="119" y="21"/>
                      <a:pt x="119" y="21"/>
                      <a:pt x="119" y="21"/>
                    </a:cubicBezTo>
                    <a:cubicBezTo>
                      <a:pt x="120" y="22"/>
                      <a:pt x="120" y="22"/>
                      <a:pt x="120" y="22"/>
                    </a:cubicBezTo>
                    <a:cubicBezTo>
                      <a:pt x="119" y="21"/>
                      <a:pt x="119" y="21"/>
                      <a:pt x="119" y="21"/>
                    </a:cubicBezTo>
                    <a:cubicBezTo>
                      <a:pt x="119" y="23"/>
                      <a:pt x="119" y="23"/>
                      <a:pt x="119" y="23"/>
                    </a:cubicBezTo>
                    <a:cubicBezTo>
                      <a:pt x="119" y="23"/>
                      <a:pt x="120" y="23"/>
                      <a:pt x="120" y="22"/>
                    </a:cubicBezTo>
                    <a:cubicBezTo>
                      <a:pt x="119" y="21"/>
                      <a:pt x="119" y="21"/>
                      <a:pt x="119" y="21"/>
                    </a:cubicBezTo>
                    <a:cubicBezTo>
                      <a:pt x="119" y="23"/>
                      <a:pt x="119" y="23"/>
                      <a:pt x="119" y="23"/>
                    </a:cubicBezTo>
                    <a:cubicBezTo>
                      <a:pt x="119" y="21"/>
                      <a:pt x="119" y="21"/>
                      <a:pt x="119" y="21"/>
                    </a:cubicBezTo>
                    <a:cubicBezTo>
                      <a:pt x="119" y="23"/>
                      <a:pt x="119" y="23"/>
                      <a:pt x="119" y="23"/>
                    </a:cubicBezTo>
                    <a:cubicBezTo>
                      <a:pt x="119" y="23"/>
                      <a:pt x="119" y="23"/>
                      <a:pt x="119" y="23"/>
                    </a:cubicBezTo>
                    <a:cubicBezTo>
                      <a:pt x="119" y="21"/>
                      <a:pt x="119" y="21"/>
                      <a:pt x="119" y="21"/>
                    </a:cubicBezTo>
                    <a:cubicBezTo>
                      <a:pt x="119" y="23"/>
                      <a:pt x="119" y="23"/>
                      <a:pt x="119" y="23"/>
                    </a:cubicBezTo>
                    <a:cubicBezTo>
                      <a:pt x="119" y="22"/>
                      <a:pt x="119" y="22"/>
                      <a:pt x="119" y="22"/>
                    </a:cubicBezTo>
                    <a:cubicBezTo>
                      <a:pt x="118" y="23"/>
                      <a:pt x="118" y="23"/>
                      <a:pt x="118" y="23"/>
                    </a:cubicBezTo>
                    <a:cubicBezTo>
                      <a:pt x="119" y="23"/>
                      <a:pt x="119" y="23"/>
                      <a:pt x="119" y="23"/>
                    </a:cubicBezTo>
                    <a:cubicBezTo>
                      <a:pt x="119" y="22"/>
                      <a:pt x="119" y="22"/>
                      <a:pt x="119" y="22"/>
                    </a:cubicBezTo>
                    <a:cubicBezTo>
                      <a:pt x="118" y="23"/>
                      <a:pt x="118" y="23"/>
                      <a:pt x="118" y="23"/>
                    </a:cubicBezTo>
                    <a:cubicBezTo>
                      <a:pt x="119" y="23"/>
                      <a:pt x="119" y="23"/>
                      <a:pt x="121" y="23"/>
                    </a:cubicBezTo>
                    <a:cubicBezTo>
                      <a:pt x="122" y="24"/>
                      <a:pt x="125" y="25"/>
                      <a:pt x="127" y="25"/>
                    </a:cubicBezTo>
                    <a:cubicBezTo>
                      <a:pt x="128" y="25"/>
                      <a:pt x="129" y="26"/>
                      <a:pt x="130" y="26"/>
                    </a:cubicBezTo>
                    <a:cubicBezTo>
                      <a:pt x="130" y="26"/>
                      <a:pt x="130" y="26"/>
                      <a:pt x="131" y="26"/>
                    </a:cubicBezTo>
                    <a:cubicBezTo>
                      <a:pt x="131" y="26"/>
                      <a:pt x="131" y="26"/>
                      <a:pt x="131" y="26"/>
                    </a:cubicBezTo>
                    <a:cubicBezTo>
                      <a:pt x="132" y="26"/>
                      <a:pt x="132" y="26"/>
                      <a:pt x="132" y="26"/>
                    </a:cubicBezTo>
                    <a:cubicBezTo>
                      <a:pt x="132" y="26"/>
                      <a:pt x="132" y="26"/>
                      <a:pt x="133" y="25"/>
                    </a:cubicBezTo>
                    <a:cubicBezTo>
                      <a:pt x="133" y="25"/>
                      <a:pt x="133" y="25"/>
                      <a:pt x="133" y="24"/>
                    </a:cubicBezTo>
                    <a:cubicBezTo>
                      <a:pt x="133" y="24"/>
                      <a:pt x="133" y="24"/>
                      <a:pt x="132" y="23"/>
                    </a:cubicBezTo>
                    <a:cubicBezTo>
                      <a:pt x="129" y="22"/>
                      <a:pt x="129" y="22"/>
                      <a:pt x="129" y="22"/>
                    </a:cubicBezTo>
                    <a:cubicBezTo>
                      <a:pt x="129" y="21"/>
                      <a:pt x="128" y="21"/>
                      <a:pt x="127" y="22"/>
                    </a:cubicBezTo>
                    <a:cubicBezTo>
                      <a:pt x="127" y="23"/>
                      <a:pt x="127" y="24"/>
                      <a:pt x="128" y="24"/>
                    </a:cubicBezTo>
                    <a:cubicBezTo>
                      <a:pt x="131" y="26"/>
                      <a:pt x="131" y="26"/>
                      <a:pt x="131" y="26"/>
                    </a:cubicBezTo>
                    <a:cubicBezTo>
                      <a:pt x="132" y="25"/>
                      <a:pt x="132" y="25"/>
                      <a:pt x="132" y="25"/>
                    </a:cubicBezTo>
                    <a:cubicBezTo>
                      <a:pt x="130" y="24"/>
                      <a:pt x="130" y="24"/>
                      <a:pt x="130" y="24"/>
                    </a:cubicBezTo>
                    <a:cubicBezTo>
                      <a:pt x="131" y="25"/>
                      <a:pt x="131" y="25"/>
                      <a:pt x="131" y="25"/>
                    </a:cubicBezTo>
                    <a:cubicBezTo>
                      <a:pt x="131" y="23"/>
                      <a:pt x="131" y="23"/>
                      <a:pt x="131" y="23"/>
                    </a:cubicBezTo>
                    <a:cubicBezTo>
                      <a:pt x="131" y="23"/>
                      <a:pt x="131" y="23"/>
                      <a:pt x="130" y="24"/>
                    </a:cubicBezTo>
                    <a:cubicBezTo>
                      <a:pt x="131" y="25"/>
                      <a:pt x="131" y="25"/>
                      <a:pt x="131" y="25"/>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0" y="23"/>
                      <a:pt x="129" y="23"/>
                    </a:cubicBezTo>
                    <a:cubicBezTo>
                      <a:pt x="127" y="22"/>
                      <a:pt x="125" y="22"/>
                      <a:pt x="123" y="21"/>
                    </a:cubicBezTo>
                    <a:cubicBezTo>
                      <a:pt x="122" y="21"/>
                      <a:pt x="121" y="20"/>
                      <a:pt x="120"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7" y="21"/>
                    </a:cubicBezTo>
                    <a:cubicBezTo>
                      <a:pt x="117" y="21"/>
                      <a:pt x="117" y="22"/>
                      <a:pt x="118" y="23"/>
                    </a:cubicBezTo>
                    <a:cubicBezTo>
                      <a:pt x="131" y="31"/>
                      <a:pt x="131" y="31"/>
                      <a:pt x="131" y="31"/>
                    </a:cubicBezTo>
                    <a:cubicBezTo>
                      <a:pt x="132" y="30"/>
                      <a:pt x="132" y="30"/>
                      <a:pt x="132" y="30"/>
                    </a:cubicBezTo>
                    <a:cubicBezTo>
                      <a:pt x="133" y="28"/>
                      <a:pt x="133" y="28"/>
                      <a:pt x="133" y="28"/>
                    </a:cubicBezTo>
                    <a:cubicBezTo>
                      <a:pt x="107" y="18"/>
                      <a:pt x="107" y="18"/>
                      <a:pt x="107" y="18"/>
                    </a:cubicBezTo>
                    <a:cubicBezTo>
                      <a:pt x="106" y="18"/>
                      <a:pt x="106" y="18"/>
                      <a:pt x="105" y="19"/>
                    </a:cubicBezTo>
                    <a:cubicBezTo>
                      <a:pt x="105" y="20"/>
                      <a:pt x="105" y="21"/>
                      <a:pt x="106" y="21"/>
                    </a:cubicBezTo>
                    <a:cubicBezTo>
                      <a:pt x="130" y="36"/>
                      <a:pt x="130" y="36"/>
                      <a:pt x="130" y="36"/>
                    </a:cubicBezTo>
                    <a:cubicBezTo>
                      <a:pt x="130" y="35"/>
                      <a:pt x="130" y="35"/>
                      <a:pt x="130" y="35"/>
                    </a:cubicBezTo>
                    <a:cubicBezTo>
                      <a:pt x="129" y="34"/>
                      <a:pt x="129" y="34"/>
                      <a:pt x="129" y="34"/>
                    </a:cubicBezTo>
                    <a:cubicBezTo>
                      <a:pt x="130" y="35"/>
                      <a:pt x="130" y="35"/>
                      <a:pt x="130" y="35"/>
                    </a:cubicBezTo>
                    <a:cubicBezTo>
                      <a:pt x="130" y="33"/>
                      <a:pt x="130" y="33"/>
                      <a:pt x="130" y="33"/>
                    </a:cubicBezTo>
                    <a:cubicBezTo>
                      <a:pt x="129" y="34"/>
                      <a:pt x="129" y="34"/>
                      <a:pt x="129" y="34"/>
                    </a:cubicBezTo>
                    <a:cubicBezTo>
                      <a:pt x="130" y="35"/>
                      <a:pt x="130" y="35"/>
                      <a:pt x="130" y="35"/>
                    </a:cubicBezTo>
                    <a:cubicBezTo>
                      <a:pt x="130" y="33"/>
                      <a:pt x="130" y="33"/>
                      <a:pt x="130" y="33"/>
                    </a:cubicBezTo>
                    <a:cubicBezTo>
                      <a:pt x="130" y="35"/>
                      <a:pt x="130" y="35"/>
                      <a:pt x="130" y="35"/>
                    </a:cubicBezTo>
                    <a:cubicBezTo>
                      <a:pt x="130" y="33"/>
                      <a:pt x="130" y="33"/>
                      <a:pt x="130" y="33"/>
                    </a:cubicBezTo>
                    <a:cubicBezTo>
                      <a:pt x="130" y="33"/>
                      <a:pt x="130" y="33"/>
                      <a:pt x="130" y="33"/>
                    </a:cubicBezTo>
                    <a:cubicBezTo>
                      <a:pt x="130" y="35"/>
                      <a:pt x="130" y="35"/>
                      <a:pt x="130" y="35"/>
                    </a:cubicBezTo>
                    <a:cubicBezTo>
                      <a:pt x="130" y="33"/>
                      <a:pt x="130" y="33"/>
                      <a:pt x="130" y="33"/>
                    </a:cubicBezTo>
                    <a:cubicBezTo>
                      <a:pt x="130" y="35"/>
                      <a:pt x="130" y="35"/>
                      <a:pt x="130" y="35"/>
                    </a:cubicBezTo>
                    <a:cubicBezTo>
                      <a:pt x="131" y="33"/>
                      <a:pt x="131" y="33"/>
                      <a:pt x="131" y="33"/>
                    </a:cubicBezTo>
                    <a:cubicBezTo>
                      <a:pt x="130" y="33"/>
                      <a:pt x="130" y="33"/>
                      <a:pt x="130" y="33"/>
                    </a:cubicBezTo>
                    <a:cubicBezTo>
                      <a:pt x="130" y="35"/>
                      <a:pt x="130" y="35"/>
                      <a:pt x="130" y="35"/>
                    </a:cubicBezTo>
                    <a:cubicBezTo>
                      <a:pt x="131" y="33"/>
                      <a:pt x="131" y="33"/>
                      <a:pt x="131" y="33"/>
                    </a:cubicBezTo>
                    <a:cubicBezTo>
                      <a:pt x="131" y="33"/>
                      <a:pt x="131" y="33"/>
                      <a:pt x="131" y="33"/>
                    </a:cubicBezTo>
                    <a:cubicBezTo>
                      <a:pt x="131" y="33"/>
                      <a:pt x="130" y="33"/>
                      <a:pt x="129" y="32"/>
                    </a:cubicBezTo>
                    <a:cubicBezTo>
                      <a:pt x="125" y="30"/>
                      <a:pt x="117" y="26"/>
                      <a:pt x="110" y="23"/>
                    </a:cubicBezTo>
                    <a:cubicBezTo>
                      <a:pt x="106" y="21"/>
                      <a:pt x="102" y="19"/>
                      <a:pt x="100" y="18"/>
                    </a:cubicBezTo>
                    <a:cubicBezTo>
                      <a:pt x="98" y="18"/>
                      <a:pt x="97" y="17"/>
                      <a:pt x="96" y="17"/>
                    </a:cubicBezTo>
                    <a:cubicBezTo>
                      <a:pt x="96" y="17"/>
                      <a:pt x="95" y="16"/>
                      <a:pt x="95" y="16"/>
                    </a:cubicBezTo>
                    <a:cubicBezTo>
                      <a:pt x="95" y="16"/>
                      <a:pt x="94" y="16"/>
                      <a:pt x="94" y="16"/>
                    </a:cubicBezTo>
                    <a:cubicBezTo>
                      <a:pt x="93" y="16"/>
                      <a:pt x="93" y="16"/>
                      <a:pt x="93" y="16"/>
                    </a:cubicBezTo>
                    <a:cubicBezTo>
                      <a:pt x="93" y="16"/>
                      <a:pt x="93" y="17"/>
                      <a:pt x="92" y="17"/>
                    </a:cubicBezTo>
                    <a:cubicBezTo>
                      <a:pt x="92" y="17"/>
                      <a:pt x="92" y="18"/>
                      <a:pt x="92" y="18"/>
                    </a:cubicBezTo>
                    <a:cubicBezTo>
                      <a:pt x="92" y="18"/>
                      <a:pt x="93" y="19"/>
                      <a:pt x="93" y="19"/>
                    </a:cubicBezTo>
                    <a:cubicBezTo>
                      <a:pt x="131" y="43"/>
                      <a:pt x="131" y="43"/>
                      <a:pt x="131" y="43"/>
                    </a:cubicBezTo>
                    <a:cubicBezTo>
                      <a:pt x="132" y="42"/>
                      <a:pt x="132" y="42"/>
                      <a:pt x="132" y="42"/>
                    </a:cubicBezTo>
                    <a:cubicBezTo>
                      <a:pt x="131" y="41"/>
                      <a:pt x="131" y="41"/>
                      <a:pt x="131" y="41"/>
                    </a:cubicBezTo>
                    <a:cubicBezTo>
                      <a:pt x="132" y="42"/>
                      <a:pt x="132" y="42"/>
                      <a:pt x="132" y="42"/>
                    </a:cubicBezTo>
                    <a:cubicBezTo>
                      <a:pt x="132" y="40"/>
                      <a:pt x="132" y="40"/>
                      <a:pt x="132" y="40"/>
                    </a:cubicBezTo>
                    <a:cubicBezTo>
                      <a:pt x="131" y="41"/>
                      <a:pt x="131" y="41"/>
                      <a:pt x="131" y="41"/>
                    </a:cubicBezTo>
                    <a:cubicBezTo>
                      <a:pt x="132" y="42"/>
                      <a:pt x="132" y="42"/>
                      <a:pt x="132" y="42"/>
                    </a:cubicBezTo>
                    <a:cubicBezTo>
                      <a:pt x="132" y="40"/>
                      <a:pt x="132" y="40"/>
                      <a:pt x="132" y="40"/>
                    </a:cubicBezTo>
                    <a:cubicBezTo>
                      <a:pt x="132" y="42"/>
                      <a:pt x="132" y="42"/>
                      <a:pt x="132" y="42"/>
                    </a:cubicBezTo>
                    <a:cubicBezTo>
                      <a:pt x="132" y="40"/>
                      <a:pt x="132" y="40"/>
                      <a:pt x="132" y="40"/>
                    </a:cubicBezTo>
                    <a:cubicBezTo>
                      <a:pt x="132" y="40"/>
                      <a:pt x="132" y="40"/>
                      <a:pt x="132" y="40"/>
                    </a:cubicBezTo>
                    <a:cubicBezTo>
                      <a:pt x="132" y="42"/>
                      <a:pt x="132" y="42"/>
                      <a:pt x="132" y="42"/>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28" y="38"/>
                      <a:pt x="115" y="32"/>
                      <a:pt x="103" y="25"/>
                    </a:cubicBezTo>
                    <a:cubicBezTo>
                      <a:pt x="97" y="22"/>
                      <a:pt x="91" y="19"/>
                      <a:pt x="87" y="17"/>
                    </a:cubicBezTo>
                    <a:cubicBezTo>
                      <a:pt x="83" y="15"/>
                      <a:pt x="80" y="13"/>
                      <a:pt x="80" y="13"/>
                    </a:cubicBezTo>
                    <a:cubicBezTo>
                      <a:pt x="80" y="13"/>
                      <a:pt x="79" y="13"/>
                      <a:pt x="79" y="13"/>
                    </a:cubicBezTo>
                    <a:cubicBezTo>
                      <a:pt x="78" y="14"/>
                      <a:pt x="78" y="14"/>
                      <a:pt x="78" y="15"/>
                    </a:cubicBezTo>
                    <a:cubicBezTo>
                      <a:pt x="78" y="15"/>
                      <a:pt x="78" y="15"/>
                      <a:pt x="78" y="15"/>
                    </a:cubicBezTo>
                    <a:cubicBezTo>
                      <a:pt x="78" y="16"/>
                      <a:pt x="78" y="16"/>
                      <a:pt x="78" y="16"/>
                    </a:cubicBezTo>
                    <a:cubicBezTo>
                      <a:pt x="79" y="16"/>
                      <a:pt x="79" y="16"/>
                      <a:pt x="79" y="16"/>
                    </a:cubicBezTo>
                    <a:cubicBezTo>
                      <a:pt x="79" y="16"/>
                      <a:pt x="80" y="17"/>
                      <a:pt x="82" y="18"/>
                    </a:cubicBezTo>
                    <a:cubicBezTo>
                      <a:pt x="87" y="21"/>
                      <a:pt x="100" y="29"/>
                      <a:pt x="111" y="36"/>
                    </a:cubicBezTo>
                    <a:cubicBezTo>
                      <a:pt x="117" y="40"/>
                      <a:pt x="122" y="43"/>
                      <a:pt x="126" y="45"/>
                    </a:cubicBezTo>
                    <a:cubicBezTo>
                      <a:pt x="128" y="46"/>
                      <a:pt x="129" y="48"/>
                      <a:pt x="131" y="48"/>
                    </a:cubicBezTo>
                    <a:cubicBezTo>
                      <a:pt x="131" y="49"/>
                      <a:pt x="131"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3" y="48"/>
                      <a:pt x="133" y="48"/>
                      <a:pt x="133" y="48"/>
                    </a:cubicBezTo>
                    <a:cubicBezTo>
                      <a:pt x="132" y="48"/>
                      <a:pt x="132" y="48"/>
                      <a:pt x="132" y="48"/>
                    </a:cubicBezTo>
                    <a:cubicBezTo>
                      <a:pt x="132" y="49"/>
                      <a:pt x="132" y="49"/>
                      <a:pt x="132" y="49"/>
                    </a:cubicBezTo>
                    <a:cubicBezTo>
                      <a:pt x="133" y="48"/>
                      <a:pt x="133" y="48"/>
                      <a:pt x="133" y="48"/>
                    </a:cubicBezTo>
                    <a:cubicBezTo>
                      <a:pt x="132" y="48"/>
                      <a:pt x="132" y="48"/>
                      <a:pt x="132" y="48"/>
                    </a:cubicBezTo>
                    <a:cubicBezTo>
                      <a:pt x="133" y="48"/>
                      <a:pt x="133" y="48"/>
                      <a:pt x="133" y="48"/>
                    </a:cubicBezTo>
                    <a:cubicBezTo>
                      <a:pt x="132" y="48"/>
                      <a:pt x="132" y="48"/>
                      <a:pt x="132" y="48"/>
                    </a:cubicBezTo>
                    <a:cubicBezTo>
                      <a:pt x="132" y="48"/>
                      <a:pt x="132" y="48"/>
                      <a:pt x="132" y="48"/>
                    </a:cubicBezTo>
                    <a:cubicBezTo>
                      <a:pt x="133" y="48"/>
                      <a:pt x="133" y="48"/>
                      <a:pt x="133" y="48"/>
                    </a:cubicBezTo>
                    <a:cubicBezTo>
                      <a:pt x="132" y="48"/>
                      <a:pt x="132" y="48"/>
                      <a:pt x="132" y="48"/>
                    </a:cubicBezTo>
                    <a:cubicBezTo>
                      <a:pt x="133" y="48"/>
                      <a:pt x="133" y="48"/>
                      <a:pt x="133" y="48"/>
                    </a:cubicBezTo>
                    <a:cubicBezTo>
                      <a:pt x="132" y="47"/>
                      <a:pt x="132" y="47"/>
                      <a:pt x="132" y="47"/>
                    </a:cubicBezTo>
                    <a:cubicBezTo>
                      <a:pt x="133" y="48"/>
                      <a:pt x="133" y="48"/>
                      <a:pt x="133" y="48"/>
                    </a:cubicBezTo>
                    <a:cubicBezTo>
                      <a:pt x="133" y="47"/>
                      <a:pt x="133" y="47"/>
                      <a:pt x="133" y="47"/>
                    </a:cubicBezTo>
                    <a:cubicBezTo>
                      <a:pt x="132" y="47"/>
                      <a:pt x="132" y="47"/>
                      <a:pt x="132"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7"/>
                      <a:pt x="133" y="47"/>
                      <a:pt x="132" y="46"/>
                    </a:cubicBezTo>
                    <a:cubicBezTo>
                      <a:pt x="127" y="44"/>
                      <a:pt x="111" y="35"/>
                      <a:pt x="96" y="27"/>
                    </a:cubicBezTo>
                    <a:cubicBezTo>
                      <a:pt x="88" y="23"/>
                      <a:pt x="81" y="19"/>
                      <a:pt x="76" y="16"/>
                    </a:cubicBezTo>
                    <a:cubicBezTo>
                      <a:pt x="70" y="13"/>
                      <a:pt x="67" y="11"/>
                      <a:pt x="67" y="11"/>
                    </a:cubicBezTo>
                    <a:cubicBezTo>
                      <a:pt x="66" y="11"/>
                      <a:pt x="65" y="11"/>
                      <a:pt x="65" y="12"/>
                    </a:cubicBezTo>
                    <a:cubicBezTo>
                      <a:pt x="65" y="12"/>
                      <a:pt x="65" y="12"/>
                      <a:pt x="65" y="13"/>
                    </a:cubicBezTo>
                    <a:cubicBezTo>
                      <a:pt x="65" y="13"/>
                      <a:pt x="65" y="13"/>
                      <a:pt x="65" y="14"/>
                    </a:cubicBezTo>
                    <a:cubicBezTo>
                      <a:pt x="66" y="14"/>
                      <a:pt x="66" y="14"/>
                      <a:pt x="66" y="14"/>
                    </a:cubicBezTo>
                    <a:cubicBezTo>
                      <a:pt x="66" y="15"/>
                      <a:pt x="68" y="16"/>
                      <a:pt x="70" y="17"/>
                    </a:cubicBezTo>
                    <a:cubicBezTo>
                      <a:pt x="78" y="22"/>
                      <a:pt x="94" y="31"/>
                      <a:pt x="107" y="39"/>
                    </a:cubicBezTo>
                    <a:cubicBezTo>
                      <a:pt x="114" y="43"/>
                      <a:pt x="120" y="47"/>
                      <a:pt x="125" y="50"/>
                    </a:cubicBezTo>
                    <a:cubicBezTo>
                      <a:pt x="127" y="52"/>
                      <a:pt x="129" y="53"/>
                      <a:pt x="130" y="54"/>
                    </a:cubicBezTo>
                    <a:cubicBezTo>
                      <a:pt x="131" y="54"/>
                      <a:pt x="132" y="55"/>
                      <a:pt x="132" y="55"/>
                    </a:cubicBezTo>
                    <a:cubicBezTo>
                      <a:pt x="132" y="55"/>
                      <a:pt x="132" y="55"/>
                      <a:pt x="132" y="55"/>
                    </a:cubicBezTo>
                    <a:cubicBezTo>
                      <a:pt x="133" y="55"/>
                      <a:pt x="133" y="55"/>
                      <a:pt x="133" y="55"/>
                    </a:cubicBezTo>
                    <a:cubicBezTo>
                      <a:pt x="132" y="55"/>
                      <a:pt x="132" y="55"/>
                      <a:pt x="132" y="55"/>
                    </a:cubicBezTo>
                    <a:cubicBezTo>
                      <a:pt x="132" y="55"/>
                      <a:pt x="132" y="55"/>
                      <a:pt x="132" y="55"/>
                    </a:cubicBezTo>
                    <a:cubicBezTo>
                      <a:pt x="133" y="55"/>
                      <a:pt x="133" y="55"/>
                      <a:pt x="133" y="55"/>
                    </a:cubicBezTo>
                    <a:cubicBezTo>
                      <a:pt x="132" y="55"/>
                      <a:pt x="132" y="55"/>
                      <a:pt x="132" y="55"/>
                    </a:cubicBezTo>
                    <a:cubicBezTo>
                      <a:pt x="133" y="55"/>
                      <a:pt x="133" y="55"/>
                      <a:pt x="133" y="55"/>
                    </a:cubicBezTo>
                    <a:cubicBezTo>
                      <a:pt x="132" y="54"/>
                      <a:pt x="132" y="54"/>
                      <a:pt x="132" y="54"/>
                    </a:cubicBezTo>
                    <a:cubicBezTo>
                      <a:pt x="132" y="55"/>
                      <a:pt x="132" y="55"/>
                      <a:pt x="132" y="55"/>
                    </a:cubicBezTo>
                    <a:cubicBezTo>
                      <a:pt x="133" y="55"/>
                      <a:pt x="133" y="55"/>
                      <a:pt x="133" y="55"/>
                    </a:cubicBezTo>
                    <a:cubicBezTo>
                      <a:pt x="132" y="54"/>
                      <a:pt x="132" y="54"/>
                      <a:pt x="132" y="54"/>
                    </a:cubicBezTo>
                    <a:cubicBezTo>
                      <a:pt x="133" y="55"/>
                      <a:pt x="133" y="55"/>
                      <a:pt x="133" y="55"/>
                    </a:cubicBezTo>
                    <a:cubicBezTo>
                      <a:pt x="132" y="53"/>
                      <a:pt x="132" y="53"/>
                      <a:pt x="132" y="53"/>
                    </a:cubicBezTo>
                    <a:cubicBezTo>
                      <a:pt x="133" y="55"/>
                      <a:pt x="133" y="55"/>
                      <a:pt x="133" y="55"/>
                    </a:cubicBezTo>
                    <a:cubicBezTo>
                      <a:pt x="133" y="53"/>
                      <a:pt x="133" y="53"/>
                      <a:pt x="133" y="53"/>
                    </a:cubicBezTo>
                    <a:cubicBezTo>
                      <a:pt x="133" y="53"/>
                      <a:pt x="133" y="53"/>
                      <a:pt x="132" y="53"/>
                    </a:cubicBezTo>
                    <a:cubicBezTo>
                      <a:pt x="133" y="55"/>
                      <a:pt x="133" y="55"/>
                      <a:pt x="133" y="55"/>
                    </a:cubicBezTo>
                    <a:cubicBezTo>
                      <a:pt x="133" y="53"/>
                      <a:pt x="133" y="53"/>
                      <a:pt x="133" y="53"/>
                    </a:cubicBezTo>
                    <a:cubicBezTo>
                      <a:pt x="133" y="54"/>
                      <a:pt x="133" y="54"/>
                      <a:pt x="133" y="54"/>
                    </a:cubicBezTo>
                    <a:cubicBezTo>
                      <a:pt x="134" y="53"/>
                      <a:pt x="134" y="53"/>
                      <a:pt x="134" y="53"/>
                    </a:cubicBezTo>
                    <a:cubicBezTo>
                      <a:pt x="133" y="53"/>
                      <a:pt x="133" y="53"/>
                      <a:pt x="133" y="53"/>
                    </a:cubicBezTo>
                    <a:cubicBezTo>
                      <a:pt x="133" y="54"/>
                      <a:pt x="133" y="54"/>
                      <a:pt x="133" y="54"/>
                    </a:cubicBezTo>
                    <a:cubicBezTo>
                      <a:pt x="134" y="53"/>
                      <a:pt x="134" y="53"/>
                      <a:pt x="134" y="53"/>
                    </a:cubicBezTo>
                    <a:cubicBezTo>
                      <a:pt x="134" y="54"/>
                      <a:pt x="134" y="54"/>
                      <a:pt x="134" y="54"/>
                    </a:cubicBezTo>
                    <a:cubicBezTo>
                      <a:pt x="134" y="53"/>
                      <a:pt x="134" y="53"/>
                      <a:pt x="134" y="53"/>
                    </a:cubicBezTo>
                    <a:cubicBezTo>
                      <a:pt x="134" y="53"/>
                      <a:pt x="134" y="53"/>
                      <a:pt x="134" y="53"/>
                    </a:cubicBezTo>
                    <a:cubicBezTo>
                      <a:pt x="134" y="54"/>
                      <a:pt x="134" y="54"/>
                      <a:pt x="134" y="54"/>
                    </a:cubicBezTo>
                    <a:cubicBezTo>
                      <a:pt x="134" y="53"/>
                      <a:pt x="134" y="53"/>
                      <a:pt x="134" y="53"/>
                    </a:cubicBezTo>
                    <a:cubicBezTo>
                      <a:pt x="134" y="53"/>
                      <a:pt x="133" y="53"/>
                      <a:pt x="133" y="53"/>
                    </a:cubicBezTo>
                    <a:cubicBezTo>
                      <a:pt x="128" y="50"/>
                      <a:pt x="109" y="39"/>
                      <a:pt x="92" y="29"/>
                    </a:cubicBezTo>
                    <a:cubicBezTo>
                      <a:pt x="83" y="24"/>
                      <a:pt x="75" y="19"/>
                      <a:pt x="68" y="16"/>
                    </a:cubicBezTo>
                    <a:cubicBezTo>
                      <a:pt x="65" y="14"/>
                      <a:pt x="62" y="12"/>
                      <a:pt x="60" y="11"/>
                    </a:cubicBezTo>
                    <a:cubicBezTo>
                      <a:pt x="59" y="11"/>
                      <a:pt x="58" y="10"/>
                      <a:pt x="57" y="10"/>
                    </a:cubicBezTo>
                    <a:cubicBezTo>
                      <a:pt x="57" y="10"/>
                      <a:pt x="57" y="10"/>
                      <a:pt x="56" y="10"/>
                    </a:cubicBezTo>
                    <a:cubicBezTo>
                      <a:pt x="56" y="10"/>
                      <a:pt x="56" y="9"/>
                      <a:pt x="55" y="9"/>
                    </a:cubicBezTo>
                    <a:cubicBezTo>
                      <a:pt x="55" y="10"/>
                      <a:pt x="55" y="10"/>
                      <a:pt x="55" y="10"/>
                    </a:cubicBezTo>
                    <a:cubicBezTo>
                      <a:pt x="54" y="10"/>
                      <a:pt x="54" y="10"/>
                      <a:pt x="54" y="10"/>
                    </a:cubicBezTo>
                    <a:cubicBezTo>
                      <a:pt x="55" y="11"/>
                      <a:pt x="55" y="11"/>
                      <a:pt x="55" y="11"/>
                    </a:cubicBezTo>
                    <a:cubicBezTo>
                      <a:pt x="54" y="10"/>
                      <a:pt x="54" y="10"/>
                      <a:pt x="54" y="10"/>
                    </a:cubicBezTo>
                    <a:cubicBezTo>
                      <a:pt x="54" y="11"/>
                      <a:pt x="54" y="11"/>
                      <a:pt x="54" y="11"/>
                    </a:cubicBezTo>
                    <a:cubicBezTo>
                      <a:pt x="54" y="12"/>
                      <a:pt x="54" y="12"/>
                      <a:pt x="54" y="12"/>
                    </a:cubicBezTo>
                    <a:cubicBezTo>
                      <a:pt x="54" y="12"/>
                      <a:pt x="54" y="13"/>
                      <a:pt x="55" y="13"/>
                    </a:cubicBezTo>
                    <a:cubicBezTo>
                      <a:pt x="56" y="14"/>
                      <a:pt x="58" y="16"/>
                      <a:pt x="62" y="18"/>
                    </a:cubicBezTo>
                    <a:cubicBezTo>
                      <a:pt x="86" y="34"/>
                      <a:pt x="157" y="77"/>
                      <a:pt x="157" y="77"/>
                    </a:cubicBezTo>
                    <a:cubicBezTo>
                      <a:pt x="158" y="75"/>
                      <a:pt x="158" y="75"/>
                      <a:pt x="158" y="75"/>
                    </a:cubicBezTo>
                    <a:cubicBezTo>
                      <a:pt x="158" y="74"/>
                      <a:pt x="158" y="74"/>
                      <a:pt x="158" y="74"/>
                    </a:cubicBezTo>
                    <a:cubicBezTo>
                      <a:pt x="158" y="75"/>
                      <a:pt x="158" y="75"/>
                      <a:pt x="158" y="75"/>
                    </a:cubicBezTo>
                    <a:cubicBezTo>
                      <a:pt x="159" y="74"/>
                      <a:pt x="159" y="74"/>
                      <a:pt x="159" y="74"/>
                    </a:cubicBezTo>
                    <a:cubicBezTo>
                      <a:pt x="158" y="74"/>
                      <a:pt x="159" y="74"/>
                      <a:pt x="158" y="74"/>
                    </a:cubicBezTo>
                    <a:cubicBezTo>
                      <a:pt x="158" y="75"/>
                      <a:pt x="158" y="75"/>
                      <a:pt x="158" y="75"/>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7" y="73"/>
                      <a:pt x="128" y="57"/>
                      <a:pt x="100" y="40"/>
                    </a:cubicBezTo>
                    <a:cubicBezTo>
                      <a:pt x="85" y="32"/>
                      <a:pt x="71" y="24"/>
                      <a:pt x="60" y="18"/>
                    </a:cubicBezTo>
                    <a:cubicBezTo>
                      <a:pt x="55" y="15"/>
                      <a:pt x="50" y="12"/>
                      <a:pt x="47" y="11"/>
                    </a:cubicBezTo>
                    <a:cubicBezTo>
                      <a:pt x="46" y="10"/>
                      <a:pt x="44" y="9"/>
                      <a:pt x="43" y="8"/>
                    </a:cubicBezTo>
                    <a:cubicBezTo>
                      <a:pt x="43" y="8"/>
                      <a:pt x="43" y="8"/>
                      <a:pt x="42" y="8"/>
                    </a:cubicBezTo>
                    <a:cubicBezTo>
                      <a:pt x="42" y="8"/>
                      <a:pt x="42" y="8"/>
                      <a:pt x="42" y="8"/>
                    </a:cubicBezTo>
                    <a:cubicBezTo>
                      <a:pt x="42" y="8"/>
                      <a:pt x="42" y="8"/>
                      <a:pt x="42" y="8"/>
                    </a:cubicBezTo>
                    <a:cubicBezTo>
                      <a:pt x="41" y="8"/>
                      <a:pt x="41" y="8"/>
                      <a:pt x="41" y="8"/>
                    </a:cubicBezTo>
                    <a:cubicBezTo>
                      <a:pt x="41" y="8"/>
                      <a:pt x="41" y="8"/>
                      <a:pt x="41" y="8"/>
                    </a:cubicBezTo>
                    <a:cubicBezTo>
                      <a:pt x="40" y="8"/>
                      <a:pt x="40" y="8"/>
                      <a:pt x="40" y="8"/>
                    </a:cubicBezTo>
                    <a:cubicBezTo>
                      <a:pt x="39" y="9"/>
                      <a:pt x="40" y="10"/>
                      <a:pt x="40" y="10"/>
                    </a:cubicBezTo>
                    <a:cubicBezTo>
                      <a:pt x="190" y="104"/>
                      <a:pt x="190" y="104"/>
                      <a:pt x="190" y="104"/>
                    </a:cubicBezTo>
                    <a:cubicBezTo>
                      <a:pt x="191" y="103"/>
                      <a:pt x="191" y="103"/>
                      <a:pt x="191" y="103"/>
                    </a:cubicBezTo>
                    <a:cubicBezTo>
                      <a:pt x="190" y="102"/>
                      <a:pt x="190" y="102"/>
                      <a:pt x="190" y="102"/>
                    </a:cubicBezTo>
                    <a:cubicBezTo>
                      <a:pt x="191" y="103"/>
                      <a:pt x="191" y="103"/>
                      <a:pt x="191" y="103"/>
                    </a:cubicBezTo>
                    <a:cubicBezTo>
                      <a:pt x="191" y="101"/>
                      <a:pt x="191" y="101"/>
                      <a:pt x="191" y="101"/>
                    </a:cubicBezTo>
                    <a:cubicBezTo>
                      <a:pt x="191" y="101"/>
                      <a:pt x="190" y="101"/>
                      <a:pt x="190" y="102"/>
                    </a:cubicBezTo>
                    <a:cubicBezTo>
                      <a:pt x="191" y="103"/>
                      <a:pt x="191" y="103"/>
                      <a:pt x="191" y="103"/>
                    </a:cubicBezTo>
                    <a:cubicBezTo>
                      <a:pt x="191" y="101"/>
                      <a:pt x="191" y="101"/>
                      <a:pt x="191" y="101"/>
                    </a:cubicBezTo>
                    <a:cubicBezTo>
                      <a:pt x="191" y="103"/>
                      <a:pt x="191" y="103"/>
                      <a:pt x="191" y="103"/>
                    </a:cubicBezTo>
                    <a:cubicBezTo>
                      <a:pt x="192" y="101"/>
                      <a:pt x="192" y="101"/>
                      <a:pt x="192" y="101"/>
                    </a:cubicBezTo>
                    <a:cubicBezTo>
                      <a:pt x="191" y="101"/>
                      <a:pt x="191" y="101"/>
                      <a:pt x="191" y="101"/>
                    </a:cubicBezTo>
                    <a:cubicBezTo>
                      <a:pt x="191" y="103"/>
                      <a:pt x="191" y="103"/>
                      <a:pt x="191" y="103"/>
                    </a:cubicBezTo>
                    <a:cubicBezTo>
                      <a:pt x="192" y="101"/>
                      <a:pt x="192" y="101"/>
                      <a:pt x="192" y="101"/>
                    </a:cubicBezTo>
                    <a:cubicBezTo>
                      <a:pt x="191" y="102"/>
                      <a:pt x="191" y="102"/>
                      <a:pt x="191" y="102"/>
                    </a:cubicBezTo>
                    <a:cubicBezTo>
                      <a:pt x="192" y="101"/>
                      <a:pt x="192" y="101"/>
                      <a:pt x="192" y="101"/>
                    </a:cubicBezTo>
                    <a:cubicBezTo>
                      <a:pt x="192" y="101"/>
                      <a:pt x="192" y="101"/>
                      <a:pt x="192" y="101"/>
                    </a:cubicBezTo>
                    <a:cubicBezTo>
                      <a:pt x="191" y="102"/>
                      <a:pt x="191" y="102"/>
                      <a:pt x="191" y="102"/>
                    </a:cubicBezTo>
                    <a:cubicBezTo>
                      <a:pt x="192" y="101"/>
                      <a:pt x="192" y="101"/>
                      <a:pt x="192" y="101"/>
                    </a:cubicBezTo>
                    <a:cubicBezTo>
                      <a:pt x="191" y="101"/>
                      <a:pt x="190" y="101"/>
                      <a:pt x="189" y="100"/>
                    </a:cubicBezTo>
                    <a:cubicBezTo>
                      <a:pt x="178" y="94"/>
                      <a:pt x="137" y="70"/>
                      <a:pt x="99" y="47"/>
                    </a:cubicBezTo>
                    <a:cubicBezTo>
                      <a:pt x="81" y="36"/>
                      <a:pt x="62" y="25"/>
                      <a:pt x="49" y="17"/>
                    </a:cubicBezTo>
                    <a:cubicBezTo>
                      <a:pt x="42" y="13"/>
                      <a:pt x="37" y="10"/>
                      <a:pt x="33" y="8"/>
                    </a:cubicBezTo>
                    <a:cubicBezTo>
                      <a:pt x="29" y="5"/>
                      <a:pt x="27" y="4"/>
                      <a:pt x="27" y="4"/>
                    </a:cubicBezTo>
                    <a:cubicBezTo>
                      <a:pt x="26" y="4"/>
                      <a:pt x="25" y="4"/>
                      <a:pt x="25" y="5"/>
                    </a:cubicBezTo>
                    <a:cubicBezTo>
                      <a:pt x="24" y="6"/>
                      <a:pt x="24" y="6"/>
                      <a:pt x="24" y="6"/>
                    </a:cubicBezTo>
                    <a:cubicBezTo>
                      <a:pt x="24" y="7"/>
                      <a:pt x="25" y="7"/>
                      <a:pt x="25" y="7"/>
                    </a:cubicBezTo>
                    <a:cubicBezTo>
                      <a:pt x="26" y="9"/>
                      <a:pt x="27" y="10"/>
                      <a:pt x="29" y="11"/>
                    </a:cubicBezTo>
                    <a:cubicBezTo>
                      <a:pt x="37" y="17"/>
                      <a:pt x="52" y="27"/>
                      <a:pt x="71" y="39"/>
                    </a:cubicBezTo>
                    <a:cubicBezTo>
                      <a:pt x="100" y="57"/>
                      <a:pt x="137" y="79"/>
                      <a:pt x="166" y="96"/>
                    </a:cubicBezTo>
                    <a:cubicBezTo>
                      <a:pt x="181" y="105"/>
                      <a:pt x="194" y="113"/>
                      <a:pt x="203" y="118"/>
                    </a:cubicBezTo>
                    <a:cubicBezTo>
                      <a:pt x="208" y="121"/>
                      <a:pt x="212" y="123"/>
                      <a:pt x="214" y="125"/>
                    </a:cubicBezTo>
                    <a:cubicBezTo>
                      <a:pt x="216" y="126"/>
                      <a:pt x="217" y="126"/>
                      <a:pt x="217" y="127"/>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6"/>
                      <a:pt x="218" y="126"/>
                      <a:pt x="218" y="126"/>
                    </a:cubicBezTo>
                    <a:cubicBezTo>
                      <a:pt x="218" y="127"/>
                      <a:pt x="218" y="127"/>
                      <a:pt x="218" y="127"/>
                    </a:cubicBezTo>
                    <a:cubicBezTo>
                      <a:pt x="219" y="126"/>
                      <a:pt x="219" y="126"/>
                      <a:pt x="219" y="126"/>
                    </a:cubicBezTo>
                    <a:cubicBezTo>
                      <a:pt x="218" y="126"/>
                      <a:pt x="218" y="126"/>
                      <a:pt x="218" y="126"/>
                    </a:cubicBezTo>
                    <a:cubicBezTo>
                      <a:pt x="219" y="126"/>
                      <a:pt x="219" y="126"/>
                      <a:pt x="219" y="126"/>
                    </a:cubicBezTo>
                    <a:cubicBezTo>
                      <a:pt x="220" y="125"/>
                      <a:pt x="220" y="125"/>
                      <a:pt x="220" y="125"/>
                    </a:cubicBezTo>
                    <a:cubicBezTo>
                      <a:pt x="13" y="2"/>
                      <a:pt x="13" y="2"/>
                      <a:pt x="13" y="2"/>
                    </a:cubicBezTo>
                    <a:cubicBezTo>
                      <a:pt x="12" y="2"/>
                      <a:pt x="12" y="2"/>
                      <a:pt x="11" y="2"/>
                    </a:cubicBezTo>
                    <a:cubicBezTo>
                      <a:pt x="11" y="3"/>
                      <a:pt x="11" y="3"/>
                      <a:pt x="11" y="3"/>
                    </a:cubicBezTo>
                    <a:cubicBezTo>
                      <a:pt x="11" y="4"/>
                      <a:pt x="11" y="4"/>
                      <a:pt x="11" y="5"/>
                    </a:cubicBezTo>
                    <a:cubicBezTo>
                      <a:pt x="12" y="5"/>
                      <a:pt x="12" y="6"/>
                      <a:pt x="13" y="6"/>
                    </a:cubicBezTo>
                    <a:cubicBezTo>
                      <a:pt x="15" y="8"/>
                      <a:pt x="21" y="12"/>
                      <a:pt x="29" y="17"/>
                    </a:cubicBezTo>
                    <a:cubicBezTo>
                      <a:pt x="83" y="53"/>
                      <a:pt x="246" y="151"/>
                      <a:pt x="246" y="151"/>
                    </a:cubicBezTo>
                    <a:cubicBezTo>
                      <a:pt x="247" y="151"/>
                      <a:pt x="248" y="151"/>
                      <a:pt x="248" y="150"/>
                    </a:cubicBezTo>
                    <a:cubicBezTo>
                      <a:pt x="248" y="150"/>
                      <a:pt x="248" y="149"/>
                      <a:pt x="247" y="148"/>
                    </a:cubicBezTo>
                    <a:cubicBezTo>
                      <a:pt x="3" y="1"/>
                      <a:pt x="3" y="1"/>
                      <a:pt x="3" y="1"/>
                    </a:cubicBezTo>
                    <a:cubicBezTo>
                      <a:pt x="2" y="2"/>
                      <a:pt x="2" y="2"/>
                      <a:pt x="2" y="2"/>
                    </a:cubicBezTo>
                    <a:cubicBezTo>
                      <a:pt x="1" y="3"/>
                      <a:pt x="1" y="3"/>
                      <a:pt x="1" y="3"/>
                    </a:cubicBezTo>
                    <a:cubicBezTo>
                      <a:pt x="1" y="3"/>
                      <a:pt x="5" y="6"/>
                      <a:pt x="13" y="10"/>
                    </a:cubicBezTo>
                    <a:cubicBezTo>
                      <a:pt x="39" y="25"/>
                      <a:pt x="104" y="64"/>
                      <a:pt x="162" y="99"/>
                    </a:cubicBezTo>
                    <a:cubicBezTo>
                      <a:pt x="191" y="117"/>
                      <a:pt x="219" y="134"/>
                      <a:pt x="239" y="148"/>
                    </a:cubicBezTo>
                    <a:cubicBezTo>
                      <a:pt x="249" y="154"/>
                      <a:pt x="257" y="160"/>
                      <a:pt x="263" y="164"/>
                    </a:cubicBezTo>
                    <a:cubicBezTo>
                      <a:pt x="266" y="166"/>
                      <a:pt x="268" y="168"/>
                      <a:pt x="270" y="169"/>
                    </a:cubicBezTo>
                    <a:cubicBezTo>
                      <a:pt x="270" y="170"/>
                      <a:pt x="271" y="170"/>
                      <a:pt x="271"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3" y="171"/>
                      <a:pt x="273" y="171"/>
                      <a:pt x="273" y="171"/>
                    </a:cubicBezTo>
                    <a:cubicBezTo>
                      <a:pt x="272" y="170"/>
                      <a:pt x="272" y="170"/>
                      <a:pt x="272" y="170"/>
                    </a:cubicBezTo>
                    <a:cubicBezTo>
                      <a:pt x="272" y="171"/>
                      <a:pt x="272" y="171"/>
                      <a:pt x="272" y="171"/>
                    </a:cubicBezTo>
                    <a:cubicBezTo>
                      <a:pt x="273" y="171"/>
                      <a:pt x="273" y="171"/>
                      <a:pt x="273" y="171"/>
                    </a:cubicBezTo>
                    <a:cubicBezTo>
                      <a:pt x="272" y="170"/>
                      <a:pt x="272" y="170"/>
                      <a:pt x="272" y="170"/>
                    </a:cubicBezTo>
                    <a:cubicBezTo>
                      <a:pt x="273" y="171"/>
                      <a:pt x="273" y="171"/>
                      <a:pt x="273" y="171"/>
                    </a:cubicBezTo>
                    <a:cubicBezTo>
                      <a:pt x="272" y="170"/>
                      <a:pt x="272" y="170"/>
                      <a:pt x="272" y="170"/>
                    </a:cubicBezTo>
                    <a:cubicBezTo>
                      <a:pt x="273" y="171"/>
                      <a:pt x="273" y="171"/>
                      <a:pt x="273" y="171"/>
                    </a:cubicBezTo>
                    <a:cubicBezTo>
                      <a:pt x="273" y="170"/>
                      <a:pt x="273" y="170"/>
                      <a:pt x="273" y="170"/>
                    </a:cubicBezTo>
                    <a:cubicBezTo>
                      <a:pt x="273" y="170"/>
                      <a:pt x="272" y="170"/>
                      <a:pt x="272" y="170"/>
                    </a:cubicBezTo>
                    <a:cubicBezTo>
                      <a:pt x="273" y="171"/>
                      <a:pt x="273" y="171"/>
                      <a:pt x="273" y="171"/>
                    </a:cubicBezTo>
                    <a:cubicBezTo>
                      <a:pt x="273" y="170"/>
                      <a:pt x="273" y="170"/>
                      <a:pt x="273" y="170"/>
                    </a:cubicBezTo>
                    <a:cubicBezTo>
                      <a:pt x="273" y="171"/>
                      <a:pt x="273" y="171"/>
                      <a:pt x="273" y="171"/>
                    </a:cubicBezTo>
                    <a:cubicBezTo>
                      <a:pt x="273" y="170"/>
                      <a:pt x="273" y="170"/>
                      <a:pt x="273" y="170"/>
                    </a:cubicBezTo>
                    <a:cubicBezTo>
                      <a:pt x="273" y="170"/>
                      <a:pt x="273" y="170"/>
                      <a:pt x="273" y="170"/>
                    </a:cubicBezTo>
                    <a:cubicBezTo>
                      <a:pt x="273" y="171"/>
                      <a:pt x="273" y="171"/>
                      <a:pt x="273" y="171"/>
                    </a:cubicBezTo>
                    <a:cubicBezTo>
                      <a:pt x="273" y="170"/>
                      <a:pt x="273" y="170"/>
                      <a:pt x="273" y="170"/>
                    </a:cubicBezTo>
                    <a:cubicBezTo>
                      <a:pt x="273" y="170"/>
                      <a:pt x="273" y="170"/>
                      <a:pt x="272" y="169"/>
                    </a:cubicBezTo>
                    <a:cubicBezTo>
                      <a:pt x="267" y="166"/>
                      <a:pt x="248" y="155"/>
                      <a:pt x="223" y="140"/>
                    </a:cubicBezTo>
                    <a:cubicBezTo>
                      <a:pt x="186" y="117"/>
                      <a:pt x="134" y="84"/>
                      <a:pt x="90" y="58"/>
                    </a:cubicBezTo>
                    <a:cubicBezTo>
                      <a:pt x="69" y="45"/>
                      <a:pt x="49" y="33"/>
                      <a:pt x="35" y="24"/>
                    </a:cubicBezTo>
                    <a:cubicBezTo>
                      <a:pt x="28" y="20"/>
                      <a:pt x="22" y="17"/>
                      <a:pt x="18" y="14"/>
                    </a:cubicBezTo>
                    <a:cubicBezTo>
                      <a:pt x="16" y="13"/>
                      <a:pt x="14" y="12"/>
                      <a:pt x="13" y="12"/>
                    </a:cubicBezTo>
                    <a:cubicBezTo>
                      <a:pt x="12" y="11"/>
                      <a:pt x="12" y="11"/>
                      <a:pt x="11" y="11"/>
                    </a:cubicBezTo>
                    <a:cubicBezTo>
                      <a:pt x="11" y="11"/>
                      <a:pt x="10" y="11"/>
                      <a:pt x="10" y="11"/>
                    </a:cubicBezTo>
                    <a:cubicBezTo>
                      <a:pt x="9" y="11"/>
                      <a:pt x="9" y="11"/>
                      <a:pt x="9" y="11"/>
                    </a:cubicBezTo>
                    <a:cubicBezTo>
                      <a:pt x="8" y="11"/>
                      <a:pt x="8" y="11"/>
                      <a:pt x="8" y="11"/>
                    </a:cubicBezTo>
                    <a:cubicBezTo>
                      <a:pt x="8" y="12"/>
                      <a:pt x="8" y="13"/>
                      <a:pt x="9" y="13"/>
                    </a:cubicBezTo>
                    <a:cubicBezTo>
                      <a:pt x="297" y="193"/>
                      <a:pt x="297" y="193"/>
                      <a:pt x="297" y="193"/>
                    </a:cubicBezTo>
                    <a:cubicBezTo>
                      <a:pt x="298" y="192"/>
                      <a:pt x="298" y="192"/>
                      <a:pt x="298" y="192"/>
                    </a:cubicBezTo>
                    <a:cubicBezTo>
                      <a:pt x="296" y="191"/>
                      <a:pt x="296" y="191"/>
                      <a:pt x="296" y="191"/>
                    </a:cubicBezTo>
                    <a:cubicBezTo>
                      <a:pt x="297" y="192"/>
                      <a:pt x="297" y="192"/>
                      <a:pt x="297" y="192"/>
                    </a:cubicBezTo>
                    <a:cubicBezTo>
                      <a:pt x="297" y="191"/>
                      <a:pt x="297" y="191"/>
                      <a:pt x="297" y="191"/>
                    </a:cubicBezTo>
                    <a:cubicBezTo>
                      <a:pt x="296" y="191"/>
                      <a:pt x="296" y="191"/>
                      <a:pt x="296" y="191"/>
                    </a:cubicBezTo>
                    <a:cubicBezTo>
                      <a:pt x="297" y="192"/>
                      <a:pt x="297" y="192"/>
                      <a:pt x="297" y="192"/>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6" y="190"/>
                    </a:cubicBezTo>
                    <a:cubicBezTo>
                      <a:pt x="293" y="189"/>
                      <a:pt x="286" y="185"/>
                      <a:pt x="277" y="180"/>
                    </a:cubicBezTo>
                    <a:cubicBezTo>
                      <a:pt x="245" y="161"/>
                      <a:pt x="183" y="120"/>
                      <a:pt x="127" y="85"/>
                    </a:cubicBezTo>
                    <a:cubicBezTo>
                      <a:pt x="99" y="67"/>
                      <a:pt x="73" y="50"/>
                      <a:pt x="53" y="37"/>
                    </a:cubicBezTo>
                    <a:cubicBezTo>
                      <a:pt x="42" y="31"/>
                      <a:pt x="34" y="26"/>
                      <a:pt x="27" y="23"/>
                    </a:cubicBezTo>
                    <a:cubicBezTo>
                      <a:pt x="24" y="21"/>
                      <a:pt x="21" y="20"/>
                      <a:pt x="19" y="19"/>
                    </a:cubicBezTo>
                    <a:cubicBezTo>
                      <a:pt x="17" y="18"/>
                      <a:pt x="15" y="17"/>
                      <a:pt x="14" y="17"/>
                    </a:cubicBezTo>
                    <a:cubicBezTo>
                      <a:pt x="14" y="17"/>
                      <a:pt x="13" y="17"/>
                      <a:pt x="13" y="17"/>
                    </a:cubicBezTo>
                    <a:cubicBezTo>
                      <a:pt x="13" y="17"/>
                      <a:pt x="12" y="18"/>
                      <a:pt x="12" y="18"/>
                    </a:cubicBezTo>
                    <a:cubicBezTo>
                      <a:pt x="11" y="19"/>
                      <a:pt x="12" y="20"/>
                      <a:pt x="12" y="20"/>
                    </a:cubicBezTo>
                    <a:cubicBezTo>
                      <a:pt x="95" y="72"/>
                      <a:pt x="95" y="72"/>
                      <a:pt x="95" y="72"/>
                    </a:cubicBezTo>
                    <a:cubicBezTo>
                      <a:pt x="19" y="25"/>
                      <a:pt x="19" y="25"/>
                      <a:pt x="19" y="25"/>
                    </a:cubicBezTo>
                    <a:cubicBezTo>
                      <a:pt x="19" y="25"/>
                      <a:pt x="18" y="25"/>
                      <a:pt x="18" y="25"/>
                    </a:cubicBezTo>
                    <a:cubicBezTo>
                      <a:pt x="17" y="25"/>
                      <a:pt x="17" y="26"/>
                      <a:pt x="17" y="26"/>
                    </a:cubicBezTo>
                    <a:cubicBezTo>
                      <a:pt x="17" y="26"/>
                      <a:pt x="17" y="27"/>
                      <a:pt x="17" y="27"/>
                    </a:cubicBezTo>
                    <a:cubicBezTo>
                      <a:pt x="17" y="27"/>
                      <a:pt x="17" y="28"/>
                      <a:pt x="17" y="28"/>
                    </a:cubicBezTo>
                    <a:cubicBezTo>
                      <a:pt x="17" y="28"/>
                      <a:pt x="22" y="31"/>
                      <a:pt x="30" y="36"/>
                    </a:cubicBezTo>
                    <a:cubicBezTo>
                      <a:pt x="58" y="52"/>
                      <a:pt x="128" y="94"/>
                      <a:pt x="190" y="133"/>
                    </a:cubicBezTo>
                    <a:cubicBezTo>
                      <a:pt x="222" y="152"/>
                      <a:pt x="252" y="171"/>
                      <a:pt x="273" y="185"/>
                    </a:cubicBezTo>
                    <a:cubicBezTo>
                      <a:pt x="284" y="192"/>
                      <a:pt x="293" y="198"/>
                      <a:pt x="299" y="202"/>
                    </a:cubicBezTo>
                    <a:cubicBezTo>
                      <a:pt x="302" y="204"/>
                      <a:pt x="305" y="206"/>
                      <a:pt x="306" y="207"/>
                    </a:cubicBezTo>
                    <a:cubicBezTo>
                      <a:pt x="307" y="208"/>
                      <a:pt x="308" y="209"/>
                      <a:pt x="308"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10" y="209"/>
                      <a:pt x="310" y="209"/>
                      <a:pt x="310" y="209"/>
                    </a:cubicBezTo>
                    <a:cubicBezTo>
                      <a:pt x="309" y="208"/>
                      <a:pt x="309" y="208"/>
                      <a:pt x="309" y="208"/>
                    </a:cubicBezTo>
                    <a:cubicBezTo>
                      <a:pt x="308" y="209"/>
                      <a:pt x="308" y="209"/>
                      <a:pt x="308" y="209"/>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10" y="208"/>
                      <a:pt x="310" y="208"/>
                      <a:pt x="310" y="208"/>
                    </a:cubicBezTo>
                    <a:cubicBezTo>
                      <a:pt x="309" y="208"/>
                      <a:pt x="309" y="208"/>
                      <a:pt x="309" y="208"/>
                    </a:cubicBezTo>
                    <a:cubicBezTo>
                      <a:pt x="310" y="209"/>
                      <a:pt x="310" y="209"/>
                      <a:pt x="310" y="209"/>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09" y="207"/>
                      <a:pt x="309" y="207"/>
                    </a:cubicBezTo>
                    <a:cubicBezTo>
                      <a:pt x="303" y="204"/>
                      <a:pt x="284" y="192"/>
                      <a:pt x="258" y="176"/>
                    </a:cubicBezTo>
                    <a:cubicBezTo>
                      <a:pt x="219" y="151"/>
                      <a:pt x="165" y="117"/>
                      <a:pt x="119" y="88"/>
                    </a:cubicBezTo>
                    <a:cubicBezTo>
                      <a:pt x="96" y="74"/>
                      <a:pt x="75" y="62"/>
                      <a:pt x="59" y="53"/>
                    </a:cubicBezTo>
                    <a:cubicBezTo>
                      <a:pt x="51" y="48"/>
                      <a:pt x="44" y="45"/>
                      <a:pt x="39" y="42"/>
                    </a:cubicBezTo>
                    <a:cubicBezTo>
                      <a:pt x="36" y="41"/>
                      <a:pt x="34" y="40"/>
                      <a:pt x="32" y="39"/>
                    </a:cubicBezTo>
                    <a:cubicBezTo>
                      <a:pt x="30" y="38"/>
                      <a:pt x="29" y="38"/>
                      <a:pt x="28" y="38"/>
                    </a:cubicBezTo>
                    <a:cubicBezTo>
                      <a:pt x="27" y="38"/>
                      <a:pt x="27" y="38"/>
                      <a:pt x="27" y="38"/>
                    </a:cubicBezTo>
                    <a:cubicBezTo>
                      <a:pt x="26" y="38"/>
                      <a:pt x="26" y="39"/>
                      <a:pt x="26" y="39"/>
                    </a:cubicBezTo>
                    <a:cubicBezTo>
                      <a:pt x="27" y="40"/>
                      <a:pt x="27" y="40"/>
                      <a:pt x="27" y="40"/>
                    </a:cubicBezTo>
                    <a:cubicBezTo>
                      <a:pt x="26" y="39"/>
                      <a:pt x="26" y="39"/>
                      <a:pt x="26" y="39"/>
                    </a:cubicBezTo>
                    <a:cubicBezTo>
                      <a:pt x="25" y="40"/>
                      <a:pt x="25" y="40"/>
                      <a:pt x="25" y="40"/>
                    </a:cubicBezTo>
                    <a:cubicBezTo>
                      <a:pt x="25" y="40"/>
                      <a:pt x="25" y="41"/>
                      <a:pt x="26" y="41"/>
                    </a:cubicBezTo>
                    <a:cubicBezTo>
                      <a:pt x="26" y="41"/>
                      <a:pt x="26" y="42"/>
                      <a:pt x="27" y="42"/>
                    </a:cubicBezTo>
                    <a:cubicBezTo>
                      <a:pt x="30" y="44"/>
                      <a:pt x="36" y="49"/>
                      <a:pt x="45" y="54"/>
                    </a:cubicBezTo>
                    <a:cubicBezTo>
                      <a:pt x="77" y="74"/>
                      <a:pt x="144" y="113"/>
                      <a:pt x="202" y="148"/>
                    </a:cubicBezTo>
                    <a:cubicBezTo>
                      <a:pt x="231" y="165"/>
                      <a:pt x="258" y="182"/>
                      <a:pt x="278" y="195"/>
                    </a:cubicBezTo>
                    <a:cubicBezTo>
                      <a:pt x="288" y="201"/>
                      <a:pt x="296" y="206"/>
                      <a:pt x="302" y="210"/>
                    </a:cubicBezTo>
                    <a:cubicBezTo>
                      <a:pt x="304" y="212"/>
                      <a:pt x="307" y="214"/>
                      <a:pt x="308" y="215"/>
                    </a:cubicBezTo>
                    <a:cubicBezTo>
                      <a:pt x="309" y="216"/>
                      <a:pt x="309"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1" y="218"/>
                      <a:pt x="311" y="218"/>
                      <a:pt x="311" y="218"/>
                    </a:cubicBezTo>
                    <a:cubicBezTo>
                      <a:pt x="312" y="216"/>
                      <a:pt x="312" y="216"/>
                      <a:pt x="312" y="216"/>
                    </a:cubicBezTo>
                    <a:cubicBezTo>
                      <a:pt x="37" y="52"/>
                      <a:pt x="37" y="52"/>
                      <a:pt x="37" y="52"/>
                    </a:cubicBezTo>
                    <a:cubicBezTo>
                      <a:pt x="36" y="51"/>
                      <a:pt x="35" y="52"/>
                      <a:pt x="35" y="52"/>
                    </a:cubicBezTo>
                    <a:cubicBezTo>
                      <a:pt x="34" y="53"/>
                      <a:pt x="34" y="54"/>
                      <a:pt x="35" y="54"/>
                    </a:cubicBezTo>
                    <a:cubicBezTo>
                      <a:pt x="155" y="129"/>
                      <a:pt x="155" y="129"/>
                      <a:pt x="155" y="129"/>
                    </a:cubicBezTo>
                    <a:cubicBezTo>
                      <a:pt x="43" y="62"/>
                      <a:pt x="43" y="62"/>
                      <a:pt x="43" y="62"/>
                    </a:cubicBezTo>
                    <a:cubicBezTo>
                      <a:pt x="42" y="61"/>
                      <a:pt x="41" y="61"/>
                      <a:pt x="41" y="62"/>
                    </a:cubicBezTo>
                    <a:cubicBezTo>
                      <a:pt x="40" y="63"/>
                      <a:pt x="41" y="64"/>
                      <a:pt x="41" y="64"/>
                    </a:cubicBezTo>
                    <a:cubicBezTo>
                      <a:pt x="41" y="64"/>
                      <a:pt x="46" y="67"/>
                      <a:pt x="53" y="71"/>
                    </a:cubicBezTo>
                    <a:cubicBezTo>
                      <a:pt x="79" y="88"/>
                      <a:pt x="144" y="128"/>
                      <a:pt x="202" y="164"/>
                    </a:cubicBezTo>
                    <a:cubicBezTo>
                      <a:pt x="231" y="182"/>
                      <a:pt x="259" y="200"/>
                      <a:pt x="279" y="212"/>
                    </a:cubicBezTo>
                    <a:cubicBezTo>
                      <a:pt x="289" y="219"/>
                      <a:pt x="297" y="224"/>
                      <a:pt x="303" y="227"/>
                    </a:cubicBezTo>
                    <a:cubicBezTo>
                      <a:pt x="306" y="229"/>
                      <a:pt x="308" y="231"/>
                      <a:pt x="310" y="232"/>
                    </a:cubicBezTo>
                    <a:cubicBezTo>
                      <a:pt x="311" y="232"/>
                      <a:pt x="311"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3" y="232"/>
                      <a:pt x="313" y="232"/>
                      <a:pt x="313" y="232"/>
                    </a:cubicBezTo>
                    <a:cubicBezTo>
                      <a:pt x="311" y="232"/>
                      <a:pt x="311" y="232"/>
                      <a:pt x="311" y="232"/>
                    </a:cubicBezTo>
                    <a:cubicBezTo>
                      <a:pt x="312" y="233"/>
                      <a:pt x="312" y="233"/>
                      <a:pt x="312" y="233"/>
                    </a:cubicBezTo>
                    <a:cubicBezTo>
                      <a:pt x="313" y="232"/>
                      <a:pt x="313" y="232"/>
                      <a:pt x="313" y="232"/>
                    </a:cubicBezTo>
                    <a:cubicBezTo>
                      <a:pt x="311" y="232"/>
                      <a:pt x="311" y="232"/>
                      <a:pt x="311" y="232"/>
                    </a:cubicBezTo>
                    <a:cubicBezTo>
                      <a:pt x="313" y="232"/>
                      <a:pt x="313" y="232"/>
                      <a:pt x="313" y="232"/>
                    </a:cubicBezTo>
                    <a:cubicBezTo>
                      <a:pt x="312" y="231"/>
                      <a:pt x="312" y="231"/>
                      <a:pt x="312" y="231"/>
                    </a:cubicBezTo>
                    <a:cubicBezTo>
                      <a:pt x="313" y="232"/>
                      <a:pt x="313" y="232"/>
                      <a:pt x="313" y="232"/>
                    </a:cubicBezTo>
                    <a:cubicBezTo>
                      <a:pt x="313" y="231"/>
                      <a:pt x="313" y="231"/>
                      <a:pt x="313" y="231"/>
                    </a:cubicBezTo>
                    <a:cubicBezTo>
                      <a:pt x="312" y="231"/>
                      <a:pt x="312" y="231"/>
                      <a:pt x="312"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1"/>
                      <a:pt x="313" y="231"/>
                      <a:pt x="312" y="230"/>
                    </a:cubicBezTo>
                    <a:cubicBezTo>
                      <a:pt x="307" y="227"/>
                      <a:pt x="289" y="216"/>
                      <a:pt x="263" y="200"/>
                    </a:cubicBezTo>
                    <a:cubicBezTo>
                      <a:pt x="226" y="177"/>
                      <a:pt x="173" y="145"/>
                      <a:pt x="130" y="118"/>
                    </a:cubicBezTo>
                    <a:cubicBezTo>
                      <a:pt x="108" y="105"/>
                      <a:pt x="88" y="93"/>
                      <a:pt x="74" y="84"/>
                    </a:cubicBezTo>
                    <a:cubicBezTo>
                      <a:pt x="66" y="80"/>
                      <a:pt x="60" y="77"/>
                      <a:pt x="56" y="74"/>
                    </a:cubicBezTo>
                    <a:cubicBezTo>
                      <a:pt x="54" y="73"/>
                      <a:pt x="52" y="72"/>
                      <a:pt x="51" y="72"/>
                    </a:cubicBezTo>
                    <a:cubicBezTo>
                      <a:pt x="50" y="71"/>
                      <a:pt x="49" y="71"/>
                      <a:pt x="49" y="71"/>
                    </a:cubicBezTo>
                    <a:cubicBezTo>
                      <a:pt x="48" y="71"/>
                      <a:pt x="48" y="71"/>
                      <a:pt x="48" y="71"/>
                    </a:cubicBezTo>
                    <a:cubicBezTo>
                      <a:pt x="47" y="71"/>
                      <a:pt x="47" y="71"/>
                      <a:pt x="47" y="71"/>
                    </a:cubicBezTo>
                    <a:cubicBezTo>
                      <a:pt x="47" y="71"/>
                      <a:pt x="46" y="71"/>
                      <a:pt x="46" y="71"/>
                    </a:cubicBezTo>
                    <a:cubicBezTo>
                      <a:pt x="46" y="72"/>
                      <a:pt x="46" y="73"/>
                      <a:pt x="47" y="73"/>
                    </a:cubicBezTo>
                    <a:cubicBezTo>
                      <a:pt x="312" y="239"/>
                      <a:pt x="312" y="239"/>
                      <a:pt x="312" y="239"/>
                    </a:cubicBezTo>
                    <a:cubicBezTo>
                      <a:pt x="313" y="240"/>
                      <a:pt x="313" y="239"/>
                      <a:pt x="314" y="239"/>
                    </a:cubicBezTo>
                    <a:cubicBezTo>
                      <a:pt x="314" y="238"/>
                      <a:pt x="314" y="237"/>
                      <a:pt x="313" y="237"/>
                    </a:cubicBezTo>
                    <a:cubicBezTo>
                      <a:pt x="313" y="237"/>
                      <a:pt x="253" y="198"/>
                      <a:pt x="190" y="160"/>
                    </a:cubicBezTo>
                    <a:cubicBezTo>
                      <a:pt x="159" y="141"/>
                      <a:pt x="127" y="122"/>
                      <a:pt x="103" y="107"/>
                    </a:cubicBezTo>
                    <a:cubicBezTo>
                      <a:pt x="90" y="100"/>
                      <a:pt x="80" y="94"/>
                      <a:pt x="72" y="90"/>
                    </a:cubicBezTo>
                    <a:cubicBezTo>
                      <a:pt x="68" y="88"/>
                      <a:pt x="64" y="86"/>
                      <a:pt x="62" y="85"/>
                    </a:cubicBezTo>
                    <a:cubicBezTo>
                      <a:pt x="61" y="84"/>
                      <a:pt x="59" y="84"/>
                      <a:pt x="58" y="83"/>
                    </a:cubicBezTo>
                    <a:cubicBezTo>
                      <a:pt x="58" y="83"/>
                      <a:pt x="57" y="83"/>
                      <a:pt x="56" y="83"/>
                    </a:cubicBezTo>
                    <a:cubicBezTo>
                      <a:pt x="55" y="83"/>
                      <a:pt x="55" y="83"/>
                      <a:pt x="55" y="83"/>
                    </a:cubicBezTo>
                    <a:cubicBezTo>
                      <a:pt x="55" y="83"/>
                      <a:pt x="55" y="83"/>
                      <a:pt x="54" y="84"/>
                    </a:cubicBezTo>
                    <a:cubicBezTo>
                      <a:pt x="54" y="84"/>
                      <a:pt x="54" y="85"/>
                      <a:pt x="54" y="85"/>
                    </a:cubicBezTo>
                    <a:cubicBezTo>
                      <a:pt x="54" y="85"/>
                      <a:pt x="54" y="86"/>
                      <a:pt x="55" y="86"/>
                    </a:cubicBezTo>
                    <a:cubicBezTo>
                      <a:pt x="55" y="86"/>
                      <a:pt x="59" y="88"/>
                      <a:pt x="66" y="93"/>
                    </a:cubicBezTo>
                    <a:cubicBezTo>
                      <a:pt x="90" y="108"/>
                      <a:pt x="152" y="145"/>
                      <a:pt x="207" y="179"/>
                    </a:cubicBezTo>
                    <a:cubicBezTo>
                      <a:pt x="235" y="196"/>
                      <a:pt x="261" y="212"/>
                      <a:pt x="280" y="225"/>
                    </a:cubicBezTo>
                    <a:cubicBezTo>
                      <a:pt x="290" y="231"/>
                      <a:pt x="298" y="236"/>
                      <a:pt x="303" y="240"/>
                    </a:cubicBezTo>
                    <a:cubicBezTo>
                      <a:pt x="306" y="242"/>
                      <a:pt x="308" y="243"/>
                      <a:pt x="309" y="244"/>
                    </a:cubicBezTo>
                    <a:cubicBezTo>
                      <a:pt x="310" y="245"/>
                      <a:pt x="311" y="245"/>
                      <a:pt x="311" y="245"/>
                    </a:cubicBezTo>
                    <a:cubicBezTo>
                      <a:pt x="311" y="246"/>
                      <a:pt x="311" y="246"/>
                      <a:pt x="311" y="246"/>
                    </a:cubicBezTo>
                    <a:cubicBezTo>
                      <a:pt x="311" y="245"/>
                      <a:pt x="311" y="245"/>
                      <a:pt x="311" y="245"/>
                    </a:cubicBezTo>
                    <a:cubicBezTo>
                      <a:pt x="311" y="246"/>
                      <a:pt x="311" y="246"/>
                      <a:pt x="311" y="246"/>
                    </a:cubicBezTo>
                    <a:cubicBezTo>
                      <a:pt x="311" y="246"/>
                      <a:pt x="311" y="246"/>
                      <a:pt x="311" y="246"/>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2" y="245"/>
                      <a:pt x="312" y="245"/>
                      <a:pt x="312" y="245"/>
                    </a:cubicBezTo>
                    <a:cubicBezTo>
                      <a:pt x="311" y="244"/>
                      <a:pt x="311" y="244"/>
                      <a:pt x="311" y="244"/>
                    </a:cubicBezTo>
                    <a:cubicBezTo>
                      <a:pt x="311" y="245"/>
                      <a:pt x="311" y="245"/>
                      <a:pt x="311" y="245"/>
                    </a:cubicBezTo>
                    <a:cubicBezTo>
                      <a:pt x="312" y="245"/>
                      <a:pt x="312" y="245"/>
                      <a:pt x="312" y="245"/>
                    </a:cubicBezTo>
                    <a:cubicBezTo>
                      <a:pt x="311" y="244"/>
                      <a:pt x="311" y="244"/>
                      <a:pt x="311" y="244"/>
                    </a:cubicBezTo>
                    <a:cubicBezTo>
                      <a:pt x="312" y="245"/>
                      <a:pt x="312" y="245"/>
                      <a:pt x="312" y="245"/>
                    </a:cubicBezTo>
                    <a:cubicBezTo>
                      <a:pt x="311" y="244"/>
                      <a:pt x="311" y="244"/>
                      <a:pt x="311" y="244"/>
                    </a:cubicBezTo>
                    <a:cubicBezTo>
                      <a:pt x="312" y="245"/>
                      <a:pt x="312" y="245"/>
                      <a:pt x="312" y="245"/>
                    </a:cubicBezTo>
                    <a:cubicBezTo>
                      <a:pt x="312" y="244"/>
                      <a:pt x="312" y="244"/>
                      <a:pt x="312" y="244"/>
                    </a:cubicBezTo>
                    <a:cubicBezTo>
                      <a:pt x="311" y="244"/>
                      <a:pt x="311" y="244"/>
                      <a:pt x="311" y="244"/>
                    </a:cubicBezTo>
                    <a:cubicBezTo>
                      <a:pt x="312" y="245"/>
                      <a:pt x="312" y="245"/>
                      <a:pt x="312" y="245"/>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1" y="243"/>
                    </a:cubicBezTo>
                    <a:cubicBezTo>
                      <a:pt x="308" y="242"/>
                      <a:pt x="302" y="239"/>
                      <a:pt x="294" y="234"/>
                    </a:cubicBezTo>
                    <a:cubicBezTo>
                      <a:pt x="265" y="218"/>
                      <a:pt x="207" y="183"/>
                      <a:pt x="157" y="153"/>
                    </a:cubicBezTo>
                    <a:cubicBezTo>
                      <a:pt x="132" y="137"/>
                      <a:pt x="109" y="123"/>
                      <a:pt x="92" y="113"/>
                    </a:cubicBezTo>
                    <a:cubicBezTo>
                      <a:pt x="83" y="107"/>
                      <a:pt x="76" y="103"/>
                      <a:pt x="71" y="100"/>
                    </a:cubicBezTo>
                    <a:cubicBezTo>
                      <a:pt x="67" y="97"/>
                      <a:pt x="64" y="96"/>
                      <a:pt x="64" y="96"/>
                    </a:cubicBezTo>
                    <a:cubicBezTo>
                      <a:pt x="63" y="95"/>
                      <a:pt x="62" y="95"/>
                      <a:pt x="62" y="96"/>
                    </a:cubicBezTo>
                    <a:cubicBezTo>
                      <a:pt x="62" y="97"/>
                      <a:pt x="62" y="97"/>
                      <a:pt x="62" y="97"/>
                    </a:cubicBezTo>
                    <a:cubicBezTo>
                      <a:pt x="62" y="97"/>
                      <a:pt x="62" y="98"/>
                      <a:pt x="62" y="98"/>
                    </a:cubicBezTo>
                    <a:cubicBezTo>
                      <a:pt x="62" y="98"/>
                      <a:pt x="63" y="99"/>
                      <a:pt x="63" y="99"/>
                    </a:cubicBezTo>
                    <a:cubicBezTo>
                      <a:pt x="66" y="101"/>
                      <a:pt x="71" y="105"/>
                      <a:pt x="79" y="110"/>
                    </a:cubicBezTo>
                    <a:cubicBezTo>
                      <a:pt x="107" y="128"/>
                      <a:pt x="165" y="164"/>
                      <a:pt x="216" y="195"/>
                    </a:cubicBezTo>
                    <a:cubicBezTo>
                      <a:pt x="242" y="210"/>
                      <a:pt x="266" y="225"/>
                      <a:pt x="283" y="236"/>
                    </a:cubicBezTo>
                    <a:cubicBezTo>
                      <a:pt x="292" y="241"/>
                      <a:pt x="299" y="245"/>
                      <a:pt x="304" y="249"/>
                    </a:cubicBezTo>
                    <a:cubicBezTo>
                      <a:pt x="306" y="250"/>
                      <a:pt x="308" y="251"/>
                      <a:pt x="310" y="252"/>
                    </a:cubicBezTo>
                    <a:cubicBezTo>
                      <a:pt x="310" y="253"/>
                      <a:pt x="311" y="253"/>
                      <a:pt x="311" y="253"/>
                    </a:cubicBezTo>
                    <a:cubicBezTo>
                      <a:pt x="311" y="254"/>
                      <a:pt x="311" y="254"/>
                      <a:pt x="311" y="254"/>
                    </a:cubicBezTo>
                    <a:cubicBezTo>
                      <a:pt x="312" y="253"/>
                      <a:pt x="312" y="253"/>
                      <a:pt x="312" y="253"/>
                    </a:cubicBezTo>
                    <a:cubicBezTo>
                      <a:pt x="311" y="253"/>
                      <a:pt x="311" y="253"/>
                      <a:pt x="311" y="253"/>
                    </a:cubicBezTo>
                    <a:cubicBezTo>
                      <a:pt x="311" y="254"/>
                      <a:pt x="311" y="254"/>
                      <a:pt x="311" y="254"/>
                    </a:cubicBezTo>
                    <a:cubicBezTo>
                      <a:pt x="312" y="253"/>
                      <a:pt x="312" y="253"/>
                      <a:pt x="312" y="253"/>
                    </a:cubicBezTo>
                    <a:cubicBezTo>
                      <a:pt x="311" y="253"/>
                      <a:pt x="311" y="253"/>
                      <a:pt x="311" y="253"/>
                    </a:cubicBezTo>
                    <a:cubicBezTo>
                      <a:pt x="312" y="253"/>
                      <a:pt x="312" y="253"/>
                      <a:pt x="312" y="253"/>
                    </a:cubicBezTo>
                    <a:cubicBezTo>
                      <a:pt x="311" y="253"/>
                      <a:pt x="311" y="253"/>
                      <a:pt x="311" y="253"/>
                    </a:cubicBezTo>
                    <a:cubicBezTo>
                      <a:pt x="311" y="253"/>
                      <a:pt x="311" y="253"/>
                      <a:pt x="311" y="253"/>
                    </a:cubicBezTo>
                    <a:cubicBezTo>
                      <a:pt x="312" y="253"/>
                      <a:pt x="312" y="253"/>
                      <a:pt x="312" y="253"/>
                    </a:cubicBezTo>
                    <a:cubicBezTo>
                      <a:pt x="311" y="253"/>
                      <a:pt x="311" y="253"/>
                      <a:pt x="311" y="253"/>
                    </a:cubicBezTo>
                    <a:cubicBezTo>
                      <a:pt x="312" y="253"/>
                      <a:pt x="312" y="253"/>
                      <a:pt x="312" y="253"/>
                    </a:cubicBezTo>
                    <a:cubicBezTo>
                      <a:pt x="311" y="252"/>
                      <a:pt x="311" y="252"/>
                      <a:pt x="311" y="252"/>
                    </a:cubicBezTo>
                    <a:cubicBezTo>
                      <a:pt x="311" y="253"/>
                      <a:pt x="311" y="253"/>
                      <a:pt x="311" y="253"/>
                    </a:cubicBezTo>
                    <a:cubicBezTo>
                      <a:pt x="312" y="253"/>
                      <a:pt x="312" y="253"/>
                      <a:pt x="312" y="253"/>
                    </a:cubicBezTo>
                    <a:cubicBezTo>
                      <a:pt x="311" y="252"/>
                      <a:pt x="311" y="252"/>
                      <a:pt x="311" y="252"/>
                    </a:cubicBezTo>
                    <a:cubicBezTo>
                      <a:pt x="312" y="253"/>
                      <a:pt x="312" y="253"/>
                      <a:pt x="312" y="253"/>
                    </a:cubicBezTo>
                    <a:cubicBezTo>
                      <a:pt x="313" y="251"/>
                      <a:pt x="313" y="251"/>
                      <a:pt x="313" y="251"/>
                    </a:cubicBezTo>
                    <a:cubicBezTo>
                      <a:pt x="70" y="104"/>
                      <a:pt x="70" y="104"/>
                      <a:pt x="70" y="104"/>
                    </a:cubicBezTo>
                    <a:cubicBezTo>
                      <a:pt x="69" y="104"/>
                      <a:pt x="69" y="104"/>
                      <a:pt x="68" y="105"/>
                    </a:cubicBezTo>
                    <a:cubicBezTo>
                      <a:pt x="68" y="106"/>
                      <a:pt x="68" y="106"/>
                      <a:pt x="68" y="106"/>
                    </a:cubicBezTo>
                    <a:cubicBezTo>
                      <a:pt x="68" y="107"/>
                      <a:pt x="68" y="108"/>
                      <a:pt x="69" y="108"/>
                    </a:cubicBezTo>
                    <a:cubicBezTo>
                      <a:pt x="70" y="109"/>
                      <a:pt x="72" y="111"/>
                      <a:pt x="74" y="113"/>
                    </a:cubicBezTo>
                    <a:cubicBezTo>
                      <a:pt x="84" y="120"/>
                      <a:pt x="103" y="133"/>
                      <a:pt x="127" y="147"/>
                    </a:cubicBezTo>
                    <a:cubicBezTo>
                      <a:pt x="163" y="169"/>
                      <a:pt x="209" y="196"/>
                      <a:pt x="246" y="218"/>
                    </a:cubicBezTo>
                    <a:cubicBezTo>
                      <a:pt x="265" y="229"/>
                      <a:pt x="281" y="239"/>
                      <a:pt x="293" y="246"/>
                    </a:cubicBezTo>
                    <a:cubicBezTo>
                      <a:pt x="299" y="250"/>
                      <a:pt x="304" y="253"/>
                      <a:pt x="307" y="255"/>
                    </a:cubicBezTo>
                    <a:cubicBezTo>
                      <a:pt x="308" y="256"/>
                      <a:pt x="310" y="257"/>
                      <a:pt x="310" y="257"/>
                    </a:cubicBezTo>
                    <a:cubicBezTo>
                      <a:pt x="311" y="258"/>
                      <a:pt x="311" y="258"/>
                      <a:pt x="311"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2" y="258"/>
                      <a:pt x="312" y="258"/>
                      <a:pt x="312" y="258"/>
                    </a:cubicBezTo>
                    <a:cubicBezTo>
                      <a:pt x="311" y="257"/>
                      <a:pt x="311" y="257"/>
                      <a:pt x="311" y="257"/>
                    </a:cubicBezTo>
                    <a:cubicBezTo>
                      <a:pt x="311" y="258"/>
                      <a:pt x="311" y="258"/>
                      <a:pt x="311" y="258"/>
                    </a:cubicBezTo>
                    <a:cubicBezTo>
                      <a:pt x="312" y="258"/>
                      <a:pt x="312" y="258"/>
                      <a:pt x="312" y="258"/>
                    </a:cubicBezTo>
                    <a:cubicBezTo>
                      <a:pt x="311" y="257"/>
                      <a:pt x="311" y="257"/>
                      <a:pt x="311" y="257"/>
                    </a:cubicBezTo>
                    <a:cubicBezTo>
                      <a:pt x="313" y="258"/>
                      <a:pt x="313" y="258"/>
                      <a:pt x="313" y="258"/>
                    </a:cubicBezTo>
                    <a:cubicBezTo>
                      <a:pt x="313" y="256"/>
                      <a:pt x="313" y="256"/>
                      <a:pt x="313" y="256"/>
                    </a:cubicBezTo>
                    <a:cubicBezTo>
                      <a:pt x="78" y="117"/>
                      <a:pt x="78" y="117"/>
                      <a:pt x="78" y="117"/>
                    </a:cubicBezTo>
                    <a:cubicBezTo>
                      <a:pt x="78" y="116"/>
                      <a:pt x="77" y="116"/>
                      <a:pt x="76" y="117"/>
                    </a:cubicBezTo>
                    <a:cubicBezTo>
                      <a:pt x="76" y="118"/>
                      <a:pt x="76" y="118"/>
                      <a:pt x="76" y="118"/>
                    </a:cubicBezTo>
                    <a:cubicBezTo>
                      <a:pt x="76" y="119"/>
                      <a:pt x="76" y="119"/>
                      <a:pt x="76" y="119"/>
                    </a:cubicBezTo>
                    <a:cubicBezTo>
                      <a:pt x="77" y="120"/>
                      <a:pt x="77" y="120"/>
                      <a:pt x="78" y="121"/>
                    </a:cubicBezTo>
                    <a:cubicBezTo>
                      <a:pt x="81" y="123"/>
                      <a:pt x="86" y="127"/>
                      <a:pt x="94" y="132"/>
                    </a:cubicBezTo>
                    <a:cubicBezTo>
                      <a:pt x="148" y="168"/>
                      <a:pt x="313" y="267"/>
                      <a:pt x="313" y="267"/>
                    </a:cubicBezTo>
                    <a:cubicBezTo>
                      <a:pt x="314" y="267"/>
                      <a:pt x="314" y="267"/>
                      <a:pt x="315" y="266"/>
                    </a:cubicBezTo>
                    <a:cubicBezTo>
                      <a:pt x="315" y="266"/>
                      <a:pt x="315" y="265"/>
                      <a:pt x="314" y="264"/>
                    </a:cubicBezTo>
                    <a:cubicBezTo>
                      <a:pt x="314" y="264"/>
                      <a:pt x="270" y="236"/>
                      <a:pt x="224" y="208"/>
                    </a:cubicBezTo>
                    <a:cubicBezTo>
                      <a:pt x="201" y="194"/>
                      <a:pt x="178" y="180"/>
                      <a:pt x="160" y="169"/>
                    </a:cubicBezTo>
                    <a:cubicBezTo>
                      <a:pt x="151" y="164"/>
                      <a:pt x="143" y="160"/>
                      <a:pt x="137" y="157"/>
                    </a:cubicBezTo>
                    <a:cubicBezTo>
                      <a:pt x="134" y="155"/>
                      <a:pt x="132" y="154"/>
                      <a:pt x="130" y="153"/>
                    </a:cubicBezTo>
                    <a:cubicBezTo>
                      <a:pt x="129" y="153"/>
                      <a:pt x="129" y="152"/>
                      <a:pt x="128" y="152"/>
                    </a:cubicBezTo>
                    <a:cubicBezTo>
                      <a:pt x="127" y="152"/>
                      <a:pt x="127" y="152"/>
                      <a:pt x="126" y="152"/>
                    </a:cubicBezTo>
                    <a:cubicBezTo>
                      <a:pt x="125" y="152"/>
                      <a:pt x="125" y="152"/>
                      <a:pt x="125" y="152"/>
                    </a:cubicBezTo>
                    <a:cubicBezTo>
                      <a:pt x="125" y="152"/>
                      <a:pt x="125" y="152"/>
                      <a:pt x="124" y="153"/>
                    </a:cubicBezTo>
                    <a:cubicBezTo>
                      <a:pt x="126" y="153"/>
                      <a:pt x="126" y="153"/>
                      <a:pt x="126" y="153"/>
                    </a:cubicBezTo>
                    <a:cubicBezTo>
                      <a:pt x="125" y="152"/>
                      <a:pt x="125" y="152"/>
                      <a:pt x="125" y="152"/>
                    </a:cubicBezTo>
                    <a:cubicBezTo>
                      <a:pt x="124" y="153"/>
                      <a:pt x="124" y="153"/>
                      <a:pt x="124" y="153"/>
                    </a:cubicBezTo>
                    <a:cubicBezTo>
                      <a:pt x="124" y="154"/>
                      <a:pt x="124" y="154"/>
                      <a:pt x="125" y="154"/>
                    </a:cubicBezTo>
                    <a:cubicBezTo>
                      <a:pt x="125" y="155"/>
                      <a:pt x="125" y="155"/>
                      <a:pt x="125" y="155"/>
                    </a:cubicBezTo>
                    <a:cubicBezTo>
                      <a:pt x="126" y="155"/>
                      <a:pt x="127" y="156"/>
                      <a:pt x="129" y="157"/>
                    </a:cubicBezTo>
                    <a:cubicBezTo>
                      <a:pt x="142" y="166"/>
                      <a:pt x="188" y="193"/>
                      <a:pt x="231" y="219"/>
                    </a:cubicBezTo>
                    <a:cubicBezTo>
                      <a:pt x="253" y="232"/>
                      <a:pt x="274" y="244"/>
                      <a:pt x="289" y="254"/>
                    </a:cubicBezTo>
                    <a:cubicBezTo>
                      <a:pt x="296" y="259"/>
                      <a:pt x="303" y="263"/>
                      <a:pt x="307" y="266"/>
                    </a:cubicBezTo>
                    <a:cubicBezTo>
                      <a:pt x="309" y="268"/>
                      <a:pt x="311" y="269"/>
                      <a:pt x="312" y="270"/>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5" y="271"/>
                      <a:pt x="315" y="271"/>
                      <a:pt x="315" y="271"/>
                    </a:cubicBezTo>
                    <a:cubicBezTo>
                      <a:pt x="314" y="270"/>
                      <a:pt x="314" y="270"/>
                      <a:pt x="314" y="270"/>
                    </a:cubicBezTo>
                    <a:cubicBezTo>
                      <a:pt x="313" y="271"/>
                      <a:pt x="313" y="271"/>
                      <a:pt x="313" y="271"/>
                    </a:cubicBezTo>
                    <a:cubicBezTo>
                      <a:pt x="315" y="271"/>
                      <a:pt x="315" y="271"/>
                      <a:pt x="315" y="271"/>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0"/>
                      <a:pt x="313" y="270"/>
                      <a:pt x="312" y="269"/>
                    </a:cubicBezTo>
                    <a:cubicBezTo>
                      <a:pt x="309" y="268"/>
                      <a:pt x="300" y="264"/>
                      <a:pt x="291" y="258"/>
                    </a:cubicBezTo>
                    <a:cubicBezTo>
                      <a:pt x="276" y="250"/>
                      <a:pt x="258" y="239"/>
                      <a:pt x="243" y="230"/>
                    </a:cubicBezTo>
                    <a:cubicBezTo>
                      <a:pt x="235" y="226"/>
                      <a:pt x="229" y="222"/>
                      <a:pt x="224" y="219"/>
                    </a:cubicBezTo>
                    <a:cubicBezTo>
                      <a:pt x="221" y="218"/>
                      <a:pt x="220" y="217"/>
                      <a:pt x="218" y="216"/>
                    </a:cubicBezTo>
                    <a:cubicBezTo>
                      <a:pt x="218" y="216"/>
                      <a:pt x="217" y="215"/>
                      <a:pt x="217" y="215"/>
                    </a:cubicBezTo>
                    <a:cubicBezTo>
                      <a:pt x="216" y="215"/>
                      <a:pt x="216" y="215"/>
                      <a:pt x="216" y="215"/>
                    </a:cubicBezTo>
                    <a:cubicBezTo>
                      <a:pt x="216" y="215"/>
                      <a:pt x="216" y="215"/>
                      <a:pt x="216" y="215"/>
                    </a:cubicBezTo>
                    <a:cubicBezTo>
                      <a:pt x="216" y="215"/>
                      <a:pt x="216" y="215"/>
                      <a:pt x="216" y="215"/>
                    </a:cubicBezTo>
                    <a:cubicBezTo>
                      <a:pt x="216" y="215"/>
                      <a:pt x="216" y="215"/>
                      <a:pt x="216" y="215"/>
                    </a:cubicBezTo>
                    <a:cubicBezTo>
                      <a:pt x="215" y="215"/>
                      <a:pt x="215" y="215"/>
                      <a:pt x="215" y="215"/>
                    </a:cubicBezTo>
                    <a:cubicBezTo>
                      <a:pt x="215" y="215"/>
                      <a:pt x="215" y="215"/>
                      <a:pt x="214" y="215"/>
                    </a:cubicBezTo>
                    <a:cubicBezTo>
                      <a:pt x="214" y="215"/>
                      <a:pt x="214" y="216"/>
                      <a:pt x="214" y="216"/>
                    </a:cubicBezTo>
                    <a:cubicBezTo>
                      <a:pt x="214" y="217"/>
                      <a:pt x="214" y="217"/>
                      <a:pt x="214" y="217"/>
                    </a:cubicBezTo>
                    <a:cubicBezTo>
                      <a:pt x="214" y="217"/>
                      <a:pt x="214" y="217"/>
                      <a:pt x="214" y="217"/>
                    </a:cubicBezTo>
                    <a:cubicBezTo>
                      <a:pt x="215" y="218"/>
                      <a:pt x="215" y="218"/>
                      <a:pt x="215" y="218"/>
                    </a:cubicBezTo>
                    <a:cubicBezTo>
                      <a:pt x="217" y="219"/>
                      <a:pt x="224" y="224"/>
                      <a:pt x="234" y="230"/>
                    </a:cubicBezTo>
                    <a:cubicBezTo>
                      <a:pt x="248" y="239"/>
                      <a:pt x="268" y="251"/>
                      <a:pt x="285" y="261"/>
                    </a:cubicBezTo>
                    <a:cubicBezTo>
                      <a:pt x="293" y="266"/>
                      <a:pt x="301" y="271"/>
                      <a:pt x="306" y="274"/>
                    </a:cubicBezTo>
                    <a:cubicBezTo>
                      <a:pt x="308" y="276"/>
                      <a:pt x="311" y="277"/>
                      <a:pt x="312" y="278"/>
                    </a:cubicBezTo>
                    <a:cubicBezTo>
                      <a:pt x="313" y="279"/>
                      <a:pt x="313" y="279"/>
                      <a:pt x="314"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8"/>
                      <a:pt x="314" y="278"/>
                      <a:pt x="314" y="278"/>
                    </a:cubicBezTo>
                    <a:cubicBezTo>
                      <a:pt x="314" y="279"/>
                      <a:pt x="314" y="279"/>
                      <a:pt x="314" y="279"/>
                    </a:cubicBezTo>
                    <a:cubicBezTo>
                      <a:pt x="315" y="278"/>
                      <a:pt x="315" y="278"/>
                      <a:pt x="315" y="278"/>
                    </a:cubicBezTo>
                    <a:cubicBezTo>
                      <a:pt x="314" y="278"/>
                      <a:pt x="314" y="278"/>
                      <a:pt x="314" y="278"/>
                    </a:cubicBezTo>
                    <a:cubicBezTo>
                      <a:pt x="315" y="278"/>
                      <a:pt x="315" y="278"/>
                      <a:pt x="315" y="278"/>
                    </a:cubicBezTo>
                    <a:cubicBezTo>
                      <a:pt x="315" y="277"/>
                      <a:pt x="315" y="277"/>
                      <a:pt x="315" y="277"/>
                    </a:cubicBezTo>
                    <a:cubicBezTo>
                      <a:pt x="304" y="277"/>
                      <a:pt x="304" y="277"/>
                      <a:pt x="304" y="277"/>
                    </a:cubicBezTo>
                    <a:cubicBezTo>
                      <a:pt x="304" y="277"/>
                      <a:pt x="303" y="277"/>
                      <a:pt x="303" y="278"/>
                    </a:cubicBezTo>
                    <a:cubicBezTo>
                      <a:pt x="303" y="279"/>
                      <a:pt x="303" y="279"/>
                      <a:pt x="303" y="280"/>
                    </a:cubicBezTo>
                    <a:cubicBezTo>
                      <a:pt x="313" y="285"/>
                      <a:pt x="313" y="285"/>
                      <a:pt x="313" y="285"/>
                    </a:cubicBezTo>
                    <a:cubicBezTo>
                      <a:pt x="313" y="286"/>
                      <a:pt x="314" y="286"/>
                      <a:pt x="315" y="285"/>
                    </a:cubicBezTo>
                    <a:cubicBezTo>
                      <a:pt x="315" y="284"/>
                      <a:pt x="315" y="283"/>
                      <a:pt x="314" y="28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3" name="Freeform 1208">
                <a:extLst>
                  <a:ext uri="{FF2B5EF4-FFF2-40B4-BE49-F238E27FC236}">
                    <a16:creationId xmlns:a16="http://schemas.microsoft.com/office/drawing/2014/main" id="{591A25B7-EABB-4DEB-B8BD-8B0377F6DD25}"/>
                  </a:ext>
                </a:extLst>
              </p:cNvPr>
              <p:cNvSpPr>
                <a:spLocks/>
              </p:cNvSpPr>
              <p:nvPr/>
            </p:nvSpPr>
            <p:spPr bwMode="auto">
              <a:xfrm>
                <a:off x="3598966" y="297062"/>
                <a:ext cx="98189" cy="133601"/>
              </a:xfrm>
              <a:custGeom>
                <a:avLst/>
                <a:gdLst>
                  <a:gd name="T0" fmla="*/ 41 w 45"/>
                  <a:gd name="T1" fmla="*/ 54 h 61"/>
                  <a:gd name="T2" fmla="*/ 40 w 45"/>
                  <a:gd name="T3" fmla="*/ 48 h 61"/>
                  <a:gd name="T4" fmla="*/ 36 w 45"/>
                  <a:gd name="T5" fmla="*/ 43 h 61"/>
                  <a:gd name="T6" fmla="*/ 42 w 45"/>
                  <a:gd name="T7" fmla="*/ 43 h 61"/>
                  <a:gd name="T8" fmla="*/ 37 w 45"/>
                  <a:gd name="T9" fmla="*/ 39 h 61"/>
                  <a:gd name="T10" fmla="*/ 20 w 45"/>
                  <a:gd name="T11" fmla="*/ 32 h 61"/>
                  <a:gd name="T12" fmla="*/ 41 w 45"/>
                  <a:gd name="T13" fmla="*/ 37 h 61"/>
                  <a:gd name="T14" fmla="*/ 43 w 45"/>
                  <a:gd name="T15" fmla="*/ 33 h 61"/>
                  <a:gd name="T16" fmla="*/ 7 w 45"/>
                  <a:gd name="T17" fmla="*/ 11 h 61"/>
                  <a:gd name="T18" fmla="*/ 36 w 45"/>
                  <a:gd name="T19" fmla="*/ 27 h 61"/>
                  <a:gd name="T20" fmla="*/ 43 w 45"/>
                  <a:gd name="T21" fmla="*/ 30 h 61"/>
                  <a:gd name="T22" fmla="*/ 44 w 45"/>
                  <a:gd name="T23" fmla="*/ 28 h 61"/>
                  <a:gd name="T24" fmla="*/ 15 w 45"/>
                  <a:gd name="T25" fmla="*/ 9 h 61"/>
                  <a:gd name="T26" fmla="*/ 3 w 45"/>
                  <a:gd name="T27" fmla="*/ 1 h 61"/>
                  <a:gd name="T28" fmla="*/ 2 w 45"/>
                  <a:gd name="T29" fmla="*/ 2 h 61"/>
                  <a:gd name="T30" fmla="*/ 2 w 45"/>
                  <a:gd name="T31" fmla="*/ 2 h 61"/>
                  <a:gd name="T32" fmla="*/ 3 w 45"/>
                  <a:gd name="T33" fmla="*/ 2 h 61"/>
                  <a:gd name="T34" fmla="*/ 3 w 45"/>
                  <a:gd name="T35" fmla="*/ 2 h 61"/>
                  <a:gd name="T36" fmla="*/ 3 w 45"/>
                  <a:gd name="T37" fmla="*/ 2 h 61"/>
                  <a:gd name="T38" fmla="*/ 2 w 45"/>
                  <a:gd name="T39" fmla="*/ 1 h 61"/>
                  <a:gd name="T40" fmla="*/ 0 w 45"/>
                  <a:gd name="T41" fmla="*/ 3 h 61"/>
                  <a:gd name="T42" fmla="*/ 42 w 45"/>
                  <a:gd name="T43" fmla="*/ 29 h 61"/>
                  <a:gd name="T44" fmla="*/ 43 w 45"/>
                  <a:gd name="T45" fmla="*/ 28 h 61"/>
                  <a:gd name="T46" fmla="*/ 43 w 45"/>
                  <a:gd name="T47" fmla="*/ 28 h 61"/>
                  <a:gd name="T48" fmla="*/ 43 w 45"/>
                  <a:gd name="T49" fmla="*/ 27 h 61"/>
                  <a:gd name="T50" fmla="*/ 43 w 45"/>
                  <a:gd name="T51" fmla="*/ 27 h 61"/>
                  <a:gd name="T52" fmla="*/ 43 w 45"/>
                  <a:gd name="T53" fmla="*/ 27 h 61"/>
                  <a:gd name="T54" fmla="*/ 41 w 45"/>
                  <a:gd name="T55" fmla="*/ 26 h 61"/>
                  <a:gd name="T56" fmla="*/ 6 w 45"/>
                  <a:gd name="T57" fmla="*/ 10 h 61"/>
                  <a:gd name="T58" fmla="*/ 16 w 45"/>
                  <a:gd name="T59" fmla="*/ 21 h 61"/>
                  <a:gd name="T60" fmla="*/ 27 w 45"/>
                  <a:gd name="T61" fmla="*/ 31 h 61"/>
                  <a:gd name="T62" fmla="*/ 20 w 45"/>
                  <a:gd name="T63" fmla="*/ 32 h 61"/>
                  <a:gd name="T64" fmla="*/ 39 w 45"/>
                  <a:gd name="T65" fmla="*/ 43 h 61"/>
                  <a:gd name="T66" fmla="*/ 40 w 45"/>
                  <a:gd name="T67" fmla="*/ 43 h 61"/>
                  <a:gd name="T68" fmla="*/ 40 w 45"/>
                  <a:gd name="T69" fmla="*/ 43 h 61"/>
                  <a:gd name="T70" fmla="*/ 39 w 45"/>
                  <a:gd name="T71" fmla="*/ 43 h 61"/>
                  <a:gd name="T72" fmla="*/ 39 w 45"/>
                  <a:gd name="T73" fmla="*/ 43 h 61"/>
                  <a:gd name="T74" fmla="*/ 39 w 45"/>
                  <a:gd name="T75" fmla="*/ 43 h 61"/>
                  <a:gd name="T76" fmla="*/ 41 w 45"/>
                  <a:gd name="T77" fmla="*/ 43 h 61"/>
                  <a:gd name="T78" fmla="*/ 23 w 45"/>
                  <a:gd name="T79" fmla="*/ 37 h 61"/>
                  <a:gd name="T80" fmla="*/ 32 w 45"/>
                  <a:gd name="T81" fmla="*/ 48 h 61"/>
                  <a:gd name="T82" fmla="*/ 38 w 45"/>
                  <a:gd name="T83" fmla="*/ 54 h 61"/>
                  <a:gd name="T84" fmla="*/ 38 w 45"/>
                  <a:gd name="T8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61">
                    <a:moveTo>
                      <a:pt x="40" y="58"/>
                    </a:moveTo>
                    <a:cubicBezTo>
                      <a:pt x="39" y="58"/>
                      <a:pt x="39" y="58"/>
                      <a:pt x="39" y="58"/>
                    </a:cubicBezTo>
                    <a:cubicBezTo>
                      <a:pt x="41" y="54"/>
                      <a:pt x="41" y="54"/>
                      <a:pt x="41" y="54"/>
                    </a:cubicBezTo>
                    <a:cubicBezTo>
                      <a:pt x="41" y="53"/>
                      <a:pt x="41" y="53"/>
                      <a:pt x="40" y="52"/>
                    </a:cubicBezTo>
                    <a:cubicBezTo>
                      <a:pt x="36" y="50"/>
                      <a:pt x="36" y="50"/>
                      <a:pt x="36" y="50"/>
                    </a:cubicBezTo>
                    <a:cubicBezTo>
                      <a:pt x="40" y="48"/>
                      <a:pt x="40" y="48"/>
                      <a:pt x="40" y="48"/>
                    </a:cubicBezTo>
                    <a:cubicBezTo>
                      <a:pt x="41" y="48"/>
                      <a:pt x="41" y="48"/>
                      <a:pt x="41" y="47"/>
                    </a:cubicBezTo>
                    <a:cubicBezTo>
                      <a:pt x="41" y="47"/>
                      <a:pt x="41" y="46"/>
                      <a:pt x="41" y="46"/>
                    </a:cubicBezTo>
                    <a:cubicBezTo>
                      <a:pt x="36" y="43"/>
                      <a:pt x="36" y="43"/>
                      <a:pt x="36" y="43"/>
                    </a:cubicBezTo>
                    <a:cubicBezTo>
                      <a:pt x="40" y="44"/>
                      <a:pt x="40" y="44"/>
                      <a:pt x="40" y="44"/>
                    </a:cubicBezTo>
                    <a:cubicBezTo>
                      <a:pt x="41" y="45"/>
                      <a:pt x="42" y="44"/>
                      <a:pt x="42" y="44"/>
                    </a:cubicBezTo>
                    <a:cubicBezTo>
                      <a:pt x="42" y="43"/>
                      <a:pt x="42" y="43"/>
                      <a:pt x="42" y="43"/>
                    </a:cubicBezTo>
                    <a:cubicBezTo>
                      <a:pt x="42" y="43"/>
                      <a:pt x="42" y="42"/>
                      <a:pt x="42" y="42"/>
                    </a:cubicBezTo>
                    <a:cubicBezTo>
                      <a:pt x="42" y="42"/>
                      <a:pt x="42" y="42"/>
                      <a:pt x="42" y="42"/>
                    </a:cubicBezTo>
                    <a:cubicBezTo>
                      <a:pt x="41" y="41"/>
                      <a:pt x="39" y="40"/>
                      <a:pt x="37" y="39"/>
                    </a:cubicBezTo>
                    <a:cubicBezTo>
                      <a:pt x="31" y="35"/>
                      <a:pt x="22" y="29"/>
                      <a:pt x="22" y="29"/>
                    </a:cubicBezTo>
                    <a:cubicBezTo>
                      <a:pt x="21" y="31"/>
                      <a:pt x="21" y="31"/>
                      <a:pt x="21" y="31"/>
                    </a:cubicBezTo>
                    <a:cubicBezTo>
                      <a:pt x="20" y="32"/>
                      <a:pt x="20" y="32"/>
                      <a:pt x="20" y="32"/>
                    </a:cubicBezTo>
                    <a:cubicBezTo>
                      <a:pt x="40" y="39"/>
                      <a:pt x="40" y="39"/>
                      <a:pt x="40" y="39"/>
                    </a:cubicBezTo>
                    <a:cubicBezTo>
                      <a:pt x="41" y="40"/>
                      <a:pt x="42" y="39"/>
                      <a:pt x="42" y="39"/>
                    </a:cubicBezTo>
                    <a:cubicBezTo>
                      <a:pt x="42" y="38"/>
                      <a:pt x="42" y="37"/>
                      <a:pt x="41" y="37"/>
                    </a:cubicBezTo>
                    <a:cubicBezTo>
                      <a:pt x="30" y="29"/>
                      <a:pt x="30" y="29"/>
                      <a:pt x="30" y="29"/>
                    </a:cubicBezTo>
                    <a:cubicBezTo>
                      <a:pt x="41" y="34"/>
                      <a:pt x="41" y="34"/>
                      <a:pt x="41" y="34"/>
                    </a:cubicBezTo>
                    <a:cubicBezTo>
                      <a:pt x="42" y="34"/>
                      <a:pt x="43" y="34"/>
                      <a:pt x="43" y="33"/>
                    </a:cubicBezTo>
                    <a:cubicBezTo>
                      <a:pt x="44" y="32"/>
                      <a:pt x="43" y="32"/>
                      <a:pt x="43" y="31"/>
                    </a:cubicBezTo>
                    <a:cubicBezTo>
                      <a:pt x="8" y="9"/>
                      <a:pt x="8" y="9"/>
                      <a:pt x="8" y="9"/>
                    </a:cubicBezTo>
                    <a:cubicBezTo>
                      <a:pt x="7" y="11"/>
                      <a:pt x="7" y="11"/>
                      <a:pt x="7" y="11"/>
                    </a:cubicBezTo>
                    <a:cubicBezTo>
                      <a:pt x="6" y="12"/>
                      <a:pt x="6" y="12"/>
                      <a:pt x="6" y="12"/>
                    </a:cubicBezTo>
                    <a:cubicBezTo>
                      <a:pt x="6" y="12"/>
                      <a:pt x="15" y="16"/>
                      <a:pt x="24" y="21"/>
                    </a:cubicBezTo>
                    <a:cubicBezTo>
                      <a:pt x="28" y="23"/>
                      <a:pt x="32" y="25"/>
                      <a:pt x="36" y="27"/>
                    </a:cubicBezTo>
                    <a:cubicBezTo>
                      <a:pt x="37" y="27"/>
                      <a:pt x="39" y="28"/>
                      <a:pt x="40" y="29"/>
                    </a:cubicBezTo>
                    <a:cubicBezTo>
                      <a:pt x="41" y="29"/>
                      <a:pt x="41" y="29"/>
                      <a:pt x="42" y="29"/>
                    </a:cubicBezTo>
                    <a:cubicBezTo>
                      <a:pt x="42" y="29"/>
                      <a:pt x="42" y="30"/>
                      <a:pt x="43" y="30"/>
                    </a:cubicBezTo>
                    <a:cubicBezTo>
                      <a:pt x="43" y="29"/>
                      <a:pt x="43" y="29"/>
                      <a:pt x="43" y="29"/>
                    </a:cubicBezTo>
                    <a:cubicBezTo>
                      <a:pt x="44" y="29"/>
                      <a:pt x="44" y="29"/>
                      <a:pt x="44" y="29"/>
                    </a:cubicBezTo>
                    <a:cubicBezTo>
                      <a:pt x="44" y="28"/>
                      <a:pt x="45" y="28"/>
                      <a:pt x="44" y="28"/>
                    </a:cubicBezTo>
                    <a:cubicBezTo>
                      <a:pt x="44" y="27"/>
                      <a:pt x="44" y="27"/>
                      <a:pt x="44" y="27"/>
                    </a:cubicBezTo>
                    <a:cubicBezTo>
                      <a:pt x="44" y="27"/>
                      <a:pt x="41" y="25"/>
                      <a:pt x="37" y="23"/>
                    </a:cubicBezTo>
                    <a:cubicBezTo>
                      <a:pt x="31" y="19"/>
                      <a:pt x="23" y="14"/>
                      <a:pt x="15" y="9"/>
                    </a:cubicBezTo>
                    <a:cubicBezTo>
                      <a:pt x="12" y="7"/>
                      <a:pt x="8" y="5"/>
                      <a:pt x="6" y="4"/>
                    </a:cubicBezTo>
                    <a:cubicBezTo>
                      <a:pt x="5" y="3"/>
                      <a:pt x="4" y="2"/>
                      <a:pt x="3" y="2"/>
                    </a:cubicBezTo>
                    <a:cubicBezTo>
                      <a:pt x="3" y="1"/>
                      <a:pt x="3" y="1"/>
                      <a:pt x="3" y="1"/>
                    </a:cubicBezTo>
                    <a:cubicBezTo>
                      <a:pt x="3" y="1"/>
                      <a:pt x="3" y="1"/>
                      <a:pt x="3" y="1"/>
                    </a:cubicBezTo>
                    <a:cubicBezTo>
                      <a:pt x="3" y="1"/>
                      <a:pt x="3" y="1"/>
                      <a:pt x="3" y="1"/>
                    </a:cubicBezTo>
                    <a:cubicBezTo>
                      <a:pt x="2" y="2"/>
                      <a:pt x="2" y="2"/>
                      <a:pt x="2" y="2"/>
                    </a:cubicBezTo>
                    <a:cubicBezTo>
                      <a:pt x="3" y="1"/>
                      <a:pt x="3" y="1"/>
                      <a:pt x="3" y="1"/>
                    </a:cubicBezTo>
                    <a:cubicBezTo>
                      <a:pt x="3" y="1"/>
                      <a:pt x="3" y="1"/>
                      <a:pt x="3" y="1"/>
                    </a:cubicBezTo>
                    <a:cubicBezTo>
                      <a:pt x="2" y="2"/>
                      <a:pt x="2" y="2"/>
                      <a:pt x="2" y="2"/>
                    </a:cubicBezTo>
                    <a:cubicBezTo>
                      <a:pt x="3" y="1"/>
                      <a:pt x="3" y="1"/>
                      <a:pt x="3" y="1"/>
                    </a:cubicBezTo>
                    <a:cubicBezTo>
                      <a:pt x="1" y="2"/>
                      <a:pt x="1" y="2"/>
                      <a:pt x="1" y="2"/>
                    </a:cubicBezTo>
                    <a:cubicBezTo>
                      <a:pt x="3" y="2"/>
                      <a:pt x="3" y="2"/>
                      <a:pt x="3" y="2"/>
                    </a:cubicBezTo>
                    <a:cubicBezTo>
                      <a:pt x="3" y="2"/>
                      <a:pt x="3" y="1"/>
                      <a:pt x="3" y="1"/>
                    </a:cubicBezTo>
                    <a:cubicBezTo>
                      <a:pt x="1" y="2"/>
                      <a:pt x="1" y="2"/>
                      <a:pt x="1" y="2"/>
                    </a:cubicBezTo>
                    <a:cubicBezTo>
                      <a:pt x="3" y="2"/>
                      <a:pt x="3" y="2"/>
                      <a:pt x="3" y="2"/>
                    </a:cubicBezTo>
                    <a:cubicBezTo>
                      <a:pt x="1" y="2"/>
                      <a:pt x="1" y="2"/>
                      <a:pt x="1" y="2"/>
                    </a:cubicBezTo>
                    <a:cubicBezTo>
                      <a:pt x="3" y="3"/>
                      <a:pt x="3" y="3"/>
                      <a:pt x="3" y="3"/>
                    </a:cubicBezTo>
                    <a:cubicBezTo>
                      <a:pt x="3" y="2"/>
                      <a:pt x="3" y="2"/>
                      <a:pt x="3" y="2"/>
                    </a:cubicBezTo>
                    <a:cubicBezTo>
                      <a:pt x="1" y="2"/>
                      <a:pt x="1" y="2"/>
                      <a:pt x="1" y="2"/>
                    </a:cubicBezTo>
                    <a:cubicBezTo>
                      <a:pt x="3" y="3"/>
                      <a:pt x="3" y="3"/>
                      <a:pt x="3" y="3"/>
                    </a:cubicBezTo>
                    <a:cubicBezTo>
                      <a:pt x="3" y="2"/>
                      <a:pt x="3" y="1"/>
                      <a:pt x="2" y="1"/>
                    </a:cubicBezTo>
                    <a:cubicBezTo>
                      <a:pt x="2" y="0"/>
                      <a:pt x="1" y="0"/>
                      <a:pt x="0" y="1"/>
                    </a:cubicBezTo>
                    <a:cubicBezTo>
                      <a:pt x="0" y="2"/>
                      <a:pt x="0" y="2"/>
                      <a:pt x="0" y="2"/>
                    </a:cubicBezTo>
                    <a:cubicBezTo>
                      <a:pt x="0" y="3"/>
                      <a:pt x="0" y="3"/>
                      <a:pt x="0" y="3"/>
                    </a:cubicBezTo>
                    <a:cubicBezTo>
                      <a:pt x="1" y="3"/>
                      <a:pt x="1" y="3"/>
                      <a:pt x="1" y="3"/>
                    </a:cubicBezTo>
                    <a:cubicBezTo>
                      <a:pt x="1" y="4"/>
                      <a:pt x="2" y="5"/>
                      <a:pt x="4" y="6"/>
                    </a:cubicBezTo>
                    <a:cubicBezTo>
                      <a:pt x="13" y="12"/>
                      <a:pt x="42" y="29"/>
                      <a:pt x="42" y="29"/>
                    </a:cubicBezTo>
                    <a:cubicBezTo>
                      <a:pt x="43" y="28"/>
                      <a:pt x="43" y="28"/>
                      <a:pt x="43" y="28"/>
                    </a:cubicBezTo>
                    <a:cubicBezTo>
                      <a:pt x="42" y="27"/>
                      <a:pt x="42" y="27"/>
                      <a:pt x="42" y="27"/>
                    </a:cubicBezTo>
                    <a:cubicBezTo>
                      <a:pt x="43" y="28"/>
                      <a:pt x="43" y="28"/>
                      <a:pt x="43" y="28"/>
                    </a:cubicBezTo>
                    <a:cubicBezTo>
                      <a:pt x="43" y="27"/>
                      <a:pt x="43" y="27"/>
                      <a:pt x="43" y="27"/>
                    </a:cubicBezTo>
                    <a:cubicBezTo>
                      <a:pt x="42" y="27"/>
                      <a:pt x="42" y="27"/>
                      <a:pt x="42" y="27"/>
                    </a:cubicBezTo>
                    <a:cubicBezTo>
                      <a:pt x="43" y="28"/>
                      <a:pt x="43" y="28"/>
                      <a:pt x="43" y="28"/>
                    </a:cubicBezTo>
                    <a:cubicBezTo>
                      <a:pt x="43" y="27"/>
                      <a:pt x="43" y="27"/>
                      <a:pt x="43" y="27"/>
                    </a:cubicBezTo>
                    <a:cubicBezTo>
                      <a:pt x="43" y="28"/>
                      <a:pt x="43" y="28"/>
                      <a:pt x="43" y="28"/>
                    </a:cubicBezTo>
                    <a:cubicBezTo>
                      <a:pt x="43" y="27"/>
                      <a:pt x="43" y="27"/>
                      <a:pt x="43" y="27"/>
                    </a:cubicBezTo>
                    <a:cubicBezTo>
                      <a:pt x="43" y="27"/>
                      <a:pt x="43" y="27"/>
                      <a:pt x="43" y="27"/>
                    </a:cubicBezTo>
                    <a:cubicBezTo>
                      <a:pt x="43" y="28"/>
                      <a:pt x="43" y="28"/>
                      <a:pt x="43" y="28"/>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2" y="26"/>
                      <a:pt x="41" y="26"/>
                    </a:cubicBezTo>
                    <a:cubicBezTo>
                      <a:pt x="37" y="24"/>
                      <a:pt x="29" y="20"/>
                      <a:pt x="21" y="16"/>
                    </a:cubicBezTo>
                    <a:cubicBezTo>
                      <a:pt x="14" y="13"/>
                      <a:pt x="8" y="9"/>
                      <a:pt x="8" y="9"/>
                    </a:cubicBezTo>
                    <a:cubicBezTo>
                      <a:pt x="7" y="9"/>
                      <a:pt x="6" y="9"/>
                      <a:pt x="6" y="10"/>
                    </a:cubicBezTo>
                    <a:cubicBezTo>
                      <a:pt x="5" y="11"/>
                      <a:pt x="6" y="12"/>
                      <a:pt x="6" y="12"/>
                    </a:cubicBezTo>
                    <a:cubicBezTo>
                      <a:pt x="28" y="26"/>
                      <a:pt x="28" y="26"/>
                      <a:pt x="28" y="26"/>
                    </a:cubicBezTo>
                    <a:cubicBezTo>
                      <a:pt x="16" y="21"/>
                      <a:pt x="16" y="21"/>
                      <a:pt x="16" y="21"/>
                    </a:cubicBezTo>
                    <a:cubicBezTo>
                      <a:pt x="16" y="21"/>
                      <a:pt x="15" y="21"/>
                      <a:pt x="14" y="22"/>
                    </a:cubicBezTo>
                    <a:cubicBezTo>
                      <a:pt x="14" y="22"/>
                      <a:pt x="14" y="23"/>
                      <a:pt x="15" y="24"/>
                    </a:cubicBezTo>
                    <a:cubicBezTo>
                      <a:pt x="27" y="31"/>
                      <a:pt x="27" y="31"/>
                      <a:pt x="27" y="31"/>
                    </a:cubicBezTo>
                    <a:cubicBezTo>
                      <a:pt x="21" y="29"/>
                      <a:pt x="21" y="29"/>
                      <a:pt x="21" y="29"/>
                    </a:cubicBezTo>
                    <a:cubicBezTo>
                      <a:pt x="21" y="29"/>
                      <a:pt x="20" y="29"/>
                      <a:pt x="19" y="30"/>
                    </a:cubicBezTo>
                    <a:cubicBezTo>
                      <a:pt x="19" y="31"/>
                      <a:pt x="19" y="31"/>
                      <a:pt x="20" y="32"/>
                    </a:cubicBezTo>
                    <a:cubicBezTo>
                      <a:pt x="20" y="32"/>
                      <a:pt x="25" y="35"/>
                      <a:pt x="30" y="38"/>
                    </a:cubicBezTo>
                    <a:cubicBezTo>
                      <a:pt x="33" y="39"/>
                      <a:pt x="35" y="41"/>
                      <a:pt x="37" y="42"/>
                    </a:cubicBezTo>
                    <a:cubicBezTo>
                      <a:pt x="38" y="43"/>
                      <a:pt x="39" y="43"/>
                      <a:pt x="39" y="43"/>
                    </a:cubicBezTo>
                    <a:cubicBezTo>
                      <a:pt x="40" y="44"/>
                      <a:pt x="40" y="44"/>
                      <a:pt x="40" y="44"/>
                    </a:cubicBezTo>
                    <a:cubicBezTo>
                      <a:pt x="40" y="44"/>
                      <a:pt x="40" y="44"/>
                      <a:pt x="40" y="44"/>
                    </a:cubicBezTo>
                    <a:cubicBezTo>
                      <a:pt x="40" y="43"/>
                      <a:pt x="40" y="43"/>
                      <a:pt x="40" y="43"/>
                    </a:cubicBezTo>
                    <a:cubicBezTo>
                      <a:pt x="40" y="44"/>
                      <a:pt x="40" y="44"/>
                      <a:pt x="40" y="44"/>
                    </a:cubicBezTo>
                    <a:cubicBezTo>
                      <a:pt x="40" y="44"/>
                      <a:pt x="40" y="44"/>
                      <a:pt x="40" y="44"/>
                    </a:cubicBezTo>
                    <a:cubicBezTo>
                      <a:pt x="40" y="43"/>
                      <a:pt x="40" y="43"/>
                      <a:pt x="40" y="43"/>
                    </a:cubicBezTo>
                    <a:cubicBezTo>
                      <a:pt x="40" y="44"/>
                      <a:pt x="40" y="44"/>
                      <a:pt x="40" y="44"/>
                    </a:cubicBezTo>
                    <a:cubicBezTo>
                      <a:pt x="41" y="43"/>
                      <a:pt x="41" y="43"/>
                      <a:pt x="41" y="43"/>
                    </a:cubicBezTo>
                    <a:cubicBezTo>
                      <a:pt x="39" y="43"/>
                      <a:pt x="39" y="43"/>
                      <a:pt x="39" y="43"/>
                    </a:cubicBezTo>
                    <a:cubicBezTo>
                      <a:pt x="39" y="44"/>
                      <a:pt x="40" y="44"/>
                      <a:pt x="40" y="44"/>
                    </a:cubicBezTo>
                    <a:cubicBezTo>
                      <a:pt x="41" y="43"/>
                      <a:pt x="41" y="43"/>
                      <a:pt x="41" y="43"/>
                    </a:cubicBezTo>
                    <a:cubicBezTo>
                      <a:pt x="39" y="43"/>
                      <a:pt x="39" y="43"/>
                      <a:pt x="39" y="43"/>
                    </a:cubicBezTo>
                    <a:cubicBezTo>
                      <a:pt x="41" y="43"/>
                      <a:pt x="41" y="43"/>
                      <a:pt x="41" y="43"/>
                    </a:cubicBezTo>
                    <a:cubicBezTo>
                      <a:pt x="40" y="42"/>
                      <a:pt x="40" y="42"/>
                      <a:pt x="40" y="42"/>
                    </a:cubicBezTo>
                    <a:cubicBezTo>
                      <a:pt x="39" y="43"/>
                      <a:pt x="39" y="43"/>
                      <a:pt x="39" y="43"/>
                    </a:cubicBezTo>
                    <a:cubicBezTo>
                      <a:pt x="41" y="43"/>
                      <a:pt x="41" y="43"/>
                      <a:pt x="41" y="43"/>
                    </a:cubicBezTo>
                    <a:cubicBezTo>
                      <a:pt x="40" y="42"/>
                      <a:pt x="40" y="42"/>
                      <a:pt x="40" y="42"/>
                    </a:cubicBezTo>
                    <a:cubicBezTo>
                      <a:pt x="41" y="43"/>
                      <a:pt x="41" y="43"/>
                      <a:pt x="41" y="43"/>
                    </a:cubicBezTo>
                    <a:cubicBezTo>
                      <a:pt x="41" y="42"/>
                      <a:pt x="41" y="42"/>
                      <a:pt x="41" y="42"/>
                    </a:cubicBezTo>
                    <a:cubicBezTo>
                      <a:pt x="25" y="36"/>
                      <a:pt x="25" y="36"/>
                      <a:pt x="25" y="36"/>
                    </a:cubicBezTo>
                    <a:cubicBezTo>
                      <a:pt x="24" y="36"/>
                      <a:pt x="24" y="36"/>
                      <a:pt x="23" y="37"/>
                    </a:cubicBezTo>
                    <a:cubicBezTo>
                      <a:pt x="23" y="38"/>
                      <a:pt x="23" y="38"/>
                      <a:pt x="24" y="39"/>
                    </a:cubicBezTo>
                    <a:cubicBezTo>
                      <a:pt x="36" y="46"/>
                      <a:pt x="36" y="46"/>
                      <a:pt x="36" y="46"/>
                    </a:cubicBezTo>
                    <a:cubicBezTo>
                      <a:pt x="32" y="48"/>
                      <a:pt x="32" y="48"/>
                      <a:pt x="32" y="48"/>
                    </a:cubicBezTo>
                    <a:cubicBezTo>
                      <a:pt x="32" y="48"/>
                      <a:pt x="31" y="48"/>
                      <a:pt x="31" y="49"/>
                    </a:cubicBezTo>
                    <a:cubicBezTo>
                      <a:pt x="31" y="49"/>
                      <a:pt x="31" y="50"/>
                      <a:pt x="32" y="50"/>
                    </a:cubicBezTo>
                    <a:cubicBezTo>
                      <a:pt x="38" y="54"/>
                      <a:pt x="38" y="54"/>
                      <a:pt x="38" y="54"/>
                    </a:cubicBezTo>
                    <a:cubicBezTo>
                      <a:pt x="36" y="58"/>
                      <a:pt x="36" y="58"/>
                      <a:pt x="36" y="58"/>
                    </a:cubicBezTo>
                    <a:cubicBezTo>
                      <a:pt x="36" y="58"/>
                      <a:pt x="36" y="59"/>
                      <a:pt x="37" y="60"/>
                    </a:cubicBezTo>
                    <a:cubicBezTo>
                      <a:pt x="38" y="61"/>
                      <a:pt x="38" y="61"/>
                      <a:pt x="38" y="61"/>
                    </a:cubicBezTo>
                    <a:cubicBezTo>
                      <a:pt x="39" y="61"/>
                      <a:pt x="40" y="61"/>
                      <a:pt x="40" y="60"/>
                    </a:cubicBezTo>
                    <a:cubicBezTo>
                      <a:pt x="41" y="59"/>
                      <a:pt x="41" y="58"/>
                      <a:pt x="40" y="5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4" name="Freeform 1209">
                <a:extLst>
                  <a:ext uri="{FF2B5EF4-FFF2-40B4-BE49-F238E27FC236}">
                    <a16:creationId xmlns:a16="http://schemas.microsoft.com/office/drawing/2014/main" id="{408A10A2-9708-4EC7-A6AA-7BF765950076}"/>
                  </a:ext>
                </a:extLst>
              </p:cNvPr>
              <p:cNvSpPr>
                <a:spLocks/>
              </p:cNvSpPr>
              <p:nvPr/>
            </p:nvSpPr>
            <p:spPr bwMode="auto">
              <a:xfrm>
                <a:off x="4155906" y="554606"/>
                <a:ext cx="275250" cy="191548"/>
              </a:xfrm>
              <a:custGeom>
                <a:avLst/>
                <a:gdLst>
                  <a:gd name="T0" fmla="*/ 43 w 126"/>
                  <a:gd name="T1" fmla="*/ 33 h 87"/>
                  <a:gd name="T2" fmla="*/ 92 w 126"/>
                  <a:gd name="T3" fmla="*/ 58 h 87"/>
                  <a:gd name="T4" fmla="*/ 92 w 126"/>
                  <a:gd name="T5" fmla="*/ 56 h 87"/>
                  <a:gd name="T6" fmla="*/ 70 w 126"/>
                  <a:gd name="T7" fmla="*/ 41 h 87"/>
                  <a:gd name="T8" fmla="*/ 9 w 126"/>
                  <a:gd name="T9" fmla="*/ 4 h 87"/>
                  <a:gd name="T10" fmla="*/ 3 w 126"/>
                  <a:gd name="T11" fmla="*/ 0 h 87"/>
                  <a:gd name="T12" fmla="*/ 2 w 126"/>
                  <a:gd name="T13" fmla="*/ 0 h 87"/>
                  <a:gd name="T14" fmla="*/ 2 w 126"/>
                  <a:gd name="T15" fmla="*/ 0 h 87"/>
                  <a:gd name="T16" fmla="*/ 2 w 126"/>
                  <a:gd name="T17" fmla="*/ 1 h 87"/>
                  <a:gd name="T18" fmla="*/ 1 w 126"/>
                  <a:gd name="T19" fmla="*/ 1 h 87"/>
                  <a:gd name="T20" fmla="*/ 2 w 126"/>
                  <a:gd name="T21" fmla="*/ 0 h 87"/>
                  <a:gd name="T22" fmla="*/ 2 w 126"/>
                  <a:gd name="T23" fmla="*/ 0 h 87"/>
                  <a:gd name="T24" fmla="*/ 3 w 126"/>
                  <a:gd name="T25" fmla="*/ 0 h 87"/>
                  <a:gd name="T26" fmla="*/ 1 w 126"/>
                  <a:gd name="T27" fmla="*/ 1 h 87"/>
                  <a:gd name="T28" fmla="*/ 1 w 126"/>
                  <a:gd name="T29" fmla="*/ 1 h 87"/>
                  <a:gd name="T30" fmla="*/ 3 w 126"/>
                  <a:gd name="T31" fmla="*/ 0 h 87"/>
                  <a:gd name="T32" fmla="*/ 3 w 126"/>
                  <a:gd name="T33" fmla="*/ 1 h 87"/>
                  <a:gd name="T34" fmla="*/ 3 w 126"/>
                  <a:gd name="T35" fmla="*/ 2 h 87"/>
                  <a:gd name="T36" fmla="*/ 2 w 126"/>
                  <a:gd name="T37" fmla="*/ 3 h 87"/>
                  <a:gd name="T38" fmla="*/ 1 w 126"/>
                  <a:gd name="T39" fmla="*/ 1 h 87"/>
                  <a:gd name="T40" fmla="*/ 2 w 126"/>
                  <a:gd name="T41" fmla="*/ 2 h 87"/>
                  <a:gd name="T42" fmla="*/ 2 w 126"/>
                  <a:gd name="T43" fmla="*/ 3 h 87"/>
                  <a:gd name="T44" fmla="*/ 2 w 126"/>
                  <a:gd name="T45" fmla="*/ 3 h 87"/>
                  <a:gd name="T46" fmla="*/ 5 w 126"/>
                  <a:gd name="T47" fmla="*/ 4 h 87"/>
                  <a:gd name="T48" fmla="*/ 51 w 126"/>
                  <a:gd name="T49" fmla="*/ 27 h 87"/>
                  <a:gd name="T50" fmla="*/ 59 w 126"/>
                  <a:gd name="T51" fmla="*/ 30 h 87"/>
                  <a:gd name="T52" fmla="*/ 20 w 126"/>
                  <a:gd name="T53" fmla="*/ 4 h 87"/>
                  <a:gd name="T54" fmla="*/ 18 w 126"/>
                  <a:gd name="T55" fmla="*/ 6 h 87"/>
                  <a:gd name="T56" fmla="*/ 58 w 126"/>
                  <a:gd name="T57" fmla="*/ 29 h 87"/>
                  <a:gd name="T58" fmla="*/ 32 w 126"/>
                  <a:gd name="T59" fmla="*/ 14 h 87"/>
                  <a:gd name="T60" fmla="*/ 6 w 126"/>
                  <a:gd name="T61" fmla="*/ 1 h 87"/>
                  <a:gd name="T62" fmla="*/ 2 w 126"/>
                  <a:gd name="T63" fmla="*/ 0 h 87"/>
                  <a:gd name="T64" fmla="*/ 0 w 126"/>
                  <a:gd name="T65" fmla="*/ 0 h 87"/>
                  <a:gd name="T66" fmla="*/ 0 w 126"/>
                  <a:gd name="T67" fmla="*/ 2 h 87"/>
                  <a:gd name="T68" fmla="*/ 1 w 126"/>
                  <a:gd name="T69" fmla="*/ 3 h 87"/>
                  <a:gd name="T70" fmla="*/ 55 w 126"/>
                  <a:gd name="T71" fmla="*/ 35 h 87"/>
                  <a:gd name="T72" fmla="*/ 87 w 126"/>
                  <a:gd name="T73" fmla="*/ 56 h 87"/>
                  <a:gd name="T74" fmla="*/ 90 w 126"/>
                  <a:gd name="T75" fmla="*/ 58 h 87"/>
                  <a:gd name="T76" fmla="*/ 91 w 126"/>
                  <a:gd name="T77" fmla="*/ 57 h 87"/>
                  <a:gd name="T78" fmla="*/ 90 w 126"/>
                  <a:gd name="T79" fmla="*/ 58 h 87"/>
                  <a:gd name="T80" fmla="*/ 90 w 126"/>
                  <a:gd name="T81" fmla="*/ 57 h 87"/>
                  <a:gd name="T82" fmla="*/ 90 w 126"/>
                  <a:gd name="T83" fmla="*/ 57 h 87"/>
                  <a:gd name="T84" fmla="*/ 91 w 126"/>
                  <a:gd name="T85" fmla="*/ 57 h 87"/>
                  <a:gd name="T86" fmla="*/ 91 w 126"/>
                  <a:gd name="T87" fmla="*/ 57 h 87"/>
                  <a:gd name="T88" fmla="*/ 2 w 126"/>
                  <a:gd name="T89" fmla="*/ 7 h 87"/>
                  <a:gd name="T90" fmla="*/ 1 w 126"/>
                  <a:gd name="T91" fmla="*/ 10 h 87"/>
                  <a:gd name="T92" fmla="*/ 126 w 126"/>
                  <a:gd name="T9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87">
                    <a:moveTo>
                      <a:pt x="125" y="85"/>
                    </a:moveTo>
                    <a:cubicBezTo>
                      <a:pt x="43" y="33"/>
                      <a:pt x="43" y="33"/>
                      <a:pt x="43" y="33"/>
                    </a:cubicBezTo>
                    <a:cubicBezTo>
                      <a:pt x="91" y="59"/>
                      <a:pt x="91" y="59"/>
                      <a:pt x="91" y="59"/>
                    </a:cubicBezTo>
                    <a:cubicBezTo>
                      <a:pt x="91" y="59"/>
                      <a:pt x="92" y="59"/>
                      <a:pt x="92" y="58"/>
                    </a:cubicBezTo>
                    <a:cubicBezTo>
                      <a:pt x="93" y="57"/>
                      <a:pt x="93" y="57"/>
                      <a:pt x="93" y="57"/>
                    </a:cubicBezTo>
                    <a:cubicBezTo>
                      <a:pt x="93" y="57"/>
                      <a:pt x="92" y="56"/>
                      <a:pt x="92" y="56"/>
                    </a:cubicBezTo>
                    <a:cubicBezTo>
                      <a:pt x="92" y="55"/>
                      <a:pt x="91" y="55"/>
                      <a:pt x="90" y="54"/>
                    </a:cubicBezTo>
                    <a:cubicBezTo>
                      <a:pt x="87" y="51"/>
                      <a:pt x="79" y="46"/>
                      <a:pt x="70" y="41"/>
                    </a:cubicBezTo>
                    <a:cubicBezTo>
                      <a:pt x="57" y="33"/>
                      <a:pt x="40" y="22"/>
                      <a:pt x="26" y="14"/>
                    </a:cubicBezTo>
                    <a:cubicBezTo>
                      <a:pt x="19" y="10"/>
                      <a:pt x="13" y="7"/>
                      <a:pt x="9" y="4"/>
                    </a:cubicBezTo>
                    <a:cubicBezTo>
                      <a:pt x="7" y="3"/>
                      <a:pt x="5" y="2"/>
                      <a:pt x="4" y="1"/>
                    </a:cubicBezTo>
                    <a:cubicBezTo>
                      <a:pt x="3" y="1"/>
                      <a:pt x="3" y="0"/>
                      <a:pt x="3" y="0"/>
                    </a:cubicBezTo>
                    <a:cubicBezTo>
                      <a:pt x="2" y="0"/>
                      <a:pt x="2" y="0"/>
                      <a:pt x="2" y="0"/>
                    </a:cubicBezTo>
                    <a:cubicBezTo>
                      <a:pt x="2" y="0"/>
                      <a:pt x="2" y="0"/>
                      <a:pt x="2" y="0"/>
                    </a:cubicBezTo>
                    <a:cubicBezTo>
                      <a:pt x="2" y="1"/>
                      <a:pt x="2" y="1"/>
                      <a:pt x="2" y="1"/>
                    </a:cubicBezTo>
                    <a:cubicBezTo>
                      <a:pt x="2" y="0"/>
                      <a:pt x="2" y="0"/>
                      <a:pt x="2" y="0"/>
                    </a:cubicBezTo>
                    <a:cubicBezTo>
                      <a:pt x="2" y="0"/>
                      <a:pt x="2" y="0"/>
                      <a:pt x="2" y="0"/>
                    </a:cubicBezTo>
                    <a:cubicBezTo>
                      <a:pt x="2" y="1"/>
                      <a:pt x="2" y="1"/>
                      <a:pt x="2" y="1"/>
                    </a:cubicBezTo>
                    <a:cubicBezTo>
                      <a:pt x="2" y="0"/>
                      <a:pt x="2" y="0"/>
                      <a:pt x="2" y="0"/>
                    </a:cubicBezTo>
                    <a:cubicBezTo>
                      <a:pt x="1" y="1"/>
                      <a:pt x="1" y="1"/>
                      <a:pt x="1" y="1"/>
                    </a:cubicBezTo>
                    <a:cubicBezTo>
                      <a:pt x="2" y="0"/>
                      <a:pt x="2" y="0"/>
                      <a:pt x="2" y="0"/>
                    </a:cubicBezTo>
                    <a:cubicBezTo>
                      <a:pt x="2" y="0"/>
                      <a:pt x="2" y="0"/>
                      <a:pt x="2" y="0"/>
                    </a:cubicBezTo>
                    <a:cubicBezTo>
                      <a:pt x="1" y="1"/>
                      <a:pt x="1" y="1"/>
                      <a:pt x="1" y="1"/>
                    </a:cubicBezTo>
                    <a:cubicBezTo>
                      <a:pt x="2" y="0"/>
                      <a:pt x="2" y="0"/>
                      <a:pt x="2" y="0"/>
                    </a:cubicBezTo>
                    <a:cubicBezTo>
                      <a:pt x="1" y="1"/>
                      <a:pt x="1" y="1"/>
                      <a:pt x="1" y="1"/>
                    </a:cubicBezTo>
                    <a:cubicBezTo>
                      <a:pt x="3" y="0"/>
                      <a:pt x="3" y="0"/>
                      <a:pt x="3" y="0"/>
                    </a:cubicBezTo>
                    <a:cubicBezTo>
                      <a:pt x="2" y="0"/>
                      <a:pt x="2" y="0"/>
                      <a:pt x="2" y="0"/>
                    </a:cubicBezTo>
                    <a:cubicBezTo>
                      <a:pt x="1" y="1"/>
                      <a:pt x="1" y="1"/>
                      <a:pt x="1" y="1"/>
                    </a:cubicBezTo>
                    <a:cubicBezTo>
                      <a:pt x="3" y="0"/>
                      <a:pt x="3" y="0"/>
                      <a:pt x="3" y="0"/>
                    </a:cubicBezTo>
                    <a:cubicBezTo>
                      <a:pt x="1" y="1"/>
                      <a:pt x="1" y="1"/>
                      <a:pt x="1" y="1"/>
                    </a:cubicBezTo>
                    <a:cubicBezTo>
                      <a:pt x="3" y="1"/>
                      <a:pt x="3" y="1"/>
                      <a:pt x="3" y="1"/>
                    </a:cubicBezTo>
                    <a:cubicBezTo>
                      <a:pt x="3" y="1"/>
                      <a:pt x="3" y="1"/>
                      <a:pt x="3" y="0"/>
                    </a:cubicBezTo>
                    <a:cubicBezTo>
                      <a:pt x="1" y="1"/>
                      <a:pt x="1" y="1"/>
                      <a:pt x="1" y="1"/>
                    </a:cubicBezTo>
                    <a:cubicBezTo>
                      <a:pt x="3" y="1"/>
                      <a:pt x="3" y="1"/>
                      <a:pt x="3" y="1"/>
                    </a:cubicBezTo>
                    <a:cubicBezTo>
                      <a:pt x="1" y="1"/>
                      <a:pt x="1" y="1"/>
                      <a:pt x="1" y="1"/>
                    </a:cubicBezTo>
                    <a:cubicBezTo>
                      <a:pt x="3" y="2"/>
                      <a:pt x="3" y="2"/>
                      <a:pt x="3" y="2"/>
                    </a:cubicBezTo>
                    <a:cubicBezTo>
                      <a:pt x="1" y="1"/>
                      <a:pt x="1" y="1"/>
                      <a:pt x="1" y="1"/>
                    </a:cubicBezTo>
                    <a:cubicBezTo>
                      <a:pt x="2" y="3"/>
                      <a:pt x="2" y="3"/>
                      <a:pt x="2" y="3"/>
                    </a:cubicBezTo>
                    <a:cubicBezTo>
                      <a:pt x="3" y="2"/>
                      <a:pt x="3" y="2"/>
                      <a:pt x="3" y="2"/>
                    </a:cubicBezTo>
                    <a:cubicBezTo>
                      <a:pt x="1" y="1"/>
                      <a:pt x="1" y="1"/>
                      <a:pt x="1" y="1"/>
                    </a:cubicBezTo>
                    <a:cubicBezTo>
                      <a:pt x="2" y="3"/>
                      <a:pt x="2" y="3"/>
                      <a:pt x="2" y="3"/>
                    </a:cubicBezTo>
                    <a:cubicBezTo>
                      <a:pt x="2" y="2"/>
                      <a:pt x="2" y="2"/>
                      <a:pt x="2" y="2"/>
                    </a:cubicBezTo>
                    <a:cubicBezTo>
                      <a:pt x="2" y="3"/>
                      <a:pt x="2" y="3"/>
                      <a:pt x="2" y="3"/>
                    </a:cubicBezTo>
                    <a:cubicBezTo>
                      <a:pt x="2" y="3"/>
                      <a:pt x="2" y="3"/>
                      <a:pt x="2" y="3"/>
                    </a:cubicBezTo>
                    <a:cubicBezTo>
                      <a:pt x="2" y="2"/>
                      <a:pt x="2" y="2"/>
                      <a:pt x="2" y="2"/>
                    </a:cubicBezTo>
                    <a:cubicBezTo>
                      <a:pt x="2" y="3"/>
                      <a:pt x="2" y="3"/>
                      <a:pt x="2" y="3"/>
                    </a:cubicBezTo>
                    <a:cubicBezTo>
                      <a:pt x="2" y="3"/>
                      <a:pt x="2" y="3"/>
                      <a:pt x="2" y="3"/>
                    </a:cubicBezTo>
                    <a:cubicBezTo>
                      <a:pt x="2" y="3"/>
                      <a:pt x="3" y="3"/>
                      <a:pt x="5" y="4"/>
                    </a:cubicBezTo>
                    <a:cubicBezTo>
                      <a:pt x="12" y="7"/>
                      <a:pt x="25" y="13"/>
                      <a:pt x="36" y="19"/>
                    </a:cubicBezTo>
                    <a:cubicBezTo>
                      <a:pt x="42" y="22"/>
                      <a:pt x="47" y="25"/>
                      <a:pt x="51" y="27"/>
                    </a:cubicBezTo>
                    <a:cubicBezTo>
                      <a:pt x="55" y="29"/>
                      <a:pt x="57" y="31"/>
                      <a:pt x="57" y="31"/>
                    </a:cubicBezTo>
                    <a:cubicBezTo>
                      <a:pt x="58" y="31"/>
                      <a:pt x="59" y="31"/>
                      <a:pt x="59" y="30"/>
                    </a:cubicBezTo>
                    <a:cubicBezTo>
                      <a:pt x="60" y="29"/>
                      <a:pt x="59" y="28"/>
                      <a:pt x="59" y="28"/>
                    </a:cubicBezTo>
                    <a:cubicBezTo>
                      <a:pt x="20" y="4"/>
                      <a:pt x="20" y="4"/>
                      <a:pt x="20" y="4"/>
                    </a:cubicBezTo>
                    <a:cubicBezTo>
                      <a:pt x="19" y="3"/>
                      <a:pt x="18" y="3"/>
                      <a:pt x="18" y="4"/>
                    </a:cubicBezTo>
                    <a:cubicBezTo>
                      <a:pt x="17" y="5"/>
                      <a:pt x="17" y="6"/>
                      <a:pt x="18" y="6"/>
                    </a:cubicBezTo>
                    <a:cubicBezTo>
                      <a:pt x="57" y="30"/>
                      <a:pt x="57" y="30"/>
                      <a:pt x="57" y="30"/>
                    </a:cubicBezTo>
                    <a:cubicBezTo>
                      <a:pt x="58" y="29"/>
                      <a:pt x="58" y="29"/>
                      <a:pt x="58" y="29"/>
                    </a:cubicBezTo>
                    <a:cubicBezTo>
                      <a:pt x="59" y="28"/>
                      <a:pt x="59" y="28"/>
                      <a:pt x="59" y="28"/>
                    </a:cubicBezTo>
                    <a:cubicBezTo>
                      <a:pt x="59" y="28"/>
                      <a:pt x="46" y="21"/>
                      <a:pt x="32" y="14"/>
                    </a:cubicBezTo>
                    <a:cubicBezTo>
                      <a:pt x="25" y="10"/>
                      <a:pt x="18" y="7"/>
                      <a:pt x="13" y="4"/>
                    </a:cubicBezTo>
                    <a:cubicBezTo>
                      <a:pt x="10" y="3"/>
                      <a:pt x="8" y="2"/>
                      <a:pt x="6" y="1"/>
                    </a:cubicBezTo>
                    <a:cubicBezTo>
                      <a:pt x="5" y="1"/>
                      <a:pt x="4" y="0"/>
                      <a:pt x="3" y="0"/>
                    </a:cubicBezTo>
                    <a:cubicBezTo>
                      <a:pt x="3" y="0"/>
                      <a:pt x="2" y="0"/>
                      <a:pt x="2" y="0"/>
                    </a:cubicBezTo>
                    <a:cubicBezTo>
                      <a:pt x="1" y="0"/>
                      <a:pt x="1" y="0"/>
                      <a:pt x="1" y="0"/>
                    </a:cubicBezTo>
                    <a:cubicBezTo>
                      <a:pt x="1" y="0"/>
                      <a:pt x="0" y="0"/>
                      <a:pt x="0" y="0"/>
                    </a:cubicBezTo>
                    <a:cubicBezTo>
                      <a:pt x="0" y="1"/>
                      <a:pt x="0" y="1"/>
                      <a:pt x="0" y="1"/>
                    </a:cubicBezTo>
                    <a:cubicBezTo>
                      <a:pt x="0" y="2"/>
                      <a:pt x="0" y="2"/>
                      <a:pt x="0" y="2"/>
                    </a:cubicBezTo>
                    <a:cubicBezTo>
                      <a:pt x="0" y="2"/>
                      <a:pt x="0" y="2"/>
                      <a:pt x="0" y="2"/>
                    </a:cubicBezTo>
                    <a:cubicBezTo>
                      <a:pt x="1" y="3"/>
                      <a:pt x="1" y="3"/>
                      <a:pt x="1" y="3"/>
                    </a:cubicBezTo>
                    <a:cubicBezTo>
                      <a:pt x="1" y="3"/>
                      <a:pt x="3" y="4"/>
                      <a:pt x="6" y="6"/>
                    </a:cubicBezTo>
                    <a:cubicBezTo>
                      <a:pt x="15" y="11"/>
                      <a:pt x="36" y="24"/>
                      <a:pt x="55" y="35"/>
                    </a:cubicBezTo>
                    <a:cubicBezTo>
                      <a:pt x="65" y="41"/>
                      <a:pt x="73" y="46"/>
                      <a:pt x="80" y="50"/>
                    </a:cubicBezTo>
                    <a:cubicBezTo>
                      <a:pt x="83" y="53"/>
                      <a:pt x="86" y="54"/>
                      <a:pt x="87" y="56"/>
                    </a:cubicBezTo>
                    <a:cubicBezTo>
                      <a:pt x="88" y="56"/>
                      <a:pt x="89" y="57"/>
                      <a:pt x="89" y="57"/>
                    </a:cubicBezTo>
                    <a:cubicBezTo>
                      <a:pt x="90" y="58"/>
                      <a:pt x="90" y="58"/>
                      <a:pt x="90" y="58"/>
                    </a:cubicBezTo>
                    <a:cubicBezTo>
                      <a:pt x="90" y="58"/>
                      <a:pt x="90" y="58"/>
                      <a:pt x="90" y="58"/>
                    </a:cubicBezTo>
                    <a:cubicBezTo>
                      <a:pt x="91" y="57"/>
                      <a:pt x="91" y="57"/>
                      <a:pt x="91" y="57"/>
                    </a:cubicBezTo>
                    <a:cubicBezTo>
                      <a:pt x="90" y="57"/>
                      <a:pt x="90" y="57"/>
                      <a:pt x="90" y="57"/>
                    </a:cubicBezTo>
                    <a:cubicBezTo>
                      <a:pt x="90" y="58"/>
                      <a:pt x="90" y="58"/>
                      <a:pt x="90" y="58"/>
                    </a:cubicBezTo>
                    <a:cubicBezTo>
                      <a:pt x="91" y="57"/>
                      <a:pt x="91" y="57"/>
                      <a:pt x="91" y="57"/>
                    </a:cubicBezTo>
                    <a:cubicBezTo>
                      <a:pt x="90" y="57"/>
                      <a:pt x="90" y="57"/>
                      <a:pt x="90" y="57"/>
                    </a:cubicBezTo>
                    <a:cubicBezTo>
                      <a:pt x="91" y="57"/>
                      <a:pt x="91" y="57"/>
                      <a:pt x="91" y="57"/>
                    </a:cubicBezTo>
                    <a:cubicBezTo>
                      <a:pt x="90" y="57"/>
                      <a:pt x="90" y="57"/>
                      <a:pt x="90" y="57"/>
                    </a:cubicBezTo>
                    <a:cubicBezTo>
                      <a:pt x="90" y="57"/>
                      <a:pt x="90" y="57"/>
                      <a:pt x="90" y="57"/>
                    </a:cubicBezTo>
                    <a:cubicBezTo>
                      <a:pt x="91" y="57"/>
                      <a:pt x="91" y="57"/>
                      <a:pt x="91" y="57"/>
                    </a:cubicBezTo>
                    <a:cubicBezTo>
                      <a:pt x="90" y="57"/>
                      <a:pt x="90" y="57"/>
                      <a:pt x="90" y="57"/>
                    </a:cubicBezTo>
                    <a:cubicBezTo>
                      <a:pt x="91" y="57"/>
                      <a:pt x="91" y="57"/>
                      <a:pt x="91" y="57"/>
                    </a:cubicBezTo>
                    <a:cubicBezTo>
                      <a:pt x="92" y="56"/>
                      <a:pt x="92" y="56"/>
                      <a:pt x="92" y="56"/>
                    </a:cubicBezTo>
                    <a:cubicBezTo>
                      <a:pt x="2" y="7"/>
                      <a:pt x="2" y="7"/>
                      <a:pt x="2" y="7"/>
                    </a:cubicBezTo>
                    <a:cubicBezTo>
                      <a:pt x="1" y="7"/>
                      <a:pt x="0" y="7"/>
                      <a:pt x="0" y="8"/>
                    </a:cubicBezTo>
                    <a:cubicBezTo>
                      <a:pt x="0" y="9"/>
                      <a:pt x="0" y="10"/>
                      <a:pt x="1" y="10"/>
                    </a:cubicBezTo>
                    <a:cubicBezTo>
                      <a:pt x="124" y="87"/>
                      <a:pt x="124" y="87"/>
                      <a:pt x="124" y="87"/>
                    </a:cubicBezTo>
                    <a:cubicBezTo>
                      <a:pt x="125" y="87"/>
                      <a:pt x="125" y="87"/>
                      <a:pt x="126" y="87"/>
                    </a:cubicBezTo>
                    <a:cubicBezTo>
                      <a:pt x="126" y="86"/>
                      <a:pt x="126" y="85"/>
                      <a:pt x="125" y="8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5" name="Freeform 1211">
                <a:extLst>
                  <a:ext uri="{FF2B5EF4-FFF2-40B4-BE49-F238E27FC236}">
                    <a16:creationId xmlns:a16="http://schemas.microsoft.com/office/drawing/2014/main" id="{E28CC966-0571-459E-99A5-7883F9232D75}"/>
                  </a:ext>
                </a:extLst>
              </p:cNvPr>
              <p:cNvSpPr>
                <a:spLocks/>
              </p:cNvSpPr>
              <p:nvPr/>
            </p:nvSpPr>
            <p:spPr bwMode="auto">
              <a:xfrm>
                <a:off x="4159125" y="588409"/>
                <a:ext cx="370220" cy="347685"/>
              </a:xfrm>
              <a:custGeom>
                <a:avLst/>
                <a:gdLst>
                  <a:gd name="T0" fmla="*/ 117 w 169"/>
                  <a:gd name="T1" fmla="*/ 150 h 159"/>
                  <a:gd name="T2" fmla="*/ 116 w 169"/>
                  <a:gd name="T3" fmla="*/ 150 h 159"/>
                  <a:gd name="T4" fmla="*/ 128 w 169"/>
                  <a:gd name="T5" fmla="*/ 148 h 159"/>
                  <a:gd name="T6" fmla="*/ 113 w 169"/>
                  <a:gd name="T7" fmla="*/ 131 h 159"/>
                  <a:gd name="T8" fmla="*/ 112 w 169"/>
                  <a:gd name="T9" fmla="*/ 132 h 159"/>
                  <a:gd name="T10" fmla="*/ 72 w 169"/>
                  <a:gd name="T11" fmla="*/ 99 h 159"/>
                  <a:gd name="T12" fmla="*/ 71 w 169"/>
                  <a:gd name="T13" fmla="*/ 100 h 159"/>
                  <a:gd name="T14" fmla="*/ 41 w 169"/>
                  <a:gd name="T15" fmla="*/ 76 h 159"/>
                  <a:gd name="T16" fmla="*/ 42 w 169"/>
                  <a:gd name="T17" fmla="*/ 76 h 159"/>
                  <a:gd name="T18" fmla="*/ 40 w 169"/>
                  <a:gd name="T19" fmla="*/ 76 h 159"/>
                  <a:gd name="T20" fmla="*/ 42 w 169"/>
                  <a:gd name="T21" fmla="*/ 79 h 159"/>
                  <a:gd name="T22" fmla="*/ 27 w 169"/>
                  <a:gd name="T23" fmla="*/ 62 h 159"/>
                  <a:gd name="T24" fmla="*/ 9 w 169"/>
                  <a:gd name="T25" fmla="*/ 49 h 159"/>
                  <a:gd name="T26" fmla="*/ 169 w 169"/>
                  <a:gd name="T27" fmla="*/ 143 h 159"/>
                  <a:gd name="T28" fmla="*/ 7 w 169"/>
                  <a:gd name="T29" fmla="*/ 44 h 159"/>
                  <a:gd name="T30" fmla="*/ 165 w 169"/>
                  <a:gd name="T31" fmla="*/ 137 h 159"/>
                  <a:gd name="T32" fmla="*/ 9 w 169"/>
                  <a:gd name="T33" fmla="*/ 36 h 159"/>
                  <a:gd name="T34" fmla="*/ 8 w 169"/>
                  <a:gd name="T35" fmla="*/ 37 h 159"/>
                  <a:gd name="T36" fmla="*/ 9 w 169"/>
                  <a:gd name="T37" fmla="*/ 38 h 159"/>
                  <a:gd name="T38" fmla="*/ 150 w 169"/>
                  <a:gd name="T39" fmla="*/ 122 h 159"/>
                  <a:gd name="T40" fmla="*/ 6 w 169"/>
                  <a:gd name="T41" fmla="*/ 30 h 159"/>
                  <a:gd name="T42" fmla="*/ 155 w 169"/>
                  <a:gd name="T43" fmla="*/ 119 h 159"/>
                  <a:gd name="T44" fmla="*/ 10 w 169"/>
                  <a:gd name="T45" fmla="*/ 26 h 159"/>
                  <a:gd name="T46" fmla="*/ 5 w 169"/>
                  <a:gd name="T47" fmla="*/ 23 h 159"/>
                  <a:gd name="T48" fmla="*/ 6 w 169"/>
                  <a:gd name="T49" fmla="*/ 18 h 159"/>
                  <a:gd name="T50" fmla="*/ 5 w 169"/>
                  <a:gd name="T51" fmla="*/ 21 h 159"/>
                  <a:gd name="T52" fmla="*/ 153 w 169"/>
                  <a:gd name="T53" fmla="*/ 105 h 159"/>
                  <a:gd name="T54" fmla="*/ 5 w 169"/>
                  <a:gd name="T55" fmla="*/ 14 h 159"/>
                  <a:gd name="T56" fmla="*/ 146 w 169"/>
                  <a:gd name="T57" fmla="*/ 99 h 159"/>
                  <a:gd name="T58" fmla="*/ 4 w 169"/>
                  <a:gd name="T59" fmla="*/ 8 h 159"/>
                  <a:gd name="T60" fmla="*/ 2 w 169"/>
                  <a:gd name="T61" fmla="*/ 8 h 159"/>
                  <a:gd name="T62" fmla="*/ 139 w 169"/>
                  <a:gd name="T63" fmla="*/ 89 h 159"/>
                  <a:gd name="T64" fmla="*/ 137 w 169"/>
                  <a:gd name="T65" fmla="*/ 82 h 159"/>
                  <a:gd name="T66" fmla="*/ 134 w 169"/>
                  <a:gd name="T67" fmla="*/ 63 h 159"/>
                  <a:gd name="T68" fmla="*/ 127 w 169"/>
                  <a:gd name="T69" fmla="*/ 67 h 159"/>
                  <a:gd name="T70" fmla="*/ 139 w 169"/>
                  <a:gd name="T71" fmla="*/ 81 h 159"/>
                  <a:gd name="T72" fmla="*/ 3 w 169"/>
                  <a:gd name="T73" fmla="*/ 1 h 159"/>
                  <a:gd name="T74" fmla="*/ 2 w 169"/>
                  <a:gd name="T75" fmla="*/ 5 h 159"/>
                  <a:gd name="T76" fmla="*/ 148 w 169"/>
                  <a:gd name="T77" fmla="*/ 99 h 159"/>
                  <a:gd name="T78" fmla="*/ 148 w 169"/>
                  <a:gd name="T79" fmla="*/ 98 h 159"/>
                  <a:gd name="T80" fmla="*/ 149 w 169"/>
                  <a:gd name="T81" fmla="*/ 97 h 159"/>
                  <a:gd name="T82" fmla="*/ 5 w 169"/>
                  <a:gd name="T83" fmla="*/ 16 h 159"/>
                  <a:gd name="T84" fmla="*/ 4 w 169"/>
                  <a:gd name="T85" fmla="*/ 18 h 159"/>
                  <a:gd name="T86" fmla="*/ 159 w 169"/>
                  <a:gd name="T87" fmla="*/ 118 h 159"/>
                  <a:gd name="T88" fmla="*/ 78 w 169"/>
                  <a:gd name="T89" fmla="*/ 69 h 159"/>
                  <a:gd name="T90" fmla="*/ 90 w 169"/>
                  <a:gd name="T91" fmla="*/ 81 h 159"/>
                  <a:gd name="T92" fmla="*/ 8 w 169"/>
                  <a:gd name="T93" fmla="*/ 39 h 159"/>
                  <a:gd name="T94" fmla="*/ 165 w 169"/>
                  <a:gd name="T95" fmla="*/ 136 h 159"/>
                  <a:gd name="T96" fmla="*/ 166 w 169"/>
                  <a:gd name="T97" fmla="*/ 136 h 159"/>
                  <a:gd name="T98" fmla="*/ 167 w 169"/>
                  <a:gd name="T99" fmla="*/ 144 h 159"/>
                  <a:gd name="T100" fmla="*/ 167 w 169"/>
                  <a:gd name="T101" fmla="*/ 143 h 159"/>
                  <a:gd name="T102" fmla="*/ 6 w 169"/>
                  <a:gd name="T103" fmla="*/ 49 h 159"/>
                  <a:gd name="T104" fmla="*/ 162 w 169"/>
                  <a:gd name="T105" fmla="*/ 145 h 159"/>
                  <a:gd name="T106" fmla="*/ 41 w 169"/>
                  <a:gd name="T107" fmla="*/ 75 h 159"/>
                  <a:gd name="T108" fmla="*/ 155 w 169"/>
                  <a:gd name="T109" fmla="*/ 146 h 159"/>
                  <a:gd name="T110" fmla="*/ 110 w 169"/>
                  <a:gd name="T111" fmla="*/ 132 h 159"/>
                  <a:gd name="T112" fmla="*/ 142 w 169"/>
                  <a:gd name="T113" fmla="*/ 152 h 159"/>
                  <a:gd name="T114" fmla="*/ 143 w 169"/>
                  <a:gd name="T115" fmla="*/ 150 h 159"/>
                  <a:gd name="T116" fmla="*/ 134 w 169"/>
                  <a:gd name="T117" fmla="*/ 153 h 159"/>
                  <a:gd name="T118" fmla="*/ 122 w 169"/>
                  <a:gd name="T119" fmla="*/ 149 h 159"/>
                  <a:gd name="T120" fmla="*/ 119 w 169"/>
                  <a:gd name="T121"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59">
                    <a:moveTo>
                      <a:pt x="119" y="156"/>
                    </a:moveTo>
                    <a:cubicBezTo>
                      <a:pt x="117" y="155"/>
                      <a:pt x="117" y="155"/>
                      <a:pt x="117" y="155"/>
                    </a:cubicBezTo>
                    <a:cubicBezTo>
                      <a:pt x="117" y="156"/>
                      <a:pt x="117" y="156"/>
                      <a:pt x="117" y="156"/>
                    </a:cubicBezTo>
                    <a:cubicBezTo>
                      <a:pt x="117" y="157"/>
                      <a:pt x="117" y="157"/>
                      <a:pt x="117" y="157"/>
                    </a:cubicBezTo>
                    <a:cubicBezTo>
                      <a:pt x="124" y="155"/>
                      <a:pt x="124" y="155"/>
                      <a:pt x="124" y="155"/>
                    </a:cubicBezTo>
                    <a:cubicBezTo>
                      <a:pt x="125" y="155"/>
                      <a:pt x="125" y="155"/>
                      <a:pt x="126" y="154"/>
                    </a:cubicBezTo>
                    <a:cubicBezTo>
                      <a:pt x="126" y="154"/>
                      <a:pt x="125" y="153"/>
                      <a:pt x="125" y="153"/>
                    </a:cubicBezTo>
                    <a:cubicBezTo>
                      <a:pt x="117" y="148"/>
                      <a:pt x="117" y="148"/>
                      <a:pt x="117" y="148"/>
                    </a:cubicBezTo>
                    <a:cubicBezTo>
                      <a:pt x="116" y="149"/>
                      <a:pt x="116" y="149"/>
                      <a:pt x="116" y="149"/>
                    </a:cubicBezTo>
                    <a:cubicBezTo>
                      <a:pt x="118" y="150"/>
                      <a:pt x="118" y="150"/>
                      <a:pt x="118" y="150"/>
                    </a:cubicBezTo>
                    <a:cubicBezTo>
                      <a:pt x="116" y="149"/>
                      <a:pt x="116" y="149"/>
                      <a:pt x="116" y="149"/>
                    </a:cubicBezTo>
                    <a:cubicBezTo>
                      <a:pt x="117" y="150"/>
                      <a:pt x="117" y="150"/>
                      <a:pt x="117" y="150"/>
                    </a:cubicBezTo>
                    <a:cubicBezTo>
                      <a:pt x="117" y="150"/>
                      <a:pt x="117" y="150"/>
                      <a:pt x="118" y="150"/>
                    </a:cubicBezTo>
                    <a:cubicBezTo>
                      <a:pt x="116" y="149"/>
                      <a:pt x="116" y="149"/>
                      <a:pt x="116" y="149"/>
                    </a:cubicBezTo>
                    <a:cubicBezTo>
                      <a:pt x="117" y="150"/>
                      <a:pt x="117" y="150"/>
                      <a:pt x="117" y="150"/>
                    </a:cubicBezTo>
                    <a:cubicBezTo>
                      <a:pt x="116" y="149"/>
                      <a:pt x="116" y="149"/>
                      <a:pt x="116" y="149"/>
                    </a:cubicBezTo>
                    <a:cubicBezTo>
                      <a:pt x="116" y="150"/>
                      <a:pt x="116" y="150"/>
                      <a:pt x="116" y="150"/>
                    </a:cubicBezTo>
                    <a:cubicBezTo>
                      <a:pt x="117" y="150"/>
                      <a:pt x="117" y="150"/>
                      <a:pt x="117" y="150"/>
                    </a:cubicBezTo>
                    <a:cubicBezTo>
                      <a:pt x="116" y="149"/>
                      <a:pt x="116" y="149"/>
                      <a:pt x="116" y="149"/>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7" y="150"/>
                      <a:pt x="118" y="151"/>
                      <a:pt x="120" y="151"/>
                    </a:cubicBezTo>
                    <a:cubicBezTo>
                      <a:pt x="122" y="152"/>
                      <a:pt x="126" y="153"/>
                      <a:pt x="128" y="153"/>
                    </a:cubicBezTo>
                    <a:cubicBezTo>
                      <a:pt x="130" y="154"/>
                      <a:pt x="131" y="154"/>
                      <a:pt x="132" y="154"/>
                    </a:cubicBezTo>
                    <a:cubicBezTo>
                      <a:pt x="133" y="154"/>
                      <a:pt x="133" y="154"/>
                      <a:pt x="133" y="154"/>
                    </a:cubicBezTo>
                    <a:cubicBezTo>
                      <a:pt x="134" y="155"/>
                      <a:pt x="134" y="155"/>
                      <a:pt x="134" y="155"/>
                    </a:cubicBezTo>
                    <a:cubicBezTo>
                      <a:pt x="134" y="155"/>
                      <a:pt x="134" y="155"/>
                      <a:pt x="134" y="155"/>
                    </a:cubicBezTo>
                    <a:cubicBezTo>
                      <a:pt x="135" y="155"/>
                      <a:pt x="135" y="155"/>
                      <a:pt x="135" y="155"/>
                    </a:cubicBezTo>
                    <a:cubicBezTo>
                      <a:pt x="135" y="155"/>
                      <a:pt x="135" y="155"/>
                      <a:pt x="136" y="154"/>
                    </a:cubicBezTo>
                    <a:cubicBezTo>
                      <a:pt x="136" y="154"/>
                      <a:pt x="136" y="153"/>
                      <a:pt x="136" y="153"/>
                    </a:cubicBezTo>
                    <a:cubicBezTo>
                      <a:pt x="136" y="152"/>
                      <a:pt x="136" y="152"/>
                      <a:pt x="135" y="152"/>
                    </a:cubicBezTo>
                    <a:cubicBezTo>
                      <a:pt x="128" y="148"/>
                      <a:pt x="128" y="148"/>
                      <a:pt x="128" y="148"/>
                    </a:cubicBezTo>
                    <a:cubicBezTo>
                      <a:pt x="142" y="153"/>
                      <a:pt x="142" y="153"/>
                      <a:pt x="142" y="153"/>
                    </a:cubicBezTo>
                    <a:cubicBezTo>
                      <a:pt x="143" y="153"/>
                      <a:pt x="144" y="153"/>
                      <a:pt x="144" y="152"/>
                    </a:cubicBezTo>
                    <a:cubicBezTo>
                      <a:pt x="144" y="151"/>
                      <a:pt x="144" y="151"/>
                      <a:pt x="144" y="151"/>
                    </a:cubicBezTo>
                    <a:cubicBezTo>
                      <a:pt x="144" y="151"/>
                      <a:pt x="144" y="150"/>
                      <a:pt x="144" y="150"/>
                    </a:cubicBezTo>
                    <a:cubicBezTo>
                      <a:pt x="143" y="149"/>
                      <a:pt x="143" y="149"/>
                      <a:pt x="143" y="149"/>
                    </a:cubicBezTo>
                    <a:cubicBezTo>
                      <a:pt x="142" y="148"/>
                      <a:pt x="139" y="147"/>
                      <a:pt x="136" y="145"/>
                    </a:cubicBezTo>
                    <a:cubicBezTo>
                      <a:pt x="132" y="142"/>
                      <a:pt x="126" y="139"/>
                      <a:pt x="121" y="136"/>
                    </a:cubicBezTo>
                    <a:cubicBezTo>
                      <a:pt x="119" y="135"/>
                      <a:pt x="116" y="134"/>
                      <a:pt x="115" y="133"/>
                    </a:cubicBezTo>
                    <a:cubicBezTo>
                      <a:pt x="114" y="132"/>
                      <a:pt x="114" y="132"/>
                      <a:pt x="113" y="131"/>
                    </a:cubicBezTo>
                    <a:cubicBezTo>
                      <a:pt x="113" y="131"/>
                      <a:pt x="113" y="131"/>
                      <a:pt x="113" y="131"/>
                    </a:cubicBezTo>
                    <a:cubicBezTo>
                      <a:pt x="113" y="132"/>
                      <a:pt x="113" y="132"/>
                      <a:pt x="113" y="132"/>
                    </a:cubicBezTo>
                    <a:cubicBezTo>
                      <a:pt x="113" y="131"/>
                      <a:pt x="113" y="131"/>
                      <a:pt x="113" y="131"/>
                    </a:cubicBezTo>
                    <a:cubicBezTo>
                      <a:pt x="113" y="131"/>
                      <a:pt x="113" y="131"/>
                      <a:pt x="113" y="131"/>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2" y="132"/>
                      <a:pt x="112" y="132"/>
                      <a:pt x="112" y="132"/>
                    </a:cubicBezTo>
                    <a:cubicBezTo>
                      <a:pt x="113" y="133"/>
                      <a:pt x="113" y="133"/>
                      <a:pt x="113" y="133"/>
                    </a:cubicBezTo>
                    <a:cubicBezTo>
                      <a:pt x="113" y="132"/>
                      <a:pt x="113" y="132"/>
                      <a:pt x="113" y="132"/>
                    </a:cubicBezTo>
                    <a:cubicBezTo>
                      <a:pt x="112" y="132"/>
                      <a:pt x="112" y="132"/>
                      <a:pt x="112" y="132"/>
                    </a:cubicBezTo>
                    <a:cubicBezTo>
                      <a:pt x="113" y="133"/>
                      <a:pt x="113" y="133"/>
                      <a:pt x="113" y="133"/>
                    </a:cubicBezTo>
                    <a:cubicBezTo>
                      <a:pt x="112" y="132"/>
                      <a:pt x="112" y="132"/>
                      <a:pt x="112" y="132"/>
                    </a:cubicBezTo>
                    <a:cubicBezTo>
                      <a:pt x="111" y="133"/>
                      <a:pt x="111" y="133"/>
                      <a:pt x="111" y="133"/>
                    </a:cubicBezTo>
                    <a:cubicBezTo>
                      <a:pt x="150" y="151"/>
                      <a:pt x="150" y="151"/>
                      <a:pt x="150" y="151"/>
                    </a:cubicBezTo>
                    <a:cubicBezTo>
                      <a:pt x="150" y="151"/>
                      <a:pt x="151" y="151"/>
                      <a:pt x="152" y="150"/>
                    </a:cubicBezTo>
                    <a:cubicBezTo>
                      <a:pt x="152" y="150"/>
                      <a:pt x="152" y="149"/>
                      <a:pt x="151" y="148"/>
                    </a:cubicBezTo>
                    <a:cubicBezTo>
                      <a:pt x="151" y="148"/>
                      <a:pt x="146" y="145"/>
                      <a:pt x="139" y="141"/>
                    </a:cubicBezTo>
                    <a:cubicBezTo>
                      <a:pt x="127" y="134"/>
                      <a:pt x="111" y="123"/>
                      <a:pt x="97" y="115"/>
                    </a:cubicBezTo>
                    <a:cubicBezTo>
                      <a:pt x="90" y="110"/>
                      <a:pt x="84" y="107"/>
                      <a:pt x="79" y="104"/>
                    </a:cubicBezTo>
                    <a:cubicBezTo>
                      <a:pt x="77" y="102"/>
                      <a:pt x="75" y="101"/>
                      <a:pt x="74" y="100"/>
                    </a:cubicBezTo>
                    <a:cubicBezTo>
                      <a:pt x="73" y="100"/>
                      <a:pt x="73" y="99"/>
                      <a:pt x="72" y="99"/>
                    </a:cubicBezTo>
                    <a:cubicBezTo>
                      <a:pt x="72" y="99"/>
                      <a:pt x="72" y="99"/>
                      <a:pt x="72" y="99"/>
                    </a:cubicBezTo>
                    <a:cubicBezTo>
                      <a:pt x="72" y="99"/>
                      <a:pt x="72" y="99"/>
                      <a:pt x="72" y="99"/>
                    </a:cubicBezTo>
                    <a:cubicBezTo>
                      <a:pt x="71" y="100"/>
                      <a:pt x="71" y="100"/>
                      <a:pt x="71" y="100"/>
                    </a:cubicBezTo>
                    <a:cubicBezTo>
                      <a:pt x="72" y="99"/>
                      <a:pt x="72" y="99"/>
                      <a:pt x="72" y="99"/>
                    </a:cubicBezTo>
                    <a:cubicBezTo>
                      <a:pt x="72" y="99"/>
                      <a:pt x="72" y="99"/>
                      <a:pt x="72" y="99"/>
                    </a:cubicBezTo>
                    <a:cubicBezTo>
                      <a:pt x="71" y="100"/>
                      <a:pt x="71" y="100"/>
                      <a:pt x="71" y="100"/>
                    </a:cubicBezTo>
                    <a:cubicBezTo>
                      <a:pt x="72" y="99"/>
                      <a:pt x="72" y="99"/>
                      <a:pt x="72" y="99"/>
                    </a:cubicBezTo>
                    <a:cubicBezTo>
                      <a:pt x="71" y="100"/>
                      <a:pt x="71" y="100"/>
                      <a:pt x="71" y="100"/>
                    </a:cubicBezTo>
                    <a:cubicBezTo>
                      <a:pt x="72" y="100"/>
                      <a:pt x="72" y="100"/>
                      <a:pt x="72" y="100"/>
                    </a:cubicBezTo>
                    <a:cubicBezTo>
                      <a:pt x="72" y="99"/>
                      <a:pt x="72" y="99"/>
                      <a:pt x="72" y="99"/>
                    </a:cubicBezTo>
                    <a:cubicBezTo>
                      <a:pt x="71" y="100"/>
                      <a:pt x="71" y="100"/>
                      <a:pt x="71" y="100"/>
                    </a:cubicBezTo>
                    <a:cubicBezTo>
                      <a:pt x="72" y="100"/>
                      <a:pt x="72" y="100"/>
                      <a:pt x="72" y="100"/>
                    </a:cubicBezTo>
                    <a:cubicBezTo>
                      <a:pt x="71" y="100"/>
                      <a:pt x="71" y="100"/>
                      <a:pt x="71" y="100"/>
                    </a:cubicBezTo>
                    <a:cubicBezTo>
                      <a:pt x="70" y="101"/>
                      <a:pt x="70" y="101"/>
                      <a:pt x="70" y="101"/>
                    </a:cubicBezTo>
                    <a:cubicBezTo>
                      <a:pt x="154" y="149"/>
                      <a:pt x="154" y="149"/>
                      <a:pt x="154" y="149"/>
                    </a:cubicBezTo>
                    <a:cubicBezTo>
                      <a:pt x="155" y="149"/>
                      <a:pt x="156" y="149"/>
                      <a:pt x="156" y="148"/>
                    </a:cubicBezTo>
                    <a:cubicBezTo>
                      <a:pt x="156" y="148"/>
                      <a:pt x="156" y="147"/>
                      <a:pt x="155" y="146"/>
                    </a:cubicBezTo>
                    <a:cubicBezTo>
                      <a:pt x="155" y="146"/>
                      <a:pt x="154" y="145"/>
                      <a:pt x="151" y="143"/>
                    </a:cubicBezTo>
                    <a:cubicBezTo>
                      <a:pt x="140" y="137"/>
                      <a:pt x="112" y="121"/>
                      <a:pt x="88" y="106"/>
                    </a:cubicBezTo>
                    <a:cubicBezTo>
                      <a:pt x="75" y="98"/>
                      <a:pt x="64" y="91"/>
                      <a:pt x="55" y="85"/>
                    </a:cubicBezTo>
                    <a:cubicBezTo>
                      <a:pt x="51" y="83"/>
                      <a:pt x="47" y="80"/>
                      <a:pt x="45" y="78"/>
                    </a:cubicBezTo>
                    <a:cubicBezTo>
                      <a:pt x="44" y="78"/>
                      <a:pt x="43" y="77"/>
                      <a:pt x="42" y="76"/>
                    </a:cubicBezTo>
                    <a:cubicBezTo>
                      <a:pt x="42" y="76"/>
                      <a:pt x="42" y="76"/>
                      <a:pt x="42"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0" y="76"/>
                      <a:pt x="40" y="76"/>
                      <a:pt x="40" y="76"/>
                    </a:cubicBezTo>
                    <a:cubicBezTo>
                      <a:pt x="42" y="77"/>
                      <a:pt x="42" y="77"/>
                      <a:pt x="42" y="77"/>
                    </a:cubicBezTo>
                    <a:cubicBezTo>
                      <a:pt x="42" y="76"/>
                      <a:pt x="42" y="76"/>
                      <a:pt x="42" y="76"/>
                    </a:cubicBezTo>
                    <a:cubicBezTo>
                      <a:pt x="40" y="76"/>
                      <a:pt x="40" y="76"/>
                      <a:pt x="40" y="76"/>
                    </a:cubicBezTo>
                    <a:cubicBezTo>
                      <a:pt x="42" y="77"/>
                      <a:pt x="42" y="77"/>
                      <a:pt x="42" y="77"/>
                    </a:cubicBezTo>
                    <a:cubicBezTo>
                      <a:pt x="42" y="77"/>
                      <a:pt x="42" y="77"/>
                      <a:pt x="42" y="77"/>
                    </a:cubicBezTo>
                    <a:cubicBezTo>
                      <a:pt x="40" y="76"/>
                      <a:pt x="40" y="76"/>
                      <a:pt x="40" y="76"/>
                    </a:cubicBezTo>
                    <a:cubicBezTo>
                      <a:pt x="41" y="78"/>
                      <a:pt x="41" y="78"/>
                      <a:pt x="41" y="78"/>
                    </a:cubicBezTo>
                    <a:cubicBezTo>
                      <a:pt x="42" y="77"/>
                      <a:pt x="42" y="77"/>
                      <a:pt x="42" y="77"/>
                    </a:cubicBezTo>
                    <a:cubicBezTo>
                      <a:pt x="40" y="76"/>
                      <a:pt x="40" y="76"/>
                      <a:pt x="40" y="76"/>
                    </a:cubicBezTo>
                    <a:cubicBezTo>
                      <a:pt x="41" y="78"/>
                      <a:pt x="41" y="78"/>
                      <a:pt x="41" y="78"/>
                    </a:cubicBezTo>
                    <a:cubicBezTo>
                      <a:pt x="40" y="76"/>
                      <a:pt x="40" y="76"/>
                      <a:pt x="40" y="76"/>
                    </a:cubicBezTo>
                    <a:cubicBezTo>
                      <a:pt x="40" y="78"/>
                      <a:pt x="40" y="78"/>
                      <a:pt x="40" y="78"/>
                    </a:cubicBezTo>
                    <a:cubicBezTo>
                      <a:pt x="41" y="78"/>
                      <a:pt x="41" y="78"/>
                      <a:pt x="41" y="78"/>
                    </a:cubicBezTo>
                    <a:cubicBezTo>
                      <a:pt x="40" y="76"/>
                      <a:pt x="40" y="76"/>
                      <a:pt x="40" y="76"/>
                    </a:cubicBezTo>
                    <a:cubicBezTo>
                      <a:pt x="40" y="78"/>
                      <a:pt x="40" y="78"/>
                      <a:pt x="40" y="78"/>
                    </a:cubicBezTo>
                    <a:cubicBezTo>
                      <a:pt x="40" y="76"/>
                      <a:pt x="40" y="76"/>
                      <a:pt x="40" y="76"/>
                    </a:cubicBezTo>
                    <a:cubicBezTo>
                      <a:pt x="40" y="78"/>
                      <a:pt x="40" y="78"/>
                      <a:pt x="40" y="78"/>
                    </a:cubicBezTo>
                    <a:cubicBezTo>
                      <a:pt x="40" y="78"/>
                      <a:pt x="40" y="78"/>
                      <a:pt x="40" y="78"/>
                    </a:cubicBezTo>
                    <a:cubicBezTo>
                      <a:pt x="40" y="76"/>
                      <a:pt x="40" y="76"/>
                      <a:pt x="40" y="76"/>
                    </a:cubicBezTo>
                    <a:cubicBezTo>
                      <a:pt x="40" y="78"/>
                      <a:pt x="40" y="78"/>
                      <a:pt x="40" y="78"/>
                    </a:cubicBezTo>
                    <a:cubicBezTo>
                      <a:pt x="40" y="77"/>
                      <a:pt x="40" y="77"/>
                      <a:pt x="40" y="77"/>
                    </a:cubicBezTo>
                    <a:cubicBezTo>
                      <a:pt x="40" y="78"/>
                      <a:pt x="40" y="78"/>
                      <a:pt x="40" y="78"/>
                    </a:cubicBezTo>
                    <a:cubicBezTo>
                      <a:pt x="40" y="78"/>
                      <a:pt x="40" y="78"/>
                      <a:pt x="40" y="78"/>
                    </a:cubicBezTo>
                    <a:cubicBezTo>
                      <a:pt x="40" y="77"/>
                      <a:pt x="40" y="77"/>
                      <a:pt x="40" y="77"/>
                    </a:cubicBezTo>
                    <a:cubicBezTo>
                      <a:pt x="40" y="78"/>
                      <a:pt x="40" y="78"/>
                      <a:pt x="40" y="78"/>
                    </a:cubicBezTo>
                    <a:cubicBezTo>
                      <a:pt x="40" y="78"/>
                      <a:pt x="41" y="78"/>
                      <a:pt x="42" y="79"/>
                    </a:cubicBezTo>
                    <a:cubicBezTo>
                      <a:pt x="50" y="83"/>
                      <a:pt x="78" y="100"/>
                      <a:pt x="104" y="116"/>
                    </a:cubicBezTo>
                    <a:cubicBezTo>
                      <a:pt x="118" y="124"/>
                      <a:pt x="131" y="132"/>
                      <a:pt x="141" y="138"/>
                    </a:cubicBezTo>
                    <a:cubicBezTo>
                      <a:pt x="146" y="140"/>
                      <a:pt x="151" y="143"/>
                      <a:pt x="154" y="144"/>
                    </a:cubicBezTo>
                    <a:cubicBezTo>
                      <a:pt x="156" y="145"/>
                      <a:pt x="157" y="146"/>
                      <a:pt x="159" y="146"/>
                    </a:cubicBezTo>
                    <a:cubicBezTo>
                      <a:pt x="160" y="147"/>
                      <a:pt x="161" y="147"/>
                      <a:pt x="162" y="147"/>
                    </a:cubicBezTo>
                    <a:cubicBezTo>
                      <a:pt x="162" y="147"/>
                      <a:pt x="162" y="147"/>
                      <a:pt x="162" y="147"/>
                    </a:cubicBezTo>
                    <a:cubicBezTo>
                      <a:pt x="163" y="147"/>
                      <a:pt x="163" y="147"/>
                      <a:pt x="163" y="146"/>
                    </a:cubicBezTo>
                    <a:cubicBezTo>
                      <a:pt x="163" y="146"/>
                      <a:pt x="164" y="146"/>
                      <a:pt x="163" y="145"/>
                    </a:cubicBezTo>
                    <a:cubicBezTo>
                      <a:pt x="163" y="145"/>
                      <a:pt x="163" y="144"/>
                      <a:pt x="163" y="144"/>
                    </a:cubicBezTo>
                    <a:cubicBezTo>
                      <a:pt x="163" y="144"/>
                      <a:pt x="160" y="143"/>
                      <a:pt x="156" y="140"/>
                    </a:cubicBezTo>
                    <a:cubicBezTo>
                      <a:pt x="141" y="132"/>
                      <a:pt x="104" y="110"/>
                      <a:pt x="71" y="90"/>
                    </a:cubicBezTo>
                    <a:cubicBezTo>
                      <a:pt x="54" y="80"/>
                      <a:pt x="39" y="70"/>
                      <a:pt x="27" y="62"/>
                    </a:cubicBezTo>
                    <a:cubicBezTo>
                      <a:pt x="21" y="59"/>
                      <a:pt x="17" y="55"/>
                      <a:pt x="13" y="53"/>
                    </a:cubicBezTo>
                    <a:cubicBezTo>
                      <a:pt x="12" y="52"/>
                      <a:pt x="10" y="51"/>
                      <a:pt x="10" y="50"/>
                    </a:cubicBezTo>
                    <a:cubicBezTo>
                      <a:pt x="9" y="49"/>
                      <a:pt x="9" y="49"/>
                      <a:pt x="9" y="49"/>
                    </a:cubicBezTo>
                    <a:cubicBezTo>
                      <a:pt x="9" y="49"/>
                      <a:pt x="9" y="49"/>
                      <a:pt x="9" y="49"/>
                    </a:cubicBezTo>
                    <a:cubicBezTo>
                      <a:pt x="8" y="49"/>
                      <a:pt x="8" y="49"/>
                      <a:pt x="8" y="49"/>
                    </a:cubicBezTo>
                    <a:cubicBezTo>
                      <a:pt x="9" y="49"/>
                      <a:pt x="9" y="49"/>
                      <a:pt x="9" y="49"/>
                    </a:cubicBezTo>
                    <a:cubicBezTo>
                      <a:pt x="9" y="49"/>
                      <a:pt x="9" y="49"/>
                      <a:pt x="9" y="49"/>
                    </a:cubicBezTo>
                    <a:cubicBezTo>
                      <a:pt x="8" y="49"/>
                      <a:pt x="8" y="49"/>
                      <a:pt x="8" y="49"/>
                    </a:cubicBezTo>
                    <a:cubicBezTo>
                      <a:pt x="9" y="49"/>
                      <a:pt x="9" y="49"/>
                      <a:pt x="9" y="49"/>
                    </a:cubicBezTo>
                    <a:cubicBezTo>
                      <a:pt x="8" y="49"/>
                      <a:pt x="8" y="49"/>
                      <a:pt x="8" y="49"/>
                    </a:cubicBezTo>
                    <a:cubicBezTo>
                      <a:pt x="9" y="50"/>
                      <a:pt x="9" y="50"/>
                      <a:pt x="9" y="50"/>
                    </a:cubicBezTo>
                    <a:cubicBezTo>
                      <a:pt x="9" y="49"/>
                      <a:pt x="9" y="49"/>
                      <a:pt x="9" y="49"/>
                    </a:cubicBezTo>
                    <a:cubicBezTo>
                      <a:pt x="8" y="49"/>
                      <a:pt x="8" y="49"/>
                      <a:pt x="8" y="49"/>
                    </a:cubicBezTo>
                    <a:cubicBezTo>
                      <a:pt x="9" y="50"/>
                      <a:pt x="9" y="50"/>
                      <a:pt x="9" y="50"/>
                    </a:cubicBezTo>
                    <a:cubicBezTo>
                      <a:pt x="7" y="49"/>
                      <a:pt x="7" y="49"/>
                      <a:pt x="7" y="49"/>
                    </a:cubicBezTo>
                    <a:cubicBezTo>
                      <a:pt x="7" y="50"/>
                      <a:pt x="7" y="50"/>
                      <a:pt x="7" y="50"/>
                    </a:cubicBezTo>
                    <a:cubicBezTo>
                      <a:pt x="7" y="50"/>
                      <a:pt x="44" y="74"/>
                      <a:pt x="82" y="98"/>
                    </a:cubicBezTo>
                    <a:cubicBezTo>
                      <a:pt x="102" y="109"/>
                      <a:pt x="121" y="121"/>
                      <a:pt x="137" y="130"/>
                    </a:cubicBezTo>
                    <a:cubicBezTo>
                      <a:pt x="144" y="135"/>
                      <a:pt x="151" y="138"/>
                      <a:pt x="156" y="141"/>
                    </a:cubicBezTo>
                    <a:cubicBezTo>
                      <a:pt x="159" y="142"/>
                      <a:pt x="161" y="143"/>
                      <a:pt x="163" y="144"/>
                    </a:cubicBezTo>
                    <a:cubicBezTo>
                      <a:pt x="164" y="145"/>
                      <a:pt x="166" y="145"/>
                      <a:pt x="167" y="145"/>
                    </a:cubicBezTo>
                    <a:cubicBezTo>
                      <a:pt x="168" y="145"/>
                      <a:pt x="168" y="145"/>
                      <a:pt x="168" y="145"/>
                    </a:cubicBezTo>
                    <a:cubicBezTo>
                      <a:pt x="168" y="145"/>
                      <a:pt x="168" y="145"/>
                      <a:pt x="169" y="144"/>
                    </a:cubicBezTo>
                    <a:cubicBezTo>
                      <a:pt x="169" y="144"/>
                      <a:pt x="169" y="144"/>
                      <a:pt x="169" y="143"/>
                    </a:cubicBezTo>
                    <a:cubicBezTo>
                      <a:pt x="169" y="143"/>
                      <a:pt x="168" y="143"/>
                      <a:pt x="168" y="142"/>
                    </a:cubicBezTo>
                    <a:cubicBezTo>
                      <a:pt x="7" y="42"/>
                      <a:pt x="7" y="42"/>
                      <a:pt x="7" y="42"/>
                    </a:cubicBezTo>
                    <a:cubicBezTo>
                      <a:pt x="7" y="43"/>
                      <a:pt x="7" y="43"/>
                      <a:pt x="7" y="43"/>
                    </a:cubicBezTo>
                    <a:cubicBezTo>
                      <a:pt x="8" y="44"/>
                      <a:pt x="8" y="44"/>
                      <a:pt x="8" y="44"/>
                    </a:cubicBezTo>
                    <a:cubicBezTo>
                      <a:pt x="7" y="43"/>
                      <a:pt x="7" y="43"/>
                      <a:pt x="7" y="43"/>
                    </a:cubicBezTo>
                    <a:cubicBezTo>
                      <a:pt x="7" y="44"/>
                      <a:pt x="7" y="44"/>
                      <a:pt x="7" y="44"/>
                    </a:cubicBezTo>
                    <a:cubicBezTo>
                      <a:pt x="8" y="44"/>
                      <a:pt x="8" y="44"/>
                      <a:pt x="8" y="44"/>
                    </a:cubicBezTo>
                    <a:cubicBezTo>
                      <a:pt x="7" y="43"/>
                      <a:pt x="7" y="43"/>
                      <a:pt x="7" y="43"/>
                    </a:cubicBezTo>
                    <a:cubicBezTo>
                      <a:pt x="7" y="44"/>
                      <a:pt x="7" y="44"/>
                      <a:pt x="7" y="44"/>
                    </a:cubicBezTo>
                    <a:cubicBezTo>
                      <a:pt x="7" y="44"/>
                      <a:pt x="7" y="44"/>
                      <a:pt x="7" y="44"/>
                    </a:cubicBezTo>
                    <a:cubicBezTo>
                      <a:pt x="7" y="45"/>
                      <a:pt x="7" y="45"/>
                      <a:pt x="7" y="45"/>
                    </a:cubicBezTo>
                    <a:cubicBezTo>
                      <a:pt x="7" y="44"/>
                      <a:pt x="7" y="44"/>
                      <a:pt x="7" y="44"/>
                    </a:cubicBezTo>
                    <a:cubicBezTo>
                      <a:pt x="7" y="44"/>
                      <a:pt x="7" y="44"/>
                      <a:pt x="7" y="44"/>
                    </a:cubicBezTo>
                    <a:cubicBezTo>
                      <a:pt x="7" y="45"/>
                      <a:pt x="7" y="45"/>
                      <a:pt x="7" y="45"/>
                    </a:cubicBezTo>
                    <a:cubicBezTo>
                      <a:pt x="7" y="44"/>
                      <a:pt x="7" y="44"/>
                      <a:pt x="7" y="44"/>
                    </a:cubicBezTo>
                    <a:cubicBezTo>
                      <a:pt x="7" y="45"/>
                      <a:pt x="7" y="45"/>
                      <a:pt x="7" y="45"/>
                    </a:cubicBezTo>
                    <a:cubicBezTo>
                      <a:pt x="7" y="45"/>
                      <a:pt x="7" y="45"/>
                      <a:pt x="7" y="45"/>
                    </a:cubicBezTo>
                    <a:cubicBezTo>
                      <a:pt x="7" y="44"/>
                      <a:pt x="7" y="44"/>
                      <a:pt x="7" y="44"/>
                    </a:cubicBezTo>
                    <a:cubicBezTo>
                      <a:pt x="7" y="45"/>
                      <a:pt x="7" y="45"/>
                      <a:pt x="7" y="45"/>
                    </a:cubicBezTo>
                    <a:cubicBezTo>
                      <a:pt x="7" y="44"/>
                      <a:pt x="8" y="45"/>
                      <a:pt x="10" y="46"/>
                    </a:cubicBezTo>
                    <a:cubicBezTo>
                      <a:pt x="16" y="48"/>
                      <a:pt x="29" y="55"/>
                      <a:pt x="44" y="64"/>
                    </a:cubicBezTo>
                    <a:cubicBezTo>
                      <a:pt x="68" y="78"/>
                      <a:pt x="98" y="96"/>
                      <a:pt x="122" y="111"/>
                    </a:cubicBezTo>
                    <a:cubicBezTo>
                      <a:pt x="135" y="118"/>
                      <a:pt x="145" y="125"/>
                      <a:pt x="153" y="129"/>
                    </a:cubicBezTo>
                    <a:cubicBezTo>
                      <a:pt x="161" y="134"/>
                      <a:pt x="165" y="137"/>
                      <a:pt x="165" y="137"/>
                    </a:cubicBezTo>
                    <a:cubicBezTo>
                      <a:pt x="166" y="137"/>
                      <a:pt x="166" y="137"/>
                      <a:pt x="166" y="137"/>
                    </a:cubicBezTo>
                    <a:cubicBezTo>
                      <a:pt x="167" y="137"/>
                      <a:pt x="167" y="137"/>
                      <a:pt x="167" y="136"/>
                    </a:cubicBezTo>
                    <a:cubicBezTo>
                      <a:pt x="167" y="136"/>
                      <a:pt x="167" y="136"/>
                      <a:pt x="167" y="136"/>
                    </a:cubicBezTo>
                    <a:cubicBezTo>
                      <a:pt x="167" y="135"/>
                      <a:pt x="167" y="135"/>
                      <a:pt x="167" y="135"/>
                    </a:cubicBezTo>
                    <a:cubicBezTo>
                      <a:pt x="167" y="134"/>
                      <a:pt x="167" y="134"/>
                      <a:pt x="167" y="134"/>
                    </a:cubicBezTo>
                    <a:cubicBezTo>
                      <a:pt x="166" y="134"/>
                      <a:pt x="165" y="133"/>
                      <a:pt x="164" y="132"/>
                    </a:cubicBezTo>
                    <a:cubicBezTo>
                      <a:pt x="152" y="124"/>
                      <a:pt x="114" y="101"/>
                      <a:pt x="78" y="79"/>
                    </a:cubicBezTo>
                    <a:cubicBezTo>
                      <a:pt x="60" y="68"/>
                      <a:pt x="43" y="58"/>
                      <a:pt x="30" y="50"/>
                    </a:cubicBezTo>
                    <a:cubicBezTo>
                      <a:pt x="24" y="46"/>
                      <a:pt x="18" y="43"/>
                      <a:pt x="15" y="40"/>
                    </a:cubicBezTo>
                    <a:cubicBezTo>
                      <a:pt x="13" y="39"/>
                      <a:pt x="12" y="38"/>
                      <a:pt x="11" y="37"/>
                    </a:cubicBezTo>
                    <a:cubicBezTo>
                      <a:pt x="10" y="37"/>
                      <a:pt x="10" y="37"/>
                      <a:pt x="10" y="36"/>
                    </a:cubicBezTo>
                    <a:cubicBezTo>
                      <a:pt x="9" y="36"/>
                      <a:pt x="9" y="36"/>
                      <a:pt x="9" y="36"/>
                    </a:cubicBezTo>
                    <a:cubicBezTo>
                      <a:pt x="9" y="36"/>
                      <a:pt x="9" y="36"/>
                      <a:pt x="9" y="36"/>
                    </a:cubicBezTo>
                    <a:cubicBezTo>
                      <a:pt x="9" y="37"/>
                      <a:pt x="9" y="37"/>
                      <a:pt x="9" y="37"/>
                    </a:cubicBezTo>
                    <a:cubicBezTo>
                      <a:pt x="10" y="36"/>
                      <a:pt x="10" y="36"/>
                      <a:pt x="10" y="36"/>
                    </a:cubicBezTo>
                    <a:cubicBezTo>
                      <a:pt x="9" y="36"/>
                      <a:pt x="9" y="36"/>
                      <a:pt x="9" y="36"/>
                    </a:cubicBezTo>
                    <a:cubicBezTo>
                      <a:pt x="9" y="37"/>
                      <a:pt x="9" y="37"/>
                      <a:pt x="9" y="37"/>
                    </a:cubicBezTo>
                    <a:cubicBezTo>
                      <a:pt x="10" y="36"/>
                      <a:pt x="10" y="36"/>
                      <a:pt x="10" y="36"/>
                    </a:cubicBezTo>
                    <a:cubicBezTo>
                      <a:pt x="8" y="37"/>
                      <a:pt x="8" y="37"/>
                      <a:pt x="8" y="37"/>
                    </a:cubicBezTo>
                    <a:cubicBezTo>
                      <a:pt x="10" y="37"/>
                      <a:pt x="10" y="37"/>
                      <a:pt x="10" y="37"/>
                    </a:cubicBezTo>
                    <a:cubicBezTo>
                      <a:pt x="10" y="37"/>
                      <a:pt x="10" y="37"/>
                      <a:pt x="10" y="36"/>
                    </a:cubicBezTo>
                    <a:cubicBezTo>
                      <a:pt x="8" y="37"/>
                      <a:pt x="8" y="37"/>
                      <a:pt x="8" y="37"/>
                    </a:cubicBezTo>
                    <a:cubicBezTo>
                      <a:pt x="10" y="37"/>
                      <a:pt x="10" y="37"/>
                      <a:pt x="10" y="37"/>
                    </a:cubicBezTo>
                    <a:cubicBezTo>
                      <a:pt x="8" y="37"/>
                      <a:pt x="8" y="37"/>
                      <a:pt x="8" y="37"/>
                    </a:cubicBezTo>
                    <a:cubicBezTo>
                      <a:pt x="9" y="38"/>
                      <a:pt x="9" y="38"/>
                      <a:pt x="9" y="38"/>
                    </a:cubicBezTo>
                    <a:cubicBezTo>
                      <a:pt x="10" y="37"/>
                      <a:pt x="10" y="37"/>
                      <a:pt x="10" y="37"/>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7"/>
                      <a:pt x="9" y="37"/>
                      <a:pt x="9" y="37"/>
                    </a:cubicBezTo>
                    <a:cubicBezTo>
                      <a:pt x="9" y="38"/>
                      <a:pt x="9" y="38"/>
                      <a:pt x="9" y="38"/>
                    </a:cubicBezTo>
                    <a:cubicBezTo>
                      <a:pt x="9" y="38"/>
                      <a:pt x="9" y="38"/>
                      <a:pt x="9" y="38"/>
                    </a:cubicBezTo>
                    <a:cubicBezTo>
                      <a:pt x="9" y="37"/>
                      <a:pt x="9" y="37"/>
                      <a:pt x="9" y="37"/>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10" y="39"/>
                      <a:pt x="11" y="39"/>
                    </a:cubicBezTo>
                    <a:cubicBezTo>
                      <a:pt x="17" y="42"/>
                      <a:pt x="29" y="49"/>
                      <a:pt x="45" y="58"/>
                    </a:cubicBezTo>
                    <a:cubicBezTo>
                      <a:pt x="68" y="71"/>
                      <a:pt x="97" y="89"/>
                      <a:pt x="121" y="104"/>
                    </a:cubicBezTo>
                    <a:cubicBezTo>
                      <a:pt x="132" y="111"/>
                      <a:pt x="143" y="118"/>
                      <a:pt x="150" y="122"/>
                    </a:cubicBezTo>
                    <a:cubicBezTo>
                      <a:pt x="158" y="127"/>
                      <a:pt x="162" y="130"/>
                      <a:pt x="162" y="130"/>
                    </a:cubicBezTo>
                    <a:cubicBezTo>
                      <a:pt x="162" y="130"/>
                      <a:pt x="163" y="130"/>
                      <a:pt x="163" y="130"/>
                    </a:cubicBezTo>
                    <a:cubicBezTo>
                      <a:pt x="164" y="130"/>
                      <a:pt x="164" y="130"/>
                      <a:pt x="164" y="129"/>
                    </a:cubicBezTo>
                    <a:cubicBezTo>
                      <a:pt x="164" y="129"/>
                      <a:pt x="164" y="129"/>
                      <a:pt x="164" y="128"/>
                    </a:cubicBezTo>
                    <a:cubicBezTo>
                      <a:pt x="164" y="128"/>
                      <a:pt x="164" y="127"/>
                      <a:pt x="164" y="127"/>
                    </a:cubicBezTo>
                    <a:cubicBezTo>
                      <a:pt x="6" y="29"/>
                      <a:pt x="6" y="29"/>
                      <a:pt x="6" y="29"/>
                    </a:cubicBezTo>
                    <a:cubicBezTo>
                      <a:pt x="5" y="30"/>
                      <a:pt x="5" y="30"/>
                      <a:pt x="5" y="30"/>
                    </a:cubicBezTo>
                    <a:cubicBezTo>
                      <a:pt x="7" y="31"/>
                      <a:pt x="7" y="31"/>
                      <a:pt x="7" y="31"/>
                    </a:cubicBezTo>
                    <a:cubicBezTo>
                      <a:pt x="6" y="30"/>
                      <a:pt x="6" y="30"/>
                      <a:pt x="6" y="30"/>
                    </a:cubicBezTo>
                    <a:cubicBezTo>
                      <a:pt x="6" y="31"/>
                      <a:pt x="6" y="31"/>
                      <a:pt x="6" y="31"/>
                    </a:cubicBezTo>
                    <a:cubicBezTo>
                      <a:pt x="7" y="31"/>
                      <a:pt x="7" y="31"/>
                      <a:pt x="7" y="31"/>
                    </a:cubicBezTo>
                    <a:cubicBezTo>
                      <a:pt x="6" y="30"/>
                      <a:pt x="6" y="30"/>
                      <a:pt x="6" y="30"/>
                    </a:cubicBezTo>
                    <a:cubicBezTo>
                      <a:pt x="6" y="31"/>
                      <a:pt x="6" y="31"/>
                      <a:pt x="6" y="31"/>
                    </a:cubicBezTo>
                    <a:cubicBezTo>
                      <a:pt x="6" y="31"/>
                      <a:pt x="6" y="31"/>
                      <a:pt x="6" y="31"/>
                    </a:cubicBezTo>
                    <a:cubicBezTo>
                      <a:pt x="6" y="32"/>
                      <a:pt x="6" y="32"/>
                      <a:pt x="6" y="32"/>
                    </a:cubicBezTo>
                    <a:cubicBezTo>
                      <a:pt x="6" y="31"/>
                      <a:pt x="6" y="31"/>
                      <a:pt x="6" y="31"/>
                    </a:cubicBezTo>
                    <a:cubicBezTo>
                      <a:pt x="6" y="31"/>
                      <a:pt x="6" y="31"/>
                      <a:pt x="6" y="31"/>
                    </a:cubicBezTo>
                    <a:cubicBezTo>
                      <a:pt x="6" y="32"/>
                      <a:pt x="6" y="32"/>
                      <a:pt x="6" y="32"/>
                    </a:cubicBezTo>
                    <a:cubicBezTo>
                      <a:pt x="6" y="32"/>
                      <a:pt x="6" y="32"/>
                      <a:pt x="6" y="32"/>
                    </a:cubicBezTo>
                    <a:cubicBezTo>
                      <a:pt x="6" y="32"/>
                      <a:pt x="7" y="32"/>
                      <a:pt x="9" y="33"/>
                    </a:cubicBezTo>
                    <a:cubicBezTo>
                      <a:pt x="15" y="35"/>
                      <a:pt x="27" y="42"/>
                      <a:pt x="42" y="51"/>
                    </a:cubicBezTo>
                    <a:cubicBezTo>
                      <a:pt x="65" y="64"/>
                      <a:pt x="94" y="82"/>
                      <a:pt x="117" y="96"/>
                    </a:cubicBezTo>
                    <a:cubicBezTo>
                      <a:pt x="128" y="103"/>
                      <a:pt x="139" y="109"/>
                      <a:pt x="146" y="114"/>
                    </a:cubicBezTo>
                    <a:cubicBezTo>
                      <a:pt x="150" y="116"/>
                      <a:pt x="153" y="118"/>
                      <a:pt x="155" y="119"/>
                    </a:cubicBezTo>
                    <a:cubicBezTo>
                      <a:pt x="156" y="120"/>
                      <a:pt x="156" y="120"/>
                      <a:pt x="157" y="121"/>
                    </a:cubicBezTo>
                    <a:cubicBezTo>
                      <a:pt x="158" y="121"/>
                      <a:pt x="158" y="121"/>
                      <a:pt x="158" y="121"/>
                    </a:cubicBezTo>
                    <a:cubicBezTo>
                      <a:pt x="158" y="121"/>
                      <a:pt x="158" y="121"/>
                      <a:pt x="158" y="121"/>
                    </a:cubicBezTo>
                    <a:cubicBezTo>
                      <a:pt x="158" y="121"/>
                      <a:pt x="158" y="121"/>
                      <a:pt x="158" y="121"/>
                    </a:cubicBezTo>
                    <a:cubicBezTo>
                      <a:pt x="158" y="121"/>
                      <a:pt x="158" y="121"/>
                      <a:pt x="158" y="121"/>
                    </a:cubicBezTo>
                    <a:cubicBezTo>
                      <a:pt x="158" y="121"/>
                      <a:pt x="158" y="121"/>
                      <a:pt x="159" y="121"/>
                    </a:cubicBezTo>
                    <a:cubicBezTo>
                      <a:pt x="159" y="121"/>
                      <a:pt x="160" y="121"/>
                      <a:pt x="160" y="120"/>
                    </a:cubicBezTo>
                    <a:cubicBezTo>
                      <a:pt x="160" y="120"/>
                      <a:pt x="160" y="119"/>
                      <a:pt x="159" y="119"/>
                    </a:cubicBezTo>
                    <a:cubicBezTo>
                      <a:pt x="159" y="119"/>
                      <a:pt x="157" y="117"/>
                      <a:pt x="153" y="114"/>
                    </a:cubicBezTo>
                    <a:cubicBezTo>
                      <a:pt x="138" y="105"/>
                      <a:pt x="101" y="83"/>
                      <a:pt x="68" y="62"/>
                    </a:cubicBezTo>
                    <a:cubicBezTo>
                      <a:pt x="51" y="52"/>
                      <a:pt x="36" y="42"/>
                      <a:pt x="24" y="34"/>
                    </a:cubicBezTo>
                    <a:cubicBezTo>
                      <a:pt x="18" y="31"/>
                      <a:pt x="14" y="28"/>
                      <a:pt x="10" y="26"/>
                    </a:cubicBezTo>
                    <a:cubicBezTo>
                      <a:pt x="9" y="25"/>
                      <a:pt x="7" y="24"/>
                      <a:pt x="7" y="23"/>
                    </a:cubicBezTo>
                    <a:cubicBezTo>
                      <a:pt x="6" y="23"/>
                      <a:pt x="6" y="23"/>
                      <a:pt x="6" y="23"/>
                    </a:cubicBezTo>
                    <a:cubicBezTo>
                      <a:pt x="5" y="22"/>
                      <a:pt x="5" y="22"/>
                      <a:pt x="5" y="22"/>
                    </a:cubicBezTo>
                    <a:cubicBezTo>
                      <a:pt x="5" y="23"/>
                      <a:pt x="5" y="23"/>
                      <a:pt x="5" y="23"/>
                    </a:cubicBezTo>
                    <a:cubicBezTo>
                      <a:pt x="6" y="22"/>
                      <a:pt x="6" y="22"/>
                      <a:pt x="6" y="22"/>
                    </a:cubicBezTo>
                    <a:cubicBezTo>
                      <a:pt x="5" y="22"/>
                      <a:pt x="5" y="22"/>
                      <a:pt x="5" y="22"/>
                    </a:cubicBezTo>
                    <a:cubicBezTo>
                      <a:pt x="5" y="23"/>
                      <a:pt x="5" y="23"/>
                      <a:pt x="5" y="23"/>
                    </a:cubicBezTo>
                    <a:cubicBezTo>
                      <a:pt x="6" y="22"/>
                      <a:pt x="6" y="22"/>
                      <a:pt x="6" y="22"/>
                    </a:cubicBezTo>
                    <a:cubicBezTo>
                      <a:pt x="5" y="23"/>
                      <a:pt x="5" y="23"/>
                      <a:pt x="5" y="23"/>
                    </a:cubicBezTo>
                    <a:cubicBezTo>
                      <a:pt x="6" y="23"/>
                      <a:pt x="6" y="23"/>
                      <a:pt x="6" y="23"/>
                    </a:cubicBezTo>
                    <a:cubicBezTo>
                      <a:pt x="6" y="22"/>
                      <a:pt x="6" y="22"/>
                      <a:pt x="6" y="22"/>
                    </a:cubicBezTo>
                    <a:cubicBezTo>
                      <a:pt x="5" y="23"/>
                      <a:pt x="5" y="23"/>
                      <a:pt x="5" y="23"/>
                    </a:cubicBezTo>
                    <a:cubicBezTo>
                      <a:pt x="6" y="23"/>
                      <a:pt x="6" y="23"/>
                      <a:pt x="6" y="23"/>
                    </a:cubicBezTo>
                    <a:cubicBezTo>
                      <a:pt x="4" y="23"/>
                      <a:pt x="4" y="23"/>
                      <a:pt x="4" y="23"/>
                    </a:cubicBezTo>
                    <a:cubicBezTo>
                      <a:pt x="6" y="23"/>
                      <a:pt x="6" y="23"/>
                      <a:pt x="6" y="23"/>
                    </a:cubicBezTo>
                    <a:cubicBezTo>
                      <a:pt x="6" y="23"/>
                      <a:pt x="6" y="23"/>
                      <a:pt x="6" y="23"/>
                    </a:cubicBezTo>
                    <a:cubicBezTo>
                      <a:pt x="4" y="23"/>
                      <a:pt x="4" y="23"/>
                      <a:pt x="4" y="23"/>
                    </a:cubicBezTo>
                    <a:cubicBezTo>
                      <a:pt x="6" y="23"/>
                      <a:pt x="6" y="23"/>
                      <a:pt x="6" y="23"/>
                    </a:cubicBezTo>
                    <a:cubicBezTo>
                      <a:pt x="4" y="23"/>
                      <a:pt x="4" y="23"/>
                      <a:pt x="4" y="23"/>
                    </a:cubicBezTo>
                    <a:cubicBezTo>
                      <a:pt x="4" y="25"/>
                      <a:pt x="4" y="25"/>
                      <a:pt x="4" y="25"/>
                    </a:cubicBezTo>
                    <a:cubicBezTo>
                      <a:pt x="155" y="115"/>
                      <a:pt x="155" y="115"/>
                      <a:pt x="155" y="115"/>
                    </a:cubicBezTo>
                    <a:cubicBezTo>
                      <a:pt x="156" y="115"/>
                      <a:pt x="157" y="115"/>
                      <a:pt x="157" y="114"/>
                    </a:cubicBezTo>
                    <a:cubicBezTo>
                      <a:pt x="158" y="113"/>
                      <a:pt x="157" y="113"/>
                      <a:pt x="157" y="112"/>
                    </a:cubicBezTo>
                    <a:cubicBezTo>
                      <a:pt x="6" y="18"/>
                      <a:pt x="6" y="18"/>
                      <a:pt x="6" y="18"/>
                    </a:cubicBezTo>
                    <a:cubicBezTo>
                      <a:pt x="5" y="19"/>
                      <a:pt x="5" y="19"/>
                      <a:pt x="5" y="19"/>
                    </a:cubicBezTo>
                    <a:cubicBezTo>
                      <a:pt x="6" y="20"/>
                      <a:pt x="6" y="20"/>
                      <a:pt x="6" y="20"/>
                    </a:cubicBezTo>
                    <a:cubicBezTo>
                      <a:pt x="5" y="19"/>
                      <a:pt x="5" y="19"/>
                      <a:pt x="5" y="19"/>
                    </a:cubicBezTo>
                    <a:cubicBezTo>
                      <a:pt x="6" y="21"/>
                      <a:pt x="6" y="21"/>
                      <a:pt x="6" y="21"/>
                    </a:cubicBezTo>
                    <a:cubicBezTo>
                      <a:pt x="6" y="20"/>
                      <a:pt x="6" y="20"/>
                      <a:pt x="6" y="20"/>
                    </a:cubicBezTo>
                    <a:cubicBezTo>
                      <a:pt x="5" y="19"/>
                      <a:pt x="5" y="19"/>
                      <a:pt x="5" y="19"/>
                    </a:cubicBezTo>
                    <a:cubicBezTo>
                      <a:pt x="6" y="21"/>
                      <a:pt x="6" y="21"/>
                      <a:pt x="6" y="21"/>
                    </a:cubicBezTo>
                    <a:cubicBezTo>
                      <a:pt x="5" y="19"/>
                      <a:pt x="5" y="19"/>
                      <a:pt x="5" y="19"/>
                    </a:cubicBezTo>
                    <a:cubicBezTo>
                      <a:pt x="5" y="21"/>
                      <a:pt x="5" y="21"/>
                      <a:pt x="5" y="21"/>
                    </a:cubicBezTo>
                    <a:cubicBezTo>
                      <a:pt x="6" y="21"/>
                      <a:pt x="6" y="21"/>
                      <a:pt x="6" y="21"/>
                    </a:cubicBezTo>
                    <a:cubicBezTo>
                      <a:pt x="5" y="19"/>
                      <a:pt x="5" y="19"/>
                      <a:pt x="5" y="19"/>
                    </a:cubicBezTo>
                    <a:cubicBezTo>
                      <a:pt x="5" y="21"/>
                      <a:pt x="5" y="21"/>
                      <a:pt x="5" y="21"/>
                    </a:cubicBezTo>
                    <a:cubicBezTo>
                      <a:pt x="5" y="20"/>
                      <a:pt x="5" y="20"/>
                      <a:pt x="5" y="20"/>
                    </a:cubicBezTo>
                    <a:cubicBezTo>
                      <a:pt x="5" y="21"/>
                      <a:pt x="5" y="21"/>
                      <a:pt x="5" y="21"/>
                    </a:cubicBezTo>
                    <a:cubicBezTo>
                      <a:pt x="5" y="21"/>
                      <a:pt x="5" y="21"/>
                      <a:pt x="5" y="21"/>
                    </a:cubicBezTo>
                    <a:cubicBezTo>
                      <a:pt x="5" y="20"/>
                      <a:pt x="5" y="20"/>
                      <a:pt x="5" y="20"/>
                    </a:cubicBezTo>
                    <a:cubicBezTo>
                      <a:pt x="5" y="21"/>
                      <a:pt x="5" y="21"/>
                      <a:pt x="5" y="21"/>
                    </a:cubicBezTo>
                    <a:cubicBezTo>
                      <a:pt x="5" y="21"/>
                      <a:pt x="6" y="21"/>
                      <a:pt x="8" y="22"/>
                    </a:cubicBezTo>
                    <a:cubicBezTo>
                      <a:pt x="18" y="27"/>
                      <a:pt x="54" y="49"/>
                      <a:pt x="88" y="69"/>
                    </a:cubicBezTo>
                    <a:cubicBezTo>
                      <a:pt x="104" y="79"/>
                      <a:pt x="120" y="89"/>
                      <a:pt x="132" y="96"/>
                    </a:cubicBezTo>
                    <a:cubicBezTo>
                      <a:pt x="138" y="99"/>
                      <a:pt x="143" y="102"/>
                      <a:pt x="147" y="105"/>
                    </a:cubicBezTo>
                    <a:cubicBezTo>
                      <a:pt x="150" y="107"/>
                      <a:pt x="152" y="108"/>
                      <a:pt x="152" y="108"/>
                    </a:cubicBezTo>
                    <a:cubicBezTo>
                      <a:pt x="153" y="107"/>
                      <a:pt x="153" y="107"/>
                      <a:pt x="153" y="107"/>
                    </a:cubicBezTo>
                    <a:cubicBezTo>
                      <a:pt x="153" y="105"/>
                      <a:pt x="153" y="105"/>
                      <a:pt x="153" y="105"/>
                    </a:cubicBezTo>
                    <a:cubicBezTo>
                      <a:pt x="153" y="105"/>
                      <a:pt x="151" y="104"/>
                      <a:pt x="147" y="101"/>
                    </a:cubicBezTo>
                    <a:cubicBezTo>
                      <a:pt x="133" y="93"/>
                      <a:pt x="97" y="72"/>
                      <a:pt x="66" y="52"/>
                    </a:cubicBezTo>
                    <a:cubicBezTo>
                      <a:pt x="50" y="42"/>
                      <a:pt x="35" y="33"/>
                      <a:pt x="24" y="26"/>
                    </a:cubicBezTo>
                    <a:cubicBezTo>
                      <a:pt x="18" y="22"/>
                      <a:pt x="13" y="19"/>
                      <a:pt x="10" y="17"/>
                    </a:cubicBezTo>
                    <a:cubicBezTo>
                      <a:pt x="9" y="16"/>
                      <a:pt x="8" y="15"/>
                      <a:pt x="7" y="14"/>
                    </a:cubicBezTo>
                    <a:cubicBezTo>
                      <a:pt x="6" y="14"/>
                      <a:pt x="6" y="14"/>
                      <a:pt x="6" y="14"/>
                    </a:cubicBezTo>
                    <a:cubicBezTo>
                      <a:pt x="6" y="13"/>
                      <a:pt x="6" y="13"/>
                      <a:pt x="6" y="13"/>
                    </a:cubicBezTo>
                    <a:cubicBezTo>
                      <a:pt x="6" y="13"/>
                      <a:pt x="6" y="13"/>
                      <a:pt x="6" y="13"/>
                    </a:cubicBezTo>
                    <a:cubicBezTo>
                      <a:pt x="5" y="14"/>
                      <a:pt x="5" y="14"/>
                      <a:pt x="5" y="14"/>
                    </a:cubicBezTo>
                    <a:cubicBezTo>
                      <a:pt x="6" y="14"/>
                      <a:pt x="6" y="14"/>
                      <a:pt x="6" y="14"/>
                    </a:cubicBezTo>
                    <a:cubicBezTo>
                      <a:pt x="6" y="13"/>
                      <a:pt x="6" y="13"/>
                      <a:pt x="6" y="13"/>
                    </a:cubicBezTo>
                    <a:cubicBezTo>
                      <a:pt x="5" y="14"/>
                      <a:pt x="5" y="14"/>
                      <a:pt x="5" y="14"/>
                    </a:cubicBezTo>
                    <a:cubicBezTo>
                      <a:pt x="6" y="14"/>
                      <a:pt x="6" y="14"/>
                      <a:pt x="6" y="14"/>
                    </a:cubicBezTo>
                    <a:cubicBezTo>
                      <a:pt x="5" y="14"/>
                      <a:pt x="5" y="14"/>
                      <a:pt x="5" y="14"/>
                    </a:cubicBezTo>
                    <a:cubicBezTo>
                      <a:pt x="6" y="15"/>
                      <a:pt x="6" y="15"/>
                      <a:pt x="6" y="15"/>
                    </a:cubicBezTo>
                    <a:cubicBezTo>
                      <a:pt x="6" y="14"/>
                      <a:pt x="6" y="14"/>
                      <a:pt x="6" y="14"/>
                    </a:cubicBezTo>
                    <a:cubicBezTo>
                      <a:pt x="5" y="14"/>
                      <a:pt x="5" y="14"/>
                      <a:pt x="5" y="14"/>
                    </a:cubicBezTo>
                    <a:cubicBezTo>
                      <a:pt x="6" y="15"/>
                      <a:pt x="6" y="15"/>
                      <a:pt x="6" y="15"/>
                    </a:cubicBezTo>
                    <a:cubicBezTo>
                      <a:pt x="5" y="14"/>
                      <a:pt x="5" y="14"/>
                      <a:pt x="5" y="14"/>
                    </a:cubicBezTo>
                    <a:cubicBezTo>
                      <a:pt x="4" y="15"/>
                      <a:pt x="4" y="15"/>
                      <a:pt x="4" y="15"/>
                    </a:cubicBezTo>
                    <a:cubicBezTo>
                      <a:pt x="4" y="15"/>
                      <a:pt x="38" y="36"/>
                      <a:pt x="74" y="58"/>
                    </a:cubicBezTo>
                    <a:cubicBezTo>
                      <a:pt x="92" y="68"/>
                      <a:pt x="109" y="79"/>
                      <a:pt x="123" y="87"/>
                    </a:cubicBezTo>
                    <a:cubicBezTo>
                      <a:pt x="130" y="91"/>
                      <a:pt x="136" y="94"/>
                      <a:pt x="140" y="96"/>
                    </a:cubicBezTo>
                    <a:cubicBezTo>
                      <a:pt x="143" y="98"/>
                      <a:pt x="144" y="99"/>
                      <a:pt x="146" y="99"/>
                    </a:cubicBezTo>
                    <a:cubicBezTo>
                      <a:pt x="147" y="100"/>
                      <a:pt x="147" y="100"/>
                      <a:pt x="148" y="100"/>
                    </a:cubicBezTo>
                    <a:cubicBezTo>
                      <a:pt x="148" y="100"/>
                      <a:pt x="148" y="100"/>
                      <a:pt x="149" y="100"/>
                    </a:cubicBezTo>
                    <a:cubicBezTo>
                      <a:pt x="150" y="100"/>
                      <a:pt x="150" y="100"/>
                      <a:pt x="150" y="100"/>
                    </a:cubicBezTo>
                    <a:cubicBezTo>
                      <a:pt x="150" y="100"/>
                      <a:pt x="150" y="100"/>
                      <a:pt x="150" y="100"/>
                    </a:cubicBezTo>
                    <a:cubicBezTo>
                      <a:pt x="150" y="100"/>
                      <a:pt x="150" y="100"/>
                      <a:pt x="150" y="100"/>
                    </a:cubicBezTo>
                    <a:cubicBezTo>
                      <a:pt x="151" y="99"/>
                      <a:pt x="151" y="99"/>
                      <a:pt x="151" y="99"/>
                    </a:cubicBezTo>
                    <a:cubicBezTo>
                      <a:pt x="151" y="98"/>
                      <a:pt x="151" y="98"/>
                      <a:pt x="150" y="98"/>
                    </a:cubicBezTo>
                    <a:cubicBezTo>
                      <a:pt x="150" y="97"/>
                      <a:pt x="150" y="97"/>
                      <a:pt x="149" y="96"/>
                    </a:cubicBezTo>
                    <a:cubicBezTo>
                      <a:pt x="148" y="95"/>
                      <a:pt x="144" y="92"/>
                      <a:pt x="139" y="89"/>
                    </a:cubicBezTo>
                    <a:cubicBezTo>
                      <a:pt x="105" y="66"/>
                      <a:pt x="3" y="6"/>
                      <a:pt x="3" y="6"/>
                    </a:cubicBezTo>
                    <a:cubicBezTo>
                      <a:pt x="2" y="7"/>
                      <a:pt x="2" y="7"/>
                      <a:pt x="2" y="7"/>
                    </a:cubicBezTo>
                    <a:cubicBezTo>
                      <a:pt x="4" y="8"/>
                      <a:pt x="4" y="8"/>
                      <a:pt x="4" y="8"/>
                    </a:cubicBezTo>
                    <a:cubicBezTo>
                      <a:pt x="2" y="7"/>
                      <a:pt x="2" y="7"/>
                      <a:pt x="2" y="7"/>
                    </a:cubicBezTo>
                    <a:cubicBezTo>
                      <a:pt x="3" y="8"/>
                      <a:pt x="3" y="8"/>
                      <a:pt x="3" y="8"/>
                    </a:cubicBezTo>
                    <a:cubicBezTo>
                      <a:pt x="4" y="8"/>
                      <a:pt x="4" y="8"/>
                      <a:pt x="4" y="8"/>
                    </a:cubicBezTo>
                    <a:cubicBezTo>
                      <a:pt x="2" y="7"/>
                      <a:pt x="2" y="7"/>
                      <a:pt x="2" y="7"/>
                    </a:cubicBezTo>
                    <a:cubicBezTo>
                      <a:pt x="3" y="8"/>
                      <a:pt x="3" y="8"/>
                      <a:pt x="3" y="8"/>
                    </a:cubicBezTo>
                    <a:cubicBezTo>
                      <a:pt x="2" y="7"/>
                      <a:pt x="2" y="7"/>
                      <a:pt x="2" y="7"/>
                    </a:cubicBezTo>
                    <a:cubicBezTo>
                      <a:pt x="2" y="8"/>
                      <a:pt x="2" y="8"/>
                      <a:pt x="2" y="8"/>
                    </a:cubicBezTo>
                    <a:cubicBezTo>
                      <a:pt x="3" y="8"/>
                      <a:pt x="3" y="8"/>
                      <a:pt x="3" y="8"/>
                    </a:cubicBezTo>
                    <a:cubicBezTo>
                      <a:pt x="2" y="7"/>
                      <a:pt x="2" y="7"/>
                      <a:pt x="2" y="7"/>
                    </a:cubicBezTo>
                    <a:cubicBezTo>
                      <a:pt x="2" y="8"/>
                      <a:pt x="2" y="8"/>
                      <a:pt x="2" y="8"/>
                    </a:cubicBezTo>
                    <a:cubicBezTo>
                      <a:pt x="2" y="7"/>
                      <a:pt x="2" y="7"/>
                      <a:pt x="2" y="7"/>
                    </a:cubicBezTo>
                    <a:cubicBezTo>
                      <a:pt x="2" y="8"/>
                      <a:pt x="2" y="8"/>
                      <a:pt x="2" y="8"/>
                    </a:cubicBezTo>
                    <a:cubicBezTo>
                      <a:pt x="2" y="8"/>
                      <a:pt x="2" y="8"/>
                      <a:pt x="2" y="8"/>
                    </a:cubicBezTo>
                    <a:cubicBezTo>
                      <a:pt x="2" y="7"/>
                      <a:pt x="2" y="7"/>
                      <a:pt x="2" y="7"/>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3" y="9"/>
                      <a:pt x="5" y="10"/>
                    </a:cubicBezTo>
                    <a:cubicBezTo>
                      <a:pt x="15" y="15"/>
                      <a:pt x="50" y="36"/>
                      <a:pt x="82" y="55"/>
                    </a:cubicBezTo>
                    <a:cubicBezTo>
                      <a:pt x="98" y="65"/>
                      <a:pt x="114" y="74"/>
                      <a:pt x="125" y="81"/>
                    </a:cubicBezTo>
                    <a:cubicBezTo>
                      <a:pt x="131" y="85"/>
                      <a:pt x="136" y="87"/>
                      <a:pt x="139" y="89"/>
                    </a:cubicBezTo>
                    <a:cubicBezTo>
                      <a:pt x="142" y="91"/>
                      <a:pt x="144" y="93"/>
                      <a:pt x="144" y="93"/>
                    </a:cubicBezTo>
                    <a:cubicBezTo>
                      <a:pt x="145" y="93"/>
                      <a:pt x="146" y="93"/>
                      <a:pt x="146" y="92"/>
                    </a:cubicBezTo>
                    <a:cubicBezTo>
                      <a:pt x="147" y="91"/>
                      <a:pt x="147" y="91"/>
                      <a:pt x="146" y="90"/>
                    </a:cubicBezTo>
                    <a:cubicBezTo>
                      <a:pt x="3" y="1"/>
                      <a:pt x="3" y="1"/>
                      <a:pt x="3" y="1"/>
                    </a:cubicBezTo>
                    <a:cubicBezTo>
                      <a:pt x="2" y="1"/>
                      <a:pt x="2" y="0"/>
                      <a:pt x="2" y="1"/>
                    </a:cubicBezTo>
                    <a:cubicBezTo>
                      <a:pt x="1" y="1"/>
                      <a:pt x="1" y="1"/>
                      <a:pt x="1" y="1"/>
                    </a:cubicBezTo>
                    <a:cubicBezTo>
                      <a:pt x="1" y="2"/>
                      <a:pt x="0" y="2"/>
                      <a:pt x="1" y="2"/>
                    </a:cubicBezTo>
                    <a:cubicBezTo>
                      <a:pt x="1" y="3"/>
                      <a:pt x="1" y="3"/>
                      <a:pt x="1" y="3"/>
                    </a:cubicBezTo>
                    <a:cubicBezTo>
                      <a:pt x="1" y="3"/>
                      <a:pt x="34" y="23"/>
                      <a:pt x="67" y="43"/>
                    </a:cubicBezTo>
                    <a:cubicBezTo>
                      <a:pt x="84" y="53"/>
                      <a:pt x="101" y="63"/>
                      <a:pt x="114" y="70"/>
                    </a:cubicBezTo>
                    <a:cubicBezTo>
                      <a:pt x="121" y="74"/>
                      <a:pt x="127" y="77"/>
                      <a:pt x="131" y="80"/>
                    </a:cubicBezTo>
                    <a:cubicBezTo>
                      <a:pt x="133" y="81"/>
                      <a:pt x="135" y="81"/>
                      <a:pt x="137" y="82"/>
                    </a:cubicBezTo>
                    <a:cubicBezTo>
                      <a:pt x="138" y="83"/>
                      <a:pt x="139" y="83"/>
                      <a:pt x="140" y="83"/>
                    </a:cubicBezTo>
                    <a:cubicBezTo>
                      <a:pt x="141" y="83"/>
                      <a:pt x="141" y="83"/>
                      <a:pt x="141" y="83"/>
                    </a:cubicBezTo>
                    <a:cubicBezTo>
                      <a:pt x="141" y="83"/>
                      <a:pt x="142" y="83"/>
                      <a:pt x="142" y="82"/>
                    </a:cubicBezTo>
                    <a:cubicBezTo>
                      <a:pt x="142" y="82"/>
                      <a:pt x="142" y="82"/>
                      <a:pt x="142" y="81"/>
                    </a:cubicBezTo>
                    <a:cubicBezTo>
                      <a:pt x="142" y="81"/>
                      <a:pt x="142" y="80"/>
                      <a:pt x="141" y="80"/>
                    </a:cubicBezTo>
                    <a:cubicBezTo>
                      <a:pt x="133" y="75"/>
                      <a:pt x="133" y="75"/>
                      <a:pt x="133" y="75"/>
                    </a:cubicBezTo>
                    <a:cubicBezTo>
                      <a:pt x="138" y="76"/>
                      <a:pt x="138" y="76"/>
                      <a:pt x="138" y="76"/>
                    </a:cubicBezTo>
                    <a:cubicBezTo>
                      <a:pt x="138" y="76"/>
                      <a:pt x="139" y="76"/>
                      <a:pt x="139" y="75"/>
                    </a:cubicBezTo>
                    <a:cubicBezTo>
                      <a:pt x="139" y="74"/>
                      <a:pt x="139" y="74"/>
                      <a:pt x="139" y="73"/>
                    </a:cubicBezTo>
                    <a:cubicBezTo>
                      <a:pt x="130" y="68"/>
                      <a:pt x="130" y="68"/>
                      <a:pt x="130" y="68"/>
                    </a:cubicBezTo>
                    <a:cubicBezTo>
                      <a:pt x="133" y="64"/>
                      <a:pt x="133" y="64"/>
                      <a:pt x="133" y="64"/>
                    </a:cubicBezTo>
                    <a:cubicBezTo>
                      <a:pt x="133" y="64"/>
                      <a:pt x="134" y="64"/>
                      <a:pt x="134" y="63"/>
                    </a:cubicBezTo>
                    <a:cubicBezTo>
                      <a:pt x="133" y="63"/>
                      <a:pt x="133" y="62"/>
                      <a:pt x="133" y="62"/>
                    </a:cubicBezTo>
                    <a:cubicBezTo>
                      <a:pt x="129" y="60"/>
                      <a:pt x="129" y="60"/>
                      <a:pt x="129" y="60"/>
                    </a:cubicBezTo>
                    <a:cubicBezTo>
                      <a:pt x="129" y="55"/>
                      <a:pt x="129" y="55"/>
                      <a:pt x="129" y="55"/>
                    </a:cubicBezTo>
                    <a:cubicBezTo>
                      <a:pt x="129" y="54"/>
                      <a:pt x="129" y="53"/>
                      <a:pt x="128" y="53"/>
                    </a:cubicBezTo>
                    <a:cubicBezTo>
                      <a:pt x="127" y="53"/>
                      <a:pt x="127" y="53"/>
                      <a:pt x="127" y="53"/>
                    </a:cubicBezTo>
                    <a:cubicBezTo>
                      <a:pt x="127" y="52"/>
                      <a:pt x="126" y="52"/>
                      <a:pt x="125" y="53"/>
                    </a:cubicBezTo>
                    <a:cubicBezTo>
                      <a:pt x="125" y="54"/>
                      <a:pt x="125" y="55"/>
                      <a:pt x="126" y="55"/>
                    </a:cubicBezTo>
                    <a:cubicBezTo>
                      <a:pt x="126" y="55"/>
                      <a:pt x="126" y="55"/>
                      <a:pt x="126" y="55"/>
                    </a:cubicBezTo>
                    <a:cubicBezTo>
                      <a:pt x="126" y="60"/>
                      <a:pt x="126" y="60"/>
                      <a:pt x="126" y="60"/>
                    </a:cubicBezTo>
                    <a:cubicBezTo>
                      <a:pt x="126" y="61"/>
                      <a:pt x="126" y="61"/>
                      <a:pt x="127" y="62"/>
                    </a:cubicBezTo>
                    <a:cubicBezTo>
                      <a:pt x="130" y="64"/>
                      <a:pt x="130" y="64"/>
                      <a:pt x="130" y="64"/>
                    </a:cubicBezTo>
                    <a:cubicBezTo>
                      <a:pt x="127" y="67"/>
                      <a:pt x="127" y="67"/>
                      <a:pt x="127" y="67"/>
                    </a:cubicBezTo>
                    <a:cubicBezTo>
                      <a:pt x="127" y="68"/>
                      <a:pt x="127" y="68"/>
                      <a:pt x="127" y="69"/>
                    </a:cubicBezTo>
                    <a:cubicBezTo>
                      <a:pt x="127" y="69"/>
                      <a:pt x="127" y="69"/>
                      <a:pt x="127" y="70"/>
                    </a:cubicBezTo>
                    <a:cubicBezTo>
                      <a:pt x="131" y="72"/>
                      <a:pt x="131" y="72"/>
                      <a:pt x="131" y="72"/>
                    </a:cubicBezTo>
                    <a:cubicBezTo>
                      <a:pt x="127" y="71"/>
                      <a:pt x="127" y="71"/>
                      <a:pt x="127" y="71"/>
                    </a:cubicBezTo>
                    <a:cubicBezTo>
                      <a:pt x="126" y="71"/>
                      <a:pt x="125" y="72"/>
                      <a:pt x="125" y="72"/>
                    </a:cubicBezTo>
                    <a:cubicBezTo>
                      <a:pt x="125" y="73"/>
                      <a:pt x="125" y="74"/>
                      <a:pt x="126" y="74"/>
                    </a:cubicBezTo>
                    <a:cubicBezTo>
                      <a:pt x="140" y="83"/>
                      <a:pt x="140" y="83"/>
                      <a:pt x="140" y="83"/>
                    </a:cubicBezTo>
                    <a:cubicBezTo>
                      <a:pt x="141" y="81"/>
                      <a:pt x="141" y="81"/>
                      <a:pt x="141" y="81"/>
                    </a:cubicBezTo>
                    <a:cubicBezTo>
                      <a:pt x="139" y="81"/>
                      <a:pt x="139" y="81"/>
                      <a:pt x="139" y="81"/>
                    </a:cubicBezTo>
                    <a:cubicBezTo>
                      <a:pt x="140" y="81"/>
                      <a:pt x="140" y="81"/>
                      <a:pt x="140" y="81"/>
                    </a:cubicBezTo>
                    <a:cubicBezTo>
                      <a:pt x="140" y="80"/>
                      <a:pt x="140" y="80"/>
                      <a:pt x="140" y="80"/>
                    </a:cubicBezTo>
                    <a:cubicBezTo>
                      <a:pt x="139" y="81"/>
                      <a:pt x="139" y="81"/>
                      <a:pt x="139" y="81"/>
                    </a:cubicBezTo>
                    <a:cubicBezTo>
                      <a:pt x="140" y="81"/>
                      <a:pt x="140" y="81"/>
                      <a:pt x="140" y="81"/>
                    </a:cubicBezTo>
                    <a:cubicBezTo>
                      <a:pt x="140" y="80"/>
                      <a:pt x="140" y="80"/>
                      <a:pt x="140" y="80"/>
                    </a:cubicBezTo>
                    <a:cubicBezTo>
                      <a:pt x="140" y="81"/>
                      <a:pt x="140" y="81"/>
                      <a:pt x="140" y="81"/>
                    </a:cubicBezTo>
                    <a:cubicBezTo>
                      <a:pt x="140" y="80"/>
                      <a:pt x="140" y="80"/>
                      <a:pt x="140" y="80"/>
                    </a:cubicBezTo>
                    <a:cubicBezTo>
                      <a:pt x="140" y="80"/>
                      <a:pt x="140" y="80"/>
                      <a:pt x="140" y="80"/>
                    </a:cubicBezTo>
                    <a:cubicBezTo>
                      <a:pt x="140" y="81"/>
                      <a:pt x="140" y="81"/>
                      <a:pt x="140" y="81"/>
                    </a:cubicBezTo>
                    <a:cubicBezTo>
                      <a:pt x="140" y="80"/>
                      <a:pt x="140" y="80"/>
                      <a:pt x="140" y="80"/>
                    </a:cubicBezTo>
                    <a:cubicBezTo>
                      <a:pt x="140" y="80"/>
                      <a:pt x="139" y="80"/>
                      <a:pt x="138" y="79"/>
                    </a:cubicBezTo>
                    <a:cubicBezTo>
                      <a:pt x="133" y="77"/>
                      <a:pt x="121" y="71"/>
                      <a:pt x="108" y="63"/>
                    </a:cubicBezTo>
                    <a:cubicBezTo>
                      <a:pt x="87" y="52"/>
                      <a:pt x="61" y="36"/>
                      <a:pt x="40" y="23"/>
                    </a:cubicBezTo>
                    <a:cubicBezTo>
                      <a:pt x="29" y="17"/>
                      <a:pt x="20" y="11"/>
                      <a:pt x="13" y="7"/>
                    </a:cubicBezTo>
                    <a:cubicBezTo>
                      <a:pt x="7" y="3"/>
                      <a:pt x="3" y="1"/>
                      <a:pt x="3" y="1"/>
                    </a:cubicBezTo>
                    <a:cubicBezTo>
                      <a:pt x="2" y="0"/>
                      <a:pt x="1" y="0"/>
                      <a:pt x="1" y="1"/>
                    </a:cubicBezTo>
                    <a:cubicBezTo>
                      <a:pt x="0" y="2"/>
                      <a:pt x="1" y="3"/>
                      <a:pt x="1" y="3"/>
                    </a:cubicBezTo>
                    <a:cubicBezTo>
                      <a:pt x="144" y="93"/>
                      <a:pt x="144" y="93"/>
                      <a:pt x="144" y="93"/>
                    </a:cubicBezTo>
                    <a:cubicBezTo>
                      <a:pt x="145" y="91"/>
                      <a:pt x="145" y="91"/>
                      <a:pt x="145" y="91"/>
                    </a:cubicBezTo>
                    <a:cubicBezTo>
                      <a:pt x="146" y="90"/>
                      <a:pt x="146" y="90"/>
                      <a:pt x="146" y="90"/>
                    </a:cubicBezTo>
                    <a:cubicBezTo>
                      <a:pt x="146" y="90"/>
                      <a:pt x="111" y="69"/>
                      <a:pt x="76" y="48"/>
                    </a:cubicBezTo>
                    <a:cubicBezTo>
                      <a:pt x="58" y="37"/>
                      <a:pt x="41" y="27"/>
                      <a:pt x="27" y="19"/>
                    </a:cubicBezTo>
                    <a:cubicBezTo>
                      <a:pt x="20" y="15"/>
                      <a:pt x="15" y="12"/>
                      <a:pt x="10" y="9"/>
                    </a:cubicBezTo>
                    <a:cubicBezTo>
                      <a:pt x="8" y="8"/>
                      <a:pt x="7" y="7"/>
                      <a:pt x="5" y="7"/>
                    </a:cubicBezTo>
                    <a:cubicBezTo>
                      <a:pt x="5" y="6"/>
                      <a:pt x="4" y="6"/>
                      <a:pt x="4" y="6"/>
                    </a:cubicBezTo>
                    <a:cubicBezTo>
                      <a:pt x="3" y="6"/>
                      <a:pt x="3" y="6"/>
                      <a:pt x="3" y="6"/>
                    </a:cubicBezTo>
                    <a:cubicBezTo>
                      <a:pt x="3" y="6"/>
                      <a:pt x="3" y="5"/>
                      <a:pt x="2" y="5"/>
                    </a:cubicBezTo>
                    <a:cubicBezTo>
                      <a:pt x="2" y="6"/>
                      <a:pt x="2" y="6"/>
                      <a:pt x="2" y="6"/>
                    </a:cubicBezTo>
                    <a:cubicBezTo>
                      <a:pt x="1" y="6"/>
                      <a:pt x="1" y="6"/>
                      <a:pt x="1" y="6"/>
                    </a:cubicBezTo>
                    <a:cubicBezTo>
                      <a:pt x="1" y="7"/>
                      <a:pt x="1" y="7"/>
                      <a:pt x="1" y="7"/>
                    </a:cubicBezTo>
                    <a:cubicBezTo>
                      <a:pt x="1" y="8"/>
                      <a:pt x="1" y="8"/>
                      <a:pt x="2" y="8"/>
                    </a:cubicBezTo>
                    <a:cubicBezTo>
                      <a:pt x="2" y="8"/>
                      <a:pt x="4" y="10"/>
                      <a:pt x="8" y="12"/>
                    </a:cubicBezTo>
                    <a:cubicBezTo>
                      <a:pt x="22" y="20"/>
                      <a:pt x="57" y="41"/>
                      <a:pt x="89" y="61"/>
                    </a:cubicBezTo>
                    <a:cubicBezTo>
                      <a:pt x="105" y="70"/>
                      <a:pt x="119" y="80"/>
                      <a:pt x="130" y="87"/>
                    </a:cubicBezTo>
                    <a:cubicBezTo>
                      <a:pt x="136" y="90"/>
                      <a:pt x="140" y="93"/>
                      <a:pt x="143" y="96"/>
                    </a:cubicBezTo>
                    <a:cubicBezTo>
                      <a:pt x="145" y="97"/>
                      <a:pt x="146" y="98"/>
                      <a:pt x="147" y="98"/>
                    </a:cubicBezTo>
                    <a:cubicBezTo>
                      <a:pt x="147" y="99"/>
                      <a:pt x="148" y="99"/>
                      <a:pt x="148"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9" y="99"/>
                      <a:pt x="149" y="99"/>
                      <a:pt x="149" y="99"/>
                    </a:cubicBezTo>
                    <a:cubicBezTo>
                      <a:pt x="148" y="98"/>
                      <a:pt x="148" y="98"/>
                      <a:pt x="148" y="98"/>
                    </a:cubicBezTo>
                    <a:cubicBezTo>
                      <a:pt x="148" y="99"/>
                      <a:pt x="148" y="99"/>
                      <a:pt x="148" y="99"/>
                    </a:cubicBezTo>
                    <a:cubicBezTo>
                      <a:pt x="149" y="99"/>
                      <a:pt x="149" y="99"/>
                      <a:pt x="149" y="99"/>
                    </a:cubicBezTo>
                    <a:cubicBezTo>
                      <a:pt x="148" y="98"/>
                      <a:pt x="148" y="98"/>
                      <a:pt x="148" y="98"/>
                    </a:cubicBezTo>
                    <a:cubicBezTo>
                      <a:pt x="149" y="99"/>
                      <a:pt x="149" y="99"/>
                      <a:pt x="149" y="99"/>
                    </a:cubicBezTo>
                    <a:cubicBezTo>
                      <a:pt x="148" y="98"/>
                      <a:pt x="148" y="98"/>
                      <a:pt x="148" y="98"/>
                    </a:cubicBezTo>
                    <a:cubicBezTo>
                      <a:pt x="149" y="99"/>
                      <a:pt x="149" y="99"/>
                      <a:pt x="149" y="99"/>
                    </a:cubicBezTo>
                    <a:cubicBezTo>
                      <a:pt x="149" y="97"/>
                      <a:pt x="149" y="97"/>
                      <a:pt x="149" y="97"/>
                    </a:cubicBezTo>
                    <a:cubicBezTo>
                      <a:pt x="148" y="98"/>
                      <a:pt x="148" y="98"/>
                      <a:pt x="148" y="98"/>
                    </a:cubicBezTo>
                    <a:cubicBezTo>
                      <a:pt x="149" y="99"/>
                      <a:pt x="149" y="99"/>
                      <a:pt x="149" y="99"/>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7"/>
                      <a:pt x="148" y="97"/>
                      <a:pt x="147" y="96"/>
                    </a:cubicBezTo>
                    <a:cubicBezTo>
                      <a:pt x="141" y="94"/>
                      <a:pt x="130" y="87"/>
                      <a:pt x="116" y="79"/>
                    </a:cubicBezTo>
                    <a:cubicBezTo>
                      <a:pt x="94" y="66"/>
                      <a:pt x="67" y="50"/>
                      <a:pt x="44" y="36"/>
                    </a:cubicBezTo>
                    <a:cubicBezTo>
                      <a:pt x="33" y="30"/>
                      <a:pt x="24" y="24"/>
                      <a:pt x="17" y="20"/>
                    </a:cubicBezTo>
                    <a:cubicBezTo>
                      <a:pt x="10" y="15"/>
                      <a:pt x="5" y="13"/>
                      <a:pt x="5" y="13"/>
                    </a:cubicBezTo>
                    <a:cubicBezTo>
                      <a:pt x="5" y="12"/>
                      <a:pt x="4" y="13"/>
                      <a:pt x="3" y="13"/>
                    </a:cubicBezTo>
                    <a:cubicBezTo>
                      <a:pt x="3" y="14"/>
                      <a:pt x="3" y="14"/>
                      <a:pt x="3" y="14"/>
                    </a:cubicBezTo>
                    <a:cubicBezTo>
                      <a:pt x="3" y="15"/>
                      <a:pt x="3" y="15"/>
                      <a:pt x="3" y="15"/>
                    </a:cubicBezTo>
                    <a:cubicBezTo>
                      <a:pt x="4" y="16"/>
                      <a:pt x="4" y="16"/>
                      <a:pt x="5" y="16"/>
                    </a:cubicBezTo>
                    <a:cubicBezTo>
                      <a:pt x="6" y="18"/>
                      <a:pt x="10" y="20"/>
                      <a:pt x="15" y="23"/>
                    </a:cubicBezTo>
                    <a:cubicBezTo>
                      <a:pt x="49" y="46"/>
                      <a:pt x="152" y="108"/>
                      <a:pt x="152" y="108"/>
                    </a:cubicBezTo>
                    <a:cubicBezTo>
                      <a:pt x="153" y="108"/>
                      <a:pt x="153" y="108"/>
                      <a:pt x="154" y="107"/>
                    </a:cubicBezTo>
                    <a:cubicBezTo>
                      <a:pt x="154" y="107"/>
                      <a:pt x="154" y="106"/>
                      <a:pt x="153" y="105"/>
                    </a:cubicBezTo>
                    <a:cubicBezTo>
                      <a:pt x="153" y="105"/>
                      <a:pt x="118" y="83"/>
                      <a:pt x="82" y="62"/>
                    </a:cubicBezTo>
                    <a:cubicBezTo>
                      <a:pt x="64" y="51"/>
                      <a:pt x="45" y="40"/>
                      <a:pt x="31" y="32"/>
                    </a:cubicBezTo>
                    <a:cubicBezTo>
                      <a:pt x="24" y="27"/>
                      <a:pt x="18" y="24"/>
                      <a:pt x="14" y="22"/>
                    </a:cubicBezTo>
                    <a:cubicBezTo>
                      <a:pt x="12" y="20"/>
                      <a:pt x="10" y="19"/>
                      <a:pt x="8" y="19"/>
                    </a:cubicBezTo>
                    <a:cubicBezTo>
                      <a:pt x="8" y="19"/>
                      <a:pt x="7" y="18"/>
                      <a:pt x="7" y="18"/>
                    </a:cubicBezTo>
                    <a:cubicBezTo>
                      <a:pt x="6" y="18"/>
                      <a:pt x="6" y="18"/>
                      <a:pt x="5" y="18"/>
                    </a:cubicBezTo>
                    <a:cubicBezTo>
                      <a:pt x="5" y="18"/>
                      <a:pt x="5" y="18"/>
                      <a:pt x="5" y="18"/>
                    </a:cubicBezTo>
                    <a:cubicBezTo>
                      <a:pt x="5" y="18"/>
                      <a:pt x="4" y="18"/>
                      <a:pt x="4" y="18"/>
                    </a:cubicBezTo>
                    <a:cubicBezTo>
                      <a:pt x="4" y="19"/>
                      <a:pt x="4" y="20"/>
                      <a:pt x="4" y="20"/>
                    </a:cubicBezTo>
                    <a:cubicBezTo>
                      <a:pt x="43" y="45"/>
                      <a:pt x="43" y="45"/>
                      <a:pt x="43" y="45"/>
                    </a:cubicBezTo>
                    <a:cubicBezTo>
                      <a:pt x="5" y="22"/>
                      <a:pt x="5" y="22"/>
                      <a:pt x="5" y="22"/>
                    </a:cubicBezTo>
                    <a:cubicBezTo>
                      <a:pt x="5" y="22"/>
                      <a:pt x="4" y="22"/>
                      <a:pt x="4" y="22"/>
                    </a:cubicBezTo>
                    <a:cubicBezTo>
                      <a:pt x="3" y="22"/>
                      <a:pt x="3" y="23"/>
                      <a:pt x="3" y="23"/>
                    </a:cubicBezTo>
                    <a:cubicBezTo>
                      <a:pt x="3" y="24"/>
                      <a:pt x="3" y="24"/>
                      <a:pt x="3" y="24"/>
                    </a:cubicBezTo>
                    <a:cubicBezTo>
                      <a:pt x="3" y="25"/>
                      <a:pt x="3" y="25"/>
                      <a:pt x="3" y="25"/>
                    </a:cubicBezTo>
                    <a:cubicBezTo>
                      <a:pt x="4" y="25"/>
                      <a:pt x="4" y="25"/>
                      <a:pt x="4" y="25"/>
                    </a:cubicBezTo>
                    <a:cubicBezTo>
                      <a:pt x="7" y="27"/>
                      <a:pt x="18" y="34"/>
                      <a:pt x="33" y="44"/>
                    </a:cubicBezTo>
                    <a:cubicBezTo>
                      <a:pt x="78" y="72"/>
                      <a:pt x="158" y="121"/>
                      <a:pt x="158" y="121"/>
                    </a:cubicBezTo>
                    <a:cubicBezTo>
                      <a:pt x="159" y="120"/>
                      <a:pt x="159" y="120"/>
                      <a:pt x="159" y="120"/>
                    </a:cubicBezTo>
                    <a:cubicBezTo>
                      <a:pt x="159" y="118"/>
                      <a:pt x="159" y="118"/>
                      <a:pt x="159" y="118"/>
                    </a:cubicBezTo>
                    <a:cubicBezTo>
                      <a:pt x="159" y="120"/>
                      <a:pt x="159" y="120"/>
                      <a:pt x="159" y="120"/>
                    </a:cubicBezTo>
                    <a:cubicBezTo>
                      <a:pt x="159" y="118"/>
                      <a:pt x="159" y="118"/>
                      <a:pt x="159" y="118"/>
                    </a:cubicBezTo>
                    <a:cubicBezTo>
                      <a:pt x="159" y="118"/>
                      <a:pt x="159" y="118"/>
                      <a:pt x="159" y="118"/>
                    </a:cubicBezTo>
                    <a:cubicBezTo>
                      <a:pt x="159" y="120"/>
                      <a:pt x="159" y="120"/>
                      <a:pt x="159" y="120"/>
                    </a:cubicBezTo>
                    <a:cubicBezTo>
                      <a:pt x="159" y="118"/>
                      <a:pt x="159" y="118"/>
                      <a:pt x="159" y="118"/>
                    </a:cubicBezTo>
                    <a:cubicBezTo>
                      <a:pt x="159" y="119"/>
                      <a:pt x="159" y="119"/>
                      <a:pt x="159" y="119"/>
                    </a:cubicBezTo>
                    <a:cubicBezTo>
                      <a:pt x="159" y="118"/>
                      <a:pt x="159" y="118"/>
                      <a:pt x="159" y="118"/>
                    </a:cubicBezTo>
                    <a:cubicBezTo>
                      <a:pt x="159" y="118"/>
                      <a:pt x="159" y="118"/>
                      <a:pt x="159" y="118"/>
                    </a:cubicBezTo>
                    <a:cubicBezTo>
                      <a:pt x="159" y="119"/>
                      <a:pt x="159" y="119"/>
                      <a:pt x="159" y="119"/>
                    </a:cubicBezTo>
                    <a:cubicBezTo>
                      <a:pt x="159" y="118"/>
                      <a:pt x="159" y="118"/>
                      <a:pt x="159" y="118"/>
                    </a:cubicBezTo>
                    <a:cubicBezTo>
                      <a:pt x="159" y="118"/>
                      <a:pt x="158" y="118"/>
                      <a:pt x="157" y="117"/>
                    </a:cubicBezTo>
                    <a:cubicBezTo>
                      <a:pt x="148" y="112"/>
                      <a:pt x="112" y="90"/>
                      <a:pt x="78" y="69"/>
                    </a:cubicBezTo>
                    <a:cubicBezTo>
                      <a:pt x="61" y="58"/>
                      <a:pt x="44" y="48"/>
                      <a:pt x="31" y="41"/>
                    </a:cubicBezTo>
                    <a:cubicBezTo>
                      <a:pt x="24" y="37"/>
                      <a:pt x="19" y="34"/>
                      <a:pt x="14" y="32"/>
                    </a:cubicBezTo>
                    <a:cubicBezTo>
                      <a:pt x="12" y="31"/>
                      <a:pt x="11" y="30"/>
                      <a:pt x="9" y="30"/>
                    </a:cubicBezTo>
                    <a:cubicBezTo>
                      <a:pt x="8" y="29"/>
                      <a:pt x="8" y="29"/>
                      <a:pt x="7" y="29"/>
                    </a:cubicBezTo>
                    <a:cubicBezTo>
                      <a:pt x="7" y="29"/>
                      <a:pt x="6" y="29"/>
                      <a:pt x="6" y="29"/>
                    </a:cubicBezTo>
                    <a:cubicBezTo>
                      <a:pt x="5" y="29"/>
                      <a:pt x="5" y="29"/>
                      <a:pt x="5" y="29"/>
                    </a:cubicBezTo>
                    <a:cubicBezTo>
                      <a:pt x="5" y="29"/>
                      <a:pt x="4" y="29"/>
                      <a:pt x="4" y="29"/>
                    </a:cubicBezTo>
                    <a:cubicBezTo>
                      <a:pt x="4" y="30"/>
                      <a:pt x="4" y="31"/>
                      <a:pt x="5" y="31"/>
                    </a:cubicBezTo>
                    <a:cubicBezTo>
                      <a:pt x="162" y="130"/>
                      <a:pt x="162" y="130"/>
                      <a:pt x="162" y="130"/>
                    </a:cubicBezTo>
                    <a:cubicBezTo>
                      <a:pt x="163" y="130"/>
                      <a:pt x="164" y="130"/>
                      <a:pt x="164" y="129"/>
                    </a:cubicBezTo>
                    <a:cubicBezTo>
                      <a:pt x="165" y="129"/>
                      <a:pt x="164" y="128"/>
                      <a:pt x="164" y="127"/>
                    </a:cubicBezTo>
                    <a:cubicBezTo>
                      <a:pt x="164" y="127"/>
                      <a:pt x="127" y="104"/>
                      <a:pt x="90" y="81"/>
                    </a:cubicBezTo>
                    <a:cubicBezTo>
                      <a:pt x="71" y="70"/>
                      <a:pt x="52" y="59"/>
                      <a:pt x="37" y="50"/>
                    </a:cubicBezTo>
                    <a:cubicBezTo>
                      <a:pt x="29" y="46"/>
                      <a:pt x="23" y="42"/>
                      <a:pt x="18" y="40"/>
                    </a:cubicBezTo>
                    <a:cubicBezTo>
                      <a:pt x="16" y="38"/>
                      <a:pt x="14" y="37"/>
                      <a:pt x="12" y="37"/>
                    </a:cubicBezTo>
                    <a:cubicBezTo>
                      <a:pt x="11" y="36"/>
                      <a:pt x="11" y="36"/>
                      <a:pt x="10" y="36"/>
                    </a:cubicBezTo>
                    <a:cubicBezTo>
                      <a:pt x="10" y="36"/>
                      <a:pt x="9" y="35"/>
                      <a:pt x="9" y="35"/>
                    </a:cubicBezTo>
                    <a:cubicBezTo>
                      <a:pt x="8" y="36"/>
                      <a:pt x="8" y="36"/>
                      <a:pt x="8" y="36"/>
                    </a:cubicBezTo>
                    <a:cubicBezTo>
                      <a:pt x="8" y="36"/>
                      <a:pt x="7" y="36"/>
                      <a:pt x="7" y="36"/>
                    </a:cubicBezTo>
                    <a:cubicBezTo>
                      <a:pt x="8" y="37"/>
                      <a:pt x="8" y="37"/>
                      <a:pt x="8" y="37"/>
                    </a:cubicBezTo>
                    <a:cubicBezTo>
                      <a:pt x="7" y="36"/>
                      <a:pt x="7" y="36"/>
                      <a:pt x="7" y="36"/>
                    </a:cubicBezTo>
                    <a:cubicBezTo>
                      <a:pt x="7" y="37"/>
                      <a:pt x="7" y="37"/>
                      <a:pt x="7" y="37"/>
                    </a:cubicBezTo>
                    <a:cubicBezTo>
                      <a:pt x="7" y="37"/>
                      <a:pt x="7" y="38"/>
                      <a:pt x="7" y="38"/>
                    </a:cubicBezTo>
                    <a:cubicBezTo>
                      <a:pt x="7" y="38"/>
                      <a:pt x="8" y="39"/>
                      <a:pt x="8" y="39"/>
                    </a:cubicBezTo>
                    <a:cubicBezTo>
                      <a:pt x="10" y="40"/>
                      <a:pt x="13" y="43"/>
                      <a:pt x="18" y="46"/>
                    </a:cubicBezTo>
                    <a:cubicBezTo>
                      <a:pt x="36" y="57"/>
                      <a:pt x="73" y="79"/>
                      <a:pt x="105" y="99"/>
                    </a:cubicBezTo>
                    <a:cubicBezTo>
                      <a:pt x="121" y="109"/>
                      <a:pt x="136" y="118"/>
                      <a:pt x="147" y="125"/>
                    </a:cubicBezTo>
                    <a:cubicBezTo>
                      <a:pt x="153" y="128"/>
                      <a:pt x="157" y="131"/>
                      <a:pt x="160" y="133"/>
                    </a:cubicBezTo>
                    <a:cubicBezTo>
                      <a:pt x="162" y="134"/>
                      <a:pt x="163" y="135"/>
                      <a:pt x="164" y="136"/>
                    </a:cubicBezTo>
                    <a:cubicBezTo>
                      <a:pt x="164"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6" y="136"/>
                      <a:pt x="166" y="136"/>
                      <a:pt x="166" y="136"/>
                    </a:cubicBezTo>
                    <a:cubicBezTo>
                      <a:pt x="165" y="135"/>
                      <a:pt x="165" y="135"/>
                      <a:pt x="165" y="135"/>
                    </a:cubicBezTo>
                    <a:cubicBezTo>
                      <a:pt x="165" y="136"/>
                      <a:pt x="165" y="136"/>
                      <a:pt x="165" y="136"/>
                    </a:cubicBezTo>
                    <a:cubicBezTo>
                      <a:pt x="166" y="136"/>
                      <a:pt x="166" y="136"/>
                      <a:pt x="166" y="136"/>
                    </a:cubicBezTo>
                    <a:cubicBezTo>
                      <a:pt x="165" y="135"/>
                      <a:pt x="165" y="135"/>
                      <a:pt x="165" y="135"/>
                    </a:cubicBezTo>
                    <a:cubicBezTo>
                      <a:pt x="166" y="136"/>
                      <a:pt x="166" y="136"/>
                      <a:pt x="166" y="136"/>
                    </a:cubicBezTo>
                    <a:cubicBezTo>
                      <a:pt x="167" y="134"/>
                      <a:pt x="167" y="134"/>
                      <a:pt x="167" y="134"/>
                    </a:cubicBezTo>
                    <a:cubicBezTo>
                      <a:pt x="167" y="134"/>
                      <a:pt x="129" y="111"/>
                      <a:pt x="90" y="88"/>
                    </a:cubicBezTo>
                    <a:cubicBezTo>
                      <a:pt x="71" y="76"/>
                      <a:pt x="51" y="65"/>
                      <a:pt x="36" y="56"/>
                    </a:cubicBezTo>
                    <a:cubicBezTo>
                      <a:pt x="28" y="52"/>
                      <a:pt x="22" y="48"/>
                      <a:pt x="17" y="46"/>
                    </a:cubicBezTo>
                    <a:cubicBezTo>
                      <a:pt x="14" y="44"/>
                      <a:pt x="12" y="43"/>
                      <a:pt x="11" y="43"/>
                    </a:cubicBezTo>
                    <a:cubicBezTo>
                      <a:pt x="10" y="42"/>
                      <a:pt x="9" y="42"/>
                      <a:pt x="9" y="42"/>
                    </a:cubicBezTo>
                    <a:cubicBezTo>
                      <a:pt x="8" y="42"/>
                      <a:pt x="7" y="42"/>
                      <a:pt x="7" y="42"/>
                    </a:cubicBezTo>
                    <a:cubicBezTo>
                      <a:pt x="6" y="42"/>
                      <a:pt x="6" y="42"/>
                      <a:pt x="6" y="42"/>
                    </a:cubicBezTo>
                    <a:cubicBezTo>
                      <a:pt x="6" y="42"/>
                      <a:pt x="6" y="42"/>
                      <a:pt x="5" y="42"/>
                    </a:cubicBezTo>
                    <a:cubicBezTo>
                      <a:pt x="5" y="43"/>
                      <a:pt x="5" y="44"/>
                      <a:pt x="6" y="44"/>
                    </a:cubicBezTo>
                    <a:cubicBezTo>
                      <a:pt x="167" y="145"/>
                      <a:pt x="167" y="145"/>
                      <a:pt x="167" y="145"/>
                    </a:cubicBezTo>
                    <a:cubicBezTo>
                      <a:pt x="167" y="144"/>
                      <a:pt x="167" y="144"/>
                      <a:pt x="167" y="144"/>
                    </a:cubicBezTo>
                    <a:cubicBezTo>
                      <a:pt x="166" y="143"/>
                      <a:pt x="166" y="143"/>
                      <a:pt x="166" y="143"/>
                    </a:cubicBezTo>
                    <a:cubicBezTo>
                      <a:pt x="167" y="143"/>
                      <a:pt x="167" y="143"/>
                      <a:pt x="167" y="143"/>
                    </a:cubicBezTo>
                    <a:cubicBezTo>
                      <a:pt x="167" y="142"/>
                      <a:pt x="167" y="142"/>
                      <a:pt x="167" y="142"/>
                    </a:cubicBezTo>
                    <a:cubicBezTo>
                      <a:pt x="166" y="143"/>
                      <a:pt x="166" y="143"/>
                      <a:pt x="166" y="143"/>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2"/>
                      <a:pt x="165" y="142"/>
                      <a:pt x="164" y="141"/>
                    </a:cubicBezTo>
                    <a:cubicBezTo>
                      <a:pt x="158" y="139"/>
                      <a:pt x="145" y="132"/>
                      <a:pt x="129" y="122"/>
                    </a:cubicBezTo>
                    <a:cubicBezTo>
                      <a:pt x="105" y="108"/>
                      <a:pt x="75" y="90"/>
                      <a:pt x="51" y="75"/>
                    </a:cubicBezTo>
                    <a:cubicBezTo>
                      <a:pt x="39" y="67"/>
                      <a:pt x="28" y="60"/>
                      <a:pt x="20" y="55"/>
                    </a:cubicBezTo>
                    <a:cubicBezTo>
                      <a:pt x="13" y="51"/>
                      <a:pt x="8" y="48"/>
                      <a:pt x="8" y="48"/>
                    </a:cubicBezTo>
                    <a:cubicBezTo>
                      <a:pt x="8" y="47"/>
                      <a:pt x="7" y="47"/>
                      <a:pt x="7" y="47"/>
                    </a:cubicBezTo>
                    <a:cubicBezTo>
                      <a:pt x="7" y="47"/>
                      <a:pt x="6" y="48"/>
                      <a:pt x="6" y="48"/>
                    </a:cubicBezTo>
                    <a:cubicBezTo>
                      <a:pt x="6" y="49"/>
                      <a:pt x="6" y="49"/>
                      <a:pt x="6" y="49"/>
                    </a:cubicBezTo>
                    <a:cubicBezTo>
                      <a:pt x="6" y="50"/>
                      <a:pt x="6" y="50"/>
                      <a:pt x="7" y="51"/>
                    </a:cubicBezTo>
                    <a:cubicBezTo>
                      <a:pt x="7" y="52"/>
                      <a:pt x="8" y="53"/>
                      <a:pt x="10" y="54"/>
                    </a:cubicBezTo>
                    <a:cubicBezTo>
                      <a:pt x="16" y="59"/>
                      <a:pt x="28" y="67"/>
                      <a:pt x="44" y="76"/>
                    </a:cubicBezTo>
                    <a:cubicBezTo>
                      <a:pt x="89" y="105"/>
                      <a:pt x="161" y="147"/>
                      <a:pt x="161" y="147"/>
                    </a:cubicBezTo>
                    <a:cubicBezTo>
                      <a:pt x="162" y="146"/>
                      <a:pt x="162" y="146"/>
                      <a:pt x="162" y="146"/>
                    </a:cubicBezTo>
                    <a:cubicBezTo>
                      <a:pt x="161" y="145"/>
                      <a:pt x="161" y="145"/>
                      <a:pt x="161" y="145"/>
                    </a:cubicBezTo>
                    <a:cubicBezTo>
                      <a:pt x="162" y="145"/>
                      <a:pt x="162" y="145"/>
                      <a:pt x="162" y="145"/>
                    </a:cubicBezTo>
                    <a:cubicBezTo>
                      <a:pt x="161" y="144"/>
                      <a:pt x="161" y="144"/>
                      <a:pt x="161" y="144"/>
                    </a:cubicBezTo>
                    <a:cubicBezTo>
                      <a:pt x="161" y="145"/>
                      <a:pt x="161" y="145"/>
                      <a:pt x="161" y="145"/>
                    </a:cubicBezTo>
                    <a:cubicBezTo>
                      <a:pt x="162" y="145"/>
                      <a:pt x="162" y="145"/>
                      <a:pt x="162" y="145"/>
                    </a:cubicBezTo>
                    <a:cubicBezTo>
                      <a:pt x="161" y="144"/>
                      <a:pt x="161" y="144"/>
                      <a:pt x="161" y="144"/>
                    </a:cubicBezTo>
                    <a:cubicBezTo>
                      <a:pt x="162" y="145"/>
                      <a:pt x="162" y="145"/>
                      <a:pt x="162" y="145"/>
                    </a:cubicBezTo>
                    <a:cubicBezTo>
                      <a:pt x="162" y="144"/>
                      <a:pt x="162" y="144"/>
                      <a:pt x="162" y="144"/>
                    </a:cubicBezTo>
                    <a:cubicBezTo>
                      <a:pt x="161" y="144"/>
                      <a:pt x="161" y="144"/>
                      <a:pt x="161" y="144"/>
                    </a:cubicBezTo>
                    <a:cubicBezTo>
                      <a:pt x="162" y="145"/>
                      <a:pt x="162" y="145"/>
                      <a:pt x="162" y="145"/>
                    </a:cubicBezTo>
                    <a:cubicBezTo>
                      <a:pt x="162" y="144"/>
                      <a:pt x="162" y="144"/>
                      <a:pt x="162" y="144"/>
                    </a:cubicBezTo>
                    <a:cubicBezTo>
                      <a:pt x="161" y="144"/>
                      <a:pt x="161" y="144"/>
                      <a:pt x="159" y="144"/>
                    </a:cubicBezTo>
                    <a:cubicBezTo>
                      <a:pt x="155" y="142"/>
                      <a:pt x="145" y="136"/>
                      <a:pt x="133" y="130"/>
                    </a:cubicBezTo>
                    <a:cubicBezTo>
                      <a:pt x="116" y="119"/>
                      <a:pt x="93" y="106"/>
                      <a:pt x="75" y="95"/>
                    </a:cubicBezTo>
                    <a:cubicBezTo>
                      <a:pt x="65" y="89"/>
                      <a:pt x="57" y="84"/>
                      <a:pt x="51" y="81"/>
                    </a:cubicBezTo>
                    <a:cubicBezTo>
                      <a:pt x="48" y="79"/>
                      <a:pt x="46" y="77"/>
                      <a:pt x="44" y="76"/>
                    </a:cubicBezTo>
                    <a:cubicBezTo>
                      <a:pt x="43" y="76"/>
                      <a:pt x="43" y="76"/>
                      <a:pt x="42" y="75"/>
                    </a:cubicBezTo>
                    <a:cubicBezTo>
                      <a:pt x="41" y="75"/>
                      <a:pt x="41" y="75"/>
                      <a:pt x="41" y="75"/>
                    </a:cubicBezTo>
                    <a:cubicBezTo>
                      <a:pt x="41" y="75"/>
                      <a:pt x="41" y="75"/>
                      <a:pt x="41" y="75"/>
                    </a:cubicBezTo>
                    <a:cubicBezTo>
                      <a:pt x="40" y="75"/>
                      <a:pt x="40" y="75"/>
                      <a:pt x="40" y="75"/>
                    </a:cubicBezTo>
                    <a:cubicBezTo>
                      <a:pt x="40" y="75"/>
                      <a:pt x="40" y="75"/>
                      <a:pt x="40" y="75"/>
                    </a:cubicBezTo>
                    <a:cubicBezTo>
                      <a:pt x="39" y="75"/>
                      <a:pt x="39" y="75"/>
                      <a:pt x="39" y="75"/>
                    </a:cubicBezTo>
                    <a:cubicBezTo>
                      <a:pt x="40" y="76"/>
                      <a:pt x="40" y="76"/>
                      <a:pt x="40" y="76"/>
                    </a:cubicBezTo>
                    <a:cubicBezTo>
                      <a:pt x="39" y="75"/>
                      <a:pt x="39" y="75"/>
                      <a:pt x="39" y="75"/>
                    </a:cubicBezTo>
                    <a:cubicBezTo>
                      <a:pt x="39" y="76"/>
                      <a:pt x="39" y="76"/>
                      <a:pt x="39" y="76"/>
                    </a:cubicBezTo>
                    <a:cubicBezTo>
                      <a:pt x="39" y="77"/>
                      <a:pt x="39" y="77"/>
                      <a:pt x="39" y="77"/>
                    </a:cubicBezTo>
                    <a:cubicBezTo>
                      <a:pt x="39" y="78"/>
                      <a:pt x="40" y="78"/>
                      <a:pt x="40" y="78"/>
                    </a:cubicBezTo>
                    <a:cubicBezTo>
                      <a:pt x="41" y="80"/>
                      <a:pt x="44" y="81"/>
                      <a:pt x="48" y="84"/>
                    </a:cubicBezTo>
                    <a:cubicBezTo>
                      <a:pt x="74" y="102"/>
                      <a:pt x="154" y="149"/>
                      <a:pt x="154" y="149"/>
                    </a:cubicBezTo>
                    <a:cubicBezTo>
                      <a:pt x="155" y="148"/>
                      <a:pt x="155" y="148"/>
                      <a:pt x="155" y="148"/>
                    </a:cubicBezTo>
                    <a:cubicBezTo>
                      <a:pt x="155" y="146"/>
                      <a:pt x="155" y="146"/>
                      <a:pt x="155" y="146"/>
                    </a:cubicBezTo>
                    <a:cubicBezTo>
                      <a:pt x="72" y="99"/>
                      <a:pt x="72" y="99"/>
                      <a:pt x="72" y="99"/>
                    </a:cubicBezTo>
                    <a:cubicBezTo>
                      <a:pt x="71" y="98"/>
                      <a:pt x="71" y="98"/>
                      <a:pt x="70" y="99"/>
                    </a:cubicBezTo>
                    <a:cubicBezTo>
                      <a:pt x="70" y="99"/>
                      <a:pt x="69" y="99"/>
                      <a:pt x="69" y="100"/>
                    </a:cubicBezTo>
                    <a:cubicBezTo>
                      <a:pt x="70" y="101"/>
                      <a:pt x="70" y="101"/>
                      <a:pt x="70" y="101"/>
                    </a:cubicBezTo>
                    <a:cubicBezTo>
                      <a:pt x="70" y="101"/>
                      <a:pt x="70" y="101"/>
                      <a:pt x="70" y="101"/>
                    </a:cubicBezTo>
                    <a:cubicBezTo>
                      <a:pt x="70" y="102"/>
                      <a:pt x="71" y="102"/>
                      <a:pt x="72" y="102"/>
                    </a:cubicBezTo>
                    <a:cubicBezTo>
                      <a:pt x="83" y="110"/>
                      <a:pt x="149" y="151"/>
                      <a:pt x="149" y="151"/>
                    </a:cubicBezTo>
                    <a:cubicBezTo>
                      <a:pt x="150" y="150"/>
                      <a:pt x="150" y="150"/>
                      <a:pt x="150" y="150"/>
                    </a:cubicBezTo>
                    <a:cubicBezTo>
                      <a:pt x="151" y="148"/>
                      <a:pt x="151" y="148"/>
                      <a:pt x="151" y="148"/>
                    </a:cubicBezTo>
                    <a:cubicBezTo>
                      <a:pt x="112" y="131"/>
                      <a:pt x="112" y="131"/>
                      <a:pt x="112" y="131"/>
                    </a:cubicBezTo>
                    <a:cubicBezTo>
                      <a:pt x="112" y="130"/>
                      <a:pt x="111" y="131"/>
                      <a:pt x="111" y="131"/>
                    </a:cubicBezTo>
                    <a:cubicBezTo>
                      <a:pt x="110" y="132"/>
                      <a:pt x="110" y="132"/>
                      <a:pt x="110" y="132"/>
                    </a:cubicBezTo>
                    <a:cubicBezTo>
                      <a:pt x="110" y="132"/>
                      <a:pt x="110" y="133"/>
                      <a:pt x="111" y="133"/>
                    </a:cubicBezTo>
                    <a:cubicBezTo>
                      <a:pt x="111" y="133"/>
                      <a:pt x="111" y="133"/>
                      <a:pt x="111" y="134"/>
                    </a:cubicBezTo>
                    <a:cubicBezTo>
                      <a:pt x="113" y="135"/>
                      <a:pt x="115" y="136"/>
                      <a:pt x="118" y="138"/>
                    </a:cubicBezTo>
                    <a:cubicBezTo>
                      <a:pt x="123" y="141"/>
                      <a:pt x="129" y="144"/>
                      <a:pt x="134" y="147"/>
                    </a:cubicBezTo>
                    <a:cubicBezTo>
                      <a:pt x="136" y="148"/>
                      <a:pt x="138" y="150"/>
                      <a:pt x="140" y="151"/>
                    </a:cubicBezTo>
                    <a:cubicBezTo>
                      <a:pt x="140" y="151"/>
                      <a:pt x="141" y="152"/>
                      <a:pt x="141"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3" y="151"/>
                      <a:pt x="143" y="151"/>
                      <a:pt x="143" y="151"/>
                    </a:cubicBezTo>
                    <a:cubicBezTo>
                      <a:pt x="141" y="151"/>
                      <a:pt x="141" y="151"/>
                      <a:pt x="141" y="151"/>
                    </a:cubicBezTo>
                    <a:cubicBezTo>
                      <a:pt x="141" y="152"/>
                      <a:pt x="142" y="152"/>
                      <a:pt x="142" y="152"/>
                    </a:cubicBezTo>
                    <a:cubicBezTo>
                      <a:pt x="143" y="151"/>
                      <a:pt x="143" y="151"/>
                      <a:pt x="143" y="151"/>
                    </a:cubicBezTo>
                    <a:cubicBezTo>
                      <a:pt x="141" y="151"/>
                      <a:pt x="141" y="151"/>
                      <a:pt x="141" y="151"/>
                    </a:cubicBezTo>
                    <a:cubicBezTo>
                      <a:pt x="143" y="151"/>
                      <a:pt x="143" y="151"/>
                      <a:pt x="143" y="151"/>
                    </a:cubicBezTo>
                    <a:cubicBezTo>
                      <a:pt x="142" y="151"/>
                      <a:pt x="142" y="151"/>
                      <a:pt x="142" y="151"/>
                    </a:cubicBezTo>
                    <a:cubicBezTo>
                      <a:pt x="141" y="151"/>
                      <a:pt x="141" y="151"/>
                      <a:pt x="141" y="151"/>
                    </a:cubicBezTo>
                    <a:cubicBezTo>
                      <a:pt x="143" y="151"/>
                      <a:pt x="143" y="151"/>
                      <a:pt x="143" y="151"/>
                    </a:cubicBezTo>
                    <a:cubicBezTo>
                      <a:pt x="142" y="151"/>
                      <a:pt x="142" y="151"/>
                      <a:pt x="142" y="151"/>
                    </a:cubicBezTo>
                    <a:cubicBezTo>
                      <a:pt x="143" y="151"/>
                      <a:pt x="143" y="151"/>
                      <a:pt x="143" y="151"/>
                    </a:cubicBezTo>
                    <a:cubicBezTo>
                      <a:pt x="143" y="150"/>
                      <a:pt x="143" y="150"/>
                      <a:pt x="143" y="150"/>
                    </a:cubicBezTo>
                    <a:cubicBezTo>
                      <a:pt x="116" y="140"/>
                      <a:pt x="116" y="140"/>
                      <a:pt x="116" y="140"/>
                    </a:cubicBezTo>
                    <a:cubicBezTo>
                      <a:pt x="115" y="140"/>
                      <a:pt x="114" y="140"/>
                      <a:pt x="114" y="141"/>
                    </a:cubicBezTo>
                    <a:cubicBezTo>
                      <a:pt x="114" y="141"/>
                      <a:pt x="114" y="142"/>
                      <a:pt x="114" y="142"/>
                    </a:cubicBezTo>
                    <a:cubicBezTo>
                      <a:pt x="134" y="154"/>
                      <a:pt x="134" y="154"/>
                      <a:pt x="134" y="154"/>
                    </a:cubicBezTo>
                    <a:cubicBezTo>
                      <a:pt x="134" y="153"/>
                      <a:pt x="134" y="153"/>
                      <a:pt x="134" y="153"/>
                    </a:cubicBezTo>
                    <a:cubicBezTo>
                      <a:pt x="133" y="152"/>
                      <a:pt x="133" y="152"/>
                      <a:pt x="133" y="152"/>
                    </a:cubicBezTo>
                    <a:cubicBezTo>
                      <a:pt x="134" y="153"/>
                      <a:pt x="134" y="153"/>
                      <a:pt x="134" y="153"/>
                    </a:cubicBezTo>
                    <a:cubicBezTo>
                      <a:pt x="134" y="152"/>
                      <a:pt x="134" y="152"/>
                      <a:pt x="134" y="152"/>
                    </a:cubicBezTo>
                    <a:cubicBezTo>
                      <a:pt x="134" y="152"/>
                      <a:pt x="134" y="152"/>
                      <a:pt x="133"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2"/>
                      <a:pt x="133" y="151"/>
                      <a:pt x="131" y="151"/>
                    </a:cubicBezTo>
                    <a:cubicBezTo>
                      <a:pt x="129" y="150"/>
                      <a:pt x="125" y="149"/>
                      <a:pt x="122" y="149"/>
                    </a:cubicBezTo>
                    <a:cubicBezTo>
                      <a:pt x="121" y="148"/>
                      <a:pt x="120" y="148"/>
                      <a:pt x="119" y="148"/>
                    </a:cubicBezTo>
                    <a:cubicBezTo>
                      <a:pt x="118" y="148"/>
                      <a:pt x="118" y="148"/>
                      <a:pt x="117" y="148"/>
                    </a:cubicBezTo>
                    <a:cubicBezTo>
                      <a:pt x="117" y="148"/>
                      <a:pt x="117" y="147"/>
                      <a:pt x="116" y="147"/>
                    </a:cubicBezTo>
                    <a:cubicBezTo>
                      <a:pt x="116" y="148"/>
                      <a:pt x="116" y="148"/>
                      <a:pt x="116" y="148"/>
                    </a:cubicBezTo>
                    <a:cubicBezTo>
                      <a:pt x="116" y="148"/>
                      <a:pt x="115" y="148"/>
                      <a:pt x="115" y="148"/>
                    </a:cubicBezTo>
                    <a:cubicBezTo>
                      <a:pt x="115" y="149"/>
                      <a:pt x="115" y="150"/>
                      <a:pt x="115" y="150"/>
                    </a:cubicBezTo>
                    <a:cubicBezTo>
                      <a:pt x="120" y="153"/>
                      <a:pt x="120" y="153"/>
                      <a:pt x="120" y="153"/>
                    </a:cubicBezTo>
                    <a:cubicBezTo>
                      <a:pt x="116" y="155"/>
                      <a:pt x="116" y="155"/>
                      <a:pt x="116" y="155"/>
                    </a:cubicBezTo>
                    <a:cubicBezTo>
                      <a:pt x="116" y="155"/>
                      <a:pt x="115" y="155"/>
                      <a:pt x="115" y="156"/>
                    </a:cubicBezTo>
                    <a:cubicBezTo>
                      <a:pt x="115" y="156"/>
                      <a:pt x="115" y="157"/>
                      <a:pt x="116" y="157"/>
                    </a:cubicBezTo>
                    <a:cubicBezTo>
                      <a:pt x="117" y="158"/>
                      <a:pt x="117" y="158"/>
                      <a:pt x="117" y="158"/>
                    </a:cubicBezTo>
                    <a:cubicBezTo>
                      <a:pt x="118" y="159"/>
                      <a:pt x="119" y="158"/>
                      <a:pt x="119" y="158"/>
                    </a:cubicBezTo>
                    <a:cubicBezTo>
                      <a:pt x="120" y="157"/>
                      <a:pt x="119" y="156"/>
                      <a:pt x="119" y="15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6" name="Freeform 1212">
                <a:extLst>
                  <a:ext uri="{FF2B5EF4-FFF2-40B4-BE49-F238E27FC236}">
                    <a16:creationId xmlns:a16="http://schemas.microsoft.com/office/drawing/2014/main" id="{B78501F5-B576-4B30-9A50-8C8365A3442F}"/>
                  </a:ext>
                </a:extLst>
              </p:cNvPr>
              <p:cNvSpPr>
                <a:spLocks/>
              </p:cNvSpPr>
              <p:nvPr/>
            </p:nvSpPr>
            <p:spPr bwMode="auto">
              <a:xfrm>
                <a:off x="4551880" y="235895"/>
                <a:ext cx="529575" cy="346075"/>
              </a:xfrm>
              <a:custGeom>
                <a:avLst/>
                <a:gdLst>
                  <a:gd name="T0" fmla="*/ 92 w 242"/>
                  <a:gd name="T1" fmla="*/ 131 h 158"/>
                  <a:gd name="T2" fmla="*/ 91 w 242"/>
                  <a:gd name="T3" fmla="*/ 125 h 158"/>
                  <a:gd name="T4" fmla="*/ 120 w 242"/>
                  <a:gd name="T5" fmla="*/ 134 h 158"/>
                  <a:gd name="T6" fmla="*/ 125 w 242"/>
                  <a:gd name="T7" fmla="*/ 131 h 158"/>
                  <a:gd name="T8" fmla="*/ 9 w 242"/>
                  <a:gd name="T9" fmla="*/ 61 h 158"/>
                  <a:gd name="T10" fmla="*/ 18 w 242"/>
                  <a:gd name="T11" fmla="*/ 57 h 158"/>
                  <a:gd name="T12" fmla="*/ 140 w 242"/>
                  <a:gd name="T13" fmla="*/ 116 h 158"/>
                  <a:gd name="T14" fmla="*/ 35 w 242"/>
                  <a:gd name="T15" fmla="*/ 53 h 158"/>
                  <a:gd name="T16" fmla="*/ 38 w 242"/>
                  <a:gd name="T17" fmla="*/ 49 h 158"/>
                  <a:gd name="T18" fmla="*/ 50 w 242"/>
                  <a:gd name="T19" fmla="*/ 51 h 158"/>
                  <a:gd name="T20" fmla="*/ 46 w 242"/>
                  <a:gd name="T21" fmla="*/ 50 h 158"/>
                  <a:gd name="T22" fmla="*/ 51 w 242"/>
                  <a:gd name="T23" fmla="*/ 48 h 158"/>
                  <a:gd name="T24" fmla="*/ 59 w 242"/>
                  <a:gd name="T25" fmla="*/ 45 h 158"/>
                  <a:gd name="T26" fmla="*/ 73 w 242"/>
                  <a:gd name="T27" fmla="*/ 49 h 158"/>
                  <a:gd name="T28" fmla="*/ 63 w 242"/>
                  <a:gd name="T29" fmla="*/ 44 h 158"/>
                  <a:gd name="T30" fmla="*/ 71 w 242"/>
                  <a:gd name="T31" fmla="*/ 42 h 158"/>
                  <a:gd name="T32" fmla="*/ 76 w 242"/>
                  <a:gd name="T33" fmla="*/ 39 h 158"/>
                  <a:gd name="T34" fmla="*/ 80 w 242"/>
                  <a:gd name="T35" fmla="*/ 37 h 158"/>
                  <a:gd name="T36" fmla="*/ 172 w 242"/>
                  <a:gd name="T37" fmla="*/ 84 h 158"/>
                  <a:gd name="T38" fmla="*/ 81 w 242"/>
                  <a:gd name="T39" fmla="*/ 24 h 158"/>
                  <a:gd name="T40" fmla="*/ 184 w 242"/>
                  <a:gd name="T41" fmla="*/ 80 h 158"/>
                  <a:gd name="T42" fmla="*/ 167 w 242"/>
                  <a:gd name="T43" fmla="*/ 70 h 158"/>
                  <a:gd name="T44" fmla="*/ 81 w 242"/>
                  <a:gd name="T45" fmla="*/ 12 h 158"/>
                  <a:gd name="T46" fmla="*/ 84 w 242"/>
                  <a:gd name="T47" fmla="*/ 2 h 158"/>
                  <a:gd name="T48" fmla="*/ 108 w 242"/>
                  <a:gd name="T49" fmla="*/ 7 h 158"/>
                  <a:gd name="T50" fmla="*/ 124 w 242"/>
                  <a:gd name="T51" fmla="*/ 9 h 158"/>
                  <a:gd name="T52" fmla="*/ 137 w 242"/>
                  <a:gd name="T53" fmla="*/ 11 h 158"/>
                  <a:gd name="T54" fmla="*/ 152 w 242"/>
                  <a:gd name="T55" fmla="*/ 16 h 158"/>
                  <a:gd name="T56" fmla="*/ 228 w 242"/>
                  <a:gd name="T57" fmla="*/ 43 h 158"/>
                  <a:gd name="T58" fmla="*/ 233 w 242"/>
                  <a:gd name="T59" fmla="*/ 42 h 158"/>
                  <a:gd name="T60" fmla="*/ 234 w 242"/>
                  <a:gd name="T61" fmla="*/ 38 h 158"/>
                  <a:gd name="T62" fmla="*/ 207 w 242"/>
                  <a:gd name="T63" fmla="*/ 25 h 158"/>
                  <a:gd name="T64" fmla="*/ 232 w 242"/>
                  <a:gd name="T65" fmla="*/ 39 h 158"/>
                  <a:gd name="T66" fmla="*/ 174 w 242"/>
                  <a:gd name="T67" fmla="*/ 20 h 158"/>
                  <a:gd name="T68" fmla="*/ 218 w 242"/>
                  <a:gd name="T69" fmla="*/ 53 h 158"/>
                  <a:gd name="T70" fmla="*/ 208 w 242"/>
                  <a:gd name="T71" fmla="*/ 50 h 158"/>
                  <a:gd name="T72" fmla="*/ 215 w 242"/>
                  <a:gd name="T73" fmla="*/ 53 h 158"/>
                  <a:gd name="T74" fmla="*/ 209 w 242"/>
                  <a:gd name="T75" fmla="*/ 58 h 158"/>
                  <a:gd name="T76" fmla="*/ 127 w 242"/>
                  <a:gd name="T77" fmla="*/ 13 h 158"/>
                  <a:gd name="T78" fmla="*/ 202 w 242"/>
                  <a:gd name="T79" fmla="*/ 65 h 158"/>
                  <a:gd name="T80" fmla="*/ 198 w 242"/>
                  <a:gd name="T81" fmla="*/ 68 h 158"/>
                  <a:gd name="T82" fmla="*/ 187 w 242"/>
                  <a:gd name="T83" fmla="*/ 78 h 158"/>
                  <a:gd name="T84" fmla="*/ 183 w 242"/>
                  <a:gd name="T85" fmla="*/ 82 h 158"/>
                  <a:gd name="T86" fmla="*/ 80 w 242"/>
                  <a:gd name="T87" fmla="*/ 22 h 158"/>
                  <a:gd name="T88" fmla="*/ 177 w 242"/>
                  <a:gd name="T89" fmla="*/ 83 h 158"/>
                  <a:gd name="T90" fmla="*/ 152 w 242"/>
                  <a:gd name="T91" fmla="*/ 77 h 158"/>
                  <a:gd name="T92" fmla="*/ 170 w 242"/>
                  <a:gd name="T93" fmla="*/ 92 h 158"/>
                  <a:gd name="T94" fmla="*/ 164 w 242"/>
                  <a:gd name="T95" fmla="*/ 97 h 158"/>
                  <a:gd name="T96" fmla="*/ 162 w 242"/>
                  <a:gd name="T97" fmla="*/ 100 h 158"/>
                  <a:gd name="T98" fmla="*/ 160 w 242"/>
                  <a:gd name="T99" fmla="*/ 102 h 158"/>
                  <a:gd name="T100" fmla="*/ 154 w 242"/>
                  <a:gd name="T101" fmla="*/ 105 h 158"/>
                  <a:gd name="T102" fmla="*/ 150 w 242"/>
                  <a:gd name="T103" fmla="*/ 109 h 158"/>
                  <a:gd name="T104" fmla="*/ 44 w 242"/>
                  <a:gd name="T105" fmla="*/ 49 h 158"/>
                  <a:gd name="T106" fmla="*/ 37 w 242"/>
                  <a:gd name="T107" fmla="*/ 49 h 158"/>
                  <a:gd name="T108" fmla="*/ 26 w 242"/>
                  <a:gd name="T109" fmla="*/ 54 h 158"/>
                  <a:gd name="T110" fmla="*/ 21 w 242"/>
                  <a:gd name="T111" fmla="*/ 55 h 158"/>
                  <a:gd name="T112" fmla="*/ 127 w 242"/>
                  <a:gd name="T113" fmla="*/ 126 h 158"/>
                  <a:gd name="T114" fmla="*/ 123 w 242"/>
                  <a:gd name="T115" fmla="*/ 130 h 158"/>
                  <a:gd name="T116" fmla="*/ 117 w 242"/>
                  <a:gd name="T117" fmla="*/ 136 h 158"/>
                  <a:gd name="T118" fmla="*/ 119 w 242"/>
                  <a:gd name="T119" fmla="*/ 134 h 158"/>
                  <a:gd name="T120" fmla="*/ 103 w 242"/>
                  <a:gd name="T121" fmla="*/ 141 h 158"/>
                  <a:gd name="T122" fmla="*/ 92 w 242"/>
                  <a:gd name="T123" fmla="*/ 1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158">
                    <a:moveTo>
                      <a:pt x="97" y="155"/>
                    </a:moveTo>
                    <a:cubicBezTo>
                      <a:pt x="95" y="154"/>
                      <a:pt x="95" y="154"/>
                      <a:pt x="95" y="154"/>
                    </a:cubicBezTo>
                    <a:cubicBezTo>
                      <a:pt x="94" y="155"/>
                      <a:pt x="94" y="155"/>
                      <a:pt x="94" y="155"/>
                    </a:cubicBezTo>
                    <a:cubicBezTo>
                      <a:pt x="95" y="156"/>
                      <a:pt x="95" y="156"/>
                      <a:pt x="95" y="156"/>
                    </a:cubicBezTo>
                    <a:cubicBezTo>
                      <a:pt x="100" y="154"/>
                      <a:pt x="100" y="154"/>
                      <a:pt x="100" y="154"/>
                    </a:cubicBezTo>
                    <a:cubicBezTo>
                      <a:pt x="101" y="154"/>
                      <a:pt x="101" y="153"/>
                      <a:pt x="101" y="153"/>
                    </a:cubicBezTo>
                    <a:cubicBezTo>
                      <a:pt x="101" y="152"/>
                      <a:pt x="101" y="152"/>
                      <a:pt x="101" y="151"/>
                    </a:cubicBezTo>
                    <a:cubicBezTo>
                      <a:pt x="99" y="150"/>
                      <a:pt x="99" y="150"/>
                      <a:pt x="99" y="150"/>
                    </a:cubicBezTo>
                    <a:cubicBezTo>
                      <a:pt x="101" y="150"/>
                      <a:pt x="101" y="150"/>
                      <a:pt x="101" y="150"/>
                    </a:cubicBezTo>
                    <a:cubicBezTo>
                      <a:pt x="102" y="150"/>
                      <a:pt x="103" y="150"/>
                      <a:pt x="103" y="149"/>
                    </a:cubicBezTo>
                    <a:cubicBezTo>
                      <a:pt x="103" y="149"/>
                      <a:pt x="103" y="148"/>
                      <a:pt x="102" y="148"/>
                    </a:cubicBezTo>
                    <a:cubicBezTo>
                      <a:pt x="101" y="147"/>
                      <a:pt x="101" y="147"/>
                      <a:pt x="101" y="147"/>
                    </a:cubicBezTo>
                    <a:cubicBezTo>
                      <a:pt x="105" y="148"/>
                      <a:pt x="105" y="148"/>
                      <a:pt x="105" y="148"/>
                    </a:cubicBezTo>
                    <a:cubicBezTo>
                      <a:pt x="106" y="148"/>
                      <a:pt x="107" y="147"/>
                      <a:pt x="107" y="147"/>
                    </a:cubicBezTo>
                    <a:cubicBezTo>
                      <a:pt x="107" y="146"/>
                      <a:pt x="107" y="145"/>
                      <a:pt x="106" y="145"/>
                    </a:cubicBezTo>
                    <a:cubicBezTo>
                      <a:pt x="102" y="142"/>
                      <a:pt x="102" y="142"/>
                      <a:pt x="102" y="142"/>
                    </a:cubicBezTo>
                    <a:cubicBezTo>
                      <a:pt x="108" y="144"/>
                      <a:pt x="108" y="144"/>
                      <a:pt x="108" y="144"/>
                    </a:cubicBezTo>
                    <a:cubicBezTo>
                      <a:pt x="109" y="144"/>
                      <a:pt x="110" y="144"/>
                      <a:pt x="110" y="143"/>
                    </a:cubicBezTo>
                    <a:cubicBezTo>
                      <a:pt x="110" y="143"/>
                      <a:pt x="110" y="143"/>
                      <a:pt x="110" y="143"/>
                    </a:cubicBezTo>
                    <a:cubicBezTo>
                      <a:pt x="110" y="142"/>
                      <a:pt x="110" y="142"/>
                      <a:pt x="110" y="142"/>
                    </a:cubicBezTo>
                    <a:cubicBezTo>
                      <a:pt x="110" y="141"/>
                      <a:pt x="110" y="141"/>
                      <a:pt x="110" y="141"/>
                    </a:cubicBezTo>
                    <a:cubicBezTo>
                      <a:pt x="109" y="141"/>
                      <a:pt x="109" y="141"/>
                      <a:pt x="108" y="140"/>
                    </a:cubicBezTo>
                    <a:cubicBezTo>
                      <a:pt x="106" y="139"/>
                      <a:pt x="102" y="137"/>
                      <a:pt x="98" y="134"/>
                    </a:cubicBezTo>
                    <a:cubicBezTo>
                      <a:pt x="97" y="133"/>
                      <a:pt x="95" y="132"/>
                      <a:pt x="94" y="132"/>
                    </a:cubicBezTo>
                    <a:cubicBezTo>
                      <a:pt x="93" y="131"/>
                      <a:pt x="93"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1" y="131"/>
                      <a:pt x="91" y="131"/>
                      <a:pt x="91" y="131"/>
                    </a:cubicBezTo>
                    <a:cubicBezTo>
                      <a:pt x="92" y="132"/>
                      <a:pt x="92" y="132"/>
                      <a:pt x="92" y="132"/>
                    </a:cubicBezTo>
                    <a:cubicBezTo>
                      <a:pt x="92" y="131"/>
                      <a:pt x="92" y="131"/>
                      <a:pt x="92" y="131"/>
                    </a:cubicBezTo>
                    <a:cubicBezTo>
                      <a:pt x="91" y="131"/>
                      <a:pt x="91" y="131"/>
                      <a:pt x="91" y="131"/>
                    </a:cubicBezTo>
                    <a:cubicBezTo>
                      <a:pt x="92" y="132"/>
                      <a:pt x="92" y="132"/>
                      <a:pt x="92" y="132"/>
                    </a:cubicBezTo>
                    <a:cubicBezTo>
                      <a:pt x="91" y="131"/>
                      <a:pt x="91" y="131"/>
                      <a:pt x="91" y="131"/>
                    </a:cubicBezTo>
                    <a:cubicBezTo>
                      <a:pt x="90" y="133"/>
                      <a:pt x="90" y="133"/>
                      <a:pt x="90" y="133"/>
                    </a:cubicBezTo>
                    <a:cubicBezTo>
                      <a:pt x="114" y="142"/>
                      <a:pt x="114" y="142"/>
                      <a:pt x="114" y="142"/>
                    </a:cubicBezTo>
                    <a:cubicBezTo>
                      <a:pt x="115" y="142"/>
                      <a:pt x="116" y="142"/>
                      <a:pt x="116" y="141"/>
                    </a:cubicBezTo>
                    <a:cubicBezTo>
                      <a:pt x="117" y="140"/>
                      <a:pt x="116" y="139"/>
                      <a:pt x="116" y="139"/>
                    </a:cubicBezTo>
                    <a:cubicBezTo>
                      <a:pt x="116" y="139"/>
                      <a:pt x="110" y="136"/>
                      <a:pt x="104" y="132"/>
                    </a:cubicBezTo>
                    <a:cubicBezTo>
                      <a:pt x="101" y="130"/>
                      <a:pt x="97" y="128"/>
                      <a:pt x="95" y="127"/>
                    </a:cubicBezTo>
                    <a:cubicBezTo>
                      <a:pt x="94" y="126"/>
                      <a:pt x="93" y="125"/>
                      <a:pt x="93"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1" y="125"/>
                      <a:pt x="91" y="125"/>
                      <a:pt x="91" y="125"/>
                    </a:cubicBezTo>
                    <a:cubicBezTo>
                      <a:pt x="92" y="125"/>
                      <a:pt x="92" y="125"/>
                      <a:pt x="92" y="125"/>
                    </a:cubicBezTo>
                    <a:cubicBezTo>
                      <a:pt x="92" y="125"/>
                      <a:pt x="92" y="125"/>
                      <a:pt x="92" y="124"/>
                    </a:cubicBezTo>
                    <a:cubicBezTo>
                      <a:pt x="91" y="125"/>
                      <a:pt x="91" y="125"/>
                      <a:pt x="91" y="125"/>
                    </a:cubicBezTo>
                    <a:cubicBezTo>
                      <a:pt x="92" y="125"/>
                      <a:pt x="92" y="125"/>
                      <a:pt x="92" y="125"/>
                    </a:cubicBezTo>
                    <a:cubicBezTo>
                      <a:pt x="91" y="125"/>
                      <a:pt x="91" y="125"/>
                      <a:pt x="91" y="125"/>
                    </a:cubicBezTo>
                    <a:cubicBezTo>
                      <a:pt x="92" y="126"/>
                      <a:pt x="92" y="126"/>
                      <a:pt x="92" y="126"/>
                    </a:cubicBezTo>
                    <a:cubicBezTo>
                      <a:pt x="92" y="125"/>
                      <a:pt x="92" y="125"/>
                      <a:pt x="92" y="125"/>
                    </a:cubicBezTo>
                    <a:cubicBezTo>
                      <a:pt x="91" y="125"/>
                      <a:pt x="91" y="125"/>
                      <a:pt x="91" y="125"/>
                    </a:cubicBezTo>
                    <a:cubicBezTo>
                      <a:pt x="92" y="126"/>
                      <a:pt x="92" y="126"/>
                      <a:pt x="92" y="126"/>
                    </a:cubicBezTo>
                    <a:cubicBezTo>
                      <a:pt x="91" y="125"/>
                      <a:pt x="91" y="125"/>
                      <a:pt x="91" y="125"/>
                    </a:cubicBezTo>
                    <a:cubicBezTo>
                      <a:pt x="90" y="127"/>
                      <a:pt x="90" y="127"/>
                      <a:pt x="90" y="127"/>
                    </a:cubicBezTo>
                    <a:cubicBezTo>
                      <a:pt x="90" y="127"/>
                      <a:pt x="97" y="129"/>
                      <a:pt x="103" y="132"/>
                    </a:cubicBezTo>
                    <a:cubicBezTo>
                      <a:pt x="107" y="133"/>
                      <a:pt x="110" y="134"/>
                      <a:pt x="113" y="135"/>
                    </a:cubicBezTo>
                    <a:cubicBezTo>
                      <a:pt x="115" y="136"/>
                      <a:pt x="116" y="136"/>
                      <a:pt x="117" y="136"/>
                    </a:cubicBezTo>
                    <a:cubicBezTo>
                      <a:pt x="117" y="137"/>
                      <a:pt x="118" y="137"/>
                      <a:pt x="118" y="137"/>
                    </a:cubicBezTo>
                    <a:cubicBezTo>
                      <a:pt x="118" y="137"/>
                      <a:pt x="119" y="137"/>
                      <a:pt x="119" y="137"/>
                    </a:cubicBezTo>
                    <a:cubicBezTo>
                      <a:pt x="120" y="137"/>
                      <a:pt x="120" y="137"/>
                      <a:pt x="120" y="137"/>
                    </a:cubicBezTo>
                    <a:cubicBezTo>
                      <a:pt x="120" y="137"/>
                      <a:pt x="120" y="137"/>
                      <a:pt x="121" y="136"/>
                    </a:cubicBezTo>
                    <a:cubicBezTo>
                      <a:pt x="121" y="136"/>
                      <a:pt x="121" y="136"/>
                      <a:pt x="121" y="136"/>
                    </a:cubicBezTo>
                    <a:cubicBezTo>
                      <a:pt x="121" y="135"/>
                      <a:pt x="121" y="135"/>
                      <a:pt x="121" y="135"/>
                    </a:cubicBezTo>
                    <a:cubicBezTo>
                      <a:pt x="121" y="135"/>
                      <a:pt x="121" y="135"/>
                      <a:pt x="120" y="134"/>
                    </a:cubicBezTo>
                    <a:cubicBezTo>
                      <a:pt x="120" y="134"/>
                      <a:pt x="120" y="134"/>
                      <a:pt x="120" y="133"/>
                    </a:cubicBezTo>
                    <a:cubicBezTo>
                      <a:pt x="118" y="132"/>
                      <a:pt x="115" y="130"/>
                      <a:pt x="111" y="128"/>
                    </a:cubicBezTo>
                    <a:cubicBezTo>
                      <a:pt x="84" y="110"/>
                      <a:pt x="2" y="60"/>
                      <a:pt x="2" y="60"/>
                    </a:cubicBezTo>
                    <a:cubicBezTo>
                      <a:pt x="1" y="62"/>
                      <a:pt x="1" y="62"/>
                      <a:pt x="1" y="62"/>
                    </a:cubicBezTo>
                    <a:cubicBezTo>
                      <a:pt x="2" y="62"/>
                      <a:pt x="2" y="62"/>
                      <a:pt x="2" y="62"/>
                    </a:cubicBezTo>
                    <a:cubicBezTo>
                      <a:pt x="1" y="62"/>
                      <a:pt x="1" y="62"/>
                      <a:pt x="1" y="62"/>
                    </a:cubicBezTo>
                    <a:cubicBezTo>
                      <a:pt x="2" y="63"/>
                      <a:pt x="2" y="63"/>
                      <a:pt x="2" y="63"/>
                    </a:cubicBezTo>
                    <a:cubicBezTo>
                      <a:pt x="2" y="62"/>
                      <a:pt x="2" y="62"/>
                      <a:pt x="2" y="62"/>
                    </a:cubicBezTo>
                    <a:cubicBezTo>
                      <a:pt x="1" y="62"/>
                      <a:pt x="1" y="62"/>
                      <a:pt x="1" y="62"/>
                    </a:cubicBezTo>
                    <a:cubicBezTo>
                      <a:pt x="2" y="63"/>
                      <a:pt x="2" y="63"/>
                      <a:pt x="2" y="63"/>
                    </a:cubicBezTo>
                    <a:cubicBezTo>
                      <a:pt x="2" y="62"/>
                      <a:pt x="2" y="62"/>
                      <a:pt x="2" y="62"/>
                    </a:cubicBezTo>
                    <a:cubicBezTo>
                      <a:pt x="2" y="63"/>
                      <a:pt x="2" y="63"/>
                      <a:pt x="2" y="63"/>
                    </a:cubicBezTo>
                    <a:cubicBezTo>
                      <a:pt x="2" y="63"/>
                      <a:pt x="2" y="63"/>
                      <a:pt x="2" y="63"/>
                    </a:cubicBezTo>
                    <a:cubicBezTo>
                      <a:pt x="2" y="62"/>
                      <a:pt x="2" y="62"/>
                      <a:pt x="2" y="62"/>
                    </a:cubicBezTo>
                    <a:cubicBezTo>
                      <a:pt x="2" y="63"/>
                      <a:pt x="2" y="63"/>
                      <a:pt x="2" y="63"/>
                    </a:cubicBezTo>
                    <a:cubicBezTo>
                      <a:pt x="2" y="63"/>
                      <a:pt x="2" y="63"/>
                      <a:pt x="4" y="64"/>
                    </a:cubicBezTo>
                    <a:cubicBezTo>
                      <a:pt x="8" y="65"/>
                      <a:pt x="18" y="71"/>
                      <a:pt x="29" y="78"/>
                    </a:cubicBezTo>
                    <a:cubicBezTo>
                      <a:pt x="47" y="88"/>
                      <a:pt x="70" y="102"/>
                      <a:pt x="88" y="113"/>
                    </a:cubicBezTo>
                    <a:cubicBezTo>
                      <a:pt x="98" y="118"/>
                      <a:pt x="106" y="123"/>
                      <a:pt x="112" y="127"/>
                    </a:cubicBezTo>
                    <a:cubicBezTo>
                      <a:pt x="115" y="129"/>
                      <a:pt x="118" y="130"/>
                      <a:pt x="119" y="131"/>
                    </a:cubicBezTo>
                    <a:cubicBezTo>
                      <a:pt x="120" y="132"/>
                      <a:pt x="121" y="132"/>
                      <a:pt x="122" y="132"/>
                    </a:cubicBezTo>
                    <a:cubicBezTo>
                      <a:pt x="122" y="133"/>
                      <a:pt x="122" y="133"/>
                      <a:pt x="122" y="133"/>
                    </a:cubicBezTo>
                    <a:cubicBezTo>
                      <a:pt x="123" y="133"/>
                      <a:pt x="123" y="133"/>
                      <a:pt x="123" y="133"/>
                    </a:cubicBezTo>
                    <a:cubicBezTo>
                      <a:pt x="124" y="133"/>
                      <a:pt x="124" y="133"/>
                      <a:pt x="124" y="133"/>
                    </a:cubicBezTo>
                    <a:cubicBezTo>
                      <a:pt x="125" y="132"/>
                      <a:pt x="125" y="132"/>
                      <a:pt x="125" y="132"/>
                    </a:cubicBezTo>
                    <a:cubicBezTo>
                      <a:pt x="125" y="132"/>
                      <a:pt x="125" y="131"/>
                      <a:pt x="125" y="131"/>
                    </a:cubicBezTo>
                    <a:cubicBezTo>
                      <a:pt x="125" y="131"/>
                      <a:pt x="125" y="130"/>
                      <a:pt x="124" y="130"/>
                    </a:cubicBezTo>
                    <a:cubicBezTo>
                      <a:pt x="124" y="130"/>
                      <a:pt x="122" y="129"/>
                      <a:pt x="119" y="127"/>
                    </a:cubicBezTo>
                    <a:cubicBezTo>
                      <a:pt x="108" y="121"/>
                      <a:pt x="81" y="104"/>
                      <a:pt x="56" y="89"/>
                    </a:cubicBezTo>
                    <a:cubicBezTo>
                      <a:pt x="44" y="82"/>
                      <a:pt x="32" y="74"/>
                      <a:pt x="24" y="69"/>
                    </a:cubicBezTo>
                    <a:cubicBezTo>
                      <a:pt x="19" y="66"/>
                      <a:pt x="16" y="64"/>
                      <a:pt x="13" y="62"/>
                    </a:cubicBezTo>
                    <a:cubicBezTo>
                      <a:pt x="12" y="61"/>
                      <a:pt x="11" y="60"/>
                      <a:pt x="11" y="60"/>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9" y="60"/>
                      <a:pt x="9" y="60"/>
                      <a:pt x="9" y="60"/>
                    </a:cubicBezTo>
                    <a:cubicBezTo>
                      <a:pt x="10" y="60"/>
                      <a:pt x="10" y="60"/>
                      <a:pt x="10" y="60"/>
                    </a:cubicBezTo>
                    <a:cubicBezTo>
                      <a:pt x="10" y="59"/>
                      <a:pt x="10" y="59"/>
                      <a:pt x="10" y="59"/>
                    </a:cubicBezTo>
                    <a:cubicBezTo>
                      <a:pt x="9" y="60"/>
                      <a:pt x="9" y="60"/>
                      <a:pt x="9"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9" y="61"/>
                      <a:pt x="9" y="61"/>
                      <a:pt x="9" y="61"/>
                    </a:cubicBezTo>
                    <a:cubicBezTo>
                      <a:pt x="10" y="60"/>
                      <a:pt x="10" y="60"/>
                      <a:pt x="10" y="60"/>
                    </a:cubicBezTo>
                    <a:cubicBezTo>
                      <a:pt x="9" y="60"/>
                      <a:pt x="9" y="60"/>
                      <a:pt x="9" y="60"/>
                    </a:cubicBezTo>
                    <a:cubicBezTo>
                      <a:pt x="9" y="61"/>
                      <a:pt x="9" y="61"/>
                      <a:pt x="9" y="61"/>
                    </a:cubicBezTo>
                    <a:cubicBezTo>
                      <a:pt x="9" y="60"/>
                      <a:pt x="9" y="60"/>
                      <a:pt x="9" y="60"/>
                    </a:cubicBezTo>
                    <a:cubicBezTo>
                      <a:pt x="9" y="61"/>
                      <a:pt x="9" y="61"/>
                      <a:pt x="9" y="61"/>
                    </a:cubicBezTo>
                    <a:cubicBezTo>
                      <a:pt x="9" y="61"/>
                      <a:pt x="9" y="61"/>
                      <a:pt x="9" y="61"/>
                    </a:cubicBezTo>
                    <a:cubicBezTo>
                      <a:pt x="9" y="60"/>
                      <a:pt x="9" y="60"/>
                      <a:pt x="9" y="60"/>
                    </a:cubicBezTo>
                    <a:cubicBezTo>
                      <a:pt x="9" y="61"/>
                      <a:pt x="9" y="61"/>
                      <a:pt x="9" y="61"/>
                    </a:cubicBezTo>
                    <a:cubicBezTo>
                      <a:pt x="9" y="61"/>
                      <a:pt x="10" y="61"/>
                      <a:pt x="11" y="62"/>
                    </a:cubicBezTo>
                    <a:cubicBezTo>
                      <a:pt x="16" y="63"/>
                      <a:pt x="26" y="68"/>
                      <a:pt x="37" y="75"/>
                    </a:cubicBezTo>
                    <a:cubicBezTo>
                      <a:pt x="55" y="85"/>
                      <a:pt x="78" y="98"/>
                      <a:pt x="96" y="109"/>
                    </a:cubicBezTo>
                    <a:cubicBezTo>
                      <a:pt x="105" y="115"/>
                      <a:pt x="113" y="119"/>
                      <a:pt x="119" y="123"/>
                    </a:cubicBezTo>
                    <a:cubicBezTo>
                      <a:pt x="124" y="126"/>
                      <a:pt x="128" y="128"/>
                      <a:pt x="128" y="128"/>
                    </a:cubicBezTo>
                    <a:cubicBezTo>
                      <a:pt x="128" y="129"/>
                      <a:pt x="129" y="129"/>
                      <a:pt x="130" y="128"/>
                    </a:cubicBezTo>
                    <a:cubicBezTo>
                      <a:pt x="130" y="127"/>
                      <a:pt x="130" y="127"/>
                      <a:pt x="130" y="127"/>
                    </a:cubicBezTo>
                    <a:cubicBezTo>
                      <a:pt x="130" y="126"/>
                      <a:pt x="130" y="126"/>
                      <a:pt x="130" y="126"/>
                    </a:cubicBezTo>
                    <a:cubicBezTo>
                      <a:pt x="129" y="125"/>
                      <a:pt x="129" y="125"/>
                      <a:pt x="129" y="125"/>
                    </a:cubicBezTo>
                    <a:cubicBezTo>
                      <a:pt x="127" y="124"/>
                      <a:pt x="125" y="122"/>
                      <a:pt x="121" y="120"/>
                    </a:cubicBezTo>
                    <a:cubicBezTo>
                      <a:pt x="108" y="112"/>
                      <a:pt x="82" y="96"/>
                      <a:pt x="60" y="83"/>
                    </a:cubicBezTo>
                    <a:cubicBezTo>
                      <a:pt x="48" y="76"/>
                      <a:pt x="38" y="70"/>
                      <a:pt x="30" y="65"/>
                    </a:cubicBezTo>
                    <a:cubicBezTo>
                      <a:pt x="26" y="62"/>
                      <a:pt x="23" y="60"/>
                      <a:pt x="21" y="59"/>
                    </a:cubicBezTo>
                    <a:cubicBezTo>
                      <a:pt x="20" y="58"/>
                      <a:pt x="19" y="57"/>
                      <a:pt x="18" y="57"/>
                    </a:cubicBezTo>
                    <a:cubicBezTo>
                      <a:pt x="18" y="57"/>
                      <a:pt x="18" y="57"/>
                      <a:pt x="18" y="57"/>
                    </a:cubicBezTo>
                    <a:cubicBezTo>
                      <a:pt x="18" y="57"/>
                      <a:pt x="18" y="57"/>
                      <a:pt x="18" y="57"/>
                    </a:cubicBezTo>
                    <a:cubicBezTo>
                      <a:pt x="17" y="57"/>
                      <a:pt x="17" y="57"/>
                      <a:pt x="17" y="57"/>
                    </a:cubicBezTo>
                    <a:cubicBezTo>
                      <a:pt x="18" y="57"/>
                      <a:pt x="18" y="57"/>
                      <a:pt x="18" y="57"/>
                    </a:cubicBezTo>
                    <a:cubicBezTo>
                      <a:pt x="18" y="57"/>
                      <a:pt x="18" y="57"/>
                      <a:pt x="18" y="57"/>
                    </a:cubicBezTo>
                    <a:cubicBezTo>
                      <a:pt x="17" y="57"/>
                      <a:pt x="17" y="57"/>
                      <a:pt x="17" y="57"/>
                    </a:cubicBezTo>
                    <a:cubicBezTo>
                      <a:pt x="18" y="57"/>
                      <a:pt x="18" y="57"/>
                      <a:pt x="18" y="57"/>
                    </a:cubicBezTo>
                    <a:cubicBezTo>
                      <a:pt x="17" y="57"/>
                      <a:pt x="17" y="57"/>
                      <a:pt x="17" y="57"/>
                    </a:cubicBezTo>
                    <a:cubicBezTo>
                      <a:pt x="18" y="58"/>
                      <a:pt x="18" y="58"/>
                      <a:pt x="18" y="58"/>
                    </a:cubicBezTo>
                    <a:cubicBezTo>
                      <a:pt x="18" y="57"/>
                      <a:pt x="18" y="57"/>
                      <a:pt x="18" y="57"/>
                    </a:cubicBezTo>
                    <a:cubicBezTo>
                      <a:pt x="17" y="57"/>
                      <a:pt x="17" y="57"/>
                      <a:pt x="17" y="57"/>
                    </a:cubicBezTo>
                    <a:cubicBezTo>
                      <a:pt x="18" y="58"/>
                      <a:pt x="18" y="58"/>
                      <a:pt x="18" y="58"/>
                    </a:cubicBezTo>
                    <a:cubicBezTo>
                      <a:pt x="17" y="57"/>
                      <a:pt x="17" y="57"/>
                      <a:pt x="17" y="57"/>
                    </a:cubicBezTo>
                    <a:cubicBezTo>
                      <a:pt x="16" y="58"/>
                      <a:pt x="16" y="58"/>
                      <a:pt x="16" y="58"/>
                    </a:cubicBezTo>
                    <a:cubicBezTo>
                      <a:pt x="133" y="126"/>
                      <a:pt x="133" y="126"/>
                      <a:pt x="133" y="126"/>
                    </a:cubicBezTo>
                    <a:cubicBezTo>
                      <a:pt x="133" y="126"/>
                      <a:pt x="134" y="126"/>
                      <a:pt x="135" y="126"/>
                    </a:cubicBezTo>
                    <a:cubicBezTo>
                      <a:pt x="135" y="125"/>
                      <a:pt x="135" y="124"/>
                      <a:pt x="134" y="124"/>
                    </a:cubicBezTo>
                    <a:cubicBezTo>
                      <a:pt x="108" y="107"/>
                      <a:pt x="108" y="107"/>
                      <a:pt x="108" y="107"/>
                    </a:cubicBezTo>
                    <a:cubicBezTo>
                      <a:pt x="136" y="123"/>
                      <a:pt x="136" y="123"/>
                      <a:pt x="136" y="123"/>
                    </a:cubicBezTo>
                    <a:cubicBezTo>
                      <a:pt x="136" y="124"/>
                      <a:pt x="137" y="123"/>
                      <a:pt x="138" y="123"/>
                    </a:cubicBezTo>
                    <a:cubicBezTo>
                      <a:pt x="138" y="122"/>
                      <a:pt x="138" y="122"/>
                      <a:pt x="138" y="122"/>
                    </a:cubicBezTo>
                    <a:cubicBezTo>
                      <a:pt x="138" y="121"/>
                      <a:pt x="138" y="121"/>
                      <a:pt x="138" y="121"/>
                    </a:cubicBezTo>
                    <a:cubicBezTo>
                      <a:pt x="137" y="121"/>
                      <a:pt x="137" y="120"/>
                      <a:pt x="137" y="120"/>
                    </a:cubicBezTo>
                    <a:cubicBezTo>
                      <a:pt x="135" y="119"/>
                      <a:pt x="133" y="117"/>
                      <a:pt x="129" y="114"/>
                    </a:cubicBezTo>
                    <a:cubicBezTo>
                      <a:pt x="104" y="97"/>
                      <a:pt x="27" y="52"/>
                      <a:pt x="27" y="52"/>
                    </a:cubicBezTo>
                    <a:cubicBezTo>
                      <a:pt x="26" y="53"/>
                      <a:pt x="26" y="53"/>
                      <a:pt x="26" y="53"/>
                    </a:cubicBezTo>
                    <a:cubicBezTo>
                      <a:pt x="26" y="54"/>
                      <a:pt x="26" y="54"/>
                      <a:pt x="26" y="54"/>
                    </a:cubicBezTo>
                    <a:cubicBezTo>
                      <a:pt x="138" y="119"/>
                      <a:pt x="138" y="119"/>
                      <a:pt x="138" y="119"/>
                    </a:cubicBezTo>
                    <a:cubicBezTo>
                      <a:pt x="139" y="119"/>
                      <a:pt x="140" y="119"/>
                      <a:pt x="140" y="118"/>
                    </a:cubicBezTo>
                    <a:cubicBezTo>
                      <a:pt x="141" y="118"/>
                      <a:pt x="141" y="117"/>
                      <a:pt x="140" y="116"/>
                    </a:cubicBezTo>
                    <a:cubicBezTo>
                      <a:pt x="140" y="116"/>
                      <a:pt x="138" y="115"/>
                      <a:pt x="135" y="114"/>
                    </a:cubicBezTo>
                    <a:cubicBezTo>
                      <a:pt x="125" y="107"/>
                      <a:pt x="100" y="92"/>
                      <a:pt x="78" y="78"/>
                    </a:cubicBezTo>
                    <a:cubicBezTo>
                      <a:pt x="66" y="71"/>
                      <a:pt x="56" y="65"/>
                      <a:pt x="48" y="60"/>
                    </a:cubicBezTo>
                    <a:cubicBezTo>
                      <a:pt x="44" y="57"/>
                      <a:pt x="41" y="55"/>
                      <a:pt x="38" y="53"/>
                    </a:cubicBezTo>
                    <a:cubicBezTo>
                      <a:pt x="37" y="53"/>
                      <a:pt x="36" y="52"/>
                      <a:pt x="36" y="52"/>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4" y="52"/>
                      <a:pt x="34" y="52"/>
                      <a:pt x="34" y="52"/>
                    </a:cubicBezTo>
                    <a:cubicBezTo>
                      <a:pt x="36" y="52"/>
                      <a:pt x="36" y="52"/>
                      <a:pt x="36" y="52"/>
                    </a:cubicBezTo>
                    <a:cubicBezTo>
                      <a:pt x="36" y="51"/>
                      <a:pt x="35" y="51"/>
                      <a:pt x="35" y="51"/>
                    </a:cubicBezTo>
                    <a:cubicBezTo>
                      <a:pt x="34" y="52"/>
                      <a:pt x="34" y="52"/>
                      <a:pt x="34" y="52"/>
                    </a:cubicBezTo>
                    <a:cubicBezTo>
                      <a:pt x="36" y="52"/>
                      <a:pt x="36" y="52"/>
                      <a:pt x="36" y="52"/>
                    </a:cubicBezTo>
                    <a:cubicBezTo>
                      <a:pt x="34" y="52"/>
                      <a:pt x="34" y="52"/>
                      <a:pt x="34" y="52"/>
                    </a:cubicBezTo>
                    <a:cubicBezTo>
                      <a:pt x="35" y="53"/>
                      <a:pt x="35" y="53"/>
                      <a:pt x="35" y="53"/>
                    </a:cubicBezTo>
                    <a:cubicBezTo>
                      <a:pt x="36" y="52"/>
                      <a:pt x="36" y="52"/>
                      <a:pt x="36" y="52"/>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4" y="52"/>
                      <a:pt x="34" y="52"/>
                      <a:pt x="34" y="52"/>
                    </a:cubicBezTo>
                    <a:cubicBezTo>
                      <a:pt x="34" y="53"/>
                      <a:pt x="34" y="53"/>
                      <a:pt x="34" y="53"/>
                    </a:cubicBezTo>
                    <a:cubicBezTo>
                      <a:pt x="35" y="53"/>
                      <a:pt x="35" y="53"/>
                      <a:pt x="35" y="53"/>
                    </a:cubicBezTo>
                    <a:cubicBezTo>
                      <a:pt x="34" y="52"/>
                      <a:pt x="34" y="52"/>
                      <a:pt x="34" y="52"/>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5" y="53"/>
                      <a:pt x="36" y="54"/>
                    </a:cubicBezTo>
                    <a:cubicBezTo>
                      <a:pt x="41" y="56"/>
                      <a:pt x="49" y="61"/>
                      <a:pt x="60" y="67"/>
                    </a:cubicBezTo>
                    <a:cubicBezTo>
                      <a:pt x="76" y="76"/>
                      <a:pt x="96" y="88"/>
                      <a:pt x="113" y="98"/>
                    </a:cubicBezTo>
                    <a:cubicBezTo>
                      <a:pt x="121" y="103"/>
                      <a:pt x="128" y="108"/>
                      <a:pt x="133" y="111"/>
                    </a:cubicBezTo>
                    <a:cubicBezTo>
                      <a:pt x="138" y="114"/>
                      <a:pt x="141" y="116"/>
                      <a:pt x="141" y="116"/>
                    </a:cubicBezTo>
                    <a:cubicBezTo>
                      <a:pt x="142" y="116"/>
                      <a:pt x="143" y="116"/>
                      <a:pt x="144" y="115"/>
                    </a:cubicBezTo>
                    <a:cubicBezTo>
                      <a:pt x="144" y="115"/>
                      <a:pt x="144" y="114"/>
                      <a:pt x="143" y="113"/>
                    </a:cubicBezTo>
                    <a:cubicBezTo>
                      <a:pt x="39" y="48"/>
                      <a:pt x="39" y="48"/>
                      <a:pt x="39" y="48"/>
                    </a:cubicBezTo>
                    <a:cubicBezTo>
                      <a:pt x="38" y="49"/>
                      <a:pt x="38" y="49"/>
                      <a:pt x="38" y="49"/>
                    </a:cubicBezTo>
                    <a:cubicBezTo>
                      <a:pt x="39" y="50"/>
                      <a:pt x="39" y="50"/>
                      <a:pt x="39" y="50"/>
                    </a:cubicBezTo>
                    <a:cubicBezTo>
                      <a:pt x="38" y="49"/>
                      <a:pt x="38" y="49"/>
                      <a:pt x="38" y="49"/>
                    </a:cubicBezTo>
                    <a:cubicBezTo>
                      <a:pt x="39" y="51"/>
                      <a:pt x="39" y="51"/>
                      <a:pt x="39" y="51"/>
                    </a:cubicBezTo>
                    <a:cubicBezTo>
                      <a:pt x="39" y="50"/>
                      <a:pt x="39" y="50"/>
                      <a:pt x="39" y="50"/>
                    </a:cubicBezTo>
                    <a:cubicBezTo>
                      <a:pt x="38" y="49"/>
                      <a:pt x="38" y="49"/>
                      <a:pt x="38" y="49"/>
                    </a:cubicBezTo>
                    <a:cubicBezTo>
                      <a:pt x="39" y="51"/>
                      <a:pt x="39" y="51"/>
                      <a:pt x="39" y="51"/>
                    </a:cubicBezTo>
                    <a:cubicBezTo>
                      <a:pt x="38" y="50"/>
                      <a:pt x="38" y="50"/>
                      <a:pt x="38" y="50"/>
                    </a:cubicBezTo>
                    <a:cubicBezTo>
                      <a:pt x="38" y="51"/>
                      <a:pt x="38" y="51"/>
                      <a:pt x="38" y="51"/>
                    </a:cubicBezTo>
                    <a:cubicBezTo>
                      <a:pt x="39" y="51"/>
                      <a:pt x="39" y="51"/>
                      <a:pt x="39" y="51"/>
                    </a:cubicBezTo>
                    <a:cubicBezTo>
                      <a:pt x="38" y="50"/>
                      <a:pt x="38" y="50"/>
                      <a:pt x="38" y="50"/>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9" y="51"/>
                      <a:pt x="40" y="51"/>
                    </a:cubicBezTo>
                    <a:cubicBezTo>
                      <a:pt x="44" y="53"/>
                      <a:pt x="53" y="58"/>
                      <a:pt x="63" y="64"/>
                    </a:cubicBezTo>
                    <a:cubicBezTo>
                      <a:pt x="78" y="73"/>
                      <a:pt x="97" y="86"/>
                      <a:pt x="113" y="95"/>
                    </a:cubicBezTo>
                    <a:cubicBezTo>
                      <a:pt x="121" y="100"/>
                      <a:pt x="129" y="105"/>
                      <a:pt x="134" y="108"/>
                    </a:cubicBezTo>
                    <a:cubicBezTo>
                      <a:pt x="137" y="110"/>
                      <a:pt x="139" y="111"/>
                      <a:pt x="141" y="112"/>
                    </a:cubicBezTo>
                    <a:cubicBezTo>
                      <a:pt x="142" y="112"/>
                      <a:pt x="143" y="112"/>
                      <a:pt x="144" y="113"/>
                    </a:cubicBezTo>
                    <a:cubicBezTo>
                      <a:pt x="144" y="113"/>
                      <a:pt x="145" y="113"/>
                      <a:pt x="146" y="113"/>
                    </a:cubicBezTo>
                    <a:cubicBezTo>
                      <a:pt x="146" y="113"/>
                      <a:pt x="146" y="113"/>
                      <a:pt x="146" y="113"/>
                    </a:cubicBezTo>
                    <a:cubicBezTo>
                      <a:pt x="147" y="113"/>
                      <a:pt x="147" y="113"/>
                      <a:pt x="147" y="112"/>
                    </a:cubicBezTo>
                    <a:cubicBezTo>
                      <a:pt x="147" y="112"/>
                      <a:pt x="148" y="112"/>
                      <a:pt x="147" y="111"/>
                    </a:cubicBezTo>
                    <a:cubicBezTo>
                      <a:pt x="147" y="111"/>
                      <a:pt x="147" y="110"/>
                      <a:pt x="147" y="110"/>
                    </a:cubicBezTo>
                    <a:cubicBezTo>
                      <a:pt x="147" y="110"/>
                      <a:pt x="145" y="109"/>
                      <a:pt x="142" y="108"/>
                    </a:cubicBezTo>
                    <a:cubicBezTo>
                      <a:pt x="133" y="102"/>
                      <a:pt x="109" y="88"/>
                      <a:pt x="87" y="75"/>
                    </a:cubicBezTo>
                    <a:cubicBezTo>
                      <a:pt x="76" y="68"/>
                      <a:pt x="66" y="62"/>
                      <a:pt x="59" y="57"/>
                    </a:cubicBezTo>
                    <a:cubicBezTo>
                      <a:pt x="55" y="54"/>
                      <a:pt x="52" y="52"/>
                      <a:pt x="50" y="51"/>
                    </a:cubicBezTo>
                    <a:cubicBezTo>
                      <a:pt x="49" y="50"/>
                      <a:pt x="48" y="49"/>
                      <a:pt x="48" y="49"/>
                    </a:cubicBezTo>
                    <a:cubicBezTo>
                      <a:pt x="47" y="48"/>
                      <a:pt x="47" y="48"/>
                      <a:pt x="47" y="48"/>
                    </a:cubicBezTo>
                    <a:cubicBezTo>
                      <a:pt x="47" y="48"/>
                      <a:pt x="47" y="48"/>
                      <a:pt x="47" y="48"/>
                    </a:cubicBezTo>
                    <a:cubicBezTo>
                      <a:pt x="46" y="49"/>
                      <a:pt x="46" y="49"/>
                      <a:pt x="46" y="49"/>
                    </a:cubicBezTo>
                    <a:cubicBezTo>
                      <a:pt x="47" y="49"/>
                      <a:pt x="47" y="49"/>
                      <a:pt x="47" y="49"/>
                    </a:cubicBezTo>
                    <a:cubicBezTo>
                      <a:pt x="47" y="48"/>
                      <a:pt x="47" y="48"/>
                      <a:pt x="47" y="48"/>
                    </a:cubicBezTo>
                    <a:cubicBezTo>
                      <a:pt x="46" y="49"/>
                      <a:pt x="46" y="49"/>
                      <a:pt x="46" y="49"/>
                    </a:cubicBezTo>
                    <a:cubicBezTo>
                      <a:pt x="47" y="49"/>
                      <a:pt x="47" y="49"/>
                      <a:pt x="47" y="49"/>
                    </a:cubicBezTo>
                    <a:cubicBezTo>
                      <a:pt x="46" y="49"/>
                      <a:pt x="46" y="49"/>
                      <a:pt x="46" y="49"/>
                    </a:cubicBezTo>
                    <a:cubicBezTo>
                      <a:pt x="47" y="50"/>
                      <a:pt x="47" y="50"/>
                      <a:pt x="47" y="50"/>
                    </a:cubicBezTo>
                    <a:cubicBezTo>
                      <a:pt x="47" y="49"/>
                      <a:pt x="47" y="49"/>
                      <a:pt x="47" y="49"/>
                    </a:cubicBezTo>
                    <a:cubicBezTo>
                      <a:pt x="46" y="49"/>
                      <a:pt x="46" y="49"/>
                      <a:pt x="46" y="49"/>
                    </a:cubicBezTo>
                    <a:cubicBezTo>
                      <a:pt x="47" y="50"/>
                      <a:pt x="47" y="50"/>
                      <a:pt x="47" y="50"/>
                    </a:cubicBezTo>
                    <a:cubicBezTo>
                      <a:pt x="47" y="50"/>
                      <a:pt x="47" y="50"/>
                      <a:pt x="47" y="50"/>
                    </a:cubicBezTo>
                    <a:cubicBezTo>
                      <a:pt x="46" y="49"/>
                      <a:pt x="46" y="49"/>
                      <a:pt x="46" y="49"/>
                    </a:cubicBezTo>
                    <a:cubicBezTo>
                      <a:pt x="46" y="50"/>
                      <a:pt x="46" y="50"/>
                      <a:pt x="46" y="50"/>
                    </a:cubicBezTo>
                    <a:cubicBezTo>
                      <a:pt x="47" y="50"/>
                      <a:pt x="47" y="50"/>
                      <a:pt x="47"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7" y="51"/>
                      <a:pt x="48" y="51"/>
                    </a:cubicBezTo>
                    <a:cubicBezTo>
                      <a:pt x="55" y="55"/>
                      <a:pt x="80" y="70"/>
                      <a:pt x="103" y="84"/>
                    </a:cubicBezTo>
                    <a:cubicBezTo>
                      <a:pt x="114" y="91"/>
                      <a:pt x="126" y="97"/>
                      <a:pt x="134" y="102"/>
                    </a:cubicBezTo>
                    <a:cubicBezTo>
                      <a:pt x="138" y="105"/>
                      <a:pt x="142" y="107"/>
                      <a:pt x="144" y="108"/>
                    </a:cubicBezTo>
                    <a:cubicBezTo>
                      <a:pt x="146" y="109"/>
                      <a:pt x="147" y="109"/>
                      <a:pt x="148" y="110"/>
                    </a:cubicBezTo>
                    <a:cubicBezTo>
                      <a:pt x="148" y="110"/>
                      <a:pt x="148" y="110"/>
                      <a:pt x="149" y="110"/>
                    </a:cubicBezTo>
                    <a:cubicBezTo>
                      <a:pt x="149" y="110"/>
                      <a:pt x="149" y="110"/>
                      <a:pt x="149" y="110"/>
                    </a:cubicBezTo>
                    <a:cubicBezTo>
                      <a:pt x="150" y="111"/>
                      <a:pt x="150" y="111"/>
                      <a:pt x="150" y="111"/>
                    </a:cubicBezTo>
                    <a:cubicBezTo>
                      <a:pt x="150" y="110"/>
                      <a:pt x="150" y="110"/>
                      <a:pt x="150" y="110"/>
                    </a:cubicBezTo>
                    <a:cubicBezTo>
                      <a:pt x="151" y="110"/>
                      <a:pt x="151" y="110"/>
                      <a:pt x="151" y="110"/>
                    </a:cubicBezTo>
                    <a:cubicBezTo>
                      <a:pt x="151" y="109"/>
                      <a:pt x="151" y="109"/>
                      <a:pt x="151" y="109"/>
                    </a:cubicBezTo>
                    <a:cubicBezTo>
                      <a:pt x="151" y="108"/>
                      <a:pt x="151" y="108"/>
                      <a:pt x="150" y="108"/>
                    </a:cubicBezTo>
                    <a:cubicBezTo>
                      <a:pt x="51" y="45"/>
                      <a:pt x="51" y="45"/>
                      <a:pt x="51" y="45"/>
                    </a:cubicBezTo>
                    <a:cubicBezTo>
                      <a:pt x="50" y="47"/>
                      <a:pt x="50" y="47"/>
                      <a:pt x="50" y="47"/>
                    </a:cubicBezTo>
                    <a:cubicBezTo>
                      <a:pt x="51" y="48"/>
                      <a:pt x="51" y="48"/>
                      <a:pt x="51" y="48"/>
                    </a:cubicBezTo>
                    <a:cubicBezTo>
                      <a:pt x="50" y="47"/>
                      <a:pt x="50" y="47"/>
                      <a:pt x="50" y="47"/>
                    </a:cubicBezTo>
                    <a:cubicBezTo>
                      <a:pt x="51" y="48"/>
                      <a:pt x="51" y="48"/>
                      <a:pt x="51" y="48"/>
                    </a:cubicBezTo>
                    <a:cubicBezTo>
                      <a:pt x="51" y="48"/>
                      <a:pt x="51" y="48"/>
                      <a:pt x="51" y="48"/>
                    </a:cubicBezTo>
                    <a:cubicBezTo>
                      <a:pt x="50" y="47"/>
                      <a:pt x="50" y="47"/>
                      <a:pt x="50" y="47"/>
                    </a:cubicBezTo>
                    <a:cubicBezTo>
                      <a:pt x="51" y="48"/>
                      <a:pt x="51" y="48"/>
                      <a:pt x="51" y="48"/>
                    </a:cubicBezTo>
                    <a:cubicBezTo>
                      <a:pt x="50" y="47"/>
                      <a:pt x="50" y="47"/>
                      <a:pt x="50" y="47"/>
                    </a:cubicBezTo>
                    <a:cubicBezTo>
                      <a:pt x="50" y="48"/>
                      <a:pt x="50" y="48"/>
                      <a:pt x="50" y="48"/>
                    </a:cubicBezTo>
                    <a:cubicBezTo>
                      <a:pt x="51" y="48"/>
                      <a:pt x="51" y="48"/>
                      <a:pt x="51" y="48"/>
                    </a:cubicBezTo>
                    <a:cubicBezTo>
                      <a:pt x="50" y="47"/>
                      <a:pt x="50" y="47"/>
                      <a:pt x="50" y="47"/>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1" y="48"/>
                      <a:pt x="52" y="49"/>
                    </a:cubicBezTo>
                    <a:cubicBezTo>
                      <a:pt x="56" y="51"/>
                      <a:pt x="64" y="55"/>
                      <a:pt x="74" y="61"/>
                    </a:cubicBezTo>
                    <a:cubicBezTo>
                      <a:pt x="90" y="69"/>
                      <a:pt x="110" y="81"/>
                      <a:pt x="126" y="90"/>
                    </a:cubicBezTo>
                    <a:cubicBezTo>
                      <a:pt x="134" y="94"/>
                      <a:pt x="141" y="98"/>
                      <a:pt x="146" y="101"/>
                    </a:cubicBezTo>
                    <a:cubicBezTo>
                      <a:pt x="151" y="104"/>
                      <a:pt x="154" y="106"/>
                      <a:pt x="154" y="106"/>
                    </a:cubicBezTo>
                    <a:cubicBezTo>
                      <a:pt x="154" y="106"/>
                      <a:pt x="154" y="106"/>
                      <a:pt x="155" y="106"/>
                    </a:cubicBezTo>
                    <a:cubicBezTo>
                      <a:pt x="155" y="106"/>
                      <a:pt x="155" y="106"/>
                      <a:pt x="156" y="106"/>
                    </a:cubicBezTo>
                    <a:cubicBezTo>
                      <a:pt x="156" y="105"/>
                      <a:pt x="156" y="105"/>
                      <a:pt x="156" y="105"/>
                    </a:cubicBezTo>
                    <a:cubicBezTo>
                      <a:pt x="156" y="104"/>
                      <a:pt x="156" y="104"/>
                      <a:pt x="156" y="104"/>
                    </a:cubicBezTo>
                    <a:cubicBezTo>
                      <a:pt x="155" y="104"/>
                      <a:pt x="155" y="104"/>
                      <a:pt x="155" y="104"/>
                    </a:cubicBezTo>
                    <a:cubicBezTo>
                      <a:pt x="155" y="103"/>
                      <a:pt x="154" y="103"/>
                      <a:pt x="153" y="102"/>
                    </a:cubicBezTo>
                    <a:cubicBezTo>
                      <a:pt x="147" y="97"/>
                      <a:pt x="123" y="83"/>
                      <a:pt x="102" y="70"/>
                    </a:cubicBezTo>
                    <a:cubicBezTo>
                      <a:pt x="80" y="56"/>
                      <a:pt x="60" y="44"/>
                      <a:pt x="60" y="44"/>
                    </a:cubicBezTo>
                    <a:cubicBezTo>
                      <a:pt x="59" y="45"/>
                      <a:pt x="59" y="45"/>
                      <a:pt x="59" y="45"/>
                    </a:cubicBezTo>
                    <a:cubicBezTo>
                      <a:pt x="61" y="46"/>
                      <a:pt x="61" y="46"/>
                      <a:pt x="61" y="46"/>
                    </a:cubicBezTo>
                    <a:cubicBezTo>
                      <a:pt x="59" y="45"/>
                      <a:pt x="59" y="45"/>
                      <a:pt x="59" y="45"/>
                    </a:cubicBezTo>
                    <a:cubicBezTo>
                      <a:pt x="60" y="47"/>
                      <a:pt x="60" y="47"/>
                      <a:pt x="60" y="47"/>
                    </a:cubicBezTo>
                    <a:cubicBezTo>
                      <a:pt x="61" y="46"/>
                      <a:pt x="61" y="46"/>
                      <a:pt x="61" y="46"/>
                    </a:cubicBezTo>
                    <a:cubicBezTo>
                      <a:pt x="59" y="45"/>
                      <a:pt x="59" y="45"/>
                      <a:pt x="59" y="45"/>
                    </a:cubicBezTo>
                    <a:cubicBezTo>
                      <a:pt x="60" y="47"/>
                      <a:pt x="60" y="47"/>
                      <a:pt x="60" y="47"/>
                    </a:cubicBezTo>
                    <a:cubicBezTo>
                      <a:pt x="59" y="46"/>
                      <a:pt x="59" y="46"/>
                      <a:pt x="59" y="46"/>
                    </a:cubicBezTo>
                    <a:cubicBezTo>
                      <a:pt x="59" y="47"/>
                      <a:pt x="59" y="47"/>
                      <a:pt x="59" y="47"/>
                    </a:cubicBezTo>
                    <a:cubicBezTo>
                      <a:pt x="60" y="47"/>
                      <a:pt x="60" y="47"/>
                      <a:pt x="60" y="47"/>
                    </a:cubicBezTo>
                    <a:cubicBezTo>
                      <a:pt x="59" y="46"/>
                      <a:pt x="59" y="46"/>
                      <a:pt x="59" y="46"/>
                    </a:cubicBezTo>
                    <a:cubicBezTo>
                      <a:pt x="59" y="47"/>
                      <a:pt x="59" y="47"/>
                      <a:pt x="59" y="47"/>
                    </a:cubicBezTo>
                    <a:cubicBezTo>
                      <a:pt x="59" y="46"/>
                      <a:pt x="59" y="46"/>
                      <a:pt x="59" y="46"/>
                    </a:cubicBezTo>
                    <a:cubicBezTo>
                      <a:pt x="59" y="47"/>
                      <a:pt x="59" y="47"/>
                      <a:pt x="59" y="47"/>
                    </a:cubicBezTo>
                    <a:cubicBezTo>
                      <a:pt x="59" y="47"/>
                      <a:pt x="59" y="47"/>
                      <a:pt x="59" y="47"/>
                    </a:cubicBezTo>
                    <a:cubicBezTo>
                      <a:pt x="59" y="46"/>
                      <a:pt x="59" y="46"/>
                      <a:pt x="59" y="46"/>
                    </a:cubicBezTo>
                    <a:cubicBezTo>
                      <a:pt x="59" y="47"/>
                      <a:pt x="59" y="47"/>
                      <a:pt x="59" y="47"/>
                    </a:cubicBezTo>
                    <a:cubicBezTo>
                      <a:pt x="59" y="47"/>
                      <a:pt x="59" y="47"/>
                      <a:pt x="59" y="47"/>
                    </a:cubicBezTo>
                    <a:cubicBezTo>
                      <a:pt x="60" y="47"/>
                      <a:pt x="63" y="48"/>
                      <a:pt x="66" y="50"/>
                    </a:cubicBezTo>
                    <a:cubicBezTo>
                      <a:pt x="77" y="56"/>
                      <a:pt x="100" y="70"/>
                      <a:pt x="121" y="82"/>
                    </a:cubicBezTo>
                    <a:cubicBezTo>
                      <a:pt x="131" y="88"/>
                      <a:pt x="140" y="93"/>
                      <a:pt x="147" y="98"/>
                    </a:cubicBezTo>
                    <a:cubicBezTo>
                      <a:pt x="154" y="102"/>
                      <a:pt x="158" y="104"/>
                      <a:pt x="158" y="104"/>
                    </a:cubicBezTo>
                    <a:cubicBezTo>
                      <a:pt x="159" y="103"/>
                      <a:pt x="159" y="103"/>
                      <a:pt x="159" y="103"/>
                    </a:cubicBezTo>
                    <a:cubicBezTo>
                      <a:pt x="160" y="102"/>
                      <a:pt x="160" y="102"/>
                      <a:pt x="160" y="102"/>
                    </a:cubicBezTo>
                    <a:cubicBezTo>
                      <a:pt x="160" y="102"/>
                      <a:pt x="154" y="98"/>
                      <a:pt x="145" y="93"/>
                    </a:cubicBezTo>
                    <a:cubicBezTo>
                      <a:pt x="131" y="85"/>
                      <a:pt x="111" y="73"/>
                      <a:pt x="94" y="62"/>
                    </a:cubicBezTo>
                    <a:cubicBezTo>
                      <a:pt x="86" y="57"/>
                      <a:pt x="78" y="52"/>
                      <a:pt x="73" y="49"/>
                    </a:cubicBezTo>
                    <a:cubicBezTo>
                      <a:pt x="70" y="47"/>
                      <a:pt x="68" y="45"/>
                      <a:pt x="66" y="44"/>
                    </a:cubicBezTo>
                    <a:cubicBezTo>
                      <a:pt x="65" y="44"/>
                      <a:pt x="65" y="43"/>
                      <a:pt x="65"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3" y="43"/>
                      <a:pt x="63" y="43"/>
                      <a:pt x="63" y="43"/>
                    </a:cubicBezTo>
                    <a:cubicBezTo>
                      <a:pt x="64" y="43"/>
                      <a:pt x="64" y="43"/>
                      <a:pt x="64" y="43"/>
                    </a:cubicBezTo>
                    <a:cubicBezTo>
                      <a:pt x="64" y="43"/>
                      <a:pt x="64" y="43"/>
                      <a:pt x="64" y="43"/>
                    </a:cubicBezTo>
                    <a:cubicBezTo>
                      <a:pt x="63" y="43"/>
                      <a:pt x="63" y="43"/>
                      <a:pt x="63" y="43"/>
                    </a:cubicBezTo>
                    <a:cubicBezTo>
                      <a:pt x="64" y="43"/>
                      <a:pt x="64" y="43"/>
                      <a:pt x="64" y="43"/>
                    </a:cubicBezTo>
                    <a:cubicBezTo>
                      <a:pt x="63" y="43"/>
                      <a:pt x="63" y="43"/>
                      <a:pt x="63" y="43"/>
                    </a:cubicBezTo>
                    <a:cubicBezTo>
                      <a:pt x="64" y="44"/>
                      <a:pt x="64" y="44"/>
                      <a:pt x="64" y="44"/>
                    </a:cubicBezTo>
                    <a:cubicBezTo>
                      <a:pt x="64" y="43"/>
                      <a:pt x="64" y="43"/>
                      <a:pt x="64" y="43"/>
                    </a:cubicBezTo>
                    <a:cubicBezTo>
                      <a:pt x="63" y="43"/>
                      <a:pt x="63" y="43"/>
                      <a:pt x="63" y="43"/>
                    </a:cubicBezTo>
                    <a:cubicBezTo>
                      <a:pt x="64" y="44"/>
                      <a:pt x="64" y="44"/>
                      <a:pt x="64" y="44"/>
                    </a:cubicBezTo>
                    <a:cubicBezTo>
                      <a:pt x="64" y="44"/>
                      <a:pt x="64" y="44"/>
                      <a:pt x="64" y="44"/>
                    </a:cubicBezTo>
                    <a:cubicBezTo>
                      <a:pt x="63" y="43"/>
                      <a:pt x="63" y="43"/>
                      <a:pt x="63" y="43"/>
                    </a:cubicBezTo>
                    <a:cubicBezTo>
                      <a:pt x="63" y="44"/>
                      <a:pt x="63" y="44"/>
                      <a:pt x="63" y="44"/>
                    </a:cubicBezTo>
                    <a:cubicBezTo>
                      <a:pt x="64" y="44"/>
                      <a:pt x="64" y="44"/>
                      <a:pt x="64"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4" y="45"/>
                      <a:pt x="65" y="45"/>
                    </a:cubicBezTo>
                    <a:cubicBezTo>
                      <a:pt x="72" y="49"/>
                      <a:pt x="96" y="63"/>
                      <a:pt x="119" y="76"/>
                    </a:cubicBezTo>
                    <a:cubicBezTo>
                      <a:pt x="130" y="83"/>
                      <a:pt x="141" y="89"/>
                      <a:pt x="149" y="94"/>
                    </a:cubicBezTo>
                    <a:cubicBezTo>
                      <a:pt x="157" y="99"/>
                      <a:pt x="162" y="102"/>
                      <a:pt x="162" y="102"/>
                    </a:cubicBezTo>
                    <a:cubicBezTo>
                      <a:pt x="162" y="102"/>
                      <a:pt x="163" y="102"/>
                      <a:pt x="163" y="102"/>
                    </a:cubicBezTo>
                    <a:cubicBezTo>
                      <a:pt x="164" y="101"/>
                      <a:pt x="164" y="101"/>
                      <a:pt x="164" y="100"/>
                    </a:cubicBezTo>
                    <a:cubicBezTo>
                      <a:pt x="164" y="100"/>
                      <a:pt x="164" y="100"/>
                      <a:pt x="164" y="99"/>
                    </a:cubicBezTo>
                    <a:cubicBezTo>
                      <a:pt x="163" y="99"/>
                      <a:pt x="163" y="99"/>
                      <a:pt x="163" y="99"/>
                    </a:cubicBezTo>
                    <a:cubicBezTo>
                      <a:pt x="163" y="99"/>
                      <a:pt x="163" y="99"/>
                      <a:pt x="163" y="99"/>
                    </a:cubicBezTo>
                    <a:cubicBezTo>
                      <a:pt x="161" y="97"/>
                      <a:pt x="154" y="93"/>
                      <a:pt x="145" y="88"/>
                    </a:cubicBezTo>
                    <a:cubicBezTo>
                      <a:pt x="131" y="79"/>
                      <a:pt x="112" y="68"/>
                      <a:pt x="97" y="58"/>
                    </a:cubicBezTo>
                    <a:cubicBezTo>
                      <a:pt x="89" y="53"/>
                      <a:pt x="82" y="49"/>
                      <a:pt x="77" y="46"/>
                    </a:cubicBezTo>
                    <a:cubicBezTo>
                      <a:pt x="74" y="44"/>
                      <a:pt x="72" y="43"/>
                      <a:pt x="71" y="42"/>
                    </a:cubicBezTo>
                    <a:cubicBezTo>
                      <a:pt x="70" y="41"/>
                      <a:pt x="70"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8" y="41"/>
                      <a:pt x="68" y="41"/>
                      <a:pt x="68" y="41"/>
                    </a:cubicBezTo>
                    <a:cubicBezTo>
                      <a:pt x="69" y="41"/>
                      <a:pt x="69" y="41"/>
                      <a:pt x="69" y="41"/>
                    </a:cubicBezTo>
                    <a:cubicBezTo>
                      <a:pt x="69" y="41"/>
                      <a:pt x="69" y="41"/>
                      <a:pt x="69" y="41"/>
                    </a:cubicBezTo>
                    <a:cubicBezTo>
                      <a:pt x="68" y="41"/>
                      <a:pt x="68" y="41"/>
                      <a:pt x="68" y="41"/>
                    </a:cubicBezTo>
                    <a:cubicBezTo>
                      <a:pt x="69" y="41"/>
                      <a:pt x="69" y="41"/>
                      <a:pt x="69" y="41"/>
                    </a:cubicBezTo>
                    <a:cubicBezTo>
                      <a:pt x="68" y="41"/>
                      <a:pt x="68" y="41"/>
                      <a:pt x="68" y="41"/>
                    </a:cubicBezTo>
                    <a:cubicBezTo>
                      <a:pt x="69" y="42"/>
                      <a:pt x="69" y="42"/>
                      <a:pt x="69" y="42"/>
                    </a:cubicBezTo>
                    <a:cubicBezTo>
                      <a:pt x="69" y="41"/>
                      <a:pt x="69" y="41"/>
                      <a:pt x="69" y="41"/>
                    </a:cubicBezTo>
                    <a:cubicBezTo>
                      <a:pt x="68" y="41"/>
                      <a:pt x="68" y="41"/>
                      <a:pt x="68" y="41"/>
                    </a:cubicBezTo>
                    <a:cubicBezTo>
                      <a:pt x="69" y="42"/>
                      <a:pt x="69" y="42"/>
                      <a:pt x="69" y="42"/>
                    </a:cubicBezTo>
                    <a:cubicBezTo>
                      <a:pt x="68" y="41"/>
                      <a:pt x="68" y="41"/>
                      <a:pt x="68" y="41"/>
                    </a:cubicBezTo>
                    <a:cubicBezTo>
                      <a:pt x="67" y="42"/>
                      <a:pt x="67" y="42"/>
                      <a:pt x="67" y="42"/>
                    </a:cubicBezTo>
                    <a:cubicBezTo>
                      <a:pt x="165" y="98"/>
                      <a:pt x="165" y="98"/>
                      <a:pt x="165" y="98"/>
                    </a:cubicBezTo>
                    <a:cubicBezTo>
                      <a:pt x="166" y="99"/>
                      <a:pt x="167" y="99"/>
                      <a:pt x="167" y="98"/>
                    </a:cubicBezTo>
                    <a:cubicBezTo>
                      <a:pt x="167" y="97"/>
                      <a:pt x="167" y="97"/>
                      <a:pt x="167" y="97"/>
                    </a:cubicBezTo>
                    <a:cubicBezTo>
                      <a:pt x="167" y="96"/>
                      <a:pt x="167" y="96"/>
                      <a:pt x="167" y="96"/>
                    </a:cubicBezTo>
                    <a:cubicBezTo>
                      <a:pt x="166" y="95"/>
                      <a:pt x="166" y="95"/>
                      <a:pt x="166" y="95"/>
                    </a:cubicBezTo>
                    <a:cubicBezTo>
                      <a:pt x="165" y="94"/>
                      <a:pt x="163" y="93"/>
                      <a:pt x="160" y="91"/>
                    </a:cubicBezTo>
                    <a:cubicBezTo>
                      <a:pt x="139" y="77"/>
                      <a:pt x="76" y="39"/>
                      <a:pt x="76" y="39"/>
                    </a:cubicBezTo>
                    <a:cubicBezTo>
                      <a:pt x="76" y="39"/>
                      <a:pt x="76" y="39"/>
                      <a:pt x="75" y="39"/>
                    </a:cubicBezTo>
                    <a:cubicBezTo>
                      <a:pt x="75" y="39"/>
                      <a:pt x="74" y="39"/>
                      <a:pt x="74" y="40"/>
                    </a:cubicBezTo>
                    <a:cubicBezTo>
                      <a:pt x="74" y="40"/>
                      <a:pt x="74" y="41"/>
                      <a:pt x="74" y="41"/>
                    </a:cubicBezTo>
                    <a:cubicBezTo>
                      <a:pt x="74" y="41"/>
                      <a:pt x="74" y="42"/>
                      <a:pt x="75" y="42"/>
                    </a:cubicBezTo>
                    <a:cubicBezTo>
                      <a:pt x="75" y="42"/>
                      <a:pt x="97" y="55"/>
                      <a:pt x="121" y="68"/>
                    </a:cubicBezTo>
                    <a:cubicBezTo>
                      <a:pt x="132" y="75"/>
                      <a:pt x="144" y="82"/>
                      <a:pt x="153" y="87"/>
                    </a:cubicBezTo>
                    <a:cubicBezTo>
                      <a:pt x="158" y="89"/>
                      <a:pt x="162" y="91"/>
                      <a:pt x="164" y="93"/>
                    </a:cubicBezTo>
                    <a:cubicBezTo>
                      <a:pt x="166" y="93"/>
                      <a:pt x="167" y="94"/>
                      <a:pt x="168" y="94"/>
                    </a:cubicBezTo>
                    <a:cubicBezTo>
                      <a:pt x="168" y="95"/>
                      <a:pt x="169" y="95"/>
                      <a:pt x="169" y="95"/>
                    </a:cubicBezTo>
                    <a:cubicBezTo>
                      <a:pt x="170" y="95"/>
                      <a:pt x="170" y="95"/>
                      <a:pt x="170" y="95"/>
                    </a:cubicBezTo>
                    <a:cubicBezTo>
                      <a:pt x="171" y="95"/>
                      <a:pt x="171" y="95"/>
                      <a:pt x="171" y="95"/>
                    </a:cubicBezTo>
                    <a:cubicBezTo>
                      <a:pt x="171" y="95"/>
                      <a:pt x="171" y="95"/>
                      <a:pt x="172" y="94"/>
                    </a:cubicBezTo>
                    <a:cubicBezTo>
                      <a:pt x="172" y="94"/>
                      <a:pt x="172" y="94"/>
                      <a:pt x="172" y="93"/>
                    </a:cubicBezTo>
                    <a:cubicBezTo>
                      <a:pt x="172" y="93"/>
                      <a:pt x="172" y="93"/>
                      <a:pt x="171" y="92"/>
                    </a:cubicBezTo>
                    <a:cubicBezTo>
                      <a:pt x="171" y="92"/>
                      <a:pt x="165" y="89"/>
                      <a:pt x="157" y="84"/>
                    </a:cubicBezTo>
                    <a:cubicBezTo>
                      <a:pt x="144" y="77"/>
                      <a:pt x="125" y="65"/>
                      <a:pt x="109" y="55"/>
                    </a:cubicBezTo>
                    <a:cubicBezTo>
                      <a:pt x="101" y="51"/>
                      <a:pt x="94" y="46"/>
                      <a:pt x="89" y="43"/>
                    </a:cubicBezTo>
                    <a:cubicBezTo>
                      <a:pt x="86" y="41"/>
                      <a:pt x="84" y="39"/>
                      <a:pt x="83" y="38"/>
                    </a:cubicBezTo>
                    <a:cubicBezTo>
                      <a:pt x="82" y="38"/>
                      <a:pt x="82"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0" y="37"/>
                      <a:pt x="80" y="37"/>
                      <a:pt x="80" y="37"/>
                    </a:cubicBezTo>
                    <a:cubicBezTo>
                      <a:pt x="81" y="37"/>
                      <a:pt x="81" y="37"/>
                      <a:pt x="81" y="37"/>
                    </a:cubicBezTo>
                    <a:cubicBezTo>
                      <a:pt x="81" y="37"/>
                      <a:pt x="81" y="37"/>
                      <a:pt x="81" y="37"/>
                    </a:cubicBezTo>
                    <a:cubicBezTo>
                      <a:pt x="80" y="37"/>
                      <a:pt x="80" y="37"/>
                      <a:pt x="80" y="37"/>
                    </a:cubicBezTo>
                    <a:cubicBezTo>
                      <a:pt x="81" y="37"/>
                      <a:pt x="81" y="37"/>
                      <a:pt x="81" y="37"/>
                    </a:cubicBezTo>
                    <a:cubicBezTo>
                      <a:pt x="80" y="37"/>
                      <a:pt x="80" y="37"/>
                      <a:pt x="80" y="37"/>
                    </a:cubicBezTo>
                    <a:cubicBezTo>
                      <a:pt x="81" y="38"/>
                      <a:pt x="81" y="38"/>
                      <a:pt x="81" y="38"/>
                    </a:cubicBezTo>
                    <a:cubicBezTo>
                      <a:pt x="81" y="37"/>
                      <a:pt x="81" y="37"/>
                      <a:pt x="81" y="37"/>
                    </a:cubicBezTo>
                    <a:cubicBezTo>
                      <a:pt x="80" y="37"/>
                      <a:pt x="80" y="37"/>
                      <a:pt x="80" y="37"/>
                    </a:cubicBezTo>
                    <a:cubicBezTo>
                      <a:pt x="81" y="38"/>
                      <a:pt x="81" y="38"/>
                      <a:pt x="81" y="38"/>
                    </a:cubicBezTo>
                    <a:cubicBezTo>
                      <a:pt x="80" y="37"/>
                      <a:pt x="80" y="37"/>
                      <a:pt x="80" y="37"/>
                    </a:cubicBezTo>
                    <a:cubicBezTo>
                      <a:pt x="79" y="38"/>
                      <a:pt x="79" y="38"/>
                      <a:pt x="79" y="38"/>
                    </a:cubicBezTo>
                    <a:cubicBezTo>
                      <a:pt x="79" y="38"/>
                      <a:pt x="101" y="51"/>
                      <a:pt x="124" y="65"/>
                    </a:cubicBezTo>
                    <a:cubicBezTo>
                      <a:pt x="135" y="71"/>
                      <a:pt x="147" y="78"/>
                      <a:pt x="156" y="83"/>
                    </a:cubicBezTo>
                    <a:cubicBezTo>
                      <a:pt x="161" y="85"/>
                      <a:pt x="165" y="87"/>
                      <a:pt x="168" y="89"/>
                    </a:cubicBezTo>
                    <a:cubicBezTo>
                      <a:pt x="170" y="90"/>
                      <a:pt x="171" y="90"/>
                      <a:pt x="172" y="91"/>
                    </a:cubicBezTo>
                    <a:cubicBezTo>
                      <a:pt x="173" y="91"/>
                      <a:pt x="174" y="91"/>
                      <a:pt x="174" y="91"/>
                    </a:cubicBezTo>
                    <a:cubicBezTo>
                      <a:pt x="175" y="91"/>
                      <a:pt x="175" y="91"/>
                      <a:pt x="175" y="91"/>
                    </a:cubicBezTo>
                    <a:cubicBezTo>
                      <a:pt x="175" y="91"/>
                      <a:pt x="176" y="91"/>
                      <a:pt x="176" y="91"/>
                    </a:cubicBezTo>
                    <a:cubicBezTo>
                      <a:pt x="176" y="90"/>
                      <a:pt x="176" y="90"/>
                      <a:pt x="176" y="89"/>
                    </a:cubicBezTo>
                    <a:cubicBezTo>
                      <a:pt x="176" y="89"/>
                      <a:pt x="176" y="89"/>
                      <a:pt x="176" y="88"/>
                    </a:cubicBezTo>
                    <a:cubicBezTo>
                      <a:pt x="80" y="29"/>
                      <a:pt x="80" y="29"/>
                      <a:pt x="80" y="29"/>
                    </a:cubicBezTo>
                    <a:cubicBezTo>
                      <a:pt x="79" y="30"/>
                      <a:pt x="79" y="30"/>
                      <a:pt x="79" y="30"/>
                    </a:cubicBezTo>
                    <a:cubicBezTo>
                      <a:pt x="79" y="31"/>
                      <a:pt x="79" y="31"/>
                      <a:pt x="79" y="31"/>
                    </a:cubicBezTo>
                    <a:cubicBezTo>
                      <a:pt x="79" y="31"/>
                      <a:pt x="102" y="45"/>
                      <a:pt x="126" y="59"/>
                    </a:cubicBezTo>
                    <a:cubicBezTo>
                      <a:pt x="138" y="66"/>
                      <a:pt x="151" y="73"/>
                      <a:pt x="160" y="78"/>
                    </a:cubicBezTo>
                    <a:cubicBezTo>
                      <a:pt x="165" y="81"/>
                      <a:pt x="169" y="83"/>
                      <a:pt x="172" y="84"/>
                    </a:cubicBezTo>
                    <a:cubicBezTo>
                      <a:pt x="174" y="85"/>
                      <a:pt x="175" y="86"/>
                      <a:pt x="176" y="86"/>
                    </a:cubicBezTo>
                    <a:cubicBezTo>
                      <a:pt x="176" y="86"/>
                      <a:pt x="177" y="86"/>
                      <a:pt x="177" y="87"/>
                    </a:cubicBezTo>
                    <a:cubicBezTo>
                      <a:pt x="178" y="87"/>
                      <a:pt x="178" y="87"/>
                      <a:pt x="178" y="87"/>
                    </a:cubicBezTo>
                    <a:cubicBezTo>
                      <a:pt x="179" y="87"/>
                      <a:pt x="179" y="87"/>
                      <a:pt x="179" y="87"/>
                    </a:cubicBezTo>
                    <a:cubicBezTo>
                      <a:pt x="179" y="87"/>
                      <a:pt x="180" y="86"/>
                      <a:pt x="180" y="86"/>
                    </a:cubicBezTo>
                    <a:cubicBezTo>
                      <a:pt x="180" y="86"/>
                      <a:pt x="180" y="85"/>
                      <a:pt x="180" y="85"/>
                    </a:cubicBezTo>
                    <a:cubicBezTo>
                      <a:pt x="180" y="85"/>
                      <a:pt x="180" y="84"/>
                      <a:pt x="179" y="84"/>
                    </a:cubicBezTo>
                    <a:cubicBezTo>
                      <a:pt x="179" y="84"/>
                      <a:pt x="173" y="80"/>
                      <a:pt x="164" y="75"/>
                    </a:cubicBezTo>
                    <a:cubicBezTo>
                      <a:pt x="150" y="66"/>
                      <a:pt x="129" y="53"/>
                      <a:pt x="112" y="42"/>
                    </a:cubicBezTo>
                    <a:cubicBezTo>
                      <a:pt x="103" y="37"/>
                      <a:pt x="95" y="32"/>
                      <a:pt x="89" y="28"/>
                    </a:cubicBezTo>
                    <a:cubicBezTo>
                      <a:pt x="87" y="27"/>
                      <a:pt x="84" y="25"/>
                      <a:pt x="83" y="24"/>
                    </a:cubicBezTo>
                    <a:cubicBezTo>
                      <a:pt x="82" y="24"/>
                      <a:pt x="81" y="23"/>
                      <a:pt x="81" y="23"/>
                    </a:cubicBezTo>
                    <a:cubicBezTo>
                      <a:pt x="81" y="23"/>
                      <a:pt x="81" y="23"/>
                      <a:pt x="81"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4"/>
                      <a:pt x="81" y="24"/>
                      <a:pt x="81" y="24"/>
                    </a:cubicBezTo>
                    <a:cubicBezTo>
                      <a:pt x="81" y="23"/>
                      <a:pt x="81" y="23"/>
                      <a:pt x="81" y="23"/>
                    </a:cubicBezTo>
                    <a:cubicBezTo>
                      <a:pt x="80" y="23"/>
                      <a:pt x="80" y="23"/>
                      <a:pt x="80" y="23"/>
                    </a:cubicBezTo>
                    <a:cubicBezTo>
                      <a:pt x="81" y="24"/>
                      <a:pt x="81" y="24"/>
                      <a:pt x="81" y="24"/>
                    </a:cubicBezTo>
                    <a:cubicBezTo>
                      <a:pt x="80" y="23"/>
                      <a:pt x="80" y="23"/>
                      <a:pt x="80" y="23"/>
                    </a:cubicBezTo>
                    <a:cubicBezTo>
                      <a:pt x="80" y="25"/>
                      <a:pt x="80" y="25"/>
                      <a:pt x="80" y="25"/>
                    </a:cubicBezTo>
                    <a:cubicBezTo>
                      <a:pt x="80" y="23"/>
                      <a:pt x="80" y="23"/>
                      <a:pt x="80" y="23"/>
                    </a:cubicBezTo>
                    <a:cubicBezTo>
                      <a:pt x="79" y="25"/>
                      <a:pt x="79" y="25"/>
                      <a:pt x="79" y="25"/>
                    </a:cubicBezTo>
                    <a:cubicBezTo>
                      <a:pt x="79" y="25"/>
                      <a:pt x="79" y="25"/>
                      <a:pt x="80" y="25"/>
                    </a:cubicBezTo>
                    <a:cubicBezTo>
                      <a:pt x="80" y="23"/>
                      <a:pt x="80" y="23"/>
                      <a:pt x="80" y="23"/>
                    </a:cubicBezTo>
                    <a:cubicBezTo>
                      <a:pt x="79" y="25"/>
                      <a:pt x="79" y="25"/>
                      <a:pt x="79" y="25"/>
                    </a:cubicBezTo>
                    <a:cubicBezTo>
                      <a:pt x="79" y="24"/>
                      <a:pt x="79" y="24"/>
                      <a:pt x="79" y="24"/>
                    </a:cubicBezTo>
                    <a:cubicBezTo>
                      <a:pt x="79" y="25"/>
                      <a:pt x="79" y="25"/>
                      <a:pt x="79" y="25"/>
                    </a:cubicBezTo>
                    <a:cubicBezTo>
                      <a:pt x="79" y="25"/>
                      <a:pt x="79" y="25"/>
                      <a:pt x="79" y="25"/>
                    </a:cubicBezTo>
                    <a:cubicBezTo>
                      <a:pt x="79" y="24"/>
                      <a:pt x="79" y="24"/>
                      <a:pt x="79" y="24"/>
                    </a:cubicBezTo>
                    <a:cubicBezTo>
                      <a:pt x="79" y="25"/>
                      <a:pt x="79" y="25"/>
                      <a:pt x="79" y="25"/>
                    </a:cubicBezTo>
                    <a:cubicBezTo>
                      <a:pt x="79" y="25"/>
                      <a:pt x="81" y="26"/>
                      <a:pt x="84" y="27"/>
                    </a:cubicBezTo>
                    <a:cubicBezTo>
                      <a:pt x="94" y="33"/>
                      <a:pt x="118" y="47"/>
                      <a:pt x="139" y="60"/>
                    </a:cubicBezTo>
                    <a:cubicBezTo>
                      <a:pt x="150" y="66"/>
                      <a:pt x="161" y="72"/>
                      <a:pt x="169" y="76"/>
                    </a:cubicBezTo>
                    <a:cubicBezTo>
                      <a:pt x="172" y="78"/>
                      <a:pt x="176" y="80"/>
                      <a:pt x="178" y="81"/>
                    </a:cubicBezTo>
                    <a:cubicBezTo>
                      <a:pt x="179" y="82"/>
                      <a:pt x="180" y="82"/>
                      <a:pt x="181" y="83"/>
                    </a:cubicBezTo>
                    <a:cubicBezTo>
                      <a:pt x="181" y="83"/>
                      <a:pt x="182" y="83"/>
                      <a:pt x="182" y="83"/>
                    </a:cubicBezTo>
                    <a:cubicBezTo>
                      <a:pt x="182" y="83"/>
                      <a:pt x="182" y="83"/>
                      <a:pt x="183" y="83"/>
                    </a:cubicBezTo>
                    <a:cubicBezTo>
                      <a:pt x="184" y="83"/>
                      <a:pt x="184" y="83"/>
                      <a:pt x="184" y="83"/>
                    </a:cubicBezTo>
                    <a:cubicBezTo>
                      <a:pt x="184" y="83"/>
                      <a:pt x="184" y="83"/>
                      <a:pt x="184" y="83"/>
                    </a:cubicBezTo>
                    <a:cubicBezTo>
                      <a:pt x="185" y="82"/>
                      <a:pt x="185" y="82"/>
                      <a:pt x="185" y="81"/>
                    </a:cubicBezTo>
                    <a:cubicBezTo>
                      <a:pt x="184" y="81"/>
                      <a:pt x="184" y="81"/>
                      <a:pt x="184" y="80"/>
                    </a:cubicBezTo>
                    <a:cubicBezTo>
                      <a:pt x="184" y="80"/>
                      <a:pt x="182" y="80"/>
                      <a:pt x="179" y="78"/>
                    </a:cubicBezTo>
                    <a:cubicBezTo>
                      <a:pt x="170" y="72"/>
                      <a:pt x="145" y="58"/>
                      <a:pt x="123" y="45"/>
                    </a:cubicBezTo>
                    <a:cubicBezTo>
                      <a:pt x="113" y="38"/>
                      <a:pt x="102" y="32"/>
                      <a:pt x="95" y="27"/>
                    </a:cubicBezTo>
                    <a:cubicBezTo>
                      <a:pt x="91" y="24"/>
                      <a:pt x="88" y="22"/>
                      <a:pt x="86" y="20"/>
                    </a:cubicBezTo>
                    <a:cubicBezTo>
                      <a:pt x="85" y="20"/>
                      <a:pt x="84" y="19"/>
                      <a:pt x="83" y="18"/>
                    </a:cubicBezTo>
                    <a:cubicBezTo>
                      <a:pt x="83" y="18"/>
                      <a:pt x="83" y="18"/>
                      <a:pt x="83"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9"/>
                      <a:pt x="83" y="19"/>
                      <a:pt x="83" y="19"/>
                    </a:cubicBezTo>
                    <a:cubicBezTo>
                      <a:pt x="83" y="18"/>
                      <a:pt x="83" y="18"/>
                      <a:pt x="83" y="18"/>
                    </a:cubicBezTo>
                    <a:cubicBezTo>
                      <a:pt x="82" y="18"/>
                      <a:pt x="82" y="18"/>
                      <a:pt x="82" y="18"/>
                    </a:cubicBezTo>
                    <a:cubicBezTo>
                      <a:pt x="83" y="19"/>
                      <a:pt x="83" y="19"/>
                      <a:pt x="83" y="19"/>
                    </a:cubicBezTo>
                    <a:cubicBezTo>
                      <a:pt x="81" y="18"/>
                      <a:pt x="81" y="18"/>
                      <a:pt x="81" y="18"/>
                    </a:cubicBezTo>
                    <a:cubicBezTo>
                      <a:pt x="81" y="19"/>
                      <a:pt x="81" y="19"/>
                      <a:pt x="81" y="19"/>
                    </a:cubicBezTo>
                    <a:cubicBezTo>
                      <a:pt x="81" y="19"/>
                      <a:pt x="105" y="34"/>
                      <a:pt x="131" y="49"/>
                    </a:cubicBezTo>
                    <a:cubicBezTo>
                      <a:pt x="143" y="57"/>
                      <a:pt x="156" y="64"/>
                      <a:pt x="167" y="70"/>
                    </a:cubicBezTo>
                    <a:cubicBezTo>
                      <a:pt x="172" y="73"/>
                      <a:pt x="176" y="75"/>
                      <a:pt x="180" y="77"/>
                    </a:cubicBezTo>
                    <a:cubicBezTo>
                      <a:pt x="181" y="78"/>
                      <a:pt x="183" y="78"/>
                      <a:pt x="184" y="79"/>
                    </a:cubicBezTo>
                    <a:cubicBezTo>
                      <a:pt x="185" y="79"/>
                      <a:pt x="186" y="79"/>
                      <a:pt x="187" y="80"/>
                    </a:cubicBezTo>
                    <a:cubicBezTo>
                      <a:pt x="188" y="79"/>
                      <a:pt x="188" y="79"/>
                      <a:pt x="188" y="79"/>
                    </a:cubicBezTo>
                    <a:cubicBezTo>
                      <a:pt x="188" y="79"/>
                      <a:pt x="188" y="79"/>
                      <a:pt x="189" y="79"/>
                    </a:cubicBezTo>
                    <a:cubicBezTo>
                      <a:pt x="189" y="78"/>
                      <a:pt x="189" y="78"/>
                      <a:pt x="189" y="78"/>
                    </a:cubicBezTo>
                    <a:cubicBezTo>
                      <a:pt x="189" y="77"/>
                      <a:pt x="188" y="77"/>
                      <a:pt x="188" y="77"/>
                    </a:cubicBezTo>
                    <a:cubicBezTo>
                      <a:pt x="188" y="77"/>
                      <a:pt x="186" y="76"/>
                      <a:pt x="184" y="74"/>
                    </a:cubicBezTo>
                    <a:cubicBezTo>
                      <a:pt x="173" y="68"/>
                      <a:pt x="148" y="52"/>
                      <a:pt x="125" y="38"/>
                    </a:cubicBezTo>
                    <a:cubicBezTo>
                      <a:pt x="114" y="31"/>
                      <a:pt x="103" y="24"/>
                      <a:pt x="95" y="19"/>
                    </a:cubicBezTo>
                    <a:cubicBezTo>
                      <a:pt x="91" y="16"/>
                      <a:pt x="88" y="14"/>
                      <a:pt x="86" y="13"/>
                    </a:cubicBezTo>
                    <a:cubicBezTo>
                      <a:pt x="84" y="12"/>
                      <a:pt x="84" y="12"/>
                      <a:pt x="83"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1" y="12"/>
                      <a:pt x="81" y="12"/>
                      <a:pt x="81" y="12"/>
                    </a:cubicBezTo>
                    <a:cubicBezTo>
                      <a:pt x="83" y="12"/>
                      <a:pt x="83" y="12"/>
                      <a:pt x="83" y="12"/>
                    </a:cubicBezTo>
                    <a:cubicBezTo>
                      <a:pt x="83" y="11"/>
                      <a:pt x="82" y="11"/>
                      <a:pt x="82" y="11"/>
                    </a:cubicBezTo>
                    <a:cubicBezTo>
                      <a:pt x="81" y="12"/>
                      <a:pt x="81" y="12"/>
                      <a:pt x="81" y="12"/>
                    </a:cubicBezTo>
                    <a:cubicBezTo>
                      <a:pt x="83" y="12"/>
                      <a:pt x="83" y="12"/>
                      <a:pt x="83" y="12"/>
                    </a:cubicBezTo>
                    <a:cubicBezTo>
                      <a:pt x="81" y="12"/>
                      <a:pt x="81" y="12"/>
                      <a:pt x="81" y="12"/>
                    </a:cubicBezTo>
                    <a:cubicBezTo>
                      <a:pt x="80" y="13"/>
                      <a:pt x="80" y="13"/>
                      <a:pt x="80" y="13"/>
                    </a:cubicBezTo>
                    <a:cubicBezTo>
                      <a:pt x="191" y="75"/>
                      <a:pt x="191" y="75"/>
                      <a:pt x="191" y="75"/>
                    </a:cubicBezTo>
                    <a:cubicBezTo>
                      <a:pt x="192" y="76"/>
                      <a:pt x="192" y="75"/>
                      <a:pt x="193" y="75"/>
                    </a:cubicBezTo>
                    <a:cubicBezTo>
                      <a:pt x="193" y="74"/>
                      <a:pt x="193" y="73"/>
                      <a:pt x="192" y="73"/>
                    </a:cubicBezTo>
                    <a:cubicBezTo>
                      <a:pt x="167" y="57"/>
                      <a:pt x="167" y="57"/>
                      <a:pt x="167" y="57"/>
                    </a:cubicBezTo>
                    <a:cubicBezTo>
                      <a:pt x="195" y="73"/>
                      <a:pt x="195" y="73"/>
                      <a:pt x="195" y="73"/>
                    </a:cubicBezTo>
                    <a:cubicBezTo>
                      <a:pt x="196" y="74"/>
                      <a:pt x="197" y="73"/>
                      <a:pt x="197" y="73"/>
                    </a:cubicBezTo>
                    <a:cubicBezTo>
                      <a:pt x="198" y="72"/>
                      <a:pt x="197" y="71"/>
                      <a:pt x="197" y="71"/>
                    </a:cubicBezTo>
                    <a:cubicBezTo>
                      <a:pt x="197" y="71"/>
                      <a:pt x="195" y="70"/>
                      <a:pt x="192" y="68"/>
                    </a:cubicBezTo>
                    <a:cubicBezTo>
                      <a:pt x="181" y="61"/>
                      <a:pt x="154" y="46"/>
                      <a:pt x="130" y="31"/>
                    </a:cubicBezTo>
                    <a:cubicBezTo>
                      <a:pt x="118" y="23"/>
                      <a:pt x="107" y="16"/>
                      <a:pt x="98" y="11"/>
                    </a:cubicBezTo>
                    <a:cubicBezTo>
                      <a:pt x="94" y="8"/>
                      <a:pt x="91" y="6"/>
                      <a:pt x="88" y="4"/>
                    </a:cubicBezTo>
                    <a:cubicBezTo>
                      <a:pt x="87" y="3"/>
                      <a:pt x="86" y="3"/>
                      <a:pt x="86" y="2"/>
                    </a:cubicBezTo>
                    <a:cubicBezTo>
                      <a:pt x="85" y="1"/>
                      <a:pt x="85" y="1"/>
                      <a:pt x="85" y="1"/>
                    </a:cubicBezTo>
                    <a:cubicBezTo>
                      <a:pt x="85" y="1"/>
                      <a:pt x="85" y="1"/>
                      <a:pt x="85" y="1"/>
                    </a:cubicBezTo>
                    <a:cubicBezTo>
                      <a:pt x="85" y="2"/>
                      <a:pt x="85" y="2"/>
                      <a:pt x="85" y="2"/>
                    </a:cubicBezTo>
                    <a:cubicBezTo>
                      <a:pt x="85" y="1"/>
                      <a:pt x="85" y="1"/>
                      <a:pt x="85" y="1"/>
                    </a:cubicBezTo>
                    <a:cubicBezTo>
                      <a:pt x="85" y="1"/>
                      <a:pt x="85" y="1"/>
                      <a:pt x="85" y="1"/>
                    </a:cubicBezTo>
                    <a:cubicBezTo>
                      <a:pt x="85" y="2"/>
                      <a:pt x="85" y="2"/>
                      <a:pt x="85" y="2"/>
                    </a:cubicBezTo>
                    <a:cubicBezTo>
                      <a:pt x="85" y="1"/>
                      <a:pt x="85" y="1"/>
                      <a:pt x="85" y="1"/>
                    </a:cubicBezTo>
                    <a:cubicBezTo>
                      <a:pt x="84" y="2"/>
                      <a:pt x="84" y="2"/>
                      <a:pt x="84" y="2"/>
                    </a:cubicBezTo>
                    <a:cubicBezTo>
                      <a:pt x="85" y="2"/>
                      <a:pt x="85" y="2"/>
                      <a:pt x="85" y="2"/>
                    </a:cubicBezTo>
                    <a:cubicBezTo>
                      <a:pt x="85" y="1"/>
                      <a:pt x="85" y="1"/>
                      <a:pt x="85" y="1"/>
                    </a:cubicBezTo>
                    <a:cubicBezTo>
                      <a:pt x="84" y="2"/>
                      <a:pt x="84" y="2"/>
                      <a:pt x="84" y="2"/>
                    </a:cubicBezTo>
                    <a:cubicBezTo>
                      <a:pt x="85" y="2"/>
                      <a:pt x="85" y="2"/>
                      <a:pt x="85" y="2"/>
                    </a:cubicBezTo>
                    <a:cubicBezTo>
                      <a:pt x="84" y="2"/>
                      <a:pt x="84" y="2"/>
                      <a:pt x="84" y="2"/>
                    </a:cubicBezTo>
                    <a:cubicBezTo>
                      <a:pt x="85" y="3"/>
                      <a:pt x="85" y="3"/>
                      <a:pt x="85" y="3"/>
                    </a:cubicBezTo>
                    <a:cubicBezTo>
                      <a:pt x="85" y="2"/>
                      <a:pt x="85" y="2"/>
                      <a:pt x="85" y="2"/>
                    </a:cubicBezTo>
                    <a:cubicBezTo>
                      <a:pt x="84" y="2"/>
                      <a:pt x="84" y="2"/>
                      <a:pt x="84" y="2"/>
                    </a:cubicBezTo>
                    <a:cubicBezTo>
                      <a:pt x="85" y="3"/>
                      <a:pt x="85" y="3"/>
                      <a:pt x="85" y="3"/>
                    </a:cubicBezTo>
                    <a:cubicBezTo>
                      <a:pt x="84" y="2"/>
                      <a:pt x="84" y="2"/>
                      <a:pt x="84" y="2"/>
                    </a:cubicBezTo>
                    <a:cubicBezTo>
                      <a:pt x="83" y="3"/>
                      <a:pt x="83" y="3"/>
                      <a:pt x="83" y="3"/>
                    </a:cubicBezTo>
                    <a:cubicBezTo>
                      <a:pt x="197" y="69"/>
                      <a:pt x="197" y="69"/>
                      <a:pt x="197" y="69"/>
                    </a:cubicBezTo>
                    <a:cubicBezTo>
                      <a:pt x="198" y="70"/>
                      <a:pt x="198" y="69"/>
                      <a:pt x="199" y="69"/>
                    </a:cubicBezTo>
                    <a:cubicBezTo>
                      <a:pt x="199" y="68"/>
                      <a:pt x="199" y="68"/>
                      <a:pt x="199" y="68"/>
                    </a:cubicBezTo>
                    <a:cubicBezTo>
                      <a:pt x="199" y="67"/>
                      <a:pt x="199" y="67"/>
                      <a:pt x="199" y="67"/>
                    </a:cubicBezTo>
                    <a:cubicBezTo>
                      <a:pt x="198" y="66"/>
                      <a:pt x="198" y="66"/>
                      <a:pt x="198" y="66"/>
                    </a:cubicBezTo>
                    <a:cubicBezTo>
                      <a:pt x="197" y="65"/>
                      <a:pt x="194" y="63"/>
                      <a:pt x="191" y="61"/>
                    </a:cubicBezTo>
                    <a:cubicBezTo>
                      <a:pt x="167" y="45"/>
                      <a:pt x="96" y="3"/>
                      <a:pt x="96" y="3"/>
                    </a:cubicBezTo>
                    <a:cubicBezTo>
                      <a:pt x="95" y="4"/>
                      <a:pt x="95" y="4"/>
                      <a:pt x="95" y="4"/>
                    </a:cubicBezTo>
                    <a:cubicBezTo>
                      <a:pt x="95" y="5"/>
                      <a:pt x="95" y="5"/>
                      <a:pt x="95" y="5"/>
                    </a:cubicBezTo>
                    <a:cubicBezTo>
                      <a:pt x="203" y="67"/>
                      <a:pt x="203" y="67"/>
                      <a:pt x="203" y="67"/>
                    </a:cubicBezTo>
                    <a:cubicBezTo>
                      <a:pt x="203" y="68"/>
                      <a:pt x="204" y="67"/>
                      <a:pt x="205" y="67"/>
                    </a:cubicBezTo>
                    <a:cubicBezTo>
                      <a:pt x="205" y="66"/>
                      <a:pt x="205" y="66"/>
                      <a:pt x="205" y="66"/>
                    </a:cubicBezTo>
                    <a:cubicBezTo>
                      <a:pt x="205" y="65"/>
                      <a:pt x="205" y="65"/>
                      <a:pt x="204" y="65"/>
                    </a:cubicBezTo>
                    <a:cubicBezTo>
                      <a:pt x="204" y="64"/>
                      <a:pt x="204" y="64"/>
                      <a:pt x="204" y="64"/>
                    </a:cubicBezTo>
                    <a:cubicBezTo>
                      <a:pt x="203" y="63"/>
                      <a:pt x="200" y="62"/>
                      <a:pt x="197" y="60"/>
                    </a:cubicBezTo>
                    <a:cubicBezTo>
                      <a:pt x="175" y="45"/>
                      <a:pt x="108" y="5"/>
                      <a:pt x="108" y="5"/>
                    </a:cubicBezTo>
                    <a:cubicBezTo>
                      <a:pt x="107" y="6"/>
                      <a:pt x="107" y="6"/>
                      <a:pt x="107" y="6"/>
                    </a:cubicBezTo>
                    <a:cubicBezTo>
                      <a:pt x="109" y="7"/>
                      <a:pt x="109" y="7"/>
                      <a:pt x="109" y="7"/>
                    </a:cubicBezTo>
                    <a:cubicBezTo>
                      <a:pt x="108" y="6"/>
                      <a:pt x="108" y="6"/>
                      <a:pt x="108" y="6"/>
                    </a:cubicBezTo>
                    <a:cubicBezTo>
                      <a:pt x="108" y="7"/>
                      <a:pt x="108" y="7"/>
                      <a:pt x="108" y="7"/>
                    </a:cubicBezTo>
                    <a:cubicBezTo>
                      <a:pt x="109" y="7"/>
                      <a:pt x="109" y="7"/>
                      <a:pt x="109" y="7"/>
                    </a:cubicBezTo>
                    <a:cubicBezTo>
                      <a:pt x="108" y="6"/>
                      <a:pt x="108" y="6"/>
                      <a:pt x="108" y="6"/>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9" y="7"/>
                      <a:pt x="111" y="9"/>
                      <a:pt x="114" y="10"/>
                    </a:cubicBezTo>
                    <a:cubicBezTo>
                      <a:pt x="126" y="16"/>
                      <a:pt x="149" y="29"/>
                      <a:pt x="170" y="41"/>
                    </a:cubicBezTo>
                    <a:cubicBezTo>
                      <a:pt x="180" y="47"/>
                      <a:pt x="189" y="52"/>
                      <a:pt x="196" y="56"/>
                    </a:cubicBezTo>
                    <a:cubicBezTo>
                      <a:pt x="203" y="60"/>
                      <a:pt x="207" y="63"/>
                      <a:pt x="207" y="63"/>
                    </a:cubicBezTo>
                    <a:cubicBezTo>
                      <a:pt x="208" y="63"/>
                      <a:pt x="209" y="63"/>
                      <a:pt x="209" y="63"/>
                    </a:cubicBezTo>
                    <a:cubicBezTo>
                      <a:pt x="210" y="62"/>
                      <a:pt x="209" y="61"/>
                      <a:pt x="209" y="61"/>
                    </a:cubicBezTo>
                    <a:cubicBezTo>
                      <a:pt x="209" y="61"/>
                      <a:pt x="203" y="57"/>
                      <a:pt x="195" y="52"/>
                    </a:cubicBezTo>
                    <a:cubicBezTo>
                      <a:pt x="184" y="45"/>
                      <a:pt x="166" y="34"/>
                      <a:pt x="151" y="25"/>
                    </a:cubicBezTo>
                    <a:cubicBezTo>
                      <a:pt x="144" y="20"/>
                      <a:pt x="137" y="16"/>
                      <a:pt x="132" y="13"/>
                    </a:cubicBezTo>
                    <a:cubicBezTo>
                      <a:pt x="130" y="12"/>
                      <a:pt x="128" y="10"/>
                      <a:pt x="126" y="9"/>
                    </a:cubicBezTo>
                    <a:cubicBezTo>
                      <a:pt x="126" y="9"/>
                      <a:pt x="125" y="9"/>
                      <a:pt x="125" y="8"/>
                    </a:cubicBezTo>
                    <a:cubicBezTo>
                      <a:pt x="125" y="8"/>
                      <a:pt x="125" y="8"/>
                      <a:pt x="125" y="8"/>
                    </a:cubicBezTo>
                    <a:cubicBezTo>
                      <a:pt x="125" y="8"/>
                      <a:pt x="125" y="8"/>
                      <a:pt x="125" y="8"/>
                    </a:cubicBezTo>
                    <a:cubicBezTo>
                      <a:pt x="124" y="9"/>
                      <a:pt x="124" y="9"/>
                      <a:pt x="124" y="9"/>
                    </a:cubicBezTo>
                    <a:cubicBezTo>
                      <a:pt x="125" y="8"/>
                      <a:pt x="125" y="8"/>
                      <a:pt x="125" y="8"/>
                    </a:cubicBezTo>
                    <a:cubicBezTo>
                      <a:pt x="125" y="8"/>
                      <a:pt x="125" y="8"/>
                      <a:pt x="125" y="8"/>
                    </a:cubicBezTo>
                    <a:cubicBezTo>
                      <a:pt x="124" y="9"/>
                      <a:pt x="124" y="9"/>
                      <a:pt x="124" y="9"/>
                    </a:cubicBezTo>
                    <a:cubicBezTo>
                      <a:pt x="125" y="8"/>
                      <a:pt x="125" y="8"/>
                      <a:pt x="125" y="8"/>
                    </a:cubicBezTo>
                    <a:cubicBezTo>
                      <a:pt x="124" y="9"/>
                      <a:pt x="124" y="9"/>
                      <a:pt x="124" y="9"/>
                    </a:cubicBezTo>
                    <a:cubicBezTo>
                      <a:pt x="125" y="9"/>
                      <a:pt x="125" y="9"/>
                      <a:pt x="125" y="9"/>
                    </a:cubicBezTo>
                    <a:cubicBezTo>
                      <a:pt x="125" y="8"/>
                      <a:pt x="125" y="8"/>
                      <a:pt x="125" y="8"/>
                    </a:cubicBezTo>
                    <a:cubicBezTo>
                      <a:pt x="124" y="9"/>
                      <a:pt x="124" y="9"/>
                      <a:pt x="124" y="9"/>
                    </a:cubicBezTo>
                    <a:cubicBezTo>
                      <a:pt x="125" y="9"/>
                      <a:pt x="125" y="9"/>
                      <a:pt x="125" y="9"/>
                    </a:cubicBezTo>
                    <a:cubicBezTo>
                      <a:pt x="124" y="9"/>
                      <a:pt x="124" y="9"/>
                      <a:pt x="124" y="9"/>
                    </a:cubicBezTo>
                    <a:cubicBezTo>
                      <a:pt x="123" y="10"/>
                      <a:pt x="123" y="10"/>
                      <a:pt x="123" y="10"/>
                    </a:cubicBezTo>
                    <a:cubicBezTo>
                      <a:pt x="210" y="59"/>
                      <a:pt x="210" y="59"/>
                      <a:pt x="210" y="59"/>
                    </a:cubicBezTo>
                    <a:cubicBezTo>
                      <a:pt x="210" y="59"/>
                      <a:pt x="211" y="59"/>
                      <a:pt x="212" y="58"/>
                    </a:cubicBezTo>
                    <a:cubicBezTo>
                      <a:pt x="212" y="57"/>
                      <a:pt x="212" y="57"/>
                      <a:pt x="212" y="57"/>
                    </a:cubicBezTo>
                    <a:cubicBezTo>
                      <a:pt x="212" y="57"/>
                      <a:pt x="212" y="56"/>
                      <a:pt x="211" y="56"/>
                    </a:cubicBezTo>
                    <a:cubicBezTo>
                      <a:pt x="211" y="56"/>
                      <a:pt x="211" y="56"/>
                      <a:pt x="211" y="56"/>
                    </a:cubicBezTo>
                    <a:cubicBezTo>
                      <a:pt x="210" y="55"/>
                      <a:pt x="208" y="54"/>
                      <a:pt x="206" y="52"/>
                    </a:cubicBezTo>
                    <a:cubicBezTo>
                      <a:pt x="189" y="41"/>
                      <a:pt x="137" y="10"/>
                      <a:pt x="137" y="10"/>
                    </a:cubicBezTo>
                    <a:cubicBezTo>
                      <a:pt x="136" y="11"/>
                      <a:pt x="136" y="11"/>
                      <a:pt x="136" y="11"/>
                    </a:cubicBezTo>
                    <a:cubicBezTo>
                      <a:pt x="138" y="12"/>
                      <a:pt x="138" y="12"/>
                      <a:pt x="138" y="12"/>
                    </a:cubicBezTo>
                    <a:cubicBezTo>
                      <a:pt x="136" y="11"/>
                      <a:pt x="136" y="11"/>
                      <a:pt x="136" y="11"/>
                    </a:cubicBezTo>
                    <a:cubicBezTo>
                      <a:pt x="137" y="12"/>
                      <a:pt x="137" y="12"/>
                      <a:pt x="137" y="12"/>
                    </a:cubicBezTo>
                    <a:cubicBezTo>
                      <a:pt x="138" y="12"/>
                      <a:pt x="138" y="12"/>
                      <a:pt x="138" y="12"/>
                    </a:cubicBezTo>
                    <a:cubicBezTo>
                      <a:pt x="136" y="11"/>
                      <a:pt x="136" y="11"/>
                      <a:pt x="136" y="11"/>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6" y="13"/>
                      <a:pt x="136" y="13"/>
                      <a:pt x="136" y="13"/>
                    </a:cubicBezTo>
                    <a:cubicBezTo>
                      <a:pt x="137" y="13"/>
                      <a:pt x="137" y="13"/>
                      <a:pt x="137" y="13"/>
                    </a:cubicBezTo>
                    <a:cubicBezTo>
                      <a:pt x="137" y="12"/>
                      <a:pt x="137" y="12"/>
                      <a:pt x="137" y="12"/>
                    </a:cubicBezTo>
                    <a:cubicBezTo>
                      <a:pt x="136" y="13"/>
                      <a:pt x="136" y="13"/>
                      <a:pt x="136" y="13"/>
                    </a:cubicBezTo>
                    <a:cubicBezTo>
                      <a:pt x="136" y="13"/>
                      <a:pt x="136" y="13"/>
                      <a:pt x="136" y="13"/>
                    </a:cubicBezTo>
                    <a:cubicBezTo>
                      <a:pt x="137" y="13"/>
                      <a:pt x="137" y="13"/>
                      <a:pt x="138" y="13"/>
                    </a:cubicBezTo>
                    <a:cubicBezTo>
                      <a:pt x="144" y="16"/>
                      <a:pt x="163" y="26"/>
                      <a:pt x="180" y="36"/>
                    </a:cubicBezTo>
                    <a:cubicBezTo>
                      <a:pt x="189" y="41"/>
                      <a:pt x="197" y="46"/>
                      <a:pt x="203" y="49"/>
                    </a:cubicBezTo>
                    <a:cubicBezTo>
                      <a:pt x="206" y="51"/>
                      <a:pt x="209" y="53"/>
                      <a:pt x="211" y="54"/>
                    </a:cubicBezTo>
                    <a:cubicBezTo>
                      <a:pt x="212" y="54"/>
                      <a:pt x="212" y="54"/>
                      <a:pt x="213" y="55"/>
                    </a:cubicBezTo>
                    <a:cubicBezTo>
                      <a:pt x="214" y="55"/>
                      <a:pt x="214" y="55"/>
                      <a:pt x="214" y="55"/>
                    </a:cubicBezTo>
                    <a:cubicBezTo>
                      <a:pt x="214" y="55"/>
                      <a:pt x="214" y="55"/>
                      <a:pt x="214" y="55"/>
                    </a:cubicBezTo>
                    <a:cubicBezTo>
                      <a:pt x="214" y="55"/>
                      <a:pt x="214" y="55"/>
                      <a:pt x="215" y="55"/>
                    </a:cubicBezTo>
                    <a:cubicBezTo>
                      <a:pt x="215" y="55"/>
                      <a:pt x="215" y="55"/>
                      <a:pt x="216" y="55"/>
                    </a:cubicBezTo>
                    <a:cubicBezTo>
                      <a:pt x="216" y="55"/>
                      <a:pt x="216" y="55"/>
                      <a:pt x="216" y="55"/>
                    </a:cubicBezTo>
                    <a:cubicBezTo>
                      <a:pt x="216" y="54"/>
                      <a:pt x="216" y="54"/>
                      <a:pt x="216" y="54"/>
                    </a:cubicBezTo>
                    <a:cubicBezTo>
                      <a:pt x="216" y="53"/>
                      <a:pt x="216" y="53"/>
                      <a:pt x="216" y="52"/>
                    </a:cubicBezTo>
                    <a:cubicBezTo>
                      <a:pt x="215" y="52"/>
                      <a:pt x="215" y="52"/>
                      <a:pt x="214" y="51"/>
                    </a:cubicBezTo>
                    <a:cubicBezTo>
                      <a:pt x="212" y="49"/>
                      <a:pt x="207" y="46"/>
                      <a:pt x="201" y="42"/>
                    </a:cubicBezTo>
                    <a:cubicBezTo>
                      <a:pt x="182" y="31"/>
                      <a:pt x="153" y="14"/>
                      <a:pt x="153" y="14"/>
                    </a:cubicBezTo>
                    <a:cubicBezTo>
                      <a:pt x="153" y="14"/>
                      <a:pt x="153" y="14"/>
                      <a:pt x="152" y="14"/>
                    </a:cubicBezTo>
                    <a:cubicBezTo>
                      <a:pt x="152" y="14"/>
                      <a:pt x="152" y="14"/>
                      <a:pt x="151" y="14"/>
                    </a:cubicBezTo>
                    <a:cubicBezTo>
                      <a:pt x="151" y="15"/>
                      <a:pt x="151" y="15"/>
                      <a:pt x="151" y="15"/>
                    </a:cubicBezTo>
                    <a:cubicBezTo>
                      <a:pt x="151" y="16"/>
                      <a:pt x="152" y="16"/>
                      <a:pt x="152" y="16"/>
                    </a:cubicBezTo>
                    <a:cubicBezTo>
                      <a:pt x="152" y="16"/>
                      <a:pt x="168" y="26"/>
                      <a:pt x="184" y="35"/>
                    </a:cubicBezTo>
                    <a:cubicBezTo>
                      <a:pt x="192" y="39"/>
                      <a:pt x="200" y="44"/>
                      <a:pt x="206" y="47"/>
                    </a:cubicBezTo>
                    <a:cubicBezTo>
                      <a:pt x="210" y="49"/>
                      <a:pt x="212" y="50"/>
                      <a:pt x="214" y="51"/>
                    </a:cubicBezTo>
                    <a:cubicBezTo>
                      <a:pt x="215" y="52"/>
                      <a:pt x="216" y="52"/>
                      <a:pt x="217" y="53"/>
                    </a:cubicBezTo>
                    <a:cubicBezTo>
                      <a:pt x="218" y="53"/>
                      <a:pt x="218" y="53"/>
                      <a:pt x="218" y="53"/>
                    </a:cubicBezTo>
                    <a:cubicBezTo>
                      <a:pt x="218" y="53"/>
                      <a:pt x="218" y="53"/>
                      <a:pt x="219" y="53"/>
                    </a:cubicBezTo>
                    <a:cubicBezTo>
                      <a:pt x="219" y="53"/>
                      <a:pt x="219" y="53"/>
                      <a:pt x="219" y="53"/>
                    </a:cubicBezTo>
                    <a:cubicBezTo>
                      <a:pt x="220" y="52"/>
                      <a:pt x="220" y="52"/>
                      <a:pt x="220" y="52"/>
                    </a:cubicBezTo>
                    <a:cubicBezTo>
                      <a:pt x="220" y="52"/>
                      <a:pt x="220" y="52"/>
                      <a:pt x="220" y="51"/>
                    </a:cubicBezTo>
                    <a:cubicBezTo>
                      <a:pt x="220" y="51"/>
                      <a:pt x="220" y="51"/>
                      <a:pt x="219" y="50"/>
                    </a:cubicBezTo>
                    <a:cubicBezTo>
                      <a:pt x="163" y="15"/>
                      <a:pt x="163" y="15"/>
                      <a:pt x="163" y="15"/>
                    </a:cubicBezTo>
                    <a:cubicBezTo>
                      <a:pt x="162" y="16"/>
                      <a:pt x="162" y="16"/>
                      <a:pt x="162" y="16"/>
                    </a:cubicBezTo>
                    <a:cubicBezTo>
                      <a:pt x="161" y="17"/>
                      <a:pt x="161" y="17"/>
                      <a:pt x="161" y="17"/>
                    </a:cubicBezTo>
                    <a:cubicBezTo>
                      <a:pt x="161" y="17"/>
                      <a:pt x="175" y="26"/>
                      <a:pt x="190" y="34"/>
                    </a:cubicBezTo>
                    <a:cubicBezTo>
                      <a:pt x="198" y="38"/>
                      <a:pt x="205" y="42"/>
                      <a:pt x="211" y="45"/>
                    </a:cubicBezTo>
                    <a:cubicBezTo>
                      <a:pt x="214" y="47"/>
                      <a:pt x="217" y="48"/>
                      <a:pt x="219" y="49"/>
                    </a:cubicBezTo>
                    <a:cubicBezTo>
                      <a:pt x="220" y="50"/>
                      <a:pt x="221" y="50"/>
                      <a:pt x="221" y="50"/>
                    </a:cubicBezTo>
                    <a:cubicBezTo>
                      <a:pt x="222" y="51"/>
                      <a:pt x="223" y="51"/>
                      <a:pt x="223" y="51"/>
                    </a:cubicBezTo>
                    <a:cubicBezTo>
                      <a:pt x="224" y="51"/>
                      <a:pt x="224" y="51"/>
                      <a:pt x="224" y="51"/>
                    </a:cubicBezTo>
                    <a:cubicBezTo>
                      <a:pt x="224" y="51"/>
                      <a:pt x="224" y="50"/>
                      <a:pt x="225" y="50"/>
                    </a:cubicBezTo>
                    <a:cubicBezTo>
                      <a:pt x="225" y="50"/>
                      <a:pt x="225" y="49"/>
                      <a:pt x="225" y="49"/>
                    </a:cubicBezTo>
                    <a:cubicBezTo>
                      <a:pt x="225" y="48"/>
                      <a:pt x="225" y="48"/>
                      <a:pt x="224" y="48"/>
                    </a:cubicBezTo>
                    <a:cubicBezTo>
                      <a:pt x="199" y="32"/>
                      <a:pt x="199" y="32"/>
                      <a:pt x="199" y="32"/>
                    </a:cubicBezTo>
                    <a:cubicBezTo>
                      <a:pt x="226" y="45"/>
                      <a:pt x="226" y="45"/>
                      <a:pt x="226" y="45"/>
                    </a:cubicBezTo>
                    <a:cubicBezTo>
                      <a:pt x="227" y="46"/>
                      <a:pt x="228" y="45"/>
                      <a:pt x="228" y="45"/>
                    </a:cubicBezTo>
                    <a:cubicBezTo>
                      <a:pt x="229" y="44"/>
                      <a:pt x="228" y="43"/>
                      <a:pt x="228" y="43"/>
                    </a:cubicBezTo>
                    <a:cubicBezTo>
                      <a:pt x="192" y="20"/>
                      <a:pt x="192" y="20"/>
                      <a:pt x="192" y="20"/>
                    </a:cubicBezTo>
                    <a:cubicBezTo>
                      <a:pt x="191" y="22"/>
                      <a:pt x="191" y="22"/>
                      <a:pt x="191" y="22"/>
                    </a:cubicBezTo>
                    <a:cubicBezTo>
                      <a:pt x="192" y="22"/>
                      <a:pt x="192" y="22"/>
                      <a:pt x="192" y="22"/>
                    </a:cubicBezTo>
                    <a:cubicBezTo>
                      <a:pt x="191" y="22"/>
                      <a:pt x="191" y="22"/>
                      <a:pt x="191" y="22"/>
                    </a:cubicBezTo>
                    <a:cubicBezTo>
                      <a:pt x="191" y="23"/>
                      <a:pt x="191" y="23"/>
                      <a:pt x="191" y="23"/>
                    </a:cubicBezTo>
                    <a:cubicBezTo>
                      <a:pt x="192" y="23"/>
                      <a:pt x="192" y="23"/>
                      <a:pt x="192" y="22"/>
                    </a:cubicBezTo>
                    <a:cubicBezTo>
                      <a:pt x="191" y="22"/>
                      <a:pt x="191" y="22"/>
                      <a:pt x="191" y="22"/>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2" y="23"/>
                      <a:pt x="194" y="24"/>
                    </a:cubicBezTo>
                    <a:cubicBezTo>
                      <a:pt x="198" y="26"/>
                      <a:pt x="208" y="30"/>
                      <a:pt x="216" y="34"/>
                    </a:cubicBezTo>
                    <a:cubicBezTo>
                      <a:pt x="220" y="36"/>
                      <a:pt x="224" y="38"/>
                      <a:pt x="227" y="39"/>
                    </a:cubicBezTo>
                    <a:cubicBezTo>
                      <a:pt x="228" y="40"/>
                      <a:pt x="229" y="41"/>
                      <a:pt x="230" y="41"/>
                    </a:cubicBezTo>
                    <a:cubicBezTo>
                      <a:pt x="231" y="41"/>
                      <a:pt x="231" y="41"/>
                      <a:pt x="231" y="42"/>
                    </a:cubicBezTo>
                    <a:cubicBezTo>
                      <a:pt x="232" y="42"/>
                      <a:pt x="232" y="42"/>
                      <a:pt x="232" y="42"/>
                    </a:cubicBezTo>
                    <a:cubicBezTo>
                      <a:pt x="232" y="42"/>
                      <a:pt x="232" y="42"/>
                      <a:pt x="232" y="42"/>
                    </a:cubicBezTo>
                    <a:cubicBezTo>
                      <a:pt x="233" y="42"/>
                      <a:pt x="233" y="42"/>
                      <a:pt x="233" y="42"/>
                    </a:cubicBezTo>
                    <a:cubicBezTo>
                      <a:pt x="234" y="41"/>
                      <a:pt x="234" y="41"/>
                      <a:pt x="234" y="41"/>
                    </a:cubicBezTo>
                    <a:cubicBezTo>
                      <a:pt x="234" y="40"/>
                      <a:pt x="234" y="40"/>
                      <a:pt x="234" y="40"/>
                    </a:cubicBezTo>
                    <a:cubicBezTo>
                      <a:pt x="234" y="40"/>
                      <a:pt x="234" y="40"/>
                      <a:pt x="234" y="39"/>
                    </a:cubicBezTo>
                    <a:cubicBezTo>
                      <a:pt x="233" y="39"/>
                      <a:pt x="233" y="39"/>
                      <a:pt x="233" y="39"/>
                    </a:cubicBezTo>
                    <a:cubicBezTo>
                      <a:pt x="233" y="39"/>
                      <a:pt x="232" y="38"/>
                      <a:pt x="231" y="38"/>
                    </a:cubicBezTo>
                    <a:cubicBezTo>
                      <a:pt x="226" y="34"/>
                      <a:pt x="209" y="24"/>
                      <a:pt x="209" y="24"/>
                    </a:cubicBezTo>
                    <a:cubicBezTo>
                      <a:pt x="208" y="25"/>
                      <a:pt x="208" y="25"/>
                      <a:pt x="208" y="25"/>
                    </a:cubicBezTo>
                    <a:cubicBezTo>
                      <a:pt x="209" y="26"/>
                      <a:pt x="209" y="26"/>
                      <a:pt x="209" y="26"/>
                    </a:cubicBezTo>
                    <a:cubicBezTo>
                      <a:pt x="208" y="25"/>
                      <a:pt x="208" y="25"/>
                      <a:pt x="208" y="25"/>
                    </a:cubicBezTo>
                    <a:cubicBezTo>
                      <a:pt x="209" y="27"/>
                      <a:pt x="209" y="27"/>
                      <a:pt x="209" y="27"/>
                    </a:cubicBezTo>
                    <a:cubicBezTo>
                      <a:pt x="209" y="26"/>
                      <a:pt x="209" y="26"/>
                      <a:pt x="209" y="26"/>
                    </a:cubicBezTo>
                    <a:cubicBezTo>
                      <a:pt x="208" y="25"/>
                      <a:pt x="208" y="25"/>
                      <a:pt x="208" y="25"/>
                    </a:cubicBezTo>
                    <a:cubicBezTo>
                      <a:pt x="209" y="27"/>
                      <a:pt x="209" y="27"/>
                      <a:pt x="209" y="27"/>
                    </a:cubicBezTo>
                    <a:cubicBezTo>
                      <a:pt x="208" y="25"/>
                      <a:pt x="208" y="25"/>
                      <a:pt x="208" y="25"/>
                    </a:cubicBezTo>
                    <a:cubicBezTo>
                      <a:pt x="208" y="27"/>
                      <a:pt x="208" y="27"/>
                      <a:pt x="208" y="27"/>
                    </a:cubicBezTo>
                    <a:cubicBezTo>
                      <a:pt x="209" y="27"/>
                      <a:pt x="209" y="27"/>
                      <a:pt x="209" y="27"/>
                    </a:cubicBezTo>
                    <a:cubicBezTo>
                      <a:pt x="208" y="25"/>
                      <a:pt x="208" y="25"/>
                      <a:pt x="208" y="25"/>
                    </a:cubicBezTo>
                    <a:cubicBezTo>
                      <a:pt x="208" y="27"/>
                      <a:pt x="208" y="27"/>
                      <a:pt x="208" y="27"/>
                    </a:cubicBezTo>
                    <a:cubicBezTo>
                      <a:pt x="208" y="26"/>
                      <a:pt x="208" y="26"/>
                      <a:pt x="208" y="26"/>
                    </a:cubicBezTo>
                    <a:cubicBezTo>
                      <a:pt x="208" y="27"/>
                      <a:pt x="208" y="27"/>
                      <a:pt x="208" y="27"/>
                    </a:cubicBezTo>
                    <a:cubicBezTo>
                      <a:pt x="208" y="27"/>
                      <a:pt x="208" y="27"/>
                      <a:pt x="208" y="27"/>
                    </a:cubicBezTo>
                    <a:cubicBezTo>
                      <a:pt x="208" y="26"/>
                      <a:pt x="208" y="26"/>
                      <a:pt x="208" y="26"/>
                    </a:cubicBezTo>
                    <a:cubicBezTo>
                      <a:pt x="208" y="27"/>
                      <a:pt x="208" y="27"/>
                      <a:pt x="208" y="27"/>
                    </a:cubicBezTo>
                    <a:cubicBezTo>
                      <a:pt x="208" y="27"/>
                      <a:pt x="209" y="27"/>
                      <a:pt x="210" y="27"/>
                    </a:cubicBezTo>
                    <a:cubicBezTo>
                      <a:pt x="213" y="28"/>
                      <a:pt x="219" y="31"/>
                      <a:pt x="224" y="33"/>
                    </a:cubicBezTo>
                    <a:cubicBezTo>
                      <a:pt x="230" y="36"/>
                      <a:pt x="234" y="38"/>
                      <a:pt x="234" y="38"/>
                    </a:cubicBezTo>
                    <a:cubicBezTo>
                      <a:pt x="235" y="38"/>
                      <a:pt x="236" y="38"/>
                      <a:pt x="236" y="37"/>
                    </a:cubicBezTo>
                    <a:cubicBezTo>
                      <a:pt x="237" y="36"/>
                      <a:pt x="237" y="35"/>
                      <a:pt x="236" y="35"/>
                    </a:cubicBezTo>
                    <a:cubicBezTo>
                      <a:pt x="232" y="33"/>
                      <a:pt x="232" y="33"/>
                      <a:pt x="232" y="33"/>
                    </a:cubicBezTo>
                    <a:cubicBezTo>
                      <a:pt x="240" y="35"/>
                      <a:pt x="240" y="35"/>
                      <a:pt x="240" y="35"/>
                    </a:cubicBezTo>
                    <a:cubicBezTo>
                      <a:pt x="241" y="36"/>
                      <a:pt x="242" y="35"/>
                      <a:pt x="242" y="35"/>
                    </a:cubicBezTo>
                    <a:cubicBezTo>
                      <a:pt x="242" y="34"/>
                      <a:pt x="242" y="33"/>
                      <a:pt x="241" y="33"/>
                    </a:cubicBezTo>
                    <a:cubicBezTo>
                      <a:pt x="236" y="29"/>
                      <a:pt x="236" y="29"/>
                      <a:pt x="236" y="29"/>
                    </a:cubicBezTo>
                    <a:cubicBezTo>
                      <a:pt x="235" y="29"/>
                      <a:pt x="234" y="29"/>
                      <a:pt x="234" y="30"/>
                    </a:cubicBezTo>
                    <a:cubicBezTo>
                      <a:pt x="233" y="30"/>
                      <a:pt x="234" y="31"/>
                      <a:pt x="234" y="32"/>
                    </a:cubicBezTo>
                    <a:cubicBezTo>
                      <a:pt x="240" y="35"/>
                      <a:pt x="240" y="35"/>
                      <a:pt x="240" y="35"/>
                    </a:cubicBezTo>
                    <a:cubicBezTo>
                      <a:pt x="241" y="34"/>
                      <a:pt x="241" y="34"/>
                      <a:pt x="241" y="34"/>
                    </a:cubicBezTo>
                    <a:cubicBezTo>
                      <a:pt x="241" y="33"/>
                      <a:pt x="241" y="33"/>
                      <a:pt x="241" y="33"/>
                    </a:cubicBezTo>
                    <a:cubicBezTo>
                      <a:pt x="222" y="26"/>
                      <a:pt x="222" y="26"/>
                      <a:pt x="222" y="26"/>
                    </a:cubicBezTo>
                    <a:cubicBezTo>
                      <a:pt x="221" y="26"/>
                      <a:pt x="220" y="26"/>
                      <a:pt x="220" y="27"/>
                    </a:cubicBezTo>
                    <a:cubicBezTo>
                      <a:pt x="219" y="28"/>
                      <a:pt x="220" y="28"/>
                      <a:pt x="220" y="29"/>
                    </a:cubicBezTo>
                    <a:cubicBezTo>
                      <a:pt x="234" y="38"/>
                      <a:pt x="234" y="38"/>
                      <a:pt x="234" y="38"/>
                    </a:cubicBezTo>
                    <a:cubicBezTo>
                      <a:pt x="235" y="36"/>
                      <a:pt x="235" y="36"/>
                      <a:pt x="235" y="36"/>
                    </a:cubicBezTo>
                    <a:cubicBezTo>
                      <a:pt x="236" y="35"/>
                      <a:pt x="236" y="35"/>
                      <a:pt x="236" y="35"/>
                    </a:cubicBezTo>
                    <a:cubicBezTo>
                      <a:pt x="236" y="35"/>
                      <a:pt x="229" y="32"/>
                      <a:pt x="223" y="29"/>
                    </a:cubicBezTo>
                    <a:cubicBezTo>
                      <a:pt x="220" y="28"/>
                      <a:pt x="216" y="27"/>
                      <a:pt x="214" y="25"/>
                    </a:cubicBezTo>
                    <a:cubicBezTo>
                      <a:pt x="212" y="25"/>
                      <a:pt x="211" y="25"/>
                      <a:pt x="210" y="24"/>
                    </a:cubicBezTo>
                    <a:cubicBezTo>
                      <a:pt x="210" y="24"/>
                      <a:pt x="209" y="24"/>
                      <a:pt x="209" y="24"/>
                    </a:cubicBezTo>
                    <a:cubicBezTo>
                      <a:pt x="209" y="24"/>
                      <a:pt x="209" y="24"/>
                      <a:pt x="208" y="24"/>
                    </a:cubicBezTo>
                    <a:cubicBezTo>
                      <a:pt x="208" y="24"/>
                      <a:pt x="208" y="24"/>
                      <a:pt x="208" y="24"/>
                    </a:cubicBezTo>
                    <a:cubicBezTo>
                      <a:pt x="207" y="24"/>
                      <a:pt x="207" y="24"/>
                      <a:pt x="207" y="24"/>
                    </a:cubicBezTo>
                    <a:cubicBezTo>
                      <a:pt x="207" y="25"/>
                      <a:pt x="207" y="25"/>
                      <a:pt x="207" y="25"/>
                    </a:cubicBezTo>
                    <a:cubicBezTo>
                      <a:pt x="207" y="26"/>
                      <a:pt x="207" y="26"/>
                      <a:pt x="207" y="26"/>
                    </a:cubicBezTo>
                    <a:cubicBezTo>
                      <a:pt x="207" y="26"/>
                      <a:pt x="213" y="30"/>
                      <a:pt x="219" y="34"/>
                    </a:cubicBezTo>
                    <a:cubicBezTo>
                      <a:pt x="223" y="36"/>
                      <a:pt x="226" y="38"/>
                      <a:pt x="228" y="39"/>
                    </a:cubicBezTo>
                    <a:cubicBezTo>
                      <a:pt x="229" y="40"/>
                      <a:pt x="230" y="40"/>
                      <a:pt x="231" y="41"/>
                    </a:cubicBezTo>
                    <a:cubicBezTo>
                      <a:pt x="231" y="41"/>
                      <a:pt x="231" y="41"/>
                      <a:pt x="231"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2" y="40"/>
                      <a:pt x="232" y="40"/>
                      <a:pt x="232" y="40"/>
                    </a:cubicBezTo>
                    <a:cubicBezTo>
                      <a:pt x="231" y="40"/>
                      <a:pt x="231" y="40"/>
                      <a:pt x="231" y="40"/>
                    </a:cubicBezTo>
                    <a:cubicBezTo>
                      <a:pt x="231" y="41"/>
                      <a:pt x="231" y="41"/>
                      <a:pt x="231" y="41"/>
                    </a:cubicBezTo>
                    <a:cubicBezTo>
                      <a:pt x="232" y="40"/>
                      <a:pt x="232" y="40"/>
                      <a:pt x="232" y="40"/>
                    </a:cubicBezTo>
                    <a:cubicBezTo>
                      <a:pt x="231" y="40"/>
                      <a:pt x="231" y="40"/>
                      <a:pt x="231" y="40"/>
                    </a:cubicBezTo>
                    <a:cubicBezTo>
                      <a:pt x="232" y="40"/>
                      <a:pt x="232" y="40"/>
                      <a:pt x="232" y="40"/>
                    </a:cubicBezTo>
                    <a:cubicBezTo>
                      <a:pt x="231" y="39"/>
                      <a:pt x="231" y="39"/>
                      <a:pt x="231" y="39"/>
                    </a:cubicBezTo>
                    <a:cubicBezTo>
                      <a:pt x="232" y="40"/>
                      <a:pt x="232" y="40"/>
                      <a:pt x="232" y="40"/>
                    </a:cubicBezTo>
                    <a:cubicBezTo>
                      <a:pt x="232" y="39"/>
                      <a:pt x="232" y="39"/>
                      <a:pt x="232" y="39"/>
                    </a:cubicBezTo>
                    <a:cubicBezTo>
                      <a:pt x="231" y="39"/>
                      <a:pt x="231" y="39"/>
                      <a:pt x="231" y="39"/>
                    </a:cubicBezTo>
                    <a:cubicBezTo>
                      <a:pt x="232" y="40"/>
                      <a:pt x="232" y="40"/>
                      <a:pt x="232" y="40"/>
                    </a:cubicBezTo>
                    <a:cubicBezTo>
                      <a:pt x="232" y="39"/>
                      <a:pt x="232" y="39"/>
                      <a:pt x="232" y="39"/>
                    </a:cubicBezTo>
                    <a:cubicBezTo>
                      <a:pt x="232" y="40"/>
                      <a:pt x="232" y="40"/>
                      <a:pt x="232" y="40"/>
                    </a:cubicBezTo>
                    <a:cubicBezTo>
                      <a:pt x="232" y="39"/>
                      <a:pt x="232" y="39"/>
                      <a:pt x="232" y="39"/>
                    </a:cubicBezTo>
                    <a:cubicBezTo>
                      <a:pt x="232" y="39"/>
                      <a:pt x="232" y="39"/>
                      <a:pt x="232" y="39"/>
                    </a:cubicBezTo>
                    <a:cubicBezTo>
                      <a:pt x="232" y="40"/>
                      <a:pt x="232" y="40"/>
                      <a:pt x="232" y="40"/>
                    </a:cubicBezTo>
                    <a:cubicBezTo>
                      <a:pt x="232" y="39"/>
                      <a:pt x="232" y="39"/>
                      <a:pt x="232" y="39"/>
                    </a:cubicBezTo>
                    <a:cubicBezTo>
                      <a:pt x="232" y="40"/>
                      <a:pt x="232" y="40"/>
                      <a:pt x="232" y="40"/>
                    </a:cubicBezTo>
                    <a:cubicBezTo>
                      <a:pt x="233" y="39"/>
                      <a:pt x="233" y="39"/>
                      <a:pt x="233" y="39"/>
                    </a:cubicBezTo>
                    <a:cubicBezTo>
                      <a:pt x="232" y="39"/>
                      <a:pt x="232" y="39"/>
                      <a:pt x="232" y="39"/>
                    </a:cubicBezTo>
                    <a:cubicBezTo>
                      <a:pt x="232" y="40"/>
                      <a:pt x="232" y="40"/>
                      <a:pt x="232" y="40"/>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2" y="38"/>
                      <a:pt x="230" y="38"/>
                    </a:cubicBezTo>
                    <a:cubicBezTo>
                      <a:pt x="226" y="36"/>
                      <a:pt x="217" y="31"/>
                      <a:pt x="209" y="28"/>
                    </a:cubicBezTo>
                    <a:cubicBezTo>
                      <a:pt x="205" y="26"/>
                      <a:pt x="201" y="24"/>
                      <a:pt x="198" y="22"/>
                    </a:cubicBezTo>
                    <a:cubicBezTo>
                      <a:pt x="196" y="22"/>
                      <a:pt x="195" y="21"/>
                      <a:pt x="194" y="21"/>
                    </a:cubicBezTo>
                    <a:cubicBezTo>
                      <a:pt x="193" y="21"/>
                      <a:pt x="193" y="20"/>
                      <a:pt x="192" y="20"/>
                    </a:cubicBezTo>
                    <a:cubicBezTo>
                      <a:pt x="192" y="20"/>
                      <a:pt x="192" y="20"/>
                      <a:pt x="191" y="20"/>
                    </a:cubicBezTo>
                    <a:cubicBezTo>
                      <a:pt x="190" y="20"/>
                      <a:pt x="190" y="20"/>
                      <a:pt x="190" y="20"/>
                    </a:cubicBezTo>
                    <a:cubicBezTo>
                      <a:pt x="190" y="20"/>
                      <a:pt x="190" y="20"/>
                      <a:pt x="190" y="21"/>
                    </a:cubicBezTo>
                    <a:cubicBezTo>
                      <a:pt x="189" y="21"/>
                      <a:pt x="189" y="22"/>
                      <a:pt x="190" y="23"/>
                    </a:cubicBezTo>
                    <a:cubicBezTo>
                      <a:pt x="202" y="31"/>
                      <a:pt x="202" y="31"/>
                      <a:pt x="202" y="31"/>
                    </a:cubicBezTo>
                    <a:cubicBezTo>
                      <a:pt x="176" y="18"/>
                      <a:pt x="176" y="18"/>
                      <a:pt x="176" y="18"/>
                    </a:cubicBezTo>
                    <a:cubicBezTo>
                      <a:pt x="175" y="17"/>
                      <a:pt x="174" y="17"/>
                      <a:pt x="174" y="18"/>
                    </a:cubicBezTo>
                    <a:cubicBezTo>
                      <a:pt x="173" y="19"/>
                      <a:pt x="173" y="20"/>
                      <a:pt x="174" y="20"/>
                    </a:cubicBezTo>
                    <a:cubicBezTo>
                      <a:pt x="223" y="50"/>
                      <a:pt x="223" y="50"/>
                      <a:pt x="223" y="50"/>
                    </a:cubicBezTo>
                    <a:cubicBezTo>
                      <a:pt x="223" y="49"/>
                      <a:pt x="223" y="49"/>
                      <a:pt x="223" y="49"/>
                    </a:cubicBezTo>
                    <a:cubicBezTo>
                      <a:pt x="222" y="48"/>
                      <a:pt x="222" y="48"/>
                      <a:pt x="222" y="48"/>
                    </a:cubicBezTo>
                    <a:cubicBezTo>
                      <a:pt x="223" y="49"/>
                      <a:pt x="223" y="49"/>
                      <a:pt x="223" y="49"/>
                    </a:cubicBezTo>
                    <a:cubicBezTo>
                      <a:pt x="223" y="48"/>
                      <a:pt x="223" y="48"/>
                      <a:pt x="223" y="48"/>
                    </a:cubicBezTo>
                    <a:cubicBezTo>
                      <a:pt x="222" y="48"/>
                      <a:pt x="222" y="48"/>
                      <a:pt x="222" y="48"/>
                    </a:cubicBezTo>
                    <a:cubicBezTo>
                      <a:pt x="223" y="49"/>
                      <a:pt x="223" y="49"/>
                      <a:pt x="223" y="49"/>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2" y="47"/>
                    </a:cubicBezTo>
                    <a:cubicBezTo>
                      <a:pt x="220" y="46"/>
                      <a:pt x="215" y="44"/>
                      <a:pt x="209" y="41"/>
                    </a:cubicBezTo>
                    <a:cubicBezTo>
                      <a:pt x="200" y="36"/>
                      <a:pt x="188" y="29"/>
                      <a:pt x="179" y="24"/>
                    </a:cubicBezTo>
                    <a:cubicBezTo>
                      <a:pt x="174" y="21"/>
                      <a:pt x="170" y="19"/>
                      <a:pt x="167" y="17"/>
                    </a:cubicBezTo>
                    <a:cubicBezTo>
                      <a:pt x="164" y="16"/>
                      <a:pt x="163" y="15"/>
                      <a:pt x="163" y="15"/>
                    </a:cubicBezTo>
                    <a:cubicBezTo>
                      <a:pt x="162" y="14"/>
                      <a:pt x="161" y="15"/>
                      <a:pt x="160" y="15"/>
                    </a:cubicBezTo>
                    <a:cubicBezTo>
                      <a:pt x="160" y="16"/>
                      <a:pt x="160" y="17"/>
                      <a:pt x="161" y="17"/>
                    </a:cubicBezTo>
                    <a:cubicBezTo>
                      <a:pt x="218" y="53"/>
                      <a:pt x="218" y="53"/>
                      <a:pt x="218" y="53"/>
                    </a:cubicBezTo>
                    <a:cubicBezTo>
                      <a:pt x="219" y="52"/>
                      <a:pt x="219" y="52"/>
                      <a:pt x="219" y="52"/>
                    </a:cubicBezTo>
                    <a:cubicBezTo>
                      <a:pt x="217" y="51"/>
                      <a:pt x="217" y="51"/>
                      <a:pt x="217" y="51"/>
                    </a:cubicBezTo>
                    <a:cubicBezTo>
                      <a:pt x="219" y="52"/>
                      <a:pt x="219" y="52"/>
                      <a:pt x="219" y="52"/>
                    </a:cubicBezTo>
                    <a:cubicBezTo>
                      <a:pt x="218" y="50"/>
                      <a:pt x="218" y="50"/>
                      <a:pt x="218" y="50"/>
                    </a:cubicBezTo>
                    <a:cubicBezTo>
                      <a:pt x="217" y="51"/>
                      <a:pt x="217" y="51"/>
                      <a:pt x="217" y="51"/>
                    </a:cubicBezTo>
                    <a:cubicBezTo>
                      <a:pt x="219" y="52"/>
                      <a:pt x="219" y="52"/>
                      <a:pt x="219" y="52"/>
                    </a:cubicBezTo>
                    <a:cubicBezTo>
                      <a:pt x="218" y="50"/>
                      <a:pt x="218" y="50"/>
                      <a:pt x="218" y="50"/>
                    </a:cubicBezTo>
                    <a:cubicBezTo>
                      <a:pt x="219" y="51"/>
                      <a:pt x="219" y="51"/>
                      <a:pt x="219" y="51"/>
                    </a:cubicBezTo>
                    <a:cubicBezTo>
                      <a:pt x="219" y="50"/>
                      <a:pt x="219" y="50"/>
                      <a:pt x="219" y="50"/>
                    </a:cubicBezTo>
                    <a:cubicBezTo>
                      <a:pt x="218" y="50"/>
                      <a:pt x="218" y="50"/>
                      <a:pt x="218" y="50"/>
                    </a:cubicBezTo>
                    <a:cubicBezTo>
                      <a:pt x="219" y="51"/>
                      <a:pt x="219" y="51"/>
                      <a:pt x="219" y="51"/>
                    </a:cubicBezTo>
                    <a:cubicBezTo>
                      <a:pt x="219" y="50"/>
                      <a:pt x="219" y="50"/>
                      <a:pt x="219" y="50"/>
                    </a:cubicBezTo>
                    <a:cubicBezTo>
                      <a:pt x="219" y="51"/>
                      <a:pt x="219" y="51"/>
                      <a:pt x="219" y="51"/>
                    </a:cubicBezTo>
                    <a:cubicBezTo>
                      <a:pt x="219" y="50"/>
                      <a:pt x="219" y="50"/>
                      <a:pt x="219" y="50"/>
                    </a:cubicBezTo>
                    <a:cubicBezTo>
                      <a:pt x="219" y="50"/>
                      <a:pt x="219" y="50"/>
                      <a:pt x="219" y="50"/>
                    </a:cubicBezTo>
                    <a:cubicBezTo>
                      <a:pt x="219" y="51"/>
                      <a:pt x="219" y="51"/>
                      <a:pt x="219" y="51"/>
                    </a:cubicBezTo>
                    <a:cubicBezTo>
                      <a:pt x="219" y="50"/>
                      <a:pt x="219" y="50"/>
                      <a:pt x="219" y="50"/>
                    </a:cubicBezTo>
                    <a:cubicBezTo>
                      <a:pt x="219" y="50"/>
                      <a:pt x="218" y="50"/>
                      <a:pt x="217" y="50"/>
                    </a:cubicBezTo>
                    <a:cubicBezTo>
                      <a:pt x="212" y="47"/>
                      <a:pt x="196" y="38"/>
                      <a:pt x="182" y="30"/>
                    </a:cubicBezTo>
                    <a:cubicBezTo>
                      <a:pt x="174" y="26"/>
                      <a:pt x="167" y="22"/>
                      <a:pt x="162" y="19"/>
                    </a:cubicBezTo>
                    <a:cubicBezTo>
                      <a:pt x="157" y="16"/>
                      <a:pt x="153" y="14"/>
                      <a:pt x="153" y="14"/>
                    </a:cubicBezTo>
                    <a:cubicBezTo>
                      <a:pt x="153" y="13"/>
                      <a:pt x="152" y="14"/>
                      <a:pt x="151" y="14"/>
                    </a:cubicBezTo>
                    <a:cubicBezTo>
                      <a:pt x="151" y="15"/>
                      <a:pt x="151" y="16"/>
                      <a:pt x="152" y="16"/>
                    </a:cubicBezTo>
                    <a:cubicBezTo>
                      <a:pt x="152" y="16"/>
                      <a:pt x="156" y="19"/>
                      <a:pt x="162" y="22"/>
                    </a:cubicBezTo>
                    <a:cubicBezTo>
                      <a:pt x="170" y="27"/>
                      <a:pt x="183" y="35"/>
                      <a:pt x="194" y="42"/>
                    </a:cubicBezTo>
                    <a:cubicBezTo>
                      <a:pt x="200" y="45"/>
                      <a:pt x="205" y="48"/>
                      <a:pt x="208" y="50"/>
                    </a:cubicBezTo>
                    <a:cubicBezTo>
                      <a:pt x="210" y="52"/>
                      <a:pt x="211" y="53"/>
                      <a:pt x="212" y="53"/>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5" y="54"/>
                      <a:pt x="215" y="54"/>
                      <a:pt x="215" y="54"/>
                    </a:cubicBezTo>
                    <a:cubicBezTo>
                      <a:pt x="213" y="53"/>
                      <a:pt x="213" y="53"/>
                      <a:pt x="213" y="53"/>
                    </a:cubicBezTo>
                    <a:cubicBezTo>
                      <a:pt x="213" y="54"/>
                      <a:pt x="213" y="54"/>
                      <a:pt x="213" y="54"/>
                    </a:cubicBezTo>
                    <a:cubicBezTo>
                      <a:pt x="215" y="54"/>
                      <a:pt x="215" y="54"/>
                      <a:pt x="215" y="54"/>
                    </a:cubicBezTo>
                    <a:cubicBezTo>
                      <a:pt x="213" y="53"/>
                      <a:pt x="213" y="53"/>
                      <a:pt x="213" y="53"/>
                    </a:cubicBezTo>
                    <a:cubicBezTo>
                      <a:pt x="215" y="54"/>
                      <a:pt x="215" y="54"/>
                      <a:pt x="215" y="54"/>
                    </a:cubicBezTo>
                    <a:cubicBezTo>
                      <a:pt x="214" y="53"/>
                      <a:pt x="214" y="53"/>
                      <a:pt x="214" y="53"/>
                    </a:cubicBezTo>
                    <a:cubicBezTo>
                      <a:pt x="215" y="54"/>
                      <a:pt x="215" y="54"/>
                      <a:pt x="215" y="54"/>
                    </a:cubicBezTo>
                    <a:cubicBezTo>
                      <a:pt x="215" y="52"/>
                      <a:pt x="215" y="52"/>
                      <a:pt x="215" y="52"/>
                    </a:cubicBezTo>
                    <a:cubicBezTo>
                      <a:pt x="214" y="52"/>
                      <a:pt x="214" y="52"/>
                      <a:pt x="214" y="53"/>
                    </a:cubicBezTo>
                    <a:cubicBezTo>
                      <a:pt x="215" y="54"/>
                      <a:pt x="215" y="54"/>
                      <a:pt x="215" y="54"/>
                    </a:cubicBezTo>
                    <a:cubicBezTo>
                      <a:pt x="215" y="52"/>
                      <a:pt x="215" y="52"/>
                      <a:pt x="215" y="52"/>
                    </a:cubicBezTo>
                    <a:cubicBezTo>
                      <a:pt x="215" y="53"/>
                      <a:pt x="215" y="53"/>
                      <a:pt x="215" y="53"/>
                    </a:cubicBezTo>
                    <a:cubicBezTo>
                      <a:pt x="215" y="52"/>
                      <a:pt x="215" y="52"/>
                      <a:pt x="215" y="52"/>
                    </a:cubicBezTo>
                    <a:cubicBezTo>
                      <a:pt x="215" y="52"/>
                      <a:pt x="215" y="52"/>
                      <a:pt x="215" y="52"/>
                    </a:cubicBezTo>
                    <a:cubicBezTo>
                      <a:pt x="215" y="53"/>
                      <a:pt x="215" y="53"/>
                      <a:pt x="215" y="53"/>
                    </a:cubicBezTo>
                    <a:cubicBezTo>
                      <a:pt x="215" y="52"/>
                      <a:pt x="215" y="52"/>
                      <a:pt x="215" y="52"/>
                    </a:cubicBezTo>
                    <a:cubicBezTo>
                      <a:pt x="215" y="52"/>
                      <a:pt x="214" y="52"/>
                      <a:pt x="214" y="52"/>
                    </a:cubicBezTo>
                    <a:cubicBezTo>
                      <a:pt x="209" y="49"/>
                      <a:pt x="190" y="38"/>
                      <a:pt x="173" y="29"/>
                    </a:cubicBezTo>
                    <a:cubicBezTo>
                      <a:pt x="164" y="24"/>
                      <a:pt x="156" y="19"/>
                      <a:pt x="149" y="16"/>
                    </a:cubicBezTo>
                    <a:cubicBezTo>
                      <a:pt x="146" y="14"/>
                      <a:pt x="143" y="12"/>
                      <a:pt x="141" y="11"/>
                    </a:cubicBezTo>
                    <a:cubicBezTo>
                      <a:pt x="140" y="11"/>
                      <a:pt x="139" y="10"/>
                      <a:pt x="138" y="10"/>
                    </a:cubicBezTo>
                    <a:cubicBezTo>
                      <a:pt x="137" y="10"/>
                      <a:pt x="137" y="10"/>
                      <a:pt x="137" y="10"/>
                    </a:cubicBezTo>
                    <a:cubicBezTo>
                      <a:pt x="137" y="10"/>
                      <a:pt x="137" y="10"/>
                      <a:pt x="137" y="10"/>
                    </a:cubicBezTo>
                    <a:cubicBezTo>
                      <a:pt x="136" y="10"/>
                      <a:pt x="136" y="10"/>
                      <a:pt x="136" y="10"/>
                    </a:cubicBezTo>
                    <a:cubicBezTo>
                      <a:pt x="136" y="10"/>
                      <a:pt x="135" y="10"/>
                      <a:pt x="135" y="10"/>
                    </a:cubicBezTo>
                    <a:cubicBezTo>
                      <a:pt x="135" y="11"/>
                      <a:pt x="135" y="11"/>
                      <a:pt x="135" y="11"/>
                    </a:cubicBezTo>
                    <a:cubicBezTo>
                      <a:pt x="135" y="12"/>
                      <a:pt x="135" y="12"/>
                      <a:pt x="136" y="12"/>
                    </a:cubicBezTo>
                    <a:cubicBezTo>
                      <a:pt x="136" y="12"/>
                      <a:pt x="140" y="15"/>
                      <a:pt x="147" y="19"/>
                    </a:cubicBezTo>
                    <a:cubicBezTo>
                      <a:pt x="158" y="26"/>
                      <a:pt x="173" y="35"/>
                      <a:pt x="186" y="43"/>
                    </a:cubicBezTo>
                    <a:cubicBezTo>
                      <a:pt x="193" y="47"/>
                      <a:pt x="198" y="51"/>
                      <a:pt x="203" y="54"/>
                    </a:cubicBezTo>
                    <a:cubicBezTo>
                      <a:pt x="205" y="55"/>
                      <a:pt x="206" y="56"/>
                      <a:pt x="208" y="57"/>
                    </a:cubicBezTo>
                    <a:cubicBezTo>
                      <a:pt x="208" y="57"/>
                      <a:pt x="209" y="58"/>
                      <a:pt x="209" y="58"/>
                    </a:cubicBezTo>
                    <a:cubicBezTo>
                      <a:pt x="209" y="58"/>
                      <a:pt x="209" y="58"/>
                      <a:pt x="209" y="58"/>
                    </a:cubicBezTo>
                    <a:cubicBezTo>
                      <a:pt x="210" y="58"/>
                      <a:pt x="210" y="58"/>
                      <a:pt x="210" y="58"/>
                    </a:cubicBezTo>
                    <a:cubicBezTo>
                      <a:pt x="209" y="58"/>
                      <a:pt x="209" y="58"/>
                      <a:pt x="209" y="58"/>
                    </a:cubicBezTo>
                    <a:cubicBezTo>
                      <a:pt x="209" y="58"/>
                      <a:pt x="209" y="58"/>
                      <a:pt x="209" y="58"/>
                    </a:cubicBezTo>
                    <a:cubicBezTo>
                      <a:pt x="210" y="58"/>
                      <a:pt x="210" y="58"/>
                      <a:pt x="210" y="58"/>
                    </a:cubicBezTo>
                    <a:cubicBezTo>
                      <a:pt x="209" y="58"/>
                      <a:pt x="209" y="58"/>
                      <a:pt x="209" y="58"/>
                    </a:cubicBezTo>
                    <a:cubicBezTo>
                      <a:pt x="210" y="57"/>
                      <a:pt x="210" y="57"/>
                      <a:pt x="210" y="57"/>
                    </a:cubicBezTo>
                    <a:cubicBezTo>
                      <a:pt x="209" y="57"/>
                      <a:pt x="209" y="57"/>
                      <a:pt x="209" y="57"/>
                    </a:cubicBezTo>
                    <a:cubicBezTo>
                      <a:pt x="209" y="58"/>
                      <a:pt x="209" y="58"/>
                      <a:pt x="209" y="58"/>
                    </a:cubicBezTo>
                    <a:cubicBezTo>
                      <a:pt x="210" y="57"/>
                      <a:pt x="210" y="57"/>
                      <a:pt x="210" y="57"/>
                    </a:cubicBezTo>
                    <a:cubicBezTo>
                      <a:pt x="209" y="57"/>
                      <a:pt x="209" y="57"/>
                      <a:pt x="209" y="57"/>
                    </a:cubicBezTo>
                    <a:cubicBezTo>
                      <a:pt x="210" y="57"/>
                      <a:pt x="210" y="57"/>
                      <a:pt x="210" y="57"/>
                    </a:cubicBezTo>
                    <a:cubicBezTo>
                      <a:pt x="209" y="57"/>
                      <a:pt x="209" y="57"/>
                      <a:pt x="209" y="57"/>
                    </a:cubicBezTo>
                    <a:cubicBezTo>
                      <a:pt x="209" y="57"/>
                      <a:pt x="209" y="57"/>
                      <a:pt x="209" y="57"/>
                    </a:cubicBezTo>
                    <a:cubicBezTo>
                      <a:pt x="210" y="57"/>
                      <a:pt x="210" y="57"/>
                      <a:pt x="210" y="57"/>
                    </a:cubicBezTo>
                    <a:cubicBezTo>
                      <a:pt x="209" y="57"/>
                      <a:pt x="209" y="57"/>
                      <a:pt x="209" y="57"/>
                    </a:cubicBezTo>
                    <a:cubicBezTo>
                      <a:pt x="210" y="57"/>
                      <a:pt x="210" y="57"/>
                      <a:pt x="210" y="57"/>
                    </a:cubicBezTo>
                    <a:cubicBezTo>
                      <a:pt x="211" y="56"/>
                      <a:pt x="211" y="56"/>
                      <a:pt x="211" y="56"/>
                    </a:cubicBezTo>
                    <a:cubicBezTo>
                      <a:pt x="124" y="8"/>
                      <a:pt x="124" y="8"/>
                      <a:pt x="124" y="8"/>
                    </a:cubicBezTo>
                    <a:cubicBezTo>
                      <a:pt x="124" y="8"/>
                      <a:pt x="123" y="8"/>
                      <a:pt x="123" y="8"/>
                    </a:cubicBezTo>
                    <a:cubicBezTo>
                      <a:pt x="122" y="8"/>
                      <a:pt x="122" y="9"/>
                      <a:pt x="122" y="9"/>
                    </a:cubicBezTo>
                    <a:cubicBezTo>
                      <a:pt x="122" y="10"/>
                      <a:pt x="122" y="10"/>
                      <a:pt x="122" y="10"/>
                    </a:cubicBezTo>
                    <a:cubicBezTo>
                      <a:pt x="123" y="10"/>
                      <a:pt x="123" y="10"/>
                      <a:pt x="123" y="10"/>
                    </a:cubicBezTo>
                    <a:cubicBezTo>
                      <a:pt x="123" y="11"/>
                      <a:pt x="124" y="11"/>
                      <a:pt x="124" y="12"/>
                    </a:cubicBezTo>
                    <a:cubicBezTo>
                      <a:pt x="130" y="16"/>
                      <a:pt x="151" y="29"/>
                      <a:pt x="170" y="40"/>
                    </a:cubicBezTo>
                    <a:cubicBezTo>
                      <a:pt x="189" y="52"/>
                      <a:pt x="207" y="63"/>
                      <a:pt x="207" y="63"/>
                    </a:cubicBezTo>
                    <a:cubicBezTo>
                      <a:pt x="207" y="63"/>
                      <a:pt x="208" y="63"/>
                      <a:pt x="208" y="63"/>
                    </a:cubicBezTo>
                    <a:cubicBezTo>
                      <a:pt x="209" y="63"/>
                      <a:pt x="209" y="63"/>
                      <a:pt x="209" y="63"/>
                    </a:cubicBezTo>
                    <a:cubicBezTo>
                      <a:pt x="209" y="62"/>
                      <a:pt x="209" y="62"/>
                      <a:pt x="209" y="61"/>
                    </a:cubicBezTo>
                    <a:cubicBezTo>
                      <a:pt x="209" y="61"/>
                      <a:pt x="209" y="61"/>
                      <a:pt x="209" y="61"/>
                    </a:cubicBezTo>
                    <a:cubicBezTo>
                      <a:pt x="209" y="61"/>
                      <a:pt x="185" y="47"/>
                      <a:pt x="161" y="33"/>
                    </a:cubicBezTo>
                    <a:cubicBezTo>
                      <a:pt x="149" y="26"/>
                      <a:pt x="137" y="19"/>
                      <a:pt x="127" y="13"/>
                    </a:cubicBezTo>
                    <a:cubicBezTo>
                      <a:pt x="122" y="11"/>
                      <a:pt x="118" y="8"/>
                      <a:pt x="115" y="7"/>
                    </a:cubicBezTo>
                    <a:cubicBezTo>
                      <a:pt x="113" y="6"/>
                      <a:pt x="112" y="6"/>
                      <a:pt x="111" y="5"/>
                    </a:cubicBezTo>
                    <a:cubicBezTo>
                      <a:pt x="109" y="5"/>
                      <a:pt x="109" y="4"/>
                      <a:pt x="108" y="4"/>
                    </a:cubicBezTo>
                    <a:cubicBezTo>
                      <a:pt x="107" y="5"/>
                      <a:pt x="107" y="5"/>
                      <a:pt x="107" y="5"/>
                    </a:cubicBezTo>
                    <a:cubicBezTo>
                      <a:pt x="107" y="5"/>
                      <a:pt x="106" y="5"/>
                      <a:pt x="106" y="5"/>
                    </a:cubicBezTo>
                    <a:cubicBezTo>
                      <a:pt x="106" y="6"/>
                      <a:pt x="106" y="6"/>
                      <a:pt x="106" y="6"/>
                    </a:cubicBezTo>
                    <a:cubicBezTo>
                      <a:pt x="106" y="7"/>
                      <a:pt x="106" y="7"/>
                      <a:pt x="107" y="7"/>
                    </a:cubicBezTo>
                    <a:cubicBezTo>
                      <a:pt x="107" y="7"/>
                      <a:pt x="113" y="11"/>
                      <a:pt x="122" y="16"/>
                    </a:cubicBezTo>
                    <a:cubicBezTo>
                      <a:pt x="135" y="25"/>
                      <a:pt x="155" y="37"/>
                      <a:pt x="172" y="47"/>
                    </a:cubicBezTo>
                    <a:cubicBezTo>
                      <a:pt x="181" y="53"/>
                      <a:pt x="188" y="57"/>
                      <a:pt x="194" y="61"/>
                    </a:cubicBezTo>
                    <a:cubicBezTo>
                      <a:pt x="196" y="63"/>
                      <a:pt x="199" y="64"/>
                      <a:pt x="200" y="65"/>
                    </a:cubicBezTo>
                    <a:cubicBezTo>
                      <a:pt x="201" y="66"/>
                      <a:pt x="201" y="66"/>
                      <a:pt x="202"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3" y="66"/>
                      <a:pt x="203" y="66"/>
                      <a:pt x="203" y="66"/>
                    </a:cubicBezTo>
                    <a:cubicBezTo>
                      <a:pt x="202" y="66"/>
                      <a:pt x="202" y="66"/>
                      <a:pt x="202" y="66"/>
                    </a:cubicBezTo>
                    <a:cubicBezTo>
                      <a:pt x="202" y="66"/>
                      <a:pt x="202" y="66"/>
                      <a:pt x="202" y="67"/>
                    </a:cubicBezTo>
                    <a:cubicBezTo>
                      <a:pt x="203" y="66"/>
                      <a:pt x="203" y="66"/>
                      <a:pt x="203" y="66"/>
                    </a:cubicBezTo>
                    <a:cubicBezTo>
                      <a:pt x="202" y="66"/>
                      <a:pt x="202" y="66"/>
                      <a:pt x="202" y="66"/>
                    </a:cubicBezTo>
                    <a:cubicBezTo>
                      <a:pt x="203" y="66"/>
                      <a:pt x="203" y="66"/>
                      <a:pt x="203" y="66"/>
                    </a:cubicBezTo>
                    <a:cubicBezTo>
                      <a:pt x="202" y="65"/>
                      <a:pt x="202" y="65"/>
                      <a:pt x="202" y="65"/>
                    </a:cubicBezTo>
                    <a:cubicBezTo>
                      <a:pt x="202" y="66"/>
                      <a:pt x="202" y="66"/>
                      <a:pt x="202" y="66"/>
                    </a:cubicBezTo>
                    <a:cubicBezTo>
                      <a:pt x="203" y="66"/>
                      <a:pt x="203" y="66"/>
                      <a:pt x="203" y="66"/>
                    </a:cubicBezTo>
                    <a:cubicBezTo>
                      <a:pt x="202" y="65"/>
                      <a:pt x="202" y="65"/>
                      <a:pt x="202" y="65"/>
                    </a:cubicBezTo>
                    <a:cubicBezTo>
                      <a:pt x="203" y="66"/>
                      <a:pt x="203" y="66"/>
                      <a:pt x="203" y="66"/>
                    </a:cubicBezTo>
                    <a:cubicBezTo>
                      <a:pt x="204" y="65"/>
                      <a:pt x="204" y="65"/>
                      <a:pt x="204" y="65"/>
                    </a:cubicBezTo>
                    <a:cubicBezTo>
                      <a:pt x="96" y="3"/>
                      <a:pt x="96" y="3"/>
                      <a:pt x="96" y="3"/>
                    </a:cubicBezTo>
                    <a:cubicBezTo>
                      <a:pt x="95" y="2"/>
                      <a:pt x="94" y="3"/>
                      <a:pt x="94" y="3"/>
                    </a:cubicBezTo>
                    <a:cubicBezTo>
                      <a:pt x="94" y="4"/>
                      <a:pt x="94" y="5"/>
                      <a:pt x="95" y="5"/>
                    </a:cubicBezTo>
                    <a:cubicBezTo>
                      <a:pt x="95" y="5"/>
                      <a:pt x="96" y="6"/>
                      <a:pt x="99" y="8"/>
                    </a:cubicBezTo>
                    <a:cubicBezTo>
                      <a:pt x="109" y="14"/>
                      <a:pt x="133" y="29"/>
                      <a:pt x="155" y="42"/>
                    </a:cubicBezTo>
                    <a:cubicBezTo>
                      <a:pt x="166" y="49"/>
                      <a:pt x="177" y="55"/>
                      <a:pt x="184" y="60"/>
                    </a:cubicBezTo>
                    <a:cubicBezTo>
                      <a:pt x="188" y="63"/>
                      <a:pt x="191" y="65"/>
                      <a:pt x="193" y="66"/>
                    </a:cubicBezTo>
                    <a:cubicBezTo>
                      <a:pt x="194" y="67"/>
                      <a:pt x="195" y="68"/>
                      <a:pt x="196" y="68"/>
                    </a:cubicBezTo>
                    <a:cubicBezTo>
                      <a:pt x="196" y="69"/>
                      <a:pt x="196" y="69"/>
                      <a:pt x="196" y="69"/>
                    </a:cubicBezTo>
                    <a:cubicBezTo>
                      <a:pt x="196" y="69"/>
                      <a:pt x="196" y="69"/>
                      <a:pt x="196" y="69"/>
                    </a:cubicBezTo>
                    <a:cubicBezTo>
                      <a:pt x="197" y="68"/>
                      <a:pt x="197" y="68"/>
                      <a:pt x="197" y="68"/>
                    </a:cubicBezTo>
                    <a:cubicBezTo>
                      <a:pt x="196" y="68"/>
                      <a:pt x="196" y="68"/>
                      <a:pt x="196" y="68"/>
                    </a:cubicBezTo>
                    <a:cubicBezTo>
                      <a:pt x="196" y="68"/>
                      <a:pt x="196" y="68"/>
                      <a:pt x="196" y="69"/>
                    </a:cubicBezTo>
                    <a:cubicBezTo>
                      <a:pt x="197" y="68"/>
                      <a:pt x="197" y="68"/>
                      <a:pt x="197" y="68"/>
                    </a:cubicBezTo>
                    <a:cubicBezTo>
                      <a:pt x="196" y="68"/>
                      <a:pt x="196" y="68"/>
                      <a:pt x="196" y="68"/>
                    </a:cubicBezTo>
                    <a:cubicBezTo>
                      <a:pt x="198" y="68"/>
                      <a:pt x="198" y="68"/>
                      <a:pt x="198" y="68"/>
                    </a:cubicBezTo>
                    <a:cubicBezTo>
                      <a:pt x="196" y="67"/>
                      <a:pt x="196" y="67"/>
                      <a:pt x="196" y="67"/>
                    </a:cubicBezTo>
                    <a:cubicBezTo>
                      <a:pt x="196" y="68"/>
                      <a:pt x="196" y="68"/>
                      <a:pt x="196" y="68"/>
                    </a:cubicBezTo>
                    <a:cubicBezTo>
                      <a:pt x="198" y="68"/>
                      <a:pt x="198" y="68"/>
                      <a:pt x="198" y="68"/>
                    </a:cubicBezTo>
                    <a:cubicBezTo>
                      <a:pt x="196" y="67"/>
                      <a:pt x="196" y="67"/>
                      <a:pt x="196" y="67"/>
                    </a:cubicBezTo>
                    <a:cubicBezTo>
                      <a:pt x="198" y="68"/>
                      <a:pt x="198" y="68"/>
                      <a:pt x="198" y="68"/>
                    </a:cubicBezTo>
                    <a:cubicBezTo>
                      <a:pt x="198" y="67"/>
                      <a:pt x="198" y="67"/>
                      <a:pt x="198" y="67"/>
                    </a:cubicBezTo>
                    <a:cubicBezTo>
                      <a:pt x="84" y="1"/>
                      <a:pt x="84" y="1"/>
                      <a:pt x="84" y="1"/>
                    </a:cubicBezTo>
                    <a:cubicBezTo>
                      <a:pt x="84" y="0"/>
                      <a:pt x="83" y="0"/>
                      <a:pt x="82" y="1"/>
                    </a:cubicBezTo>
                    <a:cubicBezTo>
                      <a:pt x="82" y="2"/>
                      <a:pt x="82" y="2"/>
                      <a:pt x="82" y="2"/>
                    </a:cubicBezTo>
                    <a:cubicBezTo>
                      <a:pt x="82" y="2"/>
                      <a:pt x="82" y="3"/>
                      <a:pt x="83" y="3"/>
                    </a:cubicBezTo>
                    <a:cubicBezTo>
                      <a:pt x="83" y="3"/>
                      <a:pt x="83" y="4"/>
                      <a:pt x="83" y="4"/>
                    </a:cubicBezTo>
                    <a:cubicBezTo>
                      <a:pt x="85" y="5"/>
                      <a:pt x="87" y="7"/>
                      <a:pt x="91" y="10"/>
                    </a:cubicBezTo>
                    <a:cubicBezTo>
                      <a:pt x="117" y="27"/>
                      <a:pt x="195" y="73"/>
                      <a:pt x="195" y="73"/>
                    </a:cubicBezTo>
                    <a:cubicBezTo>
                      <a:pt x="195" y="73"/>
                      <a:pt x="196" y="73"/>
                      <a:pt x="196" y="73"/>
                    </a:cubicBezTo>
                    <a:cubicBezTo>
                      <a:pt x="197" y="73"/>
                      <a:pt x="197" y="73"/>
                      <a:pt x="197" y="73"/>
                    </a:cubicBezTo>
                    <a:cubicBezTo>
                      <a:pt x="197" y="72"/>
                      <a:pt x="197" y="72"/>
                      <a:pt x="197" y="72"/>
                    </a:cubicBezTo>
                    <a:cubicBezTo>
                      <a:pt x="197" y="71"/>
                      <a:pt x="197" y="71"/>
                      <a:pt x="197" y="71"/>
                    </a:cubicBezTo>
                    <a:cubicBezTo>
                      <a:pt x="83" y="5"/>
                      <a:pt x="83" y="5"/>
                      <a:pt x="83" y="5"/>
                    </a:cubicBezTo>
                    <a:cubicBezTo>
                      <a:pt x="83" y="4"/>
                      <a:pt x="82" y="4"/>
                      <a:pt x="81" y="5"/>
                    </a:cubicBezTo>
                    <a:cubicBezTo>
                      <a:pt x="81" y="6"/>
                      <a:pt x="81" y="7"/>
                      <a:pt x="82" y="7"/>
                    </a:cubicBezTo>
                    <a:cubicBezTo>
                      <a:pt x="134" y="40"/>
                      <a:pt x="134" y="40"/>
                      <a:pt x="134" y="40"/>
                    </a:cubicBezTo>
                    <a:cubicBezTo>
                      <a:pt x="82" y="10"/>
                      <a:pt x="82" y="10"/>
                      <a:pt x="82" y="10"/>
                    </a:cubicBezTo>
                    <a:cubicBezTo>
                      <a:pt x="81" y="10"/>
                      <a:pt x="81" y="10"/>
                      <a:pt x="80" y="10"/>
                    </a:cubicBezTo>
                    <a:cubicBezTo>
                      <a:pt x="80" y="11"/>
                      <a:pt x="80" y="11"/>
                      <a:pt x="80" y="12"/>
                    </a:cubicBezTo>
                    <a:cubicBezTo>
                      <a:pt x="80" y="12"/>
                      <a:pt x="80" y="12"/>
                      <a:pt x="80" y="13"/>
                    </a:cubicBezTo>
                    <a:cubicBezTo>
                      <a:pt x="80" y="13"/>
                      <a:pt x="80" y="13"/>
                      <a:pt x="80" y="13"/>
                    </a:cubicBezTo>
                    <a:cubicBezTo>
                      <a:pt x="81" y="13"/>
                      <a:pt x="81" y="14"/>
                      <a:pt x="83" y="14"/>
                    </a:cubicBezTo>
                    <a:cubicBezTo>
                      <a:pt x="98" y="25"/>
                      <a:pt x="187" y="79"/>
                      <a:pt x="187" y="79"/>
                    </a:cubicBezTo>
                    <a:cubicBezTo>
                      <a:pt x="187" y="78"/>
                      <a:pt x="187" y="78"/>
                      <a:pt x="187" y="78"/>
                    </a:cubicBezTo>
                    <a:cubicBezTo>
                      <a:pt x="186" y="77"/>
                      <a:pt x="186" y="77"/>
                      <a:pt x="186" y="77"/>
                    </a:cubicBezTo>
                    <a:cubicBezTo>
                      <a:pt x="187" y="78"/>
                      <a:pt x="187" y="78"/>
                      <a:pt x="187" y="78"/>
                    </a:cubicBezTo>
                    <a:cubicBezTo>
                      <a:pt x="187" y="77"/>
                      <a:pt x="187" y="77"/>
                      <a:pt x="187" y="77"/>
                    </a:cubicBezTo>
                    <a:cubicBezTo>
                      <a:pt x="186" y="77"/>
                      <a:pt x="186" y="77"/>
                      <a:pt x="186" y="77"/>
                    </a:cubicBezTo>
                    <a:cubicBezTo>
                      <a:pt x="187" y="78"/>
                      <a:pt x="187" y="78"/>
                      <a:pt x="187" y="78"/>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6" y="76"/>
                      <a:pt x="185" y="76"/>
                    </a:cubicBezTo>
                    <a:cubicBezTo>
                      <a:pt x="181" y="74"/>
                      <a:pt x="172" y="70"/>
                      <a:pt x="162" y="64"/>
                    </a:cubicBezTo>
                    <a:cubicBezTo>
                      <a:pt x="146" y="55"/>
                      <a:pt x="126" y="43"/>
                      <a:pt x="110" y="34"/>
                    </a:cubicBezTo>
                    <a:cubicBezTo>
                      <a:pt x="102" y="29"/>
                      <a:pt x="95" y="25"/>
                      <a:pt x="90" y="22"/>
                    </a:cubicBezTo>
                    <a:cubicBezTo>
                      <a:pt x="85" y="19"/>
                      <a:pt x="82" y="17"/>
                      <a:pt x="82" y="17"/>
                    </a:cubicBezTo>
                    <a:cubicBezTo>
                      <a:pt x="81" y="17"/>
                      <a:pt x="81" y="17"/>
                      <a:pt x="80" y="17"/>
                    </a:cubicBezTo>
                    <a:cubicBezTo>
                      <a:pt x="80" y="18"/>
                      <a:pt x="80" y="18"/>
                      <a:pt x="80" y="18"/>
                    </a:cubicBezTo>
                    <a:cubicBezTo>
                      <a:pt x="80" y="19"/>
                      <a:pt x="80" y="19"/>
                      <a:pt x="80" y="20"/>
                    </a:cubicBezTo>
                    <a:cubicBezTo>
                      <a:pt x="81" y="20"/>
                      <a:pt x="82" y="21"/>
                      <a:pt x="83" y="22"/>
                    </a:cubicBezTo>
                    <a:cubicBezTo>
                      <a:pt x="87" y="25"/>
                      <a:pt x="95" y="31"/>
                      <a:pt x="105" y="37"/>
                    </a:cubicBezTo>
                    <a:cubicBezTo>
                      <a:pt x="135" y="56"/>
                      <a:pt x="182" y="83"/>
                      <a:pt x="182" y="83"/>
                    </a:cubicBezTo>
                    <a:cubicBezTo>
                      <a:pt x="183" y="82"/>
                      <a:pt x="183" y="82"/>
                      <a:pt x="183" y="82"/>
                    </a:cubicBezTo>
                    <a:cubicBezTo>
                      <a:pt x="182" y="81"/>
                      <a:pt x="182" y="81"/>
                      <a:pt x="182" y="81"/>
                    </a:cubicBezTo>
                    <a:cubicBezTo>
                      <a:pt x="183" y="82"/>
                      <a:pt x="183" y="82"/>
                      <a:pt x="183" y="82"/>
                    </a:cubicBezTo>
                    <a:cubicBezTo>
                      <a:pt x="183" y="80"/>
                      <a:pt x="183" y="80"/>
                      <a:pt x="183" y="80"/>
                    </a:cubicBezTo>
                    <a:cubicBezTo>
                      <a:pt x="182" y="81"/>
                      <a:pt x="182" y="81"/>
                      <a:pt x="182" y="81"/>
                    </a:cubicBezTo>
                    <a:cubicBezTo>
                      <a:pt x="183" y="82"/>
                      <a:pt x="183" y="82"/>
                      <a:pt x="183" y="82"/>
                    </a:cubicBezTo>
                    <a:cubicBezTo>
                      <a:pt x="183" y="80"/>
                      <a:pt x="183" y="80"/>
                      <a:pt x="183" y="80"/>
                    </a:cubicBezTo>
                    <a:cubicBezTo>
                      <a:pt x="183" y="82"/>
                      <a:pt x="183" y="82"/>
                      <a:pt x="183" y="82"/>
                    </a:cubicBezTo>
                    <a:cubicBezTo>
                      <a:pt x="183" y="80"/>
                      <a:pt x="183" y="80"/>
                      <a:pt x="183" y="80"/>
                    </a:cubicBezTo>
                    <a:cubicBezTo>
                      <a:pt x="183" y="80"/>
                      <a:pt x="183" y="80"/>
                      <a:pt x="183" y="80"/>
                    </a:cubicBezTo>
                    <a:cubicBezTo>
                      <a:pt x="183" y="82"/>
                      <a:pt x="183" y="82"/>
                      <a:pt x="183" y="82"/>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2" y="80"/>
                      <a:pt x="181" y="79"/>
                    </a:cubicBezTo>
                    <a:cubicBezTo>
                      <a:pt x="173" y="76"/>
                      <a:pt x="148" y="61"/>
                      <a:pt x="125" y="48"/>
                    </a:cubicBezTo>
                    <a:cubicBezTo>
                      <a:pt x="113" y="41"/>
                      <a:pt x="102" y="35"/>
                      <a:pt x="94" y="30"/>
                    </a:cubicBezTo>
                    <a:cubicBezTo>
                      <a:pt x="90" y="28"/>
                      <a:pt x="86" y="26"/>
                      <a:pt x="84" y="24"/>
                    </a:cubicBezTo>
                    <a:cubicBezTo>
                      <a:pt x="83" y="24"/>
                      <a:pt x="82" y="23"/>
                      <a:pt x="81" y="23"/>
                    </a:cubicBezTo>
                    <a:cubicBezTo>
                      <a:pt x="81" y="22"/>
                      <a:pt x="81" y="22"/>
                      <a:pt x="81" y="22"/>
                    </a:cubicBezTo>
                    <a:cubicBezTo>
                      <a:pt x="80" y="22"/>
                      <a:pt x="80" y="22"/>
                      <a:pt x="80" y="22"/>
                    </a:cubicBezTo>
                    <a:cubicBezTo>
                      <a:pt x="80" y="22"/>
                      <a:pt x="80" y="22"/>
                      <a:pt x="80" y="22"/>
                    </a:cubicBezTo>
                    <a:cubicBezTo>
                      <a:pt x="80" y="22"/>
                      <a:pt x="80" y="22"/>
                      <a:pt x="80" y="22"/>
                    </a:cubicBezTo>
                    <a:cubicBezTo>
                      <a:pt x="80" y="22"/>
                      <a:pt x="80" y="22"/>
                      <a:pt x="80" y="22"/>
                    </a:cubicBezTo>
                    <a:cubicBezTo>
                      <a:pt x="80" y="22"/>
                      <a:pt x="80" y="22"/>
                      <a:pt x="80" y="22"/>
                    </a:cubicBezTo>
                    <a:cubicBezTo>
                      <a:pt x="79" y="22"/>
                      <a:pt x="79" y="22"/>
                      <a:pt x="78" y="22"/>
                    </a:cubicBezTo>
                    <a:cubicBezTo>
                      <a:pt x="78" y="23"/>
                      <a:pt x="78" y="23"/>
                      <a:pt x="78" y="23"/>
                    </a:cubicBezTo>
                    <a:cubicBezTo>
                      <a:pt x="78" y="24"/>
                      <a:pt x="78" y="24"/>
                      <a:pt x="78" y="24"/>
                    </a:cubicBezTo>
                    <a:cubicBezTo>
                      <a:pt x="79" y="25"/>
                      <a:pt x="79" y="25"/>
                      <a:pt x="79" y="25"/>
                    </a:cubicBezTo>
                    <a:cubicBezTo>
                      <a:pt x="79" y="25"/>
                      <a:pt x="80" y="26"/>
                      <a:pt x="81" y="26"/>
                    </a:cubicBezTo>
                    <a:cubicBezTo>
                      <a:pt x="88" y="31"/>
                      <a:pt x="112" y="46"/>
                      <a:pt x="135" y="60"/>
                    </a:cubicBezTo>
                    <a:cubicBezTo>
                      <a:pt x="157" y="74"/>
                      <a:pt x="178" y="87"/>
                      <a:pt x="178" y="87"/>
                    </a:cubicBezTo>
                    <a:cubicBezTo>
                      <a:pt x="179" y="85"/>
                      <a:pt x="179" y="85"/>
                      <a:pt x="179" y="85"/>
                    </a:cubicBezTo>
                    <a:cubicBezTo>
                      <a:pt x="177" y="84"/>
                      <a:pt x="177" y="84"/>
                      <a:pt x="177" y="84"/>
                    </a:cubicBezTo>
                    <a:cubicBezTo>
                      <a:pt x="179" y="85"/>
                      <a:pt x="179" y="85"/>
                      <a:pt x="179" y="85"/>
                    </a:cubicBezTo>
                    <a:cubicBezTo>
                      <a:pt x="178" y="84"/>
                      <a:pt x="178" y="84"/>
                      <a:pt x="178" y="84"/>
                    </a:cubicBezTo>
                    <a:cubicBezTo>
                      <a:pt x="177" y="84"/>
                      <a:pt x="177" y="84"/>
                      <a:pt x="177" y="84"/>
                    </a:cubicBezTo>
                    <a:cubicBezTo>
                      <a:pt x="179" y="85"/>
                      <a:pt x="179" y="85"/>
                      <a:pt x="179" y="85"/>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9" y="84"/>
                      <a:pt x="179" y="84"/>
                      <a:pt x="179" y="84"/>
                    </a:cubicBezTo>
                    <a:cubicBezTo>
                      <a:pt x="178" y="84"/>
                      <a:pt x="178" y="84"/>
                      <a:pt x="178" y="84"/>
                    </a:cubicBezTo>
                    <a:cubicBezTo>
                      <a:pt x="178" y="84"/>
                      <a:pt x="178" y="84"/>
                      <a:pt x="178" y="84"/>
                    </a:cubicBezTo>
                    <a:cubicBezTo>
                      <a:pt x="179" y="84"/>
                      <a:pt x="179" y="84"/>
                      <a:pt x="179" y="84"/>
                    </a:cubicBezTo>
                    <a:cubicBezTo>
                      <a:pt x="178" y="84"/>
                      <a:pt x="178" y="84"/>
                      <a:pt x="177" y="83"/>
                    </a:cubicBezTo>
                    <a:cubicBezTo>
                      <a:pt x="173" y="82"/>
                      <a:pt x="165" y="77"/>
                      <a:pt x="155" y="72"/>
                    </a:cubicBezTo>
                    <a:cubicBezTo>
                      <a:pt x="141" y="64"/>
                      <a:pt x="122" y="53"/>
                      <a:pt x="107" y="44"/>
                    </a:cubicBezTo>
                    <a:cubicBezTo>
                      <a:pt x="99" y="40"/>
                      <a:pt x="93" y="36"/>
                      <a:pt x="88" y="33"/>
                    </a:cubicBezTo>
                    <a:cubicBezTo>
                      <a:pt x="83" y="31"/>
                      <a:pt x="80" y="29"/>
                      <a:pt x="80" y="29"/>
                    </a:cubicBezTo>
                    <a:cubicBezTo>
                      <a:pt x="80" y="28"/>
                      <a:pt x="79" y="29"/>
                      <a:pt x="78" y="29"/>
                    </a:cubicBezTo>
                    <a:cubicBezTo>
                      <a:pt x="78" y="30"/>
                      <a:pt x="78" y="31"/>
                      <a:pt x="79" y="31"/>
                    </a:cubicBezTo>
                    <a:cubicBezTo>
                      <a:pt x="174" y="91"/>
                      <a:pt x="174" y="91"/>
                      <a:pt x="174" y="91"/>
                    </a:cubicBezTo>
                    <a:cubicBezTo>
                      <a:pt x="175" y="90"/>
                      <a:pt x="175" y="90"/>
                      <a:pt x="175" y="90"/>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3" y="88"/>
                    </a:cubicBezTo>
                    <a:cubicBezTo>
                      <a:pt x="169" y="86"/>
                      <a:pt x="161" y="82"/>
                      <a:pt x="152" y="77"/>
                    </a:cubicBezTo>
                    <a:cubicBezTo>
                      <a:pt x="138" y="69"/>
                      <a:pt x="120" y="59"/>
                      <a:pt x="105" y="50"/>
                    </a:cubicBezTo>
                    <a:cubicBezTo>
                      <a:pt x="98" y="46"/>
                      <a:pt x="92" y="43"/>
                      <a:pt x="88" y="40"/>
                    </a:cubicBezTo>
                    <a:cubicBezTo>
                      <a:pt x="83" y="37"/>
                      <a:pt x="80" y="36"/>
                      <a:pt x="80" y="36"/>
                    </a:cubicBezTo>
                    <a:cubicBezTo>
                      <a:pt x="80" y="35"/>
                      <a:pt x="79" y="35"/>
                      <a:pt x="78" y="36"/>
                    </a:cubicBezTo>
                    <a:cubicBezTo>
                      <a:pt x="78" y="37"/>
                      <a:pt x="78" y="37"/>
                      <a:pt x="78" y="37"/>
                    </a:cubicBezTo>
                    <a:cubicBezTo>
                      <a:pt x="78" y="38"/>
                      <a:pt x="78" y="38"/>
                      <a:pt x="79" y="38"/>
                    </a:cubicBezTo>
                    <a:cubicBezTo>
                      <a:pt x="79" y="39"/>
                      <a:pt x="80" y="40"/>
                      <a:pt x="81" y="40"/>
                    </a:cubicBezTo>
                    <a:cubicBezTo>
                      <a:pt x="84" y="43"/>
                      <a:pt x="92" y="48"/>
                      <a:pt x="101" y="54"/>
                    </a:cubicBezTo>
                    <a:cubicBezTo>
                      <a:pt x="128" y="71"/>
                      <a:pt x="170" y="95"/>
                      <a:pt x="170" y="95"/>
                    </a:cubicBezTo>
                    <a:cubicBezTo>
                      <a:pt x="170" y="94"/>
                      <a:pt x="170" y="94"/>
                      <a:pt x="170" y="94"/>
                    </a:cubicBezTo>
                    <a:cubicBezTo>
                      <a:pt x="169" y="93"/>
                      <a:pt x="169" y="93"/>
                      <a:pt x="169" y="93"/>
                    </a:cubicBezTo>
                    <a:cubicBezTo>
                      <a:pt x="170" y="94"/>
                      <a:pt x="170" y="94"/>
                      <a:pt x="170" y="94"/>
                    </a:cubicBezTo>
                    <a:cubicBezTo>
                      <a:pt x="170" y="92"/>
                      <a:pt x="170" y="92"/>
                      <a:pt x="170" y="92"/>
                    </a:cubicBezTo>
                    <a:cubicBezTo>
                      <a:pt x="169" y="93"/>
                      <a:pt x="169" y="93"/>
                      <a:pt x="169" y="93"/>
                    </a:cubicBezTo>
                    <a:cubicBezTo>
                      <a:pt x="170" y="94"/>
                      <a:pt x="170" y="94"/>
                      <a:pt x="170" y="94"/>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2"/>
                      <a:pt x="170" y="92"/>
                      <a:pt x="169" y="91"/>
                    </a:cubicBezTo>
                    <a:cubicBezTo>
                      <a:pt x="161" y="88"/>
                      <a:pt x="138" y="75"/>
                      <a:pt x="117" y="63"/>
                    </a:cubicBezTo>
                    <a:cubicBezTo>
                      <a:pt x="106" y="57"/>
                      <a:pt x="96" y="51"/>
                      <a:pt x="89" y="46"/>
                    </a:cubicBezTo>
                    <a:cubicBezTo>
                      <a:pt x="81" y="42"/>
                      <a:pt x="76" y="39"/>
                      <a:pt x="76" y="39"/>
                    </a:cubicBezTo>
                    <a:cubicBezTo>
                      <a:pt x="76" y="39"/>
                      <a:pt x="75" y="39"/>
                      <a:pt x="74" y="40"/>
                    </a:cubicBezTo>
                    <a:cubicBezTo>
                      <a:pt x="74" y="41"/>
                      <a:pt x="74" y="41"/>
                      <a:pt x="75" y="42"/>
                    </a:cubicBezTo>
                    <a:cubicBezTo>
                      <a:pt x="75" y="42"/>
                      <a:pt x="80" y="45"/>
                      <a:pt x="89" y="50"/>
                    </a:cubicBezTo>
                    <a:cubicBezTo>
                      <a:pt x="102" y="58"/>
                      <a:pt x="121" y="69"/>
                      <a:pt x="137" y="79"/>
                    </a:cubicBezTo>
                    <a:cubicBezTo>
                      <a:pt x="144" y="84"/>
                      <a:pt x="152" y="89"/>
                      <a:pt x="157" y="92"/>
                    </a:cubicBezTo>
                    <a:cubicBezTo>
                      <a:pt x="159" y="94"/>
                      <a:pt x="161" y="95"/>
                      <a:pt x="163" y="96"/>
                    </a:cubicBezTo>
                    <a:cubicBezTo>
                      <a:pt x="164" y="97"/>
                      <a:pt x="164" y="97"/>
                      <a:pt x="164" y="97"/>
                    </a:cubicBezTo>
                    <a:cubicBezTo>
                      <a:pt x="165" y="98"/>
                      <a:pt x="165" y="98"/>
                      <a:pt x="165" y="98"/>
                    </a:cubicBezTo>
                    <a:cubicBezTo>
                      <a:pt x="165" y="97"/>
                      <a:pt x="165" y="97"/>
                      <a:pt x="165" y="97"/>
                    </a:cubicBezTo>
                    <a:cubicBezTo>
                      <a:pt x="165" y="98"/>
                      <a:pt x="165" y="98"/>
                      <a:pt x="165" y="98"/>
                    </a:cubicBezTo>
                    <a:cubicBezTo>
                      <a:pt x="165" y="98"/>
                      <a:pt x="165" y="98"/>
                      <a:pt x="165" y="98"/>
                    </a:cubicBezTo>
                    <a:cubicBezTo>
                      <a:pt x="165" y="97"/>
                      <a:pt x="165" y="97"/>
                      <a:pt x="165" y="97"/>
                    </a:cubicBezTo>
                    <a:cubicBezTo>
                      <a:pt x="165" y="98"/>
                      <a:pt x="165" y="98"/>
                      <a:pt x="165" y="98"/>
                    </a:cubicBezTo>
                    <a:cubicBezTo>
                      <a:pt x="166" y="97"/>
                      <a:pt x="166" y="97"/>
                      <a:pt x="166" y="97"/>
                    </a:cubicBezTo>
                    <a:cubicBezTo>
                      <a:pt x="164" y="97"/>
                      <a:pt x="164" y="97"/>
                      <a:pt x="164" y="97"/>
                    </a:cubicBezTo>
                    <a:cubicBezTo>
                      <a:pt x="165" y="98"/>
                      <a:pt x="165" y="98"/>
                      <a:pt x="165" y="98"/>
                    </a:cubicBezTo>
                    <a:cubicBezTo>
                      <a:pt x="166" y="97"/>
                      <a:pt x="166" y="97"/>
                      <a:pt x="166" y="97"/>
                    </a:cubicBezTo>
                    <a:cubicBezTo>
                      <a:pt x="164" y="97"/>
                      <a:pt x="164" y="97"/>
                      <a:pt x="164" y="97"/>
                    </a:cubicBezTo>
                    <a:cubicBezTo>
                      <a:pt x="166" y="97"/>
                      <a:pt x="166" y="97"/>
                      <a:pt x="166" y="97"/>
                    </a:cubicBezTo>
                    <a:cubicBezTo>
                      <a:pt x="165" y="96"/>
                      <a:pt x="165" y="96"/>
                      <a:pt x="165" y="96"/>
                    </a:cubicBezTo>
                    <a:cubicBezTo>
                      <a:pt x="164" y="97"/>
                      <a:pt x="164" y="97"/>
                      <a:pt x="164" y="97"/>
                    </a:cubicBezTo>
                    <a:cubicBezTo>
                      <a:pt x="166" y="97"/>
                      <a:pt x="166" y="97"/>
                      <a:pt x="166" y="97"/>
                    </a:cubicBezTo>
                    <a:cubicBezTo>
                      <a:pt x="165" y="96"/>
                      <a:pt x="165" y="96"/>
                      <a:pt x="165" y="96"/>
                    </a:cubicBezTo>
                    <a:cubicBezTo>
                      <a:pt x="166" y="97"/>
                      <a:pt x="166" y="97"/>
                      <a:pt x="166" y="97"/>
                    </a:cubicBezTo>
                    <a:cubicBezTo>
                      <a:pt x="167" y="96"/>
                      <a:pt x="167" y="96"/>
                      <a:pt x="167" y="96"/>
                    </a:cubicBezTo>
                    <a:cubicBezTo>
                      <a:pt x="69" y="40"/>
                      <a:pt x="69" y="40"/>
                      <a:pt x="69" y="40"/>
                    </a:cubicBezTo>
                    <a:cubicBezTo>
                      <a:pt x="68" y="40"/>
                      <a:pt x="67" y="40"/>
                      <a:pt x="67" y="40"/>
                    </a:cubicBezTo>
                    <a:cubicBezTo>
                      <a:pt x="66" y="41"/>
                      <a:pt x="66" y="41"/>
                      <a:pt x="66" y="41"/>
                    </a:cubicBezTo>
                    <a:cubicBezTo>
                      <a:pt x="66" y="42"/>
                      <a:pt x="67" y="42"/>
                      <a:pt x="67" y="42"/>
                    </a:cubicBezTo>
                    <a:cubicBezTo>
                      <a:pt x="68" y="43"/>
                      <a:pt x="68" y="43"/>
                      <a:pt x="68" y="43"/>
                    </a:cubicBezTo>
                    <a:cubicBezTo>
                      <a:pt x="69" y="44"/>
                      <a:pt x="71" y="46"/>
                      <a:pt x="74" y="48"/>
                    </a:cubicBezTo>
                    <a:cubicBezTo>
                      <a:pt x="85" y="55"/>
                      <a:pt x="107" y="68"/>
                      <a:pt x="126" y="80"/>
                    </a:cubicBezTo>
                    <a:cubicBezTo>
                      <a:pt x="136" y="86"/>
                      <a:pt x="145" y="91"/>
                      <a:pt x="151" y="95"/>
                    </a:cubicBezTo>
                    <a:cubicBezTo>
                      <a:pt x="154" y="97"/>
                      <a:pt x="157" y="99"/>
                      <a:pt x="159" y="100"/>
                    </a:cubicBezTo>
                    <a:cubicBezTo>
                      <a:pt x="160" y="100"/>
                      <a:pt x="161" y="101"/>
                      <a:pt x="161" y="101"/>
                    </a:cubicBezTo>
                    <a:cubicBezTo>
                      <a:pt x="162" y="101"/>
                      <a:pt x="162" y="101"/>
                      <a:pt x="162" y="101"/>
                    </a:cubicBezTo>
                    <a:cubicBezTo>
                      <a:pt x="162" y="101"/>
                      <a:pt x="162" y="101"/>
                      <a:pt x="162" y="101"/>
                    </a:cubicBezTo>
                    <a:cubicBezTo>
                      <a:pt x="162" y="101"/>
                      <a:pt x="162" y="101"/>
                      <a:pt x="162" y="101"/>
                    </a:cubicBezTo>
                    <a:cubicBezTo>
                      <a:pt x="162" y="101"/>
                      <a:pt x="162" y="101"/>
                      <a:pt x="162" y="101"/>
                    </a:cubicBezTo>
                    <a:cubicBezTo>
                      <a:pt x="161" y="101"/>
                      <a:pt x="161" y="101"/>
                      <a:pt x="161" y="101"/>
                    </a:cubicBezTo>
                    <a:cubicBezTo>
                      <a:pt x="162" y="101"/>
                      <a:pt x="162" y="101"/>
                      <a:pt x="162" y="101"/>
                    </a:cubicBezTo>
                    <a:cubicBezTo>
                      <a:pt x="162" y="101"/>
                      <a:pt x="162" y="101"/>
                      <a:pt x="162" y="101"/>
                    </a:cubicBezTo>
                    <a:cubicBezTo>
                      <a:pt x="161" y="101"/>
                      <a:pt x="161" y="101"/>
                      <a:pt x="161" y="101"/>
                    </a:cubicBezTo>
                    <a:cubicBezTo>
                      <a:pt x="162" y="100"/>
                      <a:pt x="162" y="100"/>
                      <a:pt x="162" y="100"/>
                    </a:cubicBezTo>
                    <a:cubicBezTo>
                      <a:pt x="161" y="101"/>
                      <a:pt x="161" y="101"/>
                      <a:pt x="161" y="101"/>
                    </a:cubicBezTo>
                    <a:cubicBezTo>
                      <a:pt x="161" y="101"/>
                      <a:pt x="161" y="101"/>
                      <a:pt x="161" y="101"/>
                    </a:cubicBezTo>
                    <a:cubicBezTo>
                      <a:pt x="162" y="100"/>
                      <a:pt x="162" y="100"/>
                      <a:pt x="162" y="100"/>
                    </a:cubicBezTo>
                    <a:cubicBezTo>
                      <a:pt x="161" y="101"/>
                      <a:pt x="161" y="101"/>
                      <a:pt x="161" y="101"/>
                    </a:cubicBezTo>
                    <a:cubicBezTo>
                      <a:pt x="163" y="100"/>
                      <a:pt x="163" y="100"/>
                      <a:pt x="163" y="100"/>
                    </a:cubicBezTo>
                    <a:cubicBezTo>
                      <a:pt x="161" y="100"/>
                      <a:pt x="161" y="100"/>
                      <a:pt x="161" y="100"/>
                    </a:cubicBezTo>
                    <a:cubicBezTo>
                      <a:pt x="161" y="101"/>
                      <a:pt x="161" y="101"/>
                      <a:pt x="161" y="101"/>
                    </a:cubicBezTo>
                    <a:cubicBezTo>
                      <a:pt x="163" y="100"/>
                      <a:pt x="163" y="100"/>
                      <a:pt x="163" y="100"/>
                    </a:cubicBezTo>
                    <a:cubicBezTo>
                      <a:pt x="161" y="100"/>
                      <a:pt x="161" y="100"/>
                      <a:pt x="161" y="100"/>
                    </a:cubicBezTo>
                    <a:cubicBezTo>
                      <a:pt x="163" y="100"/>
                      <a:pt x="163" y="100"/>
                      <a:pt x="163" y="100"/>
                    </a:cubicBezTo>
                    <a:cubicBezTo>
                      <a:pt x="163" y="99"/>
                      <a:pt x="163" y="99"/>
                      <a:pt x="163" y="99"/>
                    </a:cubicBezTo>
                    <a:cubicBezTo>
                      <a:pt x="163" y="99"/>
                      <a:pt x="139" y="85"/>
                      <a:pt x="115" y="70"/>
                    </a:cubicBezTo>
                    <a:cubicBezTo>
                      <a:pt x="102" y="63"/>
                      <a:pt x="90" y="56"/>
                      <a:pt x="80" y="51"/>
                    </a:cubicBezTo>
                    <a:cubicBezTo>
                      <a:pt x="76" y="48"/>
                      <a:pt x="72" y="46"/>
                      <a:pt x="69" y="44"/>
                    </a:cubicBezTo>
                    <a:cubicBezTo>
                      <a:pt x="67" y="43"/>
                      <a:pt x="66" y="43"/>
                      <a:pt x="65" y="42"/>
                    </a:cubicBezTo>
                    <a:cubicBezTo>
                      <a:pt x="65" y="42"/>
                      <a:pt x="64" y="42"/>
                      <a:pt x="64" y="42"/>
                    </a:cubicBezTo>
                    <a:cubicBezTo>
                      <a:pt x="64" y="42"/>
                      <a:pt x="64" y="42"/>
                      <a:pt x="64" y="42"/>
                    </a:cubicBezTo>
                    <a:cubicBezTo>
                      <a:pt x="63" y="42"/>
                      <a:pt x="63" y="42"/>
                      <a:pt x="63" y="42"/>
                    </a:cubicBezTo>
                    <a:cubicBezTo>
                      <a:pt x="62" y="42"/>
                      <a:pt x="62" y="42"/>
                      <a:pt x="62" y="42"/>
                    </a:cubicBezTo>
                    <a:cubicBezTo>
                      <a:pt x="62" y="42"/>
                      <a:pt x="62" y="42"/>
                      <a:pt x="62" y="42"/>
                    </a:cubicBezTo>
                    <a:cubicBezTo>
                      <a:pt x="63" y="43"/>
                      <a:pt x="63" y="43"/>
                      <a:pt x="63" y="43"/>
                    </a:cubicBezTo>
                    <a:cubicBezTo>
                      <a:pt x="62" y="42"/>
                      <a:pt x="62" y="42"/>
                      <a:pt x="62" y="42"/>
                    </a:cubicBezTo>
                    <a:cubicBezTo>
                      <a:pt x="61" y="43"/>
                      <a:pt x="61" y="43"/>
                      <a:pt x="61" y="43"/>
                    </a:cubicBezTo>
                    <a:cubicBezTo>
                      <a:pt x="61" y="44"/>
                      <a:pt x="62" y="44"/>
                      <a:pt x="62" y="44"/>
                    </a:cubicBezTo>
                    <a:cubicBezTo>
                      <a:pt x="62" y="45"/>
                      <a:pt x="63" y="45"/>
                      <a:pt x="64" y="46"/>
                    </a:cubicBezTo>
                    <a:cubicBezTo>
                      <a:pt x="67" y="49"/>
                      <a:pt x="74" y="54"/>
                      <a:pt x="84" y="60"/>
                    </a:cubicBezTo>
                    <a:cubicBezTo>
                      <a:pt x="112" y="77"/>
                      <a:pt x="158" y="104"/>
                      <a:pt x="158" y="104"/>
                    </a:cubicBezTo>
                    <a:cubicBezTo>
                      <a:pt x="159" y="105"/>
                      <a:pt x="160" y="104"/>
                      <a:pt x="160" y="104"/>
                    </a:cubicBezTo>
                    <a:cubicBezTo>
                      <a:pt x="161" y="103"/>
                      <a:pt x="160" y="102"/>
                      <a:pt x="160" y="102"/>
                    </a:cubicBezTo>
                    <a:cubicBezTo>
                      <a:pt x="160" y="102"/>
                      <a:pt x="136" y="87"/>
                      <a:pt x="112" y="73"/>
                    </a:cubicBezTo>
                    <a:cubicBezTo>
                      <a:pt x="99" y="66"/>
                      <a:pt x="87" y="58"/>
                      <a:pt x="78" y="53"/>
                    </a:cubicBezTo>
                    <a:cubicBezTo>
                      <a:pt x="73" y="50"/>
                      <a:pt x="69" y="48"/>
                      <a:pt x="66" y="46"/>
                    </a:cubicBezTo>
                    <a:cubicBezTo>
                      <a:pt x="64" y="46"/>
                      <a:pt x="63" y="45"/>
                      <a:pt x="62" y="45"/>
                    </a:cubicBezTo>
                    <a:cubicBezTo>
                      <a:pt x="61" y="44"/>
                      <a:pt x="61" y="44"/>
                      <a:pt x="61" y="44"/>
                    </a:cubicBezTo>
                    <a:cubicBezTo>
                      <a:pt x="60" y="44"/>
                      <a:pt x="60" y="44"/>
                      <a:pt x="59" y="44"/>
                    </a:cubicBezTo>
                    <a:cubicBezTo>
                      <a:pt x="59" y="44"/>
                      <a:pt x="59" y="44"/>
                      <a:pt x="59" y="44"/>
                    </a:cubicBezTo>
                    <a:cubicBezTo>
                      <a:pt x="59" y="44"/>
                      <a:pt x="58" y="44"/>
                      <a:pt x="58" y="45"/>
                    </a:cubicBezTo>
                    <a:cubicBezTo>
                      <a:pt x="58" y="45"/>
                      <a:pt x="58" y="45"/>
                      <a:pt x="58" y="46"/>
                    </a:cubicBezTo>
                    <a:cubicBezTo>
                      <a:pt x="58" y="46"/>
                      <a:pt x="58" y="46"/>
                      <a:pt x="59" y="47"/>
                    </a:cubicBezTo>
                    <a:cubicBezTo>
                      <a:pt x="59" y="47"/>
                      <a:pt x="64" y="50"/>
                      <a:pt x="73" y="56"/>
                    </a:cubicBezTo>
                    <a:cubicBezTo>
                      <a:pt x="87" y="64"/>
                      <a:pt x="107" y="76"/>
                      <a:pt x="124" y="87"/>
                    </a:cubicBezTo>
                    <a:cubicBezTo>
                      <a:pt x="132" y="92"/>
                      <a:pt x="139" y="97"/>
                      <a:pt x="145" y="100"/>
                    </a:cubicBezTo>
                    <a:cubicBezTo>
                      <a:pt x="148" y="102"/>
                      <a:pt x="150" y="103"/>
                      <a:pt x="151" y="104"/>
                    </a:cubicBezTo>
                    <a:cubicBezTo>
                      <a:pt x="152" y="105"/>
                      <a:pt x="153" y="105"/>
                      <a:pt x="153"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4" y="105"/>
                      <a:pt x="154" y="105"/>
                      <a:pt x="154" y="105"/>
                    </a:cubicBezTo>
                    <a:cubicBezTo>
                      <a:pt x="153" y="105"/>
                      <a:pt x="153" y="105"/>
                      <a:pt x="153" y="105"/>
                    </a:cubicBezTo>
                    <a:cubicBezTo>
                      <a:pt x="153" y="105"/>
                      <a:pt x="153" y="105"/>
                      <a:pt x="153" y="106"/>
                    </a:cubicBezTo>
                    <a:cubicBezTo>
                      <a:pt x="154" y="105"/>
                      <a:pt x="154" y="105"/>
                      <a:pt x="154" y="105"/>
                    </a:cubicBezTo>
                    <a:cubicBezTo>
                      <a:pt x="153" y="105"/>
                      <a:pt x="153" y="105"/>
                      <a:pt x="153" y="105"/>
                    </a:cubicBezTo>
                    <a:cubicBezTo>
                      <a:pt x="154" y="105"/>
                      <a:pt x="154" y="105"/>
                      <a:pt x="154" y="105"/>
                    </a:cubicBezTo>
                    <a:cubicBezTo>
                      <a:pt x="153" y="104"/>
                      <a:pt x="153" y="104"/>
                      <a:pt x="153" y="104"/>
                    </a:cubicBezTo>
                    <a:cubicBezTo>
                      <a:pt x="153" y="105"/>
                      <a:pt x="153" y="105"/>
                      <a:pt x="153" y="105"/>
                    </a:cubicBezTo>
                    <a:cubicBezTo>
                      <a:pt x="154" y="105"/>
                      <a:pt x="154" y="105"/>
                      <a:pt x="154" y="105"/>
                    </a:cubicBezTo>
                    <a:cubicBezTo>
                      <a:pt x="153" y="104"/>
                      <a:pt x="153" y="104"/>
                      <a:pt x="153" y="104"/>
                    </a:cubicBezTo>
                    <a:cubicBezTo>
                      <a:pt x="154" y="105"/>
                      <a:pt x="154" y="105"/>
                      <a:pt x="154" y="105"/>
                    </a:cubicBezTo>
                    <a:cubicBezTo>
                      <a:pt x="155" y="104"/>
                      <a:pt x="155" y="104"/>
                      <a:pt x="155" y="104"/>
                    </a:cubicBezTo>
                    <a:cubicBezTo>
                      <a:pt x="155" y="104"/>
                      <a:pt x="130" y="89"/>
                      <a:pt x="105" y="74"/>
                    </a:cubicBezTo>
                    <a:cubicBezTo>
                      <a:pt x="92" y="67"/>
                      <a:pt x="79" y="60"/>
                      <a:pt x="69" y="54"/>
                    </a:cubicBezTo>
                    <a:cubicBezTo>
                      <a:pt x="64" y="52"/>
                      <a:pt x="60" y="49"/>
                      <a:pt x="57" y="48"/>
                    </a:cubicBezTo>
                    <a:cubicBezTo>
                      <a:pt x="55" y="47"/>
                      <a:pt x="54" y="46"/>
                      <a:pt x="53" y="46"/>
                    </a:cubicBezTo>
                    <a:cubicBezTo>
                      <a:pt x="52" y="46"/>
                      <a:pt x="52" y="46"/>
                      <a:pt x="51" y="45"/>
                    </a:cubicBezTo>
                    <a:cubicBezTo>
                      <a:pt x="51" y="45"/>
                      <a:pt x="51" y="45"/>
                      <a:pt x="50" y="45"/>
                    </a:cubicBezTo>
                    <a:cubicBezTo>
                      <a:pt x="50" y="45"/>
                      <a:pt x="50" y="45"/>
                      <a:pt x="50" y="45"/>
                    </a:cubicBezTo>
                    <a:cubicBezTo>
                      <a:pt x="49" y="45"/>
                      <a:pt x="49" y="46"/>
                      <a:pt x="49" y="46"/>
                    </a:cubicBezTo>
                    <a:cubicBezTo>
                      <a:pt x="48" y="47"/>
                      <a:pt x="49" y="48"/>
                      <a:pt x="49" y="48"/>
                    </a:cubicBezTo>
                    <a:cubicBezTo>
                      <a:pt x="149" y="110"/>
                      <a:pt x="149" y="110"/>
                      <a:pt x="149" y="110"/>
                    </a:cubicBezTo>
                    <a:cubicBezTo>
                      <a:pt x="150" y="109"/>
                      <a:pt x="150" y="109"/>
                      <a:pt x="150" y="109"/>
                    </a:cubicBezTo>
                    <a:cubicBezTo>
                      <a:pt x="148" y="108"/>
                      <a:pt x="148" y="108"/>
                      <a:pt x="148" y="108"/>
                    </a:cubicBezTo>
                    <a:cubicBezTo>
                      <a:pt x="150" y="109"/>
                      <a:pt x="150" y="109"/>
                      <a:pt x="150" y="109"/>
                    </a:cubicBezTo>
                    <a:cubicBezTo>
                      <a:pt x="149" y="108"/>
                      <a:pt x="149" y="108"/>
                      <a:pt x="149" y="108"/>
                    </a:cubicBezTo>
                    <a:cubicBezTo>
                      <a:pt x="148" y="108"/>
                      <a:pt x="148" y="108"/>
                      <a:pt x="148" y="108"/>
                    </a:cubicBezTo>
                    <a:cubicBezTo>
                      <a:pt x="150" y="109"/>
                      <a:pt x="150" y="109"/>
                      <a:pt x="150" y="109"/>
                    </a:cubicBezTo>
                    <a:cubicBezTo>
                      <a:pt x="149" y="108"/>
                      <a:pt x="149" y="108"/>
                      <a:pt x="149" y="108"/>
                    </a:cubicBezTo>
                    <a:cubicBezTo>
                      <a:pt x="150" y="109"/>
                      <a:pt x="150" y="109"/>
                      <a:pt x="150" y="109"/>
                    </a:cubicBezTo>
                    <a:cubicBezTo>
                      <a:pt x="150" y="108"/>
                      <a:pt x="150" y="108"/>
                      <a:pt x="150" y="108"/>
                    </a:cubicBezTo>
                    <a:cubicBezTo>
                      <a:pt x="149" y="108"/>
                      <a:pt x="149" y="108"/>
                      <a:pt x="149" y="108"/>
                    </a:cubicBezTo>
                    <a:cubicBezTo>
                      <a:pt x="150" y="109"/>
                      <a:pt x="150" y="109"/>
                      <a:pt x="150" y="109"/>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49" y="107"/>
                      <a:pt x="148" y="107"/>
                    </a:cubicBezTo>
                    <a:cubicBezTo>
                      <a:pt x="141" y="103"/>
                      <a:pt x="116" y="88"/>
                      <a:pt x="93" y="74"/>
                    </a:cubicBezTo>
                    <a:cubicBezTo>
                      <a:pt x="81" y="67"/>
                      <a:pt x="70" y="61"/>
                      <a:pt x="62" y="56"/>
                    </a:cubicBezTo>
                    <a:cubicBezTo>
                      <a:pt x="57" y="53"/>
                      <a:pt x="54" y="51"/>
                      <a:pt x="51" y="50"/>
                    </a:cubicBezTo>
                    <a:cubicBezTo>
                      <a:pt x="50" y="49"/>
                      <a:pt x="49" y="48"/>
                      <a:pt x="48" y="48"/>
                    </a:cubicBezTo>
                    <a:cubicBezTo>
                      <a:pt x="48" y="48"/>
                      <a:pt x="47" y="48"/>
                      <a:pt x="47" y="48"/>
                    </a:cubicBezTo>
                    <a:cubicBezTo>
                      <a:pt x="47" y="48"/>
                      <a:pt x="46" y="47"/>
                      <a:pt x="46" y="47"/>
                    </a:cubicBezTo>
                    <a:cubicBezTo>
                      <a:pt x="45" y="47"/>
                      <a:pt x="45" y="47"/>
                      <a:pt x="45" y="47"/>
                    </a:cubicBezTo>
                    <a:cubicBezTo>
                      <a:pt x="44" y="48"/>
                      <a:pt x="44" y="48"/>
                      <a:pt x="44" y="48"/>
                    </a:cubicBezTo>
                    <a:cubicBezTo>
                      <a:pt x="46" y="49"/>
                      <a:pt x="46" y="49"/>
                      <a:pt x="46" y="49"/>
                    </a:cubicBezTo>
                    <a:cubicBezTo>
                      <a:pt x="44" y="48"/>
                      <a:pt x="44" y="48"/>
                      <a:pt x="44" y="48"/>
                    </a:cubicBezTo>
                    <a:cubicBezTo>
                      <a:pt x="44" y="49"/>
                      <a:pt x="44" y="49"/>
                      <a:pt x="44" y="49"/>
                    </a:cubicBezTo>
                    <a:cubicBezTo>
                      <a:pt x="44" y="49"/>
                      <a:pt x="44" y="50"/>
                      <a:pt x="44" y="50"/>
                    </a:cubicBezTo>
                    <a:cubicBezTo>
                      <a:pt x="45" y="51"/>
                      <a:pt x="46" y="51"/>
                      <a:pt x="46" y="52"/>
                    </a:cubicBezTo>
                    <a:cubicBezTo>
                      <a:pt x="50" y="55"/>
                      <a:pt x="58" y="60"/>
                      <a:pt x="68" y="66"/>
                    </a:cubicBezTo>
                    <a:cubicBezTo>
                      <a:pt x="97" y="85"/>
                      <a:pt x="145" y="113"/>
                      <a:pt x="145" y="113"/>
                    </a:cubicBezTo>
                    <a:cubicBezTo>
                      <a:pt x="146" y="112"/>
                      <a:pt x="146" y="112"/>
                      <a:pt x="146" y="112"/>
                    </a:cubicBezTo>
                    <a:cubicBezTo>
                      <a:pt x="145" y="111"/>
                      <a:pt x="145" y="111"/>
                      <a:pt x="145" y="111"/>
                    </a:cubicBezTo>
                    <a:cubicBezTo>
                      <a:pt x="146" y="111"/>
                      <a:pt x="146" y="111"/>
                      <a:pt x="146" y="111"/>
                    </a:cubicBezTo>
                    <a:cubicBezTo>
                      <a:pt x="145" y="110"/>
                      <a:pt x="145" y="110"/>
                      <a:pt x="145" y="110"/>
                    </a:cubicBezTo>
                    <a:cubicBezTo>
                      <a:pt x="145" y="111"/>
                      <a:pt x="145" y="111"/>
                      <a:pt x="145" y="111"/>
                    </a:cubicBezTo>
                    <a:cubicBezTo>
                      <a:pt x="146" y="111"/>
                      <a:pt x="146" y="111"/>
                      <a:pt x="146" y="111"/>
                    </a:cubicBezTo>
                    <a:cubicBezTo>
                      <a:pt x="145" y="110"/>
                      <a:pt x="145" y="110"/>
                      <a:pt x="145" y="110"/>
                    </a:cubicBezTo>
                    <a:cubicBezTo>
                      <a:pt x="146" y="111"/>
                      <a:pt x="146" y="111"/>
                      <a:pt x="146" y="111"/>
                    </a:cubicBezTo>
                    <a:cubicBezTo>
                      <a:pt x="146" y="110"/>
                      <a:pt x="146" y="110"/>
                      <a:pt x="146" y="110"/>
                    </a:cubicBezTo>
                    <a:cubicBezTo>
                      <a:pt x="145" y="110"/>
                      <a:pt x="145" y="110"/>
                      <a:pt x="145" y="110"/>
                    </a:cubicBezTo>
                    <a:cubicBezTo>
                      <a:pt x="146" y="111"/>
                      <a:pt x="146" y="111"/>
                      <a:pt x="146" y="111"/>
                    </a:cubicBezTo>
                    <a:cubicBezTo>
                      <a:pt x="146" y="110"/>
                      <a:pt x="146" y="110"/>
                      <a:pt x="146" y="110"/>
                    </a:cubicBezTo>
                    <a:cubicBezTo>
                      <a:pt x="146" y="110"/>
                      <a:pt x="146" y="110"/>
                      <a:pt x="146" y="110"/>
                    </a:cubicBezTo>
                    <a:cubicBezTo>
                      <a:pt x="145" y="110"/>
                      <a:pt x="145" y="110"/>
                      <a:pt x="144" y="109"/>
                    </a:cubicBezTo>
                    <a:cubicBezTo>
                      <a:pt x="140" y="108"/>
                      <a:pt x="131" y="103"/>
                      <a:pt x="121" y="97"/>
                    </a:cubicBezTo>
                    <a:cubicBezTo>
                      <a:pt x="106" y="88"/>
                      <a:pt x="87" y="75"/>
                      <a:pt x="70" y="65"/>
                    </a:cubicBezTo>
                    <a:cubicBezTo>
                      <a:pt x="62" y="60"/>
                      <a:pt x="55" y="56"/>
                      <a:pt x="49" y="53"/>
                    </a:cubicBezTo>
                    <a:cubicBezTo>
                      <a:pt x="47" y="51"/>
                      <a:pt x="44" y="50"/>
                      <a:pt x="43" y="49"/>
                    </a:cubicBezTo>
                    <a:cubicBezTo>
                      <a:pt x="42" y="49"/>
                      <a:pt x="41" y="48"/>
                      <a:pt x="40" y="48"/>
                    </a:cubicBezTo>
                    <a:cubicBezTo>
                      <a:pt x="39" y="48"/>
                      <a:pt x="39" y="48"/>
                      <a:pt x="38" y="48"/>
                    </a:cubicBezTo>
                    <a:cubicBezTo>
                      <a:pt x="38" y="48"/>
                      <a:pt x="38" y="48"/>
                      <a:pt x="38" y="48"/>
                    </a:cubicBezTo>
                    <a:cubicBezTo>
                      <a:pt x="37" y="48"/>
                      <a:pt x="37" y="48"/>
                      <a:pt x="37" y="49"/>
                    </a:cubicBezTo>
                    <a:cubicBezTo>
                      <a:pt x="36" y="49"/>
                      <a:pt x="37" y="50"/>
                      <a:pt x="37" y="51"/>
                    </a:cubicBezTo>
                    <a:cubicBezTo>
                      <a:pt x="141" y="116"/>
                      <a:pt x="141" y="116"/>
                      <a:pt x="141" y="116"/>
                    </a:cubicBezTo>
                    <a:cubicBezTo>
                      <a:pt x="142" y="116"/>
                      <a:pt x="142" y="116"/>
                      <a:pt x="143" y="116"/>
                    </a:cubicBezTo>
                    <a:cubicBezTo>
                      <a:pt x="143" y="116"/>
                      <a:pt x="143" y="116"/>
                      <a:pt x="144" y="115"/>
                    </a:cubicBezTo>
                    <a:cubicBezTo>
                      <a:pt x="144" y="115"/>
                      <a:pt x="144" y="115"/>
                      <a:pt x="144" y="114"/>
                    </a:cubicBezTo>
                    <a:cubicBezTo>
                      <a:pt x="144" y="114"/>
                      <a:pt x="143" y="113"/>
                      <a:pt x="143" y="113"/>
                    </a:cubicBezTo>
                    <a:cubicBezTo>
                      <a:pt x="143" y="113"/>
                      <a:pt x="118" y="98"/>
                      <a:pt x="91" y="82"/>
                    </a:cubicBezTo>
                    <a:cubicBezTo>
                      <a:pt x="78" y="74"/>
                      <a:pt x="65" y="66"/>
                      <a:pt x="55" y="60"/>
                    </a:cubicBezTo>
                    <a:cubicBezTo>
                      <a:pt x="49" y="57"/>
                      <a:pt x="45" y="55"/>
                      <a:pt x="42" y="53"/>
                    </a:cubicBezTo>
                    <a:cubicBezTo>
                      <a:pt x="40" y="52"/>
                      <a:pt x="38" y="52"/>
                      <a:pt x="37" y="51"/>
                    </a:cubicBezTo>
                    <a:cubicBezTo>
                      <a:pt x="37" y="51"/>
                      <a:pt x="36" y="51"/>
                      <a:pt x="36" y="50"/>
                    </a:cubicBezTo>
                    <a:cubicBezTo>
                      <a:pt x="35" y="50"/>
                      <a:pt x="35" y="50"/>
                      <a:pt x="34" y="50"/>
                    </a:cubicBezTo>
                    <a:cubicBezTo>
                      <a:pt x="34" y="50"/>
                      <a:pt x="34" y="50"/>
                      <a:pt x="34" y="50"/>
                    </a:cubicBezTo>
                    <a:cubicBezTo>
                      <a:pt x="33" y="50"/>
                      <a:pt x="33" y="51"/>
                      <a:pt x="33" y="51"/>
                    </a:cubicBezTo>
                    <a:cubicBezTo>
                      <a:pt x="34" y="52"/>
                      <a:pt x="34" y="52"/>
                      <a:pt x="34" y="52"/>
                    </a:cubicBezTo>
                    <a:cubicBezTo>
                      <a:pt x="33" y="51"/>
                      <a:pt x="33" y="51"/>
                      <a:pt x="33" y="51"/>
                    </a:cubicBezTo>
                    <a:cubicBezTo>
                      <a:pt x="33" y="52"/>
                      <a:pt x="33" y="52"/>
                      <a:pt x="33" y="52"/>
                    </a:cubicBezTo>
                    <a:cubicBezTo>
                      <a:pt x="33" y="53"/>
                      <a:pt x="33" y="53"/>
                      <a:pt x="33" y="53"/>
                    </a:cubicBezTo>
                    <a:cubicBezTo>
                      <a:pt x="34" y="54"/>
                      <a:pt x="34" y="54"/>
                      <a:pt x="34" y="54"/>
                    </a:cubicBezTo>
                    <a:cubicBezTo>
                      <a:pt x="35" y="55"/>
                      <a:pt x="37" y="56"/>
                      <a:pt x="41" y="59"/>
                    </a:cubicBezTo>
                    <a:cubicBezTo>
                      <a:pt x="65" y="75"/>
                      <a:pt x="138" y="119"/>
                      <a:pt x="138" y="119"/>
                    </a:cubicBezTo>
                    <a:cubicBezTo>
                      <a:pt x="139" y="118"/>
                      <a:pt x="139" y="118"/>
                      <a:pt x="139" y="118"/>
                    </a:cubicBezTo>
                    <a:cubicBezTo>
                      <a:pt x="140" y="116"/>
                      <a:pt x="140" y="116"/>
                      <a:pt x="140" y="116"/>
                    </a:cubicBezTo>
                    <a:cubicBezTo>
                      <a:pt x="27" y="52"/>
                      <a:pt x="27" y="52"/>
                      <a:pt x="27" y="52"/>
                    </a:cubicBezTo>
                    <a:cubicBezTo>
                      <a:pt x="26" y="51"/>
                      <a:pt x="25" y="52"/>
                      <a:pt x="25" y="52"/>
                    </a:cubicBezTo>
                    <a:cubicBezTo>
                      <a:pt x="25" y="53"/>
                      <a:pt x="25" y="54"/>
                      <a:pt x="26" y="54"/>
                    </a:cubicBezTo>
                    <a:cubicBezTo>
                      <a:pt x="26" y="54"/>
                      <a:pt x="27" y="55"/>
                      <a:pt x="30" y="57"/>
                    </a:cubicBezTo>
                    <a:cubicBezTo>
                      <a:pt x="41" y="64"/>
                      <a:pt x="67" y="79"/>
                      <a:pt x="91" y="94"/>
                    </a:cubicBezTo>
                    <a:cubicBezTo>
                      <a:pt x="103" y="101"/>
                      <a:pt x="114" y="108"/>
                      <a:pt x="122" y="113"/>
                    </a:cubicBezTo>
                    <a:cubicBezTo>
                      <a:pt x="126" y="116"/>
                      <a:pt x="130" y="118"/>
                      <a:pt x="132" y="120"/>
                    </a:cubicBezTo>
                    <a:cubicBezTo>
                      <a:pt x="133" y="121"/>
                      <a:pt x="134" y="121"/>
                      <a:pt x="135"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6" y="122"/>
                      <a:pt x="136" y="122"/>
                      <a:pt x="136" y="122"/>
                    </a:cubicBezTo>
                    <a:cubicBezTo>
                      <a:pt x="135" y="122"/>
                      <a:pt x="135" y="122"/>
                      <a:pt x="135" y="122"/>
                    </a:cubicBezTo>
                    <a:cubicBezTo>
                      <a:pt x="135" y="122"/>
                      <a:pt x="135" y="122"/>
                      <a:pt x="135" y="122"/>
                    </a:cubicBezTo>
                    <a:cubicBezTo>
                      <a:pt x="136" y="122"/>
                      <a:pt x="136" y="122"/>
                      <a:pt x="136" y="122"/>
                    </a:cubicBezTo>
                    <a:cubicBezTo>
                      <a:pt x="135" y="122"/>
                      <a:pt x="135" y="122"/>
                      <a:pt x="135" y="122"/>
                    </a:cubicBezTo>
                    <a:cubicBezTo>
                      <a:pt x="136" y="122"/>
                      <a:pt x="136" y="122"/>
                      <a:pt x="136" y="122"/>
                    </a:cubicBezTo>
                    <a:cubicBezTo>
                      <a:pt x="135" y="121"/>
                      <a:pt x="135" y="121"/>
                      <a:pt x="135" y="121"/>
                    </a:cubicBezTo>
                    <a:cubicBezTo>
                      <a:pt x="135" y="122"/>
                      <a:pt x="135" y="122"/>
                      <a:pt x="135" y="122"/>
                    </a:cubicBezTo>
                    <a:cubicBezTo>
                      <a:pt x="136" y="122"/>
                      <a:pt x="136" y="122"/>
                      <a:pt x="136" y="122"/>
                    </a:cubicBezTo>
                    <a:cubicBezTo>
                      <a:pt x="135" y="121"/>
                      <a:pt x="135" y="121"/>
                      <a:pt x="135" y="121"/>
                    </a:cubicBezTo>
                    <a:cubicBezTo>
                      <a:pt x="136" y="122"/>
                      <a:pt x="136" y="122"/>
                      <a:pt x="136" y="122"/>
                    </a:cubicBezTo>
                    <a:cubicBezTo>
                      <a:pt x="137" y="121"/>
                      <a:pt x="137" y="121"/>
                      <a:pt x="137" y="121"/>
                    </a:cubicBezTo>
                    <a:cubicBezTo>
                      <a:pt x="23" y="54"/>
                      <a:pt x="23" y="54"/>
                      <a:pt x="23" y="54"/>
                    </a:cubicBezTo>
                    <a:cubicBezTo>
                      <a:pt x="23" y="54"/>
                      <a:pt x="22" y="54"/>
                      <a:pt x="21" y="55"/>
                    </a:cubicBezTo>
                    <a:cubicBezTo>
                      <a:pt x="21" y="55"/>
                      <a:pt x="21" y="56"/>
                      <a:pt x="22" y="57"/>
                    </a:cubicBezTo>
                    <a:cubicBezTo>
                      <a:pt x="58" y="79"/>
                      <a:pt x="58" y="79"/>
                      <a:pt x="58" y="79"/>
                    </a:cubicBezTo>
                    <a:cubicBezTo>
                      <a:pt x="17" y="56"/>
                      <a:pt x="17" y="56"/>
                      <a:pt x="17" y="56"/>
                    </a:cubicBezTo>
                    <a:cubicBezTo>
                      <a:pt x="17" y="55"/>
                      <a:pt x="16" y="56"/>
                      <a:pt x="15" y="56"/>
                    </a:cubicBezTo>
                    <a:cubicBezTo>
                      <a:pt x="15" y="57"/>
                      <a:pt x="15" y="57"/>
                      <a:pt x="15" y="57"/>
                    </a:cubicBezTo>
                    <a:cubicBezTo>
                      <a:pt x="15" y="58"/>
                      <a:pt x="15" y="58"/>
                      <a:pt x="15" y="58"/>
                    </a:cubicBezTo>
                    <a:cubicBezTo>
                      <a:pt x="16" y="59"/>
                      <a:pt x="16" y="59"/>
                      <a:pt x="16" y="59"/>
                    </a:cubicBezTo>
                    <a:cubicBezTo>
                      <a:pt x="18" y="60"/>
                      <a:pt x="20" y="62"/>
                      <a:pt x="24" y="64"/>
                    </a:cubicBezTo>
                    <a:cubicBezTo>
                      <a:pt x="37" y="73"/>
                      <a:pt x="63" y="88"/>
                      <a:pt x="86" y="102"/>
                    </a:cubicBezTo>
                    <a:cubicBezTo>
                      <a:pt x="97" y="109"/>
                      <a:pt x="107" y="115"/>
                      <a:pt x="115" y="120"/>
                    </a:cubicBezTo>
                    <a:cubicBezTo>
                      <a:pt x="119" y="122"/>
                      <a:pt x="122" y="124"/>
                      <a:pt x="124" y="126"/>
                    </a:cubicBezTo>
                    <a:cubicBezTo>
                      <a:pt x="125" y="126"/>
                      <a:pt x="126" y="127"/>
                      <a:pt x="127"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8" y="127"/>
                      <a:pt x="128" y="127"/>
                      <a:pt x="128" y="127"/>
                    </a:cubicBezTo>
                    <a:cubicBezTo>
                      <a:pt x="127" y="127"/>
                      <a:pt x="127" y="127"/>
                      <a:pt x="127" y="127"/>
                    </a:cubicBezTo>
                    <a:cubicBezTo>
                      <a:pt x="127" y="127"/>
                      <a:pt x="127" y="128"/>
                      <a:pt x="127" y="128"/>
                    </a:cubicBezTo>
                    <a:cubicBezTo>
                      <a:pt x="128" y="127"/>
                      <a:pt x="128" y="127"/>
                      <a:pt x="128" y="127"/>
                    </a:cubicBezTo>
                    <a:cubicBezTo>
                      <a:pt x="127" y="127"/>
                      <a:pt x="127" y="127"/>
                      <a:pt x="127" y="127"/>
                    </a:cubicBezTo>
                    <a:cubicBezTo>
                      <a:pt x="128" y="127"/>
                      <a:pt x="128" y="127"/>
                      <a:pt x="128" y="127"/>
                    </a:cubicBezTo>
                    <a:cubicBezTo>
                      <a:pt x="127" y="126"/>
                      <a:pt x="127" y="126"/>
                      <a:pt x="127" y="126"/>
                    </a:cubicBezTo>
                    <a:cubicBezTo>
                      <a:pt x="127" y="127"/>
                      <a:pt x="127" y="127"/>
                      <a:pt x="127" y="127"/>
                    </a:cubicBezTo>
                    <a:cubicBezTo>
                      <a:pt x="128" y="127"/>
                      <a:pt x="128" y="127"/>
                      <a:pt x="128" y="127"/>
                    </a:cubicBezTo>
                    <a:cubicBezTo>
                      <a:pt x="127" y="126"/>
                      <a:pt x="127" y="126"/>
                      <a:pt x="127" y="126"/>
                    </a:cubicBezTo>
                    <a:cubicBezTo>
                      <a:pt x="129" y="127"/>
                      <a:pt x="129" y="127"/>
                      <a:pt x="129" y="127"/>
                    </a:cubicBezTo>
                    <a:cubicBezTo>
                      <a:pt x="129" y="126"/>
                      <a:pt x="129" y="126"/>
                      <a:pt x="129" y="126"/>
                    </a:cubicBezTo>
                    <a:cubicBezTo>
                      <a:pt x="129" y="126"/>
                      <a:pt x="102" y="109"/>
                      <a:pt x="73" y="92"/>
                    </a:cubicBezTo>
                    <a:cubicBezTo>
                      <a:pt x="58" y="84"/>
                      <a:pt x="44" y="75"/>
                      <a:pt x="32" y="69"/>
                    </a:cubicBezTo>
                    <a:cubicBezTo>
                      <a:pt x="26" y="66"/>
                      <a:pt x="21" y="63"/>
                      <a:pt x="17" y="61"/>
                    </a:cubicBezTo>
                    <a:cubicBezTo>
                      <a:pt x="15" y="60"/>
                      <a:pt x="14" y="59"/>
                      <a:pt x="12" y="59"/>
                    </a:cubicBezTo>
                    <a:cubicBezTo>
                      <a:pt x="11" y="58"/>
                      <a:pt x="10" y="58"/>
                      <a:pt x="9" y="58"/>
                    </a:cubicBezTo>
                    <a:cubicBezTo>
                      <a:pt x="8" y="58"/>
                      <a:pt x="8" y="58"/>
                      <a:pt x="8" y="58"/>
                    </a:cubicBezTo>
                    <a:cubicBezTo>
                      <a:pt x="8" y="58"/>
                      <a:pt x="8" y="58"/>
                      <a:pt x="7" y="59"/>
                    </a:cubicBezTo>
                    <a:cubicBezTo>
                      <a:pt x="9" y="60"/>
                      <a:pt x="9" y="60"/>
                      <a:pt x="9" y="60"/>
                    </a:cubicBezTo>
                    <a:cubicBezTo>
                      <a:pt x="7" y="59"/>
                      <a:pt x="7" y="59"/>
                      <a:pt x="7" y="59"/>
                    </a:cubicBezTo>
                    <a:cubicBezTo>
                      <a:pt x="7" y="60"/>
                      <a:pt x="7" y="60"/>
                      <a:pt x="7" y="60"/>
                    </a:cubicBezTo>
                    <a:cubicBezTo>
                      <a:pt x="7" y="60"/>
                      <a:pt x="7" y="60"/>
                      <a:pt x="7" y="61"/>
                    </a:cubicBezTo>
                    <a:cubicBezTo>
                      <a:pt x="8" y="61"/>
                      <a:pt x="8" y="61"/>
                      <a:pt x="8" y="62"/>
                    </a:cubicBezTo>
                    <a:cubicBezTo>
                      <a:pt x="10" y="63"/>
                      <a:pt x="12" y="65"/>
                      <a:pt x="16" y="68"/>
                    </a:cubicBezTo>
                    <a:cubicBezTo>
                      <a:pt x="43" y="85"/>
                      <a:pt x="123" y="133"/>
                      <a:pt x="123" y="133"/>
                    </a:cubicBezTo>
                    <a:cubicBezTo>
                      <a:pt x="123" y="131"/>
                      <a:pt x="123" y="131"/>
                      <a:pt x="123" y="131"/>
                    </a:cubicBezTo>
                    <a:cubicBezTo>
                      <a:pt x="122" y="131"/>
                      <a:pt x="122" y="131"/>
                      <a:pt x="122" y="131"/>
                    </a:cubicBezTo>
                    <a:cubicBezTo>
                      <a:pt x="123" y="131"/>
                      <a:pt x="123" y="131"/>
                      <a:pt x="123" y="131"/>
                    </a:cubicBezTo>
                    <a:cubicBezTo>
                      <a:pt x="123" y="130"/>
                      <a:pt x="123" y="130"/>
                      <a:pt x="123" y="130"/>
                    </a:cubicBezTo>
                    <a:cubicBezTo>
                      <a:pt x="122" y="131"/>
                      <a:pt x="122" y="131"/>
                      <a:pt x="122" y="131"/>
                    </a:cubicBezTo>
                    <a:cubicBezTo>
                      <a:pt x="123" y="131"/>
                      <a:pt x="123" y="131"/>
                      <a:pt x="123" y="131"/>
                    </a:cubicBezTo>
                    <a:cubicBezTo>
                      <a:pt x="123" y="130"/>
                      <a:pt x="123" y="130"/>
                      <a:pt x="123" y="130"/>
                    </a:cubicBezTo>
                    <a:cubicBezTo>
                      <a:pt x="123" y="131"/>
                      <a:pt x="123" y="131"/>
                      <a:pt x="123" y="131"/>
                    </a:cubicBezTo>
                    <a:cubicBezTo>
                      <a:pt x="123" y="130"/>
                      <a:pt x="123" y="130"/>
                      <a:pt x="123" y="130"/>
                    </a:cubicBezTo>
                    <a:cubicBezTo>
                      <a:pt x="123" y="130"/>
                      <a:pt x="123" y="130"/>
                      <a:pt x="123" y="130"/>
                    </a:cubicBezTo>
                    <a:cubicBezTo>
                      <a:pt x="123" y="131"/>
                      <a:pt x="123" y="131"/>
                      <a:pt x="123" y="131"/>
                    </a:cubicBezTo>
                    <a:cubicBezTo>
                      <a:pt x="123" y="130"/>
                      <a:pt x="123" y="130"/>
                      <a:pt x="123" y="130"/>
                    </a:cubicBezTo>
                    <a:cubicBezTo>
                      <a:pt x="123" y="131"/>
                      <a:pt x="123" y="131"/>
                      <a:pt x="123" y="131"/>
                    </a:cubicBezTo>
                    <a:cubicBezTo>
                      <a:pt x="124" y="130"/>
                      <a:pt x="124" y="130"/>
                      <a:pt x="124" y="130"/>
                    </a:cubicBezTo>
                    <a:cubicBezTo>
                      <a:pt x="123" y="130"/>
                      <a:pt x="123" y="130"/>
                      <a:pt x="123" y="130"/>
                    </a:cubicBezTo>
                    <a:cubicBezTo>
                      <a:pt x="123" y="131"/>
                      <a:pt x="123" y="131"/>
                      <a:pt x="123" y="131"/>
                    </a:cubicBezTo>
                    <a:cubicBezTo>
                      <a:pt x="124" y="130"/>
                      <a:pt x="124" y="130"/>
                      <a:pt x="124" y="130"/>
                    </a:cubicBezTo>
                    <a:cubicBezTo>
                      <a:pt x="124" y="130"/>
                      <a:pt x="124" y="130"/>
                      <a:pt x="124" y="130"/>
                    </a:cubicBezTo>
                    <a:cubicBezTo>
                      <a:pt x="123" y="130"/>
                      <a:pt x="123" y="129"/>
                      <a:pt x="121" y="129"/>
                    </a:cubicBezTo>
                    <a:cubicBezTo>
                      <a:pt x="113" y="124"/>
                      <a:pt x="85" y="107"/>
                      <a:pt x="58" y="91"/>
                    </a:cubicBezTo>
                    <a:cubicBezTo>
                      <a:pt x="45" y="83"/>
                      <a:pt x="32" y="75"/>
                      <a:pt x="22" y="70"/>
                    </a:cubicBezTo>
                    <a:cubicBezTo>
                      <a:pt x="16" y="67"/>
                      <a:pt x="12" y="64"/>
                      <a:pt x="9" y="63"/>
                    </a:cubicBezTo>
                    <a:cubicBezTo>
                      <a:pt x="7" y="62"/>
                      <a:pt x="6" y="61"/>
                      <a:pt x="4" y="61"/>
                    </a:cubicBezTo>
                    <a:cubicBezTo>
                      <a:pt x="3" y="60"/>
                      <a:pt x="2" y="60"/>
                      <a:pt x="2" y="60"/>
                    </a:cubicBezTo>
                    <a:cubicBezTo>
                      <a:pt x="1" y="60"/>
                      <a:pt x="1" y="60"/>
                      <a:pt x="1" y="60"/>
                    </a:cubicBezTo>
                    <a:cubicBezTo>
                      <a:pt x="0" y="60"/>
                      <a:pt x="0" y="60"/>
                      <a:pt x="0" y="61"/>
                    </a:cubicBezTo>
                    <a:cubicBezTo>
                      <a:pt x="0" y="61"/>
                      <a:pt x="0" y="62"/>
                      <a:pt x="0" y="62"/>
                    </a:cubicBezTo>
                    <a:cubicBezTo>
                      <a:pt x="0" y="62"/>
                      <a:pt x="0" y="63"/>
                      <a:pt x="0" y="63"/>
                    </a:cubicBezTo>
                    <a:cubicBezTo>
                      <a:pt x="0" y="63"/>
                      <a:pt x="2" y="64"/>
                      <a:pt x="5" y="66"/>
                    </a:cubicBezTo>
                    <a:cubicBezTo>
                      <a:pt x="17" y="73"/>
                      <a:pt x="45" y="90"/>
                      <a:pt x="70" y="105"/>
                    </a:cubicBezTo>
                    <a:cubicBezTo>
                      <a:pt x="83" y="113"/>
                      <a:pt x="95" y="121"/>
                      <a:pt x="104" y="126"/>
                    </a:cubicBezTo>
                    <a:cubicBezTo>
                      <a:pt x="108" y="129"/>
                      <a:pt x="112" y="132"/>
                      <a:pt x="114" y="133"/>
                    </a:cubicBezTo>
                    <a:cubicBezTo>
                      <a:pt x="116" y="134"/>
                      <a:pt x="117" y="135"/>
                      <a:pt x="117"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9" y="135"/>
                      <a:pt x="119" y="135"/>
                      <a:pt x="119" y="135"/>
                    </a:cubicBezTo>
                    <a:cubicBezTo>
                      <a:pt x="118" y="135"/>
                      <a:pt x="118" y="135"/>
                      <a:pt x="118" y="135"/>
                    </a:cubicBezTo>
                    <a:cubicBezTo>
                      <a:pt x="118" y="136"/>
                      <a:pt x="118" y="136"/>
                      <a:pt x="118" y="136"/>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9" y="134"/>
                      <a:pt x="119" y="134"/>
                      <a:pt x="119" y="134"/>
                    </a:cubicBezTo>
                    <a:cubicBezTo>
                      <a:pt x="119" y="134"/>
                      <a:pt x="118" y="134"/>
                      <a:pt x="118" y="135"/>
                    </a:cubicBezTo>
                    <a:cubicBezTo>
                      <a:pt x="119" y="135"/>
                      <a:pt x="119" y="135"/>
                      <a:pt x="119" y="135"/>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8" y="134"/>
                      <a:pt x="117" y="134"/>
                    </a:cubicBezTo>
                    <a:cubicBezTo>
                      <a:pt x="114" y="133"/>
                      <a:pt x="107" y="130"/>
                      <a:pt x="102" y="128"/>
                    </a:cubicBezTo>
                    <a:cubicBezTo>
                      <a:pt x="96" y="126"/>
                      <a:pt x="91" y="124"/>
                      <a:pt x="91" y="124"/>
                    </a:cubicBezTo>
                    <a:cubicBezTo>
                      <a:pt x="91" y="124"/>
                      <a:pt x="90" y="124"/>
                      <a:pt x="89" y="124"/>
                    </a:cubicBezTo>
                    <a:cubicBezTo>
                      <a:pt x="89" y="125"/>
                      <a:pt x="89" y="125"/>
                      <a:pt x="89" y="125"/>
                    </a:cubicBezTo>
                    <a:cubicBezTo>
                      <a:pt x="89" y="126"/>
                      <a:pt x="89" y="126"/>
                      <a:pt x="90" y="126"/>
                    </a:cubicBezTo>
                    <a:cubicBezTo>
                      <a:pt x="90" y="127"/>
                      <a:pt x="90" y="127"/>
                      <a:pt x="90" y="127"/>
                    </a:cubicBezTo>
                    <a:cubicBezTo>
                      <a:pt x="91" y="128"/>
                      <a:pt x="93" y="129"/>
                      <a:pt x="96" y="131"/>
                    </a:cubicBezTo>
                    <a:cubicBezTo>
                      <a:pt x="103" y="135"/>
                      <a:pt x="114" y="142"/>
                      <a:pt x="114" y="142"/>
                    </a:cubicBezTo>
                    <a:cubicBezTo>
                      <a:pt x="115" y="140"/>
                      <a:pt x="115" y="140"/>
                      <a:pt x="115" y="140"/>
                    </a:cubicBezTo>
                    <a:cubicBezTo>
                      <a:pt x="115" y="139"/>
                      <a:pt x="115" y="139"/>
                      <a:pt x="115" y="139"/>
                    </a:cubicBezTo>
                    <a:cubicBezTo>
                      <a:pt x="91" y="130"/>
                      <a:pt x="91" y="130"/>
                      <a:pt x="91" y="130"/>
                    </a:cubicBezTo>
                    <a:cubicBezTo>
                      <a:pt x="91" y="130"/>
                      <a:pt x="90" y="130"/>
                      <a:pt x="90" y="131"/>
                    </a:cubicBezTo>
                    <a:cubicBezTo>
                      <a:pt x="89" y="131"/>
                      <a:pt x="89" y="131"/>
                      <a:pt x="89" y="131"/>
                    </a:cubicBezTo>
                    <a:cubicBezTo>
                      <a:pt x="90" y="132"/>
                      <a:pt x="90" y="132"/>
                      <a:pt x="90" y="132"/>
                    </a:cubicBezTo>
                    <a:cubicBezTo>
                      <a:pt x="90" y="133"/>
                      <a:pt x="90" y="133"/>
                      <a:pt x="90" y="133"/>
                    </a:cubicBezTo>
                    <a:cubicBezTo>
                      <a:pt x="91" y="134"/>
                      <a:pt x="93" y="134"/>
                      <a:pt x="94" y="136"/>
                    </a:cubicBezTo>
                    <a:cubicBezTo>
                      <a:pt x="97" y="137"/>
                      <a:pt x="100" y="139"/>
                      <a:pt x="103" y="141"/>
                    </a:cubicBezTo>
                    <a:cubicBezTo>
                      <a:pt x="105" y="142"/>
                      <a:pt x="106" y="142"/>
                      <a:pt x="107" y="143"/>
                    </a:cubicBezTo>
                    <a:cubicBezTo>
                      <a:pt x="107" y="143"/>
                      <a:pt x="107"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7" y="143"/>
                      <a:pt x="107" y="143"/>
                      <a:pt x="107" y="143"/>
                    </a:cubicBezTo>
                    <a:cubicBezTo>
                      <a:pt x="108" y="143"/>
                      <a:pt x="108" y="143"/>
                      <a:pt x="108" y="143"/>
                    </a:cubicBezTo>
                    <a:cubicBezTo>
                      <a:pt x="108" y="143"/>
                      <a:pt x="108" y="143"/>
                      <a:pt x="108" y="143"/>
                    </a:cubicBezTo>
                    <a:cubicBezTo>
                      <a:pt x="107" y="143"/>
                      <a:pt x="107" y="143"/>
                      <a:pt x="107" y="143"/>
                    </a:cubicBezTo>
                    <a:cubicBezTo>
                      <a:pt x="109" y="143"/>
                      <a:pt x="109" y="143"/>
                      <a:pt x="109" y="143"/>
                    </a:cubicBezTo>
                    <a:cubicBezTo>
                      <a:pt x="107" y="143"/>
                      <a:pt x="107" y="143"/>
                      <a:pt x="107" y="143"/>
                    </a:cubicBezTo>
                    <a:cubicBezTo>
                      <a:pt x="107" y="143"/>
                      <a:pt x="107" y="143"/>
                      <a:pt x="107" y="143"/>
                    </a:cubicBezTo>
                    <a:cubicBezTo>
                      <a:pt x="109" y="143"/>
                      <a:pt x="109" y="143"/>
                      <a:pt x="109" y="143"/>
                    </a:cubicBezTo>
                    <a:cubicBezTo>
                      <a:pt x="107" y="143"/>
                      <a:pt x="107" y="143"/>
                      <a:pt x="107" y="143"/>
                    </a:cubicBezTo>
                    <a:cubicBezTo>
                      <a:pt x="109" y="143"/>
                      <a:pt x="109" y="143"/>
                      <a:pt x="109" y="143"/>
                    </a:cubicBezTo>
                    <a:cubicBezTo>
                      <a:pt x="107" y="142"/>
                      <a:pt x="107" y="142"/>
                      <a:pt x="107" y="142"/>
                    </a:cubicBezTo>
                    <a:cubicBezTo>
                      <a:pt x="107" y="143"/>
                      <a:pt x="107" y="143"/>
                      <a:pt x="107" y="143"/>
                    </a:cubicBezTo>
                    <a:cubicBezTo>
                      <a:pt x="109" y="143"/>
                      <a:pt x="109" y="143"/>
                      <a:pt x="109" y="143"/>
                    </a:cubicBezTo>
                    <a:cubicBezTo>
                      <a:pt x="107" y="142"/>
                      <a:pt x="107" y="142"/>
                      <a:pt x="107" y="142"/>
                    </a:cubicBezTo>
                    <a:cubicBezTo>
                      <a:pt x="109" y="143"/>
                      <a:pt x="109" y="143"/>
                      <a:pt x="109" y="143"/>
                    </a:cubicBezTo>
                    <a:cubicBezTo>
                      <a:pt x="109" y="141"/>
                      <a:pt x="109" y="141"/>
                      <a:pt x="109" y="141"/>
                    </a:cubicBezTo>
                    <a:cubicBezTo>
                      <a:pt x="92" y="136"/>
                      <a:pt x="92" y="136"/>
                      <a:pt x="92" y="136"/>
                    </a:cubicBezTo>
                    <a:cubicBezTo>
                      <a:pt x="92" y="136"/>
                      <a:pt x="91" y="136"/>
                      <a:pt x="91" y="137"/>
                    </a:cubicBezTo>
                    <a:cubicBezTo>
                      <a:pt x="90" y="138"/>
                      <a:pt x="90" y="139"/>
                      <a:pt x="91" y="139"/>
                    </a:cubicBezTo>
                    <a:cubicBezTo>
                      <a:pt x="98" y="143"/>
                      <a:pt x="98" y="143"/>
                      <a:pt x="98" y="143"/>
                    </a:cubicBezTo>
                    <a:cubicBezTo>
                      <a:pt x="94" y="143"/>
                      <a:pt x="94" y="143"/>
                      <a:pt x="94" y="143"/>
                    </a:cubicBezTo>
                    <a:cubicBezTo>
                      <a:pt x="93" y="143"/>
                      <a:pt x="93" y="143"/>
                      <a:pt x="93" y="144"/>
                    </a:cubicBezTo>
                    <a:cubicBezTo>
                      <a:pt x="92" y="144"/>
                      <a:pt x="93" y="145"/>
                      <a:pt x="93" y="145"/>
                    </a:cubicBezTo>
                    <a:cubicBezTo>
                      <a:pt x="96" y="147"/>
                      <a:pt x="96" y="147"/>
                      <a:pt x="96" y="147"/>
                    </a:cubicBezTo>
                    <a:cubicBezTo>
                      <a:pt x="94" y="147"/>
                      <a:pt x="94" y="147"/>
                      <a:pt x="94" y="147"/>
                    </a:cubicBezTo>
                    <a:cubicBezTo>
                      <a:pt x="93" y="147"/>
                      <a:pt x="92" y="148"/>
                      <a:pt x="92" y="148"/>
                    </a:cubicBezTo>
                    <a:cubicBezTo>
                      <a:pt x="92" y="149"/>
                      <a:pt x="92" y="150"/>
                      <a:pt x="93" y="150"/>
                    </a:cubicBezTo>
                    <a:cubicBezTo>
                      <a:pt x="97" y="152"/>
                      <a:pt x="97" y="152"/>
                      <a:pt x="97" y="152"/>
                    </a:cubicBezTo>
                    <a:cubicBezTo>
                      <a:pt x="94" y="154"/>
                      <a:pt x="94" y="154"/>
                      <a:pt x="94" y="154"/>
                    </a:cubicBezTo>
                    <a:cubicBezTo>
                      <a:pt x="93" y="154"/>
                      <a:pt x="93" y="154"/>
                      <a:pt x="93" y="155"/>
                    </a:cubicBezTo>
                    <a:cubicBezTo>
                      <a:pt x="93" y="155"/>
                      <a:pt x="93" y="156"/>
                      <a:pt x="94" y="156"/>
                    </a:cubicBezTo>
                    <a:cubicBezTo>
                      <a:pt x="95" y="157"/>
                      <a:pt x="95" y="157"/>
                      <a:pt x="95" y="157"/>
                    </a:cubicBezTo>
                    <a:cubicBezTo>
                      <a:pt x="96" y="158"/>
                      <a:pt x="97" y="157"/>
                      <a:pt x="97" y="157"/>
                    </a:cubicBezTo>
                    <a:cubicBezTo>
                      <a:pt x="98" y="156"/>
                      <a:pt x="97" y="155"/>
                      <a:pt x="97" y="15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7" name="Freeform 1213">
                <a:extLst>
                  <a:ext uri="{FF2B5EF4-FFF2-40B4-BE49-F238E27FC236}">
                    <a16:creationId xmlns:a16="http://schemas.microsoft.com/office/drawing/2014/main" id="{FB42A748-DF7B-4377-B817-E1FED16F3963}"/>
                  </a:ext>
                </a:extLst>
              </p:cNvPr>
              <p:cNvSpPr>
                <a:spLocks/>
              </p:cNvSpPr>
              <p:nvPr/>
            </p:nvSpPr>
            <p:spPr bwMode="auto">
              <a:xfrm>
                <a:off x="4170393" y="371106"/>
                <a:ext cx="576255" cy="296176"/>
              </a:xfrm>
              <a:custGeom>
                <a:avLst/>
                <a:gdLst>
                  <a:gd name="T0" fmla="*/ 2 w 263"/>
                  <a:gd name="T1" fmla="*/ 118 h 135"/>
                  <a:gd name="T2" fmla="*/ 4 w 263"/>
                  <a:gd name="T3" fmla="*/ 105 h 135"/>
                  <a:gd name="T4" fmla="*/ 4 w 263"/>
                  <a:gd name="T5" fmla="*/ 91 h 135"/>
                  <a:gd name="T6" fmla="*/ 2 w 263"/>
                  <a:gd name="T7" fmla="*/ 83 h 135"/>
                  <a:gd name="T8" fmla="*/ 1 w 263"/>
                  <a:gd name="T9" fmla="*/ 77 h 135"/>
                  <a:gd name="T10" fmla="*/ 2 w 263"/>
                  <a:gd name="T11" fmla="*/ 74 h 135"/>
                  <a:gd name="T12" fmla="*/ 10 w 263"/>
                  <a:gd name="T13" fmla="*/ 64 h 135"/>
                  <a:gd name="T14" fmla="*/ 2 w 263"/>
                  <a:gd name="T15" fmla="*/ 60 h 135"/>
                  <a:gd name="T16" fmla="*/ 86 w 263"/>
                  <a:gd name="T17" fmla="*/ 104 h 135"/>
                  <a:gd name="T18" fmla="*/ 1 w 263"/>
                  <a:gd name="T19" fmla="*/ 49 h 135"/>
                  <a:gd name="T20" fmla="*/ 8 w 263"/>
                  <a:gd name="T21" fmla="*/ 48 h 135"/>
                  <a:gd name="T22" fmla="*/ 15 w 263"/>
                  <a:gd name="T23" fmla="*/ 46 h 135"/>
                  <a:gd name="T24" fmla="*/ 24 w 263"/>
                  <a:gd name="T25" fmla="*/ 42 h 135"/>
                  <a:gd name="T26" fmla="*/ 31 w 263"/>
                  <a:gd name="T27" fmla="*/ 41 h 135"/>
                  <a:gd name="T28" fmla="*/ 38 w 263"/>
                  <a:gd name="T29" fmla="*/ 40 h 135"/>
                  <a:gd name="T30" fmla="*/ 147 w 263"/>
                  <a:gd name="T31" fmla="*/ 93 h 135"/>
                  <a:gd name="T32" fmla="*/ 153 w 263"/>
                  <a:gd name="T33" fmla="*/ 91 h 135"/>
                  <a:gd name="T34" fmla="*/ 160 w 263"/>
                  <a:gd name="T35" fmla="*/ 90 h 135"/>
                  <a:gd name="T36" fmla="*/ 109 w 263"/>
                  <a:gd name="T37" fmla="*/ 50 h 135"/>
                  <a:gd name="T38" fmla="*/ 72 w 263"/>
                  <a:gd name="T39" fmla="*/ 30 h 135"/>
                  <a:gd name="T40" fmla="*/ 137 w 263"/>
                  <a:gd name="T41" fmla="*/ 47 h 135"/>
                  <a:gd name="T42" fmla="*/ 101 w 263"/>
                  <a:gd name="T43" fmla="*/ 20 h 135"/>
                  <a:gd name="T44" fmla="*/ 108 w 263"/>
                  <a:gd name="T45" fmla="*/ 21 h 135"/>
                  <a:gd name="T46" fmla="*/ 113 w 263"/>
                  <a:gd name="T47" fmla="*/ 19 h 135"/>
                  <a:gd name="T48" fmla="*/ 120 w 263"/>
                  <a:gd name="T49" fmla="*/ 15 h 135"/>
                  <a:gd name="T50" fmla="*/ 147 w 263"/>
                  <a:gd name="T51" fmla="*/ 18 h 135"/>
                  <a:gd name="T52" fmla="*/ 140 w 263"/>
                  <a:gd name="T53" fmla="*/ 7 h 135"/>
                  <a:gd name="T54" fmla="*/ 243 w 263"/>
                  <a:gd name="T55" fmla="*/ 67 h 135"/>
                  <a:gd name="T56" fmla="*/ 249 w 263"/>
                  <a:gd name="T57" fmla="*/ 66 h 135"/>
                  <a:gd name="T58" fmla="*/ 256 w 263"/>
                  <a:gd name="T59" fmla="*/ 62 h 135"/>
                  <a:gd name="T60" fmla="*/ 180 w 263"/>
                  <a:gd name="T61" fmla="*/ 9 h 135"/>
                  <a:gd name="T62" fmla="*/ 261 w 263"/>
                  <a:gd name="T63" fmla="*/ 61 h 135"/>
                  <a:gd name="T64" fmla="*/ 255 w 263"/>
                  <a:gd name="T65" fmla="*/ 63 h 135"/>
                  <a:gd name="T66" fmla="*/ 152 w 263"/>
                  <a:gd name="T67" fmla="*/ 6 h 135"/>
                  <a:gd name="T68" fmla="*/ 145 w 263"/>
                  <a:gd name="T69" fmla="*/ 9 h 135"/>
                  <a:gd name="T70" fmla="*/ 241 w 263"/>
                  <a:gd name="T71" fmla="*/ 66 h 135"/>
                  <a:gd name="T72" fmla="*/ 236 w 263"/>
                  <a:gd name="T73" fmla="*/ 69 h 135"/>
                  <a:gd name="T74" fmla="*/ 231 w 263"/>
                  <a:gd name="T75" fmla="*/ 71 h 135"/>
                  <a:gd name="T76" fmla="*/ 221 w 263"/>
                  <a:gd name="T77" fmla="*/ 71 h 135"/>
                  <a:gd name="T78" fmla="*/ 213 w 263"/>
                  <a:gd name="T79" fmla="*/ 74 h 135"/>
                  <a:gd name="T80" fmla="*/ 208 w 263"/>
                  <a:gd name="T81" fmla="*/ 75 h 135"/>
                  <a:gd name="T82" fmla="*/ 202 w 263"/>
                  <a:gd name="T83" fmla="*/ 76 h 135"/>
                  <a:gd name="T84" fmla="*/ 189 w 263"/>
                  <a:gd name="T85" fmla="*/ 82 h 135"/>
                  <a:gd name="T86" fmla="*/ 180 w 263"/>
                  <a:gd name="T87" fmla="*/ 85 h 135"/>
                  <a:gd name="T88" fmla="*/ 102 w 263"/>
                  <a:gd name="T89" fmla="*/ 43 h 135"/>
                  <a:gd name="T90" fmla="*/ 167 w 263"/>
                  <a:gd name="T91" fmla="*/ 86 h 135"/>
                  <a:gd name="T92" fmla="*/ 57 w 263"/>
                  <a:gd name="T93" fmla="*/ 33 h 135"/>
                  <a:gd name="T94" fmla="*/ 146 w 263"/>
                  <a:gd name="T95" fmla="*/ 93 h 135"/>
                  <a:gd name="T96" fmla="*/ 139 w 263"/>
                  <a:gd name="T97" fmla="*/ 93 h 135"/>
                  <a:gd name="T98" fmla="*/ 130 w 263"/>
                  <a:gd name="T99" fmla="*/ 95 h 135"/>
                  <a:gd name="T100" fmla="*/ 14 w 263"/>
                  <a:gd name="T101" fmla="*/ 43 h 135"/>
                  <a:gd name="T102" fmla="*/ 110 w 263"/>
                  <a:gd name="T103" fmla="*/ 103 h 135"/>
                  <a:gd name="T104" fmla="*/ 0 w 263"/>
                  <a:gd name="T105" fmla="*/ 47 h 135"/>
                  <a:gd name="T106" fmla="*/ 95 w 263"/>
                  <a:gd name="T107" fmla="*/ 105 h 135"/>
                  <a:gd name="T108" fmla="*/ 90 w 263"/>
                  <a:gd name="T109" fmla="*/ 107 h 135"/>
                  <a:gd name="T110" fmla="*/ 70 w 263"/>
                  <a:gd name="T111" fmla="*/ 110 h 135"/>
                  <a:gd name="T112" fmla="*/ 77 w 263"/>
                  <a:gd name="T113" fmla="*/ 112 h 135"/>
                  <a:gd name="T114" fmla="*/ 64 w 263"/>
                  <a:gd name="T115" fmla="*/ 115 h 135"/>
                  <a:gd name="T116" fmla="*/ 54 w 263"/>
                  <a:gd name="T117" fmla="*/ 118 h 135"/>
                  <a:gd name="T118" fmla="*/ 47 w 263"/>
                  <a:gd name="T119" fmla="*/ 121 h 135"/>
                  <a:gd name="T120" fmla="*/ 25 w 263"/>
                  <a:gd name="T121" fmla="*/ 128 h 135"/>
                  <a:gd name="T122" fmla="*/ 17 w 263"/>
                  <a:gd name="T123" fmla="*/ 1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35">
                    <a:moveTo>
                      <a:pt x="3" y="132"/>
                    </a:moveTo>
                    <a:cubicBezTo>
                      <a:pt x="3" y="132"/>
                      <a:pt x="3" y="132"/>
                      <a:pt x="3" y="132"/>
                    </a:cubicBezTo>
                    <a:cubicBezTo>
                      <a:pt x="2" y="133"/>
                      <a:pt x="2" y="133"/>
                      <a:pt x="2" y="133"/>
                    </a:cubicBezTo>
                    <a:cubicBezTo>
                      <a:pt x="2" y="134"/>
                      <a:pt x="2" y="134"/>
                      <a:pt x="2" y="134"/>
                    </a:cubicBezTo>
                    <a:cubicBezTo>
                      <a:pt x="8" y="133"/>
                      <a:pt x="8" y="133"/>
                      <a:pt x="8" y="133"/>
                    </a:cubicBezTo>
                    <a:cubicBezTo>
                      <a:pt x="9" y="133"/>
                      <a:pt x="9" y="132"/>
                      <a:pt x="9" y="132"/>
                    </a:cubicBezTo>
                    <a:cubicBezTo>
                      <a:pt x="9" y="131"/>
                      <a:pt x="9" y="131"/>
                      <a:pt x="9" y="130"/>
                    </a:cubicBezTo>
                    <a:cubicBezTo>
                      <a:pt x="2" y="126"/>
                      <a:pt x="2" y="126"/>
                      <a:pt x="2" y="126"/>
                    </a:cubicBezTo>
                    <a:cubicBezTo>
                      <a:pt x="1" y="127"/>
                      <a:pt x="1" y="127"/>
                      <a:pt x="1" y="127"/>
                    </a:cubicBezTo>
                    <a:cubicBezTo>
                      <a:pt x="1" y="129"/>
                      <a:pt x="1" y="129"/>
                      <a:pt x="1" y="129"/>
                    </a:cubicBezTo>
                    <a:cubicBezTo>
                      <a:pt x="13" y="132"/>
                      <a:pt x="13" y="132"/>
                      <a:pt x="13" y="132"/>
                    </a:cubicBezTo>
                    <a:cubicBezTo>
                      <a:pt x="13" y="132"/>
                      <a:pt x="14" y="131"/>
                      <a:pt x="14" y="131"/>
                    </a:cubicBezTo>
                    <a:cubicBezTo>
                      <a:pt x="15" y="130"/>
                      <a:pt x="14" y="129"/>
                      <a:pt x="14" y="129"/>
                    </a:cubicBezTo>
                    <a:cubicBezTo>
                      <a:pt x="13" y="129"/>
                      <a:pt x="13" y="129"/>
                      <a:pt x="13" y="129"/>
                    </a:cubicBezTo>
                    <a:cubicBezTo>
                      <a:pt x="17" y="130"/>
                      <a:pt x="17" y="130"/>
                      <a:pt x="17" y="130"/>
                    </a:cubicBezTo>
                    <a:cubicBezTo>
                      <a:pt x="18" y="130"/>
                      <a:pt x="18" y="130"/>
                      <a:pt x="19" y="130"/>
                    </a:cubicBezTo>
                    <a:cubicBezTo>
                      <a:pt x="19" y="129"/>
                      <a:pt x="19" y="129"/>
                      <a:pt x="19" y="128"/>
                    </a:cubicBezTo>
                    <a:cubicBezTo>
                      <a:pt x="19" y="128"/>
                      <a:pt x="19" y="128"/>
                      <a:pt x="19" y="128"/>
                    </a:cubicBezTo>
                    <a:cubicBezTo>
                      <a:pt x="19" y="127"/>
                      <a:pt x="19" y="127"/>
                      <a:pt x="19" y="127"/>
                    </a:cubicBezTo>
                    <a:cubicBezTo>
                      <a:pt x="18" y="127"/>
                      <a:pt x="18" y="127"/>
                      <a:pt x="18" y="127"/>
                    </a:cubicBezTo>
                    <a:cubicBezTo>
                      <a:pt x="17" y="126"/>
                      <a:pt x="13" y="124"/>
                      <a:pt x="9" y="122"/>
                    </a:cubicBezTo>
                    <a:cubicBezTo>
                      <a:pt x="7" y="121"/>
                      <a:pt x="6" y="120"/>
                      <a:pt x="4" y="119"/>
                    </a:cubicBezTo>
                    <a:cubicBezTo>
                      <a:pt x="4" y="118"/>
                      <a:pt x="3" y="118"/>
                      <a:pt x="3" y="118"/>
                    </a:cubicBezTo>
                    <a:cubicBezTo>
                      <a:pt x="3" y="117"/>
                      <a:pt x="3" y="117"/>
                      <a:pt x="3" y="117"/>
                    </a:cubicBezTo>
                    <a:cubicBezTo>
                      <a:pt x="2" y="118"/>
                      <a:pt x="2" y="118"/>
                      <a:pt x="2" y="118"/>
                    </a:cubicBezTo>
                    <a:cubicBezTo>
                      <a:pt x="3" y="118"/>
                      <a:pt x="3" y="118"/>
                      <a:pt x="3" y="118"/>
                    </a:cubicBezTo>
                    <a:cubicBezTo>
                      <a:pt x="3" y="117"/>
                      <a:pt x="3" y="117"/>
                      <a:pt x="3" y="117"/>
                    </a:cubicBezTo>
                    <a:cubicBezTo>
                      <a:pt x="2" y="118"/>
                      <a:pt x="2" y="118"/>
                      <a:pt x="2" y="118"/>
                    </a:cubicBezTo>
                    <a:cubicBezTo>
                      <a:pt x="3" y="118"/>
                      <a:pt x="3" y="118"/>
                      <a:pt x="3" y="118"/>
                    </a:cubicBezTo>
                    <a:cubicBezTo>
                      <a:pt x="2" y="118"/>
                      <a:pt x="2" y="118"/>
                      <a:pt x="2" y="118"/>
                    </a:cubicBezTo>
                    <a:cubicBezTo>
                      <a:pt x="3" y="118"/>
                      <a:pt x="3" y="118"/>
                      <a:pt x="3" y="118"/>
                    </a:cubicBezTo>
                    <a:cubicBezTo>
                      <a:pt x="3" y="118"/>
                      <a:pt x="3" y="118"/>
                      <a:pt x="3" y="118"/>
                    </a:cubicBezTo>
                    <a:cubicBezTo>
                      <a:pt x="2" y="118"/>
                      <a:pt x="2" y="118"/>
                      <a:pt x="2" y="118"/>
                    </a:cubicBezTo>
                    <a:cubicBezTo>
                      <a:pt x="3" y="118"/>
                      <a:pt x="3" y="118"/>
                      <a:pt x="3" y="118"/>
                    </a:cubicBezTo>
                    <a:cubicBezTo>
                      <a:pt x="2" y="118"/>
                      <a:pt x="2" y="118"/>
                      <a:pt x="2" y="118"/>
                    </a:cubicBezTo>
                    <a:cubicBezTo>
                      <a:pt x="3" y="119"/>
                      <a:pt x="3" y="119"/>
                      <a:pt x="3" y="119"/>
                    </a:cubicBezTo>
                    <a:cubicBezTo>
                      <a:pt x="3" y="118"/>
                      <a:pt x="3" y="118"/>
                      <a:pt x="3" y="118"/>
                    </a:cubicBezTo>
                    <a:cubicBezTo>
                      <a:pt x="2" y="118"/>
                      <a:pt x="2" y="118"/>
                      <a:pt x="2" y="118"/>
                    </a:cubicBezTo>
                    <a:cubicBezTo>
                      <a:pt x="3" y="119"/>
                      <a:pt x="3" y="119"/>
                      <a:pt x="3" y="119"/>
                    </a:cubicBezTo>
                    <a:cubicBezTo>
                      <a:pt x="2" y="118"/>
                      <a:pt x="2" y="118"/>
                      <a:pt x="2" y="118"/>
                    </a:cubicBezTo>
                    <a:cubicBezTo>
                      <a:pt x="1" y="120"/>
                      <a:pt x="1" y="120"/>
                      <a:pt x="1" y="120"/>
                    </a:cubicBezTo>
                    <a:cubicBezTo>
                      <a:pt x="26" y="129"/>
                      <a:pt x="26" y="129"/>
                      <a:pt x="26" y="129"/>
                    </a:cubicBezTo>
                    <a:cubicBezTo>
                      <a:pt x="27" y="129"/>
                      <a:pt x="28" y="129"/>
                      <a:pt x="28" y="128"/>
                    </a:cubicBezTo>
                    <a:cubicBezTo>
                      <a:pt x="28" y="128"/>
                      <a:pt x="28" y="128"/>
                      <a:pt x="28" y="128"/>
                    </a:cubicBezTo>
                    <a:cubicBezTo>
                      <a:pt x="28" y="127"/>
                      <a:pt x="28" y="127"/>
                      <a:pt x="28" y="127"/>
                    </a:cubicBezTo>
                    <a:cubicBezTo>
                      <a:pt x="28" y="126"/>
                      <a:pt x="28" y="126"/>
                      <a:pt x="28" y="126"/>
                    </a:cubicBezTo>
                    <a:cubicBezTo>
                      <a:pt x="27" y="126"/>
                      <a:pt x="27" y="125"/>
                      <a:pt x="26" y="125"/>
                    </a:cubicBezTo>
                    <a:cubicBezTo>
                      <a:pt x="20" y="121"/>
                      <a:pt x="3" y="111"/>
                      <a:pt x="3" y="111"/>
                    </a:cubicBezTo>
                    <a:cubicBezTo>
                      <a:pt x="2" y="112"/>
                      <a:pt x="2" y="112"/>
                      <a:pt x="2" y="112"/>
                    </a:cubicBezTo>
                    <a:cubicBezTo>
                      <a:pt x="2" y="114"/>
                      <a:pt x="2" y="114"/>
                      <a:pt x="2" y="114"/>
                    </a:cubicBezTo>
                    <a:cubicBezTo>
                      <a:pt x="35" y="127"/>
                      <a:pt x="35" y="127"/>
                      <a:pt x="35" y="127"/>
                    </a:cubicBezTo>
                    <a:cubicBezTo>
                      <a:pt x="35" y="127"/>
                      <a:pt x="36" y="127"/>
                      <a:pt x="37" y="126"/>
                    </a:cubicBezTo>
                    <a:cubicBezTo>
                      <a:pt x="37" y="125"/>
                      <a:pt x="37" y="124"/>
                      <a:pt x="36" y="124"/>
                    </a:cubicBezTo>
                    <a:cubicBezTo>
                      <a:pt x="36" y="124"/>
                      <a:pt x="34" y="123"/>
                      <a:pt x="31" y="121"/>
                    </a:cubicBezTo>
                    <a:cubicBezTo>
                      <a:pt x="26" y="118"/>
                      <a:pt x="19" y="114"/>
                      <a:pt x="13" y="110"/>
                    </a:cubicBezTo>
                    <a:cubicBezTo>
                      <a:pt x="10" y="108"/>
                      <a:pt x="8" y="107"/>
                      <a:pt x="6" y="106"/>
                    </a:cubicBezTo>
                    <a:cubicBezTo>
                      <a:pt x="5" y="105"/>
                      <a:pt x="4" y="104"/>
                      <a:pt x="4"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2" y="105"/>
                      <a:pt x="2" y="105"/>
                      <a:pt x="2" y="105"/>
                    </a:cubicBezTo>
                    <a:cubicBezTo>
                      <a:pt x="4" y="105"/>
                      <a:pt x="4" y="105"/>
                      <a:pt x="4" y="105"/>
                    </a:cubicBezTo>
                    <a:cubicBezTo>
                      <a:pt x="4" y="104"/>
                      <a:pt x="3" y="104"/>
                      <a:pt x="3" y="104"/>
                    </a:cubicBezTo>
                    <a:cubicBezTo>
                      <a:pt x="2" y="105"/>
                      <a:pt x="2" y="105"/>
                      <a:pt x="2" y="105"/>
                    </a:cubicBezTo>
                    <a:cubicBezTo>
                      <a:pt x="4" y="105"/>
                      <a:pt x="4" y="105"/>
                      <a:pt x="4" y="105"/>
                    </a:cubicBezTo>
                    <a:cubicBezTo>
                      <a:pt x="2" y="105"/>
                      <a:pt x="2" y="105"/>
                      <a:pt x="2" y="105"/>
                    </a:cubicBezTo>
                    <a:cubicBezTo>
                      <a:pt x="3" y="105"/>
                      <a:pt x="3" y="105"/>
                      <a:pt x="3" y="105"/>
                    </a:cubicBezTo>
                    <a:cubicBezTo>
                      <a:pt x="4" y="105"/>
                      <a:pt x="4" y="105"/>
                      <a:pt x="4" y="105"/>
                    </a:cubicBezTo>
                    <a:cubicBezTo>
                      <a:pt x="2" y="105"/>
                      <a:pt x="2" y="105"/>
                      <a:pt x="2" y="105"/>
                    </a:cubicBezTo>
                    <a:cubicBezTo>
                      <a:pt x="3" y="105"/>
                      <a:pt x="3" y="105"/>
                      <a:pt x="3" y="105"/>
                    </a:cubicBezTo>
                    <a:cubicBezTo>
                      <a:pt x="2" y="105"/>
                      <a:pt x="2" y="105"/>
                      <a:pt x="2" y="105"/>
                    </a:cubicBezTo>
                    <a:cubicBezTo>
                      <a:pt x="1" y="106"/>
                      <a:pt x="1" y="106"/>
                      <a:pt x="1" y="106"/>
                    </a:cubicBezTo>
                    <a:cubicBezTo>
                      <a:pt x="42" y="124"/>
                      <a:pt x="42" y="124"/>
                      <a:pt x="42" y="124"/>
                    </a:cubicBezTo>
                    <a:cubicBezTo>
                      <a:pt x="42" y="124"/>
                      <a:pt x="43" y="124"/>
                      <a:pt x="43" y="123"/>
                    </a:cubicBezTo>
                    <a:cubicBezTo>
                      <a:pt x="44" y="122"/>
                      <a:pt x="44" y="122"/>
                      <a:pt x="43" y="121"/>
                    </a:cubicBezTo>
                    <a:cubicBezTo>
                      <a:pt x="28" y="112"/>
                      <a:pt x="28" y="112"/>
                      <a:pt x="28" y="112"/>
                    </a:cubicBezTo>
                    <a:cubicBezTo>
                      <a:pt x="48" y="122"/>
                      <a:pt x="48" y="122"/>
                      <a:pt x="48" y="122"/>
                    </a:cubicBezTo>
                    <a:cubicBezTo>
                      <a:pt x="49" y="122"/>
                      <a:pt x="49" y="122"/>
                      <a:pt x="50" y="121"/>
                    </a:cubicBezTo>
                    <a:cubicBezTo>
                      <a:pt x="50" y="120"/>
                      <a:pt x="50" y="120"/>
                      <a:pt x="50" y="120"/>
                    </a:cubicBezTo>
                    <a:cubicBezTo>
                      <a:pt x="50" y="120"/>
                      <a:pt x="50" y="120"/>
                      <a:pt x="50" y="119"/>
                    </a:cubicBezTo>
                    <a:cubicBezTo>
                      <a:pt x="49" y="119"/>
                      <a:pt x="49" y="119"/>
                      <a:pt x="49" y="119"/>
                    </a:cubicBezTo>
                    <a:cubicBezTo>
                      <a:pt x="49" y="118"/>
                      <a:pt x="48" y="118"/>
                      <a:pt x="46" y="117"/>
                    </a:cubicBezTo>
                    <a:cubicBezTo>
                      <a:pt x="41" y="113"/>
                      <a:pt x="30" y="107"/>
                      <a:pt x="21" y="101"/>
                    </a:cubicBezTo>
                    <a:cubicBezTo>
                      <a:pt x="16" y="99"/>
                      <a:pt x="12" y="96"/>
                      <a:pt x="9" y="94"/>
                    </a:cubicBezTo>
                    <a:cubicBezTo>
                      <a:pt x="7" y="93"/>
                      <a:pt x="6" y="92"/>
                      <a:pt x="5" y="92"/>
                    </a:cubicBezTo>
                    <a:cubicBezTo>
                      <a:pt x="5" y="91"/>
                      <a:pt x="4" y="91"/>
                      <a:pt x="4" y="91"/>
                    </a:cubicBezTo>
                    <a:cubicBezTo>
                      <a:pt x="4" y="91"/>
                      <a:pt x="4" y="91"/>
                      <a:pt x="4" y="91"/>
                    </a:cubicBezTo>
                    <a:cubicBezTo>
                      <a:pt x="3" y="91"/>
                      <a:pt x="3" y="91"/>
                      <a:pt x="3" y="91"/>
                    </a:cubicBezTo>
                    <a:cubicBezTo>
                      <a:pt x="4" y="91"/>
                      <a:pt x="4" y="91"/>
                      <a:pt x="4" y="91"/>
                    </a:cubicBezTo>
                    <a:cubicBezTo>
                      <a:pt x="4" y="91"/>
                      <a:pt x="4" y="91"/>
                      <a:pt x="4" y="91"/>
                    </a:cubicBezTo>
                    <a:cubicBezTo>
                      <a:pt x="3" y="91"/>
                      <a:pt x="3" y="91"/>
                      <a:pt x="3" y="91"/>
                    </a:cubicBezTo>
                    <a:cubicBezTo>
                      <a:pt x="4" y="91"/>
                      <a:pt x="4" y="91"/>
                      <a:pt x="4" y="91"/>
                    </a:cubicBezTo>
                    <a:cubicBezTo>
                      <a:pt x="3" y="92"/>
                      <a:pt x="3" y="92"/>
                      <a:pt x="3" y="92"/>
                    </a:cubicBezTo>
                    <a:cubicBezTo>
                      <a:pt x="4" y="92"/>
                      <a:pt x="4" y="92"/>
                      <a:pt x="4" y="92"/>
                    </a:cubicBezTo>
                    <a:cubicBezTo>
                      <a:pt x="4" y="91"/>
                      <a:pt x="4" y="91"/>
                      <a:pt x="4" y="91"/>
                    </a:cubicBezTo>
                    <a:cubicBezTo>
                      <a:pt x="3" y="92"/>
                      <a:pt x="3" y="92"/>
                      <a:pt x="3" y="92"/>
                    </a:cubicBezTo>
                    <a:cubicBezTo>
                      <a:pt x="4" y="92"/>
                      <a:pt x="4" y="92"/>
                      <a:pt x="4" y="92"/>
                    </a:cubicBezTo>
                    <a:cubicBezTo>
                      <a:pt x="3" y="92"/>
                      <a:pt x="3" y="92"/>
                      <a:pt x="3" y="92"/>
                    </a:cubicBezTo>
                    <a:cubicBezTo>
                      <a:pt x="4" y="93"/>
                      <a:pt x="4" y="93"/>
                      <a:pt x="4" y="93"/>
                    </a:cubicBezTo>
                    <a:cubicBezTo>
                      <a:pt x="4" y="92"/>
                      <a:pt x="4" y="92"/>
                      <a:pt x="4" y="92"/>
                    </a:cubicBezTo>
                    <a:cubicBezTo>
                      <a:pt x="3" y="92"/>
                      <a:pt x="3" y="92"/>
                      <a:pt x="3" y="92"/>
                    </a:cubicBezTo>
                    <a:cubicBezTo>
                      <a:pt x="4" y="93"/>
                      <a:pt x="4" y="93"/>
                      <a:pt x="4" y="93"/>
                    </a:cubicBezTo>
                    <a:cubicBezTo>
                      <a:pt x="4" y="93"/>
                      <a:pt x="4" y="93"/>
                      <a:pt x="4" y="93"/>
                    </a:cubicBezTo>
                    <a:cubicBezTo>
                      <a:pt x="3" y="92"/>
                      <a:pt x="3" y="92"/>
                      <a:pt x="3" y="92"/>
                    </a:cubicBezTo>
                    <a:cubicBezTo>
                      <a:pt x="3" y="93"/>
                      <a:pt x="3" y="93"/>
                      <a:pt x="3" y="93"/>
                    </a:cubicBezTo>
                    <a:cubicBezTo>
                      <a:pt x="3" y="93"/>
                      <a:pt x="4" y="93"/>
                      <a:pt x="4"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3"/>
                      <a:pt x="3" y="93"/>
                      <a:pt x="4" y="94"/>
                    </a:cubicBezTo>
                    <a:cubicBezTo>
                      <a:pt x="8" y="95"/>
                      <a:pt x="21" y="102"/>
                      <a:pt x="32" y="108"/>
                    </a:cubicBezTo>
                    <a:cubicBezTo>
                      <a:pt x="38" y="111"/>
                      <a:pt x="44" y="114"/>
                      <a:pt x="48" y="116"/>
                    </a:cubicBezTo>
                    <a:cubicBezTo>
                      <a:pt x="52" y="118"/>
                      <a:pt x="55" y="119"/>
                      <a:pt x="55" y="119"/>
                    </a:cubicBezTo>
                    <a:cubicBezTo>
                      <a:pt x="56" y="120"/>
                      <a:pt x="57" y="120"/>
                      <a:pt x="57" y="119"/>
                    </a:cubicBezTo>
                    <a:cubicBezTo>
                      <a:pt x="57" y="118"/>
                      <a:pt x="57" y="118"/>
                      <a:pt x="57" y="118"/>
                    </a:cubicBezTo>
                    <a:cubicBezTo>
                      <a:pt x="57" y="118"/>
                      <a:pt x="57" y="117"/>
                      <a:pt x="57" y="117"/>
                    </a:cubicBezTo>
                    <a:cubicBezTo>
                      <a:pt x="56" y="117"/>
                      <a:pt x="56" y="117"/>
                      <a:pt x="56" y="117"/>
                    </a:cubicBezTo>
                    <a:cubicBezTo>
                      <a:pt x="56" y="116"/>
                      <a:pt x="54" y="115"/>
                      <a:pt x="53" y="114"/>
                    </a:cubicBezTo>
                    <a:cubicBezTo>
                      <a:pt x="40" y="105"/>
                      <a:pt x="2" y="83"/>
                      <a:pt x="2" y="83"/>
                    </a:cubicBezTo>
                    <a:cubicBezTo>
                      <a:pt x="2" y="84"/>
                      <a:pt x="2" y="84"/>
                      <a:pt x="2" y="84"/>
                    </a:cubicBezTo>
                    <a:cubicBezTo>
                      <a:pt x="1" y="86"/>
                      <a:pt x="1" y="86"/>
                      <a:pt x="1" y="86"/>
                    </a:cubicBezTo>
                    <a:cubicBezTo>
                      <a:pt x="1" y="86"/>
                      <a:pt x="16" y="94"/>
                      <a:pt x="32" y="102"/>
                    </a:cubicBezTo>
                    <a:cubicBezTo>
                      <a:pt x="40" y="106"/>
                      <a:pt x="48" y="110"/>
                      <a:pt x="54" y="113"/>
                    </a:cubicBezTo>
                    <a:cubicBezTo>
                      <a:pt x="57" y="115"/>
                      <a:pt x="59" y="116"/>
                      <a:pt x="61" y="117"/>
                    </a:cubicBezTo>
                    <a:cubicBezTo>
                      <a:pt x="62" y="117"/>
                      <a:pt x="63" y="118"/>
                      <a:pt x="63" y="118"/>
                    </a:cubicBezTo>
                    <a:cubicBezTo>
                      <a:pt x="64" y="118"/>
                      <a:pt x="64" y="118"/>
                      <a:pt x="64" y="118"/>
                    </a:cubicBezTo>
                    <a:cubicBezTo>
                      <a:pt x="64" y="118"/>
                      <a:pt x="64" y="118"/>
                      <a:pt x="64" y="118"/>
                    </a:cubicBezTo>
                    <a:cubicBezTo>
                      <a:pt x="64" y="118"/>
                      <a:pt x="64" y="118"/>
                      <a:pt x="65" y="118"/>
                    </a:cubicBezTo>
                    <a:cubicBezTo>
                      <a:pt x="65" y="118"/>
                      <a:pt x="65" y="118"/>
                      <a:pt x="65" y="118"/>
                    </a:cubicBezTo>
                    <a:cubicBezTo>
                      <a:pt x="66" y="118"/>
                      <a:pt x="66" y="118"/>
                      <a:pt x="66" y="118"/>
                    </a:cubicBezTo>
                    <a:cubicBezTo>
                      <a:pt x="66" y="117"/>
                      <a:pt x="66" y="117"/>
                      <a:pt x="66" y="116"/>
                    </a:cubicBezTo>
                    <a:cubicBezTo>
                      <a:pt x="66" y="116"/>
                      <a:pt x="66" y="116"/>
                      <a:pt x="66" y="116"/>
                    </a:cubicBezTo>
                    <a:cubicBezTo>
                      <a:pt x="66" y="116"/>
                      <a:pt x="62" y="113"/>
                      <a:pt x="56" y="109"/>
                    </a:cubicBezTo>
                    <a:cubicBezTo>
                      <a:pt x="47" y="104"/>
                      <a:pt x="33" y="96"/>
                      <a:pt x="22" y="89"/>
                    </a:cubicBezTo>
                    <a:cubicBezTo>
                      <a:pt x="16" y="85"/>
                      <a:pt x="11" y="82"/>
                      <a:pt x="8" y="80"/>
                    </a:cubicBezTo>
                    <a:cubicBezTo>
                      <a:pt x="6" y="79"/>
                      <a:pt x="4" y="78"/>
                      <a:pt x="3" y="77"/>
                    </a:cubicBezTo>
                    <a:cubicBezTo>
                      <a:pt x="3" y="77"/>
                      <a:pt x="3"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1" y="77"/>
                      <a:pt x="1" y="77"/>
                      <a:pt x="1" y="77"/>
                    </a:cubicBezTo>
                    <a:cubicBezTo>
                      <a:pt x="2" y="76"/>
                      <a:pt x="2" y="76"/>
                      <a:pt x="2" y="76"/>
                    </a:cubicBezTo>
                    <a:cubicBezTo>
                      <a:pt x="2" y="76"/>
                      <a:pt x="2" y="76"/>
                      <a:pt x="2" y="76"/>
                    </a:cubicBezTo>
                    <a:cubicBezTo>
                      <a:pt x="1" y="77"/>
                      <a:pt x="1" y="77"/>
                      <a:pt x="1" y="77"/>
                    </a:cubicBezTo>
                    <a:cubicBezTo>
                      <a:pt x="2" y="76"/>
                      <a:pt x="2" y="76"/>
                      <a:pt x="2" y="76"/>
                    </a:cubicBezTo>
                    <a:cubicBezTo>
                      <a:pt x="1" y="77"/>
                      <a:pt x="1" y="77"/>
                      <a:pt x="1" y="77"/>
                    </a:cubicBezTo>
                    <a:cubicBezTo>
                      <a:pt x="3" y="77"/>
                      <a:pt x="3" y="77"/>
                      <a:pt x="3" y="77"/>
                    </a:cubicBezTo>
                    <a:cubicBezTo>
                      <a:pt x="3" y="76"/>
                      <a:pt x="2" y="76"/>
                      <a:pt x="2" y="76"/>
                    </a:cubicBezTo>
                    <a:cubicBezTo>
                      <a:pt x="1" y="77"/>
                      <a:pt x="1" y="77"/>
                      <a:pt x="1" y="77"/>
                    </a:cubicBezTo>
                    <a:cubicBezTo>
                      <a:pt x="3" y="77"/>
                      <a:pt x="3" y="77"/>
                      <a:pt x="3" y="77"/>
                    </a:cubicBezTo>
                    <a:cubicBezTo>
                      <a:pt x="1" y="77"/>
                      <a:pt x="1" y="77"/>
                      <a:pt x="1" y="77"/>
                    </a:cubicBezTo>
                    <a:cubicBezTo>
                      <a:pt x="2" y="78"/>
                      <a:pt x="2" y="78"/>
                      <a:pt x="2" y="78"/>
                    </a:cubicBezTo>
                    <a:cubicBezTo>
                      <a:pt x="1" y="77"/>
                      <a:pt x="1" y="77"/>
                      <a:pt x="1" y="77"/>
                    </a:cubicBezTo>
                    <a:cubicBezTo>
                      <a:pt x="2" y="78"/>
                      <a:pt x="2" y="78"/>
                      <a:pt x="2" y="78"/>
                    </a:cubicBezTo>
                    <a:cubicBezTo>
                      <a:pt x="2" y="78"/>
                      <a:pt x="2" y="78"/>
                      <a:pt x="2" y="78"/>
                    </a:cubicBezTo>
                    <a:cubicBezTo>
                      <a:pt x="1" y="77"/>
                      <a:pt x="1" y="77"/>
                      <a:pt x="1" y="77"/>
                    </a:cubicBezTo>
                    <a:cubicBezTo>
                      <a:pt x="2" y="78"/>
                      <a:pt x="2" y="78"/>
                      <a:pt x="2" y="78"/>
                    </a:cubicBezTo>
                    <a:cubicBezTo>
                      <a:pt x="1" y="77"/>
                      <a:pt x="1" y="77"/>
                      <a:pt x="1" y="77"/>
                    </a:cubicBezTo>
                    <a:cubicBezTo>
                      <a:pt x="1" y="78"/>
                      <a:pt x="1" y="78"/>
                      <a:pt x="1" y="78"/>
                    </a:cubicBezTo>
                    <a:cubicBezTo>
                      <a:pt x="2" y="78"/>
                      <a:pt x="2" y="78"/>
                      <a:pt x="2" y="78"/>
                    </a:cubicBezTo>
                    <a:cubicBezTo>
                      <a:pt x="1" y="77"/>
                      <a:pt x="1" y="77"/>
                      <a:pt x="1" y="77"/>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2" y="79"/>
                      <a:pt x="2" y="79"/>
                    </a:cubicBezTo>
                    <a:cubicBezTo>
                      <a:pt x="8" y="81"/>
                      <a:pt x="25" y="91"/>
                      <a:pt x="40" y="99"/>
                    </a:cubicBezTo>
                    <a:cubicBezTo>
                      <a:pt x="47" y="104"/>
                      <a:pt x="54" y="108"/>
                      <a:pt x="60" y="111"/>
                    </a:cubicBezTo>
                    <a:cubicBezTo>
                      <a:pt x="65" y="114"/>
                      <a:pt x="68" y="116"/>
                      <a:pt x="68" y="116"/>
                    </a:cubicBezTo>
                    <a:cubicBezTo>
                      <a:pt x="69" y="116"/>
                      <a:pt x="70" y="116"/>
                      <a:pt x="70" y="115"/>
                    </a:cubicBezTo>
                    <a:cubicBezTo>
                      <a:pt x="71" y="115"/>
                      <a:pt x="70" y="114"/>
                      <a:pt x="70" y="113"/>
                    </a:cubicBezTo>
                    <a:cubicBezTo>
                      <a:pt x="2" y="71"/>
                      <a:pt x="2" y="71"/>
                      <a:pt x="2" y="71"/>
                    </a:cubicBezTo>
                    <a:cubicBezTo>
                      <a:pt x="1" y="72"/>
                      <a:pt x="1" y="72"/>
                      <a:pt x="1" y="72"/>
                    </a:cubicBezTo>
                    <a:cubicBezTo>
                      <a:pt x="2" y="73"/>
                      <a:pt x="2" y="73"/>
                      <a:pt x="2" y="73"/>
                    </a:cubicBezTo>
                    <a:cubicBezTo>
                      <a:pt x="1" y="72"/>
                      <a:pt x="1" y="72"/>
                      <a:pt x="1" y="72"/>
                    </a:cubicBezTo>
                    <a:cubicBezTo>
                      <a:pt x="2" y="74"/>
                      <a:pt x="2" y="74"/>
                      <a:pt x="2" y="74"/>
                    </a:cubicBezTo>
                    <a:cubicBezTo>
                      <a:pt x="2" y="73"/>
                      <a:pt x="2" y="73"/>
                      <a:pt x="2" y="73"/>
                    </a:cubicBezTo>
                    <a:cubicBezTo>
                      <a:pt x="1" y="72"/>
                      <a:pt x="1" y="72"/>
                      <a:pt x="1" y="72"/>
                    </a:cubicBezTo>
                    <a:cubicBezTo>
                      <a:pt x="2" y="74"/>
                      <a:pt x="2" y="74"/>
                      <a:pt x="2" y="74"/>
                    </a:cubicBezTo>
                    <a:cubicBezTo>
                      <a:pt x="1" y="72"/>
                      <a:pt x="1" y="72"/>
                      <a:pt x="1" y="72"/>
                    </a:cubicBezTo>
                    <a:cubicBezTo>
                      <a:pt x="1" y="74"/>
                      <a:pt x="1" y="74"/>
                      <a:pt x="1" y="74"/>
                    </a:cubicBezTo>
                    <a:cubicBezTo>
                      <a:pt x="2" y="74"/>
                      <a:pt x="2" y="74"/>
                      <a:pt x="2" y="74"/>
                    </a:cubicBezTo>
                    <a:cubicBezTo>
                      <a:pt x="1" y="72"/>
                      <a:pt x="1" y="72"/>
                      <a:pt x="1" y="72"/>
                    </a:cubicBezTo>
                    <a:cubicBezTo>
                      <a:pt x="1" y="74"/>
                      <a:pt x="1" y="74"/>
                      <a:pt x="1" y="74"/>
                    </a:cubicBezTo>
                    <a:cubicBezTo>
                      <a:pt x="1" y="73"/>
                      <a:pt x="1" y="73"/>
                      <a:pt x="1" y="73"/>
                    </a:cubicBezTo>
                    <a:cubicBezTo>
                      <a:pt x="1" y="74"/>
                      <a:pt x="1" y="74"/>
                      <a:pt x="1" y="74"/>
                    </a:cubicBezTo>
                    <a:cubicBezTo>
                      <a:pt x="1" y="74"/>
                      <a:pt x="1" y="74"/>
                      <a:pt x="1" y="74"/>
                    </a:cubicBezTo>
                    <a:cubicBezTo>
                      <a:pt x="1" y="73"/>
                      <a:pt x="1" y="73"/>
                      <a:pt x="1" y="73"/>
                    </a:cubicBezTo>
                    <a:cubicBezTo>
                      <a:pt x="1" y="74"/>
                      <a:pt x="1" y="74"/>
                      <a:pt x="1" y="74"/>
                    </a:cubicBezTo>
                    <a:cubicBezTo>
                      <a:pt x="1" y="74"/>
                      <a:pt x="2" y="74"/>
                      <a:pt x="2" y="74"/>
                    </a:cubicBezTo>
                    <a:cubicBezTo>
                      <a:pt x="8" y="77"/>
                      <a:pt x="26" y="87"/>
                      <a:pt x="42" y="97"/>
                    </a:cubicBezTo>
                    <a:cubicBezTo>
                      <a:pt x="51" y="101"/>
                      <a:pt x="59" y="106"/>
                      <a:pt x="65" y="109"/>
                    </a:cubicBezTo>
                    <a:cubicBezTo>
                      <a:pt x="68" y="111"/>
                      <a:pt x="71" y="112"/>
                      <a:pt x="73" y="113"/>
                    </a:cubicBezTo>
                    <a:cubicBezTo>
                      <a:pt x="74" y="114"/>
                      <a:pt x="75" y="114"/>
                      <a:pt x="75" y="115"/>
                    </a:cubicBezTo>
                    <a:cubicBezTo>
                      <a:pt x="76" y="115"/>
                      <a:pt x="76" y="115"/>
                      <a:pt x="76" y="115"/>
                    </a:cubicBezTo>
                    <a:cubicBezTo>
                      <a:pt x="77" y="115"/>
                      <a:pt x="77" y="115"/>
                      <a:pt x="77" y="115"/>
                    </a:cubicBezTo>
                    <a:cubicBezTo>
                      <a:pt x="78" y="115"/>
                      <a:pt x="78" y="115"/>
                      <a:pt x="78" y="115"/>
                    </a:cubicBezTo>
                    <a:cubicBezTo>
                      <a:pt x="78" y="115"/>
                      <a:pt x="78" y="115"/>
                      <a:pt x="79" y="114"/>
                    </a:cubicBezTo>
                    <a:cubicBezTo>
                      <a:pt x="79" y="114"/>
                      <a:pt x="79" y="114"/>
                      <a:pt x="79" y="114"/>
                    </a:cubicBezTo>
                    <a:cubicBezTo>
                      <a:pt x="79" y="113"/>
                      <a:pt x="79" y="113"/>
                      <a:pt x="79" y="113"/>
                    </a:cubicBezTo>
                    <a:cubicBezTo>
                      <a:pt x="79" y="113"/>
                      <a:pt x="79" y="113"/>
                      <a:pt x="78" y="112"/>
                    </a:cubicBezTo>
                    <a:cubicBezTo>
                      <a:pt x="78" y="112"/>
                      <a:pt x="78" y="112"/>
                      <a:pt x="78" y="112"/>
                    </a:cubicBezTo>
                    <a:cubicBezTo>
                      <a:pt x="77" y="111"/>
                      <a:pt x="75" y="110"/>
                      <a:pt x="73" y="108"/>
                    </a:cubicBezTo>
                    <a:cubicBezTo>
                      <a:pt x="55" y="97"/>
                      <a:pt x="3" y="65"/>
                      <a:pt x="3" y="65"/>
                    </a:cubicBezTo>
                    <a:cubicBezTo>
                      <a:pt x="2" y="66"/>
                      <a:pt x="2" y="66"/>
                      <a:pt x="2" y="66"/>
                    </a:cubicBezTo>
                    <a:cubicBezTo>
                      <a:pt x="1" y="68"/>
                      <a:pt x="1" y="68"/>
                      <a:pt x="1" y="68"/>
                    </a:cubicBezTo>
                    <a:cubicBezTo>
                      <a:pt x="83" y="112"/>
                      <a:pt x="83" y="112"/>
                      <a:pt x="83" y="112"/>
                    </a:cubicBezTo>
                    <a:cubicBezTo>
                      <a:pt x="83" y="112"/>
                      <a:pt x="84" y="112"/>
                      <a:pt x="84" y="111"/>
                    </a:cubicBezTo>
                    <a:cubicBezTo>
                      <a:pt x="85" y="110"/>
                      <a:pt x="85" y="109"/>
                      <a:pt x="84" y="109"/>
                    </a:cubicBezTo>
                    <a:cubicBezTo>
                      <a:pt x="84" y="109"/>
                      <a:pt x="79" y="106"/>
                      <a:pt x="71" y="101"/>
                    </a:cubicBezTo>
                    <a:cubicBezTo>
                      <a:pt x="60" y="94"/>
                      <a:pt x="43" y="84"/>
                      <a:pt x="28" y="75"/>
                    </a:cubicBezTo>
                    <a:cubicBezTo>
                      <a:pt x="21" y="71"/>
                      <a:pt x="15" y="67"/>
                      <a:pt x="10" y="64"/>
                    </a:cubicBezTo>
                    <a:cubicBezTo>
                      <a:pt x="8" y="62"/>
                      <a:pt x="6" y="61"/>
                      <a:pt x="5" y="60"/>
                    </a:cubicBezTo>
                    <a:cubicBezTo>
                      <a:pt x="4" y="60"/>
                      <a:pt x="4"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2" y="59"/>
                      <a:pt x="2" y="59"/>
                      <a:pt x="2" y="59"/>
                    </a:cubicBezTo>
                    <a:cubicBezTo>
                      <a:pt x="3" y="59"/>
                      <a:pt x="3" y="59"/>
                      <a:pt x="3" y="59"/>
                    </a:cubicBezTo>
                    <a:cubicBezTo>
                      <a:pt x="3" y="59"/>
                      <a:pt x="3" y="59"/>
                      <a:pt x="3" y="59"/>
                    </a:cubicBezTo>
                    <a:cubicBezTo>
                      <a:pt x="2" y="59"/>
                      <a:pt x="2" y="59"/>
                      <a:pt x="2" y="59"/>
                    </a:cubicBezTo>
                    <a:cubicBezTo>
                      <a:pt x="3" y="59"/>
                      <a:pt x="3" y="59"/>
                      <a:pt x="3" y="59"/>
                    </a:cubicBezTo>
                    <a:cubicBezTo>
                      <a:pt x="2" y="59"/>
                      <a:pt x="2" y="59"/>
                      <a:pt x="2" y="59"/>
                    </a:cubicBezTo>
                    <a:cubicBezTo>
                      <a:pt x="3" y="60"/>
                      <a:pt x="3" y="60"/>
                      <a:pt x="3" y="60"/>
                    </a:cubicBezTo>
                    <a:cubicBezTo>
                      <a:pt x="3" y="59"/>
                      <a:pt x="3" y="59"/>
                      <a:pt x="3" y="59"/>
                    </a:cubicBezTo>
                    <a:cubicBezTo>
                      <a:pt x="2" y="59"/>
                      <a:pt x="2" y="59"/>
                      <a:pt x="2" y="59"/>
                    </a:cubicBezTo>
                    <a:cubicBezTo>
                      <a:pt x="3" y="60"/>
                      <a:pt x="3" y="60"/>
                      <a:pt x="3" y="60"/>
                    </a:cubicBezTo>
                    <a:cubicBezTo>
                      <a:pt x="3" y="60"/>
                      <a:pt x="3" y="60"/>
                      <a:pt x="3" y="60"/>
                    </a:cubicBezTo>
                    <a:cubicBezTo>
                      <a:pt x="2" y="59"/>
                      <a:pt x="2" y="59"/>
                      <a:pt x="2" y="59"/>
                    </a:cubicBezTo>
                    <a:cubicBezTo>
                      <a:pt x="2" y="61"/>
                      <a:pt x="2" y="61"/>
                      <a:pt x="2" y="61"/>
                    </a:cubicBezTo>
                    <a:cubicBezTo>
                      <a:pt x="3" y="60"/>
                      <a:pt x="3" y="60"/>
                      <a:pt x="3" y="60"/>
                    </a:cubicBezTo>
                    <a:cubicBezTo>
                      <a:pt x="2" y="59"/>
                      <a:pt x="2" y="59"/>
                      <a:pt x="2" y="59"/>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1"/>
                      <a:pt x="2" y="61"/>
                      <a:pt x="3" y="62"/>
                    </a:cubicBezTo>
                    <a:cubicBezTo>
                      <a:pt x="9" y="65"/>
                      <a:pt x="29" y="77"/>
                      <a:pt x="49" y="88"/>
                    </a:cubicBezTo>
                    <a:cubicBezTo>
                      <a:pt x="58" y="94"/>
                      <a:pt x="68" y="99"/>
                      <a:pt x="75" y="103"/>
                    </a:cubicBezTo>
                    <a:cubicBezTo>
                      <a:pt x="79" y="105"/>
                      <a:pt x="82" y="107"/>
                      <a:pt x="84" y="108"/>
                    </a:cubicBezTo>
                    <a:cubicBezTo>
                      <a:pt x="86" y="109"/>
                      <a:pt x="87" y="109"/>
                      <a:pt x="88" y="109"/>
                    </a:cubicBezTo>
                    <a:cubicBezTo>
                      <a:pt x="88" y="110"/>
                      <a:pt x="89" y="110"/>
                      <a:pt x="90" y="110"/>
                    </a:cubicBezTo>
                    <a:cubicBezTo>
                      <a:pt x="91" y="110"/>
                      <a:pt x="91" y="110"/>
                      <a:pt x="91" y="110"/>
                    </a:cubicBezTo>
                    <a:cubicBezTo>
                      <a:pt x="91" y="110"/>
                      <a:pt x="91" y="110"/>
                      <a:pt x="91" y="109"/>
                    </a:cubicBezTo>
                    <a:cubicBezTo>
                      <a:pt x="92" y="109"/>
                      <a:pt x="92" y="108"/>
                      <a:pt x="92" y="108"/>
                    </a:cubicBezTo>
                    <a:cubicBezTo>
                      <a:pt x="92" y="108"/>
                      <a:pt x="91" y="107"/>
                      <a:pt x="91" y="107"/>
                    </a:cubicBezTo>
                    <a:cubicBezTo>
                      <a:pt x="4" y="53"/>
                      <a:pt x="4" y="53"/>
                      <a:pt x="4" y="53"/>
                    </a:cubicBezTo>
                    <a:cubicBezTo>
                      <a:pt x="3" y="54"/>
                      <a:pt x="3" y="54"/>
                      <a:pt x="3" y="54"/>
                    </a:cubicBezTo>
                    <a:cubicBezTo>
                      <a:pt x="4" y="55"/>
                      <a:pt x="4" y="55"/>
                      <a:pt x="4" y="55"/>
                    </a:cubicBezTo>
                    <a:cubicBezTo>
                      <a:pt x="3" y="54"/>
                      <a:pt x="3" y="54"/>
                      <a:pt x="3" y="54"/>
                    </a:cubicBezTo>
                    <a:cubicBezTo>
                      <a:pt x="4" y="55"/>
                      <a:pt x="4" y="55"/>
                      <a:pt x="4" y="55"/>
                    </a:cubicBezTo>
                    <a:cubicBezTo>
                      <a:pt x="4" y="55"/>
                      <a:pt x="4" y="55"/>
                      <a:pt x="4" y="55"/>
                    </a:cubicBezTo>
                    <a:cubicBezTo>
                      <a:pt x="3" y="54"/>
                      <a:pt x="3" y="54"/>
                      <a:pt x="3" y="54"/>
                    </a:cubicBezTo>
                    <a:cubicBezTo>
                      <a:pt x="4" y="55"/>
                      <a:pt x="4" y="55"/>
                      <a:pt x="4" y="55"/>
                    </a:cubicBezTo>
                    <a:cubicBezTo>
                      <a:pt x="3" y="54"/>
                      <a:pt x="3" y="54"/>
                      <a:pt x="3" y="54"/>
                    </a:cubicBezTo>
                    <a:cubicBezTo>
                      <a:pt x="3" y="55"/>
                      <a:pt x="3" y="55"/>
                      <a:pt x="3" y="55"/>
                    </a:cubicBezTo>
                    <a:cubicBezTo>
                      <a:pt x="4" y="55"/>
                      <a:pt x="4" y="55"/>
                      <a:pt x="4" y="55"/>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4" y="56"/>
                      <a:pt x="5" y="56"/>
                    </a:cubicBezTo>
                    <a:cubicBezTo>
                      <a:pt x="8" y="57"/>
                      <a:pt x="15" y="62"/>
                      <a:pt x="24" y="67"/>
                    </a:cubicBezTo>
                    <a:cubicBezTo>
                      <a:pt x="38" y="75"/>
                      <a:pt x="55" y="85"/>
                      <a:pt x="69" y="93"/>
                    </a:cubicBezTo>
                    <a:cubicBezTo>
                      <a:pt x="76" y="97"/>
                      <a:pt x="82" y="101"/>
                      <a:pt x="86" y="104"/>
                    </a:cubicBezTo>
                    <a:cubicBezTo>
                      <a:pt x="89" y="105"/>
                      <a:pt x="91" y="106"/>
                      <a:pt x="92" y="107"/>
                    </a:cubicBezTo>
                    <a:cubicBezTo>
                      <a:pt x="93" y="107"/>
                      <a:pt x="93" y="108"/>
                      <a:pt x="94" y="108"/>
                    </a:cubicBezTo>
                    <a:cubicBezTo>
                      <a:pt x="94" y="108"/>
                      <a:pt x="94" y="108"/>
                      <a:pt x="94" y="108"/>
                    </a:cubicBezTo>
                    <a:cubicBezTo>
                      <a:pt x="95" y="108"/>
                      <a:pt x="95" y="108"/>
                      <a:pt x="95" y="108"/>
                    </a:cubicBezTo>
                    <a:cubicBezTo>
                      <a:pt x="96" y="108"/>
                      <a:pt x="96" y="108"/>
                      <a:pt x="96" y="108"/>
                    </a:cubicBezTo>
                    <a:cubicBezTo>
                      <a:pt x="97" y="108"/>
                      <a:pt x="97" y="108"/>
                      <a:pt x="97" y="108"/>
                    </a:cubicBezTo>
                    <a:cubicBezTo>
                      <a:pt x="97" y="107"/>
                      <a:pt x="97" y="107"/>
                      <a:pt x="97" y="107"/>
                    </a:cubicBezTo>
                    <a:cubicBezTo>
                      <a:pt x="97" y="106"/>
                      <a:pt x="97" y="106"/>
                      <a:pt x="96" y="106"/>
                    </a:cubicBezTo>
                    <a:cubicBezTo>
                      <a:pt x="96" y="106"/>
                      <a:pt x="96" y="106"/>
                      <a:pt x="96" y="106"/>
                    </a:cubicBezTo>
                    <a:cubicBezTo>
                      <a:pt x="96" y="105"/>
                      <a:pt x="96" y="105"/>
                      <a:pt x="96" y="105"/>
                    </a:cubicBezTo>
                    <a:cubicBezTo>
                      <a:pt x="92" y="103"/>
                      <a:pt x="69" y="88"/>
                      <a:pt x="46" y="74"/>
                    </a:cubicBezTo>
                    <a:cubicBezTo>
                      <a:pt x="24" y="60"/>
                      <a:pt x="2" y="47"/>
                      <a:pt x="2" y="47"/>
                    </a:cubicBezTo>
                    <a:cubicBezTo>
                      <a:pt x="1" y="48"/>
                      <a:pt x="1" y="48"/>
                      <a:pt x="1" y="48"/>
                    </a:cubicBezTo>
                    <a:cubicBezTo>
                      <a:pt x="3" y="49"/>
                      <a:pt x="3" y="49"/>
                      <a:pt x="3" y="49"/>
                    </a:cubicBezTo>
                    <a:cubicBezTo>
                      <a:pt x="1" y="48"/>
                      <a:pt x="1" y="48"/>
                      <a:pt x="1" y="48"/>
                    </a:cubicBezTo>
                    <a:cubicBezTo>
                      <a:pt x="2" y="49"/>
                      <a:pt x="2" y="49"/>
                      <a:pt x="2" y="49"/>
                    </a:cubicBezTo>
                    <a:cubicBezTo>
                      <a:pt x="3" y="49"/>
                      <a:pt x="3" y="49"/>
                      <a:pt x="3" y="49"/>
                    </a:cubicBezTo>
                    <a:cubicBezTo>
                      <a:pt x="1" y="48"/>
                      <a:pt x="1" y="48"/>
                      <a:pt x="1" y="48"/>
                    </a:cubicBezTo>
                    <a:cubicBezTo>
                      <a:pt x="2" y="49"/>
                      <a:pt x="2" y="49"/>
                      <a:pt x="2" y="49"/>
                    </a:cubicBezTo>
                    <a:cubicBezTo>
                      <a:pt x="1" y="48"/>
                      <a:pt x="1" y="48"/>
                      <a:pt x="1" y="48"/>
                    </a:cubicBezTo>
                    <a:cubicBezTo>
                      <a:pt x="1" y="49"/>
                      <a:pt x="1" y="49"/>
                      <a:pt x="1" y="49"/>
                    </a:cubicBezTo>
                    <a:cubicBezTo>
                      <a:pt x="2" y="49"/>
                      <a:pt x="2" y="49"/>
                      <a:pt x="2" y="49"/>
                    </a:cubicBezTo>
                    <a:cubicBezTo>
                      <a:pt x="1" y="48"/>
                      <a:pt x="1" y="48"/>
                      <a:pt x="1" y="48"/>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50"/>
                      <a:pt x="2" y="50"/>
                      <a:pt x="3" y="50"/>
                    </a:cubicBezTo>
                    <a:cubicBezTo>
                      <a:pt x="11" y="54"/>
                      <a:pt x="35" y="68"/>
                      <a:pt x="58" y="81"/>
                    </a:cubicBezTo>
                    <a:cubicBezTo>
                      <a:pt x="69" y="88"/>
                      <a:pt x="80" y="94"/>
                      <a:pt x="88" y="99"/>
                    </a:cubicBezTo>
                    <a:cubicBezTo>
                      <a:pt x="96" y="104"/>
                      <a:pt x="101" y="107"/>
                      <a:pt x="101" y="107"/>
                    </a:cubicBezTo>
                    <a:cubicBezTo>
                      <a:pt x="102" y="107"/>
                      <a:pt x="103" y="107"/>
                      <a:pt x="103" y="106"/>
                    </a:cubicBezTo>
                    <a:cubicBezTo>
                      <a:pt x="104" y="105"/>
                      <a:pt x="104" y="104"/>
                      <a:pt x="103" y="104"/>
                    </a:cubicBezTo>
                    <a:cubicBezTo>
                      <a:pt x="103" y="104"/>
                      <a:pt x="97" y="100"/>
                      <a:pt x="88" y="95"/>
                    </a:cubicBezTo>
                    <a:cubicBezTo>
                      <a:pt x="75" y="87"/>
                      <a:pt x="55" y="74"/>
                      <a:pt x="38" y="64"/>
                    </a:cubicBezTo>
                    <a:cubicBezTo>
                      <a:pt x="30" y="59"/>
                      <a:pt x="22" y="54"/>
                      <a:pt x="17" y="51"/>
                    </a:cubicBezTo>
                    <a:cubicBezTo>
                      <a:pt x="14" y="49"/>
                      <a:pt x="12" y="48"/>
                      <a:pt x="11" y="47"/>
                    </a:cubicBezTo>
                    <a:cubicBezTo>
                      <a:pt x="10" y="46"/>
                      <a:pt x="9" y="46"/>
                      <a:pt x="9" y="45"/>
                    </a:cubicBezTo>
                    <a:cubicBezTo>
                      <a:pt x="9" y="45"/>
                      <a:pt x="9" y="45"/>
                      <a:pt x="9" y="45"/>
                    </a:cubicBezTo>
                    <a:cubicBezTo>
                      <a:pt x="9" y="45"/>
                      <a:pt x="9" y="45"/>
                      <a:pt x="9" y="45"/>
                    </a:cubicBezTo>
                    <a:cubicBezTo>
                      <a:pt x="8" y="46"/>
                      <a:pt x="8" y="46"/>
                      <a:pt x="8" y="46"/>
                    </a:cubicBezTo>
                    <a:cubicBezTo>
                      <a:pt x="9" y="45"/>
                      <a:pt x="9" y="45"/>
                      <a:pt x="9" y="45"/>
                    </a:cubicBezTo>
                    <a:cubicBezTo>
                      <a:pt x="9" y="45"/>
                      <a:pt x="9" y="45"/>
                      <a:pt x="9" y="45"/>
                    </a:cubicBezTo>
                    <a:cubicBezTo>
                      <a:pt x="8" y="46"/>
                      <a:pt x="8" y="46"/>
                      <a:pt x="8" y="46"/>
                    </a:cubicBezTo>
                    <a:cubicBezTo>
                      <a:pt x="9" y="45"/>
                      <a:pt x="9" y="45"/>
                      <a:pt x="9" y="45"/>
                    </a:cubicBezTo>
                    <a:cubicBezTo>
                      <a:pt x="7" y="46"/>
                      <a:pt x="7" y="46"/>
                      <a:pt x="7" y="46"/>
                    </a:cubicBezTo>
                    <a:cubicBezTo>
                      <a:pt x="9" y="46"/>
                      <a:pt x="9" y="46"/>
                      <a:pt x="9" y="46"/>
                    </a:cubicBezTo>
                    <a:cubicBezTo>
                      <a:pt x="9" y="45"/>
                      <a:pt x="9" y="45"/>
                      <a:pt x="9" y="45"/>
                    </a:cubicBezTo>
                    <a:cubicBezTo>
                      <a:pt x="7" y="46"/>
                      <a:pt x="7" y="46"/>
                      <a:pt x="7" y="46"/>
                    </a:cubicBezTo>
                    <a:cubicBezTo>
                      <a:pt x="9" y="46"/>
                      <a:pt x="9" y="46"/>
                      <a:pt x="9" y="46"/>
                    </a:cubicBezTo>
                    <a:cubicBezTo>
                      <a:pt x="7" y="46"/>
                      <a:pt x="7" y="46"/>
                      <a:pt x="7" y="46"/>
                    </a:cubicBezTo>
                    <a:cubicBezTo>
                      <a:pt x="9" y="47"/>
                      <a:pt x="9" y="47"/>
                      <a:pt x="9" y="47"/>
                    </a:cubicBezTo>
                    <a:cubicBezTo>
                      <a:pt x="8" y="46"/>
                      <a:pt x="8" y="46"/>
                      <a:pt x="8" y="46"/>
                    </a:cubicBezTo>
                    <a:cubicBezTo>
                      <a:pt x="8" y="47"/>
                      <a:pt x="8" y="47"/>
                      <a:pt x="8" y="47"/>
                    </a:cubicBezTo>
                    <a:cubicBezTo>
                      <a:pt x="9" y="47"/>
                      <a:pt x="9" y="47"/>
                      <a:pt x="9" y="47"/>
                    </a:cubicBezTo>
                    <a:cubicBezTo>
                      <a:pt x="8" y="46"/>
                      <a:pt x="8" y="46"/>
                      <a:pt x="8" y="46"/>
                    </a:cubicBezTo>
                    <a:cubicBezTo>
                      <a:pt x="8" y="47"/>
                      <a:pt x="8" y="47"/>
                      <a:pt x="8" y="47"/>
                    </a:cubicBezTo>
                    <a:cubicBezTo>
                      <a:pt x="8" y="47"/>
                      <a:pt x="8" y="47"/>
                      <a:pt x="8" y="47"/>
                    </a:cubicBezTo>
                    <a:cubicBezTo>
                      <a:pt x="8" y="48"/>
                      <a:pt x="8" y="48"/>
                      <a:pt x="8" y="48"/>
                    </a:cubicBezTo>
                    <a:cubicBezTo>
                      <a:pt x="8" y="47"/>
                      <a:pt x="8" y="47"/>
                      <a:pt x="8" y="47"/>
                    </a:cubicBezTo>
                    <a:cubicBezTo>
                      <a:pt x="8" y="47"/>
                      <a:pt x="8" y="47"/>
                      <a:pt x="8" y="47"/>
                    </a:cubicBezTo>
                    <a:cubicBezTo>
                      <a:pt x="8" y="48"/>
                      <a:pt x="8" y="48"/>
                      <a:pt x="8" y="48"/>
                    </a:cubicBezTo>
                    <a:cubicBezTo>
                      <a:pt x="8" y="47"/>
                      <a:pt x="8" y="47"/>
                      <a:pt x="8" y="47"/>
                    </a:cubicBezTo>
                    <a:cubicBezTo>
                      <a:pt x="8" y="48"/>
                      <a:pt x="8" y="48"/>
                      <a:pt x="8" y="48"/>
                    </a:cubicBezTo>
                    <a:cubicBezTo>
                      <a:pt x="8" y="48"/>
                      <a:pt x="8" y="48"/>
                      <a:pt x="8" y="48"/>
                    </a:cubicBezTo>
                    <a:cubicBezTo>
                      <a:pt x="8" y="47"/>
                      <a:pt x="8" y="47"/>
                      <a:pt x="8" y="47"/>
                    </a:cubicBezTo>
                    <a:cubicBezTo>
                      <a:pt x="8" y="48"/>
                      <a:pt x="8" y="48"/>
                      <a:pt x="8" y="48"/>
                    </a:cubicBezTo>
                    <a:cubicBezTo>
                      <a:pt x="8" y="48"/>
                      <a:pt x="9" y="48"/>
                      <a:pt x="10" y="48"/>
                    </a:cubicBezTo>
                    <a:cubicBezTo>
                      <a:pt x="14" y="50"/>
                      <a:pt x="22" y="54"/>
                      <a:pt x="32" y="60"/>
                    </a:cubicBezTo>
                    <a:cubicBezTo>
                      <a:pt x="46" y="69"/>
                      <a:pt x="65" y="80"/>
                      <a:pt x="81" y="89"/>
                    </a:cubicBezTo>
                    <a:cubicBezTo>
                      <a:pt x="88" y="94"/>
                      <a:pt x="95" y="98"/>
                      <a:pt x="100" y="101"/>
                    </a:cubicBezTo>
                    <a:cubicBezTo>
                      <a:pt x="103" y="102"/>
                      <a:pt x="105" y="103"/>
                      <a:pt x="107" y="104"/>
                    </a:cubicBezTo>
                    <a:cubicBezTo>
                      <a:pt x="108" y="105"/>
                      <a:pt x="108" y="105"/>
                      <a:pt x="109" y="105"/>
                    </a:cubicBezTo>
                    <a:cubicBezTo>
                      <a:pt x="110" y="105"/>
                      <a:pt x="110" y="105"/>
                      <a:pt x="110" y="105"/>
                    </a:cubicBezTo>
                    <a:cubicBezTo>
                      <a:pt x="110" y="106"/>
                      <a:pt x="110" y="106"/>
                      <a:pt x="110" y="106"/>
                    </a:cubicBezTo>
                    <a:cubicBezTo>
                      <a:pt x="111" y="106"/>
                      <a:pt x="111" y="106"/>
                      <a:pt x="111" y="106"/>
                    </a:cubicBezTo>
                    <a:cubicBezTo>
                      <a:pt x="112" y="105"/>
                      <a:pt x="112" y="105"/>
                      <a:pt x="112" y="105"/>
                    </a:cubicBezTo>
                    <a:cubicBezTo>
                      <a:pt x="112" y="105"/>
                      <a:pt x="112" y="105"/>
                      <a:pt x="112" y="105"/>
                    </a:cubicBezTo>
                    <a:cubicBezTo>
                      <a:pt x="112" y="104"/>
                      <a:pt x="112" y="104"/>
                      <a:pt x="112" y="104"/>
                    </a:cubicBezTo>
                    <a:cubicBezTo>
                      <a:pt x="112" y="104"/>
                      <a:pt x="112" y="103"/>
                      <a:pt x="112" y="103"/>
                    </a:cubicBezTo>
                    <a:cubicBezTo>
                      <a:pt x="111" y="102"/>
                      <a:pt x="111" y="102"/>
                      <a:pt x="110" y="101"/>
                    </a:cubicBezTo>
                    <a:cubicBezTo>
                      <a:pt x="107" y="98"/>
                      <a:pt x="99" y="93"/>
                      <a:pt x="90" y="88"/>
                    </a:cubicBezTo>
                    <a:cubicBezTo>
                      <a:pt x="61" y="70"/>
                      <a:pt x="15" y="43"/>
                      <a:pt x="15" y="43"/>
                    </a:cubicBezTo>
                    <a:cubicBezTo>
                      <a:pt x="15" y="44"/>
                      <a:pt x="15" y="44"/>
                      <a:pt x="15" y="44"/>
                    </a:cubicBezTo>
                    <a:cubicBezTo>
                      <a:pt x="16" y="45"/>
                      <a:pt x="16" y="45"/>
                      <a:pt x="16" y="45"/>
                    </a:cubicBezTo>
                    <a:cubicBezTo>
                      <a:pt x="15" y="44"/>
                      <a:pt x="15" y="44"/>
                      <a:pt x="15" y="44"/>
                    </a:cubicBezTo>
                    <a:cubicBezTo>
                      <a:pt x="15" y="45"/>
                      <a:pt x="15" y="45"/>
                      <a:pt x="15" y="45"/>
                    </a:cubicBezTo>
                    <a:cubicBezTo>
                      <a:pt x="16" y="45"/>
                      <a:pt x="16" y="45"/>
                      <a:pt x="16" y="45"/>
                    </a:cubicBezTo>
                    <a:cubicBezTo>
                      <a:pt x="15" y="44"/>
                      <a:pt x="15" y="44"/>
                      <a:pt x="15" y="44"/>
                    </a:cubicBezTo>
                    <a:cubicBezTo>
                      <a:pt x="15" y="45"/>
                      <a:pt x="15" y="45"/>
                      <a:pt x="15" y="45"/>
                    </a:cubicBezTo>
                    <a:cubicBezTo>
                      <a:pt x="15" y="45"/>
                      <a:pt x="15" y="45"/>
                      <a:pt x="15" y="45"/>
                    </a:cubicBezTo>
                    <a:cubicBezTo>
                      <a:pt x="15" y="46"/>
                      <a:pt x="15" y="46"/>
                      <a:pt x="15" y="46"/>
                    </a:cubicBezTo>
                    <a:cubicBezTo>
                      <a:pt x="15" y="45"/>
                      <a:pt x="15" y="45"/>
                      <a:pt x="15" y="45"/>
                    </a:cubicBezTo>
                    <a:cubicBezTo>
                      <a:pt x="15" y="45"/>
                      <a:pt x="15" y="45"/>
                      <a:pt x="15" y="45"/>
                    </a:cubicBezTo>
                    <a:cubicBezTo>
                      <a:pt x="15" y="46"/>
                      <a:pt x="15" y="46"/>
                      <a:pt x="15" y="46"/>
                    </a:cubicBezTo>
                    <a:cubicBezTo>
                      <a:pt x="15" y="46"/>
                      <a:pt x="15" y="46"/>
                      <a:pt x="15" y="46"/>
                    </a:cubicBezTo>
                    <a:cubicBezTo>
                      <a:pt x="15" y="46"/>
                      <a:pt x="16" y="46"/>
                      <a:pt x="17" y="46"/>
                    </a:cubicBezTo>
                    <a:cubicBezTo>
                      <a:pt x="21" y="48"/>
                      <a:pt x="30" y="52"/>
                      <a:pt x="40" y="58"/>
                    </a:cubicBezTo>
                    <a:cubicBezTo>
                      <a:pt x="55" y="67"/>
                      <a:pt x="75" y="78"/>
                      <a:pt x="90" y="87"/>
                    </a:cubicBezTo>
                    <a:cubicBezTo>
                      <a:pt x="98" y="92"/>
                      <a:pt x="105" y="96"/>
                      <a:pt x="110" y="99"/>
                    </a:cubicBezTo>
                    <a:cubicBezTo>
                      <a:pt x="115" y="102"/>
                      <a:pt x="118" y="103"/>
                      <a:pt x="118" y="103"/>
                    </a:cubicBezTo>
                    <a:cubicBezTo>
                      <a:pt x="118" y="104"/>
                      <a:pt x="119" y="104"/>
                      <a:pt x="120" y="103"/>
                    </a:cubicBezTo>
                    <a:cubicBezTo>
                      <a:pt x="120" y="102"/>
                      <a:pt x="120" y="101"/>
                      <a:pt x="119" y="101"/>
                    </a:cubicBezTo>
                    <a:cubicBezTo>
                      <a:pt x="119" y="101"/>
                      <a:pt x="113" y="97"/>
                      <a:pt x="104" y="92"/>
                    </a:cubicBezTo>
                    <a:cubicBezTo>
                      <a:pt x="91" y="83"/>
                      <a:pt x="71" y="71"/>
                      <a:pt x="54" y="60"/>
                    </a:cubicBezTo>
                    <a:cubicBezTo>
                      <a:pt x="45" y="55"/>
                      <a:pt x="38" y="50"/>
                      <a:pt x="32" y="47"/>
                    </a:cubicBezTo>
                    <a:cubicBezTo>
                      <a:pt x="30" y="45"/>
                      <a:pt x="27" y="44"/>
                      <a:pt x="26" y="43"/>
                    </a:cubicBezTo>
                    <a:cubicBezTo>
                      <a:pt x="25" y="42"/>
                      <a:pt x="25" y="42"/>
                      <a:pt x="24" y="42"/>
                    </a:cubicBezTo>
                    <a:cubicBezTo>
                      <a:pt x="24" y="41"/>
                      <a:pt x="24" y="41"/>
                      <a:pt x="24" y="41"/>
                    </a:cubicBezTo>
                    <a:cubicBezTo>
                      <a:pt x="24" y="41"/>
                      <a:pt x="24" y="41"/>
                      <a:pt x="24" y="41"/>
                    </a:cubicBezTo>
                    <a:cubicBezTo>
                      <a:pt x="23" y="42"/>
                      <a:pt x="23" y="42"/>
                      <a:pt x="23" y="42"/>
                    </a:cubicBezTo>
                    <a:cubicBezTo>
                      <a:pt x="24" y="41"/>
                      <a:pt x="24" y="41"/>
                      <a:pt x="24" y="41"/>
                    </a:cubicBezTo>
                    <a:cubicBezTo>
                      <a:pt x="24" y="41"/>
                      <a:pt x="24" y="41"/>
                      <a:pt x="24" y="41"/>
                    </a:cubicBezTo>
                    <a:cubicBezTo>
                      <a:pt x="23" y="42"/>
                      <a:pt x="23" y="42"/>
                      <a:pt x="23" y="42"/>
                    </a:cubicBezTo>
                    <a:cubicBezTo>
                      <a:pt x="24" y="41"/>
                      <a:pt x="24" y="41"/>
                      <a:pt x="24" y="41"/>
                    </a:cubicBezTo>
                    <a:cubicBezTo>
                      <a:pt x="23" y="42"/>
                      <a:pt x="23" y="42"/>
                      <a:pt x="23" y="42"/>
                    </a:cubicBezTo>
                    <a:cubicBezTo>
                      <a:pt x="24" y="42"/>
                      <a:pt x="24" y="42"/>
                      <a:pt x="24" y="42"/>
                    </a:cubicBezTo>
                    <a:cubicBezTo>
                      <a:pt x="24" y="41"/>
                      <a:pt x="24" y="41"/>
                      <a:pt x="24" y="41"/>
                    </a:cubicBezTo>
                    <a:cubicBezTo>
                      <a:pt x="23" y="42"/>
                      <a:pt x="23" y="42"/>
                      <a:pt x="23" y="42"/>
                    </a:cubicBezTo>
                    <a:cubicBezTo>
                      <a:pt x="24" y="42"/>
                      <a:pt x="24" y="42"/>
                      <a:pt x="24" y="42"/>
                    </a:cubicBezTo>
                    <a:cubicBezTo>
                      <a:pt x="23" y="42"/>
                      <a:pt x="23" y="42"/>
                      <a:pt x="23" y="42"/>
                    </a:cubicBezTo>
                    <a:cubicBezTo>
                      <a:pt x="24" y="42"/>
                      <a:pt x="24" y="42"/>
                      <a:pt x="24" y="42"/>
                    </a:cubicBezTo>
                    <a:cubicBezTo>
                      <a:pt x="24" y="42"/>
                      <a:pt x="24" y="42"/>
                      <a:pt x="24" y="42"/>
                    </a:cubicBezTo>
                    <a:cubicBezTo>
                      <a:pt x="23" y="42"/>
                      <a:pt x="23" y="42"/>
                      <a:pt x="23" y="42"/>
                    </a:cubicBezTo>
                    <a:cubicBezTo>
                      <a:pt x="24" y="42"/>
                      <a:pt x="24" y="42"/>
                      <a:pt x="24" y="42"/>
                    </a:cubicBezTo>
                    <a:cubicBezTo>
                      <a:pt x="23" y="42"/>
                      <a:pt x="23" y="42"/>
                      <a:pt x="23" y="42"/>
                    </a:cubicBezTo>
                    <a:cubicBezTo>
                      <a:pt x="24" y="43"/>
                      <a:pt x="24" y="43"/>
                      <a:pt x="24" y="43"/>
                    </a:cubicBezTo>
                    <a:cubicBezTo>
                      <a:pt x="23" y="42"/>
                      <a:pt x="23" y="42"/>
                      <a:pt x="23" y="42"/>
                    </a:cubicBezTo>
                    <a:cubicBezTo>
                      <a:pt x="23" y="44"/>
                      <a:pt x="23" y="44"/>
                      <a:pt x="23" y="44"/>
                    </a:cubicBezTo>
                    <a:cubicBezTo>
                      <a:pt x="24" y="43"/>
                      <a:pt x="24" y="43"/>
                      <a:pt x="24" y="43"/>
                    </a:cubicBezTo>
                    <a:cubicBezTo>
                      <a:pt x="23" y="42"/>
                      <a:pt x="23" y="42"/>
                      <a:pt x="23" y="42"/>
                    </a:cubicBezTo>
                    <a:cubicBezTo>
                      <a:pt x="23" y="44"/>
                      <a:pt x="23" y="44"/>
                      <a:pt x="23" y="44"/>
                    </a:cubicBezTo>
                    <a:cubicBezTo>
                      <a:pt x="23" y="42"/>
                      <a:pt x="23" y="42"/>
                      <a:pt x="23" y="42"/>
                    </a:cubicBezTo>
                    <a:cubicBezTo>
                      <a:pt x="23" y="44"/>
                      <a:pt x="23" y="44"/>
                      <a:pt x="23" y="44"/>
                    </a:cubicBezTo>
                    <a:cubicBezTo>
                      <a:pt x="23" y="44"/>
                      <a:pt x="23" y="44"/>
                      <a:pt x="23" y="44"/>
                    </a:cubicBezTo>
                    <a:cubicBezTo>
                      <a:pt x="23" y="42"/>
                      <a:pt x="23" y="42"/>
                      <a:pt x="23" y="42"/>
                    </a:cubicBezTo>
                    <a:cubicBezTo>
                      <a:pt x="23" y="44"/>
                      <a:pt x="23" y="44"/>
                      <a:pt x="23" y="44"/>
                    </a:cubicBezTo>
                    <a:cubicBezTo>
                      <a:pt x="23" y="43"/>
                      <a:pt x="23" y="43"/>
                      <a:pt x="23" y="43"/>
                    </a:cubicBezTo>
                    <a:cubicBezTo>
                      <a:pt x="23" y="44"/>
                      <a:pt x="23" y="44"/>
                      <a:pt x="23" y="44"/>
                    </a:cubicBezTo>
                    <a:cubicBezTo>
                      <a:pt x="23" y="44"/>
                      <a:pt x="23" y="44"/>
                      <a:pt x="23" y="44"/>
                    </a:cubicBezTo>
                    <a:cubicBezTo>
                      <a:pt x="23" y="43"/>
                      <a:pt x="23" y="43"/>
                      <a:pt x="23" y="43"/>
                    </a:cubicBezTo>
                    <a:cubicBezTo>
                      <a:pt x="23" y="44"/>
                      <a:pt x="23" y="44"/>
                      <a:pt x="23" y="44"/>
                    </a:cubicBezTo>
                    <a:cubicBezTo>
                      <a:pt x="23" y="44"/>
                      <a:pt x="24" y="44"/>
                      <a:pt x="25" y="44"/>
                    </a:cubicBezTo>
                    <a:cubicBezTo>
                      <a:pt x="28" y="46"/>
                      <a:pt x="36" y="50"/>
                      <a:pt x="46" y="56"/>
                    </a:cubicBezTo>
                    <a:cubicBezTo>
                      <a:pt x="61" y="64"/>
                      <a:pt x="80" y="75"/>
                      <a:pt x="95" y="84"/>
                    </a:cubicBezTo>
                    <a:cubicBezTo>
                      <a:pt x="103" y="89"/>
                      <a:pt x="110" y="93"/>
                      <a:pt x="115" y="96"/>
                    </a:cubicBezTo>
                    <a:cubicBezTo>
                      <a:pt x="120" y="99"/>
                      <a:pt x="122" y="100"/>
                      <a:pt x="123" y="100"/>
                    </a:cubicBezTo>
                    <a:cubicBezTo>
                      <a:pt x="123" y="101"/>
                      <a:pt x="124" y="100"/>
                      <a:pt x="125" y="100"/>
                    </a:cubicBezTo>
                    <a:cubicBezTo>
                      <a:pt x="125" y="99"/>
                      <a:pt x="125" y="98"/>
                      <a:pt x="124" y="98"/>
                    </a:cubicBezTo>
                    <a:cubicBezTo>
                      <a:pt x="31" y="40"/>
                      <a:pt x="31" y="40"/>
                      <a:pt x="31" y="40"/>
                    </a:cubicBezTo>
                    <a:cubicBezTo>
                      <a:pt x="31" y="41"/>
                      <a:pt x="31" y="41"/>
                      <a:pt x="31" y="41"/>
                    </a:cubicBezTo>
                    <a:cubicBezTo>
                      <a:pt x="32" y="42"/>
                      <a:pt x="32" y="42"/>
                      <a:pt x="32" y="42"/>
                    </a:cubicBezTo>
                    <a:cubicBezTo>
                      <a:pt x="31" y="41"/>
                      <a:pt x="31" y="41"/>
                      <a:pt x="31" y="41"/>
                    </a:cubicBezTo>
                    <a:cubicBezTo>
                      <a:pt x="31" y="42"/>
                      <a:pt x="31" y="42"/>
                      <a:pt x="31" y="42"/>
                    </a:cubicBezTo>
                    <a:cubicBezTo>
                      <a:pt x="32" y="42"/>
                      <a:pt x="32" y="42"/>
                      <a:pt x="32" y="42"/>
                    </a:cubicBezTo>
                    <a:cubicBezTo>
                      <a:pt x="31" y="41"/>
                      <a:pt x="31" y="41"/>
                      <a:pt x="31" y="41"/>
                    </a:cubicBezTo>
                    <a:cubicBezTo>
                      <a:pt x="31" y="42"/>
                      <a:pt x="31" y="42"/>
                      <a:pt x="31" y="42"/>
                    </a:cubicBezTo>
                    <a:cubicBezTo>
                      <a:pt x="31" y="41"/>
                      <a:pt x="31" y="41"/>
                      <a:pt x="31" y="41"/>
                    </a:cubicBezTo>
                    <a:cubicBezTo>
                      <a:pt x="31" y="42"/>
                      <a:pt x="31" y="42"/>
                      <a:pt x="31" y="42"/>
                    </a:cubicBezTo>
                    <a:cubicBezTo>
                      <a:pt x="31" y="42"/>
                      <a:pt x="31" y="42"/>
                      <a:pt x="31" y="42"/>
                    </a:cubicBezTo>
                    <a:cubicBezTo>
                      <a:pt x="31" y="41"/>
                      <a:pt x="31" y="41"/>
                      <a:pt x="31" y="41"/>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3"/>
                      <a:pt x="31" y="43"/>
                      <a:pt x="32" y="43"/>
                    </a:cubicBezTo>
                    <a:cubicBezTo>
                      <a:pt x="40" y="47"/>
                      <a:pt x="64" y="61"/>
                      <a:pt x="87" y="74"/>
                    </a:cubicBezTo>
                    <a:cubicBezTo>
                      <a:pt x="98" y="80"/>
                      <a:pt x="109" y="87"/>
                      <a:pt x="117" y="91"/>
                    </a:cubicBezTo>
                    <a:cubicBezTo>
                      <a:pt x="121" y="94"/>
                      <a:pt x="124" y="96"/>
                      <a:pt x="127" y="97"/>
                    </a:cubicBezTo>
                    <a:cubicBezTo>
                      <a:pt x="128" y="98"/>
                      <a:pt x="129" y="98"/>
                      <a:pt x="129" y="98"/>
                    </a:cubicBezTo>
                    <a:cubicBezTo>
                      <a:pt x="130" y="99"/>
                      <a:pt x="130" y="99"/>
                      <a:pt x="130" y="99"/>
                    </a:cubicBezTo>
                    <a:cubicBezTo>
                      <a:pt x="130" y="99"/>
                      <a:pt x="130" y="99"/>
                      <a:pt x="130" y="99"/>
                    </a:cubicBezTo>
                    <a:cubicBezTo>
                      <a:pt x="131" y="99"/>
                      <a:pt x="131" y="99"/>
                      <a:pt x="131" y="99"/>
                    </a:cubicBezTo>
                    <a:cubicBezTo>
                      <a:pt x="131" y="99"/>
                      <a:pt x="131" y="99"/>
                      <a:pt x="131" y="99"/>
                    </a:cubicBezTo>
                    <a:cubicBezTo>
                      <a:pt x="131" y="99"/>
                      <a:pt x="132" y="99"/>
                      <a:pt x="132" y="99"/>
                    </a:cubicBezTo>
                    <a:cubicBezTo>
                      <a:pt x="133" y="98"/>
                      <a:pt x="133" y="98"/>
                      <a:pt x="133" y="97"/>
                    </a:cubicBezTo>
                    <a:cubicBezTo>
                      <a:pt x="133" y="97"/>
                      <a:pt x="132" y="97"/>
                      <a:pt x="132" y="96"/>
                    </a:cubicBezTo>
                    <a:cubicBezTo>
                      <a:pt x="38" y="38"/>
                      <a:pt x="38" y="38"/>
                      <a:pt x="38" y="38"/>
                    </a:cubicBezTo>
                    <a:cubicBezTo>
                      <a:pt x="37" y="39"/>
                      <a:pt x="37" y="39"/>
                      <a:pt x="37" y="39"/>
                    </a:cubicBezTo>
                    <a:cubicBezTo>
                      <a:pt x="39" y="40"/>
                      <a:pt x="39" y="40"/>
                      <a:pt x="39" y="40"/>
                    </a:cubicBezTo>
                    <a:cubicBezTo>
                      <a:pt x="38" y="39"/>
                      <a:pt x="38" y="39"/>
                      <a:pt x="38" y="39"/>
                    </a:cubicBezTo>
                    <a:cubicBezTo>
                      <a:pt x="38" y="40"/>
                      <a:pt x="38" y="40"/>
                      <a:pt x="38" y="40"/>
                    </a:cubicBezTo>
                    <a:cubicBezTo>
                      <a:pt x="39" y="40"/>
                      <a:pt x="39" y="40"/>
                      <a:pt x="39" y="40"/>
                    </a:cubicBezTo>
                    <a:cubicBezTo>
                      <a:pt x="38" y="39"/>
                      <a:pt x="38" y="39"/>
                      <a:pt x="38" y="39"/>
                    </a:cubicBezTo>
                    <a:cubicBezTo>
                      <a:pt x="38" y="40"/>
                      <a:pt x="38" y="40"/>
                      <a:pt x="38" y="40"/>
                    </a:cubicBezTo>
                    <a:cubicBezTo>
                      <a:pt x="38" y="40"/>
                      <a:pt x="38" y="40"/>
                      <a:pt x="38" y="40"/>
                    </a:cubicBezTo>
                    <a:cubicBezTo>
                      <a:pt x="38" y="41"/>
                      <a:pt x="38" y="41"/>
                      <a:pt x="38" y="41"/>
                    </a:cubicBezTo>
                    <a:cubicBezTo>
                      <a:pt x="38" y="40"/>
                      <a:pt x="38" y="40"/>
                      <a:pt x="38" y="40"/>
                    </a:cubicBezTo>
                    <a:cubicBezTo>
                      <a:pt x="38" y="40"/>
                      <a:pt x="38" y="40"/>
                      <a:pt x="38" y="40"/>
                    </a:cubicBezTo>
                    <a:cubicBezTo>
                      <a:pt x="38" y="41"/>
                      <a:pt x="38" y="41"/>
                      <a:pt x="38" y="41"/>
                    </a:cubicBezTo>
                    <a:cubicBezTo>
                      <a:pt x="38" y="40"/>
                      <a:pt x="38" y="40"/>
                      <a:pt x="38" y="40"/>
                    </a:cubicBezTo>
                    <a:cubicBezTo>
                      <a:pt x="38" y="41"/>
                      <a:pt x="38" y="41"/>
                      <a:pt x="38" y="41"/>
                    </a:cubicBezTo>
                    <a:cubicBezTo>
                      <a:pt x="38" y="41"/>
                      <a:pt x="38" y="41"/>
                      <a:pt x="38" y="41"/>
                    </a:cubicBezTo>
                    <a:cubicBezTo>
                      <a:pt x="38" y="40"/>
                      <a:pt x="38" y="40"/>
                      <a:pt x="38" y="40"/>
                    </a:cubicBezTo>
                    <a:cubicBezTo>
                      <a:pt x="38" y="41"/>
                      <a:pt x="38" y="41"/>
                      <a:pt x="38" y="41"/>
                    </a:cubicBezTo>
                    <a:cubicBezTo>
                      <a:pt x="38" y="41"/>
                      <a:pt x="39" y="41"/>
                      <a:pt x="40" y="41"/>
                    </a:cubicBezTo>
                    <a:cubicBezTo>
                      <a:pt x="43" y="43"/>
                      <a:pt x="52" y="47"/>
                      <a:pt x="61" y="53"/>
                    </a:cubicBezTo>
                    <a:cubicBezTo>
                      <a:pt x="76" y="61"/>
                      <a:pt x="95" y="72"/>
                      <a:pt x="110" y="80"/>
                    </a:cubicBezTo>
                    <a:cubicBezTo>
                      <a:pt x="118" y="85"/>
                      <a:pt x="124" y="89"/>
                      <a:pt x="129" y="92"/>
                    </a:cubicBezTo>
                    <a:cubicBezTo>
                      <a:pt x="132" y="93"/>
                      <a:pt x="134" y="94"/>
                      <a:pt x="135" y="95"/>
                    </a:cubicBezTo>
                    <a:cubicBezTo>
                      <a:pt x="136" y="95"/>
                      <a:pt x="137" y="96"/>
                      <a:pt x="137" y="96"/>
                    </a:cubicBezTo>
                    <a:cubicBezTo>
                      <a:pt x="138" y="96"/>
                      <a:pt x="138" y="96"/>
                      <a:pt x="138" y="96"/>
                    </a:cubicBezTo>
                    <a:cubicBezTo>
                      <a:pt x="138" y="96"/>
                      <a:pt x="138" y="96"/>
                      <a:pt x="138" y="96"/>
                    </a:cubicBezTo>
                    <a:cubicBezTo>
                      <a:pt x="139" y="96"/>
                      <a:pt x="139" y="96"/>
                      <a:pt x="139" y="96"/>
                    </a:cubicBezTo>
                    <a:cubicBezTo>
                      <a:pt x="139" y="96"/>
                      <a:pt x="139" y="96"/>
                      <a:pt x="139" y="96"/>
                    </a:cubicBezTo>
                    <a:cubicBezTo>
                      <a:pt x="140" y="96"/>
                      <a:pt x="140" y="96"/>
                      <a:pt x="140" y="96"/>
                    </a:cubicBezTo>
                    <a:cubicBezTo>
                      <a:pt x="140" y="95"/>
                      <a:pt x="140" y="95"/>
                      <a:pt x="140" y="95"/>
                    </a:cubicBezTo>
                    <a:cubicBezTo>
                      <a:pt x="140" y="94"/>
                      <a:pt x="140" y="94"/>
                      <a:pt x="139" y="94"/>
                    </a:cubicBezTo>
                    <a:cubicBezTo>
                      <a:pt x="45" y="35"/>
                      <a:pt x="45" y="35"/>
                      <a:pt x="45" y="35"/>
                    </a:cubicBezTo>
                    <a:cubicBezTo>
                      <a:pt x="44" y="36"/>
                      <a:pt x="44" y="36"/>
                      <a:pt x="44" y="36"/>
                    </a:cubicBezTo>
                    <a:cubicBezTo>
                      <a:pt x="44" y="37"/>
                      <a:pt x="44" y="37"/>
                      <a:pt x="44" y="37"/>
                    </a:cubicBezTo>
                    <a:cubicBezTo>
                      <a:pt x="44" y="37"/>
                      <a:pt x="68" y="52"/>
                      <a:pt x="93" y="66"/>
                    </a:cubicBezTo>
                    <a:cubicBezTo>
                      <a:pt x="105" y="74"/>
                      <a:pt x="118" y="81"/>
                      <a:pt x="128" y="86"/>
                    </a:cubicBezTo>
                    <a:cubicBezTo>
                      <a:pt x="133" y="89"/>
                      <a:pt x="137" y="91"/>
                      <a:pt x="140" y="93"/>
                    </a:cubicBezTo>
                    <a:cubicBezTo>
                      <a:pt x="141" y="94"/>
                      <a:pt x="143" y="94"/>
                      <a:pt x="144" y="95"/>
                    </a:cubicBezTo>
                    <a:cubicBezTo>
                      <a:pt x="144" y="95"/>
                      <a:pt x="145" y="95"/>
                      <a:pt x="145" y="95"/>
                    </a:cubicBezTo>
                    <a:cubicBezTo>
                      <a:pt x="145" y="95"/>
                      <a:pt x="146" y="96"/>
                      <a:pt x="146" y="96"/>
                    </a:cubicBezTo>
                    <a:cubicBezTo>
                      <a:pt x="147" y="95"/>
                      <a:pt x="147" y="95"/>
                      <a:pt x="147" y="95"/>
                    </a:cubicBezTo>
                    <a:cubicBezTo>
                      <a:pt x="147" y="95"/>
                      <a:pt x="147" y="95"/>
                      <a:pt x="147" y="95"/>
                    </a:cubicBezTo>
                    <a:cubicBezTo>
                      <a:pt x="148" y="95"/>
                      <a:pt x="148" y="94"/>
                      <a:pt x="148" y="94"/>
                    </a:cubicBezTo>
                    <a:cubicBezTo>
                      <a:pt x="148" y="93"/>
                      <a:pt x="147" y="93"/>
                      <a:pt x="147" y="93"/>
                    </a:cubicBezTo>
                    <a:cubicBezTo>
                      <a:pt x="147" y="93"/>
                      <a:pt x="141" y="89"/>
                      <a:pt x="132" y="84"/>
                    </a:cubicBezTo>
                    <a:cubicBezTo>
                      <a:pt x="119" y="75"/>
                      <a:pt x="98" y="63"/>
                      <a:pt x="81" y="52"/>
                    </a:cubicBezTo>
                    <a:cubicBezTo>
                      <a:pt x="73" y="47"/>
                      <a:pt x="66" y="42"/>
                      <a:pt x="60" y="39"/>
                    </a:cubicBezTo>
                    <a:cubicBezTo>
                      <a:pt x="57" y="37"/>
                      <a:pt x="55" y="36"/>
                      <a:pt x="54" y="35"/>
                    </a:cubicBezTo>
                    <a:cubicBezTo>
                      <a:pt x="53" y="34"/>
                      <a:pt x="52" y="34"/>
                      <a:pt x="52" y="33"/>
                    </a:cubicBezTo>
                    <a:cubicBezTo>
                      <a:pt x="52" y="33"/>
                      <a:pt x="52" y="33"/>
                      <a:pt x="52" y="33"/>
                    </a:cubicBezTo>
                    <a:cubicBezTo>
                      <a:pt x="51" y="33"/>
                      <a:pt x="51" y="33"/>
                      <a:pt x="51" y="33"/>
                    </a:cubicBezTo>
                    <a:cubicBezTo>
                      <a:pt x="51" y="34"/>
                      <a:pt x="51" y="34"/>
                      <a:pt x="51" y="34"/>
                    </a:cubicBezTo>
                    <a:cubicBezTo>
                      <a:pt x="52" y="33"/>
                      <a:pt x="52" y="33"/>
                      <a:pt x="52" y="33"/>
                    </a:cubicBezTo>
                    <a:cubicBezTo>
                      <a:pt x="51" y="33"/>
                      <a:pt x="51" y="33"/>
                      <a:pt x="51" y="33"/>
                    </a:cubicBezTo>
                    <a:cubicBezTo>
                      <a:pt x="51" y="34"/>
                      <a:pt x="51" y="34"/>
                      <a:pt x="51" y="34"/>
                    </a:cubicBezTo>
                    <a:cubicBezTo>
                      <a:pt x="52" y="33"/>
                      <a:pt x="52" y="33"/>
                      <a:pt x="52" y="33"/>
                    </a:cubicBezTo>
                    <a:cubicBezTo>
                      <a:pt x="51" y="34"/>
                      <a:pt x="51" y="34"/>
                      <a:pt x="51" y="34"/>
                    </a:cubicBezTo>
                    <a:cubicBezTo>
                      <a:pt x="52" y="33"/>
                      <a:pt x="52" y="33"/>
                      <a:pt x="52" y="33"/>
                    </a:cubicBezTo>
                    <a:cubicBezTo>
                      <a:pt x="52" y="33"/>
                      <a:pt x="52" y="33"/>
                      <a:pt x="52" y="33"/>
                    </a:cubicBezTo>
                    <a:cubicBezTo>
                      <a:pt x="51" y="34"/>
                      <a:pt x="51" y="34"/>
                      <a:pt x="51" y="34"/>
                    </a:cubicBezTo>
                    <a:cubicBezTo>
                      <a:pt x="52" y="33"/>
                      <a:pt x="52" y="33"/>
                      <a:pt x="52" y="33"/>
                    </a:cubicBezTo>
                    <a:cubicBezTo>
                      <a:pt x="50" y="34"/>
                      <a:pt x="50" y="34"/>
                      <a:pt x="50" y="34"/>
                    </a:cubicBezTo>
                    <a:cubicBezTo>
                      <a:pt x="52" y="34"/>
                      <a:pt x="52" y="34"/>
                      <a:pt x="52" y="34"/>
                    </a:cubicBezTo>
                    <a:cubicBezTo>
                      <a:pt x="52" y="34"/>
                      <a:pt x="52" y="34"/>
                      <a:pt x="52" y="33"/>
                    </a:cubicBezTo>
                    <a:cubicBezTo>
                      <a:pt x="50" y="34"/>
                      <a:pt x="50" y="34"/>
                      <a:pt x="50" y="34"/>
                    </a:cubicBezTo>
                    <a:cubicBezTo>
                      <a:pt x="52" y="34"/>
                      <a:pt x="52" y="34"/>
                      <a:pt x="52" y="34"/>
                    </a:cubicBezTo>
                    <a:cubicBezTo>
                      <a:pt x="50" y="34"/>
                      <a:pt x="50" y="34"/>
                      <a:pt x="50" y="34"/>
                    </a:cubicBezTo>
                    <a:cubicBezTo>
                      <a:pt x="50" y="35"/>
                      <a:pt x="50" y="35"/>
                      <a:pt x="50" y="35"/>
                    </a:cubicBezTo>
                    <a:cubicBezTo>
                      <a:pt x="50" y="35"/>
                      <a:pt x="74" y="50"/>
                      <a:pt x="99" y="64"/>
                    </a:cubicBezTo>
                    <a:cubicBezTo>
                      <a:pt x="111" y="71"/>
                      <a:pt x="124" y="78"/>
                      <a:pt x="134" y="83"/>
                    </a:cubicBezTo>
                    <a:cubicBezTo>
                      <a:pt x="139" y="86"/>
                      <a:pt x="143" y="88"/>
                      <a:pt x="146" y="90"/>
                    </a:cubicBezTo>
                    <a:cubicBezTo>
                      <a:pt x="147" y="91"/>
                      <a:pt x="148" y="91"/>
                      <a:pt x="149" y="92"/>
                    </a:cubicBezTo>
                    <a:cubicBezTo>
                      <a:pt x="150" y="92"/>
                      <a:pt x="150" y="92"/>
                      <a:pt x="151" y="92"/>
                    </a:cubicBezTo>
                    <a:cubicBezTo>
                      <a:pt x="151" y="92"/>
                      <a:pt x="151" y="92"/>
                      <a:pt x="152" y="93"/>
                    </a:cubicBezTo>
                    <a:cubicBezTo>
                      <a:pt x="152" y="92"/>
                      <a:pt x="152" y="92"/>
                      <a:pt x="152" y="92"/>
                    </a:cubicBezTo>
                    <a:cubicBezTo>
                      <a:pt x="153" y="92"/>
                      <a:pt x="153" y="92"/>
                      <a:pt x="153" y="92"/>
                    </a:cubicBezTo>
                    <a:cubicBezTo>
                      <a:pt x="153" y="91"/>
                      <a:pt x="153" y="91"/>
                      <a:pt x="153" y="91"/>
                    </a:cubicBezTo>
                    <a:cubicBezTo>
                      <a:pt x="153" y="90"/>
                      <a:pt x="153" y="90"/>
                      <a:pt x="153" y="90"/>
                    </a:cubicBezTo>
                    <a:cubicBezTo>
                      <a:pt x="59" y="31"/>
                      <a:pt x="59" y="31"/>
                      <a:pt x="59" y="31"/>
                    </a:cubicBezTo>
                    <a:cubicBezTo>
                      <a:pt x="58" y="32"/>
                      <a:pt x="58" y="32"/>
                      <a:pt x="58" y="32"/>
                    </a:cubicBezTo>
                    <a:cubicBezTo>
                      <a:pt x="59" y="33"/>
                      <a:pt x="59" y="33"/>
                      <a:pt x="59" y="33"/>
                    </a:cubicBezTo>
                    <a:cubicBezTo>
                      <a:pt x="58" y="32"/>
                      <a:pt x="58" y="32"/>
                      <a:pt x="58" y="32"/>
                    </a:cubicBezTo>
                    <a:cubicBezTo>
                      <a:pt x="58" y="34"/>
                      <a:pt x="58" y="34"/>
                      <a:pt x="58" y="34"/>
                    </a:cubicBezTo>
                    <a:cubicBezTo>
                      <a:pt x="58" y="33"/>
                      <a:pt x="59" y="33"/>
                      <a:pt x="59" y="33"/>
                    </a:cubicBezTo>
                    <a:cubicBezTo>
                      <a:pt x="58" y="32"/>
                      <a:pt x="58" y="32"/>
                      <a:pt x="58" y="32"/>
                    </a:cubicBezTo>
                    <a:cubicBezTo>
                      <a:pt x="58" y="34"/>
                      <a:pt x="58" y="34"/>
                      <a:pt x="58" y="34"/>
                    </a:cubicBezTo>
                    <a:cubicBezTo>
                      <a:pt x="58" y="32"/>
                      <a:pt x="58" y="32"/>
                      <a:pt x="58" y="32"/>
                    </a:cubicBezTo>
                    <a:cubicBezTo>
                      <a:pt x="58" y="34"/>
                      <a:pt x="58" y="34"/>
                      <a:pt x="58" y="34"/>
                    </a:cubicBezTo>
                    <a:cubicBezTo>
                      <a:pt x="58" y="34"/>
                      <a:pt x="58" y="34"/>
                      <a:pt x="58" y="34"/>
                    </a:cubicBezTo>
                    <a:cubicBezTo>
                      <a:pt x="58" y="32"/>
                      <a:pt x="58" y="32"/>
                      <a:pt x="58" y="32"/>
                    </a:cubicBezTo>
                    <a:cubicBezTo>
                      <a:pt x="58" y="34"/>
                      <a:pt x="58" y="34"/>
                      <a:pt x="58" y="34"/>
                    </a:cubicBezTo>
                    <a:cubicBezTo>
                      <a:pt x="58" y="32"/>
                      <a:pt x="58" y="32"/>
                      <a:pt x="58" y="32"/>
                    </a:cubicBezTo>
                    <a:cubicBezTo>
                      <a:pt x="57" y="34"/>
                      <a:pt x="57" y="34"/>
                      <a:pt x="57" y="34"/>
                    </a:cubicBezTo>
                    <a:cubicBezTo>
                      <a:pt x="58" y="34"/>
                      <a:pt x="58" y="34"/>
                      <a:pt x="58" y="34"/>
                    </a:cubicBezTo>
                    <a:cubicBezTo>
                      <a:pt x="58" y="32"/>
                      <a:pt x="58" y="32"/>
                      <a:pt x="58" y="32"/>
                    </a:cubicBezTo>
                    <a:cubicBezTo>
                      <a:pt x="57" y="34"/>
                      <a:pt x="57" y="34"/>
                      <a:pt x="57" y="34"/>
                    </a:cubicBezTo>
                    <a:cubicBezTo>
                      <a:pt x="57" y="33"/>
                      <a:pt x="57" y="33"/>
                      <a:pt x="57" y="33"/>
                    </a:cubicBezTo>
                    <a:cubicBezTo>
                      <a:pt x="57" y="34"/>
                      <a:pt x="57" y="34"/>
                      <a:pt x="57" y="34"/>
                    </a:cubicBezTo>
                    <a:cubicBezTo>
                      <a:pt x="57" y="34"/>
                      <a:pt x="57" y="34"/>
                      <a:pt x="57" y="34"/>
                    </a:cubicBezTo>
                    <a:cubicBezTo>
                      <a:pt x="57" y="33"/>
                      <a:pt x="57" y="33"/>
                      <a:pt x="57" y="33"/>
                    </a:cubicBezTo>
                    <a:cubicBezTo>
                      <a:pt x="57" y="34"/>
                      <a:pt x="57" y="34"/>
                      <a:pt x="57" y="34"/>
                    </a:cubicBezTo>
                    <a:cubicBezTo>
                      <a:pt x="57" y="34"/>
                      <a:pt x="58" y="34"/>
                      <a:pt x="59" y="34"/>
                    </a:cubicBezTo>
                    <a:cubicBezTo>
                      <a:pt x="66" y="38"/>
                      <a:pt x="91" y="52"/>
                      <a:pt x="114" y="65"/>
                    </a:cubicBezTo>
                    <a:cubicBezTo>
                      <a:pt x="126" y="71"/>
                      <a:pt x="137" y="78"/>
                      <a:pt x="146" y="82"/>
                    </a:cubicBezTo>
                    <a:cubicBezTo>
                      <a:pt x="150" y="85"/>
                      <a:pt x="153" y="87"/>
                      <a:pt x="156" y="88"/>
                    </a:cubicBezTo>
                    <a:cubicBezTo>
                      <a:pt x="157" y="89"/>
                      <a:pt x="158" y="89"/>
                      <a:pt x="158" y="89"/>
                    </a:cubicBezTo>
                    <a:cubicBezTo>
                      <a:pt x="159" y="90"/>
                      <a:pt x="159" y="90"/>
                      <a:pt x="159" y="90"/>
                    </a:cubicBezTo>
                    <a:cubicBezTo>
                      <a:pt x="159" y="90"/>
                      <a:pt x="159" y="90"/>
                      <a:pt x="159" y="90"/>
                    </a:cubicBezTo>
                    <a:cubicBezTo>
                      <a:pt x="159" y="90"/>
                      <a:pt x="159" y="90"/>
                      <a:pt x="159" y="90"/>
                    </a:cubicBezTo>
                    <a:cubicBezTo>
                      <a:pt x="160" y="90"/>
                      <a:pt x="160" y="90"/>
                      <a:pt x="160" y="90"/>
                    </a:cubicBezTo>
                    <a:cubicBezTo>
                      <a:pt x="160" y="90"/>
                      <a:pt x="160" y="90"/>
                      <a:pt x="160" y="90"/>
                    </a:cubicBezTo>
                    <a:cubicBezTo>
                      <a:pt x="160" y="90"/>
                      <a:pt x="160" y="90"/>
                      <a:pt x="160" y="90"/>
                    </a:cubicBezTo>
                    <a:cubicBezTo>
                      <a:pt x="161" y="90"/>
                      <a:pt x="161" y="90"/>
                      <a:pt x="162" y="89"/>
                    </a:cubicBezTo>
                    <a:cubicBezTo>
                      <a:pt x="162" y="88"/>
                      <a:pt x="161" y="88"/>
                      <a:pt x="161" y="87"/>
                    </a:cubicBezTo>
                    <a:cubicBezTo>
                      <a:pt x="68" y="29"/>
                      <a:pt x="68" y="29"/>
                      <a:pt x="68" y="29"/>
                    </a:cubicBezTo>
                    <a:cubicBezTo>
                      <a:pt x="67" y="30"/>
                      <a:pt x="67" y="30"/>
                      <a:pt x="67" y="30"/>
                    </a:cubicBezTo>
                    <a:cubicBezTo>
                      <a:pt x="68" y="31"/>
                      <a:pt x="68" y="31"/>
                      <a:pt x="68" y="31"/>
                    </a:cubicBezTo>
                    <a:cubicBezTo>
                      <a:pt x="67" y="31"/>
                      <a:pt x="67" y="31"/>
                      <a:pt x="67" y="31"/>
                    </a:cubicBezTo>
                    <a:cubicBezTo>
                      <a:pt x="67" y="32"/>
                      <a:pt x="67" y="32"/>
                      <a:pt x="67" y="32"/>
                    </a:cubicBezTo>
                    <a:cubicBezTo>
                      <a:pt x="68" y="31"/>
                      <a:pt x="68" y="31"/>
                      <a:pt x="68" y="31"/>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2"/>
                      <a:pt x="67" y="32"/>
                      <a:pt x="67" y="32"/>
                    </a:cubicBezTo>
                    <a:cubicBezTo>
                      <a:pt x="67" y="32"/>
                      <a:pt x="68" y="32"/>
                      <a:pt x="69" y="33"/>
                    </a:cubicBezTo>
                    <a:cubicBezTo>
                      <a:pt x="77" y="36"/>
                      <a:pt x="101" y="51"/>
                      <a:pt x="123" y="64"/>
                    </a:cubicBezTo>
                    <a:cubicBezTo>
                      <a:pt x="134" y="70"/>
                      <a:pt x="145" y="77"/>
                      <a:pt x="153" y="81"/>
                    </a:cubicBezTo>
                    <a:cubicBezTo>
                      <a:pt x="161" y="86"/>
                      <a:pt x="166" y="89"/>
                      <a:pt x="166" y="89"/>
                    </a:cubicBezTo>
                    <a:cubicBezTo>
                      <a:pt x="166" y="89"/>
                      <a:pt x="167" y="89"/>
                      <a:pt x="168" y="88"/>
                    </a:cubicBezTo>
                    <a:cubicBezTo>
                      <a:pt x="168" y="88"/>
                      <a:pt x="168" y="88"/>
                      <a:pt x="168" y="88"/>
                    </a:cubicBezTo>
                    <a:cubicBezTo>
                      <a:pt x="168" y="87"/>
                      <a:pt x="168" y="87"/>
                      <a:pt x="168" y="87"/>
                    </a:cubicBezTo>
                    <a:cubicBezTo>
                      <a:pt x="167" y="86"/>
                      <a:pt x="167" y="86"/>
                      <a:pt x="167" y="86"/>
                    </a:cubicBezTo>
                    <a:cubicBezTo>
                      <a:pt x="166" y="85"/>
                      <a:pt x="164" y="84"/>
                      <a:pt x="161" y="82"/>
                    </a:cubicBezTo>
                    <a:cubicBezTo>
                      <a:pt x="150" y="75"/>
                      <a:pt x="128" y="61"/>
                      <a:pt x="109" y="50"/>
                    </a:cubicBezTo>
                    <a:cubicBezTo>
                      <a:pt x="99" y="44"/>
                      <a:pt x="90" y="38"/>
                      <a:pt x="83" y="34"/>
                    </a:cubicBezTo>
                    <a:cubicBezTo>
                      <a:pt x="80" y="32"/>
                      <a:pt x="77" y="30"/>
                      <a:pt x="75" y="29"/>
                    </a:cubicBezTo>
                    <a:cubicBezTo>
                      <a:pt x="74" y="29"/>
                      <a:pt x="74" y="28"/>
                      <a:pt x="73" y="28"/>
                    </a:cubicBezTo>
                    <a:cubicBezTo>
                      <a:pt x="73" y="27"/>
                      <a:pt x="73" y="27"/>
                      <a:pt x="73" y="27"/>
                    </a:cubicBezTo>
                    <a:cubicBezTo>
                      <a:pt x="73" y="27"/>
                      <a:pt x="73" y="27"/>
                      <a:pt x="73" y="27"/>
                    </a:cubicBezTo>
                    <a:cubicBezTo>
                      <a:pt x="73" y="27"/>
                      <a:pt x="73" y="27"/>
                      <a:pt x="73" y="27"/>
                    </a:cubicBezTo>
                    <a:cubicBezTo>
                      <a:pt x="72" y="28"/>
                      <a:pt x="72" y="28"/>
                      <a:pt x="72" y="28"/>
                    </a:cubicBezTo>
                    <a:cubicBezTo>
                      <a:pt x="73" y="27"/>
                      <a:pt x="73" y="27"/>
                      <a:pt x="73" y="27"/>
                    </a:cubicBezTo>
                    <a:cubicBezTo>
                      <a:pt x="73" y="27"/>
                      <a:pt x="73" y="27"/>
                      <a:pt x="73" y="27"/>
                    </a:cubicBezTo>
                    <a:cubicBezTo>
                      <a:pt x="72" y="28"/>
                      <a:pt x="72" y="28"/>
                      <a:pt x="72" y="28"/>
                    </a:cubicBezTo>
                    <a:cubicBezTo>
                      <a:pt x="73" y="27"/>
                      <a:pt x="73" y="27"/>
                      <a:pt x="73" y="27"/>
                    </a:cubicBezTo>
                    <a:cubicBezTo>
                      <a:pt x="72" y="28"/>
                      <a:pt x="72" y="28"/>
                      <a:pt x="72" y="28"/>
                    </a:cubicBezTo>
                    <a:cubicBezTo>
                      <a:pt x="73" y="28"/>
                      <a:pt x="73" y="28"/>
                      <a:pt x="73" y="28"/>
                    </a:cubicBezTo>
                    <a:cubicBezTo>
                      <a:pt x="73" y="27"/>
                      <a:pt x="73" y="27"/>
                      <a:pt x="73" y="27"/>
                    </a:cubicBezTo>
                    <a:cubicBezTo>
                      <a:pt x="72" y="28"/>
                      <a:pt x="72" y="28"/>
                      <a:pt x="72" y="28"/>
                    </a:cubicBezTo>
                    <a:cubicBezTo>
                      <a:pt x="73" y="28"/>
                      <a:pt x="73" y="28"/>
                      <a:pt x="73" y="28"/>
                    </a:cubicBezTo>
                    <a:cubicBezTo>
                      <a:pt x="72" y="28"/>
                      <a:pt x="72" y="28"/>
                      <a:pt x="72" y="28"/>
                    </a:cubicBezTo>
                    <a:cubicBezTo>
                      <a:pt x="73" y="28"/>
                      <a:pt x="73" y="28"/>
                      <a:pt x="73" y="28"/>
                    </a:cubicBezTo>
                    <a:cubicBezTo>
                      <a:pt x="73" y="28"/>
                      <a:pt x="73" y="28"/>
                      <a:pt x="73" y="28"/>
                    </a:cubicBezTo>
                    <a:cubicBezTo>
                      <a:pt x="72" y="28"/>
                      <a:pt x="72" y="28"/>
                      <a:pt x="72" y="28"/>
                    </a:cubicBezTo>
                    <a:cubicBezTo>
                      <a:pt x="73" y="28"/>
                      <a:pt x="73" y="28"/>
                      <a:pt x="73" y="28"/>
                    </a:cubicBezTo>
                    <a:cubicBezTo>
                      <a:pt x="72" y="28"/>
                      <a:pt x="72" y="28"/>
                      <a:pt x="72" y="28"/>
                    </a:cubicBezTo>
                    <a:cubicBezTo>
                      <a:pt x="73" y="29"/>
                      <a:pt x="73" y="29"/>
                      <a:pt x="73" y="29"/>
                    </a:cubicBezTo>
                    <a:cubicBezTo>
                      <a:pt x="72" y="28"/>
                      <a:pt x="72" y="28"/>
                      <a:pt x="72" y="28"/>
                    </a:cubicBezTo>
                    <a:cubicBezTo>
                      <a:pt x="72" y="30"/>
                      <a:pt x="72" y="30"/>
                      <a:pt x="72" y="30"/>
                    </a:cubicBezTo>
                    <a:cubicBezTo>
                      <a:pt x="73" y="29"/>
                      <a:pt x="73" y="29"/>
                      <a:pt x="73" y="29"/>
                    </a:cubicBezTo>
                    <a:cubicBezTo>
                      <a:pt x="72" y="28"/>
                      <a:pt x="72" y="28"/>
                      <a:pt x="72" y="28"/>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30"/>
                      <a:pt x="72" y="30"/>
                      <a:pt x="73" y="30"/>
                    </a:cubicBezTo>
                    <a:cubicBezTo>
                      <a:pt x="77" y="32"/>
                      <a:pt x="85" y="37"/>
                      <a:pt x="95" y="42"/>
                    </a:cubicBezTo>
                    <a:cubicBezTo>
                      <a:pt x="109" y="51"/>
                      <a:pt x="128" y="63"/>
                      <a:pt x="144" y="72"/>
                    </a:cubicBezTo>
                    <a:cubicBezTo>
                      <a:pt x="152" y="76"/>
                      <a:pt x="158" y="81"/>
                      <a:pt x="164" y="84"/>
                    </a:cubicBezTo>
                    <a:cubicBezTo>
                      <a:pt x="166" y="85"/>
                      <a:pt x="169" y="86"/>
                      <a:pt x="170" y="87"/>
                    </a:cubicBezTo>
                    <a:cubicBezTo>
                      <a:pt x="171" y="87"/>
                      <a:pt x="172" y="88"/>
                      <a:pt x="172" y="88"/>
                    </a:cubicBezTo>
                    <a:cubicBezTo>
                      <a:pt x="173" y="88"/>
                      <a:pt x="173" y="88"/>
                      <a:pt x="174" y="88"/>
                    </a:cubicBezTo>
                    <a:cubicBezTo>
                      <a:pt x="175" y="88"/>
                      <a:pt x="175" y="88"/>
                      <a:pt x="175" y="88"/>
                    </a:cubicBezTo>
                    <a:cubicBezTo>
                      <a:pt x="175" y="88"/>
                      <a:pt x="175" y="88"/>
                      <a:pt x="175" y="88"/>
                    </a:cubicBezTo>
                    <a:cubicBezTo>
                      <a:pt x="176" y="87"/>
                      <a:pt x="176" y="87"/>
                      <a:pt x="176" y="87"/>
                    </a:cubicBezTo>
                    <a:cubicBezTo>
                      <a:pt x="176" y="86"/>
                      <a:pt x="175" y="86"/>
                      <a:pt x="175" y="86"/>
                    </a:cubicBezTo>
                    <a:cubicBezTo>
                      <a:pt x="126" y="55"/>
                      <a:pt x="126" y="55"/>
                      <a:pt x="126" y="55"/>
                    </a:cubicBezTo>
                    <a:cubicBezTo>
                      <a:pt x="181" y="85"/>
                      <a:pt x="181" y="85"/>
                      <a:pt x="181" y="85"/>
                    </a:cubicBezTo>
                    <a:cubicBezTo>
                      <a:pt x="182" y="86"/>
                      <a:pt x="182" y="86"/>
                      <a:pt x="183" y="85"/>
                    </a:cubicBezTo>
                    <a:cubicBezTo>
                      <a:pt x="183" y="84"/>
                      <a:pt x="183" y="84"/>
                      <a:pt x="183" y="84"/>
                    </a:cubicBezTo>
                    <a:cubicBezTo>
                      <a:pt x="183" y="83"/>
                      <a:pt x="183" y="83"/>
                      <a:pt x="183" y="83"/>
                    </a:cubicBezTo>
                    <a:cubicBezTo>
                      <a:pt x="182" y="82"/>
                      <a:pt x="182" y="82"/>
                      <a:pt x="182" y="82"/>
                    </a:cubicBezTo>
                    <a:cubicBezTo>
                      <a:pt x="181" y="81"/>
                      <a:pt x="179" y="80"/>
                      <a:pt x="175" y="78"/>
                    </a:cubicBezTo>
                    <a:cubicBezTo>
                      <a:pt x="153" y="63"/>
                      <a:pt x="86" y="23"/>
                      <a:pt x="86" y="23"/>
                    </a:cubicBezTo>
                    <a:cubicBezTo>
                      <a:pt x="86" y="24"/>
                      <a:pt x="86" y="24"/>
                      <a:pt x="86" y="24"/>
                    </a:cubicBezTo>
                    <a:cubicBezTo>
                      <a:pt x="85" y="25"/>
                      <a:pt x="85" y="25"/>
                      <a:pt x="85" y="25"/>
                    </a:cubicBezTo>
                    <a:cubicBezTo>
                      <a:pt x="189" y="83"/>
                      <a:pt x="189" y="83"/>
                      <a:pt x="189" y="83"/>
                    </a:cubicBezTo>
                    <a:cubicBezTo>
                      <a:pt x="189" y="83"/>
                      <a:pt x="190" y="83"/>
                      <a:pt x="190" y="83"/>
                    </a:cubicBezTo>
                    <a:cubicBezTo>
                      <a:pt x="191" y="83"/>
                      <a:pt x="191" y="82"/>
                      <a:pt x="191" y="82"/>
                    </a:cubicBezTo>
                    <a:cubicBezTo>
                      <a:pt x="191" y="81"/>
                      <a:pt x="191" y="81"/>
                      <a:pt x="191" y="81"/>
                    </a:cubicBezTo>
                    <a:cubicBezTo>
                      <a:pt x="190" y="80"/>
                      <a:pt x="190" y="80"/>
                      <a:pt x="190" y="80"/>
                    </a:cubicBezTo>
                    <a:cubicBezTo>
                      <a:pt x="190" y="80"/>
                      <a:pt x="189" y="80"/>
                      <a:pt x="188" y="79"/>
                    </a:cubicBezTo>
                    <a:cubicBezTo>
                      <a:pt x="182" y="75"/>
                      <a:pt x="159" y="61"/>
                      <a:pt x="137" y="47"/>
                    </a:cubicBezTo>
                    <a:cubicBezTo>
                      <a:pt x="126" y="41"/>
                      <a:pt x="116" y="34"/>
                      <a:pt x="108" y="30"/>
                    </a:cubicBezTo>
                    <a:cubicBezTo>
                      <a:pt x="104" y="27"/>
                      <a:pt x="101" y="25"/>
                      <a:pt x="99" y="24"/>
                    </a:cubicBezTo>
                    <a:cubicBezTo>
                      <a:pt x="98" y="23"/>
                      <a:pt x="97" y="22"/>
                      <a:pt x="97"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5" y="22"/>
                      <a:pt x="95" y="22"/>
                      <a:pt x="95" y="22"/>
                    </a:cubicBezTo>
                    <a:cubicBezTo>
                      <a:pt x="96" y="22"/>
                      <a:pt x="96" y="22"/>
                      <a:pt x="96" y="22"/>
                    </a:cubicBezTo>
                    <a:cubicBezTo>
                      <a:pt x="96" y="22"/>
                      <a:pt x="96" y="22"/>
                      <a:pt x="96" y="22"/>
                    </a:cubicBezTo>
                    <a:cubicBezTo>
                      <a:pt x="95" y="22"/>
                      <a:pt x="95" y="22"/>
                      <a:pt x="95" y="22"/>
                    </a:cubicBezTo>
                    <a:cubicBezTo>
                      <a:pt x="96" y="22"/>
                      <a:pt x="96" y="22"/>
                      <a:pt x="96" y="22"/>
                    </a:cubicBezTo>
                    <a:cubicBezTo>
                      <a:pt x="95" y="22"/>
                      <a:pt x="95" y="22"/>
                      <a:pt x="95" y="22"/>
                    </a:cubicBezTo>
                    <a:cubicBezTo>
                      <a:pt x="96" y="23"/>
                      <a:pt x="96" y="23"/>
                      <a:pt x="96" y="23"/>
                    </a:cubicBezTo>
                    <a:cubicBezTo>
                      <a:pt x="96" y="22"/>
                      <a:pt x="96" y="22"/>
                      <a:pt x="96" y="22"/>
                    </a:cubicBezTo>
                    <a:cubicBezTo>
                      <a:pt x="95" y="22"/>
                      <a:pt x="95" y="22"/>
                      <a:pt x="95" y="22"/>
                    </a:cubicBezTo>
                    <a:cubicBezTo>
                      <a:pt x="96" y="23"/>
                      <a:pt x="96" y="23"/>
                      <a:pt x="96" y="23"/>
                    </a:cubicBezTo>
                    <a:cubicBezTo>
                      <a:pt x="95" y="22"/>
                      <a:pt x="95" y="22"/>
                      <a:pt x="95" y="22"/>
                    </a:cubicBezTo>
                    <a:cubicBezTo>
                      <a:pt x="94" y="24"/>
                      <a:pt x="94" y="24"/>
                      <a:pt x="94" y="24"/>
                    </a:cubicBezTo>
                    <a:cubicBezTo>
                      <a:pt x="193" y="81"/>
                      <a:pt x="193" y="81"/>
                      <a:pt x="193" y="81"/>
                    </a:cubicBezTo>
                    <a:cubicBezTo>
                      <a:pt x="194" y="81"/>
                      <a:pt x="195" y="81"/>
                      <a:pt x="195" y="80"/>
                    </a:cubicBezTo>
                    <a:cubicBezTo>
                      <a:pt x="196" y="80"/>
                      <a:pt x="196" y="79"/>
                      <a:pt x="195" y="78"/>
                    </a:cubicBezTo>
                    <a:cubicBezTo>
                      <a:pt x="195" y="78"/>
                      <a:pt x="189" y="75"/>
                      <a:pt x="180" y="69"/>
                    </a:cubicBezTo>
                    <a:cubicBezTo>
                      <a:pt x="167" y="62"/>
                      <a:pt x="147" y="50"/>
                      <a:pt x="130" y="39"/>
                    </a:cubicBezTo>
                    <a:cubicBezTo>
                      <a:pt x="122" y="34"/>
                      <a:pt x="115" y="29"/>
                      <a:pt x="109" y="26"/>
                    </a:cubicBezTo>
                    <a:cubicBezTo>
                      <a:pt x="107" y="24"/>
                      <a:pt x="104" y="23"/>
                      <a:pt x="103" y="22"/>
                    </a:cubicBezTo>
                    <a:cubicBezTo>
                      <a:pt x="102" y="21"/>
                      <a:pt x="102" y="21"/>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0" y="21"/>
                      <a:pt x="100" y="21"/>
                      <a:pt x="100" y="21"/>
                    </a:cubicBezTo>
                    <a:cubicBezTo>
                      <a:pt x="101" y="21"/>
                      <a:pt x="101" y="21"/>
                      <a:pt x="101" y="21"/>
                    </a:cubicBezTo>
                    <a:cubicBezTo>
                      <a:pt x="101" y="20"/>
                      <a:pt x="101" y="20"/>
                      <a:pt x="101" y="20"/>
                    </a:cubicBezTo>
                    <a:cubicBezTo>
                      <a:pt x="100" y="21"/>
                      <a:pt x="100" y="21"/>
                      <a:pt x="100" y="21"/>
                    </a:cubicBezTo>
                    <a:cubicBezTo>
                      <a:pt x="101" y="21"/>
                      <a:pt x="101" y="21"/>
                      <a:pt x="101" y="21"/>
                    </a:cubicBezTo>
                    <a:cubicBezTo>
                      <a:pt x="100" y="21"/>
                      <a:pt x="100" y="21"/>
                      <a:pt x="100" y="21"/>
                    </a:cubicBezTo>
                    <a:cubicBezTo>
                      <a:pt x="101" y="22"/>
                      <a:pt x="101" y="22"/>
                      <a:pt x="101" y="22"/>
                    </a:cubicBezTo>
                    <a:cubicBezTo>
                      <a:pt x="101" y="21"/>
                      <a:pt x="101" y="21"/>
                      <a:pt x="101" y="21"/>
                    </a:cubicBezTo>
                    <a:cubicBezTo>
                      <a:pt x="100" y="21"/>
                      <a:pt x="100" y="21"/>
                      <a:pt x="100" y="21"/>
                    </a:cubicBezTo>
                    <a:cubicBezTo>
                      <a:pt x="101" y="22"/>
                      <a:pt x="101" y="22"/>
                      <a:pt x="101" y="22"/>
                    </a:cubicBezTo>
                    <a:cubicBezTo>
                      <a:pt x="100" y="21"/>
                      <a:pt x="100" y="21"/>
                      <a:pt x="100" y="21"/>
                    </a:cubicBezTo>
                    <a:cubicBezTo>
                      <a:pt x="99" y="22"/>
                      <a:pt x="99" y="22"/>
                      <a:pt x="99" y="22"/>
                    </a:cubicBezTo>
                    <a:cubicBezTo>
                      <a:pt x="99" y="22"/>
                      <a:pt x="124" y="36"/>
                      <a:pt x="149" y="50"/>
                    </a:cubicBezTo>
                    <a:cubicBezTo>
                      <a:pt x="162" y="57"/>
                      <a:pt x="175" y="64"/>
                      <a:pt x="184" y="70"/>
                    </a:cubicBezTo>
                    <a:cubicBezTo>
                      <a:pt x="189" y="72"/>
                      <a:pt x="193" y="75"/>
                      <a:pt x="196" y="76"/>
                    </a:cubicBezTo>
                    <a:cubicBezTo>
                      <a:pt x="198" y="77"/>
                      <a:pt x="199" y="78"/>
                      <a:pt x="200" y="78"/>
                    </a:cubicBezTo>
                    <a:cubicBezTo>
                      <a:pt x="200" y="78"/>
                      <a:pt x="200" y="78"/>
                      <a:pt x="201" y="79"/>
                    </a:cubicBezTo>
                    <a:cubicBezTo>
                      <a:pt x="201" y="79"/>
                      <a:pt x="201" y="79"/>
                      <a:pt x="201" y="79"/>
                    </a:cubicBezTo>
                    <a:cubicBezTo>
                      <a:pt x="201" y="79"/>
                      <a:pt x="201" y="79"/>
                      <a:pt x="202" y="79"/>
                    </a:cubicBezTo>
                    <a:cubicBezTo>
                      <a:pt x="202" y="79"/>
                      <a:pt x="202" y="79"/>
                      <a:pt x="203" y="78"/>
                    </a:cubicBezTo>
                    <a:cubicBezTo>
                      <a:pt x="203" y="78"/>
                      <a:pt x="203" y="78"/>
                      <a:pt x="203" y="78"/>
                    </a:cubicBezTo>
                    <a:cubicBezTo>
                      <a:pt x="203" y="77"/>
                      <a:pt x="203" y="77"/>
                      <a:pt x="203" y="77"/>
                    </a:cubicBezTo>
                    <a:cubicBezTo>
                      <a:pt x="203" y="76"/>
                      <a:pt x="203" y="76"/>
                      <a:pt x="203" y="76"/>
                    </a:cubicBezTo>
                    <a:cubicBezTo>
                      <a:pt x="202" y="75"/>
                      <a:pt x="201" y="75"/>
                      <a:pt x="200" y="74"/>
                    </a:cubicBezTo>
                    <a:cubicBezTo>
                      <a:pt x="197" y="71"/>
                      <a:pt x="189" y="66"/>
                      <a:pt x="180" y="60"/>
                    </a:cubicBezTo>
                    <a:cubicBezTo>
                      <a:pt x="153" y="43"/>
                      <a:pt x="109" y="18"/>
                      <a:pt x="109" y="18"/>
                    </a:cubicBezTo>
                    <a:cubicBezTo>
                      <a:pt x="109" y="18"/>
                      <a:pt x="109" y="18"/>
                      <a:pt x="108" y="18"/>
                    </a:cubicBezTo>
                    <a:cubicBezTo>
                      <a:pt x="108" y="18"/>
                      <a:pt x="108" y="18"/>
                      <a:pt x="107" y="18"/>
                    </a:cubicBezTo>
                    <a:cubicBezTo>
                      <a:pt x="107" y="19"/>
                      <a:pt x="107" y="19"/>
                      <a:pt x="107" y="20"/>
                    </a:cubicBezTo>
                    <a:cubicBezTo>
                      <a:pt x="107" y="20"/>
                      <a:pt x="108" y="20"/>
                      <a:pt x="108" y="21"/>
                    </a:cubicBezTo>
                    <a:cubicBezTo>
                      <a:pt x="207" y="78"/>
                      <a:pt x="207" y="78"/>
                      <a:pt x="207" y="78"/>
                    </a:cubicBezTo>
                    <a:cubicBezTo>
                      <a:pt x="207" y="78"/>
                      <a:pt x="208" y="78"/>
                      <a:pt x="209" y="77"/>
                    </a:cubicBezTo>
                    <a:cubicBezTo>
                      <a:pt x="209" y="76"/>
                      <a:pt x="209" y="76"/>
                      <a:pt x="209" y="76"/>
                    </a:cubicBezTo>
                    <a:cubicBezTo>
                      <a:pt x="209" y="76"/>
                      <a:pt x="209" y="76"/>
                      <a:pt x="209" y="75"/>
                    </a:cubicBezTo>
                    <a:cubicBezTo>
                      <a:pt x="208" y="75"/>
                      <a:pt x="208" y="75"/>
                      <a:pt x="208" y="75"/>
                    </a:cubicBezTo>
                    <a:cubicBezTo>
                      <a:pt x="207" y="74"/>
                      <a:pt x="205" y="72"/>
                      <a:pt x="201" y="70"/>
                    </a:cubicBezTo>
                    <a:cubicBezTo>
                      <a:pt x="190" y="63"/>
                      <a:pt x="168" y="51"/>
                      <a:pt x="149" y="39"/>
                    </a:cubicBezTo>
                    <a:cubicBezTo>
                      <a:pt x="140" y="34"/>
                      <a:pt x="131" y="28"/>
                      <a:pt x="124" y="24"/>
                    </a:cubicBezTo>
                    <a:cubicBezTo>
                      <a:pt x="121" y="22"/>
                      <a:pt x="118" y="20"/>
                      <a:pt x="116" y="19"/>
                    </a:cubicBezTo>
                    <a:cubicBezTo>
                      <a:pt x="116" y="18"/>
                      <a:pt x="115" y="18"/>
                      <a:pt x="114"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3" y="17"/>
                      <a:pt x="113" y="17"/>
                      <a:pt x="113" y="17"/>
                    </a:cubicBezTo>
                    <a:cubicBezTo>
                      <a:pt x="114" y="18"/>
                      <a:pt x="114" y="18"/>
                      <a:pt x="114" y="18"/>
                    </a:cubicBezTo>
                    <a:cubicBezTo>
                      <a:pt x="114" y="17"/>
                      <a:pt x="114" y="17"/>
                      <a:pt x="114" y="17"/>
                    </a:cubicBezTo>
                    <a:cubicBezTo>
                      <a:pt x="113" y="17"/>
                      <a:pt x="113" y="17"/>
                      <a:pt x="113" y="17"/>
                    </a:cubicBezTo>
                    <a:cubicBezTo>
                      <a:pt x="114" y="18"/>
                      <a:pt x="114" y="18"/>
                      <a:pt x="114" y="18"/>
                    </a:cubicBezTo>
                    <a:cubicBezTo>
                      <a:pt x="114" y="18"/>
                      <a:pt x="114" y="18"/>
                      <a:pt x="114" y="18"/>
                    </a:cubicBezTo>
                    <a:cubicBezTo>
                      <a:pt x="113" y="17"/>
                      <a:pt x="113" y="17"/>
                      <a:pt x="113" y="17"/>
                    </a:cubicBezTo>
                    <a:cubicBezTo>
                      <a:pt x="113" y="19"/>
                      <a:pt x="113" y="19"/>
                      <a:pt x="113" y="19"/>
                    </a:cubicBezTo>
                    <a:cubicBezTo>
                      <a:pt x="114" y="18"/>
                      <a:pt x="114" y="18"/>
                      <a:pt x="114" y="18"/>
                    </a:cubicBezTo>
                    <a:cubicBezTo>
                      <a:pt x="113" y="17"/>
                      <a:pt x="113" y="17"/>
                      <a:pt x="113" y="17"/>
                    </a:cubicBezTo>
                    <a:cubicBezTo>
                      <a:pt x="113" y="19"/>
                      <a:pt x="113" y="19"/>
                      <a:pt x="113" y="19"/>
                    </a:cubicBezTo>
                    <a:cubicBezTo>
                      <a:pt x="113" y="17"/>
                      <a:pt x="113" y="17"/>
                      <a:pt x="113" y="17"/>
                    </a:cubicBezTo>
                    <a:cubicBezTo>
                      <a:pt x="113" y="19"/>
                      <a:pt x="113" y="19"/>
                      <a:pt x="113" y="19"/>
                    </a:cubicBezTo>
                    <a:cubicBezTo>
                      <a:pt x="113" y="19"/>
                      <a:pt x="113" y="19"/>
                      <a:pt x="113" y="19"/>
                    </a:cubicBezTo>
                    <a:cubicBezTo>
                      <a:pt x="113" y="17"/>
                      <a:pt x="113" y="17"/>
                      <a:pt x="113" y="17"/>
                    </a:cubicBezTo>
                    <a:cubicBezTo>
                      <a:pt x="113" y="19"/>
                      <a:pt x="113" y="19"/>
                      <a:pt x="113" y="19"/>
                    </a:cubicBezTo>
                    <a:cubicBezTo>
                      <a:pt x="113" y="17"/>
                      <a:pt x="113" y="17"/>
                      <a:pt x="113" y="17"/>
                    </a:cubicBezTo>
                    <a:cubicBezTo>
                      <a:pt x="112" y="19"/>
                      <a:pt x="112" y="19"/>
                      <a:pt x="112" y="19"/>
                    </a:cubicBezTo>
                    <a:cubicBezTo>
                      <a:pt x="113" y="19"/>
                      <a:pt x="113" y="19"/>
                      <a:pt x="113" y="19"/>
                    </a:cubicBezTo>
                    <a:cubicBezTo>
                      <a:pt x="113" y="17"/>
                      <a:pt x="113" y="17"/>
                      <a:pt x="113" y="17"/>
                    </a:cubicBezTo>
                    <a:cubicBezTo>
                      <a:pt x="112" y="19"/>
                      <a:pt x="112" y="19"/>
                      <a:pt x="112" y="19"/>
                    </a:cubicBezTo>
                    <a:cubicBezTo>
                      <a:pt x="113" y="18"/>
                      <a:pt x="113" y="18"/>
                      <a:pt x="113" y="18"/>
                    </a:cubicBezTo>
                    <a:cubicBezTo>
                      <a:pt x="112" y="19"/>
                      <a:pt x="112" y="19"/>
                      <a:pt x="112" y="19"/>
                    </a:cubicBezTo>
                    <a:cubicBezTo>
                      <a:pt x="112" y="19"/>
                      <a:pt x="112" y="19"/>
                      <a:pt x="112" y="19"/>
                    </a:cubicBezTo>
                    <a:cubicBezTo>
                      <a:pt x="113" y="18"/>
                      <a:pt x="113" y="18"/>
                      <a:pt x="113" y="18"/>
                    </a:cubicBezTo>
                    <a:cubicBezTo>
                      <a:pt x="112" y="19"/>
                      <a:pt x="112" y="19"/>
                      <a:pt x="112" y="19"/>
                    </a:cubicBezTo>
                    <a:cubicBezTo>
                      <a:pt x="113" y="19"/>
                      <a:pt x="113" y="19"/>
                      <a:pt x="114" y="19"/>
                    </a:cubicBezTo>
                    <a:cubicBezTo>
                      <a:pt x="121" y="23"/>
                      <a:pt x="146" y="37"/>
                      <a:pt x="169" y="50"/>
                    </a:cubicBezTo>
                    <a:cubicBezTo>
                      <a:pt x="180" y="57"/>
                      <a:pt x="191" y="63"/>
                      <a:pt x="199" y="68"/>
                    </a:cubicBezTo>
                    <a:cubicBezTo>
                      <a:pt x="207" y="72"/>
                      <a:pt x="212" y="75"/>
                      <a:pt x="212" y="75"/>
                    </a:cubicBezTo>
                    <a:cubicBezTo>
                      <a:pt x="213" y="76"/>
                      <a:pt x="214" y="76"/>
                      <a:pt x="214" y="75"/>
                    </a:cubicBezTo>
                    <a:cubicBezTo>
                      <a:pt x="215" y="74"/>
                      <a:pt x="215" y="74"/>
                      <a:pt x="215" y="74"/>
                    </a:cubicBezTo>
                    <a:cubicBezTo>
                      <a:pt x="215" y="73"/>
                      <a:pt x="214" y="73"/>
                      <a:pt x="214" y="73"/>
                    </a:cubicBezTo>
                    <a:cubicBezTo>
                      <a:pt x="214" y="72"/>
                      <a:pt x="213" y="71"/>
                      <a:pt x="212" y="71"/>
                    </a:cubicBezTo>
                    <a:cubicBezTo>
                      <a:pt x="208" y="68"/>
                      <a:pt x="201" y="63"/>
                      <a:pt x="191" y="57"/>
                    </a:cubicBezTo>
                    <a:cubicBezTo>
                      <a:pt x="177" y="48"/>
                      <a:pt x="160" y="38"/>
                      <a:pt x="145" y="29"/>
                    </a:cubicBezTo>
                    <a:cubicBezTo>
                      <a:pt x="138" y="25"/>
                      <a:pt x="132" y="21"/>
                      <a:pt x="127" y="19"/>
                    </a:cubicBezTo>
                    <a:cubicBezTo>
                      <a:pt x="125" y="17"/>
                      <a:pt x="123" y="16"/>
                      <a:pt x="122" y="15"/>
                    </a:cubicBezTo>
                    <a:cubicBezTo>
                      <a:pt x="121" y="15"/>
                      <a:pt x="121" y="15"/>
                      <a:pt x="121" y="15"/>
                    </a:cubicBezTo>
                    <a:cubicBezTo>
                      <a:pt x="120" y="14"/>
                      <a:pt x="120" y="14"/>
                      <a:pt x="120" y="14"/>
                    </a:cubicBezTo>
                    <a:cubicBezTo>
                      <a:pt x="120" y="14"/>
                      <a:pt x="120" y="14"/>
                      <a:pt x="120" y="14"/>
                    </a:cubicBezTo>
                    <a:cubicBezTo>
                      <a:pt x="119" y="15"/>
                      <a:pt x="119" y="15"/>
                      <a:pt x="119" y="15"/>
                    </a:cubicBezTo>
                    <a:cubicBezTo>
                      <a:pt x="120" y="15"/>
                      <a:pt x="120" y="15"/>
                      <a:pt x="120" y="15"/>
                    </a:cubicBezTo>
                    <a:cubicBezTo>
                      <a:pt x="120" y="14"/>
                      <a:pt x="120" y="14"/>
                      <a:pt x="120" y="14"/>
                    </a:cubicBezTo>
                    <a:cubicBezTo>
                      <a:pt x="119" y="15"/>
                      <a:pt x="119" y="15"/>
                      <a:pt x="119" y="15"/>
                    </a:cubicBezTo>
                    <a:cubicBezTo>
                      <a:pt x="120" y="15"/>
                      <a:pt x="120" y="15"/>
                      <a:pt x="120" y="15"/>
                    </a:cubicBezTo>
                    <a:cubicBezTo>
                      <a:pt x="119" y="16"/>
                      <a:pt x="119" y="16"/>
                      <a:pt x="119" y="16"/>
                    </a:cubicBezTo>
                    <a:cubicBezTo>
                      <a:pt x="121" y="15"/>
                      <a:pt x="121" y="15"/>
                      <a:pt x="121" y="15"/>
                    </a:cubicBezTo>
                    <a:cubicBezTo>
                      <a:pt x="120" y="15"/>
                      <a:pt x="120" y="15"/>
                      <a:pt x="120" y="15"/>
                    </a:cubicBezTo>
                    <a:cubicBezTo>
                      <a:pt x="119" y="16"/>
                      <a:pt x="119" y="16"/>
                      <a:pt x="119" y="16"/>
                    </a:cubicBezTo>
                    <a:cubicBezTo>
                      <a:pt x="121" y="15"/>
                      <a:pt x="121" y="15"/>
                      <a:pt x="121" y="15"/>
                    </a:cubicBezTo>
                    <a:cubicBezTo>
                      <a:pt x="119" y="16"/>
                      <a:pt x="119" y="16"/>
                      <a:pt x="119" y="16"/>
                    </a:cubicBezTo>
                    <a:cubicBezTo>
                      <a:pt x="121" y="16"/>
                      <a:pt x="121" y="16"/>
                      <a:pt x="121" y="16"/>
                    </a:cubicBezTo>
                    <a:cubicBezTo>
                      <a:pt x="121" y="15"/>
                      <a:pt x="121" y="15"/>
                      <a:pt x="121" y="15"/>
                    </a:cubicBezTo>
                    <a:cubicBezTo>
                      <a:pt x="119" y="16"/>
                      <a:pt x="119" y="16"/>
                      <a:pt x="119" y="16"/>
                    </a:cubicBezTo>
                    <a:cubicBezTo>
                      <a:pt x="121" y="16"/>
                      <a:pt x="121" y="16"/>
                      <a:pt x="121" y="16"/>
                    </a:cubicBezTo>
                    <a:cubicBezTo>
                      <a:pt x="119" y="16"/>
                      <a:pt x="119" y="16"/>
                      <a:pt x="119" y="16"/>
                    </a:cubicBezTo>
                    <a:cubicBezTo>
                      <a:pt x="119" y="17"/>
                      <a:pt x="119" y="17"/>
                      <a:pt x="119" y="17"/>
                    </a:cubicBezTo>
                    <a:cubicBezTo>
                      <a:pt x="221" y="74"/>
                      <a:pt x="221" y="74"/>
                      <a:pt x="221" y="74"/>
                    </a:cubicBezTo>
                    <a:cubicBezTo>
                      <a:pt x="222" y="74"/>
                      <a:pt x="223" y="74"/>
                      <a:pt x="223" y="73"/>
                    </a:cubicBezTo>
                    <a:cubicBezTo>
                      <a:pt x="223" y="72"/>
                      <a:pt x="223" y="72"/>
                      <a:pt x="223" y="72"/>
                    </a:cubicBezTo>
                    <a:cubicBezTo>
                      <a:pt x="223" y="72"/>
                      <a:pt x="223" y="71"/>
                      <a:pt x="223" y="71"/>
                    </a:cubicBezTo>
                    <a:cubicBezTo>
                      <a:pt x="223" y="71"/>
                      <a:pt x="223" y="71"/>
                      <a:pt x="222" y="70"/>
                    </a:cubicBezTo>
                    <a:cubicBezTo>
                      <a:pt x="221" y="69"/>
                      <a:pt x="219" y="68"/>
                      <a:pt x="216" y="66"/>
                    </a:cubicBezTo>
                    <a:cubicBezTo>
                      <a:pt x="194" y="51"/>
                      <a:pt x="127" y="11"/>
                      <a:pt x="127" y="11"/>
                    </a:cubicBezTo>
                    <a:cubicBezTo>
                      <a:pt x="127" y="11"/>
                      <a:pt x="126" y="11"/>
                      <a:pt x="125" y="12"/>
                    </a:cubicBezTo>
                    <a:cubicBezTo>
                      <a:pt x="125" y="13"/>
                      <a:pt x="125" y="14"/>
                      <a:pt x="126" y="14"/>
                    </a:cubicBezTo>
                    <a:cubicBezTo>
                      <a:pt x="126" y="14"/>
                      <a:pt x="151" y="29"/>
                      <a:pt x="176" y="43"/>
                    </a:cubicBezTo>
                    <a:cubicBezTo>
                      <a:pt x="189" y="51"/>
                      <a:pt x="202" y="58"/>
                      <a:pt x="212" y="63"/>
                    </a:cubicBezTo>
                    <a:cubicBezTo>
                      <a:pt x="217" y="66"/>
                      <a:pt x="221" y="69"/>
                      <a:pt x="225" y="70"/>
                    </a:cubicBezTo>
                    <a:cubicBezTo>
                      <a:pt x="226" y="71"/>
                      <a:pt x="228" y="72"/>
                      <a:pt x="229" y="72"/>
                    </a:cubicBezTo>
                    <a:cubicBezTo>
                      <a:pt x="229" y="72"/>
                      <a:pt x="230" y="72"/>
                      <a:pt x="230" y="73"/>
                    </a:cubicBezTo>
                    <a:cubicBezTo>
                      <a:pt x="231" y="73"/>
                      <a:pt x="231" y="73"/>
                      <a:pt x="231" y="73"/>
                    </a:cubicBezTo>
                    <a:cubicBezTo>
                      <a:pt x="232" y="73"/>
                      <a:pt x="232" y="73"/>
                      <a:pt x="232" y="73"/>
                    </a:cubicBezTo>
                    <a:cubicBezTo>
                      <a:pt x="232" y="73"/>
                      <a:pt x="233" y="72"/>
                      <a:pt x="233" y="72"/>
                    </a:cubicBezTo>
                    <a:cubicBezTo>
                      <a:pt x="233" y="72"/>
                      <a:pt x="233" y="72"/>
                      <a:pt x="233" y="72"/>
                    </a:cubicBezTo>
                    <a:cubicBezTo>
                      <a:pt x="233" y="71"/>
                      <a:pt x="233" y="71"/>
                      <a:pt x="233" y="71"/>
                    </a:cubicBezTo>
                    <a:cubicBezTo>
                      <a:pt x="233" y="71"/>
                      <a:pt x="233" y="70"/>
                      <a:pt x="233" y="70"/>
                    </a:cubicBezTo>
                    <a:cubicBezTo>
                      <a:pt x="232" y="69"/>
                      <a:pt x="232" y="69"/>
                      <a:pt x="232" y="69"/>
                    </a:cubicBezTo>
                    <a:cubicBezTo>
                      <a:pt x="231" y="68"/>
                      <a:pt x="229" y="67"/>
                      <a:pt x="225" y="65"/>
                    </a:cubicBezTo>
                    <a:cubicBezTo>
                      <a:pt x="214" y="58"/>
                      <a:pt x="192" y="45"/>
                      <a:pt x="172" y="33"/>
                    </a:cubicBezTo>
                    <a:cubicBezTo>
                      <a:pt x="162" y="28"/>
                      <a:pt x="153" y="22"/>
                      <a:pt x="147" y="18"/>
                    </a:cubicBezTo>
                    <a:cubicBezTo>
                      <a:pt x="143" y="16"/>
                      <a:pt x="141" y="14"/>
                      <a:pt x="139" y="13"/>
                    </a:cubicBezTo>
                    <a:cubicBezTo>
                      <a:pt x="138" y="12"/>
                      <a:pt x="137" y="11"/>
                      <a:pt x="137"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5" y="11"/>
                      <a:pt x="135" y="11"/>
                      <a:pt x="135" y="11"/>
                    </a:cubicBezTo>
                    <a:cubicBezTo>
                      <a:pt x="136" y="12"/>
                      <a:pt x="136" y="12"/>
                      <a:pt x="136" y="12"/>
                    </a:cubicBezTo>
                    <a:cubicBezTo>
                      <a:pt x="136" y="11"/>
                      <a:pt x="136" y="11"/>
                      <a:pt x="136" y="11"/>
                    </a:cubicBezTo>
                    <a:cubicBezTo>
                      <a:pt x="135" y="11"/>
                      <a:pt x="135" y="11"/>
                      <a:pt x="135" y="11"/>
                    </a:cubicBezTo>
                    <a:cubicBezTo>
                      <a:pt x="136" y="12"/>
                      <a:pt x="136" y="12"/>
                      <a:pt x="136" y="12"/>
                    </a:cubicBezTo>
                    <a:cubicBezTo>
                      <a:pt x="135" y="11"/>
                      <a:pt x="135" y="11"/>
                      <a:pt x="135" y="11"/>
                    </a:cubicBezTo>
                    <a:cubicBezTo>
                      <a:pt x="134" y="12"/>
                      <a:pt x="134" y="12"/>
                      <a:pt x="134" y="12"/>
                    </a:cubicBezTo>
                    <a:cubicBezTo>
                      <a:pt x="236" y="70"/>
                      <a:pt x="236" y="70"/>
                      <a:pt x="236" y="70"/>
                    </a:cubicBezTo>
                    <a:cubicBezTo>
                      <a:pt x="236" y="71"/>
                      <a:pt x="237" y="71"/>
                      <a:pt x="238" y="70"/>
                    </a:cubicBezTo>
                    <a:cubicBezTo>
                      <a:pt x="238" y="69"/>
                      <a:pt x="238" y="69"/>
                      <a:pt x="238" y="69"/>
                    </a:cubicBezTo>
                    <a:cubicBezTo>
                      <a:pt x="238" y="69"/>
                      <a:pt x="238" y="68"/>
                      <a:pt x="237" y="68"/>
                    </a:cubicBezTo>
                    <a:cubicBezTo>
                      <a:pt x="237" y="67"/>
                      <a:pt x="237" y="67"/>
                      <a:pt x="237" y="67"/>
                    </a:cubicBezTo>
                    <a:cubicBezTo>
                      <a:pt x="236" y="66"/>
                      <a:pt x="233" y="65"/>
                      <a:pt x="230" y="62"/>
                    </a:cubicBezTo>
                    <a:cubicBezTo>
                      <a:pt x="219" y="55"/>
                      <a:pt x="196" y="41"/>
                      <a:pt x="176" y="29"/>
                    </a:cubicBezTo>
                    <a:cubicBezTo>
                      <a:pt x="166" y="23"/>
                      <a:pt x="157" y="18"/>
                      <a:pt x="151" y="14"/>
                    </a:cubicBezTo>
                    <a:cubicBezTo>
                      <a:pt x="147" y="12"/>
                      <a:pt x="144" y="10"/>
                      <a:pt x="143" y="9"/>
                    </a:cubicBezTo>
                    <a:cubicBezTo>
                      <a:pt x="142" y="8"/>
                      <a:pt x="141" y="8"/>
                      <a:pt x="140" y="7"/>
                    </a:cubicBezTo>
                    <a:cubicBezTo>
                      <a:pt x="140" y="7"/>
                      <a:pt x="140" y="7"/>
                      <a:pt x="140" y="7"/>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8"/>
                      <a:pt x="140" y="8"/>
                      <a:pt x="140" y="8"/>
                    </a:cubicBezTo>
                    <a:cubicBezTo>
                      <a:pt x="140" y="7"/>
                      <a:pt x="140" y="7"/>
                      <a:pt x="140" y="7"/>
                    </a:cubicBezTo>
                    <a:cubicBezTo>
                      <a:pt x="139" y="8"/>
                      <a:pt x="139" y="8"/>
                      <a:pt x="139" y="8"/>
                    </a:cubicBezTo>
                    <a:cubicBezTo>
                      <a:pt x="140" y="8"/>
                      <a:pt x="140" y="8"/>
                      <a:pt x="140" y="8"/>
                    </a:cubicBezTo>
                    <a:cubicBezTo>
                      <a:pt x="139" y="8"/>
                      <a:pt x="139" y="8"/>
                      <a:pt x="139" y="8"/>
                    </a:cubicBezTo>
                    <a:cubicBezTo>
                      <a:pt x="140" y="8"/>
                      <a:pt x="140" y="8"/>
                      <a:pt x="140" y="8"/>
                    </a:cubicBezTo>
                    <a:cubicBezTo>
                      <a:pt x="140" y="8"/>
                      <a:pt x="140" y="8"/>
                      <a:pt x="140" y="8"/>
                    </a:cubicBezTo>
                    <a:cubicBezTo>
                      <a:pt x="139" y="8"/>
                      <a:pt x="139" y="8"/>
                      <a:pt x="139" y="8"/>
                    </a:cubicBezTo>
                    <a:cubicBezTo>
                      <a:pt x="140" y="8"/>
                      <a:pt x="140" y="8"/>
                      <a:pt x="140" y="8"/>
                    </a:cubicBezTo>
                    <a:cubicBezTo>
                      <a:pt x="139" y="8"/>
                      <a:pt x="139" y="8"/>
                      <a:pt x="139" y="8"/>
                    </a:cubicBezTo>
                    <a:cubicBezTo>
                      <a:pt x="138" y="10"/>
                      <a:pt x="138" y="10"/>
                      <a:pt x="138" y="10"/>
                    </a:cubicBezTo>
                    <a:cubicBezTo>
                      <a:pt x="138" y="10"/>
                      <a:pt x="163" y="24"/>
                      <a:pt x="188" y="39"/>
                    </a:cubicBezTo>
                    <a:cubicBezTo>
                      <a:pt x="200" y="47"/>
                      <a:pt x="213" y="54"/>
                      <a:pt x="223" y="60"/>
                    </a:cubicBezTo>
                    <a:cubicBezTo>
                      <a:pt x="228" y="62"/>
                      <a:pt x="232" y="65"/>
                      <a:pt x="235" y="66"/>
                    </a:cubicBezTo>
                    <a:cubicBezTo>
                      <a:pt x="237" y="67"/>
                      <a:pt x="238" y="68"/>
                      <a:pt x="239" y="68"/>
                    </a:cubicBezTo>
                    <a:cubicBezTo>
                      <a:pt x="239" y="69"/>
                      <a:pt x="240" y="69"/>
                      <a:pt x="240" y="69"/>
                    </a:cubicBezTo>
                    <a:cubicBezTo>
                      <a:pt x="241" y="69"/>
                      <a:pt x="241" y="69"/>
                      <a:pt x="241" y="69"/>
                    </a:cubicBezTo>
                    <a:cubicBezTo>
                      <a:pt x="242" y="69"/>
                      <a:pt x="242" y="69"/>
                      <a:pt x="242" y="69"/>
                    </a:cubicBezTo>
                    <a:cubicBezTo>
                      <a:pt x="242" y="69"/>
                      <a:pt x="243" y="69"/>
                      <a:pt x="243" y="68"/>
                    </a:cubicBezTo>
                    <a:cubicBezTo>
                      <a:pt x="243" y="68"/>
                      <a:pt x="243" y="68"/>
                      <a:pt x="243" y="68"/>
                    </a:cubicBezTo>
                    <a:cubicBezTo>
                      <a:pt x="243" y="68"/>
                      <a:pt x="243" y="68"/>
                      <a:pt x="243" y="68"/>
                    </a:cubicBezTo>
                    <a:cubicBezTo>
                      <a:pt x="243" y="67"/>
                      <a:pt x="243" y="67"/>
                      <a:pt x="243" y="67"/>
                    </a:cubicBezTo>
                    <a:cubicBezTo>
                      <a:pt x="243" y="66"/>
                      <a:pt x="242" y="66"/>
                      <a:pt x="242" y="66"/>
                    </a:cubicBezTo>
                    <a:cubicBezTo>
                      <a:pt x="241" y="65"/>
                      <a:pt x="239" y="63"/>
                      <a:pt x="235" y="61"/>
                    </a:cubicBezTo>
                    <a:cubicBezTo>
                      <a:pt x="213" y="46"/>
                      <a:pt x="146" y="6"/>
                      <a:pt x="146" y="6"/>
                    </a:cubicBezTo>
                    <a:cubicBezTo>
                      <a:pt x="146" y="8"/>
                      <a:pt x="146" y="8"/>
                      <a:pt x="146" y="8"/>
                    </a:cubicBezTo>
                    <a:cubicBezTo>
                      <a:pt x="147" y="8"/>
                      <a:pt x="147" y="8"/>
                      <a:pt x="147" y="8"/>
                    </a:cubicBezTo>
                    <a:cubicBezTo>
                      <a:pt x="146" y="8"/>
                      <a:pt x="146" y="8"/>
                      <a:pt x="146" y="8"/>
                    </a:cubicBezTo>
                    <a:cubicBezTo>
                      <a:pt x="146" y="9"/>
                      <a:pt x="146" y="9"/>
                      <a:pt x="146" y="9"/>
                    </a:cubicBezTo>
                    <a:cubicBezTo>
                      <a:pt x="147" y="8"/>
                      <a:pt x="147" y="8"/>
                      <a:pt x="147" y="8"/>
                    </a:cubicBezTo>
                    <a:cubicBezTo>
                      <a:pt x="146" y="8"/>
                      <a:pt x="146" y="8"/>
                      <a:pt x="146" y="8"/>
                    </a:cubicBezTo>
                    <a:cubicBezTo>
                      <a:pt x="146" y="9"/>
                      <a:pt x="146" y="9"/>
                      <a:pt x="146" y="9"/>
                    </a:cubicBezTo>
                    <a:cubicBezTo>
                      <a:pt x="146" y="8"/>
                      <a:pt x="146" y="8"/>
                      <a:pt x="146" y="8"/>
                    </a:cubicBezTo>
                    <a:cubicBezTo>
                      <a:pt x="146" y="9"/>
                      <a:pt x="146" y="9"/>
                      <a:pt x="146" y="9"/>
                    </a:cubicBezTo>
                    <a:cubicBezTo>
                      <a:pt x="146" y="9"/>
                      <a:pt x="146" y="9"/>
                      <a:pt x="146" y="9"/>
                    </a:cubicBezTo>
                    <a:cubicBezTo>
                      <a:pt x="146" y="8"/>
                      <a:pt x="146" y="8"/>
                      <a:pt x="146" y="8"/>
                    </a:cubicBezTo>
                    <a:cubicBezTo>
                      <a:pt x="146" y="9"/>
                      <a:pt x="146" y="9"/>
                      <a:pt x="146" y="9"/>
                    </a:cubicBezTo>
                    <a:cubicBezTo>
                      <a:pt x="146" y="8"/>
                      <a:pt x="146" y="8"/>
                      <a:pt x="146" y="8"/>
                    </a:cubicBezTo>
                    <a:cubicBezTo>
                      <a:pt x="145" y="9"/>
                      <a:pt x="145" y="9"/>
                      <a:pt x="145" y="9"/>
                    </a:cubicBezTo>
                    <a:cubicBezTo>
                      <a:pt x="146" y="9"/>
                      <a:pt x="146" y="9"/>
                      <a:pt x="146" y="9"/>
                    </a:cubicBezTo>
                    <a:cubicBezTo>
                      <a:pt x="146" y="8"/>
                      <a:pt x="146" y="8"/>
                      <a:pt x="146" y="8"/>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6" y="9"/>
                      <a:pt x="147" y="10"/>
                    </a:cubicBezTo>
                    <a:cubicBezTo>
                      <a:pt x="154" y="14"/>
                      <a:pt x="178" y="28"/>
                      <a:pt x="201" y="41"/>
                    </a:cubicBezTo>
                    <a:cubicBezTo>
                      <a:pt x="212" y="47"/>
                      <a:pt x="224" y="54"/>
                      <a:pt x="232" y="59"/>
                    </a:cubicBezTo>
                    <a:cubicBezTo>
                      <a:pt x="237" y="61"/>
                      <a:pt x="240" y="63"/>
                      <a:pt x="243" y="64"/>
                    </a:cubicBezTo>
                    <a:cubicBezTo>
                      <a:pt x="244" y="65"/>
                      <a:pt x="246" y="65"/>
                      <a:pt x="246" y="66"/>
                    </a:cubicBezTo>
                    <a:cubicBezTo>
                      <a:pt x="247" y="66"/>
                      <a:pt x="247" y="66"/>
                      <a:pt x="248" y="66"/>
                    </a:cubicBezTo>
                    <a:cubicBezTo>
                      <a:pt x="248" y="66"/>
                      <a:pt x="248" y="66"/>
                      <a:pt x="249" y="66"/>
                    </a:cubicBezTo>
                    <a:cubicBezTo>
                      <a:pt x="249" y="66"/>
                      <a:pt x="249" y="66"/>
                      <a:pt x="249" y="66"/>
                    </a:cubicBezTo>
                    <a:cubicBezTo>
                      <a:pt x="250" y="66"/>
                      <a:pt x="250" y="66"/>
                      <a:pt x="250" y="66"/>
                    </a:cubicBezTo>
                    <a:cubicBezTo>
                      <a:pt x="250" y="65"/>
                      <a:pt x="250" y="65"/>
                      <a:pt x="250" y="65"/>
                    </a:cubicBezTo>
                    <a:cubicBezTo>
                      <a:pt x="250" y="64"/>
                      <a:pt x="250" y="64"/>
                      <a:pt x="250" y="64"/>
                    </a:cubicBezTo>
                    <a:cubicBezTo>
                      <a:pt x="250" y="64"/>
                      <a:pt x="244" y="60"/>
                      <a:pt x="235" y="54"/>
                    </a:cubicBezTo>
                    <a:cubicBezTo>
                      <a:pt x="221" y="46"/>
                      <a:pt x="201" y="34"/>
                      <a:pt x="184" y="23"/>
                    </a:cubicBezTo>
                    <a:cubicBezTo>
                      <a:pt x="176" y="18"/>
                      <a:pt x="168" y="13"/>
                      <a:pt x="162" y="10"/>
                    </a:cubicBezTo>
                    <a:cubicBezTo>
                      <a:pt x="160" y="8"/>
                      <a:pt x="158" y="6"/>
                      <a:pt x="156" y="5"/>
                    </a:cubicBezTo>
                    <a:cubicBezTo>
                      <a:pt x="155" y="5"/>
                      <a:pt x="155" y="4"/>
                      <a:pt x="154" y="4"/>
                    </a:cubicBezTo>
                    <a:cubicBezTo>
                      <a:pt x="154" y="4"/>
                      <a:pt x="154" y="4"/>
                      <a:pt x="154" y="4"/>
                    </a:cubicBezTo>
                    <a:cubicBezTo>
                      <a:pt x="154" y="4"/>
                      <a:pt x="154" y="4"/>
                      <a:pt x="154" y="4"/>
                    </a:cubicBezTo>
                    <a:cubicBezTo>
                      <a:pt x="153" y="4"/>
                      <a:pt x="153" y="4"/>
                      <a:pt x="153" y="4"/>
                    </a:cubicBezTo>
                    <a:cubicBezTo>
                      <a:pt x="154" y="4"/>
                      <a:pt x="154" y="4"/>
                      <a:pt x="154" y="4"/>
                    </a:cubicBezTo>
                    <a:cubicBezTo>
                      <a:pt x="154" y="4"/>
                      <a:pt x="154" y="4"/>
                      <a:pt x="154" y="4"/>
                    </a:cubicBezTo>
                    <a:cubicBezTo>
                      <a:pt x="153" y="4"/>
                      <a:pt x="153" y="4"/>
                      <a:pt x="153" y="4"/>
                    </a:cubicBezTo>
                    <a:cubicBezTo>
                      <a:pt x="154" y="4"/>
                      <a:pt x="154" y="4"/>
                      <a:pt x="154" y="4"/>
                    </a:cubicBezTo>
                    <a:cubicBezTo>
                      <a:pt x="153" y="5"/>
                      <a:pt x="153" y="5"/>
                      <a:pt x="153" y="5"/>
                    </a:cubicBezTo>
                    <a:cubicBezTo>
                      <a:pt x="154" y="5"/>
                      <a:pt x="154" y="5"/>
                      <a:pt x="154" y="5"/>
                    </a:cubicBezTo>
                    <a:cubicBezTo>
                      <a:pt x="154" y="4"/>
                      <a:pt x="154" y="4"/>
                      <a:pt x="154" y="4"/>
                    </a:cubicBezTo>
                    <a:cubicBezTo>
                      <a:pt x="153" y="5"/>
                      <a:pt x="153" y="5"/>
                      <a:pt x="153" y="5"/>
                    </a:cubicBezTo>
                    <a:cubicBezTo>
                      <a:pt x="154" y="5"/>
                      <a:pt x="154" y="5"/>
                      <a:pt x="154" y="5"/>
                    </a:cubicBezTo>
                    <a:cubicBezTo>
                      <a:pt x="153" y="5"/>
                      <a:pt x="153" y="5"/>
                      <a:pt x="153" y="5"/>
                    </a:cubicBezTo>
                    <a:cubicBezTo>
                      <a:pt x="152" y="6"/>
                      <a:pt x="152" y="6"/>
                      <a:pt x="152" y="6"/>
                    </a:cubicBezTo>
                    <a:cubicBezTo>
                      <a:pt x="152" y="6"/>
                      <a:pt x="177" y="21"/>
                      <a:pt x="203" y="35"/>
                    </a:cubicBezTo>
                    <a:cubicBezTo>
                      <a:pt x="215" y="42"/>
                      <a:pt x="228" y="50"/>
                      <a:pt x="238" y="55"/>
                    </a:cubicBezTo>
                    <a:cubicBezTo>
                      <a:pt x="242" y="58"/>
                      <a:pt x="246" y="60"/>
                      <a:pt x="249" y="62"/>
                    </a:cubicBezTo>
                    <a:cubicBezTo>
                      <a:pt x="251" y="62"/>
                      <a:pt x="252" y="63"/>
                      <a:pt x="253" y="64"/>
                    </a:cubicBezTo>
                    <a:cubicBezTo>
                      <a:pt x="253" y="64"/>
                      <a:pt x="254" y="64"/>
                      <a:pt x="254" y="64"/>
                    </a:cubicBezTo>
                    <a:cubicBezTo>
                      <a:pt x="254" y="64"/>
                      <a:pt x="254" y="64"/>
                      <a:pt x="254" y="64"/>
                    </a:cubicBezTo>
                    <a:cubicBezTo>
                      <a:pt x="254" y="64"/>
                      <a:pt x="254" y="64"/>
                      <a:pt x="254" y="64"/>
                    </a:cubicBezTo>
                    <a:cubicBezTo>
                      <a:pt x="255" y="64"/>
                      <a:pt x="255" y="64"/>
                      <a:pt x="255" y="64"/>
                    </a:cubicBezTo>
                    <a:cubicBezTo>
                      <a:pt x="255" y="64"/>
                      <a:pt x="256" y="64"/>
                      <a:pt x="256" y="64"/>
                    </a:cubicBezTo>
                    <a:cubicBezTo>
                      <a:pt x="256" y="63"/>
                      <a:pt x="256" y="63"/>
                      <a:pt x="256" y="63"/>
                    </a:cubicBezTo>
                    <a:cubicBezTo>
                      <a:pt x="256" y="62"/>
                      <a:pt x="256" y="62"/>
                      <a:pt x="256" y="62"/>
                    </a:cubicBezTo>
                    <a:cubicBezTo>
                      <a:pt x="256" y="62"/>
                      <a:pt x="256" y="62"/>
                      <a:pt x="256" y="62"/>
                    </a:cubicBezTo>
                    <a:cubicBezTo>
                      <a:pt x="255" y="61"/>
                      <a:pt x="255" y="61"/>
                      <a:pt x="255" y="61"/>
                    </a:cubicBezTo>
                    <a:cubicBezTo>
                      <a:pt x="253" y="60"/>
                      <a:pt x="247" y="56"/>
                      <a:pt x="237" y="50"/>
                    </a:cubicBezTo>
                    <a:cubicBezTo>
                      <a:pt x="210" y="33"/>
                      <a:pt x="161" y="3"/>
                      <a:pt x="161" y="3"/>
                    </a:cubicBezTo>
                    <a:cubicBezTo>
                      <a:pt x="161" y="4"/>
                      <a:pt x="161" y="4"/>
                      <a:pt x="161" y="4"/>
                    </a:cubicBezTo>
                    <a:cubicBezTo>
                      <a:pt x="162" y="5"/>
                      <a:pt x="162" y="5"/>
                      <a:pt x="162" y="5"/>
                    </a:cubicBezTo>
                    <a:cubicBezTo>
                      <a:pt x="161" y="4"/>
                      <a:pt x="161" y="4"/>
                      <a:pt x="161" y="4"/>
                    </a:cubicBezTo>
                    <a:cubicBezTo>
                      <a:pt x="161" y="5"/>
                      <a:pt x="161" y="5"/>
                      <a:pt x="161" y="5"/>
                    </a:cubicBezTo>
                    <a:cubicBezTo>
                      <a:pt x="162" y="5"/>
                      <a:pt x="162" y="5"/>
                      <a:pt x="162" y="5"/>
                    </a:cubicBezTo>
                    <a:cubicBezTo>
                      <a:pt x="161" y="4"/>
                      <a:pt x="161" y="4"/>
                      <a:pt x="161" y="4"/>
                    </a:cubicBezTo>
                    <a:cubicBezTo>
                      <a:pt x="161" y="5"/>
                      <a:pt x="161" y="5"/>
                      <a:pt x="161" y="5"/>
                    </a:cubicBezTo>
                    <a:cubicBezTo>
                      <a:pt x="161" y="4"/>
                      <a:pt x="161" y="4"/>
                      <a:pt x="161" y="4"/>
                    </a:cubicBezTo>
                    <a:cubicBezTo>
                      <a:pt x="161" y="5"/>
                      <a:pt x="161" y="5"/>
                      <a:pt x="161" y="5"/>
                    </a:cubicBezTo>
                    <a:cubicBezTo>
                      <a:pt x="161" y="5"/>
                      <a:pt x="161" y="5"/>
                      <a:pt x="161" y="5"/>
                    </a:cubicBezTo>
                    <a:cubicBezTo>
                      <a:pt x="161" y="4"/>
                      <a:pt x="161" y="4"/>
                      <a:pt x="161" y="4"/>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2" y="6"/>
                      <a:pt x="163" y="6"/>
                    </a:cubicBezTo>
                    <a:cubicBezTo>
                      <a:pt x="167" y="8"/>
                      <a:pt x="175" y="12"/>
                      <a:pt x="185" y="18"/>
                    </a:cubicBezTo>
                    <a:cubicBezTo>
                      <a:pt x="200" y="26"/>
                      <a:pt x="219" y="37"/>
                      <a:pt x="234" y="46"/>
                    </a:cubicBezTo>
                    <a:cubicBezTo>
                      <a:pt x="242" y="51"/>
                      <a:pt x="249" y="55"/>
                      <a:pt x="254" y="58"/>
                    </a:cubicBezTo>
                    <a:cubicBezTo>
                      <a:pt x="258" y="60"/>
                      <a:pt x="261" y="62"/>
                      <a:pt x="261" y="62"/>
                    </a:cubicBezTo>
                    <a:cubicBezTo>
                      <a:pt x="262" y="63"/>
                      <a:pt x="263" y="62"/>
                      <a:pt x="263" y="62"/>
                    </a:cubicBezTo>
                    <a:cubicBezTo>
                      <a:pt x="263" y="61"/>
                      <a:pt x="263" y="61"/>
                      <a:pt x="263" y="61"/>
                    </a:cubicBezTo>
                    <a:cubicBezTo>
                      <a:pt x="263" y="60"/>
                      <a:pt x="263" y="60"/>
                      <a:pt x="263" y="60"/>
                    </a:cubicBezTo>
                    <a:cubicBezTo>
                      <a:pt x="263" y="60"/>
                      <a:pt x="263" y="60"/>
                      <a:pt x="263" y="60"/>
                    </a:cubicBezTo>
                    <a:cubicBezTo>
                      <a:pt x="262" y="59"/>
                      <a:pt x="262" y="59"/>
                      <a:pt x="261" y="58"/>
                    </a:cubicBezTo>
                    <a:cubicBezTo>
                      <a:pt x="254" y="54"/>
                      <a:pt x="231" y="40"/>
                      <a:pt x="209" y="27"/>
                    </a:cubicBezTo>
                    <a:cubicBezTo>
                      <a:pt x="199" y="20"/>
                      <a:pt x="188" y="14"/>
                      <a:pt x="180" y="9"/>
                    </a:cubicBezTo>
                    <a:cubicBezTo>
                      <a:pt x="177" y="7"/>
                      <a:pt x="174" y="4"/>
                      <a:pt x="171" y="3"/>
                    </a:cubicBezTo>
                    <a:cubicBezTo>
                      <a:pt x="170" y="2"/>
                      <a:pt x="169" y="2"/>
                      <a:pt x="169" y="1"/>
                    </a:cubicBezTo>
                    <a:cubicBezTo>
                      <a:pt x="168" y="1"/>
                      <a:pt x="168" y="1"/>
                      <a:pt x="168" y="1"/>
                    </a:cubicBezTo>
                    <a:cubicBezTo>
                      <a:pt x="168" y="1"/>
                      <a:pt x="168" y="1"/>
                      <a:pt x="168" y="1"/>
                    </a:cubicBezTo>
                    <a:cubicBezTo>
                      <a:pt x="167" y="2"/>
                      <a:pt x="167" y="2"/>
                      <a:pt x="167" y="2"/>
                    </a:cubicBezTo>
                    <a:cubicBezTo>
                      <a:pt x="169" y="2"/>
                      <a:pt x="169" y="2"/>
                      <a:pt x="169" y="2"/>
                    </a:cubicBezTo>
                    <a:cubicBezTo>
                      <a:pt x="169" y="1"/>
                      <a:pt x="168" y="1"/>
                      <a:pt x="168" y="1"/>
                    </a:cubicBezTo>
                    <a:cubicBezTo>
                      <a:pt x="167" y="2"/>
                      <a:pt x="167" y="2"/>
                      <a:pt x="167" y="2"/>
                    </a:cubicBezTo>
                    <a:cubicBezTo>
                      <a:pt x="169" y="2"/>
                      <a:pt x="169" y="2"/>
                      <a:pt x="169" y="2"/>
                    </a:cubicBezTo>
                    <a:cubicBezTo>
                      <a:pt x="167" y="2"/>
                      <a:pt x="167" y="2"/>
                      <a:pt x="167" y="2"/>
                    </a:cubicBezTo>
                    <a:cubicBezTo>
                      <a:pt x="168" y="2"/>
                      <a:pt x="168" y="2"/>
                      <a:pt x="168" y="2"/>
                    </a:cubicBezTo>
                    <a:cubicBezTo>
                      <a:pt x="169" y="2"/>
                      <a:pt x="169" y="2"/>
                      <a:pt x="169" y="2"/>
                    </a:cubicBezTo>
                    <a:cubicBezTo>
                      <a:pt x="167" y="2"/>
                      <a:pt x="167" y="2"/>
                      <a:pt x="167" y="2"/>
                    </a:cubicBezTo>
                    <a:cubicBezTo>
                      <a:pt x="168" y="2"/>
                      <a:pt x="168" y="2"/>
                      <a:pt x="168" y="2"/>
                    </a:cubicBezTo>
                    <a:cubicBezTo>
                      <a:pt x="169" y="2"/>
                      <a:pt x="169" y="1"/>
                      <a:pt x="168" y="0"/>
                    </a:cubicBezTo>
                    <a:cubicBezTo>
                      <a:pt x="167" y="0"/>
                      <a:pt x="166" y="0"/>
                      <a:pt x="166" y="1"/>
                    </a:cubicBezTo>
                    <a:cubicBezTo>
                      <a:pt x="166" y="2"/>
                      <a:pt x="166" y="2"/>
                      <a:pt x="166" y="2"/>
                    </a:cubicBezTo>
                    <a:cubicBezTo>
                      <a:pt x="166" y="2"/>
                      <a:pt x="166" y="2"/>
                      <a:pt x="166" y="3"/>
                    </a:cubicBezTo>
                    <a:cubicBezTo>
                      <a:pt x="167" y="3"/>
                      <a:pt x="167" y="3"/>
                      <a:pt x="167" y="3"/>
                    </a:cubicBezTo>
                    <a:cubicBezTo>
                      <a:pt x="168" y="4"/>
                      <a:pt x="170" y="6"/>
                      <a:pt x="173" y="8"/>
                    </a:cubicBezTo>
                    <a:cubicBezTo>
                      <a:pt x="184" y="15"/>
                      <a:pt x="206" y="28"/>
                      <a:pt x="225" y="40"/>
                    </a:cubicBezTo>
                    <a:cubicBezTo>
                      <a:pt x="235" y="46"/>
                      <a:pt x="244" y="51"/>
                      <a:pt x="251" y="55"/>
                    </a:cubicBezTo>
                    <a:cubicBezTo>
                      <a:pt x="254" y="57"/>
                      <a:pt x="256" y="59"/>
                      <a:pt x="258" y="60"/>
                    </a:cubicBezTo>
                    <a:cubicBezTo>
                      <a:pt x="259" y="61"/>
                      <a:pt x="260" y="61"/>
                      <a:pt x="260"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2" y="61"/>
                      <a:pt x="262" y="61"/>
                      <a:pt x="262" y="61"/>
                    </a:cubicBezTo>
                    <a:cubicBezTo>
                      <a:pt x="261" y="60"/>
                      <a:pt x="261" y="60"/>
                      <a:pt x="261" y="60"/>
                    </a:cubicBezTo>
                    <a:cubicBezTo>
                      <a:pt x="261" y="61"/>
                      <a:pt x="261" y="61"/>
                      <a:pt x="261" y="61"/>
                    </a:cubicBezTo>
                    <a:cubicBezTo>
                      <a:pt x="262" y="61"/>
                      <a:pt x="262" y="61"/>
                      <a:pt x="262" y="61"/>
                    </a:cubicBezTo>
                    <a:cubicBezTo>
                      <a:pt x="261" y="60"/>
                      <a:pt x="261" y="60"/>
                      <a:pt x="261" y="60"/>
                    </a:cubicBezTo>
                    <a:cubicBezTo>
                      <a:pt x="262" y="61"/>
                      <a:pt x="262" y="61"/>
                      <a:pt x="262" y="61"/>
                    </a:cubicBezTo>
                    <a:cubicBezTo>
                      <a:pt x="263" y="60"/>
                      <a:pt x="263" y="60"/>
                      <a:pt x="263" y="60"/>
                    </a:cubicBezTo>
                    <a:cubicBezTo>
                      <a:pt x="263" y="60"/>
                      <a:pt x="239" y="45"/>
                      <a:pt x="214" y="31"/>
                    </a:cubicBezTo>
                    <a:cubicBezTo>
                      <a:pt x="202" y="24"/>
                      <a:pt x="190" y="17"/>
                      <a:pt x="180" y="11"/>
                    </a:cubicBezTo>
                    <a:cubicBezTo>
                      <a:pt x="175" y="9"/>
                      <a:pt x="171" y="7"/>
                      <a:pt x="168" y="5"/>
                    </a:cubicBezTo>
                    <a:cubicBezTo>
                      <a:pt x="166" y="4"/>
                      <a:pt x="165" y="4"/>
                      <a:pt x="164" y="3"/>
                    </a:cubicBezTo>
                    <a:cubicBezTo>
                      <a:pt x="163" y="3"/>
                      <a:pt x="163" y="3"/>
                      <a:pt x="162" y="3"/>
                    </a:cubicBezTo>
                    <a:cubicBezTo>
                      <a:pt x="162" y="2"/>
                      <a:pt x="161" y="2"/>
                      <a:pt x="161" y="2"/>
                    </a:cubicBezTo>
                    <a:cubicBezTo>
                      <a:pt x="160" y="2"/>
                      <a:pt x="160" y="2"/>
                      <a:pt x="160" y="2"/>
                    </a:cubicBezTo>
                    <a:cubicBezTo>
                      <a:pt x="160" y="3"/>
                      <a:pt x="160" y="3"/>
                      <a:pt x="159" y="3"/>
                    </a:cubicBezTo>
                    <a:cubicBezTo>
                      <a:pt x="159" y="3"/>
                      <a:pt x="159" y="4"/>
                      <a:pt x="159" y="4"/>
                    </a:cubicBezTo>
                    <a:cubicBezTo>
                      <a:pt x="159" y="5"/>
                      <a:pt x="159" y="5"/>
                      <a:pt x="160" y="5"/>
                    </a:cubicBezTo>
                    <a:cubicBezTo>
                      <a:pt x="160" y="5"/>
                      <a:pt x="166" y="9"/>
                      <a:pt x="175" y="14"/>
                    </a:cubicBezTo>
                    <a:cubicBezTo>
                      <a:pt x="188" y="23"/>
                      <a:pt x="208" y="35"/>
                      <a:pt x="224" y="45"/>
                    </a:cubicBezTo>
                    <a:cubicBezTo>
                      <a:pt x="233" y="50"/>
                      <a:pt x="240" y="55"/>
                      <a:pt x="245" y="58"/>
                    </a:cubicBezTo>
                    <a:cubicBezTo>
                      <a:pt x="248" y="60"/>
                      <a:pt x="250" y="62"/>
                      <a:pt x="252" y="62"/>
                    </a:cubicBezTo>
                    <a:cubicBezTo>
                      <a:pt x="253" y="63"/>
                      <a:pt x="253" y="63"/>
                      <a:pt x="253" y="64"/>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5" y="63"/>
                      <a:pt x="255" y="63"/>
                      <a:pt x="255" y="63"/>
                    </a:cubicBezTo>
                    <a:cubicBezTo>
                      <a:pt x="254" y="64"/>
                      <a:pt x="254" y="64"/>
                      <a:pt x="254" y="64"/>
                    </a:cubicBezTo>
                    <a:cubicBezTo>
                      <a:pt x="254" y="64"/>
                      <a:pt x="254" y="64"/>
                      <a:pt x="254" y="64"/>
                    </a:cubicBezTo>
                    <a:cubicBezTo>
                      <a:pt x="255" y="63"/>
                      <a:pt x="255" y="63"/>
                      <a:pt x="255" y="63"/>
                    </a:cubicBezTo>
                    <a:cubicBezTo>
                      <a:pt x="254" y="64"/>
                      <a:pt x="254" y="64"/>
                      <a:pt x="254" y="64"/>
                    </a:cubicBezTo>
                    <a:cubicBezTo>
                      <a:pt x="255" y="63"/>
                      <a:pt x="255" y="63"/>
                      <a:pt x="255" y="63"/>
                    </a:cubicBezTo>
                    <a:cubicBezTo>
                      <a:pt x="253" y="63"/>
                      <a:pt x="253" y="63"/>
                      <a:pt x="253" y="63"/>
                    </a:cubicBezTo>
                    <a:cubicBezTo>
                      <a:pt x="253" y="63"/>
                      <a:pt x="254" y="64"/>
                      <a:pt x="254" y="64"/>
                    </a:cubicBezTo>
                    <a:cubicBezTo>
                      <a:pt x="255" y="63"/>
                      <a:pt x="255" y="63"/>
                      <a:pt x="255" y="63"/>
                    </a:cubicBezTo>
                    <a:cubicBezTo>
                      <a:pt x="253" y="63"/>
                      <a:pt x="253" y="63"/>
                      <a:pt x="253" y="63"/>
                    </a:cubicBezTo>
                    <a:cubicBezTo>
                      <a:pt x="255" y="63"/>
                      <a:pt x="255" y="63"/>
                      <a:pt x="255" y="63"/>
                    </a:cubicBezTo>
                    <a:cubicBezTo>
                      <a:pt x="254" y="62"/>
                      <a:pt x="254" y="62"/>
                      <a:pt x="254" y="62"/>
                    </a:cubicBezTo>
                    <a:cubicBezTo>
                      <a:pt x="255" y="63"/>
                      <a:pt x="255" y="63"/>
                      <a:pt x="255" y="63"/>
                    </a:cubicBezTo>
                    <a:cubicBezTo>
                      <a:pt x="255" y="61"/>
                      <a:pt x="255" y="61"/>
                      <a:pt x="255" y="61"/>
                    </a:cubicBezTo>
                    <a:cubicBezTo>
                      <a:pt x="255" y="61"/>
                      <a:pt x="254" y="61"/>
                      <a:pt x="254" y="62"/>
                    </a:cubicBezTo>
                    <a:cubicBezTo>
                      <a:pt x="255" y="63"/>
                      <a:pt x="255" y="63"/>
                      <a:pt x="255" y="63"/>
                    </a:cubicBezTo>
                    <a:cubicBezTo>
                      <a:pt x="255" y="61"/>
                      <a:pt x="255" y="61"/>
                      <a:pt x="255" y="61"/>
                    </a:cubicBezTo>
                    <a:cubicBezTo>
                      <a:pt x="255" y="63"/>
                      <a:pt x="255" y="63"/>
                      <a:pt x="255" y="63"/>
                    </a:cubicBezTo>
                    <a:cubicBezTo>
                      <a:pt x="255" y="61"/>
                      <a:pt x="255" y="61"/>
                      <a:pt x="255" y="61"/>
                    </a:cubicBezTo>
                    <a:cubicBezTo>
                      <a:pt x="255" y="61"/>
                      <a:pt x="255" y="61"/>
                      <a:pt x="255" y="61"/>
                    </a:cubicBezTo>
                    <a:cubicBezTo>
                      <a:pt x="255" y="63"/>
                      <a:pt x="255" y="63"/>
                      <a:pt x="255" y="63"/>
                    </a:cubicBezTo>
                    <a:cubicBezTo>
                      <a:pt x="255" y="61"/>
                      <a:pt x="255" y="61"/>
                      <a:pt x="255" y="61"/>
                    </a:cubicBezTo>
                    <a:cubicBezTo>
                      <a:pt x="255" y="62"/>
                      <a:pt x="255" y="62"/>
                      <a:pt x="255" y="62"/>
                    </a:cubicBezTo>
                    <a:cubicBezTo>
                      <a:pt x="255" y="61"/>
                      <a:pt x="255" y="61"/>
                      <a:pt x="255" y="61"/>
                    </a:cubicBezTo>
                    <a:cubicBezTo>
                      <a:pt x="255" y="61"/>
                      <a:pt x="255" y="61"/>
                      <a:pt x="255" y="61"/>
                    </a:cubicBezTo>
                    <a:cubicBezTo>
                      <a:pt x="255" y="62"/>
                      <a:pt x="255" y="62"/>
                      <a:pt x="255" y="62"/>
                    </a:cubicBezTo>
                    <a:cubicBezTo>
                      <a:pt x="255" y="61"/>
                      <a:pt x="255" y="61"/>
                      <a:pt x="255" y="61"/>
                    </a:cubicBezTo>
                    <a:cubicBezTo>
                      <a:pt x="255" y="61"/>
                      <a:pt x="254" y="61"/>
                      <a:pt x="254" y="61"/>
                    </a:cubicBezTo>
                    <a:cubicBezTo>
                      <a:pt x="246" y="57"/>
                      <a:pt x="221" y="43"/>
                      <a:pt x="198" y="29"/>
                    </a:cubicBezTo>
                    <a:cubicBezTo>
                      <a:pt x="187" y="23"/>
                      <a:pt x="175" y="16"/>
                      <a:pt x="167" y="11"/>
                    </a:cubicBezTo>
                    <a:cubicBezTo>
                      <a:pt x="159" y="7"/>
                      <a:pt x="154" y="4"/>
                      <a:pt x="154" y="4"/>
                    </a:cubicBezTo>
                    <a:cubicBezTo>
                      <a:pt x="153" y="3"/>
                      <a:pt x="153" y="3"/>
                      <a:pt x="152" y="4"/>
                    </a:cubicBezTo>
                    <a:cubicBezTo>
                      <a:pt x="152" y="4"/>
                      <a:pt x="151" y="4"/>
                      <a:pt x="151" y="5"/>
                    </a:cubicBezTo>
                    <a:cubicBezTo>
                      <a:pt x="151" y="5"/>
                      <a:pt x="152" y="6"/>
                      <a:pt x="152" y="6"/>
                    </a:cubicBezTo>
                    <a:cubicBezTo>
                      <a:pt x="152" y="6"/>
                      <a:pt x="152" y="6"/>
                      <a:pt x="152" y="6"/>
                    </a:cubicBezTo>
                    <a:cubicBezTo>
                      <a:pt x="152" y="6"/>
                      <a:pt x="153" y="7"/>
                      <a:pt x="154" y="8"/>
                    </a:cubicBezTo>
                    <a:cubicBezTo>
                      <a:pt x="168" y="17"/>
                      <a:pt x="248" y="66"/>
                      <a:pt x="248" y="66"/>
                    </a:cubicBezTo>
                    <a:cubicBezTo>
                      <a:pt x="249" y="65"/>
                      <a:pt x="249" y="65"/>
                      <a:pt x="249" y="65"/>
                    </a:cubicBezTo>
                    <a:cubicBezTo>
                      <a:pt x="248" y="64"/>
                      <a:pt x="248" y="64"/>
                      <a:pt x="248" y="64"/>
                    </a:cubicBezTo>
                    <a:cubicBezTo>
                      <a:pt x="249" y="65"/>
                      <a:pt x="249" y="65"/>
                      <a:pt x="249" y="65"/>
                    </a:cubicBezTo>
                    <a:cubicBezTo>
                      <a:pt x="248" y="64"/>
                      <a:pt x="248" y="64"/>
                      <a:pt x="248" y="64"/>
                    </a:cubicBezTo>
                    <a:cubicBezTo>
                      <a:pt x="248" y="64"/>
                      <a:pt x="248" y="64"/>
                      <a:pt x="248" y="64"/>
                    </a:cubicBezTo>
                    <a:cubicBezTo>
                      <a:pt x="249" y="65"/>
                      <a:pt x="249" y="65"/>
                      <a:pt x="249" y="65"/>
                    </a:cubicBezTo>
                    <a:cubicBezTo>
                      <a:pt x="248" y="64"/>
                      <a:pt x="248" y="64"/>
                      <a:pt x="248" y="64"/>
                    </a:cubicBezTo>
                    <a:cubicBezTo>
                      <a:pt x="249" y="65"/>
                      <a:pt x="249" y="65"/>
                      <a:pt x="249" y="65"/>
                    </a:cubicBezTo>
                    <a:cubicBezTo>
                      <a:pt x="249" y="63"/>
                      <a:pt x="249" y="63"/>
                      <a:pt x="249" y="63"/>
                    </a:cubicBezTo>
                    <a:cubicBezTo>
                      <a:pt x="248" y="64"/>
                      <a:pt x="248" y="64"/>
                      <a:pt x="248" y="64"/>
                    </a:cubicBezTo>
                    <a:cubicBezTo>
                      <a:pt x="249" y="65"/>
                      <a:pt x="249" y="65"/>
                      <a:pt x="249" y="65"/>
                    </a:cubicBezTo>
                    <a:cubicBezTo>
                      <a:pt x="249" y="63"/>
                      <a:pt x="249" y="63"/>
                      <a:pt x="249" y="63"/>
                    </a:cubicBezTo>
                    <a:cubicBezTo>
                      <a:pt x="249" y="64"/>
                      <a:pt x="249" y="64"/>
                      <a:pt x="249" y="64"/>
                    </a:cubicBezTo>
                    <a:cubicBezTo>
                      <a:pt x="249" y="63"/>
                      <a:pt x="249" y="63"/>
                      <a:pt x="249" y="63"/>
                    </a:cubicBezTo>
                    <a:cubicBezTo>
                      <a:pt x="249" y="63"/>
                      <a:pt x="249" y="63"/>
                      <a:pt x="249" y="63"/>
                    </a:cubicBezTo>
                    <a:cubicBezTo>
                      <a:pt x="249" y="64"/>
                      <a:pt x="249" y="64"/>
                      <a:pt x="249" y="64"/>
                    </a:cubicBezTo>
                    <a:cubicBezTo>
                      <a:pt x="249" y="63"/>
                      <a:pt x="249" y="63"/>
                      <a:pt x="249" y="63"/>
                    </a:cubicBezTo>
                    <a:cubicBezTo>
                      <a:pt x="249" y="63"/>
                      <a:pt x="248" y="63"/>
                      <a:pt x="247" y="63"/>
                    </a:cubicBezTo>
                    <a:cubicBezTo>
                      <a:pt x="243" y="61"/>
                      <a:pt x="235" y="57"/>
                      <a:pt x="225" y="51"/>
                    </a:cubicBezTo>
                    <a:cubicBezTo>
                      <a:pt x="210" y="43"/>
                      <a:pt x="190" y="31"/>
                      <a:pt x="175" y="22"/>
                    </a:cubicBezTo>
                    <a:cubicBezTo>
                      <a:pt x="167" y="18"/>
                      <a:pt x="160" y="14"/>
                      <a:pt x="155" y="11"/>
                    </a:cubicBezTo>
                    <a:cubicBezTo>
                      <a:pt x="152" y="9"/>
                      <a:pt x="150" y="8"/>
                      <a:pt x="149" y="7"/>
                    </a:cubicBezTo>
                    <a:cubicBezTo>
                      <a:pt x="148" y="7"/>
                      <a:pt x="147" y="7"/>
                      <a:pt x="147" y="7"/>
                    </a:cubicBezTo>
                    <a:cubicBezTo>
                      <a:pt x="146" y="6"/>
                      <a:pt x="146" y="6"/>
                      <a:pt x="146" y="6"/>
                    </a:cubicBezTo>
                    <a:cubicBezTo>
                      <a:pt x="146" y="6"/>
                      <a:pt x="146" y="6"/>
                      <a:pt x="146" y="6"/>
                    </a:cubicBezTo>
                    <a:cubicBezTo>
                      <a:pt x="146" y="6"/>
                      <a:pt x="146" y="6"/>
                      <a:pt x="146" y="6"/>
                    </a:cubicBezTo>
                    <a:cubicBezTo>
                      <a:pt x="145" y="6"/>
                      <a:pt x="145" y="6"/>
                      <a:pt x="145" y="6"/>
                    </a:cubicBezTo>
                    <a:cubicBezTo>
                      <a:pt x="144" y="7"/>
                      <a:pt x="144" y="7"/>
                      <a:pt x="144" y="7"/>
                    </a:cubicBezTo>
                    <a:cubicBezTo>
                      <a:pt x="144" y="7"/>
                      <a:pt x="144" y="8"/>
                      <a:pt x="144" y="8"/>
                    </a:cubicBezTo>
                    <a:cubicBezTo>
                      <a:pt x="144" y="8"/>
                      <a:pt x="144" y="9"/>
                      <a:pt x="145" y="9"/>
                    </a:cubicBezTo>
                    <a:cubicBezTo>
                      <a:pt x="145" y="9"/>
                      <a:pt x="151" y="12"/>
                      <a:pt x="160" y="18"/>
                    </a:cubicBezTo>
                    <a:cubicBezTo>
                      <a:pt x="173" y="26"/>
                      <a:pt x="194" y="38"/>
                      <a:pt x="210" y="48"/>
                    </a:cubicBezTo>
                    <a:cubicBezTo>
                      <a:pt x="219" y="54"/>
                      <a:pt x="226" y="58"/>
                      <a:pt x="232" y="62"/>
                    </a:cubicBezTo>
                    <a:cubicBezTo>
                      <a:pt x="235" y="64"/>
                      <a:pt x="237" y="65"/>
                      <a:pt x="238" y="67"/>
                    </a:cubicBezTo>
                    <a:cubicBezTo>
                      <a:pt x="239" y="67"/>
                      <a:pt x="240" y="68"/>
                      <a:pt x="240"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2" y="68"/>
                      <a:pt x="242" y="68"/>
                      <a:pt x="242" y="68"/>
                    </a:cubicBezTo>
                    <a:cubicBezTo>
                      <a:pt x="240" y="67"/>
                      <a:pt x="240" y="67"/>
                      <a:pt x="240" y="67"/>
                    </a:cubicBezTo>
                    <a:cubicBezTo>
                      <a:pt x="240" y="68"/>
                      <a:pt x="240" y="68"/>
                      <a:pt x="240" y="68"/>
                    </a:cubicBezTo>
                    <a:cubicBezTo>
                      <a:pt x="242" y="68"/>
                      <a:pt x="242" y="68"/>
                      <a:pt x="242" y="68"/>
                    </a:cubicBezTo>
                    <a:cubicBezTo>
                      <a:pt x="240" y="67"/>
                      <a:pt x="240" y="67"/>
                      <a:pt x="240" y="67"/>
                    </a:cubicBezTo>
                    <a:cubicBezTo>
                      <a:pt x="242" y="68"/>
                      <a:pt x="242" y="68"/>
                      <a:pt x="242" y="68"/>
                    </a:cubicBezTo>
                    <a:cubicBezTo>
                      <a:pt x="240" y="67"/>
                      <a:pt x="240" y="67"/>
                      <a:pt x="240" y="67"/>
                    </a:cubicBezTo>
                    <a:cubicBezTo>
                      <a:pt x="242" y="68"/>
                      <a:pt x="242" y="68"/>
                      <a:pt x="242" y="68"/>
                    </a:cubicBezTo>
                    <a:cubicBezTo>
                      <a:pt x="241" y="66"/>
                      <a:pt x="241" y="66"/>
                      <a:pt x="241" y="66"/>
                    </a:cubicBezTo>
                    <a:cubicBezTo>
                      <a:pt x="240" y="67"/>
                      <a:pt x="240" y="67"/>
                      <a:pt x="240" y="67"/>
                    </a:cubicBezTo>
                    <a:cubicBezTo>
                      <a:pt x="242" y="68"/>
                      <a:pt x="242" y="68"/>
                      <a:pt x="242" y="68"/>
                    </a:cubicBezTo>
                    <a:cubicBezTo>
                      <a:pt x="241" y="66"/>
                      <a:pt x="241" y="66"/>
                      <a:pt x="241" y="66"/>
                    </a:cubicBezTo>
                    <a:cubicBezTo>
                      <a:pt x="241" y="67"/>
                      <a:pt x="241" y="67"/>
                      <a:pt x="241" y="67"/>
                    </a:cubicBezTo>
                    <a:cubicBezTo>
                      <a:pt x="241" y="66"/>
                      <a:pt x="241" y="66"/>
                      <a:pt x="241" y="66"/>
                    </a:cubicBezTo>
                    <a:cubicBezTo>
                      <a:pt x="241" y="66"/>
                      <a:pt x="241" y="66"/>
                      <a:pt x="241" y="66"/>
                    </a:cubicBezTo>
                    <a:cubicBezTo>
                      <a:pt x="241" y="67"/>
                      <a:pt x="241" y="67"/>
                      <a:pt x="241" y="67"/>
                    </a:cubicBezTo>
                    <a:cubicBezTo>
                      <a:pt x="241" y="66"/>
                      <a:pt x="241" y="66"/>
                      <a:pt x="241" y="66"/>
                    </a:cubicBezTo>
                    <a:cubicBezTo>
                      <a:pt x="241" y="67"/>
                      <a:pt x="241" y="67"/>
                      <a:pt x="241" y="67"/>
                    </a:cubicBezTo>
                    <a:cubicBezTo>
                      <a:pt x="242" y="66"/>
                      <a:pt x="242" y="66"/>
                      <a:pt x="242" y="66"/>
                    </a:cubicBezTo>
                    <a:cubicBezTo>
                      <a:pt x="241" y="66"/>
                      <a:pt x="241" y="66"/>
                      <a:pt x="241" y="66"/>
                    </a:cubicBezTo>
                    <a:cubicBezTo>
                      <a:pt x="241" y="67"/>
                      <a:pt x="241" y="67"/>
                      <a:pt x="241" y="67"/>
                    </a:cubicBezTo>
                    <a:cubicBezTo>
                      <a:pt x="242" y="66"/>
                      <a:pt x="242" y="66"/>
                      <a:pt x="242" y="66"/>
                    </a:cubicBezTo>
                    <a:cubicBezTo>
                      <a:pt x="241" y="66"/>
                      <a:pt x="241" y="66"/>
                      <a:pt x="240" y="65"/>
                    </a:cubicBezTo>
                    <a:cubicBezTo>
                      <a:pt x="236" y="64"/>
                      <a:pt x="228" y="59"/>
                      <a:pt x="218" y="53"/>
                    </a:cubicBezTo>
                    <a:cubicBezTo>
                      <a:pt x="202" y="45"/>
                      <a:pt x="183" y="33"/>
                      <a:pt x="167" y="24"/>
                    </a:cubicBezTo>
                    <a:cubicBezTo>
                      <a:pt x="159" y="19"/>
                      <a:pt x="152" y="15"/>
                      <a:pt x="148" y="12"/>
                    </a:cubicBezTo>
                    <a:cubicBezTo>
                      <a:pt x="143" y="9"/>
                      <a:pt x="140" y="7"/>
                      <a:pt x="140" y="7"/>
                    </a:cubicBezTo>
                    <a:cubicBezTo>
                      <a:pt x="139" y="7"/>
                      <a:pt x="139" y="7"/>
                      <a:pt x="138" y="7"/>
                    </a:cubicBezTo>
                    <a:cubicBezTo>
                      <a:pt x="138" y="7"/>
                      <a:pt x="137" y="8"/>
                      <a:pt x="137" y="8"/>
                    </a:cubicBezTo>
                    <a:cubicBezTo>
                      <a:pt x="137" y="9"/>
                      <a:pt x="138" y="9"/>
                      <a:pt x="138" y="9"/>
                    </a:cubicBezTo>
                    <a:cubicBezTo>
                      <a:pt x="138" y="9"/>
                      <a:pt x="138" y="9"/>
                      <a:pt x="138" y="9"/>
                    </a:cubicBezTo>
                    <a:cubicBezTo>
                      <a:pt x="138" y="10"/>
                      <a:pt x="138" y="10"/>
                      <a:pt x="138" y="10"/>
                    </a:cubicBezTo>
                    <a:cubicBezTo>
                      <a:pt x="138" y="10"/>
                      <a:pt x="139" y="10"/>
                      <a:pt x="140" y="10"/>
                    </a:cubicBezTo>
                    <a:cubicBezTo>
                      <a:pt x="146" y="14"/>
                      <a:pt x="170" y="28"/>
                      <a:pt x="192" y="42"/>
                    </a:cubicBezTo>
                    <a:cubicBezTo>
                      <a:pt x="203" y="49"/>
                      <a:pt x="214" y="56"/>
                      <a:pt x="222" y="61"/>
                    </a:cubicBezTo>
                    <a:cubicBezTo>
                      <a:pt x="226" y="64"/>
                      <a:pt x="230" y="66"/>
                      <a:pt x="232" y="67"/>
                    </a:cubicBezTo>
                    <a:cubicBezTo>
                      <a:pt x="233" y="68"/>
                      <a:pt x="234" y="69"/>
                      <a:pt x="234" y="69"/>
                    </a:cubicBezTo>
                    <a:cubicBezTo>
                      <a:pt x="235" y="70"/>
                      <a:pt x="235" y="70"/>
                      <a:pt x="235" y="70"/>
                    </a:cubicBezTo>
                    <a:cubicBezTo>
                      <a:pt x="235" y="70"/>
                      <a:pt x="235" y="70"/>
                      <a:pt x="235" y="70"/>
                    </a:cubicBezTo>
                    <a:cubicBezTo>
                      <a:pt x="236" y="69"/>
                      <a:pt x="236" y="69"/>
                      <a:pt x="236" y="69"/>
                    </a:cubicBezTo>
                    <a:cubicBezTo>
                      <a:pt x="235" y="69"/>
                      <a:pt x="235" y="69"/>
                      <a:pt x="235" y="69"/>
                    </a:cubicBezTo>
                    <a:cubicBezTo>
                      <a:pt x="235" y="70"/>
                      <a:pt x="235" y="70"/>
                      <a:pt x="235" y="70"/>
                    </a:cubicBezTo>
                    <a:cubicBezTo>
                      <a:pt x="236" y="69"/>
                      <a:pt x="236" y="69"/>
                      <a:pt x="236" y="69"/>
                    </a:cubicBezTo>
                    <a:cubicBezTo>
                      <a:pt x="235" y="69"/>
                      <a:pt x="235" y="69"/>
                      <a:pt x="235" y="69"/>
                    </a:cubicBezTo>
                    <a:cubicBezTo>
                      <a:pt x="236" y="69"/>
                      <a:pt x="236" y="69"/>
                      <a:pt x="236" y="69"/>
                    </a:cubicBezTo>
                    <a:cubicBezTo>
                      <a:pt x="235" y="68"/>
                      <a:pt x="235" y="68"/>
                      <a:pt x="235" y="68"/>
                    </a:cubicBezTo>
                    <a:cubicBezTo>
                      <a:pt x="235" y="69"/>
                      <a:pt x="235" y="69"/>
                      <a:pt x="235" y="69"/>
                    </a:cubicBezTo>
                    <a:cubicBezTo>
                      <a:pt x="236" y="69"/>
                      <a:pt x="236" y="69"/>
                      <a:pt x="236" y="69"/>
                    </a:cubicBezTo>
                    <a:cubicBezTo>
                      <a:pt x="235" y="68"/>
                      <a:pt x="235" y="68"/>
                      <a:pt x="235" y="68"/>
                    </a:cubicBezTo>
                    <a:cubicBezTo>
                      <a:pt x="236" y="69"/>
                      <a:pt x="236" y="69"/>
                      <a:pt x="236" y="69"/>
                    </a:cubicBezTo>
                    <a:cubicBezTo>
                      <a:pt x="237" y="68"/>
                      <a:pt x="237" y="68"/>
                      <a:pt x="237" y="68"/>
                    </a:cubicBezTo>
                    <a:cubicBezTo>
                      <a:pt x="136" y="10"/>
                      <a:pt x="136" y="10"/>
                      <a:pt x="136" y="10"/>
                    </a:cubicBezTo>
                    <a:cubicBezTo>
                      <a:pt x="135" y="9"/>
                      <a:pt x="134" y="9"/>
                      <a:pt x="134" y="10"/>
                    </a:cubicBezTo>
                    <a:cubicBezTo>
                      <a:pt x="134" y="11"/>
                      <a:pt x="134" y="11"/>
                      <a:pt x="134" y="11"/>
                    </a:cubicBezTo>
                    <a:cubicBezTo>
                      <a:pt x="134" y="12"/>
                      <a:pt x="134" y="12"/>
                      <a:pt x="134" y="12"/>
                    </a:cubicBezTo>
                    <a:cubicBezTo>
                      <a:pt x="135" y="13"/>
                      <a:pt x="135" y="14"/>
                      <a:pt x="136" y="14"/>
                    </a:cubicBezTo>
                    <a:cubicBezTo>
                      <a:pt x="140" y="17"/>
                      <a:pt x="148" y="22"/>
                      <a:pt x="157" y="28"/>
                    </a:cubicBezTo>
                    <a:cubicBezTo>
                      <a:pt x="172" y="37"/>
                      <a:pt x="190" y="47"/>
                      <a:pt x="205" y="56"/>
                    </a:cubicBezTo>
                    <a:cubicBezTo>
                      <a:pt x="212" y="60"/>
                      <a:pt x="219" y="64"/>
                      <a:pt x="223" y="67"/>
                    </a:cubicBezTo>
                    <a:cubicBezTo>
                      <a:pt x="226" y="69"/>
                      <a:pt x="228" y="70"/>
                      <a:pt x="229" y="71"/>
                    </a:cubicBezTo>
                    <a:cubicBezTo>
                      <a:pt x="229" y="71"/>
                      <a:pt x="230" y="71"/>
                      <a:pt x="230" y="72"/>
                    </a:cubicBezTo>
                    <a:cubicBezTo>
                      <a:pt x="230" y="72"/>
                      <a:pt x="230" y="72"/>
                      <a:pt x="230" y="72"/>
                    </a:cubicBezTo>
                    <a:cubicBezTo>
                      <a:pt x="231" y="71"/>
                      <a:pt x="231" y="71"/>
                      <a:pt x="231" y="71"/>
                    </a:cubicBezTo>
                    <a:cubicBezTo>
                      <a:pt x="230" y="71"/>
                      <a:pt x="230" y="71"/>
                      <a:pt x="230" y="71"/>
                    </a:cubicBezTo>
                    <a:cubicBezTo>
                      <a:pt x="230" y="72"/>
                      <a:pt x="230" y="72"/>
                      <a:pt x="230" y="72"/>
                    </a:cubicBezTo>
                    <a:cubicBezTo>
                      <a:pt x="231" y="71"/>
                      <a:pt x="231" y="71"/>
                      <a:pt x="231" y="71"/>
                    </a:cubicBezTo>
                    <a:cubicBezTo>
                      <a:pt x="230" y="71"/>
                      <a:pt x="230" y="71"/>
                      <a:pt x="230" y="71"/>
                    </a:cubicBezTo>
                    <a:cubicBezTo>
                      <a:pt x="232" y="71"/>
                      <a:pt x="232" y="71"/>
                      <a:pt x="232" y="71"/>
                    </a:cubicBezTo>
                    <a:cubicBezTo>
                      <a:pt x="230" y="70"/>
                      <a:pt x="230" y="70"/>
                      <a:pt x="230" y="70"/>
                    </a:cubicBezTo>
                    <a:cubicBezTo>
                      <a:pt x="230" y="71"/>
                      <a:pt x="230" y="71"/>
                      <a:pt x="230" y="71"/>
                    </a:cubicBezTo>
                    <a:cubicBezTo>
                      <a:pt x="232" y="71"/>
                      <a:pt x="232" y="71"/>
                      <a:pt x="232" y="71"/>
                    </a:cubicBezTo>
                    <a:cubicBezTo>
                      <a:pt x="230" y="70"/>
                      <a:pt x="230" y="70"/>
                      <a:pt x="230" y="70"/>
                    </a:cubicBezTo>
                    <a:cubicBezTo>
                      <a:pt x="232" y="71"/>
                      <a:pt x="232" y="71"/>
                      <a:pt x="232" y="71"/>
                    </a:cubicBezTo>
                    <a:cubicBezTo>
                      <a:pt x="230" y="70"/>
                      <a:pt x="230" y="70"/>
                      <a:pt x="230" y="70"/>
                    </a:cubicBezTo>
                    <a:cubicBezTo>
                      <a:pt x="231" y="71"/>
                      <a:pt x="231" y="71"/>
                      <a:pt x="231" y="71"/>
                    </a:cubicBezTo>
                    <a:cubicBezTo>
                      <a:pt x="231" y="70"/>
                      <a:pt x="231" y="70"/>
                      <a:pt x="231" y="70"/>
                    </a:cubicBezTo>
                    <a:cubicBezTo>
                      <a:pt x="230" y="70"/>
                      <a:pt x="230" y="70"/>
                      <a:pt x="230" y="70"/>
                    </a:cubicBezTo>
                    <a:cubicBezTo>
                      <a:pt x="231" y="71"/>
                      <a:pt x="231" y="71"/>
                      <a:pt x="231" y="71"/>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0" y="70"/>
                      <a:pt x="229" y="69"/>
                    </a:cubicBezTo>
                    <a:cubicBezTo>
                      <a:pt x="225" y="67"/>
                      <a:pt x="217" y="63"/>
                      <a:pt x="207" y="57"/>
                    </a:cubicBezTo>
                    <a:cubicBezTo>
                      <a:pt x="191" y="49"/>
                      <a:pt x="171" y="37"/>
                      <a:pt x="155" y="28"/>
                    </a:cubicBezTo>
                    <a:cubicBezTo>
                      <a:pt x="147" y="23"/>
                      <a:pt x="140" y="19"/>
                      <a:pt x="135" y="16"/>
                    </a:cubicBezTo>
                    <a:cubicBezTo>
                      <a:pt x="130" y="13"/>
                      <a:pt x="127" y="11"/>
                      <a:pt x="127" y="11"/>
                    </a:cubicBezTo>
                    <a:cubicBezTo>
                      <a:pt x="127" y="11"/>
                      <a:pt x="127" y="11"/>
                      <a:pt x="126" y="11"/>
                    </a:cubicBezTo>
                    <a:cubicBezTo>
                      <a:pt x="126" y="11"/>
                      <a:pt x="126" y="12"/>
                      <a:pt x="125" y="12"/>
                    </a:cubicBezTo>
                    <a:cubicBezTo>
                      <a:pt x="125" y="12"/>
                      <a:pt x="125" y="13"/>
                      <a:pt x="125" y="13"/>
                    </a:cubicBezTo>
                    <a:cubicBezTo>
                      <a:pt x="125" y="13"/>
                      <a:pt x="126" y="14"/>
                      <a:pt x="126" y="14"/>
                    </a:cubicBezTo>
                    <a:cubicBezTo>
                      <a:pt x="126" y="14"/>
                      <a:pt x="132" y="18"/>
                      <a:pt x="141" y="23"/>
                    </a:cubicBezTo>
                    <a:cubicBezTo>
                      <a:pt x="154" y="31"/>
                      <a:pt x="174" y="43"/>
                      <a:pt x="191" y="53"/>
                    </a:cubicBezTo>
                    <a:cubicBezTo>
                      <a:pt x="199" y="58"/>
                      <a:pt x="207" y="63"/>
                      <a:pt x="212" y="67"/>
                    </a:cubicBezTo>
                    <a:cubicBezTo>
                      <a:pt x="215" y="69"/>
                      <a:pt x="217" y="70"/>
                      <a:pt x="219" y="71"/>
                    </a:cubicBezTo>
                    <a:cubicBezTo>
                      <a:pt x="219" y="72"/>
                      <a:pt x="220" y="72"/>
                      <a:pt x="220"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2" y="72"/>
                      <a:pt x="222" y="72"/>
                      <a:pt x="222" y="72"/>
                    </a:cubicBezTo>
                    <a:cubicBezTo>
                      <a:pt x="220" y="72"/>
                      <a:pt x="220" y="72"/>
                      <a:pt x="220" y="72"/>
                    </a:cubicBezTo>
                    <a:cubicBezTo>
                      <a:pt x="221" y="73"/>
                      <a:pt x="221" y="73"/>
                      <a:pt x="221" y="73"/>
                    </a:cubicBezTo>
                    <a:cubicBezTo>
                      <a:pt x="222" y="72"/>
                      <a:pt x="222" y="72"/>
                      <a:pt x="222" y="72"/>
                    </a:cubicBezTo>
                    <a:cubicBezTo>
                      <a:pt x="220" y="72"/>
                      <a:pt x="220" y="72"/>
                      <a:pt x="220" y="72"/>
                    </a:cubicBezTo>
                    <a:cubicBezTo>
                      <a:pt x="222" y="72"/>
                      <a:pt x="222" y="72"/>
                      <a:pt x="222" y="72"/>
                    </a:cubicBezTo>
                    <a:cubicBezTo>
                      <a:pt x="221" y="71"/>
                      <a:pt x="221" y="71"/>
                      <a:pt x="221" y="71"/>
                    </a:cubicBezTo>
                    <a:cubicBezTo>
                      <a:pt x="220" y="72"/>
                      <a:pt x="220" y="72"/>
                      <a:pt x="220" y="72"/>
                    </a:cubicBezTo>
                    <a:cubicBezTo>
                      <a:pt x="222" y="72"/>
                      <a:pt x="222" y="72"/>
                      <a:pt x="222" y="72"/>
                    </a:cubicBezTo>
                    <a:cubicBezTo>
                      <a:pt x="221" y="71"/>
                      <a:pt x="221" y="71"/>
                      <a:pt x="221" y="71"/>
                    </a:cubicBezTo>
                    <a:cubicBezTo>
                      <a:pt x="222" y="72"/>
                      <a:pt x="222" y="72"/>
                      <a:pt x="222" y="72"/>
                    </a:cubicBezTo>
                    <a:cubicBezTo>
                      <a:pt x="223" y="71"/>
                      <a:pt x="223" y="71"/>
                      <a:pt x="223" y="71"/>
                    </a:cubicBezTo>
                    <a:cubicBezTo>
                      <a:pt x="120" y="14"/>
                      <a:pt x="120" y="14"/>
                      <a:pt x="120" y="14"/>
                    </a:cubicBezTo>
                    <a:cubicBezTo>
                      <a:pt x="120" y="14"/>
                      <a:pt x="119" y="14"/>
                      <a:pt x="119" y="14"/>
                    </a:cubicBezTo>
                    <a:cubicBezTo>
                      <a:pt x="118" y="15"/>
                      <a:pt x="118" y="15"/>
                      <a:pt x="118" y="16"/>
                    </a:cubicBezTo>
                    <a:cubicBezTo>
                      <a:pt x="118" y="16"/>
                      <a:pt x="118" y="16"/>
                      <a:pt x="118" y="16"/>
                    </a:cubicBezTo>
                    <a:cubicBezTo>
                      <a:pt x="118" y="17"/>
                      <a:pt x="118" y="17"/>
                      <a:pt x="118" y="17"/>
                    </a:cubicBezTo>
                    <a:cubicBezTo>
                      <a:pt x="119" y="17"/>
                      <a:pt x="119" y="17"/>
                      <a:pt x="119" y="17"/>
                    </a:cubicBezTo>
                    <a:cubicBezTo>
                      <a:pt x="123" y="19"/>
                      <a:pt x="146" y="33"/>
                      <a:pt x="168" y="46"/>
                    </a:cubicBezTo>
                    <a:cubicBezTo>
                      <a:pt x="180" y="53"/>
                      <a:pt x="191" y="60"/>
                      <a:pt x="199" y="65"/>
                    </a:cubicBezTo>
                    <a:cubicBezTo>
                      <a:pt x="203" y="68"/>
                      <a:pt x="206" y="70"/>
                      <a:pt x="209" y="72"/>
                    </a:cubicBezTo>
                    <a:cubicBezTo>
                      <a:pt x="210" y="73"/>
                      <a:pt x="211" y="73"/>
                      <a:pt x="211"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3" y="74"/>
                      <a:pt x="213" y="74"/>
                      <a:pt x="213" y="74"/>
                    </a:cubicBezTo>
                    <a:cubicBezTo>
                      <a:pt x="212" y="73"/>
                      <a:pt x="212" y="73"/>
                      <a:pt x="212" y="73"/>
                    </a:cubicBezTo>
                    <a:cubicBezTo>
                      <a:pt x="212" y="74"/>
                      <a:pt x="212" y="74"/>
                      <a:pt x="212" y="74"/>
                    </a:cubicBezTo>
                    <a:cubicBezTo>
                      <a:pt x="213" y="74"/>
                      <a:pt x="213" y="74"/>
                      <a:pt x="213" y="74"/>
                    </a:cubicBezTo>
                    <a:cubicBezTo>
                      <a:pt x="212" y="73"/>
                      <a:pt x="212" y="73"/>
                      <a:pt x="212" y="73"/>
                    </a:cubicBezTo>
                    <a:cubicBezTo>
                      <a:pt x="213" y="74"/>
                      <a:pt x="213" y="74"/>
                      <a:pt x="213" y="74"/>
                    </a:cubicBezTo>
                    <a:cubicBezTo>
                      <a:pt x="214" y="73"/>
                      <a:pt x="214" y="73"/>
                      <a:pt x="214" y="73"/>
                    </a:cubicBezTo>
                    <a:cubicBezTo>
                      <a:pt x="214" y="73"/>
                      <a:pt x="189" y="59"/>
                      <a:pt x="164" y="44"/>
                    </a:cubicBezTo>
                    <a:cubicBezTo>
                      <a:pt x="152" y="37"/>
                      <a:pt x="140" y="30"/>
                      <a:pt x="130" y="25"/>
                    </a:cubicBezTo>
                    <a:cubicBezTo>
                      <a:pt x="125" y="22"/>
                      <a:pt x="121" y="20"/>
                      <a:pt x="118" y="18"/>
                    </a:cubicBezTo>
                    <a:cubicBezTo>
                      <a:pt x="117" y="18"/>
                      <a:pt x="116" y="17"/>
                      <a:pt x="115" y="16"/>
                    </a:cubicBezTo>
                    <a:cubicBezTo>
                      <a:pt x="114" y="16"/>
                      <a:pt x="114" y="16"/>
                      <a:pt x="114" y="16"/>
                    </a:cubicBezTo>
                    <a:cubicBezTo>
                      <a:pt x="113" y="16"/>
                      <a:pt x="113" y="16"/>
                      <a:pt x="113" y="16"/>
                    </a:cubicBezTo>
                    <a:cubicBezTo>
                      <a:pt x="113" y="16"/>
                      <a:pt x="113" y="16"/>
                      <a:pt x="113" y="16"/>
                    </a:cubicBezTo>
                    <a:cubicBezTo>
                      <a:pt x="112" y="16"/>
                      <a:pt x="112" y="16"/>
                      <a:pt x="112" y="16"/>
                    </a:cubicBezTo>
                    <a:cubicBezTo>
                      <a:pt x="111" y="16"/>
                      <a:pt x="111" y="16"/>
                      <a:pt x="111" y="16"/>
                    </a:cubicBezTo>
                    <a:cubicBezTo>
                      <a:pt x="113" y="17"/>
                      <a:pt x="113" y="17"/>
                      <a:pt x="113" y="17"/>
                    </a:cubicBezTo>
                    <a:cubicBezTo>
                      <a:pt x="111" y="16"/>
                      <a:pt x="111" y="16"/>
                      <a:pt x="111" y="16"/>
                    </a:cubicBezTo>
                    <a:cubicBezTo>
                      <a:pt x="111" y="17"/>
                      <a:pt x="111" y="17"/>
                      <a:pt x="111" y="17"/>
                    </a:cubicBezTo>
                    <a:cubicBezTo>
                      <a:pt x="111" y="18"/>
                      <a:pt x="112" y="18"/>
                      <a:pt x="112" y="19"/>
                    </a:cubicBezTo>
                    <a:cubicBezTo>
                      <a:pt x="112" y="19"/>
                      <a:pt x="113" y="20"/>
                      <a:pt x="114" y="21"/>
                    </a:cubicBezTo>
                    <a:cubicBezTo>
                      <a:pt x="118" y="24"/>
                      <a:pt x="125" y="28"/>
                      <a:pt x="135" y="34"/>
                    </a:cubicBezTo>
                    <a:cubicBezTo>
                      <a:pt x="149" y="43"/>
                      <a:pt x="167" y="53"/>
                      <a:pt x="181" y="61"/>
                    </a:cubicBezTo>
                    <a:cubicBezTo>
                      <a:pt x="189" y="66"/>
                      <a:pt x="195" y="70"/>
                      <a:pt x="199" y="72"/>
                    </a:cubicBezTo>
                    <a:cubicBezTo>
                      <a:pt x="202" y="74"/>
                      <a:pt x="204" y="75"/>
                      <a:pt x="205" y="76"/>
                    </a:cubicBezTo>
                    <a:cubicBezTo>
                      <a:pt x="205" y="76"/>
                      <a:pt x="206" y="77"/>
                      <a:pt x="206" y="77"/>
                    </a:cubicBezTo>
                    <a:cubicBezTo>
                      <a:pt x="206" y="77"/>
                      <a:pt x="206" y="77"/>
                      <a:pt x="206" y="77"/>
                    </a:cubicBezTo>
                    <a:cubicBezTo>
                      <a:pt x="207" y="76"/>
                      <a:pt x="207" y="76"/>
                      <a:pt x="207" y="76"/>
                    </a:cubicBezTo>
                    <a:cubicBezTo>
                      <a:pt x="206" y="76"/>
                      <a:pt x="206" y="76"/>
                      <a:pt x="206" y="76"/>
                    </a:cubicBezTo>
                    <a:cubicBezTo>
                      <a:pt x="206" y="77"/>
                      <a:pt x="206" y="77"/>
                      <a:pt x="206" y="77"/>
                    </a:cubicBezTo>
                    <a:cubicBezTo>
                      <a:pt x="207" y="76"/>
                      <a:pt x="207" y="76"/>
                      <a:pt x="207" y="76"/>
                    </a:cubicBezTo>
                    <a:cubicBezTo>
                      <a:pt x="206" y="76"/>
                      <a:pt x="206" y="76"/>
                      <a:pt x="206" y="76"/>
                    </a:cubicBezTo>
                    <a:cubicBezTo>
                      <a:pt x="207" y="76"/>
                      <a:pt x="207" y="76"/>
                      <a:pt x="207" y="76"/>
                    </a:cubicBezTo>
                    <a:cubicBezTo>
                      <a:pt x="206" y="76"/>
                      <a:pt x="206" y="76"/>
                      <a:pt x="206" y="76"/>
                    </a:cubicBezTo>
                    <a:cubicBezTo>
                      <a:pt x="206" y="76"/>
                      <a:pt x="206" y="76"/>
                      <a:pt x="206" y="76"/>
                    </a:cubicBezTo>
                    <a:cubicBezTo>
                      <a:pt x="207" y="76"/>
                      <a:pt x="207" y="76"/>
                      <a:pt x="207" y="76"/>
                    </a:cubicBezTo>
                    <a:cubicBezTo>
                      <a:pt x="206" y="76"/>
                      <a:pt x="206" y="76"/>
                      <a:pt x="206" y="76"/>
                    </a:cubicBezTo>
                    <a:cubicBezTo>
                      <a:pt x="208" y="76"/>
                      <a:pt x="208" y="76"/>
                      <a:pt x="208" y="76"/>
                    </a:cubicBezTo>
                    <a:cubicBezTo>
                      <a:pt x="208" y="75"/>
                      <a:pt x="208" y="75"/>
                      <a:pt x="208" y="75"/>
                    </a:cubicBezTo>
                    <a:cubicBezTo>
                      <a:pt x="109" y="18"/>
                      <a:pt x="109" y="18"/>
                      <a:pt x="109" y="18"/>
                    </a:cubicBezTo>
                    <a:cubicBezTo>
                      <a:pt x="109" y="18"/>
                      <a:pt x="108" y="18"/>
                      <a:pt x="107" y="18"/>
                    </a:cubicBezTo>
                    <a:cubicBezTo>
                      <a:pt x="107" y="19"/>
                      <a:pt x="107" y="20"/>
                      <a:pt x="108" y="21"/>
                    </a:cubicBezTo>
                    <a:cubicBezTo>
                      <a:pt x="108" y="21"/>
                      <a:pt x="114" y="24"/>
                      <a:pt x="122" y="29"/>
                    </a:cubicBezTo>
                    <a:cubicBezTo>
                      <a:pt x="136" y="37"/>
                      <a:pt x="155" y="48"/>
                      <a:pt x="171" y="58"/>
                    </a:cubicBezTo>
                    <a:cubicBezTo>
                      <a:pt x="180" y="64"/>
                      <a:pt x="187" y="68"/>
                      <a:pt x="192" y="72"/>
                    </a:cubicBezTo>
                    <a:cubicBezTo>
                      <a:pt x="195" y="73"/>
                      <a:pt x="197" y="75"/>
                      <a:pt x="198" y="76"/>
                    </a:cubicBezTo>
                    <a:cubicBezTo>
                      <a:pt x="199" y="77"/>
                      <a:pt x="200" y="77"/>
                      <a:pt x="200" y="77"/>
                    </a:cubicBezTo>
                    <a:cubicBezTo>
                      <a:pt x="200" y="78"/>
                      <a:pt x="200" y="78"/>
                      <a:pt x="200" y="78"/>
                    </a:cubicBezTo>
                    <a:cubicBezTo>
                      <a:pt x="201" y="78"/>
                      <a:pt x="201" y="78"/>
                      <a:pt x="201" y="78"/>
                    </a:cubicBezTo>
                    <a:cubicBezTo>
                      <a:pt x="200" y="78"/>
                      <a:pt x="200" y="78"/>
                      <a:pt x="200" y="78"/>
                    </a:cubicBezTo>
                    <a:cubicBezTo>
                      <a:pt x="200" y="78"/>
                      <a:pt x="200" y="78"/>
                      <a:pt x="200" y="78"/>
                    </a:cubicBezTo>
                    <a:cubicBezTo>
                      <a:pt x="201" y="78"/>
                      <a:pt x="201" y="78"/>
                      <a:pt x="201" y="78"/>
                    </a:cubicBezTo>
                    <a:cubicBezTo>
                      <a:pt x="200" y="78"/>
                      <a:pt x="200" y="78"/>
                      <a:pt x="200" y="78"/>
                    </a:cubicBezTo>
                    <a:cubicBezTo>
                      <a:pt x="201" y="77"/>
                      <a:pt x="201" y="77"/>
                      <a:pt x="201" y="77"/>
                    </a:cubicBezTo>
                    <a:cubicBezTo>
                      <a:pt x="200" y="77"/>
                      <a:pt x="200" y="77"/>
                      <a:pt x="200" y="77"/>
                    </a:cubicBezTo>
                    <a:cubicBezTo>
                      <a:pt x="200" y="78"/>
                      <a:pt x="200" y="78"/>
                      <a:pt x="200" y="78"/>
                    </a:cubicBezTo>
                    <a:cubicBezTo>
                      <a:pt x="201" y="77"/>
                      <a:pt x="201" y="77"/>
                      <a:pt x="201" y="77"/>
                    </a:cubicBezTo>
                    <a:cubicBezTo>
                      <a:pt x="200" y="77"/>
                      <a:pt x="200" y="77"/>
                      <a:pt x="200" y="77"/>
                    </a:cubicBezTo>
                    <a:cubicBezTo>
                      <a:pt x="202" y="77"/>
                      <a:pt x="202" y="77"/>
                      <a:pt x="202" y="77"/>
                    </a:cubicBezTo>
                    <a:cubicBezTo>
                      <a:pt x="200" y="77"/>
                      <a:pt x="200" y="77"/>
                      <a:pt x="200" y="77"/>
                    </a:cubicBezTo>
                    <a:cubicBezTo>
                      <a:pt x="200" y="77"/>
                      <a:pt x="200" y="77"/>
                      <a:pt x="200" y="77"/>
                    </a:cubicBezTo>
                    <a:cubicBezTo>
                      <a:pt x="202" y="77"/>
                      <a:pt x="202" y="77"/>
                      <a:pt x="202" y="77"/>
                    </a:cubicBezTo>
                    <a:cubicBezTo>
                      <a:pt x="200" y="77"/>
                      <a:pt x="200" y="77"/>
                      <a:pt x="200" y="77"/>
                    </a:cubicBezTo>
                    <a:cubicBezTo>
                      <a:pt x="202" y="77"/>
                      <a:pt x="202" y="77"/>
                      <a:pt x="202" y="77"/>
                    </a:cubicBezTo>
                    <a:cubicBezTo>
                      <a:pt x="201" y="76"/>
                      <a:pt x="201" y="76"/>
                      <a:pt x="201" y="76"/>
                    </a:cubicBezTo>
                    <a:cubicBezTo>
                      <a:pt x="202" y="77"/>
                      <a:pt x="202" y="77"/>
                      <a:pt x="202" y="77"/>
                    </a:cubicBezTo>
                    <a:cubicBezTo>
                      <a:pt x="202" y="76"/>
                      <a:pt x="202" y="76"/>
                      <a:pt x="202" y="76"/>
                    </a:cubicBezTo>
                    <a:cubicBezTo>
                      <a:pt x="201" y="76"/>
                      <a:pt x="201" y="76"/>
                      <a:pt x="201" y="76"/>
                    </a:cubicBezTo>
                    <a:cubicBezTo>
                      <a:pt x="202" y="77"/>
                      <a:pt x="202" y="77"/>
                      <a:pt x="202" y="77"/>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1" y="76"/>
                      <a:pt x="200" y="75"/>
                    </a:cubicBezTo>
                    <a:cubicBezTo>
                      <a:pt x="193" y="71"/>
                      <a:pt x="168" y="57"/>
                      <a:pt x="145" y="44"/>
                    </a:cubicBezTo>
                    <a:cubicBezTo>
                      <a:pt x="133" y="38"/>
                      <a:pt x="122" y="32"/>
                      <a:pt x="114" y="27"/>
                    </a:cubicBezTo>
                    <a:cubicBezTo>
                      <a:pt x="106" y="22"/>
                      <a:pt x="101" y="19"/>
                      <a:pt x="101" y="19"/>
                    </a:cubicBezTo>
                    <a:cubicBezTo>
                      <a:pt x="100" y="19"/>
                      <a:pt x="99" y="19"/>
                      <a:pt x="99" y="20"/>
                    </a:cubicBezTo>
                    <a:cubicBezTo>
                      <a:pt x="98" y="21"/>
                      <a:pt x="98" y="21"/>
                      <a:pt x="98" y="21"/>
                    </a:cubicBezTo>
                    <a:cubicBezTo>
                      <a:pt x="98" y="21"/>
                      <a:pt x="99" y="22"/>
                      <a:pt x="99" y="22"/>
                    </a:cubicBezTo>
                    <a:cubicBezTo>
                      <a:pt x="99" y="23"/>
                      <a:pt x="99" y="23"/>
                      <a:pt x="99" y="23"/>
                    </a:cubicBezTo>
                    <a:cubicBezTo>
                      <a:pt x="101" y="24"/>
                      <a:pt x="103" y="25"/>
                      <a:pt x="106" y="27"/>
                    </a:cubicBezTo>
                    <a:cubicBezTo>
                      <a:pt x="128" y="42"/>
                      <a:pt x="193" y="81"/>
                      <a:pt x="193" y="81"/>
                    </a:cubicBezTo>
                    <a:cubicBezTo>
                      <a:pt x="194" y="80"/>
                      <a:pt x="194" y="80"/>
                      <a:pt x="194" y="80"/>
                    </a:cubicBezTo>
                    <a:cubicBezTo>
                      <a:pt x="195" y="78"/>
                      <a:pt x="195" y="78"/>
                      <a:pt x="195" y="78"/>
                    </a:cubicBezTo>
                    <a:cubicBezTo>
                      <a:pt x="96" y="21"/>
                      <a:pt x="96" y="21"/>
                      <a:pt x="96" y="21"/>
                    </a:cubicBezTo>
                    <a:cubicBezTo>
                      <a:pt x="95" y="21"/>
                      <a:pt x="94" y="21"/>
                      <a:pt x="94" y="21"/>
                    </a:cubicBezTo>
                    <a:cubicBezTo>
                      <a:pt x="93" y="22"/>
                      <a:pt x="93" y="22"/>
                      <a:pt x="93" y="22"/>
                    </a:cubicBezTo>
                    <a:cubicBezTo>
                      <a:pt x="93" y="23"/>
                      <a:pt x="93" y="23"/>
                      <a:pt x="93" y="23"/>
                    </a:cubicBezTo>
                    <a:cubicBezTo>
                      <a:pt x="94" y="24"/>
                      <a:pt x="94" y="24"/>
                      <a:pt x="94" y="24"/>
                    </a:cubicBezTo>
                    <a:cubicBezTo>
                      <a:pt x="95" y="25"/>
                      <a:pt x="97" y="26"/>
                      <a:pt x="100" y="28"/>
                    </a:cubicBezTo>
                    <a:cubicBezTo>
                      <a:pt x="111" y="35"/>
                      <a:pt x="133" y="49"/>
                      <a:pt x="153" y="60"/>
                    </a:cubicBezTo>
                    <a:cubicBezTo>
                      <a:pt x="162" y="66"/>
                      <a:pt x="171" y="72"/>
                      <a:pt x="178" y="76"/>
                    </a:cubicBezTo>
                    <a:cubicBezTo>
                      <a:pt x="181" y="78"/>
                      <a:pt x="184" y="80"/>
                      <a:pt x="186" y="81"/>
                    </a:cubicBezTo>
                    <a:cubicBezTo>
                      <a:pt x="187" y="81"/>
                      <a:pt x="188" y="82"/>
                      <a:pt x="188"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2"/>
                      <a:pt x="189" y="82"/>
                      <a:pt x="189" y="82"/>
                    </a:cubicBezTo>
                    <a:cubicBezTo>
                      <a:pt x="188" y="82"/>
                      <a:pt x="188" y="82"/>
                      <a:pt x="188" y="82"/>
                    </a:cubicBezTo>
                    <a:cubicBezTo>
                      <a:pt x="188" y="83"/>
                      <a:pt x="188" y="83"/>
                      <a:pt x="188" y="83"/>
                    </a:cubicBezTo>
                    <a:cubicBezTo>
                      <a:pt x="189" y="82"/>
                      <a:pt x="189" y="82"/>
                      <a:pt x="189" y="82"/>
                    </a:cubicBezTo>
                    <a:cubicBezTo>
                      <a:pt x="188" y="82"/>
                      <a:pt x="188" y="82"/>
                      <a:pt x="188" y="82"/>
                    </a:cubicBezTo>
                    <a:cubicBezTo>
                      <a:pt x="190" y="82"/>
                      <a:pt x="190" y="82"/>
                      <a:pt x="190" y="82"/>
                    </a:cubicBezTo>
                    <a:cubicBezTo>
                      <a:pt x="188" y="82"/>
                      <a:pt x="188" y="82"/>
                      <a:pt x="188" y="82"/>
                    </a:cubicBezTo>
                    <a:cubicBezTo>
                      <a:pt x="188" y="82"/>
                      <a:pt x="188" y="82"/>
                      <a:pt x="188" y="82"/>
                    </a:cubicBezTo>
                    <a:cubicBezTo>
                      <a:pt x="190" y="82"/>
                      <a:pt x="190" y="82"/>
                      <a:pt x="190" y="82"/>
                    </a:cubicBezTo>
                    <a:cubicBezTo>
                      <a:pt x="188" y="82"/>
                      <a:pt x="188" y="82"/>
                      <a:pt x="188" y="82"/>
                    </a:cubicBezTo>
                    <a:cubicBezTo>
                      <a:pt x="190" y="82"/>
                      <a:pt x="190" y="82"/>
                      <a:pt x="190" y="82"/>
                    </a:cubicBezTo>
                    <a:cubicBezTo>
                      <a:pt x="190" y="80"/>
                      <a:pt x="190" y="80"/>
                      <a:pt x="190" y="80"/>
                    </a:cubicBezTo>
                    <a:cubicBezTo>
                      <a:pt x="86" y="23"/>
                      <a:pt x="86" y="23"/>
                      <a:pt x="86" y="23"/>
                    </a:cubicBezTo>
                    <a:cubicBezTo>
                      <a:pt x="86" y="22"/>
                      <a:pt x="85" y="23"/>
                      <a:pt x="84" y="23"/>
                    </a:cubicBezTo>
                    <a:cubicBezTo>
                      <a:pt x="84" y="24"/>
                      <a:pt x="84" y="25"/>
                      <a:pt x="85" y="25"/>
                    </a:cubicBezTo>
                    <a:cubicBezTo>
                      <a:pt x="85" y="25"/>
                      <a:pt x="91" y="29"/>
                      <a:pt x="100" y="34"/>
                    </a:cubicBezTo>
                    <a:cubicBezTo>
                      <a:pt x="113" y="42"/>
                      <a:pt x="134" y="55"/>
                      <a:pt x="150" y="65"/>
                    </a:cubicBezTo>
                    <a:cubicBezTo>
                      <a:pt x="159" y="70"/>
                      <a:pt x="166" y="75"/>
                      <a:pt x="172" y="79"/>
                    </a:cubicBezTo>
                    <a:cubicBezTo>
                      <a:pt x="175" y="81"/>
                      <a:pt x="177" y="82"/>
                      <a:pt x="178" y="83"/>
                    </a:cubicBezTo>
                    <a:cubicBezTo>
                      <a:pt x="179" y="84"/>
                      <a:pt x="180" y="84"/>
                      <a:pt x="180" y="84"/>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1" y="84"/>
                      <a:pt x="181" y="84"/>
                      <a:pt x="181" y="84"/>
                    </a:cubicBezTo>
                    <a:cubicBezTo>
                      <a:pt x="180" y="84"/>
                      <a:pt x="180" y="84"/>
                      <a:pt x="180" y="84"/>
                    </a:cubicBezTo>
                    <a:cubicBezTo>
                      <a:pt x="180" y="85"/>
                      <a:pt x="180" y="85"/>
                      <a:pt x="180" y="85"/>
                    </a:cubicBezTo>
                    <a:cubicBezTo>
                      <a:pt x="181" y="84"/>
                      <a:pt x="181" y="84"/>
                      <a:pt x="181" y="84"/>
                    </a:cubicBezTo>
                    <a:cubicBezTo>
                      <a:pt x="180" y="84"/>
                      <a:pt x="180" y="84"/>
                      <a:pt x="180" y="84"/>
                    </a:cubicBezTo>
                    <a:cubicBezTo>
                      <a:pt x="182" y="84"/>
                      <a:pt x="182" y="84"/>
                      <a:pt x="182" y="84"/>
                    </a:cubicBezTo>
                    <a:cubicBezTo>
                      <a:pt x="180" y="83"/>
                      <a:pt x="180" y="83"/>
                      <a:pt x="180" y="83"/>
                    </a:cubicBezTo>
                    <a:cubicBezTo>
                      <a:pt x="180" y="84"/>
                      <a:pt x="180" y="84"/>
                      <a:pt x="180" y="84"/>
                    </a:cubicBezTo>
                    <a:cubicBezTo>
                      <a:pt x="182" y="84"/>
                      <a:pt x="182" y="84"/>
                      <a:pt x="182" y="84"/>
                    </a:cubicBezTo>
                    <a:cubicBezTo>
                      <a:pt x="180" y="83"/>
                      <a:pt x="180" y="83"/>
                      <a:pt x="180" y="83"/>
                    </a:cubicBezTo>
                    <a:cubicBezTo>
                      <a:pt x="182" y="84"/>
                      <a:pt x="182" y="84"/>
                      <a:pt x="182" y="84"/>
                    </a:cubicBezTo>
                    <a:cubicBezTo>
                      <a:pt x="182" y="83"/>
                      <a:pt x="182" y="83"/>
                      <a:pt x="182" y="83"/>
                    </a:cubicBezTo>
                    <a:cubicBezTo>
                      <a:pt x="80" y="26"/>
                      <a:pt x="80" y="26"/>
                      <a:pt x="80" y="26"/>
                    </a:cubicBezTo>
                    <a:cubicBezTo>
                      <a:pt x="79" y="26"/>
                      <a:pt x="78" y="26"/>
                      <a:pt x="78" y="27"/>
                    </a:cubicBezTo>
                    <a:cubicBezTo>
                      <a:pt x="77" y="27"/>
                      <a:pt x="78" y="28"/>
                      <a:pt x="78" y="29"/>
                    </a:cubicBezTo>
                    <a:cubicBezTo>
                      <a:pt x="173" y="88"/>
                      <a:pt x="173" y="88"/>
                      <a:pt x="173" y="88"/>
                    </a:cubicBezTo>
                    <a:cubicBezTo>
                      <a:pt x="174" y="87"/>
                      <a:pt x="174" y="87"/>
                      <a:pt x="174" y="87"/>
                    </a:cubicBezTo>
                    <a:cubicBezTo>
                      <a:pt x="173" y="86"/>
                      <a:pt x="173" y="86"/>
                      <a:pt x="173" y="86"/>
                    </a:cubicBezTo>
                    <a:cubicBezTo>
                      <a:pt x="174" y="87"/>
                      <a:pt x="174" y="87"/>
                      <a:pt x="174" y="87"/>
                    </a:cubicBezTo>
                    <a:cubicBezTo>
                      <a:pt x="174" y="86"/>
                      <a:pt x="174" y="86"/>
                      <a:pt x="174" y="86"/>
                    </a:cubicBezTo>
                    <a:cubicBezTo>
                      <a:pt x="173" y="86"/>
                      <a:pt x="173" y="86"/>
                      <a:pt x="173" y="86"/>
                    </a:cubicBezTo>
                    <a:cubicBezTo>
                      <a:pt x="174" y="87"/>
                      <a:pt x="174" y="87"/>
                      <a:pt x="174" y="87"/>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3" y="85"/>
                      <a:pt x="172" y="85"/>
                    </a:cubicBezTo>
                    <a:cubicBezTo>
                      <a:pt x="169" y="83"/>
                      <a:pt x="161" y="79"/>
                      <a:pt x="151" y="73"/>
                    </a:cubicBezTo>
                    <a:cubicBezTo>
                      <a:pt x="137" y="64"/>
                      <a:pt x="118" y="53"/>
                      <a:pt x="102" y="43"/>
                    </a:cubicBezTo>
                    <a:cubicBezTo>
                      <a:pt x="95" y="39"/>
                      <a:pt x="88" y="35"/>
                      <a:pt x="82" y="32"/>
                    </a:cubicBezTo>
                    <a:cubicBezTo>
                      <a:pt x="80" y="30"/>
                      <a:pt x="77" y="29"/>
                      <a:pt x="76" y="28"/>
                    </a:cubicBezTo>
                    <a:cubicBezTo>
                      <a:pt x="75" y="28"/>
                      <a:pt x="74" y="28"/>
                      <a:pt x="73" y="27"/>
                    </a:cubicBezTo>
                    <a:cubicBezTo>
                      <a:pt x="73" y="27"/>
                      <a:pt x="72" y="27"/>
                      <a:pt x="72" y="27"/>
                    </a:cubicBezTo>
                    <a:cubicBezTo>
                      <a:pt x="71" y="27"/>
                      <a:pt x="71" y="27"/>
                      <a:pt x="71" y="27"/>
                    </a:cubicBezTo>
                    <a:cubicBezTo>
                      <a:pt x="71" y="27"/>
                      <a:pt x="70" y="27"/>
                      <a:pt x="70" y="28"/>
                    </a:cubicBezTo>
                    <a:cubicBezTo>
                      <a:pt x="70" y="28"/>
                      <a:pt x="70" y="28"/>
                      <a:pt x="70" y="28"/>
                    </a:cubicBezTo>
                    <a:cubicBezTo>
                      <a:pt x="70" y="29"/>
                      <a:pt x="70" y="29"/>
                      <a:pt x="70" y="29"/>
                    </a:cubicBezTo>
                    <a:cubicBezTo>
                      <a:pt x="71" y="30"/>
                      <a:pt x="71" y="30"/>
                      <a:pt x="71" y="30"/>
                    </a:cubicBezTo>
                    <a:cubicBezTo>
                      <a:pt x="71" y="30"/>
                      <a:pt x="71" y="30"/>
                      <a:pt x="71" y="30"/>
                    </a:cubicBezTo>
                    <a:cubicBezTo>
                      <a:pt x="73" y="31"/>
                      <a:pt x="80" y="36"/>
                      <a:pt x="89" y="41"/>
                    </a:cubicBezTo>
                    <a:cubicBezTo>
                      <a:pt x="103" y="50"/>
                      <a:pt x="122" y="61"/>
                      <a:pt x="138" y="71"/>
                    </a:cubicBezTo>
                    <a:cubicBezTo>
                      <a:pt x="146" y="76"/>
                      <a:pt x="153" y="80"/>
                      <a:pt x="158" y="83"/>
                    </a:cubicBezTo>
                    <a:cubicBezTo>
                      <a:pt x="160" y="85"/>
                      <a:pt x="162" y="86"/>
                      <a:pt x="163" y="87"/>
                    </a:cubicBezTo>
                    <a:cubicBezTo>
                      <a:pt x="164" y="88"/>
                      <a:pt x="165" y="88"/>
                      <a:pt x="165" y="88"/>
                    </a:cubicBezTo>
                    <a:cubicBezTo>
                      <a:pt x="165" y="89"/>
                      <a:pt x="165" y="89"/>
                      <a:pt x="165" y="89"/>
                    </a:cubicBezTo>
                    <a:cubicBezTo>
                      <a:pt x="166" y="88"/>
                      <a:pt x="166" y="88"/>
                      <a:pt x="166" y="88"/>
                    </a:cubicBezTo>
                    <a:cubicBezTo>
                      <a:pt x="165" y="88"/>
                      <a:pt x="165" y="88"/>
                      <a:pt x="165" y="88"/>
                    </a:cubicBezTo>
                    <a:cubicBezTo>
                      <a:pt x="165" y="89"/>
                      <a:pt x="165" y="89"/>
                      <a:pt x="165" y="89"/>
                    </a:cubicBezTo>
                    <a:cubicBezTo>
                      <a:pt x="166" y="88"/>
                      <a:pt x="166" y="88"/>
                      <a:pt x="166" y="88"/>
                    </a:cubicBezTo>
                    <a:cubicBezTo>
                      <a:pt x="165" y="88"/>
                      <a:pt x="165" y="88"/>
                      <a:pt x="165" y="88"/>
                    </a:cubicBezTo>
                    <a:cubicBezTo>
                      <a:pt x="166" y="88"/>
                      <a:pt x="166" y="88"/>
                      <a:pt x="166" y="88"/>
                    </a:cubicBezTo>
                    <a:cubicBezTo>
                      <a:pt x="165" y="88"/>
                      <a:pt x="165" y="88"/>
                      <a:pt x="165" y="88"/>
                    </a:cubicBezTo>
                    <a:cubicBezTo>
                      <a:pt x="165" y="88"/>
                      <a:pt x="165" y="88"/>
                      <a:pt x="165" y="88"/>
                    </a:cubicBezTo>
                    <a:cubicBezTo>
                      <a:pt x="166" y="88"/>
                      <a:pt x="166" y="88"/>
                      <a:pt x="166" y="88"/>
                    </a:cubicBezTo>
                    <a:cubicBezTo>
                      <a:pt x="165" y="88"/>
                      <a:pt x="165" y="88"/>
                      <a:pt x="165" y="88"/>
                    </a:cubicBezTo>
                    <a:cubicBezTo>
                      <a:pt x="166" y="88"/>
                      <a:pt x="166" y="88"/>
                      <a:pt x="166" y="88"/>
                    </a:cubicBezTo>
                    <a:cubicBezTo>
                      <a:pt x="165" y="87"/>
                      <a:pt x="165" y="87"/>
                      <a:pt x="165" y="87"/>
                    </a:cubicBezTo>
                    <a:cubicBezTo>
                      <a:pt x="165" y="88"/>
                      <a:pt x="165" y="88"/>
                      <a:pt x="165" y="88"/>
                    </a:cubicBezTo>
                    <a:cubicBezTo>
                      <a:pt x="166" y="88"/>
                      <a:pt x="166" y="88"/>
                      <a:pt x="166" y="88"/>
                    </a:cubicBezTo>
                    <a:cubicBezTo>
                      <a:pt x="165" y="87"/>
                      <a:pt x="165" y="87"/>
                      <a:pt x="165" y="87"/>
                    </a:cubicBezTo>
                    <a:cubicBezTo>
                      <a:pt x="166" y="88"/>
                      <a:pt x="166" y="88"/>
                      <a:pt x="166" y="88"/>
                    </a:cubicBezTo>
                    <a:cubicBezTo>
                      <a:pt x="167" y="86"/>
                      <a:pt x="167" y="86"/>
                      <a:pt x="167" y="86"/>
                    </a:cubicBezTo>
                    <a:cubicBezTo>
                      <a:pt x="167" y="86"/>
                      <a:pt x="143" y="72"/>
                      <a:pt x="119" y="58"/>
                    </a:cubicBezTo>
                    <a:cubicBezTo>
                      <a:pt x="107" y="51"/>
                      <a:pt x="95" y="43"/>
                      <a:pt x="85" y="38"/>
                    </a:cubicBezTo>
                    <a:cubicBezTo>
                      <a:pt x="80" y="35"/>
                      <a:pt x="76" y="33"/>
                      <a:pt x="73" y="32"/>
                    </a:cubicBezTo>
                    <a:cubicBezTo>
                      <a:pt x="72" y="31"/>
                      <a:pt x="70" y="30"/>
                      <a:pt x="69" y="30"/>
                    </a:cubicBezTo>
                    <a:cubicBezTo>
                      <a:pt x="69" y="30"/>
                      <a:pt x="69" y="29"/>
                      <a:pt x="68" y="29"/>
                    </a:cubicBezTo>
                    <a:cubicBezTo>
                      <a:pt x="68" y="29"/>
                      <a:pt x="68" y="29"/>
                      <a:pt x="67" y="29"/>
                    </a:cubicBezTo>
                    <a:cubicBezTo>
                      <a:pt x="66" y="29"/>
                      <a:pt x="66" y="29"/>
                      <a:pt x="66" y="29"/>
                    </a:cubicBezTo>
                    <a:cubicBezTo>
                      <a:pt x="66" y="29"/>
                      <a:pt x="66" y="29"/>
                      <a:pt x="66" y="30"/>
                    </a:cubicBezTo>
                    <a:cubicBezTo>
                      <a:pt x="65" y="30"/>
                      <a:pt x="65" y="31"/>
                      <a:pt x="66" y="32"/>
                    </a:cubicBezTo>
                    <a:cubicBezTo>
                      <a:pt x="159" y="90"/>
                      <a:pt x="159" y="90"/>
                      <a:pt x="159" y="90"/>
                    </a:cubicBezTo>
                    <a:cubicBezTo>
                      <a:pt x="160" y="89"/>
                      <a:pt x="160" y="89"/>
                      <a:pt x="160" y="89"/>
                    </a:cubicBezTo>
                    <a:cubicBezTo>
                      <a:pt x="160" y="87"/>
                      <a:pt x="160" y="87"/>
                      <a:pt x="160" y="87"/>
                    </a:cubicBezTo>
                    <a:cubicBezTo>
                      <a:pt x="160" y="89"/>
                      <a:pt x="160" y="89"/>
                      <a:pt x="160" y="89"/>
                    </a:cubicBezTo>
                    <a:cubicBezTo>
                      <a:pt x="161" y="87"/>
                      <a:pt x="161" y="87"/>
                      <a:pt x="161" y="87"/>
                    </a:cubicBezTo>
                    <a:cubicBezTo>
                      <a:pt x="160" y="87"/>
                      <a:pt x="160" y="87"/>
                      <a:pt x="160" y="87"/>
                    </a:cubicBezTo>
                    <a:cubicBezTo>
                      <a:pt x="160" y="89"/>
                      <a:pt x="160" y="89"/>
                      <a:pt x="160" y="89"/>
                    </a:cubicBezTo>
                    <a:cubicBezTo>
                      <a:pt x="161" y="87"/>
                      <a:pt x="161" y="87"/>
                      <a:pt x="161" y="87"/>
                    </a:cubicBezTo>
                    <a:cubicBezTo>
                      <a:pt x="160" y="88"/>
                      <a:pt x="160" y="88"/>
                      <a:pt x="160" y="88"/>
                    </a:cubicBezTo>
                    <a:cubicBezTo>
                      <a:pt x="161" y="87"/>
                      <a:pt x="161" y="87"/>
                      <a:pt x="161" y="87"/>
                    </a:cubicBezTo>
                    <a:cubicBezTo>
                      <a:pt x="161" y="87"/>
                      <a:pt x="161" y="87"/>
                      <a:pt x="161" y="87"/>
                    </a:cubicBezTo>
                    <a:cubicBezTo>
                      <a:pt x="160" y="88"/>
                      <a:pt x="160" y="88"/>
                      <a:pt x="160" y="88"/>
                    </a:cubicBezTo>
                    <a:cubicBezTo>
                      <a:pt x="161" y="87"/>
                      <a:pt x="161" y="87"/>
                      <a:pt x="161" y="87"/>
                    </a:cubicBezTo>
                    <a:cubicBezTo>
                      <a:pt x="161" y="87"/>
                      <a:pt x="160" y="87"/>
                      <a:pt x="159" y="87"/>
                    </a:cubicBezTo>
                    <a:cubicBezTo>
                      <a:pt x="153" y="83"/>
                      <a:pt x="128" y="69"/>
                      <a:pt x="105" y="56"/>
                    </a:cubicBezTo>
                    <a:cubicBezTo>
                      <a:pt x="93" y="50"/>
                      <a:pt x="82" y="43"/>
                      <a:pt x="73" y="39"/>
                    </a:cubicBezTo>
                    <a:cubicBezTo>
                      <a:pt x="69" y="36"/>
                      <a:pt x="65" y="34"/>
                      <a:pt x="63" y="33"/>
                    </a:cubicBezTo>
                    <a:cubicBezTo>
                      <a:pt x="61" y="32"/>
                      <a:pt x="60" y="32"/>
                      <a:pt x="60" y="31"/>
                    </a:cubicBezTo>
                    <a:cubicBezTo>
                      <a:pt x="59" y="31"/>
                      <a:pt x="59" y="31"/>
                      <a:pt x="59" y="31"/>
                    </a:cubicBezTo>
                    <a:cubicBezTo>
                      <a:pt x="58" y="31"/>
                      <a:pt x="58" y="31"/>
                      <a:pt x="58" y="31"/>
                    </a:cubicBezTo>
                    <a:cubicBezTo>
                      <a:pt x="58" y="31"/>
                      <a:pt x="58" y="31"/>
                      <a:pt x="58" y="31"/>
                    </a:cubicBezTo>
                    <a:cubicBezTo>
                      <a:pt x="57" y="31"/>
                      <a:pt x="57" y="31"/>
                      <a:pt x="57" y="31"/>
                    </a:cubicBezTo>
                    <a:cubicBezTo>
                      <a:pt x="57" y="31"/>
                      <a:pt x="57" y="31"/>
                      <a:pt x="56" y="31"/>
                    </a:cubicBezTo>
                    <a:cubicBezTo>
                      <a:pt x="56" y="32"/>
                      <a:pt x="56" y="33"/>
                      <a:pt x="57" y="33"/>
                    </a:cubicBezTo>
                    <a:cubicBezTo>
                      <a:pt x="151" y="92"/>
                      <a:pt x="151" y="92"/>
                      <a:pt x="151" y="92"/>
                    </a:cubicBezTo>
                    <a:cubicBezTo>
                      <a:pt x="152" y="91"/>
                      <a:pt x="152" y="91"/>
                      <a:pt x="152" y="91"/>
                    </a:cubicBezTo>
                    <a:cubicBezTo>
                      <a:pt x="151" y="90"/>
                      <a:pt x="151" y="90"/>
                      <a:pt x="151" y="90"/>
                    </a:cubicBezTo>
                    <a:cubicBezTo>
                      <a:pt x="152" y="91"/>
                      <a:pt x="152" y="91"/>
                      <a:pt x="152" y="91"/>
                    </a:cubicBezTo>
                    <a:cubicBezTo>
                      <a:pt x="151" y="90"/>
                      <a:pt x="151" y="90"/>
                      <a:pt x="151" y="90"/>
                    </a:cubicBezTo>
                    <a:cubicBezTo>
                      <a:pt x="151" y="90"/>
                      <a:pt x="151" y="90"/>
                      <a:pt x="151" y="90"/>
                    </a:cubicBezTo>
                    <a:cubicBezTo>
                      <a:pt x="152" y="91"/>
                      <a:pt x="152" y="91"/>
                      <a:pt x="152" y="91"/>
                    </a:cubicBezTo>
                    <a:cubicBezTo>
                      <a:pt x="151" y="90"/>
                      <a:pt x="151" y="90"/>
                      <a:pt x="151" y="90"/>
                    </a:cubicBezTo>
                    <a:cubicBezTo>
                      <a:pt x="152" y="91"/>
                      <a:pt x="152" y="91"/>
                      <a:pt x="152" y="91"/>
                    </a:cubicBezTo>
                    <a:cubicBezTo>
                      <a:pt x="152" y="90"/>
                      <a:pt x="152" y="90"/>
                      <a:pt x="152" y="90"/>
                    </a:cubicBezTo>
                    <a:cubicBezTo>
                      <a:pt x="151" y="90"/>
                      <a:pt x="151" y="90"/>
                      <a:pt x="151" y="90"/>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1" y="89"/>
                      <a:pt x="150" y="89"/>
                    </a:cubicBezTo>
                    <a:cubicBezTo>
                      <a:pt x="142" y="85"/>
                      <a:pt x="117" y="71"/>
                      <a:pt x="95" y="58"/>
                    </a:cubicBezTo>
                    <a:cubicBezTo>
                      <a:pt x="83" y="52"/>
                      <a:pt x="72" y="45"/>
                      <a:pt x="64" y="41"/>
                    </a:cubicBezTo>
                    <a:cubicBezTo>
                      <a:pt x="56" y="36"/>
                      <a:pt x="51" y="33"/>
                      <a:pt x="51" y="33"/>
                    </a:cubicBezTo>
                    <a:cubicBezTo>
                      <a:pt x="51" y="33"/>
                      <a:pt x="50" y="33"/>
                      <a:pt x="50" y="33"/>
                    </a:cubicBezTo>
                    <a:cubicBezTo>
                      <a:pt x="49" y="33"/>
                      <a:pt x="49" y="34"/>
                      <a:pt x="49" y="34"/>
                    </a:cubicBezTo>
                    <a:cubicBezTo>
                      <a:pt x="49" y="35"/>
                      <a:pt x="49" y="35"/>
                      <a:pt x="49" y="35"/>
                    </a:cubicBezTo>
                    <a:cubicBezTo>
                      <a:pt x="50" y="35"/>
                      <a:pt x="50" y="35"/>
                      <a:pt x="50" y="35"/>
                    </a:cubicBezTo>
                    <a:cubicBezTo>
                      <a:pt x="50" y="36"/>
                      <a:pt x="51" y="36"/>
                      <a:pt x="52" y="37"/>
                    </a:cubicBezTo>
                    <a:cubicBezTo>
                      <a:pt x="65" y="46"/>
                      <a:pt x="145" y="95"/>
                      <a:pt x="145" y="95"/>
                    </a:cubicBezTo>
                    <a:cubicBezTo>
                      <a:pt x="146" y="94"/>
                      <a:pt x="146" y="94"/>
                      <a:pt x="146" y="94"/>
                    </a:cubicBezTo>
                    <a:cubicBezTo>
                      <a:pt x="145" y="93"/>
                      <a:pt x="145" y="93"/>
                      <a:pt x="145" y="93"/>
                    </a:cubicBezTo>
                    <a:cubicBezTo>
                      <a:pt x="146" y="94"/>
                      <a:pt x="146" y="94"/>
                      <a:pt x="146" y="94"/>
                    </a:cubicBezTo>
                    <a:cubicBezTo>
                      <a:pt x="146" y="93"/>
                      <a:pt x="146" y="93"/>
                      <a:pt x="146" y="93"/>
                    </a:cubicBezTo>
                    <a:cubicBezTo>
                      <a:pt x="145" y="93"/>
                      <a:pt x="145" y="93"/>
                      <a:pt x="145" y="93"/>
                    </a:cubicBezTo>
                    <a:cubicBezTo>
                      <a:pt x="146" y="94"/>
                      <a:pt x="146" y="94"/>
                      <a:pt x="146" y="94"/>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5" y="92"/>
                      <a:pt x="143" y="91"/>
                      <a:pt x="140" y="89"/>
                    </a:cubicBezTo>
                    <a:cubicBezTo>
                      <a:pt x="128" y="83"/>
                      <a:pt x="104" y="70"/>
                      <a:pt x="84" y="57"/>
                    </a:cubicBezTo>
                    <a:cubicBezTo>
                      <a:pt x="73" y="51"/>
                      <a:pt x="64" y="46"/>
                      <a:pt x="57" y="42"/>
                    </a:cubicBezTo>
                    <a:cubicBezTo>
                      <a:pt x="50" y="37"/>
                      <a:pt x="45" y="35"/>
                      <a:pt x="45" y="35"/>
                    </a:cubicBezTo>
                    <a:cubicBezTo>
                      <a:pt x="44" y="34"/>
                      <a:pt x="44" y="35"/>
                      <a:pt x="43" y="35"/>
                    </a:cubicBezTo>
                    <a:cubicBezTo>
                      <a:pt x="43" y="36"/>
                      <a:pt x="43" y="37"/>
                      <a:pt x="44" y="37"/>
                    </a:cubicBezTo>
                    <a:cubicBezTo>
                      <a:pt x="138" y="96"/>
                      <a:pt x="138" y="96"/>
                      <a:pt x="138" y="96"/>
                    </a:cubicBezTo>
                    <a:cubicBezTo>
                      <a:pt x="139" y="95"/>
                      <a:pt x="139" y="95"/>
                      <a:pt x="139" y="95"/>
                    </a:cubicBezTo>
                    <a:cubicBezTo>
                      <a:pt x="137" y="94"/>
                      <a:pt x="137" y="94"/>
                      <a:pt x="137" y="94"/>
                    </a:cubicBezTo>
                    <a:cubicBezTo>
                      <a:pt x="139" y="95"/>
                      <a:pt x="139" y="95"/>
                      <a:pt x="139" y="95"/>
                    </a:cubicBezTo>
                    <a:cubicBezTo>
                      <a:pt x="138" y="93"/>
                      <a:pt x="138" y="93"/>
                      <a:pt x="138" y="93"/>
                    </a:cubicBezTo>
                    <a:cubicBezTo>
                      <a:pt x="137" y="94"/>
                      <a:pt x="137" y="94"/>
                      <a:pt x="137" y="94"/>
                    </a:cubicBezTo>
                    <a:cubicBezTo>
                      <a:pt x="139" y="95"/>
                      <a:pt x="139" y="95"/>
                      <a:pt x="139" y="95"/>
                    </a:cubicBezTo>
                    <a:cubicBezTo>
                      <a:pt x="138" y="93"/>
                      <a:pt x="138" y="93"/>
                      <a:pt x="138" y="93"/>
                    </a:cubicBezTo>
                    <a:cubicBezTo>
                      <a:pt x="139" y="95"/>
                      <a:pt x="139" y="95"/>
                      <a:pt x="139" y="95"/>
                    </a:cubicBezTo>
                    <a:cubicBezTo>
                      <a:pt x="139" y="93"/>
                      <a:pt x="139" y="93"/>
                      <a:pt x="139" y="93"/>
                    </a:cubicBezTo>
                    <a:cubicBezTo>
                      <a:pt x="138" y="93"/>
                      <a:pt x="138" y="93"/>
                      <a:pt x="138" y="93"/>
                    </a:cubicBezTo>
                    <a:cubicBezTo>
                      <a:pt x="139" y="95"/>
                      <a:pt x="139" y="95"/>
                      <a:pt x="139" y="95"/>
                    </a:cubicBezTo>
                    <a:cubicBezTo>
                      <a:pt x="139" y="93"/>
                      <a:pt x="139" y="93"/>
                      <a:pt x="139" y="93"/>
                    </a:cubicBezTo>
                    <a:cubicBezTo>
                      <a:pt x="139" y="94"/>
                      <a:pt x="139" y="94"/>
                      <a:pt x="139" y="94"/>
                    </a:cubicBezTo>
                    <a:cubicBezTo>
                      <a:pt x="139" y="93"/>
                      <a:pt x="139" y="93"/>
                      <a:pt x="139" y="93"/>
                    </a:cubicBezTo>
                    <a:cubicBezTo>
                      <a:pt x="139" y="93"/>
                      <a:pt x="139" y="93"/>
                      <a:pt x="139" y="93"/>
                    </a:cubicBezTo>
                    <a:cubicBezTo>
                      <a:pt x="139" y="94"/>
                      <a:pt x="139" y="94"/>
                      <a:pt x="139" y="94"/>
                    </a:cubicBezTo>
                    <a:cubicBezTo>
                      <a:pt x="139" y="93"/>
                      <a:pt x="139" y="93"/>
                      <a:pt x="139" y="93"/>
                    </a:cubicBezTo>
                    <a:cubicBezTo>
                      <a:pt x="139" y="93"/>
                      <a:pt x="138" y="93"/>
                      <a:pt x="137" y="93"/>
                    </a:cubicBezTo>
                    <a:cubicBezTo>
                      <a:pt x="130" y="89"/>
                      <a:pt x="107" y="75"/>
                      <a:pt x="85" y="62"/>
                    </a:cubicBezTo>
                    <a:cubicBezTo>
                      <a:pt x="74" y="56"/>
                      <a:pt x="63" y="50"/>
                      <a:pt x="54" y="45"/>
                    </a:cubicBezTo>
                    <a:cubicBezTo>
                      <a:pt x="50" y="43"/>
                      <a:pt x="46" y="41"/>
                      <a:pt x="44" y="40"/>
                    </a:cubicBezTo>
                    <a:cubicBezTo>
                      <a:pt x="42" y="39"/>
                      <a:pt x="41" y="39"/>
                      <a:pt x="40" y="38"/>
                    </a:cubicBezTo>
                    <a:cubicBezTo>
                      <a:pt x="39" y="38"/>
                      <a:pt x="39" y="38"/>
                      <a:pt x="38" y="38"/>
                    </a:cubicBezTo>
                    <a:cubicBezTo>
                      <a:pt x="37" y="38"/>
                      <a:pt x="37" y="38"/>
                      <a:pt x="37" y="38"/>
                    </a:cubicBezTo>
                    <a:cubicBezTo>
                      <a:pt x="37" y="38"/>
                      <a:pt x="36" y="38"/>
                      <a:pt x="36" y="38"/>
                    </a:cubicBezTo>
                    <a:cubicBezTo>
                      <a:pt x="36" y="39"/>
                      <a:pt x="36" y="40"/>
                      <a:pt x="37" y="40"/>
                    </a:cubicBezTo>
                    <a:cubicBezTo>
                      <a:pt x="130" y="99"/>
                      <a:pt x="130" y="99"/>
                      <a:pt x="130" y="99"/>
                    </a:cubicBezTo>
                    <a:cubicBezTo>
                      <a:pt x="131" y="98"/>
                      <a:pt x="131" y="98"/>
                      <a:pt x="131" y="98"/>
                    </a:cubicBezTo>
                    <a:cubicBezTo>
                      <a:pt x="130" y="97"/>
                      <a:pt x="130" y="97"/>
                      <a:pt x="130" y="97"/>
                    </a:cubicBezTo>
                    <a:cubicBezTo>
                      <a:pt x="131" y="98"/>
                      <a:pt x="131" y="98"/>
                      <a:pt x="131" y="98"/>
                    </a:cubicBezTo>
                    <a:cubicBezTo>
                      <a:pt x="131" y="96"/>
                      <a:pt x="131" y="96"/>
                      <a:pt x="131" y="96"/>
                    </a:cubicBezTo>
                    <a:cubicBezTo>
                      <a:pt x="131" y="96"/>
                      <a:pt x="131" y="96"/>
                      <a:pt x="130" y="97"/>
                    </a:cubicBezTo>
                    <a:cubicBezTo>
                      <a:pt x="131" y="98"/>
                      <a:pt x="131" y="98"/>
                      <a:pt x="131" y="98"/>
                    </a:cubicBezTo>
                    <a:cubicBezTo>
                      <a:pt x="131" y="96"/>
                      <a:pt x="131" y="96"/>
                      <a:pt x="131" y="96"/>
                    </a:cubicBezTo>
                    <a:cubicBezTo>
                      <a:pt x="131" y="98"/>
                      <a:pt x="131" y="98"/>
                      <a:pt x="131" y="98"/>
                    </a:cubicBezTo>
                    <a:cubicBezTo>
                      <a:pt x="132" y="96"/>
                      <a:pt x="132" y="96"/>
                      <a:pt x="132" y="96"/>
                    </a:cubicBezTo>
                    <a:cubicBezTo>
                      <a:pt x="131" y="96"/>
                      <a:pt x="131" y="96"/>
                      <a:pt x="131" y="96"/>
                    </a:cubicBezTo>
                    <a:cubicBezTo>
                      <a:pt x="131" y="98"/>
                      <a:pt x="131" y="98"/>
                      <a:pt x="131" y="98"/>
                    </a:cubicBezTo>
                    <a:cubicBezTo>
                      <a:pt x="132" y="96"/>
                      <a:pt x="132" y="96"/>
                      <a:pt x="132" y="96"/>
                    </a:cubicBezTo>
                    <a:cubicBezTo>
                      <a:pt x="131" y="97"/>
                      <a:pt x="131" y="97"/>
                      <a:pt x="131" y="97"/>
                    </a:cubicBezTo>
                    <a:cubicBezTo>
                      <a:pt x="132" y="96"/>
                      <a:pt x="132" y="96"/>
                      <a:pt x="132" y="96"/>
                    </a:cubicBezTo>
                    <a:cubicBezTo>
                      <a:pt x="132" y="96"/>
                      <a:pt x="132" y="96"/>
                      <a:pt x="132" y="96"/>
                    </a:cubicBezTo>
                    <a:cubicBezTo>
                      <a:pt x="131" y="97"/>
                      <a:pt x="131" y="97"/>
                      <a:pt x="131" y="97"/>
                    </a:cubicBezTo>
                    <a:cubicBezTo>
                      <a:pt x="132" y="96"/>
                      <a:pt x="132" y="96"/>
                      <a:pt x="132" y="96"/>
                    </a:cubicBezTo>
                    <a:cubicBezTo>
                      <a:pt x="131" y="96"/>
                      <a:pt x="131" y="96"/>
                      <a:pt x="130" y="95"/>
                    </a:cubicBezTo>
                    <a:cubicBezTo>
                      <a:pt x="123" y="92"/>
                      <a:pt x="100" y="78"/>
                      <a:pt x="77" y="65"/>
                    </a:cubicBezTo>
                    <a:cubicBezTo>
                      <a:pt x="66" y="58"/>
                      <a:pt x="55" y="52"/>
                      <a:pt x="46" y="47"/>
                    </a:cubicBezTo>
                    <a:cubicBezTo>
                      <a:pt x="42" y="45"/>
                      <a:pt x="39" y="43"/>
                      <a:pt x="36" y="42"/>
                    </a:cubicBezTo>
                    <a:cubicBezTo>
                      <a:pt x="35" y="41"/>
                      <a:pt x="34" y="41"/>
                      <a:pt x="33" y="40"/>
                    </a:cubicBezTo>
                    <a:cubicBezTo>
                      <a:pt x="32" y="40"/>
                      <a:pt x="32" y="40"/>
                      <a:pt x="32" y="40"/>
                    </a:cubicBezTo>
                    <a:cubicBezTo>
                      <a:pt x="31" y="40"/>
                      <a:pt x="31" y="40"/>
                      <a:pt x="31" y="40"/>
                    </a:cubicBezTo>
                    <a:cubicBezTo>
                      <a:pt x="30" y="40"/>
                      <a:pt x="30" y="40"/>
                      <a:pt x="30" y="40"/>
                    </a:cubicBezTo>
                    <a:cubicBezTo>
                      <a:pt x="30" y="40"/>
                      <a:pt x="30" y="40"/>
                      <a:pt x="29" y="40"/>
                    </a:cubicBezTo>
                    <a:cubicBezTo>
                      <a:pt x="29" y="41"/>
                      <a:pt x="29" y="42"/>
                      <a:pt x="30" y="42"/>
                    </a:cubicBezTo>
                    <a:cubicBezTo>
                      <a:pt x="122" y="100"/>
                      <a:pt x="122" y="100"/>
                      <a:pt x="122" y="100"/>
                    </a:cubicBezTo>
                    <a:cubicBezTo>
                      <a:pt x="123" y="99"/>
                      <a:pt x="123" y="99"/>
                      <a:pt x="123" y="99"/>
                    </a:cubicBezTo>
                    <a:cubicBezTo>
                      <a:pt x="124" y="98"/>
                      <a:pt x="124" y="98"/>
                      <a:pt x="124" y="98"/>
                    </a:cubicBezTo>
                    <a:cubicBezTo>
                      <a:pt x="124" y="98"/>
                      <a:pt x="100" y="83"/>
                      <a:pt x="76" y="69"/>
                    </a:cubicBezTo>
                    <a:cubicBezTo>
                      <a:pt x="63" y="62"/>
                      <a:pt x="51" y="55"/>
                      <a:pt x="41" y="50"/>
                    </a:cubicBezTo>
                    <a:cubicBezTo>
                      <a:pt x="36" y="47"/>
                      <a:pt x="32" y="45"/>
                      <a:pt x="29" y="43"/>
                    </a:cubicBezTo>
                    <a:cubicBezTo>
                      <a:pt x="28" y="43"/>
                      <a:pt x="26" y="42"/>
                      <a:pt x="25" y="41"/>
                    </a:cubicBezTo>
                    <a:cubicBezTo>
                      <a:pt x="25" y="41"/>
                      <a:pt x="24" y="41"/>
                      <a:pt x="24" y="41"/>
                    </a:cubicBezTo>
                    <a:cubicBezTo>
                      <a:pt x="24" y="41"/>
                      <a:pt x="23" y="41"/>
                      <a:pt x="23" y="41"/>
                    </a:cubicBezTo>
                    <a:cubicBezTo>
                      <a:pt x="22" y="41"/>
                      <a:pt x="22" y="41"/>
                      <a:pt x="22" y="41"/>
                    </a:cubicBezTo>
                    <a:cubicBezTo>
                      <a:pt x="22" y="41"/>
                      <a:pt x="22" y="41"/>
                      <a:pt x="22" y="41"/>
                    </a:cubicBezTo>
                    <a:cubicBezTo>
                      <a:pt x="21" y="42"/>
                      <a:pt x="21" y="42"/>
                      <a:pt x="21" y="42"/>
                    </a:cubicBezTo>
                    <a:cubicBezTo>
                      <a:pt x="21" y="43"/>
                      <a:pt x="22" y="43"/>
                      <a:pt x="22" y="43"/>
                    </a:cubicBezTo>
                    <a:cubicBezTo>
                      <a:pt x="22" y="44"/>
                      <a:pt x="22" y="44"/>
                      <a:pt x="22" y="44"/>
                    </a:cubicBezTo>
                    <a:cubicBezTo>
                      <a:pt x="22" y="44"/>
                      <a:pt x="23" y="44"/>
                      <a:pt x="24" y="45"/>
                    </a:cubicBezTo>
                    <a:cubicBezTo>
                      <a:pt x="37" y="54"/>
                      <a:pt x="118" y="103"/>
                      <a:pt x="118" y="103"/>
                    </a:cubicBezTo>
                    <a:cubicBezTo>
                      <a:pt x="119" y="102"/>
                      <a:pt x="119" y="102"/>
                      <a:pt x="119" y="102"/>
                    </a:cubicBezTo>
                    <a:cubicBezTo>
                      <a:pt x="119" y="101"/>
                      <a:pt x="119" y="101"/>
                      <a:pt x="119" y="101"/>
                    </a:cubicBezTo>
                    <a:cubicBezTo>
                      <a:pt x="119" y="101"/>
                      <a:pt x="95" y="86"/>
                      <a:pt x="70" y="72"/>
                    </a:cubicBezTo>
                    <a:cubicBezTo>
                      <a:pt x="57" y="65"/>
                      <a:pt x="45" y="57"/>
                      <a:pt x="35" y="52"/>
                    </a:cubicBezTo>
                    <a:cubicBezTo>
                      <a:pt x="30" y="49"/>
                      <a:pt x="25" y="47"/>
                      <a:pt x="22" y="45"/>
                    </a:cubicBezTo>
                    <a:cubicBezTo>
                      <a:pt x="20" y="44"/>
                      <a:pt x="19" y="44"/>
                      <a:pt x="18" y="43"/>
                    </a:cubicBezTo>
                    <a:cubicBezTo>
                      <a:pt x="17" y="43"/>
                      <a:pt x="16" y="43"/>
                      <a:pt x="15" y="43"/>
                    </a:cubicBezTo>
                    <a:cubicBezTo>
                      <a:pt x="14" y="43"/>
                      <a:pt x="14" y="43"/>
                      <a:pt x="14" y="43"/>
                    </a:cubicBezTo>
                    <a:cubicBezTo>
                      <a:pt x="14" y="43"/>
                      <a:pt x="14" y="43"/>
                      <a:pt x="13" y="43"/>
                    </a:cubicBezTo>
                    <a:cubicBezTo>
                      <a:pt x="13" y="44"/>
                      <a:pt x="13" y="44"/>
                      <a:pt x="13" y="45"/>
                    </a:cubicBezTo>
                    <a:cubicBezTo>
                      <a:pt x="13" y="45"/>
                      <a:pt x="13" y="45"/>
                      <a:pt x="14" y="45"/>
                    </a:cubicBezTo>
                    <a:cubicBezTo>
                      <a:pt x="14" y="45"/>
                      <a:pt x="15" y="46"/>
                      <a:pt x="18" y="48"/>
                    </a:cubicBezTo>
                    <a:cubicBezTo>
                      <a:pt x="27" y="53"/>
                      <a:pt x="50" y="67"/>
                      <a:pt x="71" y="79"/>
                    </a:cubicBezTo>
                    <a:cubicBezTo>
                      <a:pt x="81" y="86"/>
                      <a:pt x="91" y="92"/>
                      <a:pt x="98" y="96"/>
                    </a:cubicBezTo>
                    <a:cubicBezTo>
                      <a:pt x="102" y="99"/>
                      <a:pt x="104" y="101"/>
                      <a:pt x="106" y="102"/>
                    </a:cubicBezTo>
                    <a:cubicBezTo>
                      <a:pt x="107" y="103"/>
                      <a:pt x="108"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10" y="104"/>
                      <a:pt x="110" y="104"/>
                      <a:pt x="110" y="104"/>
                    </a:cubicBezTo>
                    <a:cubicBezTo>
                      <a:pt x="109" y="103"/>
                      <a:pt x="109" y="103"/>
                      <a:pt x="109" y="103"/>
                    </a:cubicBezTo>
                    <a:cubicBezTo>
                      <a:pt x="109" y="104"/>
                      <a:pt x="109" y="104"/>
                      <a:pt x="109" y="104"/>
                    </a:cubicBezTo>
                    <a:cubicBezTo>
                      <a:pt x="110" y="104"/>
                      <a:pt x="110" y="104"/>
                      <a:pt x="110" y="104"/>
                    </a:cubicBezTo>
                    <a:cubicBezTo>
                      <a:pt x="109" y="103"/>
                      <a:pt x="109" y="103"/>
                      <a:pt x="109" y="103"/>
                    </a:cubicBezTo>
                    <a:cubicBezTo>
                      <a:pt x="111" y="104"/>
                      <a:pt x="111" y="104"/>
                      <a:pt x="111" y="104"/>
                    </a:cubicBezTo>
                    <a:cubicBezTo>
                      <a:pt x="109" y="103"/>
                      <a:pt x="109" y="103"/>
                      <a:pt x="109" y="103"/>
                    </a:cubicBezTo>
                    <a:cubicBezTo>
                      <a:pt x="110" y="104"/>
                      <a:pt x="110" y="104"/>
                      <a:pt x="110" y="104"/>
                    </a:cubicBezTo>
                    <a:cubicBezTo>
                      <a:pt x="110" y="103"/>
                      <a:pt x="110" y="103"/>
                      <a:pt x="110" y="103"/>
                    </a:cubicBezTo>
                    <a:cubicBezTo>
                      <a:pt x="109" y="103"/>
                      <a:pt x="109" y="103"/>
                      <a:pt x="109" y="103"/>
                    </a:cubicBezTo>
                    <a:cubicBezTo>
                      <a:pt x="110" y="104"/>
                      <a:pt x="110" y="104"/>
                      <a:pt x="110" y="104"/>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1" y="103"/>
                      <a:pt x="111" y="103"/>
                      <a:pt x="111" y="103"/>
                    </a:cubicBezTo>
                    <a:cubicBezTo>
                      <a:pt x="110" y="103"/>
                      <a:pt x="110" y="103"/>
                      <a:pt x="110" y="103"/>
                    </a:cubicBezTo>
                    <a:cubicBezTo>
                      <a:pt x="110" y="103"/>
                      <a:pt x="110" y="103"/>
                      <a:pt x="110" y="103"/>
                    </a:cubicBezTo>
                    <a:cubicBezTo>
                      <a:pt x="111" y="103"/>
                      <a:pt x="111" y="103"/>
                      <a:pt x="111" y="103"/>
                    </a:cubicBezTo>
                    <a:cubicBezTo>
                      <a:pt x="111" y="103"/>
                      <a:pt x="111" y="103"/>
                      <a:pt x="111" y="103"/>
                    </a:cubicBezTo>
                    <a:cubicBezTo>
                      <a:pt x="110" y="103"/>
                      <a:pt x="110" y="102"/>
                      <a:pt x="109" y="102"/>
                    </a:cubicBezTo>
                    <a:cubicBezTo>
                      <a:pt x="101" y="98"/>
                      <a:pt x="77" y="84"/>
                      <a:pt x="55" y="70"/>
                    </a:cubicBezTo>
                    <a:cubicBezTo>
                      <a:pt x="44" y="64"/>
                      <a:pt x="33" y="57"/>
                      <a:pt x="24" y="53"/>
                    </a:cubicBezTo>
                    <a:cubicBezTo>
                      <a:pt x="20" y="50"/>
                      <a:pt x="17" y="48"/>
                      <a:pt x="14" y="47"/>
                    </a:cubicBezTo>
                    <a:cubicBezTo>
                      <a:pt x="12" y="46"/>
                      <a:pt x="11" y="46"/>
                      <a:pt x="10" y="45"/>
                    </a:cubicBezTo>
                    <a:cubicBezTo>
                      <a:pt x="9" y="45"/>
                      <a:pt x="9" y="45"/>
                      <a:pt x="8" y="45"/>
                    </a:cubicBezTo>
                    <a:cubicBezTo>
                      <a:pt x="7" y="45"/>
                      <a:pt x="7" y="45"/>
                      <a:pt x="7" y="45"/>
                    </a:cubicBezTo>
                    <a:cubicBezTo>
                      <a:pt x="7" y="45"/>
                      <a:pt x="6" y="45"/>
                      <a:pt x="6" y="45"/>
                    </a:cubicBezTo>
                    <a:cubicBezTo>
                      <a:pt x="6" y="46"/>
                      <a:pt x="6" y="46"/>
                      <a:pt x="6" y="46"/>
                    </a:cubicBezTo>
                    <a:cubicBezTo>
                      <a:pt x="6" y="47"/>
                      <a:pt x="6" y="47"/>
                      <a:pt x="6" y="47"/>
                    </a:cubicBezTo>
                    <a:cubicBezTo>
                      <a:pt x="6" y="47"/>
                      <a:pt x="6" y="47"/>
                      <a:pt x="6" y="47"/>
                    </a:cubicBezTo>
                    <a:cubicBezTo>
                      <a:pt x="7" y="48"/>
                      <a:pt x="7" y="48"/>
                      <a:pt x="7" y="48"/>
                    </a:cubicBezTo>
                    <a:cubicBezTo>
                      <a:pt x="9" y="49"/>
                      <a:pt x="16" y="53"/>
                      <a:pt x="25" y="59"/>
                    </a:cubicBezTo>
                    <a:cubicBezTo>
                      <a:pt x="53" y="76"/>
                      <a:pt x="101" y="107"/>
                      <a:pt x="101" y="107"/>
                    </a:cubicBezTo>
                    <a:cubicBezTo>
                      <a:pt x="102" y="105"/>
                      <a:pt x="102" y="105"/>
                      <a:pt x="102" y="105"/>
                    </a:cubicBezTo>
                    <a:cubicBezTo>
                      <a:pt x="103" y="104"/>
                      <a:pt x="103" y="104"/>
                      <a:pt x="103" y="104"/>
                    </a:cubicBezTo>
                    <a:cubicBezTo>
                      <a:pt x="103" y="104"/>
                      <a:pt x="79" y="90"/>
                      <a:pt x="54" y="75"/>
                    </a:cubicBezTo>
                    <a:cubicBezTo>
                      <a:pt x="41" y="68"/>
                      <a:pt x="29" y="61"/>
                      <a:pt x="19" y="56"/>
                    </a:cubicBezTo>
                    <a:cubicBezTo>
                      <a:pt x="15" y="53"/>
                      <a:pt x="10" y="51"/>
                      <a:pt x="7" y="49"/>
                    </a:cubicBezTo>
                    <a:cubicBezTo>
                      <a:pt x="6" y="48"/>
                      <a:pt x="5" y="48"/>
                      <a:pt x="4" y="47"/>
                    </a:cubicBezTo>
                    <a:cubicBezTo>
                      <a:pt x="3" y="47"/>
                      <a:pt x="3" y="47"/>
                      <a:pt x="3" y="47"/>
                    </a:cubicBezTo>
                    <a:cubicBezTo>
                      <a:pt x="2" y="47"/>
                      <a:pt x="2" y="47"/>
                      <a:pt x="1" y="47"/>
                    </a:cubicBezTo>
                    <a:cubicBezTo>
                      <a:pt x="1" y="47"/>
                      <a:pt x="1" y="47"/>
                      <a:pt x="1" y="47"/>
                    </a:cubicBezTo>
                    <a:cubicBezTo>
                      <a:pt x="1" y="47"/>
                      <a:pt x="0" y="47"/>
                      <a:pt x="0" y="47"/>
                    </a:cubicBezTo>
                    <a:cubicBezTo>
                      <a:pt x="0" y="48"/>
                      <a:pt x="0" y="48"/>
                      <a:pt x="0" y="48"/>
                    </a:cubicBezTo>
                    <a:cubicBezTo>
                      <a:pt x="0" y="49"/>
                      <a:pt x="0" y="49"/>
                      <a:pt x="1" y="49"/>
                    </a:cubicBezTo>
                    <a:cubicBezTo>
                      <a:pt x="1" y="49"/>
                      <a:pt x="6" y="53"/>
                      <a:pt x="15" y="58"/>
                    </a:cubicBezTo>
                    <a:cubicBezTo>
                      <a:pt x="28" y="67"/>
                      <a:pt x="48" y="79"/>
                      <a:pt x="65" y="89"/>
                    </a:cubicBezTo>
                    <a:cubicBezTo>
                      <a:pt x="73" y="94"/>
                      <a:pt x="80" y="99"/>
                      <a:pt x="86" y="102"/>
                    </a:cubicBezTo>
                    <a:cubicBezTo>
                      <a:pt x="89" y="104"/>
                      <a:pt x="91" y="105"/>
                      <a:pt x="92" y="106"/>
                    </a:cubicBezTo>
                    <a:cubicBezTo>
                      <a:pt x="93" y="107"/>
                      <a:pt x="93" y="107"/>
                      <a:pt x="94" y="108"/>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7"/>
                      <a:pt x="94" y="107"/>
                      <a:pt x="94" y="107"/>
                    </a:cubicBezTo>
                    <a:cubicBezTo>
                      <a:pt x="94" y="108"/>
                      <a:pt x="94" y="108"/>
                      <a:pt x="94" y="108"/>
                    </a:cubicBezTo>
                    <a:cubicBezTo>
                      <a:pt x="95" y="107"/>
                      <a:pt x="95" y="107"/>
                      <a:pt x="95" y="107"/>
                    </a:cubicBezTo>
                    <a:cubicBezTo>
                      <a:pt x="94" y="107"/>
                      <a:pt x="94" y="107"/>
                      <a:pt x="94" y="107"/>
                    </a:cubicBezTo>
                    <a:cubicBezTo>
                      <a:pt x="95" y="107"/>
                      <a:pt x="95" y="107"/>
                      <a:pt x="95" y="107"/>
                    </a:cubicBezTo>
                    <a:cubicBezTo>
                      <a:pt x="94" y="107"/>
                      <a:pt x="94" y="107"/>
                      <a:pt x="94" y="107"/>
                    </a:cubicBezTo>
                    <a:cubicBezTo>
                      <a:pt x="94" y="107"/>
                      <a:pt x="94" y="107"/>
                      <a:pt x="94" y="107"/>
                    </a:cubicBezTo>
                    <a:cubicBezTo>
                      <a:pt x="95" y="107"/>
                      <a:pt x="95" y="107"/>
                      <a:pt x="95" y="107"/>
                    </a:cubicBezTo>
                    <a:cubicBezTo>
                      <a:pt x="94" y="107"/>
                      <a:pt x="94" y="107"/>
                      <a:pt x="94" y="107"/>
                    </a:cubicBezTo>
                    <a:cubicBezTo>
                      <a:pt x="95" y="107"/>
                      <a:pt x="95" y="107"/>
                      <a:pt x="95" y="107"/>
                    </a:cubicBezTo>
                    <a:cubicBezTo>
                      <a:pt x="94" y="106"/>
                      <a:pt x="94" y="106"/>
                      <a:pt x="94" y="106"/>
                    </a:cubicBezTo>
                    <a:cubicBezTo>
                      <a:pt x="95" y="107"/>
                      <a:pt x="95" y="107"/>
                      <a:pt x="95" y="107"/>
                    </a:cubicBezTo>
                    <a:cubicBezTo>
                      <a:pt x="95" y="105"/>
                      <a:pt x="95" y="105"/>
                      <a:pt x="95" y="105"/>
                    </a:cubicBezTo>
                    <a:cubicBezTo>
                      <a:pt x="94" y="106"/>
                      <a:pt x="94" y="106"/>
                      <a:pt x="94" y="106"/>
                    </a:cubicBezTo>
                    <a:cubicBezTo>
                      <a:pt x="95" y="107"/>
                      <a:pt x="95" y="107"/>
                      <a:pt x="95" y="107"/>
                    </a:cubicBezTo>
                    <a:cubicBezTo>
                      <a:pt x="95" y="105"/>
                      <a:pt x="95" y="105"/>
                      <a:pt x="95" y="105"/>
                    </a:cubicBezTo>
                    <a:cubicBezTo>
                      <a:pt x="95" y="107"/>
                      <a:pt x="95" y="107"/>
                      <a:pt x="95" y="107"/>
                    </a:cubicBezTo>
                    <a:cubicBezTo>
                      <a:pt x="95" y="105"/>
                      <a:pt x="95" y="105"/>
                      <a:pt x="95" y="105"/>
                    </a:cubicBezTo>
                    <a:cubicBezTo>
                      <a:pt x="95" y="105"/>
                      <a:pt x="95" y="105"/>
                      <a:pt x="95" y="105"/>
                    </a:cubicBezTo>
                    <a:cubicBezTo>
                      <a:pt x="95" y="107"/>
                      <a:pt x="95" y="107"/>
                      <a:pt x="95" y="107"/>
                    </a:cubicBezTo>
                    <a:cubicBezTo>
                      <a:pt x="95" y="105"/>
                      <a:pt x="95" y="105"/>
                      <a:pt x="95" y="105"/>
                    </a:cubicBezTo>
                    <a:cubicBezTo>
                      <a:pt x="95" y="106"/>
                      <a:pt x="95" y="106"/>
                      <a:pt x="95" y="106"/>
                    </a:cubicBezTo>
                    <a:cubicBezTo>
                      <a:pt x="95" y="105"/>
                      <a:pt x="95" y="105"/>
                      <a:pt x="95" y="105"/>
                    </a:cubicBezTo>
                    <a:cubicBezTo>
                      <a:pt x="95" y="105"/>
                      <a:pt x="95" y="105"/>
                      <a:pt x="95" y="105"/>
                    </a:cubicBezTo>
                    <a:cubicBezTo>
                      <a:pt x="95" y="106"/>
                      <a:pt x="95" y="106"/>
                      <a:pt x="95" y="106"/>
                    </a:cubicBezTo>
                    <a:cubicBezTo>
                      <a:pt x="95" y="105"/>
                      <a:pt x="95" y="105"/>
                      <a:pt x="95" y="105"/>
                    </a:cubicBezTo>
                    <a:cubicBezTo>
                      <a:pt x="95" y="105"/>
                      <a:pt x="95" y="105"/>
                      <a:pt x="94" y="105"/>
                    </a:cubicBezTo>
                    <a:cubicBezTo>
                      <a:pt x="87" y="101"/>
                      <a:pt x="66" y="88"/>
                      <a:pt x="46" y="76"/>
                    </a:cubicBezTo>
                    <a:cubicBezTo>
                      <a:pt x="35" y="70"/>
                      <a:pt x="26" y="64"/>
                      <a:pt x="18" y="60"/>
                    </a:cubicBezTo>
                    <a:cubicBezTo>
                      <a:pt x="14" y="58"/>
                      <a:pt x="11" y="56"/>
                      <a:pt x="8" y="54"/>
                    </a:cubicBezTo>
                    <a:cubicBezTo>
                      <a:pt x="7" y="54"/>
                      <a:pt x="6" y="53"/>
                      <a:pt x="5" y="53"/>
                    </a:cubicBezTo>
                    <a:cubicBezTo>
                      <a:pt x="5" y="53"/>
                      <a:pt x="5" y="53"/>
                      <a:pt x="4" y="53"/>
                    </a:cubicBezTo>
                    <a:cubicBezTo>
                      <a:pt x="4" y="52"/>
                      <a:pt x="4" y="52"/>
                      <a:pt x="3" y="52"/>
                    </a:cubicBezTo>
                    <a:cubicBezTo>
                      <a:pt x="3" y="52"/>
                      <a:pt x="3" y="52"/>
                      <a:pt x="3" y="52"/>
                    </a:cubicBezTo>
                    <a:cubicBezTo>
                      <a:pt x="2" y="53"/>
                      <a:pt x="2" y="53"/>
                      <a:pt x="2" y="53"/>
                    </a:cubicBezTo>
                    <a:cubicBezTo>
                      <a:pt x="1" y="54"/>
                      <a:pt x="1" y="55"/>
                      <a:pt x="2" y="55"/>
                    </a:cubicBezTo>
                    <a:cubicBezTo>
                      <a:pt x="89" y="110"/>
                      <a:pt x="89" y="110"/>
                      <a:pt x="89" y="110"/>
                    </a:cubicBezTo>
                    <a:cubicBezTo>
                      <a:pt x="90" y="108"/>
                      <a:pt x="90" y="108"/>
                      <a:pt x="90" y="108"/>
                    </a:cubicBezTo>
                    <a:cubicBezTo>
                      <a:pt x="89" y="108"/>
                      <a:pt x="89" y="108"/>
                      <a:pt x="89" y="108"/>
                    </a:cubicBezTo>
                    <a:cubicBezTo>
                      <a:pt x="90" y="108"/>
                      <a:pt x="90" y="108"/>
                      <a:pt x="90" y="108"/>
                    </a:cubicBezTo>
                    <a:cubicBezTo>
                      <a:pt x="90" y="107"/>
                      <a:pt x="90" y="107"/>
                      <a:pt x="90" y="107"/>
                    </a:cubicBezTo>
                    <a:cubicBezTo>
                      <a:pt x="89" y="108"/>
                      <a:pt x="89" y="108"/>
                      <a:pt x="89" y="108"/>
                    </a:cubicBezTo>
                    <a:cubicBezTo>
                      <a:pt x="90" y="108"/>
                      <a:pt x="90" y="108"/>
                      <a:pt x="90" y="108"/>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89" y="107"/>
                      <a:pt x="88" y="106"/>
                    </a:cubicBezTo>
                    <a:cubicBezTo>
                      <a:pt x="85" y="105"/>
                      <a:pt x="78" y="101"/>
                      <a:pt x="69" y="96"/>
                    </a:cubicBezTo>
                    <a:cubicBezTo>
                      <a:pt x="56" y="89"/>
                      <a:pt x="40" y="80"/>
                      <a:pt x="27" y="72"/>
                    </a:cubicBezTo>
                    <a:cubicBezTo>
                      <a:pt x="20" y="68"/>
                      <a:pt x="15" y="65"/>
                      <a:pt x="10" y="62"/>
                    </a:cubicBezTo>
                    <a:cubicBezTo>
                      <a:pt x="8" y="61"/>
                      <a:pt x="6" y="60"/>
                      <a:pt x="5" y="59"/>
                    </a:cubicBezTo>
                    <a:cubicBezTo>
                      <a:pt x="4" y="59"/>
                      <a:pt x="4" y="59"/>
                      <a:pt x="3" y="58"/>
                    </a:cubicBezTo>
                    <a:cubicBezTo>
                      <a:pt x="3" y="58"/>
                      <a:pt x="3" y="58"/>
                      <a:pt x="3" y="58"/>
                    </a:cubicBezTo>
                    <a:cubicBezTo>
                      <a:pt x="2" y="58"/>
                      <a:pt x="2" y="58"/>
                      <a:pt x="2" y="58"/>
                    </a:cubicBezTo>
                    <a:cubicBezTo>
                      <a:pt x="1" y="58"/>
                      <a:pt x="1" y="58"/>
                      <a:pt x="1" y="58"/>
                    </a:cubicBezTo>
                    <a:cubicBezTo>
                      <a:pt x="1" y="59"/>
                      <a:pt x="1" y="59"/>
                      <a:pt x="1" y="59"/>
                    </a:cubicBezTo>
                    <a:cubicBezTo>
                      <a:pt x="2" y="59"/>
                      <a:pt x="2" y="59"/>
                      <a:pt x="2" y="59"/>
                    </a:cubicBezTo>
                    <a:cubicBezTo>
                      <a:pt x="1" y="59"/>
                      <a:pt x="1" y="59"/>
                      <a:pt x="1" y="59"/>
                    </a:cubicBezTo>
                    <a:cubicBezTo>
                      <a:pt x="0" y="59"/>
                      <a:pt x="0" y="59"/>
                      <a:pt x="0" y="59"/>
                    </a:cubicBezTo>
                    <a:cubicBezTo>
                      <a:pt x="0" y="60"/>
                      <a:pt x="1" y="60"/>
                      <a:pt x="1" y="60"/>
                    </a:cubicBezTo>
                    <a:cubicBezTo>
                      <a:pt x="1" y="61"/>
                      <a:pt x="1" y="61"/>
                      <a:pt x="1" y="61"/>
                    </a:cubicBezTo>
                    <a:cubicBezTo>
                      <a:pt x="2" y="62"/>
                      <a:pt x="4" y="63"/>
                      <a:pt x="7" y="65"/>
                    </a:cubicBezTo>
                    <a:cubicBezTo>
                      <a:pt x="26" y="78"/>
                      <a:pt x="82" y="112"/>
                      <a:pt x="82" y="112"/>
                    </a:cubicBezTo>
                    <a:cubicBezTo>
                      <a:pt x="83" y="110"/>
                      <a:pt x="83" y="110"/>
                      <a:pt x="83" y="110"/>
                    </a:cubicBezTo>
                    <a:cubicBezTo>
                      <a:pt x="84" y="109"/>
                      <a:pt x="84" y="109"/>
                      <a:pt x="84" y="109"/>
                    </a:cubicBezTo>
                    <a:cubicBezTo>
                      <a:pt x="3" y="65"/>
                      <a:pt x="3" y="65"/>
                      <a:pt x="3" y="65"/>
                    </a:cubicBezTo>
                    <a:cubicBezTo>
                      <a:pt x="2" y="65"/>
                      <a:pt x="1" y="65"/>
                      <a:pt x="1" y="66"/>
                    </a:cubicBezTo>
                    <a:cubicBezTo>
                      <a:pt x="0" y="66"/>
                      <a:pt x="0" y="67"/>
                      <a:pt x="1" y="68"/>
                    </a:cubicBezTo>
                    <a:cubicBezTo>
                      <a:pt x="1" y="68"/>
                      <a:pt x="6" y="70"/>
                      <a:pt x="13" y="75"/>
                    </a:cubicBezTo>
                    <a:cubicBezTo>
                      <a:pt x="24" y="81"/>
                      <a:pt x="39" y="91"/>
                      <a:pt x="53" y="99"/>
                    </a:cubicBezTo>
                    <a:cubicBezTo>
                      <a:pt x="59" y="103"/>
                      <a:pt x="65" y="107"/>
                      <a:pt x="70" y="110"/>
                    </a:cubicBezTo>
                    <a:cubicBezTo>
                      <a:pt x="72" y="111"/>
                      <a:pt x="73" y="112"/>
                      <a:pt x="75" y="113"/>
                    </a:cubicBezTo>
                    <a:cubicBezTo>
                      <a:pt x="75" y="114"/>
                      <a:pt x="76" y="114"/>
                      <a:pt x="76" y="114"/>
                    </a:cubicBezTo>
                    <a:cubicBezTo>
                      <a:pt x="76" y="114"/>
                      <a:pt x="76" y="114"/>
                      <a:pt x="76" y="114"/>
                    </a:cubicBezTo>
                    <a:cubicBezTo>
                      <a:pt x="77" y="114"/>
                      <a:pt x="77" y="114"/>
                      <a:pt x="77" y="114"/>
                    </a:cubicBezTo>
                    <a:cubicBezTo>
                      <a:pt x="76" y="114"/>
                      <a:pt x="76" y="114"/>
                      <a:pt x="76" y="114"/>
                    </a:cubicBezTo>
                    <a:cubicBezTo>
                      <a:pt x="76" y="114"/>
                      <a:pt x="76" y="114"/>
                      <a:pt x="76" y="114"/>
                    </a:cubicBezTo>
                    <a:cubicBezTo>
                      <a:pt x="77" y="114"/>
                      <a:pt x="77" y="114"/>
                      <a:pt x="77" y="114"/>
                    </a:cubicBezTo>
                    <a:cubicBezTo>
                      <a:pt x="76" y="114"/>
                      <a:pt x="76" y="114"/>
                      <a:pt x="76" y="114"/>
                    </a:cubicBezTo>
                    <a:cubicBezTo>
                      <a:pt x="77" y="113"/>
                      <a:pt x="77" y="113"/>
                      <a:pt x="77" y="113"/>
                    </a:cubicBezTo>
                    <a:cubicBezTo>
                      <a:pt x="76" y="113"/>
                      <a:pt x="76" y="113"/>
                      <a:pt x="76" y="113"/>
                    </a:cubicBezTo>
                    <a:cubicBezTo>
                      <a:pt x="76" y="114"/>
                      <a:pt x="76" y="114"/>
                      <a:pt x="76" y="114"/>
                    </a:cubicBezTo>
                    <a:cubicBezTo>
                      <a:pt x="77" y="113"/>
                      <a:pt x="77" y="113"/>
                      <a:pt x="77" y="113"/>
                    </a:cubicBezTo>
                    <a:cubicBezTo>
                      <a:pt x="76" y="113"/>
                      <a:pt x="76" y="113"/>
                      <a:pt x="76" y="113"/>
                    </a:cubicBezTo>
                    <a:cubicBezTo>
                      <a:pt x="77" y="113"/>
                      <a:pt x="77" y="113"/>
                      <a:pt x="77" y="113"/>
                    </a:cubicBezTo>
                    <a:cubicBezTo>
                      <a:pt x="76" y="113"/>
                      <a:pt x="76" y="113"/>
                      <a:pt x="76" y="113"/>
                    </a:cubicBezTo>
                    <a:cubicBezTo>
                      <a:pt x="76" y="113"/>
                      <a:pt x="76" y="113"/>
                      <a:pt x="76" y="113"/>
                    </a:cubicBezTo>
                    <a:cubicBezTo>
                      <a:pt x="77" y="113"/>
                      <a:pt x="77" y="113"/>
                      <a:pt x="77" y="113"/>
                    </a:cubicBezTo>
                    <a:cubicBezTo>
                      <a:pt x="76" y="113"/>
                      <a:pt x="76" y="113"/>
                      <a:pt x="76" y="113"/>
                    </a:cubicBezTo>
                    <a:cubicBezTo>
                      <a:pt x="77" y="114"/>
                      <a:pt x="77" y="114"/>
                      <a:pt x="77" y="114"/>
                    </a:cubicBezTo>
                    <a:cubicBezTo>
                      <a:pt x="76" y="113"/>
                      <a:pt x="76" y="113"/>
                      <a:pt x="76" y="113"/>
                    </a:cubicBezTo>
                    <a:cubicBezTo>
                      <a:pt x="77" y="113"/>
                      <a:pt x="77" y="113"/>
                      <a:pt x="77" y="113"/>
                    </a:cubicBezTo>
                    <a:cubicBezTo>
                      <a:pt x="77" y="112"/>
                      <a:pt x="77" y="112"/>
                      <a:pt x="77" y="112"/>
                    </a:cubicBezTo>
                    <a:cubicBezTo>
                      <a:pt x="76" y="113"/>
                      <a:pt x="76" y="113"/>
                      <a:pt x="76" y="113"/>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2"/>
                      <a:pt x="77" y="112"/>
                      <a:pt x="76" y="112"/>
                    </a:cubicBezTo>
                    <a:cubicBezTo>
                      <a:pt x="70" y="109"/>
                      <a:pt x="52" y="99"/>
                      <a:pt x="35" y="89"/>
                    </a:cubicBezTo>
                    <a:cubicBezTo>
                      <a:pt x="27" y="84"/>
                      <a:pt x="19" y="80"/>
                      <a:pt x="13" y="77"/>
                    </a:cubicBezTo>
                    <a:cubicBezTo>
                      <a:pt x="10" y="75"/>
                      <a:pt x="7" y="73"/>
                      <a:pt x="5" y="72"/>
                    </a:cubicBezTo>
                    <a:cubicBezTo>
                      <a:pt x="4" y="72"/>
                      <a:pt x="4" y="72"/>
                      <a:pt x="3" y="71"/>
                    </a:cubicBezTo>
                    <a:cubicBezTo>
                      <a:pt x="2" y="71"/>
                      <a:pt x="2" y="71"/>
                      <a:pt x="2" y="71"/>
                    </a:cubicBezTo>
                    <a:cubicBezTo>
                      <a:pt x="2" y="71"/>
                      <a:pt x="2" y="71"/>
                      <a:pt x="1" y="71"/>
                    </a:cubicBezTo>
                    <a:cubicBezTo>
                      <a:pt x="1" y="71"/>
                      <a:pt x="1" y="71"/>
                      <a:pt x="1" y="71"/>
                    </a:cubicBezTo>
                    <a:cubicBezTo>
                      <a:pt x="1" y="71"/>
                      <a:pt x="0" y="71"/>
                      <a:pt x="0" y="71"/>
                    </a:cubicBezTo>
                    <a:cubicBezTo>
                      <a:pt x="0" y="72"/>
                      <a:pt x="0" y="73"/>
                      <a:pt x="0" y="74"/>
                    </a:cubicBezTo>
                    <a:cubicBezTo>
                      <a:pt x="68" y="116"/>
                      <a:pt x="68" y="116"/>
                      <a:pt x="68" y="116"/>
                    </a:cubicBezTo>
                    <a:cubicBezTo>
                      <a:pt x="69" y="115"/>
                      <a:pt x="69" y="115"/>
                      <a:pt x="69" y="115"/>
                    </a:cubicBezTo>
                    <a:cubicBezTo>
                      <a:pt x="70" y="113"/>
                      <a:pt x="70" y="113"/>
                      <a:pt x="70" y="113"/>
                    </a:cubicBezTo>
                    <a:cubicBezTo>
                      <a:pt x="70" y="113"/>
                      <a:pt x="54" y="104"/>
                      <a:pt x="37" y="94"/>
                    </a:cubicBezTo>
                    <a:cubicBezTo>
                      <a:pt x="29" y="90"/>
                      <a:pt x="21" y="85"/>
                      <a:pt x="14" y="82"/>
                    </a:cubicBezTo>
                    <a:cubicBezTo>
                      <a:pt x="11" y="80"/>
                      <a:pt x="8" y="78"/>
                      <a:pt x="6" y="77"/>
                    </a:cubicBezTo>
                    <a:cubicBezTo>
                      <a:pt x="5" y="77"/>
                      <a:pt x="4" y="76"/>
                      <a:pt x="3" y="76"/>
                    </a:cubicBezTo>
                    <a:cubicBezTo>
                      <a:pt x="3" y="76"/>
                      <a:pt x="2" y="76"/>
                      <a:pt x="2" y="76"/>
                    </a:cubicBezTo>
                    <a:cubicBezTo>
                      <a:pt x="2" y="76"/>
                      <a:pt x="2" y="75"/>
                      <a:pt x="1" y="75"/>
                    </a:cubicBezTo>
                    <a:cubicBezTo>
                      <a:pt x="1" y="76"/>
                      <a:pt x="1" y="76"/>
                      <a:pt x="1" y="76"/>
                    </a:cubicBezTo>
                    <a:cubicBezTo>
                      <a:pt x="0" y="76"/>
                      <a:pt x="0" y="76"/>
                      <a:pt x="0" y="76"/>
                    </a:cubicBezTo>
                    <a:cubicBezTo>
                      <a:pt x="0" y="77"/>
                      <a:pt x="0" y="77"/>
                      <a:pt x="0" y="77"/>
                    </a:cubicBezTo>
                    <a:cubicBezTo>
                      <a:pt x="0" y="78"/>
                      <a:pt x="0" y="78"/>
                      <a:pt x="0" y="78"/>
                    </a:cubicBezTo>
                    <a:cubicBezTo>
                      <a:pt x="0" y="78"/>
                      <a:pt x="0" y="78"/>
                      <a:pt x="0" y="78"/>
                    </a:cubicBezTo>
                    <a:cubicBezTo>
                      <a:pt x="1" y="78"/>
                      <a:pt x="1" y="79"/>
                      <a:pt x="2" y="79"/>
                    </a:cubicBezTo>
                    <a:cubicBezTo>
                      <a:pt x="11" y="85"/>
                      <a:pt x="64" y="118"/>
                      <a:pt x="64" y="118"/>
                    </a:cubicBezTo>
                    <a:cubicBezTo>
                      <a:pt x="65" y="117"/>
                      <a:pt x="65" y="117"/>
                      <a:pt x="65" y="117"/>
                    </a:cubicBezTo>
                    <a:cubicBezTo>
                      <a:pt x="64" y="116"/>
                      <a:pt x="64" y="116"/>
                      <a:pt x="64" y="116"/>
                    </a:cubicBezTo>
                    <a:cubicBezTo>
                      <a:pt x="65" y="117"/>
                      <a:pt x="65" y="117"/>
                      <a:pt x="65" y="117"/>
                    </a:cubicBezTo>
                    <a:cubicBezTo>
                      <a:pt x="64" y="115"/>
                      <a:pt x="64" y="115"/>
                      <a:pt x="64" y="115"/>
                    </a:cubicBezTo>
                    <a:cubicBezTo>
                      <a:pt x="64" y="116"/>
                      <a:pt x="64" y="116"/>
                      <a:pt x="64" y="116"/>
                    </a:cubicBezTo>
                    <a:cubicBezTo>
                      <a:pt x="65" y="117"/>
                      <a:pt x="65" y="117"/>
                      <a:pt x="65" y="117"/>
                    </a:cubicBezTo>
                    <a:cubicBezTo>
                      <a:pt x="64" y="115"/>
                      <a:pt x="64" y="115"/>
                      <a:pt x="64" y="115"/>
                    </a:cubicBezTo>
                    <a:cubicBezTo>
                      <a:pt x="65" y="117"/>
                      <a:pt x="65" y="117"/>
                      <a:pt x="65" y="117"/>
                    </a:cubicBezTo>
                    <a:cubicBezTo>
                      <a:pt x="65" y="115"/>
                      <a:pt x="65" y="115"/>
                      <a:pt x="65" y="115"/>
                    </a:cubicBezTo>
                    <a:cubicBezTo>
                      <a:pt x="64" y="115"/>
                      <a:pt x="64" y="115"/>
                      <a:pt x="64" y="115"/>
                    </a:cubicBezTo>
                    <a:cubicBezTo>
                      <a:pt x="65" y="117"/>
                      <a:pt x="65" y="117"/>
                      <a:pt x="65" y="117"/>
                    </a:cubicBezTo>
                    <a:cubicBezTo>
                      <a:pt x="65" y="115"/>
                      <a:pt x="65" y="115"/>
                      <a:pt x="65" y="115"/>
                    </a:cubicBezTo>
                    <a:cubicBezTo>
                      <a:pt x="65" y="116"/>
                      <a:pt x="65" y="116"/>
                      <a:pt x="65" y="116"/>
                    </a:cubicBezTo>
                    <a:cubicBezTo>
                      <a:pt x="65" y="115"/>
                      <a:pt x="65" y="115"/>
                      <a:pt x="65" y="115"/>
                    </a:cubicBezTo>
                    <a:cubicBezTo>
                      <a:pt x="65" y="115"/>
                      <a:pt x="65" y="115"/>
                      <a:pt x="65" y="115"/>
                    </a:cubicBezTo>
                    <a:cubicBezTo>
                      <a:pt x="65" y="116"/>
                      <a:pt x="65" y="116"/>
                      <a:pt x="65" y="116"/>
                    </a:cubicBezTo>
                    <a:cubicBezTo>
                      <a:pt x="65" y="115"/>
                      <a:pt x="65" y="115"/>
                      <a:pt x="65" y="115"/>
                    </a:cubicBezTo>
                    <a:cubicBezTo>
                      <a:pt x="65" y="115"/>
                      <a:pt x="65" y="115"/>
                      <a:pt x="64" y="115"/>
                    </a:cubicBezTo>
                    <a:cubicBezTo>
                      <a:pt x="60" y="113"/>
                      <a:pt x="44" y="105"/>
                      <a:pt x="30" y="97"/>
                    </a:cubicBezTo>
                    <a:cubicBezTo>
                      <a:pt x="23" y="94"/>
                      <a:pt x="16" y="90"/>
                      <a:pt x="11" y="87"/>
                    </a:cubicBezTo>
                    <a:cubicBezTo>
                      <a:pt x="6" y="85"/>
                      <a:pt x="2" y="83"/>
                      <a:pt x="2" y="83"/>
                    </a:cubicBezTo>
                    <a:cubicBezTo>
                      <a:pt x="2" y="83"/>
                      <a:pt x="1" y="83"/>
                      <a:pt x="0" y="84"/>
                    </a:cubicBezTo>
                    <a:cubicBezTo>
                      <a:pt x="0" y="84"/>
                      <a:pt x="0" y="85"/>
                      <a:pt x="1" y="86"/>
                    </a:cubicBezTo>
                    <a:cubicBezTo>
                      <a:pt x="1" y="86"/>
                      <a:pt x="4" y="88"/>
                      <a:pt x="9" y="91"/>
                    </a:cubicBezTo>
                    <a:cubicBezTo>
                      <a:pt x="17" y="95"/>
                      <a:pt x="28" y="102"/>
                      <a:pt x="38" y="108"/>
                    </a:cubicBezTo>
                    <a:cubicBezTo>
                      <a:pt x="43" y="111"/>
                      <a:pt x="47" y="113"/>
                      <a:pt x="50" y="116"/>
                    </a:cubicBezTo>
                    <a:cubicBezTo>
                      <a:pt x="51" y="117"/>
                      <a:pt x="53" y="117"/>
                      <a:pt x="54" y="118"/>
                    </a:cubicBezTo>
                    <a:cubicBezTo>
                      <a:pt x="54" y="118"/>
                      <a:pt x="54" y="119"/>
                      <a:pt x="54" y="119"/>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6" y="118"/>
                      <a:pt x="56" y="118"/>
                      <a:pt x="56" y="118"/>
                    </a:cubicBezTo>
                    <a:cubicBezTo>
                      <a:pt x="54" y="118"/>
                      <a:pt x="54" y="118"/>
                      <a:pt x="54" y="118"/>
                    </a:cubicBezTo>
                    <a:cubicBezTo>
                      <a:pt x="54" y="118"/>
                      <a:pt x="54" y="119"/>
                      <a:pt x="54" y="119"/>
                    </a:cubicBezTo>
                    <a:cubicBezTo>
                      <a:pt x="56" y="118"/>
                      <a:pt x="56" y="118"/>
                      <a:pt x="56" y="118"/>
                    </a:cubicBezTo>
                    <a:cubicBezTo>
                      <a:pt x="54" y="118"/>
                      <a:pt x="54" y="118"/>
                      <a:pt x="54" y="118"/>
                    </a:cubicBezTo>
                    <a:cubicBezTo>
                      <a:pt x="56" y="118"/>
                      <a:pt x="56" y="118"/>
                      <a:pt x="56" y="118"/>
                    </a:cubicBezTo>
                    <a:cubicBezTo>
                      <a:pt x="54" y="117"/>
                      <a:pt x="54" y="117"/>
                      <a:pt x="54" y="117"/>
                    </a:cubicBezTo>
                    <a:cubicBezTo>
                      <a:pt x="54" y="118"/>
                      <a:pt x="54" y="118"/>
                      <a:pt x="54" y="118"/>
                    </a:cubicBezTo>
                    <a:cubicBezTo>
                      <a:pt x="56" y="118"/>
                      <a:pt x="56" y="118"/>
                      <a:pt x="56" y="118"/>
                    </a:cubicBezTo>
                    <a:cubicBezTo>
                      <a:pt x="54" y="117"/>
                      <a:pt x="54" y="117"/>
                      <a:pt x="54" y="117"/>
                    </a:cubicBezTo>
                    <a:cubicBezTo>
                      <a:pt x="56" y="118"/>
                      <a:pt x="56" y="118"/>
                      <a:pt x="56" y="118"/>
                    </a:cubicBezTo>
                    <a:cubicBezTo>
                      <a:pt x="56" y="117"/>
                      <a:pt x="56" y="117"/>
                      <a:pt x="56" y="117"/>
                    </a:cubicBezTo>
                    <a:cubicBezTo>
                      <a:pt x="56" y="117"/>
                      <a:pt x="44" y="110"/>
                      <a:pt x="31" y="104"/>
                    </a:cubicBezTo>
                    <a:cubicBezTo>
                      <a:pt x="24" y="100"/>
                      <a:pt x="18" y="97"/>
                      <a:pt x="13" y="95"/>
                    </a:cubicBezTo>
                    <a:cubicBezTo>
                      <a:pt x="10" y="93"/>
                      <a:pt x="8" y="92"/>
                      <a:pt x="6" y="92"/>
                    </a:cubicBezTo>
                    <a:cubicBezTo>
                      <a:pt x="6" y="91"/>
                      <a:pt x="5" y="91"/>
                      <a:pt x="4" y="91"/>
                    </a:cubicBezTo>
                    <a:cubicBezTo>
                      <a:pt x="4" y="90"/>
                      <a:pt x="4" y="90"/>
                      <a:pt x="4" y="90"/>
                    </a:cubicBezTo>
                    <a:cubicBezTo>
                      <a:pt x="3" y="90"/>
                      <a:pt x="3" y="90"/>
                      <a:pt x="3" y="90"/>
                    </a:cubicBezTo>
                    <a:cubicBezTo>
                      <a:pt x="2" y="90"/>
                      <a:pt x="2" y="90"/>
                      <a:pt x="2" y="90"/>
                    </a:cubicBezTo>
                    <a:cubicBezTo>
                      <a:pt x="2" y="90"/>
                      <a:pt x="2" y="91"/>
                      <a:pt x="1" y="91"/>
                    </a:cubicBezTo>
                    <a:cubicBezTo>
                      <a:pt x="3" y="92"/>
                      <a:pt x="3" y="92"/>
                      <a:pt x="3" y="92"/>
                    </a:cubicBezTo>
                    <a:cubicBezTo>
                      <a:pt x="2" y="91"/>
                      <a:pt x="2" y="91"/>
                      <a:pt x="2" y="91"/>
                    </a:cubicBezTo>
                    <a:cubicBezTo>
                      <a:pt x="1" y="91"/>
                      <a:pt x="1" y="92"/>
                      <a:pt x="1" y="92"/>
                    </a:cubicBezTo>
                    <a:cubicBezTo>
                      <a:pt x="1" y="93"/>
                      <a:pt x="2" y="93"/>
                      <a:pt x="2" y="93"/>
                    </a:cubicBezTo>
                    <a:cubicBezTo>
                      <a:pt x="2" y="93"/>
                      <a:pt x="2" y="93"/>
                      <a:pt x="2" y="93"/>
                    </a:cubicBezTo>
                    <a:cubicBezTo>
                      <a:pt x="3" y="94"/>
                      <a:pt x="4" y="94"/>
                      <a:pt x="5" y="95"/>
                    </a:cubicBezTo>
                    <a:cubicBezTo>
                      <a:pt x="11" y="99"/>
                      <a:pt x="21" y="105"/>
                      <a:pt x="31" y="111"/>
                    </a:cubicBezTo>
                    <a:cubicBezTo>
                      <a:pt x="35" y="113"/>
                      <a:pt x="39" y="116"/>
                      <a:pt x="43" y="118"/>
                    </a:cubicBezTo>
                    <a:cubicBezTo>
                      <a:pt x="44" y="119"/>
                      <a:pt x="45" y="120"/>
                      <a:pt x="46" y="120"/>
                    </a:cubicBezTo>
                    <a:cubicBezTo>
                      <a:pt x="47" y="121"/>
                      <a:pt x="47" y="121"/>
                      <a:pt x="47"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8" y="120"/>
                      <a:pt x="48" y="120"/>
                      <a:pt x="48" y="120"/>
                    </a:cubicBezTo>
                    <a:cubicBezTo>
                      <a:pt x="47" y="120"/>
                      <a:pt x="47" y="120"/>
                      <a:pt x="47" y="120"/>
                    </a:cubicBezTo>
                    <a:cubicBezTo>
                      <a:pt x="47" y="121"/>
                      <a:pt x="47" y="121"/>
                      <a:pt x="47" y="121"/>
                    </a:cubicBezTo>
                    <a:cubicBezTo>
                      <a:pt x="48" y="120"/>
                      <a:pt x="48" y="120"/>
                      <a:pt x="48" y="120"/>
                    </a:cubicBezTo>
                    <a:cubicBezTo>
                      <a:pt x="47" y="120"/>
                      <a:pt x="47" y="120"/>
                      <a:pt x="47" y="120"/>
                    </a:cubicBezTo>
                    <a:cubicBezTo>
                      <a:pt x="49" y="120"/>
                      <a:pt x="49" y="120"/>
                      <a:pt x="49" y="120"/>
                    </a:cubicBezTo>
                    <a:cubicBezTo>
                      <a:pt x="47" y="120"/>
                      <a:pt x="47" y="120"/>
                      <a:pt x="47" y="120"/>
                    </a:cubicBezTo>
                    <a:cubicBezTo>
                      <a:pt x="47" y="120"/>
                      <a:pt x="47" y="120"/>
                      <a:pt x="47" y="120"/>
                    </a:cubicBezTo>
                    <a:cubicBezTo>
                      <a:pt x="49" y="120"/>
                      <a:pt x="49" y="120"/>
                      <a:pt x="49" y="120"/>
                    </a:cubicBezTo>
                    <a:cubicBezTo>
                      <a:pt x="47" y="120"/>
                      <a:pt x="47" y="120"/>
                      <a:pt x="47" y="120"/>
                    </a:cubicBezTo>
                    <a:cubicBezTo>
                      <a:pt x="49" y="120"/>
                      <a:pt x="49" y="120"/>
                      <a:pt x="49" y="120"/>
                    </a:cubicBezTo>
                    <a:cubicBezTo>
                      <a:pt x="49" y="119"/>
                      <a:pt x="49" y="119"/>
                      <a:pt x="49" y="119"/>
                    </a:cubicBezTo>
                    <a:cubicBezTo>
                      <a:pt x="3" y="96"/>
                      <a:pt x="3" y="96"/>
                      <a:pt x="3" y="96"/>
                    </a:cubicBezTo>
                    <a:cubicBezTo>
                      <a:pt x="2" y="96"/>
                      <a:pt x="1" y="96"/>
                      <a:pt x="1" y="97"/>
                    </a:cubicBezTo>
                    <a:cubicBezTo>
                      <a:pt x="0" y="97"/>
                      <a:pt x="1" y="98"/>
                      <a:pt x="1" y="99"/>
                    </a:cubicBezTo>
                    <a:cubicBezTo>
                      <a:pt x="23" y="112"/>
                      <a:pt x="23" y="112"/>
                      <a:pt x="23" y="112"/>
                    </a:cubicBezTo>
                    <a:cubicBezTo>
                      <a:pt x="3" y="103"/>
                      <a:pt x="3" y="103"/>
                      <a:pt x="3" y="103"/>
                    </a:cubicBezTo>
                    <a:cubicBezTo>
                      <a:pt x="2" y="103"/>
                      <a:pt x="1" y="103"/>
                      <a:pt x="1" y="104"/>
                    </a:cubicBezTo>
                    <a:cubicBezTo>
                      <a:pt x="1" y="105"/>
                      <a:pt x="1" y="105"/>
                      <a:pt x="1" y="105"/>
                    </a:cubicBezTo>
                    <a:cubicBezTo>
                      <a:pt x="1" y="105"/>
                      <a:pt x="1" y="105"/>
                      <a:pt x="1" y="105"/>
                    </a:cubicBezTo>
                    <a:cubicBezTo>
                      <a:pt x="1" y="106"/>
                      <a:pt x="1" y="106"/>
                      <a:pt x="1" y="106"/>
                    </a:cubicBezTo>
                    <a:cubicBezTo>
                      <a:pt x="2" y="106"/>
                      <a:pt x="3" y="107"/>
                      <a:pt x="4" y="108"/>
                    </a:cubicBezTo>
                    <a:cubicBezTo>
                      <a:pt x="11" y="113"/>
                      <a:pt x="34" y="126"/>
                      <a:pt x="34" y="126"/>
                    </a:cubicBezTo>
                    <a:cubicBezTo>
                      <a:pt x="35" y="125"/>
                      <a:pt x="35" y="125"/>
                      <a:pt x="35" y="125"/>
                    </a:cubicBezTo>
                    <a:cubicBezTo>
                      <a:pt x="36" y="124"/>
                      <a:pt x="36" y="124"/>
                      <a:pt x="36" y="124"/>
                    </a:cubicBezTo>
                    <a:cubicBezTo>
                      <a:pt x="3" y="111"/>
                      <a:pt x="3" y="111"/>
                      <a:pt x="3" y="111"/>
                    </a:cubicBezTo>
                    <a:cubicBezTo>
                      <a:pt x="2" y="110"/>
                      <a:pt x="1" y="111"/>
                      <a:pt x="1" y="111"/>
                    </a:cubicBezTo>
                    <a:cubicBezTo>
                      <a:pt x="1" y="112"/>
                      <a:pt x="1" y="113"/>
                      <a:pt x="1" y="113"/>
                    </a:cubicBezTo>
                    <a:cubicBezTo>
                      <a:pt x="1" y="113"/>
                      <a:pt x="8" y="117"/>
                      <a:pt x="14" y="121"/>
                    </a:cubicBezTo>
                    <a:cubicBezTo>
                      <a:pt x="17" y="123"/>
                      <a:pt x="20" y="125"/>
                      <a:pt x="22" y="126"/>
                    </a:cubicBezTo>
                    <a:cubicBezTo>
                      <a:pt x="23" y="127"/>
                      <a:pt x="24" y="127"/>
                      <a:pt x="25"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7" y="128"/>
                      <a:pt x="27" y="128"/>
                      <a:pt x="27" y="128"/>
                    </a:cubicBezTo>
                    <a:cubicBezTo>
                      <a:pt x="25" y="128"/>
                      <a:pt x="25" y="128"/>
                      <a:pt x="25" y="128"/>
                    </a:cubicBezTo>
                    <a:cubicBezTo>
                      <a:pt x="25" y="128"/>
                      <a:pt x="26" y="128"/>
                      <a:pt x="26" y="128"/>
                    </a:cubicBezTo>
                    <a:cubicBezTo>
                      <a:pt x="27" y="128"/>
                      <a:pt x="27" y="128"/>
                      <a:pt x="27" y="128"/>
                    </a:cubicBezTo>
                    <a:cubicBezTo>
                      <a:pt x="25" y="128"/>
                      <a:pt x="25" y="128"/>
                      <a:pt x="25" y="128"/>
                    </a:cubicBezTo>
                    <a:cubicBezTo>
                      <a:pt x="27" y="128"/>
                      <a:pt x="27" y="128"/>
                      <a:pt x="27" y="128"/>
                    </a:cubicBezTo>
                    <a:cubicBezTo>
                      <a:pt x="26" y="127"/>
                      <a:pt x="26" y="127"/>
                      <a:pt x="26" y="127"/>
                    </a:cubicBezTo>
                    <a:cubicBezTo>
                      <a:pt x="25" y="128"/>
                      <a:pt x="25" y="128"/>
                      <a:pt x="25" y="128"/>
                    </a:cubicBezTo>
                    <a:cubicBezTo>
                      <a:pt x="27" y="128"/>
                      <a:pt x="27" y="128"/>
                      <a:pt x="27" y="128"/>
                    </a:cubicBezTo>
                    <a:cubicBezTo>
                      <a:pt x="26" y="127"/>
                      <a:pt x="26" y="127"/>
                      <a:pt x="26" y="127"/>
                    </a:cubicBezTo>
                    <a:cubicBezTo>
                      <a:pt x="27" y="128"/>
                      <a:pt x="27" y="128"/>
                      <a:pt x="27" y="128"/>
                    </a:cubicBezTo>
                    <a:cubicBezTo>
                      <a:pt x="27" y="126"/>
                      <a:pt x="27" y="126"/>
                      <a:pt x="27" y="126"/>
                    </a:cubicBezTo>
                    <a:cubicBezTo>
                      <a:pt x="2" y="117"/>
                      <a:pt x="2" y="117"/>
                      <a:pt x="2" y="117"/>
                    </a:cubicBezTo>
                    <a:cubicBezTo>
                      <a:pt x="1" y="117"/>
                      <a:pt x="1" y="117"/>
                      <a:pt x="0" y="117"/>
                    </a:cubicBezTo>
                    <a:cubicBezTo>
                      <a:pt x="0" y="118"/>
                      <a:pt x="0" y="118"/>
                      <a:pt x="0" y="118"/>
                    </a:cubicBezTo>
                    <a:cubicBezTo>
                      <a:pt x="0" y="119"/>
                      <a:pt x="0" y="119"/>
                      <a:pt x="0" y="119"/>
                    </a:cubicBezTo>
                    <a:cubicBezTo>
                      <a:pt x="1" y="120"/>
                      <a:pt x="1" y="120"/>
                      <a:pt x="1" y="120"/>
                    </a:cubicBezTo>
                    <a:cubicBezTo>
                      <a:pt x="2" y="120"/>
                      <a:pt x="3" y="121"/>
                      <a:pt x="5" y="122"/>
                    </a:cubicBezTo>
                    <a:cubicBezTo>
                      <a:pt x="7" y="124"/>
                      <a:pt x="10" y="126"/>
                      <a:pt x="13" y="127"/>
                    </a:cubicBezTo>
                    <a:cubicBezTo>
                      <a:pt x="14" y="128"/>
                      <a:pt x="15" y="128"/>
                      <a:pt x="16" y="129"/>
                    </a:cubicBezTo>
                    <a:cubicBezTo>
                      <a:pt x="16" y="129"/>
                      <a:pt x="16" y="129"/>
                      <a:pt x="16"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8" y="128"/>
                      <a:pt x="18" y="128"/>
                      <a:pt x="18" y="128"/>
                    </a:cubicBezTo>
                    <a:cubicBezTo>
                      <a:pt x="16" y="129"/>
                      <a:pt x="16" y="129"/>
                      <a:pt x="16" y="129"/>
                    </a:cubicBezTo>
                    <a:cubicBezTo>
                      <a:pt x="17" y="129"/>
                      <a:pt x="17" y="129"/>
                      <a:pt x="17" y="129"/>
                    </a:cubicBezTo>
                    <a:cubicBezTo>
                      <a:pt x="18" y="128"/>
                      <a:pt x="18" y="128"/>
                      <a:pt x="18" y="128"/>
                    </a:cubicBezTo>
                    <a:cubicBezTo>
                      <a:pt x="16" y="129"/>
                      <a:pt x="16" y="129"/>
                      <a:pt x="16" y="129"/>
                    </a:cubicBezTo>
                    <a:cubicBezTo>
                      <a:pt x="18" y="128"/>
                      <a:pt x="18" y="128"/>
                      <a:pt x="18" y="128"/>
                    </a:cubicBezTo>
                    <a:cubicBezTo>
                      <a:pt x="16" y="128"/>
                      <a:pt x="16" y="128"/>
                      <a:pt x="16" y="128"/>
                    </a:cubicBezTo>
                    <a:cubicBezTo>
                      <a:pt x="16" y="129"/>
                      <a:pt x="16" y="129"/>
                      <a:pt x="16" y="129"/>
                    </a:cubicBezTo>
                    <a:cubicBezTo>
                      <a:pt x="18" y="128"/>
                      <a:pt x="18" y="128"/>
                      <a:pt x="18" y="128"/>
                    </a:cubicBezTo>
                    <a:cubicBezTo>
                      <a:pt x="16" y="128"/>
                      <a:pt x="16" y="128"/>
                      <a:pt x="16" y="128"/>
                    </a:cubicBezTo>
                    <a:cubicBezTo>
                      <a:pt x="18" y="128"/>
                      <a:pt x="18" y="128"/>
                      <a:pt x="18" y="128"/>
                    </a:cubicBezTo>
                    <a:cubicBezTo>
                      <a:pt x="18" y="127"/>
                      <a:pt x="18" y="127"/>
                      <a:pt x="18" y="127"/>
                    </a:cubicBezTo>
                    <a:cubicBezTo>
                      <a:pt x="4" y="123"/>
                      <a:pt x="4" y="123"/>
                      <a:pt x="4" y="123"/>
                    </a:cubicBezTo>
                    <a:cubicBezTo>
                      <a:pt x="3" y="122"/>
                      <a:pt x="2" y="123"/>
                      <a:pt x="2" y="123"/>
                    </a:cubicBezTo>
                    <a:cubicBezTo>
                      <a:pt x="2" y="124"/>
                      <a:pt x="2" y="125"/>
                      <a:pt x="2" y="125"/>
                    </a:cubicBezTo>
                    <a:cubicBezTo>
                      <a:pt x="5" y="127"/>
                      <a:pt x="5" y="127"/>
                      <a:pt x="5" y="127"/>
                    </a:cubicBezTo>
                    <a:cubicBezTo>
                      <a:pt x="2" y="126"/>
                      <a:pt x="2" y="126"/>
                      <a:pt x="2" y="126"/>
                    </a:cubicBezTo>
                    <a:cubicBezTo>
                      <a:pt x="1" y="126"/>
                      <a:pt x="0" y="126"/>
                      <a:pt x="0" y="127"/>
                    </a:cubicBezTo>
                    <a:cubicBezTo>
                      <a:pt x="0" y="128"/>
                      <a:pt x="0" y="128"/>
                      <a:pt x="1" y="129"/>
                    </a:cubicBezTo>
                    <a:cubicBezTo>
                      <a:pt x="4" y="131"/>
                      <a:pt x="4" y="131"/>
                      <a:pt x="4" y="131"/>
                    </a:cubicBezTo>
                    <a:cubicBezTo>
                      <a:pt x="2" y="132"/>
                      <a:pt x="2" y="132"/>
                      <a:pt x="2" y="132"/>
                    </a:cubicBezTo>
                    <a:cubicBezTo>
                      <a:pt x="1" y="132"/>
                      <a:pt x="1" y="132"/>
                      <a:pt x="1" y="133"/>
                    </a:cubicBezTo>
                    <a:cubicBezTo>
                      <a:pt x="0" y="133"/>
                      <a:pt x="1" y="134"/>
                      <a:pt x="1" y="134"/>
                    </a:cubicBezTo>
                    <a:cubicBezTo>
                      <a:pt x="2" y="134"/>
                      <a:pt x="2" y="134"/>
                      <a:pt x="2" y="134"/>
                    </a:cubicBezTo>
                    <a:cubicBezTo>
                      <a:pt x="2" y="135"/>
                      <a:pt x="3" y="135"/>
                      <a:pt x="4" y="134"/>
                    </a:cubicBezTo>
                    <a:cubicBezTo>
                      <a:pt x="4" y="133"/>
                      <a:pt x="4" y="132"/>
                      <a:pt x="3" y="13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8" name="Freeform 1214">
                <a:extLst>
                  <a:ext uri="{FF2B5EF4-FFF2-40B4-BE49-F238E27FC236}">
                    <a16:creationId xmlns:a16="http://schemas.microsoft.com/office/drawing/2014/main" id="{868FFECE-8AF3-43D7-9E39-493AC70A46C5}"/>
                  </a:ext>
                </a:extLst>
              </p:cNvPr>
              <p:cNvSpPr>
                <a:spLocks/>
              </p:cNvSpPr>
              <p:nvPr/>
            </p:nvSpPr>
            <p:spPr bwMode="auto">
              <a:xfrm>
                <a:off x="4085081" y="322816"/>
                <a:ext cx="103018" cy="2288924"/>
              </a:xfrm>
              <a:custGeom>
                <a:avLst/>
                <a:gdLst>
                  <a:gd name="T0" fmla="*/ 42 w 47"/>
                  <a:gd name="T1" fmla="*/ 1029 h 1045"/>
                  <a:gd name="T2" fmla="*/ 3 w 47"/>
                  <a:gd name="T3" fmla="*/ 955 h 1045"/>
                  <a:gd name="T4" fmla="*/ 4 w 47"/>
                  <a:gd name="T5" fmla="*/ 928 h 1045"/>
                  <a:gd name="T6" fmla="*/ 16 w 47"/>
                  <a:gd name="T7" fmla="*/ 902 h 1045"/>
                  <a:gd name="T8" fmla="*/ 5 w 47"/>
                  <a:gd name="T9" fmla="*/ 872 h 1045"/>
                  <a:gd name="T10" fmla="*/ 3 w 47"/>
                  <a:gd name="T11" fmla="*/ 836 h 1045"/>
                  <a:gd name="T12" fmla="*/ 43 w 47"/>
                  <a:gd name="T13" fmla="*/ 836 h 1045"/>
                  <a:gd name="T14" fmla="*/ 43 w 47"/>
                  <a:gd name="T15" fmla="*/ 803 h 1045"/>
                  <a:gd name="T16" fmla="*/ 3 w 47"/>
                  <a:gd name="T17" fmla="*/ 738 h 1045"/>
                  <a:gd name="T18" fmla="*/ 5 w 47"/>
                  <a:gd name="T19" fmla="*/ 709 h 1045"/>
                  <a:gd name="T20" fmla="*/ 4 w 47"/>
                  <a:gd name="T21" fmla="*/ 671 h 1045"/>
                  <a:gd name="T22" fmla="*/ 28 w 47"/>
                  <a:gd name="T23" fmla="*/ 666 h 1045"/>
                  <a:gd name="T24" fmla="*/ 26 w 47"/>
                  <a:gd name="T25" fmla="*/ 631 h 1045"/>
                  <a:gd name="T26" fmla="*/ 4 w 47"/>
                  <a:gd name="T27" fmla="*/ 579 h 1045"/>
                  <a:gd name="T28" fmla="*/ 46 w 47"/>
                  <a:gd name="T29" fmla="*/ 573 h 1045"/>
                  <a:gd name="T30" fmla="*/ 4 w 47"/>
                  <a:gd name="T31" fmla="*/ 511 h 1045"/>
                  <a:gd name="T32" fmla="*/ 4 w 47"/>
                  <a:gd name="T33" fmla="*/ 496 h 1045"/>
                  <a:gd name="T34" fmla="*/ 3 w 47"/>
                  <a:gd name="T35" fmla="*/ 476 h 1045"/>
                  <a:gd name="T36" fmla="*/ 45 w 47"/>
                  <a:gd name="T37" fmla="*/ 449 h 1045"/>
                  <a:gd name="T38" fmla="*/ 7 w 47"/>
                  <a:gd name="T39" fmla="*/ 401 h 1045"/>
                  <a:gd name="T40" fmla="*/ 3 w 47"/>
                  <a:gd name="T41" fmla="*/ 377 h 1045"/>
                  <a:gd name="T42" fmla="*/ 45 w 47"/>
                  <a:gd name="T43" fmla="*/ 346 h 1045"/>
                  <a:gd name="T44" fmla="*/ 4 w 47"/>
                  <a:gd name="T45" fmla="*/ 297 h 1045"/>
                  <a:gd name="T46" fmla="*/ 2 w 47"/>
                  <a:gd name="T47" fmla="*/ 251 h 1045"/>
                  <a:gd name="T48" fmla="*/ 44 w 47"/>
                  <a:gd name="T49" fmla="*/ 232 h 1045"/>
                  <a:gd name="T50" fmla="*/ 2 w 47"/>
                  <a:gd name="T51" fmla="*/ 180 h 1045"/>
                  <a:gd name="T52" fmla="*/ 4 w 47"/>
                  <a:gd name="T53" fmla="*/ 156 h 1045"/>
                  <a:gd name="T54" fmla="*/ 44 w 47"/>
                  <a:gd name="T55" fmla="*/ 154 h 1045"/>
                  <a:gd name="T56" fmla="*/ 2 w 47"/>
                  <a:gd name="T57" fmla="*/ 94 h 1045"/>
                  <a:gd name="T58" fmla="*/ 45 w 47"/>
                  <a:gd name="T59" fmla="*/ 93 h 1045"/>
                  <a:gd name="T60" fmla="*/ 2 w 47"/>
                  <a:gd name="T61" fmla="*/ 42 h 1045"/>
                  <a:gd name="T62" fmla="*/ 3 w 47"/>
                  <a:gd name="T63" fmla="*/ 22 h 1045"/>
                  <a:gd name="T64" fmla="*/ 8 w 47"/>
                  <a:gd name="T65" fmla="*/ 9 h 1045"/>
                  <a:gd name="T66" fmla="*/ 43 w 47"/>
                  <a:gd name="T67" fmla="*/ 61 h 1045"/>
                  <a:gd name="T68" fmla="*/ 45 w 47"/>
                  <a:gd name="T69" fmla="*/ 84 h 1045"/>
                  <a:gd name="T70" fmla="*/ 44 w 47"/>
                  <a:gd name="T71" fmla="*/ 129 h 1045"/>
                  <a:gd name="T72" fmla="*/ 6 w 47"/>
                  <a:gd name="T73" fmla="*/ 132 h 1045"/>
                  <a:gd name="T74" fmla="*/ 3 w 47"/>
                  <a:gd name="T75" fmla="*/ 161 h 1045"/>
                  <a:gd name="T76" fmla="*/ 44 w 47"/>
                  <a:gd name="T77" fmla="*/ 206 h 1045"/>
                  <a:gd name="T78" fmla="*/ 2 w 47"/>
                  <a:gd name="T79" fmla="*/ 221 h 1045"/>
                  <a:gd name="T80" fmla="*/ 42 w 47"/>
                  <a:gd name="T81" fmla="*/ 284 h 1045"/>
                  <a:gd name="T82" fmla="*/ 1 w 47"/>
                  <a:gd name="T83" fmla="*/ 283 h 1045"/>
                  <a:gd name="T84" fmla="*/ 42 w 47"/>
                  <a:gd name="T85" fmla="*/ 345 h 1045"/>
                  <a:gd name="T86" fmla="*/ 43 w 47"/>
                  <a:gd name="T87" fmla="*/ 390 h 1045"/>
                  <a:gd name="T88" fmla="*/ 44 w 47"/>
                  <a:gd name="T89" fmla="*/ 420 h 1045"/>
                  <a:gd name="T90" fmla="*/ 44 w 47"/>
                  <a:gd name="T91" fmla="*/ 437 h 1045"/>
                  <a:gd name="T92" fmla="*/ 45 w 47"/>
                  <a:gd name="T93" fmla="*/ 484 h 1045"/>
                  <a:gd name="T94" fmla="*/ 44 w 47"/>
                  <a:gd name="T95" fmla="*/ 523 h 1045"/>
                  <a:gd name="T96" fmla="*/ 1 w 47"/>
                  <a:gd name="T97" fmla="*/ 531 h 1045"/>
                  <a:gd name="T98" fmla="*/ 4 w 47"/>
                  <a:gd name="T99" fmla="*/ 565 h 1045"/>
                  <a:gd name="T100" fmla="*/ 44 w 47"/>
                  <a:gd name="T101" fmla="*/ 611 h 1045"/>
                  <a:gd name="T102" fmla="*/ 2 w 47"/>
                  <a:gd name="T103" fmla="*/ 635 h 1045"/>
                  <a:gd name="T104" fmla="*/ 45 w 47"/>
                  <a:gd name="T105" fmla="*/ 677 h 1045"/>
                  <a:gd name="T106" fmla="*/ 4 w 47"/>
                  <a:gd name="T107" fmla="*/ 701 h 1045"/>
                  <a:gd name="T108" fmla="*/ 20 w 47"/>
                  <a:gd name="T109" fmla="*/ 744 h 1045"/>
                  <a:gd name="T110" fmla="*/ 45 w 47"/>
                  <a:gd name="T111" fmla="*/ 797 h 1045"/>
                  <a:gd name="T112" fmla="*/ 44 w 47"/>
                  <a:gd name="T113" fmla="*/ 827 h 1045"/>
                  <a:gd name="T114" fmla="*/ 45 w 47"/>
                  <a:gd name="T115" fmla="*/ 864 h 1045"/>
                  <a:gd name="T116" fmla="*/ 3 w 47"/>
                  <a:gd name="T117" fmla="*/ 876 h 1045"/>
                  <a:gd name="T118" fmla="*/ 44 w 47"/>
                  <a:gd name="T119" fmla="*/ 930 h 1045"/>
                  <a:gd name="T120" fmla="*/ 45 w 47"/>
                  <a:gd name="T121" fmla="*/ 971 h 1045"/>
                  <a:gd name="T122" fmla="*/ 45 w 47"/>
                  <a:gd name="T123" fmla="*/ 1002 h 1045"/>
                  <a:gd name="T124" fmla="*/ 35 w 47"/>
                  <a:gd name="T125" fmla="*/ 103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 h="1045">
                    <a:moveTo>
                      <a:pt x="19" y="1042"/>
                    </a:moveTo>
                    <a:cubicBezTo>
                      <a:pt x="10" y="1037"/>
                      <a:pt x="10" y="1037"/>
                      <a:pt x="10" y="1037"/>
                    </a:cubicBezTo>
                    <a:cubicBezTo>
                      <a:pt x="10" y="1038"/>
                      <a:pt x="10" y="1038"/>
                      <a:pt x="10" y="1038"/>
                    </a:cubicBezTo>
                    <a:cubicBezTo>
                      <a:pt x="9" y="1039"/>
                      <a:pt x="9" y="1039"/>
                      <a:pt x="9" y="1039"/>
                    </a:cubicBezTo>
                    <a:cubicBezTo>
                      <a:pt x="26" y="1045"/>
                      <a:pt x="26" y="1045"/>
                      <a:pt x="26" y="1045"/>
                    </a:cubicBezTo>
                    <a:cubicBezTo>
                      <a:pt x="27" y="1045"/>
                      <a:pt x="28" y="1045"/>
                      <a:pt x="28" y="1044"/>
                    </a:cubicBezTo>
                    <a:cubicBezTo>
                      <a:pt x="28" y="1043"/>
                      <a:pt x="28" y="1042"/>
                      <a:pt x="27" y="1042"/>
                    </a:cubicBezTo>
                    <a:cubicBezTo>
                      <a:pt x="5" y="1028"/>
                      <a:pt x="5" y="1028"/>
                      <a:pt x="5" y="1028"/>
                    </a:cubicBezTo>
                    <a:cubicBezTo>
                      <a:pt x="4" y="1029"/>
                      <a:pt x="4" y="1029"/>
                      <a:pt x="4" y="1029"/>
                    </a:cubicBezTo>
                    <a:cubicBezTo>
                      <a:pt x="4" y="1031"/>
                      <a:pt x="4" y="1031"/>
                      <a:pt x="4" y="1031"/>
                    </a:cubicBezTo>
                    <a:cubicBezTo>
                      <a:pt x="4" y="1029"/>
                      <a:pt x="4" y="1029"/>
                      <a:pt x="4" y="1029"/>
                    </a:cubicBezTo>
                    <a:cubicBezTo>
                      <a:pt x="3" y="1031"/>
                      <a:pt x="3" y="1031"/>
                      <a:pt x="3" y="1031"/>
                    </a:cubicBezTo>
                    <a:cubicBezTo>
                      <a:pt x="4" y="1031"/>
                      <a:pt x="4" y="1031"/>
                      <a:pt x="4" y="1031"/>
                    </a:cubicBezTo>
                    <a:cubicBezTo>
                      <a:pt x="4" y="1029"/>
                      <a:pt x="4" y="1029"/>
                      <a:pt x="4" y="1029"/>
                    </a:cubicBezTo>
                    <a:cubicBezTo>
                      <a:pt x="3" y="1031"/>
                      <a:pt x="3" y="1031"/>
                      <a:pt x="3" y="1031"/>
                    </a:cubicBezTo>
                    <a:cubicBezTo>
                      <a:pt x="4" y="1029"/>
                      <a:pt x="4" y="1029"/>
                      <a:pt x="4" y="1029"/>
                    </a:cubicBezTo>
                    <a:cubicBezTo>
                      <a:pt x="3" y="1030"/>
                      <a:pt x="3" y="1030"/>
                      <a:pt x="3" y="1030"/>
                    </a:cubicBezTo>
                    <a:cubicBezTo>
                      <a:pt x="3" y="1031"/>
                      <a:pt x="3" y="1031"/>
                      <a:pt x="3" y="1031"/>
                    </a:cubicBezTo>
                    <a:cubicBezTo>
                      <a:pt x="4" y="1029"/>
                      <a:pt x="4" y="1029"/>
                      <a:pt x="4" y="1029"/>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4" y="1031"/>
                      <a:pt x="10" y="1034"/>
                      <a:pt x="17" y="1037"/>
                    </a:cubicBezTo>
                    <a:cubicBezTo>
                      <a:pt x="21" y="1038"/>
                      <a:pt x="24" y="1040"/>
                      <a:pt x="27" y="1041"/>
                    </a:cubicBezTo>
                    <a:cubicBezTo>
                      <a:pt x="28" y="1042"/>
                      <a:pt x="29" y="1042"/>
                      <a:pt x="30" y="1043"/>
                    </a:cubicBezTo>
                    <a:cubicBezTo>
                      <a:pt x="31" y="1043"/>
                      <a:pt x="31" y="1043"/>
                      <a:pt x="31" y="1043"/>
                    </a:cubicBezTo>
                    <a:cubicBezTo>
                      <a:pt x="32" y="1043"/>
                      <a:pt x="32" y="1043"/>
                      <a:pt x="33" y="1043"/>
                    </a:cubicBezTo>
                    <a:cubicBezTo>
                      <a:pt x="33" y="1043"/>
                      <a:pt x="33" y="1043"/>
                      <a:pt x="33" y="1043"/>
                    </a:cubicBezTo>
                    <a:cubicBezTo>
                      <a:pt x="33" y="1043"/>
                      <a:pt x="34" y="1043"/>
                      <a:pt x="34" y="1042"/>
                    </a:cubicBezTo>
                    <a:cubicBezTo>
                      <a:pt x="34" y="1042"/>
                      <a:pt x="34" y="1042"/>
                      <a:pt x="34" y="1042"/>
                    </a:cubicBezTo>
                    <a:cubicBezTo>
                      <a:pt x="34" y="1042"/>
                      <a:pt x="34" y="1042"/>
                      <a:pt x="34" y="1042"/>
                    </a:cubicBezTo>
                    <a:cubicBezTo>
                      <a:pt x="34" y="1041"/>
                      <a:pt x="34" y="1041"/>
                      <a:pt x="34" y="1041"/>
                    </a:cubicBezTo>
                    <a:cubicBezTo>
                      <a:pt x="33" y="1040"/>
                      <a:pt x="33" y="1040"/>
                      <a:pt x="33" y="1040"/>
                    </a:cubicBezTo>
                    <a:cubicBezTo>
                      <a:pt x="32" y="1039"/>
                      <a:pt x="29" y="1037"/>
                      <a:pt x="26" y="1035"/>
                    </a:cubicBezTo>
                    <a:cubicBezTo>
                      <a:pt x="21" y="1033"/>
                      <a:pt x="16" y="1029"/>
                      <a:pt x="11" y="1026"/>
                    </a:cubicBezTo>
                    <a:cubicBezTo>
                      <a:pt x="9" y="1025"/>
                      <a:pt x="7" y="1024"/>
                      <a:pt x="5" y="1023"/>
                    </a:cubicBezTo>
                    <a:cubicBezTo>
                      <a:pt x="4" y="1022"/>
                      <a:pt x="4" y="1022"/>
                      <a:pt x="3" y="1022"/>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2" y="1022"/>
                      <a:pt x="2" y="1022"/>
                      <a:pt x="2" y="1022"/>
                    </a:cubicBezTo>
                    <a:cubicBezTo>
                      <a:pt x="3" y="1022"/>
                      <a:pt x="3" y="1022"/>
                      <a:pt x="3" y="1022"/>
                    </a:cubicBezTo>
                    <a:cubicBezTo>
                      <a:pt x="3" y="1021"/>
                      <a:pt x="3" y="1021"/>
                      <a:pt x="3" y="1021"/>
                    </a:cubicBezTo>
                    <a:cubicBezTo>
                      <a:pt x="2" y="1022"/>
                      <a:pt x="2" y="1022"/>
                      <a:pt x="2" y="1022"/>
                    </a:cubicBezTo>
                    <a:cubicBezTo>
                      <a:pt x="3" y="1022"/>
                      <a:pt x="3" y="1022"/>
                      <a:pt x="3" y="1022"/>
                    </a:cubicBezTo>
                    <a:cubicBezTo>
                      <a:pt x="2" y="1022"/>
                      <a:pt x="2" y="1022"/>
                      <a:pt x="2" y="1022"/>
                    </a:cubicBezTo>
                    <a:cubicBezTo>
                      <a:pt x="3" y="1022"/>
                      <a:pt x="3" y="1022"/>
                      <a:pt x="3" y="1022"/>
                    </a:cubicBezTo>
                    <a:cubicBezTo>
                      <a:pt x="3" y="1022"/>
                      <a:pt x="3" y="1022"/>
                      <a:pt x="3" y="1022"/>
                    </a:cubicBezTo>
                    <a:cubicBezTo>
                      <a:pt x="2" y="1022"/>
                      <a:pt x="2" y="1022"/>
                      <a:pt x="2" y="1022"/>
                    </a:cubicBezTo>
                    <a:cubicBezTo>
                      <a:pt x="3" y="1022"/>
                      <a:pt x="3" y="1022"/>
                      <a:pt x="3" y="1022"/>
                    </a:cubicBezTo>
                    <a:cubicBezTo>
                      <a:pt x="2" y="1022"/>
                      <a:pt x="2" y="1022"/>
                      <a:pt x="2" y="1022"/>
                    </a:cubicBezTo>
                    <a:cubicBezTo>
                      <a:pt x="1" y="1024"/>
                      <a:pt x="1" y="1024"/>
                      <a:pt x="1" y="1024"/>
                    </a:cubicBezTo>
                    <a:cubicBezTo>
                      <a:pt x="1" y="1024"/>
                      <a:pt x="10" y="1028"/>
                      <a:pt x="18" y="1032"/>
                    </a:cubicBezTo>
                    <a:cubicBezTo>
                      <a:pt x="22" y="1034"/>
                      <a:pt x="27" y="1036"/>
                      <a:pt x="30" y="1037"/>
                    </a:cubicBezTo>
                    <a:cubicBezTo>
                      <a:pt x="31" y="1038"/>
                      <a:pt x="33" y="1038"/>
                      <a:pt x="34" y="1039"/>
                    </a:cubicBezTo>
                    <a:cubicBezTo>
                      <a:pt x="34" y="1039"/>
                      <a:pt x="35" y="1039"/>
                      <a:pt x="35" y="1039"/>
                    </a:cubicBezTo>
                    <a:cubicBezTo>
                      <a:pt x="36" y="1039"/>
                      <a:pt x="36" y="1039"/>
                      <a:pt x="36" y="1039"/>
                    </a:cubicBezTo>
                    <a:cubicBezTo>
                      <a:pt x="36" y="1039"/>
                      <a:pt x="36" y="1040"/>
                      <a:pt x="36" y="1040"/>
                    </a:cubicBezTo>
                    <a:cubicBezTo>
                      <a:pt x="37" y="1039"/>
                      <a:pt x="37" y="1039"/>
                      <a:pt x="37" y="1039"/>
                    </a:cubicBezTo>
                    <a:cubicBezTo>
                      <a:pt x="37" y="1039"/>
                      <a:pt x="37" y="1039"/>
                      <a:pt x="38" y="1039"/>
                    </a:cubicBezTo>
                    <a:cubicBezTo>
                      <a:pt x="38" y="1039"/>
                      <a:pt x="38" y="1039"/>
                      <a:pt x="38" y="1039"/>
                    </a:cubicBezTo>
                    <a:cubicBezTo>
                      <a:pt x="38" y="1038"/>
                      <a:pt x="38" y="1038"/>
                      <a:pt x="38" y="1038"/>
                    </a:cubicBezTo>
                    <a:cubicBezTo>
                      <a:pt x="38" y="1037"/>
                      <a:pt x="38" y="1037"/>
                      <a:pt x="37" y="1037"/>
                    </a:cubicBezTo>
                    <a:cubicBezTo>
                      <a:pt x="37" y="1037"/>
                      <a:pt x="37" y="1036"/>
                      <a:pt x="36" y="1036"/>
                    </a:cubicBezTo>
                    <a:cubicBezTo>
                      <a:pt x="35" y="1035"/>
                      <a:pt x="32" y="1033"/>
                      <a:pt x="29" y="1031"/>
                    </a:cubicBezTo>
                    <a:cubicBezTo>
                      <a:pt x="19" y="1024"/>
                      <a:pt x="3" y="1015"/>
                      <a:pt x="3" y="1015"/>
                    </a:cubicBezTo>
                    <a:cubicBezTo>
                      <a:pt x="2" y="1017"/>
                      <a:pt x="2" y="1017"/>
                      <a:pt x="2" y="1017"/>
                    </a:cubicBezTo>
                    <a:cubicBezTo>
                      <a:pt x="3" y="1017"/>
                      <a:pt x="3" y="1017"/>
                      <a:pt x="3" y="1017"/>
                    </a:cubicBezTo>
                    <a:cubicBezTo>
                      <a:pt x="2" y="1017"/>
                      <a:pt x="2" y="1017"/>
                      <a:pt x="2" y="1017"/>
                    </a:cubicBezTo>
                    <a:cubicBezTo>
                      <a:pt x="2" y="1018"/>
                      <a:pt x="2" y="1018"/>
                      <a:pt x="2" y="1018"/>
                    </a:cubicBezTo>
                    <a:cubicBezTo>
                      <a:pt x="3" y="1018"/>
                      <a:pt x="3" y="1018"/>
                      <a:pt x="3" y="1017"/>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3" y="1018"/>
                      <a:pt x="4" y="1019"/>
                    </a:cubicBezTo>
                    <a:cubicBezTo>
                      <a:pt x="8" y="1021"/>
                      <a:pt x="16" y="1025"/>
                      <a:pt x="24" y="1028"/>
                    </a:cubicBezTo>
                    <a:cubicBezTo>
                      <a:pt x="27" y="1030"/>
                      <a:pt x="31" y="1031"/>
                      <a:pt x="34" y="1033"/>
                    </a:cubicBezTo>
                    <a:cubicBezTo>
                      <a:pt x="35" y="1033"/>
                      <a:pt x="37" y="1034"/>
                      <a:pt x="38" y="1034"/>
                    </a:cubicBezTo>
                    <a:cubicBezTo>
                      <a:pt x="38" y="1034"/>
                      <a:pt x="38" y="1034"/>
                      <a:pt x="39" y="1035"/>
                    </a:cubicBezTo>
                    <a:cubicBezTo>
                      <a:pt x="39" y="1035"/>
                      <a:pt x="39" y="1035"/>
                      <a:pt x="40" y="1035"/>
                    </a:cubicBezTo>
                    <a:cubicBezTo>
                      <a:pt x="40" y="1035"/>
                      <a:pt x="40" y="1035"/>
                      <a:pt x="40" y="1035"/>
                    </a:cubicBezTo>
                    <a:cubicBezTo>
                      <a:pt x="41" y="1035"/>
                      <a:pt x="41" y="1034"/>
                      <a:pt x="41" y="1034"/>
                    </a:cubicBezTo>
                    <a:cubicBezTo>
                      <a:pt x="41" y="1034"/>
                      <a:pt x="42" y="1033"/>
                      <a:pt x="41" y="1033"/>
                    </a:cubicBezTo>
                    <a:cubicBezTo>
                      <a:pt x="41" y="1032"/>
                      <a:pt x="41" y="1032"/>
                      <a:pt x="41" y="1032"/>
                    </a:cubicBezTo>
                    <a:cubicBezTo>
                      <a:pt x="4" y="1009"/>
                      <a:pt x="4" y="1009"/>
                      <a:pt x="4" y="1009"/>
                    </a:cubicBezTo>
                    <a:cubicBezTo>
                      <a:pt x="4" y="1010"/>
                      <a:pt x="4" y="1010"/>
                      <a:pt x="4" y="1010"/>
                    </a:cubicBezTo>
                    <a:cubicBezTo>
                      <a:pt x="5" y="1011"/>
                      <a:pt x="5" y="1011"/>
                      <a:pt x="5" y="1011"/>
                    </a:cubicBezTo>
                    <a:cubicBezTo>
                      <a:pt x="4" y="1010"/>
                      <a:pt x="4" y="1010"/>
                      <a:pt x="4" y="1010"/>
                    </a:cubicBezTo>
                    <a:cubicBezTo>
                      <a:pt x="4" y="1012"/>
                      <a:pt x="4" y="1012"/>
                      <a:pt x="4" y="1012"/>
                    </a:cubicBezTo>
                    <a:cubicBezTo>
                      <a:pt x="4" y="1012"/>
                      <a:pt x="5" y="1012"/>
                      <a:pt x="5" y="1011"/>
                    </a:cubicBezTo>
                    <a:cubicBezTo>
                      <a:pt x="4" y="1010"/>
                      <a:pt x="4" y="1010"/>
                      <a:pt x="4" y="1010"/>
                    </a:cubicBezTo>
                    <a:cubicBezTo>
                      <a:pt x="4" y="1012"/>
                      <a:pt x="4" y="1012"/>
                      <a:pt x="4" y="1012"/>
                    </a:cubicBezTo>
                    <a:cubicBezTo>
                      <a:pt x="4" y="1010"/>
                      <a:pt x="4" y="1010"/>
                      <a:pt x="4" y="1010"/>
                    </a:cubicBezTo>
                    <a:cubicBezTo>
                      <a:pt x="4" y="1012"/>
                      <a:pt x="4" y="1012"/>
                      <a:pt x="4" y="1012"/>
                    </a:cubicBezTo>
                    <a:cubicBezTo>
                      <a:pt x="4" y="1012"/>
                      <a:pt x="4" y="1012"/>
                      <a:pt x="4" y="1012"/>
                    </a:cubicBezTo>
                    <a:cubicBezTo>
                      <a:pt x="4" y="1010"/>
                      <a:pt x="4" y="1010"/>
                      <a:pt x="4" y="1010"/>
                    </a:cubicBezTo>
                    <a:cubicBezTo>
                      <a:pt x="4" y="1012"/>
                      <a:pt x="4" y="1012"/>
                      <a:pt x="4" y="1012"/>
                    </a:cubicBezTo>
                    <a:cubicBezTo>
                      <a:pt x="4" y="1011"/>
                      <a:pt x="4" y="1011"/>
                      <a:pt x="4" y="1011"/>
                    </a:cubicBezTo>
                    <a:cubicBezTo>
                      <a:pt x="3" y="1012"/>
                      <a:pt x="3" y="1012"/>
                      <a:pt x="3" y="1012"/>
                    </a:cubicBezTo>
                    <a:cubicBezTo>
                      <a:pt x="3" y="1012"/>
                      <a:pt x="3" y="1012"/>
                      <a:pt x="4" y="1012"/>
                    </a:cubicBezTo>
                    <a:cubicBezTo>
                      <a:pt x="4" y="1011"/>
                      <a:pt x="4" y="1011"/>
                      <a:pt x="4" y="1011"/>
                    </a:cubicBezTo>
                    <a:cubicBezTo>
                      <a:pt x="3" y="1012"/>
                      <a:pt x="3" y="1012"/>
                      <a:pt x="3" y="1012"/>
                    </a:cubicBezTo>
                    <a:cubicBezTo>
                      <a:pt x="3" y="1012"/>
                      <a:pt x="3" y="1012"/>
                      <a:pt x="3" y="1012"/>
                    </a:cubicBezTo>
                    <a:cubicBezTo>
                      <a:pt x="4" y="1012"/>
                      <a:pt x="6" y="1013"/>
                      <a:pt x="10" y="1015"/>
                    </a:cubicBezTo>
                    <a:cubicBezTo>
                      <a:pt x="16" y="1017"/>
                      <a:pt x="23" y="1021"/>
                      <a:pt x="30" y="1024"/>
                    </a:cubicBezTo>
                    <a:cubicBezTo>
                      <a:pt x="33" y="1025"/>
                      <a:pt x="36" y="1026"/>
                      <a:pt x="38" y="1027"/>
                    </a:cubicBezTo>
                    <a:cubicBezTo>
                      <a:pt x="39" y="1028"/>
                      <a:pt x="40" y="1028"/>
                      <a:pt x="41" y="1028"/>
                    </a:cubicBezTo>
                    <a:cubicBezTo>
                      <a:pt x="42" y="1029"/>
                      <a:pt x="42" y="1029"/>
                      <a:pt x="42" y="1029"/>
                    </a:cubicBezTo>
                    <a:cubicBezTo>
                      <a:pt x="42" y="1029"/>
                      <a:pt x="42" y="1029"/>
                      <a:pt x="42" y="1029"/>
                    </a:cubicBezTo>
                    <a:cubicBezTo>
                      <a:pt x="42" y="1029"/>
                      <a:pt x="42" y="1029"/>
                      <a:pt x="42" y="1029"/>
                    </a:cubicBezTo>
                    <a:cubicBezTo>
                      <a:pt x="43" y="1029"/>
                      <a:pt x="43" y="1029"/>
                      <a:pt x="43" y="1029"/>
                    </a:cubicBezTo>
                    <a:cubicBezTo>
                      <a:pt x="43" y="1029"/>
                      <a:pt x="43" y="1029"/>
                      <a:pt x="44" y="1028"/>
                    </a:cubicBezTo>
                    <a:cubicBezTo>
                      <a:pt x="44" y="1028"/>
                      <a:pt x="44" y="1028"/>
                      <a:pt x="44" y="1027"/>
                    </a:cubicBezTo>
                    <a:cubicBezTo>
                      <a:pt x="44" y="1027"/>
                      <a:pt x="44" y="1026"/>
                      <a:pt x="43" y="1026"/>
                    </a:cubicBezTo>
                    <a:cubicBezTo>
                      <a:pt x="22" y="1013"/>
                      <a:pt x="22" y="1013"/>
                      <a:pt x="22" y="1013"/>
                    </a:cubicBezTo>
                    <a:cubicBezTo>
                      <a:pt x="45" y="1023"/>
                      <a:pt x="45" y="1023"/>
                      <a:pt x="45" y="1023"/>
                    </a:cubicBezTo>
                    <a:cubicBezTo>
                      <a:pt x="45" y="1023"/>
                      <a:pt x="46" y="1023"/>
                      <a:pt x="47" y="1022"/>
                    </a:cubicBezTo>
                    <a:cubicBezTo>
                      <a:pt x="47" y="1022"/>
                      <a:pt x="47" y="1021"/>
                      <a:pt x="46" y="1020"/>
                    </a:cubicBezTo>
                    <a:cubicBezTo>
                      <a:pt x="46" y="1020"/>
                      <a:pt x="43" y="1019"/>
                      <a:pt x="39" y="1016"/>
                    </a:cubicBezTo>
                    <a:cubicBezTo>
                      <a:pt x="33" y="1013"/>
                      <a:pt x="24" y="1007"/>
                      <a:pt x="17" y="1002"/>
                    </a:cubicBezTo>
                    <a:cubicBezTo>
                      <a:pt x="13" y="1000"/>
                      <a:pt x="10" y="998"/>
                      <a:pt x="7" y="996"/>
                    </a:cubicBezTo>
                    <a:cubicBezTo>
                      <a:pt x="6" y="996"/>
                      <a:pt x="5" y="995"/>
                      <a:pt x="5" y="995"/>
                    </a:cubicBezTo>
                    <a:cubicBezTo>
                      <a:pt x="4" y="994"/>
                      <a:pt x="4" y="994"/>
                      <a:pt x="4" y="994"/>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5"/>
                      <a:pt x="4" y="995"/>
                      <a:pt x="4" y="995"/>
                    </a:cubicBezTo>
                    <a:cubicBezTo>
                      <a:pt x="4" y="995"/>
                      <a:pt x="4" y="994"/>
                      <a:pt x="4" y="994"/>
                    </a:cubicBezTo>
                    <a:cubicBezTo>
                      <a:pt x="3" y="995"/>
                      <a:pt x="3" y="995"/>
                      <a:pt x="3" y="995"/>
                    </a:cubicBezTo>
                    <a:cubicBezTo>
                      <a:pt x="4" y="995"/>
                      <a:pt x="4" y="995"/>
                      <a:pt x="4" y="995"/>
                    </a:cubicBezTo>
                    <a:cubicBezTo>
                      <a:pt x="3" y="995"/>
                      <a:pt x="3" y="995"/>
                      <a:pt x="3" y="995"/>
                    </a:cubicBezTo>
                    <a:cubicBezTo>
                      <a:pt x="4" y="996"/>
                      <a:pt x="4" y="996"/>
                      <a:pt x="4" y="996"/>
                    </a:cubicBezTo>
                    <a:cubicBezTo>
                      <a:pt x="3" y="995"/>
                      <a:pt x="3" y="995"/>
                      <a:pt x="3" y="995"/>
                    </a:cubicBezTo>
                    <a:cubicBezTo>
                      <a:pt x="3" y="996"/>
                      <a:pt x="3" y="996"/>
                      <a:pt x="3" y="996"/>
                    </a:cubicBezTo>
                    <a:cubicBezTo>
                      <a:pt x="3" y="996"/>
                      <a:pt x="4" y="996"/>
                      <a:pt x="4" y="996"/>
                    </a:cubicBezTo>
                    <a:cubicBezTo>
                      <a:pt x="3" y="995"/>
                      <a:pt x="3" y="995"/>
                      <a:pt x="3" y="995"/>
                    </a:cubicBezTo>
                    <a:cubicBezTo>
                      <a:pt x="3" y="996"/>
                      <a:pt x="3" y="996"/>
                      <a:pt x="3" y="996"/>
                    </a:cubicBezTo>
                    <a:cubicBezTo>
                      <a:pt x="3" y="995"/>
                      <a:pt x="3" y="995"/>
                      <a:pt x="3" y="995"/>
                    </a:cubicBezTo>
                    <a:cubicBezTo>
                      <a:pt x="3" y="996"/>
                      <a:pt x="3" y="996"/>
                      <a:pt x="3" y="996"/>
                    </a:cubicBezTo>
                    <a:cubicBezTo>
                      <a:pt x="3" y="996"/>
                      <a:pt x="3" y="996"/>
                      <a:pt x="3" y="996"/>
                    </a:cubicBezTo>
                    <a:cubicBezTo>
                      <a:pt x="3" y="995"/>
                      <a:pt x="3" y="995"/>
                      <a:pt x="3" y="995"/>
                    </a:cubicBezTo>
                    <a:cubicBezTo>
                      <a:pt x="3" y="996"/>
                      <a:pt x="3" y="996"/>
                      <a:pt x="3" y="996"/>
                    </a:cubicBezTo>
                    <a:cubicBezTo>
                      <a:pt x="3" y="995"/>
                      <a:pt x="3" y="995"/>
                      <a:pt x="3" y="995"/>
                    </a:cubicBezTo>
                    <a:cubicBezTo>
                      <a:pt x="2" y="996"/>
                      <a:pt x="2" y="996"/>
                      <a:pt x="2" y="996"/>
                    </a:cubicBezTo>
                    <a:cubicBezTo>
                      <a:pt x="3" y="996"/>
                      <a:pt x="3" y="996"/>
                      <a:pt x="3" y="996"/>
                    </a:cubicBezTo>
                    <a:cubicBezTo>
                      <a:pt x="3" y="995"/>
                      <a:pt x="3" y="995"/>
                      <a:pt x="3" y="995"/>
                    </a:cubicBezTo>
                    <a:cubicBezTo>
                      <a:pt x="2" y="996"/>
                      <a:pt x="2" y="996"/>
                      <a:pt x="2" y="996"/>
                    </a:cubicBezTo>
                    <a:cubicBezTo>
                      <a:pt x="2" y="996"/>
                      <a:pt x="2" y="996"/>
                      <a:pt x="2" y="996"/>
                    </a:cubicBezTo>
                    <a:cubicBezTo>
                      <a:pt x="3" y="997"/>
                      <a:pt x="4" y="997"/>
                      <a:pt x="5" y="998"/>
                    </a:cubicBezTo>
                    <a:cubicBezTo>
                      <a:pt x="10" y="1000"/>
                      <a:pt x="19" y="1004"/>
                      <a:pt x="28" y="1008"/>
                    </a:cubicBezTo>
                    <a:cubicBezTo>
                      <a:pt x="36" y="1012"/>
                      <a:pt x="43" y="1015"/>
                      <a:pt x="43" y="1015"/>
                    </a:cubicBezTo>
                    <a:cubicBezTo>
                      <a:pt x="44" y="1016"/>
                      <a:pt x="45" y="1016"/>
                      <a:pt x="45" y="1015"/>
                    </a:cubicBezTo>
                    <a:cubicBezTo>
                      <a:pt x="45" y="1014"/>
                      <a:pt x="45" y="1013"/>
                      <a:pt x="44" y="1013"/>
                    </a:cubicBezTo>
                    <a:cubicBezTo>
                      <a:pt x="44" y="1013"/>
                      <a:pt x="42" y="1011"/>
                      <a:pt x="38" y="1009"/>
                    </a:cubicBezTo>
                    <a:cubicBezTo>
                      <a:pt x="32" y="1006"/>
                      <a:pt x="23" y="1000"/>
                      <a:pt x="16" y="996"/>
                    </a:cubicBezTo>
                    <a:cubicBezTo>
                      <a:pt x="13" y="994"/>
                      <a:pt x="9" y="992"/>
                      <a:pt x="7" y="990"/>
                    </a:cubicBezTo>
                    <a:cubicBezTo>
                      <a:pt x="6" y="989"/>
                      <a:pt x="5" y="989"/>
                      <a:pt x="4" y="988"/>
                    </a:cubicBezTo>
                    <a:cubicBezTo>
                      <a:pt x="4" y="988"/>
                      <a:pt x="4" y="988"/>
                      <a:pt x="4" y="988"/>
                    </a:cubicBezTo>
                    <a:cubicBezTo>
                      <a:pt x="4" y="988"/>
                      <a:pt x="4" y="988"/>
                      <a:pt x="4" y="988"/>
                    </a:cubicBezTo>
                    <a:cubicBezTo>
                      <a:pt x="3" y="988"/>
                      <a:pt x="3" y="988"/>
                      <a:pt x="3" y="988"/>
                    </a:cubicBezTo>
                    <a:cubicBezTo>
                      <a:pt x="4" y="988"/>
                      <a:pt x="4" y="988"/>
                      <a:pt x="4" y="988"/>
                    </a:cubicBezTo>
                    <a:cubicBezTo>
                      <a:pt x="4" y="988"/>
                      <a:pt x="4" y="988"/>
                      <a:pt x="4" y="988"/>
                    </a:cubicBezTo>
                    <a:cubicBezTo>
                      <a:pt x="3" y="988"/>
                      <a:pt x="3" y="988"/>
                      <a:pt x="3" y="988"/>
                    </a:cubicBezTo>
                    <a:cubicBezTo>
                      <a:pt x="4" y="988"/>
                      <a:pt x="4" y="988"/>
                      <a:pt x="4" y="988"/>
                    </a:cubicBezTo>
                    <a:cubicBezTo>
                      <a:pt x="2" y="988"/>
                      <a:pt x="2" y="988"/>
                      <a:pt x="2" y="988"/>
                    </a:cubicBezTo>
                    <a:cubicBezTo>
                      <a:pt x="4" y="988"/>
                      <a:pt x="4" y="988"/>
                      <a:pt x="4" y="988"/>
                    </a:cubicBezTo>
                    <a:cubicBezTo>
                      <a:pt x="4" y="988"/>
                      <a:pt x="4" y="988"/>
                      <a:pt x="4" y="988"/>
                    </a:cubicBezTo>
                    <a:cubicBezTo>
                      <a:pt x="2" y="988"/>
                      <a:pt x="2" y="988"/>
                      <a:pt x="2" y="988"/>
                    </a:cubicBezTo>
                    <a:cubicBezTo>
                      <a:pt x="4" y="988"/>
                      <a:pt x="4" y="988"/>
                      <a:pt x="4" y="988"/>
                    </a:cubicBezTo>
                    <a:cubicBezTo>
                      <a:pt x="2" y="988"/>
                      <a:pt x="2" y="988"/>
                      <a:pt x="2" y="988"/>
                    </a:cubicBezTo>
                    <a:cubicBezTo>
                      <a:pt x="4" y="989"/>
                      <a:pt x="4" y="989"/>
                      <a:pt x="4" y="989"/>
                    </a:cubicBezTo>
                    <a:cubicBezTo>
                      <a:pt x="4" y="988"/>
                      <a:pt x="4" y="988"/>
                      <a:pt x="4" y="988"/>
                    </a:cubicBezTo>
                    <a:cubicBezTo>
                      <a:pt x="2" y="988"/>
                      <a:pt x="2" y="988"/>
                      <a:pt x="2" y="988"/>
                    </a:cubicBezTo>
                    <a:cubicBezTo>
                      <a:pt x="4" y="989"/>
                      <a:pt x="4" y="989"/>
                      <a:pt x="4" y="989"/>
                    </a:cubicBezTo>
                    <a:cubicBezTo>
                      <a:pt x="2" y="988"/>
                      <a:pt x="2" y="988"/>
                      <a:pt x="2" y="988"/>
                    </a:cubicBezTo>
                    <a:cubicBezTo>
                      <a:pt x="2" y="990"/>
                      <a:pt x="2" y="990"/>
                      <a:pt x="2" y="990"/>
                    </a:cubicBezTo>
                    <a:cubicBezTo>
                      <a:pt x="2" y="990"/>
                      <a:pt x="11" y="995"/>
                      <a:pt x="22" y="1000"/>
                    </a:cubicBezTo>
                    <a:cubicBezTo>
                      <a:pt x="27" y="1002"/>
                      <a:pt x="32" y="1004"/>
                      <a:pt x="36" y="1006"/>
                    </a:cubicBezTo>
                    <a:cubicBezTo>
                      <a:pt x="38" y="1007"/>
                      <a:pt x="40" y="1008"/>
                      <a:pt x="41" y="1009"/>
                    </a:cubicBezTo>
                    <a:cubicBezTo>
                      <a:pt x="42" y="1009"/>
                      <a:pt x="42" y="1009"/>
                      <a:pt x="43" y="1009"/>
                    </a:cubicBezTo>
                    <a:cubicBezTo>
                      <a:pt x="43" y="1009"/>
                      <a:pt x="44" y="1010"/>
                      <a:pt x="44" y="1010"/>
                    </a:cubicBezTo>
                    <a:cubicBezTo>
                      <a:pt x="45" y="1010"/>
                      <a:pt x="45" y="1010"/>
                      <a:pt x="45" y="1010"/>
                    </a:cubicBezTo>
                    <a:cubicBezTo>
                      <a:pt x="45" y="1009"/>
                      <a:pt x="45" y="1009"/>
                      <a:pt x="46" y="1009"/>
                    </a:cubicBezTo>
                    <a:cubicBezTo>
                      <a:pt x="46" y="1009"/>
                      <a:pt x="46" y="1008"/>
                      <a:pt x="46" y="1008"/>
                    </a:cubicBezTo>
                    <a:cubicBezTo>
                      <a:pt x="46" y="1007"/>
                      <a:pt x="45" y="1007"/>
                      <a:pt x="45" y="1007"/>
                    </a:cubicBezTo>
                    <a:cubicBezTo>
                      <a:pt x="3" y="980"/>
                      <a:pt x="3" y="980"/>
                      <a:pt x="3" y="980"/>
                    </a:cubicBezTo>
                    <a:cubicBezTo>
                      <a:pt x="2" y="982"/>
                      <a:pt x="2" y="982"/>
                      <a:pt x="2" y="982"/>
                    </a:cubicBezTo>
                    <a:cubicBezTo>
                      <a:pt x="1" y="983"/>
                      <a:pt x="1" y="983"/>
                      <a:pt x="1" y="983"/>
                    </a:cubicBezTo>
                    <a:cubicBezTo>
                      <a:pt x="1" y="983"/>
                      <a:pt x="12" y="988"/>
                      <a:pt x="22" y="994"/>
                    </a:cubicBezTo>
                    <a:cubicBezTo>
                      <a:pt x="28" y="997"/>
                      <a:pt x="33" y="999"/>
                      <a:pt x="37" y="1001"/>
                    </a:cubicBezTo>
                    <a:cubicBezTo>
                      <a:pt x="39" y="1003"/>
                      <a:pt x="41" y="1003"/>
                      <a:pt x="42" y="1004"/>
                    </a:cubicBezTo>
                    <a:cubicBezTo>
                      <a:pt x="43" y="1004"/>
                      <a:pt x="43" y="1005"/>
                      <a:pt x="44" y="1005"/>
                    </a:cubicBezTo>
                    <a:cubicBezTo>
                      <a:pt x="44" y="1005"/>
                      <a:pt x="44" y="1005"/>
                      <a:pt x="44" y="1005"/>
                    </a:cubicBezTo>
                    <a:cubicBezTo>
                      <a:pt x="45" y="1005"/>
                      <a:pt x="45" y="1005"/>
                      <a:pt x="45" y="1005"/>
                    </a:cubicBezTo>
                    <a:cubicBezTo>
                      <a:pt x="46" y="1005"/>
                      <a:pt x="46" y="1005"/>
                      <a:pt x="46" y="1005"/>
                    </a:cubicBezTo>
                    <a:cubicBezTo>
                      <a:pt x="46" y="1005"/>
                      <a:pt x="46" y="1005"/>
                      <a:pt x="46" y="1004"/>
                    </a:cubicBezTo>
                    <a:cubicBezTo>
                      <a:pt x="46" y="1004"/>
                      <a:pt x="46" y="1004"/>
                      <a:pt x="46" y="1004"/>
                    </a:cubicBezTo>
                    <a:cubicBezTo>
                      <a:pt x="47" y="1004"/>
                      <a:pt x="47" y="1004"/>
                      <a:pt x="47" y="1004"/>
                    </a:cubicBezTo>
                    <a:cubicBezTo>
                      <a:pt x="47" y="1003"/>
                      <a:pt x="46" y="1003"/>
                      <a:pt x="46" y="1003"/>
                    </a:cubicBezTo>
                    <a:cubicBezTo>
                      <a:pt x="46" y="1002"/>
                      <a:pt x="46" y="1002"/>
                      <a:pt x="46" y="1002"/>
                    </a:cubicBezTo>
                    <a:cubicBezTo>
                      <a:pt x="45" y="1002"/>
                      <a:pt x="44" y="1001"/>
                      <a:pt x="43" y="1000"/>
                    </a:cubicBezTo>
                    <a:cubicBezTo>
                      <a:pt x="33" y="993"/>
                      <a:pt x="2" y="975"/>
                      <a:pt x="2" y="975"/>
                    </a:cubicBezTo>
                    <a:cubicBezTo>
                      <a:pt x="2" y="976"/>
                      <a:pt x="2" y="976"/>
                      <a:pt x="2" y="976"/>
                    </a:cubicBezTo>
                    <a:cubicBezTo>
                      <a:pt x="1" y="978"/>
                      <a:pt x="1" y="978"/>
                      <a:pt x="1" y="978"/>
                    </a:cubicBezTo>
                    <a:cubicBezTo>
                      <a:pt x="44" y="997"/>
                      <a:pt x="44" y="997"/>
                      <a:pt x="44" y="997"/>
                    </a:cubicBezTo>
                    <a:cubicBezTo>
                      <a:pt x="45" y="997"/>
                      <a:pt x="45" y="997"/>
                      <a:pt x="46" y="996"/>
                    </a:cubicBezTo>
                    <a:cubicBezTo>
                      <a:pt x="46" y="996"/>
                      <a:pt x="46" y="995"/>
                      <a:pt x="45" y="994"/>
                    </a:cubicBezTo>
                    <a:cubicBezTo>
                      <a:pt x="25" y="982"/>
                      <a:pt x="25" y="982"/>
                      <a:pt x="25" y="982"/>
                    </a:cubicBezTo>
                    <a:cubicBezTo>
                      <a:pt x="43" y="990"/>
                      <a:pt x="43" y="990"/>
                      <a:pt x="43" y="990"/>
                    </a:cubicBezTo>
                    <a:cubicBezTo>
                      <a:pt x="44" y="990"/>
                      <a:pt x="45" y="990"/>
                      <a:pt x="45" y="990"/>
                    </a:cubicBezTo>
                    <a:cubicBezTo>
                      <a:pt x="45" y="989"/>
                      <a:pt x="45" y="989"/>
                      <a:pt x="45" y="989"/>
                    </a:cubicBezTo>
                    <a:cubicBezTo>
                      <a:pt x="45" y="988"/>
                      <a:pt x="45" y="988"/>
                      <a:pt x="45" y="988"/>
                    </a:cubicBezTo>
                    <a:cubicBezTo>
                      <a:pt x="45" y="987"/>
                      <a:pt x="44" y="987"/>
                      <a:pt x="44" y="987"/>
                    </a:cubicBezTo>
                    <a:cubicBezTo>
                      <a:pt x="42" y="986"/>
                      <a:pt x="39" y="984"/>
                      <a:pt x="35" y="981"/>
                    </a:cubicBezTo>
                    <a:cubicBezTo>
                      <a:pt x="23" y="973"/>
                      <a:pt x="3" y="962"/>
                      <a:pt x="3" y="962"/>
                    </a:cubicBezTo>
                    <a:cubicBezTo>
                      <a:pt x="2" y="963"/>
                      <a:pt x="2" y="963"/>
                      <a:pt x="2" y="963"/>
                    </a:cubicBezTo>
                    <a:cubicBezTo>
                      <a:pt x="2" y="964"/>
                      <a:pt x="2" y="964"/>
                      <a:pt x="2" y="964"/>
                    </a:cubicBezTo>
                    <a:cubicBezTo>
                      <a:pt x="43" y="984"/>
                      <a:pt x="43" y="984"/>
                      <a:pt x="43" y="984"/>
                    </a:cubicBezTo>
                    <a:cubicBezTo>
                      <a:pt x="43" y="984"/>
                      <a:pt x="44" y="984"/>
                      <a:pt x="44" y="984"/>
                    </a:cubicBezTo>
                    <a:cubicBezTo>
                      <a:pt x="45" y="984"/>
                      <a:pt x="45" y="983"/>
                      <a:pt x="45" y="983"/>
                    </a:cubicBezTo>
                    <a:cubicBezTo>
                      <a:pt x="45" y="982"/>
                      <a:pt x="45" y="982"/>
                      <a:pt x="45" y="982"/>
                    </a:cubicBezTo>
                    <a:cubicBezTo>
                      <a:pt x="45" y="981"/>
                      <a:pt x="45" y="981"/>
                      <a:pt x="45" y="981"/>
                    </a:cubicBezTo>
                    <a:cubicBezTo>
                      <a:pt x="44" y="981"/>
                      <a:pt x="44" y="981"/>
                      <a:pt x="44" y="981"/>
                    </a:cubicBezTo>
                    <a:cubicBezTo>
                      <a:pt x="41" y="979"/>
                      <a:pt x="30" y="972"/>
                      <a:pt x="21" y="967"/>
                    </a:cubicBezTo>
                    <a:cubicBezTo>
                      <a:pt x="16" y="964"/>
                      <a:pt x="11" y="961"/>
                      <a:pt x="8" y="959"/>
                    </a:cubicBezTo>
                    <a:cubicBezTo>
                      <a:pt x="6" y="958"/>
                      <a:pt x="5" y="957"/>
                      <a:pt x="4" y="956"/>
                    </a:cubicBezTo>
                    <a:cubicBezTo>
                      <a:pt x="4" y="956"/>
                      <a:pt x="3" y="956"/>
                      <a:pt x="3" y="955"/>
                    </a:cubicBezTo>
                    <a:cubicBezTo>
                      <a:pt x="3" y="955"/>
                      <a:pt x="3" y="955"/>
                      <a:pt x="3" y="955"/>
                    </a:cubicBezTo>
                    <a:cubicBezTo>
                      <a:pt x="3" y="955"/>
                      <a:pt x="3" y="955"/>
                      <a:pt x="3" y="955"/>
                    </a:cubicBezTo>
                    <a:cubicBezTo>
                      <a:pt x="2" y="956"/>
                      <a:pt x="2" y="956"/>
                      <a:pt x="2" y="956"/>
                    </a:cubicBezTo>
                    <a:cubicBezTo>
                      <a:pt x="3" y="955"/>
                      <a:pt x="3" y="955"/>
                      <a:pt x="3" y="955"/>
                    </a:cubicBezTo>
                    <a:cubicBezTo>
                      <a:pt x="3" y="955"/>
                      <a:pt x="3" y="955"/>
                      <a:pt x="3" y="955"/>
                    </a:cubicBezTo>
                    <a:cubicBezTo>
                      <a:pt x="2" y="956"/>
                      <a:pt x="2" y="956"/>
                      <a:pt x="2" y="956"/>
                    </a:cubicBezTo>
                    <a:cubicBezTo>
                      <a:pt x="3" y="955"/>
                      <a:pt x="3" y="955"/>
                      <a:pt x="3" y="955"/>
                    </a:cubicBezTo>
                    <a:cubicBezTo>
                      <a:pt x="2" y="956"/>
                      <a:pt x="2" y="956"/>
                      <a:pt x="2" y="956"/>
                    </a:cubicBezTo>
                    <a:cubicBezTo>
                      <a:pt x="3" y="956"/>
                      <a:pt x="3" y="956"/>
                      <a:pt x="3" y="956"/>
                    </a:cubicBezTo>
                    <a:cubicBezTo>
                      <a:pt x="3" y="955"/>
                      <a:pt x="3" y="955"/>
                      <a:pt x="3" y="955"/>
                    </a:cubicBezTo>
                    <a:cubicBezTo>
                      <a:pt x="2" y="956"/>
                      <a:pt x="2" y="956"/>
                      <a:pt x="2" y="956"/>
                    </a:cubicBezTo>
                    <a:cubicBezTo>
                      <a:pt x="3" y="956"/>
                      <a:pt x="3" y="956"/>
                      <a:pt x="3" y="956"/>
                    </a:cubicBezTo>
                    <a:cubicBezTo>
                      <a:pt x="2" y="956"/>
                      <a:pt x="2" y="956"/>
                      <a:pt x="2" y="956"/>
                    </a:cubicBezTo>
                    <a:cubicBezTo>
                      <a:pt x="3" y="956"/>
                      <a:pt x="3" y="956"/>
                      <a:pt x="3" y="956"/>
                    </a:cubicBezTo>
                    <a:cubicBezTo>
                      <a:pt x="3" y="956"/>
                      <a:pt x="3" y="956"/>
                      <a:pt x="3" y="956"/>
                    </a:cubicBezTo>
                    <a:cubicBezTo>
                      <a:pt x="2" y="956"/>
                      <a:pt x="2" y="956"/>
                      <a:pt x="2" y="956"/>
                    </a:cubicBezTo>
                    <a:cubicBezTo>
                      <a:pt x="3" y="956"/>
                      <a:pt x="3" y="956"/>
                      <a:pt x="3" y="956"/>
                    </a:cubicBezTo>
                    <a:cubicBezTo>
                      <a:pt x="2" y="956"/>
                      <a:pt x="2" y="956"/>
                      <a:pt x="2" y="956"/>
                    </a:cubicBezTo>
                    <a:cubicBezTo>
                      <a:pt x="3" y="957"/>
                      <a:pt x="3" y="957"/>
                      <a:pt x="3" y="957"/>
                    </a:cubicBezTo>
                    <a:cubicBezTo>
                      <a:pt x="2" y="956"/>
                      <a:pt x="2" y="956"/>
                      <a:pt x="2" y="956"/>
                    </a:cubicBezTo>
                    <a:cubicBezTo>
                      <a:pt x="2" y="958"/>
                      <a:pt x="2" y="958"/>
                      <a:pt x="2" y="958"/>
                    </a:cubicBezTo>
                    <a:cubicBezTo>
                      <a:pt x="2" y="958"/>
                      <a:pt x="3" y="958"/>
                      <a:pt x="3" y="957"/>
                    </a:cubicBezTo>
                    <a:cubicBezTo>
                      <a:pt x="2" y="956"/>
                      <a:pt x="2" y="956"/>
                      <a:pt x="2" y="956"/>
                    </a:cubicBezTo>
                    <a:cubicBezTo>
                      <a:pt x="2" y="958"/>
                      <a:pt x="2" y="958"/>
                      <a:pt x="2" y="958"/>
                    </a:cubicBezTo>
                    <a:cubicBezTo>
                      <a:pt x="2" y="956"/>
                      <a:pt x="2" y="956"/>
                      <a:pt x="2" y="956"/>
                    </a:cubicBezTo>
                    <a:cubicBezTo>
                      <a:pt x="2" y="958"/>
                      <a:pt x="2" y="958"/>
                      <a:pt x="2" y="958"/>
                    </a:cubicBezTo>
                    <a:cubicBezTo>
                      <a:pt x="2" y="958"/>
                      <a:pt x="2" y="958"/>
                      <a:pt x="2" y="958"/>
                    </a:cubicBezTo>
                    <a:cubicBezTo>
                      <a:pt x="2" y="956"/>
                      <a:pt x="2" y="956"/>
                      <a:pt x="2" y="956"/>
                    </a:cubicBezTo>
                    <a:cubicBezTo>
                      <a:pt x="2" y="958"/>
                      <a:pt x="2" y="958"/>
                      <a:pt x="2" y="958"/>
                    </a:cubicBezTo>
                    <a:cubicBezTo>
                      <a:pt x="2" y="957"/>
                      <a:pt x="2" y="957"/>
                      <a:pt x="2" y="957"/>
                    </a:cubicBezTo>
                    <a:cubicBezTo>
                      <a:pt x="1" y="958"/>
                      <a:pt x="1" y="958"/>
                      <a:pt x="1" y="958"/>
                    </a:cubicBezTo>
                    <a:cubicBezTo>
                      <a:pt x="2" y="958"/>
                      <a:pt x="2" y="958"/>
                      <a:pt x="2" y="958"/>
                    </a:cubicBezTo>
                    <a:cubicBezTo>
                      <a:pt x="2" y="957"/>
                      <a:pt x="2" y="957"/>
                      <a:pt x="2" y="957"/>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2" y="958"/>
                      <a:pt x="2" y="958"/>
                      <a:pt x="4" y="959"/>
                    </a:cubicBezTo>
                    <a:cubicBezTo>
                      <a:pt x="8" y="961"/>
                      <a:pt x="18" y="966"/>
                      <a:pt x="27" y="971"/>
                    </a:cubicBezTo>
                    <a:cubicBezTo>
                      <a:pt x="31" y="973"/>
                      <a:pt x="36" y="976"/>
                      <a:pt x="39" y="977"/>
                    </a:cubicBezTo>
                    <a:cubicBezTo>
                      <a:pt x="40" y="978"/>
                      <a:pt x="42" y="979"/>
                      <a:pt x="43" y="979"/>
                    </a:cubicBezTo>
                    <a:cubicBezTo>
                      <a:pt x="43" y="979"/>
                      <a:pt x="44" y="979"/>
                      <a:pt x="44" y="980"/>
                    </a:cubicBezTo>
                    <a:cubicBezTo>
                      <a:pt x="45" y="980"/>
                      <a:pt x="45" y="980"/>
                      <a:pt x="45" y="980"/>
                    </a:cubicBezTo>
                    <a:cubicBezTo>
                      <a:pt x="46" y="980"/>
                      <a:pt x="46" y="980"/>
                      <a:pt x="46" y="980"/>
                    </a:cubicBezTo>
                    <a:cubicBezTo>
                      <a:pt x="46" y="980"/>
                      <a:pt x="47" y="979"/>
                      <a:pt x="47" y="979"/>
                    </a:cubicBezTo>
                    <a:cubicBezTo>
                      <a:pt x="47" y="979"/>
                      <a:pt x="47" y="978"/>
                      <a:pt x="47" y="978"/>
                    </a:cubicBezTo>
                    <a:cubicBezTo>
                      <a:pt x="47" y="978"/>
                      <a:pt x="47" y="977"/>
                      <a:pt x="46" y="977"/>
                    </a:cubicBezTo>
                    <a:cubicBezTo>
                      <a:pt x="4" y="951"/>
                      <a:pt x="4" y="951"/>
                      <a:pt x="4" y="951"/>
                    </a:cubicBezTo>
                    <a:cubicBezTo>
                      <a:pt x="3" y="952"/>
                      <a:pt x="3" y="952"/>
                      <a:pt x="3" y="952"/>
                    </a:cubicBezTo>
                    <a:cubicBezTo>
                      <a:pt x="4" y="953"/>
                      <a:pt x="4" y="953"/>
                      <a:pt x="4" y="953"/>
                    </a:cubicBezTo>
                    <a:cubicBezTo>
                      <a:pt x="3" y="952"/>
                      <a:pt x="3" y="952"/>
                      <a:pt x="3" y="952"/>
                    </a:cubicBezTo>
                    <a:cubicBezTo>
                      <a:pt x="4" y="953"/>
                      <a:pt x="4" y="953"/>
                      <a:pt x="4" y="953"/>
                    </a:cubicBezTo>
                    <a:cubicBezTo>
                      <a:pt x="4" y="953"/>
                      <a:pt x="4" y="953"/>
                      <a:pt x="4" y="953"/>
                    </a:cubicBezTo>
                    <a:cubicBezTo>
                      <a:pt x="3" y="952"/>
                      <a:pt x="3" y="952"/>
                      <a:pt x="3" y="952"/>
                    </a:cubicBezTo>
                    <a:cubicBezTo>
                      <a:pt x="4" y="953"/>
                      <a:pt x="4" y="953"/>
                      <a:pt x="4" y="953"/>
                    </a:cubicBezTo>
                    <a:cubicBezTo>
                      <a:pt x="3" y="952"/>
                      <a:pt x="3" y="952"/>
                      <a:pt x="3" y="952"/>
                    </a:cubicBezTo>
                    <a:cubicBezTo>
                      <a:pt x="3" y="953"/>
                      <a:pt x="3" y="953"/>
                      <a:pt x="3" y="953"/>
                    </a:cubicBezTo>
                    <a:cubicBezTo>
                      <a:pt x="4" y="953"/>
                      <a:pt x="4" y="953"/>
                      <a:pt x="4" y="953"/>
                    </a:cubicBezTo>
                    <a:cubicBezTo>
                      <a:pt x="3" y="952"/>
                      <a:pt x="3" y="952"/>
                      <a:pt x="3" y="952"/>
                    </a:cubicBezTo>
                    <a:cubicBezTo>
                      <a:pt x="3" y="953"/>
                      <a:pt x="3" y="953"/>
                      <a:pt x="3" y="953"/>
                    </a:cubicBezTo>
                    <a:cubicBezTo>
                      <a:pt x="3" y="952"/>
                      <a:pt x="3" y="952"/>
                      <a:pt x="3" y="952"/>
                    </a:cubicBezTo>
                    <a:cubicBezTo>
                      <a:pt x="3" y="953"/>
                      <a:pt x="3" y="953"/>
                      <a:pt x="3" y="953"/>
                    </a:cubicBezTo>
                    <a:cubicBezTo>
                      <a:pt x="3" y="953"/>
                      <a:pt x="3" y="953"/>
                      <a:pt x="3" y="953"/>
                    </a:cubicBezTo>
                    <a:cubicBezTo>
                      <a:pt x="3" y="952"/>
                      <a:pt x="3" y="952"/>
                      <a:pt x="3" y="952"/>
                    </a:cubicBezTo>
                    <a:cubicBezTo>
                      <a:pt x="3" y="953"/>
                      <a:pt x="3" y="953"/>
                      <a:pt x="3" y="953"/>
                    </a:cubicBezTo>
                    <a:cubicBezTo>
                      <a:pt x="3" y="953"/>
                      <a:pt x="3" y="953"/>
                      <a:pt x="3" y="953"/>
                    </a:cubicBezTo>
                    <a:cubicBezTo>
                      <a:pt x="3" y="953"/>
                      <a:pt x="4" y="954"/>
                      <a:pt x="6" y="954"/>
                    </a:cubicBezTo>
                    <a:cubicBezTo>
                      <a:pt x="10" y="957"/>
                      <a:pt x="20" y="961"/>
                      <a:pt x="28" y="965"/>
                    </a:cubicBezTo>
                    <a:cubicBezTo>
                      <a:pt x="32" y="967"/>
                      <a:pt x="36" y="969"/>
                      <a:pt x="39" y="971"/>
                    </a:cubicBezTo>
                    <a:cubicBezTo>
                      <a:pt x="40" y="971"/>
                      <a:pt x="42" y="972"/>
                      <a:pt x="42" y="972"/>
                    </a:cubicBezTo>
                    <a:cubicBezTo>
                      <a:pt x="43" y="972"/>
                      <a:pt x="43" y="973"/>
                      <a:pt x="43" y="973"/>
                    </a:cubicBezTo>
                    <a:cubicBezTo>
                      <a:pt x="44" y="973"/>
                      <a:pt x="44" y="973"/>
                      <a:pt x="44" y="973"/>
                    </a:cubicBezTo>
                    <a:cubicBezTo>
                      <a:pt x="44" y="973"/>
                      <a:pt x="44" y="973"/>
                      <a:pt x="44" y="973"/>
                    </a:cubicBezTo>
                    <a:cubicBezTo>
                      <a:pt x="44" y="973"/>
                      <a:pt x="44" y="973"/>
                      <a:pt x="44" y="973"/>
                    </a:cubicBezTo>
                    <a:cubicBezTo>
                      <a:pt x="45" y="973"/>
                      <a:pt x="45" y="973"/>
                      <a:pt x="45" y="973"/>
                    </a:cubicBezTo>
                    <a:cubicBezTo>
                      <a:pt x="46" y="972"/>
                      <a:pt x="46" y="972"/>
                      <a:pt x="46" y="972"/>
                    </a:cubicBezTo>
                    <a:cubicBezTo>
                      <a:pt x="46" y="972"/>
                      <a:pt x="46" y="972"/>
                      <a:pt x="46" y="971"/>
                    </a:cubicBezTo>
                    <a:cubicBezTo>
                      <a:pt x="46" y="971"/>
                      <a:pt x="46" y="970"/>
                      <a:pt x="45" y="970"/>
                    </a:cubicBezTo>
                    <a:cubicBezTo>
                      <a:pt x="45" y="970"/>
                      <a:pt x="43" y="969"/>
                      <a:pt x="39" y="966"/>
                    </a:cubicBezTo>
                    <a:cubicBezTo>
                      <a:pt x="33" y="963"/>
                      <a:pt x="24" y="958"/>
                      <a:pt x="17" y="954"/>
                    </a:cubicBezTo>
                    <a:cubicBezTo>
                      <a:pt x="14" y="951"/>
                      <a:pt x="10" y="949"/>
                      <a:pt x="8" y="948"/>
                    </a:cubicBezTo>
                    <a:cubicBezTo>
                      <a:pt x="7" y="947"/>
                      <a:pt x="6" y="946"/>
                      <a:pt x="5" y="946"/>
                    </a:cubicBezTo>
                    <a:cubicBezTo>
                      <a:pt x="5" y="945"/>
                      <a:pt x="5" y="945"/>
                      <a:pt x="5" y="945"/>
                    </a:cubicBezTo>
                    <a:cubicBezTo>
                      <a:pt x="5" y="945"/>
                      <a:pt x="5" y="945"/>
                      <a:pt x="5" y="945"/>
                    </a:cubicBezTo>
                    <a:cubicBezTo>
                      <a:pt x="4" y="946"/>
                      <a:pt x="4" y="946"/>
                      <a:pt x="4" y="946"/>
                    </a:cubicBezTo>
                    <a:cubicBezTo>
                      <a:pt x="5" y="945"/>
                      <a:pt x="5" y="945"/>
                      <a:pt x="5" y="945"/>
                    </a:cubicBezTo>
                    <a:cubicBezTo>
                      <a:pt x="5" y="945"/>
                      <a:pt x="5" y="945"/>
                      <a:pt x="5" y="945"/>
                    </a:cubicBezTo>
                    <a:cubicBezTo>
                      <a:pt x="4" y="946"/>
                      <a:pt x="4" y="946"/>
                      <a:pt x="4" y="946"/>
                    </a:cubicBezTo>
                    <a:cubicBezTo>
                      <a:pt x="5" y="945"/>
                      <a:pt x="5" y="945"/>
                      <a:pt x="5" y="945"/>
                    </a:cubicBezTo>
                    <a:cubicBezTo>
                      <a:pt x="4" y="946"/>
                      <a:pt x="4" y="946"/>
                      <a:pt x="4" y="946"/>
                    </a:cubicBezTo>
                    <a:cubicBezTo>
                      <a:pt x="5" y="946"/>
                      <a:pt x="5" y="946"/>
                      <a:pt x="5" y="946"/>
                    </a:cubicBezTo>
                    <a:cubicBezTo>
                      <a:pt x="5" y="945"/>
                      <a:pt x="5" y="945"/>
                      <a:pt x="5" y="945"/>
                    </a:cubicBezTo>
                    <a:cubicBezTo>
                      <a:pt x="4" y="946"/>
                      <a:pt x="4" y="946"/>
                      <a:pt x="4" y="946"/>
                    </a:cubicBezTo>
                    <a:cubicBezTo>
                      <a:pt x="5" y="946"/>
                      <a:pt x="5" y="946"/>
                      <a:pt x="5" y="946"/>
                    </a:cubicBezTo>
                    <a:cubicBezTo>
                      <a:pt x="4" y="946"/>
                      <a:pt x="4" y="946"/>
                      <a:pt x="4" y="946"/>
                    </a:cubicBezTo>
                    <a:cubicBezTo>
                      <a:pt x="5" y="947"/>
                      <a:pt x="5" y="947"/>
                      <a:pt x="5" y="947"/>
                    </a:cubicBezTo>
                    <a:cubicBezTo>
                      <a:pt x="5" y="946"/>
                      <a:pt x="5" y="946"/>
                      <a:pt x="5" y="946"/>
                    </a:cubicBezTo>
                    <a:cubicBezTo>
                      <a:pt x="4" y="946"/>
                      <a:pt x="4" y="946"/>
                      <a:pt x="4" y="946"/>
                    </a:cubicBezTo>
                    <a:cubicBezTo>
                      <a:pt x="5" y="947"/>
                      <a:pt x="5" y="947"/>
                      <a:pt x="5" y="947"/>
                    </a:cubicBezTo>
                    <a:cubicBezTo>
                      <a:pt x="3" y="946"/>
                      <a:pt x="3" y="946"/>
                      <a:pt x="3" y="946"/>
                    </a:cubicBezTo>
                    <a:cubicBezTo>
                      <a:pt x="3" y="947"/>
                      <a:pt x="3" y="947"/>
                      <a:pt x="3" y="947"/>
                    </a:cubicBezTo>
                    <a:cubicBezTo>
                      <a:pt x="45" y="968"/>
                      <a:pt x="45" y="968"/>
                      <a:pt x="45" y="968"/>
                    </a:cubicBezTo>
                    <a:cubicBezTo>
                      <a:pt x="45" y="968"/>
                      <a:pt x="46" y="968"/>
                      <a:pt x="47" y="967"/>
                    </a:cubicBezTo>
                    <a:cubicBezTo>
                      <a:pt x="47" y="967"/>
                      <a:pt x="47" y="966"/>
                      <a:pt x="46" y="965"/>
                    </a:cubicBezTo>
                    <a:cubicBezTo>
                      <a:pt x="23" y="951"/>
                      <a:pt x="23" y="951"/>
                      <a:pt x="23" y="951"/>
                    </a:cubicBezTo>
                    <a:cubicBezTo>
                      <a:pt x="43" y="960"/>
                      <a:pt x="43" y="960"/>
                      <a:pt x="43" y="960"/>
                    </a:cubicBezTo>
                    <a:cubicBezTo>
                      <a:pt x="43" y="961"/>
                      <a:pt x="44" y="960"/>
                      <a:pt x="44" y="960"/>
                    </a:cubicBezTo>
                    <a:cubicBezTo>
                      <a:pt x="45" y="959"/>
                      <a:pt x="45" y="959"/>
                      <a:pt x="45" y="959"/>
                    </a:cubicBezTo>
                    <a:cubicBezTo>
                      <a:pt x="45" y="958"/>
                      <a:pt x="44" y="958"/>
                      <a:pt x="44" y="958"/>
                    </a:cubicBezTo>
                    <a:cubicBezTo>
                      <a:pt x="44" y="957"/>
                      <a:pt x="44" y="957"/>
                      <a:pt x="44" y="957"/>
                    </a:cubicBezTo>
                    <a:cubicBezTo>
                      <a:pt x="43" y="957"/>
                      <a:pt x="42" y="956"/>
                      <a:pt x="41" y="955"/>
                    </a:cubicBezTo>
                    <a:cubicBezTo>
                      <a:pt x="32" y="949"/>
                      <a:pt x="4" y="932"/>
                      <a:pt x="4" y="932"/>
                    </a:cubicBezTo>
                    <a:cubicBezTo>
                      <a:pt x="3" y="934"/>
                      <a:pt x="3" y="934"/>
                      <a:pt x="3" y="934"/>
                    </a:cubicBezTo>
                    <a:cubicBezTo>
                      <a:pt x="2" y="935"/>
                      <a:pt x="2" y="935"/>
                      <a:pt x="2" y="935"/>
                    </a:cubicBezTo>
                    <a:cubicBezTo>
                      <a:pt x="43" y="956"/>
                      <a:pt x="43" y="956"/>
                      <a:pt x="43" y="956"/>
                    </a:cubicBezTo>
                    <a:cubicBezTo>
                      <a:pt x="44" y="956"/>
                      <a:pt x="45" y="956"/>
                      <a:pt x="45" y="955"/>
                    </a:cubicBezTo>
                    <a:cubicBezTo>
                      <a:pt x="46" y="955"/>
                      <a:pt x="46" y="954"/>
                      <a:pt x="45" y="953"/>
                    </a:cubicBezTo>
                    <a:cubicBezTo>
                      <a:pt x="45" y="953"/>
                      <a:pt x="42" y="952"/>
                      <a:pt x="38" y="949"/>
                    </a:cubicBezTo>
                    <a:cubicBezTo>
                      <a:pt x="32" y="946"/>
                      <a:pt x="24" y="941"/>
                      <a:pt x="16" y="936"/>
                    </a:cubicBezTo>
                    <a:cubicBezTo>
                      <a:pt x="13" y="934"/>
                      <a:pt x="9" y="932"/>
                      <a:pt x="7" y="930"/>
                    </a:cubicBezTo>
                    <a:cubicBezTo>
                      <a:pt x="6" y="929"/>
                      <a:pt x="5" y="929"/>
                      <a:pt x="4" y="928"/>
                    </a:cubicBezTo>
                    <a:cubicBezTo>
                      <a:pt x="3" y="928"/>
                      <a:pt x="3" y="928"/>
                      <a:pt x="3" y="928"/>
                    </a:cubicBezTo>
                    <a:cubicBezTo>
                      <a:pt x="3" y="928"/>
                      <a:pt x="3" y="928"/>
                      <a:pt x="3" y="928"/>
                    </a:cubicBezTo>
                    <a:cubicBezTo>
                      <a:pt x="3" y="928"/>
                      <a:pt x="3" y="928"/>
                      <a:pt x="3" y="928"/>
                    </a:cubicBezTo>
                    <a:cubicBezTo>
                      <a:pt x="3" y="928"/>
                      <a:pt x="3" y="928"/>
                      <a:pt x="3" y="928"/>
                    </a:cubicBezTo>
                    <a:cubicBezTo>
                      <a:pt x="4" y="928"/>
                      <a:pt x="4" y="928"/>
                      <a:pt x="4" y="928"/>
                    </a:cubicBezTo>
                    <a:cubicBezTo>
                      <a:pt x="3" y="928"/>
                      <a:pt x="3" y="928"/>
                      <a:pt x="3" y="928"/>
                    </a:cubicBezTo>
                    <a:cubicBezTo>
                      <a:pt x="3" y="928"/>
                      <a:pt x="3" y="928"/>
                      <a:pt x="3" y="928"/>
                    </a:cubicBezTo>
                    <a:cubicBezTo>
                      <a:pt x="4" y="928"/>
                      <a:pt x="4" y="928"/>
                      <a:pt x="4" y="928"/>
                    </a:cubicBezTo>
                    <a:cubicBezTo>
                      <a:pt x="2" y="929"/>
                      <a:pt x="2" y="929"/>
                      <a:pt x="2" y="929"/>
                    </a:cubicBezTo>
                    <a:cubicBezTo>
                      <a:pt x="4" y="929"/>
                      <a:pt x="4" y="929"/>
                      <a:pt x="4" y="929"/>
                    </a:cubicBezTo>
                    <a:cubicBezTo>
                      <a:pt x="4" y="928"/>
                      <a:pt x="4" y="928"/>
                      <a:pt x="4" y="928"/>
                    </a:cubicBezTo>
                    <a:cubicBezTo>
                      <a:pt x="2" y="929"/>
                      <a:pt x="2" y="929"/>
                      <a:pt x="2" y="929"/>
                    </a:cubicBezTo>
                    <a:cubicBezTo>
                      <a:pt x="4" y="929"/>
                      <a:pt x="4" y="929"/>
                      <a:pt x="4" y="929"/>
                    </a:cubicBezTo>
                    <a:cubicBezTo>
                      <a:pt x="2" y="929"/>
                      <a:pt x="2" y="929"/>
                      <a:pt x="2" y="929"/>
                    </a:cubicBezTo>
                    <a:cubicBezTo>
                      <a:pt x="3" y="929"/>
                      <a:pt x="3" y="929"/>
                      <a:pt x="3" y="929"/>
                    </a:cubicBezTo>
                    <a:cubicBezTo>
                      <a:pt x="4" y="929"/>
                      <a:pt x="4" y="929"/>
                      <a:pt x="4" y="929"/>
                    </a:cubicBezTo>
                    <a:cubicBezTo>
                      <a:pt x="2" y="929"/>
                      <a:pt x="2" y="929"/>
                      <a:pt x="2" y="929"/>
                    </a:cubicBezTo>
                    <a:cubicBezTo>
                      <a:pt x="3" y="929"/>
                      <a:pt x="3" y="929"/>
                      <a:pt x="3" y="929"/>
                    </a:cubicBezTo>
                    <a:cubicBezTo>
                      <a:pt x="2" y="929"/>
                      <a:pt x="2" y="929"/>
                      <a:pt x="2" y="929"/>
                    </a:cubicBezTo>
                    <a:cubicBezTo>
                      <a:pt x="2" y="930"/>
                      <a:pt x="2" y="930"/>
                      <a:pt x="2" y="930"/>
                    </a:cubicBezTo>
                    <a:cubicBezTo>
                      <a:pt x="2" y="930"/>
                      <a:pt x="12" y="935"/>
                      <a:pt x="22" y="939"/>
                    </a:cubicBezTo>
                    <a:cubicBezTo>
                      <a:pt x="27" y="942"/>
                      <a:pt x="32" y="944"/>
                      <a:pt x="36" y="946"/>
                    </a:cubicBezTo>
                    <a:cubicBezTo>
                      <a:pt x="38" y="947"/>
                      <a:pt x="40" y="948"/>
                      <a:pt x="41" y="948"/>
                    </a:cubicBezTo>
                    <a:cubicBezTo>
                      <a:pt x="42" y="948"/>
                      <a:pt x="42" y="949"/>
                      <a:pt x="43" y="949"/>
                    </a:cubicBezTo>
                    <a:cubicBezTo>
                      <a:pt x="43" y="949"/>
                      <a:pt x="43" y="949"/>
                      <a:pt x="43" y="949"/>
                    </a:cubicBezTo>
                    <a:cubicBezTo>
                      <a:pt x="43" y="949"/>
                      <a:pt x="43" y="949"/>
                      <a:pt x="44" y="949"/>
                    </a:cubicBezTo>
                    <a:cubicBezTo>
                      <a:pt x="44" y="949"/>
                      <a:pt x="44" y="949"/>
                      <a:pt x="44" y="949"/>
                    </a:cubicBezTo>
                    <a:cubicBezTo>
                      <a:pt x="45" y="949"/>
                      <a:pt x="45" y="949"/>
                      <a:pt x="45" y="948"/>
                    </a:cubicBezTo>
                    <a:cubicBezTo>
                      <a:pt x="45" y="948"/>
                      <a:pt x="45" y="948"/>
                      <a:pt x="45" y="947"/>
                    </a:cubicBezTo>
                    <a:cubicBezTo>
                      <a:pt x="45" y="947"/>
                      <a:pt x="45" y="947"/>
                      <a:pt x="45" y="946"/>
                    </a:cubicBezTo>
                    <a:cubicBezTo>
                      <a:pt x="45" y="946"/>
                      <a:pt x="42" y="945"/>
                      <a:pt x="38" y="942"/>
                    </a:cubicBezTo>
                    <a:cubicBezTo>
                      <a:pt x="32" y="939"/>
                      <a:pt x="23" y="933"/>
                      <a:pt x="16" y="929"/>
                    </a:cubicBezTo>
                    <a:cubicBezTo>
                      <a:pt x="12" y="926"/>
                      <a:pt x="9" y="924"/>
                      <a:pt x="6" y="923"/>
                    </a:cubicBezTo>
                    <a:cubicBezTo>
                      <a:pt x="5" y="922"/>
                      <a:pt x="4" y="921"/>
                      <a:pt x="4" y="921"/>
                    </a:cubicBezTo>
                    <a:cubicBezTo>
                      <a:pt x="3" y="920"/>
                      <a:pt x="3" y="920"/>
                      <a:pt x="3" y="920"/>
                    </a:cubicBezTo>
                    <a:cubicBezTo>
                      <a:pt x="3" y="920"/>
                      <a:pt x="3" y="920"/>
                      <a:pt x="3" y="920"/>
                    </a:cubicBezTo>
                    <a:cubicBezTo>
                      <a:pt x="2" y="921"/>
                      <a:pt x="2" y="921"/>
                      <a:pt x="2" y="921"/>
                    </a:cubicBezTo>
                    <a:cubicBezTo>
                      <a:pt x="3" y="920"/>
                      <a:pt x="3" y="920"/>
                      <a:pt x="3" y="920"/>
                    </a:cubicBezTo>
                    <a:cubicBezTo>
                      <a:pt x="3" y="920"/>
                      <a:pt x="3" y="920"/>
                      <a:pt x="3" y="920"/>
                    </a:cubicBezTo>
                    <a:cubicBezTo>
                      <a:pt x="2" y="921"/>
                      <a:pt x="2" y="921"/>
                      <a:pt x="2" y="921"/>
                    </a:cubicBezTo>
                    <a:cubicBezTo>
                      <a:pt x="3" y="920"/>
                      <a:pt x="3" y="920"/>
                      <a:pt x="3" y="920"/>
                    </a:cubicBezTo>
                    <a:cubicBezTo>
                      <a:pt x="2" y="921"/>
                      <a:pt x="2" y="921"/>
                      <a:pt x="2" y="921"/>
                    </a:cubicBezTo>
                    <a:cubicBezTo>
                      <a:pt x="3" y="921"/>
                      <a:pt x="3" y="921"/>
                      <a:pt x="3" y="921"/>
                    </a:cubicBezTo>
                    <a:cubicBezTo>
                      <a:pt x="3" y="920"/>
                      <a:pt x="3" y="920"/>
                      <a:pt x="3" y="920"/>
                    </a:cubicBezTo>
                    <a:cubicBezTo>
                      <a:pt x="2" y="921"/>
                      <a:pt x="2" y="921"/>
                      <a:pt x="2" y="921"/>
                    </a:cubicBezTo>
                    <a:cubicBezTo>
                      <a:pt x="3" y="921"/>
                      <a:pt x="3" y="921"/>
                      <a:pt x="3" y="921"/>
                    </a:cubicBezTo>
                    <a:cubicBezTo>
                      <a:pt x="2" y="921"/>
                      <a:pt x="2" y="921"/>
                      <a:pt x="2" y="921"/>
                    </a:cubicBezTo>
                    <a:cubicBezTo>
                      <a:pt x="3" y="921"/>
                      <a:pt x="3" y="921"/>
                      <a:pt x="3" y="921"/>
                    </a:cubicBezTo>
                    <a:cubicBezTo>
                      <a:pt x="3" y="921"/>
                      <a:pt x="3" y="921"/>
                      <a:pt x="3" y="921"/>
                    </a:cubicBezTo>
                    <a:cubicBezTo>
                      <a:pt x="2" y="921"/>
                      <a:pt x="2" y="921"/>
                      <a:pt x="2" y="921"/>
                    </a:cubicBezTo>
                    <a:cubicBezTo>
                      <a:pt x="3" y="921"/>
                      <a:pt x="3" y="921"/>
                      <a:pt x="3" y="921"/>
                    </a:cubicBezTo>
                    <a:cubicBezTo>
                      <a:pt x="2" y="921"/>
                      <a:pt x="2" y="921"/>
                      <a:pt x="2" y="921"/>
                    </a:cubicBezTo>
                    <a:cubicBezTo>
                      <a:pt x="1" y="923"/>
                      <a:pt x="1" y="923"/>
                      <a:pt x="1" y="923"/>
                    </a:cubicBezTo>
                    <a:cubicBezTo>
                      <a:pt x="44" y="942"/>
                      <a:pt x="44" y="942"/>
                      <a:pt x="44" y="942"/>
                    </a:cubicBezTo>
                    <a:cubicBezTo>
                      <a:pt x="45" y="943"/>
                      <a:pt x="45" y="942"/>
                      <a:pt x="46" y="942"/>
                    </a:cubicBezTo>
                    <a:cubicBezTo>
                      <a:pt x="46" y="941"/>
                      <a:pt x="46" y="940"/>
                      <a:pt x="45" y="940"/>
                    </a:cubicBezTo>
                    <a:cubicBezTo>
                      <a:pt x="23" y="926"/>
                      <a:pt x="23" y="926"/>
                      <a:pt x="23" y="926"/>
                    </a:cubicBezTo>
                    <a:cubicBezTo>
                      <a:pt x="44" y="936"/>
                      <a:pt x="44" y="936"/>
                      <a:pt x="44" y="936"/>
                    </a:cubicBezTo>
                    <a:cubicBezTo>
                      <a:pt x="45" y="936"/>
                      <a:pt x="46" y="936"/>
                      <a:pt x="46" y="935"/>
                    </a:cubicBezTo>
                    <a:cubicBezTo>
                      <a:pt x="47" y="934"/>
                      <a:pt x="46" y="933"/>
                      <a:pt x="46" y="933"/>
                    </a:cubicBezTo>
                    <a:cubicBezTo>
                      <a:pt x="46" y="933"/>
                      <a:pt x="43" y="931"/>
                      <a:pt x="39" y="929"/>
                    </a:cubicBezTo>
                    <a:cubicBezTo>
                      <a:pt x="33" y="925"/>
                      <a:pt x="24" y="920"/>
                      <a:pt x="16" y="915"/>
                    </a:cubicBezTo>
                    <a:cubicBezTo>
                      <a:pt x="13" y="913"/>
                      <a:pt x="9" y="911"/>
                      <a:pt x="7" y="909"/>
                    </a:cubicBezTo>
                    <a:cubicBezTo>
                      <a:pt x="6" y="908"/>
                      <a:pt x="5" y="908"/>
                      <a:pt x="4"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2" y="908"/>
                      <a:pt x="2" y="908"/>
                      <a:pt x="2" y="908"/>
                    </a:cubicBezTo>
                    <a:cubicBezTo>
                      <a:pt x="4" y="908"/>
                      <a:pt x="4" y="908"/>
                      <a:pt x="4" y="908"/>
                    </a:cubicBezTo>
                    <a:cubicBezTo>
                      <a:pt x="4" y="907"/>
                      <a:pt x="3" y="907"/>
                      <a:pt x="3" y="907"/>
                    </a:cubicBezTo>
                    <a:cubicBezTo>
                      <a:pt x="2" y="908"/>
                      <a:pt x="2" y="908"/>
                      <a:pt x="2" y="908"/>
                    </a:cubicBezTo>
                    <a:cubicBezTo>
                      <a:pt x="4" y="908"/>
                      <a:pt x="4" y="908"/>
                      <a:pt x="4" y="908"/>
                    </a:cubicBezTo>
                    <a:cubicBezTo>
                      <a:pt x="2" y="908"/>
                      <a:pt x="2" y="908"/>
                      <a:pt x="2" y="908"/>
                    </a:cubicBezTo>
                    <a:cubicBezTo>
                      <a:pt x="3" y="908"/>
                      <a:pt x="3" y="908"/>
                      <a:pt x="3" y="908"/>
                    </a:cubicBezTo>
                    <a:cubicBezTo>
                      <a:pt x="4" y="908"/>
                      <a:pt x="4" y="908"/>
                      <a:pt x="4" y="908"/>
                    </a:cubicBezTo>
                    <a:cubicBezTo>
                      <a:pt x="2" y="908"/>
                      <a:pt x="2" y="908"/>
                      <a:pt x="2" y="908"/>
                    </a:cubicBezTo>
                    <a:cubicBezTo>
                      <a:pt x="3" y="908"/>
                      <a:pt x="3" y="908"/>
                      <a:pt x="3" y="908"/>
                    </a:cubicBezTo>
                    <a:cubicBezTo>
                      <a:pt x="3" y="908"/>
                      <a:pt x="3" y="908"/>
                      <a:pt x="3" y="908"/>
                    </a:cubicBezTo>
                    <a:cubicBezTo>
                      <a:pt x="2" y="908"/>
                      <a:pt x="2" y="908"/>
                      <a:pt x="2" y="908"/>
                    </a:cubicBezTo>
                    <a:cubicBezTo>
                      <a:pt x="3" y="909"/>
                      <a:pt x="3" y="909"/>
                      <a:pt x="3" y="909"/>
                    </a:cubicBezTo>
                    <a:cubicBezTo>
                      <a:pt x="3" y="909"/>
                      <a:pt x="3" y="909"/>
                      <a:pt x="3" y="908"/>
                    </a:cubicBezTo>
                    <a:cubicBezTo>
                      <a:pt x="2" y="908"/>
                      <a:pt x="2" y="908"/>
                      <a:pt x="2" y="908"/>
                    </a:cubicBezTo>
                    <a:cubicBezTo>
                      <a:pt x="3" y="909"/>
                      <a:pt x="3" y="909"/>
                      <a:pt x="3" y="909"/>
                    </a:cubicBezTo>
                    <a:cubicBezTo>
                      <a:pt x="2" y="908"/>
                      <a:pt x="2" y="908"/>
                      <a:pt x="2" y="908"/>
                    </a:cubicBezTo>
                    <a:cubicBezTo>
                      <a:pt x="2" y="909"/>
                      <a:pt x="2" y="909"/>
                      <a:pt x="2" y="909"/>
                    </a:cubicBezTo>
                    <a:cubicBezTo>
                      <a:pt x="3" y="909"/>
                      <a:pt x="3" y="909"/>
                      <a:pt x="3" y="909"/>
                    </a:cubicBezTo>
                    <a:cubicBezTo>
                      <a:pt x="2" y="908"/>
                      <a:pt x="2" y="908"/>
                      <a:pt x="2" y="908"/>
                    </a:cubicBezTo>
                    <a:cubicBezTo>
                      <a:pt x="2" y="909"/>
                      <a:pt x="2" y="909"/>
                      <a:pt x="2" y="909"/>
                    </a:cubicBezTo>
                    <a:cubicBezTo>
                      <a:pt x="2" y="908"/>
                      <a:pt x="2" y="908"/>
                      <a:pt x="2" y="908"/>
                    </a:cubicBezTo>
                    <a:cubicBezTo>
                      <a:pt x="2" y="909"/>
                      <a:pt x="2" y="909"/>
                      <a:pt x="2" y="909"/>
                    </a:cubicBezTo>
                    <a:cubicBezTo>
                      <a:pt x="2" y="909"/>
                      <a:pt x="2" y="909"/>
                      <a:pt x="2" y="909"/>
                    </a:cubicBezTo>
                    <a:cubicBezTo>
                      <a:pt x="2" y="908"/>
                      <a:pt x="2" y="908"/>
                      <a:pt x="2" y="908"/>
                    </a:cubicBezTo>
                    <a:cubicBezTo>
                      <a:pt x="2" y="909"/>
                      <a:pt x="2" y="909"/>
                      <a:pt x="2" y="909"/>
                    </a:cubicBezTo>
                    <a:cubicBezTo>
                      <a:pt x="2" y="909"/>
                      <a:pt x="3" y="909"/>
                      <a:pt x="5" y="910"/>
                    </a:cubicBezTo>
                    <a:cubicBezTo>
                      <a:pt x="10" y="912"/>
                      <a:pt x="20" y="917"/>
                      <a:pt x="28" y="922"/>
                    </a:cubicBezTo>
                    <a:cubicBezTo>
                      <a:pt x="33" y="924"/>
                      <a:pt x="37" y="926"/>
                      <a:pt x="39" y="928"/>
                    </a:cubicBezTo>
                    <a:cubicBezTo>
                      <a:pt x="42" y="929"/>
                      <a:pt x="44" y="930"/>
                      <a:pt x="44" y="930"/>
                    </a:cubicBezTo>
                    <a:cubicBezTo>
                      <a:pt x="45" y="931"/>
                      <a:pt x="46" y="930"/>
                      <a:pt x="46" y="930"/>
                    </a:cubicBezTo>
                    <a:cubicBezTo>
                      <a:pt x="46" y="929"/>
                      <a:pt x="46" y="929"/>
                      <a:pt x="46" y="929"/>
                    </a:cubicBezTo>
                    <a:cubicBezTo>
                      <a:pt x="46" y="928"/>
                      <a:pt x="46" y="928"/>
                      <a:pt x="46" y="928"/>
                    </a:cubicBezTo>
                    <a:cubicBezTo>
                      <a:pt x="46" y="927"/>
                      <a:pt x="45" y="927"/>
                      <a:pt x="45" y="927"/>
                    </a:cubicBezTo>
                    <a:cubicBezTo>
                      <a:pt x="43" y="925"/>
                      <a:pt x="40" y="923"/>
                      <a:pt x="36" y="921"/>
                    </a:cubicBezTo>
                    <a:cubicBezTo>
                      <a:pt x="23" y="913"/>
                      <a:pt x="4" y="902"/>
                      <a:pt x="4" y="902"/>
                    </a:cubicBezTo>
                    <a:cubicBezTo>
                      <a:pt x="3" y="903"/>
                      <a:pt x="3" y="903"/>
                      <a:pt x="3" y="903"/>
                    </a:cubicBezTo>
                    <a:cubicBezTo>
                      <a:pt x="5" y="904"/>
                      <a:pt x="5" y="904"/>
                      <a:pt x="5" y="904"/>
                    </a:cubicBezTo>
                    <a:cubicBezTo>
                      <a:pt x="3" y="903"/>
                      <a:pt x="3" y="903"/>
                      <a:pt x="3" y="903"/>
                    </a:cubicBezTo>
                    <a:cubicBezTo>
                      <a:pt x="4" y="904"/>
                      <a:pt x="4" y="904"/>
                      <a:pt x="4" y="904"/>
                    </a:cubicBezTo>
                    <a:cubicBezTo>
                      <a:pt x="4" y="904"/>
                      <a:pt x="4" y="904"/>
                      <a:pt x="5" y="904"/>
                    </a:cubicBezTo>
                    <a:cubicBezTo>
                      <a:pt x="3" y="903"/>
                      <a:pt x="3" y="903"/>
                      <a:pt x="3" y="903"/>
                    </a:cubicBezTo>
                    <a:cubicBezTo>
                      <a:pt x="4" y="904"/>
                      <a:pt x="4" y="904"/>
                      <a:pt x="4" y="904"/>
                    </a:cubicBezTo>
                    <a:cubicBezTo>
                      <a:pt x="3" y="903"/>
                      <a:pt x="3" y="903"/>
                      <a:pt x="3" y="903"/>
                    </a:cubicBezTo>
                    <a:cubicBezTo>
                      <a:pt x="3" y="904"/>
                      <a:pt x="3" y="904"/>
                      <a:pt x="3" y="904"/>
                    </a:cubicBezTo>
                    <a:cubicBezTo>
                      <a:pt x="4" y="904"/>
                      <a:pt x="4" y="904"/>
                      <a:pt x="4" y="904"/>
                    </a:cubicBezTo>
                    <a:cubicBezTo>
                      <a:pt x="3" y="903"/>
                      <a:pt x="3" y="903"/>
                      <a:pt x="3" y="903"/>
                    </a:cubicBezTo>
                    <a:cubicBezTo>
                      <a:pt x="3" y="904"/>
                      <a:pt x="3" y="904"/>
                      <a:pt x="3" y="904"/>
                    </a:cubicBezTo>
                    <a:cubicBezTo>
                      <a:pt x="3" y="903"/>
                      <a:pt x="3" y="903"/>
                      <a:pt x="3" y="903"/>
                    </a:cubicBezTo>
                    <a:cubicBezTo>
                      <a:pt x="3" y="904"/>
                      <a:pt x="3" y="904"/>
                      <a:pt x="3" y="904"/>
                    </a:cubicBezTo>
                    <a:cubicBezTo>
                      <a:pt x="3" y="904"/>
                      <a:pt x="3" y="904"/>
                      <a:pt x="3" y="904"/>
                    </a:cubicBezTo>
                    <a:cubicBezTo>
                      <a:pt x="3" y="903"/>
                      <a:pt x="3" y="903"/>
                      <a:pt x="3" y="903"/>
                    </a:cubicBezTo>
                    <a:cubicBezTo>
                      <a:pt x="3" y="904"/>
                      <a:pt x="3" y="904"/>
                      <a:pt x="3" y="904"/>
                    </a:cubicBezTo>
                    <a:cubicBezTo>
                      <a:pt x="3" y="904"/>
                      <a:pt x="3" y="904"/>
                      <a:pt x="3" y="904"/>
                    </a:cubicBezTo>
                    <a:cubicBezTo>
                      <a:pt x="4" y="905"/>
                      <a:pt x="7" y="906"/>
                      <a:pt x="10" y="908"/>
                    </a:cubicBezTo>
                    <a:cubicBezTo>
                      <a:pt x="16" y="910"/>
                      <a:pt x="25" y="914"/>
                      <a:pt x="32" y="917"/>
                    </a:cubicBezTo>
                    <a:cubicBezTo>
                      <a:pt x="35" y="919"/>
                      <a:pt x="38" y="920"/>
                      <a:pt x="40" y="921"/>
                    </a:cubicBezTo>
                    <a:cubicBezTo>
                      <a:pt x="42" y="922"/>
                      <a:pt x="43" y="922"/>
                      <a:pt x="43" y="923"/>
                    </a:cubicBezTo>
                    <a:cubicBezTo>
                      <a:pt x="44" y="923"/>
                      <a:pt x="44" y="923"/>
                      <a:pt x="44" y="923"/>
                    </a:cubicBezTo>
                    <a:cubicBezTo>
                      <a:pt x="44" y="923"/>
                      <a:pt x="44" y="923"/>
                      <a:pt x="44" y="923"/>
                    </a:cubicBezTo>
                    <a:cubicBezTo>
                      <a:pt x="45" y="923"/>
                      <a:pt x="45" y="923"/>
                      <a:pt x="45" y="923"/>
                    </a:cubicBezTo>
                    <a:cubicBezTo>
                      <a:pt x="45" y="923"/>
                      <a:pt x="45" y="923"/>
                      <a:pt x="45" y="923"/>
                    </a:cubicBezTo>
                    <a:cubicBezTo>
                      <a:pt x="46" y="923"/>
                      <a:pt x="46" y="923"/>
                      <a:pt x="46" y="923"/>
                    </a:cubicBezTo>
                    <a:cubicBezTo>
                      <a:pt x="46" y="922"/>
                      <a:pt x="46" y="922"/>
                      <a:pt x="46" y="922"/>
                    </a:cubicBezTo>
                    <a:cubicBezTo>
                      <a:pt x="47" y="922"/>
                      <a:pt x="47" y="922"/>
                      <a:pt x="47" y="922"/>
                    </a:cubicBezTo>
                    <a:cubicBezTo>
                      <a:pt x="46" y="921"/>
                      <a:pt x="46" y="921"/>
                      <a:pt x="46" y="921"/>
                    </a:cubicBezTo>
                    <a:cubicBezTo>
                      <a:pt x="46" y="920"/>
                      <a:pt x="46" y="920"/>
                      <a:pt x="45" y="920"/>
                    </a:cubicBezTo>
                    <a:cubicBezTo>
                      <a:pt x="44" y="919"/>
                      <a:pt x="41" y="916"/>
                      <a:pt x="36" y="914"/>
                    </a:cubicBezTo>
                    <a:cubicBezTo>
                      <a:pt x="30" y="910"/>
                      <a:pt x="22" y="905"/>
                      <a:pt x="16" y="902"/>
                    </a:cubicBezTo>
                    <a:cubicBezTo>
                      <a:pt x="13" y="900"/>
                      <a:pt x="10" y="898"/>
                      <a:pt x="8" y="897"/>
                    </a:cubicBezTo>
                    <a:cubicBezTo>
                      <a:pt x="7" y="896"/>
                      <a:pt x="6" y="896"/>
                      <a:pt x="5" y="895"/>
                    </a:cubicBezTo>
                    <a:cubicBezTo>
                      <a:pt x="5" y="895"/>
                      <a:pt x="5" y="895"/>
                      <a:pt x="5" y="895"/>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6"/>
                      <a:pt x="5" y="896"/>
                      <a:pt x="5" y="896"/>
                    </a:cubicBezTo>
                    <a:cubicBezTo>
                      <a:pt x="5" y="895"/>
                      <a:pt x="5" y="895"/>
                      <a:pt x="5" y="895"/>
                    </a:cubicBezTo>
                    <a:cubicBezTo>
                      <a:pt x="4" y="896"/>
                      <a:pt x="4" y="896"/>
                      <a:pt x="4" y="896"/>
                    </a:cubicBezTo>
                    <a:cubicBezTo>
                      <a:pt x="5" y="896"/>
                      <a:pt x="5" y="896"/>
                      <a:pt x="5" y="896"/>
                    </a:cubicBezTo>
                    <a:cubicBezTo>
                      <a:pt x="4" y="896"/>
                      <a:pt x="4" y="896"/>
                      <a:pt x="4" y="896"/>
                    </a:cubicBezTo>
                    <a:cubicBezTo>
                      <a:pt x="3" y="897"/>
                      <a:pt x="3" y="897"/>
                      <a:pt x="3" y="897"/>
                    </a:cubicBezTo>
                    <a:cubicBezTo>
                      <a:pt x="43" y="916"/>
                      <a:pt x="43" y="916"/>
                      <a:pt x="43" y="916"/>
                    </a:cubicBezTo>
                    <a:cubicBezTo>
                      <a:pt x="44" y="916"/>
                      <a:pt x="45" y="916"/>
                      <a:pt x="45" y="915"/>
                    </a:cubicBezTo>
                    <a:cubicBezTo>
                      <a:pt x="45" y="915"/>
                      <a:pt x="45" y="914"/>
                      <a:pt x="44" y="914"/>
                    </a:cubicBezTo>
                    <a:cubicBezTo>
                      <a:pt x="3" y="888"/>
                      <a:pt x="3" y="888"/>
                      <a:pt x="3" y="888"/>
                    </a:cubicBezTo>
                    <a:cubicBezTo>
                      <a:pt x="2" y="889"/>
                      <a:pt x="2" y="889"/>
                      <a:pt x="2" y="889"/>
                    </a:cubicBezTo>
                    <a:cubicBezTo>
                      <a:pt x="3" y="890"/>
                      <a:pt x="3" y="890"/>
                      <a:pt x="3" y="890"/>
                    </a:cubicBezTo>
                    <a:cubicBezTo>
                      <a:pt x="2" y="889"/>
                      <a:pt x="2" y="889"/>
                      <a:pt x="2" y="889"/>
                    </a:cubicBezTo>
                    <a:cubicBezTo>
                      <a:pt x="3" y="890"/>
                      <a:pt x="3" y="890"/>
                      <a:pt x="3" y="890"/>
                    </a:cubicBezTo>
                    <a:cubicBezTo>
                      <a:pt x="3" y="890"/>
                      <a:pt x="3" y="890"/>
                      <a:pt x="3" y="890"/>
                    </a:cubicBezTo>
                    <a:cubicBezTo>
                      <a:pt x="2" y="889"/>
                      <a:pt x="2" y="889"/>
                      <a:pt x="2" y="889"/>
                    </a:cubicBezTo>
                    <a:cubicBezTo>
                      <a:pt x="3" y="890"/>
                      <a:pt x="3" y="890"/>
                      <a:pt x="3" y="890"/>
                    </a:cubicBezTo>
                    <a:cubicBezTo>
                      <a:pt x="2" y="889"/>
                      <a:pt x="2" y="889"/>
                      <a:pt x="2" y="889"/>
                    </a:cubicBezTo>
                    <a:cubicBezTo>
                      <a:pt x="2" y="890"/>
                      <a:pt x="2" y="890"/>
                      <a:pt x="2" y="890"/>
                    </a:cubicBezTo>
                    <a:cubicBezTo>
                      <a:pt x="3" y="890"/>
                      <a:pt x="3" y="890"/>
                      <a:pt x="3" y="890"/>
                    </a:cubicBezTo>
                    <a:cubicBezTo>
                      <a:pt x="2" y="889"/>
                      <a:pt x="2" y="889"/>
                      <a:pt x="2" y="889"/>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3" y="891"/>
                      <a:pt x="5" y="891"/>
                    </a:cubicBezTo>
                    <a:cubicBezTo>
                      <a:pt x="9" y="893"/>
                      <a:pt x="19" y="899"/>
                      <a:pt x="28" y="903"/>
                    </a:cubicBezTo>
                    <a:cubicBezTo>
                      <a:pt x="32" y="906"/>
                      <a:pt x="36" y="908"/>
                      <a:pt x="39" y="909"/>
                    </a:cubicBezTo>
                    <a:cubicBezTo>
                      <a:pt x="41" y="910"/>
                      <a:pt x="42" y="911"/>
                      <a:pt x="43" y="911"/>
                    </a:cubicBezTo>
                    <a:cubicBezTo>
                      <a:pt x="43" y="912"/>
                      <a:pt x="44" y="912"/>
                      <a:pt x="44" y="912"/>
                    </a:cubicBezTo>
                    <a:cubicBezTo>
                      <a:pt x="45" y="912"/>
                      <a:pt x="45" y="912"/>
                      <a:pt x="45" y="912"/>
                    </a:cubicBezTo>
                    <a:cubicBezTo>
                      <a:pt x="45" y="912"/>
                      <a:pt x="45" y="912"/>
                      <a:pt x="45" y="912"/>
                    </a:cubicBezTo>
                    <a:cubicBezTo>
                      <a:pt x="46" y="912"/>
                      <a:pt x="46" y="912"/>
                      <a:pt x="46" y="912"/>
                    </a:cubicBezTo>
                    <a:cubicBezTo>
                      <a:pt x="47" y="911"/>
                      <a:pt x="47" y="911"/>
                      <a:pt x="47" y="911"/>
                    </a:cubicBezTo>
                    <a:cubicBezTo>
                      <a:pt x="47" y="911"/>
                      <a:pt x="47" y="911"/>
                      <a:pt x="47" y="910"/>
                    </a:cubicBezTo>
                    <a:cubicBezTo>
                      <a:pt x="47" y="910"/>
                      <a:pt x="47" y="910"/>
                      <a:pt x="46" y="909"/>
                    </a:cubicBezTo>
                    <a:cubicBezTo>
                      <a:pt x="46" y="909"/>
                      <a:pt x="44" y="908"/>
                      <a:pt x="39" y="905"/>
                    </a:cubicBezTo>
                    <a:cubicBezTo>
                      <a:pt x="33" y="902"/>
                      <a:pt x="24" y="896"/>
                      <a:pt x="16" y="892"/>
                    </a:cubicBezTo>
                    <a:cubicBezTo>
                      <a:pt x="13" y="889"/>
                      <a:pt x="9" y="887"/>
                      <a:pt x="7" y="885"/>
                    </a:cubicBezTo>
                    <a:cubicBezTo>
                      <a:pt x="6" y="885"/>
                      <a:pt x="5" y="884"/>
                      <a:pt x="4"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2" y="883"/>
                      <a:pt x="2" y="883"/>
                      <a:pt x="2" y="883"/>
                    </a:cubicBezTo>
                    <a:cubicBezTo>
                      <a:pt x="3" y="883"/>
                      <a:pt x="3" y="883"/>
                      <a:pt x="3" y="883"/>
                    </a:cubicBezTo>
                    <a:cubicBezTo>
                      <a:pt x="3" y="883"/>
                      <a:pt x="3" y="883"/>
                      <a:pt x="3" y="883"/>
                    </a:cubicBezTo>
                    <a:cubicBezTo>
                      <a:pt x="2" y="883"/>
                      <a:pt x="2" y="883"/>
                      <a:pt x="2" y="883"/>
                    </a:cubicBezTo>
                    <a:cubicBezTo>
                      <a:pt x="3" y="883"/>
                      <a:pt x="3" y="883"/>
                      <a:pt x="3" y="883"/>
                    </a:cubicBezTo>
                    <a:cubicBezTo>
                      <a:pt x="2" y="883"/>
                      <a:pt x="2" y="883"/>
                      <a:pt x="2" y="883"/>
                    </a:cubicBezTo>
                    <a:cubicBezTo>
                      <a:pt x="3" y="884"/>
                      <a:pt x="3" y="884"/>
                      <a:pt x="3" y="884"/>
                    </a:cubicBezTo>
                    <a:cubicBezTo>
                      <a:pt x="3" y="883"/>
                      <a:pt x="3" y="883"/>
                      <a:pt x="3" y="883"/>
                    </a:cubicBezTo>
                    <a:cubicBezTo>
                      <a:pt x="2" y="883"/>
                      <a:pt x="2" y="883"/>
                      <a:pt x="2" y="883"/>
                    </a:cubicBezTo>
                    <a:cubicBezTo>
                      <a:pt x="3" y="884"/>
                      <a:pt x="3" y="884"/>
                      <a:pt x="3" y="884"/>
                    </a:cubicBezTo>
                    <a:cubicBezTo>
                      <a:pt x="3" y="884"/>
                      <a:pt x="3" y="884"/>
                      <a:pt x="3" y="884"/>
                    </a:cubicBezTo>
                    <a:cubicBezTo>
                      <a:pt x="2" y="883"/>
                      <a:pt x="2" y="883"/>
                      <a:pt x="2" y="883"/>
                    </a:cubicBezTo>
                    <a:cubicBezTo>
                      <a:pt x="2" y="885"/>
                      <a:pt x="2" y="885"/>
                      <a:pt x="2" y="885"/>
                    </a:cubicBezTo>
                    <a:cubicBezTo>
                      <a:pt x="3" y="884"/>
                      <a:pt x="3" y="884"/>
                      <a:pt x="3" y="884"/>
                    </a:cubicBezTo>
                    <a:cubicBezTo>
                      <a:pt x="2" y="883"/>
                      <a:pt x="2" y="883"/>
                      <a:pt x="2" y="883"/>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5"/>
                      <a:pt x="3" y="885"/>
                      <a:pt x="4" y="886"/>
                    </a:cubicBezTo>
                    <a:cubicBezTo>
                      <a:pt x="9" y="888"/>
                      <a:pt x="19" y="892"/>
                      <a:pt x="27" y="897"/>
                    </a:cubicBezTo>
                    <a:cubicBezTo>
                      <a:pt x="31" y="899"/>
                      <a:pt x="35" y="901"/>
                      <a:pt x="38" y="902"/>
                    </a:cubicBezTo>
                    <a:cubicBezTo>
                      <a:pt x="40" y="903"/>
                      <a:pt x="41" y="904"/>
                      <a:pt x="42" y="904"/>
                    </a:cubicBezTo>
                    <a:cubicBezTo>
                      <a:pt x="43" y="904"/>
                      <a:pt x="43" y="904"/>
                      <a:pt x="43" y="904"/>
                    </a:cubicBezTo>
                    <a:cubicBezTo>
                      <a:pt x="44" y="905"/>
                      <a:pt x="44" y="905"/>
                      <a:pt x="45" y="905"/>
                    </a:cubicBezTo>
                    <a:cubicBezTo>
                      <a:pt x="45" y="905"/>
                      <a:pt x="45" y="905"/>
                      <a:pt x="45" y="905"/>
                    </a:cubicBezTo>
                    <a:cubicBezTo>
                      <a:pt x="45" y="905"/>
                      <a:pt x="46" y="904"/>
                      <a:pt x="46" y="904"/>
                    </a:cubicBezTo>
                    <a:cubicBezTo>
                      <a:pt x="46" y="904"/>
                      <a:pt x="46" y="903"/>
                      <a:pt x="46" y="903"/>
                    </a:cubicBezTo>
                    <a:cubicBezTo>
                      <a:pt x="46" y="902"/>
                      <a:pt x="46" y="902"/>
                      <a:pt x="45" y="902"/>
                    </a:cubicBezTo>
                    <a:cubicBezTo>
                      <a:pt x="45" y="902"/>
                      <a:pt x="43" y="900"/>
                      <a:pt x="39" y="898"/>
                    </a:cubicBezTo>
                    <a:cubicBezTo>
                      <a:pt x="33" y="894"/>
                      <a:pt x="24" y="889"/>
                      <a:pt x="17" y="884"/>
                    </a:cubicBezTo>
                    <a:cubicBezTo>
                      <a:pt x="13" y="882"/>
                      <a:pt x="10" y="880"/>
                      <a:pt x="7" y="878"/>
                    </a:cubicBezTo>
                    <a:cubicBezTo>
                      <a:pt x="6" y="878"/>
                      <a:pt x="5" y="877"/>
                      <a:pt x="4" y="877"/>
                    </a:cubicBezTo>
                    <a:cubicBezTo>
                      <a:pt x="4" y="876"/>
                      <a:pt x="4" y="876"/>
                      <a:pt x="4" y="876"/>
                    </a:cubicBezTo>
                    <a:cubicBezTo>
                      <a:pt x="4" y="876"/>
                      <a:pt x="4" y="876"/>
                      <a:pt x="4" y="876"/>
                    </a:cubicBezTo>
                    <a:cubicBezTo>
                      <a:pt x="4" y="876"/>
                      <a:pt x="4" y="876"/>
                      <a:pt x="4" y="876"/>
                    </a:cubicBezTo>
                    <a:cubicBezTo>
                      <a:pt x="3" y="877"/>
                      <a:pt x="3" y="877"/>
                      <a:pt x="3" y="877"/>
                    </a:cubicBezTo>
                    <a:cubicBezTo>
                      <a:pt x="4" y="876"/>
                      <a:pt x="4" y="876"/>
                      <a:pt x="4" y="876"/>
                    </a:cubicBezTo>
                    <a:cubicBezTo>
                      <a:pt x="4" y="876"/>
                      <a:pt x="4" y="876"/>
                      <a:pt x="4" y="876"/>
                    </a:cubicBezTo>
                    <a:cubicBezTo>
                      <a:pt x="3" y="877"/>
                      <a:pt x="3" y="877"/>
                      <a:pt x="3" y="877"/>
                    </a:cubicBezTo>
                    <a:cubicBezTo>
                      <a:pt x="4" y="876"/>
                      <a:pt x="4" y="876"/>
                      <a:pt x="4" y="876"/>
                    </a:cubicBezTo>
                    <a:cubicBezTo>
                      <a:pt x="3" y="877"/>
                      <a:pt x="3" y="877"/>
                      <a:pt x="3" y="877"/>
                    </a:cubicBezTo>
                    <a:cubicBezTo>
                      <a:pt x="4" y="877"/>
                      <a:pt x="4" y="877"/>
                      <a:pt x="4" y="877"/>
                    </a:cubicBezTo>
                    <a:cubicBezTo>
                      <a:pt x="4" y="876"/>
                      <a:pt x="4" y="876"/>
                      <a:pt x="4" y="876"/>
                    </a:cubicBezTo>
                    <a:cubicBezTo>
                      <a:pt x="3" y="877"/>
                      <a:pt x="3" y="877"/>
                      <a:pt x="3" y="877"/>
                    </a:cubicBezTo>
                    <a:cubicBezTo>
                      <a:pt x="4" y="877"/>
                      <a:pt x="4" y="877"/>
                      <a:pt x="4" y="877"/>
                    </a:cubicBezTo>
                    <a:cubicBezTo>
                      <a:pt x="3" y="877"/>
                      <a:pt x="3" y="877"/>
                      <a:pt x="3" y="877"/>
                    </a:cubicBezTo>
                    <a:cubicBezTo>
                      <a:pt x="4" y="878"/>
                      <a:pt x="4" y="878"/>
                      <a:pt x="4" y="878"/>
                    </a:cubicBezTo>
                    <a:cubicBezTo>
                      <a:pt x="4" y="877"/>
                      <a:pt x="4" y="877"/>
                      <a:pt x="4" y="877"/>
                    </a:cubicBezTo>
                    <a:cubicBezTo>
                      <a:pt x="3" y="877"/>
                      <a:pt x="3" y="877"/>
                      <a:pt x="3" y="877"/>
                    </a:cubicBezTo>
                    <a:cubicBezTo>
                      <a:pt x="4" y="878"/>
                      <a:pt x="4" y="878"/>
                      <a:pt x="4" y="878"/>
                    </a:cubicBezTo>
                    <a:cubicBezTo>
                      <a:pt x="3" y="877"/>
                      <a:pt x="3" y="877"/>
                      <a:pt x="3" y="877"/>
                    </a:cubicBezTo>
                    <a:cubicBezTo>
                      <a:pt x="2" y="878"/>
                      <a:pt x="2" y="878"/>
                      <a:pt x="2" y="878"/>
                    </a:cubicBezTo>
                    <a:cubicBezTo>
                      <a:pt x="44" y="898"/>
                      <a:pt x="44" y="898"/>
                      <a:pt x="44" y="898"/>
                    </a:cubicBezTo>
                    <a:cubicBezTo>
                      <a:pt x="45" y="898"/>
                      <a:pt x="46" y="898"/>
                      <a:pt x="46" y="897"/>
                    </a:cubicBezTo>
                    <a:cubicBezTo>
                      <a:pt x="46" y="897"/>
                      <a:pt x="46" y="896"/>
                      <a:pt x="46" y="895"/>
                    </a:cubicBezTo>
                    <a:cubicBezTo>
                      <a:pt x="4" y="870"/>
                      <a:pt x="4" y="870"/>
                      <a:pt x="4" y="870"/>
                    </a:cubicBezTo>
                    <a:cubicBezTo>
                      <a:pt x="3" y="871"/>
                      <a:pt x="3" y="871"/>
                      <a:pt x="3" y="871"/>
                    </a:cubicBezTo>
                    <a:cubicBezTo>
                      <a:pt x="5" y="872"/>
                      <a:pt x="5" y="872"/>
                      <a:pt x="5" y="872"/>
                    </a:cubicBezTo>
                    <a:cubicBezTo>
                      <a:pt x="4" y="871"/>
                      <a:pt x="4" y="871"/>
                      <a:pt x="4" y="871"/>
                    </a:cubicBezTo>
                    <a:cubicBezTo>
                      <a:pt x="4" y="872"/>
                      <a:pt x="4" y="872"/>
                      <a:pt x="4" y="872"/>
                    </a:cubicBezTo>
                    <a:cubicBezTo>
                      <a:pt x="4" y="872"/>
                      <a:pt x="5" y="872"/>
                      <a:pt x="5" y="872"/>
                    </a:cubicBezTo>
                    <a:cubicBezTo>
                      <a:pt x="4" y="871"/>
                      <a:pt x="4" y="871"/>
                      <a:pt x="4" y="871"/>
                    </a:cubicBezTo>
                    <a:cubicBezTo>
                      <a:pt x="4" y="872"/>
                      <a:pt x="4" y="872"/>
                      <a:pt x="4" y="872"/>
                    </a:cubicBezTo>
                    <a:cubicBezTo>
                      <a:pt x="4" y="871"/>
                      <a:pt x="4" y="871"/>
                      <a:pt x="4" y="871"/>
                    </a:cubicBezTo>
                    <a:cubicBezTo>
                      <a:pt x="4" y="872"/>
                      <a:pt x="4" y="872"/>
                      <a:pt x="4" y="872"/>
                    </a:cubicBezTo>
                    <a:cubicBezTo>
                      <a:pt x="4" y="872"/>
                      <a:pt x="4" y="872"/>
                      <a:pt x="4" y="872"/>
                    </a:cubicBezTo>
                    <a:cubicBezTo>
                      <a:pt x="4" y="871"/>
                      <a:pt x="4" y="871"/>
                      <a:pt x="4" y="871"/>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5" y="873"/>
                      <a:pt x="6" y="873"/>
                    </a:cubicBezTo>
                    <a:cubicBezTo>
                      <a:pt x="11" y="875"/>
                      <a:pt x="21" y="879"/>
                      <a:pt x="29" y="883"/>
                    </a:cubicBezTo>
                    <a:cubicBezTo>
                      <a:pt x="33" y="885"/>
                      <a:pt x="37" y="887"/>
                      <a:pt x="40" y="888"/>
                    </a:cubicBezTo>
                    <a:cubicBezTo>
                      <a:pt x="43" y="890"/>
                      <a:pt x="44" y="891"/>
                      <a:pt x="44" y="891"/>
                    </a:cubicBezTo>
                    <a:cubicBezTo>
                      <a:pt x="45" y="891"/>
                      <a:pt x="45" y="891"/>
                      <a:pt x="46" y="891"/>
                    </a:cubicBezTo>
                    <a:cubicBezTo>
                      <a:pt x="46" y="890"/>
                      <a:pt x="47" y="890"/>
                      <a:pt x="47" y="889"/>
                    </a:cubicBezTo>
                    <a:cubicBezTo>
                      <a:pt x="46" y="889"/>
                      <a:pt x="46" y="889"/>
                      <a:pt x="46" y="888"/>
                    </a:cubicBezTo>
                    <a:cubicBezTo>
                      <a:pt x="46" y="888"/>
                      <a:pt x="46" y="888"/>
                      <a:pt x="46" y="888"/>
                    </a:cubicBezTo>
                    <a:cubicBezTo>
                      <a:pt x="46" y="888"/>
                      <a:pt x="45" y="888"/>
                      <a:pt x="45" y="887"/>
                    </a:cubicBezTo>
                    <a:cubicBezTo>
                      <a:pt x="39" y="883"/>
                      <a:pt x="3" y="862"/>
                      <a:pt x="3" y="861"/>
                    </a:cubicBezTo>
                    <a:cubicBezTo>
                      <a:pt x="2" y="863"/>
                      <a:pt x="2" y="863"/>
                      <a:pt x="2" y="863"/>
                    </a:cubicBezTo>
                    <a:cubicBezTo>
                      <a:pt x="4" y="864"/>
                      <a:pt x="4" y="864"/>
                      <a:pt x="4" y="864"/>
                    </a:cubicBezTo>
                    <a:cubicBezTo>
                      <a:pt x="3" y="863"/>
                      <a:pt x="3" y="863"/>
                      <a:pt x="3" y="863"/>
                    </a:cubicBezTo>
                    <a:cubicBezTo>
                      <a:pt x="3" y="864"/>
                      <a:pt x="3" y="864"/>
                      <a:pt x="3" y="864"/>
                    </a:cubicBezTo>
                    <a:cubicBezTo>
                      <a:pt x="3" y="864"/>
                      <a:pt x="4" y="864"/>
                      <a:pt x="4"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4" y="865"/>
                      <a:pt x="5" y="865"/>
                    </a:cubicBezTo>
                    <a:cubicBezTo>
                      <a:pt x="10" y="867"/>
                      <a:pt x="19" y="871"/>
                      <a:pt x="27" y="875"/>
                    </a:cubicBezTo>
                    <a:cubicBezTo>
                      <a:pt x="31" y="877"/>
                      <a:pt x="35" y="879"/>
                      <a:pt x="38" y="880"/>
                    </a:cubicBezTo>
                    <a:cubicBezTo>
                      <a:pt x="39" y="881"/>
                      <a:pt x="41" y="881"/>
                      <a:pt x="41" y="882"/>
                    </a:cubicBezTo>
                    <a:cubicBezTo>
                      <a:pt x="42" y="882"/>
                      <a:pt x="42" y="882"/>
                      <a:pt x="43" y="882"/>
                    </a:cubicBezTo>
                    <a:cubicBezTo>
                      <a:pt x="43" y="882"/>
                      <a:pt x="43" y="882"/>
                      <a:pt x="43" y="882"/>
                    </a:cubicBezTo>
                    <a:cubicBezTo>
                      <a:pt x="43" y="882"/>
                      <a:pt x="43" y="882"/>
                      <a:pt x="44" y="882"/>
                    </a:cubicBezTo>
                    <a:cubicBezTo>
                      <a:pt x="44" y="882"/>
                      <a:pt x="44" y="882"/>
                      <a:pt x="44" y="882"/>
                    </a:cubicBezTo>
                    <a:cubicBezTo>
                      <a:pt x="44" y="882"/>
                      <a:pt x="45" y="882"/>
                      <a:pt x="45" y="882"/>
                    </a:cubicBezTo>
                    <a:cubicBezTo>
                      <a:pt x="45" y="881"/>
                      <a:pt x="45" y="881"/>
                      <a:pt x="45" y="881"/>
                    </a:cubicBezTo>
                    <a:cubicBezTo>
                      <a:pt x="45" y="880"/>
                      <a:pt x="45" y="880"/>
                      <a:pt x="44" y="880"/>
                    </a:cubicBezTo>
                    <a:cubicBezTo>
                      <a:pt x="5" y="855"/>
                      <a:pt x="5" y="855"/>
                      <a:pt x="5" y="855"/>
                    </a:cubicBezTo>
                    <a:cubicBezTo>
                      <a:pt x="4" y="856"/>
                      <a:pt x="4" y="856"/>
                      <a:pt x="4" y="856"/>
                    </a:cubicBezTo>
                    <a:cubicBezTo>
                      <a:pt x="5" y="857"/>
                      <a:pt x="5" y="857"/>
                      <a:pt x="5" y="857"/>
                    </a:cubicBezTo>
                    <a:cubicBezTo>
                      <a:pt x="4" y="856"/>
                      <a:pt x="4" y="856"/>
                      <a:pt x="4" y="856"/>
                    </a:cubicBezTo>
                    <a:cubicBezTo>
                      <a:pt x="4" y="857"/>
                      <a:pt x="4" y="857"/>
                      <a:pt x="4" y="857"/>
                    </a:cubicBezTo>
                    <a:cubicBezTo>
                      <a:pt x="4" y="857"/>
                      <a:pt x="5" y="857"/>
                      <a:pt x="5"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7"/>
                      <a:pt x="4" y="857"/>
                      <a:pt x="4" y="857"/>
                    </a:cubicBezTo>
                    <a:cubicBezTo>
                      <a:pt x="4" y="857"/>
                      <a:pt x="5" y="858"/>
                      <a:pt x="6" y="858"/>
                    </a:cubicBezTo>
                    <a:cubicBezTo>
                      <a:pt x="11" y="860"/>
                      <a:pt x="20" y="865"/>
                      <a:pt x="28" y="869"/>
                    </a:cubicBezTo>
                    <a:cubicBezTo>
                      <a:pt x="36" y="873"/>
                      <a:pt x="43" y="876"/>
                      <a:pt x="43" y="876"/>
                    </a:cubicBezTo>
                    <a:cubicBezTo>
                      <a:pt x="44" y="876"/>
                      <a:pt x="44" y="876"/>
                      <a:pt x="45" y="876"/>
                    </a:cubicBezTo>
                    <a:cubicBezTo>
                      <a:pt x="45" y="876"/>
                      <a:pt x="45" y="875"/>
                      <a:pt x="45" y="875"/>
                    </a:cubicBezTo>
                    <a:cubicBezTo>
                      <a:pt x="45" y="874"/>
                      <a:pt x="45" y="874"/>
                      <a:pt x="45" y="874"/>
                    </a:cubicBezTo>
                    <a:cubicBezTo>
                      <a:pt x="45" y="874"/>
                      <a:pt x="45" y="874"/>
                      <a:pt x="45" y="874"/>
                    </a:cubicBezTo>
                    <a:cubicBezTo>
                      <a:pt x="45" y="873"/>
                      <a:pt x="44" y="873"/>
                      <a:pt x="44" y="873"/>
                    </a:cubicBezTo>
                    <a:cubicBezTo>
                      <a:pt x="41" y="871"/>
                      <a:pt x="31" y="865"/>
                      <a:pt x="22" y="859"/>
                    </a:cubicBezTo>
                    <a:cubicBezTo>
                      <a:pt x="13" y="853"/>
                      <a:pt x="4" y="848"/>
                      <a:pt x="4" y="848"/>
                    </a:cubicBezTo>
                    <a:cubicBezTo>
                      <a:pt x="4" y="849"/>
                      <a:pt x="4" y="849"/>
                      <a:pt x="4" y="849"/>
                    </a:cubicBezTo>
                    <a:cubicBezTo>
                      <a:pt x="3" y="851"/>
                      <a:pt x="3" y="851"/>
                      <a:pt x="3" y="851"/>
                    </a:cubicBezTo>
                    <a:cubicBezTo>
                      <a:pt x="44" y="870"/>
                      <a:pt x="44" y="870"/>
                      <a:pt x="44" y="870"/>
                    </a:cubicBezTo>
                    <a:cubicBezTo>
                      <a:pt x="44" y="870"/>
                      <a:pt x="45" y="870"/>
                      <a:pt x="46" y="869"/>
                    </a:cubicBezTo>
                    <a:cubicBezTo>
                      <a:pt x="46" y="869"/>
                      <a:pt x="46" y="868"/>
                      <a:pt x="45" y="867"/>
                    </a:cubicBezTo>
                    <a:cubicBezTo>
                      <a:pt x="2" y="841"/>
                      <a:pt x="2" y="841"/>
                      <a:pt x="2" y="841"/>
                    </a:cubicBezTo>
                    <a:cubicBezTo>
                      <a:pt x="2" y="842"/>
                      <a:pt x="2" y="842"/>
                      <a:pt x="2" y="842"/>
                    </a:cubicBezTo>
                    <a:cubicBezTo>
                      <a:pt x="3" y="843"/>
                      <a:pt x="3" y="843"/>
                      <a:pt x="3" y="843"/>
                    </a:cubicBezTo>
                    <a:cubicBezTo>
                      <a:pt x="2" y="842"/>
                      <a:pt x="2" y="842"/>
                      <a:pt x="2" y="842"/>
                    </a:cubicBezTo>
                    <a:cubicBezTo>
                      <a:pt x="2" y="843"/>
                      <a:pt x="2" y="843"/>
                      <a:pt x="2" y="843"/>
                    </a:cubicBezTo>
                    <a:cubicBezTo>
                      <a:pt x="3" y="843"/>
                      <a:pt x="3" y="843"/>
                      <a:pt x="3" y="843"/>
                    </a:cubicBezTo>
                    <a:cubicBezTo>
                      <a:pt x="2" y="842"/>
                      <a:pt x="2" y="842"/>
                      <a:pt x="2" y="842"/>
                    </a:cubicBezTo>
                    <a:cubicBezTo>
                      <a:pt x="2" y="843"/>
                      <a:pt x="2" y="843"/>
                      <a:pt x="2" y="843"/>
                    </a:cubicBezTo>
                    <a:cubicBezTo>
                      <a:pt x="2" y="842"/>
                      <a:pt x="2" y="842"/>
                      <a:pt x="2" y="842"/>
                    </a:cubicBezTo>
                    <a:cubicBezTo>
                      <a:pt x="2" y="843"/>
                      <a:pt x="2" y="843"/>
                      <a:pt x="2" y="843"/>
                    </a:cubicBezTo>
                    <a:cubicBezTo>
                      <a:pt x="2" y="843"/>
                      <a:pt x="2" y="843"/>
                      <a:pt x="2" y="843"/>
                    </a:cubicBezTo>
                    <a:cubicBezTo>
                      <a:pt x="2" y="842"/>
                      <a:pt x="2" y="842"/>
                      <a:pt x="2" y="842"/>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3" y="844"/>
                      <a:pt x="4" y="844"/>
                    </a:cubicBezTo>
                    <a:cubicBezTo>
                      <a:pt x="9" y="847"/>
                      <a:pt x="19" y="852"/>
                      <a:pt x="27" y="856"/>
                    </a:cubicBezTo>
                    <a:cubicBezTo>
                      <a:pt x="31" y="859"/>
                      <a:pt x="36" y="861"/>
                      <a:pt x="39" y="862"/>
                    </a:cubicBezTo>
                    <a:cubicBezTo>
                      <a:pt x="40" y="863"/>
                      <a:pt x="41" y="864"/>
                      <a:pt x="42" y="864"/>
                    </a:cubicBezTo>
                    <a:cubicBezTo>
                      <a:pt x="43" y="864"/>
                      <a:pt x="43" y="865"/>
                      <a:pt x="44" y="865"/>
                    </a:cubicBezTo>
                    <a:cubicBezTo>
                      <a:pt x="44" y="865"/>
                      <a:pt x="44" y="865"/>
                      <a:pt x="44" y="865"/>
                    </a:cubicBezTo>
                    <a:cubicBezTo>
                      <a:pt x="45" y="865"/>
                      <a:pt x="45" y="865"/>
                      <a:pt x="45" y="865"/>
                    </a:cubicBezTo>
                    <a:cubicBezTo>
                      <a:pt x="45" y="865"/>
                      <a:pt x="45" y="865"/>
                      <a:pt x="45" y="865"/>
                    </a:cubicBezTo>
                    <a:cubicBezTo>
                      <a:pt x="46" y="865"/>
                      <a:pt x="46" y="865"/>
                      <a:pt x="46" y="864"/>
                    </a:cubicBezTo>
                    <a:cubicBezTo>
                      <a:pt x="46" y="864"/>
                      <a:pt x="46" y="864"/>
                      <a:pt x="46" y="864"/>
                    </a:cubicBezTo>
                    <a:cubicBezTo>
                      <a:pt x="46" y="863"/>
                      <a:pt x="46" y="863"/>
                      <a:pt x="46" y="863"/>
                    </a:cubicBezTo>
                    <a:cubicBezTo>
                      <a:pt x="46" y="862"/>
                      <a:pt x="46" y="862"/>
                      <a:pt x="46" y="862"/>
                    </a:cubicBezTo>
                    <a:cubicBezTo>
                      <a:pt x="46" y="862"/>
                      <a:pt x="45" y="862"/>
                      <a:pt x="45" y="862"/>
                    </a:cubicBezTo>
                    <a:cubicBezTo>
                      <a:pt x="42" y="860"/>
                      <a:pt x="31" y="853"/>
                      <a:pt x="22" y="847"/>
                    </a:cubicBezTo>
                    <a:cubicBezTo>
                      <a:pt x="17" y="844"/>
                      <a:pt x="12" y="841"/>
                      <a:pt x="9" y="839"/>
                    </a:cubicBezTo>
                    <a:cubicBezTo>
                      <a:pt x="7" y="838"/>
                      <a:pt x="5" y="837"/>
                      <a:pt x="4" y="837"/>
                    </a:cubicBezTo>
                    <a:cubicBezTo>
                      <a:pt x="4" y="836"/>
                      <a:pt x="4"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2" y="837"/>
                      <a:pt x="2" y="837"/>
                      <a:pt x="2" y="837"/>
                    </a:cubicBezTo>
                    <a:cubicBezTo>
                      <a:pt x="3" y="836"/>
                      <a:pt x="3" y="836"/>
                      <a:pt x="3" y="836"/>
                    </a:cubicBezTo>
                    <a:cubicBezTo>
                      <a:pt x="3" y="836"/>
                      <a:pt x="3" y="836"/>
                      <a:pt x="3" y="836"/>
                    </a:cubicBezTo>
                    <a:cubicBezTo>
                      <a:pt x="2" y="837"/>
                      <a:pt x="2" y="837"/>
                      <a:pt x="2" y="837"/>
                    </a:cubicBezTo>
                    <a:cubicBezTo>
                      <a:pt x="3" y="836"/>
                      <a:pt x="3" y="836"/>
                      <a:pt x="3" y="836"/>
                    </a:cubicBezTo>
                    <a:cubicBezTo>
                      <a:pt x="2" y="837"/>
                      <a:pt x="2" y="837"/>
                      <a:pt x="2" y="837"/>
                    </a:cubicBezTo>
                    <a:cubicBezTo>
                      <a:pt x="4" y="837"/>
                      <a:pt x="4" y="837"/>
                      <a:pt x="4" y="837"/>
                    </a:cubicBezTo>
                    <a:cubicBezTo>
                      <a:pt x="4" y="836"/>
                      <a:pt x="3" y="836"/>
                      <a:pt x="3" y="836"/>
                    </a:cubicBezTo>
                    <a:cubicBezTo>
                      <a:pt x="2" y="837"/>
                      <a:pt x="2" y="837"/>
                      <a:pt x="2" y="837"/>
                    </a:cubicBezTo>
                    <a:cubicBezTo>
                      <a:pt x="4" y="837"/>
                      <a:pt x="4" y="837"/>
                      <a:pt x="4" y="837"/>
                    </a:cubicBezTo>
                    <a:cubicBezTo>
                      <a:pt x="2" y="837"/>
                      <a:pt x="2" y="837"/>
                      <a:pt x="2" y="837"/>
                    </a:cubicBezTo>
                    <a:cubicBezTo>
                      <a:pt x="1" y="838"/>
                      <a:pt x="1" y="838"/>
                      <a:pt x="1" y="838"/>
                    </a:cubicBezTo>
                    <a:cubicBezTo>
                      <a:pt x="43" y="857"/>
                      <a:pt x="43" y="857"/>
                      <a:pt x="43" y="857"/>
                    </a:cubicBezTo>
                    <a:cubicBezTo>
                      <a:pt x="44" y="857"/>
                      <a:pt x="45" y="857"/>
                      <a:pt x="45" y="856"/>
                    </a:cubicBezTo>
                    <a:cubicBezTo>
                      <a:pt x="46" y="855"/>
                      <a:pt x="45" y="854"/>
                      <a:pt x="45" y="854"/>
                    </a:cubicBezTo>
                    <a:cubicBezTo>
                      <a:pt x="45" y="854"/>
                      <a:pt x="42" y="853"/>
                      <a:pt x="38" y="850"/>
                    </a:cubicBezTo>
                    <a:cubicBezTo>
                      <a:pt x="33" y="847"/>
                      <a:pt x="24" y="842"/>
                      <a:pt x="17" y="838"/>
                    </a:cubicBezTo>
                    <a:cubicBezTo>
                      <a:pt x="14" y="835"/>
                      <a:pt x="10" y="833"/>
                      <a:pt x="8" y="832"/>
                    </a:cubicBezTo>
                    <a:cubicBezTo>
                      <a:pt x="7" y="831"/>
                      <a:pt x="6" y="831"/>
                      <a:pt x="5" y="830"/>
                    </a:cubicBezTo>
                    <a:cubicBezTo>
                      <a:pt x="5" y="830"/>
                      <a:pt x="5" y="830"/>
                      <a:pt x="5" y="830"/>
                    </a:cubicBezTo>
                    <a:cubicBezTo>
                      <a:pt x="5" y="829"/>
                      <a:pt x="5" y="829"/>
                      <a:pt x="5" y="829"/>
                    </a:cubicBezTo>
                    <a:cubicBezTo>
                      <a:pt x="4" y="830"/>
                      <a:pt x="4" y="830"/>
                      <a:pt x="4" y="830"/>
                    </a:cubicBezTo>
                    <a:cubicBezTo>
                      <a:pt x="5" y="830"/>
                      <a:pt x="5" y="830"/>
                      <a:pt x="5" y="830"/>
                    </a:cubicBezTo>
                    <a:cubicBezTo>
                      <a:pt x="5" y="829"/>
                      <a:pt x="5" y="829"/>
                      <a:pt x="5" y="829"/>
                    </a:cubicBezTo>
                    <a:cubicBezTo>
                      <a:pt x="4" y="830"/>
                      <a:pt x="4" y="830"/>
                      <a:pt x="4" y="830"/>
                    </a:cubicBezTo>
                    <a:cubicBezTo>
                      <a:pt x="5" y="830"/>
                      <a:pt x="5" y="830"/>
                      <a:pt x="5" y="830"/>
                    </a:cubicBezTo>
                    <a:cubicBezTo>
                      <a:pt x="4" y="830"/>
                      <a:pt x="4" y="830"/>
                      <a:pt x="4" y="830"/>
                    </a:cubicBezTo>
                    <a:cubicBezTo>
                      <a:pt x="5" y="830"/>
                      <a:pt x="5" y="830"/>
                      <a:pt x="5" y="830"/>
                    </a:cubicBezTo>
                    <a:cubicBezTo>
                      <a:pt x="5" y="830"/>
                      <a:pt x="5" y="830"/>
                      <a:pt x="5" y="830"/>
                    </a:cubicBezTo>
                    <a:cubicBezTo>
                      <a:pt x="4" y="830"/>
                      <a:pt x="4" y="830"/>
                      <a:pt x="4" y="830"/>
                    </a:cubicBezTo>
                    <a:cubicBezTo>
                      <a:pt x="5" y="830"/>
                      <a:pt x="5" y="830"/>
                      <a:pt x="5" y="830"/>
                    </a:cubicBezTo>
                    <a:cubicBezTo>
                      <a:pt x="4" y="830"/>
                      <a:pt x="4" y="830"/>
                      <a:pt x="4" y="830"/>
                    </a:cubicBezTo>
                    <a:cubicBezTo>
                      <a:pt x="5" y="831"/>
                      <a:pt x="5" y="831"/>
                      <a:pt x="5" y="831"/>
                    </a:cubicBezTo>
                    <a:cubicBezTo>
                      <a:pt x="5" y="830"/>
                      <a:pt x="5" y="830"/>
                      <a:pt x="5" y="830"/>
                    </a:cubicBezTo>
                    <a:cubicBezTo>
                      <a:pt x="4" y="830"/>
                      <a:pt x="4" y="830"/>
                      <a:pt x="4" y="830"/>
                    </a:cubicBezTo>
                    <a:cubicBezTo>
                      <a:pt x="5" y="831"/>
                      <a:pt x="5" y="831"/>
                      <a:pt x="5" y="831"/>
                    </a:cubicBezTo>
                    <a:cubicBezTo>
                      <a:pt x="5" y="831"/>
                      <a:pt x="5" y="831"/>
                      <a:pt x="5" y="831"/>
                    </a:cubicBezTo>
                    <a:cubicBezTo>
                      <a:pt x="4" y="830"/>
                      <a:pt x="4" y="830"/>
                      <a:pt x="4" y="830"/>
                    </a:cubicBezTo>
                    <a:cubicBezTo>
                      <a:pt x="4" y="831"/>
                      <a:pt x="4" y="831"/>
                      <a:pt x="4" y="831"/>
                    </a:cubicBezTo>
                    <a:cubicBezTo>
                      <a:pt x="5" y="831"/>
                      <a:pt x="5" y="831"/>
                      <a:pt x="5" y="831"/>
                    </a:cubicBezTo>
                    <a:cubicBezTo>
                      <a:pt x="4" y="830"/>
                      <a:pt x="4" y="830"/>
                      <a:pt x="4" y="830"/>
                    </a:cubicBezTo>
                    <a:cubicBezTo>
                      <a:pt x="4" y="831"/>
                      <a:pt x="4" y="831"/>
                      <a:pt x="4" y="831"/>
                    </a:cubicBezTo>
                    <a:cubicBezTo>
                      <a:pt x="4" y="830"/>
                      <a:pt x="4" y="830"/>
                      <a:pt x="4" y="830"/>
                    </a:cubicBezTo>
                    <a:cubicBezTo>
                      <a:pt x="4" y="832"/>
                      <a:pt x="4" y="832"/>
                      <a:pt x="4" y="832"/>
                    </a:cubicBezTo>
                    <a:cubicBezTo>
                      <a:pt x="4" y="831"/>
                      <a:pt x="4" y="831"/>
                      <a:pt x="4" y="831"/>
                    </a:cubicBezTo>
                    <a:cubicBezTo>
                      <a:pt x="4" y="830"/>
                      <a:pt x="4" y="830"/>
                      <a:pt x="4" y="830"/>
                    </a:cubicBezTo>
                    <a:cubicBezTo>
                      <a:pt x="4" y="832"/>
                      <a:pt x="4" y="832"/>
                      <a:pt x="4" y="832"/>
                    </a:cubicBezTo>
                    <a:cubicBezTo>
                      <a:pt x="4" y="830"/>
                      <a:pt x="4" y="830"/>
                      <a:pt x="4" y="830"/>
                    </a:cubicBezTo>
                    <a:cubicBezTo>
                      <a:pt x="3" y="831"/>
                      <a:pt x="3" y="831"/>
                      <a:pt x="3" y="831"/>
                    </a:cubicBezTo>
                    <a:cubicBezTo>
                      <a:pt x="4" y="832"/>
                      <a:pt x="4" y="832"/>
                      <a:pt x="4" y="832"/>
                    </a:cubicBezTo>
                    <a:cubicBezTo>
                      <a:pt x="4" y="830"/>
                      <a:pt x="4" y="830"/>
                      <a:pt x="4" y="830"/>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4" y="832"/>
                      <a:pt x="6" y="833"/>
                      <a:pt x="10" y="835"/>
                    </a:cubicBezTo>
                    <a:cubicBezTo>
                      <a:pt x="16" y="838"/>
                      <a:pt x="23" y="841"/>
                      <a:pt x="30" y="845"/>
                    </a:cubicBezTo>
                    <a:cubicBezTo>
                      <a:pt x="34" y="846"/>
                      <a:pt x="37" y="848"/>
                      <a:pt x="39" y="849"/>
                    </a:cubicBezTo>
                    <a:cubicBezTo>
                      <a:pt x="40" y="849"/>
                      <a:pt x="41" y="850"/>
                      <a:pt x="42" y="850"/>
                    </a:cubicBezTo>
                    <a:cubicBezTo>
                      <a:pt x="43" y="850"/>
                      <a:pt x="43" y="850"/>
                      <a:pt x="43" y="850"/>
                    </a:cubicBezTo>
                    <a:cubicBezTo>
                      <a:pt x="44" y="850"/>
                      <a:pt x="44" y="851"/>
                      <a:pt x="44" y="851"/>
                    </a:cubicBezTo>
                    <a:cubicBezTo>
                      <a:pt x="45" y="850"/>
                      <a:pt x="45" y="850"/>
                      <a:pt x="45" y="850"/>
                    </a:cubicBezTo>
                    <a:cubicBezTo>
                      <a:pt x="45" y="850"/>
                      <a:pt x="46" y="850"/>
                      <a:pt x="46" y="850"/>
                    </a:cubicBezTo>
                    <a:cubicBezTo>
                      <a:pt x="46" y="849"/>
                      <a:pt x="46" y="849"/>
                      <a:pt x="46" y="849"/>
                    </a:cubicBezTo>
                    <a:cubicBezTo>
                      <a:pt x="46" y="848"/>
                      <a:pt x="46" y="848"/>
                      <a:pt x="45" y="848"/>
                    </a:cubicBezTo>
                    <a:cubicBezTo>
                      <a:pt x="45" y="848"/>
                      <a:pt x="43" y="846"/>
                      <a:pt x="39" y="844"/>
                    </a:cubicBezTo>
                    <a:cubicBezTo>
                      <a:pt x="33" y="840"/>
                      <a:pt x="25" y="835"/>
                      <a:pt x="17" y="831"/>
                    </a:cubicBezTo>
                    <a:cubicBezTo>
                      <a:pt x="14" y="828"/>
                      <a:pt x="10" y="826"/>
                      <a:pt x="8" y="825"/>
                    </a:cubicBezTo>
                    <a:cubicBezTo>
                      <a:pt x="7" y="824"/>
                      <a:pt x="6" y="823"/>
                      <a:pt x="5" y="823"/>
                    </a:cubicBezTo>
                    <a:cubicBezTo>
                      <a:pt x="5" y="823"/>
                      <a:pt x="5" y="823"/>
                      <a:pt x="5" y="823"/>
                    </a:cubicBezTo>
                    <a:cubicBezTo>
                      <a:pt x="5" y="822"/>
                      <a:pt x="5" y="822"/>
                      <a:pt x="5" y="822"/>
                    </a:cubicBezTo>
                    <a:cubicBezTo>
                      <a:pt x="5" y="822"/>
                      <a:pt x="5" y="822"/>
                      <a:pt x="5" y="822"/>
                    </a:cubicBezTo>
                    <a:cubicBezTo>
                      <a:pt x="4" y="823"/>
                      <a:pt x="4" y="823"/>
                      <a:pt x="4" y="823"/>
                    </a:cubicBezTo>
                    <a:cubicBezTo>
                      <a:pt x="5" y="823"/>
                      <a:pt x="5" y="823"/>
                      <a:pt x="5" y="823"/>
                    </a:cubicBezTo>
                    <a:cubicBezTo>
                      <a:pt x="5" y="822"/>
                      <a:pt x="5" y="822"/>
                      <a:pt x="5" y="822"/>
                    </a:cubicBezTo>
                    <a:cubicBezTo>
                      <a:pt x="4" y="823"/>
                      <a:pt x="4" y="823"/>
                      <a:pt x="4" y="823"/>
                    </a:cubicBezTo>
                    <a:cubicBezTo>
                      <a:pt x="5" y="823"/>
                      <a:pt x="5" y="823"/>
                      <a:pt x="5" y="823"/>
                    </a:cubicBezTo>
                    <a:cubicBezTo>
                      <a:pt x="4" y="823"/>
                      <a:pt x="4" y="823"/>
                      <a:pt x="4" y="823"/>
                    </a:cubicBezTo>
                    <a:cubicBezTo>
                      <a:pt x="5" y="823"/>
                      <a:pt x="5" y="823"/>
                      <a:pt x="5" y="823"/>
                    </a:cubicBezTo>
                    <a:cubicBezTo>
                      <a:pt x="5" y="823"/>
                      <a:pt x="5" y="823"/>
                      <a:pt x="5" y="823"/>
                    </a:cubicBezTo>
                    <a:cubicBezTo>
                      <a:pt x="4" y="823"/>
                      <a:pt x="4" y="823"/>
                      <a:pt x="4" y="823"/>
                    </a:cubicBezTo>
                    <a:cubicBezTo>
                      <a:pt x="5" y="823"/>
                      <a:pt x="5" y="823"/>
                      <a:pt x="5" y="823"/>
                    </a:cubicBezTo>
                    <a:cubicBezTo>
                      <a:pt x="4" y="823"/>
                      <a:pt x="4" y="823"/>
                      <a:pt x="4" y="823"/>
                    </a:cubicBezTo>
                    <a:cubicBezTo>
                      <a:pt x="5" y="824"/>
                      <a:pt x="5" y="824"/>
                      <a:pt x="5" y="824"/>
                    </a:cubicBezTo>
                    <a:cubicBezTo>
                      <a:pt x="5" y="824"/>
                      <a:pt x="5" y="824"/>
                      <a:pt x="5" y="823"/>
                    </a:cubicBezTo>
                    <a:cubicBezTo>
                      <a:pt x="4" y="823"/>
                      <a:pt x="4" y="823"/>
                      <a:pt x="4" y="823"/>
                    </a:cubicBezTo>
                    <a:cubicBezTo>
                      <a:pt x="5" y="824"/>
                      <a:pt x="5" y="824"/>
                      <a:pt x="5" y="824"/>
                    </a:cubicBezTo>
                    <a:cubicBezTo>
                      <a:pt x="4" y="823"/>
                      <a:pt x="4" y="823"/>
                      <a:pt x="4" y="823"/>
                    </a:cubicBezTo>
                    <a:cubicBezTo>
                      <a:pt x="3" y="825"/>
                      <a:pt x="3" y="825"/>
                      <a:pt x="3" y="825"/>
                    </a:cubicBezTo>
                    <a:cubicBezTo>
                      <a:pt x="44" y="843"/>
                      <a:pt x="44" y="843"/>
                      <a:pt x="44" y="843"/>
                    </a:cubicBezTo>
                    <a:cubicBezTo>
                      <a:pt x="45" y="843"/>
                      <a:pt x="46" y="843"/>
                      <a:pt x="46" y="843"/>
                    </a:cubicBezTo>
                    <a:cubicBezTo>
                      <a:pt x="47" y="842"/>
                      <a:pt x="47" y="842"/>
                      <a:pt x="47" y="842"/>
                    </a:cubicBezTo>
                    <a:cubicBezTo>
                      <a:pt x="47" y="841"/>
                      <a:pt x="46" y="841"/>
                      <a:pt x="46" y="841"/>
                    </a:cubicBezTo>
                    <a:cubicBezTo>
                      <a:pt x="46" y="841"/>
                      <a:pt x="46" y="841"/>
                      <a:pt x="46" y="841"/>
                    </a:cubicBezTo>
                    <a:cubicBezTo>
                      <a:pt x="46" y="840"/>
                      <a:pt x="46" y="840"/>
                      <a:pt x="45" y="840"/>
                    </a:cubicBezTo>
                    <a:cubicBezTo>
                      <a:pt x="42" y="838"/>
                      <a:pt x="32" y="831"/>
                      <a:pt x="22" y="826"/>
                    </a:cubicBezTo>
                    <a:cubicBezTo>
                      <a:pt x="13" y="820"/>
                      <a:pt x="4" y="814"/>
                      <a:pt x="4" y="814"/>
                    </a:cubicBezTo>
                    <a:cubicBezTo>
                      <a:pt x="3" y="816"/>
                      <a:pt x="3" y="816"/>
                      <a:pt x="3" y="816"/>
                    </a:cubicBezTo>
                    <a:cubicBezTo>
                      <a:pt x="4" y="816"/>
                      <a:pt x="4" y="816"/>
                      <a:pt x="4" y="816"/>
                    </a:cubicBezTo>
                    <a:cubicBezTo>
                      <a:pt x="3" y="816"/>
                      <a:pt x="3" y="816"/>
                      <a:pt x="3" y="816"/>
                    </a:cubicBezTo>
                    <a:cubicBezTo>
                      <a:pt x="4" y="817"/>
                      <a:pt x="4" y="817"/>
                      <a:pt x="4" y="817"/>
                    </a:cubicBezTo>
                    <a:cubicBezTo>
                      <a:pt x="4" y="817"/>
                      <a:pt x="4" y="817"/>
                      <a:pt x="4" y="816"/>
                    </a:cubicBezTo>
                    <a:cubicBezTo>
                      <a:pt x="3" y="816"/>
                      <a:pt x="3" y="816"/>
                      <a:pt x="3" y="816"/>
                    </a:cubicBezTo>
                    <a:cubicBezTo>
                      <a:pt x="4" y="817"/>
                      <a:pt x="4" y="817"/>
                      <a:pt x="4" y="817"/>
                    </a:cubicBezTo>
                    <a:cubicBezTo>
                      <a:pt x="3" y="816"/>
                      <a:pt x="3" y="816"/>
                      <a:pt x="3" y="816"/>
                    </a:cubicBezTo>
                    <a:cubicBezTo>
                      <a:pt x="3" y="817"/>
                      <a:pt x="3" y="817"/>
                      <a:pt x="3" y="817"/>
                    </a:cubicBezTo>
                    <a:cubicBezTo>
                      <a:pt x="4" y="817"/>
                      <a:pt x="4" y="817"/>
                      <a:pt x="4" y="817"/>
                    </a:cubicBezTo>
                    <a:cubicBezTo>
                      <a:pt x="3" y="816"/>
                      <a:pt x="3" y="816"/>
                      <a:pt x="3" y="816"/>
                    </a:cubicBezTo>
                    <a:cubicBezTo>
                      <a:pt x="3" y="817"/>
                      <a:pt x="3" y="817"/>
                      <a:pt x="3" y="817"/>
                    </a:cubicBezTo>
                    <a:cubicBezTo>
                      <a:pt x="3" y="816"/>
                      <a:pt x="3" y="816"/>
                      <a:pt x="3" y="816"/>
                    </a:cubicBezTo>
                    <a:cubicBezTo>
                      <a:pt x="3" y="817"/>
                      <a:pt x="3" y="817"/>
                      <a:pt x="3" y="817"/>
                    </a:cubicBezTo>
                    <a:cubicBezTo>
                      <a:pt x="3" y="817"/>
                      <a:pt x="3" y="817"/>
                      <a:pt x="3" y="817"/>
                    </a:cubicBezTo>
                    <a:cubicBezTo>
                      <a:pt x="3" y="816"/>
                      <a:pt x="3" y="816"/>
                      <a:pt x="3" y="816"/>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4" y="818"/>
                      <a:pt x="5" y="818"/>
                    </a:cubicBezTo>
                    <a:cubicBezTo>
                      <a:pt x="9" y="820"/>
                      <a:pt x="19" y="824"/>
                      <a:pt x="27" y="828"/>
                    </a:cubicBezTo>
                    <a:cubicBezTo>
                      <a:pt x="31" y="830"/>
                      <a:pt x="35" y="832"/>
                      <a:pt x="38" y="833"/>
                    </a:cubicBezTo>
                    <a:cubicBezTo>
                      <a:pt x="40" y="834"/>
                      <a:pt x="41" y="835"/>
                      <a:pt x="42" y="835"/>
                    </a:cubicBezTo>
                    <a:cubicBezTo>
                      <a:pt x="43" y="835"/>
                      <a:pt x="43" y="835"/>
                      <a:pt x="43" y="836"/>
                    </a:cubicBezTo>
                    <a:cubicBezTo>
                      <a:pt x="44" y="836"/>
                      <a:pt x="44" y="836"/>
                      <a:pt x="44" y="836"/>
                    </a:cubicBezTo>
                    <a:cubicBezTo>
                      <a:pt x="45" y="836"/>
                      <a:pt x="45" y="836"/>
                      <a:pt x="45" y="836"/>
                    </a:cubicBezTo>
                    <a:cubicBezTo>
                      <a:pt x="45" y="836"/>
                      <a:pt x="46" y="835"/>
                      <a:pt x="46" y="835"/>
                    </a:cubicBezTo>
                    <a:cubicBezTo>
                      <a:pt x="46" y="835"/>
                      <a:pt x="46" y="834"/>
                      <a:pt x="46" y="834"/>
                    </a:cubicBezTo>
                    <a:cubicBezTo>
                      <a:pt x="46" y="834"/>
                      <a:pt x="46" y="833"/>
                      <a:pt x="45" y="833"/>
                    </a:cubicBezTo>
                    <a:cubicBezTo>
                      <a:pt x="3" y="807"/>
                      <a:pt x="3" y="807"/>
                      <a:pt x="3" y="807"/>
                    </a:cubicBezTo>
                    <a:cubicBezTo>
                      <a:pt x="3" y="808"/>
                      <a:pt x="3" y="808"/>
                      <a:pt x="3" y="808"/>
                    </a:cubicBezTo>
                    <a:cubicBezTo>
                      <a:pt x="4" y="809"/>
                      <a:pt x="4" y="809"/>
                      <a:pt x="4" y="809"/>
                    </a:cubicBezTo>
                    <a:cubicBezTo>
                      <a:pt x="3" y="808"/>
                      <a:pt x="3" y="808"/>
                      <a:pt x="3" y="808"/>
                    </a:cubicBezTo>
                    <a:cubicBezTo>
                      <a:pt x="3" y="809"/>
                      <a:pt x="3" y="809"/>
                      <a:pt x="3" y="809"/>
                    </a:cubicBezTo>
                    <a:cubicBezTo>
                      <a:pt x="3" y="809"/>
                      <a:pt x="4" y="809"/>
                      <a:pt x="4" y="809"/>
                    </a:cubicBezTo>
                    <a:cubicBezTo>
                      <a:pt x="3" y="808"/>
                      <a:pt x="3" y="808"/>
                      <a:pt x="3" y="808"/>
                    </a:cubicBezTo>
                    <a:cubicBezTo>
                      <a:pt x="3" y="809"/>
                      <a:pt x="3" y="809"/>
                      <a:pt x="3" y="809"/>
                    </a:cubicBezTo>
                    <a:cubicBezTo>
                      <a:pt x="3" y="808"/>
                      <a:pt x="3" y="808"/>
                      <a:pt x="3" y="808"/>
                    </a:cubicBezTo>
                    <a:cubicBezTo>
                      <a:pt x="3" y="809"/>
                      <a:pt x="3" y="809"/>
                      <a:pt x="3" y="809"/>
                    </a:cubicBezTo>
                    <a:cubicBezTo>
                      <a:pt x="3" y="809"/>
                      <a:pt x="3" y="809"/>
                      <a:pt x="3" y="809"/>
                    </a:cubicBezTo>
                    <a:cubicBezTo>
                      <a:pt x="3" y="808"/>
                      <a:pt x="3" y="808"/>
                      <a:pt x="3" y="808"/>
                    </a:cubicBezTo>
                    <a:cubicBezTo>
                      <a:pt x="3" y="809"/>
                      <a:pt x="3" y="809"/>
                      <a:pt x="3" y="809"/>
                    </a:cubicBezTo>
                    <a:cubicBezTo>
                      <a:pt x="3" y="809"/>
                      <a:pt x="3" y="809"/>
                      <a:pt x="3" y="809"/>
                    </a:cubicBezTo>
                    <a:cubicBezTo>
                      <a:pt x="2" y="809"/>
                      <a:pt x="2" y="809"/>
                      <a:pt x="2" y="809"/>
                    </a:cubicBezTo>
                    <a:cubicBezTo>
                      <a:pt x="3" y="809"/>
                      <a:pt x="3" y="809"/>
                      <a:pt x="3" y="809"/>
                    </a:cubicBezTo>
                    <a:cubicBezTo>
                      <a:pt x="3" y="809"/>
                      <a:pt x="3" y="809"/>
                      <a:pt x="3" y="809"/>
                    </a:cubicBezTo>
                    <a:cubicBezTo>
                      <a:pt x="2" y="809"/>
                      <a:pt x="2" y="809"/>
                      <a:pt x="2" y="809"/>
                    </a:cubicBezTo>
                    <a:cubicBezTo>
                      <a:pt x="2" y="809"/>
                      <a:pt x="3" y="810"/>
                      <a:pt x="3" y="810"/>
                    </a:cubicBezTo>
                    <a:cubicBezTo>
                      <a:pt x="6" y="811"/>
                      <a:pt x="16" y="815"/>
                      <a:pt x="26" y="820"/>
                    </a:cubicBezTo>
                    <a:cubicBezTo>
                      <a:pt x="30" y="822"/>
                      <a:pt x="35" y="824"/>
                      <a:pt x="38" y="825"/>
                    </a:cubicBezTo>
                    <a:cubicBezTo>
                      <a:pt x="41" y="827"/>
                      <a:pt x="43" y="828"/>
                      <a:pt x="43" y="828"/>
                    </a:cubicBezTo>
                    <a:cubicBezTo>
                      <a:pt x="44" y="828"/>
                      <a:pt x="45" y="828"/>
                      <a:pt x="45" y="827"/>
                    </a:cubicBezTo>
                    <a:cubicBezTo>
                      <a:pt x="45" y="827"/>
                      <a:pt x="45" y="827"/>
                      <a:pt x="45" y="827"/>
                    </a:cubicBezTo>
                    <a:cubicBezTo>
                      <a:pt x="45" y="826"/>
                      <a:pt x="45" y="826"/>
                      <a:pt x="45" y="826"/>
                    </a:cubicBezTo>
                    <a:cubicBezTo>
                      <a:pt x="45" y="825"/>
                      <a:pt x="45" y="825"/>
                      <a:pt x="45" y="825"/>
                    </a:cubicBezTo>
                    <a:cubicBezTo>
                      <a:pt x="44" y="825"/>
                      <a:pt x="43" y="824"/>
                      <a:pt x="42" y="823"/>
                    </a:cubicBezTo>
                    <a:cubicBezTo>
                      <a:pt x="37" y="820"/>
                      <a:pt x="27" y="814"/>
                      <a:pt x="19" y="809"/>
                    </a:cubicBezTo>
                    <a:cubicBezTo>
                      <a:pt x="14" y="807"/>
                      <a:pt x="10" y="805"/>
                      <a:pt x="8" y="803"/>
                    </a:cubicBezTo>
                    <a:cubicBezTo>
                      <a:pt x="6" y="802"/>
                      <a:pt x="5" y="801"/>
                      <a:pt x="4" y="801"/>
                    </a:cubicBezTo>
                    <a:cubicBezTo>
                      <a:pt x="4" y="800"/>
                      <a:pt x="4" y="800"/>
                      <a:pt x="3" y="800"/>
                    </a:cubicBezTo>
                    <a:cubicBezTo>
                      <a:pt x="3" y="800"/>
                      <a:pt x="3" y="800"/>
                      <a:pt x="3" y="800"/>
                    </a:cubicBezTo>
                    <a:cubicBezTo>
                      <a:pt x="3" y="800"/>
                      <a:pt x="3" y="800"/>
                      <a:pt x="3" y="800"/>
                    </a:cubicBezTo>
                    <a:cubicBezTo>
                      <a:pt x="2" y="801"/>
                      <a:pt x="2" y="801"/>
                      <a:pt x="2" y="801"/>
                    </a:cubicBezTo>
                    <a:cubicBezTo>
                      <a:pt x="4" y="801"/>
                      <a:pt x="4" y="801"/>
                      <a:pt x="4" y="801"/>
                    </a:cubicBezTo>
                    <a:cubicBezTo>
                      <a:pt x="4" y="800"/>
                      <a:pt x="3" y="800"/>
                      <a:pt x="3" y="800"/>
                    </a:cubicBezTo>
                    <a:cubicBezTo>
                      <a:pt x="2" y="801"/>
                      <a:pt x="2" y="801"/>
                      <a:pt x="2" y="801"/>
                    </a:cubicBezTo>
                    <a:cubicBezTo>
                      <a:pt x="4" y="801"/>
                      <a:pt x="4" y="801"/>
                      <a:pt x="4" y="801"/>
                    </a:cubicBezTo>
                    <a:cubicBezTo>
                      <a:pt x="2" y="801"/>
                      <a:pt x="2" y="801"/>
                      <a:pt x="2" y="801"/>
                    </a:cubicBezTo>
                    <a:cubicBezTo>
                      <a:pt x="3" y="801"/>
                      <a:pt x="3" y="801"/>
                      <a:pt x="3" y="801"/>
                    </a:cubicBezTo>
                    <a:cubicBezTo>
                      <a:pt x="4" y="801"/>
                      <a:pt x="4" y="801"/>
                      <a:pt x="4" y="801"/>
                    </a:cubicBezTo>
                    <a:cubicBezTo>
                      <a:pt x="2" y="801"/>
                      <a:pt x="2" y="801"/>
                      <a:pt x="2" y="801"/>
                    </a:cubicBezTo>
                    <a:cubicBezTo>
                      <a:pt x="3" y="801"/>
                      <a:pt x="3" y="801"/>
                      <a:pt x="3" y="801"/>
                    </a:cubicBezTo>
                    <a:cubicBezTo>
                      <a:pt x="3" y="801"/>
                      <a:pt x="3" y="801"/>
                      <a:pt x="3" y="801"/>
                    </a:cubicBezTo>
                    <a:cubicBezTo>
                      <a:pt x="2" y="801"/>
                      <a:pt x="2" y="801"/>
                      <a:pt x="2" y="801"/>
                    </a:cubicBezTo>
                    <a:cubicBezTo>
                      <a:pt x="3" y="802"/>
                      <a:pt x="3" y="802"/>
                      <a:pt x="3" y="802"/>
                    </a:cubicBezTo>
                    <a:cubicBezTo>
                      <a:pt x="3" y="802"/>
                      <a:pt x="3" y="802"/>
                      <a:pt x="3" y="801"/>
                    </a:cubicBezTo>
                    <a:cubicBezTo>
                      <a:pt x="2" y="801"/>
                      <a:pt x="2" y="801"/>
                      <a:pt x="2" y="801"/>
                    </a:cubicBezTo>
                    <a:cubicBezTo>
                      <a:pt x="3" y="802"/>
                      <a:pt x="3" y="802"/>
                      <a:pt x="3" y="802"/>
                    </a:cubicBezTo>
                    <a:cubicBezTo>
                      <a:pt x="2" y="801"/>
                      <a:pt x="2" y="801"/>
                      <a:pt x="2" y="801"/>
                    </a:cubicBezTo>
                    <a:cubicBezTo>
                      <a:pt x="2" y="802"/>
                      <a:pt x="2" y="802"/>
                      <a:pt x="2" y="802"/>
                    </a:cubicBezTo>
                    <a:cubicBezTo>
                      <a:pt x="3" y="802"/>
                      <a:pt x="3" y="802"/>
                      <a:pt x="3" y="802"/>
                    </a:cubicBezTo>
                    <a:cubicBezTo>
                      <a:pt x="2" y="801"/>
                      <a:pt x="2" y="801"/>
                      <a:pt x="2" y="801"/>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4" y="802"/>
                      <a:pt x="5" y="803"/>
                    </a:cubicBezTo>
                    <a:cubicBezTo>
                      <a:pt x="10" y="805"/>
                      <a:pt x="20" y="810"/>
                      <a:pt x="29" y="814"/>
                    </a:cubicBezTo>
                    <a:cubicBezTo>
                      <a:pt x="33" y="816"/>
                      <a:pt x="37" y="819"/>
                      <a:pt x="40" y="820"/>
                    </a:cubicBezTo>
                    <a:cubicBezTo>
                      <a:pt x="43" y="822"/>
                      <a:pt x="45" y="823"/>
                      <a:pt x="45" y="823"/>
                    </a:cubicBezTo>
                    <a:cubicBezTo>
                      <a:pt x="45" y="823"/>
                      <a:pt x="46" y="823"/>
                      <a:pt x="47" y="822"/>
                    </a:cubicBezTo>
                    <a:cubicBezTo>
                      <a:pt x="47" y="821"/>
                      <a:pt x="47" y="820"/>
                      <a:pt x="46" y="820"/>
                    </a:cubicBezTo>
                    <a:cubicBezTo>
                      <a:pt x="2" y="793"/>
                      <a:pt x="2" y="793"/>
                      <a:pt x="2" y="793"/>
                    </a:cubicBezTo>
                    <a:cubicBezTo>
                      <a:pt x="2" y="794"/>
                      <a:pt x="2" y="794"/>
                      <a:pt x="2" y="794"/>
                    </a:cubicBezTo>
                    <a:cubicBezTo>
                      <a:pt x="3" y="795"/>
                      <a:pt x="3" y="795"/>
                      <a:pt x="3" y="795"/>
                    </a:cubicBezTo>
                    <a:cubicBezTo>
                      <a:pt x="2" y="794"/>
                      <a:pt x="2" y="794"/>
                      <a:pt x="2" y="794"/>
                    </a:cubicBezTo>
                    <a:cubicBezTo>
                      <a:pt x="2" y="795"/>
                      <a:pt x="2" y="795"/>
                      <a:pt x="2" y="795"/>
                    </a:cubicBezTo>
                    <a:cubicBezTo>
                      <a:pt x="2" y="795"/>
                      <a:pt x="3" y="795"/>
                      <a:pt x="3" y="795"/>
                    </a:cubicBezTo>
                    <a:cubicBezTo>
                      <a:pt x="2" y="794"/>
                      <a:pt x="2" y="794"/>
                      <a:pt x="2" y="794"/>
                    </a:cubicBezTo>
                    <a:cubicBezTo>
                      <a:pt x="2" y="795"/>
                      <a:pt x="2" y="795"/>
                      <a:pt x="2" y="795"/>
                    </a:cubicBezTo>
                    <a:cubicBezTo>
                      <a:pt x="2" y="794"/>
                      <a:pt x="2" y="794"/>
                      <a:pt x="2" y="794"/>
                    </a:cubicBezTo>
                    <a:cubicBezTo>
                      <a:pt x="2" y="795"/>
                      <a:pt x="2" y="795"/>
                      <a:pt x="2" y="795"/>
                    </a:cubicBezTo>
                    <a:cubicBezTo>
                      <a:pt x="2" y="795"/>
                      <a:pt x="2" y="795"/>
                      <a:pt x="2" y="795"/>
                    </a:cubicBezTo>
                    <a:cubicBezTo>
                      <a:pt x="2" y="794"/>
                      <a:pt x="2" y="794"/>
                      <a:pt x="2" y="794"/>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3" y="796"/>
                      <a:pt x="4" y="796"/>
                    </a:cubicBezTo>
                    <a:cubicBezTo>
                      <a:pt x="9" y="799"/>
                      <a:pt x="20" y="804"/>
                      <a:pt x="28" y="808"/>
                    </a:cubicBezTo>
                    <a:cubicBezTo>
                      <a:pt x="33" y="810"/>
                      <a:pt x="37" y="812"/>
                      <a:pt x="40" y="814"/>
                    </a:cubicBezTo>
                    <a:cubicBezTo>
                      <a:pt x="43" y="815"/>
                      <a:pt x="45" y="816"/>
                      <a:pt x="45" y="816"/>
                    </a:cubicBezTo>
                    <a:cubicBezTo>
                      <a:pt x="46" y="817"/>
                      <a:pt x="46" y="816"/>
                      <a:pt x="47" y="816"/>
                    </a:cubicBezTo>
                    <a:cubicBezTo>
                      <a:pt x="47" y="815"/>
                      <a:pt x="47" y="814"/>
                      <a:pt x="46" y="814"/>
                    </a:cubicBezTo>
                    <a:cubicBezTo>
                      <a:pt x="25" y="800"/>
                      <a:pt x="25" y="800"/>
                      <a:pt x="25" y="800"/>
                    </a:cubicBezTo>
                    <a:cubicBezTo>
                      <a:pt x="43" y="809"/>
                      <a:pt x="43" y="809"/>
                      <a:pt x="43" y="809"/>
                    </a:cubicBezTo>
                    <a:cubicBezTo>
                      <a:pt x="44" y="809"/>
                      <a:pt x="45" y="809"/>
                      <a:pt x="45" y="809"/>
                    </a:cubicBezTo>
                    <a:cubicBezTo>
                      <a:pt x="45" y="808"/>
                      <a:pt x="45" y="808"/>
                      <a:pt x="45" y="808"/>
                    </a:cubicBezTo>
                    <a:cubicBezTo>
                      <a:pt x="45" y="807"/>
                      <a:pt x="45" y="807"/>
                      <a:pt x="45" y="807"/>
                    </a:cubicBezTo>
                    <a:cubicBezTo>
                      <a:pt x="45" y="806"/>
                      <a:pt x="45" y="806"/>
                      <a:pt x="45" y="806"/>
                    </a:cubicBezTo>
                    <a:cubicBezTo>
                      <a:pt x="44" y="806"/>
                      <a:pt x="43" y="805"/>
                      <a:pt x="42" y="804"/>
                    </a:cubicBezTo>
                    <a:cubicBezTo>
                      <a:pt x="32" y="798"/>
                      <a:pt x="4" y="781"/>
                      <a:pt x="4" y="781"/>
                    </a:cubicBezTo>
                    <a:cubicBezTo>
                      <a:pt x="4" y="783"/>
                      <a:pt x="4" y="783"/>
                      <a:pt x="4" y="783"/>
                    </a:cubicBezTo>
                    <a:cubicBezTo>
                      <a:pt x="5" y="783"/>
                      <a:pt x="5" y="783"/>
                      <a:pt x="5" y="783"/>
                    </a:cubicBezTo>
                    <a:cubicBezTo>
                      <a:pt x="4" y="783"/>
                      <a:pt x="4" y="783"/>
                      <a:pt x="4" y="783"/>
                    </a:cubicBezTo>
                    <a:cubicBezTo>
                      <a:pt x="4" y="784"/>
                      <a:pt x="4" y="784"/>
                      <a:pt x="4" y="784"/>
                    </a:cubicBezTo>
                    <a:cubicBezTo>
                      <a:pt x="4" y="784"/>
                      <a:pt x="5" y="784"/>
                      <a:pt x="5" y="783"/>
                    </a:cubicBezTo>
                    <a:cubicBezTo>
                      <a:pt x="4" y="783"/>
                      <a:pt x="4" y="783"/>
                      <a:pt x="4" y="783"/>
                    </a:cubicBezTo>
                    <a:cubicBezTo>
                      <a:pt x="4" y="784"/>
                      <a:pt x="4" y="784"/>
                      <a:pt x="4" y="784"/>
                    </a:cubicBezTo>
                    <a:cubicBezTo>
                      <a:pt x="4" y="783"/>
                      <a:pt x="4" y="783"/>
                      <a:pt x="4" y="783"/>
                    </a:cubicBezTo>
                    <a:cubicBezTo>
                      <a:pt x="4" y="784"/>
                      <a:pt x="4" y="784"/>
                      <a:pt x="4" y="784"/>
                    </a:cubicBezTo>
                    <a:cubicBezTo>
                      <a:pt x="4" y="784"/>
                      <a:pt x="4" y="784"/>
                      <a:pt x="4" y="784"/>
                    </a:cubicBezTo>
                    <a:cubicBezTo>
                      <a:pt x="4" y="783"/>
                      <a:pt x="4" y="783"/>
                      <a:pt x="4" y="783"/>
                    </a:cubicBezTo>
                    <a:cubicBezTo>
                      <a:pt x="4" y="784"/>
                      <a:pt x="4" y="784"/>
                      <a:pt x="4" y="784"/>
                    </a:cubicBezTo>
                    <a:cubicBezTo>
                      <a:pt x="4" y="783"/>
                      <a:pt x="4" y="783"/>
                      <a:pt x="4" y="783"/>
                    </a:cubicBezTo>
                    <a:cubicBezTo>
                      <a:pt x="3" y="784"/>
                      <a:pt x="3" y="784"/>
                      <a:pt x="3" y="784"/>
                    </a:cubicBezTo>
                    <a:cubicBezTo>
                      <a:pt x="4" y="784"/>
                      <a:pt x="4" y="784"/>
                      <a:pt x="4" y="784"/>
                    </a:cubicBezTo>
                    <a:cubicBezTo>
                      <a:pt x="4" y="783"/>
                      <a:pt x="4" y="783"/>
                      <a:pt x="4" y="783"/>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4" y="784"/>
                      <a:pt x="6" y="785"/>
                    </a:cubicBezTo>
                    <a:cubicBezTo>
                      <a:pt x="10" y="787"/>
                      <a:pt x="19" y="792"/>
                      <a:pt x="27" y="796"/>
                    </a:cubicBezTo>
                    <a:cubicBezTo>
                      <a:pt x="31" y="798"/>
                      <a:pt x="35" y="800"/>
                      <a:pt x="38" y="801"/>
                    </a:cubicBezTo>
                    <a:cubicBezTo>
                      <a:pt x="39" y="802"/>
                      <a:pt x="41" y="802"/>
                      <a:pt x="42" y="803"/>
                    </a:cubicBezTo>
                    <a:cubicBezTo>
                      <a:pt x="42" y="803"/>
                      <a:pt x="42" y="803"/>
                      <a:pt x="43" y="803"/>
                    </a:cubicBezTo>
                    <a:cubicBezTo>
                      <a:pt x="43" y="803"/>
                      <a:pt x="43" y="803"/>
                      <a:pt x="43" y="803"/>
                    </a:cubicBezTo>
                    <a:cubicBezTo>
                      <a:pt x="44" y="803"/>
                      <a:pt x="44" y="803"/>
                      <a:pt x="44" y="803"/>
                    </a:cubicBezTo>
                    <a:cubicBezTo>
                      <a:pt x="44" y="803"/>
                      <a:pt x="44" y="803"/>
                      <a:pt x="44" y="803"/>
                    </a:cubicBezTo>
                    <a:cubicBezTo>
                      <a:pt x="44" y="803"/>
                      <a:pt x="45" y="803"/>
                      <a:pt x="45" y="803"/>
                    </a:cubicBezTo>
                    <a:cubicBezTo>
                      <a:pt x="45" y="802"/>
                      <a:pt x="45" y="802"/>
                      <a:pt x="45" y="802"/>
                    </a:cubicBezTo>
                    <a:cubicBezTo>
                      <a:pt x="45" y="801"/>
                      <a:pt x="45" y="801"/>
                      <a:pt x="45" y="801"/>
                    </a:cubicBezTo>
                    <a:cubicBezTo>
                      <a:pt x="45" y="801"/>
                      <a:pt x="45" y="801"/>
                      <a:pt x="45" y="801"/>
                    </a:cubicBezTo>
                    <a:cubicBezTo>
                      <a:pt x="45" y="801"/>
                      <a:pt x="44" y="800"/>
                      <a:pt x="44" y="800"/>
                    </a:cubicBezTo>
                    <a:cubicBezTo>
                      <a:pt x="41" y="798"/>
                      <a:pt x="31" y="792"/>
                      <a:pt x="22" y="786"/>
                    </a:cubicBezTo>
                    <a:cubicBezTo>
                      <a:pt x="12" y="780"/>
                      <a:pt x="4" y="775"/>
                      <a:pt x="4" y="775"/>
                    </a:cubicBezTo>
                    <a:cubicBezTo>
                      <a:pt x="3" y="776"/>
                      <a:pt x="3" y="776"/>
                      <a:pt x="3" y="776"/>
                    </a:cubicBezTo>
                    <a:cubicBezTo>
                      <a:pt x="2" y="778"/>
                      <a:pt x="2" y="778"/>
                      <a:pt x="2" y="778"/>
                    </a:cubicBezTo>
                    <a:cubicBezTo>
                      <a:pt x="2" y="778"/>
                      <a:pt x="12" y="783"/>
                      <a:pt x="22" y="788"/>
                    </a:cubicBezTo>
                    <a:cubicBezTo>
                      <a:pt x="27" y="791"/>
                      <a:pt x="33" y="794"/>
                      <a:pt x="37" y="796"/>
                    </a:cubicBezTo>
                    <a:cubicBezTo>
                      <a:pt x="39" y="797"/>
                      <a:pt x="40" y="798"/>
                      <a:pt x="42" y="798"/>
                    </a:cubicBezTo>
                    <a:cubicBezTo>
                      <a:pt x="42" y="799"/>
                      <a:pt x="43" y="799"/>
                      <a:pt x="43" y="799"/>
                    </a:cubicBezTo>
                    <a:cubicBezTo>
                      <a:pt x="44" y="799"/>
                      <a:pt x="44" y="799"/>
                      <a:pt x="44" y="799"/>
                    </a:cubicBezTo>
                    <a:cubicBezTo>
                      <a:pt x="45" y="799"/>
                      <a:pt x="45" y="799"/>
                      <a:pt x="45" y="799"/>
                    </a:cubicBezTo>
                    <a:cubicBezTo>
                      <a:pt x="45" y="799"/>
                      <a:pt x="45" y="799"/>
                      <a:pt x="45" y="799"/>
                    </a:cubicBezTo>
                    <a:cubicBezTo>
                      <a:pt x="46" y="799"/>
                      <a:pt x="46" y="799"/>
                      <a:pt x="46" y="799"/>
                    </a:cubicBezTo>
                    <a:cubicBezTo>
                      <a:pt x="46" y="798"/>
                      <a:pt x="46" y="798"/>
                      <a:pt x="46" y="797"/>
                    </a:cubicBezTo>
                    <a:cubicBezTo>
                      <a:pt x="46" y="797"/>
                      <a:pt x="46" y="797"/>
                      <a:pt x="46" y="796"/>
                    </a:cubicBezTo>
                    <a:cubicBezTo>
                      <a:pt x="30" y="787"/>
                      <a:pt x="30" y="787"/>
                      <a:pt x="30" y="787"/>
                    </a:cubicBezTo>
                    <a:cubicBezTo>
                      <a:pt x="43" y="793"/>
                      <a:pt x="43" y="793"/>
                      <a:pt x="43" y="793"/>
                    </a:cubicBezTo>
                    <a:cubicBezTo>
                      <a:pt x="44" y="794"/>
                      <a:pt x="45" y="793"/>
                      <a:pt x="45" y="793"/>
                    </a:cubicBezTo>
                    <a:cubicBezTo>
                      <a:pt x="46" y="792"/>
                      <a:pt x="46" y="792"/>
                      <a:pt x="46" y="792"/>
                    </a:cubicBezTo>
                    <a:cubicBezTo>
                      <a:pt x="46" y="791"/>
                      <a:pt x="45" y="791"/>
                      <a:pt x="45" y="791"/>
                    </a:cubicBezTo>
                    <a:cubicBezTo>
                      <a:pt x="45" y="791"/>
                      <a:pt x="45" y="791"/>
                      <a:pt x="45" y="791"/>
                    </a:cubicBezTo>
                    <a:cubicBezTo>
                      <a:pt x="44" y="790"/>
                      <a:pt x="43" y="789"/>
                      <a:pt x="42" y="788"/>
                    </a:cubicBezTo>
                    <a:cubicBezTo>
                      <a:pt x="32" y="782"/>
                      <a:pt x="3" y="764"/>
                      <a:pt x="3" y="764"/>
                    </a:cubicBezTo>
                    <a:cubicBezTo>
                      <a:pt x="2" y="766"/>
                      <a:pt x="2" y="766"/>
                      <a:pt x="2" y="766"/>
                    </a:cubicBezTo>
                    <a:cubicBezTo>
                      <a:pt x="3" y="766"/>
                      <a:pt x="3" y="766"/>
                      <a:pt x="3" y="766"/>
                    </a:cubicBezTo>
                    <a:cubicBezTo>
                      <a:pt x="2" y="766"/>
                      <a:pt x="2" y="766"/>
                      <a:pt x="2" y="766"/>
                    </a:cubicBezTo>
                    <a:cubicBezTo>
                      <a:pt x="3" y="767"/>
                      <a:pt x="3" y="767"/>
                      <a:pt x="3" y="767"/>
                    </a:cubicBezTo>
                    <a:cubicBezTo>
                      <a:pt x="3" y="767"/>
                      <a:pt x="3" y="767"/>
                      <a:pt x="3" y="766"/>
                    </a:cubicBezTo>
                    <a:cubicBezTo>
                      <a:pt x="2" y="766"/>
                      <a:pt x="2" y="766"/>
                      <a:pt x="2" y="766"/>
                    </a:cubicBezTo>
                    <a:cubicBezTo>
                      <a:pt x="3" y="767"/>
                      <a:pt x="3" y="767"/>
                      <a:pt x="3" y="767"/>
                    </a:cubicBezTo>
                    <a:cubicBezTo>
                      <a:pt x="2" y="766"/>
                      <a:pt x="2" y="766"/>
                      <a:pt x="2" y="766"/>
                    </a:cubicBezTo>
                    <a:cubicBezTo>
                      <a:pt x="2" y="767"/>
                      <a:pt x="2" y="767"/>
                      <a:pt x="2" y="767"/>
                    </a:cubicBezTo>
                    <a:cubicBezTo>
                      <a:pt x="3" y="767"/>
                      <a:pt x="3" y="767"/>
                      <a:pt x="3" y="767"/>
                    </a:cubicBezTo>
                    <a:cubicBezTo>
                      <a:pt x="2" y="766"/>
                      <a:pt x="2" y="766"/>
                      <a:pt x="2" y="766"/>
                    </a:cubicBezTo>
                    <a:cubicBezTo>
                      <a:pt x="2" y="767"/>
                      <a:pt x="2" y="767"/>
                      <a:pt x="2" y="767"/>
                    </a:cubicBezTo>
                    <a:cubicBezTo>
                      <a:pt x="2" y="766"/>
                      <a:pt x="2" y="766"/>
                      <a:pt x="2" y="766"/>
                    </a:cubicBezTo>
                    <a:cubicBezTo>
                      <a:pt x="2" y="767"/>
                      <a:pt x="2" y="767"/>
                      <a:pt x="2" y="767"/>
                    </a:cubicBezTo>
                    <a:cubicBezTo>
                      <a:pt x="2" y="767"/>
                      <a:pt x="2" y="767"/>
                      <a:pt x="2" y="767"/>
                    </a:cubicBezTo>
                    <a:cubicBezTo>
                      <a:pt x="2" y="766"/>
                      <a:pt x="2" y="766"/>
                      <a:pt x="2" y="766"/>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3" y="768"/>
                      <a:pt x="4" y="768"/>
                    </a:cubicBezTo>
                    <a:cubicBezTo>
                      <a:pt x="8" y="771"/>
                      <a:pt x="18" y="776"/>
                      <a:pt x="26" y="780"/>
                    </a:cubicBezTo>
                    <a:cubicBezTo>
                      <a:pt x="30" y="782"/>
                      <a:pt x="34" y="784"/>
                      <a:pt x="38" y="786"/>
                    </a:cubicBezTo>
                    <a:cubicBezTo>
                      <a:pt x="39" y="787"/>
                      <a:pt x="40" y="787"/>
                      <a:pt x="41" y="788"/>
                    </a:cubicBezTo>
                    <a:cubicBezTo>
                      <a:pt x="42" y="788"/>
                      <a:pt x="42" y="788"/>
                      <a:pt x="43" y="788"/>
                    </a:cubicBezTo>
                    <a:cubicBezTo>
                      <a:pt x="43" y="788"/>
                      <a:pt x="43" y="789"/>
                      <a:pt x="44" y="789"/>
                    </a:cubicBezTo>
                    <a:cubicBezTo>
                      <a:pt x="45" y="788"/>
                      <a:pt x="45" y="788"/>
                      <a:pt x="45" y="788"/>
                    </a:cubicBezTo>
                    <a:cubicBezTo>
                      <a:pt x="45" y="788"/>
                      <a:pt x="45" y="788"/>
                      <a:pt x="45" y="788"/>
                    </a:cubicBezTo>
                    <a:cubicBezTo>
                      <a:pt x="46" y="787"/>
                      <a:pt x="46" y="787"/>
                      <a:pt x="46" y="787"/>
                    </a:cubicBezTo>
                    <a:cubicBezTo>
                      <a:pt x="45" y="786"/>
                      <a:pt x="45" y="786"/>
                      <a:pt x="45" y="786"/>
                    </a:cubicBezTo>
                    <a:cubicBezTo>
                      <a:pt x="26" y="774"/>
                      <a:pt x="26" y="774"/>
                      <a:pt x="26" y="774"/>
                    </a:cubicBezTo>
                    <a:cubicBezTo>
                      <a:pt x="43" y="782"/>
                      <a:pt x="43" y="782"/>
                      <a:pt x="43" y="782"/>
                    </a:cubicBezTo>
                    <a:cubicBezTo>
                      <a:pt x="44" y="783"/>
                      <a:pt x="45" y="782"/>
                      <a:pt x="45" y="782"/>
                    </a:cubicBezTo>
                    <a:cubicBezTo>
                      <a:pt x="46" y="781"/>
                      <a:pt x="46" y="780"/>
                      <a:pt x="45" y="780"/>
                    </a:cubicBezTo>
                    <a:cubicBezTo>
                      <a:pt x="3" y="754"/>
                      <a:pt x="3" y="754"/>
                      <a:pt x="3" y="754"/>
                    </a:cubicBezTo>
                    <a:cubicBezTo>
                      <a:pt x="2" y="755"/>
                      <a:pt x="2" y="755"/>
                      <a:pt x="2" y="755"/>
                    </a:cubicBezTo>
                    <a:cubicBezTo>
                      <a:pt x="2" y="756"/>
                      <a:pt x="2" y="756"/>
                      <a:pt x="2" y="756"/>
                    </a:cubicBezTo>
                    <a:cubicBezTo>
                      <a:pt x="2" y="756"/>
                      <a:pt x="12" y="761"/>
                      <a:pt x="22" y="766"/>
                    </a:cubicBezTo>
                    <a:cubicBezTo>
                      <a:pt x="27" y="768"/>
                      <a:pt x="32" y="771"/>
                      <a:pt x="36" y="773"/>
                    </a:cubicBezTo>
                    <a:cubicBezTo>
                      <a:pt x="39" y="774"/>
                      <a:pt x="40" y="774"/>
                      <a:pt x="42" y="775"/>
                    </a:cubicBezTo>
                    <a:cubicBezTo>
                      <a:pt x="43" y="775"/>
                      <a:pt x="43" y="775"/>
                      <a:pt x="44" y="776"/>
                    </a:cubicBezTo>
                    <a:cubicBezTo>
                      <a:pt x="44" y="776"/>
                      <a:pt x="44" y="776"/>
                      <a:pt x="45" y="776"/>
                    </a:cubicBezTo>
                    <a:cubicBezTo>
                      <a:pt x="46" y="776"/>
                      <a:pt x="46" y="776"/>
                      <a:pt x="46" y="776"/>
                    </a:cubicBezTo>
                    <a:cubicBezTo>
                      <a:pt x="46" y="776"/>
                      <a:pt x="46" y="776"/>
                      <a:pt x="46" y="775"/>
                    </a:cubicBezTo>
                    <a:cubicBezTo>
                      <a:pt x="47" y="775"/>
                      <a:pt x="47" y="774"/>
                      <a:pt x="47" y="774"/>
                    </a:cubicBezTo>
                    <a:cubicBezTo>
                      <a:pt x="47" y="774"/>
                      <a:pt x="46" y="773"/>
                      <a:pt x="46" y="773"/>
                    </a:cubicBezTo>
                    <a:cubicBezTo>
                      <a:pt x="32" y="764"/>
                      <a:pt x="32" y="764"/>
                      <a:pt x="32" y="764"/>
                    </a:cubicBezTo>
                    <a:cubicBezTo>
                      <a:pt x="44" y="771"/>
                      <a:pt x="44" y="771"/>
                      <a:pt x="44" y="771"/>
                    </a:cubicBezTo>
                    <a:cubicBezTo>
                      <a:pt x="45" y="771"/>
                      <a:pt x="46" y="771"/>
                      <a:pt x="46" y="770"/>
                    </a:cubicBezTo>
                    <a:cubicBezTo>
                      <a:pt x="47" y="769"/>
                      <a:pt x="47" y="768"/>
                      <a:pt x="46" y="768"/>
                    </a:cubicBezTo>
                    <a:cubicBezTo>
                      <a:pt x="46" y="768"/>
                      <a:pt x="43" y="766"/>
                      <a:pt x="39" y="764"/>
                    </a:cubicBezTo>
                    <a:cubicBezTo>
                      <a:pt x="34" y="761"/>
                      <a:pt x="25" y="755"/>
                      <a:pt x="18" y="751"/>
                    </a:cubicBezTo>
                    <a:cubicBezTo>
                      <a:pt x="14" y="748"/>
                      <a:pt x="11" y="746"/>
                      <a:pt x="8" y="745"/>
                    </a:cubicBezTo>
                    <a:cubicBezTo>
                      <a:pt x="7" y="744"/>
                      <a:pt x="6" y="744"/>
                      <a:pt x="6" y="743"/>
                    </a:cubicBezTo>
                    <a:cubicBezTo>
                      <a:pt x="5" y="743"/>
                      <a:pt x="5" y="743"/>
                      <a:pt x="5" y="743"/>
                    </a:cubicBezTo>
                    <a:cubicBezTo>
                      <a:pt x="5" y="743"/>
                      <a:pt x="5" y="743"/>
                      <a:pt x="5" y="743"/>
                    </a:cubicBezTo>
                    <a:cubicBezTo>
                      <a:pt x="4" y="743"/>
                      <a:pt x="4" y="743"/>
                      <a:pt x="4" y="743"/>
                    </a:cubicBezTo>
                    <a:cubicBezTo>
                      <a:pt x="5" y="743"/>
                      <a:pt x="5" y="743"/>
                      <a:pt x="5" y="743"/>
                    </a:cubicBezTo>
                    <a:cubicBezTo>
                      <a:pt x="5" y="743"/>
                      <a:pt x="5" y="743"/>
                      <a:pt x="5" y="743"/>
                    </a:cubicBezTo>
                    <a:cubicBezTo>
                      <a:pt x="4" y="743"/>
                      <a:pt x="4" y="743"/>
                      <a:pt x="4" y="743"/>
                    </a:cubicBezTo>
                    <a:cubicBezTo>
                      <a:pt x="5" y="743"/>
                      <a:pt x="5" y="743"/>
                      <a:pt x="5" y="743"/>
                    </a:cubicBezTo>
                    <a:cubicBezTo>
                      <a:pt x="4" y="744"/>
                      <a:pt x="4" y="744"/>
                      <a:pt x="4" y="744"/>
                    </a:cubicBezTo>
                    <a:cubicBezTo>
                      <a:pt x="5" y="743"/>
                      <a:pt x="5" y="743"/>
                      <a:pt x="5" y="743"/>
                    </a:cubicBezTo>
                    <a:cubicBezTo>
                      <a:pt x="5" y="743"/>
                      <a:pt x="5" y="743"/>
                      <a:pt x="5" y="743"/>
                    </a:cubicBezTo>
                    <a:cubicBezTo>
                      <a:pt x="4" y="744"/>
                      <a:pt x="4" y="744"/>
                      <a:pt x="4" y="744"/>
                    </a:cubicBezTo>
                    <a:cubicBezTo>
                      <a:pt x="5" y="743"/>
                      <a:pt x="5" y="743"/>
                      <a:pt x="5" y="743"/>
                    </a:cubicBezTo>
                    <a:cubicBezTo>
                      <a:pt x="4" y="744"/>
                      <a:pt x="4" y="744"/>
                      <a:pt x="4" y="744"/>
                    </a:cubicBezTo>
                    <a:cubicBezTo>
                      <a:pt x="5" y="744"/>
                      <a:pt x="5" y="744"/>
                      <a:pt x="5" y="744"/>
                    </a:cubicBezTo>
                    <a:cubicBezTo>
                      <a:pt x="5" y="743"/>
                      <a:pt x="5" y="743"/>
                      <a:pt x="5" y="743"/>
                    </a:cubicBezTo>
                    <a:cubicBezTo>
                      <a:pt x="4" y="744"/>
                      <a:pt x="4" y="744"/>
                      <a:pt x="4" y="744"/>
                    </a:cubicBezTo>
                    <a:cubicBezTo>
                      <a:pt x="5" y="744"/>
                      <a:pt x="5" y="744"/>
                      <a:pt x="5" y="744"/>
                    </a:cubicBezTo>
                    <a:cubicBezTo>
                      <a:pt x="4" y="744"/>
                      <a:pt x="4" y="744"/>
                      <a:pt x="4" y="744"/>
                    </a:cubicBezTo>
                    <a:cubicBezTo>
                      <a:pt x="3" y="745"/>
                      <a:pt x="3" y="745"/>
                      <a:pt x="3" y="745"/>
                    </a:cubicBezTo>
                    <a:cubicBezTo>
                      <a:pt x="45" y="765"/>
                      <a:pt x="45" y="765"/>
                      <a:pt x="45" y="765"/>
                    </a:cubicBezTo>
                    <a:cubicBezTo>
                      <a:pt x="45" y="766"/>
                      <a:pt x="46" y="765"/>
                      <a:pt x="47" y="765"/>
                    </a:cubicBezTo>
                    <a:cubicBezTo>
                      <a:pt x="47" y="764"/>
                      <a:pt x="47" y="763"/>
                      <a:pt x="46" y="763"/>
                    </a:cubicBezTo>
                    <a:cubicBezTo>
                      <a:pt x="46" y="763"/>
                      <a:pt x="43" y="761"/>
                      <a:pt x="39" y="759"/>
                    </a:cubicBezTo>
                    <a:cubicBezTo>
                      <a:pt x="33" y="755"/>
                      <a:pt x="25" y="750"/>
                      <a:pt x="17" y="746"/>
                    </a:cubicBezTo>
                    <a:cubicBezTo>
                      <a:pt x="14" y="743"/>
                      <a:pt x="10" y="741"/>
                      <a:pt x="8" y="740"/>
                    </a:cubicBezTo>
                    <a:cubicBezTo>
                      <a:pt x="7" y="739"/>
                      <a:pt x="6" y="738"/>
                      <a:pt x="5" y="738"/>
                    </a:cubicBezTo>
                    <a:cubicBezTo>
                      <a:pt x="4" y="737"/>
                      <a:pt x="4" y="737"/>
                      <a:pt x="4" y="737"/>
                    </a:cubicBezTo>
                    <a:cubicBezTo>
                      <a:pt x="4" y="737"/>
                      <a:pt x="4" y="737"/>
                      <a:pt x="4" y="737"/>
                    </a:cubicBezTo>
                    <a:cubicBezTo>
                      <a:pt x="4" y="737"/>
                      <a:pt x="4" y="737"/>
                      <a:pt x="4" y="737"/>
                    </a:cubicBezTo>
                    <a:cubicBezTo>
                      <a:pt x="5" y="737"/>
                      <a:pt x="5" y="737"/>
                      <a:pt x="5" y="737"/>
                    </a:cubicBezTo>
                    <a:cubicBezTo>
                      <a:pt x="4" y="737"/>
                      <a:pt x="4" y="737"/>
                      <a:pt x="4" y="737"/>
                    </a:cubicBezTo>
                    <a:cubicBezTo>
                      <a:pt x="4" y="737"/>
                      <a:pt x="4" y="737"/>
                      <a:pt x="4" y="737"/>
                    </a:cubicBezTo>
                    <a:cubicBezTo>
                      <a:pt x="5" y="737"/>
                      <a:pt x="5" y="737"/>
                      <a:pt x="5" y="737"/>
                    </a:cubicBezTo>
                    <a:cubicBezTo>
                      <a:pt x="3" y="738"/>
                      <a:pt x="3" y="738"/>
                      <a:pt x="3" y="738"/>
                    </a:cubicBezTo>
                    <a:cubicBezTo>
                      <a:pt x="5" y="738"/>
                      <a:pt x="5" y="738"/>
                      <a:pt x="5" y="738"/>
                    </a:cubicBezTo>
                    <a:cubicBezTo>
                      <a:pt x="5" y="737"/>
                      <a:pt x="5" y="737"/>
                      <a:pt x="5" y="737"/>
                    </a:cubicBezTo>
                    <a:cubicBezTo>
                      <a:pt x="3" y="738"/>
                      <a:pt x="3" y="738"/>
                      <a:pt x="3" y="738"/>
                    </a:cubicBezTo>
                    <a:cubicBezTo>
                      <a:pt x="5" y="738"/>
                      <a:pt x="5" y="738"/>
                      <a:pt x="5" y="738"/>
                    </a:cubicBezTo>
                    <a:cubicBezTo>
                      <a:pt x="3" y="738"/>
                      <a:pt x="3" y="738"/>
                      <a:pt x="3" y="738"/>
                    </a:cubicBezTo>
                    <a:cubicBezTo>
                      <a:pt x="4" y="739"/>
                      <a:pt x="4" y="739"/>
                      <a:pt x="4" y="739"/>
                    </a:cubicBezTo>
                    <a:cubicBezTo>
                      <a:pt x="5" y="738"/>
                      <a:pt x="5" y="738"/>
                      <a:pt x="5" y="738"/>
                    </a:cubicBezTo>
                    <a:cubicBezTo>
                      <a:pt x="3" y="738"/>
                      <a:pt x="3" y="738"/>
                      <a:pt x="3" y="738"/>
                    </a:cubicBezTo>
                    <a:cubicBezTo>
                      <a:pt x="4" y="739"/>
                      <a:pt x="4" y="739"/>
                      <a:pt x="4" y="739"/>
                    </a:cubicBezTo>
                    <a:cubicBezTo>
                      <a:pt x="4" y="738"/>
                      <a:pt x="4" y="738"/>
                      <a:pt x="4" y="738"/>
                    </a:cubicBezTo>
                    <a:cubicBezTo>
                      <a:pt x="3" y="738"/>
                      <a:pt x="3" y="738"/>
                      <a:pt x="3" y="738"/>
                    </a:cubicBezTo>
                    <a:cubicBezTo>
                      <a:pt x="4" y="739"/>
                      <a:pt x="4" y="739"/>
                      <a:pt x="4" y="739"/>
                    </a:cubicBezTo>
                    <a:cubicBezTo>
                      <a:pt x="4" y="739"/>
                      <a:pt x="4" y="739"/>
                      <a:pt x="4" y="738"/>
                    </a:cubicBezTo>
                    <a:cubicBezTo>
                      <a:pt x="3" y="738"/>
                      <a:pt x="3" y="738"/>
                      <a:pt x="3" y="738"/>
                    </a:cubicBezTo>
                    <a:cubicBezTo>
                      <a:pt x="4" y="739"/>
                      <a:pt x="4" y="739"/>
                      <a:pt x="4" y="739"/>
                    </a:cubicBezTo>
                    <a:cubicBezTo>
                      <a:pt x="3" y="738"/>
                      <a:pt x="3" y="738"/>
                      <a:pt x="3" y="738"/>
                    </a:cubicBezTo>
                    <a:cubicBezTo>
                      <a:pt x="3" y="739"/>
                      <a:pt x="3" y="739"/>
                      <a:pt x="3" y="739"/>
                    </a:cubicBezTo>
                    <a:cubicBezTo>
                      <a:pt x="4" y="739"/>
                      <a:pt x="4" y="739"/>
                      <a:pt x="4" y="739"/>
                    </a:cubicBezTo>
                    <a:cubicBezTo>
                      <a:pt x="3" y="738"/>
                      <a:pt x="3" y="738"/>
                      <a:pt x="3" y="738"/>
                    </a:cubicBezTo>
                    <a:cubicBezTo>
                      <a:pt x="3" y="739"/>
                      <a:pt x="3" y="739"/>
                      <a:pt x="3" y="739"/>
                    </a:cubicBezTo>
                    <a:cubicBezTo>
                      <a:pt x="3" y="738"/>
                      <a:pt x="3" y="738"/>
                      <a:pt x="3" y="738"/>
                    </a:cubicBezTo>
                    <a:cubicBezTo>
                      <a:pt x="3" y="739"/>
                      <a:pt x="3" y="739"/>
                      <a:pt x="3" y="739"/>
                    </a:cubicBezTo>
                    <a:cubicBezTo>
                      <a:pt x="3" y="739"/>
                      <a:pt x="3" y="739"/>
                      <a:pt x="3" y="739"/>
                    </a:cubicBezTo>
                    <a:cubicBezTo>
                      <a:pt x="3" y="738"/>
                      <a:pt x="3" y="738"/>
                      <a:pt x="3" y="738"/>
                    </a:cubicBezTo>
                    <a:cubicBezTo>
                      <a:pt x="3" y="739"/>
                      <a:pt x="3" y="739"/>
                      <a:pt x="3" y="739"/>
                    </a:cubicBezTo>
                    <a:cubicBezTo>
                      <a:pt x="3" y="739"/>
                      <a:pt x="3" y="739"/>
                      <a:pt x="3" y="739"/>
                    </a:cubicBezTo>
                    <a:cubicBezTo>
                      <a:pt x="3" y="739"/>
                      <a:pt x="4" y="740"/>
                      <a:pt x="6" y="740"/>
                    </a:cubicBezTo>
                    <a:cubicBezTo>
                      <a:pt x="10" y="742"/>
                      <a:pt x="20" y="747"/>
                      <a:pt x="28" y="751"/>
                    </a:cubicBezTo>
                    <a:cubicBezTo>
                      <a:pt x="32" y="754"/>
                      <a:pt x="36" y="755"/>
                      <a:pt x="38" y="757"/>
                    </a:cubicBezTo>
                    <a:cubicBezTo>
                      <a:pt x="40" y="758"/>
                      <a:pt x="41" y="758"/>
                      <a:pt x="42" y="759"/>
                    </a:cubicBezTo>
                    <a:cubicBezTo>
                      <a:pt x="42" y="759"/>
                      <a:pt x="42" y="759"/>
                      <a:pt x="43" y="759"/>
                    </a:cubicBezTo>
                    <a:cubicBezTo>
                      <a:pt x="43" y="759"/>
                      <a:pt x="43" y="759"/>
                      <a:pt x="43" y="759"/>
                    </a:cubicBezTo>
                    <a:cubicBezTo>
                      <a:pt x="43" y="759"/>
                      <a:pt x="43" y="759"/>
                      <a:pt x="43" y="759"/>
                    </a:cubicBezTo>
                    <a:cubicBezTo>
                      <a:pt x="43" y="759"/>
                      <a:pt x="43" y="759"/>
                      <a:pt x="43" y="759"/>
                    </a:cubicBezTo>
                    <a:cubicBezTo>
                      <a:pt x="43" y="759"/>
                      <a:pt x="43" y="759"/>
                      <a:pt x="44" y="759"/>
                    </a:cubicBezTo>
                    <a:cubicBezTo>
                      <a:pt x="44" y="759"/>
                      <a:pt x="45" y="759"/>
                      <a:pt x="45" y="758"/>
                    </a:cubicBezTo>
                    <a:cubicBezTo>
                      <a:pt x="45" y="758"/>
                      <a:pt x="45" y="757"/>
                      <a:pt x="44" y="757"/>
                    </a:cubicBezTo>
                    <a:cubicBezTo>
                      <a:pt x="44" y="757"/>
                      <a:pt x="42" y="755"/>
                      <a:pt x="38" y="753"/>
                    </a:cubicBezTo>
                    <a:cubicBezTo>
                      <a:pt x="32" y="749"/>
                      <a:pt x="23" y="744"/>
                      <a:pt x="16" y="740"/>
                    </a:cubicBezTo>
                    <a:cubicBezTo>
                      <a:pt x="13" y="737"/>
                      <a:pt x="9" y="735"/>
                      <a:pt x="7" y="734"/>
                    </a:cubicBezTo>
                    <a:cubicBezTo>
                      <a:pt x="6" y="733"/>
                      <a:pt x="5" y="732"/>
                      <a:pt x="4" y="732"/>
                    </a:cubicBezTo>
                    <a:cubicBezTo>
                      <a:pt x="4" y="731"/>
                      <a:pt x="4" y="731"/>
                      <a:pt x="4" y="731"/>
                    </a:cubicBezTo>
                    <a:cubicBezTo>
                      <a:pt x="4" y="731"/>
                      <a:pt x="4" y="731"/>
                      <a:pt x="4" y="731"/>
                    </a:cubicBezTo>
                    <a:cubicBezTo>
                      <a:pt x="4" y="731"/>
                      <a:pt x="4" y="731"/>
                      <a:pt x="4" y="731"/>
                    </a:cubicBezTo>
                    <a:cubicBezTo>
                      <a:pt x="3" y="732"/>
                      <a:pt x="3" y="732"/>
                      <a:pt x="3" y="732"/>
                    </a:cubicBezTo>
                    <a:cubicBezTo>
                      <a:pt x="4" y="732"/>
                      <a:pt x="4" y="732"/>
                      <a:pt x="4" y="732"/>
                    </a:cubicBezTo>
                    <a:cubicBezTo>
                      <a:pt x="4" y="731"/>
                      <a:pt x="4" y="731"/>
                      <a:pt x="4" y="731"/>
                    </a:cubicBezTo>
                    <a:cubicBezTo>
                      <a:pt x="3" y="732"/>
                      <a:pt x="3" y="732"/>
                      <a:pt x="3" y="732"/>
                    </a:cubicBezTo>
                    <a:cubicBezTo>
                      <a:pt x="4" y="732"/>
                      <a:pt x="4" y="732"/>
                      <a:pt x="4" y="732"/>
                    </a:cubicBezTo>
                    <a:cubicBezTo>
                      <a:pt x="3" y="732"/>
                      <a:pt x="3" y="732"/>
                      <a:pt x="3" y="732"/>
                    </a:cubicBezTo>
                    <a:cubicBezTo>
                      <a:pt x="4" y="732"/>
                      <a:pt x="4" y="732"/>
                      <a:pt x="4" y="732"/>
                    </a:cubicBezTo>
                    <a:cubicBezTo>
                      <a:pt x="4" y="732"/>
                      <a:pt x="4" y="732"/>
                      <a:pt x="4" y="732"/>
                    </a:cubicBezTo>
                    <a:cubicBezTo>
                      <a:pt x="3" y="732"/>
                      <a:pt x="3" y="732"/>
                      <a:pt x="3" y="732"/>
                    </a:cubicBezTo>
                    <a:cubicBezTo>
                      <a:pt x="4" y="732"/>
                      <a:pt x="4" y="732"/>
                      <a:pt x="4" y="732"/>
                    </a:cubicBezTo>
                    <a:cubicBezTo>
                      <a:pt x="3" y="732"/>
                      <a:pt x="3" y="732"/>
                      <a:pt x="3" y="732"/>
                    </a:cubicBezTo>
                    <a:cubicBezTo>
                      <a:pt x="4" y="733"/>
                      <a:pt x="4" y="733"/>
                      <a:pt x="4" y="733"/>
                    </a:cubicBezTo>
                    <a:cubicBezTo>
                      <a:pt x="4" y="733"/>
                      <a:pt x="4" y="732"/>
                      <a:pt x="4" y="732"/>
                    </a:cubicBezTo>
                    <a:cubicBezTo>
                      <a:pt x="3" y="732"/>
                      <a:pt x="3" y="732"/>
                      <a:pt x="3" y="732"/>
                    </a:cubicBezTo>
                    <a:cubicBezTo>
                      <a:pt x="4" y="733"/>
                      <a:pt x="4" y="733"/>
                      <a:pt x="4" y="733"/>
                    </a:cubicBezTo>
                    <a:cubicBezTo>
                      <a:pt x="4" y="733"/>
                      <a:pt x="4" y="733"/>
                      <a:pt x="4" y="733"/>
                    </a:cubicBezTo>
                    <a:cubicBezTo>
                      <a:pt x="2" y="732"/>
                      <a:pt x="2" y="732"/>
                      <a:pt x="2" y="732"/>
                    </a:cubicBezTo>
                    <a:cubicBezTo>
                      <a:pt x="3" y="734"/>
                      <a:pt x="3" y="734"/>
                      <a:pt x="3" y="734"/>
                    </a:cubicBezTo>
                    <a:cubicBezTo>
                      <a:pt x="3" y="734"/>
                      <a:pt x="4" y="733"/>
                      <a:pt x="4" y="733"/>
                    </a:cubicBezTo>
                    <a:cubicBezTo>
                      <a:pt x="2" y="732"/>
                      <a:pt x="2" y="732"/>
                      <a:pt x="2" y="732"/>
                    </a:cubicBezTo>
                    <a:cubicBezTo>
                      <a:pt x="3" y="734"/>
                      <a:pt x="3" y="734"/>
                      <a:pt x="3" y="734"/>
                    </a:cubicBezTo>
                    <a:cubicBezTo>
                      <a:pt x="3" y="732"/>
                      <a:pt x="3" y="732"/>
                      <a:pt x="3" y="732"/>
                    </a:cubicBezTo>
                    <a:cubicBezTo>
                      <a:pt x="3" y="734"/>
                      <a:pt x="3" y="734"/>
                      <a:pt x="3" y="734"/>
                    </a:cubicBezTo>
                    <a:cubicBezTo>
                      <a:pt x="3" y="734"/>
                      <a:pt x="3" y="734"/>
                      <a:pt x="3" y="734"/>
                    </a:cubicBezTo>
                    <a:cubicBezTo>
                      <a:pt x="3" y="732"/>
                      <a:pt x="3" y="732"/>
                      <a:pt x="3" y="732"/>
                    </a:cubicBezTo>
                    <a:cubicBezTo>
                      <a:pt x="3" y="734"/>
                      <a:pt x="3" y="734"/>
                      <a:pt x="3" y="734"/>
                    </a:cubicBezTo>
                    <a:cubicBezTo>
                      <a:pt x="3" y="733"/>
                      <a:pt x="3" y="733"/>
                      <a:pt x="3" y="733"/>
                    </a:cubicBezTo>
                    <a:cubicBezTo>
                      <a:pt x="2" y="734"/>
                      <a:pt x="2" y="734"/>
                      <a:pt x="2" y="734"/>
                    </a:cubicBezTo>
                    <a:cubicBezTo>
                      <a:pt x="3" y="734"/>
                      <a:pt x="3" y="734"/>
                      <a:pt x="3" y="734"/>
                    </a:cubicBezTo>
                    <a:cubicBezTo>
                      <a:pt x="3" y="733"/>
                      <a:pt x="3" y="733"/>
                      <a:pt x="3" y="733"/>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3" y="734"/>
                      <a:pt x="5" y="735"/>
                    </a:cubicBezTo>
                    <a:cubicBezTo>
                      <a:pt x="9" y="737"/>
                      <a:pt x="19" y="742"/>
                      <a:pt x="28" y="747"/>
                    </a:cubicBezTo>
                    <a:cubicBezTo>
                      <a:pt x="33" y="749"/>
                      <a:pt x="37" y="751"/>
                      <a:pt x="40" y="753"/>
                    </a:cubicBezTo>
                    <a:cubicBezTo>
                      <a:pt x="43" y="754"/>
                      <a:pt x="45" y="755"/>
                      <a:pt x="45" y="755"/>
                    </a:cubicBezTo>
                    <a:cubicBezTo>
                      <a:pt x="45" y="756"/>
                      <a:pt x="46" y="755"/>
                      <a:pt x="47" y="755"/>
                    </a:cubicBezTo>
                    <a:cubicBezTo>
                      <a:pt x="47" y="754"/>
                      <a:pt x="47" y="753"/>
                      <a:pt x="46" y="753"/>
                    </a:cubicBezTo>
                    <a:cubicBezTo>
                      <a:pt x="46" y="753"/>
                      <a:pt x="43" y="751"/>
                      <a:pt x="39" y="749"/>
                    </a:cubicBezTo>
                    <a:cubicBezTo>
                      <a:pt x="33" y="745"/>
                      <a:pt x="24" y="739"/>
                      <a:pt x="16" y="734"/>
                    </a:cubicBezTo>
                    <a:cubicBezTo>
                      <a:pt x="12" y="732"/>
                      <a:pt x="9" y="730"/>
                      <a:pt x="6" y="728"/>
                    </a:cubicBezTo>
                    <a:cubicBezTo>
                      <a:pt x="5" y="727"/>
                      <a:pt x="4" y="727"/>
                      <a:pt x="4" y="726"/>
                    </a:cubicBezTo>
                    <a:cubicBezTo>
                      <a:pt x="3" y="726"/>
                      <a:pt x="3" y="726"/>
                      <a:pt x="3" y="726"/>
                    </a:cubicBezTo>
                    <a:cubicBezTo>
                      <a:pt x="3" y="726"/>
                      <a:pt x="3" y="726"/>
                      <a:pt x="3" y="726"/>
                    </a:cubicBezTo>
                    <a:cubicBezTo>
                      <a:pt x="3" y="726"/>
                      <a:pt x="3" y="726"/>
                      <a:pt x="3" y="726"/>
                    </a:cubicBezTo>
                    <a:cubicBezTo>
                      <a:pt x="2" y="726"/>
                      <a:pt x="2" y="726"/>
                      <a:pt x="2" y="726"/>
                    </a:cubicBezTo>
                    <a:cubicBezTo>
                      <a:pt x="3" y="726"/>
                      <a:pt x="3" y="726"/>
                      <a:pt x="3" y="726"/>
                    </a:cubicBezTo>
                    <a:cubicBezTo>
                      <a:pt x="3" y="726"/>
                      <a:pt x="3" y="726"/>
                      <a:pt x="3" y="726"/>
                    </a:cubicBezTo>
                    <a:cubicBezTo>
                      <a:pt x="2" y="726"/>
                      <a:pt x="2" y="726"/>
                      <a:pt x="2" y="726"/>
                    </a:cubicBezTo>
                    <a:cubicBezTo>
                      <a:pt x="3" y="726"/>
                      <a:pt x="3" y="726"/>
                      <a:pt x="3" y="726"/>
                    </a:cubicBezTo>
                    <a:cubicBezTo>
                      <a:pt x="2" y="727"/>
                      <a:pt x="2" y="727"/>
                      <a:pt x="2" y="727"/>
                    </a:cubicBezTo>
                    <a:cubicBezTo>
                      <a:pt x="3" y="726"/>
                      <a:pt x="3" y="726"/>
                      <a:pt x="3" y="726"/>
                    </a:cubicBezTo>
                    <a:cubicBezTo>
                      <a:pt x="3" y="726"/>
                      <a:pt x="3" y="726"/>
                      <a:pt x="3" y="726"/>
                    </a:cubicBezTo>
                    <a:cubicBezTo>
                      <a:pt x="2" y="727"/>
                      <a:pt x="2" y="727"/>
                      <a:pt x="2" y="727"/>
                    </a:cubicBezTo>
                    <a:cubicBezTo>
                      <a:pt x="3" y="726"/>
                      <a:pt x="3" y="726"/>
                      <a:pt x="3" y="726"/>
                    </a:cubicBezTo>
                    <a:cubicBezTo>
                      <a:pt x="2" y="727"/>
                      <a:pt x="2" y="727"/>
                      <a:pt x="2" y="727"/>
                    </a:cubicBezTo>
                    <a:cubicBezTo>
                      <a:pt x="3" y="727"/>
                      <a:pt x="3" y="727"/>
                      <a:pt x="3" y="727"/>
                    </a:cubicBezTo>
                    <a:cubicBezTo>
                      <a:pt x="3" y="726"/>
                      <a:pt x="3" y="726"/>
                      <a:pt x="3" y="726"/>
                    </a:cubicBezTo>
                    <a:cubicBezTo>
                      <a:pt x="2" y="727"/>
                      <a:pt x="2" y="727"/>
                      <a:pt x="2" y="727"/>
                    </a:cubicBezTo>
                    <a:cubicBezTo>
                      <a:pt x="3" y="727"/>
                      <a:pt x="3" y="727"/>
                      <a:pt x="3" y="727"/>
                    </a:cubicBezTo>
                    <a:cubicBezTo>
                      <a:pt x="2" y="727"/>
                      <a:pt x="2" y="727"/>
                      <a:pt x="2" y="727"/>
                    </a:cubicBezTo>
                    <a:cubicBezTo>
                      <a:pt x="3" y="728"/>
                      <a:pt x="3" y="728"/>
                      <a:pt x="3" y="728"/>
                    </a:cubicBezTo>
                    <a:cubicBezTo>
                      <a:pt x="3" y="727"/>
                      <a:pt x="3" y="727"/>
                      <a:pt x="3" y="727"/>
                    </a:cubicBezTo>
                    <a:cubicBezTo>
                      <a:pt x="2" y="727"/>
                      <a:pt x="2" y="727"/>
                      <a:pt x="2" y="727"/>
                    </a:cubicBezTo>
                    <a:cubicBezTo>
                      <a:pt x="3" y="728"/>
                      <a:pt x="3" y="728"/>
                      <a:pt x="3" y="728"/>
                    </a:cubicBezTo>
                    <a:cubicBezTo>
                      <a:pt x="2" y="727"/>
                      <a:pt x="2" y="727"/>
                      <a:pt x="2" y="727"/>
                    </a:cubicBezTo>
                    <a:cubicBezTo>
                      <a:pt x="1" y="728"/>
                      <a:pt x="1" y="728"/>
                      <a:pt x="1" y="728"/>
                    </a:cubicBezTo>
                    <a:cubicBezTo>
                      <a:pt x="1" y="728"/>
                      <a:pt x="11" y="733"/>
                      <a:pt x="21" y="738"/>
                    </a:cubicBezTo>
                    <a:cubicBezTo>
                      <a:pt x="26" y="741"/>
                      <a:pt x="32" y="743"/>
                      <a:pt x="36" y="745"/>
                    </a:cubicBezTo>
                    <a:cubicBezTo>
                      <a:pt x="38" y="746"/>
                      <a:pt x="40" y="747"/>
                      <a:pt x="41" y="747"/>
                    </a:cubicBezTo>
                    <a:cubicBezTo>
                      <a:pt x="42" y="748"/>
                      <a:pt x="42" y="748"/>
                      <a:pt x="43" y="748"/>
                    </a:cubicBezTo>
                    <a:cubicBezTo>
                      <a:pt x="43" y="748"/>
                      <a:pt x="43" y="748"/>
                      <a:pt x="43" y="748"/>
                    </a:cubicBezTo>
                    <a:cubicBezTo>
                      <a:pt x="44" y="748"/>
                      <a:pt x="44" y="748"/>
                      <a:pt x="44" y="748"/>
                    </a:cubicBezTo>
                    <a:cubicBezTo>
                      <a:pt x="44" y="748"/>
                      <a:pt x="44" y="748"/>
                      <a:pt x="44" y="748"/>
                    </a:cubicBezTo>
                    <a:cubicBezTo>
                      <a:pt x="45" y="748"/>
                      <a:pt x="45" y="748"/>
                      <a:pt x="45" y="748"/>
                    </a:cubicBezTo>
                    <a:cubicBezTo>
                      <a:pt x="46" y="747"/>
                      <a:pt x="46" y="747"/>
                      <a:pt x="46" y="747"/>
                    </a:cubicBezTo>
                    <a:cubicBezTo>
                      <a:pt x="45" y="746"/>
                      <a:pt x="45" y="746"/>
                      <a:pt x="45" y="746"/>
                    </a:cubicBezTo>
                    <a:cubicBezTo>
                      <a:pt x="30" y="737"/>
                      <a:pt x="30" y="737"/>
                      <a:pt x="30" y="737"/>
                    </a:cubicBezTo>
                    <a:cubicBezTo>
                      <a:pt x="44" y="743"/>
                      <a:pt x="44" y="743"/>
                      <a:pt x="44" y="743"/>
                    </a:cubicBezTo>
                    <a:cubicBezTo>
                      <a:pt x="45" y="744"/>
                      <a:pt x="46" y="744"/>
                      <a:pt x="46" y="743"/>
                    </a:cubicBezTo>
                    <a:cubicBezTo>
                      <a:pt x="46" y="742"/>
                      <a:pt x="46" y="741"/>
                      <a:pt x="45" y="741"/>
                    </a:cubicBezTo>
                    <a:cubicBezTo>
                      <a:pt x="24" y="727"/>
                      <a:pt x="24" y="727"/>
                      <a:pt x="24" y="727"/>
                    </a:cubicBezTo>
                    <a:cubicBezTo>
                      <a:pt x="45" y="737"/>
                      <a:pt x="45" y="737"/>
                      <a:pt x="45" y="737"/>
                    </a:cubicBezTo>
                    <a:cubicBezTo>
                      <a:pt x="45" y="737"/>
                      <a:pt x="46" y="737"/>
                      <a:pt x="46" y="737"/>
                    </a:cubicBezTo>
                    <a:cubicBezTo>
                      <a:pt x="47" y="736"/>
                      <a:pt x="47" y="736"/>
                      <a:pt x="47" y="736"/>
                    </a:cubicBezTo>
                    <a:cubicBezTo>
                      <a:pt x="47" y="735"/>
                      <a:pt x="46" y="735"/>
                      <a:pt x="46" y="735"/>
                    </a:cubicBezTo>
                    <a:cubicBezTo>
                      <a:pt x="46" y="734"/>
                      <a:pt x="46" y="734"/>
                      <a:pt x="46" y="734"/>
                    </a:cubicBezTo>
                    <a:cubicBezTo>
                      <a:pt x="45" y="734"/>
                      <a:pt x="44" y="733"/>
                      <a:pt x="43" y="732"/>
                    </a:cubicBezTo>
                    <a:cubicBezTo>
                      <a:pt x="38" y="729"/>
                      <a:pt x="29" y="723"/>
                      <a:pt x="20" y="718"/>
                    </a:cubicBezTo>
                    <a:cubicBezTo>
                      <a:pt x="16" y="716"/>
                      <a:pt x="12" y="713"/>
                      <a:pt x="9" y="712"/>
                    </a:cubicBezTo>
                    <a:cubicBezTo>
                      <a:pt x="8" y="711"/>
                      <a:pt x="7" y="710"/>
                      <a:pt x="6" y="710"/>
                    </a:cubicBezTo>
                    <a:cubicBezTo>
                      <a:pt x="6" y="709"/>
                      <a:pt x="5" y="709"/>
                      <a:pt x="5" y="709"/>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10"/>
                      <a:pt x="5" y="710"/>
                      <a:pt x="5" y="710"/>
                    </a:cubicBezTo>
                    <a:cubicBezTo>
                      <a:pt x="5" y="710"/>
                      <a:pt x="5" y="709"/>
                      <a:pt x="5" y="709"/>
                    </a:cubicBezTo>
                    <a:cubicBezTo>
                      <a:pt x="4" y="710"/>
                      <a:pt x="4" y="710"/>
                      <a:pt x="4" y="710"/>
                    </a:cubicBezTo>
                    <a:cubicBezTo>
                      <a:pt x="5" y="710"/>
                      <a:pt x="5" y="710"/>
                      <a:pt x="5" y="710"/>
                    </a:cubicBezTo>
                    <a:cubicBezTo>
                      <a:pt x="4" y="710"/>
                      <a:pt x="4" y="710"/>
                      <a:pt x="4" y="710"/>
                    </a:cubicBezTo>
                    <a:cubicBezTo>
                      <a:pt x="5" y="711"/>
                      <a:pt x="5" y="711"/>
                      <a:pt x="5" y="711"/>
                    </a:cubicBezTo>
                    <a:cubicBezTo>
                      <a:pt x="4" y="710"/>
                      <a:pt x="4" y="710"/>
                      <a:pt x="4" y="710"/>
                    </a:cubicBezTo>
                    <a:cubicBezTo>
                      <a:pt x="4" y="711"/>
                      <a:pt x="4" y="711"/>
                      <a:pt x="4" y="711"/>
                    </a:cubicBezTo>
                    <a:cubicBezTo>
                      <a:pt x="5" y="711"/>
                      <a:pt x="5" y="711"/>
                      <a:pt x="5" y="711"/>
                    </a:cubicBezTo>
                    <a:cubicBezTo>
                      <a:pt x="4" y="710"/>
                      <a:pt x="4" y="710"/>
                      <a:pt x="4" y="710"/>
                    </a:cubicBezTo>
                    <a:cubicBezTo>
                      <a:pt x="4" y="711"/>
                      <a:pt x="4" y="711"/>
                      <a:pt x="4" y="711"/>
                    </a:cubicBezTo>
                    <a:cubicBezTo>
                      <a:pt x="4" y="710"/>
                      <a:pt x="4" y="710"/>
                      <a:pt x="4" y="710"/>
                    </a:cubicBezTo>
                    <a:cubicBezTo>
                      <a:pt x="4" y="711"/>
                      <a:pt x="4" y="711"/>
                      <a:pt x="4" y="711"/>
                    </a:cubicBezTo>
                    <a:cubicBezTo>
                      <a:pt x="4" y="711"/>
                      <a:pt x="4" y="711"/>
                      <a:pt x="4" y="711"/>
                    </a:cubicBezTo>
                    <a:cubicBezTo>
                      <a:pt x="4" y="710"/>
                      <a:pt x="4" y="710"/>
                      <a:pt x="4" y="710"/>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5" y="712"/>
                      <a:pt x="6" y="712"/>
                    </a:cubicBezTo>
                    <a:cubicBezTo>
                      <a:pt x="11" y="714"/>
                      <a:pt x="20" y="718"/>
                      <a:pt x="28" y="722"/>
                    </a:cubicBezTo>
                    <a:cubicBezTo>
                      <a:pt x="32" y="724"/>
                      <a:pt x="36" y="726"/>
                      <a:pt x="39" y="727"/>
                    </a:cubicBezTo>
                    <a:cubicBezTo>
                      <a:pt x="40" y="728"/>
                      <a:pt x="41" y="729"/>
                      <a:pt x="42" y="729"/>
                    </a:cubicBezTo>
                    <a:cubicBezTo>
                      <a:pt x="43" y="729"/>
                      <a:pt x="43" y="729"/>
                      <a:pt x="43" y="730"/>
                    </a:cubicBezTo>
                    <a:cubicBezTo>
                      <a:pt x="43" y="730"/>
                      <a:pt x="43" y="730"/>
                      <a:pt x="43" y="730"/>
                    </a:cubicBezTo>
                    <a:cubicBezTo>
                      <a:pt x="44" y="730"/>
                      <a:pt x="44" y="730"/>
                      <a:pt x="44" y="730"/>
                    </a:cubicBezTo>
                    <a:cubicBezTo>
                      <a:pt x="44" y="730"/>
                      <a:pt x="44" y="730"/>
                      <a:pt x="44" y="730"/>
                    </a:cubicBezTo>
                    <a:cubicBezTo>
                      <a:pt x="44" y="730"/>
                      <a:pt x="44" y="730"/>
                      <a:pt x="44" y="730"/>
                    </a:cubicBezTo>
                    <a:cubicBezTo>
                      <a:pt x="45" y="729"/>
                      <a:pt x="45" y="729"/>
                      <a:pt x="45" y="729"/>
                    </a:cubicBezTo>
                    <a:cubicBezTo>
                      <a:pt x="46" y="729"/>
                      <a:pt x="46" y="729"/>
                      <a:pt x="46" y="728"/>
                    </a:cubicBezTo>
                    <a:cubicBezTo>
                      <a:pt x="46" y="728"/>
                      <a:pt x="45" y="727"/>
                      <a:pt x="45" y="727"/>
                    </a:cubicBezTo>
                    <a:cubicBezTo>
                      <a:pt x="3" y="701"/>
                      <a:pt x="3" y="701"/>
                      <a:pt x="3" y="701"/>
                    </a:cubicBezTo>
                    <a:cubicBezTo>
                      <a:pt x="2" y="702"/>
                      <a:pt x="2" y="702"/>
                      <a:pt x="2" y="702"/>
                    </a:cubicBezTo>
                    <a:cubicBezTo>
                      <a:pt x="4" y="703"/>
                      <a:pt x="4" y="703"/>
                      <a:pt x="4" y="703"/>
                    </a:cubicBezTo>
                    <a:cubicBezTo>
                      <a:pt x="2" y="702"/>
                      <a:pt x="2" y="702"/>
                      <a:pt x="2" y="702"/>
                    </a:cubicBezTo>
                    <a:cubicBezTo>
                      <a:pt x="3" y="704"/>
                      <a:pt x="3" y="704"/>
                      <a:pt x="3" y="704"/>
                    </a:cubicBezTo>
                    <a:cubicBezTo>
                      <a:pt x="3" y="704"/>
                      <a:pt x="3" y="703"/>
                      <a:pt x="4" y="703"/>
                    </a:cubicBezTo>
                    <a:cubicBezTo>
                      <a:pt x="2" y="702"/>
                      <a:pt x="2" y="702"/>
                      <a:pt x="2" y="702"/>
                    </a:cubicBezTo>
                    <a:cubicBezTo>
                      <a:pt x="3" y="704"/>
                      <a:pt x="3" y="704"/>
                      <a:pt x="3" y="704"/>
                    </a:cubicBezTo>
                    <a:cubicBezTo>
                      <a:pt x="2" y="702"/>
                      <a:pt x="2" y="702"/>
                      <a:pt x="2" y="702"/>
                    </a:cubicBezTo>
                    <a:cubicBezTo>
                      <a:pt x="2" y="704"/>
                      <a:pt x="2" y="704"/>
                      <a:pt x="2" y="704"/>
                    </a:cubicBezTo>
                    <a:cubicBezTo>
                      <a:pt x="3" y="704"/>
                      <a:pt x="3" y="704"/>
                      <a:pt x="3" y="704"/>
                    </a:cubicBezTo>
                    <a:cubicBezTo>
                      <a:pt x="2" y="702"/>
                      <a:pt x="2" y="702"/>
                      <a:pt x="2" y="702"/>
                    </a:cubicBezTo>
                    <a:cubicBezTo>
                      <a:pt x="2" y="704"/>
                      <a:pt x="2" y="704"/>
                      <a:pt x="2" y="704"/>
                    </a:cubicBezTo>
                    <a:cubicBezTo>
                      <a:pt x="2" y="703"/>
                      <a:pt x="2" y="703"/>
                      <a:pt x="2" y="703"/>
                    </a:cubicBezTo>
                    <a:cubicBezTo>
                      <a:pt x="2" y="704"/>
                      <a:pt x="2" y="704"/>
                      <a:pt x="2" y="704"/>
                    </a:cubicBezTo>
                    <a:cubicBezTo>
                      <a:pt x="2" y="704"/>
                      <a:pt x="2" y="704"/>
                      <a:pt x="2" y="704"/>
                    </a:cubicBezTo>
                    <a:cubicBezTo>
                      <a:pt x="2" y="703"/>
                      <a:pt x="2" y="703"/>
                      <a:pt x="2" y="703"/>
                    </a:cubicBezTo>
                    <a:cubicBezTo>
                      <a:pt x="2" y="704"/>
                      <a:pt x="2" y="704"/>
                      <a:pt x="2" y="704"/>
                    </a:cubicBezTo>
                    <a:cubicBezTo>
                      <a:pt x="2" y="704"/>
                      <a:pt x="2" y="704"/>
                      <a:pt x="2" y="704"/>
                    </a:cubicBezTo>
                    <a:cubicBezTo>
                      <a:pt x="3" y="704"/>
                      <a:pt x="4" y="704"/>
                      <a:pt x="5" y="705"/>
                    </a:cubicBezTo>
                    <a:cubicBezTo>
                      <a:pt x="10" y="707"/>
                      <a:pt x="20" y="712"/>
                      <a:pt x="28" y="717"/>
                    </a:cubicBezTo>
                    <a:cubicBezTo>
                      <a:pt x="32" y="719"/>
                      <a:pt x="36" y="721"/>
                      <a:pt x="39" y="722"/>
                    </a:cubicBezTo>
                    <a:cubicBezTo>
                      <a:pt x="42" y="724"/>
                      <a:pt x="44" y="725"/>
                      <a:pt x="44" y="725"/>
                    </a:cubicBezTo>
                    <a:cubicBezTo>
                      <a:pt x="44" y="725"/>
                      <a:pt x="45" y="725"/>
                      <a:pt x="46" y="724"/>
                    </a:cubicBezTo>
                    <a:cubicBezTo>
                      <a:pt x="46" y="723"/>
                      <a:pt x="46" y="723"/>
                      <a:pt x="45" y="722"/>
                    </a:cubicBezTo>
                    <a:cubicBezTo>
                      <a:pt x="28" y="712"/>
                      <a:pt x="28" y="712"/>
                      <a:pt x="28" y="712"/>
                    </a:cubicBezTo>
                    <a:cubicBezTo>
                      <a:pt x="45" y="720"/>
                      <a:pt x="45" y="720"/>
                      <a:pt x="45" y="720"/>
                    </a:cubicBezTo>
                    <a:cubicBezTo>
                      <a:pt x="45" y="720"/>
                      <a:pt x="46" y="720"/>
                      <a:pt x="47" y="719"/>
                    </a:cubicBezTo>
                    <a:cubicBezTo>
                      <a:pt x="47" y="718"/>
                      <a:pt x="47" y="717"/>
                      <a:pt x="46" y="717"/>
                    </a:cubicBezTo>
                    <a:cubicBezTo>
                      <a:pt x="24" y="703"/>
                      <a:pt x="24" y="703"/>
                      <a:pt x="24" y="703"/>
                    </a:cubicBezTo>
                    <a:cubicBezTo>
                      <a:pt x="43" y="712"/>
                      <a:pt x="43" y="712"/>
                      <a:pt x="43" y="712"/>
                    </a:cubicBezTo>
                    <a:cubicBezTo>
                      <a:pt x="44" y="712"/>
                      <a:pt x="44" y="712"/>
                      <a:pt x="45" y="712"/>
                    </a:cubicBezTo>
                    <a:cubicBezTo>
                      <a:pt x="45" y="712"/>
                      <a:pt x="45" y="711"/>
                      <a:pt x="45" y="711"/>
                    </a:cubicBezTo>
                    <a:cubicBezTo>
                      <a:pt x="45" y="710"/>
                      <a:pt x="45" y="710"/>
                      <a:pt x="45" y="710"/>
                    </a:cubicBezTo>
                    <a:cubicBezTo>
                      <a:pt x="45" y="709"/>
                      <a:pt x="45" y="709"/>
                      <a:pt x="45" y="709"/>
                    </a:cubicBezTo>
                    <a:cubicBezTo>
                      <a:pt x="45" y="709"/>
                      <a:pt x="45" y="709"/>
                      <a:pt x="45" y="709"/>
                    </a:cubicBezTo>
                    <a:cubicBezTo>
                      <a:pt x="44" y="709"/>
                      <a:pt x="41" y="707"/>
                      <a:pt x="37" y="704"/>
                    </a:cubicBezTo>
                    <a:cubicBezTo>
                      <a:pt x="31" y="701"/>
                      <a:pt x="23" y="696"/>
                      <a:pt x="16" y="692"/>
                    </a:cubicBezTo>
                    <a:cubicBezTo>
                      <a:pt x="13" y="690"/>
                      <a:pt x="10" y="688"/>
                      <a:pt x="8" y="687"/>
                    </a:cubicBezTo>
                    <a:cubicBezTo>
                      <a:pt x="7" y="686"/>
                      <a:pt x="6" y="685"/>
                      <a:pt x="5" y="685"/>
                    </a:cubicBezTo>
                    <a:cubicBezTo>
                      <a:pt x="5" y="684"/>
                      <a:pt x="5" y="684"/>
                      <a:pt x="5" y="684"/>
                    </a:cubicBezTo>
                    <a:cubicBezTo>
                      <a:pt x="5" y="684"/>
                      <a:pt x="5" y="684"/>
                      <a:pt x="5" y="684"/>
                    </a:cubicBezTo>
                    <a:cubicBezTo>
                      <a:pt x="4" y="685"/>
                      <a:pt x="4" y="685"/>
                      <a:pt x="4" y="685"/>
                    </a:cubicBezTo>
                    <a:cubicBezTo>
                      <a:pt x="5" y="684"/>
                      <a:pt x="5" y="684"/>
                      <a:pt x="5" y="684"/>
                    </a:cubicBezTo>
                    <a:cubicBezTo>
                      <a:pt x="5" y="684"/>
                      <a:pt x="5" y="684"/>
                      <a:pt x="5" y="684"/>
                    </a:cubicBezTo>
                    <a:cubicBezTo>
                      <a:pt x="4" y="685"/>
                      <a:pt x="4" y="685"/>
                      <a:pt x="4" y="685"/>
                    </a:cubicBezTo>
                    <a:cubicBezTo>
                      <a:pt x="5" y="684"/>
                      <a:pt x="5" y="684"/>
                      <a:pt x="5" y="684"/>
                    </a:cubicBezTo>
                    <a:cubicBezTo>
                      <a:pt x="4" y="685"/>
                      <a:pt x="4" y="685"/>
                      <a:pt x="4" y="685"/>
                    </a:cubicBezTo>
                    <a:cubicBezTo>
                      <a:pt x="5" y="685"/>
                      <a:pt x="5" y="685"/>
                      <a:pt x="5" y="685"/>
                    </a:cubicBezTo>
                    <a:cubicBezTo>
                      <a:pt x="5" y="685"/>
                      <a:pt x="5" y="685"/>
                      <a:pt x="5" y="684"/>
                    </a:cubicBezTo>
                    <a:cubicBezTo>
                      <a:pt x="4" y="685"/>
                      <a:pt x="4" y="685"/>
                      <a:pt x="4" y="685"/>
                    </a:cubicBezTo>
                    <a:cubicBezTo>
                      <a:pt x="5" y="685"/>
                      <a:pt x="5" y="685"/>
                      <a:pt x="5" y="685"/>
                    </a:cubicBezTo>
                    <a:cubicBezTo>
                      <a:pt x="3" y="685"/>
                      <a:pt x="3" y="685"/>
                      <a:pt x="3" y="685"/>
                    </a:cubicBezTo>
                    <a:cubicBezTo>
                      <a:pt x="5" y="686"/>
                      <a:pt x="5" y="686"/>
                      <a:pt x="5" y="686"/>
                    </a:cubicBezTo>
                    <a:cubicBezTo>
                      <a:pt x="5" y="685"/>
                      <a:pt x="5" y="685"/>
                      <a:pt x="5" y="685"/>
                    </a:cubicBezTo>
                    <a:cubicBezTo>
                      <a:pt x="3" y="685"/>
                      <a:pt x="3" y="685"/>
                      <a:pt x="3" y="685"/>
                    </a:cubicBezTo>
                    <a:cubicBezTo>
                      <a:pt x="5" y="686"/>
                      <a:pt x="5" y="686"/>
                      <a:pt x="5" y="686"/>
                    </a:cubicBezTo>
                    <a:cubicBezTo>
                      <a:pt x="3" y="685"/>
                      <a:pt x="3" y="685"/>
                      <a:pt x="3" y="685"/>
                    </a:cubicBezTo>
                    <a:cubicBezTo>
                      <a:pt x="3" y="687"/>
                      <a:pt x="3" y="687"/>
                      <a:pt x="3" y="687"/>
                    </a:cubicBezTo>
                    <a:cubicBezTo>
                      <a:pt x="43" y="705"/>
                      <a:pt x="43" y="705"/>
                      <a:pt x="43" y="705"/>
                    </a:cubicBezTo>
                    <a:cubicBezTo>
                      <a:pt x="44" y="705"/>
                      <a:pt x="44" y="705"/>
                      <a:pt x="45" y="704"/>
                    </a:cubicBezTo>
                    <a:cubicBezTo>
                      <a:pt x="45" y="704"/>
                      <a:pt x="45" y="703"/>
                      <a:pt x="44" y="702"/>
                    </a:cubicBezTo>
                    <a:cubicBezTo>
                      <a:pt x="23" y="689"/>
                      <a:pt x="23" y="689"/>
                      <a:pt x="23" y="689"/>
                    </a:cubicBezTo>
                    <a:cubicBezTo>
                      <a:pt x="44" y="699"/>
                      <a:pt x="44" y="699"/>
                      <a:pt x="44" y="699"/>
                    </a:cubicBezTo>
                    <a:cubicBezTo>
                      <a:pt x="45" y="699"/>
                      <a:pt x="46" y="699"/>
                      <a:pt x="46" y="698"/>
                    </a:cubicBezTo>
                    <a:cubicBezTo>
                      <a:pt x="47" y="698"/>
                      <a:pt x="46" y="697"/>
                      <a:pt x="46" y="696"/>
                    </a:cubicBezTo>
                    <a:cubicBezTo>
                      <a:pt x="46" y="696"/>
                      <a:pt x="43" y="695"/>
                      <a:pt x="39" y="692"/>
                    </a:cubicBezTo>
                    <a:cubicBezTo>
                      <a:pt x="33" y="689"/>
                      <a:pt x="24" y="683"/>
                      <a:pt x="17" y="678"/>
                    </a:cubicBezTo>
                    <a:cubicBezTo>
                      <a:pt x="13" y="676"/>
                      <a:pt x="10" y="674"/>
                      <a:pt x="7" y="672"/>
                    </a:cubicBezTo>
                    <a:cubicBezTo>
                      <a:pt x="6" y="672"/>
                      <a:pt x="5" y="671"/>
                      <a:pt x="4" y="671"/>
                    </a:cubicBezTo>
                    <a:cubicBezTo>
                      <a:pt x="4" y="670"/>
                      <a:pt x="4" y="670"/>
                      <a:pt x="4" y="670"/>
                    </a:cubicBezTo>
                    <a:cubicBezTo>
                      <a:pt x="4" y="670"/>
                      <a:pt x="4" y="670"/>
                      <a:pt x="4" y="670"/>
                    </a:cubicBezTo>
                    <a:cubicBezTo>
                      <a:pt x="4" y="670"/>
                      <a:pt x="4" y="670"/>
                      <a:pt x="4" y="670"/>
                    </a:cubicBezTo>
                    <a:cubicBezTo>
                      <a:pt x="3" y="671"/>
                      <a:pt x="3" y="671"/>
                      <a:pt x="3" y="671"/>
                    </a:cubicBezTo>
                    <a:cubicBezTo>
                      <a:pt x="4" y="670"/>
                      <a:pt x="4" y="670"/>
                      <a:pt x="4" y="670"/>
                    </a:cubicBezTo>
                    <a:cubicBezTo>
                      <a:pt x="4" y="670"/>
                      <a:pt x="4" y="670"/>
                      <a:pt x="4" y="670"/>
                    </a:cubicBezTo>
                    <a:cubicBezTo>
                      <a:pt x="3" y="671"/>
                      <a:pt x="3" y="671"/>
                      <a:pt x="3" y="671"/>
                    </a:cubicBezTo>
                    <a:cubicBezTo>
                      <a:pt x="4" y="670"/>
                      <a:pt x="4" y="670"/>
                      <a:pt x="4" y="670"/>
                    </a:cubicBezTo>
                    <a:cubicBezTo>
                      <a:pt x="2" y="671"/>
                      <a:pt x="2" y="671"/>
                      <a:pt x="2" y="671"/>
                    </a:cubicBezTo>
                    <a:cubicBezTo>
                      <a:pt x="4" y="671"/>
                      <a:pt x="4" y="671"/>
                      <a:pt x="4" y="671"/>
                    </a:cubicBezTo>
                    <a:cubicBezTo>
                      <a:pt x="4" y="670"/>
                      <a:pt x="4" y="670"/>
                      <a:pt x="4" y="670"/>
                    </a:cubicBezTo>
                    <a:cubicBezTo>
                      <a:pt x="2" y="671"/>
                      <a:pt x="2" y="671"/>
                      <a:pt x="2" y="671"/>
                    </a:cubicBezTo>
                    <a:cubicBezTo>
                      <a:pt x="4" y="671"/>
                      <a:pt x="4" y="671"/>
                      <a:pt x="4" y="671"/>
                    </a:cubicBezTo>
                    <a:cubicBezTo>
                      <a:pt x="2" y="671"/>
                      <a:pt x="2" y="671"/>
                      <a:pt x="2" y="671"/>
                    </a:cubicBezTo>
                    <a:cubicBezTo>
                      <a:pt x="4" y="672"/>
                      <a:pt x="4" y="672"/>
                      <a:pt x="4" y="672"/>
                    </a:cubicBezTo>
                    <a:cubicBezTo>
                      <a:pt x="4" y="671"/>
                      <a:pt x="4" y="671"/>
                      <a:pt x="4" y="671"/>
                    </a:cubicBezTo>
                    <a:cubicBezTo>
                      <a:pt x="2" y="671"/>
                      <a:pt x="2" y="671"/>
                      <a:pt x="2" y="671"/>
                    </a:cubicBezTo>
                    <a:cubicBezTo>
                      <a:pt x="4" y="672"/>
                      <a:pt x="4" y="672"/>
                      <a:pt x="4" y="672"/>
                    </a:cubicBezTo>
                    <a:cubicBezTo>
                      <a:pt x="4" y="672"/>
                      <a:pt x="4" y="672"/>
                      <a:pt x="4" y="672"/>
                    </a:cubicBezTo>
                    <a:cubicBezTo>
                      <a:pt x="2" y="671"/>
                      <a:pt x="2" y="671"/>
                      <a:pt x="2" y="671"/>
                    </a:cubicBezTo>
                    <a:cubicBezTo>
                      <a:pt x="3" y="672"/>
                      <a:pt x="3" y="672"/>
                      <a:pt x="3" y="672"/>
                    </a:cubicBezTo>
                    <a:cubicBezTo>
                      <a:pt x="4" y="672"/>
                      <a:pt x="4" y="672"/>
                      <a:pt x="4" y="672"/>
                    </a:cubicBezTo>
                    <a:cubicBezTo>
                      <a:pt x="2" y="671"/>
                      <a:pt x="2" y="671"/>
                      <a:pt x="2" y="671"/>
                    </a:cubicBezTo>
                    <a:cubicBezTo>
                      <a:pt x="3" y="672"/>
                      <a:pt x="3" y="672"/>
                      <a:pt x="3" y="672"/>
                    </a:cubicBezTo>
                    <a:cubicBezTo>
                      <a:pt x="2" y="671"/>
                      <a:pt x="2" y="671"/>
                      <a:pt x="2" y="671"/>
                    </a:cubicBezTo>
                    <a:cubicBezTo>
                      <a:pt x="2" y="672"/>
                      <a:pt x="2" y="672"/>
                      <a:pt x="2" y="672"/>
                    </a:cubicBezTo>
                    <a:cubicBezTo>
                      <a:pt x="3" y="672"/>
                      <a:pt x="3" y="672"/>
                      <a:pt x="3" y="672"/>
                    </a:cubicBezTo>
                    <a:cubicBezTo>
                      <a:pt x="2" y="671"/>
                      <a:pt x="2" y="671"/>
                      <a:pt x="2" y="671"/>
                    </a:cubicBezTo>
                    <a:cubicBezTo>
                      <a:pt x="2" y="672"/>
                      <a:pt x="2" y="672"/>
                      <a:pt x="2" y="672"/>
                    </a:cubicBezTo>
                    <a:cubicBezTo>
                      <a:pt x="2" y="671"/>
                      <a:pt x="2" y="671"/>
                      <a:pt x="2" y="671"/>
                    </a:cubicBezTo>
                    <a:cubicBezTo>
                      <a:pt x="2" y="672"/>
                      <a:pt x="2" y="672"/>
                      <a:pt x="2" y="672"/>
                    </a:cubicBezTo>
                    <a:cubicBezTo>
                      <a:pt x="2" y="672"/>
                      <a:pt x="2" y="672"/>
                      <a:pt x="2" y="672"/>
                    </a:cubicBezTo>
                    <a:cubicBezTo>
                      <a:pt x="2" y="671"/>
                      <a:pt x="2" y="671"/>
                      <a:pt x="2" y="671"/>
                    </a:cubicBezTo>
                    <a:cubicBezTo>
                      <a:pt x="2" y="672"/>
                      <a:pt x="2" y="672"/>
                      <a:pt x="2" y="672"/>
                    </a:cubicBezTo>
                    <a:cubicBezTo>
                      <a:pt x="2" y="672"/>
                      <a:pt x="2" y="672"/>
                      <a:pt x="2" y="672"/>
                    </a:cubicBezTo>
                    <a:cubicBezTo>
                      <a:pt x="3" y="672"/>
                      <a:pt x="4" y="673"/>
                      <a:pt x="5" y="674"/>
                    </a:cubicBezTo>
                    <a:cubicBezTo>
                      <a:pt x="10" y="676"/>
                      <a:pt x="19" y="681"/>
                      <a:pt x="27" y="685"/>
                    </a:cubicBezTo>
                    <a:cubicBezTo>
                      <a:pt x="31" y="687"/>
                      <a:pt x="35" y="690"/>
                      <a:pt x="38" y="691"/>
                    </a:cubicBezTo>
                    <a:cubicBezTo>
                      <a:pt x="39" y="692"/>
                      <a:pt x="41" y="692"/>
                      <a:pt x="42" y="693"/>
                    </a:cubicBezTo>
                    <a:cubicBezTo>
                      <a:pt x="42" y="693"/>
                      <a:pt x="42" y="693"/>
                      <a:pt x="43" y="693"/>
                    </a:cubicBezTo>
                    <a:cubicBezTo>
                      <a:pt x="43" y="694"/>
                      <a:pt x="43" y="694"/>
                      <a:pt x="43" y="694"/>
                    </a:cubicBezTo>
                    <a:cubicBezTo>
                      <a:pt x="43" y="694"/>
                      <a:pt x="43" y="694"/>
                      <a:pt x="44" y="694"/>
                    </a:cubicBezTo>
                    <a:cubicBezTo>
                      <a:pt x="44" y="694"/>
                      <a:pt x="44" y="694"/>
                      <a:pt x="44" y="694"/>
                    </a:cubicBezTo>
                    <a:cubicBezTo>
                      <a:pt x="45" y="693"/>
                      <a:pt x="45" y="693"/>
                      <a:pt x="45" y="693"/>
                    </a:cubicBezTo>
                    <a:cubicBezTo>
                      <a:pt x="45" y="693"/>
                      <a:pt x="45" y="692"/>
                      <a:pt x="45" y="692"/>
                    </a:cubicBezTo>
                    <a:cubicBezTo>
                      <a:pt x="45" y="691"/>
                      <a:pt x="45" y="691"/>
                      <a:pt x="45" y="691"/>
                    </a:cubicBezTo>
                    <a:cubicBezTo>
                      <a:pt x="4" y="666"/>
                      <a:pt x="4" y="666"/>
                      <a:pt x="4" y="666"/>
                    </a:cubicBezTo>
                    <a:cubicBezTo>
                      <a:pt x="3" y="667"/>
                      <a:pt x="3" y="667"/>
                      <a:pt x="3" y="667"/>
                    </a:cubicBezTo>
                    <a:cubicBezTo>
                      <a:pt x="5" y="668"/>
                      <a:pt x="5" y="668"/>
                      <a:pt x="5" y="668"/>
                    </a:cubicBezTo>
                    <a:cubicBezTo>
                      <a:pt x="3" y="667"/>
                      <a:pt x="3" y="667"/>
                      <a:pt x="3" y="667"/>
                    </a:cubicBezTo>
                    <a:cubicBezTo>
                      <a:pt x="4" y="668"/>
                      <a:pt x="4" y="668"/>
                      <a:pt x="4" y="668"/>
                    </a:cubicBezTo>
                    <a:cubicBezTo>
                      <a:pt x="4" y="668"/>
                      <a:pt x="4" y="668"/>
                      <a:pt x="5" y="668"/>
                    </a:cubicBezTo>
                    <a:cubicBezTo>
                      <a:pt x="3" y="667"/>
                      <a:pt x="3" y="667"/>
                      <a:pt x="3" y="667"/>
                    </a:cubicBezTo>
                    <a:cubicBezTo>
                      <a:pt x="4" y="668"/>
                      <a:pt x="4" y="668"/>
                      <a:pt x="4" y="668"/>
                    </a:cubicBezTo>
                    <a:cubicBezTo>
                      <a:pt x="3" y="667"/>
                      <a:pt x="3" y="667"/>
                      <a:pt x="3" y="667"/>
                    </a:cubicBezTo>
                    <a:cubicBezTo>
                      <a:pt x="3" y="668"/>
                      <a:pt x="3" y="668"/>
                      <a:pt x="3" y="668"/>
                    </a:cubicBezTo>
                    <a:cubicBezTo>
                      <a:pt x="4" y="668"/>
                      <a:pt x="4" y="668"/>
                      <a:pt x="4" y="668"/>
                    </a:cubicBezTo>
                    <a:cubicBezTo>
                      <a:pt x="3" y="667"/>
                      <a:pt x="3" y="667"/>
                      <a:pt x="3" y="667"/>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4" y="669"/>
                      <a:pt x="6" y="669"/>
                    </a:cubicBezTo>
                    <a:cubicBezTo>
                      <a:pt x="10" y="671"/>
                      <a:pt x="19" y="675"/>
                      <a:pt x="28" y="679"/>
                    </a:cubicBezTo>
                    <a:cubicBezTo>
                      <a:pt x="32" y="681"/>
                      <a:pt x="36" y="683"/>
                      <a:pt x="39" y="685"/>
                    </a:cubicBezTo>
                    <a:cubicBezTo>
                      <a:pt x="40" y="685"/>
                      <a:pt x="42" y="686"/>
                      <a:pt x="43" y="686"/>
                    </a:cubicBezTo>
                    <a:cubicBezTo>
                      <a:pt x="43" y="687"/>
                      <a:pt x="44" y="687"/>
                      <a:pt x="44" y="687"/>
                    </a:cubicBezTo>
                    <a:cubicBezTo>
                      <a:pt x="45" y="687"/>
                      <a:pt x="45" y="687"/>
                      <a:pt x="45" y="687"/>
                    </a:cubicBezTo>
                    <a:cubicBezTo>
                      <a:pt x="46" y="687"/>
                      <a:pt x="46" y="687"/>
                      <a:pt x="46" y="687"/>
                    </a:cubicBezTo>
                    <a:cubicBezTo>
                      <a:pt x="46" y="687"/>
                      <a:pt x="46" y="687"/>
                      <a:pt x="47" y="686"/>
                    </a:cubicBezTo>
                    <a:cubicBezTo>
                      <a:pt x="47" y="686"/>
                      <a:pt x="47" y="686"/>
                      <a:pt x="47" y="685"/>
                    </a:cubicBezTo>
                    <a:cubicBezTo>
                      <a:pt x="47" y="685"/>
                      <a:pt x="47" y="685"/>
                      <a:pt x="46" y="684"/>
                    </a:cubicBezTo>
                    <a:cubicBezTo>
                      <a:pt x="3" y="657"/>
                      <a:pt x="3" y="657"/>
                      <a:pt x="3" y="657"/>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5" y="661"/>
                      <a:pt x="9" y="663"/>
                    </a:cubicBezTo>
                    <a:cubicBezTo>
                      <a:pt x="15" y="666"/>
                      <a:pt x="23" y="671"/>
                      <a:pt x="30" y="674"/>
                    </a:cubicBezTo>
                    <a:cubicBezTo>
                      <a:pt x="34" y="676"/>
                      <a:pt x="37" y="677"/>
                      <a:pt x="40" y="679"/>
                    </a:cubicBezTo>
                    <a:cubicBezTo>
                      <a:pt x="41" y="679"/>
                      <a:pt x="42" y="680"/>
                      <a:pt x="43" y="680"/>
                    </a:cubicBezTo>
                    <a:cubicBezTo>
                      <a:pt x="43" y="680"/>
                      <a:pt x="44" y="680"/>
                      <a:pt x="44" y="680"/>
                    </a:cubicBezTo>
                    <a:cubicBezTo>
                      <a:pt x="44" y="680"/>
                      <a:pt x="45" y="681"/>
                      <a:pt x="45" y="681"/>
                    </a:cubicBezTo>
                    <a:cubicBezTo>
                      <a:pt x="46" y="681"/>
                      <a:pt x="46" y="681"/>
                      <a:pt x="46" y="681"/>
                    </a:cubicBezTo>
                    <a:cubicBezTo>
                      <a:pt x="46" y="680"/>
                      <a:pt x="46" y="680"/>
                      <a:pt x="46" y="680"/>
                    </a:cubicBezTo>
                    <a:cubicBezTo>
                      <a:pt x="47" y="680"/>
                      <a:pt x="47" y="679"/>
                      <a:pt x="47" y="679"/>
                    </a:cubicBezTo>
                    <a:cubicBezTo>
                      <a:pt x="47" y="678"/>
                      <a:pt x="46" y="678"/>
                      <a:pt x="46" y="678"/>
                    </a:cubicBezTo>
                    <a:cubicBezTo>
                      <a:pt x="46" y="678"/>
                      <a:pt x="43" y="676"/>
                      <a:pt x="39" y="674"/>
                    </a:cubicBezTo>
                    <a:cubicBezTo>
                      <a:pt x="34" y="670"/>
                      <a:pt x="25" y="665"/>
                      <a:pt x="18" y="661"/>
                    </a:cubicBezTo>
                    <a:cubicBezTo>
                      <a:pt x="14" y="658"/>
                      <a:pt x="11" y="656"/>
                      <a:pt x="8" y="655"/>
                    </a:cubicBezTo>
                    <a:cubicBezTo>
                      <a:pt x="7" y="654"/>
                      <a:pt x="6" y="653"/>
                      <a:pt x="6" y="653"/>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4" y="653"/>
                      <a:pt x="4" y="653"/>
                      <a:pt x="4" y="653"/>
                    </a:cubicBezTo>
                    <a:cubicBezTo>
                      <a:pt x="5" y="653"/>
                      <a:pt x="5" y="653"/>
                      <a:pt x="5" y="653"/>
                    </a:cubicBezTo>
                    <a:cubicBezTo>
                      <a:pt x="5" y="652"/>
                      <a:pt x="5" y="652"/>
                      <a:pt x="5" y="652"/>
                    </a:cubicBezTo>
                    <a:cubicBezTo>
                      <a:pt x="4" y="653"/>
                      <a:pt x="4" y="653"/>
                      <a:pt x="4" y="653"/>
                    </a:cubicBezTo>
                    <a:cubicBezTo>
                      <a:pt x="5" y="653"/>
                      <a:pt x="5" y="653"/>
                      <a:pt x="5" y="653"/>
                    </a:cubicBezTo>
                    <a:cubicBezTo>
                      <a:pt x="4" y="653"/>
                      <a:pt x="4" y="653"/>
                      <a:pt x="4" y="653"/>
                    </a:cubicBezTo>
                    <a:cubicBezTo>
                      <a:pt x="5" y="653"/>
                      <a:pt x="5" y="653"/>
                      <a:pt x="5" y="653"/>
                    </a:cubicBezTo>
                    <a:cubicBezTo>
                      <a:pt x="5" y="653"/>
                      <a:pt x="5" y="653"/>
                      <a:pt x="5" y="653"/>
                    </a:cubicBezTo>
                    <a:cubicBezTo>
                      <a:pt x="4" y="653"/>
                      <a:pt x="4" y="653"/>
                      <a:pt x="4" y="653"/>
                    </a:cubicBezTo>
                    <a:cubicBezTo>
                      <a:pt x="5" y="653"/>
                      <a:pt x="5" y="653"/>
                      <a:pt x="5" y="653"/>
                    </a:cubicBezTo>
                    <a:cubicBezTo>
                      <a:pt x="4" y="653"/>
                      <a:pt x="4" y="653"/>
                      <a:pt x="4" y="653"/>
                    </a:cubicBezTo>
                    <a:cubicBezTo>
                      <a:pt x="5" y="654"/>
                      <a:pt x="5" y="654"/>
                      <a:pt x="5" y="654"/>
                    </a:cubicBezTo>
                    <a:cubicBezTo>
                      <a:pt x="5" y="653"/>
                      <a:pt x="5" y="653"/>
                      <a:pt x="5" y="653"/>
                    </a:cubicBezTo>
                    <a:cubicBezTo>
                      <a:pt x="4" y="653"/>
                      <a:pt x="4" y="653"/>
                      <a:pt x="4" y="653"/>
                    </a:cubicBezTo>
                    <a:cubicBezTo>
                      <a:pt x="5" y="654"/>
                      <a:pt x="5" y="654"/>
                      <a:pt x="5" y="654"/>
                    </a:cubicBezTo>
                    <a:cubicBezTo>
                      <a:pt x="5" y="654"/>
                      <a:pt x="5" y="654"/>
                      <a:pt x="5" y="654"/>
                    </a:cubicBezTo>
                    <a:cubicBezTo>
                      <a:pt x="4" y="653"/>
                      <a:pt x="4" y="653"/>
                      <a:pt x="4" y="653"/>
                    </a:cubicBezTo>
                    <a:cubicBezTo>
                      <a:pt x="4" y="655"/>
                      <a:pt x="4" y="655"/>
                      <a:pt x="4" y="655"/>
                    </a:cubicBezTo>
                    <a:cubicBezTo>
                      <a:pt x="5" y="655"/>
                      <a:pt x="5" y="654"/>
                      <a:pt x="5" y="654"/>
                    </a:cubicBezTo>
                    <a:cubicBezTo>
                      <a:pt x="4" y="653"/>
                      <a:pt x="4" y="653"/>
                      <a:pt x="4" y="653"/>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5"/>
                      <a:pt x="5" y="655"/>
                      <a:pt x="6" y="656"/>
                    </a:cubicBezTo>
                    <a:cubicBezTo>
                      <a:pt x="11" y="657"/>
                      <a:pt x="20" y="662"/>
                      <a:pt x="28" y="666"/>
                    </a:cubicBezTo>
                    <a:cubicBezTo>
                      <a:pt x="33" y="668"/>
                      <a:pt x="36" y="670"/>
                      <a:pt x="39" y="671"/>
                    </a:cubicBezTo>
                    <a:cubicBezTo>
                      <a:pt x="41" y="672"/>
                      <a:pt x="42" y="673"/>
                      <a:pt x="43" y="673"/>
                    </a:cubicBezTo>
                    <a:cubicBezTo>
                      <a:pt x="43" y="673"/>
                      <a:pt x="44" y="673"/>
                      <a:pt x="44" y="674"/>
                    </a:cubicBezTo>
                    <a:cubicBezTo>
                      <a:pt x="44" y="674"/>
                      <a:pt x="44" y="674"/>
                      <a:pt x="44" y="674"/>
                    </a:cubicBezTo>
                    <a:cubicBezTo>
                      <a:pt x="44" y="674"/>
                      <a:pt x="45" y="674"/>
                      <a:pt x="45" y="674"/>
                    </a:cubicBezTo>
                    <a:cubicBezTo>
                      <a:pt x="45" y="674"/>
                      <a:pt x="45" y="674"/>
                      <a:pt x="45" y="674"/>
                    </a:cubicBezTo>
                    <a:cubicBezTo>
                      <a:pt x="46" y="674"/>
                      <a:pt x="46" y="674"/>
                      <a:pt x="46" y="673"/>
                    </a:cubicBezTo>
                    <a:cubicBezTo>
                      <a:pt x="46" y="673"/>
                      <a:pt x="47" y="672"/>
                      <a:pt x="46" y="672"/>
                    </a:cubicBezTo>
                    <a:cubicBezTo>
                      <a:pt x="46" y="672"/>
                      <a:pt x="46" y="671"/>
                      <a:pt x="46" y="671"/>
                    </a:cubicBezTo>
                    <a:cubicBezTo>
                      <a:pt x="4" y="645"/>
                      <a:pt x="4" y="645"/>
                      <a:pt x="4" y="645"/>
                    </a:cubicBezTo>
                    <a:cubicBezTo>
                      <a:pt x="4" y="646"/>
                      <a:pt x="4" y="646"/>
                      <a:pt x="4" y="646"/>
                    </a:cubicBezTo>
                    <a:cubicBezTo>
                      <a:pt x="5" y="647"/>
                      <a:pt x="5" y="647"/>
                      <a:pt x="5" y="647"/>
                    </a:cubicBezTo>
                    <a:cubicBezTo>
                      <a:pt x="4" y="646"/>
                      <a:pt x="4" y="646"/>
                      <a:pt x="4" y="646"/>
                    </a:cubicBezTo>
                    <a:cubicBezTo>
                      <a:pt x="4" y="648"/>
                      <a:pt x="4" y="648"/>
                      <a:pt x="4" y="648"/>
                    </a:cubicBezTo>
                    <a:cubicBezTo>
                      <a:pt x="4" y="648"/>
                      <a:pt x="5" y="648"/>
                      <a:pt x="5" y="647"/>
                    </a:cubicBezTo>
                    <a:cubicBezTo>
                      <a:pt x="4" y="646"/>
                      <a:pt x="4" y="646"/>
                      <a:pt x="4" y="646"/>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8"/>
                      <a:pt x="5" y="648"/>
                      <a:pt x="6" y="649"/>
                    </a:cubicBezTo>
                    <a:cubicBezTo>
                      <a:pt x="10" y="651"/>
                      <a:pt x="20" y="655"/>
                      <a:pt x="28" y="660"/>
                    </a:cubicBezTo>
                    <a:cubicBezTo>
                      <a:pt x="32" y="662"/>
                      <a:pt x="36" y="664"/>
                      <a:pt x="39" y="665"/>
                    </a:cubicBezTo>
                    <a:cubicBezTo>
                      <a:pt x="40" y="666"/>
                      <a:pt x="42" y="666"/>
                      <a:pt x="43" y="667"/>
                    </a:cubicBezTo>
                    <a:cubicBezTo>
                      <a:pt x="43" y="667"/>
                      <a:pt x="43" y="667"/>
                      <a:pt x="44" y="667"/>
                    </a:cubicBezTo>
                    <a:cubicBezTo>
                      <a:pt x="44" y="667"/>
                      <a:pt x="44" y="667"/>
                      <a:pt x="44" y="667"/>
                    </a:cubicBezTo>
                    <a:cubicBezTo>
                      <a:pt x="45" y="667"/>
                      <a:pt x="45" y="667"/>
                      <a:pt x="45" y="667"/>
                    </a:cubicBezTo>
                    <a:cubicBezTo>
                      <a:pt x="45" y="667"/>
                      <a:pt x="45" y="667"/>
                      <a:pt x="45" y="667"/>
                    </a:cubicBezTo>
                    <a:cubicBezTo>
                      <a:pt x="46" y="667"/>
                      <a:pt x="46" y="667"/>
                      <a:pt x="46" y="667"/>
                    </a:cubicBezTo>
                    <a:cubicBezTo>
                      <a:pt x="46" y="667"/>
                      <a:pt x="46" y="667"/>
                      <a:pt x="46" y="667"/>
                    </a:cubicBezTo>
                    <a:cubicBezTo>
                      <a:pt x="46" y="666"/>
                      <a:pt x="46" y="666"/>
                      <a:pt x="46" y="666"/>
                    </a:cubicBezTo>
                    <a:cubicBezTo>
                      <a:pt x="46" y="665"/>
                      <a:pt x="46" y="665"/>
                      <a:pt x="46" y="665"/>
                    </a:cubicBezTo>
                    <a:cubicBezTo>
                      <a:pt x="46" y="665"/>
                      <a:pt x="46" y="665"/>
                      <a:pt x="46" y="665"/>
                    </a:cubicBezTo>
                    <a:cubicBezTo>
                      <a:pt x="45" y="664"/>
                      <a:pt x="44" y="663"/>
                      <a:pt x="43" y="662"/>
                    </a:cubicBezTo>
                    <a:cubicBezTo>
                      <a:pt x="33" y="656"/>
                      <a:pt x="4" y="638"/>
                      <a:pt x="4" y="638"/>
                    </a:cubicBezTo>
                    <a:cubicBezTo>
                      <a:pt x="3" y="640"/>
                      <a:pt x="3" y="640"/>
                      <a:pt x="3" y="640"/>
                    </a:cubicBezTo>
                    <a:cubicBezTo>
                      <a:pt x="2" y="641"/>
                      <a:pt x="2" y="641"/>
                      <a:pt x="2" y="641"/>
                    </a:cubicBezTo>
                    <a:cubicBezTo>
                      <a:pt x="2" y="641"/>
                      <a:pt x="12" y="646"/>
                      <a:pt x="22" y="652"/>
                    </a:cubicBezTo>
                    <a:cubicBezTo>
                      <a:pt x="27" y="654"/>
                      <a:pt x="33" y="657"/>
                      <a:pt x="37" y="659"/>
                    </a:cubicBezTo>
                    <a:cubicBezTo>
                      <a:pt x="39" y="660"/>
                      <a:pt x="40" y="661"/>
                      <a:pt x="42" y="661"/>
                    </a:cubicBezTo>
                    <a:cubicBezTo>
                      <a:pt x="42" y="661"/>
                      <a:pt x="43" y="662"/>
                      <a:pt x="44" y="662"/>
                    </a:cubicBezTo>
                    <a:cubicBezTo>
                      <a:pt x="44" y="662"/>
                      <a:pt x="44" y="662"/>
                      <a:pt x="45" y="662"/>
                    </a:cubicBezTo>
                    <a:cubicBezTo>
                      <a:pt x="45" y="662"/>
                      <a:pt x="45" y="662"/>
                      <a:pt x="45" y="662"/>
                    </a:cubicBezTo>
                    <a:cubicBezTo>
                      <a:pt x="46" y="662"/>
                      <a:pt x="46" y="662"/>
                      <a:pt x="46" y="661"/>
                    </a:cubicBezTo>
                    <a:cubicBezTo>
                      <a:pt x="46" y="661"/>
                      <a:pt x="47" y="661"/>
                      <a:pt x="46" y="660"/>
                    </a:cubicBezTo>
                    <a:cubicBezTo>
                      <a:pt x="46" y="660"/>
                      <a:pt x="46" y="660"/>
                      <a:pt x="46" y="659"/>
                    </a:cubicBezTo>
                    <a:cubicBezTo>
                      <a:pt x="46" y="659"/>
                      <a:pt x="43" y="658"/>
                      <a:pt x="39" y="655"/>
                    </a:cubicBezTo>
                    <a:cubicBezTo>
                      <a:pt x="33" y="652"/>
                      <a:pt x="24" y="647"/>
                      <a:pt x="17" y="642"/>
                    </a:cubicBezTo>
                    <a:cubicBezTo>
                      <a:pt x="13" y="640"/>
                      <a:pt x="10" y="638"/>
                      <a:pt x="8" y="636"/>
                    </a:cubicBezTo>
                    <a:cubicBezTo>
                      <a:pt x="7" y="635"/>
                      <a:pt x="6" y="635"/>
                      <a:pt x="5"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3" y="634"/>
                      <a:pt x="3" y="634"/>
                      <a:pt x="3" y="634"/>
                    </a:cubicBezTo>
                    <a:cubicBezTo>
                      <a:pt x="5" y="634"/>
                      <a:pt x="5" y="634"/>
                      <a:pt x="5" y="634"/>
                    </a:cubicBezTo>
                    <a:cubicBezTo>
                      <a:pt x="5" y="634"/>
                      <a:pt x="4" y="634"/>
                      <a:pt x="4" y="634"/>
                    </a:cubicBezTo>
                    <a:cubicBezTo>
                      <a:pt x="3" y="634"/>
                      <a:pt x="3" y="634"/>
                      <a:pt x="3" y="634"/>
                    </a:cubicBezTo>
                    <a:cubicBezTo>
                      <a:pt x="5" y="634"/>
                      <a:pt x="5" y="634"/>
                      <a:pt x="5" y="634"/>
                    </a:cubicBezTo>
                    <a:cubicBezTo>
                      <a:pt x="3" y="634"/>
                      <a:pt x="3" y="634"/>
                      <a:pt x="3" y="634"/>
                    </a:cubicBezTo>
                    <a:cubicBezTo>
                      <a:pt x="4" y="635"/>
                      <a:pt x="4" y="635"/>
                      <a:pt x="4" y="635"/>
                    </a:cubicBezTo>
                    <a:cubicBezTo>
                      <a:pt x="5" y="634"/>
                      <a:pt x="5" y="634"/>
                      <a:pt x="5" y="634"/>
                    </a:cubicBezTo>
                    <a:cubicBezTo>
                      <a:pt x="3" y="634"/>
                      <a:pt x="3" y="634"/>
                      <a:pt x="3" y="634"/>
                    </a:cubicBezTo>
                    <a:cubicBezTo>
                      <a:pt x="4" y="635"/>
                      <a:pt x="4" y="635"/>
                      <a:pt x="4" y="635"/>
                    </a:cubicBezTo>
                    <a:cubicBezTo>
                      <a:pt x="3" y="634"/>
                      <a:pt x="3" y="634"/>
                      <a:pt x="3" y="634"/>
                    </a:cubicBezTo>
                    <a:cubicBezTo>
                      <a:pt x="2" y="636"/>
                      <a:pt x="2" y="636"/>
                      <a:pt x="2" y="636"/>
                    </a:cubicBezTo>
                    <a:cubicBezTo>
                      <a:pt x="43" y="654"/>
                      <a:pt x="43" y="654"/>
                      <a:pt x="43" y="654"/>
                    </a:cubicBezTo>
                    <a:cubicBezTo>
                      <a:pt x="44" y="654"/>
                      <a:pt x="45" y="654"/>
                      <a:pt x="45" y="653"/>
                    </a:cubicBezTo>
                    <a:cubicBezTo>
                      <a:pt x="45" y="652"/>
                      <a:pt x="45" y="652"/>
                      <a:pt x="45" y="652"/>
                    </a:cubicBezTo>
                    <a:cubicBezTo>
                      <a:pt x="45" y="652"/>
                      <a:pt x="45" y="651"/>
                      <a:pt x="45" y="651"/>
                    </a:cubicBezTo>
                    <a:cubicBezTo>
                      <a:pt x="45" y="651"/>
                      <a:pt x="45" y="651"/>
                      <a:pt x="45" y="651"/>
                    </a:cubicBezTo>
                    <a:cubicBezTo>
                      <a:pt x="44" y="650"/>
                      <a:pt x="43" y="650"/>
                      <a:pt x="42" y="649"/>
                    </a:cubicBezTo>
                    <a:cubicBezTo>
                      <a:pt x="37" y="646"/>
                      <a:pt x="27" y="640"/>
                      <a:pt x="19" y="635"/>
                    </a:cubicBezTo>
                    <a:cubicBezTo>
                      <a:pt x="15" y="633"/>
                      <a:pt x="11" y="630"/>
                      <a:pt x="8" y="629"/>
                    </a:cubicBezTo>
                    <a:cubicBezTo>
                      <a:pt x="7" y="628"/>
                      <a:pt x="6" y="627"/>
                      <a:pt x="5" y="626"/>
                    </a:cubicBezTo>
                    <a:cubicBezTo>
                      <a:pt x="4" y="626"/>
                      <a:pt x="4" y="626"/>
                      <a:pt x="4" y="626"/>
                    </a:cubicBezTo>
                    <a:cubicBezTo>
                      <a:pt x="4" y="626"/>
                      <a:pt x="4" y="626"/>
                      <a:pt x="4" y="626"/>
                    </a:cubicBezTo>
                    <a:cubicBezTo>
                      <a:pt x="4" y="626"/>
                      <a:pt x="4" y="626"/>
                      <a:pt x="4" y="626"/>
                    </a:cubicBezTo>
                    <a:cubicBezTo>
                      <a:pt x="3" y="627"/>
                      <a:pt x="3" y="627"/>
                      <a:pt x="3" y="627"/>
                    </a:cubicBezTo>
                    <a:cubicBezTo>
                      <a:pt x="4" y="627"/>
                      <a:pt x="4" y="627"/>
                      <a:pt x="4" y="627"/>
                    </a:cubicBezTo>
                    <a:cubicBezTo>
                      <a:pt x="4" y="626"/>
                      <a:pt x="4" y="626"/>
                      <a:pt x="4" y="626"/>
                    </a:cubicBezTo>
                    <a:cubicBezTo>
                      <a:pt x="3" y="627"/>
                      <a:pt x="3" y="627"/>
                      <a:pt x="3" y="627"/>
                    </a:cubicBezTo>
                    <a:cubicBezTo>
                      <a:pt x="4" y="627"/>
                      <a:pt x="4" y="627"/>
                      <a:pt x="4" y="627"/>
                    </a:cubicBezTo>
                    <a:cubicBezTo>
                      <a:pt x="3" y="627"/>
                      <a:pt x="3" y="627"/>
                      <a:pt x="3" y="627"/>
                    </a:cubicBezTo>
                    <a:cubicBezTo>
                      <a:pt x="4" y="627"/>
                      <a:pt x="4" y="627"/>
                      <a:pt x="4" y="627"/>
                    </a:cubicBezTo>
                    <a:cubicBezTo>
                      <a:pt x="4" y="627"/>
                      <a:pt x="4" y="627"/>
                      <a:pt x="4" y="627"/>
                    </a:cubicBezTo>
                    <a:cubicBezTo>
                      <a:pt x="3" y="627"/>
                      <a:pt x="3" y="627"/>
                      <a:pt x="3" y="627"/>
                    </a:cubicBezTo>
                    <a:cubicBezTo>
                      <a:pt x="4" y="627"/>
                      <a:pt x="4" y="627"/>
                      <a:pt x="4" y="627"/>
                    </a:cubicBezTo>
                    <a:cubicBezTo>
                      <a:pt x="3" y="626"/>
                      <a:pt x="3" y="626"/>
                      <a:pt x="3" y="626"/>
                    </a:cubicBezTo>
                    <a:cubicBezTo>
                      <a:pt x="2" y="628"/>
                      <a:pt x="2" y="628"/>
                      <a:pt x="2" y="628"/>
                    </a:cubicBezTo>
                    <a:cubicBezTo>
                      <a:pt x="2" y="628"/>
                      <a:pt x="12" y="633"/>
                      <a:pt x="22" y="638"/>
                    </a:cubicBezTo>
                    <a:cubicBezTo>
                      <a:pt x="27" y="640"/>
                      <a:pt x="33" y="642"/>
                      <a:pt x="37" y="644"/>
                    </a:cubicBezTo>
                    <a:cubicBezTo>
                      <a:pt x="39" y="645"/>
                      <a:pt x="41" y="646"/>
                      <a:pt x="42" y="647"/>
                    </a:cubicBezTo>
                    <a:cubicBezTo>
                      <a:pt x="43" y="647"/>
                      <a:pt x="43" y="647"/>
                      <a:pt x="44" y="647"/>
                    </a:cubicBezTo>
                    <a:cubicBezTo>
                      <a:pt x="44" y="647"/>
                      <a:pt x="45" y="648"/>
                      <a:pt x="45" y="648"/>
                    </a:cubicBezTo>
                    <a:cubicBezTo>
                      <a:pt x="46" y="647"/>
                      <a:pt x="46" y="647"/>
                      <a:pt x="46" y="647"/>
                    </a:cubicBezTo>
                    <a:cubicBezTo>
                      <a:pt x="46" y="647"/>
                      <a:pt x="46" y="647"/>
                      <a:pt x="47" y="647"/>
                    </a:cubicBezTo>
                    <a:cubicBezTo>
                      <a:pt x="47" y="646"/>
                      <a:pt x="47" y="646"/>
                      <a:pt x="47" y="646"/>
                    </a:cubicBezTo>
                    <a:cubicBezTo>
                      <a:pt x="47" y="645"/>
                      <a:pt x="47" y="645"/>
                      <a:pt x="46" y="645"/>
                    </a:cubicBezTo>
                    <a:cubicBezTo>
                      <a:pt x="3" y="618"/>
                      <a:pt x="3" y="618"/>
                      <a:pt x="3" y="618"/>
                    </a:cubicBezTo>
                    <a:cubicBezTo>
                      <a:pt x="2" y="619"/>
                      <a:pt x="2" y="619"/>
                      <a:pt x="2" y="619"/>
                    </a:cubicBezTo>
                    <a:cubicBezTo>
                      <a:pt x="3" y="620"/>
                      <a:pt x="3" y="620"/>
                      <a:pt x="3" y="620"/>
                    </a:cubicBezTo>
                    <a:cubicBezTo>
                      <a:pt x="2" y="619"/>
                      <a:pt x="2" y="619"/>
                      <a:pt x="2" y="619"/>
                    </a:cubicBezTo>
                    <a:cubicBezTo>
                      <a:pt x="3" y="620"/>
                      <a:pt x="3" y="620"/>
                      <a:pt x="3" y="620"/>
                    </a:cubicBezTo>
                    <a:cubicBezTo>
                      <a:pt x="3" y="620"/>
                      <a:pt x="3" y="620"/>
                      <a:pt x="3" y="620"/>
                    </a:cubicBezTo>
                    <a:cubicBezTo>
                      <a:pt x="2" y="619"/>
                      <a:pt x="2" y="619"/>
                      <a:pt x="2" y="619"/>
                    </a:cubicBezTo>
                    <a:cubicBezTo>
                      <a:pt x="3" y="620"/>
                      <a:pt x="3" y="620"/>
                      <a:pt x="3" y="620"/>
                    </a:cubicBezTo>
                    <a:cubicBezTo>
                      <a:pt x="2" y="619"/>
                      <a:pt x="2" y="619"/>
                      <a:pt x="2" y="619"/>
                    </a:cubicBezTo>
                    <a:cubicBezTo>
                      <a:pt x="2" y="620"/>
                      <a:pt x="2" y="620"/>
                      <a:pt x="2" y="620"/>
                    </a:cubicBezTo>
                    <a:cubicBezTo>
                      <a:pt x="3" y="620"/>
                      <a:pt x="3" y="620"/>
                      <a:pt x="3" y="620"/>
                    </a:cubicBezTo>
                    <a:cubicBezTo>
                      <a:pt x="2" y="619"/>
                      <a:pt x="2" y="619"/>
                      <a:pt x="2" y="619"/>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3" y="621"/>
                    </a:cubicBezTo>
                    <a:cubicBezTo>
                      <a:pt x="6" y="622"/>
                      <a:pt x="17" y="627"/>
                      <a:pt x="26" y="631"/>
                    </a:cubicBezTo>
                    <a:cubicBezTo>
                      <a:pt x="31" y="634"/>
                      <a:pt x="36" y="636"/>
                      <a:pt x="39" y="637"/>
                    </a:cubicBezTo>
                    <a:cubicBezTo>
                      <a:pt x="42" y="639"/>
                      <a:pt x="45" y="640"/>
                      <a:pt x="45" y="640"/>
                    </a:cubicBezTo>
                    <a:cubicBezTo>
                      <a:pt x="45" y="640"/>
                      <a:pt x="46" y="640"/>
                      <a:pt x="46" y="640"/>
                    </a:cubicBezTo>
                    <a:cubicBezTo>
                      <a:pt x="47" y="639"/>
                      <a:pt x="47" y="639"/>
                      <a:pt x="47" y="639"/>
                    </a:cubicBezTo>
                    <a:cubicBezTo>
                      <a:pt x="47" y="638"/>
                      <a:pt x="46" y="638"/>
                      <a:pt x="46" y="638"/>
                    </a:cubicBezTo>
                    <a:cubicBezTo>
                      <a:pt x="46" y="637"/>
                      <a:pt x="46" y="637"/>
                      <a:pt x="45" y="637"/>
                    </a:cubicBezTo>
                    <a:cubicBezTo>
                      <a:pt x="43" y="635"/>
                      <a:pt x="40" y="633"/>
                      <a:pt x="36" y="631"/>
                    </a:cubicBezTo>
                    <a:cubicBezTo>
                      <a:pt x="30" y="627"/>
                      <a:pt x="22" y="622"/>
                      <a:pt x="15" y="618"/>
                    </a:cubicBezTo>
                    <a:cubicBezTo>
                      <a:pt x="12" y="616"/>
                      <a:pt x="9" y="615"/>
                      <a:pt x="7" y="614"/>
                    </a:cubicBezTo>
                    <a:cubicBezTo>
                      <a:pt x="6" y="613"/>
                      <a:pt x="6" y="612"/>
                      <a:pt x="5"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3" y="613"/>
                      <a:pt x="3" y="613"/>
                      <a:pt x="3" y="613"/>
                    </a:cubicBezTo>
                    <a:cubicBezTo>
                      <a:pt x="5" y="612"/>
                      <a:pt x="5" y="612"/>
                      <a:pt x="5" y="612"/>
                    </a:cubicBezTo>
                    <a:cubicBezTo>
                      <a:pt x="4" y="612"/>
                      <a:pt x="4" y="612"/>
                      <a:pt x="4" y="612"/>
                    </a:cubicBezTo>
                    <a:cubicBezTo>
                      <a:pt x="3" y="613"/>
                      <a:pt x="3" y="613"/>
                      <a:pt x="3" y="613"/>
                    </a:cubicBezTo>
                    <a:cubicBezTo>
                      <a:pt x="5" y="612"/>
                      <a:pt x="5" y="612"/>
                      <a:pt x="5" y="612"/>
                    </a:cubicBezTo>
                    <a:cubicBezTo>
                      <a:pt x="3" y="613"/>
                      <a:pt x="3" y="613"/>
                      <a:pt x="3" y="613"/>
                    </a:cubicBezTo>
                    <a:cubicBezTo>
                      <a:pt x="5" y="613"/>
                      <a:pt x="5" y="613"/>
                      <a:pt x="5" y="613"/>
                    </a:cubicBezTo>
                    <a:cubicBezTo>
                      <a:pt x="5" y="612"/>
                      <a:pt x="5" y="612"/>
                      <a:pt x="5" y="612"/>
                    </a:cubicBezTo>
                    <a:cubicBezTo>
                      <a:pt x="3" y="613"/>
                      <a:pt x="3" y="613"/>
                      <a:pt x="3" y="613"/>
                    </a:cubicBezTo>
                    <a:cubicBezTo>
                      <a:pt x="5" y="613"/>
                      <a:pt x="5" y="613"/>
                      <a:pt x="5" y="613"/>
                    </a:cubicBezTo>
                    <a:cubicBezTo>
                      <a:pt x="3" y="613"/>
                      <a:pt x="3" y="613"/>
                      <a:pt x="3" y="613"/>
                    </a:cubicBezTo>
                    <a:cubicBezTo>
                      <a:pt x="4" y="614"/>
                      <a:pt x="4" y="614"/>
                      <a:pt x="4" y="614"/>
                    </a:cubicBezTo>
                    <a:cubicBezTo>
                      <a:pt x="5" y="613"/>
                      <a:pt x="5" y="613"/>
                      <a:pt x="5" y="613"/>
                    </a:cubicBezTo>
                    <a:cubicBezTo>
                      <a:pt x="3" y="613"/>
                      <a:pt x="3" y="613"/>
                      <a:pt x="3" y="613"/>
                    </a:cubicBezTo>
                    <a:cubicBezTo>
                      <a:pt x="4" y="614"/>
                      <a:pt x="4" y="614"/>
                      <a:pt x="4" y="614"/>
                    </a:cubicBezTo>
                    <a:cubicBezTo>
                      <a:pt x="3" y="613"/>
                      <a:pt x="3" y="613"/>
                      <a:pt x="3" y="613"/>
                    </a:cubicBezTo>
                    <a:cubicBezTo>
                      <a:pt x="3" y="614"/>
                      <a:pt x="3" y="614"/>
                      <a:pt x="3" y="614"/>
                    </a:cubicBezTo>
                    <a:cubicBezTo>
                      <a:pt x="3" y="614"/>
                      <a:pt x="12" y="619"/>
                      <a:pt x="22" y="624"/>
                    </a:cubicBezTo>
                    <a:cubicBezTo>
                      <a:pt x="27" y="626"/>
                      <a:pt x="32" y="629"/>
                      <a:pt x="36" y="630"/>
                    </a:cubicBezTo>
                    <a:cubicBezTo>
                      <a:pt x="38" y="631"/>
                      <a:pt x="40" y="632"/>
                      <a:pt x="41" y="633"/>
                    </a:cubicBezTo>
                    <a:cubicBezTo>
                      <a:pt x="42" y="633"/>
                      <a:pt x="42" y="633"/>
                      <a:pt x="43" y="633"/>
                    </a:cubicBezTo>
                    <a:cubicBezTo>
                      <a:pt x="43" y="634"/>
                      <a:pt x="43" y="634"/>
                      <a:pt x="44" y="634"/>
                    </a:cubicBezTo>
                    <a:cubicBezTo>
                      <a:pt x="44" y="634"/>
                      <a:pt x="44" y="634"/>
                      <a:pt x="44" y="634"/>
                    </a:cubicBezTo>
                    <a:cubicBezTo>
                      <a:pt x="45" y="634"/>
                      <a:pt x="45" y="633"/>
                      <a:pt x="45" y="633"/>
                    </a:cubicBezTo>
                    <a:cubicBezTo>
                      <a:pt x="45" y="633"/>
                      <a:pt x="46" y="632"/>
                      <a:pt x="45" y="632"/>
                    </a:cubicBezTo>
                    <a:cubicBezTo>
                      <a:pt x="45" y="631"/>
                      <a:pt x="45" y="631"/>
                      <a:pt x="45" y="631"/>
                    </a:cubicBezTo>
                    <a:cubicBezTo>
                      <a:pt x="22" y="617"/>
                      <a:pt x="22" y="617"/>
                      <a:pt x="22" y="617"/>
                    </a:cubicBezTo>
                    <a:cubicBezTo>
                      <a:pt x="44" y="627"/>
                      <a:pt x="44" y="627"/>
                      <a:pt x="44" y="627"/>
                    </a:cubicBezTo>
                    <a:cubicBezTo>
                      <a:pt x="45" y="627"/>
                      <a:pt x="46" y="627"/>
                      <a:pt x="46" y="626"/>
                    </a:cubicBezTo>
                    <a:cubicBezTo>
                      <a:pt x="46" y="626"/>
                      <a:pt x="46" y="625"/>
                      <a:pt x="46" y="624"/>
                    </a:cubicBezTo>
                    <a:cubicBezTo>
                      <a:pt x="25" y="612"/>
                      <a:pt x="25" y="612"/>
                      <a:pt x="25" y="612"/>
                    </a:cubicBezTo>
                    <a:cubicBezTo>
                      <a:pt x="44" y="620"/>
                      <a:pt x="44" y="620"/>
                      <a:pt x="44" y="620"/>
                    </a:cubicBezTo>
                    <a:cubicBezTo>
                      <a:pt x="44" y="621"/>
                      <a:pt x="45" y="620"/>
                      <a:pt x="45" y="620"/>
                    </a:cubicBezTo>
                    <a:cubicBezTo>
                      <a:pt x="46" y="619"/>
                      <a:pt x="46" y="618"/>
                      <a:pt x="45" y="618"/>
                    </a:cubicBezTo>
                    <a:cubicBezTo>
                      <a:pt x="4" y="592"/>
                      <a:pt x="4" y="592"/>
                      <a:pt x="4" y="592"/>
                    </a:cubicBezTo>
                    <a:cubicBezTo>
                      <a:pt x="3" y="593"/>
                      <a:pt x="3" y="593"/>
                      <a:pt x="3" y="593"/>
                    </a:cubicBezTo>
                    <a:cubicBezTo>
                      <a:pt x="5" y="594"/>
                      <a:pt x="5" y="594"/>
                      <a:pt x="5" y="594"/>
                    </a:cubicBezTo>
                    <a:cubicBezTo>
                      <a:pt x="3" y="593"/>
                      <a:pt x="3" y="593"/>
                      <a:pt x="3" y="593"/>
                    </a:cubicBezTo>
                    <a:cubicBezTo>
                      <a:pt x="3" y="595"/>
                      <a:pt x="3" y="595"/>
                      <a:pt x="3" y="595"/>
                    </a:cubicBezTo>
                    <a:cubicBezTo>
                      <a:pt x="4" y="595"/>
                      <a:pt x="4" y="595"/>
                      <a:pt x="5" y="594"/>
                    </a:cubicBezTo>
                    <a:cubicBezTo>
                      <a:pt x="3" y="593"/>
                      <a:pt x="3" y="593"/>
                      <a:pt x="3" y="593"/>
                    </a:cubicBezTo>
                    <a:cubicBezTo>
                      <a:pt x="3" y="595"/>
                      <a:pt x="3" y="595"/>
                      <a:pt x="3" y="595"/>
                    </a:cubicBezTo>
                    <a:cubicBezTo>
                      <a:pt x="3" y="594"/>
                      <a:pt x="3" y="594"/>
                      <a:pt x="3" y="594"/>
                    </a:cubicBezTo>
                    <a:cubicBezTo>
                      <a:pt x="3" y="595"/>
                      <a:pt x="3" y="595"/>
                      <a:pt x="3" y="595"/>
                    </a:cubicBezTo>
                    <a:cubicBezTo>
                      <a:pt x="3" y="595"/>
                      <a:pt x="3" y="595"/>
                      <a:pt x="3" y="595"/>
                    </a:cubicBezTo>
                    <a:cubicBezTo>
                      <a:pt x="3" y="594"/>
                      <a:pt x="3" y="594"/>
                      <a:pt x="3" y="594"/>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4" y="595"/>
                      <a:pt x="5" y="596"/>
                    </a:cubicBezTo>
                    <a:cubicBezTo>
                      <a:pt x="9" y="598"/>
                      <a:pt x="19" y="603"/>
                      <a:pt x="27" y="607"/>
                    </a:cubicBezTo>
                    <a:cubicBezTo>
                      <a:pt x="31" y="609"/>
                      <a:pt x="35" y="611"/>
                      <a:pt x="38" y="612"/>
                    </a:cubicBezTo>
                    <a:cubicBezTo>
                      <a:pt x="39" y="613"/>
                      <a:pt x="41" y="613"/>
                      <a:pt x="42" y="614"/>
                    </a:cubicBezTo>
                    <a:cubicBezTo>
                      <a:pt x="42" y="614"/>
                      <a:pt x="42" y="614"/>
                      <a:pt x="43" y="614"/>
                    </a:cubicBezTo>
                    <a:cubicBezTo>
                      <a:pt x="43" y="614"/>
                      <a:pt x="43" y="614"/>
                      <a:pt x="44" y="614"/>
                    </a:cubicBezTo>
                    <a:cubicBezTo>
                      <a:pt x="44" y="614"/>
                      <a:pt x="44" y="614"/>
                      <a:pt x="44" y="614"/>
                    </a:cubicBezTo>
                    <a:cubicBezTo>
                      <a:pt x="45" y="614"/>
                      <a:pt x="45" y="614"/>
                      <a:pt x="45" y="614"/>
                    </a:cubicBezTo>
                    <a:cubicBezTo>
                      <a:pt x="45" y="613"/>
                      <a:pt x="46" y="613"/>
                      <a:pt x="45" y="613"/>
                    </a:cubicBezTo>
                    <a:cubicBezTo>
                      <a:pt x="45" y="612"/>
                      <a:pt x="45" y="612"/>
                      <a:pt x="45" y="612"/>
                    </a:cubicBezTo>
                    <a:cubicBezTo>
                      <a:pt x="45" y="612"/>
                      <a:pt x="42" y="610"/>
                      <a:pt x="38" y="608"/>
                    </a:cubicBezTo>
                    <a:cubicBezTo>
                      <a:pt x="33" y="605"/>
                      <a:pt x="24" y="600"/>
                      <a:pt x="17" y="595"/>
                    </a:cubicBezTo>
                    <a:cubicBezTo>
                      <a:pt x="14" y="593"/>
                      <a:pt x="10" y="591"/>
                      <a:pt x="8" y="589"/>
                    </a:cubicBezTo>
                    <a:cubicBezTo>
                      <a:pt x="7" y="589"/>
                      <a:pt x="6" y="588"/>
                      <a:pt x="5" y="588"/>
                    </a:cubicBezTo>
                    <a:cubicBezTo>
                      <a:pt x="5" y="587"/>
                      <a:pt x="5" y="587"/>
                      <a:pt x="5" y="587"/>
                    </a:cubicBezTo>
                    <a:cubicBezTo>
                      <a:pt x="5" y="587"/>
                      <a:pt x="5" y="587"/>
                      <a:pt x="5" y="587"/>
                    </a:cubicBezTo>
                    <a:cubicBezTo>
                      <a:pt x="4" y="587"/>
                      <a:pt x="4" y="587"/>
                      <a:pt x="4" y="587"/>
                    </a:cubicBezTo>
                    <a:cubicBezTo>
                      <a:pt x="5" y="587"/>
                      <a:pt x="5" y="587"/>
                      <a:pt x="5" y="587"/>
                    </a:cubicBezTo>
                    <a:cubicBezTo>
                      <a:pt x="5" y="587"/>
                      <a:pt x="5" y="587"/>
                      <a:pt x="5" y="587"/>
                    </a:cubicBezTo>
                    <a:cubicBezTo>
                      <a:pt x="4" y="587"/>
                      <a:pt x="4" y="587"/>
                      <a:pt x="4" y="587"/>
                    </a:cubicBezTo>
                    <a:cubicBezTo>
                      <a:pt x="5" y="587"/>
                      <a:pt x="5" y="587"/>
                      <a:pt x="5" y="587"/>
                    </a:cubicBezTo>
                    <a:cubicBezTo>
                      <a:pt x="4" y="588"/>
                      <a:pt x="4" y="588"/>
                      <a:pt x="4" y="588"/>
                    </a:cubicBezTo>
                    <a:cubicBezTo>
                      <a:pt x="5" y="588"/>
                      <a:pt x="5" y="588"/>
                      <a:pt x="5" y="588"/>
                    </a:cubicBezTo>
                    <a:cubicBezTo>
                      <a:pt x="5" y="587"/>
                      <a:pt x="5" y="587"/>
                      <a:pt x="5" y="587"/>
                    </a:cubicBezTo>
                    <a:cubicBezTo>
                      <a:pt x="4" y="588"/>
                      <a:pt x="4" y="588"/>
                      <a:pt x="4"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4" y="589"/>
                      <a:pt x="4" y="589"/>
                      <a:pt x="4" y="589"/>
                    </a:cubicBezTo>
                    <a:cubicBezTo>
                      <a:pt x="4" y="589"/>
                      <a:pt x="5" y="589"/>
                      <a:pt x="5" y="588"/>
                    </a:cubicBezTo>
                    <a:cubicBezTo>
                      <a:pt x="4" y="588"/>
                      <a:pt x="4" y="588"/>
                      <a:pt x="4" y="588"/>
                    </a:cubicBezTo>
                    <a:cubicBezTo>
                      <a:pt x="4" y="589"/>
                      <a:pt x="4" y="589"/>
                      <a:pt x="4" y="589"/>
                    </a:cubicBezTo>
                    <a:cubicBezTo>
                      <a:pt x="4" y="588"/>
                      <a:pt x="4" y="588"/>
                      <a:pt x="4" y="588"/>
                    </a:cubicBezTo>
                    <a:cubicBezTo>
                      <a:pt x="4" y="589"/>
                      <a:pt x="4" y="589"/>
                      <a:pt x="4" y="589"/>
                    </a:cubicBezTo>
                    <a:cubicBezTo>
                      <a:pt x="4" y="589"/>
                      <a:pt x="4" y="589"/>
                      <a:pt x="4" y="589"/>
                    </a:cubicBezTo>
                    <a:cubicBezTo>
                      <a:pt x="4" y="588"/>
                      <a:pt x="4" y="588"/>
                      <a:pt x="4" y="588"/>
                    </a:cubicBezTo>
                    <a:cubicBezTo>
                      <a:pt x="4" y="589"/>
                      <a:pt x="4" y="589"/>
                      <a:pt x="4" y="589"/>
                    </a:cubicBezTo>
                    <a:cubicBezTo>
                      <a:pt x="4" y="588"/>
                      <a:pt x="4" y="588"/>
                      <a:pt x="4" y="588"/>
                    </a:cubicBezTo>
                    <a:cubicBezTo>
                      <a:pt x="3" y="589"/>
                      <a:pt x="3" y="589"/>
                      <a:pt x="3" y="589"/>
                    </a:cubicBezTo>
                    <a:cubicBezTo>
                      <a:pt x="4" y="589"/>
                      <a:pt x="4" y="589"/>
                      <a:pt x="4" y="589"/>
                    </a:cubicBezTo>
                    <a:cubicBezTo>
                      <a:pt x="4" y="588"/>
                      <a:pt x="4" y="588"/>
                      <a:pt x="4" y="588"/>
                    </a:cubicBezTo>
                    <a:cubicBezTo>
                      <a:pt x="3" y="589"/>
                      <a:pt x="3" y="589"/>
                      <a:pt x="3" y="589"/>
                    </a:cubicBezTo>
                    <a:cubicBezTo>
                      <a:pt x="4" y="589"/>
                      <a:pt x="5" y="589"/>
                      <a:pt x="6" y="590"/>
                    </a:cubicBezTo>
                    <a:cubicBezTo>
                      <a:pt x="10" y="592"/>
                      <a:pt x="19" y="596"/>
                      <a:pt x="28" y="600"/>
                    </a:cubicBezTo>
                    <a:cubicBezTo>
                      <a:pt x="32" y="602"/>
                      <a:pt x="36" y="604"/>
                      <a:pt x="39" y="605"/>
                    </a:cubicBezTo>
                    <a:cubicBezTo>
                      <a:pt x="40" y="606"/>
                      <a:pt x="42" y="607"/>
                      <a:pt x="43" y="607"/>
                    </a:cubicBezTo>
                    <a:cubicBezTo>
                      <a:pt x="43" y="607"/>
                      <a:pt x="44" y="607"/>
                      <a:pt x="44" y="608"/>
                    </a:cubicBezTo>
                    <a:cubicBezTo>
                      <a:pt x="44" y="608"/>
                      <a:pt x="44" y="608"/>
                      <a:pt x="45" y="608"/>
                    </a:cubicBezTo>
                    <a:cubicBezTo>
                      <a:pt x="46" y="608"/>
                      <a:pt x="46" y="608"/>
                      <a:pt x="46" y="608"/>
                    </a:cubicBezTo>
                    <a:cubicBezTo>
                      <a:pt x="46" y="608"/>
                      <a:pt x="46" y="607"/>
                      <a:pt x="46" y="607"/>
                    </a:cubicBezTo>
                    <a:cubicBezTo>
                      <a:pt x="46" y="607"/>
                      <a:pt x="46" y="607"/>
                      <a:pt x="46" y="607"/>
                    </a:cubicBezTo>
                    <a:cubicBezTo>
                      <a:pt x="47" y="606"/>
                      <a:pt x="47" y="606"/>
                      <a:pt x="47" y="606"/>
                    </a:cubicBezTo>
                    <a:cubicBezTo>
                      <a:pt x="47" y="606"/>
                      <a:pt x="46" y="605"/>
                      <a:pt x="46" y="605"/>
                    </a:cubicBezTo>
                    <a:cubicBezTo>
                      <a:pt x="46" y="605"/>
                      <a:pt x="46" y="605"/>
                      <a:pt x="46" y="605"/>
                    </a:cubicBezTo>
                    <a:cubicBezTo>
                      <a:pt x="45" y="604"/>
                      <a:pt x="44" y="604"/>
                      <a:pt x="43" y="603"/>
                    </a:cubicBezTo>
                    <a:cubicBezTo>
                      <a:pt x="33" y="596"/>
                      <a:pt x="4" y="579"/>
                      <a:pt x="4" y="579"/>
                    </a:cubicBezTo>
                    <a:cubicBezTo>
                      <a:pt x="3" y="580"/>
                      <a:pt x="3" y="580"/>
                      <a:pt x="3" y="580"/>
                    </a:cubicBezTo>
                    <a:cubicBezTo>
                      <a:pt x="2" y="581"/>
                      <a:pt x="2" y="581"/>
                      <a:pt x="2" y="581"/>
                    </a:cubicBezTo>
                    <a:cubicBezTo>
                      <a:pt x="44" y="600"/>
                      <a:pt x="44" y="600"/>
                      <a:pt x="44" y="600"/>
                    </a:cubicBezTo>
                    <a:cubicBezTo>
                      <a:pt x="45" y="601"/>
                      <a:pt x="46" y="600"/>
                      <a:pt x="46" y="600"/>
                    </a:cubicBezTo>
                    <a:cubicBezTo>
                      <a:pt x="47" y="599"/>
                      <a:pt x="46" y="598"/>
                      <a:pt x="46" y="598"/>
                    </a:cubicBezTo>
                    <a:cubicBezTo>
                      <a:pt x="4" y="572"/>
                      <a:pt x="4" y="572"/>
                      <a:pt x="4" y="572"/>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4"/>
                      <a:pt x="3" y="574"/>
                      <a:pt x="3" y="574"/>
                    </a:cubicBezTo>
                    <a:cubicBezTo>
                      <a:pt x="6" y="576"/>
                      <a:pt x="16" y="581"/>
                      <a:pt x="25" y="585"/>
                    </a:cubicBezTo>
                    <a:cubicBezTo>
                      <a:pt x="29" y="587"/>
                      <a:pt x="34" y="589"/>
                      <a:pt x="37" y="591"/>
                    </a:cubicBezTo>
                    <a:cubicBezTo>
                      <a:pt x="39" y="592"/>
                      <a:pt x="41" y="592"/>
                      <a:pt x="42" y="593"/>
                    </a:cubicBezTo>
                    <a:cubicBezTo>
                      <a:pt x="42" y="593"/>
                      <a:pt x="43" y="593"/>
                      <a:pt x="43" y="594"/>
                    </a:cubicBezTo>
                    <a:cubicBezTo>
                      <a:pt x="44" y="594"/>
                      <a:pt x="44" y="594"/>
                      <a:pt x="45" y="594"/>
                    </a:cubicBezTo>
                    <a:cubicBezTo>
                      <a:pt x="45" y="594"/>
                      <a:pt x="45" y="594"/>
                      <a:pt x="45" y="594"/>
                    </a:cubicBezTo>
                    <a:cubicBezTo>
                      <a:pt x="45" y="594"/>
                      <a:pt x="46" y="593"/>
                      <a:pt x="46" y="593"/>
                    </a:cubicBezTo>
                    <a:cubicBezTo>
                      <a:pt x="46" y="593"/>
                      <a:pt x="46" y="593"/>
                      <a:pt x="46" y="593"/>
                    </a:cubicBezTo>
                    <a:cubicBezTo>
                      <a:pt x="46" y="592"/>
                      <a:pt x="46" y="592"/>
                      <a:pt x="46" y="592"/>
                    </a:cubicBezTo>
                    <a:cubicBezTo>
                      <a:pt x="46" y="592"/>
                      <a:pt x="46" y="592"/>
                      <a:pt x="46" y="591"/>
                    </a:cubicBezTo>
                    <a:cubicBezTo>
                      <a:pt x="46" y="591"/>
                      <a:pt x="46" y="591"/>
                      <a:pt x="46" y="591"/>
                    </a:cubicBezTo>
                    <a:cubicBezTo>
                      <a:pt x="45" y="590"/>
                      <a:pt x="44" y="590"/>
                      <a:pt x="42" y="589"/>
                    </a:cubicBezTo>
                    <a:cubicBezTo>
                      <a:pt x="38" y="585"/>
                      <a:pt x="28" y="580"/>
                      <a:pt x="19" y="575"/>
                    </a:cubicBezTo>
                    <a:cubicBezTo>
                      <a:pt x="15" y="572"/>
                      <a:pt x="11" y="570"/>
                      <a:pt x="8" y="568"/>
                    </a:cubicBezTo>
                    <a:cubicBezTo>
                      <a:pt x="7" y="567"/>
                      <a:pt x="5" y="566"/>
                      <a:pt x="5" y="566"/>
                    </a:cubicBezTo>
                    <a:cubicBezTo>
                      <a:pt x="4" y="565"/>
                      <a:pt x="4" y="565"/>
                      <a:pt x="4" y="565"/>
                    </a:cubicBezTo>
                    <a:cubicBezTo>
                      <a:pt x="4" y="565"/>
                      <a:pt x="4" y="565"/>
                      <a:pt x="4" y="565"/>
                    </a:cubicBezTo>
                    <a:cubicBezTo>
                      <a:pt x="4" y="565"/>
                      <a:pt x="4" y="565"/>
                      <a:pt x="4" y="565"/>
                    </a:cubicBezTo>
                    <a:cubicBezTo>
                      <a:pt x="3" y="566"/>
                      <a:pt x="3" y="566"/>
                      <a:pt x="3" y="566"/>
                    </a:cubicBezTo>
                    <a:cubicBezTo>
                      <a:pt x="4" y="565"/>
                      <a:pt x="4" y="565"/>
                      <a:pt x="4" y="565"/>
                    </a:cubicBezTo>
                    <a:cubicBezTo>
                      <a:pt x="4" y="565"/>
                      <a:pt x="4" y="565"/>
                      <a:pt x="4" y="565"/>
                    </a:cubicBezTo>
                    <a:cubicBezTo>
                      <a:pt x="3" y="566"/>
                      <a:pt x="3" y="566"/>
                      <a:pt x="3" y="566"/>
                    </a:cubicBezTo>
                    <a:cubicBezTo>
                      <a:pt x="4" y="565"/>
                      <a:pt x="4" y="565"/>
                      <a:pt x="4" y="565"/>
                    </a:cubicBezTo>
                    <a:cubicBezTo>
                      <a:pt x="3" y="566"/>
                      <a:pt x="3" y="566"/>
                      <a:pt x="3" y="566"/>
                    </a:cubicBezTo>
                    <a:cubicBezTo>
                      <a:pt x="4" y="566"/>
                      <a:pt x="4" y="566"/>
                      <a:pt x="4" y="566"/>
                    </a:cubicBezTo>
                    <a:cubicBezTo>
                      <a:pt x="4" y="565"/>
                      <a:pt x="4" y="565"/>
                      <a:pt x="4" y="565"/>
                    </a:cubicBezTo>
                    <a:cubicBezTo>
                      <a:pt x="3" y="566"/>
                      <a:pt x="3" y="566"/>
                      <a:pt x="3" y="566"/>
                    </a:cubicBezTo>
                    <a:cubicBezTo>
                      <a:pt x="4" y="566"/>
                      <a:pt x="4" y="566"/>
                      <a:pt x="4" y="566"/>
                    </a:cubicBezTo>
                    <a:cubicBezTo>
                      <a:pt x="3" y="566"/>
                      <a:pt x="3" y="566"/>
                      <a:pt x="3" y="566"/>
                    </a:cubicBezTo>
                    <a:cubicBezTo>
                      <a:pt x="4" y="567"/>
                      <a:pt x="4" y="567"/>
                      <a:pt x="4" y="567"/>
                    </a:cubicBezTo>
                    <a:cubicBezTo>
                      <a:pt x="4" y="566"/>
                      <a:pt x="4" y="566"/>
                      <a:pt x="4" y="566"/>
                    </a:cubicBezTo>
                    <a:cubicBezTo>
                      <a:pt x="3" y="566"/>
                      <a:pt x="3" y="566"/>
                      <a:pt x="3" y="566"/>
                    </a:cubicBezTo>
                    <a:cubicBezTo>
                      <a:pt x="4" y="567"/>
                      <a:pt x="4" y="567"/>
                      <a:pt x="4" y="567"/>
                    </a:cubicBezTo>
                    <a:cubicBezTo>
                      <a:pt x="4" y="567"/>
                      <a:pt x="4" y="567"/>
                      <a:pt x="4" y="567"/>
                    </a:cubicBezTo>
                    <a:cubicBezTo>
                      <a:pt x="3" y="566"/>
                      <a:pt x="3" y="566"/>
                      <a:pt x="3" y="566"/>
                    </a:cubicBezTo>
                    <a:cubicBezTo>
                      <a:pt x="3" y="567"/>
                      <a:pt x="3" y="567"/>
                      <a:pt x="3" y="567"/>
                    </a:cubicBezTo>
                    <a:cubicBezTo>
                      <a:pt x="3" y="567"/>
                      <a:pt x="4" y="567"/>
                      <a:pt x="4" y="567"/>
                    </a:cubicBezTo>
                    <a:cubicBezTo>
                      <a:pt x="3" y="566"/>
                      <a:pt x="3" y="566"/>
                      <a:pt x="3" y="566"/>
                    </a:cubicBezTo>
                    <a:cubicBezTo>
                      <a:pt x="3" y="567"/>
                      <a:pt x="3" y="567"/>
                      <a:pt x="3" y="567"/>
                    </a:cubicBezTo>
                    <a:cubicBezTo>
                      <a:pt x="3" y="566"/>
                      <a:pt x="3" y="566"/>
                      <a:pt x="3" y="566"/>
                    </a:cubicBezTo>
                    <a:cubicBezTo>
                      <a:pt x="3" y="567"/>
                      <a:pt x="3" y="567"/>
                      <a:pt x="3" y="567"/>
                    </a:cubicBezTo>
                    <a:cubicBezTo>
                      <a:pt x="3" y="567"/>
                      <a:pt x="3" y="567"/>
                      <a:pt x="3" y="567"/>
                    </a:cubicBezTo>
                    <a:cubicBezTo>
                      <a:pt x="3" y="566"/>
                      <a:pt x="3" y="566"/>
                      <a:pt x="3" y="566"/>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4" y="568"/>
                      <a:pt x="5" y="568"/>
                    </a:cubicBezTo>
                    <a:cubicBezTo>
                      <a:pt x="10" y="571"/>
                      <a:pt x="20" y="576"/>
                      <a:pt x="28" y="580"/>
                    </a:cubicBezTo>
                    <a:cubicBezTo>
                      <a:pt x="33" y="582"/>
                      <a:pt x="37" y="584"/>
                      <a:pt x="40" y="586"/>
                    </a:cubicBezTo>
                    <a:cubicBezTo>
                      <a:pt x="43" y="588"/>
                      <a:pt x="44" y="589"/>
                      <a:pt x="44" y="589"/>
                    </a:cubicBezTo>
                    <a:cubicBezTo>
                      <a:pt x="45" y="589"/>
                      <a:pt x="46" y="589"/>
                      <a:pt x="46" y="588"/>
                    </a:cubicBezTo>
                    <a:cubicBezTo>
                      <a:pt x="47" y="587"/>
                      <a:pt x="47" y="586"/>
                      <a:pt x="46" y="586"/>
                    </a:cubicBezTo>
                    <a:cubicBezTo>
                      <a:pt x="27" y="574"/>
                      <a:pt x="27" y="574"/>
                      <a:pt x="27" y="574"/>
                    </a:cubicBezTo>
                    <a:cubicBezTo>
                      <a:pt x="43" y="582"/>
                      <a:pt x="43" y="582"/>
                      <a:pt x="43" y="582"/>
                    </a:cubicBezTo>
                    <a:cubicBezTo>
                      <a:pt x="44" y="582"/>
                      <a:pt x="45" y="582"/>
                      <a:pt x="45" y="581"/>
                    </a:cubicBezTo>
                    <a:cubicBezTo>
                      <a:pt x="45" y="581"/>
                      <a:pt x="45" y="580"/>
                      <a:pt x="45" y="579"/>
                    </a:cubicBezTo>
                    <a:cubicBezTo>
                      <a:pt x="45" y="579"/>
                      <a:pt x="42" y="578"/>
                      <a:pt x="38" y="576"/>
                    </a:cubicBezTo>
                    <a:cubicBezTo>
                      <a:pt x="32" y="572"/>
                      <a:pt x="24" y="567"/>
                      <a:pt x="17" y="562"/>
                    </a:cubicBezTo>
                    <a:cubicBezTo>
                      <a:pt x="13" y="560"/>
                      <a:pt x="10" y="558"/>
                      <a:pt x="7" y="557"/>
                    </a:cubicBezTo>
                    <a:cubicBezTo>
                      <a:pt x="6" y="556"/>
                      <a:pt x="5" y="555"/>
                      <a:pt x="5" y="555"/>
                    </a:cubicBezTo>
                    <a:cubicBezTo>
                      <a:pt x="4" y="554"/>
                      <a:pt x="4" y="554"/>
                      <a:pt x="4" y="554"/>
                    </a:cubicBezTo>
                    <a:cubicBezTo>
                      <a:pt x="4" y="554"/>
                      <a:pt x="4" y="554"/>
                      <a:pt x="4" y="554"/>
                    </a:cubicBezTo>
                    <a:cubicBezTo>
                      <a:pt x="4" y="554"/>
                      <a:pt x="4" y="554"/>
                      <a:pt x="4" y="554"/>
                    </a:cubicBezTo>
                    <a:cubicBezTo>
                      <a:pt x="3" y="555"/>
                      <a:pt x="3" y="555"/>
                      <a:pt x="3" y="555"/>
                    </a:cubicBezTo>
                    <a:cubicBezTo>
                      <a:pt x="4" y="554"/>
                      <a:pt x="4" y="554"/>
                      <a:pt x="4" y="554"/>
                    </a:cubicBezTo>
                    <a:cubicBezTo>
                      <a:pt x="4" y="554"/>
                      <a:pt x="4" y="554"/>
                      <a:pt x="4" y="554"/>
                    </a:cubicBezTo>
                    <a:cubicBezTo>
                      <a:pt x="3" y="555"/>
                      <a:pt x="3" y="555"/>
                      <a:pt x="3" y="555"/>
                    </a:cubicBezTo>
                    <a:cubicBezTo>
                      <a:pt x="4" y="554"/>
                      <a:pt x="4" y="554"/>
                      <a:pt x="4" y="554"/>
                    </a:cubicBezTo>
                    <a:cubicBezTo>
                      <a:pt x="3" y="555"/>
                      <a:pt x="3" y="555"/>
                      <a:pt x="3" y="555"/>
                    </a:cubicBezTo>
                    <a:cubicBezTo>
                      <a:pt x="4" y="555"/>
                      <a:pt x="4" y="555"/>
                      <a:pt x="4" y="555"/>
                    </a:cubicBezTo>
                    <a:cubicBezTo>
                      <a:pt x="4" y="555"/>
                      <a:pt x="4" y="554"/>
                      <a:pt x="4" y="554"/>
                    </a:cubicBezTo>
                    <a:cubicBezTo>
                      <a:pt x="3" y="555"/>
                      <a:pt x="3" y="555"/>
                      <a:pt x="3" y="555"/>
                    </a:cubicBezTo>
                    <a:cubicBezTo>
                      <a:pt x="4" y="555"/>
                      <a:pt x="4" y="555"/>
                      <a:pt x="4" y="555"/>
                    </a:cubicBezTo>
                    <a:cubicBezTo>
                      <a:pt x="3" y="555"/>
                      <a:pt x="3" y="555"/>
                      <a:pt x="3" y="555"/>
                    </a:cubicBezTo>
                    <a:cubicBezTo>
                      <a:pt x="4" y="556"/>
                      <a:pt x="4" y="556"/>
                      <a:pt x="4" y="556"/>
                    </a:cubicBezTo>
                    <a:cubicBezTo>
                      <a:pt x="4" y="555"/>
                      <a:pt x="4" y="555"/>
                      <a:pt x="4" y="555"/>
                    </a:cubicBezTo>
                    <a:cubicBezTo>
                      <a:pt x="3" y="555"/>
                      <a:pt x="3" y="555"/>
                      <a:pt x="3" y="555"/>
                    </a:cubicBezTo>
                    <a:cubicBezTo>
                      <a:pt x="4" y="556"/>
                      <a:pt x="4" y="556"/>
                      <a:pt x="4" y="556"/>
                    </a:cubicBezTo>
                    <a:cubicBezTo>
                      <a:pt x="4" y="556"/>
                      <a:pt x="4" y="556"/>
                      <a:pt x="4" y="556"/>
                    </a:cubicBezTo>
                    <a:cubicBezTo>
                      <a:pt x="3" y="555"/>
                      <a:pt x="3" y="555"/>
                      <a:pt x="3" y="555"/>
                    </a:cubicBezTo>
                    <a:cubicBezTo>
                      <a:pt x="3" y="557"/>
                      <a:pt x="3" y="557"/>
                      <a:pt x="3" y="557"/>
                    </a:cubicBezTo>
                    <a:cubicBezTo>
                      <a:pt x="4" y="556"/>
                      <a:pt x="4" y="556"/>
                      <a:pt x="4" y="556"/>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7"/>
                      <a:pt x="3" y="557"/>
                      <a:pt x="3" y="557"/>
                    </a:cubicBezTo>
                    <a:cubicBezTo>
                      <a:pt x="3" y="557"/>
                      <a:pt x="4" y="557"/>
                      <a:pt x="5" y="558"/>
                    </a:cubicBezTo>
                    <a:cubicBezTo>
                      <a:pt x="10" y="560"/>
                      <a:pt x="19" y="564"/>
                      <a:pt x="28" y="569"/>
                    </a:cubicBezTo>
                    <a:cubicBezTo>
                      <a:pt x="32" y="571"/>
                      <a:pt x="36" y="572"/>
                      <a:pt x="39" y="574"/>
                    </a:cubicBezTo>
                    <a:cubicBezTo>
                      <a:pt x="40" y="575"/>
                      <a:pt x="42" y="575"/>
                      <a:pt x="43" y="576"/>
                    </a:cubicBezTo>
                    <a:cubicBezTo>
                      <a:pt x="43" y="576"/>
                      <a:pt x="43" y="576"/>
                      <a:pt x="44" y="576"/>
                    </a:cubicBezTo>
                    <a:cubicBezTo>
                      <a:pt x="44" y="576"/>
                      <a:pt x="44" y="576"/>
                      <a:pt x="44" y="576"/>
                    </a:cubicBezTo>
                    <a:cubicBezTo>
                      <a:pt x="44" y="576"/>
                      <a:pt x="44" y="576"/>
                      <a:pt x="45" y="576"/>
                    </a:cubicBezTo>
                    <a:cubicBezTo>
                      <a:pt x="45" y="576"/>
                      <a:pt x="45" y="576"/>
                      <a:pt x="45" y="576"/>
                    </a:cubicBezTo>
                    <a:cubicBezTo>
                      <a:pt x="45" y="576"/>
                      <a:pt x="46" y="576"/>
                      <a:pt x="46" y="576"/>
                    </a:cubicBezTo>
                    <a:cubicBezTo>
                      <a:pt x="46" y="576"/>
                      <a:pt x="46" y="576"/>
                      <a:pt x="46" y="576"/>
                    </a:cubicBezTo>
                    <a:cubicBezTo>
                      <a:pt x="46" y="575"/>
                      <a:pt x="46" y="575"/>
                      <a:pt x="46" y="575"/>
                    </a:cubicBezTo>
                    <a:cubicBezTo>
                      <a:pt x="46" y="574"/>
                      <a:pt x="46" y="574"/>
                      <a:pt x="46" y="574"/>
                    </a:cubicBezTo>
                    <a:cubicBezTo>
                      <a:pt x="46" y="573"/>
                      <a:pt x="46" y="573"/>
                      <a:pt x="46" y="573"/>
                    </a:cubicBezTo>
                    <a:cubicBezTo>
                      <a:pt x="45" y="573"/>
                      <a:pt x="44" y="572"/>
                      <a:pt x="43" y="571"/>
                    </a:cubicBezTo>
                    <a:cubicBezTo>
                      <a:pt x="33" y="565"/>
                      <a:pt x="3" y="547"/>
                      <a:pt x="3" y="547"/>
                    </a:cubicBezTo>
                    <a:cubicBezTo>
                      <a:pt x="2" y="548"/>
                      <a:pt x="2" y="548"/>
                      <a:pt x="2" y="548"/>
                    </a:cubicBezTo>
                    <a:cubicBezTo>
                      <a:pt x="2" y="550"/>
                      <a:pt x="2" y="550"/>
                      <a:pt x="2" y="550"/>
                    </a:cubicBezTo>
                    <a:cubicBezTo>
                      <a:pt x="45" y="571"/>
                      <a:pt x="45" y="571"/>
                      <a:pt x="45" y="571"/>
                    </a:cubicBezTo>
                    <a:cubicBezTo>
                      <a:pt x="45" y="571"/>
                      <a:pt x="46" y="571"/>
                      <a:pt x="47" y="571"/>
                    </a:cubicBezTo>
                    <a:cubicBezTo>
                      <a:pt x="47" y="570"/>
                      <a:pt x="47" y="570"/>
                      <a:pt x="47" y="570"/>
                    </a:cubicBezTo>
                    <a:cubicBezTo>
                      <a:pt x="47" y="569"/>
                      <a:pt x="47" y="569"/>
                      <a:pt x="47" y="569"/>
                    </a:cubicBezTo>
                    <a:cubicBezTo>
                      <a:pt x="46" y="568"/>
                      <a:pt x="46" y="568"/>
                      <a:pt x="46" y="568"/>
                    </a:cubicBezTo>
                    <a:cubicBezTo>
                      <a:pt x="46" y="568"/>
                      <a:pt x="45" y="567"/>
                      <a:pt x="43" y="566"/>
                    </a:cubicBezTo>
                    <a:cubicBezTo>
                      <a:pt x="38" y="563"/>
                      <a:pt x="28" y="557"/>
                      <a:pt x="19" y="552"/>
                    </a:cubicBezTo>
                    <a:cubicBezTo>
                      <a:pt x="15" y="549"/>
                      <a:pt x="11" y="547"/>
                      <a:pt x="8" y="545"/>
                    </a:cubicBezTo>
                    <a:cubicBezTo>
                      <a:pt x="6" y="544"/>
                      <a:pt x="5" y="543"/>
                      <a:pt x="4" y="543"/>
                    </a:cubicBezTo>
                    <a:cubicBezTo>
                      <a:pt x="4"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2" y="543"/>
                      <a:pt x="2" y="543"/>
                      <a:pt x="2" y="543"/>
                    </a:cubicBezTo>
                    <a:cubicBezTo>
                      <a:pt x="4" y="543"/>
                      <a:pt x="4" y="543"/>
                      <a:pt x="4" y="543"/>
                    </a:cubicBezTo>
                    <a:cubicBezTo>
                      <a:pt x="3" y="542"/>
                      <a:pt x="3" y="542"/>
                      <a:pt x="3" y="542"/>
                    </a:cubicBezTo>
                    <a:cubicBezTo>
                      <a:pt x="2" y="543"/>
                      <a:pt x="2" y="543"/>
                      <a:pt x="2" y="543"/>
                    </a:cubicBezTo>
                    <a:cubicBezTo>
                      <a:pt x="4" y="543"/>
                      <a:pt x="4" y="543"/>
                      <a:pt x="4" y="543"/>
                    </a:cubicBezTo>
                    <a:cubicBezTo>
                      <a:pt x="2" y="543"/>
                      <a:pt x="2" y="543"/>
                      <a:pt x="2" y="543"/>
                    </a:cubicBezTo>
                    <a:cubicBezTo>
                      <a:pt x="3" y="543"/>
                      <a:pt x="3" y="543"/>
                      <a:pt x="3" y="543"/>
                    </a:cubicBezTo>
                    <a:cubicBezTo>
                      <a:pt x="4" y="543"/>
                      <a:pt x="4" y="543"/>
                      <a:pt x="4" y="543"/>
                    </a:cubicBezTo>
                    <a:cubicBezTo>
                      <a:pt x="2" y="543"/>
                      <a:pt x="2" y="543"/>
                      <a:pt x="2" y="543"/>
                    </a:cubicBezTo>
                    <a:cubicBezTo>
                      <a:pt x="3" y="543"/>
                      <a:pt x="3" y="543"/>
                      <a:pt x="3" y="543"/>
                    </a:cubicBezTo>
                    <a:cubicBezTo>
                      <a:pt x="2" y="543"/>
                      <a:pt x="2" y="543"/>
                      <a:pt x="2" y="543"/>
                    </a:cubicBezTo>
                    <a:cubicBezTo>
                      <a:pt x="1" y="544"/>
                      <a:pt x="1" y="544"/>
                      <a:pt x="1" y="544"/>
                    </a:cubicBezTo>
                    <a:cubicBezTo>
                      <a:pt x="1" y="544"/>
                      <a:pt x="12" y="549"/>
                      <a:pt x="22" y="554"/>
                    </a:cubicBezTo>
                    <a:cubicBezTo>
                      <a:pt x="27" y="557"/>
                      <a:pt x="32" y="559"/>
                      <a:pt x="36" y="561"/>
                    </a:cubicBezTo>
                    <a:cubicBezTo>
                      <a:pt x="38" y="562"/>
                      <a:pt x="40" y="563"/>
                      <a:pt x="41" y="564"/>
                    </a:cubicBezTo>
                    <a:cubicBezTo>
                      <a:pt x="42" y="564"/>
                      <a:pt x="43" y="564"/>
                      <a:pt x="43" y="564"/>
                    </a:cubicBezTo>
                    <a:cubicBezTo>
                      <a:pt x="44" y="565"/>
                      <a:pt x="44" y="565"/>
                      <a:pt x="44" y="565"/>
                    </a:cubicBezTo>
                    <a:cubicBezTo>
                      <a:pt x="44" y="565"/>
                      <a:pt x="44" y="565"/>
                      <a:pt x="44" y="565"/>
                    </a:cubicBezTo>
                    <a:cubicBezTo>
                      <a:pt x="45" y="565"/>
                      <a:pt x="45" y="565"/>
                      <a:pt x="45" y="565"/>
                    </a:cubicBezTo>
                    <a:cubicBezTo>
                      <a:pt x="45" y="565"/>
                      <a:pt x="45" y="564"/>
                      <a:pt x="46" y="564"/>
                    </a:cubicBezTo>
                    <a:cubicBezTo>
                      <a:pt x="46" y="564"/>
                      <a:pt x="46" y="563"/>
                      <a:pt x="46" y="563"/>
                    </a:cubicBezTo>
                    <a:cubicBezTo>
                      <a:pt x="46" y="563"/>
                      <a:pt x="46" y="562"/>
                      <a:pt x="45" y="562"/>
                    </a:cubicBezTo>
                    <a:cubicBezTo>
                      <a:pt x="24" y="549"/>
                      <a:pt x="24" y="549"/>
                      <a:pt x="24" y="549"/>
                    </a:cubicBezTo>
                    <a:cubicBezTo>
                      <a:pt x="43" y="558"/>
                      <a:pt x="43" y="558"/>
                      <a:pt x="43" y="558"/>
                    </a:cubicBezTo>
                    <a:cubicBezTo>
                      <a:pt x="44" y="558"/>
                      <a:pt x="45" y="558"/>
                      <a:pt x="45" y="557"/>
                    </a:cubicBezTo>
                    <a:cubicBezTo>
                      <a:pt x="45" y="556"/>
                      <a:pt x="45" y="555"/>
                      <a:pt x="44" y="555"/>
                    </a:cubicBezTo>
                    <a:cubicBezTo>
                      <a:pt x="44" y="555"/>
                      <a:pt x="42" y="554"/>
                      <a:pt x="38" y="551"/>
                    </a:cubicBezTo>
                    <a:cubicBezTo>
                      <a:pt x="32" y="548"/>
                      <a:pt x="23" y="542"/>
                      <a:pt x="16" y="538"/>
                    </a:cubicBezTo>
                    <a:cubicBezTo>
                      <a:pt x="12" y="536"/>
                      <a:pt x="9" y="533"/>
                      <a:pt x="7" y="532"/>
                    </a:cubicBezTo>
                    <a:cubicBezTo>
                      <a:pt x="5" y="531"/>
                      <a:pt x="4" y="531"/>
                      <a:pt x="4" y="530"/>
                    </a:cubicBezTo>
                    <a:cubicBezTo>
                      <a:pt x="3" y="530"/>
                      <a:pt x="3" y="530"/>
                      <a:pt x="3" y="530"/>
                    </a:cubicBezTo>
                    <a:cubicBezTo>
                      <a:pt x="3" y="529"/>
                      <a:pt x="3" y="529"/>
                      <a:pt x="3" y="529"/>
                    </a:cubicBezTo>
                    <a:cubicBezTo>
                      <a:pt x="3" y="530"/>
                      <a:pt x="3" y="530"/>
                      <a:pt x="3" y="530"/>
                    </a:cubicBezTo>
                    <a:cubicBezTo>
                      <a:pt x="3" y="529"/>
                      <a:pt x="3" y="529"/>
                      <a:pt x="3" y="529"/>
                    </a:cubicBezTo>
                    <a:cubicBezTo>
                      <a:pt x="3" y="529"/>
                      <a:pt x="3" y="529"/>
                      <a:pt x="3" y="529"/>
                    </a:cubicBezTo>
                    <a:cubicBezTo>
                      <a:pt x="3" y="530"/>
                      <a:pt x="3" y="530"/>
                      <a:pt x="3" y="530"/>
                    </a:cubicBezTo>
                    <a:cubicBezTo>
                      <a:pt x="3" y="529"/>
                      <a:pt x="3" y="529"/>
                      <a:pt x="3" y="529"/>
                    </a:cubicBezTo>
                    <a:cubicBezTo>
                      <a:pt x="2" y="530"/>
                      <a:pt x="2" y="530"/>
                      <a:pt x="2" y="530"/>
                    </a:cubicBezTo>
                    <a:cubicBezTo>
                      <a:pt x="3" y="530"/>
                      <a:pt x="3" y="530"/>
                      <a:pt x="3" y="530"/>
                    </a:cubicBezTo>
                    <a:cubicBezTo>
                      <a:pt x="3" y="529"/>
                      <a:pt x="3" y="529"/>
                      <a:pt x="3" y="529"/>
                    </a:cubicBezTo>
                    <a:cubicBezTo>
                      <a:pt x="2" y="530"/>
                      <a:pt x="2" y="530"/>
                      <a:pt x="2" y="530"/>
                    </a:cubicBezTo>
                    <a:cubicBezTo>
                      <a:pt x="3" y="530"/>
                      <a:pt x="3" y="530"/>
                      <a:pt x="3" y="530"/>
                    </a:cubicBezTo>
                    <a:cubicBezTo>
                      <a:pt x="2" y="530"/>
                      <a:pt x="2" y="530"/>
                      <a:pt x="2" y="530"/>
                    </a:cubicBezTo>
                    <a:cubicBezTo>
                      <a:pt x="3" y="530"/>
                      <a:pt x="3" y="530"/>
                      <a:pt x="3" y="530"/>
                    </a:cubicBezTo>
                    <a:cubicBezTo>
                      <a:pt x="3" y="530"/>
                      <a:pt x="3" y="530"/>
                      <a:pt x="3" y="530"/>
                    </a:cubicBezTo>
                    <a:cubicBezTo>
                      <a:pt x="2" y="530"/>
                      <a:pt x="2" y="530"/>
                      <a:pt x="2" y="530"/>
                    </a:cubicBezTo>
                    <a:cubicBezTo>
                      <a:pt x="3" y="530"/>
                      <a:pt x="3" y="530"/>
                      <a:pt x="3" y="530"/>
                    </a:cubicBezTo>
                    <a:cubicBezTo>
                      <a:pt x="2" y="530"/>
                      <a:pt x="2" y="530"/>
                      <a:pt x="2" y="530"/>
                    </a:cubicBezTo>
                    <a:cubicBezTo>
                      <a:pt x="3" y="531"/>
                      <a:pt x="3" y="531"/>
                      <a:pt x="3" y="531"/>
                    </a:cubicBezTo>
                    <a:cubicBezTo>
                      <a:pt x="3" y="530"/>
                      <a:pt x="3" y="530"/>
                      <a:pt x="3" y="530"/>
                    </a:cubicBezTo>
                    <a:cubicBezTo>
                      <a:pt x="2" y="530"/>
                      <a:pt x="2" y="530"/>
                      <a:pt x="2" y="530"/>
                    </a:cubicBezTo>
                    <a:cubicBezTo>
                      <a:pt x="3" y="531"/>
                      <a:pt x="3" y="531"/>
                      <a:pt x="3" y="531"/>
                    </a:cubicBezTo>
                    <a:cubicBezTo>
                      <a:pt x="2" y="530"/>
                      <a:pt x="2" y="530"/>
                      <a:pt x="2" y="530"/>
                    </a:cubicBezTo>
                    <a:cubicBezTo>
                      <a:pt x="1" y="532"/>
                      <a:pt x="1" y="532"/>
                      <a:pt x="1" y="532"/>
                    </a:cubicBezTo>
                    <a:cubicBezTo>
                      <a:pt x="43" y="551"/>
                      <a:pt x="43" y="551"/>
                      <a:pt x="43" y="551"/>
                    </a:cubicBezTo>
                    <a:cubicBezTo>
                      <a:pt x="44" y="552"/>
                      <a:pt x="45" y="552"/>
                      <a:pt x="45" y="551"/>
                    </a:cubicBezTo>
                    <a:cubicBezTo>
                      <a:pt x="45" y="550"/>
                      <a:pt x="45" y="549"/>
                      <a:pt x="45" y="549"/>
                    </a:cubicBezTo>
                    <a:cubicBezTo>
                      <a:pt x="21" y="534"/>
                      <a:pt x="21" y="534"/>
                      <a:pt x="21" y="534"/>
                    </a:cubicBezTo>
                    <a:cubicBezTo>
                      <a:pt x="44" y="544"/>
                      <a:pt x="44" y="544"/>
                      <a:pt x="44" y="544"/>
                    </a:cubicBezTo>
                    <a:cubicBezTo>
                      <a:pt x="45" y="545"/>
                      <a:pt x="46" y="544"/>
                      <a:pt x="46" y="544"/>
                    </a:cubicBezTo>
                    <a:cubicBezTo>
                      <a:pt x="46" y="543"/>
                      <a:pt x="46" y="542"/>
                      <a:pt x="45" y="542"/>
                    </a:cubicBezTo>
                    <a:cubicBezTo>
                      <a:pt x="45" y="542"/>
                      <a:pt x="43" y="540"/>
                      <a:pt x="39" y="538"/>
                    </a:cubicBezTo>
                    <a:cubicBezTo>
                      <a:pt x="33" y="534"/>
                      <a:pt x="24" y="529"/>
                      <a:pt x="16" y="524"/>
                    </a:cubicBezTo>
                    <a:cubicBezTo>
                      <a:pt x="12" y="522"/>
                      <a:pt x="9" y="520"/>
                      <a:pt x="7" y="518"/>
                    </a:cubicBezTo>
                    <a:cubicBezTo>
                      <a:pt x="5" y="517"/>
                      <a:pt x="4" y="517"/>
                      <a:pt x="4"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2" y="516"/>
                      <a:pt x="2" y="516"/>
                      <a:pt x="2" y="516"/>
                    </a:cubicBezTo>
                    <a:cubicBezTo>
                      <a:pt x="3" y="516"/>
                      <a:pt x="3" y="516"/>
                      <a:pt x="3" y="516"/>
                    </a:cubicBezTo>
                    <a:cubicBezTo>
                      <a:pt x="3" y="516"/>
                      <a:pt x="3" y="516"/>
                      <a:pt x="3" y="516"/>
                    </a:cubicBezTo>
                    <a:cubicBezTo>
                      <a:pt x="2" y="516"/>
                      <a:pt x="2" y="516"/>
                      <a:pt x="2" y="516"/>
                    </a:cubicBezTo>
                    <a:cubicBezTo>
                      <a:pt x="3" y="516"/>
                      <a:pt x="3" y="516"/>
                      <a:pt x="3" y="516"/>
                    </a:cubicBezTo>
                    <a:cubicBezTo>
                      <a:pt x="2" y="516"/>
                      <a:pt x="2" y="516"/>
                      <a:pt x="2" y="516"/>
                    </a:cubicBezTo>
                    <a:cubicBezTo>
                      <a:pt x="3" y="517"/>
                      <a:pt x="3" y="517"/>
                      <a:pt x="3" y="517"/>
                    </a:cubicBezTo>
                    <a:cubicBezTo>
                      <a:pt x="3" y="516"/>
                      <a:pt x="3" y="516"/>
                      <a:pt x="3" y="516"/>
                    </a:cubicBezTo>
                    <a:cubicBezTo>
                      <a:pt x="2" y="516"/>
                      <a:pt x="2" y="516"/>
                      <a:pt x="2" y="516"/>
                    </a:cubicBezTo>
                    <a:cubicBezTo>
                      <a:pt x="3" y="517"/>
                      <a:pt x="3" y="517"/>
                      <a:pt x="3" y="517"/>
                    </a:cubicBezTo>
                    <a:cubicBezTo>
                      <a:pt x="3" y="517"/>
                      <a:pt x="3" y="517"/>
                      <a:pt x="3" y="517"/>
                    </a:cubicBezTo>
                    <a:cubicBezTo>
                      <a:pt x="2" y="516"/>
                      <a:pt x="2" y="516"/>
                      <a:pt x="2" y="516"/>
                    </a:cubicBezTo>
                    <a:cubicBezTo>
                      <a:pt x="2" y="518"/>
                      <a:pt x="2" y="518"/>
                      <a:pt x="2" y="518"/>
                    </a:cubicBezTo>
                    <a:cubicBezTo>
                      <a:pt x="3" y="518"/>
                      <a:pt x="3" y="517"/>
                      <a:pt x="3" y="517"/>
                    </a:cubicBezTo>
                    <a:cubicBezTo>
                      <a:pt x="2" y="516"/>
                      <a:pt x="2" y="516"/>
                      <a:pt x="2" y="516"/>
                    </a:cubicBezTo>
                    <a:cubicBezTo>
                      <a:pt x="2" y="518"/>
                      <a:pt x="2" y="518"/>
                      <a:pt x="2" y="518"/>
                    </a:cubicBezTo>
                    <a:cubicBezTo>
                      <a:pt x="2" y="516"/>
                      <a:pt x="2" y="516"/>
                      <a:pt x="2" y="516"/>
                    </a:cubicBezTo>
                    <a:cubicBezTo>
                      <a:pt x="2" y="518"/>
                      <a:pt x="2" y="518"/>
                      <a:pt x="2" y="518"/>
                    </a:cubicBezTo>
                    <a:cubicBezTo>
                      <a:pt x="2" y="518"/>
                      <a:pt x="2" y="518"/>
                      <a:pt x="2" y="518"/>
                    </a:cubicBezTo>
                    <a:cubicBezTo>
                      <a:pt x="2" y="516"/>
                      <a:pt x="2" y="516"/>
                      <a:pt x="2" y="516"/>
                    </a:cubicBezTo>
                    <a:cubicBezTo>
                      <a:pt x="2" y="518"/>
                      <a:pt x="2" y="518"/>
                      <a:pt x="2" y="518"/>
                    </a:cubicBezTo>
                    <a:cubicBezTo>
                      <a:pt x="2" y="517"/>
                      <a:pt x="2" y="517"/>
                      <a:pt x="2" y="517"/>
                    </a:cubicBezTo>
                    <a:cubicBezTo>
                      <a:pt x="2" y="518"/>
                      <a:pt x="2" y="518"/>
                      <a:pt x="2" y="518"/>
                    </a:cubicBezTo>
                    <a:cubicBezTo>
                      <a:pt x="2" y="518"/>
                      <a:pt x="2" y="518"/>
                      <a:pt x="2" y="518"/>
                    </a:cubicBezTo>
                    <a:cubicBezTo>
                      <a:pt x="2" y="517"/>
                      <a:pt x="2" y="517"/>
                      <a:pt x="2" y="517"/>
                    </a:cubicBezTo>
                    <a:cubicBezTo>
                      <a:pt x="2" y="518"/>
                      <a:pt x="2" y="518"/>
                      <a:pt x="2" y="518"/>
                    </a:cubicBezTo>
                    <a:cubicBezTo>
                      <a:pt x="2" y="518"/>
                      <a:pt x="2" y="518"/>
                      <a:pt x="3" y="518"/>
                    </a:cubicBezTo>
                    <a:cubicBezTo>
                      <a:pt x="6" y="519"/>
                      <a:pt x="16" y="525"/>
                      <a:pt x="26" y="530"/>
                    </a:cubicBezTo>
                    <a:cubicBezTo>
                      <a:pt x="31" y="532"/>
                      <a:pt x="35" y="535"/>
                      <a:pt x="39" y="537"/>
                    </a:cubicBezTo>
                    <a:cubicBezTo>
                      <a:pt x="42" y="538"/>
                      <a:pt x="44" y="539"/>
                      <a:pt x="44" y="539"/>
                    </a:cubicBezTo>
                    <a:cubicBezTo>
                      <a:pt x="45" y="540"/>
                      <a:pt x="46" y="540"/>
                      <a:pt x="46" y="539"/>
                    </a:cubicBezTo>
                    <a:cubicBezTo>
                      <a:pt x="47" y="538"/>
                      <a:pt x="46" y="537"/>
                      <a:pt x="46" y="537"/>
                    </a:cubicBezTo>
                    <a:cubicBezTo>
                      <a:pt x="46" y="537"/>
                      <a:pt x="43" y="535"/>
                      <a:pt x="39" y="533"/>
                    </a:cubicBezTo>
                    <a:cubicBezTo>
                      <a:pt x="33" y="529"/>
                      <a:pt x="24" y="524"/>
                      <a:pt x="17" y="519"/>
                    </a:cubicBezTo>
                    <a:cubicBezTo>
                      <a:pt x="13" y="517"/>
                      <a:pt x="10" y="515"/>
                      <a:pt x="7" y="514"/>
                    </a:cubicBezTo>
                    <a:cubicBezTo>
                      <a:pt x="6" y="513"/>
                      <a:pt x="5" y="512"/>
                      <a:pt x="5" y="512"/>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3" y="512"/>
                      <a:pt x="3" y="512"/>
                      <a:pt x="3" y="512"/>
                    </a:cubicBezTo>
                    <a:cubicBezTo>
                      <a:pt x="4" y="511"/>
                      <a:pt x="4" y="511"/>
                      <a:pt x="4" y="511"/>
                    </a:cubicBezTo>
                    <a:cubicBezTo>
                      <a:pt x="4" y="511"/>
                      <a:pt x="4" y="511"/>
                      <a:pt x="4" y="511"/>
                    </a:cubicBezTo>
                    <a:cubicBezTo>
                      <a:pt x="3" y="512"/>
                      <a:pt x="3" y="512"/>
                      <a:pt x="3" y="512"/>
                    </a:cubicBezTo>
                    <a:cubicBezTo>
                      <a:pt x="4" y="511"/>
                      <a:pt x="4" y="511"/>
                      <a:pt x="4" y="511"/>
                    </a:cubicBezTo>
                    <a:cubicBezTo>
                      <a:pt x="3" y="512"/>
                      <a:pt x="3" y="512"/>
                      <a:pt x="3" y="512"/>
                    </a:cubicBezTo>
                    <a:cubicBezTo>
                      <a:pt x="4" y="512"/>
                      <a:pt x="4" y="512"/>
                      <a:pt x="4" y="512"/>
                    </a:cubicBezTo>
                    <a:cubicBezTo>
                      <a:pt x="4" y="511"/>
                      <a:pt x="4" y="511"/>
                      <a:pt x="4" y="511"/>
                    </a:cubicBezTo>
                    <a:cubicBezTo>
                      <a:pt x="3" y="512"/>
                      <a:pt x="3" y="512"/>
                      <a:pt x="3" y="512"/>
                    </a:cubicBezTo>
                    <a:cubicBezTo>
                      <a:pt x="4" y="512"/>
                      <a:pt x="4" y="512"/>
                      <a:pt x="4" y="512"/>
                    </a:cubicBezTo>
                    <a:cubicBezTo>
                      <a:pt x="3" y="512"/>
                      <a:pt x="3" y="512"/>
                      <a:pt x="3" y="512"/>
                    </a:cubicBezTo>
                    <a:cubicBezTo>
                      <a:pt x="4" y="513"/>
                      <a:pt x="4" y="513"/>
                      <a:pt x="4" y="513"/>
                    </a:cubicBezTo>
                    <a:cubicBezTo>
                      <a:pt x="4" y="512"/>
                      <a:pt x="4" y="512"/>
                      <a:pt x="4" y="512"/>
                    </a:cubicBezTo>
                    <a:cubicBezTo>
                      <a:pt x="3" y="512"/>
                      <a:pt x="3" y="512"/>
                      <a:pt x="3" y="512"/>
                    </a:cubicBezTo>
                    <a:cubicBezTo>
                      <a:pt x="4" y="513"/>
                      <a:pt x="4" y="513"/>
                      <a:pt x="4" y="513"/>
                    </a:cubicBezTo>
                    <a:cubicBezTo>
                      <a:pt x="4" y="513"/>
                      <a:pt x="4" y="513"/>
                      <a:pt x="4" y="513"/>
                    </a:cubicBezTo>
                    <a:cubicBezTo>
                      <a:pt x="3" y="512"/>
                      <a:pt x="3" y="512"/>
                      <a:pt x="3" y="512"/>
                    </a:cubicBezTo>
                    <a:cubicBezTo>
                      <a:pt x="3" y="513"/>
                      <a:pt x="3" y="513"/>
                      <a:pt x="3" y="513"/>
                    </a:cubicBezTo>
                    <a:cubicBezTo>
                      <a:pt x="3" y="513"/>
                      <a:pt x="4" y="513"/>
                      <a:pt x="4" y="513"/>
                    </a:cubicBezTo>
                    <a:cubicBezTo>
                      <a:pt x="3" y="512"/>
                      <a:pt x="3" y="512"/>
                      <a:pt x="3" y="512"/>
                    </a:cubicBezTo>
                    <a:cubicBezTo>
                      <a:pt x="3" y="513"/>
                      <a:pt x="3" y="513"/>
                      <a:pt x="3" y="513"/>
                    </a:cubicBezTo>
                    <a:cubicBezTo>
                      <a:pt x="3" y="512"/>
                      <a:pt x="3" y="512"/>
                      <a:pt x="3" y="512"/>
                    </a:cubicBezTo>
                    <a:cubicBezTo>
                      <a:pt x="3" y="513"/>
                      <a:pt x="3" y="513"/>
                      <a:pt x="3" y="513"/>
                    </a:cubicBezTo>
                    <a:cubicBezTo>
                      <a:pt x="3" y="513"/>
                      <a:pt x="3" y="513"/>
                      <a:pt x="3" y="513"/>
                    </a:cubicBezTo>
                    <a:cubicBezTo>
                      <a:pt x="3" y="512"/>
                      <a:pt x="3" y="512"/>
                      <a:pt x="3" y="512"/>
                    </a:cubicBezTo>
                    <a:cubicBezTo>
                      <a:pt x="3" y="513"/>
                      <a:pt x="3" y="513"/>
                      <a:pt x="3" y="513"/>
                    </a:cubicBezTo>
                    <a:cubicBezTo>
                      <a:pt x="3" y="512"/>
                      <a:pt x="3" y="512"/>
                      <a:pt x="3" y="512"/>
                    </a:cubicBezTo>
                    <a:cubicBezTo>
                      <a:pt x="2" y="513"/>
                      <a:pt x="2" y="513"/>
                      <a:pt x="2" y="513"/>
                    </a:cubicBezTo>
                    <a:cubicBezTo>
                      <a:pt x="3" y="513"/>
                      <a:pt x="3" y="513"/>
                      <a:pt x="3" y="513"/>
                    </a:cubicBezTo>
                    <a:cubicBezTo>
                      <a:pt x="3" y="512"/>
                      <a:pt x="3" y="512"/>
                      <a:pt x="3" y="512"/>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3" y="513"/>
                      <a:pt x="3" y="514"/>
                      <a:pt x="5" y="514"/>
                    </a:cubicBezTo>
                    <a:cubicBezTo>
                      <a:pt x="9" y="516"/>
                      <a:pt x="18" y="521"/>
                      <a:pt x="26" y="525"/>
                    </a:cubicBezTo>
                    <a:cubicBezTo>
                      <a:pt x="30" y="527"/>
                      <a:pt x="34" y="529"/>
                      <a:pt x="37" y="530"/>
                    </a:cubicBezTo>
                    <a:cubicBezTo>
                      <a:pt x="39" y="531"/>
                      <a:pt x="40" y="532"/>
                      <a:pt x="41" y="532"/>
                    </a:cubicBezTo>
                    <a:cubicBezTo>
                      <a:pt x="41" y="532"/>
                      <a:pt x="42" y="533"/>
                      <a:pt x="42" y="533"/>
                    </a:cubicBezTo>
                    <a:cubicBezTo>
                      <a:pt x="42" y="533"/>
                      <a:pt x="42" y="533"/>
                      <a:pt x="42" y="533"/>
                    </a:cubicBezTo>
                    <a:cubicBezTo>
                      <a:pt x="43" y="533"/>
                      <a:pt x="43" y="533"/>
                      <a:pt x="43" y="533"/>
                    </a:cubicBezTo>
                    <a:cubicBezTo>
                      <a:pt x="43" y="533"/>
                      <a:pt x="43" y="533"/>
                      <a:pt x="43" y="533"/>
                    </a:cubicBezTo>
                    <a:cubicBezTo>
                      <a:pt x="44" y="533"/>
                      <a:pt x="44" y="533"/>
                      <a:pt x="44" y="532"/>
                    </a:cubicBezTo>
                    <a:cubicBezTo>
                      <a:pt x="45" y="532"/>
                      <a:pt x="45" y="532"/>
                      <a:pt x="45" y="531"/>
                    </a:cubicBezTo>
                    <a:cubicBezTo>
                      <a:pt x="44" y="531"/>
                      <a:pt x="44" y="530"/>
                      <a:pt x="44" y="530"/>
                    </a:cubicBezTo>
                    <a:cubicBezTo>
                      <a:pt x="44" y="530"/>
                      <a:pt x="41" y="529"/>
                      <a:pt x="37" y="526"/>
                    </a:cubicBezTo>
                    <a:cubicBezTo>
                      <a:pt x="32" y="523"/>
                      <a:pt x="23" y="518"/>
                      <a:pt x="16" y="514"/>
                    </a:cubicBezTo>
                    <a:cubicBezTo>
                      <a:pt x="13" y="511"/>
                      <a:pt x="9" y="509"/>
                      <a:pt x="7" y="508"/>
                    </a:cubicBezTo>
                    <a:cubicBezTo>
                      <a:pt x="6" y="507"/>
                      <a:pt x="5" y="506"/>
                      <a:pt x="4" y="506"/>
                    </a:cubicBezTo>
                    <a:cubicBezTo>
                      <a:pt x="4" y="505"/>
                      <a:pt x="4" y="505"/>
                      <a:pt x="4" y="505"/>
                    </a:cubicBezTo>
                    <a:cubicBezTo>
                      <a:pt x="4" y="505"/>
                      <a:pt x="4" y="505"/>
                      <a:pt x="4" y="505"/>
                    </a:cubicBezTo>
                    <a:cubicBezTo>
                      <a:pt x="3" y="506"/>
                      <a:pt x="3" y="506"/>
                      <a:pt x="3" y="506"/>
                    </a:cubicBezTo>
                    <a:cubicBezTo>
                      <a:pt x="4" y="506"/>
                      <a:pt x="4" y="506"/>
                      <a:pt x="4" y="506"/>
                    </a:cubicBezTo>
                    <a:cubicBezTo>
                      <a:pt x="4" y="505"/>
                      <a:pt x="4" y="505"/>
                      <a:pt x="4" y="505"/>
                    </a:cubicBezTo>
                    <a:cubicBezTo>
                      <a:pt x="3" y="506"/>
                      <a:pt x="3" y="506"/>
                      <a:pt x="3" y="506"/>
                    </a:cubicBezTo>
                    <a:cubicBezTo>
                      <a:pt x="4" y="506"/>
                      <a:pt x="4" y="506"/>
                      <a:pt x="4" y="506"/>
                    </a:cubicBezTo>
                    <a:cubicBezTo>
                      <a:pt x="3" y="506"/>
                      <a:pt x="3" y="506"/>
                      <a:pt x="3" y="506"/>
                    </a:cubicBezTo>
                    <a:cubicBezTo>
                      <a:pt x="4" y="506"/>
                      <a:pt x="4" y="506"/>
                      <a:pt x="4" y="506"/>
                    </a:cubicBezTo>
                    <a:cubicBezTo>
                      <a:pt x="4" y="506"/>
                      <a:pt x="4" y="506"/>
                      <a:pt x="4" y="506"/>
                    </a:cubicBezTo>
                    <a:cubicBezTo>
                      <a:pt x="3" y="506"/>
                      <a:pt x="3" y="506"/>
                      <a:pt x="3" y="506"/>
                    </a:cubicBezTo>
                    <a:cubicBezTo>
                      <a:pt x="4" y="506"/>
                      <a:pt x="4" y="506"/>
                      <a:pt x="4" y="506"/>
                    </a:cubicBezTo>
                    <a:cubicBezTo>
                      <a:pt x="3" y="506"/>
                      <a:pt x="3" y="506"/>
                      <a:pt x="3" y="506"/>
                    </a:cubicBezTo>
                    <a:cubicBezTo>
                      <a:pt x="4" y="507"/>
                      <a:pt x="4" y="507"/>
                      <a:pt x="4" y="507"/>
                    </a:cubicBezTo>
                    <a:cubicBezTo>
                      <a:pt x="4" y="506"/>
                      <a:pt x="4" y="506"/>
                      <a:pt x="4" y="506"/>
                    </a:cubicBezTo>
                    <a:cubicBezTo>
                      <a:pt x="3" y="506"/>
                      <a:pt x="3" y="506"/>
                      <a:pt x="3" y="506"/>
                    </a:cubicBezTo>
                    <a:cubicBezTo>
                      <a:pt x="4" y="507"/>
                      <a:pt x="4" y="507"/>
                      <a:pt x="4" y="507"/>
                    </a:cubicBezTo>
                    <a:cubicBezTo>
                      <a:pt x="3" y="506"/>
                      <a:pt x="3" y="506"/>
                      <a:pt x="3" y="506"/>
                    </a:cubicBezTo>
                    <a:cubicBezTo>
                      <a:pt x="2" y="507"/>
                      <a:pt x="2" y="507"/>
                      <a:pt x="2" y="507"/>
                    </a:cubicBezTo>
                    <a:cubicBezTo>
                      <a:pt x="2" y="507"/>
                      <a:pt x="12" y="513"/>
                      <a:pt x="22" y="518"/>
                    </a:cubicBezTo>
                    <a:cubicBezTo>
                      <a:pt x="27" y="521"/>
                      <a:pt x="32" y="523"/>
                      <a:pt x="36" y="525"/>
                    </a:cubicBezTo>
                    <a:cubicBezTo>
                      <a:pt x="38" y="526"/>
                      <a:pt x="40" y="527"/>
                      <a:pt x="41" y="528"/>
                    </a:cubicBezTo>
                    <a:cubicBezTo>
                      <a:pt x="42" y="528"/>
                      <a:pt x="43" y="528"/>
                      <a:pt x="43" y="528"/>
                    </a:cubicBezTo>
                    <a:cubicBezTo>
                      <a:pt x="43" y="529"/>
                      <a:pt x="43" y="529"/>
                      <a:pt x="43" y="529"/>
                    </a:cubicBezTo>
                    <a:cubicBezTo>
                      <a:pt x="44" y="529"/>
                      <a:pt x="44" y="529"/>
                      <a:pt x="44" y="529"/>
                    </a:cubicBezTo>
                    <a:cubicBezTo>
                      <a:pt x="45" y="529"/>
                      <a:pt x="45" y="529"/>
                      <a:pt x="45" y="529"/>
                    </a:cubicBezTo>
                    <a:cubicBezTo>
                      <a:pt x="45" y="528"/>
                      <a:pt x="45" y="528"/>
                      <a:pt x="45" y="528"/>
                    </a:cubicBezTo>
                    <a:cubicBezTo>
                      <a:pt x="46" y="528"/>
                      <a:pt x="46" y="527"/>
                      <a:pt x="46" y="527"/>
                    </a:cubicBezTo>
                    <a:cubicBezTo>
                      <a:pt x="46" y="527"/>
                      <a:pt x="45" y="526"/>
                      <a:pt x="45" y="526"/>
                    </a:cubicBezTo>
                    <a:cubicBezTo>
                      <a:pt x="45" y="526"/>
                      <a:pt x="42" y="525"/>
                      <a:pt x="39" y="522"/>
                    </a:cubicBezTo>
                    <a:cubicBezTo>
                      <a:pt x="33" y="519"/>
                      <a:pt x="25" y="514"/>
                      <a:pt x="17" y="509"/>
                    </a:cubicBezTo>
                    <a:cubicBezTo>
                      <a:pt x="14" y="507"/>
                      <a:pt x="11" y="505"/>
                      <a:pt x="8" y="504"/>
                    </a:cubicBezTo>
                    <a:cubicBezTo>
                      <a:pt x="7" y="503"/>
                      <a:pt x="6" y="502"/>
                      <a:pt x="6" y="502"/>
                    </a:cubicBezTo>
                    <a:cubicBezTo>
                      <a:pt x="5" y="501"/>
                      <a:pt x="5" y="501"/>
                      <a:pt x="5" y="501"/>
                    </a:cubicBezTo>
                    <a:cubicBezTo>
                      <a:pt x="5" y="501"/>
                      <a:pt x="5" y="501"/>
                      <a:pt x="5" y="501"/>
                    </a:cubicBezTo>
                    <a:cubicBezTo>
                      <a:pt x="5" y="502"/>
                      <a:pt x="5" y="502"/>
                      <a:pt x="5" y="502"/>
                    </a:cubicBezTo>
                    <a:cubicBezTo>
                      <a:pt x="5" y="501"/>
                      <a:pt x="5" y="501"/>
                      <a:pt x="5" y="501"/>
                    </a:cubicBezTo>
                    <a:cubicBezTo>
                      <a:pt x="5" y="501"/>
                      <a:pt x="5" y="501"/>
                      <a:pt x="5" y="501"/>
                    </a:cubicBezTo>
                    <a:cubicBezTo>
                      <a:pt x="5" y="502"/>
                      <a:pt x="5" y="502"/>
                      <a:pt x="5" y="502"/>
                    </a:cubicBezTo>
                    <a:cubicBezTo>
                      <a:pt x="5" y="501"/>
                      <a:pt x="5" y="501"/>
                      <a:pt x="5" y="501"/>
                    </a:cubicBezTo>
                    <a:cubicBezTo>
                      <a:pt x="4" y="502"/>
                      <a:pt x="4" y="502"/>
                      <a:pt x="4" y="502"/>
                    </a:cubicBezTo>
                    <a:cubicBezTo>
                      <a:pt x="5" y="502"/>
                      <a:pt x="5" y="502"/>
                      <a:pt x="5" y="502"/>
                    </a:cubicBezTo>
                    <a:cubicBezTo>
                      <a:pt x="5" y="502"/>
                      <a:pt x="5" y="501"/>
                      <a:pt x="5" y="501"/>
                    </a:cubicBezTo>
                    <a:cubicBezTo>
                      <a:pt x="4" y="502"/>
                      <a:pt x="4" y="502"/>
                      <a:pt x="4" y="502"/>
                    </a:cubicBezTo>
                    <a:cubicBezTo>
                      <a:pt x="5" y="502"/>
                      <a:pt x="5" y="502"/>
                      <a:pt x="5" y="502"/>
                    </a:cubicBezTo>
                    <a:cubicBezTo>
                      <a:pt x="4" y="502"/>
                      <a:pt x="4" y="502"/>
                      <a:pt x="4" y="502"/>
                    </a:cubicBezTo>
                    <a:cubicBezTo>
                      <a:pt x="5" y="503"/>
                      <a:pt x="5" y="503"/>
                      <a:pt x="5" y="503"/>
                    </a:cubicBezTo>
                    <a:cubicBezTo>
                      <a:pt x="5" y="502"/>
                      <a:pt x="5" y="502"/>
                      <a:pt x="5" y="502"/>
                    </a:cubicBezTo>
                    <a:cubicBezTo>
                      <a:pt x="4" y="502"/>
                      <a:pt x="4" y="502"/>
                      <a:pt x="4" y="502"/>
                    </a:cubicBezTo>
                    <a:cubicBezTo>
                      <a:pt x="5" y="503"/>
                      <a:pt x="5" y="503"/>
                      <a:pt x="5" y="503"/>
                    </a:cubicBezTo>
                    <a:cubicBezTo>
                      <a:pt x="4" y="502"/>
                      <a:pt x="4" y="502"/>
                      <a:pt x="4" y="502"/>
                    </a:cubicBezTo>
                    <a:cubicBezTo>
                      <a:pt x="3" y="503"/>
                      <a:pt x="3" y="503"/>
                      <a:pt x="3" y="503"/>
                    </a:cubicBezTo>
                    <a:cubicBezTo>
                      <a:pt x="44" y="523"/>
                      <a:pt x="44" y="523"/>
                      <a:pt x="44" y="523"/>
                    </a:cubicBezTo>
                    <a:cubicBezTo>
                      <a:pt x="44" y="523"/>
                      <a:pt x="45" y="523"/>
                      <a:pt x="45" y="523"/>
                    </a:cubicBezTo>
                    <a:cubicBezTo>
                      <a:pt x="46" y="522"/>
                      <a:pt x="46" y="522"/>
                      <a:pt x="46" y="521"/>
                    </a:cubicBezTo>
                    <a:cubicBezTo>
                      <a:pt x="46" y="521"/>
                      <a:pt x="46" y="521"/>
                      <a:pt x="46" y="521"/>
                    </a:cubicBezTo>
                    <a:cubicBezTo>
                      <a:pt x="46" y="520"/>
                      <a:pt x="46" y="520"/>
                      <a:pt x="46" y="520"/>
                    </a:cubicBezTo>
                    <a:cubicBezTo>
                      <a:pt x="45" y="520"/>
                      <a:pt x="45" y="520"/>
                      <a:pt x="45" y="520"/>
                    </a:cubicBezTo>
                    <a:cubicBezTo>
                      <a:pt x="45" y="520"/>
                      <a:pt x="45" y="520"/>
                      <a:pt x="43" y="519"/>
                    </a:cubicBezTo>
                    <a:cubicBezTo>
                      <a:pt x="39" y="516"/>
                      <a:pt x="29" y="510"/>
                      <a:pt x="21" y="505"/>
                    </a:cubicBezTo>
                    <a:cubicBezTo>
                      <a:pt x="16" y="502"/>
                      <a:pt x="12" y="500"/>
                      <a:pt x="9" y="498"/>
                    </a:cubicBezTo>
                    <a:cubicBezTo>
                      <a:pt x="8" y="497"/>
                      <a:pt x="6" y="496"/>
                      <a:pt x="6" y="496"/>
                    </a:cubicBezTo>
                    <a:cubicBezTo>
                      <a:pt x="5" y="495"/>
                      <a:pt x="5" y="495"/>
                      <a:pt x="5" y="495"/>
                    </a:cubicBezTo>
                    <a:cubicBezTo>
                      <a:pt x="5" y="495"/>
                      <a:pt x="5" y="495"/>
                      <a:pt x="5" y="495"/>
                    </a:cubicBezTo>
                    <a:cubicBezTo>
                      <a:pt x="4" y="495"/>
                      <a:pt x="4" y="495"/>
                      <a:pt x="4" y="495"/>
                    </a:cubicBezTo>
                    <a:cubicBezTo>
                      <a:pt x="5" y="495"/>
                      <a:pt x="5" y="495"/>
                      <a:pt x="5" y="495"/>
                    </a:cubicBezTo>
                    <a:cubicBezTo>
                      <a:pt x="5" y="495"/>
                      <a:pt x="5" y="495"/>
                      <a:pt x="5" y="495"/>
                    </a:cubicBezTo>
                    <a:cubicBezTo>
                      <a:pt x="4" y="495"/>
                      <a:pt x="4" y="495"/>
                      <a:pt x="4" y="495"/>
                    </a:cubicBezTo>
                    <a:cubicBezTo>
                      <a:pt x="5" y="495"/>
                      <a:pt x="5" y="495"/>
                      <a:pt x="5" y="495"/>
                    </a:cubicBezTo>
                    <a:cubicBezTo>
                      <a:pt x="4" y="496"/>
                      <a:pt x="4" y="496"/>
                      <a:pt x="4" y="496"/>
                    </a:cubicBezTo>
                    <a:cubicBezTo>
                      <a:pt x="5" y="495"/>
                      <a:pt x="5" y="495"/>
                      <a:pt x="5" y="495"/>
                    </a:cubicBezTo>
                    <a:cubicBezTo>
                      <a:pt x="5" y="495"/>
                      <a:pt x="5" y="495"/>
                      <a:pt x="5" y="495"/>
                    </a:cubicBezTo>
                    <a:cubicBezTo>
                      <a:pt x="4" y="496"/>
                      <a:pt x="4" y="496"/>
                      <a:pt x="4" y="496"/>
                    </a:cubicBezTo>
                    <a:cubicBezTo>
                      <a:pt x="5" y="495"/>
                      <a:pt x="5" y="495"/>
                      <a:pt x="5" y="495"/>
                    </a:cubicBezTo>
                    <a:cubicBezTo>
                      <a:pt x="3" y="496"/>
                      <a:pt x="3" y="496"/>
                      <a:pt x="3" y="496"/>
                    </a:cubicBezTo>
                    <a:cubicBezTo>
                      <a:pt x="5" y="496"/>
                      <a:pt x="5" y="496"/>
                      <a:pt x="5" y="496"/>
                    </a:cubicBezTo>
                    <a:cubicBezTo>
                      <a:pt x="5" y="495"/>
                      <a:pt x="5" y="495"/>
                      <a:pt x="5" y="495"/>
                    </a:cubicBezTo>
                    <a:cubicBezTo>
                      <a:pt x="3" y="496"/>
                      <a:pt x="3" y="496"/>
                      <a:pt x="3" y="496"/>
                    </a:cubicBezTo>
                    <a:cubicBezTo>
                      <a:pt x="5" y="496"/>
                      <a:pt x="5" y="496"/>
                      <a:pt x="5" y="496"/>
                    </a:cubicBezTo>
                    <a:cubicBezTo>
                      <a:pt x="3" y="496"/>
                      <a:pt x="3" y="496"/>
                      <a:pt x="3" y="496"/>
                    </a:cubicBezTo>
                    <a:cubicBezTo>
                      <a:pt x="5" y="497"/>
                      <a:pt x="5" y="497"/>
                      <a:pt x="5" y="497"/>
                    </a:cubicBezTo>
                    <a:cubicBezTo>
                      <a:pt x="4" y="496"/>
                      <a:pt x="4" y="496"/>
                      <a:pt x="4" y="496"/>
                    </a:cubicBezTo>
                    <a:cubicBezTo>
                      <a:pt x="4" y="497"/>
                      <a:pt x="4" y="497"/>
                      <a:pt x="4" y="497"/>
                    </a:cubicBezTo>
                    <a:cubicBezTo>
                      <a:pt x="4" y="497"/>
                      <a:pt x="4" y="497"/>
                      <a:pt x="5" y="497"/>
                    </a:cubicBezTo>
                    <a:cubicBezTo>
                      <a:pt x="4" y="496"/>
                      <a:pt x="4" y="496"/>
                      <a:pt x="4" y="496"/>
                    </a:cubicBezTo>
                    <a:cubicBezTo>
                      <a:pt x="4" y="497"/>
                      <a:pt x="4" y="497"/>
                      <a:pt x="4" y="497"/>
                    </a:cubicBezTo>
                    <a:cubicBezTo>
                      <a:pt x="4" y="496"/>
                      <a:pt x="4" y="496"/>
                      <a:pt x="4" y="496"/>
                    </a:cubicBezTo>
                    <a:cubicBezTo>
                      <a:pt x="4" y="497"/>
                      <a:pt x="4" y="497"/>
                      <a:pt x="4" y="497"/>
                    </a:cubicBezTo>
                    <a:cubicBezTo>
                      <a:pt x="4" y="497"/>
                      <a:pt x="4" y="497"/>
                      <a:pt x="4" y="497"/>
                    </a:cubicBezTo>
                    <a:cubicBezTo>
                      <a:pt x="4" y="496"/>
                      <a:pt x="4" y="496"/>
                      <a:pt x="4" y="496"/>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5" y="498"/>
                      <a:pt x="6" y="498"/>
                    </a:cubicBezTo>
                    <a:cubicBezTo>
                      <a:pt x="11" y="500"/>
                      <a:pt x="20" y="505"/>
                      <a:pt x="28" y="509"/>
                    </a:cubicBezTo>
                    <a:cubicBezTo>
                      <a:pt x="33" y="511"/>
                      <a:pt x="37" y="513"/>
                      <a:pt x="40" y="514"/>
                    </a:cubicBezTo>
                    <a:cubicBezTo>
                      <a:pt x="41" y="515"/>
                      <a:pt x="42" y="515"/>
                      <a:pt x="43" y="516"/>
                    </a:cubicBezTo>
                    <a:cubicBezTo>
                      <a:pt x="44" y="516"/>
                      <a:pt x="44" y="516"/>
                      <a:pt x="44" y="516"/>
                    </a:cubicBezTo>
                    <a:cubicBezTo>
                      <a:pt x="45" y="516"/>
                      <a:pt x="45" y="516"/>
                      <a:pt x="45" y="516"/>
                    </a:cubicBezTo>
                    <a:cubicBezTo>
                      <a:pt x="45" y="517"/>
                      <a:pt x="45" y="517"/>
                      <a:pt x="45" y="517"/>
                    </a:cubicBezTo>
                    <a:cubicBezTo>
                      <a:pt x="46" y="517"/>
                      <a:pt x="46" y="517"/>
                      <a:pt x="46" y="517"/>
                    </a:cubicBezTo>
                    <a:cubicBezTo>
                      <a:pt x="46" y="516"/>
                      <a:pt x="46" y="516"/>
                      <a:pt x="47" y="516"/>
                    </a:cubicBezTo>
                    <a:cubicBezTo>
                      <a:pt x="47" y="516"/>
                      <a:pt x="47" y="515"/>
                      <a:pt x="47" y="515"/>
                    </a:cubicBezTo>
                    <a:cubicBezTo>
                      <a:pt x="47" y="514"/>
                      <a:pt x="47" y="514"/>
                      <a:pt x="46" y="514"/>
                    </a:cubicBezTo>
                    <a:cubicBezTo>
                      <a:pt x="46" y="514"/>
                      <a:pt x="44" y="512"/>
                      <a:pt x="40" y="510"/>
                    </a:cubicBezTo>
                    <a:cubicBezTo>
                      <a:pt x="34" y="506"/>
                      <a:pt x="25" y="501"/>
                      <a:pt x="17" y="496"/>
                    </a:cubicBezTo>
                    <a:cubicBezTo>
                      <a:pt x="14" y="494"/>
                      <a:pt x="10" y="492"/>
                      <a:pt x="8" y="490"/>
                    </a:cubicBezTo>
                    <a:cubicBezTo>
                      <a:pt x="7" y="489"/>
                      <a:pt x="6" y="489"/>
                      <a:pt x="5" y="488"/>
                    </a:cubicBezTo>
                    <a:cubicBezTo>
                      <a:pt x="5" y="488"/>
                      <a:pt x="5" y="488"/>
                      <a:pt x="5" y="488"/>
                    </a:cubicBezTo>
                    <a:cubicBezTo>
                      <a:pt x="4" y="488"/>
                      <a:pt x="4" y="488"/>
                      <a:pt x="4" y="488"/>
                    </a:cubicBezTo>
                    <a:cubicBezTo>
                      <a:pt x="4" y="488"/>
                      <a:pt x="4" y="488"/>
                      <a:pt x="4" y="488"/>
                    </a:cubicBezTo>
                    <a:cubicBezTo>
                      <a:pt x="4" y="488"/>
                      <a:pt x="4" y="488"/>
                      <a:pt x="4" y="488"/>
                    </a:cubicBezTo>
                    <a:cubicBezTo>
                      <a:pt x="5" y="488"/>
                      <a:pt x="5" y="488"/>
                      <a:pt x="5" y="488"/>
                    </a:cubicBezTo>
                    <a:cubicBezTo>
                      <a:pt x="4" y="488"/>
                      <a:pt x="4" y="488"/>
                      <a:pt x="4" y="488"/>
                    </a:cubicBezTo>
                    <a:cubicBezTo>
                      <a:pt x="4" y="488"/>
                      <a:pt x="4" y="488"/>
                      <a:pt x="4" y="488"/>
                    </a:cubicBezTo>
                    <a:cubicBezTo>
                      <a:pt x="5" y="488"/>
                      <a:pt x="5" y="488"/>
                      <a:pt x="5" y="488"/>
                    </a:cubicBezTo>
                    <a:cubicBezTo>
                      <a:pt x="4" y="489"/>
                      <a:pt x="4" y="489"/>
                      <a:pt x="4" y="489"/>
                    </a:cubicBezTo>
                    <a:cubicBezTo>
                      <a:pt x="5" y="488"/>
                      <a:pt x="5" y="488"/>
                      <a:pt x="5" y="488"/>
                    </a:cubicBezTo>
                    <a:cubicBezTo>
                      <a:pt x="5" y="488"/>
                      <a:pt x="5" y="488"/>
                      <a:pt x="5" y="488"/>
                    </a:cubicBezTo>
                    <a:cubicBezTo>
                      <a:pt x="4" y="489"/>
                      <a:pt x="4" y="489"/>
                      <a:pt x="4" y="489"/>
                    </a:cubicBezTo>
                    <a:cubicBezTo>
                      <a:pt x="5" y="488"/>
                      <a:pt x="5" y="488"/>
                      <a:pt x="5" y="488"/>
                    </a:cubicBezTo>
                    <a:cubicBezTo>
                      <a:pt x="3" y="489"/>
                      <a:pt x="3" y="489"/>
                      <a:pt x="3" y="489"/>
                    </a:cubicBezTo>
                    <a:cubicBezTo>
                      <a:pt x="5" y="489"/>
                      <a:pt x="5" y="489"/>
                      <a:pt x="5" y="489"/>
                    </a:cubicBezTo>
                    <a:cubicBezTo>
                      <a:pt x="5" y="488"/>
                      <a:pt x="5" y="488"/>
                      <a:pt x="5" y="488"/>
                    </a:cubicBezTo>
                    <a:cubicBezTo>
                      <a:pt x="3" y="489"/>
                      <a:pt x="3" y="489"/>
                      <a:pt x="3" y="489"/>
                    </a:cubicBezTo>
                    <a:cubicBezTo>
                      <a:pt x="5" y="489"/>
                      <a:pt x="5" y="489"/>
                      <a:pt x="5" y="489"/>
                    </a:cubicBezTo>
                    <a:cubicBezTo>
                      <a:pt x="3" y="489"/>
                      <a:pt x="3" y="489"/>
                      <a:pt x="3" y="489"/>
                    </a:cubicBezTo>
                    <a:cubicBezTo>
                      <a:pt x="5" y="489"/>
                      <a:pt x="5" y="489"/>
                      <a:pt x="5" y="489"/>
                    </a:cubicBezTo>
                    <a:cubicBezTo>
                      <a:pt x="5" y="489"/>
                      <a:pt x="5" y="489"/>
                      <a:pt x="5" y="489"/>
                    </a:cubicBezTo>
                    <a:cubicBezTo>
                      <a:pt x="3" y="489"/>
                      <a:pt x="3" y="489"/>
                      <a:pt x="3" y="489"/>
                    </a:cubicBezTo>
                    <a:cubicBezTo>
                      <a:pt x="5" y="489"/>
                      <a:pt x="5" y="489"/>
                      <a:pt x="5" y="489"/>
                    </a:cubicBezTo>
                    <a:cubicBezTo>
                      <a:pt x="3" y="489"/>
                      <a:pt x="3" y="489"/>
                      <a:pt x="3" y="489"/>
                    </a:cubicBezTo>
                    <a:cubicBezTo>
                      <a:pt x="4" y="490"/>
                      <a:pt x="4" y="490"/>
                      <a:pt x="4" y="490"/>
                    </a:cubicBezTo>
                    <a:cubicBezTo>
                      <a:pt x="5" y="489"/>
                      <a:pt x="5" y="489"/>
                      <a:pt x="5" y="489"/>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4" y="489"/>
                      <a:pt x="4" y="489"/>
                      <a:pt x="4" y="489"/>
                    </a:cubicBezTo>
                    <a:cubicBezTo>
                      <a:pt x="4" y="490"/>
                      <a:pt x="4" y="490"/>
                      <a:pt x="4" y="490"/>
                    </a:cubicBezTo>
                    <a:cubicBezTo>
                      <a:pt x="4" y="490"/>
                      <a:pt x="4" y="490"/>
                      <a:pt x="4" y="490"/>
                    </a:cubicBezTo>
                    <a:cubicBezTo>
                      <a:pt x="4" y="489"/>
                      <a:pt x="4" y="489"/>
                      <a:pt x="4" y="489"/>
                    </a:cubicBezTo>
                    <a:cubicBezTo>
                      <a:pt x="4" y="490"/>
                      <a:pt x="4" y="490"/>
                      <a:pt x="4" y="490"/>
                    </a:cubicBezTo>
                    <a:cubicBezTo>
                      <a:pt x="4" y="490"/>
                      <a:pt x="4" y="490"/>
                      <a:pt x="4" y="490"/>
                    </a:cubicBezTo>
                    <a:cubicBezTo>
                      <a:pt x="3" y="490"/>
                      <a:pt x="3" y="490"/>
                      <a:pt x="3" y="490"/>
                    </a:cubicBezTo>
                    <a:cubicBezTo>
                      <a:pt x="4" y="490"/>
                      <a:pt x="4" y="490"/>
                      <a:pt x="4" y="490"/>
                    </a:cubicBezTo>
                    <a:cubicBezTo>
                      <a:pt x="4" y="490"/>
                      <a:pt x="4" y="490"/>
                      <a:pt x="4" y="490"/>
                    </a:cubicBezTo>
                    <a:cubicBezTo>
                      <a:pt x="3" y="490"/>
                      <a:pt x="3" y="490"/>
                      <a:pt x="3" y="490"/>
                    </a:cubicBezTo>
                    <a:cubicBezTo>
                      <a:pt x="4" y="490"/>
                      <a:pt x="5" y="491"/>
                      <a:pt x="6" y="491"/>
                    </a:cubicBezTo>
                    <a:cubicBezTo>
                      <a:pt x="10" y="493"/>
                      <a:pt x="20" y="498"/>
                      <a:pt x="28" y="502"/>
                    </a:cubicBezTo>
                    <a:cubicBezTo>
                      <a:pt x="32" y="504"/>
                      <a:pt x="35" y="506"/>
                      <a:pt x="38" y="508"/>
                    </a:cubicBezTo>
                    <a:cubicBezTo>
                      <a:pt x="41" y="509"/>
                      <a:pt x="43" y="510"/>
                      <a:pt x="43" y="510"/>
                    </a:cubicBezTo>
                    <a:cubicBezTo>
                      <a:pt x="43" y="511"/>
                      <a:pt x="44" y="510"/>
                      <a:pt x="45" y="510"/>
                    </a:cubicBezTo>
                    <a:cubicBezTo>
                      <a:pt x="45" y="509"/>
                      <a:pt x="45" y="509"/>
                      <a:pt x="45" y="509"/>
                    </a:cubicBezTo>
                    <a:cubicBezTo>
                      <a:pt x="45" y="508"/>
                      <a:pt x="45" y="508"/>
                      <a:pt x="45" y="508"/>
                    </a:cubicBezTo>
                    <a:cubicBezTo>
                      <a:pt x="44" y="508"/>
                      <a:pt x="44" y="508"/>
                      <a:pt x="44" y="508"/>
                    </a:cubicBezTo>
                    <a:cubicBezTo>
                      <a:pt x="43" y="507"/>
                      <a:pt x="43" y="506"/>
                      <a:pt x="41" y="505"/>
                    </a:cubicBezTo>
                    <a:cubicBezTo>
                      <a:pt x="31" y="499"/>
                      <a:pt x="2" y="482"/>
                      <a:pt x="2" y="482"/>
                    </a:cubicBezTo>
                    <a:cubicBezTo>
                      <a:pt x="2" y="483"/>
                      <a:pt x="2" y="483"/>
                      <a:pt x="2" y="483"/>
                    </a:cubicBezTo>
                    <a:cubicBezTo>
                      <a:pt x="3" y="484"/>
                      <a:pt x="3" y="484"/>
                      <a:pt x="3" y="484"/>
                    </a:cubicBezTo>
                    <a:cubicBezTo>
                      <a:pt x="2" y="483"/>
                      <a:pt x="2" y="483"/>
                      <a:pt x="2" y="483"/>
                    </a:cubicBezTo>
                    <a:cubicBezTo>
                      <a:pt x="2" y="484"/>
                      <a:pt x="2" y="484"/>
                      <a:pt x="2" y="484"/>
                    </a:cubicBezTo>
                    <a:cubicBezTo>
                      <a:pt x="2" y="484"/>
                      <a:pt x="3" y="484"/>
                      <a:pt x="3" y="484"/>
                    </a:cubicBezTo>
                    <a:cubicBezTo>
                      <a:pt x="2" y="483"/>
                      <a:pt x="2" y="483"/>
                      <a:pt x="2" y="483"/>
                    </a:cubicBezTo>
                    <a:cubicBezTo>
                      <a:pt x="2" y="484"/>
                      <a:pt x="2" y="484"/>
                      <a:pt x="2" y="484"/>
                    </a:cubicBezTo>
                    <a:cubicBezTo>
                      <a:pt x="2" y="483"/>
                      <a:pt x="2" y="483"/>
                      <a:pt x="2" y="483"/>
                    </a:cubicBezTo>
                    <a:cubicBezTo>
                      <a:pt x="2" y="484"/>
                      <a:pt x="2" y="484"/>
                      <a:pt x="2" y="484"/>
                    </a:cubicBezTo>
                    <a:cubicBezTo>
                      <a:pt x="2" y="484"/>
                      <a:pt x="2" y="484"/>
                      <a:pt x="2" y="484"/>
                    </a:cubicBezTo>
                    <a:cubicBezTo>
                      <a:pt x="2" y="483"/>
                      <a:pt x="2" y="483"/>
                      <a:pt x="2" y="483"/>
                    </a:cubicBezTo>
                    <a:cubicBezTo>
                      <a:pt x="2" y="484"/>
                      <a:pt x="2" y="484"/>
                      <a:pt x="2" y="484"/>
                    </a:cubicBezTo>
                    <a:cubicBezTo>
                      <a:pt x="2" y="483"/>
                      <a:pt x="2" y="483"/>
                      <a:pt x="2" y="483"/>
                    </a:cubicBezTo>
                    <a:cubicBezTo>
                      <a:pt x="1" y="484"/>
                      <a:pt x="1" y="484"/>
                      <a:pt x="1" y="484"/>
                    </a:cubicBezTo>
                    <a:cubicBezTo>
                      <a:pt x="2" y="484"/>
                      <a:pt x="2" y="484"/>
                      <a:pt x="2" y="484"/>
                    </a:cubicBezTo>
                    <a:cubicBezTo>
                      <a:pt x="2" y="483"/>
                      <a:pt x="2" y="483"/>
                      <a:pt x="2" y="483"/>
                    </a:cubicBezTo>
                    <a:cubicBezTo>
                      <a:pt x="1" y="484"/>
                      <a:pt x="1" y="484"/>
                      <a:pt x="1" y="484"/>
                    </a:cubicBezTo>
                    <a:cubicBezTo>
                      <a:pt x="1" y="484"/>
                      <a:pt x="1" y="484"/>
                      <a:pt x="1" y="484"/>
                    </a:cubicBezTo>
                    <a:cubicBezTo>
                      <a:pt x="2" y="484"/>
                      <a:pt x="3" y="485"/>
                      <a:pt x="4" y="486"/>
                    </a:cubicBezTo>
                    <a:cubicBezTo>
                      <a:pt x="9" y="488"/>
                      <a:pt x="19" y="492"/>
                      <a:pt x="28" y="497"/>
                    </a:cubicBezTo>
                    <a:cubicBezTo>
                      <a:pt x="36" y="501"/>
                      <a:pt x="44" y="504"/>
                      <a:pt x="44" y="504"/>
                    </a:cubicBezTo>
                    <a:cubicBezTo>
                      <a:pt x="44" y="505"/>
                      <a:pt x="45" y="504"/>
                      <a:pt x="45" y="504"/>
                    </a:cubicBezTo>
                    <a:cubicBezTo>
                      <a:pt x="46" y="503"/>
                      <a:pt x="46" y="502"/>
                      <a:pt x="45" y="502"/>
                    </a:cubicBezTo>
                    <a:cubicBezTo>
                      <a:pt x="45" y="502"/>
                      <a:pt x="42" y="500"/>
                      <a:pt x="38" y="498"/>
                    </a:cubicBezTo>
                    <a:cubicBezTo>
                      <a:pt x="32" y="494"/>
                      <a:pt x="24" y="489"/>
                      <a:pt x="16" y="484"/>
                    </a:cubicBezTo>
                    <a:cubicBezTo>
                      <a:pt x="12" y="482"/>
                      <a:pt x="9" y="480"/>
                      <a:pt x="7" y="478"/>
                    </a:cubicBezTo>
                    <a:cubicBezTo>
                      <a:pt x="6" y="477"/>
                      <a:pt x="5" y="477"/>
                      <a:pt x="4"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2" y="477"/>
                      <a:pt x="2" y="477"/>
                      <a:pt x="2" y="477"/>
                    </a:cubicBezTo>
                    <a:cubicBezTo>
                      <a:pt x="3" y="476"/>
                      <a:pt x="3" y="476"/>
                      <a:pt x="3" y="476"/>
                    </a:cubicBezTo>
                    <a:cubicBezTo>
                      <a:pt x="3" y="476"/>
                      <a:pt x="3" y="476"/>
                      <a:pt x="3" y="476"/>
                    </a:cubicBezTo>
                    <a:cubicBezTo>
                      <a:pt x="2" y="477"/>
                      <a:pt x="2" y="477"/>
                      <a:pt x="2" y="477"/>
                    </a:cubicBezTo>
                    <a:cubicBezTo>
                      <a:pt x="3" y="476"/>
                      <a:pt x="3" y="476"/>
                      <a:pt x="3" y="476"/>
                    </a:cubicBezTo>
                    <a:cubicBezTo>
                      <a:pt x="2" y="477"/>
                      <a:pt x="2" y="477"/>
                      <a:pt x="2" y="477"/>
                    </a:cubicBezTo>
                    <a:cubicBezTo>
                      <a:pt x="4" y="477"/>
                      <a:pt x="4" y="477"/>
                      <a:pt x="4" y="477"/>
                    </a:cubicBezTo>
                    <a:cubicBezTo>
                      <a:pt x="4" y="476"/>
                      <a:pt x="3" y="476"/>
                      <a:pt x="3" y="476"/>
                    </a:cubicBezTo>
                    <a:cubicBezTo>
                      <a:pt x="2" y="477"/>
                      <a:pt x="2" y="477"/>
                      <a:pt x="2" y="477"/>
                    </a:cubicBezTo>
                    <a:cubicBezTo>
                      <a:pt x="4" y="477"/>
                      <a:pt x="4" y="477"/>
                      <a:pt x="4" y="477"/>
                    </a:cubicBezTo>
                    <a:cubicBezTo>
                      <a:pt x="2" y="477"/>
                      <a:pt x="2" y="477"/>
                      <a:pt x="2" y="477"/>
                    </a:cubicBezTo>
                    <a:cubicBezTo>
                      <a:pt x="1" y="478"/>
                      <a:pt x="1" y="478"/>
                      <a:pt x="1" y="478"/>
                    </a:cubicBezTo>
                    <a:cubicBezTo>
                      <a:pt x="1" y="478"/>
                      <a:pt x="11" y="483"/>
                      <a:pt x="22" y="488"/>
                    </a:cubicBezTo>
                    <a:cubicBezTo>
                      <a:pt x="27" y="491"/>
                      <a:pt x="32" y="493"/>
                      <a:pt x="36" y="495"/>
                    </a:cubicBezTo>
                    <a:cubicBezTo>
                      <a:pt x="38" y="496"/>
                      <a:pt x="40" y="497"/>
                      <a:pt x="42" y="497"/>
                    </a:cubicBezTo>
                    <a:cubicBezTo>
                      <a:pt x="42" y="498"/>
                      <a:pt x="43" y="498"/>
                      <a:pt x="43" y="498"/>
                    </a:cubicBezTo>
                    <a:cubicBezTo>
                      <a:pt x="44" y="498"/>
                      <a:pt x="44" y="498"/>
                      <a:pt x="45" y="498"/>
                    </a:cubicBezTo>
                    <a:cubicBezTo>
                      <a:pt x="45" y="498"/>
                      <a:pt x="45" y="498"/>
                      <a:pt x="45" y="498"/>
                    </a:cubicBezTo>
                    <a:cubicBezTo>
                      <a:pt x="46" y="498"/>
                      <a:pt x="46" y="498"/>
                      <a:pt x="46" y="498"/>
                    </a:cubicBezTo>
                    <a:cubicBezTo>
                      <a:pt x="46" y="497"/>
                      <a:pt x="47" y="497"/>
                      <a:pt x="46" y="496"/>
                    </a:cubicBezTo>
                    <a:cubicBezTo>
                      <a:pt x="46" y="496"/>
                      <a:pt x="46" y="496"/>
                      <a:pt x="46" y="496"/>
                    </a:cubicBezTo>
                    <a:cubicBezTo>
                      <a:pt x="24" y="482"/>
                      <a:pt x="24" y="482"/>
                      <a:pt x="24" y="482"/>
                    </a:cubicBezTo>
                    <a:cubicBezTo>
                      <a:pt x="44" y="491"/>
                      <a:pt x="44" y="491"/>
                      <a:pt x="44" y="491"/>
                    </a:cubicBezTo>
                    <a:cubicBezTo>
                      <a:pt x="45" y="491"/>
                      <a:pt x="45" y="491"/>
                      <a:pt x="46" y="490"/>
                    </a:cubicBezTo>
                    <a:cubicBezTo>
                      <a:pt x="46" y="490"/>
                      <a:pt x="46" y="489"/>
                      <a:pt x="45" y="489"/>
                    </a:cubicBezTo>
                    <a:cubicBezTo>
                      <a:pt x="33" y="481"/>
                      <a:pt x="33" y="481"/>
                      <a:pt x="33" y="481"/>
                    </a:cubicBezTo>
                    <a:cubicBezTo>
                      <a:pt x="44" y="486"/>
                      <a:pt x="44" y="486"/>
                      <a:pt x="44" y="486"/>
                    </a:cubicBezTo>
                    <a:cubicBezTo>
                      <a:pt x="45" y="487"/>
                      <a:pt x="46" y="487"/>
                      <a:pt x="46" y="486"/>
                    </a:cubicBezTo>
                    <a:cubicBezTo>
                      <a:pt x="46" y="485"/>
                      <a:pt x="46" y="484"/>
                      <a:pt x="45" y="484"/>
                    </a:cubicBezTo>
                    <a:cubicBezTo>
                      <a:pt x="45" y="484"/>
                      <a:pt x="43" y="482"/>
                      <a:pt x="39" y="480"/>
                    </a:cubicBezTo>
                    <a:cubicBezTo>
                      <a:pt x="33" y="476"/>
                      <a:pt x="25" y="471"/>
                      <a:pt x="17" y="467"/>
                    </a:cubicBezTo>
                    <a:cubicBezTo>
                      <a:pt x="14" y="465"/>
                      <a:pt x="11" y="463"/>
                      <a:pt x="8" y="461"/>
                    </a:cubicBezTo>
                    <a:cubicBezTo>
                      <a:pt x="7" y="460"/>
                      <a:pt x="6" y="460"/>
                      <a:pt x="6" y="459"/>
                    </a:cubicBezTo>
                    <a:cubicBezTo>
                      <a:pt x="5" y="459"/>
                      <a:pt x="5" y="459"/>
                      <a:pt x="5" y="459"/>
                    </a:cubicBezTo>
                    <a:cubicBezTo>
                      <a:pt x="5" y="459"/>
                      <a:pt x="5" y="459"/>
                      <a:pt x="5" y="459"/>
                    </a:cubicBezTo>
                    <a:cubicBezTo>
                      <a:pt x="5" y="459"/>
                      <a:pt x="5" y="459"/>
                      <a:pt x="5" y="459"/>
                    </a:cubicBezTo>
                    <a:cubicBezTo>
                      <a:pt x="4" y="459"/>
                      <a:pt x="4" y="459"/>
                      <a:pt x="4" y="459"/>
                    </a:cubicBezTo>
                    <a:cubicBezTo>
                      <a:pt x="5" y="459"/>
                      <a:pt x="5" y="459"/>
                      <a:pt x="5" y="459"/>
                    </a:cubicBezTo>
                    <a:cubicBezTo>
                      <a:pt x="5" y="459"/>
                      <a:pt x="5" y="459"/>
                      <a:pt x="5" y="459"/>
                    </a:cubicBezTo>
                    <a:cubicBezTo>
                      <a:pt x="4" y="459"/>
                      <a:pt x="4" y="459"/>
                      <a:pt x="4" y="459"/>
                    </a:cubicBezTo>
                    <a:cubicBezTo>
                      <a:pt x="5" y="459"/>
                      <a:pt x="5" y="459"/>
                      <a:pt x="5" y="459"/>
                    </a:cubicBezTo>
                    <a:cubicBezTo>
                      <a:pt x="4" y="460"/>
                      <a:pt x="4" y="460"/>
                      <a:pt x="4" y="460"/>
                    </a:cubicBezTo>
                    <a:cubicBezTo>
                      <a:pt x="5" y="460"/>
                      <a:pt x="5" y="460"/>
                      <a:pt x="5" y="460"/>
                    </a:cubicBezTo>
                    <a:cubicBezTo>
                      <a:pt x="5" y="459"/>
                      <a:pt x="5" y="459"/>
                      <a:pt x="5" y="459"/>
                    </a:cubicBezTo>
                    <a:cubicBezTo>
                      <a:pt x="4" y="460"/>
                      <a:pt x="4" y="460"/>
                      <a:pt x="4" y="460"/>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4" y="461"/>
                      <a:pt x="4" y="461"/>
                      <a:pt x="4" y="461"/>
                    </a:cubicBezTo>
                    <a:cubicBezTo>
                      <a:pt x="4" y="461"/>
                      <a:pt x="5" y="461"/>
                      <a:pt x="5" y="460"/>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1"/>
                      <a:pt x="5" y="461"/>
                      <a:pt x="6" y="462"/>
                    </a:cubicBezTo>
                    <a:cubicBezTo>
                      <a:pt x="11" y="464"/>
                      <a:pt x="20" y="468"/>
                      <a:pt x="28" y="472"/>
                    </a:cubicBezTo>
                    <a:cubicBezTo>
                      <a:pt x="36" y="475"/>
                      <a:pt x="43" y="478"/>
                      <a:pt x="43" y="478"/>
                    </a:cubicBezTo>
                    <a:cubicBezTo>
                      <a:pt x="44" y="479"/>
                      <a:pt x="44" y="479"/>
                      <a:pt x="45" y="478"/>
                    </a:cubicBezTo>
                    <a:cubicBezTo>
                      <a:pt x="45" y="477"/>
                      <a:pt x="45" y="476"/>
                      <a:pt x="44" y="476"/>
                    </a:cubicBezTo>
                    <a:cubicBezTo>
                      <a:pt x="24" y="463"/>
                      <a:pt x="24" y="463"/>
                      <a:pt x="24" y="463"/>
                    </a:cubicBezTo>
                    <a:cubicBezTo>
                      <a:pt x="43" y="472"/>
                      <a:pt x="43" y="472"/>
                      <a:pt x="43" y="472"/>
                    </a:cubicBezTo>
                    <a:cubicBezTo>
                      <a:pt x="44" y="472"/>
                      <a:pt x="44" y="472"/>
                      <a:pt x="45" y="471"/>
                    </a:cubicBezTo>
                    <a:cubicBezTo>
                      <a:pt x="45" y="471"/>
                      <a:pt x="45" y="470"/>
                      <a:pt x="44" y="470"/>
                    </a:cubicBezTo>
                    <a:cubicBezTo>
                      <a:pt x="3" y="444"/>
                      <a:pt x="3" y="444"/>
                      <a:pt x="3" y="444"/>
                    </a:cubicBezTo>
                    <a:cubicBezTo>
                      <a:pt x="2" y="445"/>
                      <a:pt x="2" y="445"/>
                      <a:pt x="2" y="445"/>
                    </a:cubicBezTo>
                    <a:cubicBezTo>
                      <a:pt x="2" y="446"/>
                      <a:pt x="2" y="446"/>
                      <a:pt x="2" y="446"/>
                    </a:cubicBezTo>
                    <a:cubicBezTo>
                      <a:pt x="2" y="446"/>
                      <a:pt x="11" y="451"/>
                      <a:pt x="21" y="455"/>
                    </a:cubicBezTo>
                    <a:cubicBezTo>
                      <a:pt x="26" y="458"/>
                      <a:pt x="31" y="460"/>
                      <a:pt x="35" y="461"/>
                    </a:cubicBezTo>
                    <a:cubicBezTo>
                      <a:pt x="37" y="462"/>
                      <a:pt x="39" y="463"/>
                      <a:pt x="40" y="464"/>
                    </a:cubicBezTo>
                    <a:cubicBezTo>
                      <a:pt x="41" y="464"/>
                      <a:pt x="41" y="464"/>
                      <a:pt x="42" y="464"/>
                    </a:cubicBezTo>
                    <a:cubicBezTo>
                      <a:pt x="42" y="464"/>
                      <a:pt x="42" y="464"/>
                      <a:pt x="42" y="464"/>
                    </a:cubicBezTo>
                    <a:cubicBezTo>
                      <a:pt x="43" y="464"/>
                      <a:pt x="43" y="464"/>
                      <a:pt x="43" y="464"/>
                    </a:cubicBezTo>
                    <a:cubicBezTo>
                      <a:pt x="44" y="464"/>
                      <a:pt x="44" y="464"/>
                      <a:pt x="44" y="464"/>
                    </a:cubicBezTo>
                    <a:cubicBezTo>
                      <a:pt x="44" y="464"/>
                      <a:pt x="44" y="464"/>
                      <a:pt x="44" y="464"/>
                    </a:cubicBezTo>
                    <a:cubicBezTo>
                      <a:pt x="45" y="463"/>
                      <a:pt x="45" y="463"/>
                      <a:pt x="45" y="463"/>
                    </a:cubicBezTo>
                    <a:cubicBezTo>
                      <a:pt x="45" y="462"/>
                      <a:pt x="44" y="462"/>
                      <a:pt x="44" y="462"/>
                    </a:cubicBezTo>
                    <a:cubicBezTo>
                      <a:pt x="5" y="437"/>
                      <a:pt x="5" y="437"/>
                      <a:pt x="5" y="437"/>
                    </a:cubicBezTo>
                    <a:cubicBezTo>
                      <a:pt x="4" y="438"/>
                      <a:pt x="4" y="438"/>
                      <a:pt x="4" y="438"/>
                    </a:cubicBezTo>
                    <a:cubicBezTo>
                      <a:pt x="3" y="440"/>
                      <a:pt x="3" y="440"/>
                      <a:pt x="3" y="440"/>
                    </a:cubicBezTo>
                    <a:cubicBezTo>
                      <a:pt x="3" y="440"/>
                      <a:pt x="13" y="444"/>
                      <a:pt x="22" y="449"/>
                    </a:cubicBezTo>
                    <a:cubicBezTo>
                      <a:pt x="27" y="452"/>
                      <a:pt x="32" y="454"/>
                      <a:pt x="36" y="456"/>
                    </a:cubicBezTo>
                    <a:cubicBezTo>
                      <a:pt x="38" y="457"/>
                      <a:pt x="40" y="458"/>
                      <a:pt x="41" y="458"/>
                    </a:cubicBezTo>
                    <a:cubicBezTo>
                      <a:pt x="41" y="458"/>
                      <a:pt x="42" y="459"/>
                      <a:pt x="42" y="459"/>
                    </a:cubicBezTo>
                    <a:cubicBezTo>
                      <a:pt x="43" y="459"/>
                      <a:pt x="43" y="459"/>
                      <a:pt x="43" y="459"/>
                    </a:cubicBezTo>
                    <a:cubicBezTo>
                      <a:pt x="43" y="459"/>
                      <a:pt x="43" y="459"/>
                      <a:pt x="44" y="459"/>
                    </a:cubicBezTo>
                    <a:cubicBezTo>
                      <a:pt x="44" y="459"/>
                      <a:pt x="44" y="459"/>
                      <a:pt x="44" y="459"/>
                    </a:cubicBezTo>
                    <a:cubicBezTo>
                      <a:pt x="44" y="459"/>
                      <a:pt x="45" y="459"/>
                      <a:pt x="45" y="458"/>
                    </a:cubicBezTo>
                    <a:cubicBezTo>
                      <a:pt x="45" y="458"/>
                      <a:pt x="45" y="458"/>
                      <a:pt x="45" y="457"/>
                    </a:cubicBezTo>
                    <a:cubicBezTo>
                      <a:pt x="45" y="457"/>
                      <a:pt x="45" y="457"/>
                      <a:pt x="45" y="456"/>
                    </a:cubicBezTo>
                    <a:cubicBezTo>
                      <a:pt x="3" y="431"/>
                      <a:pt x="3" y="431"/>
                      <a:pt x="3" y="431"/>
                    </a:cubicBezTo>
                    <a:cubicBezTo>
                      <a:pt x="3" y="432"/>
                      <a:pt x="3" y="432"/>
                      <a:pt x="3" y="432"/>
                    </a:cubicBezTo>
                    <a:cubicBezTo>
                      <a:pt x="4" y="433"/>
                      <a:pt x="4" y="433"/>
                      <a:pt x="4" y="433"/>
                    </a:cubicBezTo>
                    <a:cubicBezTo>
                      <a:pt x="3" y="432"/>
                      <a:pt x="3" y="432"/>
                      <a:pt x="3" y="432"/>
                    </a:cubicBezTo>
                    <a:cubicBezTo>
                      <a:pt x="3" y="433"/>
                      <a:pt x="3" y="433"/>
                      <a:pt x="3" y="433"/>
                    </a:cubicBezTo>
                    <a:cubicBezTo>
                      <a:pt x="3" y="433"/>
                      <a:pt x="4" y="433"/>
                      <a:pt x="4" y="433"/>
                    </a:cubicBezTo>
                    <a:cubicBezTo>
                      <a:pt x="3" y="432"/>
                      <a:pt x="3" y="432"/>
                      <a:pt x="3" y="432"/>
                    </a:cubicBezTo>
                    <a:cubicBezTo>
                      <a:pt x="3" y="433"/>
                      <a:pt x="3" y="433"/>
                      <a:pt x="3" y="433"/>
                    </a:cubicBezTo>
                    <a:cubicBezTo>
                      <a:pt x="3" y="432"/>
                      <a:pt x="3" y="432"/>
                      <a:pt x="3" y="432"/>
                    </a:cubicBezTo>
                    <a:cubicBezTo>
                      <a:pt x="3" y="433"/>
                      <a:pt x="3" y="433"/>
                      <a:pt x="3" y="433"/>
                    </a:cubicBezTo>
                    <a:cubicBezTo>
                      <a:pt x="3" y="433"/>
                      <a:pt x="3" y="433"/>
                      <a:pt x="3" y="433"/>
                    </a:cubicBezTo>
                    <a:cubicBezTo>
                      <a:pt x="3" y="432"/>
                      <a:pt x="3" y="432"/>
                      <a:pt x="3" y="432"/>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4" y="434"/>
                      <a:pt x="5" y="434"/>
                    </a:cubicBezTo>
                    <a:cubicBezTo>
                      <a:pt x="10" y="436"/>
                      <a:pt x="20" y="440"/>
                      <a:pt x="28" y="444"/>
                    </a:cubicBezTo>
                    <a:cubicBezTo>
                      <a:pt x="32" y="446"/>
                      <a:pt x="36" y="448"/>
                      <a:pt x="39" y="449"/>
                    </a:cubicBezTo>
                    <a:cubicBezTo>
                      <a:pt x="40" y="450"/>
                      <a:pt x="41" y="451"/>
                      <a:pt x="42" y="451"/>
                    </a:cubicBezTo>
                    <a:cubicBezTo>
                      <a:pt x="42" y="451"/>
                      <a:pt x="43" y="451"/>
                      <a:pt x="43" y="451"/>
                    </a:cubicBezTo>
                    <a:cubicBezTo>
                      <a:pt x="43" y="452"/>
                      <a:pt x="43" y="452"/>
                      <a:pt x="43" y="452"/>
                    </a:cubicBezTo>
                    <a:cubicBezTo>
                      <a:pt x="43" y="452"/>
                      <a:pt x="43" y="452"/>
                      <a:pt x="43" y="452"/>
                    </a:cubicBezTo>
                    <a:cubicBezTo>
                      <a:pt x="43" y="452"/>
                      <a:pt x="43" y="452"/>
                      <a:pt x="43" y="452"/>
                    </a:cubicBezTo>
                    <a:cubicBezTo>
                      <a:pt x="43" y="452"/>
                      <a:pt x="43" y="452"/>
                      <a:pt x="43" y="452"/>
                    </a:cubicBezTo>
                    <a:cubicBezTo>
                      <a:pt x="44" y="452"/>
                      <a:pt x="44" y="452"/>
                      <a:pt x="44" y="452"/>
                    </a:cubicBezTo>
                    <a:cubicBezTo>
                      <a:pt x="44" y="452"/>
                      <a:pt x="44" y="452"/>
                      <a:pt x="44" y="452"/>
                    </a:cubicBezTo>
                    <a:cubicBezTo>
                      <a:pt x="45" y="452"/>
                      <a:pt x="45" y="451"/>
                      <a:pt x="45" y="451"/>
                    </a:cubicBezTo>
                    <a:cubicBezTo>
                      <a:pt x="46" y="450"/>
                      <a:pt x="45" y="449"/>
                      <a:pt x="45" y="449"/>
                    </a:cubicBezTo>
                    <a:cubicBezTo>
                      <a:pt x="3" y="423"/>
                      <a:pt x="3" y="423"/>
                      <a:pt x="3" y="423"/>
                    </a:cubicBezTo>
                    <a:cubicBezTo>
                      <a:pt x="2" y="424"/>
                      <a:pt x="2" y="424"/>
                      <a:pt x="2" y="424"/>
                    </a:cubicBezTo>
                    <a:cubicBezTo>
                      <a:pt x="3" y="425"/>
                      <a:pt x="3" y="425"/>
                      <a:pt x="3" y="425"/>
                    </a:cubicBezTo>
                    <a:cubicBezTo>
                      <a:pt x="2" y="424"/>
                      <a:pt x="2" y="424"/>
                      <a:pt x="2" y="424"/>
                    </a:cubicBezTo>
                    <a:cubicBezTo>
                      <a:pt x="2" y="425"/>
                      <a:pt x="2" y="425"/>
                      <a:pt x="2" y="425"/>
                    </a:cubicBezTo>
                    <a:cubicBezTo>
                      <a:pt x="3" y="425"/>
                      <a:pt x="3" y="425"/>
                      <a:pt x="3" y="425"/>
                    </a:cubicBezTo>
                    <a:cubicBezTo>
                      <a:pt x="2" y="424"/>
                      <a:pt x="2" y="424"/>
                      <a:pt x="2" y="424"/>
                    </a:cubicBezTo>
                    <a:cubicBezTo>
                      <a:pt x="2" y="425"/>
                      <a:pt x="2" y="425"/>
                      <a:pt x="2" y="425"/>
                    </a:cubicBezTo>
                    <a:cubicBezTo>
                      <a:pt x="2" y="424"/>
                      <a:pt x="2" y="424"/>
                      <a:pt x="2" y="424"/>
                    </a:cubicBezTo>
                    <a:cubicBezTo>
                      <a:pt x="2" y="425"/>
                      <a:pt x="2" y="425"/>
                      <a:pt x="2" y="425"/>
                    </a:cubicBezTo>
                    <a:cubicBezTo>
                      <a:pt x="2" y="425"/>
                      <a:pt x="2" y="425"/>
                      <a:pt x="2" y="425"/>
                    </a:cubicBezTo>
                    <a:cubicBezTo>
                      <a:pt x="2" y="424"/>
                      <a:pt x="2" y="424"/>
                      <a:pt x="2" y="424"/>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3" y="426"/>
                      <a:pt x="5" y="426"/>
                    </a:cubicBezTo>
                    <a:cubicBezTo>
                      <a:pt x="10" y="428"/>
                      <a:pt x="20" y="433"/>
                      <a:pt x="28" y="437"/>
                    </a:cubicBezTo>
                    <a:cubicBezTo>
                      <a:pt x="33" y="439"/>
                      <a:pt x="37" y="441"/>
                      <a:pt x="40" y="443"/>
                    </a:cubicBezTo>
                    <a:cubicBezTo>
                      <a:pt x="41" y="444"/>
                      <a:pt x="42" y="444"/>
                      <a:pt x="43" y="445"/>
                    </a:cubicBezTo>
                    <a:cubicBezTo>
                      <a:pt x="44" y="445"/>
                      <a:pt x="44" y="445"/>
                      <a:pt x="44"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6" y="445"/>
                      <a:pt x="47" y="445"/>
                      <a:pt x="47" y="444"/>
                    </a:cubicBezTo>
                    <a:cubicBezTo>
                      <a:pt x="47" y="444"/>
                      <a:pt x="47" y="443"/>
                      <a:pt x="46" y="443"/>
                    </a:cubicBezTo>
                    <a:cubicBezTo>
                      <a:pt x="4" y="417"/>
                      <a:pt x="4" y="417"/>
                      <a:pt x="4" y="417"/>
                    </a:cubicBezTo>
                    <a:cubicBezTo>
                      <a:pt x="3" y="418"/>
                      <a:pt x="3" y="418"/>
                      <a:pt x="3" y="418"/>
                    </a:cubicBezTo>
                    <a:cubicBezTo>
                      <a:pt x="5" y="419"/>
                      <a:pt x="5" y="419"/>
                      <a:pt x="5" y="419"/>
                    </a:cubicBezTo>
                    <a:cubicBezTo>
                      <a:pt x="4" y="418"/>
                      <a:pt x="4" y="418"/>
                      <a:pt x="4" y="418"/>
                    </a:cubicBezTo>
                    <a:cubicBezTo>
                      <a:pt x="4" y="419"/>
                      <a:pt x="4" y="419"/>
                      <a:pt x="4" y="419"/>
                    </a:cubicBezTo>
                    <a:cubicBezTo>
                      <a:pt x="4" y="419"/>
                      <a:pt x="4" y="419"/>
                      <a:pt x="5" y="419"/>
                    </a:cubicBezTo>
                    <a:cubicBezTo>
                      <a:pt x="4" y="418"/>
                      <a:pt x="4" y="418"/>
                      <a:pt x="4" y="418"/>
                    </a:cubicBezTo>
                    <a:cubicBezTo>
                      <a:pt x="4" y="419"/>
                      <a:pt x="4" y="419"/>
                      <a:pt x="4" y="419"/>
                    </a:cubicBezTo>
                    <a:cubicBezTo>
                      <a:pt x="4" y="418"/>
                      <a:pt x="4" y="418"/>
                      <a:pt x="4" y="418"/>
                    </a:cubicBezTo>
                    <a:cubicBezTo>
                      <a:pt x="4" y="419"/>
                      <a:pt x="4" y="419"/>
                      <a:pt x="4" y="419"/>
                    </a:cubicBezTo>
                    <a:cubicBezTo>
                      <a:pt x="4" y="419"/>
                      <a:pt x="4" y="419"/>
                      <a:pt x="4" y="419"/>
                    </a:cubicBezTo>
                    <a:cubicBezTo>
                      <a:pt x="4" y="418"/>
                      <a:pt x="4" y="418"/>
                      <a:pt x="4" y="418"/>
                    </a:cubicBezTo>
                    <a:cubicBezTo>
                      <a:pt x="4" y="419"/>
                      <a:pt x="4" y="419"/>
                      <a:pt x="4" y="419"/>
                    </a:cubicBezTo>
                    <a:cubicBezTo>
                      <a:pt x="4" y="419"/>
                      <a:pt x="4" y="419"/>
                      <a:pt x="4" y="419"/>
                    </a:cubicBezTo>
                    <a:cubicBezTo>
                      <a:pt x="3" y="419"/>
                      <a:pt x="3" y="419"/>
                      <a:pt x="3" y="419"/>
                    </a:cubicBezTo>
                    <a:cubicBezTo>
                      <a:pt x="4" y="419"/>
                      <a:pt x="4" y="419"/>
                      <a:pt x="4" y="419"/>
                    </a:cubicBezTo>
                    <a:cubicBezTo>
                      <a:pt x="4" y="419"/>
                      <a:pt x="4" y="419"/>
                      <a:pt x="4" y="419"/>
                    </a:cubicBezTo>
                    <a:cubicBezTo>
                      <a:pt x="3" y="419"/>
                      <a:pt x="3" y="419"/>
                      <a:pt x="3" y="419"/>
                    </a:cubicBezTo>
                    <a:cubicBezTo>
                      <a:pt x="4" y="419"/>
                      <a:pt x="5" y="420"/>
                      <a:pt x="6" y="420"/>
                    </a:cubicBezTo>
                    <a:cubicBezTo>
                      <a:pt x="11" y="422"/>
                      <a:pt x="20" y="427"/>
                      <a:pt x="28" y="431"/>
                    </a:cubicBezTo>
                    <a:cubicBezTo>
                      <a:pt x="32" y="433"/>
                      <a:pt x="36" y="435"/>
                      <a:pt x="39" y="436"/>
                    </a:cubicBezTo>
                    <a:cubicBezTo>
                      <a:pt x="42" y="438"/>
                      <a:pt x="43" y="439"/>
                      <a:pt x="43" y="439"/>
                    </a:cubicBezTo>
                    <a:cubicBezTo>
                      <a:pt x="44" y="439"/>
                      <a:pt x="45" y="439"/>
                      <a:pt x="45" y="438"/>
                    </a:cubicBezTo>
                    <a:cubicBezTo>
                      <a:pt x="46" y="437"/>
                      <a:pt x="46" y="437"/>
                      <a:pt x="46" y="437"/>
                    </a:cubicBezTo>
                    <a:cubicBezTo>
                      <a:pt x="46" y="437"/>
                      <a:pt x="45" y="437"/>
                      <a:pt x="45" y="437"/>
                    </a:cubicBezTo>
                    <a:cubicBezTo>
                      <a:pt x="45" y="436"/>
                      <a:pt x="45" y="436"/>
                      <a:pt x="45" y="436"/>
                    </a:cubicBezTo>
                    <a:cubicBezTo>
                      <a:pt x="44" y="436"/>
                      <a:pt x="43" y="435"/>
                      <a:pt x="42" y="434"/>
                    </a:cubicBezTo>
                    <a:cubicBezTo>
                      <a:pt x="37" y="431"/>
                      <a:pt x="28" y="425"/>
                      <a:pt x="20" y="420"/>
                    </a:cubicBezTo>
                    <a:cubicBezTo>
                      <a:pt x="16" y="418"/>
                      <a:pt x="12" y="415"/>
                      <a:pt x="9" y="414"/>
                    </a:cubicBezTo>
                    <a:cubicBezTo>
                      <a:pt x="8" y="413"/>
                      <a:pt x="6" y="412"/>
                      <a:pt x="6" y="412"/>
                    </a:cubicBezTo>
                    <a:cubicBezTo>
                      <a:pt x="5" y="411"/>
                      <a:pt x="5" y="411"/>
                      <a:pt x="5" y="411"/>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2"/>
                      <a:pt x="5" y="412"/>
                      <a:pt x="5" y="412"/>
                    </a:cubicBezTo>
                    <a:cubicBezTo>
                      <a:pt x="5" y="412"/>
                      <a:pt x="5" y="412"/>
                      <a:pt x="5" y="411"/>
                    </a:cubicBezTo>
                    <a:cubicBezTo>
                      <a:pt x="4" y="412"/>
                      <a:pt x="4" y="412"/>
                      <a:pt x="4" y="412"/>
                    </a:cubicBezTo>
                    <a:cubicBezTo>
                      <a:pt x="5" y="412"/>
                      <a:pt x="5" y="412"/>
                      <a:pt x="5" y="412"/>
                    </a:cubicBezTo>
                    <a:cubicBezTo>
                      <a:pt x="4" y="412"/>
                      <a:pt x="4" y="412"/>
                      <a:pt x="4" y="412"/>
                    </a:cubicBezTo>
                    <a:cubicBezTo>
                      <a:pt x="5" y="413"/>
                      <a:pt x="5" y="413"/>
                      <a:pt x="5" y="413"/>
                    </a:cubicBezTo>
                    <a:cubicBezTo>
                      <a:pt x="4" y="412"/>
                      <a:pt x="4" y="412"/>
                      <a:pt x="4" y="412"/>
                    </a:cubicBezTo>
                    <a:cubicBezTo>
                      <a:pt x="4" y="414"/>
                      <a:pt x="4" y="414"/>
                      <a:pt x="4" y="414"/>
                    </a:cubicBezTo>
                    <a:cubicBezTo>
                      <a:pt x="5" y="413"/>
                      <a:pt x="5" y="413"/>
                      <a:pt x="5" y="413"/>
                    </a:cubicBezTo>
                    <a:cubicBezTo>
                      <a:pt x="4" y="412"/>
                      <a:pt x="4" y="412"/>
                      <a:pt x="4" y="412"/>
                    </a:cubicBezTo>
                    <a:cubicBezTo>
                      <a:pt x="4" y="414"/>
                      <a:pt x="4" y="414"/>
                      <a:pt x="4" y="414"/>
                    </a:cubicBezTo>
                    <a:cubicBezTo>
                      <a:pt x="4" y="412"/>
                      <a:pt x="4" y="412"/>
                      <a:pt x="4" y="412"/>
                    </a:cubicBezTo>
                    <a:cubicBezTo>
                      <a:pt x="4" y="414"/>
                      <a:pt x="4" y="414"/>
                      <a:pt x="4" y="414"/>
                    </a:cubicBezTo>
                    <a:cubicBezTo>
                      <a:pt x="4" y="414"/>
                      <a:pt x="4" y="414"/>
                      <a:pt x="4" y="414"/>
                    </a:cubicBezTo>
                    <a:cubicBezTo>
                      <a:pt x="4" y="412"/>
                      <a:pt x="4" y="412"/>
                      <a:pt x="4" y="412"/>
                    </a:cubicBezTo>
                    <a:cubicBezTo>
                      <a:pt x="4" y="414"/>
                      <a:pt x="4" y="414"/>
                      <a:pt x="4" y="414"/>
                    </a:cubicBezTo>
                    <a:cubicBezTo>
                      <a:pt x="4" y="413"/>
                      <a:pt x="4" y="413"/>
                      <a:pt x="4" y="413"/>
                    </a:cubicBezTo>
                    <a:cubicBezTo>
                      <a:pt x="4" y="414"/>
                      <a:pt x="4" y="414"/>
                      <a:pt x="4" y="414"/>
                    </a:cubicBezTo>
                    <a:cubicBezTo>
                      <a:pt x="4" y="414"/>
                      <a:pt x="4" y="414"/>
                      <a:pt x="4" y="414"/>
                    </a:cubicBezTo>
                    <a:cubicBezTo>
                      <a:pt x="4" y="413"/>
                      <a:pt x="4" y="413"/>
                      <a:pt x="4" y="413"/>
                    </a:cubicBezTo>
                    <a:cubicBezTo>
                      <a:pt x="4" y="414"/>
                      <a:pt x="4" y="414"/>
                      <a:pt x="4" y="414"/>
                    </a:cubicBezTo>
                    <a:cubicBezTo>
                      <a:pt x="4" y="414"/>
                      <a:pt x="5" y="414"/>
                      <a:pt x="6" y="415"/>
                    </a:cubicBezTo>
                    <a:cubicBezTo>
                      <a:pt x="11" y="417"/>
                      <a:pt x="20" y="421"/>
                      <a:pt x="28" y="425"/>
                    </a:cubicBezTo>
                    <a:cubicBezTo>
                      <a:pt x="32" y="427"/>
                      <a:pt x="36" y="429"/>
                      <a:pt x="39" y="431"/>
                    </a:cubicBezTo>
                    <a:cubicBezTo>
                      <a:pt x="40" y="432"/>
                      <a:pt x="41" y="432"/>
                      <a:pt x="42" y="433"/>
                    </a:cubicBezTo>
                    <a:cubicBezTo>
                      <a:pt x="43" y="433"/>
                      <a:pt x="43" y="433"/>
                      <a:pt x="44" y="433"/>
                    </a:cubicBezTo>
                    <a:cubicBezTo>
                      <a:pt x="44" y="433"/>
                      <a:pt x="44" y="433"/>
                      <a:pt x="45" y="433"/>
                    </a:cubicBezTo>
                    <a:cubicBezTo>
                      <a:pt x="45" y="433"/>
                      <a:pt x="45" y="433"/>
                      <a:pt x="45" y="433"/>
                    </a:cubicBezTo>
                    <a:cubicBezTo>
                      <a:pt x="45" y="433"/>
                      <a:pt x="46" y="433"/>
                      <a:pt x="46" y="433"/>
                    </a:cubicBezTo>
                    <a:cubicBezTo>
                      <a:pt x="46" y="433"/>
                      <a:pt x="46" y="433"/>
                      <a:pt x="46" y="433"/>
                    </a:cubicBezTo>
                    <a:cubicBezTo>
                      <a:pt x="46" y="432"/>
                      <a:pt x="46" y="432"/>
                      <a:pt x="46" y="432"/>
                    </a:cubicBezTo>
                    <a:cubicBezTo>
                      <a:pt x="46" y="431"/>
                      <a:pt x="46" y="431"/>
                      <a:pt x="46" y="431"/>
                    </a:cubicBezTo>
                    <a:cubicBezTo>
                      <a:pt x="46" y="430"/>
                      <a:pt x="46" y="430"/>
                      <a:pt x="46" y="430"/>
                    </a:cubicBezTo>
                    <a:cubicBezTo>
                      <a:pt x="45" y="430"/>
                      <a:pt x="44" y="429"/>
                      <a:pt x="43" y="428"/>
                    </a:cubicBezTo>
                    <a:cubicBezTo>
                      <a:pt x="33" y="422"/>
                      <a:pt x="4" y="405"/>
                      <a:pt x="4" y="405"/>
                    </a:cubicBezTo>
                    <a:cubicBezTo>
                      <a:pt x="3" y="406"/>
                      <a:pt x="3" y="406"/>
                      <a:pt x="3" y="406"/>
                    </a:cubicBezTo>
                    <a:cubicBezTo>
                      <a:pt x="2" y="407"/>
                      <a:pt x="2" y="407"/>
                      <a:pt x="2" y="407"/>
                    </a:cubicBezTo>
                    <a:cubicBezTo>
                      <a:pt x="2" y="407"/>
                      <a:pt x="12" y="412"/>
                      <a:pt x="23" y="418"/>
                    </a:cubicBezTo>
                    <a:cubicBezTo>
                      <a:pt x="28" y="420"/>
                      <a:pt x="33" y="423"/>
                      <a:pt x="37" y="425"/>
                    </a:cubicBezTo>
                    <a:cubicBezTo>
                      <a:pt x="39" y="426"/>
                      <a:pt x="41" y="427"/>
                      <a:pt x="42" y="427"/>
                    </a:cubicBezTo>
                    <a:cubicBezTo>
                      <a:pt x="43" y="428"/>
                      <a:pt x="43" y="428"/>
                      <a:pt x="44" y="428"/>
                    </a:cubicBezTo>
                    <a:cubicBezTo>
                      <a:pt x="44" y="428"/>
                      <a:pt x="44" y="428"/>
                      <a:pt x="44" y="428"/>
                    </a:cubicBezTo>
                    <a:cubicBezTo>
                      <a:pt x="44" y="428"/>
                      <a:pt x="45" y="428"/>
                      <a:pt x="45" y="428"/>
                    </a:cubicBezTo>
                    <a:cubicBezTo>
                      <a:pt x="45" y="428"/>
                      <a:pt x="45" y="428"/>
                      <a:pt x="45" y="428"/>
                    </a:cubicBezTo>
                    <a:cubicBezTo>
                      <a:pt x="46" y="428"/>
                      <a:pt x="46" y="428"/>
                      <a:pt x="46" y="428"/>
                    </a:cubicBezTo>
                    <a:cubicBezTo>
                      <a:pt x="46" y="428"/>
                      <a:pt x="46" y="428"/>
                      <a:pt x="46" y="428"/>
                    </a:cubicBezTo>
                    <a:cubicBezTo>
                      <a:pt x="46" y="427"/>
                      <a:pt x="46" y="427"/>
                      <a:pt x="46" y="427"/>
                    </a:cubicBezTo>
                    <a:cubicBezTo>
                      <a:pt x="46" y="426"/>
                      <a:pt x="46" y="426"/>
                      <a:pt x="46" y="426"/>
                    </a:cubicBezTo>
                    <a:cubicBezTo>
                      <a:pt x="46" y="425"/>
                      <a:pt x="45" y="425"/>
                      <a:pt x="45" y="425"/>
                    </a:cubicBezTo>
                    <a:cubicBezTo>
                      <a:pt x="43" y="423"/>
                      <a:pt x="40" y="421"/>
                      <a:pt x="36" y="419"/>
                    </a:cubicBezTo>
                    <a:cubicBezTo>
                      <a:pt x="29" y="415"/>
                      <a:pt x="21" y="410"/>
                      <a:pt x="15" y="406"/>
                    </a:cubicBezTo>
                    <a:cubicBezTo>
                      <a:pt x="12" y="404"/>
                      <a:pt x="9" y="402"/>
                      <a:pt x="7" y="401"/>
                    </a:cubicBezTo>
                    <a:cubicBezTo>
                      <a:pt x="6" y="401"/>
                      <a:pt x="5" y="400"/>
                      <a:pt x="4" y="400"/>
                    </a:cubicBezTo>
                    <a:cubicBezTo>
                      <a:pt x="4" y="399"/>
                      <a:pt x="4" y="399"/>
                      <a:pt x="4" y="399"/>
                    </a:cubicBezTo>
                    <a:cubicBezTo>
                      <a:pt x="4" y="399"/>
                      <a:pt x="4" y="399"/>
                      <a:pt x="4" y="399"/>
                    </a:cubicBezTo>
                    <a:cubicBezTo>
                      <a:pt x="4" y="399"/>
                      <a:pt x="4" y="399"/>
                      <a:pt x="4" y="399"/>
                    </a:cubicBezTo>
                    <a:cubicBezTo>
                      <a:pt x="3" y="400"/>
                      <a:pt x="3" y="400"/>
                      <a:pt x="3" y="400"/>
                    </a:cubicBezTo>
                    <a:cubicBezTo>
                      <a:pt x="4" y="399"/>
                      <a:pt x="4" y="399"/>
                      <a:pt x="4" y="399"/>
                    </a:cubicBezTo>
                    <a:cubicBezTo>
                      <a:pt x="4" y="399"/>
                      <a:pt x="4" y="399"/>
                      <a:pt x="4" y="399"/>
                    </a:cubicBezTo>
                    <a:cubicBezTo>
                      <a:pt x="3" y="400"/>
                      <a:pt x="3" y="400"/>
                      <a:pt x="3" y="400"/>
                    </a:cubicBezTo>
                    <a:cubicBezTo>
                      <a:pt x="4" y="399"/>
                      <a:pt x="4" y="399"/>
                      <a:pt x="4" y="399"/>
                    </a:cubicBezTo>
                    <a:cubicBezTo>
                      <a:pt x="3" y="400"/>
                      <a:pt x="3" y="400"/>
                      <a:pt x="3" y="400"/>
                    </a:cubicBezTo>
                    <a:cubicBezTo>
                      <a:pt x="4" y="400"/>
                      <a:pt x="4" y="400"/>
                      <a:pt x="4" y="400"/>
                    </a:cubicBezTo>
                    <a:cubicBezTo>
                      <a:pt x="4" y="399"/>
                      <a:pt x="4" y="399"/>
                      <a:pt x="4" y="399"/>
                    </a:cubicBezTo>
                    <a:cubicBezTo>
                      <a:pt x="3" y="400"/>
                      <a:pt x="3" y="400"/>
                      <a:pt x="3" y="400"/>
                    </a:cubicBezTo>
                    <a:cubicBezTo>
                      <a:pt x="4" y="400"/>
                      <a:pt x="4" y="400"/>
                      <a:pt x="4" y="400"/>
                    </a:cubicBezTo>
                    <a:cubicBezTo>
                      <a:pt x="3" y="400"/>
                      <a:pt x="3" y="400"/>
                      <a:pt x="3" y="400"/>
                    </a:cubicBezTo>
                    <a:cubicBezTo>
                      <a:pt x="4" y="400"/>
                      <a:pt x="4" y="400"/>
                      <a:pt x="4" y="400"/>
                    </a:cubicBezTo>
                    <a:cubicBezTo>
                      <a:pt x="4" y="400"/>
                      <a:pt x="4" y="400"/>
                      <a:pt x="4" y="400"/>
                    </a:cubicBezTo>
                    <a:cubicBezTo>
                      <a:pt x="3" y="400"/>
                      <a:pt x="3" y="400"/>
                      <a:pt x="3" y="400"/>
                    </a:cubicBezTo>
                    <a:cubicBezTo>
                      <a:pt x="4" y="400"/>
                      <a:pt x="4" y="400"/>
                      <a:pt x="4" y="400"/>
                    </a:cubicBezTo>
                    <a:cubicBezTo>
                      <a:pt x="3" y="400"/>
                      <a:pt x="3" y="400"/>
                      <a:pt x="3" y="400"/>
                    </a:cubicBezTo>
                    <a:cubicBezTo>
                      <a:pt x="4" y="401"/>
                      <a:pt x="4" y="401"/>
                      <a:pt x="4" y="401"/>
                    </a:cubicBezTo>
                    <a:cubicBezTo>
                      <a:pt x="3" y="401"/>
                      <a:pt x="3" y="401"/>
                      <a:pt x="3" y="401"/>
                    </a:cubicBezTo>
                    <a:cubicBezTo>
                      <a:pt x="3" y="402"/>
                      <a:pt x="3" y="402"/>
                      <a:pt x="3" y="402"/>
                    </a:cubicBezTo>
                    <a:cubicBezTo>
                      <a:pt x="3" y="402"/>
                      <a:pt x="4" y="402"/>
                      <a:pt x="4" y="401"/>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2"/>
                      <a:pt x="3" y="402"/>
                      <a:pt x="3" y="402"/>
                    </a:cubicBezTo>
                    <a:cubicBezTo>
                      <a:pt x="6" y="403"/>
                      <a:pt x="17" y="408"/>
                      <a:pt x="26" y="412"/>
                    </a:cubicBezTo>
                    <a:cubicBezTo>
                      <a:pt x="31" y="414"/>
                      <a:pt x="35" y="416"/>
                      <a:pt x="38" y="418"/>
                    </a:cubicBezTo>
                    <a:cubicBezTo>
                      <a:pt x="42" y="419"/>
                      <a:pt x="44" y="420"/>
                      <a:pt x="44" y="420"/>
                    </a:cubicBezTo>
                    <a:cubicBezTo>
                      <a:pt x="45" y="421"/>
                      <a:pt x="45" y="420"/>
                      <a:pt x="46" y="420"/>
                    </a:cubicBezTo>
                    <a:cubicBezTo>
                      <a:pt x="46" y="419"/>
                      <a:pt x="46" y="418"/>
                      <a:pt x="45" y="418"/>
                    </a:cubicBezTo>
                    <a:cubicBezTo>
                      <a:pt x="45" y="418"/>
                      <a:pt x="43" y="416"/>
                      <a:pt x="39" y="414"/>
                    </a:cubicBezTo>
                    <a:cubicBezTo>
                      <a:pt x="33" y="410"/>
                      <a:pt x="24" y="405"/>
                      <a:pt x="16" y="401"/>
                    </a:cubicBezTo>
                    <a:cubicBezTo>
                      <a:pt x="13" y="398"/>
                      <a:pt x="9" y="396"/>
                      <a:pt x="7" y="394"/>
                    </a:cubicBezTo>
                    <a:cubicBezTo>
                      <a:pt x="6" y="394"/>
                      <a:pt x="5" y="393"/>
                      <a:pt x="4"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2" y="393"/>
                      <a:pt x="2" y="393"/>
                      <a:pt x="2" y="393"/>
                    </a:cubicBezTo>
                    <a:cubicBezTo>
                      <a:pt x="4" y="393"/>
                      <a:pt x="4" y="393"/>
                      <a:pt x="4" y="393"/>
                    </a:cubicBezTo>
                    <a:cubicBezTo>
                      <a:pt x="4" y="392"/>
                      <a:pt x="3" y="392"/>
                      <a:pt x="3" y="392"/>
                    </a:cubicBezTo>
                    <a:cubicBezTo>
                      <a:pt x="2" y="393"/>
                      <a:pt x="2" y="393"/>
                      <a:pt x="2" y="393"/>
                    </a:cubicBezTo>
                    <a:cubicBezTo>
                      <a:pt x="4" y="393"/>
                      <a:pt x="4" y="393"/>
                      <a:pt x="4" y="393"/>
                    </a:cubicBezTo>
                    <a:cubicBezTo>
                      <a:pt x="2" y="393"/>
                      <a:pt x="2" y="393"/>
                      <a:pt x="2" y="393"/>
                    </a:cubicBezTo>
                    <a:cubicBezTo>
                      <a:pt x="3" y="393"/>
                      <a:pt x="3" y="393"/>
                      <a:pt x="3" y="393"/>
                    </a:cubicBezTo>
                    <a:cubicBezTo>
                      <a:pt x="4" y="393"/>
                      <a:pt x="4" y="393"/>
                      <a:pt x="4" y="393"/>
                    </a:cubicBezTo>
                    <a:cubicBezTo>
                      <a:pt x="2" y="393"/>
                      <a:pt x="2" y="393"/>
                      <a:pt x="2" y="393"/>
                    </a:cubicBezTo>
                    <a:cubicBezTo>
                      <a:pt x="3" y="393"/>
                      <a:pt x="3" y="393"/>
                      <a:pt x="3" y="393"/>
                    </a:cubicBezTo>
                    <a:cubicBezTo>
                      <a:pt x="2" y="393"/>
                      <a:pt x="2" y="393"/>
                      <a:pt x="2" y="393"/>
                    </a:cubicBezTo>
                    <a:cubicBezTo>
                      <a:pt x="1" y="394"/>
                      <a:pt x="1" y="394"/>
                      <a:pt x="1" y="394"/>
                    </a:cubicBezTo>
                    <a:cubicBezTo>
                      <a:pt x="1" y="394"/>
                      <a:pt x="12" y="399"/>
                      <a:pt x="23" y="404"/>
                    </a:cubicBezTo>
                    <a:cubicBezTo>
                      <a:pt x="28" y="407"/>
                      <a:pt x="33" y="409"/>
                      <a:pt x="37" y="411"/>
                    </a:cubicBezTo>
                    <a:cubicBezTo>
                      <a:pt x="40" y="412"/>
                      <a:pt x="41" y="413"/>
                      <a:pt x="43" y="414"/>
                    </a:cubicBezTo>
                    <a:cubicBezTo>
                      <a:pt x="43" y="414"/>
                      <a:pt x="44" y="414"/>
                      <a:pt x="44" y="414"/>
                    </a:cubicBezTo>
                    <a:cubicBezTo>
                      <a:pt x="45" y="415"/>
                      <a:pt x="45" y="415"/>
                      <a:pt x="45" y="415"/>
                    </a:cubicBezTo>
                    <a:cubicBezTo>
                      <a:pt x="45" y="415"/>
                      <a:pt x="45" y="415"/>
                      <a:pt x="45" y="415"/>
                    </a:cubicBezTo>
                    <a:cubicBezTo>
                      <a:pt x="45" y="415"/>
                      <a:pt x="45" y="415"/>
                      <a:pt x="45" y="415"/>
                    </a:cubicBezTo>
                    <a:cubicBezTo>
                      <a:pt x="46" y="415"/>
                      <a:pt x="46" y="415"/>
                      <a:pt x="46" y="415"/>
                    </a:cubicBezTo>
                    <a:cubicBezTo>
                      <a:pt x="46" y="415"/>
                      <a:pt x="46" y="415"/>
                      <a:pt x="47" y="414"/>
                    </a:cubicBezTo>
                    <a:cubicBezTo>
                      <a:pt x="47" y="414"/>
                      <a:pt x="47" y="414"/>
                      <a:pt x="47" y="414"/>
                    </a:cubicBezTo>
                    <a:cubicBezTo>
                      <a:pt x="47" y="413"/>
                      <a:pt x="47" y="413"/>
                      <a:pt x="47" y="413"/>
                    </a:cubicBezTo>
                    <a:cubicBezTo>
                      <a:pt x="47" y="413"/>
                      <a:pt x="47" y="413"/>
                      <a:pt x="47" y="413"/>
                    </a:cubicBezTo>
                    <a:cubicBezTo>
                      <a:pt x="46" y="412"/>
                      <a:pt x="46" y="412"/>
                      <a:pt x="46" y="412"/>
                    </a:cubicBezTo>
                    <a:cubicBezTo>
                      <a:pt x="46" y="412"/>
                      <a:pt x="46" y="412"/>
                      <a:pt x="45" y="411"/>
                    </a:cubicBezTo>
                    <a:cubicBezTo>
                      <a:pt x="42" y="409"/>
                      <a:pt x="32" y="403"/>
                      <a:pt x="22" y="397"/>
                    </a:cubicBezTo>
                    <a:cubicBezTo>
                      <a:pt x="13" y="391"/>
                      <a:pt x="4" y="386"/>
                      <a:pt x="4" y="386"/>
                    </a:cubicBezTo>
                    <a:cubicBezTo>
                      <a:pt x="3" y="387"/>
                      <a:pt x="3" y="387"/>
                      <a:pt x="3" y="387"/>
                    </a:cubicBezTo>
                    <a:cubicBezTo>
                      <a:pt x="2" y="388"/>
                      <a:pt x="2" y="388"/>
                      <a:pt x="2" y="388"/>
                    </a:cubicBezTo>
                    <a:cubicBezTo>
                      <a:pt x="43" y="408"/>
                      <a:pt x="43" y="408"/>
                      <a:pt x="43" y="408"/>
                    </a:cubicBezTo>
                    <a:cubicBezTo>
                      <a:pt x="44" y="408"/>
                      <a:pt x="44" y="408"/>
                      <a:pt x="45" y="407"/>
                    </a:cubicBezTo>
                    <a:cubicBezTo>
                      <a:pt x="45" y="407"/>
                      <a:pt x="45" y="407"/>
                      <a:pt x="45" y="406"/>
                    </a:cubicBezTo>
                    <a:cubicBezTo>
                      <a:pt x="45" y="406"/>
                      <a:pt x="45" y="405"/>
                      <a:pt x="45" y="405"/>
                    </a:cubicBezTo>
                    <a:cubicBezTo>
                      <a:pt x="45" y="405"/>
                      <a:pt x="45" y="405"/>
                      <a:pt x="45" y="405"/>
                    </a:cubicBezTo>
                    <a:cubicBezTo>
                      <a:pt x="45" y="405"/>
                      <a:pt x="44" y="405"/>
                      <a:pt x="44" y="404"/>
                    </a:cubicBezTo>
                    <a:cubicBezTo>
                      <a:pt x="41" y="402"/>
                      <a:pt x="31" y="397"/>
                      <a:pt x="21" y="391"/>
                    </a:cubicBezTo>
                    <a:cubicBezTo>
                      <a:pt x="17" y="388"/>
                      <a:pt x="12" y="386"/>
                      <a:pt x="9" y="383"/>
                    </a:cubicBezTo>
                    <a:cubicBezTo>
                      <a:pt x="7" y="382"/>
                      <a:pt x="6" y="381"/>
                      <a:pt x="5" y="381"/>
                    </a:cubicBezTo>
                    <a:cubicBezTo>
                      <a:pt x="5" y="380"/>
                      <a:pt x="4" y="380"/>
                      <a:pt x="4" y="380"/>
                    </a:cubicBezTo>
                    <a:cubicBezTo>
                      <a:pt x="4" y="380"/>
                      <a:pt x="4" y="380"/>
                      <a:pt x="4" y="380"/>
                    </a:cubicBezTo>
                    <a:cubicBezTo>
                      <a:pt x="4" y="380"/>
                      <a:pt x="4" y="380"/>
                      <a:pt x="4" y="380"/>
                    </a:cubicBezTo>
                    <a:cubicBezTo>
                      <a:pt x="3" y="381"/>
                      <a:pt x="3" y="381"/>
                      <a:pt x="3" y="381"/>
                    </a:cubicBezTo>
                    <a:cubicBezTo>
                      <a:pt x="4" y="381"/>
                      <a:pt x="4" y="381"/>
                      <a:pt x="4" y="381"/>
                    </a:cubicBezTo>
                    <a:cubicBezTo>
                      <a:pt x="4" y="380"/>
                      <a:pt x="4" y="380"/>
                      <a:pt x="4" y="380"/>
                    </a:cubicBezTo>
                    <a:cubicBezTo>
                      <a:pt x="3" y="381"/>
                      <a:pt x="3" y="381"/>
                      <a:pt x="3"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0"/>
                      <a:pt x="3" y="380"/>
                      <a:pt x="3" y="380"/>
                    </a:cubicBezTo>
                    <a:cubicBezTo>
                      <a:pt x="3" y="382"/>
                      <a:pt x="3" y="382"/>
                      <a:pt x="3" y="382"/>
                    </a:cubicBezTo>
                    <a:cubicBezTo>
                      <a:pt x="3" y="382"/>
                      <a:pt x="4" y="382"/>
                      <a:pt x="4" y="381"/>
                    </a:cubicBezTo>
                    <a:cubicBezTo>
                      <a:pt x="3" y="380"/>
                      <a:pt x="3" y="380"/>
                      <a:pt x="3" y="380"/>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2"/>
                      <a:pt x="4" y="382"/>
                      <a:pt x="5" y="383"/>
                    </a:cubicBezTo>
                    <a:cubicBezTo>
                      <a:pt x="10" y="385"/>
                      <a:pt x="19" y="390"/>
                      <a:pt x="27" y="394"/>
                    </a:cubicBezTo>
                    <a:cubicBezTo>
                      <a:pt x="31" y="396"/>
                      <a:pt x="35" y="398"/>
                      <a:pt x="38" y="400"/>
                    </a:cubicBezTo>
                    <a:cubicBezTo>
                      <a:pt x="41" y="401"/>
                      <a:pt x="43" y="402"/>
                      <a:pt x="43" y="402"/>
                    </a:cubicBezTo>
                    <a:cubicBezTo>
                      <a:pt x="43" y="403"/>
                      <a:pt x="44" y="402"/>
                      <a:pt x="45" y="402"/>
                    </a:cubicBezTo>
                    <a:cubicBezTo>
                      <a:pt x="45" y="401"/>
                      <a:pt x="45" y="400"/>
                      <a:pt x="44" y="400"/>
                    </a:cubicBezTo>
                    <a:cubicBezTo>
                      <a:pt x="4" y="375"/>
                      <a:pt x="4" y="375"/>
                      <a:pt x="4" y="375"/>
                    </a:cubicBezTo>
                    <a:cubicBezTo>
                      <a:pt x="3" y="376"/>
                      <a:pt x="3" y="376"/>
                      <a:pt x="3" y="376"/>
                    </a:cubicBezTo>
                    <a:cubicBezTo>
                      <a:pt x="3" y="377"/>
                      <a:pt x="3" y="377"/>
                      <a:pt x="3" y="377"/>
                    </a:cubicBezTo>
                    <a:cubicBezTo>
                      <a:pt x="3" y="377"/>
                      <a:pt x="12" y="382"/>
                      <a:pt x="23" y="387"/>
                    </a:cubicBezTo>
                    <a:cubicBezTo>
                      <a:pt x="28" y="389"/>
                      <a:pt x="33" y="392"/>
                      <a:pt x="37" y="394"/>
                    </a:cubicBezTo>
                    <a:cubicBezTo>
                      <a:pt x="39" y="394"/>
                      <a:pt x="40" y="395"/>
                      <a:pt x="41" y="396"/>
                    </a:cubicBezTo>
                    <a:cubicBezTo>
                      <a:pt x="42" y="396"/>
                      <a:pt x="43" y="396"/>
                      <a:pt x="43" y="396"/>
                    </a:cubicBezTo>
                    <a:cubicBezTo>
                      <a:pt x="43" y="397"/>
                      <a:pt x="43" y="397"/>
                      <a:pt x="43" y="397"/>
                    </a:cubicBezTo>
                    <a:cubicBezTo>
                      <a:pt x="44" y="397"/>
                      <a:pt x="44" y="397"/>
                      <a:pt x="44" y="397"/>
                    </a:cubicBezTo>
                    <a:cubicBezTo>
                      <a:pt x="44" y="397"/>
                      <a:pt x="44" y="397"/>
                      <a:pt x="44" y="397"/>
                    </a:cubicBezTo>
                    <a:cubicBezTo>
                      <a:pt x="45" y="397"/>
                      <a:pt x="45" y="397"/>
                      <a:pt x="45" y="397"/>
                    </a:cubicBezTo>
                    <a:cubicBezTo>
                      <a:pt x="45" y="396"/>
                      <a:pt x="45" y="396"/>
                      <a:pt x="45" y="396"/>
                    </a:cubicBezTo>
                    <a:cubicBezTo>
                      <a:pt x="46" y="396"/>
                      <a:pt x="46" y="395"/>
                      <a:pt x="46" y="395"/>
                    </a:cubicBezTo>
                    <a:cubicBezTo>
                      <a:pt x="46" y="395"/>
                      <a:pt x="45" y="394"/>
                      <a:pt x="45" y="394"/>
                    </a:cubicBezTo>
                    <a:cubicBezTo>
                      <a:pt x="29" y="384"/>
                      <a:pt x="29" y="384"/>
                      <a:pt x="29" y="384"/>
                    </a:cubicBezTo>
                    <a:cubicBezTo>
                      <a:pt x="43" y="391"/>
                      <a:pt x="43" y="391"/>
                      <a:pt x="43" y="391"/>
                    </a:cubicBezTo>
                    <a:cubicBezTo>
                      <a:pt x="44" y="391"/>
                      <a:pt x="45" y="391"/>
                      <a:pt x="45" y="390"/>
                    </a:cubicBezTo>
                    <a:cubicBezTo>
                      <a:pt x="45" y="390"/>
                      <a:pt x="45" y="390"/>
                      <a:pt x="45" y="390"/>
                    </a:cubicBezTo>
                    <a:cubicBezTo>
                      <a:pt x="45" y="389"/>
                      <a:pt x="45" y="389"/>
                      <a:pt x="45" y="389"/>
                    </a:cubicBezTo>
                    <a:cubicBezTo>
                      <a:pt x="45" y="388"/>
                      <a:pt x="45" y="388"/>
                      <a:pt x="45" y="388"/>
                    </a:cubicBezTo>
                    <a:cubicBezTo>
                      <a:pt x="44" y="388"/>
                      <a:pt x="43" y="387"/>
                      <a:pt x="42" y="386"/>
                    </a:cubicBezTo>
                    <a:cubicBezTo>
                      <a:pt x="32" y="380"/>
                      <a:pt x="4" y="363"/>
                      <a:pt x="4" y="363"/>
                    </a:cubicBezTo>
                    <a:cubicBezTo>
                      <a:pt x="3" y="364"/>
                      <a:pt x="3" y="364"/>
                      <a:pt x="3" y="364"/>
                    </a:cubicBezTo>
                    <a:cubicBezTo>
                      <a:pt x="3" y="366"/>
                      <a:pt x="3" y="366"/>
                      <a:pt x="3" y="366"/>
                    </a:cubicBezTo>
                    <a:cubicBezTo>
                      <a:pt x="43" y="385"/>
                      <a:pt x="43" y="385"/>
                      <a:pt x="43" y="385"/>
                    </a:cubicBezTo>
                    <a:cubicBezTo>
                      <a:pt x="44" y="385"/>
                      <a:pt x="44" y="385"/>
                      <a:pt x="45" y="384"/>
                    </a:cubicBezTo>
                    <a:cubicBezTo>
                      <a:pt x="45" y="384"/>
                      <a:pt x="45" y="383"/>
                      <a:pt x="44" y="382"/>
                    </a:cubicBezTo>
                    <a:cubicBezTo>
                      <a:pt x="34" y="376"/>
                      <a:pt x="34" y="376"/>
                      <a:pt x="34" y="376"/>
                    </a:cubicBezTo>
                    <a:cubicBezTo>
                      <a:pt x="44" y="381"/>
                      <a:pt x="44" y="381"/>
                      <a:pt x="44" y="381"/>
                    </a:cubicBezTo>
                    <a:cubicBezTo>
                      <a:pt x="45" y="382"/>
                      <a:pt x="46" y="381"/>
                      <a:pt x="46" y="381"/>
                    </a:cubicBezTo>
                    <a:cubicBezTo>
                      <a:pt x="47" y="380"/>
                      <a:pt x="47" y="379"/>
                      <a:pt x="46" y="379"/>
                    </a:cubicBezTo>
                    <a:cubicBezTo>
                      <a:pt x="28" y="368"/>
                      <a:pt x="28" y="368"/>
                      <a:pt x="28" y="368"/>
                    </a:cubicBezTo>
                    <a:cubicBezTo>
                      <a:pt x="44" y="375"/>
                      <a:pt x="44" y="375"/>
                      <a:pt x="44" y="375"/>
                    </a:cubicBezTo>
                    <a:cubicBezTo>
                      <a:pt x="44" y="376"/>
                      <a:pt x="45" y="375"/>
                      <a:pt x="46" y="375"/>
                    </a:cubicBezTo>
                    <a:cubicBezTo>
                      <a:pt x="46" y="374"/>
                      <a:pt x="46" y="373"/>
                      <a:pt x="45" y="373"/>
                    </a:cubicBezTo>
                    <a:cubicBezTo>
                      <a:pt x="28" y="362"/>
                      <a:pt x="28" y="362"/>
                      <a:pt x="28" y="362"/>
                    </a:cubicBezTo>
                    <a:cubicBezTo>
                      <a:pt x="43" y="370"/>
                      <a:pt x="43" y="370"/>
                      <a:pt x="43" y="370"/>
                    </a:cubicBezTo>
                    <a:cubicBezTo>
                      <a:pt x="44" y="370"/>
                      <a:pt x="45" y="370"/>
                      <a:pt x="45" y="369"/>
                    </a:cubicBezTo>
                    <a:cubicBezTo>
                      <a:pt x="46" y="368"/>
                      <a:pt x="46" y="368"/>
                      <a:pt x="46" y="368"/>
                    </a:cubicBezTo>
                    <a:cubicBezTo>
                      <a:pt x="46" y="368"/>
                      <a:pt x="45" y="367"/>
                      <a:pt x="45" y="367"/>
                    </a:cubicBezTo>
                    <a:cubicBezTo>
                      <a:pt x="45" y="367"/>
                      <a:pt x="45" y="367"/>
                      <a:pt x="45" y="367"/>
                    </a:cubicBezTo>
                    <a:cubicBezTo>
                      <a:pt x="44" y="366"/>
                      <a:pt x="43" y="366"/>
                      <a:pt x="42" y="365"/>
                    </a:cubicBezTo>
                    <a:cubicBezTo>
                      <a:pt x="32" y="358"/>
                      <a:pt x="4" y="341"/>
                      <a:pt x="4" y="341"/>
                    </a:cubicBezTo>
                    <a:cubicBezTo>
                      <a:pt x="3" y="343"/>
                      <a:pt x="3" y="343"/>
                      <a:pt x="3" y="343"/>
                    </a:cubicBezTo>
                    <a:cubicBezTo>
                      <a:pt x="5" y="344"/>
                      <a:pt x="5" y="344"/>
                      <a:pt x="5" y="344"/>
                    </a:cubicBezTo>
                    <a:cubicBezTo>
                      <a:pt x="3" y="343"/>
                      <a:pt x="3" y="343"/>
                      <a:pt x="3" y="343"/>
                    </a:cubicBezTo>
                    <a:cubicBezTo>
                      <a:pt x="4" y="344"/>
                      <a:pt x="4" y="344"/>
                      <a:pt x="4" y="344"/>
                    </a:cubicBezTo>
                    <a:cubicBezTo>
                      <a:pt x="4" y="344"/>
                      <a:pt x="4" y="344"/>
                      <a:pt x="5" y="344"/>
                    </a:cubicBezTo>
                    <a:cubicBezTo>
                      <a:pt x="3" y="343"/>
                      <a:pt x="3" y="343"/>
                      <a:pt x="3" y="343"/>
                    </a:cubicBezTo>
                    <a:cubicBezTo>
                      <a:pt x="4" y="344"/>
                      <a:pt x="4" y="344"/>
                      <a:pt x="4" y="344"/>
                    </a:cubicBezTo>
                    <a:cubicBezTo>
                      <a:pt x="3" y="343"/>
                      <a:pt x="3" y="343"/>
                      <a:pt x="3" y="343"/>
                    </a:cubicBezTo>
                    <a:cubicBezTo>
                      <a:pt x="3" y="344"/>
                      <a:pt x="3" y="344"/>
                      <a:pt x="3" y="344"/>
                    </a:cubicBezTo>
                    <a:cubicBezTo>
                      <a:pt x="4" y="344"/>
                      <a:pt x="4" y="344"/>
                      <a:pt x="4" y="344"/>
                    </a:cubicBezTo>
                    <a:cubicBezTo>
                      <a:pt x="3" y="343"/>
                      <a:pt x="3" y="343"/>
                      <a:pt x="3" y="343"/>
                    </a:cubicBezTo>
                    <a:cubicBezTo>
                      <a:pt x="3" y="344"/>
                      <a:pt x="3" y="344"/>
                      <a:pt x="3" y="344"/>
                    </a:cubicBezTo>
                    <a:cubicBezTo>
                      <a:pt x="3" y="343"/>
                      <a:pt x="3" y="343"/>
                      <a:pt x="3" y="343"/>
                    </a:cubicBezTo>
                    <a:cubicBezTo>
                      <a:pt x="3" y="344"/>
                      <a:pt x="3" y="344"/>
                      <a:pt x="3" y="344"/>
                    </a:cubicBezTo>
                    <a:cubicBezTo>
                      <a:pt x="3" y="344"/>
                      <a:pt x="3" y="344"/>
                      <a:pt x="3" y="344"/>
                    </a:cubicBezTo>
                    <a:cubicBezTo>
                      <a:pt x="3" y="343"/>
                      <a:pt x="3" y="343"/>
                      <a:pt x="3" y="343"/>
                    </a:cubicBezTo>
                    <a:cubicBezTo>
                      <a:pt x="3" y="344"/>
                      <a:pt x="3" y="344"/>
                      <a:pt x="3" y="344"/>
                    </a:cubicBezTo>
                    <a:cubicBezTo>
                      <a:pt x="3" y="344"/>
                      <a:pt x="3" y="344"/>
                      <a:pt x="3" y="344"/>
                    </a:cubicBezTo>
                    <a:cubicBezTo>
                      <a:pt x="3" y="344"/>
                      <a:pt x="5" y="345"/>
                      <a:pt x="6" y="345"/>
                    </a:cubicBezTo>
                    <a:cubicBezTo>
                      <a:pt x="11" y="348"/>
                      <a:pt x="20" y="352"/>
                      <a:pt x="28" y="356"/>
                    </a:cubicBezTo>
                    <a:cubicBezTo>
                      <a:pt x="36" y="361"/>
                      <a:pt x="43" y="364"/>
                      <a:pt x="43" y="364"/>
                    </a:cubicBezTo>
                    <a:cubicBezTo>
                      <a:pt x="44" y="365"/>
                      <a:pt x="45" y="364"/>
                      <a:pt x="45" y="364"/>
                    </a:cubicBezTo>
                    <a:cubicBezTo>
                      <a:pt x="45" y="363"/>
                      <a:pt x="45" y="362"/>
                      <a:pt x="45" y="362"/>
                    </a:cubicBezTo>
                    <a:cubicBezTo>
                      <a:pt x="45" y="362"/>
                      <a:pt x="42" y="360"/>
                      <a:pt x="38" y="358"/>
                    </a:cubicBezTo>
                    <a:cubicBezTo>
                      <a:pt x="32" y="355"/>
                      <a:pt x="24" y="350"/>
                      <a:pt x="17" y="345"/>
                    </a:cubicBezTo>
                    <a:cubicBezTo>
                      <a:pt x="13" y="343"/>
                      <a:pt x="10" y="341"/>
                      <a:pt x="7" y="339"/>
                    </a:cubicBezTo>
                    <a:cubicBezTo>
                      <a:pt x="6" y="339"/>
                      <a:pt x="5" y="338"/>
                      <a:pt x="5"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3" y="337"/>
                      <a:pt x="3" y="337"/>
                      <a:pt x="3" y="337"/>
                    </a:cubicBezTo>
                    <a:cubicBezTo>
                      <a:pt x="4" y="337"/>
                      <a:pt x="4" y="337"/>
                      <a:pt x="4" y="337"/>
                    </a:cubicBezTo>
                    <a:cubicBezTo>
                      <a:pt x="4" y="337"/>
                      <a:pt x="4" y="337"/>
                      <a:pt x="4" y="337"/>
                    </a:cubicBezTo>
                    <a:cubicBezTo>
                      <a:pt x="3" y="337"/>
                      <a:pt x="3" y="337"/>
                      <a:pt x="3" y="337"/>
                    </a:cubicBezTo>
                    <a:cubicBezTo>
                      <a:pt x="4" y="337"/>
                      <a:pt x="4" y="337"/>
                      <a:pt x="4" y="337"/>
                    </a:cubicBezTo>
                    <a:cubicBezTo>
                      <a:pt x="3" y="337"/>
                      <a:pt x="3" y="337"/>
                      <a:pt x="3" y="337"/>
                    </a:cubicBezTo>
                    <a:cubicBezTo>
                      <a:pt x="4" y="338"/>
                      <a:pt x="4" y="338"/>
                      <a:pt x="4" y="338"/>
                    </a:cubicBezTo>
                    <a:cubicBezTo>
                      <a:pt x="4" y="337"/>
                      <a:pt x="4" y="337"/>
                      <a:pt x="4" y="337"/>
                    </a:cubicBezTo>
                    <a:cubicBezTo>
                      <a:pt x="3" y="337"/>
                      <a:pt x="3" y="337"/>
                      <a:pt x="3" y="337"/>
                    </a:cubicBezTo>
                    <a:cubicBezTo>
                      <a:pt x="4" y="338"/>
                      <a:pt x="4" y="338"/>
                      <a:pt x="4" y="338"/>
                    </a:cubicBezTo>
                    <a:cubicBezTo>
                      <a:pt x="4" y="338"/>
                      <a:pt x="4" y="338"/>
                      <a:pt x="4" y="338"/>
                    </a:cubicBezTo>
                    <a:cubicBezTo>
                      <a:pt x="3" y="337"/>
                      <a:pt x="3" y="337"/>
                      <a:pt x="3" y="337"/>
                    </a:cubicBezTo>
                    <a:cubicBezTo>
                      <a:pt x="3" y="339"/>
                      <a:pt x="3" y="339"/>
                      <a:pt x="3" y="339"/>
                    </a:cubicBezTo>
                    <a:cubicBezTo>
                      <a:pt x="4" y="338"/>
                      <a:pt x="4" y="338"/>
                      <a:pt x="4" y="338"/>
                    </a:cubicBezTo>
                    <a:cubicBezTo>
                      <a:pt x="3" y="337"/>
                      <a:pt x="3" y="337"/>
                      <a:pt x="3" y="337"/>
                    </a:cubicBezTo>
                    <a:cubicBezTo>
                      <a:pt x="3" y="339"/>
                      <a:pt x="3" y="339"/>
                      <a:pt x="3" y="339"/>
                    </a:cubicBezTo>
                    <a:cubicBezTo>
                      <a:pt x="3" y="337"/>
                      <a:pt x="3" y="337"/>
                      <a:pt x="3" y="337"/>
                    </a:cubicBezTo>
                    <a:cubicBezTo>
                      <a:pt x="3" y="339"/>
                      <a:pt x="3" y="339"/>
                      <a:pt x="3" y="339"/>
                    </a:cubicBezTo>
                    <a:cubicBezTo>
                      <a:pt x="3" y="339"/>
                      <a:pt x="3" y="339"/>
                      <a:pt x="3" y="339"/>
                    </a:cubicBezTo>
                    <a:cubicBezTo>
                      <a:pt x="3" y="337"/>
                      <a:pt x="3" y="337"/>
                      <a:pt x="3" y="337"/>
                    </a:cubicBezTo>
                    <a:cubicBezTo>
                      <a:pt x="3" y="339"/>
                      <a:pt x="3" y="339"/>
                      <a:pt x="3" y="339"/>
                    </a:cubicBezTo>
                    <a:cubicBezTo>
                      <a:pt x="3" y="338"/>
                      <a:pt x="3" y="338"/>
                      <a:pt x="3" y="338"/>
                    </a:cubicBezTo>
                    <a:cubicBezTo>
                      <a:pt x="3" y="339"/>
                      <a:pt x="3" y="339"/>
                      <a:pt x="3" y="339"/>
                    </a:cubicBezTo>
                    <a:cubicBezTo>
                      <a:pt x="3" y="339"/>
                      <a:pt x="3" y="339"/>
                      <a:pt x="3" y="339"/>
                    </a:cubicBezTo>
                    <a:cubicBezTo>
                      <a:pt x="3" y="338"/>
                      <a:pt x="3" y="338"/>
                      <a:pt x="3" y="338"/>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4" y="339"/>
                      <a:pt x="5" y="340"/>
                    </a:cubicBezTo>
                    <a:cubicBezTo>
                      <a:pt x="9" y="342"/>
                      <a:pt x="18" y="347"/>
                      <a:pt x="26" y="351"/>
                    </a:cubicBezTo>
                    <a:cubicBezTo>
                      <a:pt x="30" y="353"/>
                      <a:pt x="34" y="355"/>
                      <a:pt x="37" y="357"/>
                    </a:cubicBezTo>
                    <a:cubicBezTo>
                      <a:pt x="39" y="357"/>
                      <a:pt x="40" y="358"/>
                      <a:pt x="41" y="358"/>
                    </a:cubicBezTo>
                    <a:cubicBezTo>
                      <a:pt x="42" y="359"/>
                      <a:pt x="42" y="359"/>
                      <a:pt x="42" y="359"/>
                    </a:cubicBezTo>
                    <a:cubicBezTo>
                      <a:pt x="43" y="359"/>
                      <a:pt x="43" y="359"/>
                      <a:pt x="44" y="359"/>
                    </a:cubicBezTo>
                    <a:cubicBezTo>
                      <a:pt x="44" y="359"/>
                      <a:pt x="44" y="359"/>
                      <a:pt x="44" y="359"/>
                    </a:cubicBezTo>
                    <a:cubicBezTo>
                      <a:pt x="44" y="359"/>
                      <a:pt x="45" y="359"/>
                      <a:pt x="45" y="358"/>
                    </a:cubicBezTo>
                    <a:cubicBezTo>
                      <a:pt x="45" y="358"/>
                      <a:pt x="45" y="358"/>
                      <a:pt x="45" y="357"/>
                    </a:cubicBezTo>
                    <a:cubicBezTo>
                      <a:pt x="45" y="357"/>
                      <a:pt x="45" y="357"/>
                      <a:pt x="45" y="356"/>
                    </a:cubicBezTo>
                    <a:cubicBezTo>
                      <a:pt x="27" y="345"/>
                      <a:pt x="27" y="345"/>
                      <a:pt x="27" y="345"/>
                    </a:cubicBezTo>
                    <a:cubicBezTo>
                      <a:pt x="43" y="353"/>
                      <a:pt x="43" y="353"/>
                      <a:pt x="43" y="353"/>
                    </a:cubicBezTo>
                    <a:cubicBezTo>
                      <a:pt x="44" y="354"/>
                      <a:pt x="45" y="353"/>
                      <a:pt x="45" y="353"/>
                    </a:cubicBezTo>
                    <a:cubicBezTo>
                      <a:pt x="45" y="352"/>
                      <a:pt x="45" y="351"/>
                      <a:pt x="44" y="351"/>
                    </a:cubicBezTo>
                    <a:cubicBezTo>
                      <a:pt x="4" y="325"/>
                      <a:pt x="4" y="325"/>
                      <a:pt x="4" y="325"/>
                    </a:cubicBezTo>
                    <a:cubicBezTo>
                      <a:pt x="3" y="326"/>
                      <a:pt x="3" y="326"/>
                      <a:pt x="3" y="326"/>
                    </a:cubicBezTo>
                    <a:cubicBezTo>
                      <a:pt x="2" y="328"/>
                      <a:pt x="2" y="328"/>
                      <a:pt x="2" y="328"/>
                    </a:cubicBezTo>
                    <a:cubicBezTo>
                      <a:pt x="2" y="328"/>
                      <a:pt x="11" y="332"/>
                      <a:pt x="21" y="337"/>
                    </a:cubicBezTo>
                    <a:cubicBezTo>
                      <a:pt x="26" y="340"/>
                      <a:pt x="31" y="342"/>
                      <a:pt x="35" y="344"/>
                    </a:cubicBezTo>
                    <a:cubicBezTo>
                      <a:pt x="37" y="345"/>
                      <a:pt x="39" y="346"/>
                      <a:pt x="40" y="346"/>
                    </a:cubicBezTo>
                    <a:cubicBezTo>
                      <a:pt x="41" y="347"/>
                      <a:pt x="41" y="347"/>
                      <a:pt x="42" y="347"/>
                    </a:cubicBezTo>
                    <a:cubicBezTo>
                      <a:pt x="42" y="347"/>
                      <a:pt x="43" y="347"/>
                      <a:pt x="43" y="347"/>
                    </a:cubicBezTo>
                    <a:cubicBezTo>
                      <a:pt x="44" y="347"/>
                      <a:pt x="44" y="347"/>
                      <a:pt x="44" y="347"/>
                    </a:cubicBezTo>
                    <a:cubicBezTo>
                      <a:pt x="44" y="347"/>
                      <a:pt x="44" y="347"/>
                      <a:pt x="45" y="346"/>
                    </a:cubicBezTo>
                    <a:cubicBezTo>
                      <a:pt x="45" y="346"/>
                      <a:pt x="45" y="346"/>
                      <a:pt x="45" y="346"/>
                    </a:cubicBezTo>
                    <a:cubicBezTo>
                      <a:pt x="45" y="346"/>
                      <a:pt x="45" y="346"/>
                      <a:pt x="45" y="346"/>
                    </a:cubicBezTo>
                    <a:cubicBezTo>
                      <a:pt x="45" y="345"/>
                      <a:pt x="45" y="345"/>
                      <a:pt x="45" y="344"/>
                    </a:cubicBezTo>
                    <a:cubicBezTo>
                      <a:pt x="44" y="344"/>
                      <a:pt x="44" y="344"/>
                      <a:pt x="43" y="343"/>
                    </a:cubicBezTo>
                    <a:cubicBezTo>
                      <a:pt x="42" y="342"/>
                      <a:pt x="38" y="340"/>
                      <a:pt x="34" y="337"/>
                    </a:cubicBezTo>
                    <a:cubicBezTo>
                      <a:pt x="28" y="333"/>
                      <a:pt x="20" y="329"/>
                      <a:pt x="14" y="325"/>
                    </a:cubicBezTo>
                    <a:cubicBezTo>
                      <a:pt x="10" y="323"/>
                      <a:pt x="7" y="321"/>
                      <a:pt x="5" y="320"/>
                    </a:cubicBezTo>
                    <a:cubicBezTo>
                      <a:pt x="4" y="320"/>
                      <a:pt x="4" y="319"/>
                      <a:pt x="3"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9"/>
                      <a:pt x="2" y="319"/>
                      <a:pt x="2" y="319"/>
                    </a:cubicBezTo>
                    <a:cubicBezTo>
                      <a:pt x="3" y="318"/>
                      <a:pt x="3" y="318"/>
                      <a:pt x="3" y="318"/>
                    </a:cubicBezTo>
                    <a:cubicBezTo>
                      <a:pt x="2" y="318"/>
                      <a:pt x="2" y="318"/>
                      <a:pt x="2" y="318"/>
                    </a:cubicBezTo>
                    <a:cubicBezTo>
                      <a:pt x="2" y="319"/>
                      <a:pt x="2" y="319"/>
                      <a:pt x="2" y="319"/>
                    </a:cubicBezTo>
                    <a:cubicBezTo>
                      <a:pt x="3" y="318"/>
                      <a:pt x="3" y="318"/>
                      <a:pt x="3" y="318"/>
                    </a:cubicBezTo>
                    <a:cubicBezTo>
                      <a:pt x="1" y="319"/>
                      <a:pt x="1" y="319"/>
                      <a:pt x="1" y="319"/>
                    </a:cubicBezTo>
                    <a:cubicBezTo>
                      <a:pt x="3" y="319"/>
                      <a:pt x="3" y="319"/>
                      <a:pt x="3" y="319"/>
                    </a:cubicBezTo>
                    <a:cubicBezTo>
                      <a:pt x="3" y="318"/>
                      <a:pt x="3" y="318"/>
                      <a:pt x="3" y="318"/>
                    </a:cubicBezTo>
                    <a:cubicBezTo>
                      <a:pt x="1" y="319"/>
                      <a:pt x="1" y="319"/>
                      <a:pt x="1" y="319"/>
                    </a:cubicBezTo>
                    <a:cubicBezTo>
                      <a:pt x="3" y="319"/>
                      <a:pt x="3" y="319"/>
                      <a:pt x="3" y="319"/>
                    </a:cubicBezTo>
                    <a:cubicBezTo>
                      <a:pt x="1" y="319"/>
                      <a:pt x="1" y="319"/>
                      <a:pt x="1" y="319"/>
                    </a:cubicBezTo>
                    <a:cubicBezTo>
                      <a:pt x="3" y="319"/>
                      <a:pt x="3" y="319"/>
                      <a:pt x="3" y="319"/>
                    </a:cubicBezTo>
                    <a:cubicBezTo>
                      <a:pt x="3" y="319"/>
                      <a:pt x="3" y="319"/>
                      <a:pt x="3" y="319"/>
                    </a:cubicBezTo>
                    <a:cubicBezTo>
                      <a:pt x="1" y="319"/>
                      <a:pt x="1" y="319"/>
                      <a:pt x="1" y="319"/>
                    </a:cubicBezTo>
                    <a:cubicBezTo>
                      <a:pt x="3" y="319"/>
                      <a:pt x="3" y="319"/>
                      <a:pt x="3" y="319"/>
                    </a:cubicBezTo>
                    <a:cubicBezTo>
                      <a:pt x="1" y="319"/>
                      <a:pt x="1" y="319"/>
                      <a:pt x="1" y="319"/>
                    </a:cubicBezTo>
                    <a:cubicBezTo>
                      <a:pt x="1" y="321"/>
                      <a:pt x="1" y="321"/>
                      <a:pt x="1" y="321"/>
                    </a:cubicBezTo>
                    <a:cubicBezTo>
                      <a:pt x="43" y="342"/>
                      <a:pt x="43" y="342"/>
                      <a:pt x="43" y="342"/>
                    </a:cubicBezTo>
                    <a:cubicBezTo>
                      <a:pt x="44" y="342"/>
                      <a:pt x="45" y="342"/>
                      <a:pt x="45" y="341"/>
                    </a:cubicBezTo>
                    <a:cubicBezTo>
                      <a:pt x="45" y="340"/>
                      <a:pt x="45" y="340"/>
                      <a:pt x="44" y="339"/>
                    </a:cubicBezTo>
                    <a:cubicBezTo>
                      <a:pt x="44" y="339"/>
                      <a:pt x="42" y="338"/>
                      <a:pt x="38" y="335"/>
                    </a:cubicBezTo>
                    <a:cubicBezTo>
                      <a:pt x="33" y="332"/>
                      <a:pt x="24" y="327"/>
                      <a:pt x="17" y="323"/>
                    </a:cubicBezTo>
                    <a:cubicBezTo>
                      <a:pt x="14" y="320"/>
                      <a:pt x="11" y="318"/>
                      <a:pt x="8" y="317"/>
                    </a:cubicBezTo>
                    <a:cubicBezTo>
                      <a:pt x="7" y="316"/>
                      <a:pt x="6" y="316"/>
                      <a:pt x="6" y="315"/>
                    </a:cubicBezTo>
                    <a:cubicBezTo>
                      <a:pt x="5" y="315"/>
                      <a:pt x="5" y="315"/>
                      <a:pt x="5" y="315"/>
                    </a:cubicBezTo>
                    <a:cubicBezTo>
                      <a:pt x="5" y="315"/>
                      <a:pt x="5" y="315"/>
                      <a:pt x="5" y="315"/>
                    </a:cubicBezTo>
                    <a:cubicBezTo>
                      <a:pt x="5" y="315"/>
                      <a:pt x="5" y="315"/>
                      <a:pt x="5" y="315"/>
                    </a:cubicBezTo>
                    <a:cubicBezTo>
                      <a:pt x="4" y="315"/>
                      <a:pt x="4" y="315"/>
                      <a:pt x="4" y="315"/>
                    </a:cubicBezTo>
                    <a:cubicBezTo>
                      <a:pt x="5" y="315"/>
                      <a:pt x="5" y="315"/>
                      <a:pt x="5" y="315"/>
                    </a:cubicBezTo>
                    <a:cubicBezTo>
                      <a:pt x="5" y="315"/>
                      <a:pt x="5" y="315"/>
                      <a:pt x="5" y="315"/>
                    </a:cubicBezTo>
                    <a:cubicBezTo>
                      <a:pt x="4" y="315"/>
                      <a:pt x="4" y="315"/>
                      <a:pt x="4" y="315"/>
                    </a:cubicBezTo>
                    <a:cubicBezTo>
                      <a:pt x="5" y="315"/>
                      <a:pt x="5" y="315"/>
                      <a:pt x="5" y="315"/>
                    </a:cubicBezTo>
                    <a:cubicBezTo>
                      <a:pt x="4" y="316"/>
                      <a:pt x="4" y="316"/>
                      <a:pt x="4" y="316"/>
                    </a:cubicBezTo>
                    <a:cubicBezTo>
                      <a:pt x="5" y="316"/>
                      <a:pt x="5" y="316"/>
                      <a:pt x="5" y="316"/>
                    </a:cubicBezTo>
                    <a:cubicBezTo>
                      <a:pt x="5" y="315"/>
                      <a:pt x="5" y="315"/>
                      <a:pt x="5" y="315"/>
                    </a:cubicBezTo>
                    <a:cubicBezTo>
                      <a:pt x="4" y="316"/>
                      <a:pt x="4" y="316"/>
                      <a:pt x="4" y="316"/>
                    </a:cubicBezTo>
                    <a:cubicBezTo>
                      <a:pt x="5" y="316"/>
                      <a:pt x="5" y="316"/>
                      <a:pt x="5" y="316"/>
                    </a:cubicBezTo>
                    <a:cubicBezTo>
                      <a:pt x="4" y="316"/>
                      <a:pt x="4" y="316"/>
                      <a:pt x="4" y="316"/>
                    </a:cubicBezTo>
                    <a:cubicBezTo>
                      <a:pt x="5" y="316"/>
                      <a:pt x="5" y="316"/>
                      <a:pt x="5" y="316"/>
                    </a:cubicBezTo>
                    <a:cubicBezTo>
                      <a:pt x="5" y="316"/>
                      <a:pt x="5" y="316"/>
                      <a:pt x="5" y="316"/>
                    </a:cubicBezTo>
                    <a:cubicBezTo>
                      <a:pt x="4" y="316"/>
                      <a:pt x="4" y="316"/>
                      <a:pt x="4" y="316"/>
                    </a:cubicBezTo>
                    <a:cubicBezTo>
                      <a:pt x="5" y="316"/>
                      <a:pt x="5" y="316"/>
                      <a:pt x="5" y="316"/>
                    </a:cubicBezTo>
                    <a:cubicBezTo>
                      <a:pt x="4" y="315"/>
                      <a:pt x="4" y="315"/>
                      <a:pt x="4" y="315"/>
                    </a:cubicBezTo>
                    <a:cubicBezTo>
                      <a:pt x="3" y="317"/>
                      <a:pt x="3" y="317"/>
                      <a:pt x="3" y="317"/>
                    </a:cubicBezTo>
                    <a:cubicBezTo>
                      <a:pt x="3" y="317"/>
                      <a:pt x="13" y="322"/>
                      <a:pt x="24" y="327"/>
                    </a:cubicBezTo>
                    <a:cubicBezTo>
                      <a:pt x="29" y="330"/>
                      <a:pt x="34" y="332"/>
                      <a:pt x="38" y="334"/>
                    </a:cubicBezTo>
                    <a:cubicBezTo>
                      <a:pt x="40" y="335"/>
                      <a:pt x="41" y="336"/>
                      <a:pt x="43" y="337"/>
                    </a:cubicBezTo>
                    <a:cubicBezTo>
                      <a:pt x="43" y="337"/>
                      <a:pt x="44" y="337"/>
                      <a:pt x="44" y="337"/>
                    </a:cubicBezTo>
                    <a:cubicBezTo>
                      <a:pt x="45" y="338"/>
                      <a:pt x="45" y="338"/>
                      <a:pt x="45" y="338"/>
                    </a:cubicBezTo>
                    <a:cubicBezTo>
                      <a:pt x="45" y="338"/>
                      <a:pt x="45" y="338"/>
                      <a:pt x="45" y="338"/>
                    </a:cubicBezTo>
                    <a:cubicBezTo>
                      <a:pt x="45" y="338"/>
                      <a:pt x="45" y="338"/>
                      <a:pt x="45" y="338"/>
                    </a:cubicBezTo>
                    <a:cubicBezTo>
                      <a:pt x="46" y="338"/>
                      <a:pt x="46" y="338"/>
                      <a:pt x="46" y="337"/>
                    </a:cubicBezTo>
                    <a:cubicBezTo>
                      <a:pt x="47" y="337"/>
                      <a:pt x="47" y="336"/>
                      <a:pt x="47" y="336"/>
                    </a:cubicBezTo>
                    <a:cubicBezTo>
                      <a:pt x="47" y="336"/>
                      <a:pt x="46" y="335"/>
                      <a:pt x="46" y="335"/>
                    </a:cubicBezTo>
                    <a:cubicBezTo>
                      <a:pt x="23" y="320"/>
                      <a:pt x="23" y="320"/>
                      <a:pt x="23" y="320"/>
                    </a:cubicBezTo>
                    <a:cubicBezTo>
                      <a:pt x="44" y="330"/>
                      <a:pt x="44" y="330"/>
                      <a:pt x="44" y="330"/>
                    </a:cubicBezTo>
                    <a:cubicBezTo>
                      <a:pt x="44" y="330"/>
                      <a:pt x="45" y="330"/>
                      <a:pt x="46" y="329"/>
                    </a:cubicBezTo>
                    <a:cubicBezTo>
                      <a:pt x="46" y="328"/>
                      <a:pt x="46" y="328"/>
                      <a:pt x="45" y="327"/>
                    </a:cubicBezTo>
                    <a:cubicBezTo>
                      <a:pt x="45" y="327"/>
                      <a:pt x="42" y="326"/>
                      <a:pt x="38" y="323"/>
                    </a:cubicBezTo>
                    <a:cubicBezTo>
                      <a:pt x="32" y="320"/>
                      <a:pt x="23" y="314"/>
                      <a:pt x="16" y="310"/>
                    </a:cubicBezTo>
                    <a:cubicBezTo>
                      <a:pt x="12" y="307"/>
                      <a:pt x="9" y="305"/>
                      <a:pt x="6" y="304"/>
                    </a:cubicBezTo>
                    <a:cubicBezTo>
                      <a:pt x="5" y="303"/>
                      <a:pt x="4" y="302"/>
                      <a:pt x="4" y="302"/>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2" y="302"/>
                      <a:pt x="2" y="302"/>
                      <a:pt x="2" y="302"/>
                    </a:cubicBezTo>
                    <a:cubicBezTo>
                      <a:pt x="3" y="302"/>
                      <a:pt x="3" y="302"/>
                      <a:pt x="3" y="302"/>
                    </a:cubicBezTo>
                    <a:cubicBezTo>
                      <a:pt x="3" y="301"/>
                      <a:pt x="3" y="301"/>
                      <a:pt x="3" y="301"/>
                    </a:cubicBezTo>
                    <a:cubicBezTo>
                      <a:pt x="2" y="302"/>
                      <a:pt x="2" y="302"/>
                      <a:pt x="2" y="302"/>
                    </a:cubicBezTo>
                    <a:cubicBezTo>
                      <a:pt x="3" y="302"/>
                      <a:pt x="3" y="302"/>
                      <a:pt x="3" y="302"/>
                    </a:cubicBezTo>
                    <a:cubicBezTo>
                      <a:pt x="2" y="302"/>
                      <a:pt x="2" y="302"/>
                      <a:pt x="2" y="302"/>
                    </a:cubicBezTo>
                    <a:cubicBezTo>
                      <a:pt x="3" y="303"/>
                      <a:pt x="3" y="303"/>
                      <a:pt x="3" y="303"/>
                    </a:cubicBezTo>
                    <a:cubicBezTo>
                      <a:pt x="3" y="302"/>
                      <a:pt x="3" y="302"/>
                      <a:pt x="3" y="302"/>
                    </a:cubicBezTo>
                    <a:cubicBezTo>
                      <a:pt x="2" y="302"/>
                      <a:pt x="2" y="302"/>
                      <a:pt x="2" y="302"/>
                    </a:cubicBezTo>
                    <a:cubicBezTo>
                      <a:pt x="3" y="303"/>
                      <a:pt x="3" y="303"/>
                      <a:pt x="3" y="303"/>
                    </a:cubicBezTo>
                    <a:cubicBezTo>
                      <a:pt x="3" y="303"/>
                      <a:pt x="3" y="303"/>
                      <a:pt x="3" y="303"/>
                    </a:cubicBezTo>
                    <a:cubicBezTo>
                      <a:pt x="2" y="302"/>
                      <a:pt x="2" y="302"/>
                      <a:pt x="2" y="302"/>
                    </a:cubicBezTo>
                    <a:cubicBezTo>
                      <a:pt x="2" y="303"/>
                      <a:pt x="2" y="303"/>
                      <a:pt x="2" y="303"/>
                    </a:cubicBezTo>
                    <a:cubicBezTo>
                      <a:pt x="2" y="303"/>
                      <a:pt x="3" y="303"/>
                      <a:pt x="3"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3"/>
                      <a:pt x="2" y="303"/>
                      <a:pt x="2" y="304"/>
                    </a:cubicBezTo>
                    <a:cubicBezTo>
                      <a:pt x="6" y="305"/>
                      <a:pt x="16" y="310"/>
                      <a:pt x="26" y="314"/>
                    </a:cubicBezTo>
                    <a:cubicBezTo>
                      <a:pt x="31" y="316"/>
                      <a:pt x="35" y="319"/>
                      <a:pt x="39" y="320"/>
                    </a:cubicBezTo>
                    <a:cubicBezTo>
                      <a:pt x="42" y="322"/>
                      <a:pt x="44" y="323"/>
                      <a:pt x="44" y="323"/>
                    </a:cubicBezTo>
                    <a:cubicBezTo>
                      <a:pt x="45" y="323"/>
                      <a:pt x="46" y="323"/>
                      <a:pt x="46" y="322"/>
                    </a:cubicBezTo>
                    <a:cubicBezTo>
                      <a:pt x="47" y="322"/>
                      <a:pt x="46" y="321"/>
                      <a:pt x="46" y="320"/>
                    </a:cubicBezTo>
                    <a:cubicBezTo>
                      <a:pt x="4" y="294"/>
                      <a:pt x="4" y="294"/>
                      <a:pt x="4" y="294"/>
                    </a:cubicBezTo>
                    <a:cubicBezTo>
                      <a:pt x="3" y="296"/>
                      <a:pt x="3" y="296"/>
                      <a:pt x="3" y="296"/>
                    </a:cubicBezTo>
                    <a:cubicBezTo>
                      <a:pt x="5" y="296"/>
                      <a:pt x="5" y="296"/>
                      <a:pt x="5" y="296"/>
                    </a:cubicBezTo>
                    <a:cubicBezTo>
                      <a:pt x="4" y="296"/>
                      <a:pt x="4" y="296"/>
                      <a:pt x="4" y="296"/>
                    </a:cubicBezTo>
                    <a:cubicBezTo>
                      <a:pt x="4" y="297"/>
                      <a:pt x="4" y="297"/>
                      <a:pt x="4" y="297"/>
                    </a:cubicBezTo>
                    <a:cubicBezTo>
                      <a:pt x="5" y="296"/>
                      <a:pt x="5" y="296"/>
                      <a:pt x="5" y="296"/>
                    </a:cubicBezTo>
                    <a:cubicBezTo>
                      <a:pt x="4" y="296"/>
                      <a:pt x="4" y="296"/>
                      <a:pt x="4" y="296"/>
                    </a:cubicBezTo>
                    <a:cubicBezTo>
                      <a:pt x="4" y="297"/>
                      <a:pt x="4" y="297"/>
                      <a:pt x="4" y="297"/>
                    </a:cubicBezTo>
                    <a:cubicBezTo>
                      <a:pt x="4" y="296"/>
                      <a:pt x="4" y="296"/>
                      <a:pt x="4" y="296"/>
                    </a:cubicBezTo>
                    <a:cubicBezTo>
                      <a:pt x="4" y="297"/>
                      <a:pt x="4" y="297"/>
                      <a:pt x="4" y="297"/>
                    </a:cubicBezTo>
                    <a:cubicBezTo>
                      <a:pt x="4" y="297"/>
                      <a:pt x="4" y="297"/>
                      <a:pt x="4" y="297"/>
                    </a:cubicBezTo>
                    <a:cubicBezTo>
                      <a:pt x="4" y="296"/>
                      <a:pt x="4" y="296"/>
                      <a:pt x="4" y="296"/>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5" y="297"/>
                      <a:pt x="6" y="298"/>
                    </a:cubicBezTo>
                    <a:cubicBezTo>
                      <a:pt x="10" y="300"/>
                      <a:pt x="19" y="304"/>
                      <a:pt x="27" y="308"/>
                    </a:cubicBezTo>
                    <a:cubicBezTo>
                      <a:pt x="31" y="310"/>
                      <a:pt x="35" y="312"/>
                      <a:pt x="37" y="313"/>
                    </a:cubicBezTo>
                    <a:cubicBezTo>
                      <a:pt x="39" y="314"/>
                      <a:pt x="40" y="315"/>
                      <a:pt x="41" y="315"/>
                    </a:cubicBezTo>
                    <a:cubicBezTo>
                      <a:pt x="41" y="315"/>
                      <a:pt x="42" y="316"/>
                      <a:pt x="42" y="316"/>
                    </a:cubicBezTo>
                    <a:cubicBezTo>
                      <a:pt x="42" y="316"/>
                      <a:pt x="42" y="316"/>
                      <a:pt x="42" y="316"/>
                    </a:cubicBezTo>
                    <a:cubicBezTo>
                      <a:pt x="43" y="316"/>
                      <a:pt x="43" y="316"/>
                      <a:pt x="43" y="316"/>
                    </a:cubicBezTo>
                    <a:cubicBezTo>
                      <a:pt x="44" y="316"/>
                      <a:pt x="44" y="316"/>
                      <a:pt x="44" y="316"/>
                    </a:cubicBezTo>
                    <a:cubicBezTo>
                      <a:pt x="44" y="316"/>
                      <a:pt x="44" y="316"/>
                      <a:pt x="44" y="315"/>
                    </a:cubicBezTo>
                    <a:cubicBezTo>
                      <a:pt x="45" y="315"/>
                      <a:pt x="45" y="314"/>
                      <a:pt x="45" y="314"/>
                    </a:cubicBezTo>
                    <a:cubicBezTo>
                      <a:pt x="45" y="314"/>
                      <a:pt x="44" y="313"/>
                      <a:pt x="44" y="313"/>
                    </a:cubicBezTo>
                    <a:cubicBezTo>
                      <a:pt x="32" y="306"/>
                      <a:pt x="32" y="306"/>
                      <a:pt x="32" y="306"/>
                    </a:cubicBezTo>
                    <a:cubicBezTo>
                      <a:pt x="44" y="312"/>
                      <a:pt x="44" y="312"/>
                      <a:pt x="44" y="312"/>
                    </a:cubicBezTo>
                    <a:cubicBezTo>
                      <a:pt x="44" y="312"/>
                      <a:pt x="45" y="312"/>
                      <a:pt x="45" y="312"/>
                    </a:cubicBezTo>
                    <a:cubicBezTo>
                      <a:pt x="45" y="311"/>
                      <a:pt x="46" y="311"/>
                      <a:pt x="46" y="310"/>
                    </a:cubicBezTo>
                    <a:cubicBezTo>
                      <a:pt x="46" y="310"/>
                      <a:pt x="45" y="309"/>
                      <a:pt x="45" y="309"/>
                    </a:cubicBezTo>
                    <a:cubicBezTo>
                      <a:pt x="45" y="309"/>
                      <a:pt x="45" y="309"/>
                      <a:pt x="45" y="309"/>
                    </a:cubicBezTo>
                    <a:cubicBezTo>
                      <a:pt x="45" y="309"/>
                      <a:pt x="45" y="309"/>
                      <a:pt x="44" y="308"/>
                    </a:cubicBezTo>
                    <a:cubicBezTo>
                      <a:pt x="38" y="304"/>
                      <a:pt x="3" y="283"/>
                      <a:pt x="3" y="283"/>
                    </a:cubicBezTo>
                    <a:cubicBezTo>
                      <a:pt x="2" y="284"/>
                      <a:pt x="2" y="284"/>
                      <a:pt x="2" y="284"/>
                    </a:cubicBezTo>
                    <a:cubicBezTo>
                      <a:pt x="1" y="285"/>
                      <a:pt x="1" y="285"/>
                      <a:pt x="1" y="285"/>
                    </a:cubicBezTo>
                    <a:cubicBezTo>
                      <a:pt x="1" y="285"/>
                      <a:pt x="12" y="290"/>
                      <a:pt x="22" y="295"/>
                    </a:cubicBezTo>
                    <a:cubicBezTo>
                      <a:pt x="27" y="298"/>
                      <a:pt x="33" y="300"/>
                      <a:pt x="37" y="302"/>
                    </a:cubicBezTo>
                    <a:cubicBezTo>
                      <a:pt x="39" y="303"/>
                      <a:pt x="40" y="304"/>
                      <a:pt x="42" y="304"/>
                    </a:cubicBezTo>
                    <a:cubicBezTo>
                      <a:pt x="42" y="305"/>
                      <a:pt x="43" y="305"/>
                      <a:pt x="43" y="305"/>
                    </a:cubicBezTo>
                    <a:cubicBezTo>
                      <a:pt x="44" y="305"/>
                      <a:pt x="44" y="305"/>
                      <a:pt x="44" y="305"/>
                    </a:cubicBezTo>
                    <a:cubicBezTo>
                      <a:pt x="44" y="305"/>
                      <a:pt x="44" y="305"/>
                      <a:pt x="44" y="305"/>
                    </a:cubicBezTo>
                    <a:cubicBezTo>
                      <a:pt x="45" y="305"/>
                      <a:pt x="45" y="305"/>
                      <a:pt x="45" y="305"/>
                    </a:cubicBezTo>
                    <a:cubicBezTo>
                      <a:pt x="45" y="305"/>
                      <a:pt x="45" y="305"/>
                      <a:pt x="46" y="305"/>
                    </a:cubicBezTo>
                    <a:cubicBezTo>
                      <a:pt x="46" y="304"/>
                      <a:pt x="46" y="304"/>
                      <a:pt x="46" y="304"/>
                    </a:cubicBezTo>
                    <a:cubicBezTo>
                      <a:pt x="46" y="303"/>
                      <a:pt x="46" y="303"/>
                      <a:pt x="46" y="303"/>
                    </a:cubicBezTo>
                    <a:cubicBezTo>
                      <a:pt x="45" y="303"/>
                      <a:pt x="45" y="303"/>
                      <a:pt x="45" y="303"/>
                    </a:cubicBezTo>
                    <a:cubicBezTo>
                      <a:pt x="45" y="302"/>
                      <a:pt x="45" y="302"/>
                      <a:pt x="44" y="302"/>
                    </a:cubicBezTo>
                    <a:cubicBezTo>
                      <a:pt x="41" y="300"/>
                      <a:pt x="31" y="294"/>
                      <a:pt x="21" y="288"/>
                    </a:cubicBezTo>
                    <a:cubicBezTo>
                      <a:pt x="16" y="285"/>
                      <a:pt x="12" y="282"/>
                      <a:pt x="8" y="280"/>
                    </a:cubicBezTo>
                    <a:cubicBezTo>
                      <a:pt x="7" y="279"/>
                      <a:pt x="5" y="278"/>
                      <a:pt x="4" y="277"/>
                    </a:cubicBezTo>
                    <a:cubicBezTo>
                      <a:pt x="4" y="277"/>
                      <a:pt x="4" y="277"/>
                      <a:pt x="3" y="277"/>
                    </a:cubicBezTo>
                    <a:cubicBezTo>
                      <a:pt x="3" y="277"/>
                      <a:pt x="3" y="277"/>
                      <a:pt x="3" y="277"/>
                    </a:cubicBezTo>
                    <a:cubicBezTo>
                      <a:pt x="3" y="277"/>
                      <a:pt x="3" y="277"/>
                      <a:pt x="3" y="277"/>
                    </a:cubicBezTo>
                    <a:cubicBezTo>
                      <a:pt x="2" y="277"/>
                      <a:pt x="2" y="277"/>
                      <a:pt x="2" y="277"/>
                    </a:cubicBezTo>
                    <a:cubicBezTo>
                      <a:pt x="3" y="277"/>
                      <a:pt x="3" y="277"/>
                      <a:pt x="3" y="277"/>
                    </a:cubicBezTo>
                    <a:cubicBezTo>
                      <a:pt x="3" y="277"/>
                      <a:pt x="3" y="277"/>
                      <a:pt x="3" y="277"/>
                    </a:cubicBezTo>
                    <a:cubicBezTo>
                      <a:pt x="2" y="277"/>
                      <a:pt x="2" y="277"/>
                      <a:pt x="2" y="277"/>
                    </a:cubicBezTo>
                    <a:cubicBezTo>
                      <a:pt x="3" y="277"/>
                      <a:pt x="3" y="277"/>
                      <a:pt x="3" y="277"/>
                    </a:cubicBezTo>
                    <a:cubicBezTo>
                      <a:pt x="2" y="277"/>
                      <a:pt x="2" y="277"/>
                      <a:pt x="2" y="277"/>
                    </a:cubicBezTo>
                    <a:cubicBezTo>
                      <a:pt x="3" y="278"/>
                      <a:pt x="3" y="278"/>
                      <a:pt x="3" y="278"/>
                    </a:cubicBezTo>
                    <a:cubicBezTo>
                      <a:pt x="3" y="277"/>
                      <a:pt x="3" y="277"/>
                      <a:pt x="3" y="277"/>
                    </a:cubicBezTo>
                    <a:cubicBezTo>
                      <a:pt x="2" y="277"/>
                      <a:pt x="2" y="277"/>
                      <a:pt x="2" y="277"/>
                    </a:cubicBezTo>
                    <a:cubicBezTo>
                      <a:pt x="3" y="278"/>
                      <a:pt x="3" y="278"/>
                      <a:pt x="3" y="278"/>
                    </a:cubicBezTo>
                    <a:cubicBezTo>
                      <a:pt x="3" y="278"/>
                      <a:pt x="3" y="278"/>
                      <a:pt x="3" y="278"/>
                    </a:cubicBezTo>
                    <a:cubicBezTo>
                      <a:pt x="2" y="277"/>
                      <a:pt x="2" y="277"/>
                      <a:pt x="2" y="277"/>
                    </a:cubicBezTo>
                    <a:cubicBezTo>
                      <a:pt x="2" y="279"/>
                      <a:pt x="2" y="279"/>
                      <a:pt x="2" y="279"/>
                    </a:cubicBezTo>
                    <a:cubicBezTo>
                      <a:pt x="3" y="278"/>
                      <a:pt x="3" y="278"/>
                      <a:pt x="3" y="278"/>
                    </a:cubicBezTo>
                    <a:cubicBezTo>
                      <a:pt x="2" y="277"/>
                      <a:pt x="2" y="277"/>
                      <a:pt x="2" y="277"/>
                    </a:cubicBezTo>
                    <a:cubicBezTo>
                      <a:pt x="2" y="279"/>
                      <a:pt x="2" y="279"/>
                      <a:pt x="2" y="279"/>
                    </a:cubicBezTo>
                    <a:cubicBezTo>
                      <a:pt x="2" y="277"/>
                      <a:pt x="2" y="277"/>
                      <a:pt x="2" y="277"/>
                    </a:cubicBezTo>
                    <a:cubicBezTo>
                      <a:pt x="2" y="279"/>
                      <a:pt x="2" y="279"/>
                      <a:pt x="2" y="279"/>
                    </a:cubicBezTo>
                    <a:cubicBezTo>
                      <a:pt x="2" y="279"/>
                      <a:pt x="2" y="279"/>
                      <a:pt x="2" y="279"/>
                    </a:cubicBezTo>
                    <a:cubicBezTo>
                      <a:pt x="2" y="277"/>
                      <a:pt x="2" y="277"/>
                      <a:pt x="2" y="277"/>
                    </a:cubicBezTo>
                    <a:cubicBezTo>
                      <a:pt x="2" y="279"/>
                      <a:pt x="2" y="279"/>
                      <a:pt x="2" y="279"/>
                    </a:cubicBezTo>
                    <a:cubicBezTo>
                      <a:pt x="2" y="278"/>
                      <a:pt x="2" y="278"/>
                      <a:pt x="2" y="278"/>
                    </a:cubicBezTo>
                    <a:cubicBezTo>
                      <a:pt x="2" y="279"/>
                      <a:pt x="2" y="279"/>
                      <a:pt x="2" y="279"/>
                    </a:cubicBezTo>
                    <a:cubicBezTo>
                      <a:pt x="2" y="279"/>
                      <a:pt x="2" y="279"/>
                      <a:pt x="2" y="279"/>
                    </a:cubicBezTo>
                    <a:cubicBezTo>
                      <a:pt x="2" y="278"/>
                      <a:pt x="2" y="278"/>
                      <a:pt x="2" y="278"/>
                    </a:cubicBezTo>
                    <a:cubicBezTo>
                      <a:pt x="2" y="279"/>
                      <a:pt x="2" y="279"/>
                      <a:pt x="2" y="279"/>
                    </a:cubicBezTo>
                    <a:cubicBezTo>
                      <a:pt x="2" y="279"/>
                      <a:pt x="2" y="279"/>
                      <a:pt x="2" y="279"/>
                    </a:cubicBezTo>
                    <a:cubicBezTo>
                      <a:pt x="2" y="279"/>
                      <a:pt x="3" y="279"/>
                      <a:pt x="5" y="280"/>
                    </a:cubicBezTo>
                    <a:cubicBezTo>
                      <a:pt x="9" y="282"/>
                      <a:pt x="19" y="287"/>
                      <a:pt x="28" y="291"/>
                    </a:cubicBezTo>
                    <a:cubicBezTo>
                      <a:pt x="32" y="294"/>
                      <a:pt x="36" y="296"/>
                      <a:pt x="39" y="297"/>
                    </a:cubicBezTo>
                    <a:cubicBezTo>
                      <a:pt x="41" y="298"/>
                      <a:pt x="42" y="298"/>
                      <a:pt x="43" y="299"/>
                    </a:cubicBezTo>
                    <a:cubicBezTo>
                      <a:pt x="43" y="299"/>
                      <a:pt x="44" y="299"/>
                      <a:pt x="44" y="299"/>
                    </a:cubicBezTo>
                    <a:cubicBezTo>
                      <a:pt x="45" y="299"/>
                      <a:pt x="45" y="299"/>
                      <a:pt x="45" y="299"/>
                    </a:cubicBezTo>
                    <a:cubicBezTo>
                      <a:pt x="45" y="300"/>
                      <a:pt x="45" y="300"/>
                      <a:pt x="45" y="300"/>
                    </a:cubicBezTo>
                    <a:cubicBezTo>
                      <a:pt x="46" y="300"/>
                      <a:pt x="46" y="300"/>
                      <a:pt x="46" y="300"/>
                    </a:cubicBezTo>
                    <a:cubicBezTo>
                      <a:pt x="46" y="299"/>
                      <a:pt x="46" y="299"/>
                      <a:pt x="46" y="299"/>
                    </a:cubicBezTo>
                    <a:cubicBezTo>
                      <a:pt x="47" y="299"/>
                      <a:pt x="47" y="298"/>
                      <a:pt x="47" y="298"/>
                    </a:cubicBezTo>
                    <a:cubicBezTo>
                      <a:pt x="47" y="297"/>
                      <a:pt x="46" y="297"/>
                      <a:pt x="46" y="297"/>
                    </a:cubicBezTo>
                    <a:cubicBezTo>
                      <a:pt x="4" y="270"/>
                      <a:pt x="4" y="270"/>
                      <a:pt x="4" y="270"/>
                    </a:cubicBezTo>
                    <a:cubicBezTo>
                      <a:pt x="3" y="272"/>
                      <a:pt x="3" y="272"/>
                      <a:pt x="3" y="272"/>
                    </a:cubicBezTo>
                    <a:cubicBezTo>
                      <a:pt x="2" y="273"/>
                      <a:pt x="2" y="273"/>
                      <a:pt x="2" y="273"/>
                    </a:cubicBezTo>
                    <a:cubicBezTo>
                      <a:pt x="2" y="273"/>
                      <a:pt x="12" y="278"/>
                      <a:pt x="22" y="283"/>
                    </a:cubicBezTo>
                    <a:cubicBezTo>
                      <a:pt x="27" y="285"/>
                      <a:pt x="32" y="288"/>
                      <a:pt x="36" y="290"/>
                    </a:cubicBezTo>
                    <a:cubicBezTo>
                      <a:pt x="38" y="291"/>
                      <a:pt x="40" y="292"/>
                      <a:pt x="42" y="292"/>
                    </a:cubicBezTo>
                    <a:cubicBezTo>
                      <a:pt x="42" y="292"/>
                      <a:pt x="43" y="293"/>
                      <a:pt x="43" y="293"/>
                    </a:cubicBezTo>
                    <a:cubicBezTo>
                      <a:pt x="44" y="293"/>
                      <a:pt x="44" y="293"/>
                      <a:pt x="45" y="293"/>
                    </a:cubicBezTo>
                    <a:cubicBezTo>
                      <a:pt x="45" y="293"/>
                      <a:pt x="45" y="293"/>
                      <a:pt x="45" y="293"/>
                    </a:cubicBezTo>
                    <a:cubicBezTo>
                      <a:pt x="46" y="293"/>
                      <a:pt x="46" y="293"/>
                      <a:pt x="46" y="292"/>
                    </a:cubicBezTo>
                    <a:cubicBezTo>
                      <a:pt x="46" y="292"/>
                      <a:pt x="47" y="292"/>
                      <a:pt x="46" y="291"/>
                    </a:cubicBezTo>
                    <a:cubicBezTo>
                      <a:pt x="46" y="291"/>
                      <a:pt x="46" y="291"/>
                      <a:pt x="46" y="290"/>
                    </a:cubicBezTo>
                    <a:cubicBezTo>
                      <a:pt x="4" y="264"/>
                      <a:pt x="4" y="264"/>
                      <a:pt x="4" y="264"/>
                    </a:cubicBezTo>
                    <a:cubicBezTo>
                      <a:pt x="3" y="266"/>
                      <a:pt x="3" y="266"/>
                      <a:pt x="3" y="266"/>
                    </a:cubicBezTo>
                    <a:cubicBezTo>
                      <a:pt x="3" y="267"/>
                      <a:pt x="3" y="267"/>
                      <a:pt x="3" y="267"/>
                    </a:cubicBezTo>
                    <a:cubicBezTo>
                      <a:pt x="3" y="267"/>
                      <a:pt x="12" y="271"/>
                      <a:pt x="22" y="276"/>
                    </a:cubicBezTo>
                    <a:cubicBezTo>
                      <a:pt x="27" y="278"/>
                      <a:pt x="32" y="280"/>
                      <a:pt x="36" y="282"/>
                    </a:cubicBezTo>
                    <a:cubicBezTo>
                      <a:pt x="38" y="282"/>
                      <a:pt x="39" y="283"/>
                      <a:pt x="41" y="284"/>
                    </a:cubicBezTo>
                    <a:cubicBezTo>
                      <a:pt x="41" y="284"/>
                      <a:pt x="42" y="284"/>
                      <a:pt x="42" y="284"/>
                    </a:cubicBezTo>
                    <a:cubicBezTo>
                      <a:pt x="43" y="284"/>
                      <a:pt x="43" y="284"/>
                      <a:pt x="43" y="284"/>
                    </a:cubicBezTo>
                    <a:cubicBezTo>
                      <a:pt x="43" y="284"/>
                      <a:pt x="43" y="284"/>
                      <a:pt x="43" y="285"/>
                    </a:cubicBezTo>
                    <a:cubicBezTo>
                      <a:pt x="44" y="284"/>
                      <a:pt x="44" y="284"/>
                      <a:pt x="44" y="284"/>
                    </a:cubicBezTo>
                    <a:cubicBezTo>
                      <a:pt x="44" y="284"/>
                      <a:pt x="44" y="284"/>
                      <a:pt x="44" y="284"/>
                    </a:cubicBezTo>
                    <a:cubicBezTo>
                      <a:pt x="45" y="284"/>
                      <a:pt x="45" y="284"/>
                      <a:pt x="45" y="284"/>
                    </a:cubicBezTo>
                    <a:cubicBezTo>
                      <a:pt x="45" y="283"/>
                      <a:pt x="45" y="283"/>
                      <a:pt x="45" y="283"/>
                    </a:cubicBezTo>
                    <a:cubicBezTo>
                      <a:pt x="45" y="283"/>
                      <a:pt x="45" y="282"/>
                      <a:pt x="45" y="282"/>
                    </a:cubicBezTo>
                    <a:cubicBezTo>
                      <a:pt x="44" y="282"/>
                      <a:pt x="44" y="282"/>
                      <a:pt x="44" y="282"/>
                    </a:cubicBezTo>
                    <a:cubicBezTo>
                      <a:pt x="43" y="281"/>
                      <a:pt x="42" y="280"/>
                      <a:pt x="41" y="279"/>
                    </a:cubicBezTo>
                    <a:cubicBezTo>
                      <a:pt x="32" y="273"/>
                      <a:pt x="3" y="256"/>
                      <a:pt x="3" y="256"/>
                    </a:cubicBezTo>
                    <a:cubicBezTo>
                      <a:pt x="2" y="257"/>
                      <a:pt x="2" y="257"/>
                      <a:pt x="2" y="257"/>
                    </a:cubicBezTo>
                    <a:cubicBezTo>
                      <a:pt x="2" y="259"/>
                      <a:pt x="2" y="259"/>
                      <a:pt x="2" y="259"/>
                    </a:cubicBezTo>
                    <a:cubicBezTo>
                      <a:pt x="45" y="278"/>
                      <a:pt x="45" y="278"/>
                      <a:pt x="45" y="278"/>
                    </a:cubicBezTo>
                    <a:cubicBezTo>
                      <a:pt x="45" y="278"/>
                      <a:pt x="46" y="278"/>
                      <a:pt x="46" y="277"/>
                    </a:cubicBezTo>
                    <a:cubicBezTo>
                      <a:pt x="47" y="276"/>
                      <a:pt x="47" y="276"/>
                      <a:pt x="47" y="276"/>
                    </a:cubicBezTo>
                    <a:cubicBezTo>
                      <a:pt x="47" y="276"/>
                      <a:pt x="46" y="276"/>
                      <a:pt x="46" y="276"/>
                    </a:cubicBezTo>
                    <a:cubicBezTo>
                      <a:pt x="46" y="275"/>
                      <a:pt x="46" y="275"/>
                      <a:pt x="46" y="275"/>
                    </a:cubicBezTo>
                    <a:cubicBezTo>
                      <a:pt x="45" y="274"/>
                      <a:pt x="44" y="274"/>
                      <a:pt x="43" y="273"/>
                    </a:cubicBezTo>
                    <a:cubicBezTo>
                      <a:pt x="33" y="266"/>
                      <a:pt x="3" y="249"/>
                      <a:pt x="3" y="249"/>
                    </a:cubicBezTo>
                    <a:cubicBezTo>
                      <a:pt x="2" y="250"/>
                      <a:pt x="2" y="250"/>
                      <a:pt x="2" y="250"/>
                    </a:cubicBezTo>
                    <a:cubicBezTo>
                      <a:pt x="4" y="251"/>
                      <a:pt x="4" y="251"/>
                      <a:pt x="4" y="251"/>
                    </a:cubicBezTo>
                    <a:cubicBezTo>
                      <a:pt x="2" y="250"/>
                      <a:pt x="2" y="250"/>
                      <a:pt x="2" y="250"/>
                    </a:cubicBezTo>
                    <a:cubicBezTo>
                      <a:pt x="3" y="251"/>
                      <a:pt x="3" y="251"/>
                      <a:pt x="3" y="251"/>
                    </a:cubicBezTo>
                    <a:cubicBezTo>
                      <a:pt x="3" y="251"/>
                      <a:pt x="3" y="251"/>
                      <a:pt x="4" y="251"/>
                    </a:cubicBezTo>
                    <a:cubicBezTo>
                      <a:pt x="2" y="250"/>
                      <a:pt x="2" y="250"/>
                      <a:pt x="2" y="250"/>
                    </a:cubicBezTo>
                    <a:cubicBezTo>
                      <a:pt x="3" y="251"/>
                      <a:pt x="3" y="251"/>
                      <a:pt x="3" y="251"/>
                    </a:cubicBezTo>
                    <a:cubicBezTo>
                      <a:pt x="2" y="250"/>
                      <a:pt x="2" y="250"/>
                      <a:pt x="2" y="250"/>
                    </a:cubicBezTo>
                    <a:cubicBezTo>
                      <a:pt x="2" y="251"/>
                      <a:pt x="2" y="251"/>
                      <a:pt x="2" y="251"/>
                    </a:cubicBezTo>
                    <a:cubicBezTo>
                      <a:pt x="3" y="251"/>
                      <a:pt x="3" y="251"/>
                      <a:pt x="3" y="251"/>
                    </a:cubicBezTo>
                    <a:cubicBezTo>
                      <a:pt x="2" y="250"/>
                      <a:pt x="2" y="250"/>
                      <a:pt x="2" y="250"/>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3" y="252"/>
                      <a:pt x="5" y="252"/>
                    </a:cubicBezTo>
                    <a:cubicBezTo>
                      <a:pt x="9" y="254"/>
                      <a:pt x="19" y="259"/>
                      <a:pt x="28" y="263"/>
                    </a:cubicBezTo>
                    <a:cubicBezTo>
                      <a:pt x="32" y="265"/>
                      <a:pt x="36" y="267"/>
                      <a:pt x="39" y="268"/>
                    </a:cubicBezTo>
                    <a:cubicBezTo>
                      <a:pt x="41" y="270"/>
                      <a:pt x="43" y="271"/>
                      <a:pt x="43" y="271"/>
                    </a:cubicBezTo>
                    <a:cubicBezTo>
                      <a:pt x="44" y="271"/>
                      <a:pt x="45" y="271"/>
                      <a:pt x="45" y="270"/>
                    </a:cubicBezTo>
                    <a:cubicBezTo>
                      <a:pt x="46" y="269"/>
                      <a:pt x="45" y="268"/>
                      <a:pt x="45" y="268"/>
                    </a:cubicBezTo>
                    <a:cubicBezTo>
                      <a:pt x="22" y="254"/>
                      <a:pt x="22" y="254"/>
                      <a:pt x="22" y="254"/>
                    </a:cubicBezTo>
                    <a:cubicBezTo>
                      <a:pt x="43" y="263"/>
                      <a:pt x="43" y="263"/>
                      <a:pt x="43" y="263"/>
                    </a:cubicBezTo>
                    <a:cubicBezTo>
                      <a:pt x="43" y="263"/>
                      <a:pt x="44" y="263"/>
                      <a:pt x="44" y="262"/>
                    </a:cubicBezTo>
                    <a:cubicBezTo>
                      <a:pt x="45" y="262"/>
                      <a:pt x="45" y="262"/>
                      <a:pt x="45" y="262"/>
                    </a:cubicBezTo>
                    <a:cubicBezTo>
                      <a:pt x="45" y="261"/>
                      <a:pt x="44" y="261"/>
                      <a:pt x="44" y="261"/>
                    </a:cubicBezTo>
                    <a:cubicBezTo>
                      <a:pt x="44" y="260"/>
                      <a:pt x="44" y="260"/>
                      <a:pt x="44" y="260"/>
                    </a:cubicBezTo>
                    <a:cubicBezTo>
                      <a:pt x="43" y="260"/>
                      <a:pt x="42" y="259"/>
                      <a:pt x="41" y="258"/>
                    </a:cubicBezTo>
                    <a:cubicBezTo>
                      <a:pt x="32" y="252"/>
                      <a:pt x="3" y="235"/>
                      <a:pt x="3" y="235"/>
                    </a:cubicBezTo>
                    <a:cubicBezTo>
                      <a:pt x="3" y="236"/>
                      <a:pt x="3" y="236"/>
                      <a:pt x="3" y="236"/>
                    </a:cubicBezTo>
                    <a:cubicBezTo>
                      <a:pt x="2" y="238"/>
                      <a:pt x="2" y="238"/>
                      <a:pt x="2" y="238"/>
                    </a:cubicBezTo>
                    <a:cubicBezTo>
                      <a:pt x="44" y="257"/>
                      <a:pt x="44" y="257"/>
                      <a:pt x="44" y="257"/>
                    </a:cubicBezTo>
                    <a:cubicBezTo>
                      <a:pt x="45" y="258"/>
                      <a:pt x="46" y="258"/>
                      <a:pt x="46" y="257"/>
                    </a:cubicBezTo>
                    <a:cubicBezTo>
                      <a:pt x="46" y="256"/>
                      <a:pt x="46" y="256"/>
                      <a:pt x="46" y="256"/>
                    </a:cubicBezTo>
                    <a:cubicBezTo>
                      <a:pt x="46" y="256"/>
                      <a:pt x="46" y="255"/>
                      <a:pt x="46" y="255"/>
                    </a:cubicBezTo>
                    <a:cubicBezTo>
                      <a:pt x="45" y="255"/>
                      <a:pt x="45" y="255"/>
                      <a:pt x="45" y="255"/>
                    </a:cubicBezTo>
                    <a:cubicBezTo>
                      <a:pt x="45" y="254"/>
                      <a:pt x="44" y="253"/>
                      <a:pt x="43" y="253"/>
                    </a:cubicBezTo>
                    <a:cubicBezTo>
                      <a:pt x="38" y="249"/>
                      <a:pt x="28" y="244"/>
                      <a:pt x="20" y="239"/>
                    </a:cubicBezTo>
                    <a:cubicBezTo>
                      <a:pt x="15" y="236"/>
                      <a:pt x="12" y="234"/>
                      <a:pt x="9" y="232"/>
                    </a:cubicBezTo>
                    <a:cubicBezTo>
                      <a:pt x="7" y="231"/>
                      <a:pt x="6" y="231"/>
                      <a:pt x="5" y="230"/>
                    </a:cubicBezTo>
                    <a:cubicBezTo>
                      <a:pt x="5" y="230"/>
                      <a:pt x="5" y="230"/>
                      <a:pt x="4" y="229"/>
                    </a:cubicBezTo>
                    <a:cubicBezTo>
                      <a:pt x="4" y="229"/>
                      <a:pt x="4" y="229"/>
                      <a:pt x="4" y="229"/>
                    </a:cubicBezTo>
                    <a:cubicBezTo>
                      <a:pt x="4" y="229"/>
                      <a:pt x="4" y="229"/>
                      <a:pt x="4" y="229"/>
                    </a:cubicBezTo>
                    <a:cubicBezTo>
                      <a:pt x="4" y="230"/>
                      <a:pt x="4" y="230"/>
                      <a:pt x="4" y="230"/>
                    </a:cubicBezTo>
                    <a:cubicBezTo>
                      <a:pt x="4" y="229"/>
                      <a:pt x="4" y="229"/>
                      <a:pt x="4" y="229"/>
                    </a:cubicBezTo>
                    <a:cubicBezTo>
                      <a:pt x="4" y="229"/>
                      <a:pt x="4" y="229"/>
                      <a:pt x="4" y="229"/>
                    </a:cubicBezTo>
                    <a:cubicBezTo>
                      <a:pt x="4" y="230"/>
                      <a:pt x="4" y="230"/>
                      <a:pt x="4" y="230"/>
                    </a:cubicBezTo>
                    <a:cubicBezTo>
                      <a:pt x="4" y="229"/>
                      <a:pt x="4" y="229"/>
                      <a:pt x="4" y="229"/>
                    </a:cubicBezTo>
                    <a:cubicBezTo>
                      <a:pt x="3" y="230"/>
                      <a:pt x="3" y="230"/>
                      <a:pt x="3" y="230"/>
                    </a:cubicBezTo>
                    <a:cubicBezTo>
                      <a:pt x="5" y="230"/>
                      <a:pt x="5" y="230"/>
                      <a:pt x="5" y="230"/>
                    </a:cubicBezTo>
                    <a:cubicBezTo>
                      <a:pt x="5" y="230"/>
                      <a:pt x="5" y="230"/>
                      <a:pt x="4" y="229"/>
                    </a:cubicBezTo>
                    <a:cubicBezTo>
                      <a:pt x="3" y="230"/>
                      <a:pt x="3" y="230"/>
                      <a:pt x="3" y="230"/>
                    </a:cubicBezTo>
                    <a:cubicBezTo>
                      <a:pt x="5" y="230"/>
                      <a:pt x="5" y="230"/>
                      <a:pt x="5" y="230"/>
                    </a:cubicBezTo>
                    <a:cubicBezTo>
                      <a:pt x="3" y="230"/>
                      <a:pt x="3" y="230"/>
                      <a:pt x="3" y="230"/>
                    </a:cubicBezTo>
                    <a:cubicBezTo>
                      <a:pt x="4" y="231"/>
                      <a:pt x="4" y="231"/>
                      <a:pt x="4" y="231"/>
                    </a:cubicBezTo>
                    <a:cubicBezTo>
                      <a:pt x="5" y="230"/>
                      <a:pt x="5" y="230"/>
                      <a:pt x="5" y="230"/>
                    </a:cubicBezTo>
                    <a:cubicBezTo>
                      <a:pt x="3" y="230"/>
                      <a:pt x="3" y="230"/>
                      <a:pt x="3" y="230"/>
                    </a:cubicBezTo>
                    <a:cubicBezTo>
                      <a:pt x="4" y="231"/>
                      <a:pt x="4" y="231"/>
                      <a:pt x="4" y="231"/>
                    </a:cubicBezTo>
                    <a:cubicBezTo>
                      <a:pt x="5" y="231"/>
                      <a:pt x="5" y="231"/>
                      <a:pt x="5" y="231"/>
                    </a:cubicBezTo>
                    <a:cubicBezTo>
                      <a:pt x="3" y="230"/>
                      <a:pt x="3" y="230"/>
                      <a:pt x="3" y="230"/>
                    </a:cubicBezTo>
                    <a:cubicBezTo>
                      <a:pt x="4" y="232"/>
                      <a:pt x="4" y="232"/>
                      <a:pt x="4" y="232"/>
                    </a:cubicBezTo>
                    <a:cubicBezTo>
                      <a:pt x="4" y="232"/>
                      <a:pt x="4" y="231"/>
                      <a:pt x="5" y="231"/>
                    </a:cubicBezTo>
                    <a:cubicBezTo>
                      <a:pt x="3" y="230"/>
                      <a:pt x="3" y="230"/>
                      <a:pt x="3" y="230"/>
                    </a:cubicBezTo>
                    <a:cubicBezTo>
                      <a:pt x="4" y="232"/>
                      <a:pt x="4" y="232"/>
                      <a:pt x="4" y="232"/>
                    </a:cubicBezTo>
                    <a:cubicBezTo>
                      <a:pt x="3" y="230"/>
                      <a:pt x="3" y="230"/>
                      <a:pt x="3" y="230"/>
                    </a:cubicBezTo>
                    <a:cubicBezTo>
                      <a:pt x="3" y="232"/>
                      <a:pt x="3" y="232"/>
                      <a:pt x="3" y="232"/>
                    </a:cubicBezTo>
                    <a:cubicBezTo>
                      <a:pt x="4" y="232"/>
                      <a:pt x="4" y="232"/>
                      <a:pt x="4" y="232"/>
                    </a:cubicBezTo>
                    <a:cubicBezTo>
                      <a:pt x="3" y="230"/>
                      <a:pt x="3" y="230"/>
                      <a:pt x="3" y="230"/>
                    </a:cubicBezTo>
                    <a:cubicBezTo>
                      <a:pt x="3" y="232"/>
                      <a:pt x="3" y="232"/>
                      <a:pt x="3" y="232"/>
                    </a:cubicBezTo>
                    <a:cubicBezTo>
                      <a:pt x="3" y="231"/>
                      <a:pt x="3" y="231"/>
                      <a:pt x="3" y="231"/>
                    </a:cubicBezTo>
                    <a:cubicBezTo>
                      <a:pt x="3" y="232"/>
                      <a:pt x="3" y="232"/>
                      <a:pt x="3" y="232"/>
                    </a:cubicBezTo>
                    <a:cubicBezTo>
                      <a:pt x="3" y="232"/>
                      <a:pt x="3" y="232"/>
                      <a:pt x="3" y="232"/>
                    </a:cubicBezTo>
                    <a:cubicBezTo>
                      <a:pt x="3" y="231"/>
                      <a:pt x="3" y="231"/>
                      <a:pt x="3" y="231"/>
                    </a:cubicBezTo>
                    <a:cubicBezTo>
                      <a:pt x="3" y="232"/>
                      <a:pt x="3" y="232"/>
                      <a:pt x="3" y="232"/>
                    </a:cubicBezTo>
                    <a:cubicBezTo>
                      <a:pt x="3" y="232"/>
                      <a:pt x="3" y="232"/>
                      <a:pt x="3" y="232"/>
                    </a:cubicBezTo>
                    <a:cubicBezTo>
                      <a:pt x="3" y="232"/>
                      <a:pt x="4" y="232"/>
                      <a:pt x="6" y="233"/>
                    </a:cubicBezTo>
                    <a:cubicBezTo>
                      <a:pt x="10" y="235"/>
                      <a:pt x="20" y="239"/>
                      <a:pt x="28" y="243"/>
                    </a:cubicBezTo>
                    <a:cubicBezTo>
                      <a:pt x="36" y="247"/>
                      <a:pt x="43" y="250"/>
                      <a:pt x="43" y="250"/>
                    </a:cubicBezTo>
                    <a:cubicBezTo>
                      <a:pt x="44" y="251"/>
                      <a:pt x="45" y="250"/>
                      <a:pt x="45" y="250"/>
                    </a:cubicBezTo>
                    <a:cubicBezTo>
                      <a:pt x="45" y="249"/>
                      <a:pt x="45" y="248"/>
                      <a:pt x="44" y="248"/>
                    </a:cubicBezTo>
                    <a:cubicBezTo>
                      <a:pt x="3" y="222"/>
                      <a:pt x="3" y="222"/>
                      <a:pt x="3" y="222"/>
                    </a:cubicBezTo>
                    <a:cubicBezTo>
                      <a:pt x="2" y="223"/>
                      <a:pt x="2" y="223"/>
                      <a:pt x="2" y="223"/>
                    </a:cubicBezTo>
                    <a:cubicBezTo>
                      <a:pt x="3" y="224"/>
                      <a:pt x="3" y="224"/>
                      <a:pt x="3" y="224"/>
                    </a:cubicBezTo>
                    <a:cubicBezTo>
                      <a:pt x="2" y="223"/>
                      <a:pt x="2" y="223"/>
                      <a:pt x="2" y="223"/>
                    </a:cubicBezTo>
                    <a:cubicBezTo>
                      <a:pt x="2" y="224"/>
                      <a:pt x="2" y="224"/>
                      <a:pt x="2" y="224"/>
                    </a:cubicBezTo>
                    <a:cubicBezTo>
                      <a:pt x="3" y="224"/>
                      <a:pt x="3" y="224"/>
                      <a:pt x="3"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4"/>
                      <a:pt x="2" y="224"/>
                      <a:pt x="2" y="224"/>
                    </a:cubicBezTo>
                    <a:cubicBezTo>
                      <a:pt x="2" y="224"/>
                      <a:pt x="3" y="225"/>
                      <a:pt x="4" y="225"/>
                    </a:cubicBezTo>
                    <a:cubicBezTo>
                      <a:pt x="9" y="228"/>
                      <a:pt x="19" y="233"/>
                      <a:pt x="28" y="237"/>
                    </a:cubicBezTo>
                    <a:cubicBezTo>
                      <a:pt x="32" y="239"/>
                      <a:pt x="36" y="241"/>
                      <a:pt x="39" y="243"/>
                    </a:cubicBezTo>
                    <a:cubicBezTo>
                      <a:pt x="42" y="244"/>
                      <a:pt x="44" y="245"/>
                      <a:pt x="44" y="245"/>
                    </a:cubicBezTo>
                    <a:cubicBezTo>
                      <a:pt x="45" y="246"/>
                      <a:pt x="45" y="245"/>
                      <a:pt x="46" y="245"/>
                    </a:cubicBezTo>
                    <a:cubicBezTo>
                      <a:pt x="46" y="244"/>
                      <a:pt x="46" y="243"/>
                      <a:pt x="45" y="243"/>
                    </a:cubicBezTo>
                    <a:cubicBezTo>
                      <a:pt x="5" y="217"/>
                      <a:pt x="5" y="217"/>
                      <a:pt x="5" y="217"/>
                    </a:cubicBezTo>
                    <a:cubicBezTo>
                      <a:pt x="4" y="219"/>
                      <a:pt x="4" y="219"/>
                      <a:pt x="4" y="219"/>
                    </a:cubicBezTo>
                    <a:cubicBezTo>
                      <a:pt x="5" y="219"/>
                      <a:pt x="5" y="219"/>
                      <a:pt x="5" y="219"/>
                    </a:cubicBezTo>
                    <a:cubicBezTo>
                      <a:pt x="4" y="219"/>
                      <a:pt x="4" y="219"/>
                      <a:pt x="4" y="219"/>
                    </a:cubicBezTo>
                    <a:cubicBezTo>
                      <a:pt x="4" y="220"/>
                      <a:pt x="4" y="220"/>
                      <a:pt x="4" y="220"/>
                    </a:cubicBezTo>
                    <a:cubicBezTo>
                      <a:pt x="4" y="220"/>
                      <a:pt x="5" y="220"/>
                      <a:pt x="5" y="219"/>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20"/>
                      <a:pt x="4" y="220"/>
                      <a:pt x="4" y="220"/>
                    </a:cubicBezTo>
                    <a:cubicBezTo>
                      <a:pt x="5" y="220"/>
                      <a:pt x="8" y="222"/>
                      <a:pt x="12" y="224"/>
                    </a:cubicBezTo>
                    <a:cubicBezTo>
                      <a:pt x="18" y="227"/>
                      <a:pt x="25" y="231"/>
                      <a:pt x="32" y="234"/>
                    </a:cubicBezTo>
                    <a:cubicBezTo>
                      <a:pt x="38" y="237"/>
                      <a:pt x="43" y="239"/>
                      <a:pt x="43" y="239"/>
                    </a:cubicBezTo>
                    <a:cubicBezTo>
                      <a:pt x="43" y="240"/>
                      <a:pt x="44" y="240"/>
                      <a:pt x="45" y="239"/>
                    </a:cubicBezTo>
                    <a:cubicBezTo>
                      <a:pt x="45" y="238"/>
                      <a:pt x="45" y="237"/>
                      <a:pt x="44" y="237"/>
                    </a:cubicBezTo>
                    <a:cubicBezTo>
                      <a:pt x="3" y="211"/>
                      <a:pt x="3" y="211"/>
                      <a:pt x="3" y="211"/>
                    </a:cubicBezTo>
                    <a:cubicBezTo>
                      <a:pt x="2" y="212"/>
                      <a:pt x="2" y="212"/>
                      <a:pt x="2" y="212"/>
                    </a:cubicBezTo>
                    <a:cubicBezTo>
                      <a:pt x="2" y="214"/>
                      <a:pt x="2" y="214"/>
                      <a:pt x="2" y="214"/>
                    </a:cubicBezTo>
                    <a:cubicBezTo>
                      <a:pt x="2" y="214"/>
                      <a:pt x="12" y="218"/>
                      <a:pt x="22" y="223"/>
                    </a:cubicBezTo>
                    <a:cubicBezTo>
                      <a:pt x="27" y="225"/>
                      <a:pt x="32" y="228"/>
                      <a:pt x="36" y="229"/>
                    </a:cubicBezTo>
                    <a:cubicBezTo>
                      <a:pt x="38" y="230"/>
                      <a:pt x="39" y="231"/>
                      <a:pt x="40" y="231"/>
                    </a:cubicBezTo>
                    <a:cubicBezTo>
                      <a:pt x="41" y="232"/>
                      <a:pt x="42" y="232"/>
                      <a:pt x="42" y="232"/>
                    </a:cubicBezTo>
                    <a:cubicBezTo>
                      <a:pt x="42" y="232"/>
                      <a:pt x="42" y="232"/>
                      <a:pt x="42" y="232"/>
                    </a:cubicBezTo>
                    <a:cubicBezTo>
                      <a:pt x="43" y="232"/>
                      <a:pt x="43" y="232"/>
                      <a:pt x="43" y="232"/>
                    </a:cubicBezTo>
                    <a:cubicBezTo>
                      <a:pt x="44" y="232"/>
                      <a:pt x="44" y="232"/>
                      <a:pt x="44" y="232"/>
                    </a:cubicBezTo>
                    <a:cubicBezTo>
                      <a:pt x="44" y="232"/>
                      <a:pt x="44" y="232"/>
                      <a:pt x="44" y="232"/>
                    </a:cubicBezTo>
                    <a:cubicBezTo>
                      <a:pt x="44" y="231"/>
                      <a:pt x="44" y="231"/>
                      <a:pt x="44" y="231"/>
                    </a:cubicBezTo>
                    <a:cubicBezTo>
                      <a:pt x="45" y="231"/>
                      <a:pt x="45" y="231"/>
                      <a:pt x="45" y="231"/>
                    </a:cubicBezTo>
                    <a:cubicBezTo>
                      <a:pt x="45" y="230"/>
                      <a:pt x="44" y="230"/>
                      <a:pt x="44" y="230"/>
                    </a:cubicBezTo>
                    <a:cubicBezTo>
                      <a:pt x="44" y="229"/>
                      <a:pt x="44" y="229"/>
                      <a:pt x="44" y="229"/>
                    </a:cubicBezTo>
                    <a:cubicBezTo>
                      <a:pt x="43" y="229"/>
                      <a:pt x="42" y="228"/>
                      <a:pt x="41" y="227"/>
                    </a:cubicBezTo>
                    <a:cubicBezTo>
                      <a:pt x="31" y="221"/>
                      <a:pt x="2" y="203"/>
                      <a:pt x="2" y="203"/>
                    </a:cubicBezTo>
                    <a:cubicBezTo>
                      <a:pt x="1" y="205"/>
                      <a:pt x="1" y="205"/>
                      <a:pt x="1" y="205"/>
                    </a:cubicBezTo>
                    <a:cubicBezTo>
                      <a:pt x="3" y="205"/>
                      <a:pt x="3" y="205"/>
                      <a:pt x="3" y="205"/>
                    </a:cubicBezTo>
                    <a:cubicBezTo>
                      <a:pt x="1" y="205"/>
                      <a:pt x="1" y="205"/>
                      <a:pt x="1" y="205"/>
                    </a:cubicBezTo>
                    <a:cubicBezTo>
                      <a:pt x="2" y="206"/>
                      <a:pt x="2" y="206"/>
                      <a:pt x="2" y="206"/>
                    </a:cubicBezTo>
                    <a:cubicBezTo>
                      <a:pt x="2" y="206"/>
                      <a:pt x="2" y="206"/>
                      <a:pt x="3" y="205"/>
                    </a:cubicBezTo>
                    <a:cubicBezTo>
                      <a:pt x="1" y="205"/>
                      <a:pt x="1" y="205"/>
                      <a:pt x="1" y="205"/>
                    </a:cubicBezTo>
                    <a:cubicBezTo>
                      <a:pt x="2" y="206"/>
                      <a:pt x="2" y="206"/>
                      <a:pt x="2" y="206"/>
                    </a:cubicBezTo>
                    <a:cubicBezTo>
                      <a:pt x="2" y="205"/>
                      <a:pt x="2" y="205"/>
                      <a:pt x="2" y="205"/>
                    </a:cubicBezTo>
                    <a:cubicBezTo>
                      <a:pt x="2" y="206"/>
                      <a:pt x="2" y="206"/>
                      <a:pt x="2" y="206"/>
                    </a:cubicBezTo>
                    <a:cubicBezTo>
                      <a:pt x="2" y="206"/>
                      <a:pt x="2" y="206"/>
                      <a:pt x="2" y="206"/>
                    </a:cubicBezTo>
                    <a:cubicBezTo>
                      <a:pt x="2" y="205"/>
                      <a:pt x="2" y="205"/>
                      <a:pt x="2" y="205"/>
                    </a:cubicBezTo>
                    <a:cubicBezTo>
                      <a:pt x="2" y="206"/>
                      <a:pt x="2" y="206"/>
                      <a:pt x="2" y="206"/>
                    </a:cubicBezTo>
                    <a:cubicBezTo>
                      <a:pt x="2" y="205"/>
                      <a:pt x="2" y="205"/>
                      <a:pt x="2" y="205"/>
                    </a:cubicBezTo>
                    <a:cubicBezTo>
                      <a:pt x="1" y="206"/>
                      <a:pt x="1" y="206"/>
                      <a:pt x="1" y="206"/>
                    </a:cubicBezTo>
                    <a:cubicBezTo>
                      <a:pt x="2" y="206"/>
                      <a:pt x="2" y="206"/>
                      <a:pt x="2" y="206"/>
                    </a:cubicBezTo>
                    <a:cubicBezTo>
                      <a:pt x="2" y="205"/>
                      <a:pt x="2" y="205"/>
                      <a:pt x="2" y="205"/>
                    </a:cubicBezTo>
                    <a:cubicBezTo>
                      <a:pt x="1" y="206"/>
                      <a:pt x="1" y="206"/>
                      <a:pt x="1" y="206"/>
                    </a:cubicBezTo>
                    <a:cubicBezTo>
                      <a:pt x="2" y="206"/>
                      <a:pt x="3" y="206"/>
                      <a:pt x="4" y="207"/>
                    </a:cubicBezTo>
                    <a:cubicBezTo>
                      <a:pt x="9" y="209"/>
                      <a:pt x="19" y="214"/>
                      <a:pt x="28" y="219"/>
                    </a:cubicBezTo>
                    <a:cubicBezTo>
                      <a:pt x="32" y="221"/>
                      <a:pt x="36" y="223"/>
                      <a:pt x="39" y="225"/>
                    </a:cubicBezTo>
                    <a:cubicBezTo>
                      <a:pt x="41" y="225"/>
                      <a:pt x="42" y="226"/>
                      <a:pt x="43" y="226"/>
                    </a:cubicBezTo>
                    <a:cubicBezTo>
                      <a:pt x="43" y="227"/>
                      <a:pt x="44" y="227"/>
                      <a:pt x="44" y="227"/>
                    </a:cubicBezTo>
                    <a:cubicBezTo>
                      <a:pt x="45" y="227"/>
                      <a:pt x="45" y="227"/>
                      <a:pt x="45" y="227"/>
                    </a:cubicBezTo>
                    <a:cubicBezTo>
                      <a:pt x="45" y="227"/>
                      <a:pt x="45" y="227"/>
                      <a:pt x="45" y="227"/>
                    </a:cubicBezTo>
                    <a:cubicBezTo>
                      <a:pt x="45" y="227"/>
                      <a:pt x="45" y="227"/>
                      <a:pt x="45" y="227"/>
                    </a:cubicBezTo>
                    <a:cubicBezTo>
                      <a:pt x="45" y="227"/>
                      <a:pt x="46" y="227"/>
                      <a:pt x="46" y="227"/>
                    </a:cubicBezTo>
                    <a:cubicBezTo>
                      <a:pt x="47" y="226"/>
                      <a:pt x="47" y="226"/>
                      <a:pt x="47" y="226"/>
                    </a:cubicBezTo>
                    <a:cubicBezTo>
                      <a:pt x="47" y="225"/>
                      <a:pt x="46" y="225"/>
                      <a:pt x="46" y="224"/>
                    </a:cubicBezTo>
                    <a:cubicBezTo>
                      <a:pt x="4" y="198"/>
                      <a:pt x="4" y="198"/>
                      <a:pt x="4" y="198"/>
                    </a:cubicBezTo>
                    <a:cubicBezTo>
                      <a:pt x="3" y="200"/>
                      <a:pt x="3" y="200"/>
                      <a:pt x="3" y="200"/>
                    </a:cubicBezTo>
                    <a:cubicBezTo>
                      <a:pt x="5" y="200"/>
                      <a:pt x="5" y="200"/>
                      <a:pt x="5" y="200"/>
                    </a:cubicBezTo>
                    <a:cubicBezTo>
                      <a:pt x="3" y="200"/>
                      <a:pt x="3" y="200"/>
                      <a:pt x="3" y="200"/>
                    </a:cubicBezTo>
                    <a:cubicBezTo>
                      <a:pt x="4" y="201"/>
                      <a:pt x="4" y="201"/>
                      <a:pt x="4" y="201"/>
                    </a:cubicBezTo>
                    <a:cubicBezTo>
                      <a:pt x="4" y="201"/>
                      <a:pt x="4" y="201"/>
                      <a:pt x="5" y="200"/>
                    </a:cubicBezTo>
                    <a:cubicBezTo>
                      <a:pt x="3" y="200"/>
                      <a:pt x="3" y="200"/>
                      <a:pt x="3" y="200"/>
                    </a:cubicBezTo>
                    <a:cubicBezTo>
                      <a:pt x="4" y="201"/>
                      <a:pt x="4" y="201"/>
                      <a:pt x="4" y="201"/>
                    </a:cubicBezTo>
                    <a:cubicBezTo>
                      <a:pt x="3" y="200"/>
                      <a:pt x="3" y="200"/>
                      <a:pt x="3" y="200"/>
                    </a:cubicBezTo>
                    <a:cubicBezTo>
                      <a:pt x="3" y="201"/>
                      <a:pt x="3" y="201"/>
                      <a:pt x="3" y="201"/>
                    </a:cubicBezTo>
                    <a:cubicBezTo>
                      <a:pt x="4" y="201"/>
                      <a:pt x="4" y="201"/>
                      <a:pt x="4" y="201"/>
                    </a:cubicBezTo>
                    <a:cubicBezTo>
                      <a:pt x="3" y="200"/>
                      <a:pt x="3" y="200"/>
                      <a:pt x="3" y="200"/>
                    </a:cubicBezTo>
                    <a:cubicBezTo>
                      <a:pt x="3" y="201"/>
                      <a:pt x="3" y="201"/>
                      <a:pt x="3" y="201"/>
                    </a:cubicBezTo>
                    <a:cubicBezTo>
                      <a:pt x="3" y="200"/>
                      <a:pt x="3" y="200"/>
                      <a:pt x="3" y="200"/>
                    </a:cubicBezTo>
                    <a:cubicBezTo>
                      <a:pt x="3" y="201"/>
                      <a:pt x="3" y="201"/>
                      <a:pt x="3" y="201"/>
                    </a:cubicBezTo>
                    <a:cubicBezTo>
                      <a:pt x="3" y="201"/>
                      <a:pt x="3" y="201"/>
                      <a:pt x="3" y="201"/>
                    </a:cubicBezTo>
                    <a:cubicBezTo>
                      <a:pt x="3" y="200"/>
                      <a:pt x="3" y="200"/>
                      <a:pt x="3" y="200"/>
                    </a:cubicBezTo>
                    <a:cubicBezTo>
                      <a:pt x="3" y="201"/>
                      <a:pt x="3" y="201"/>
                      <a:pt x="3" y="201"/>
                    </a:cubicBezTo>
                    <a:cubicBezTo>
                      <a:pt x="3" y="201"/>
                      <a:pt x="4" y="201"/>
                      <a:pt x="4" y="201"/>
                    </a:cubicBezTo>
                    <a:cubicBezTo>
                      <a:pt x="7" y="203"/>
                      <a:pt x="17" y="208"/>
                      <a:pt x="27" y="213"/>
                    </a:cubicBezTo>
                    <a:cubicBezTo>
                      <a:pt x="31" y="215"/>
                      <a:pt x="36" y="218"/>
                      <a:pt x="39" y="219"/>
                    </a:cubicBezTo>
                    <a:cubicBezTo>
                      <a:pt x="42" y="221"/>
                      <a:pt x="44" y="222"/>
                      <a:pt x="44" y="222"/>
                    </a:cubicBezTo>
                    <a:cubicBezTo>
                      <a:pt x="45" y="223"/>
                      <a:pt x="46" y="222"/>
                      <a:pt x="46" y="222"/>
                    </a:cubicBezTo>
                    <a:cubicBezTo>
                      <a:pt x="47" y="221"/>
                      <a:pt x="47" y="220"/>
                      <a:pt x="46" y="220"/>
                    </a:cubicBezTo>
                    <a:cubicBezTo>
                      <a:pt x="3" y="193"/>
                      <a:pt x="3" y="193"/>
                      <a:pt x="3" y="193"/>
                    </a:cubicBezTo>
                    <a:cubicBezTo>
                      <a:pt x="2" y="194"/>
                      <a:pt x="2" y="194"/>
                      <a:pt x="2" y="194"/>
                    </a:cubicBezTo>
                    <a:cubicBezTo>
                      <a:pt x="3" y="195"/>
                      <a:pt x="3" y="195"/>
                      <a:pt x="3" y="195"/>
                    </a:cubicBezTo>
                    <a:cubicBezTo>
                      <a:pt x="2" y="194"/>
                      <a:pt x="2" y="194"/>
                      <a:pt x="2" y="194"/>
                    </a:cubicBezTo>
                    <a:cubicBezTo>
                      <a:pt x="2" y="195"/>
                      <a:pt x="2" y="195"/>
                      <a:pt x="2" y="195"/>
                    </a:cubicBezTo>
                    <a:cubicBezTo>
                      <a:pt x="2" y="195"/>
                      <a:pt x="3" y="195"/>
                      <a:pt x="3" y="195"/>
                    </a:cubicBezTo>
                    <a:cubicBezTo>
                      <a:pt x="2" y="194"/>
                      <a:pt x="2" y="194"/>
                      <a:pt x="2" y="194"/>
                    </a:cubicBezTo>
                    <a:cubicBezTo>
                      <a:pt x="2" y="195"/>
                      <a:pt x="2" y="195"/>
                      <a:pt x="2" y="195"/>
                    </a:cubicBezTo>
                    <a:cubicBezTo>
                      <a:pt x="2" y="194"/>
                      <a:pt x="2" y="194"/>
                      <a:pt x="2" y="194"/>
                    </a:cubicBezTo>
                    <a:cubicBezTo>
                      <a:pt x="2" y="195"/>
                      <a:pt x="2" y="195"/>
                      <a:pt x="2" y="195"/>
                    </a:cubicBezTo>
                    <a:cubicBezTo>
                      <a:pt x="2" y="195"/>
                      <a:pt x="2" y="195"/>
                      <a:pt x="2" y="195"/>
                    </a:cubicBezTo>
                    <a:cubicBezTo>
                      <a:pt x="2" y="194"/>
                      <a:pt x="2" y="194"/>
                      <a:pt x="2" y="194"/>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3" y="196"/>
                      <a:pt x="4" y="196"/>
                    </a:cubicBezTo>
                    <a:cubicBezTo>
                      <a:pt x="9" y="198"/>
                      <a:pt x="19" y="203"/>
                      <a:pt x="27" y="207"/>
                    </a:cubicBezTo>
                    <a:cubicBezTo>
                      <a:pt x="31" y="209"/>
                      <a:pt x="35" y="211"/>
                      <a:pt x="38" y="213"/>
                    </a:cubicBezTo>
                    <a:cubicBezTo>
                      <a:pt x="41" y="214"/>
                      <a:pt x="43" y="215"/>
                      <a:pt x="43" y="215"/>
                    </a:cubicBezTo>
                    <a:cubicBezTo>
                      <a:pt x="44" y="215"/>
                      <a:pt x="44" y="215"/>
                      <a:pt x="45" y="214"/>
                    </a:cubicBezTo>
                    <a:cubicBezTo>
                      <a:pt x="45" y="214"/>
                      <a:pt x="45" y="213"/>
                      <a:pt x="44" y="212"/>
                    </a:cubicBezTo>
                    <a:cubicBezTo>
                      <a:pt x="4" y="187"/>
                      <a:pt x="4" y="187"/>
                      <a:pt x="4" y="187"/>
                    </a:cubicBezTo>
                    <a:cubicBezTo>
                      <a:pt x="3" y="188"/>
                      <a:pt x="3" y="188"/>
                      <a:pt x="3" y="188"/>
                    </a:cubicBezTo>
                    <a:cubicBezTo>
                      <a:pt x="4" y="189"/>
                      <a:pt x="4" y="189"/>
                      <a:pt x="4" y="189"/>
                    </a:cubicBezTo>
                    <a:cubicBezTo>
                      <a:pt x="3" y="188"/>
                      <a:pt x="3" y="188"/>
                      <a:pt x="3" y="188"/>
                    </a:cubicBezTo>
                    <a:cubicBezTo>
                      <a:pt x="4" y="190"/>
                      <a:pt x="4" y="190"/>
                      <a:pt x="4" y="190"/>
                    </a:cubicBezTo>
                    <a:cubicBezTo>
                      <a:pt x="4" y="190"/>
                      <a:pt x="4" y="190"/>
                      <a:pt x="4" y="189"/>
                    </a:cubicBezTo>
                    <a:cubicBezTo>
                      <a:pt x="3" y="188"/>
                      <a:pt x="3" y="188"/>
                      <a:pt x="3" y="188"/>
                    </a:cubicBezTo>
                    <a:cubicBezTo>
                      <a:pt x="4" y="190"/>
                      <a:pt x="4" y="190"/>
                      <a:pt x="4" y="190"/>
                    </a:cubicBezTo>
                    <a:cubicBezTo>
                      <a:pt x="3" y="189"/>
                      <a:pt x="3" y="189"/>
                      <a:pt x="3" y="189"/>
                    </a:cubicBezTo>
                    <a:cubicBezTo>
                      <a:pt x="3" y="190"/>
                      <a:pt x="3" y="190"/>
                      <a:pt x="3" y="190"/>
                    </a:cubicBezTo>
                    <a:cubicBezTo>
                      <a:pt x="4" y="190"/>
                      <a:pt x="4" y="190"/>
                      <a:pt x="4" y="190"/>
                    </a:cubicBezTo>
                    <a:cubicBezTo>
                      <a:pt x="3" y="189"/>
                      <a:pt x="3" y="189"/>
                      <a:pt x="3" y="189"/>
                    </a:cubicBezTo>
                    <a:cubicBezTo>
                      <a:pt x="3" y="190"/>
                      <a:pt x="3" y="190"/>
                      <a:pt x="3" y="190"/>
                    </a:cubicBezTo>
                    <a:cubicBezTo>
                      <a:pt x="3" y="189"/>
                      <a:pt x="3" y="189"/>
                      <a:pt x="3" y="189"/>
                    </a:cubicBezTo>
                    <a:cubicBezTo>
                      <a:pt x="3" y="190"/>
                      <a:pt x="3" y="190"/>
                      <a:pt x="3" y="190"/>
                    </a:cubicBezTo>
                    <a:cubicBezTo>
                      <a:pt x="3" y="190"/>
                      <a:pt x="3" y="190"/>
                      <a:pt x="3" y="190"/>
                    </a:cubicBezTo>
                    <a:cubicBezTo>
                      <a:pt x="3" y="189"/>
                      <a:pt x="3" y="189"/>
                      <a:pt x="3" y="189"/>
                    </a:cubicBezTo>
                    <a:cubicBezTo>
                      <a:pt x="3" y="190"/>
                      <a:pt x="3" y="190"/>
                      <a:pt x="3" y="190"/>
                    </a:cubicBezTo>
                    <a:cubicBezTo>
                      <a:pt x="3" y="190"/>
                      <a:pt x="3" y="190"/>
                      <a:pt x="3" y="190"/>
                    </a:cubicBezTo>
                    <a:cubicBezTo>
                      <a:pt x="4" y="190"/>
                      <a:pt x="7" y="192"/>
                      <a:pt x="11" y="193"/>
                    </a:cubicBezTo>
                    <a:cubicBezTo>
                      <a:pt x="17" y="196"/>
                      <a:pt x="25" y="200"/>
                      <a:pt x="32" y="203"/>
                    </a:cubicBezTo>
                    <a:cubicBezTo>
                      <a:pt x="35" y="204"/>
                      <a:pt x="38" y="206"/>
                      <a:pt x="40" y="207"/>
                    </a:cubicBezTo>
                    <a:cubicBezTo>
                      <a:pt x="41" y="207"/>
                      <a:pt x="42" y="208"/>
                      <a:pt x="43" y="208"/>
                    </a:cubicBezTo>
                    <a:cubicBezTo>
                      <a:pt x="44" y="208"/>
                      <a:pt x="44" y="208"/>
                      <a:pt x="44" y="208"/>
                    </a:cubicBezTo>
                    <a:cubicBezTo>
                      <a:pt x="44" y="208"/>
                      <a:pt x="44" y="208"/>
                      <a:pt x="44" y="208"/>
                    </a:cubicBezTo>
                    <a:cubicBezTo>
                      <a:pt x="44" y="208"/>
                      <a:pt x="44" y="208"/>
                      <a:pt x="44" y="208"/>
                    </a:cubicBezTo>
                    <a:cubicBezTo>
                      <a:pt x="44" y="209"/>
                      <a:pt x="44" y="209"/>
                      <a:pt x="44" y="209"/>
                    </a:cubicBezTo>
                    <a:cubicBezTo>
                      <a:pt x="45" y="209"/>
                      <a:pt x="45" y="209"/>
                      <a:pt x="45" y="209"/>
                    </a:cubicBezTo>
                    <a:cubicBezTo>
                      <a:pt x="45" y="208"/>
                      <a:pt x="45" y="208"/>
                      <a:pt x="46" y="208"/>
                    </a:cubicBezTo>
                    <a:cubicBezTo>
                      <a:pt x="46" y="207"/>
                      <a:pt x="46" y="207"/>
                      <a:pt x="46" y="207"/>
                    </a:cubicBezTo>
                    <a:cubicBezTo>
                      <a:pt x="46" y="207"/>
                      <a:pt x="46" y="206"/>
                      <a:pt x="46" y="206"/>
                    </a:cubicBezTo>
                    <a:cubicBezTo>
                      <a:pt x="45" y="206"/>
                      <a:pt x="45" y="206"/>
                      <a:pt x="45" y="206"/>
                    </a:cubicBezTo>
                    <a:cubicBezTo>
                      <a:pt x="45" y="206"/>
                      <a:pt x="45" y="205"/>
                      <a:pt x="44" y="205"/>
                    </a:cubicBezTo>
                    <a:cubicBezTo>
                      <a:pt x="41" y="203"/>
                      <a:pt x="31" y="197"/>
                      <a:pt x="21" y="191"/>
                    </a:cubicBezTo>
                    <a:cubicBezTo>
                      <a:pt x="17" y="188"/>
                      <a:pt x="12" y="185"/>
                      <a:pt x="8" y="183"/>
                    </a:cubicBezTo>
                    <a:cubicBezTo>
                      <a:pt x="7" y="182"/>
                      <a:pt x="5" y="181"/>
                      <a:pt x="4" y="180"/>
                    </a:cubicBezTo>
                    <a:cubicBezTo>
                      <a:pt x="4" y="180"/>
                      <a:pt x="4" y="180"/>
                      <a:pt x="3" y="180"/>
                    </a:cubicBezTo>
                    <a:cubicBezTo>
                      <a:pt x="3" y="179"/>
                      <a:pt x="3" y="179"/>
                      <a:pt x="3" y="179"/>
                    </a:cubicBezTo>
                    <a:cubicBezTo>
                      <a:pt x="3" y="179"/>
                      <a:pt x="3" y="179"/>
                      <a:pt x="3" y="179"/>
                    </a:cubicBezTo>
                    <a:cubicBezTo>
                      <a:pt x="2" y="180"/>
                      <a:pt x="2" y="180"/>
                      <a:pt x="2" y="180"/>
                    </a:cubicBezTo>
                    <a:cubicBezTo>
                      <a:pt x="3" y="180"/>
                      <a:pt x="3" y="180"/>
                      <a:pt x="3" y="180"/>
                    </a:cubicBezTo>
                    <a:cubicBezTo>
                      <a:pt x="3" y="179"/>
                      <a:pt x="3" y="179"/>
                      <a:pt x="3" y="179"/>
                    </a:cubicBezTo>
                    <a:cubicBezTo>
                      <a:pt x="2" y="180"/>
                      <a:pt x="2" y="180"/>
                      <a:pt x="2" y="180"/>
                    </a:cubicBezTo>
                    <a:cubicBezTo>
                      <a:pt x="3" y="180"/>
                      <a:pt x="3" y="180"/>
                      <a:pt x="3" y="180"/>
                    </a:cubicBezTo>
                    <a:cubicBezTo>
                      <a:pt x="2" y="180"/>
                      <a:pt x="2" y="180"/>
                      <a:pt x="2" y="180"/>
                    </a:cubicBezTo>
                    <a:cubicBezTo>
                      <a:pt x="3" y="180"/>
                      <a:pt x="3" y="180"/>
                      <a:pt x="3" y="180"/>
                    </a:cubicBezTo>
                    <a:cubicBezTo>
                      <a:pt x="3" y="180"/>
                      <a:pt x="3" y="180"/>
                      <a:pt x="3" y="180"/>
                    </a:cubicBezTo>
                    <a:cubicBezTo>
                      <a:pt x="2" y="180"/>
                      <a:pt x="2" y="180"/>
                      <a:pt x="2" y="180"/>
                    </a:cubicBezTo>
                    <a:cubicBezTo>
                      <a:pt x="3" y="180"/>
                      <a:pt x="3" y="180"/>
                      <a:pt x="3" y="180"/>
                    </a:cubicBezTo>
                    <a:cubicBezTo>
                      <a:pt x="2" y="181"/>
                      <a:pt x="2" y="181"/>
                      <a:pt x="2" y="181"/>
                    </a:cubicBezTo>
                    <a:cubicBezTo>
                      <a:pt x="4" y="181"/>
                      <a:pt x="4" y="181"/>
                      <a:pt x="4" y="181"/>
                    </a:cubicBezTo>
                    <a:cubicBezTo>
                      <a:pt x="3" y="180"/>
                      <a:pt x="3" y="180"/>
                      <a:pt x="3" y="180"/>
                    </a:cubicBezTo>
                    <a:cubicBezTo>
                      <a:pt x="2" y="181"/>
                      <a:pt x="2" y="181"/>
                      <a:pt x="2" y="181"/>
                    </a:cubicBezTo>
                    <a:cubicBezTo>
                      <a:pt x="4" y="181"/>
                      <a:pt x="4" y="181"/>
                      <a:pt x="4" y="181"/>
                    </a:cubicBezTo>
                    <a:cubicBezTo>
                      <a:pt x="2" y="181"/>
                      <a:pt x="2" y="181"/>
                      <a:pt x="2" y="181"/>
                    </a:cubicBezTo>
                    <a:cubicBezTo>
                      <a:pt x="3" y="181"/>
                      <a:pt x="3" y="181"/>
                      <a:pt x="3" y="181"/>
                    </a:cubicBezTo>
                    <a:cubicBezTo>
                      <a:pt x="2" y="181"/>
                      <a:pt x="2" y="181"/>
                      <a:pt x="2" y="181"/>
                    </a:cubicBezTo>
                    <a:cubicBezTo>
                      <a:pt x="3" y="182"/>
                      <a:pt x="3" y="182"/>
                      <a:pt x="3" y="182"/>
                    </a:cubicBezTo>
                    <a:cubicBezTo>
                      <a:pt x="3" y="182"/>
                      <a:pt x="3" y="182"/>
                      <a:pt x="3" y="181"/>
                    </a:cubicBezTo>
                    <a:cubicBezTo>
                      <a:pt x="2" y="181"/>
                      <a:pt x="2" y="181"/>
                      <a:pt x="2" y="181"/>
                    </a:cubicBezTo>
                    <a:cubicBezTo>
                      <a:pt x="3" y="182"/>
                      <a:pt x="3" y="182"/>
                      <a:pt x="3" y="182"/>
                    </a:cubicBezTo>
                    <a:cubicBezTo>
                      <a:pt x="2" y="181"/>
                      <a:pt x="2" y="181"/>
                      <a:pt x="2" y="181"/>
                    </a:cubicBezTo>
                    <a:cubicBezTo>
                      <a:pt x="2" y="182"/>
                      <a:pt x="2" y="182"/>
                      <a:pt x="2" y="182"/>
                    </a:cubicBezTo>
                    <a:cubicBezTo>
                      <a:pt x="3" y="182"/>
                      <a:pt x="3" y="182"/>
                      <a:pt x="3" y="182"/>
                    </a:cubicBezTo>
                    <a:cubicBezTo>
                      <a:pt x="2" y="181"/>
                      <a:pt x="2" y="181"/>
                      <a:pt x="2" y="181"/>
                    </a:cubicBezTo>
                    <a:cubicBezTo>
                      <a:pt x="2" y="182"/>
                      <a:pt x="2" y="182"/>
                      <a:pt x="2" y="182"/>
                    </a:cubicBezTo>
                    <a:cubicBezTo>
                      <a:pt x="2" y="181"/>
                      <a:pt x="2" y="181"/>
                      <a:pt x="2" y="181"/>
                    </a:cubicBezTo>
                    <a:cubicBezTo>
                      <a:pt x="2" y="182"/>
                      <a:pt x="2" y="182"/>
                      <a:pt x="2" y="182"/>
                    </a:cubicBezTo>
                    <a:cubicBezTo>
                      <a:pt x="2" y="182"/>
                      <a:pt x="2" y="182"/>
                      <a:pt x="2" y="182"/>
                    </a:cubicBezTo>
                    <a:cubicBezTo>
                      <a:pt x="2" y="181"/>
                      <a:pt x="2" y="181"/>
                      <a:pt x="2" y="181"/>
                    </a:cubicBezTo>
                    <a:cubicBezTo>
                      <a:pt x="2" y="182"/>
                      <a:pt x="2" y="182"/>
                      <a:pt x="2" y="182"/>
                    </a:cubicBezTo>
                    <a:cubicBezTo>
                      <a:pt x="2" y="182"/>
                      <a:pt x="3" y="182"/>
                      <a:pt x="5" y="183"/>
                    </a:cubicBezTo>
                    <a:cubicBezTo>
                      <a:pt x="9" y="185"/>
                      <a:pt x="19" y="190"/>
                      <a:pt x="28" y="194"/>
                    </a:cubicBezTo>
                    <a:cubicBezTo>
                      <a:pt x="32" y="197"/>
                      <a:pt x="36" y="199"/>
                      <a:pt x="39" y="200"/>
                    </a:cubicBezTo>
                    <a:cubicBezTo>
                      <a:pt x="42" y="202"/>
                      <a:pt x="44" y="203"/>
                      <a:pt x="44" y="203"/>
                    </a:cubicBezTo>
                    <a:cubicBezTo>
                      <a:pt x="45" y="203"/>
                      <a:pt x="45" y="203"/>
                      <a:pt x="46" y="202"/>
                    </a:cubicBezTo>
                    <a:cubicBezTo>
                      <a:pt x="46" y="201"/>
                      <a:pt x="46" y="200"/>
                      <a:pt x="45" y="200"/>
                    </a:cubicBezTo>
                    <a:cubicBezTo>
                      <a:pt x="2" y="173"/>
                      <a:pt x="2" y="173"/>
                      <a:pt x="2" y="173"/>
                    </a:cubicBezTo>
                    <a:cubicBezTo>
                      <a:pt x="2" y="174"/>
                      <a:pt x="2" y="174"/>
                      <a:pt x="2" y="174"/>
                    </a:cubicBezTo>
                    <a:cubicBezTo>
                      <a:pt x="3" y="175"/>
                      <a:pt x="3" y="175"/>
                      <a:pt x="3" y="175"/>
                    </a:cubicBezTo>
                    <a:cubicBezTo>
                      <a:pt x="2" y="174"/>
                      <a:pt x="2" y="174"/>
                      <a:pt x="2" y="174"/>
                    </a:cubicBezTo>
                    <a:cubicBezTo>
                      <a:pt x="2" y="176"/>
                      <a:pt x="2" y="176"/>
                      <a:pt x="2" y="176"/>
                    </a:cubicBezTo>
                    <a:cubicBezTo>
                      <a:pt x="3" y="175"/>
                      <a:pt x="3" y="175"/>
                      <a:pt x="3" y="175"/>
                    </a:cubicBezTo>
                    <a:cubicBezTo>
                      <a:pt x="2" y="174"/>
                      <a:pt x="2" y="174"/>
                      <a:pt x="2" y="174"/>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6"/>
                      <a:pt x="3" y="176"/>
                      <a:pt x="4" y="177"/>
                    </a:cubicBezTo>
                    <a:cubicBezTo>
                      <a:pt x="9" y="179"/>
                      <a:pt x="19" y="185"/>
                      <a:pt x="28" y="189"/>
                    </a:cubicBezTo>
                    <a:cubicBezTo>
                      <a:pt x="32" y="192"/>
                      <a:pt x="37" y="194"/>
                      <a:pt x="40" y="196"/>
                    </a:cubicBezTo>
                    <a:cubicBezTo>
                      <a:pt x="42" y="197"/>
                      <a:pt x="44" y="198"/>
                      <a:pt x="44" y="198"/>
                    </a:cubicBezTo>
                    <a:cubicBezTo>
                      <a:pt x="45" y="199"/>
                      <a:pt x="46" y="198"/>
                      <a:pt x="46" y="198"/>
                    </a:cubicBezTo>
                    <a:cubicBezTo>
                      <a:pt x="47" y="197"/>
                      <a:pt x="47" y="197"/>
                      <a:pt x="47" y="197"/>
                    </a:cubicBezTo>
                    <a:cubicBezTo>
                      <a:pt x="47" y="196"/>
                      <a:pt x="46" y="196"/>
                      <a:pt x="46" y="196"/>
                    </a:cubicBezTo>
                    <a:cubicBezTo>
                      <a:pt x="46" y="195"/>
                      <a:pt x="46" y="195"/>
                      <a:pt x="46" y="195"/>
                    </a:cubicBezTo>
                    <a:cubicBezTo>
                      <a:pt x="45" y="195"/>
                      <a:pt x="44" y="194"/>
                      <a:pt x="43" y="193"/>
                    </a:cubicBezTo>
                    <a:cubicBezTo>
                      <a:pt x="38" y="190"/>
                      <a:pt x="28" y="184"/>
                      <a:pt x="19" y="179"/>
                    </a:cubicBezTo>
                    <a:cubicBezTo>
                      <a:pt x="15" y="176"/>
                      <a:pt x="11" y="174"/>
                      <a:pt x="8" y="172"/>
                    </a:cubicBezTo>
                    <a:cubicBezTo>
                      <a:pt x="6" y="171"/>
                      <a:pt x="5" y="170"/>
                      <a:pt x="4" y="170"/>
                    </a:cubicBezTo>
                    <a:cubicBezTo>
                      <a:pt x="4" y="169"/>
                      <a:pt x="4" y="169"/>
                      <a:pt x="3" y="169"/>
                    </a:cubicBezTo>
                    <a:cubicBezTo>
                      <a:pt x="3" y="169"/>
                      <a:pt x="3" y="169"/>
                      <a:pt x="3" y="169"/>
                    </a:cubicBezTo>
                    <a:cubicBezTo>
                      <a:pt x="3" y="170"/>
                      <a:pt x="3" y="170"/>
                      <a:pt x="3" y="170"/>
                    </a:cubicBezTo>
                    <a:cubicBezTo>
                      <a:pt x="3" y="169"/>
                      <a:pt x="3" y="169"/>
                      <a:pt x="3" y="169"/>
                    </a:cubicBezTo>
                    <a:cubicBezTo>
                      <a:pt x="3" y="169"/>
                      <a:pt x="3" y="169"/>
                      <a:pt x="3" y="169"/>
                    </a:cubicBezTo>
                    <a:cubicBezTo>
                      <a:pt x="3" y="170"/>
                      <a:pt x="3" y="170"/>
                      <a:pt x="3" y="170"/>
                    </a:cubicBezTo>
                    <a:cubicBezTo>
                      <a:pt x="3" y="169"/>
                      <a:pt x="3" y="169"/>
                      <a:pt x="3" y="169"/>
                    </a:cubicBezTo>
                    <a:cubicBezTo>
                      <a:pt x="2" y="170"/>
                      <a:pt x="2" y="170"/>
                      <a:pt x="2" y="170"/>
                    </a:cubicBezTo>
                    <a:cubicBezTo>
                      <a:pt x="3" y="169"/>
                      <a:pt x="3" y="169"/>
                      <a:pt x="3" y="169"/>
                    </a:cubicBezTo>
                    <a:cubicBezTo>
                      <a:pt x="3" y="169"/>
                      <a:pt x="3" y="169"/>
                      <a:pt x="3" y="169"/>
                    </a:cubicBezTo>
                    <a:cubicBezTo>
                      <a:pt x="2" y="170"/>
                      <a:pt x="2" y="170"/>
                      <a:pt x="2" y="170"/>
                    </a:cubicBezTo>
                    <a:cubicBezTo>
                      <a:pt x="3" y="169"/>
                      <a:pt x="3" y="169"/>
                      <a:pt x="3" y="169"/>
                    </a:cubicBezTo>
                    <a:cubicBezTo>
                      <a:pt x="2" y="170"/>
                      <a:pt x="2" y="170"/>
                      <a:pt x="2" y="170"/>
                    </a:cubicBezTo>
                    <a:cubicBezTo>
                      <a:pt x="4" y="170"/>
                      <a:pt x="4" y="170"/>
                      <a:pt x="4" y="170"/>
                    </a:cubicBezTo>
                    <a:cubicBezTo>
                      <a:pt x="4" y="170"/>
                      <a:pt x="3" y="169"/>
                      <a:pt x="3" y="169"/>
                    </a:cubicBezTo>
                    <a:cubicBezTo>
                      <a:pt x="2" y="170"/>
                      <a:pt x="2" y="170"/>
                      <a:pt x="2" y="170"/>
                    </a:cubicBezTo>
                    <a:cubicBezTo>
                      <a:pt x="4" y="170"/>
                      <a:pt x="4" y="170"/>
                      <a:pt x="4" y="170"/>
                    </a:cubicBezTo>
                    <a:cubicBezTo>
                      <a:pt x="2" y="170"/>
                      <a:pt x="2" y="170"/>
                      <a:pt x="2" y="170"/>
                    </a:cubicBezTo>
                    <a:cubicBezTo>
                      <a:pt x="2" y="171"/>
                      <a:pt x="2" y="171"/>
                      <a:pt x="2" y="171"/>
                    </a:cubicBezTo>
                    <a:cubicBezTo>
                      <a:pt x="2" y="171"/>
                      <a:pt x="12" y="176"/>
                      <a:pt x="23" y="181"/>
                    </a:cubicBezTo>
                    <a:cubicBezTo>
                      <a:pt x="28" y="183"/>
                      <a:pt x="33" y="186"/>
                      <a:pt x="37" y="188"/>
                    </a:cubicBezTo>
                    <a:cubicBezTo>
                      <a:pt x="39" y="189"/>
                      <a:pt x="41" y="189"/>
                      <a:pt x="42" y="190"/>
                    </a:cubicBezTo>
                    <a:cubicBezTo>
                      <a:pt x="43" y="190"/>
                      <a:pt x="44" y="190"/>
                      <a:pt x="44" y="191"/>
                    </a:cubicBezTo>
                    <a:cubicBezTo>
                      <a:pt x="45" y="191"/>
                      <a:pt x="45" y="191"/>
                      <a:pt x="45" y="191"/>
                    </a:cubicBezTo>
                    <a:cubicBezTo>
                      <a:pt x="45" y="191"/>
                      <a:pt x="45" y="191"/>
                      <a:pt x="45" y="191"/>
                    </a:cubicBezTo>
                    <a:cubicBezTo>
                      <a:pt x="46" y="191"/>
                      <a:pt x="46" y="191"/>
                      <a:pt x="46" y="191"/>
                    </a:cubicBezTo>
                    <a:cubicBezTo>
                      <a:pt x="46" y="191"/>
                      <a:pt x="46" y="191"/>
                      <a:pt x="46" y="190"/>
                    </a:cubicBezTo>
                    <a:cubicBezTo>
                      <a:pt x="47" y="190"/>
                      <a:pt x="47" y="190"/>
                      <a:pt x="47" y="190"/>
                    </a:cubicBezTo>
                    <a:cubicBezTo>
                      <a:pt x="47" y="189"/>
                      <a:pt x="47" y="189"/>
                      <a:pt x="47" y="189"/>
                    </a:cubicBezTo>
                    <a:cubicBezTo>
                      <a:pt x="47" y="189"/>
                      <a:pt x="47" y="189"/>
                      <a:pt x="47" y="188"/>
                    </a:cubicBezTo>
                    <a:cubicBezTo>
                      <a:pt x="46" y="188"/>
                      <a:pt x="46" y="188"/>
                      <a:pt x="46" y="188"/>
                    </a:cubicBezTo>
                    <a:cubicBezTo>
                      <a:pt x="45" y="187"/>
                      <a:pt x="44" y="187"/>
                      <a:pt x="43" y="186"/>
                    </a:cubicBezTo>
                    <a:cubicBezTo>
                      <a:pt x="33" y="179"/>
                      <a:pt x="3" y="161"/>
                      <a:pt x="3" y="161"/>
                    </a:cubicBezTo>
                    <a:cubicBezTo>
                      <a:pt x="3" y="163"/>
                      <a:pt x="3" y="163"/>
                      <a:pt x="3" y="163"/>
                    </a:cubicBezTo>
                    <a:cubicBezTo>
                      <a:pt x="4" y="163"/>
                      <a:pt x="4" y="163"/>
                      <a:pt x="4" y="163"/>
                    </a:cubicBezTo>
                    <a:cubicBezTo>
                      <a:pt x="3" y="163"/>
                      <a:pt x="3" y="163"/>
                      <a:pt x="3" y="163"/>
                    </a:cubicBezTo>
                    <a:cubicBezTo>
                      <a:pt x="3" y="164"/>
                      <a:pt x="3" y="164"/>
                      <a:pt x="3" y="164"/>
                    </a:cubicBezTo>
                    <a:cubicBezTo>
                      <a:pt x="4" y="163"/>
                      <a:pt x="4" y="163"/>
                      <a:pt x="4" y="163"/>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4"/>
                      <a:pt x="4" y="164"/>
                      <a:pt x="5" y="165"/>
                    </a:cubicBezTo>
                    <a:cubicBezTo>
                      <a:pt x="9" y="167"/>
                      <a:pt x="18" y="172"/>
                      <a:pt x="26" y="176"/>
                    </a:cubicBezTo>
                    <a:cubicBezTo>
                      <a:pt x="30" y="178"/>
                      <a:pt x="34" y="180"/>
                      <a:pt x="37" y="181"/>
                    </a:cubicBezTo>
                    <a:cubicBezTo>
                      <a:pt x="39" y="182"/>
                      <a:pt x="40" y="182"/>
                      <a:pt x="41" y="183"/>
                    </a:cubicBezTo>
                    <a:cubicBezTo>
                      <a:pt x="41" y="183"/>
                      <a:pt x="42" y="183"/>
                      <a:pt x="42" y="183"/>
                    </a:cubicBezTo>
                    <a:cubicBezTo>
                      <a:pt x="42" y="183"/>
                      <a:pt x="43" y="184"/>
                      <a:pt x="43" y="184"/>
                    </a:cubicBezTo>
                    <a:cubicBezTo>
                      <a:pt x="44" y="183"/>
                      <a:pt x="44" y="183"/>
                      <a:pt x="44" y="183"/>
                    </a:cubicBezTo>
                    <a:cubicBezTo>
                      <a:pt x="44" y="183"/>
                      <a:pt x="44" y="183"/>
                      <a:pt x="44" y="183"/>
                    </a:cubicBezTo>
                    <a:cubicBezTo>
                      <a:pt x="45" y="183"/>
                      <a:pt x="45" y="182"/>
                      <a:pt x="45" y="182"/>
                    </a:cubicBezTo>
                    <a:cubicBezTo>
                      <a:pt x="45" y="181"/>
                      <a:pt x="44" y="181"/>
                      <a:pt x="44" y="181"/>
                    </a:cubicBezTo>
                    <a:cubicBezTo>
                      <a:pt x="44" y="181"/>
                      <a:pt x="41" y="179"/>
                      <a:pt x="38" y="177"/>
                    </a:cubicBezTo>
                    <a:cubicBezTo>
                      <a:pt x="32" y="174"/>
                      <a:pt x="24" y="169"/>
                      <a:pt x="17" y="164"/>
                    </a:cubicBezTo>
                    <a:cubicBezTo>
                      <a:pt x="13" y="162"/>
                      <a:pt x="10" y="160"/>
                      <a:pt x="8" y="159"/>
                    </a:cubicBezTo>
                    <a:cubicBezTo>
                      <a:pt x="7" y="158"/>
                      <a:pt x="6" y="157"/>
                      <a:pt x="5" y="157"/>
                    </a:cubicBezTo>
                    <a:cubicBezTo>
                      <a:pt x="4" y="156"/>
                      <a:pt x="4" y="156"/>
                      <a:pt x="4" y="156"/>
                    </a:cubicBezTo>
                    <a:cubicBezTo>
                      <a:pt x="4" y="156"/>
                      <a:pt x="4" y="156"/>
                      <a:pt x="4" y="156"/>
                    </a:cubicBezTo>
                    <a:cubicBezTo>
                      <a:pt x="4" y="157"/>
                      <a:pt x="4" y="157"/>
                      <a:pt x="4" y="157"/>
                    </a:cubicBezTo>
                    <a:cubicBezTo>
                      <a:pt x="4" y="156"/>
                      <a:pt x="4" y="156"/>
                      <a:pt x="4" y="156"/>
                    </a:cubicBezTo>
                    <a:cubicBezTo>
                      <a:pt x="4" y="156"/>
                      <a:pt x="4" y="156"/>
                      <a:pt x="4" y="156"/>
                    </a:cubicBezTo>
                    <a:cubicBezTo>
                      <a:pt x="4" y="157"/>
                      <a:pt x="4" y="157"/>
                      <a:pt x="4" y="157"/>
                    </a:cubicBezTo>
                    <a:cubicBezTo>
                      <a:pt x="4" y="156"/>
                      <a:pt x="4" y="156"/>
                      <a:pt x="4" y="156"/>
                    </a:cubicBezTo>
                    <a:cubicBezTo>
                      <a:pt x="3" y="157"/>
                      <a:pt x="3" y="157"/>
                      <a:pt x="3" y="157"/>
                    </a:cubicBezTo>
                    <a:cubicBezTo>
                      <a:pt x="5" y="157"/>
                      <a:pt x="5" y="157"/>
                      <a:pt x="5" y="157"/>
                    </a:cubicBezTo>
                    <a:cubicBezTo>
                      <a:pt x="5" y="157"/>
                      <a:pt x="4" y="157"/>
                      <a:pt x="4" y="156"/>
                    </a:cubicBezTo>
                    <a:cubicBezTo>
                      <a:pt x="3" y="157"/>
                      <a:pt x="3" y="157"/>
                      <a:pt x="3" y="157"/>
                    </a:cubicBezTo>
                    <a:cubicBezTo>
                      <a:pt x="5" y="157"/>
                      <a:pt x="5" y="157"/>
                      <a:pt x="5" y="157"/>
                    </a:cubicBezTo>
                    <a:cubicBezTo>
                      <a:pt x="3" y="157"/>
                      <a:pt x="3" y="157"/>
                      <a:pt x="3" y="157"/>
                    </a:cubicBezTo>
                    <a:cubicBezTo>
                      <a:pt x="4" y="158"/>
                      <a:pt x="4" y="158"/>
                      <a:pt x="4" y="158"/>
                    </a:cubicBezTo>
                    <a:cubicBezTo>
                      <a:pt x="5" y="157"/>
                      <a:pt x="5" y="157"/>
                      <a:pt x="5" y="157"/>
                    </a:cubicBezTo>
                    <a:cubicBezTo>
                      <a:pt x="3" y="157"/>
                      <a:pt x="3" y="157"/>
                      <a:pt x="3" y="157"/>
                    </a:cubicBezTo>
                    <a:cubicBezTo>
                      <a:pt x="4" y="158"/>
                      <a:pt x="4" y="158"/>
                      <a:pt x="4"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8"/>
                      <a:pt x="3" y="158"/>
                      <a:pt x="3" y="158"/>
                    </a:cubicBezTo>
                    <a:cubicBezTo>
                      <a:pt x="3" y="159"/>
                      <a:pt x="13" y="164"/>
                      <a:pt x="22" y="168"/>
                    </a:cubicBezTo>
                    <a:cubicBezTo>
                      <a:pt x="27" y="171"/>
                      <a:pt x="32" y="173"/>
                      <a:pt x="36" y="175"/>
                    </a:cubicBezTo>
                    <a:cubicBezTo>
                      <a:pt x="38" y="176"/>
                      <a:pt x="39" y="177"/>
                      <a:pt x="40" y="177"/>
                    </a:cubicBezTo>
                    <a:cubicBezTo>
                      <a:pt x="41" y="177"/>
                      <a:pt x="42" y="178"/>
                      <a:pt x="42" y="178"/>
                    </a:cubicBezTo>
                    <a:cubicBezTo>
                      <a:pt x="43" y="178"/>
                      <a:pt x="43" y="178"/>
                      <a:pt x="43" y="178"/>
                    </a:cubicBezTo>
                    <a:cubicBezTo>
                      <a:pt x="43" y="178"/>
                      <a:pt x="43" y="178"/>
                      <a:pt x="43" y="178"/>
                    </a:cubicBezTo>
                    <a:cubicBezTo>
                      <a:pt x="44" y="178"/>
                      <a:pt x="44" y="178"/>
                      <a:pt x="44" y="178"/>
                    </a:cubicBezTo>
                    <a:cubicBezTo>
                      <a:pt x="44" y="178"/>
                      <a:pt x="44" y="178"/>
                      <a:pt x="45" y="177"/>
                    </a:cubicBezTo>
                    <a:cubicBezTo>
                      <a:pt x="45" y="177"/>
                      <a:pt x="45" y="176"/>
                      <a:pt x="45" y="176"/>
                    </a:cubicBezTo>
                    <a:cubicBezTo>
                      <a:pt x="45" y="176"/>
                      <a:pt x="44" y="175"/>
                      <a:pt x="44" y="175"/>
                    </a:cubicBezTo>
                    <a:cubicBezTo>
                      <a:pt x="44" y="175"/>
                      <a:pt x="42" y="174"/>
                      <a:pt x="38" y="171"/>
                    </a:cubicBezTo>
                    <a:cubicBezTo>
                      <a:pt x="32" y="168"/>
                      <a:pt x="24" y="163"/>
                      <a:pt x="17" y="159"/>
                    </a:cubicBezTo>
                    <a:cubicBezTo>
                      <a:pt x="13" y="157"/>
                      <a:pt x="10" y="155"/>
                      <a:pt x="8" y="153"/>
                    </a:cubicBezTo>
                    <a:cubicBezTo>
                      <a:pt x="6" y="152"/>
                      <a:pt x="6" y="152"/>
                      <a:pt x="5"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3" y="151"/>
                      <a:pt x="3" y="151"/>
                      <a:pt x="3" y="151"/>
                    </a:cubicBezTo>
                    <a:cubicBezTo>
                      <a:pt x="4" y="151"/>
                      <a:pt x="4" y="151"/>
                      <a:pt x="4" y="151"/>
                    </a:cubicBezTo>
                    <a:cubicBezTo>
                      <a:pt x="4" y="151"/>
                      <a:pt x="4" y="151"/>
                      <a:pt x="4" y="151"/>
                    </a:cubicBezTo>
                    <a:cubicBezTo>
                      <a:pt x="3" y="151"/>
                      <a:pt x="3" y="151"/>
                      <a:pt x="3" y="151"/>
                    </a:cubicBezTo>
                    <a:cubicBezTo>
                      <a:pt x="4" y="151"/>
                      <a:pt x="4" y="151"/>
                      <a:pt x="4" y="151"/>
                    </a:cubicBezTo>
                    <a:cubicBezTo>
                      <a:pt x="3" y="151"/>
                      <a:pt x="3" y="151"/>
                      <a:pt x="3" y="151"/>
                    </a:cubicBezTo>
                    <a:cubicBezTo>
                      <a:pt x="4" y="152"/>
                      <a:pt x="4" y="152"/>
                      <a:pt x="4" y="152"/>
                    </a:cubicBezTo>
                    <a:cubicBezTo>
                      <a:pt x="4" y="151"/>
                      <a:pt x="4" y="151"/>
                      <a:pt x="4" y="151"/>
                    </a:cubicBezTo>
                    <a:cubicBezTo>
                      <a:pt x="3" y="151"/>
                      <a:pt x="3" y="151"/>
                      <a:pt x="3" y="151"/>
                    </a:cubicBezTo>
                    <a:cubicBezTo>
                      <a:pt x="4" y="152"/>
                      <a:pt x="4" y="152"/>
                      <a:pt x="4" y="152"/>
                    </a:cubicBezTo>
                    <a:cubicBezTo>
                      <a:pt x="3" y="151"/>
                      <a:pt x="3" y="151"/>
                      <a:pt x="3" y="151"/>
                    </a:cubicBezTo>
                    <a:cubicBezTo>
                      <a:pt x="2" y="153"/>
                      <a:pt x="2" y="153"/>
                      <a:pt x="2" y="153"/>
                    </a:cubicBezTo>
                    <a:cubicBezTo>
                      <a:pt x="44" y="172"/>
                      <a:pt x="44" y="172"/>
                      <a:pt x="44" y="172"/>
                    </a:cubicBezTo>
                    <a:cubicBezTo>
                      <a:pt x="44" y="173"/>
                      <a:pt x="45" y="172"/>
                      <a:pt x="45" y="172"/>
                    </a:cubicBezTo>
                    <a:cubicBezTo>
                      <a:pt x="46" y="171"/>
                      <a:pt x="46" y="170"/>
                      <a:pt x="45" y="170"/>
                    </a:cubicBezTo>
                    <a:cubicBezTo>
                      <a:pt x="22" y="156"/>
                      <a:pt x="22" y="156"/>
                      <a:pt x="22" y="156"/>
                    </a:cubicBezTo>
                    <a:cubicBezTo>
                      <a:pt x="44" y="165"/>
                      <a:pt x="44" y="165"/>
                      <a:pt x="44" y="165"/>
                    </a:cubicBezTo>
                    <a:cubicBezTo>
                      <a:pt x="45" y="166"/>
                      <a:pt x="46" y="165"/>
                      <a:pt x="46" y="165"/>
                    </a:cubicBezTo>
                    <a:cubicBezTo>
                      <a:pt x="46" y="164"/>
                      <a:pt x="46" y="164"/>
                      <a:pt x="46" y="164"/>
                    </a:cubicBezTo>
                    <a:cubicBezTo>
                      <a:pt x="46" y="163"/>
                      <a:pt x="46" y="163"/>
                      <a:pt x="46" y="163"/>
                    </a:cubicBezTo>
                    <a:cubicBezTo>
                      <a:pt x="45" y="163"/>
                      <a:pt x="45" y="163"/>
                      <a:pt x="45" y="163"/>
                    </a:cubicBezTo>
                    <a:cubicBezTo>
                      <a:pt x="45" y="162"/>
                      <a:pt x="44" y="161"/>
                      <a:pt x="43" y="160"/>
                    </a:cubicBezTo>
                    <a:cubicBezTo>
                      <a:pt x="33" y="154"/>
                      <a:pt x="4" y="137"/>
                      <a:pt x="4" y="137"/>
                    </a:cubicBezTo>
                    <a:cubicBezTo>
                      <a:pt x="4" y="138"/>
                      <a:pt x="4" y="138"/>
                      <a:pt x="4" y="138"/>
                    </a:cubicBezTo>
                    <a:cubicBezTo>
                      <a:pt x="5" y="139"/>
                      <a:pt x="5" y="139"/>
                      <a:pt x="5" y="139"/>
                    </a:cubicBezTo>
                    <a:cubicBezTo>
                      <a:pt x="4" y="138"/>
                      <a:pt x="4" y="138"/>
                      <a:pt x="4" y="138"/>
                    </a:cubicBezTo>
                    <a:cubicBezTo>
                      <a:pt x="4" y="140"/>
                      <a:pt x="4" y="140"/>
                      <a:pt x="4" y="140"/>
                    </a:cubicBezTo>
                    <a:cubicBezTo>
                      <a:pt x="4" y="140"/>
                      <a:pt x="5" y="140"/>
                      <a:pt x="5" y="139"/>
                    </a:cubicBezTo>
                    <a:cubicBezTo>
                      <a:pt x="4" y="138"/>
                      <a:pt x="4" y="138"/>
                      <a:pt x="4" y="138"/>
                    </a:cubicBezTo>
                    <a:cubicBezTo>
                      <a:pt x="4" y="140"/>
                      <a:pt x="4" y="140"/>
                      <a:pt x="4" y="140"/>
                    </a:cubicBezTo>
                    <a:cubicBezTo>
                      <a:pt x="4" y="138"/>
                      <a:pt x="4" y="138"/>
                      <a:pt x="4" y="138"/>
                    </a:cubicBezTo>
                    <a:cubicBezTo>
                      <a:pt x="4" y="140"/>
                      <a:pt x="4" y="140"/>
                      <a:pt x="4" y="140"/>
                    </a:cubicBezTo>
                    <a:cubicBezTo>
                      <a:pt x="4" y="140"/>
                      <a:pt x="4" y="140"/>
                      <a:pt x="4" y="140"/>
                    </a:cubicBezTo>
                    <a:cubicBezTo>
                      <a:pt x="4" y="138"/>
                      <a:pt x="4" y="138"/>
                      <a:pt x="4" y="138"/>
                    </a:cubicBezTo>
                    <a:cubicBezTo>
                      <a:pt x="4" y="140"/>
                      <a:pt x="4" y="140"/>
                      <a:pt x="4" y="140"/>
                    </a:cubicBezTo>
                    <a:cubicBezTo>
                      <a:pt x="4" y="139"/>
                      <a:pt x="4" y="139"/>
                      <a:pt x="4" y="139"/>
                    </a:cubicBezTo>
                    <a:cubicBezTo>
                      <a:pt x="3" y="140"/>
                      <a:pt x="3" y="140"/>
                      <a:pt x="3" y="140"/>
                    </a:cubicBezTo>
                    <a:cubicBezTo>
                      <a:pt x="4" y="140"/>
                      <a:pt x="4" y="140"/>
                      <a:pt x="4" y="140"/>
                    </a:cubicBezTo>
                    <a:cubicBezTo>
                      <a:pt x="4" y="139"/>
                      <a:pt x="4" y="139"/>
                      <a:pt x="4" y="139"/>
                    </a:cubicBezTo>
                    <a:cubicBezTo>
                      <a:pt x="3" y="140"/>
                      <a:pt x="3" y="140"/>
                      <a:pt x="3" y="140"/>
                    </a:cubicBezTo>
                    <a:cubicBezTo>
                      <a:pt x="4" y="140"/>
                      <a:pt x="4" y="140"/>
                      <a:pt x="4" y="140"/>
                    </a:cubicBezTo>
                    <a:cubicBezTo>
                      <a:pt x="3" y="140"/>
                      <a:pt x="3" y="140"/>
                      <a:pt x="3" y="140"/>
                    </a:cubicBezTo>
                    <a:cubicBezTo>
                      <a:pt x="3" y="140"/>
                      <a:pt x="3" y="140"/>
                      <a:pt x="3" y="140"/>
                    </a:cubicBezTo>
                    <a:cubicBezTo>
                      <a:pt x="4" y="140"/>
                      <a:pt x="4" y="140"/>
                      <a:pt x="4" y="140"/>
                    </a:cubicBezTo>
                    <a:cubicBezTo>
                      <a:pt x="3" y="140"/>
                      <a:pt x="3" y="140"/>
                      <a:pt x="3" y="140"/>
                    </a:cubicBezTo>
                    <a:cubicBezTo>
                      <a:pt x="4" y="140"/>
                      <a:pt x="4" y="140"/>
                      <a:pt x="6" y="141"/>
                    </a:cubicBezTo>
                    <a:cubicBezTo>
                      <a:pt x="10" y="143"/>
                      <a:pt x="18" y="147"/>
                      <a:pt x="26" y="151"/>
                    </a:cubicBezTo>
                    <a:cubicBezTo>
                      <a:pt x="30" y="153"/>
                      <a:pt x="34" y="155"/>
                      <a:pt x="37" y="156"/>
                    </a:cubicBezTo>
                    <a:cubicBezTo>
                      <a:pt x="38" y="157"/>
                      <a:pt x="40" y="158"/>
                      <a:pt x="41" y="158"/>
                    </a:cubicBezTo>
                    <a:cubicBezTo>
                      <a:pt x="41" y="158"/>
                      <a:pt x="41" y="158"/>
                      <a:pt x="42" y="159"/>
                    </a:cubicBezTo>
                    <a:cubicBezTo>
                      <a:pt x="42" y="159"/>
                      <a:pt x="42" y="159"/>
                      <a:pt x="43" y="159"/>
                    </a:cubicBezTo>
                    <a:cubicBezTo>
                      <a:pt x="43" y="159"/>
                      <a:pt x="43" y="159"/>
                      <a:pt x="43" y="159"/>
                    </a:cubicBezTo>
                    <a:cubicBezTo>
                      <a:pt x="44" y="159"/>
                      <a:pt x="44" y="158"/>
                      <a:pt x="44" y="158"/>
                    </a:cubicBezTo>
                    <a:cubicBezTo>
                      <a:pt x="45" y="158"/>
                      <a:pt x="45" y="157"/>
                      <a:pt x="45" y="157"/>
                    </a:cubicBezTo>
                    <a:cubicBezTo>
                      <a:pt x="44" y="157"/>
                      <a:pt x="44" y="156"/>
                      <a:pt x="44" y="156"/>
                    </a:cubicBezTo>
                    <a:cubicBezTo>
                      <a:pt x="4" y="131"/>
                      <a:pt x="4" y="131"/>
                      <a:pt x="4" y="131"/>
                    </a:cubicBezTo>
                    <a:cubicBezTo>
                      <a:pt x="4" y="133"/>
                      <a:pt x="4" y="133"/>
                      <a:pt x="4" y="133"/>
                    </a:cubicBezTo>
                    <a:cubicBezTo>
                      <a:pt x="5" y="133"/>
                      <a:pt x="5" y="133"/>
                      <a:pt x="5" y="133"/>
                    </a:cubicBezTo>
                    <a:cubicBezTo>
                      <a:pt x="4" y="133"/>
                      <a:pt x="4" y="133"/>
                      <a:pt x="4" y="133"/>
                    </a:cubicBezTo>
                    <a:cubicBezTo>
                      <a:pt x="4" y="134"/>
                      <a:pt x="4" y="134"/>
                      <a:pt x="4" y="134"/>
                    </a:cubicBezTo>
                    <a:cubicBezTo>
                      <a:pt x="5" y="133"/>
                      <a:pt x="5" y="133"/>
                      <a:pt x="5" y="133"/>
                    </a:cubicBezTo>
                    <a:cubicBezTo>
                      <a:pt x="4" y="133"/>
                      <a:pt x="4" y="133"/>
                      <a:pt x="4" y="133"/>
                    </a:cubicBezTo>
                    <a:cubicBezTo>
                      <a:pt x="4" y="134"/>
                      <a:pt x="4" y="134"/>
                      <a:pt x="4" y="134"/>
                    </a:cubicBezTo>
                    <a:cubicBezTo>
                      <a:pt x="4" y="133"/>
                      <a:pt x="4" y="133"/>
                      <a:pt x="4" y="133"/>
                    </a:cubicBezTo>
                    <a:cubicBezTo>
                      <a:pt x="4" y="134"/>
                      <a:pt x="4" y="134"/>
                      <a:pt x="4" y="134"/>
                    </a:cubicBezTo>
                    <a:cubicBezTo>
                      <a:pt x="4" y="134"/>
                      <a:pt x="4" y="134"/>
                      <a:pt x="4" y="134"/>
                    </a:cubicBezTo>
                    <a:cubicBezTo>
                      <a:pt x="4" y="133"/>
                      <a:pt x="4" y="133"/>
                      <a:pt x="4" y="133"/>
                    </a:cubicBezTo>
                    <a:cubicBezTo>
                      <a:pt x="4" y="134"/>
                      <a:pt x="4" y="134"/>
                      <a:pt x="4" y="134"/>
                    </a:cubicBezTo>
                    <a:cubicBezTo>
                      <a:pt x="4" y="133"/>
                      <a:pt x="4" y="133"/>
                      <a:pt x="4" y="133"/>
                    </a:cubicBezTo>
                    <a:cubicBezTo>
                      <a:pt x="3" y="134"/>
                      <a:pt x="3" y="134"/>
                      <a:pt x="3" y="134"/>
                    </a:cubicBezTo>
                    <a:cubicBezTo>
                      <a:pt x="3" y="134"/>
                      <a:pt x="3" y="134"/>
                      <a:pt x="4" y="134"/>
                    </a:cubicBezTo>
                    <a:cubicBezTo>
                      <a:pt x="4" y="133"/>
                      <a:pt x="4" y="133"/>
                      <a:pt x="4" y="133"/>
                    </a:cubicBezTo>
                    <a:cubicBezTo>
                      <a:pt x="3" y="134"/>
                      <a:pt x="3" y="134"/>
                      <a:pt x="3" y="134"/>
                    </a:cubicBezTo>
                    <a:cubicBezTo>
                      <a:pt x="4" y="133"/>
                      <a:pt x="4" y="133"/>
                      <a:pt x="4" y="133"/>
                    </a:cubicBezTo>
                    <a:cubicBezTo>
                      <a:pt x="3" y="134"/>
                      <a:pt x="3" y="134"/>
                      <a:pt x="3" y="134"/>
                    </a:cubicBezTo>
                    <a:cubicBezTo>
                      <a:pt x="3" y="134"/>
                      <a:pt x="3" y="134"/>
                      <a:pt x="3" y="134"/>
                    </a:cubicBezTo>
                    <a:cubicBezTo>
                      <a:pt x="4" y="133"/>
                      <a:pt x="4" y="133"/>
                      <a:pt x="4" y="133"/>
                    </a:cubicBezTo>
                    <a:cubicBezTo>
                      <a:pt x="3" y="134"/>
                      <a:pt x="3" y="134"/>
                      <a:pt x="3" y="134"/>
                    </a:cubicBezTo>
                    <a:cubicBezTo>
                      <a:pt x="3" y="134"/>
                      <a:pt x="3" y="134"/>
                      <a:pt x="3" y="134"/>
                    </a:cubicBezTo>
                    <a:cubicBezTo>
                      <a:pt x="4" y="134"/>
                      <a:pt x="6" y="136"/>
                      <a:pt x="10" y="138"/>
                    </a:cubicBezTo>
                    <a:cubicBezTo>
                      <a:pt x="16" y="141"/>
                      <a:pt x="23" y="145"/>
                      <a:pt x="30" y="148"/>
                    </a:cubicBezTo>
                    <a:cubicBezTo>
                      <a:pt x="33" y="150"/>
                      <a:pt x="36" y="151"/>
                      <a:pt x="39" y="152"/>
                    </a:cubicBezTo>
                    <a:cubicBezTo>
                      <a:pt x="40" y="153"/>
                      <a:pt x="41" y="153"/>
                      <a:pt x="42" y="154"/>
                    </a:cubicBezTo>
                    <a:cubicBezTo>
                      <a:pt x="42" y="154"/>
                      <a:pt x="42" y="154"/>
                      <a:pt x="42" y="154"/>
                    </a:cubicBezTo>
                    <a:cubicBezTo>
                      <a:pt x="43" y="154"/>
                      <a:pt x="43" y="154"/>
                      <a:pt x="43" y="154"/>
                    </a:cubicBezTo>
                    <a:cubicBezTo>
                      <a:pt x="44" y="154"/>
                      <a:pt x="44" y="154"/>
                      <a:pt x="44" y="154"/>
                    </a:cubicBezTo>
                    <a:cubicBezTo>
                      <a:pt x="44" y="154"/>
                      <a:pt x="45" y="154"/>
                      <a:pt x="45" y="154"/>
                    </a:cubicBezTo>
                    <a:cubicBezTo>
                      <a:pt x="45" y="153"/>
                      <a:pt x="45" y="153"/>
                      <a:pt x="45" y="153"/>
                    </a:cubicBezTo>
                    <a:cubicBezTo>
                      <a:pt x="45" y="152"/>
                      <a:pt x="45" y="152"/>
                      <a:pt x="44" y="152"/>
                    </a:cubicBezTo>
                    <a:cubicBezTo>
                      <a:pt x="44" y="152"/>
                      <a:pt x="42" y="150"/>
                      <a:pt x="38" y="148"/>
                    </a:cubicBezTo>
                    <a:cubicBezTo>
                      <a:pt x="32" y="144"/>
                      <a:pt x="24" y="139"/>
                      <a:pt x="17" y="135"/>
                    </a:cubicBezTo>
                    <a:cubicBezTo>
                      <a:pt x="13" y="133"/>
                      <a:pt x="10" y="131"/>
                      <a:pt x="8" y="129"/>
                    </a:cubicBezTo>
                    <a:cubicBezTo>
                      <a:pt x="7" y="128"/>
                      <a:pt x="6" y="128"/>
                      <a:pt x="5" y="127"/>
                    </a:cubicBezTo>
                    <a:cubicBezTo>
                      <a:pt x="5" y="127"/>
                      <a:pt x="5" y="127"/>
                      <a:pt x="5" y="127"/>
                    </a:cubicBezTo>
                    <a:cubicBezTo>
                      <a:pt x="4" y="127"/>
                      <a:pt x="4" y="127"/>
                      <a:pt x="4" y="127"/>
                    </a:cubicBezTo>
                    <a:cubicBezTo>
                      <a:pt x="4" y="127"/>
                      <a:pt x="4" y="127"/>
                      <a:pt x="4" y="127"/>
                    </a:cubicBezTo>
                    <a:cubicBezTo>
                      <a:pt x="4" y="128"/>
                      <a:pt x="4" y="128"/>
                      <a:pt x="4" y="128"/>
                    </a:cubicBezTo>
                    <a:cubicBezTo>
                      <a:pt x="5" y="127"/>
                      <a:pt x="5" y="127"/>
                      <a:pt x="5" y="127"/>
                    </a:cubicBezTo>
                    <a:cubicBezTo>
                      <a:pt x="4" y="127"/>
                      <a:pt x="4" y="127"/>
                      <a:pt x="4" y="127"/>
                    </a:cubicBezTo>
                    <a:cubicBezTo>
                      <a:pt x="4" y="128"/>
                      <a:pt x="4" y="128"/>
                      <a:pt x="4" y="128"/>
                    </a:cubicBezTo>
                    <a:cubicBezTo>
                      <a:pt x="5" y="127"/>
                      <a:pt x="5" y="127"/>
                      <a:pt x="5" y="127"/>
                    </a:cubicBezTo>
                    <a:cubicBezTo>
                      <a:pt x="3" y="128"/>
                      <a:pt x="3" y="128"/>
                      <a:pt x="3" y="128"/>
                    </a:cubicBezTo>
                    <a:cubicBezTo>
                      <a:pt x="5" y="128"/>
                      <a:pt x="5" y="128"/>
                      <a:pt x="5" y="128"/>
                    </a:cubicBezTo>
                    <a:cubicBezTo>
                      <a:pt x="5" y="127"/>
                      <a:pt x="5" y="127"/>
                      <a:pt x="5" y="127"/>
                    </a:cubicBezTo>
                    <a:cubicBezTo>
                      <a:pt x="3" y="128"/>
                      <a:pt x="3" y="128"/>
                      <a:pt x="3" y="128"/>
                    </a:cubicBezTo>
                    <a:cubicBezTo>
                      <a:pt x="5" y="128"/>
                      <a:pt x="5" y="128"/>
                      <a:pt x="5" y="128"/>
                    </a:cubicBezTo>
                    <a:cubicBezTo>
                      <a:pt x="3" y="128"/>
                      <a:pt x="3" y="128"/>
                      <a:pt x="3" y="128"/>
                    </a:cubicBezTo>
                    <a:cubicBezTo>
                      <a:pt x="4" y="129"/>
                      <a:pt x="4" y="129"/>
                      <a:pt x="4" y="129"/>
                    </a:cubicBezTo>
                    <a:cubicBezTo>
                      <a:pt x="5" y="128"/>
                      <a:pt x="5" y="128"/>
                      <a:pt x="5" y="128"/>
                    </a:cubicBezTo>
                    <a:cubicBezTo>
                      <a:pt x="3" y="128"/>
                      <a:pt x="3" y="128"/>
                      <a:pt x="3" y="128"/>
                    </a:cubicBezTo>
                    <a:cubicBezTo>
                      <a:pt x="4" y="129"/>
                      <a:pt x="4" y="129"/>
                      <a:pt x="4" y="129"/>
                    </a:cubicBezTo>
                    <a:cubicBezTo>
                      <a:pt x="3" y="128"/>
                      <a:pt x="3" y="128"/>
                      <a:pt x="3" y="128"/>
                    </a:cubicBezTo>
                    <a:cubicBezTo>
                      <a:pt x="3" y="129"/>
                      <a:pt x="3" y="129"/>
                      <a:pt x="3" y="129"/>
                    </a:cubicBezTo>
                    <a:cubicBezTo>
                      <a:pt x="3" y="129"/>
                      <a:pt x="12" y="134"/>
                      <a:pt x="22" y="138"/>
                    </a:cubicBezTo>
                    <a:cubicBezTo>
                      <a:pt x="27" y="141"/>
                      <a:pt x="32" y="143"/>
                      <a:pt x="36" y="145"/>
                    </a:cubicBezTo>
                    <a:cubicBezTo>
                      <a:pt x="38" y="146"/>
                      <a:pt x="40" y="146"/>
                      <a:pt x="41" y="147"/>
                    </a:cubicBezTo>
                    <a:cubicBezTo>
                      <a:pt x="41" y="147"/>
                      <a:pt x="42" y="147"/>
                      <a:pt x="42" y="148"/>
                    </a:cubicBezTo>
                    <a:cubicBezTo>
                      <a:pt x="43" y="148"/>
                      <a:pt x="43" y="148"/>
                      <a:pt x="43" y="148"/>
                    </a:cubicBezTo>
                    <a:cubicBezTo>
                      <a:pt x="43" y="148"/>
                      <a:pt x="43" y="148"/>
                      <a:pt x="43" y="148"/>
                    </a:cubicBezTo>
                    <a:cubicBezTo>
                      <a:pt x="43" y="148"/>
                      <a:pt x="43" y="148"/>
                      <a:pt x="43" y="148"/>
                    </a:cubicBezTo>
                    <a:cubicBezTo>
                      <a:pt x="44" y="148"/>
                      <a:pt x="44" y="148"/>
                      <a:pt x="44" y="148"/>
                    </a:cubicBezTo>
                    <a:cubicBezTo>
                      <a:pt x="45" y="147"/>
                      <a:pt x="45" y="147"/>
                      <a:pt x="45" y="147"/>
                    </a:cubicBezTo>
                    <a:cubicBezTo>
                      <a:pt x="45" y="147"/>
                      <a:pt x="45" y="147"/>
                      <a:pt x="45" y="146"/>
                    </a:cubicBezTo>
                    <a:cubicBezTo>
                      <a:pt x="45" y="146"/>
                      <a:pt x="45" y="145"/>
                      <a:pt x="44" y="145"/>
                    </a:cubicBezTo>
                    <a:cubicBezTo>
                      <a:pt x="4" y="120"/>
                      <a:pt x="4" y="120"/>
                      <a:pt x="4" y="120"/>
                    </a:cubicBezTo>
                    <a:cubicBezTo>
                      <a:pt x="4" y="122"/>
                      <a:pt x="4" y="122"/>
                      <a:pt x="4" y="122"/>
                    </a:cubicBezTo>
                    <a:cubicBezTo>
                      <a:pt x="5" y="122"/>
                      <a:pt x="5" y="122"/>
                      <a:pt x="5" y="122"/>
                    </a:cubicBezTo>
                    <a:cubicBezTo>
                      <a:pt x="4" y="122"/>
                      <a:pt x="4" y="122"/>
                      <a:pt x="4" y="122"/>
                    </a:cubicBezTo>
                    <a:cubicBezTo>
                      <a:pt x="4" y="123"/>
                      <a:pt x="4" y="123"/>
                      <a:pt x="4" y="123"/>
                    </a:cubicBezTo>
                    <a:cubicBezTo>
                      <a:pt x="4" y="123"/>
                      <a:pt x="5" y="123"/>
                      <a:pt x="5" y="122"/>
                    </a:cubicBezTo>
                    <a:cubicBezTo>
                      <a:pt x="4" y="122"/>
                      <a:pt x="4" y="122"/>
                      <a:pt x="4" y="122"/>
                    </a:cubicBezTo>
                    <a:cubicBezTo>
                      <a:pt x="4" y="123"/>
                      <a:pt x="4" y="123"/>
                      <a:pt x="4" y="123"/>
                    </a:cubicBezTo>
                    <a:cubicBezTo>
                      <a:pt x="4" y="122"/>
                      <a:pt x="4" y="122"/>
                      <a:pt x="4" y="122"/>
                    </a:cubicBezTo>
                    <a:cubicBezTo>
                      <a:pt x="4" y="123"/>
                      <a:pt x="4" y="123"/>
                      <a:pt x="4" y="123"/>
                    </a:cubicBezTo>
                    <a:cubicBezTo>
                      <a:pt x="4" y="123"/>
                      <a:pt x="4" y="123"/>
                      <a:pt x="4" y="123"/>
                    </a:cubicBezTo>
                    <a:cubicBezTo>
                      <a:pt x="4" y="122"/>
                      <a:pt x="4" y="122"/>
                      <a:pt x="4" y="122"/>
                    </a:cubicBezTo>
                    <a:cubicBezTo>
                      <a:pt x="4" y="123"/>
                      <a:pt x="4" y="123"/>
                      <a:pt x="4" y="123"/>
                    </a:cubicBezTo>
                    <a:cubicBezTo>
                      <a:pt x="4" y="122"/>
                      <a:pt x="4" y="122"/>
                      <a:pt x="4" y="122"/>
                    </a:cubicBezTo>
                    <a:cubicBezTo>
                      <a:pt x="3" y="123"/>
                      <a:pt x="3" y="123"/>
                      <a:pt x="3" y="123"/>
                    </a:cubicBezTo>
                    <a:cubicBezTo>
                      <a:pt x="4" y="123"/>
                      <a:pt x="4" y="123"/>
                      <a:pt x="4" y="123"/>
                    </a:cubicBezTo>
                    <a:cubicBezTo>
                      <a:pt x="4" y="122"/>
                      <a:pt x="4" y="122"/>
                      <a:pt x="4" y="122"/>
                    </a:cubicBezTo>
                    <a:cubicBezTo>
                      <a:pt x="3" y="123"/>
                      <a:pt x="3" y="123"/>
                      <a:pt x="3" y="123"/>
                    </a:cubicBezTo>
                    <a:cubicBezTo>
                      <a:pt x="3" y="123"/>
                      <a:pt x="3" y="123"/>
                      <a:pt x="3" y="123"/>
                    </a:cubicBezTo>
                    <a:cubicBezTo>
                      <a:pt x="4" y="123"/>
                      <a:pt x="5" y="123"/>
                      <a:pt x="6" y="124"/>
                    </a:cubicBezTo>
                    <a:cubicBezTo>
                      <a:pt x="11" y="126"/>
                      <a:pt x="20" y="131"/>
                      <a:pt x="28" y="135"/>
                    </a:cubicBezTo>
                    <a:cubicBezTo>
                      <a:pt x="36" y="138"/>
                      <a:pt x="43" y="142"/>
                      <a:pt x="43" y="142"/>
                    </a:cubicBezTo>
                    <a:cubicBezTo>
                      <a:pt x="44" y="142"/>
                      <a:pt x="44" y="142"/>
                      <a:pt x="45" y="141"/>
                    </a:cubicBezTo>
                    <a:cubicBezTo>
                      <a:pt x="45" y="141"/>
                      <a:pt x="45" y="141"/>
                      <a:pt x="45" y="141"/>
                    </a:cubicBezTo>
                    <a:cubicBezTo>
                      <a:pt x="45" y="140"/>
                      <a:pt x="45" y="140"/>
                      <a:pt x="45" y="140"/>
                    </a:cubicBezTo>
                    <a:cubicBezTo>
                      <a:pt x="45" y="139"/>
                      <a:pt x="44" y="139"/>
                      <a:pt x="44" y="139"/>
                    </a:cubicBezTo>
                    <a:cubicBezTo>
                      <a:pt x="42" y="137"/>
                      <a:pt x="39" y="135"/>
                      <a:pt x="35" y="133"/>
                    </a:cubicBezTo>
                    <a:cubicBezTo>
                      <a:pt x="24" y="126"/>
                      <a:pt x="5" y="114"/>
                      <a:pt x="5" y="114"/>
                    </a:cubicBezTo>
                    <a:cubicBezTo>
                      <a:pt x="4" y="116"/>
                      <a:pt x="4" y="116"/>
                      <a:pt x="4" y="116"/>
                    </a:cubicBezTo>
                    <a:cubicBezTo>
                      <a:pt x="4" y="117"/>
                      <a:pt x="4" y="117"/>
                      <a:pt x="4" y="117"/>
                    </a:cubicBezTo>
                    <a:cubicBezTo>
                      <a:pt x="4" y="116"/>
                      <a:pt x="4" y="116"/>
                      <a:pt x="4" y="116"/>
                    </a:cubicBezTo>
                    <a:cubicBezTo>
                      <a:pt x="4" y="117"/>
                      <a:pt x="4" y="117"/>
                      <a:pt x="4" y="117"/>
                    </a:cubicBezTo>
                    <a:cubicBezTo>
                      <a:pt x="4" y="117"/>
                      <a:pt x="4" y="117"/>
                      <a:pt x="4" y="117"/>
                    </a:cubicBezTo>
                    <a:cubicBezTo>
                      <a:pt x="4" y="116"/>
                      <a:pt x="4" y="116"/>
                      <a:pt x="4" y="116"/>
                    </a:cubicBezTo>
                    <a:cubicBezTo>
                      <a:pt x="4" y="117"/>
                      <a:pt x="4" y="117"/>
                      <a:pt x="4" y="117"/>
                    </a:cubicBezTo>
                    <a:cubicBezTo>
                      <a:pt x="4" y="116"/>
                      <a:pt x="4" y="116"/>
                      <a:pt x="4" y="116"/>
                    </a:cubicBezTo>
                    <a:cubicBezTo>
                      <a:pt x="3" y="117"/>
                      <a:pt x="3" y="117"/>
                      <a:pt x="3" y="117"/>
                    </a:cubicBezTo>
                    <a:cubicBezTo>
                      <a:pt x="4" y="117"/>
                      <a:pt x="4" y="117"/>
                      <a:pt x="4" y="117"/>
                    </a:cubicBezTo>
                    <a:cubicBezTo>
                      <a:pt x="4" y="116"/>
                      <a:pt x="4" y="116"/>
                      <a:pt x="4" y="116"/>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4" y="117"/>
                      <a:pt x="6" y="119"/>
                      <a:pt x="10" y="120"/>
                    </a:cubicBezTo>
                    <a:cubicBezTo>
                      <a:pt x="16" y="123"/>
                      <a:pt x="24" y="127"/>
                      <a:pt x="30" y="130"/>
                    </a:cubicBezTo>
                    <a:cubicBezTo>
                      <a:pt x="34" y="132"/>
                      <a:pt x="37" y="133"/>
                      <a:pt x="39" y="134"/>
                    </a:cubicBezTo>
                    <a:cubicBezTo>
                      <a:pt x="41" y="135"/>
                      <a:pt x="42" y="135"/>
                      <a:pt x="42" y="135"/>
                    </a:cubicBezTo>
                    <a:cubicBezTo>
                      <a:pt x="43" y="136"/>
                      <a:pt x="43" y="136"/>
                      <a:pt x="43" y="136"/>
                    </a:cubicBezTo>
                    <a:cubicBezTo>
                      <a:pt x="44" y="136"/>
                      <a:pt x="44" y="136"/>
                      <a:pt x="44" y="136"/>
                    </a:cubicBezTo>
                    <a:cubicBezTo>
                      <a:pt x="45" y="136"/>
                      <a:pt x="45" y="136"/>
                      <a:pt x="45" y="136"/>
                    </a:cubicBezTo>
                    <a:cubicBezTo>
                      <a:pt x="45" y="136"/>
                      <a:pt x="45" y="136"/>
                      <a:pt x="46" y="135"/>
                    </a:cubicBezTo>
                    <a:cubicBezTo>
                      <a:pt x="46" y="135"/>
                      <a:pt x="46" y="135"/>
                      <a:pt x="46" y="134"/>
                    </a:cubicBezTo>
                    <a:cubicBezTo>
                      <a:pt x="46" y="134"/>
                      <a:pt x="45" y="133"/>
                      <a:pt x="45" y="133"/>
                    </a:cubicBezTo>
                    <a:cubicBezTo>
                      <a:pt x="24" y="120"/>
                      <a:pt x="24" y="120"/>
                      <a:pt x="24" y="120"/>
                    </a:cubicBezTo>
                    <a:cubicBezTo>
                      <a:pt x="44" y="129"/>
                      <a:pt x="44" y="129"/>
                      <a:pt x="44" y="129"/>
                    </a:cubicBezTo>
                    <a:cubicBezTo>
                      <a:pt x="45" y="130"/>
                      <a:pt x="46" y="129"/>
                      <a:pt x="46" y="129"/>
                    </a:cubicBezTo>
                    <a:cubicBezTo>
                      <a:pt x="46" y="128"/>
                      <a:pt x="46" y="128"/>
                      <a:pt x="46" y="128"/>
                    </a:cubicBezTo>
                    <a:cubicBezTo>
                      <a:pt x="46" y="127"/>
                      <a:pt x="46" y="127"/>
                      <a:pt x="46" y="127"/>
                    </a:cubicBezTo>
                    <a:cubicBezTo>
                      <a:pt x="45" y="127"/>
                      <a:pt x="45" y="127"/>
                      <a:pt x="45" y="127"/>
                    </a:cubicBezTo>
                    <a:cubicBezTo>
                      <a:pt x="45" y="126"/>
                      <a:pt x="44" y="126"/>
                      <a:pt x="43" y="125"/>
                    </a:cubicBezTo>
                    <a:cubicBezTo>
                      <a:pt x="38" y="122"/>
                      <a:pt x="28" y="116"/>
                      <a:pt x="20" y="111"/>
                    </a:cubicBezTo>
                    <a:cubicBezTo>
                      <a:pt x="15" y="109"/>
                      <a:pt x="12" y="106"/>
                      <a:pt x="9" y="104"/>
                    </a:cubicBezTo>
                    <a:cubicBezTo>
                      <a:pt x="7" y="103"/>
                      <a:pt x="6" y="103"/>
                      <a:pt x="5" y="102"/>
                    </a:cubicBezTo>
                    <a:cubicBezTo>
                      <a:pt x="5" y="102"/>
                      <a:pt x="5" y="102"/>
                      <a:pt x="5" y="101"/>
                    </a:cubicBezTo>
                    <a:cubicBezTo>
                      <a:pt x="4" y="101"/>
                      <a:pt x="4" y="101"/>
                      <a:pt x="4" y="101"/>
                    </a:cubicBezTo>
                    <a:cubicBezTo>
                      <a:pt x="4" y="101"/>
                      <a:pt x="4" y="101"/>
                      <a:pt x="4" y="101"/>
                    </a:cubicBezTo>
                    <a:cubicBezTo>
                      <a:pt x="4" y="102"/>
                      <a:pt x="4" y="102"/>
                      <a:pt x="4" y="102"/>
                    </a:cubicBezTo>
                    <a:cubicBezTo>
                      <a:pt x="5" y="102"/>
                      <a:pt x="5" y="102"/>
                      <a:pt x="5" y="102"/>
                    </a:cubicBezTo>
                    <a:cubicBezTo>
                      <a:pt x="5" y="101"/>
                      <a:pt x="4" y="101"/>
                      <a:pt x="4" y="101"/>
                    </a:cubicBezTo>
                    <a:cubicBezTo>
                      <a:pt x="4" y="102"/>
                      <a:pt x="4" y="102"/>
                      <a:pt x="4" y="102"/>
                    </a:cubicBezTo>
                    <a:cubicBezTo>
                      <a:pt x="5" y="102"/>
                      <a:pt x="5" y="102"/>
                      <a:pt x="5" y="102"/>
                    </a:cubicBezTo>
                    <a:cubicBezTo>
                      <a:pt x="3" y="102"/>
                      <a:pt x="3" y="102"/>
                      <a:pt x="3" y="102"/>
                    </a:cubicBezTo>
                    <a:cubicBezTo>
                      <a:pt x="4" y="103"/>
                      <a:pt x="4" y="103"/>
                      <a:pt x="4" y="103"/>
                    </a:cubicBezTo>
                    <a:cubicBezTo>
                      <a:pt x="5" y="102"/>
                      <a:pt x="5" y="102"/>
                      <a:pt x="5" y="102"/>
                    </a:cubicBezTo>
                    <a:cubicBezTo>
                      <a:pt x="3" y="102"/>
                      <a:pt x="3" y="102"/>
                      <a:pt x="3" y="102"/>
                    </a:cubicBezTo>
                    <a:cubicBezTo>
                      <a:pt x="4" y="103"/>
                      <a:pt x="4" y="103"/>
                      <a:pt x="4" y="103"/>
                    </a:cubicBezTo>
                    <a:cubicBezTo>
                      <a:pt x="3" y="102"/>
                      <a:pt x="3" y="102"/>
                      <a:pt x="3" y="102"/>
                    </a:cubicBezTo>
                    <a:cubicBezTo>
                      <a:pt x="3" y="103"/>
                      <a:pt x="3" y="103"/>
                      <a:pt x="3" y="103"/>
                    </a:cubicBezTo>
                    <a:cubicBezTo>
                      <a:pt x="44" y="122"/>
                      <a:pt x="44" y="122"/>
                      <a:pt x="44" y="122"/>
                    </a:cubicBezTo>
                    <a:cubicBezTo>
                      <a:pt x="45" y="123"/>
                      <a:pt x="46" y="122"/>
                      <a:pt x="46" y="122"/>
                    </a:cubicBezTo>
                    <a:cubicBezTo>
                      <a:pt x="47" y="121"/>
                      <a:pt x="47" y="120"/>
                      <a:pt x="46" y="120"/>
                    </a:cubicBezTo>
                    <a:cubicBezTo>
                      <a:pt x="3" y="93"/>
                      <a:pt x="3" y="93"/>
                      <a:pt x="3" y="93"/>
                    </a:cubicBezTo>
                    <a:cubicBezTo>
                      <a:pt x="2" y="94"/>
                      <a:pt x="2" y="94"/>
                      <a:pt x="2" y="94"/>
                    </a:cubicBezTo>
                    <a:cubicBezTo>
                      <a:pt x="3" y="95"/>
                      <a:pt x="3" y="95"/>
                      <a:pt x="3" y="95"/>
                    </a:cubicBezTo>
                    <a:cubicBezTo>
                      <a:pt x="2" y="94"/>
                      <a:pt x="2" y="94"/>
                      <a:pt x="2" y="94"/>
                    </a:cubicBezTo>
                    <a:cubicBezTo>
                      <a:pt x="2" y="95"/>
                      <a:pt x="2" y="95"/>
                      <a:pt x="2" y="95"/>
                    </a:cubicBezTo>
                    <a:cubicBezTo>
                      <a:pt x="3" y="95"/>
                      <a:pt x="3" y="95"/>
                      <a:pt x="3" y="95"/>
                    </a:cubicBezTo>
                    <a:cubicBezTo>
                      <a:pt x="2" y="94"/>
                      <a:pt x="2" y="94"/>
                      <a:pt x="2" y="94"/>
                    </a:cubicBezTo>
                    <a:cubicBezTo>
                      <a:pt x="2" y="95"/>
                      <a:pt x="2" y="95"/>
                      <a:pt x="2" y="95"/>
                    </a:cubicBezTo>
                    <a:cubicBezTo>
                      <a:pt x="2" y="94"/>
                      <a:pt x="2" y="94"/>
                      <a:pt x="2" y="94"/>
                    </a:cubicBezTo>
                    <a:cubicBezTo>
                      <a:pt x="2" y="95"/>
                      <a:pt x="2" y="95"/>
                      <a:pt x="2" y="95"/>
                    </a:cubicBezTo>
                    <a:cubicBezTo>
                      <a:pt x="2" y="95"/>
                      <a:pt x="2" y="95"/>
                      <a:pt x="2" y="95"/>
                    </a:cubicBezTo>
                    <a:cubicBezTo>
                      <a:pt x="2" y="94"/>
                      <a:pt x="2" y="94"/>
                      <a:pt x="2" y="94"/>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3" y="96"/>
                      <a:pt x="4" y="96"/>
                    </a:cubicBezTo>
                    <a:cubicBezTo>
                      <a:pt x="9" y="98"/>
                      <a:pt x="18" y="103"/>
                      <a:pt x="26" y="108"/>
                    </a:cubicBezTo>
                    <a:cubicBezTo>
                      <a:pt x="30" y="110"/>
                      <a:pt x="34" y="112"/>
                      <a:pt x="37" y="113"/>
                    </a:cubicBezTo>
                    <a:cubicBezTo>
                      <a:pt x="39" y="114"/>
                      <a:pt x="40" y="115"/>
                      <a:pt x="41" y="115"/>
                    </a:cubicBezTo>
                    <a:cubicBezTo>
                      <a:pt x="41" y="115"/>
                      <a:pt x="42" y="116"/>
                      <a:pt x="42" y="116"/>
                    </a:cubicBezTo>
                    <a:cubicBezTo>
                      <a:pt x="42" y="116"/>
                      <a:pt x="42" y="116"/>
                      <a:pt x="42" y="116"/>
                    </a:cubicBezTo>
                    <a:cubicBezTo>
                      <a:pt x="43" y="116"/>
                      <a:pt x="43" y="116"/>
                      <a:pt x="43" y="116"/>
                    </a:cubicBezTo>
                    <a:cubicBezTo>
                      <a:pt x="43" y="116"/>
                      <a:pt x="43" y="116"/>
                      <a:pt x="43" y="116"/>
                    </a:cubicBezTo>
                    <a:cubicBezTo>
                      <a:pt x="44" y="116"/>
                      <a:pt x="44" y="116"/>
                      <a:pt x="44" y="115"/>
                    </a:cubicBezTo>
                    <a:cubicBezTo>
                      <a:pt x="45" y="115"/>
                      <a:pt x="45" y="115"/>
                      <a:pt x="45" y="114"/>
                    </a:cubicBezTo>
                    <a:cubicBezTo>
                      <a:pt x="44" y="114"/>
                      <a:pt x="44" y="114"/>
                      <a:pt x="44" y="113"/>
                    </a:cubicBezTo>
                    <a:cubicBezTo>
                      <a:pt x="3" y="88"/>
                      <a:pt x="3" y="88"/>
                      <a:pt x="3" y="88"/>
                    </a:cubicBezTo>
                    <a:cubicBezTo>
                      <a:pt x="2" y="89"/>
                      <a:pt x="2" y="89"/>
                      <a:pt x="2" y="89"/>
                    </a:cubicBezTo>
                    <a:cubicBezTo>
                      <a:pt x="4" y="90"/>
                      <a:pt x="4" y="90"/>
                      <a:pt x="4" y="90"/>
                    </a:cubicBezTo>
                    <a:cubicBezTo>
                      <a:pt x="2" y="89"/>
                      <a:pt x="2" y="89"/>
                      <a:pt x="2" y="89"/>
                    </a:cubicBezTo>
                    <a:cubicBezTo>
                      <a:pt x="3" y="91"/>
                      <a:pt x="3" y="91"/>
                      <a:pt x="3" y="91"/>
                    </a:cubicBezTo>
                    <a:cubicBezTo>
                      <a:pt x="3" y="90"/>
                      <a:pt x="3" y="90"/>
                      <a:pt x="4" y="90"/>
                    </a:cubicBezTo>
                    <a:cubicBezTo>
                      <a:pt x="2" y="89"/>
                      <a:pt x="2" y="89"/>
                      <a:pt x="2" y="89"/>
                    </a:cubicBezTo>
                    <a:cubicBezTo>
                      <a:pt x="3" y="91"/>
                      <a:pt x="3" y="91"/>
                      <a:pt x="3" y="91"/>
                    </a:cubicBezTo>
                    <a:cubicBezTo>
                      <a:pt x="2" y="89"/>
                      <a:pt x="2" y="89"/>
                      <a:pt x="2" y="89"/>
                    </a:cubicBezTo>
                    <a:cubicBezTo>
                      <a:pt x="2" y="91"/>
                      <a:pt x="2" y="91"/>
                      <a:pt x="2" y="91"/>
                    </a:cubicBezTo>
                    <a:cubicBezTo>
                      <a:pt x="3" y="91"/>
                      <a:pt x="3" y="91"/>
                      <a:pt x="3" y="91"/>
                    </a:cubicBezTo>
                    <a:cubicBezTo>
                      <a:pt x="2" y="89"/>
                      <a:pt x="2" y="89"/>
                      <a:pt x="2" y="89"/>
                    </a:cubicBezTo>
                    <a:cubicBezTo>
                      <a:pt x="2" y="91"/>
                      <a:pt x="2" y="91"/>
                      <a:pt x="2" y="91"/>
                    </a:cubicBezTo>
                    <a:cubicBezTo>
                      <a:pt x="2" y="90"/>
                      <a:pt x="2" y="90"/>
                      <a:pt x="2" y="90"/>
                    </a:cubicBezTo>
                    <a:cubicBezTo>
                      <a:pt x="2" y="91"/>
                      <a:pt x="2" y="91"/>
                      <a:pt x="2" y="91"/>
                    </a:cubicBezTo>
                    <a:cubicBezTo>
                      <a:pt x="2" y="91"/>
                      <a:pt x="2" y="91"/>
                      <a:pt x="2" y="91"/>
                    </a:cubicBezTo>
                    <a:cubicBezTo>
                      <a:pt x="2" y="90"/>
                      <a:pt x="2" y="90"/>
                      <a:pt x="2" y="90"/>
                    </a:cubicBezTo>
                    <a:cubicBezTo>
                      <a:pt x="2" y="91"/>
                      <a:pt x="2" y="91"/>
                      <a:pt x="2" y="91"/>
                    </a:cubicBezTo>
                    <a:cubicBezTo>
                      <a:pt x="2" y="91"/>
                      <a:pt x="3" y="91"/>
                      <a:pt x="5" y="92"/>
                    </a:cubicBezTo>
                    <a:cubicBezTo>
                      <a:pt x="9" y="94"/>
                      <a:pt x="19" y="98"/>
                      <a:pt x="27" y="102"/>
                    </a:cubicBezTo>
                    <a:cubicBezTo>
                      <a:pt x="31" y="104"/>
                      <a:pt x="35" y="106"/>
                      <a:pt x="38" y="108"/>
                    </a:cubicBezTo>
                    <a:cubicBezTo>
                      <a:pt x="39" y="108"/>
                      <a:pt x="41" y="109"/>
                      <a:pt x="42" y="109"/>
                    </a:cubicBezTo>
                    <a:cubicBezTo>
                      <a:pt x="42" y="110"/>
                      <a:pt x="42" y="110"/>
                      <a:pt x="43" y="110"/>
                    </a:cubicBezTo>
                    <a:cubicBezTo>
                      <a:pt x="43" y="110"/>
                      <a:pt x="43" y="110"/>
                      <a:pt x="43" y="110"/>
                    </a:cubicBezTo>
                    <a:cubicBezTo>
                      <a:pt x="43" y="110"/>
                      <a:pt x="43" y="110"/>
                      <a:pt x="44" y="110"/>
                    </a:cubicBezTo>
                    <a:cubicBezTo>
                      <a:pt x="44" y="110"/>
                      <a:pt x="44" y="110"/>
                      <a:pt x="44" y="110"/>
                    </a:cubicBezTo>
                    <a:cubicBezTo>
                      <a:pt x="45" y="110"/>
                      <a:pt x="45" y="110"/>
                      <a:pt x="45" y="110"/>
                    </a:cubicBezTo>
                    <a:cubicBezTo>
                      <a:pt x="45" y="109"/>
                      <a:pt x="45" y="109"/>
                      <a:pt x="45" y="108"/>
                    </a:cubicBezTo>
                    <a:cubicBezTo>
                      <a:pt x="45" y="108"/>
                      <a:pt x="45" y="108"/>
                      <a:pt x="45" y="107"/>
                    </a:cubicBezTo>
                    <a:cubicBezTo>
                      <a:pt x="28" y="97"/>
                      <a:pt x="28" y="97"/>
                      <a:pt x="28" y="97"/>
                    </a:cubicBezTo>
                    <a:cubicBezTo>
                      <a:pt x="43" y="104"/>
                      <a:pt x="43" y="104"/>
                      <a:pt x="43" y="104"/>
                    </a:cubicBezTo>
                    <a:cubicBezTo>
                      <a:pt x="43" y="104"/>
                      <a:pt x="44" y="104"/>
                      <a:pt x="45" y="104"/>
                    </a:cubicBezTo>
                    <a:cubicBezTo>
                      <a:pt x="45" y="103"/>
                      <a:pt x="45" y="102"/>
                      <a:pt x="44" y="102"/>
                    </a:cubicBezTo>
                    <a:cubicBezTo>
                      <a:pt x="44" y="102"/>
                      <a:pt x="41" y="100"/>
                      <a:pt x="38" y="98"/>
                    </a:cubicBezTo>
                    <a:cubicBezTo>
                      <a:pt x="32" y="94"/>
                      <a:pt x="23" y="89"/>
                      <a:pt x="16" y="85"/>
                    </a:cubicBezTo>
                    <a:cubicBezTo>
                      <a:pt x="12" y="83"/>
                      <a:pt x="9" y="81"/>
                      <a:pt x="7" y="79"/>
                    </a:cubicBezTo>
                    <a:cubicBezTo>
                      <a:pt x="6" y="78"/>
                      <a:pt x="5" y="78"/>
                      <a:pt x="4" y="77"/>
                    </a:cubicBezTo>
                    <a:cubicBezTo>
                      <a:pt x="3" y="77"/>
                      <a:pt x="3" y="77"/>
                      <a:pt x="3" y="77"/>
                    </a:cubicBezTo>
                    <a:cubicBezTo>
                      <a:pt x="3" y="77"/>
                      <a:pt x="3" y="77"/>
                      <a:pt x="3" y="77"/>
                    </a:cubicBezTo>
                    <a:cubicBezTo>
                      <a:pt x="3" y="77"/>
                      <a:pt x="3" y="77"/>
                      <a:pt x="3" y="77"/>
                    </a:cubicBezTo>
                    <a:cubicBezTo>
                      <a:pt x="4" y="77"/>
                      <a:pt x="4" y="77"/>
                      <a:pt x="4" y="77"/>
                    </a:cubicBezTo>
                    <a:cubicBezTo>
                      <a:pt x="3" y="77"/>
                      <a:pt x="3" y="77"/>
                      <a:pt x="3" y="77"/>
                    </a:cubicBezTo>
                    <a:cubicBezTo>
                      <a:pt x="3" y="77"/>
                      <a:pt x="3" y="77"/>
                      <a:pt x="3" y="77"/>
                    </a:cubicBezTo>
                    <a:cubicBezTo>
                      <a:pt x="4" y="77"/>
                      <a:pt x="4" y="77"/>
                      <a:pt x="4" y="77"/>
                    </a:cubicBezTo>
                    <a:cubicBezTo>
                      <a:pt x="2" y="77"/>
                      <a:pt x="2" y="77"/>
                      <a:pt x="2" y="77"/>
                    </a:cubicBezTo>
                    <a:cubicBezTo>
                      <a:pt x="4" y="77"/>
                      <a:pt x="4" y="77"/>
                      <a:pt x="4" y="77"/>
                    </a:cubicBezTo>
                    <a:cubicBezTo>
                      <a:pt x="4" y="77"/>
                      <a:pt x="4" y="77"/>
                      <a:pt x="4" y="77"/>
                    </a:cubicBezTo>
                    <a:cubicBezTo>
                      <a:pt x="2" y="77"/>
                      <a:pt x="2" y="77"/>
                      <a:pt x="2" y="77"/>
                    </a:cubicBezTo>
                    <a:cubicBezTo>
                      <a:pt x="4" y="77"/>
                      <a:pt x="4" y="77"/>
                      <a:pt x="4" y="77"/>
                    </a:cubicBezTo>
                    <a:cubicBezTo>
                      <a:pt x="2" y="77"/>
                      <a:pt x="2" y="77"/>
                      <a:pt x="2" y="77"/>
                    </a:cubicBezTo>
                    <a:cubicBezTo>
                      <a:pt x="3" y="78"/>
                      <a:pt x="3" y="78"/>
                      <a:pt x="3" y="78"/>
                    </a:cubicBezTo>
                    <a:cubicBezTo>
                      <a:pt x="4" y="77"/>
                      <a:pt x="4" y="77"/>
                      <a:pt x="4" y="77"/>
                    </a:cubicBezTo>
                    <a:cubicBezTo>
                      <a:pt x="2" y="77"/>
                      <a:pt x="2" y="77"/>
                      <a:pt x="2" y="77"/>
                    </a:cubicBezTo>
                    <a:cubicBezTo>
                      <a:pt x="3" y="78"/>
                      <a:pt x="3" y="78"/>
                      <a:pt x="3" y="78"/>
                    </a:cubicBezTo>
                    <a:cubicBezTo>
                      <a:pt x="2" y="77"/>
                      <a:pt x="2" y="77"/>
                      <a:pt x="2" y="77"/>
                    </a:cubicBezTo>
                    <a:cubicBezTo>
                      <a:pt x="2" y="79"/>
                      <a:pt x="2" y="79"/>
                      <a:pt x="2" y="79"/>
                    </a:cubicBezTo>
                    <a:cubicBezTo>
                      <a:pt x="44" y="99"/>
                      <a:pt x="44" y="99"/>
                      <a:pt x="44" y="99"/>
                    </a:cubicBezTo>
                    <a:cubicBezTo>
                      <a:pt x="45" y="99"/>
                      <a:pt x="45" y="99"/>
                      <a:pt x="46" y="98"/>
                    </a:cubicBezTo>
                    <a:cubicBezTo>
                      <a:pt x="46" y="97"/>
                      <a:pt x="46" y="96"/>
                      <a:pt x="45" y="96"/>
                    </a:cubicBezTo>
                    <a:cubicBezTo>
                      <a:pt x="45" y="96"/>
                      <a:pt x="43" y="94"/>
                      <a:pt x="39" y="92"/>
                    </a:cubicBezTo>
                    <a:cubicBezTo>
                      <a:pt x="33" y="89"/>
                      <a:pt x="25" y="83"/>
                      <a:pt x="17" y="79"/>
                    </a:cubicBezTo>
                    <a:cubicBezTo>
                      <a:pt x="14" y="77"/>
                      <a:pt x="11" y="75"/>
                      <a:pt x="8" y="73"/>
                    </a:cubicBezTo>
                    <a:cubicBezTo>
                      <a:pt x="7" y="72"/>
                      <a:pt x="6" y="72"/>
                      <a:pt x="6" y="71"/>
                    </a:cubicBezTo>
                    <a:cubicBezTo>
                      <a:pt x="5" y="71"/>
                      <a:pt x="5" y="71"/>
                      <a:pt x="5" y="71"/>
                    </a:cubicBezTo>
                    <a:cubicBezTo>
                      <a:pt x="5" y="71"/>
                      <a:pt x="5" y="71"/>
                      <a:pt x="5" y="71"/>
                    </a:cubicBezTo>
                    <a:cubicBezTo>
                      <a:pt x="5" y="71"/>
                      <a:pt x="5" y="71"/>
                      <a:pt x="5" y="71"/>
                    </a:cubicBezTo>
                    <a:cubicBezTo>
                      <a:pt x="4" y="72"/>
                      <a:pt x="4" y="72"/>
                      <a:pt x="4" y="72"/>
                    </a:cubicBezTo>
                    <a:cubicBezTo>
                      <a:pt x="5" y="71"/>
                      <a:pt x="5" y="71"/>
                      <a:pt x="5" y="71"/>
                    </a:cubicBezTo>
                    <a:cubicBezTo>
                      <a:pt x="5" y="71"/>
                      <a:pt x="5" y="71"/>
                      <a:pt x="5" y="71"/>
                    </a:cubicBezTo>
                    <a:cubicBezTo>
                      <a:pt x="4" y="72"/>
                      <a:pt x="4" y="72"/>
                      <a:pt x="4" y="72"/>
                    </a:cubicBezTo>
                    <a:cubicBezTo>
                      <a:pt x="5" y="71"/>
                      <a:pt x="5" y="71"/>
                      <a:pt x="5" y="71"/>
                    </a:cubicBezTo>
                    <a:cubicBezTo>
                      <a:pt x="4" y="72"/>
                      <a:pt x="4" y="72"/>
                      <a:pt x="4" y="72"/>
                    </a:cubicBezTo>
                    <a:cubicBezTo>
                      <a:pt x="5" y="72"/>
                      <a:pt x="5" y="72"/>
                      <a:pt x="5" y="72"/>
                    </a:cubicBezTo>
                    <a:cubicBezTo>
                      <a:pt x="5" y="71"/>
                      <a:pt x="5" y="71"/>
                      <a:pt x="5" y="71"/>
                    </a:cubicBezTo>
                    <a:cubicBezTo>
                      <a:pt x="4" y="72"/>
                      <a:pt x="4" y="72"/>
                      <a:pt x="4" y="72"/>
                    </a:cubicBezTo>
                    <a:cubicBezTo>
                      <a:pt x="5" y="72"/>
                      <a:pt x="5" y="72"/>
                      <a:pt x="5" y="72"/>
                    </a:cubicBezTo>
                    <a:cubicBezTo>
                      <a:pt x="4" y="72"/>
                      <a:pt x="4" y="72"/>
                      <a:pt x="4" y="72"/>
                    </a:cubicBezTo>
                    <a:cubicBezTo>
                      <a:pt x="5" y="73"/>
                      <a:pt x="5" y="73"/>
                      <a:pt x="5" y="73"/>
                    </a:cubicBezTo>
                    <a:cubicBezTo>
                      <a:pt x="5" y="72"/>
                      <a:pt x="5" y="72"/>
                      <a:pt x="5" y="72"/>
                    </a:cubicBezTo>
                    <a:cubicBezTo>
                      <a:pt x="4" y="72"/>
                      <a:pt x="4" y="72"/>
                      <a:pt x="4" y="72"/>
                    </a:cubicBezTo>
                    <a:cubicBezTo>
                      <a:pt x="5" y="73"/>
                      <a:pt x="5" y="73"/>
                      <a:pt x="5" y="73"/>
                    </a:cubicBezTo>
                    <a:cubicBezTo>
                      <a:pt x="5" y="73"/>
                      <a:pt x="5" y="73"/>
                      <a:pt x="5" y="73"/>
                    </a:cubicBezTo>
                    <a:cubicBezTo>
                      <a:pt x="4" y="72"/>
                      <a:pt x="4" y="72"/>
                      <a:pt x="4" y="72"/>
                    </a:cubicBezTo>
                    <a:cubicBezTo>
                      <a:pt x="4" y="73"/>
                      <a:pt x="4" y="73"/>
                      <a:pt x="4" y="73"/>
                    </a:cubicBezTo>
                    <a:cubicBezTo>
                      <a:pt x="5" y="73"/>
                      <a:pt x="5" y="73"/>
                      <a:pt x="5"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5" y="74"/>
                      <a:pt x="6" y="74"/>
                    </a:cubicBezTo>
                    <a:cubicBezTo>
                      <a:pt x="10" y="76"/>
                      <a:pt x="19" y="81"/>
                      <a:pt x="27" y="86"/>
                    </a:cubicBezTo>
                    <a:cubicBezTo>
                      <a:pt x="31" y="88"/>
                      <a:pt x="35" y="90"/>
                      <a:pt x="38" y="91"/>
                    </a:cubicBezTo>
                    <a:cubicBezTo>
                      <a:pt x="39" y="92"/>
                      <a:pt x="41" y="92"/>
                      <a:pt x="42" y="93"/>
                    </a:cubicBezTo>
                    <a:cubicBezTo>
                      <a:pt x="42" y="93"/>
                      <a:pt x="43" y="93"/>
                      <a:pt x="43" y="93"/>
                    </a:cubicBezTo>
                    <a:cubicBezTo>
                      <a:pt x="43" y="94"/>
                      <a:pt x="44" y="94"/>
                      <a:pt x="44" y="94"/>
                    </a:cubicBezTo>
                    <a:cubicBezTo>
                      <a:pt x="45" y="94"/>
                      <a:pt x="45" y="94"/>
                      <a:pt x="45" y="94"/>
                    </a:cubicBezTo>
                    <a:cubicBezTo>
                      <a:pt x="45" y="94"/>
                      <a:pt x="45" y="93"/>
                      <a:pt x="45" y="93"/>
                    </a:cubicBezTo>
                    <a:cubicBezTo>
                      <a:pt x="46" y="93"/>
                      <a:pt x="46" y="92"/>
                      <a:pt x="46" y="92"/>
                    </a:cubicBezTo>
                    <a:cubicBezTo>
                      <a:pt x="46" y="91"/>
                      <a:pt x="45" y="91"/>
                      <a:pt x="45" y="91"/>
                    </a:cubicBezTo>
                    <a:cubicBezTo>
                      <a:pt x="23" y="77"/>
                      <a:pt x="23" y="77"/>
                      <a:pt x="23" y="77"/>
                    </a:cubicBezTo>
                    <a:cubicBezTo>
                      <a:pt x="44" y="87"/>
                      <a:pt x="44" y="87"/>
                      <a:pt x="44" y="87"/>
                    </a:cubicBezTo>
                    <a:cubicBezTo>
                      <a:pt x="45" y="87"/>
                      <a:pt x="46" y="87"/>
                      <a:pt x="46" y="86"/>
                    </a:cubicBezTo>
                    <a:cubicBezTo>
                      <a:pt x="46" y="85"/>
                      <a:pt x="46" y="85"/>
                      <a:pt x="46" y="85"/>
                    </a:cubicBezTo>
                    <a:cubicBezTo>
                      <a:pt x="46" y="85"/>
                      <a:pt x="46" y="84"/>
                      <a:pt x="46" y="84"/>
                    </a:cubicBezTo>
                    <a:cubicBezTo>
                      <a:pt x="46" y="84"/>
                      <a:pt x="46" y="84"/>
                      <a:pt x="46" y="84"/>
                    </a:cubicBezTo>
                    <a:cubicBezTo>
                      <a:pt x="45" y="83"/>
                      <a:pt x="44" y="83"/>
                      <a:pt x="43" y="82"/>
                    </a:cubicBezTo>
                    <a:cubicBezTo>
                      <a:pt x="38" y="78"/>
                      <a:pt x="28" y="72"/>
                      <a:pt x="19" y="67"/>
                    </a:cubicBezTo>
                    <a:cubicBezTo>
                      <a:pt x="14" y="64"/>
                      <a:pt x="10" y="62"/>
                      <a:pt x="7" y="60"/>
                    </a:cubicBezTo>
                    <a:cubicBezTo>
                      <a:pt x="6" y="59"/>
                      <a:pt x="5" y="59"/>
                      <a:pt x="4" y="58"/>
                    </a:cubicBezTo>
                    <a:cubicBezTo>
                      <a:pt x="4" y="58"/>
                      <a:pt x="3" y="58"/>
                      <a:pt x="3" y="57"/>
                    </a:cubicBezTo>
                    <a:cubicBezTo>
                      <a:pt x="3" y="57"/>
                      <a:pt x="3" y="57"/>
                      <a:pt x="3" y="57"/>
                    </a:cubicBezTo>
                    <a:cubicBezTo>
                      <a:pt x="2" y="58"/>
                      <a:pt x="2" y="58"/>
                      <a:pt x="2" y="58"/>
                    </a:cubicBezTo>
                    <a:cubicBezTo>
                      <a:pt x="3" y="57"/>
                      <a:pt x="3" y="57"/>
                      <a:pt x="3" y="57"/>
                    </a:cubicBezTo>
                    <a:cubicBezTo>
                      <a:pt x="3" y="57"/>
                      <a:pt x="3" y="57"/>
                      <a:pt x="3" y="57"/>
                    </a:cubicBezTo>
                    <a:cubicBezTo>
                      <a:pt x="2" y="58"/>
                      <a:pt x="2" y="58"/>
                      <a:pt x="2" y="58"/>
                    </a:cubicBezTo>
                    <a:cubicBezTo>
                      <a:pt x="3" y="57"/>
                      <a:pt x="3" y="57"/>
                      <a:pt x="3" y="57"/>
                    </a:cubicBezTo>
                    <a:cubicBezTo>
                      <a:pt x="2" y="58"/>
                      <a:pt x="2" y="58"/>
                      <a:pt x="2" y="58"/>
                    </a:cubicBezTo>
                    <a:cubicBezTo>
                      <a:pt x="3" y="58"/>
                      <a:pt x="3" y="58"/>
                      <a:pt x="3" y="58"/>
                    </a:cubicBezTo>
                    <a:cubicBezTo>
                      <a:pt x="3" y="57"/>
                      <a:pt x="3" y="57"/>
                      <a:pt x="3" y="57"/>
                    </a:cubicBezTo>
                    <a:cubicBezTo>
                      <a:pt x="2" y="58"/>
                      <a:pt x="2" y="58"/>
                      <a:pt x="2" y="58"/>
                    </a:cubicBezTo>
                    <a:cubicBezTo>
                      <a:pt x="3" y="58"/>
                      <a:pt x="3" y="58"/>
                      <a:pt x="3" y="58"/>
                    </a:cubicBezTo>
                    <a:cubicBezTo>
                      <a:pt x="2" y="58"/>
                      <a:pt x="2" y="58"/>
                      <a:pt x="2" y="58"/>
                    </a:cubicBezTo>
                    <a:cubicBezTo>
                      <a:pt x="3" y="58"/>
                      <a:pt x="3" y="58"/>
                      <a:pt x="3" y="58"/>
                    </a:cubicBezTo>
                    <a:cubicBezTo>
                      <a:pt x="3" y="58"/>
                      <a:pt x="3" y="58"/>
                      <a:pt x="3" y="58"/>
                    </a:cubicBezTo>
                    <a:cubicBezTo>
                      <a:pt x="2" y="58"/>
                      <a:pt x="2" y="58"/>
                      <a:pt x="2" y="58"/>
                    </a:cubicBezTo>
                    <a:cubicBezTo>
                      <a:pt x="3" y="58"/>
                      <a:pt x="3" y="58"/>
                      <a:pt x="3" y="58"/>
                    </a:cubicBezTo>
                    <a:cubicBezTo>
                      <a:pt x="2" y="58"/>
                      <a:pt x="2" y="58"/>
                      <a:pt x="2" y="58"/>
                    </a:cubicBezTo>
                    <a:cubicBezTo>
                      <a:pt x="1" y="60"/>
                      <a:pt x="1" y="60"/>
                      <a:pt x="1" y="60"/>
                    </a:cubicBezTo>
                    <a:cubicBezTo>
                      <a:pt x="42" y="80"/>
                      <a:pt x="42" y="80"/>
                      <a:pt x="42" y="80"/>
                    </a:cubicBezTo>
                    <a:cubicBezTo>
                      <a:pt x="43" y="81"/>
                      <a:pt x="44" y="80"/>
                      <a:pt x="44" y="80"/>
                    </a:cubicBezTo>
                    <a:cubicBezTo>
                      <a:pt x="45" y="79"/>
                      <a:pt x="45" y="79"/>
                      <a:pt x="45" y="79"/>
                    </a:cubicBezTo>
                    <a:cubicBezTo>
                      <a:pt x="45" y="78"/>
                      <a:pt x="44" y="78"/>
                      <a:pt x="44" y="78"/>
                    </a:cubicBezTo>
                    <a:cubicBezTo>
                      <a:pt x="44" y="77"/>
                      <a:pt x="43" y="77"/>
                      <a:pt x="43" y="77"/>
                    </a:cubicBezTo>
                    <a:cubicBezTo>
                      <a:pt x="41" y="76"/>
                      <a:pt x="38" y="74"/>
                      <a:pt x="34" y="71"/>
                    </a:cubicBezTo>
                    <a:cubicBezTo>
                      <a:pt x="29" y="68"/>
                      <a:pt x="21" y="63"/>
                      <a:pt x="15" y="60"/>
                    </a:cubicBezTo>
                    <a:cubicBezTo>
                      <a:pt x="12" y="58"/>
                      <a:pt x="9" y="56"/>
                      <a:pt x="7" y="55"/>
                    </a:cubicBezTo>
                    <a:cubicBezTo>
                      <a:pt x="6" y="55"/>
                      <a:pt x="6" y="54"/>
                      <a:pt x="5" y="54"/>
                    </a:cubicBezTo>
                    <a:cubicBezTo>
                      <a:pt x="5" y="53"/>
                      <a:pt x="5" y="53"/>
                      <a:pt x="5" y="53"/>
                    </a:cubicBezTo>
                    <a:cubicBezTo>
                      <a:pt x="5" y="53"/>
                      <a:pt x="5" y="53"/>
                      <a:pt x="5" y="53"/>
                    </a:cubicBezTo>
                    <a:cubicBezTo>
                      <a:pt x="4" y="54"/>
                      <a:pt x="4" y="54"/>
                      <a:pt x="4" y="54"/>
                    </a:cubicBezTo>
                    <a:cubicBezTo>
                      <a:pt x="5" y="54"/>
                      <a:pt x="5" y="54"/>
                      <a:pt x="5" y="54"/>
                    </a:cubicBezTo>
                    <a:cubicBezTo>
                      <a:pt x="5" y="53"/>
                      <a:pt x="5" y="53"/>
                      <a:pt x="5" y="53"/>
                    </a:cubicBezTo>
                    <a:cubicBezTo>
                      <a:pt x="4" y="54"/>
                      <a:pt x="4" y="54"/>
                      <a:pt x="4" y="54"/>
                    </a:cubicBezTo>
                    <a:cubicBezTo>
                      <a:pt x="5" y="54"/>
                      <a:pt x="5" y="54"/>
                      <a:pt x="5" y="54"/>
                    </a:cubicBezTo>
                    <a:cubicBezTo>
                      <a:pt x="4" y="54"/>
                      <a:pt x="4" y="54"/>
                      <a:pt x="4" y="54"/>
                    </a:cubicBezTo>
                    <a:cubicBezTo>
                      <a:pt x="5" y="54"/>
                      <a:pt x="5" y="54"/>
                      <a:pt x="5" y="54"/>
                    </a:cubicBezTo>
                    <a:cubicBezTo>
                      <a:pt x="5" y="54"/>
                      <a:pt x="5" y="54"/>
                      <a:pt x="5" y="54"/>
                    </a:cubicBezTo>
                    <a:cubicBezTo>
                      <a:pt x="4" y="54"/>
                      <a:pt x="4" y="54"/>
                      <a:pt x="4" y="54"/>
                    </a:cubicBezTo>
                    <a:cubicBezTo>
                      <a:pt x="5" y="54"/>
                      <a:pt x="5" y="54"/>
                      <a:pt x="5" y="54"/>
                    </a:cubicBezTo>
                    <a:cubicBezTo>
                      <a:pt x="4" y="54"/>
                      <a:pt x="4" y="54"/>
                      <a:pt x="4" y="54"/>
                    </a:cubicBezTo>
                    <a:cubicBezTo>
                      <a:pt x="5" y="55"/>
                      <a:pt x="5" y="55"/>
                      <a:pt x="5" y="55"/>
                    </a:cubicBezTo>
                    <a:cubicBezTo>
                      <a:pt x="5" y="55"/>
                      <a:pt x="5" y="54"/>
                      <a:pt x="5" y="54"/>
                    </a:cubicBezTo>
                    <a:cubicBezTo>
                      <a:pt x="4" y="54"/>
                      <a:pt x="4" y="54"/>
                      <a:pt x="4" y="54"/>
                    </a:cubicBezTo>
                    <a:cubicBezTo>
                      <a:pt x="5" y="55"/>
                      <a:pt x="5" y="55"/>
                      <a:pt x="5" y="55"/>
                    </a:cubicBezTo>
                    <a:cubicBezTo>
                      <a:pt x="5" y="55"/>
                      <a:pt x="5" y="55"/>
                      <a:pt x="5" y="55"/>
                    </a:cubicBezTo>
                    <a:cubicBezTo>
                      <a:pt x="4" y="54"/>
                      <a:pt x="4" y="54"/>
                      <a:pt x="4" y="54"/>
                    </a:cubicBezTo>
                    <a:cubicBezTo>
                      <a:pt x="4" y="56"/>
                      <a:pt x="4" y="56"/>
                      <a:pt x="4" y="56"/>
                    </a:cubicBezTo>
                    <a:cubicBezTo>
                      <a:pt x="4" y="56"/>
                      <a:pt x="5" y="55"/>
                      <a:pt x="5" y="55"/>
                    </a:cubicBezTo>
                    <a:cubicBezTo>
                      <a:pt x="4" y="54"/>
                      <a:pt x="4" y="54"/>
                      <a:pt x="4" y="54"/>
                    </a:cubicBezTo>
                    <a:cubicBezTo>
                      <a:pt x="4" y="56"/>
                      <a:pt x="4" y="56"/>
                      <a:pt x="4" y="56"/>
                    </a:cubicBezTo>
                    <a:cubicBezTo>
                      <a:pt x="4" y="54"/>
                      <a:pt x="4" y="54"/>
                      <a:pt x="4" y="54"/>
                    </a:cubicBezTo>
                    <a:cubicBezTo>
                      <a:pt x="4" y="56"/>
                      <a:pt x="4" y="56"/>
                      <a:pt x="4" y="56"/>
                    </a:cubicBezTo>
                    <a:cubicBezTo>
                      <a:pt x="4" y="56"/>
                      <a:pt x="4" y="56"/>
                      <a:pt x="4" y="56"/>
                    </a:cubicBezTo>
                    <a:cubicBezTo>
                      <a:pt x="4" y="54"/>
                      <a:pt x="4" y="54"/>
                      <a:pt x="4" y="54"/>
                    </a:cubicBezTo>
                    <a:cubicBezTo>
                      <a:pt x="4" y="56"/>
                      <a:pt x="4" y="56"/>
                      <a:pt x="4" y="56"/>
                    </a:cubicBezTo>
                    <a:cubicBezTo>
                      <a:pt x="4" y="55"/>
                      <a:pt x="4" y="55"/>
                      <a:pt x="4" y="55"/>
                    </a:cubicBezTo>
                    <a:cubicBezTo>
                      <a:pt x="3" y="56"/>
                      <a:pt x="3" y="56"/>
                      <a:pt x="3" y="56"/>
                    </a:cubicBezTo>
                    <a:cubicBezTo>
                      <a:pt x="4" y="56"/>
                      <a:pt x="4" y="56"/>
                      <a:pt x="4" y="56"/>
                    </a:cubicBezTo>
                    <a:cubicBezTo>
                      <a:pt x="4" y="55"/>
                      <a:pt x="4" y="55"/>
                      <a:pt x="4" y="55"/>
                    </a:cubicBezTo>
                    <a:cubicBezTo>
                      <a:pt x="3" y="56"/>
                      <a:pt x="3" y="56"/>
                      <a:pt x="3" y="56"/>
                    </a:cubicBezTo>
                    <a:cubicBezTo>
                      <a:pt x="3" y="55"/>
                      <a:pt x="3" y="55"/>
                      <a:pt x="3" y="55"/>
                    </a:cubicBezTo>
                    <a:cubicBezTo>
                      <a:pt x="3" y="56"/>
                      <a:pt x="3" y="56"/>
                      <a:pt x="3" y="56"/>
                    </a:cubicBezTo>
                    <a:cubicBezTo>
                      <a:pt x="3" y="56"/>
                      <a:pt x="3" y="56"/>
                      <a:pt x="3" y="56"/>
                    </a:cubicBezTo>
                    <a:cubicBezTo>
                      <a:pt x="3" y="55"/>
                      <a:pt x="3" y="55"/>
                      <a:pt x="3" y="55"/>
                    </a:cubicBezTo>
                    <a:cubicBezTo>
                      <a:pt x="3" y="56"/>
                      <a:pt x="3" y="56"/>
                      <a:pt x="3" y="56"/>
                    </a:cubicBezTo>
                    <a:cubicBezTo>
                      <a:pt x="3" y="56"/>
                      <a:pt x="4" y="56"/>
                      <a:pt x="5" y="57"/>
                    </a:cubicBezTo>
                    <a:cubicBezTo>
                      <a:pt x="10" y="59"/>
                      <a:pt x="19" y="63"/>
                      <a:pt x="27" y="67"/>
                    </a:cubicBezTo>
                    <a:cubicBezTo>
                      <a:pt x="31" y="69"/>
                      <a:pt x="35" y="71"/>
                      <a:pt x="38" y="73"/>
                    </a:cubicBezTo>
                    <a:cubicBezTo>
                      <a:pt x="40" y="73"/>
                      <a:pt x="41" y="74"/>
                      <a:pt x="42" y="74"/>
                    </a:cubicBezTo>
                    <a:cubicBezTo>
                      <a:pt x="43" y="75"/>
                      <a:pt x="43" y="75"/>
                      <a:pt x="44" y="75"/>
                    </a:cubicBezTo>
                    <a:cubicBezTo>
                      <a:pt x="44" y="75"/>
                      <a:pt x="44" y="75"/>
                      <a:pt x="45" y="75"/>
                    </a:cubicBezTo>
                    <a:cubicBezTo>
                      <a:pt x="45" y="75"/>
                      <a:pt x="45" y="75"/>
                      <a:pt x="45" y="75"/>
                    </a:cubicBezTo>
                    <a:cubicBezTo>
                      <a:pt x="46" y="75"/>
                      <a:pt x="46" y="75"/>
                      <a:pt x="46" y="74"/>
                    </a:cubicBezTo>
                    <a:cubicBezTo>
                      <a:pt x="46" y="74"/>
                      <a:pt x="47" y="74"/>
                      <a:pt x="46" y="73"/>
                    </a:cubicBezTo>
                    <a:cubicBezTo>
                      <a:pt x="46" y="73"/>
                      <a:pt x="46" y="73"/>
                      <a:pt x="46" y="72"/>
                    </a:cubicBezTo>
                    <a:cubicBezTo>
                      <a:pt x="46" y="72"/>
                      <a:pt x="43" y="71"/>
                      <a:pt x="39" y="68"/>
                    </a:cubicBezTo>
                    <a:cubicBezTo>
                      <a:pt x="33" y="65"/>
                      <a:pt x="24" y="59"/>
                      <a:pt x="16" y="54"/>
                    </a:cubicBezTo>
                    <a:cubicBezTo>
                      <a:pt x="12" y="52"/>
                      <a:pt x="9" y="50"/>
                      <a:pt x="6" y="48"/>
                    </a:cubicBezTo>
                    <a:cubicBezTo>
                      <a:pt x="5" y="47"/>
                      <a:pt x="4" y="47"/>
                      <a:pt x="4" y="46"/>
                    </a:cubicBezTo>
                    <a:cubicBezTo>
                      <a:pt x="3" y="46"/>
                      <a:pt x="3" y="46"/>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7"/>
                      <a:pt x="2" y="47"/>
                      <a:pt x="2" y="47"/>
                    </a:cubicBezTo>
                    <a:cubicBezTo>
                      <a:pt x="3" y="47"/>
                      <a:pt x="3" y="47"/>
                      <a:pt x="3" y="47"/>
                    </a:cubicBezTo>
                    <a:cubicBezTo>
                      <a:pt x="3" y="46"/>
                      <a:pt x="3" y="46"/>
                      <a:pt x="3" y="46"/>
                    </a:cubicBezTo>
                    <a:cubicBezTo>
                      <a:pt x="2" y="47"/>
                      <a:pt x="2" y="47"/>
                      <a:pt x="2" y="47"/>
                    </a:cubicBezTo>
                    <a:cubicBezTo>
                      <a:pt x="3" y="47"/>
                      <a:pt x="3" y="47"/>
                      <a:pt x="3" y="47"/>
                    </a:cubicBezTo>
                    <a:cubicBezTo>
                      <a:pt x="2" y="47"/>
                      <a:pt x="2" y="47"/>
                      <a:pt x="2" y="47"/>
                    </a:cubicBezTo>
                    <a:cubicBezTo>
                      <a:pt x="3" y="47"/>
                      <a:pt x="3" y="47"/>
                      <a:pt x="3" y="47"/>
                    </a:cubicBezTo>
                    <a:cubicBezTo>
                      <a:pt x="3" y="47"/>
                      <a:pt x="3" y="47"/>
                      <a:pt x="3" y="47"/>
                    </a:cubicBezTo>
                    <a:cubicBezTo>
                      <a:pt x="2" y="47"/>
                      <a:pt x="2" y="47"/>
                      <a:pt x="2" y="47"/>
                    </a:cubicBezTo>
                    <a:cubicBezTo>
                      <a:pt x="3" y="47"/>
                      <a:pt x="3" y="47"/>
                      <a:pt x="3" y="47"/>
                    </a:cubicBezTo>
                    <a:cubicBezTo>
                      <a:pt x="2" y="47"/>
                      <a:pt x="2" y="47"/>
                      <a:pt x="2" y="47"/>
                    </a:cubicBezTo>
                    <a:cubicBezTo>
                      <a:pt x="1" y="48"/>
                      <a:pt x="1" y="48"/>
                      <a:pt x="1" y="48"/>
                    </a:cubicBezTo>
                    <a:cubicBezTo>
                      <a:pt x="1" y="48"/>
                      <a:pt x="11" y="53"/>
                      <a:pt x="21" y="59"/>
                    </a:cubicBezTo>
                    <a:cubicBezTo>
                      <a:pt x="26" y="61"/>
                      <a:pt x="31" y="64"/>
                      <a:pt x="35" y="66"/>
                    </a:cubicBezTo>
                    <a:cubicBezTo>
                      <a:pt x="37" y="67"/>
                      <a:pt x="39" y="68"/>
                      <a:pt x="41" y="68"/>
                    </a:cubicBezTo>
                    <a:cubicBezTo>
                      <a:pt x="41" y="69"/>
                      <a:pt x="42" y="69"/>
                      <a:pt x="42" y="69"/>
                    </a:cubicBezTo>
                    <a:cubicBezTo>
                      <a:pt x="43" y="69"/>
                      <a:pt x="43" y="69"/>
                      <a:pt x="44" y="69"/>
                    </a:cubicBezTo>
                    <a:cubicBezTo>
                      <a:pt x="44" y="69"/>
                      <a:pt x="44" y="69"/>
                      <a:pt x="44" y="69"/>
                    </a:cubicBezTo>
                    <a:cubicBezTo>
                      <a:pt x="45" y="69"/>
                      <a:pt x="45" y="69"/>
                      <a:pt x="45" y="69"/>
                    </a:cubicBezTo>
                    <a:cubicBezTo>
                      <a:pt x="45" y="68"/>
                      <a:pt x="46" y="68"/>
                      <a:pt x="45" y="68"/>
                    </a:cubicBezTo>
                    <a:cubicBezTo>
                      <a:pt x="45" y="67"/>
                      <a:pt x="45" y="67"/>
                      <a:pt x="45" y="67"/>
                    </a:cubicBezTo>
                    <a:cubicBezTo>
                      <a:pt x="3" y="40"/>
                      <a:pt x="3" y="40"/>
                      <a:pt x="3" y="40"/>
                    </a:cubicBezTo>
                    <a:cubicBezTo>
                      <a:pt x="2" y="41"/>
                      <a:pt x="2" y="41"/>
                      <a:pt x="2" y="41"/>
                    </a:cubicBezTo>
                    <a:cubicBezTo>
                      <a:pt x="3" y="42"/>
                      <a:pt x="3" y="42"/>
                      <a:pt x="3" y="42"/>
                    </a:cubicBezTo>
                    <a:cubicBezTo>
                      <a:pt x="2" y="41"/>
                      <a:pt x="2" y="41"/>
                      <a:pt x="2" y="41"/>
                    </a:cubicBezTo>
                    <a:cubicBezTo>
                      <a:pt x="2" y="43"/>
                      <a:pt x="2" y="43"/>
                      <a:pt x="2" y="43"/>
                    </a:cubicBezTo>
                    <a:cubicBezTo>
                      <a:pt x="3" y="42"/>
                      <a:pt x="3" y="42"/>
                      <a:pt x="3" y="42"/>
                    </a:cubicBezTo>
                    <a:cubicBezTo>
                      <a:pt x="2" y="41"/>
                      <a:pt x="2" y="41"/>
                      <a:pt x="2" y="41"/>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3"/>
                      <a:pt x="3" y="43"/>
                      <a:pt x="4" y="44"/>
                    </a:cubicBezTo>
                    <a:cubicBezTo>
                      <a:pt x="9" y="46"/>
                      <a:pt x="18" y="51"/>
                      <a:pt x="27" y="56"/>
                    </a:cubicBezTo>
                    <a:cubicBezTo>
                      <a:pt x="31" y="58"/>
                      <a:pt x="35" y="60"/>
                      <a:pt x="38" y="61"/>
                    </a:cubicBezTo>
                    <a:cubicBezTo>
                      <a:pt x="39" y="62"/>
                      <a:pt x="41" y="63"/>
                      <a:pt x="41" y="63"/>
                    </a:cubicBezTo>
                    <a:cubicBezTo>
                      <a:pt x="42" y="64"/>
                      <a:pt x="42" y="64"/>
                      <a:pt x="43" y="64"/>
                    </a:cubicBezTo>
                    <a:cubicBezTo>
                      <a:pt x="43" y="64"/>
                      <a:pt x="43" y="64"/>
                      <a:pt x="43" y="64"/>
                    </a:cubicBezTo>
                    <a:cubicBezTo>
                      <a:pt x="44" y="64"/>
                      <a:pt x="44" y="64"/>
                      <a:pt x="44" y="64"/>
                    </a:cubicBezTo>
                    <a:cubicBezTo>
                      <a:pt x="44" y="64"/>
                      <a:pt x="44" y="64"/>
                      <a:pt x="44" y="64"/>
                    </a:cubicBezTo>
                    <a:cubicBezTo>
                      <a:pt x="45" y="64"/>
                      <a:pt x="45" y="64"/>
                      <a:pt x="45" y="63"/>
                    </a:cubicBezTo>
                    <a:cubicBezTo>
                      <a:pt x="45" y="63"/>
                      <a:pt x="45" y="63"/>
                      <a:pt x="45" y="62"/>
                    </a:cubicBezTo>
                    <a:cubicBezTo>
                      <a:pt x="45" y="62"/>
                      <a:pt x="45" y="62"/>
                      <a:pt x="45" y="61"/>
                    </a:cubicBezTo>
                    <a:cubicBezTo>
                      <a:pt x="30" y="52"/>
                      <a:pt x="30" y="52"/>
                      <a:pt x="30" y="52"/>
                    </a:cubicBezTo>
                    <a:cubicBezTo>
                      <a:pt x="43" y="59"/>
                      <a:pt x="43" y="59"/>
                      <a:pt x="43" y="59"/>
                    </a:cubicBezTo>
                    <a:cubicBezTo>
                      <a:pt x="44" y="59"/>
                      <a:pt x="45" y="59"/>
                      <a:pt x="45" y="58"/>
                    </a:cubicBezTo>
                    <a:cubicBezTo>
                      <a:pt x="45" y="57"/>
                      <a:pt x="45" y="56"/>
                      <a:pt x="45" y="56"/>
                    </a:cubicBezTo>
                    <a:cubicBezTo>
                      <a:pt x="45" y="56"/>
                      <a:pt x="42" y="55"/>
                      <a:pt x="38" y="52"/>
                    </a:cubicBezTo>
                    <a:cubicBezTo>
                      <a:pt x="33" y="49"/>
                      <a:pt x="24" y="44"/>
                      <a:pt x="17" y="39"/>
                    </a:cubicBezTo>
                    <a:cubicBezTo>
                      <a:pt x="14" y="37"/>
                      <a:pt x="11" y="35"/>
                      <a:pt x="8" y="34"/>
                    </a:cubicBezTo>
                    <a:cubicBezTo>
                      <a:pt x="7" y="33"/>
                      <a:pt x="6" y="32"/>
                      <a:pt x="6" y="32"/>
                    </a:cubicBezTo>
                    <a:cubicBezTo>
                      <a:pt x="5" y="32"/>
                      <a:pt x="5" y="32"/>
                      <a:pt x="5" y="32"/>
                    </a:cubicBezTo>
                    <a:cubicBezTo>
                      <a:pt x="5" y="31"/>
                      <a:pt x="5" y="31"/>
                      <a:pt x="5" y="31"/>
                    </a:cubicBezTo>
                    <a:cubicBezTo>
                      <a:pt x="5" y="31"/>
                      <a:pt x="5" y="31"/>
                      <a:pt x="5" y="31"/>
                    </a:cubicBezTo>
                    <a:cubicBezTo>
                      <a:pt x="4" y="32"/>
                      <a:pt x="4" y="32"/>
                      <a:pt x="4" y="32"/>
                    </a:cubicBezTo>
                    <a:cubicBezTo>
                      <a:pt x="5" y="32"/>
                      <a:pt x="5" y="32"/>
                      <a:pt x="5" y="32"/>
                    </a:cubicBezTo>
                    <a:cubicBezTo>
                      <a:pt x="5" y="31"/>
                      <a:pt x="5" y="31"/>
                      <a:pt x="5" y="31"/>
                    </a:cubicBezTo>
                    <a:cubicBezTo>
                      <a:pt x="4" y="32"/>
                      <a:pt x="4" y="32"/>
                      <a:pt x="4" y="32"/>
                    </a:cubicBezTo>
                    <a:cubicBezTo>
                      <a:pt x="5" y="32"/>
                      <a:pt x="5" y="32"/>
                      <a:pt x="5" y="32"/>
                    </a:cubicBezTo>
                    <a:cubicBezTo>
                      <a:pt x="4" y="32"/>
                      <a:pt x="4" y="32"/>
                      <a:pt x="4" y="32"/>
                    </a:cubicBezTo>
                    <a:cubicBezTo>
                      <a:pt x="5" y="32"/>
                      <a:pt x="5" y="32"/>
                      <a:pt x="5" y="32"/>
                    </a:cubicBezTo>
                    <a:cubicBezTo>
                      <a:pt x="5" y="32"/>
                      <a:pt x="5" y="32"/>
                      <a:pt x="5" y="32"/>
                    </a:cubicBezTo>
                    <a:cubicBezTo>
                      <a:pt x="4" y="32"/>
                      <a:pt x="4" y="32"/>
                      <a:pt x="4" y="32"/>
                    </a:cubicBezTo>
                    <a:cubicBezTo>
                      <a:pt x="5" y="32"/>
                      <a:pt x="5" y="32"/>
                      <a:pt x="5" y="32"/>
                    </a:cubicBezTo>
                    <a:cubicBezTo>
                      <a:pt x="4" y="32"/>
                      <a:pt x="4" y="32"/>
                      <a:pt x="4" y="32"/>
                    </a:cubicBezTo>
                    <a:cubicBezTo>
                      <a:pt x="5" y="33"/>
                      <a:pt x="5" y="33"/>
                      <a:pt x="5" y="33"/>
                    </a:cubicBezTo>
                    <a:cubicBezTo>
                      <a:pt x="5" y="33"/>
                      <a:pt x="5" y="33"/>
                      <a:pt x="5" y="32"/>
                    </a:cubicBezTo>
                    <a:cubicBezTo>
                      <a:pt x="4" y="32"/>
                      <a:pt x="4" y="32"/>
                      <a:pt x="4" y="32"/>
                    </a:cubicBezTo>
                    <a:cubicBezTo>
                      <a:pt x="5" y="33"/>
                      <a:pt x="5" y="33"/>
                      <a:pt x="5" y="33"/>
                    </a:cubicBezTo>
                    <a:cubicBezTo>
                      <a:pt x="4" y="32"/>
                      <a:pt x="4" y="32"/>
                      <a:pt x="4" y="32"/>
                    </a:cubicBezTo>
                    <a:cubicBezTo>
                      <a:pt x="3" y="34"/>
                      <a:pt x="3" y="34"/>
                      <a:pt x="3" y="34"/>
                    </a:cubicBezTo>
                    <a:cubicBezTo>
                      <a:pt x="3" y="34"/>
                      <a:pt x="13" y="38"/>
                      <a:pt x="22" y="43"/>
                    </a:cubicBezTo>
                    <a:cubicBezTo>
                      <a:pt x="27" y="46"/>
                      <a:pt x="32" y="48"/>
                      <a:pt x="36" y="50"/>
                    </a:cubicBezTo>
                    <a:cubicBezTo>
                      <a:pt x="38" y="51"/>
                      <a:pt x="40" y="52"/>
                      <a:pt x="41" y="52"/>
                    </a:cubicBezTo>
                    <a:cubicBezTo>
                      <a:pt x="42" y="52"/>
                      <a:pt x="42" y="53"/>
                      <a:pt x="43" y="53"/>
                    </a:cubicBezTo>
                    <a:cubicBezTo>
                      <a:pt x="43" y="53"/>
                      <a:pt x="43" y="53"/>
                      <a:pt x="44" y="53"/>
                    </a:cubicBezTo>
                    <a:cubicBezTo>
                      <a:pt x="45" y="53"/>
                      <a:pt x="45" y="53"/>
                      <a:pt x="45" y="53"/>
                    </a:cubicBezTo>
                    <a:cubicBezTo>
                      <a:pt x="45" y="53"/>
                      <a:pt x="45" y="53"/>
                      <a:pt x="45" y="52"/>
                    </a:cubicBezTo>
                    <a:cubicBezTo>
                      <a:pt x="45" y="52"/>
                      <a:pt x="45" y="52"/>
                      <a:pt x="45" y="52"/>
                    </a:cubicBezTo>
                    <a:cubicBezTo>
                      <a:pt x="46" y="51"/>
                      <a:pt x="46" y="51"/>
                      <a:pt x="46" y="51"/>
                    </a:cubicBezTo>
                    <a:cubicBezTo>
                      <a:pt x="46" y="51"/>
                      <a:pt x="46" y="51"/>
                      <a:pt x="45" y="51"/>
                    </a:cubicBezTo>
                    <a:cubicBezTo>
                      <a:pt x="45" y="50"/>
                      <a:pt x="45" y="50"/>
                      <a:pt x="45" y="50"/>
                    </a:cubicBezTo>
                    <a:cubicBezTo>
                      <a:pt x="44" y="49"/>
                      <a:pt x="43" y="49"/>
                      <a:pt x="42" y="48"/>
                    </a:cubicBezTo>
                    <a:cubicBezTo>
                      <a:pt x="32" y="41"/>
                      <a:pt x="3" y="24"/>
                      <a:pt x="3" y="24"/>
                    </a:cubicBezTo>
                    <a:cubicBezTo>
                      <a:pt x="2" y="25"/>
                      <a:pt x="2" y="25"/>
                      <a:pt x="2" y="25"/>
                    </a:cubicBezTo>
                    <a:cubicBezTo>
                      <a:pt x="3" y="26"/>
                      <a:pt x="3" y="26"/>
                      <a:pt x="3" y="26"/>
                    </a:cubicBezTo>
                    <a:cubicBezTo>
                      <a:pt x="2" y="25"/>
                      <a:pt x="2" y="25"/>
                      <a:pt x="2" y="25"/>
                    </a:cubicBezTo>
                    <a:cubicBezTo>
                      <a:pt x="2" y="26"/>
                      <a:pt x="2" y="26"/>
                      <a:pt x="2" y="26"/>
                    </a:cubicBezTo>
                    <a:cubicBezTo>
                      <a:pt x="2" y="26"/>
                      <a:pt x="3" y="26"/>
                      <a:pt x="3" y="26"/>
                    </a:cubicBezTo>
                    <a:cubicBezTo>
                      <a:pt x="2" y="25"/>
                      <a:pt x="2" y="25"/>
                      <a:pt x="2" y="25"/>
                    </a:cubicBezTo>
                    <a:cubicBezTo>
                      <a:pt x="2" y="26"/>
                      <a:pt x="2" y="26"/>
                      <a:pt x="2" y="26"/>
                    </a:cubicBezTo>
                    <a:cubicBezTo>
                      <a:pt x="2" y="25"/>
                      <a:pt x="2" y="25"/>
                      <a:pt x="2" y="25"/>
                    </a:cubicBezTo>
                    <a:cubicBezTo>
                      <a:pt x="2" y="26"/>
                      <a:pt x="2" y="26"/>
                      <a:pt x="2" y="26"/>
                    </a:cubicBezTo>
                    <a:cubicBezTo>
                      <a:pt x="2" y="26"/>
                      <a:pt x="2" y="26"/>
                      <a:pt x="2" y="26"/>
                    </a:cubicBezTo>
                    <a:cubicBezTo>
                      <a:pt x="2" y="25"/>
                      <a:pt x="2" y="25"/>
                      <a:pt x="2" y="25"/>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7"/>
                    </a:cubicBezTo>
                    <a:cubicBezTo>
                      <a:pt x="6" y="28"/>
                      <a:pt x="16" y="33"/>
                      <a:pt x="26" y="38"/>
                    </a:cubicBezTo>
                    <a:cubicBezTo>
                      <a:pt x="31" y="41"/>
                      <a:pt x="36" y="43"/>
                      <a:pt x="39" y="45"/>
                    </a:cubicBezTo>
                    <a:cubicBezTo>
                      <a:pt x="43" y="47"/>
                      <a:pt x="45" y="48"/>
                      <a:pt x="45" y="48"/>
                    </a:cubicBezTo>
                    <a:cubicBezTo>
                      <a:pt x="45" y="48"/>
                      <a:pt x="46" y="48"/>
                      <a:pt x="47" y="47"/>
                    </a:cubicBezTo>
                    <a:cubicBezTo>
                      <a:pt x="47" y="47"/>
                      <a:pt x="47" y="47"/>
                      <a:pt x="47" y="47"/>
                    </a:cubicBezTo>
                    <a:cubicBezTo>
                      <a:pt x="47" y="46"/>
                      <a:pt x="47" y="46"/>
                      <a:pt x="47" y="46"/>
                    </a:cubicBezTo>
                    <a:cubicBezTo>
                      <a:pt x="46" y="45"/>
                      <a:pt x="46" y="45"/>
                      <a:pt x="46" y="45"/>
                    </a:cubicBezTo>
                    <a:cubicBezTo>
                      <a:pt x="46" y="45"/>
                      <a:pt x="45" y="44"/>
                      <a:pt x="43" y="43"/>
                    </a:cubicBezTo>
                    <a:cubicBezTo>
                      <a:pt x="38" y="40"/>
                      <a:pt x="28" y="34"/>
                      <a:pt x="20" y="29"/>
                    </a:cubicBezTo>
                    <a:cubicBezTo>
                      <a:pt x="15" y="26"/>
                      <a:pt x="11" y="24"/>
                      <a:pt x="8" y="22"/>
                    </a:cubicBezTo>
                    <a:cubicBezTo>
                      <a:pt x="7" y="21"/>
                      <a:pt x="6" y="20"/>
                      <a:pt x="5" y="20"/>
                    </a:cubicBezTo>
                    <a:cubicBezTo>
                      <a:pt x="5"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20"/>
                      <a:pt x="4" y="20"/>
                      <a:pt x="4" y="20"/>
                    </a:cubicBezTo>
                    <a:cubicBezTo>
                      <a:pt x="4" y="20"/>
                      <a:pt x="4" y="19"/>
                      <a:pt x="4" y="19"/>
                    </a:cubicBezTo>
                    <a:cubicBezTo>
                      <a:pt x="3" y="20"/>
                      <a:pt x="3" y="20"/>
                      <a:pt x="3" y="20"/>
                    </a:cubicBezTo>
                    <a:cubicBezTo>
                      <a:pt x="4" y="20"/>
                      <a:pt x="4" y="20"/>
                      <a:pt x="4" y="20"/>
                    </a:cubicBezTo>
                    <a:cubicBezTo>
                      <a:pt x="3" y="20"/>
                      <a:pt x="3" y="20"/>
                      <a:pt x="3" y="20"/>
                    </a:cubicBezTo>
                    <a:cubicBezTo>
                      <a:pt x="4" y="21"/>
                      <a:pt x="4" y="21"/>
                      <a:pt x="4" y="21"/>
                    </a:cubicBezTo>
                    <a:cubicBezTo>
                      <a:pt x="3" y="20"/>
                      <a:pt x="3" y="20"/>
                      <a:pt x="3" y="20"/>
                    </a:cubicBezTo>
                    <a:cubicBezTo>
                      <a:pt x="3" y="21"/>
                      <a:pt x="3" y="21"/>
                      <a:pt x="3" y="21"/>
                    </a:cubicBezTo>
                    <a:cubicBezTo>
                      <a:pt x="4" y="21"/>
                      <a:pt x="4" y="21"/>
                      <a:pt x="4" y="21"/>
                    </a:cubicBezTo>
                    <a:cubicBezTo>
                      <a:pt x="3" y="20"/>
                      <a:pt x="3" y="20"/>
                      <a:pt x="3" y="20"/>
                    </a:cubicBezTo>
                    <a:cubicBezTo>
                      <a:pt x="3" y="21"/>
                      <a:pt x="3" y="21"/>
                      <a:pt x="3" y="21"/>
                    </a:cubicBezTo>
                    <a:cubicBezTo>
                      <a:pt x="3" y="20"/>
                      <a:pt x="3" y="20"/>
                      <a:pt x="3" y="20"/>
                    </a:cubicBezTo>
                    <a:cubicBezTo>
                      <a:pt x="3" y="22"/>
                      <a:pt x="3" y="22"/>
                      <a:pt x="3" y="22"/>
                    </a:cubicBezTo>
                    <a:cubicBezTo>
                      <a:pt x="3" y="21"/>
                      <a:pt x="3" y="21"/>
                      <a:pt x="3" y="21"/>
                    </a:cubicBezTo>
                    <a:cubicBezTo>
                      <a:pt x="3" y="20"/>
                      <a:pt x="3" y="20"/>
                      <a:pt x="3" y="20"/>
                    </a:cubicBezTo>
                    <a:cubicBezTo>
                      <a:pt x="3" y="22"/>
                      <a:pt x="3" y="22"/>
                      <a:pt x="3" y="22"/>
                    </a:cubicBezTo>
                    <a:cubicBezTo>
                      <a:pt x="3" y="21"/>
                      <a:pt x="3" y="21"/>
                      <a:pt x="3" y="21"/>
                    </a:cubicBezTo>
                    <a:cubicBezTo>
                      <a:pt x="3" y="22"/>
                      <a:pt x="3" y="22"/>
                      <a:pt x="3" y="22"/>
                    </a:cubicBezTo>
                    <a:cubicBezTo>
                      <a:pt x="3" y="22"/>
                      <a:pt x="3" y="22"/>
                      <a:pt x="3" y="22"/>
                    </a:cubicBezTo>
                    <a:cubicBezTo>
                      <a:pt x="3" y="21"/>
                      <a:pt x="3" y="21"/>
                      <a:pt x="3" y="21"/>
                    </a:cubicBezTo>
                    <a:cubicBezTo>
                      <a:pt x="3" y="22"/>
                      <a:pt x="3" y="22"/>
                      <a:pt x="3" y="22"/>
                    </a:cubicBezTo>
                    <a:cubicBezTo>
                      <a:pt x="3" y="22"/>
                      <a:pt x="3" y="22"/>
                      <a:pt x="3" y="22"/>
                    </a:cubicBezTo>
                    <a:cubicBezTo>
                      <a:pt x="3" y="22"/>
                      <a:pt x="4" y="22"/>
                      <a:pt x="5" y="23"/>
                    </a:cubicBezTo>
                    <a:cubicBezTo>
                      <a:pt x="10" y="25"/>
                      <a:pt x="19" y="29"/>
                      <a:pt x="27" y="33"/>
                    </a:cubicBezTo>
                    <a:cubicBezTo>
                      <a:pt x="36" y="36"/>
                      <a:pt x="43" y="40"/>
                      <a:pt x="43" y="40"/>
                    </a:cubicBezTo>
                    <a:cubicBezTo>
                      <a:pt x="43" y="40"/>
                      <a:pt x="44" y="40"/>
                      <a:pt x="45" y="39"/>
                    </a:cubicBezTo>
                    <a:cubicBezTo>
                      <a:pt x="45" y="38"/>
                      <a:pt x="45" y="38"/>
                      <a:pt x="44" y="37"/>
                    </a:cubicBezTo>
                    <a:cubicBezTo>
                      <a:pt x="6" y="13"/>
                      <a:pt x="6" y="13"/>
                      <a:pt x="6" y="13"/>
                    </a:cubicBezTo>
                    <a:cubicBezTo>
                      <a:pt x="5" y="14"/>
                      <a:pt x="5" y="14"/>
                      <a:pt x="5" y="14"/>
                    </a:cubicBezTo>
                    <a:cubicBezTo>
                      <a:pt x="4" y="16"/>
                      <a:pt x="4" y="16"/>
                      <a:pt x="4" y="16"/>
                    </a:cubicBezTo>
                    <a:cubicBezTo>
                      <a:pt x="4" y="16"/>
                      <a:pt x="13" y="20"/>
                      <a:pt x="22" y="24"/>
                    </a:cubicBezTo>
                    <a:cubicBezTo>
                      <a:pt x="27" y="27"/>
                      <a:pt x="32" y="29"/>
                      <a:pt x="36" y="30"/>
                    </a:cubicBezTo>
                    <a:cubicBezTo>
                      <a:pt x="37" y="31"/>
                      <a:pt x="39" y="32"/>
                      <a:pt x="40" y="32"/>
                    </a:cubicBezTo>
                    <a:cubicBezTo>
                      <a:pt x="41" y="33"/>
                      <a:pt x="41" y="33"/>
                      <a:pt x="42" y="33"/>
                    </a:cubicBezTo>
                    <a:cubicBezTo>
                      <a:pt x="42" y="33"/>
                      <a:pt x="43" y="33"/>
                      <a:pt x="43" y="33"/>
                    </a:cubicBezTo>
                    <a:cubicBezTo>
                      <a:pt x="44" y="33"/>
                      <a:pt x="44" y="33"/>
                      <a:pt x="44" y="33"/>
                    </a:cubicBezTo>
                    <a:cubicBezTo>
                      <a:pt x="44" y="33"/>
                      <a:pt x="44" y="33"/>
                      <a:pt x="45" y="32"/>
                    </a:cubicBezTo>
                    <a:cubicBezTo>
                      <a:pt x="45" y="32"/>
                      <a:pt x="45" y="32"/>
                      <a:pt x="45" y="31"/>
                    </a:cubicBezTo>
                    <a:cubicBezTo>
                      <a:pt x="45" y="31"/>
                      <a:pt x="45" y="31"/>
                      <a:pt x="44" y="30"/>
                    </a:cubicBezTo>
                    <a:cubicBezTo>
                      <a:pt x="10" y="9"/>
                      <a:pt x="10" y="9"/>
                      <a:pt x="10" y="9"/>
                    </a:cubicBezTo>
                    <a:cubicBezTo>
                      <a:pt x="9" y="10"/>
                      <a:pt x="9" y="10"/>
                      <a:pt x="9" y="10"/>
                    </a:cubicBezTo>
                    <a:cubicBezTo>
                      <a:pt x="10" y="11"/>
                      <a:pt x="10" y="11"/>
                      <a:pt x="10" y="11"/>
                    </a:cubicBezTo>
                    <a:cubicBezTo>
                      <a:pt x="9" y="10"/>
                      <a:pt x="9" y="10"/>
                      <a:pt x="9" y="10"/>
                    </a:cubicBezTo>
                    <a:cubicBezTo>
                      <a:pt x="9" y="12"/>
                      <a:pt x="9" y="12"/>
                      <a:pt x="9" y="12"/>
                    </a:cubicBezTo>
                    <a:cubicBezTo>
                      <a:pt x="10" y="11"/>
                      <a:pt x="10" y="11"/>
                      <a:pt x="10" y="11"/>
                    </a:cubicBezTo>
                    <a:cubicBezTo>
                      <a:pt x="9" y="10"/>
                      <a:pt x="9" y="10"/>
                      <a:pt x="9" y="10"/>
                    </a:cubicBezTo>
                    <a:cubicBezTo>
                      <a:pt x="9" y="12"/>
                      <a:pt x="9" y="12"/>
                      <a:pt x="9" y="12"/>
                    </a:cubicBezTo>
                    <a:cubicBezTo>
                      <a:pt x="9" y="10"/>
                      <a:pt x="9" y="10"/>
                      <a:pt x="9" y="10"/>
                    </a:cubicBezTo>
                    <a:cubicBezTo>
                      <a:pt x="9" y="12"/>
                      <a:pt x="9" y="12"/>
                      <a:pt x="9" y="12"/>
                    </a:cubicBezTo>
                    <a:cubicBezTo>
                      <a:pt x="9" y="12"/>
                      <a:pt x="9" y="12"/>
                      <a:pt x="9" y="12"/>
                    </a:cubicBezTo>
                    <a:cubicBezTo>
                      <a:pt x="9" y="10"/>
                      <a:pt x="9" y="10"/>
                      <a:pt x="9" y="10"/>
                    </a:cubicBezTo>
                    <a:cubicBezTo>
                      <a:pt x="9" y="12"/>
                      <a:pt x="9" y="12"/>
                      <a:pt x="9" y="12"/>
                    </a:cubicBezTo>
                    <a:cubicBezTo>
                      <a:pt x="9" y="11"/>
                      <a:pt x="9" y="11"/>
                      <a:pt x="9" y="11"/>
                    </a:cubicBezTo>
                    <a:cubicBezTo>
                      <a:pt x="9" y="12"/>
                      <a:pt x="9" y="12"/>
                      <a:pt x="9" y="12"/>
                    </a:cubicBezTo>
                    <a:cubicBezTo>
                      <a:pt x="9" y="12"/>
                      <a:pt x="9" y="12"/>
                      <a:pt x="9" y="12"/>
                    </a:cubicBezTo>
                    <a:cubicBezTo>
                      <a:pt x="9" y="11"/>
                      <a:pt x="9" y="11"/>
                      <a:pt x="9" y="11"/>
                    </a:cubicBezTo>
                    <a:cubicBezTo>
                      <a:pt x="9" y="12"/>
                      <a:pt x="9" y="12"/>
                      <a:pt x="9" y="12"/>
                    </a:cubicBezTo>
                    <a:cubicBezTo>
                      <a:pt x="9" y="12"/>
                      <a:pt x="10" y="12"/>
                      <a:pt x="11" y="12"/>
                    </a:cubicBezTo>
                    <a:cubicBezTo>
                      <a:pt x="15" y="14"/>
                      <a:pt x="23" y="18"/>
                      <a:pt x="30" y="22"/>
                    </a:cubicBezTo>
                    <a:cubicBezTo>
                      <a:pt x="38" y="25"/>
                      <a:pt x="44" y="28"/>
                      <a:pt x="44" y="29"/>
                    </a:cubicBezTo>
                    <a:cubicBezTo>
                      <a:pt x="45" y="29"/>
                      <a:pt x="45" y="29"/>
                      <a:pt x="46" y="28"/>
                    </a:cubicBezTo>
                    <a:cubicBezTo>
                      <a:pt x="46" y="27"/>
                      <a:pt x="46" y="27"/>
                      <a:pt x="46" y="27"/>
                    </a:cubicBezTo>
                    <a:cubicBezTo>
                      <a:pt x="46" y="26"/>
                      <a:pt x="46" y="26"/>
                      <a:pt x="46" y="26"/>
                    </a:cubicBezTo>
                    <a:cubicBezTo>
                      <a:pt x="45" y="26"/>
                      <a:pt x="45" y="25"/>
                      <a:pt x="45" y="25"/>
                    </a:cubicBezTo>
                    <a:cubicBezTo>
                      <a:pt x="43" y="24"/>
                      <a:pt x="41" y="22"/>
                      <a:pt x="37" y="20"/>
                    </a:cubicBezTo>
                    <a:cubicBezTo>
                      <a:pt x="32" y="17"/>
                      <a:pt x="25" y="14"/>
                      <a:pt x="20" y="10"/>
                    </a:cubicBezTo>
                    <a:cubicBezTo>
                      <a:pt x="17" y="9"/>
                      <a:pt x="15" y="7"/>
                      <a:pt x="13" y="6"/>
                    </a:cubicBezTo>
                    <a:cubicBezTo>
                      <a:pt x="13" y="6"/>
                      <a:pt x="12" y="5"/>
                      <a:pt x="12" y="5"/>
                    </a:cubicBezTo>
                    <a:cubicBezTo>
                      <a:pt x="11" y="5"/>
                      <a:pt x="11" y="5"/>
                      <a:pt x="11" y="5"/>
                    </a:cubicBezTo>
                    <a:cubicBezTo>
                      <a:pt x="11" y="5"/>
                      <a:pt x="11" y="5"/>
                      <a:pt x="11" y="5"/>
                    </a:cubicBezTo>
                    <a:cubicBezTo>
                      <a:pt x="10" y="6"/>
                      <a:pt x="10" y="6"/>
                      <a:pt x="10" y="6"/>
                    </a:cubicBezTo>
                    <a:cubicBezTo>
                      <a:pt x="11" y="6"/>
                      <a:pt x="11" y="6"/>
                      <a:pt x="11" y="6"/>
                    </a:cubicBezTo>
                    <a:cubicBezTo>
                      <a:pt x="11" y="5"/>
                      <a:pt x="11" y="5"/>
                      <a:pt x="11" y="5"/>
                    </a:cubicBezTo>
                    <a:cubicBezTo>
                      <a:pt x="10" y="6"/>
                      <a:pt x="10" y="6"/>
                      <a:pt x="10" y="6"/>
                    </a:cubicBezTo>
                    <a:cubicBezTo>
                      <a:pt x="11" y="6"/>
                      <a:pt x="11" y="6"/>
                      <a:pt x="11" y="6"/>
                    </a:cubicBezTo>
                    <a:cubicBezTo>
                      <a:pt x="10" y="6"/>
                      <a:pt x="10" y="6"/>
                      <a:pt x="10" y="6"/>
                    </a:cubicBezTo>
                    <a:cubicBezTo>
                      <a:pt x="11" y="6"/>
                      <a:pt x="11" y="6"/>
                      <a:pt x="11" y="6"/>
                    </a:cubicBezTo>
                    <a:cubicBezTo>
                      <a:pt x="11" y="6"/>
                      <a:pt x="11" y="6"/>
                      <a:pt x="11" y="6"/>
                    </a:cubicBezTo>
                    <a:cubicBezTo>
                      <a:pt x="10" y="6"/>
                      <a:pt x="10" y="6"/>
                      <a:pt x="10" y="6"/>
                    </a:cubicBezTo>
                    <a:cubicBezTo>
                      <a:pt x="11" y="6"/>
                      <a:pt x="11" y="6"/>
                      <a:pt x="11" y="6"/>
                    </a:cubicBezTo>
                    <a:cubicBezTo>
                      <a:pt x="10" y="6"/>
                      <a:pt x="10" y="6"/>
                      <a:pt x="10" y="6"/>
                    </a:cubicBezTo>
                    <a:cubicBezTo>
                      <a:pt x="9" y="7"/>
                      <a:pt x="9" y="7"/>
                      <a:pt x="9" y="7"/>
                    </a:cubicBezTo>
                    <a:cubicBezTo>
                      <a:pt x="44" y="21"/>
                      <a:pt x="44" y="21"/>
                      <a:pt x="44" y="21"/>
                    </a:cubicBezTo>
                    <a:cubicBezTo>
                      <a:pt x="45" y="21"/>
                      <a:pt x="45" y="21"/>
                      <a:pt x="46" y="20"/>
                    </a:cubicBezTo>
                    <a:cubicBezTo>
                      <a:pt x="46" y="20"/>
                      <a:pt x="46" y="19"/>
                      <a:pt x="45" y="19"/>
                    </a:cubicBezTo>
                    <a:cubicBezTo>
                      <a:pt x="32" y="11"/>
                      <a:pt x="32" y="11"/>
                      <a:pt x="32" y="11"/>
                    </a:cubicBezTo>
                    <a:cubicBezTo>
                      <a:pt x="41" y="14"/>
                      <a:pt x="41" y="14"/>
                      <a:pt x="41" y="14"/>
                    </a:cubicBezTo>
                    <a:cubicBezTo>
                      <a:pt x="42" y="15"/>
                      <a:pt x="43" y="14"/>
                      <a:pt x="43" y="14"/>
                    </a:cubicBezTo>
                    <a:cubicBezTo>
                      <a:pt x="43" y="13"/>
                      <a:pt x="43" y="13"/>
                      <a:pt x="43" y="13"/>
                    </a:cubicBezTo>
                    <a:cubicBezTo>
                      <a:pt x="43" y="12"/>
                      <a:pt x="43" y="12"/>
                      <a:pt x="43" y="12"/>
                    </a:cubicBezTo>
                    <a:cubicBezTo>
                      <a:pt x="42" y="11"/>
                      <a:pt x="42" y="11"/>
                      <a:pt x="42" y="11"/>
                    </a:cubicBezTo>
                    <a:cubicBezTo>
                      <a:pt x="42" y="11"/>
                      <a:pt x="40" y="10"/>
                      <a:pt x="39" y="9"/>
                    </a:cubicBezTo>
                    <a:cubicBezTo>
                      <a:pt x="33" y="5"/>
                      <a:pt x="25" y="1"/>
                      <a:pt x="25" y="1"/>
                    </a:cubicBezTo>
                    <a:cubicBezTo>
                      <a:pt x="24" y="0"/>
                      <a:pt x="24" y="0"/>
                      <a:pt x="23" y="1"/>
                    </a:cubicBezTo>
                    <a:cubicBezTo>
                      <a:pt x="23" y="2"/>
                      <a:pt x="23" y="3"/>
                      <a:pt x="24" y="3"/>
                    </a:cubicBezTo>
                    <a:cubicBezTo>
                      <a:pt x="24" y="3"/>
                      <a:pt x="28" y="6"/>
                      <a:pt x="32" y="8"/>
                    </a:cubicBezTo>
                    <a:cubicBezTo>
                      <a:pt x="35" y="10"/>
                      <a:pt x="37" y="11"/>
                      <a:pt x="38" y="12"/>
                    </a:cubicBezTo>
                    <a:cubicBezTo>
                      <a:pt x="39" y="13"/>
                      <a:pt x="40" y="13"/>
                      <a:pt x="40" y="13"/>
                    </a:cubicBezTo>
                    <a:cubicBezTo>
                      <a:pt x="41" y="14"/>
                      <a:pt x="41" y="14"/>
                      <a:pt x="41" y="14"/>
                    </a:cubicBezTo>
                    <a:cubicBezTo>
                      <a:pt x="41" y="14"/>
                      <a:pt x="41" y="14"/>
                      <a:pt x="41" y="14"/>
                    </a:cubicBezTo>
                    <a:cubicBezTo>
                      <a:pt x="41" y="13"/>
                      <a:pt x="41" y="13"/>
                      <a:pt x="41" y="13"/>
                    </a:cubicBezTo>
                    <a:cubicBezTo>
                      <a:pt x="41" y="14"/>
                      <a:pt x="41" y="14"/>
                      <a:pt x="41" y="14"/>
                    </a:cubicBezTo>
                    <a:cubicBezTo>
                      <a:pt x="41" y="14"/>
                      <a:pt x="41" y="14"/>
                      <a:pt x="41" y="14"/>
                    </a:cubicBezTo>
                    <a:cubicBezTo>
                      <a:pt x="41" y="13"/>
                      <a:pt x="41" y="13"/>
                      <a:pt x="41" y="13"/>
                    </a:cubicBezTo>
                    <a:cubicBezTo>
                      <a:pt x="41" y="14"/>
                      <a:pt x="41" y="14"/>
                      <a:pt x="41" y="14"/>
                    </a:cubicBezTo>
                    <a:cubicBezTo>
                      <a:pt x="42" y="13"/>
                      <a:pt x="42" y="13"/>
                      <a:pt x="42" y="13"/>
                    </a:cubicBezTo>
                    <a:cubicBezTo>
                      <a:pt x="40" y="13"/>
                      <a:pt x="40" y="13"/>
                      <a:pt x="40" y="13"/>
                    </a:cubicBezTo>
                    <a:cubicBezTo>
                      <a:pt x="41" y="13"/>
                      <a:pt x="41" y="14"/>
                      <a:pt x="41" y="14"/>
                    </a:cubicBezTo>
                    <a:cubicBezTo>
                      <a:pt x="42" y="13"/>
                      <a:pt x="42" y="13"/>
                      <a:pt x="42" y="13"/>
                    </a:cubicBezTo>
                    <a:cubicBezTo>
                      <a:pt x="40" y="13"/>
                      <a:pt x="40" y="13"/>
                      <a:pt x="40" y="13"/>
                    </a:cubicBezTo>
                    <a:cubicBezTo>
                      <a:pt x="42" y="13"/>
                      <a:pt x="42" y="13"/>
                      <a:pt x="42" y="13"/>
                    </a:cubicBezTo>
                    <a:cubicBezTo>
                      <a:pt x="41" y="12"/>
                      <a:pt x="41" y="12"/>
                      <a:pt x="41" y="12"/>
                    </a:cubicBezTo>
                    <a:cubicBezTo>
                      <a:pt x="40" y="13"/>
                      <a:pt x="40" y="13"/>
                      <a:pt x="40" y="13"/>
                    </a:cubicBezTo>
                    <a:cubicBezTo>
                      <a:pt x="42" y="13"/>
                      <a:pt x="42" y="13"/>
                      <a:pt x="42" y="13"/>
                    </a:cubicBezTo>
                    <a:cubicBezTo>
                      <a:pt x="41" y="12"/>
                      <a:pt x="41" y="12"/>
                      <a:pt x="41" y="12"/>
                    </a:cubicBezTo>
                    <a:cubicBezTo>
                      <a:pt x="42" y="13"/>
                      <a:pt x="42" y="13"/>
                      <a:pt x="42" y="13"/>
                    </a:cubicBezTo>
                    <a:cubicBezTo>
                      <a:pt x="43" y="12"/>
                      <a:pt x="43" y="12"/>
                      <a:pt x="43" y="12"/>
                    </a:cubicBezTo>
                    <a:cubicBezTo>
                      <a:pt x="17" y="1"/>
                      <a:pt x="17" y="1"/>
                      <a:pt x="17" y="1"/>
                    </a:cubicBezTo>
                    <a:cubicBezTo>
                      <a:pt x="17" y="1"/>
                      <a:pt x="16" y="1"/>
                      <a:pt x="15" y="2"/>
                    </a:cubicBezTo>
                    <a:cubicBezTo>
                      <a:pt x="15" y="3"/>
                      <a:pt x="15" y="3"/>
                      <a:pt x="16" y="4"/>
                    </a:cubicBezTo>
                    <a:cubicBezTo>
                      <a:pt x="29" y="12"/>
                      <a:pt x="29" y="12"/>
                      <a:pt x="29" y="12"/>
                    </a:cubicBezTo>
                    <a:cubicBezTo>
                      <a:pt x="11" y="4"/>
                      <a:pt x="11" y="4"/>
                      <a:pt x="11" y="4"/>
                    </a:cubicBezTo>
                    <a:cubicBezTo>
                      <a:pt x="10" y="4"/>
                      <a:pt x="9" y="4"/>
                      <a:pt x="9" y="5"/>
                    </a:cubicBezTo>
                    <a:cubicBezTo>
                      <a:pt x="9" y="6"/>
                      <a:pt x="9" y="6"/>
                      <a:pt x="9" y="6"/>
                    </a:cubicBezTo>
                    <a:cubicBezTo>
                      <a:pt x="9" y="6"/>
                      <a:pt x="9" y="7"/>
                      <a:pt x="9" y="7"/>
                    </a:cubicBezTo>
                    <a:cubicBezTo>
                      <a:pt x="9" y="7"/>
                      <a:pt x="10" y="7"/>
                      <a:pt x="10" y="8"/>
                    </a:cubicBezTo>
                    <a:cubicBezTo>
                      <a:pt x="11" y="9"/>
                      <a:pt x="14" y="10"/>
                      <a:pt x="18" y="12"/>
                    </a:cubicBezTo>
                    <a:cubicBezTo>
                      <a:pt x="23" y="15"/>
                      <a:pt x="29" y="19"/>
                      <a:pt x="35" y="22"/>
                    </a:cubicBezTo>
                    <a:cubicBezTo>
                      <a:pt x="37" y="24"/>
                      <a:pt x="40" y="25"/>
                      <a:pt x="41" y="26"/>
                    </a:cubicBezTo>
                    <a:cubicBezTo>
                      <a:pt x="42" y="27"/>
                      <a:pt x="43" y="27"/>
                      <a:pt x="43" y="28"/>
                    </a:cubicBezTo>
                    <a:cubicBezTo>
                      <a:pt x="43" y="28"/>
                      <a:pt x="43" y="28"/>
                      <a:pt x="43" y="28"/>
                    </a:cubicBezTo>
                    <a:cubicBezTo>
                      <a:pt x="43" y="28"/>
                      <a:pt x="43" y="28"/>
                      <a:pt x="43" y="28"/>
                    </a:cubicBezTo>
                    <a:cubicBezTo>
                      <a:pt x="44" y="27"/>
                      <a:pt x="44" y="27"/>
                      <a:pt x="44" y="27"/>
                    </a:cubicBezTo>
                    <a:cubicBezTo>
                      <a:pt x="43" y="27"/>
                      <a:pt x="43" y="27"/>
                      <a:pt x="43" y="27"/>
                    </a:cubicBezTo>
                    <a:cubicBezTo>
                      <a:pt x="43" y="28"/>
                      <a:pt x="43" y="28"/>
                      <a:pt x="43" y="28"/>
                    </a:cubicBezTo>
                    <a:cubicBezTo>
                      <a:pt x="44" y="27"/>
                      <a:pt x="44" y="27"/>
                      <a:pt x="44" y="27"/>
                    </a:cubicBezTo>
                    <a:cubicBezTo>
                      <a:pt x="43" y="27"/>
                      <a:pt x="43" y="27"/>
                      <a:pt x="43" y="27"/>
                    </a:cubicBezTo>
                    <a:cubicBezTo>
                      <a:pt x="45" y="27"/>
                      <a:pt x="45" y="27"/>
                      <a:pt x="45" y="27"/>
                    </a:cubicBezTo>
                    <a:cubicBezTo>
                      <a:pt x="43" y="26"/>
                      <a:pt x="43" y="26"/>
                      <a:pt x="43" y="26"/>
                    </a:cubicBezTo>
                    <a:cubicBezTo>
                      <a:pt x="43" y="27"/>
                      <a:pt x="43" y="27"/>
                      <a:pt x="43" y="27"/>
                    </a:cubicBezTo>
                    <a:cubicBezTo>
                      <a:pt x="45" y="27"/>
                      <a:pt x="45" y="27"/>
                      <a:pt x="45" y="27"/>
                    </a:cubicBezTo>
                    <a:cubicBezTo>
                      <a:pt x="43" y="26"/>
                      <a:pt x="43" y="26"/>
                      <a:pt x="43" y="26"/>
                    </a:cubicBezTo>
                    <a:cubicBezTo>
                      <a:pt x="45" y="27"/>
                      <a:pt x="45" y="27"/>
                      <a:pt x="45" y="27"/>
                    </a:cubicBezTo>
                    <a:cubicBezTo>
                      <a:pt x="45" y="26"/>
                      <a:pt x="45" y="26"/>
                      <a:pt x="45" y="26"/>
                    </a:cubicBezTo>
                    <a:cubicBezTo>
                      <a:pt x="45" y="26"/>
                      <a:pt x="37" y="22"/>
                      <a:pt x="28" y="17"/>
                    </a:cubicBezTo>
                    <a:cubicBezTo>
                      <a:pt x="24" y="15"/>
                      <a:pt x="20" y="13"/>
                      <a:pt x="16" y="11"/>
                    </a:cubicBezTo>
                    <a:cubicBezTo>
                      <a:pt x="14" y="11"/>
                      <a:pt x="13" y="10"/>
                      <a:pt x="12" y="9"/>
                    </a:cubicBezTo>
                    <a:cubicBezTo>
                      <a:pt x="11" y="9"/>
                      <a:pt x="11" y="9"/>
                      <a:pt x="10" y="9"/>
                    </a:cubicBezTo>
                    <a:cubicBezTo>
                      <a:pt x="10" y="9"/>
                      <a:pt x="10" y="9"/>
                      <a:pt x="10" y="9"/>
                    </a:cubicBezTo>
                    <a:cubicBezTo>
                      <a:pt x="9" y="9"/>
                      <a:pt x="9" y="9"/>
                      <a:pt x="9" y="9"/>
                    </a:cubicBezTo>
                    <a:cubicBezTo>
                      <a:pt x="9" y="9"/>
                      <a:pt x="9" y="9"/>
                      <a:pt x="9" y="9"/>
                    </a:cubicBezTo>
                    <a:cubicBezTo>
                      <a:pt x="8" y="9"/>
                      <a:pt x="8" y="9"/>
                      <a:pt x="8" y="9"/>
                    </a:cubicBezTo>
                    <a:cubicBezTo>
                      <a:pt x="7" y="10"/>
                      <a:pt x="8" y="11"/>
                      <a:pt x="8" y="11"/>
                    </a:cubicBezTo>
                    <a:cubicBezTo>
                      <a:pt x="43" y="33"/>
                      <a:pt x="43" y="33"/>
                      <a:pt x="43" y="33"/>
                    </a:cubicBezTo>
                    <a:cubicBezTo>
                      <a:pt x="43" y="32"/>
                      <a:pt x="43" y="32"/>
                      <a:pt x="43" y="32"/>
                    </a:cubicBezTo>
                    <a:cubicBezTo>
                      <a:pt x="42" y="31"/>
                      <a:pt x="42" y="31"/>
                      <a:pt x="42" y="31"/>
                    </a:cubicBezTo>
                    <a:cubicBezTo>
                      <a:pt x="43" y="32"/>
                      <a:pt x="43" y="32"/>
                      <a:pt x="43" y="32"/>
                    </a:cubicBezTo>
                    <a:cubicBezTo>
                      <a:pt x="43" y="30"/>
                      <a:pt x="43" y="30"/>
                      <a:pt x="43" y="30"/>
                    </a:cubicBezTo>
                    <a:cubicBezTo>
                      <a:pt x="43" y="30"/>
                      <a:pt x="42" y="30"/>
                      <a:pt x="42" y="31"/>
                    </a:cubicBezTo>
                    <a:cubicBezTo>
                      <a:pt x="43" y="32"/>
                      <a:pt x="43" y="32"/>
                      <a:pt x="43" y="32"/>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0"/>
                      <a:pt x="42" y="30"/>
                      <a:pt x="41" y="29"/>
                    </a:cubicBezTo>
                    <a:cubicBezTo>
                      <a:pt x="37" y="28"/>
                      <a:pt x="28" y="24"/>
                      <a:pt x="20" y="20"/>
                    </a:cubicBezTo>
                    <a:cubicBezTo>
                      <a:pt x="12" y="16"/>
                      <a:pt x="5" y="13"/>
                      <a:pt x="5" y="13"/>
                    </a:cubicBezTo>
                    <a:cubicBezTo>
                      <a:pt x="5" y="13"/>
                      <a:pt x="4" y="13"/>
                      <a:pt x="4" y="14"/>
                    </a:cubicBezTo>
                    <a:cubicBezTo>
                      <a:pt x="3" y="14"/>
                      <a:pt x="3" y="15"/>
                      <a:pt x="4" y="16"/>
                    </a:cubicBezTo>
                    <a:cubicBezTo>
                      <a:pt x="42" y="40"/>
                      <a:pt x="42" y="40"/>
                      <a:pt x="42" y="40"/>
                    </a:cubicBezTo>
                    <a:cubicBezTo>
                      <a:pt x="43" y="38"/>
                      <a:pt x="43" y="38"/>
                      <a:pt x="43" y="38"/>
                    </a:cubicBezTo>
                    <a:cubicBezTo>
                      <a:pt x="44" y="37"/>
                      <a:pt x="44" y="37"/>
                      <a:pt x="44" y="37"/>
                    </a:cubicBezTo>
                    <a:cubicBezTo>
                      <a:pt x="44" y="37"/>
                      <a:pt x="34" y="32"/>
                      <a:pt x="24" y="28"/>
                    </a:cubicBezTo>
                    <a:cubicBezTo>
                      <a:pt x="19" y="26"/>
                      <a:pt x="14" y="23"/>
                      <a:pt x="10" y="22"/>
                    </a:cubicBezTo>
                    <a:cubicBezTo>
                      <a:pt x="9" y="21"/>
                      <a:pt x="7" y="20"/>
                      <a:pt x="6" y="19"/>
                    </a:cubicBezTo>
                    <a:cubicBezTo>
                      <a:pt x="5" y="19"/>
                      <a:pt x="5" y="19"/>
                      <a:pt x="4" y="19"/>
                    </a:cubicBezTo>
                    <a:cubicBezTo>
                      <a:pt x="4" y="19"/>
                      <a:pt x="4" y="19"/>
                      <a:pt x="4" y="19"/>
                    </a:cubicBezTo>
                    <a:cubicBezTo>
                      <a:pt x="3" y="19"/>
                      <a:pt x="3" y="19"/>
                      <a:pt x="3" y="19"/>
                    </a:cubicBezTo>
                    <a:cubicBezTo>
                      <a:pt x="2" y="19"/>
                      <a:pt x="2" y="19"/>
                      <a:pt x="2" y="19"/>
                    </a:cubicBezTo>
                    <a:cubicBezTo>
                      <a:pt x="2" y="19"/>
                      <a:pt x="2" y="19"/>
                      <a:pt x="2" y="19"/>
                    </a:cubicBezTo>
                    <a:cubicBezTo>
                      <a:pt x="1" y="20"/>
                      <a:pt x="1" y="20"/>
                      <a:pt x="1" y="20"/>
                    </a:cubicBezTo>
                    <a:cubicBezTo>
                      <a:pt x="1" y="21"/>
                      <a:pt x="2" y="21"/>
                      <a:pt x="2" y="21"/>
                    </a:cubicBezTo>
                    <a:cubicBezTo>
                      <a:pt x="2" y="21"/>
                      <a:pt x="2" y="21"/>
                      <a:pt x="2" y="21"/>
                    </a:cubicBezTo>
                    <a:cubicBezTo>
                      <a:pt x="2" y="21"/>
                      <a:pt x="2" y="21"/>
                      <a:pt x="2" y="21"/>
                    </a:cubicBezTo>
                    <a:cubicBezTo>
                      <a:pt x="3" y="22"/>
                      <a:pt x="6" y="24"/>
                      <a:pt x="10" y="26"/>
                    </a:cubicBezTo>
                    <a:cubicBezTo>
                      <a:pt x="17" y="30"/>
                      <a:pt x="25" y="35"/>
                      <a:pt x="32" y="40"/>
                    </a:cubicBezTo>
                    <a:cubicBezTo>
                      <a:pt x="36" y="42"/>
                      <a:pt x="39" y="44"/>
                      <a:pt x="41" y="45"/>
                    </a:cubicBezTo>
                    <a:cubicBezTo>
                      <a:pt x="42" y="46"/>
                      <a:pt x="43" y="47"/>
                      <a:pt x="44" y="47"/>
                    </a:cubicBezTo>
                    <a:cubicBezTo>
                      <a:pt x="44" y="47"/>
                      <a:pt x="44" y="47"/>
                      <a:pt x="44" y="47"/>
                    </a:cubicBezTo>
                    <a:cubicBezTo>
                      <a:pt x="44" y="48"/>
                      <a:pt x="44" y="48"/>
                      <a:pt x="44" y="48"/>
                    </a:cubicBezTo>
                    <a:cubicBezTo>
                      <a:pt x="45" y="47"/>
                      <a:pt x="45" y="47"/>
                      <a:pt x="45" y="47"/>
                    </a:cubicBezTo>
                    <a:cubicBezTo>
                      <a:pt x="44" y="47"/>
                      <a:pt x="44" y="47"/>
                      <a:pt x="44" y="47"/>
                    </a:cubicBezTo>
                    <a:cubicBezTo>
                      <a:pt x="44" y="48"/>
                      <a:pt x="44" y="48"/>
                      <a:pt x="44" y="48"/>
                    </a:cubicBezTo>
                    <a:cubicBezTo>
                      <a:pt x="45" y="47"/>
                      <a:pt x="45" y="47"/>
                      <a:pt x="45" y="47"/>
                    </a:cubicBezTo>
                    <a:cubicBezTo>
                      <a:pt x="44" y="47"/>
                      <a:pt x="44" y="47"/>
                      <a:pt x="44" y="47"/>
                    </a:cubicBezTo>
                    <a:cubicBezTo>
                      <a:pt x="45" y="47"/>
                      <a:pt x="45" y="47"/>
                      <a:pt x="45" y="47"/>
                    </a:cubicBezTo>
                    <a:cubicBezTo>
                      <a:pt x="44" y="47"/>
                      <a:pt x="44" y="47"/>
                      <a:pt x="44" y="47"/>
                    </a:cubicBezTo>
                    <a:cubicBezTo>
                      <a:pt x="44" y="47"/>
                      <a:pt x="44" y="47"/>
                      <a:pt x="44" y="47"/>
                    </a:cubicBezTo>
                    <a:cubicBezTo>
                      <a:pt x="45" y="47"/>
                      <a:pt x="45" y="47"/>
                      <a:pt x="45" y="47"/>
                    </a:cubicBezTo>
                    <a:cubicBezTo>
                      <a:pt x="44" y="47"/>
                      <a:pt x="44" y="47"/>
                      <a:pt x="44" y="47"/>
                    </a:cubicBezTo>
                    <a:cubicBezTo>
                      <a:pt x="45" y="47"/>
                      <a:pt x="45" y="47"/>
                      <a:pt x="45" y="47"/>
                    </a:cubicBezTo>
                    <a:cubicBezTo>
                      <a:pt x="44" y="46"/>
                      <a:pt x="44" y="46"/>
                      <a:pt x="44" y="46"/>
                    </a:cubicBezTo>
                    <a:cubicBezTo>
                      <a:pt x="44" y="47"/>
                      <a:pt x="44" y="47"/>
                      <a:pt x="44" y="47"/>
                    </a:cubicBezTo>
                    <a:cubicBezTo>
                      <a:pt x="45" y="47"/>
                      <a:pt x="45" y="47"/>
                      <a:pt x="45" y="47"/>
                    </a:cubicBezTo>
                    <a:cubicBezTo>
                      <a:pt x="44" y="46"/>
                      <a:pt x="44" y="46"/>
                      <a:pt x="44" y="46"/>
                    </a:cubicBezTo>
                    <a:cubicBezTo>
                      <a:pt x="45" y="47"/>
                      <a:pt x="45" y="47"/>
                      <a:pt x="45" y="47"/>
                    </a:cubicBezTo>
                    <a:cubicBezTo>
                      <a:pt x="46" y="45"/>
                      <a:pt x="46" y="45"/>
                      <a:pt x="46" y="45"/>
                    </a:cubicBezTo>
                    <a:cubicBezTo>
                      <a:pt x="46" y="45"/>
                      <a:pt x="36" y="40"/>
                      <a:pt x="25" y="34"/>
                    </a:cubicBezTo>
                    <a:cubicBezTo>
                      <a:pt x="20" y="32"/>
                      <a:pt x="14" y="29"/>
                      <a:pt x="10" y="27"/>
                    </a:cubicBezTo>
                    <a:cubicBezTo>
                      <a:pt x="8" y="26"/>
                      <a:pt x="6" y="25"/>
                      <a:pt x="5" y="25"/>
                    </a:cubicBezTo>
                    <a:cubicBezTo>
                      <a:pt x="4" y="24"/>
                      <a:pt x="4" y="24"/>
                      <a:pt x="3" y="24"/>
                    </a:cubicBezTo>
                    <a:cubicBezTo>
                      <a:pt x="3" y="24"/>
                      <a:pt x="3" y="24"/>
                      <a:pt x="3" y="24"/>
                    </a:cubicBezTo>
                    <a:cubicBezTo>
                      <a:pt x="2" y="24"/>
                      <a:pt x="2" y="23"/>
                      <a:pt x="2" y="23"/>
                    </a:cubicBezTo>
                    <a:cubicBezTo>
                      <a:pt x="1" y="24"/>
                      <a:pt x="1" y="24"/>
                      <a:pt x="1" y="24"/>
                    </a:cubicBezTo>
                    <a:cubicBezTo>
                      <a:pt x="1" y="24"/>
                      <a:pt x="1" y="24"/>
                      <a:pt x="1" y="24"/>
                    </a:cubicBezTo>
                    <a:cubicBezTo>
                      <a:pt x="0" y="25"/>
                      <a:pt x="0" y="25"/>
                      <a:pt x="0" y="25"/>
                    </a:cubicBezTo>
                    <a:cubicBezTo>
                      <a:pt x="0" y="26"/>
                      <a:pt x="1" y="26"/>
                      <a:pt x="1" y="26"/>
                    </a:cubicBezTo>
                    <a:cubicBezTo>
                      <a:pt x="1" y="26"/>
                      <a:pt x="4" y="28"/>
                      <a:pt x="8" y="30"/>
                    </a:cubicBezTo>
                    <a:cubicBezTo>
                      <a:pt x="14" y="34"/>
                      <a:pt x="23" y="39"/>
                      <a:pt x="30" y="44"/>
                    </a:cubicBezTo>
                    <a:cubicBezTo>
                      <a:pt x="34" y="46"/>
                      <a:pt x="37" y="48"/>
                      <a:pt x="39" y="50"/>
                    </a:cubicBezTo>
                    <a:cubicBezTo>
                      <a:pt x="41" y="50"/>
                      <a:pt x="42" y="51"/>
                      <a:pt x="42"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4" y="51"/>
                      <a:pt x="44" y="51"/>
                      <a:pt x="44" y="51"/>
                    </a:cubicBezTo>
                    <a:cubicBezTo>
                      <a:pt x="43" y="51"/>
                      <a:pt x="43" y="51"/>
                      <a:pt x="43" y="51"/>
                    </a:cubicBezTo>
                    <a:cubicBezTo>
                      <a:pt x="43" y="52"/>
                      <a:pt x="43" y="52"/>
                      <a:pt x="43" y="52"/>
                    </a:cubicBezTo>
                    <a:cubicBezTo>
                      <a:pt x="44" y="51"/>
                      <a:pt x="44" y="51"/>
                      <a:pt x="44" y="51"/>
                    </a:cubicBezTo>
                    <a:cubicBezTo>
                      <a:pt x="43" y="51"/>
                      <a:pt x="43" y="51"/>
                      <a:pt x="43" y="51"/>
                    </a:cubicBezTo>
                    <a:cubicBezTo>
                      <a:pt x="44" y="51"/>
                      <a:pt x="44" y="51"/>
                      <a:pt x="44" y="51"/>
                    </a:cubicBezTo>
                    <a:cubicBezTo>
                      <a:pt x="43" y="51"/>
                      <a:pt x="43" y="51"/>
                      <a:pt x="43" y="51"/>
                    </a:cubicBezTo>
                    <a:cubicBezTo>
                      <a:pt x="43" y="51"/>
                      <a:pt x="43" y="51"/>
                      <a:pt x="43" y="51"/>
                    </a:cubicBezTo>
                    <a:cubicBezTo>
                      <a:pt x="44" y="51"/>
                      <a:pt x="44" y="51"/>
                      <a:pt x="44" y="51"/>
                    </a:cubicBezTo>
                    <a:cubicBezTo>
                      <a:pt x="43" y="51"/>
                      <a:pt x="43" y="51"/>
                      <a:pt x="43" y="51"/>
                    </a:cubicBezTo>
                    <a:cubicBezTo>
                      <a:pt x="44" y="51"/>
                      <a:pt x="44" y="51"/>
                      <a:pt x="44" y="51"/>
                    </a:cubicBezTo>
                    <a:cubicBezTo>
                      <a:pt x="43" y="51"/>
                      <a:pt x="43" y="51"/>
                      <a:pt x="43" y="51"/>
                    </a:cubicBezTo>
                    <a:cubicBezTo>
                      <a:pt x="44" y="51"/>
                      <a:pt x="44" y="51"/>
                      <a:pt x="44" y="51"/>
                    </a:cubicBezTo>
                    <a:cubicBezTo>
                      <a:pt x="44" y="50"/>
                      <a:pt x="44" y="50"/>
                      <a:pt x="44" y="50"/>
                    </a:cubicBezTo>
                    <a:cubicBezTo>
                      <a:pt x="44" y="50"/>
                      <a:pt x="43" y="50"/>
                      <a:pt x="43" y="51"/>
                    </a:cubicBezTo>
                    <a:cubicBezTo>
                      <a:pt x="44" y="51"/>
                      <a:pt x="44" y="51"/>
                      <a:pt x="44" y="51"/>
                    </a:cubicBezTo>
                    <a:cubicBezTo>
                      <a:pt x="44" y="50"/>
                      <a:pt x="44" y="50"/>
                      <a:pt x="44" y="50"/>
                    </a:cubicBezTo>
                    <a:cubicBezTo>
                      <a:pt x="44" y="51"/>
                      <a:pt x="44" y="51"/>
                      <a:pt x="44" y="51"/>
                    </a:cubicBezTo>
                    <a:cubicBezTo>
                      <a:pt x="44" y="50"/>
                      <a:pt x="44" y="50"/>
                      <a:pt x="44" y="50"/>
                    </a:cubicBezTo>
                    <a:cubicBezTo>
                      <a:pt x="44" y="50"/>
                      <a:pt x="44" y="50"/>
                      <a:pt x="44" y="50"/>
                    </a:cubicBezTo>
                    <a:cubicBezTo>
                      <a:pt x="44" y="51"/>
                      <a:pt x="44" y="51"/>
                      <a:pt x="44" y="51"/>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3" y="50"/>
                      <a:pt x="42" y="49"/>
                    </a:cubicBezTo>
                    <a:cubicBezTo>
                      <a:pt x="37" y="47"/>
                      <a:pt x="28" y="43"/>
                      <a:pt x="20" y="39"/>
                    </a:cubicBezTo>
                    <a:cubicBezTo>
                      <a:pt x="16" y="37"/>
                      <a:pt x="12" y="35"/>
                      <a:pt x="9" y="33"/>
                    </a:cubicBezTo>
                    <a:cubicBezTo>
                      <a:pt x="6" y="32"/>
                      <a:pt x="5" y="31"/>
                      <a:pt x="5" y="31"/>
                    </a:cubicBezTo>
                    <a:cubicBezTo>
                      <a:pt x="4" y="31"/>
                      <a:pt x="3" y="31"/>
                      <a:pt x="3" y="31"/>
                    </a:cubicBezTo>
                    <a:cubicBezTo>
                      <a:pt x="2" y="32"/>
                      <a:pt x="2" y="32"/>
                      <a:pt x="2" y="32"/>
                    </a:cubicBezTo>
                    <a:cubicBezTo>
                      <a:pt x="2" y="33"/>
                      <a:pt x="3" y="33"/>
                      <a:pt x="3" y="33"/>
                    </a:cubicBezTo>
                    <a:cubicBezTo>
                      <a:pt x="3" y="34"/>
                      <a:pt x="3" y="34"/>
                      <a:pt x="3" y="34"/>
                    </a:cubicBezTo>
                    <a:cubicBezTo>
                      <a:pt x="4" y="34"/>
                      <a:pt x="4" y="35"/>
                      <a:pt x="6" y="36"/>
                    </a:cubicBezTo>
                    <a:cubicBezTo>
                      <a:pt x="15" y="42"/>
                      <a:pt x="43" y="59"/>
                      <a:pt x="43" y="59"/>
                    </a:cubicBezTo>
                    <a:cubicBezTo>
                      <a:pt x="44" y="57"/>
                      <a:pt x="44" y="57"/>
                      <a:pt x="44" y="57"/>
                    </a:cubicBezTo>
                    <a:cubicBezTo>
                      <a:pt x="44" y="56"/>
                      <a:pt x="44" y="56"/>
                      <a:pt x="44" y="56"/>
                    </a:cubicBezTo>
                    <a:cubicBezTo>
                      <a:pt x="4" y="36"/>
                      <a:pt x="4" y="36"/>
                      <a:pt x="4" y="36"/>
                    </a:cubicBezTo>
                    <a:cubicBezTo>
                      <a:pt x="3" y="36"/>
                      <a:pt x="2" y="36"/>
                      <a:pt x="2" y="36"/>
                    </a:cubicBezTo>
                    <a:cubicBezTo>
                      <a:pt x="2" y="37"/>
                      <a:pt x="2" y="38"/>
                      <a:pt x="2" y="38"/>
                    </a:cubicBezTo>
                    <a:cubicBezTo>
                      <a:pt x="43" y="64"/>
                      <a:pt x="43" y="64"/>
                      <a:pt x="43" y="64"/>
                    </a:cubicBezTo>
                    <a:cubicBezTo>
                      <a:pt x="44" y="63"/>
                      <a:pt x="44" y="63"/>
                      <a:pt x="44" y="63"/>
                    </a:cubicBezTo>
                    <a:cubicBezTo>
                      <a:pt x="43" y="62"/>
                      <a:pt x="43" y="62"/>
                      <a:pt x="43" y="62"/>
                    </a:cubicBezTo>
                    <a:cubicBezTo>
                      <a:pt x="44" y="63"/>
                      <a:pt x="44" y="63"/>
                      <a:pt x="44" y="63"/>
                    </a:cubicBezTo>
                    <a:cubicBezTo>
                      <a:pt x="43" y="61"/>
                      <a:pt x="43" y="61"/>
                      <a:pt x="43" y="61"/>
                    </a:cubicBezTo>
                    <a:cubicBezTo>
                      <a:pt x="43" y="62"/>
                      <a:pt x="43" y="62"/>
                      <a:pt x="43" y="62"/>
                    </a:cubicBezTo>
                    <a:cubicBezTo>
                      <a:pt x="44" y="63"/>
                      <a:pt x="44" y="63"/>
                      <a:pt x="44" y="63"/>
                    </a:cubicBezTo>
                    <a:cubicBezTo>
                      <a:pt x="43" y="61"/>
                      <a:pt x="43" y="61"/>
                      <a:pt x="43" y="61"/>
                    </a:cubicBezTo>
                    <a:cubicBezTo>
                      <a:pt x="44" y="63"/>
                      <a:pt x="44" y="63"/>
                      <a:pt x="44" y="63"/>
                    </a:cubicBezTo>
                    <a:cubicBezTo>
                      <a:pt x="44" y="61"/>
                      <a:pt x="44" y="61"/>
                      <a:pt x="44" y="61"/>
                    </a:cubicBezTo>
                    <a:cubicBezTo>
                      <a:pt x="43" y="61"/>
                      <a:pt x="43" y="61"/>
                      <a:pt x="43" y="61"/>
                    </a:cubicBezTo>
                    <a:cubicBezTo>
                      <a:pt x="44" y="63"/>
                      <a:pt x="44" y="63"/>
                      <a:pt x="44" y="63"/>
                    </a:cubicBezTo>
                    <a:cubicBezTo>
                      <a:pt x="44" y="61"/>
                      <a:pt x="44" y="61"/>
                      <a:pt x="44" y="61"/>
                    </a:cubicBezTo>
                    <a:cubicBezTo>
                      <a:pt x="44" y="62"/>
                      <a:pt x="44" y="62"/>
                      <a:pt x="44" y="62"/>
                    </a:cubicBezTo>
                    <a:cubicBezTo>
                      <a:pt x="44" y="61"/>
                      <a:pt x="44" y="61"/>
                      <a:pt x="44" y="61"/>
                    </a:cubicBezTo>
                    <a:cubicBezTo>
                      <a:pt x="44" y="61"/>
                      <a:pt x="44" y="61"/>
                      <a:pt x="44" y="61"/>
                    </a:cubicBezTo>
                    <a:cubicBezTo>
                      <a:pt x="44" y="62"/>
                      <a:pt x="44" y="62"/>
                      <a:pt x="44" y="62"/>
                    </a:cubicBezTo>
                    <a:cubicBezTo>
                      <a:pt x="44" y="61"/>
                      <a:pt x="44" y="61"/>
                      <a:pt x="44" y="61"/>
                    </a:cubicBezTo>
                    <a:cubicBezTo>
                      <a:pt x="44" y="61"/>
                      <a:pt x="44" y="61"/>
                      <a:pt x="44" y="61"/>
                    </a:cubicBezTo>
                    <a:cubicBezTo>
                      <a:pt x="44" y="61"/>
                      <a:pt x="43" y="61"/>
                      <a:pt x="41" y="60"/>
                    </a:cubicBezTo>
                    <a:cubicBezTo>
                      <a:pt x="37" y="58"/>
                      <a:pt x="28" y="53"/>
                      <a:pt x="19" y="48"/>
                    </a:cubicBezTo>
                    <a:cubicBezTo>
                      <a:pt x="15" y="46"/>
                      <a:pt x="11" y="44"/>
                      <a:pt x="8" y="43"/>
                    </a:cubicBezTo>
                    <a:cubicBezTo>
                      <a:pt x="7" y="42"/>
                      <a:pt x="5" y="41"/>
                      <a:pt x="4" y="41"/>
                    </a:cubicBezTo>
                    <a:cubicBezTo>
                      <a:pt x="4" y="40"/>
                      <a:pt x="3" y="40"/>
                      <a:pt x="3" y="40"/>
                    </a:cubicBezTo>
                    <a:cubicBezTo>
                      <a:pt x="3" y="40"/>
                      <a:pt x="2" y="40"/>
                      <a:pt x="2" y="40"/>
                    </a:cubicBezTo>
                    <a:cubicBezTo>
                      <a:pt x="1" y="40"/>
                      <a:pt x="1" y="40"/>
                      <a:pt x="1" y="40"/>
                    </a:cubicBezTo>
                    <a:cubicBezTo>
                      <a:pt x="1" y="40"/>
                      <a:pt x="1" y="40"/>
                      <a:pt x="0" y="41"/>
                    </a:cubicBezTo>
                    <a:cubicBezTo>
                      <a:pt x="0" y="41"/>
                      <a:pt x="0" y="42"/>
                      <a:pt x="1" y="43"/>
                    </a:cubicBezTo>
                    <a:cubicBezTo>
                      <a:pt x="43" y="69"/>
                      <a:pt x="43" y="69"/>
                      <a:pt x="43" y="69"/>
                    </a:cubicBezTo>
                    <a:cubicBezTo>
                      <a:pt x="44" y="68"/>
                      <a:pt x="44" y="68"/>
                      <a:pt x="44" y="68"/>
                    </a:cubicBezTo>
                    <a:cubicBezTo>
                      <a:pt x="43" y="67"/>
                      <a:pt x="43" y="67"/>
                      <a:pt x="43" y="67"/>
                    </a:cubicBezTo>
                    <a:cubicBezTo>
                      <a:pt x="44" y="68"/>
                      <a:pt x="44" y="68"/>
                      <a:pt x="44" y="68"/>
                    </a:cubicBezTo>
                    <a:cubicBezTo>
                      <a:pt x="43" y="66"/>
                      <a:pt x="43" y="66"/>
                      <a:pt x="43" y="66"/>
                    </a:cubicBezTo>
                    <a:cubicBezTo>
                      <a:pt x="43" y="67"/>
                      <a:pt x="43" y="67"/>
                      <a:pt x="43" y="67"/>
                    </a:cubicBezTo>
                    <a:cubicBezTo>
                      <a:pt x="44" y="68"/>
                      <a:pt x="44" y="68"/>
                      <a:pt x="44" y="68"/>
                    </a:cubicBezTo>
                    <a:cubicBezTo>
                      <a:pt x="43" y="66"/>
                      <a:pt x="43" y="66"/>
                      <a:pt x="43" y="66"/>
                    </a:cubicBezTo>
                    <a:cubicBezTo>
                      <a:pt x="44" y="68"/>
                      <a:pt x="44" y="68"/>
                      <a:pt x="44" y="68"/>
                    </a:cubicBezTo>
                    <a:cubicBezTo>
                      <a:pt x="44" y="66"/>
                      <a:pt x="44" y="66"/>
                      <a:pt x="44" y="66"/>
                    </a:cubicBezTo>
                    <a:cubicBezTo>
                      <a:pt x="43" y="66"/>
                      <a:pt x="43" y="66"/>
                      <a:pt x="43" y="66"/>
                    </a:cubicBezTo>
                    <a:cubicBezTo>
                      <a:pt x="44" y="68"/>
                      <a:pt x="44" y="68"/>
                      <a:pt x="44" y="68"/>
                    </a:cubicBezTo>
                    <a:cubicBezTo>
                      <a:pt x="44" y="66"/>
                      <a:pt x="44" y="66"/>
                      <a:pt x="44" y="66"/>
                    </a:cubicBezTo>
                    <a:cubicBezTo>
                      <a:pt x="44" y="67"/>
                      <a:pt x="44" y="67"/>
                      <a:pt x="44" y="67"/>
                    </a:cubicBezTo>
                    <a:cubicBezTo>
                      <a:pt x="44" y="66"/>
                      <a:pt x="44" y="66"/>
                      <a:pt x="44" y="66"/>
                    </a:cubicBezTo>
                    <a:cubicBezTo>
                      <a:pt x="44" y="66"/>
                      <a:pt x="44" y="66"/>
                      <a:pt x="44" y="66"/>
                    </a:cubicBezTo>
                    <a:cubicBezTo>
                      <a:pt x="44" y="67"/>
                      <a:pt x="44" y="67"/>
                      <a:pt x="44" y="67"/>
                    </a:cubicBezTo>
                    <a:cubicBezTo>
                      <a:pt x="44" y="66"/>
                      <a:pt x="44" y="66"/>
                      <a:pt x="44" y="66"/>
                    </a:cubicBezTo>
                    <a:cubicBezTo>
                      <a:pt x="44" y="66"/>
                      <a:pt x="43" y="66"/>
                      <a:pt x="41" y="65"/>
                    </a:cubicBezTo>
                    <a:cubicBezTo>
                      <a:pt x="36" y="63"/>
                      <a:pt x="27" y="58"/>
                      <a:pt x="18" y="54"/>
                    </a:cubicBezTo>
                    <a:cubicBezTo>
                      <a:pt x="14" y="51"/>
                      <a:pt x="10" y="49"/>
                      <a:pt x="7" y="48"/>
                    </a:cubicBezTo>
                    <a:cubicBezTo>
                      <a:pt x="4" y="46"/>
                      <a:pt x="2" y="45"/>
                      <a:pt x="2" y="45"/>
                    </a:cubicBezTo>
                    <a:cubicBezTo>
                      <a:pt x="2" y="45"/>
                      <a:pt x="1" y="45"/>
                      <a:pt x="0" y="46"/>
                    </a:cubicBezTo>
                    <a:cubicBezTo>
                      <a:pt x="0" y="46"/>
                      <a:pt x="0" y="46"/>
                      <a:pt x="0" y="47"/>
                    </a:cubicBezTo>
                    <a:cubicBezTo>
                      <a:pt x="0" y="47"/>
                      <a:pt x="0" y="47"/>
                      <a:pt x="0" y="48"/>
                    </a:cubicBezTo>
                    <a:cubicBezTo>
                      <a:pt x="1" y="48"/>
                      <a:pt x="1" y="48"/>
                      <a:pt x="1" y="48"/>
                    </a:cubicBezTo>
                    <a:cubicBezTo>
                      <a:pt x="2" y="48"/>
                      <a:pt x="3" y="49"/>
                      <a:pt x="4" y="50"/>
                    </a:cubicBezTo>
                    <a:cubicBezTo>
                      <a:pt x="14" y="57"/>
                      <a:pt x="44" y="75"/>
                      <a:pt x="44" y="75"/>
                    </a:cubicBezTo>
                    <a:cubicBezTo>
                      <a:pt x="45" y="74"/>
                      <a:pt x="45" y="74"/>
                      <a:pt x="45" y="74"/>
                    </a:cubicBezTo>
                    <a:cubicBezTo>
                      <a:pt x="44" y="73"/>
                      <a:pt x="44" y="73"/>
                      <a:pt x="44" y="73"/>
                    </a:cubicBezTo>
                    <a:cubicBezTo>
                      <a:pt x="45" y="74"/>
                      <a:pt x="45" y="74"/>
                      <a:pt x="45" y="74"/>
                    </a:cubicBezTo>
                    <a:cubicBezTo>
                      <a:pt x="44" y="72"/>
                      <a:pt x="44" y="72"/>
                      <a:pt x="44" y="72"/>
                    </a:cubicBezTo>
                    <a:cubicBezTo>
                      <a:pt x="44" y="72"/>
                      <a:pt x="44" y="72"/>
                      <a:pt x="44" y="73"/>
                    </a:cubicBezTo>
                    <a:cubicBezTo>
                      <a:pt x="45" y="74"/>
                      <a:pt x="45" y="74"/>
                      <a:pt x="45" y="74"/>
                    </a:cubicBezTo>
                    <a:cubicBezTo>
                      <a:pt x="44" y="72"/>
                      <a:pt x="44" y="72"/>
                      <a:pt x="44" y="72"/>
                    </a:cubicBezTo>
                    <a:cubicBezTo>
                      <a:pt x="45" y="73"/>
                      <a:pt x="45" y="73"/>
                      <a:pt x="45" y="73"/>
                    </a:cubicBezTo>
                    <a:cubicBezTo>
                      <a:pt x="45" y="72"/>
                      <a:pt x="45" y="72"/>
                      <a:pt x="45" y="72"/>
                    </a:cubicBezTo>
                    <a:cubicBezTo>
                      <a:pt x="44" y="72"/>
                      <a:pt x="44" y="72"/>
                      <a:pt x="44" y="72"/>
                    </a:cubicBezTo>
                    <a:cubicBezTo>
                      <a:pt x="45" y="73"/>
                      <a:pt x="45" y="73"/>
                      <a:pt x="45" y="73"/>
                    </a:cubicBezTo>
                    <a:cubicBezTo>
                      <a:pt x="45" y="72"/>
                      <a:pt x="45" y="72"/>
                      <a:pt x="45" y="72"/>
                    </a:cubicBezTo>
                    <a:cubicBezTo>
                      <a:pt x="45" y="73"/>
                      <a:pt x="45" y="73"/>
                      <a:pt x="45" y="73"/>
                    </a:cubicBezTo>
                    <a:cubicBezTo>
                      <a:pt x="45" y="72"/>
                      <a:pt x="45" y="72"/>
                      <a:pt x="45" y="72"/>
                    </a:cubicBezTo>
                    <a:cubicBezTo>
                      <a:pt x="45" y="72"/>
                      <a:pt x="45" y="72"/>
                      <a:pt x="45" y="72"/>
                    </a:cubicBezTo>
                    <a:cubicBezTo>
                      <a:pt x="45" y="73"/>
                      <a:pt x="45" y="73"/>
                      <a:pt x="45" y="73"/>
                    </a:cubicBezTo>
                    <a:cubicBezTo>
                      <a:pt x="45" y="72"/>
                      <a:pt x="45" y="72"/>
                      <a:pt x="45" y="72"/>
                    </a:cubicBezTo>
                    <a:cubicBezTo>
                      <a:pt x="45" y="72"/>
                      <a:pt x="44" y="72"/>
                      <a:pt x="42" y="71"/>
                    </a:cubicBezTo>
                    <a:cubicBezTo>
                      <a:pt x="38" y="69"/>
                      <a:pt x="28" y="65"/>
                      <a:pt x="20" y="61"/>
                    </a:cubicBezTo>
                    <a:cubicBezTo>
                      <a:pt x="16" y="59"/>
                      <a:pt x="12" y="57"/>
                      <a:pt x="9" y="55"/>
                    </a:cubicBezTo>
                    <a:cubicBezTo>
                      <a:pt x="8" y="55"/>
                      <a:pt x="7" y="54"/>
                      <a:pt x="6" y="54"/>
                    </a:cubicBezTo>
                    <a:cubicBezTo>
                      <a:pt x="5" y="53"/>
                      <a:pt x="5" y="53"/>
                      <a:pt x="5" y="53"/>
                    </a:cubicBezTo>
                    <a:cubicBezTo>
                      <a:pt x="4" y="53"/>
                      <a:pt x="4" y="53"/>
                      <a:pt x="4" y="53"/>
                    </a:cubicBezTo>
                    <a:cubicBezTo>
                      <a:pt x="4" y="53"/>
                      <a:pt x="4" y="53"/>
                      <a:pt x="4" y="53"/>
                    </a:cubicBezTo>
                    <a:cubicBezTo>
                      <a:pt x="4" y="53"/>
                      <a:pt x="4" y="53"/>
                      <a:pt x="4" y="53"/>
                    </a:cubicBezTo>
                    <a:cubicBezTo>
                      <a:pt x="3" y="53"/>
                      <a:pt x="3" y="53"/>
                      <a:pt x="3" y="53"/>
                    </a:cubicBezTo>
                    <a:cubicBezTo>
                      <a:pt x="3" y="53"/>
                      <a:pt x="3" y="53"/>
                      <a:pt x="2" y="54"/>
                    </a:cubicBezTo>
                    <a:cubicBezTo>
                      <a:pt x="4" y="54"/>
                      <a:pt x="4" y="54"/>
                      <a:pt x="4" y="54"/>
                    </a:cubicBezTo>
                    <a:cubicBezTo>
                      <a:pt x="3" y="53"/>
                      <a:pt x="3" y="53"/>
                      <a:pt x="3" y="53"/>
                    </a:cubicBezTo>
                    <a:cubicBezTo>
                      <a:pt x="2" y="54"/>
                      <a:pt x="2" y="54"/>
                      <a:pt x="2" y="54"/>
                    </a:cubicBezTo>
                    <a:cubicBezTo>
                      <a:pt x="2" y="55"/>
                      <a:pt x="2" y="55"/>
                      <a:pt x="2" y="55"/>
                    </a:cubicBezTo>
                    <a:cubicBezTo>
                      <a:pt x="3" y="56"/>
                      <a:pt x="3" y="56"/>
                      <a:pt x="3" y="56"/>
                    </a:cubicBezTo>
                    <a:cubicBezTo>
                      <a:pt x="3" y="56"/>
                      <a:pt x="4" y="57"/>
                      <a:pt x="6" y="58"/>
                    </a:cubicBezTo>
                    <a:cubicBezTo>
                      <a:pt x="10" y="60"/>
                      <a:pt x="19" y="66"/>
                      <a:pt x="27" y="70"/>
                    </a:cubicBezTo>
                    <a:cubicBezTo>
                      <a:pt x="31" y="73"/>
                      <a:pt x="35" y="75"/>
                      <a:pt x="38" y="77"/>
                    </a:cubicBezTo>
                    <a:cubicBezTo>
                      <a:pt x="39" y="78"/>
                      <a:pt x="40" y="78"/>
                      <a:pt x="41" y="79"/>
                    </a:cubicBezTo>
                    <a:cubicBezTo>
                      <a:pt x="42" y="80"/>
                      <a:pt x="42" y="80"/>
                      <a:pt x="42" y="80"/>
                    </a:cubicBezTo>
                    <a:cubicBezTo>
                      <a:pt x="42" y="80"/>
                      <a:pt x="42" y="80"/>
                      <a:pt x="42" y="80"/>
                    </a:cubicBezTo>
                    <a:cubicBezTo>
                      <a:pt x="42" y="80"/>
                      <a:pt x="42" y="80"/>
                      <a:pt x="42" y="80"/>
                    </a:cubicBezTo>
                    <a:cubicBezTo>
                      <a:pt x="43" y="79"/>
                      <a:pt x="43" y="79"/>
                      <a:pt x="43" y="79"/>
                    </a:cubicBezTo>
                    <a:cubicBezTo>
                      <a:pt x="42" y="79"/>
                      <a:pt x="42" y="79"/>
                      <a:pt x="42" y="79"/>
                    </a:cubicBezTo>
                    <a:cubicBezTo>
                      <a:pt x="42" y="79"/>
                      <a:pt x="42" y="80"/>
                      <a:pt x="42" y="80"/>
                    </a:cubicBezTo>
                    <a:cubicBezTo>
                      <a:pt x="43" y="79"/>
                      <a:pt x="43" y="79"/>
                      <a:pt x="43" y="79"/>
                    </a:cubicBezTo>
                    <a:cubicBezTo>
                      <a:pt x="42" y="79"/>
                      <a:pt x="42" y="79"/>
                      <a:pt x="42" y="79"/>
                    </a:cubicBezTo>
                    <a:cubicBezTo>
                      <a:pt x="43" y="79"/>
                      <a:pt x="43" y="79"/>
                      <a:pt x="43" y="79"/>
                    </a:cubicBezTo>
                    <a:cubicBezTo>
                      <a:pt x="42" y="78"/>
                      <a:pt x="42" y="78"/>
                      <a:pt x="42" y="78"/>
                    </a:cubicBezTo>
                    <a:cubicBezTo>
                      <a:pt x="42" y="79"/>
                      <a:pt x="42" y="79"/>
                      <a:pt x="42" y="79"/>
                    </a:cubicBezTo>
                    <a:cubicBezTo>
                      <a:pt x="43" y="79"/>
                      <a:pt x="43" y="79"/>
                      <a:pt x="43" y="79"/>
                    </a:cubicBezTo>
                    <a:cubicBezTo>
                      <a:pt x="42" y="78"/>
                      <a:pt x="42" y="78"/>
                      <a:pt x="42" y="78"/>
                    </a:cubicBezTo>
                    <a:cubicBezTo>
                      <a:pt x="43" y="79"/>
                      <a:pt x="43" y="79"/>
                      <a:pt x="43" y="79"/>
                    </a:cubicBezTo>
                    <a:cubicBezTo>
                      <a:pt x="44" y="78"/>
                      <a:pt x="44" y="78"/>
                      <a:pt x="44" y="78"/>
                    </a:cubicBezTo>
                    <a:cubicBezTo>
                      <a:pt x="2" y="57"/>
                      <a:pt x="2" y="57"/>
                      <a:pt x="2" y="57"/>
                    </a:cubicBezTo>
                    <a:cubicBezTo>
                      <a:pt x="2" y="57"/>
                      <a:pt x="1" y="57"/>
                      <a:pt x="1" y="57"/>
                    </a:cubicBezTo>
                    <a:cubicBezTo>
                      <a:pt x="1" y="57"/>
                      <a:pt x="0" y="58"/>
                      <a:pt x="0" y="58"/>
                    </a:cubicBezTo>
                    <a:cubicBezTo>
                      <a:pt x="0" y="59"/>
                      <a:pt x="1" y="59"/>
                      <a:pt x="1" y="59"/>
                    </a:cubicBezTo>
                    <a:cubicBezTo>
                      <a:pt x="1" y="60"/>
                      <a:pt x="1" y="60"/>
                      <a:pt x="1" y="60"/>
                    </a:cubicBezTo>
                    <a:cubicBezTo>
                      <a:pt x="1" y="60"/>
                      <a:pt x="1" y="60"/>
                      <a:pt x="2" y="60"/>
                    </a:cubicBezTo>
                    <a:cubicBezTo>
                      <a:pt x="5" y="62"/>
                      <a:pt x="16" y="69"/>
                      <a:pt x="25" y="74"/>
                    </a:cubicBezTo>
                    <a:cubicBezTo>
                      <a:pt x="30" y="77"/>
                      <a:pt x="35" y="80"/>
                      <a:pt x="38" y="82"/>
                    </a:cubicBezTo>
                    <a:cubicBezTo>
                      <a:pt x="40" y="84"/>
                      <a:pt x="41" y="85"/>
                      <a:pt x="42" y="85"/>
                    </a:cubicBezTo>
                    <a:cubicBezTo>
                      <a:pt x="43" y="86"/>
                      <a:pt x="43"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5" y="85"/>
                      <a:pt x="45" y="85"/>
                      <a:pt x="45" y="85"/>
                    </a:cubicBezTo>
                    <a:cubicBezTo>
                      <a:pt x="43" y="85"/>
                      <a:pt x="43" y="85"/>
                      <a:pt x="43" y="85"/>
                    </a:cubicBezTo>
                    <a:cubicBezTo>
                      <a:pt x="43" y="86"/>
                      <a:pt x="44" y="86"/>
                      <a:pt x="44" y="86"/>
                    </a:cubicBezTo>
                    <a:cubicBezTo>
                      <a:pt x="45" y="85"/>
                      <a:pt x="45" y="85"/>
                      <a:pt x="45" y="85"/>
                    </a:cubicBezTo>
                    <a:cubicBezTo>
                      <a:pt x="43" y="85"/>
                      <a:pt x="43" y="85"/>
                      <a:pt x="43" y="85"/>
                    </a:cubicBezTo>
                    <a:cubicBezTo>
                      <a:pt x="45" y="85"/>
                      <a:pt x="45" y="85"/>
                      <a:pt x="45" y="85"/>
                    </a:cubicBezTo>
                    <a:cubicBezTo>
                      <a:pt x="44" y="84"/>
                      <a:pt x="44" y="84"/>
                      <a:pt x="44" y="84"/>
                    </a:cubicBezTo>
                    <a:cubicBezTo>
                      <a:pt x="43" y="85"/>
                      <a:pt x="43" y="85"/>
                      <a:pt x="43" y="85"/>
                    </a:cubicBezTo>
                    <a:cubicBezTo>
                      <a:pt x="45" y="85"/>
                      <a:pt x="45" y="85"/>
                      <a:pt x="45" y="85"/>
                    </a:cubicBezTo>
                    <a:cubicBezTo>
                      <a:pt x="44" y="84"/>
                      <a:pt x="44" y="84"/>
                      <a:pt x="44" y="84"/>
                    </a:cubicBezTo>
                    <a:cubicBezTo>
                      <a:pt x="45" y="85"/>
                      <a:pt x="45" y="85"/>
                      <a:pt x="45" y="85"/>
                    </a:cubicBezTo>
                    <a:cubicBezTo>
                      <a:pt x="45" y="84"/>
                      <a:pt x="45" y="84"/>
                      <a:pt x="45" y="84"/>
                    </a:cubicBezTo>
                    <a:cubicBezTo>
                      <a:pt x="4" y="65"/>
                      <a:pt x="4" y="65"/>
                      <a:pt x="4" y="65"/>
                    </a:cubicBezTo>
                    <a:cubicBezTo>
                      <a:pt x="4" y="65"/>
                      <a:pt x="3" y="65"/>
                      <a:pt x="2" y="66"/>
                    </a:cubicBezTo>
                    <a:cubicBezTo>
                      <a:pt x="2" y="67"/>
                      <a:pt x="2" y="68"/>
                      <a:pt x="3" y="68"/>
                    </a:cubicBezTo>
                    <a:cubicBezTo>
                      <a:pt x="43" y="93"/>
                      <a:pt x="43" y="93"/>
                      <a:pt x="43" y="93"/>
                    </a:cubicBezTo>
                    <a:cubicBezTo>
                      <a:pt x="44" y="92"/>
                      <a:pt x="44" y="92"/>
                      <a:pt x="44" y="92"/>
                    </a:cubicBezTo>
                    <a:cubicBezTo>
                      <a:pt x="43" y="91"/>
                      <a:pt x="43" y="91"/>
                      <a:pt x="43" y="91"/>
                    </a:cubicBezTo>
                    <a:cubicBezTo>
                      <a:pt x="44" y="92"/>
                      <a:pt x="44" y="92"/>
                      <a:pt x="44" y="92"/>
                    </a:cubicBezTo>
                    <a:cubicBezTo>
                      <a:pt x="44" y="91"/>
                      <a:pt x="44" y="91"/>
                      <a:pt x="44" y="91"/>
                    </a:cubicBezTo>
                    <a:cubicBezTo>
                      <a:pt x="43" y="91"/>
                      <a:pt x="43" y="91"/>
                      <a:pt x="43" y="91"/>
                    </a:cubicBezTo>
                    <a:cubicBezTo>
                      <a:pt x="44" y="92"/>
                      <a:pt x="44" y="92"/>
                      <a:pt x="44" y="92"/>
                    </a:cubicBezTo>
                    <a:cubicBezTo>
                      <a:pt x="44" y="91"/>
                      <a:pt x="44" y="91"/>
                      <a:pt x="44" y="91"/>
                    </a:cubicBezTo>
                    <a:cubicBezTo>
                      <a:pt x="44" y="92"/>
                      <a:pt x="44" y="92"/>
                      <a:pt x="44" y="92"/>
                    </a:cubicBezTo>
                    <a:cubicBezTo>
                      <a:pt x="44" y="91"/>
                      <a:pt x="44" y="91"/>
                      <a:pt x="44" y="91"/>
                    </a:cubicBezTo>
                    <a:cubicBezTo>
                      <a:pt x="44" y="91"/>
                      <a:pt x="44" y="91"/>
                      <a:pt x="44" y="91"/>
                    </a:cubicBezTo>
                    <a:cubicBezTo>
                      <a:pt x="44" y="92"/>
                      <a:pt x="44" y="92"/>
                      <a:pt x="44" y="92"/>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3" y="90"/>
                      <a:pt x="42" y="90"/>
                    </a:cubicBezTo>
                    <a:cubicBezTo>
                      <a:pt x="37" y="88"/>
                      <a:pt x="28" y="83"/>
                      <a:pt x="20" y="79"/>
                    </a:cubicBezTo>
                    <a:cubicBezTo>
                      <a:pt x="16" y="76"/>
                      <a:pt x="13" y="74"/>
                      <a:pt x="10" y="73"/>
                    </a:cubicBezTo>
                    <a:cubicBezTo>
                      <a:pt x="8" y="72"/>
                      <a:pt x="7" y="72"/>
                      <a:pt x="6" y="71"/>
                    </a:cubicBezTo>
                    <a:cubicBezTo>
                      <a:pt x="6" y="71"/>
                      <a:pt x="5" y="71"/>
                      <a:pt x="5" y="71"/>
                    </a:cubicBezTo>
                    <a:cubicBezTo>
                      <a:pt x="4" y="70"/>
                      <a:pt x="4" y="70"/>
                      <a:pt x="4" y="70"/>
                    </a:cubicBezTo>
                    <a:cubicBezTo>
                      <a:pt x="4" y="70"/>
                      <a:pt x="4" y="70"/>
                      <a:pt x="4" y="70"/>
                    </a:cubicBezTo>
                    <a:cubicBezTo>
                      <a:pt x="3" y="70"/>
                      <a:pt x="3" y="70"/>
                      <a:pt x="3" y="70"/>
                    </a:cubicBezTo>
                    <a:cubicBezTo>
                      <a:pt x="3" y="70"/>
                      <a:pt x="3" y="71"/>
                      <a:pt x="2" y="71"/>
                    </a:cubicBezTo>
                    <a:cubicBezTo>
                      <a:pt x="4" y="72"/>
                      <a:pt x="4" y="72"/>
                      <a:pt x="4" y="72"/>
                    </a:cubicBezTo>
                    <a:cubicBezTo>
                      <a:pt x="3" y="71"/>
                      <a:pt x="3" y="71"/>
                      <a:pt x="3" y="71"/>
                    </a:cubicBezTo>
                    <a:cubicBezTo>
                      <a:pt x="2" y="71"/>
                      <a:pt x="2" y="72"/>
                      <a:pt x="2" y="72"/>
                    </a:cubicBezTo>
                    <a:cubicBezTo>
                      <a:pt x="2" y="72"/>
                      <a:pt x="2" y="72"/>
                      <a:pt x="2" y="73"/>
                    </a:cubicBezTo>
                    <a:cubicBezTo>
                      <a:pt x="3" y="73"/>
                      <a:pt x="3" y="73"/>
                      <a:pt x="3" y="73"/>
                    </a:cubicBezTo>
                    <a:cubicBezTo>
                      <a:pt x="3" y="73"/>
                      <a:pt x="3" y="73"/>
                      <a:pt x="4" y="74"/>
                    </a:cubicBezTo>
                    <a:cubicBezTo>
                      <a:pt x="7" y="76"/>
                      <a:pt x="17" y="82"/>
                      <a:pt x="26" y="88"/>
                    </a:cubicBezTo>
                    <a:cubicBezTo>
                      <a:pt x="35" y="93"/>
                      <a:pt x="44" y="99"/>
                      <a:pt x="44" y="99"/>
                    </a:cubicBezTo>
                    <a:cubicBezTo>
                      <a:pt x="44" y="97"/>
                      <a:pt x="44" y="97"/>
                      <a:pt x="44" y="97"/>
                    </a:cubicBezTo>
                    <a:cubicBezTo>
                      <a:pt x="45" y="96"/>
                      <a:pt x="45" y="96"/>
                      <a:pt x="45" y="96"/>
                    </a:cubicBezTo>
                    <a:cubicBezTo>
                      <a:pt x="3" y="76"/>
                      <a:pt x="3" y="76"/>
                      <a:pt x="3" y="76"/>
                    </a:cubicBezTo>
                    <a:cubicBezTo>
                      <a:pt x="2" y="76"/>
                      <a:pt x="1" y="76"/>
                      <a:pt x="1" y="76"/>
                    </a:cubicBezTo>
                    <a:cubicBezTo>
                      <a:pt x="1" y="77"/>
                      <a:pt x="1" y="77"/>
                      <a:pt x="1" y="77"/>
                    </a:cubicBezTo>
                    <a:cubicBezTo>
                      <a:pt x="1" y="78"/>
                      <a:pt x="1" y="78"/>
                      <a:pt x="1" y="78"/>
                    </a:cubicBezTo>
                    <a:cubicBezTo>
                      <a:pt x="1" y="79"/>
                      <a:pt x="2" y="79"/>
                      <a:pt x="2" y="79"/>
                    </a:cubicBezTo>
                    <a:cubicBezTo>
                      <a:pt x="4" y="81"/>
                      <a:pt x="7" y="83"/>
                      <a:pt x="11" y="85"/>
                    </a:cubicBezTo>
                    <a:cubicBezTo>
                      <a:pt x="23" y="93"/>
                      <a:pt x="42" y="104"/>
                      <a:pt x="42" y="104"/>
                    </a:cubicBezTo>
                    <a:cubicBezTo>
                      <a:pt x="43" y="103"/>
                      <a:pt x="43" y="103"/>
                      <a:pt x="43" y="103"/>
                    </a:cubicBezTo>
                    <a:cubicBezTo>
                      <a:pt x="44" y="101"/>
                      <a:pt x="44" y="101"/>
                      <a:pt x="44" y="101"/>
                    </a:cubicBezTo>
                    <a:cubicBezTo>
                      <a:pt x="2" y="81"/>
                      <a:pt x="2" y="81"/>
                      <a:pt x="2" y="81"/>
                    </a:cubicBezTo>
                    <a:cubicBezTo>
                      <a:pt x="2" y="81"/>
                      <a:pt x="1" y="81"/>
                      <a:pt x="0" y="82"/>
                    </a:cubicBezTo>
                    <a:cubicBezTo>
                      <a:pt x="0" y="82"/>
                      <a:pt x="0" y="83"/>
                      <a:pt x="1" y="84"/>
                    </a:cubicBezTo>
                    <a:cubicBezTo>
                      <a:pt x="43" y="110"/>
                      <a:pt x="43" y="110"/>
                      <a:pt x="43" y="110"/>
                    </a:cubicBezTo>
                    <a:cubicBezTo>
                      <a:pt x="44" y="109"/>
                      <a:pt x="44" y="109"/>
                      <a:pt x="44" y="109"/>
                    </a:cubicBezTo>
                    <a:cubicBezTo>
                      <a:pt x="43" y="108"/>
                      <a:pt x="43" y="108"/>
                      <a:pt x="43" y="108"/>
                    </a:cubicBezTo>
                    <a:cubicBezTo>
                      <a:pt x="44" y="109"/>
                      <a:pt x="44" y="109"/>
                      <a:pt x="44" y="109"/>
                    </a:cubicBezTo>
                    <a:cubicBezTo>
                      <a:pt x="43" y="107"/>
                      <a:pt x="43" y="107"/>
                      <a:pt x="43" y="107"/>
                    </a:cubicBezTo>
                    <a:cubicBezTo>
                      <a:pt x="43" y="108"/>
                      <a:pt x="43" y="108"/>
                      <a:pt x="43" y="108"/>
                    </a:cubicBezTo>
                    <a:cubicBezTo>
                      <a:pt x="44" y="109"/>
                      <a:pt x="44" y="109"/>
                      <a:pt x="44" y="109"/>
                    </a:cubicBezTo>
                    <a:cubicBezTo>
                      <a:pt x="43" y="107"/>
                      <a:pt x="43" y="107"/>
                      <a:pt x="43" y="107"/>
                    </a:cubicBezTo>
                    <a:cubicBezTo>
                      <a:pt x="44" y="109"/>
                      <a:pt x="44" y="109"/>
                      <a:pt x="44" y="109"/>
                    </a:cubicBezTo>
                    <a:cubicBezTo>
                      <a:pt x="44" y="107"/>
                      <a:pt x="44" y="107"/>
                      <a:pt x="44" y="107"/>
                    </a:cubicBezTo>
                    <a:cubicBezTo>
                      <a:pt x="43" y="107"/>
                      <a:pt x="43" y="107"/>
                      <a:pt x="43" y="107"/>
                    </a:cubicBezTo>
                    <a:cubicBezTo>
                      <a:pt x="44" y="109"/>
                      <a:pt x="44" y="109"/>
                      <a:pt x="44" y="109"/>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3" y="107"/>
                      <a:pt x="42" y="106"/>
                    </a:cubicBezTo>
                    <a:cubicBezTo>
                      <a:pt x="37" y="104"/>
                      <a:pt x="28" y="100"/>
                      <a:pt x="20" y="95"/>
                    </a:cubicBezTo>
                    <a:cubicBezTo>
                      <a:pt x="16" y="93"/>
                      <a:pt x="12" y="92"/>
                      <a:pt x="9" y="90"/>
                    </a:cubicBezTo>
                    <a:cubicBezTo>
                      <a:pt x="7" y="89"/>
                      <a:pt x="6" y="89"/>
                      <a:pt x="5" y="88"/>
                    </a:cubicBezTo>
                    <a:cubicBezTo>
                      <a:pt x="4" y="88"/>
                      <a:pt x="4" y="88"/>
                      <a:pt x="4" y="88"/>
                    </a:cubicBezTo>
                    <a:cubicBezTo>
                      <a:pt x="3" y="88"/>
                      <a:pt x="3" y="88"/>
                      <a:pt x="2" y="88"/>
                    </a:cubicBezTo>
                    <a:cubicBezTo>
                      <a:pt x="2" y="88"/>
                      <a:pt x="2" y="88"/>
                      <a:pt x="2" y="88"/>
                    </a:cubicBezTo>
                    <a:cubicBezTo>
                      <a:pt x="2" y="88"/>
                      <a:pt x="1" y="88"/>
                      <a:pt x="1" y="88"/>
                    </a:cubicBezTo>
                    <a:cubicBezTo>
                      <a:pt x="1" y="89"/>
                      <a:pt x="1" y="90"/>
                      <a:pt x="2" y="90"/>
                    </a:cubicBezTo>
                    <a:cubicBezTo>
                      <a:pt x="42" y="116"/>
                      <a:pt x="42" y="116"/>
                      <a:pt x="42" y="116"/>
                    </a:cubicBezTo>
                    <a:cubicBezTo>
                      <a:pt x="43" y="115"/>
                      <a:pt x="43" y="115"/>
                      <a:pt x="43" y="115"/>
                    </a:cubicBezTo>
                    <a:cubicBezTo>
                      <a:pt x="42" y="114"/>
                      <a:pt x="42" y="114"/>
                      <a:pt x="42" y="114"/>
                    </a:cubicBezTo>
                    <a:cubicBezTo>
                      <a:pt x="43" y="115"/>
                      <a:pt x="43" y="115"/>
                      <a:pt x="43" y="115"/>
                    </a:cubicBezTo>
                    <a:cubicBezTo>
                      <a:pt x="43" y="113"/>
                      <a:pt x="43" y="113"/>
                      <a:pt x="43" y="113"/>
                    </a:cubicBezTo>
                    <a:cubicBezTo>
                      <a:pt x="42" y="113"/>
                      <a:pt x="42" y="113"/>
                      <a:pt x="42" y="114"/>
                    </a:cubicBezTo>
                    <a:cubicBezTo>
                      <a:pt x="43" y="115"/>
                      <a:pt x="43" y="115"/>
                      <a:pt x="43" y="115"/>
                    </a:cubicBezTo>
                    <a:cubicBezTo>
                      <a:pt x="43" y="113"/>
                      <a:pt x="43" y="113"/>
                      <a:pt x="43" y="113"/>
                    </a:cubicBezTo>
                    <a:cubicBezTo>
                      <a:pt x="43" y="115"/>
                      <a:pt x="43" y="115"/>
                      <a:pt x="43" y="115"/>
                    </a:cubicBezTo>
                    <a:cubicBezTo>
                      <a:pt x="43" y="113"/>
                      <a:pt x="43" y="113"/>
                      <a:pt x="43" y="113"/>
                    </a:cubicBezTo>
                    <a:cubicBezTo>
                      <a:pt x="43" y="113"/>
                      <a:pt x="43" y="113"/>
                      <a:pt x="43" y="113"/>
                    </a:cubicBezTo>
                    <a:cubicBezTo>
                      <a:pt x="43" y="115"/>
                      <a:pt x="43" y="115"/>
                      <a:pt x="43" y="115"/>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2" y="113"/>
                      <a:pt x="41" y="112"/>
                    </a:cubicBezTo>
                    <a:cubicBezTo>
                      <a:pt x="37" y="110"/>
                      <a:pt x="27" y="105"/>
                      <a:pt x="19" y="101"/>
                    </a:cubicBezTo>
                    <a:cubicBezTo>
                      <a:pt x="15" y="99"/>
                      <a:pt x="11" y="97"/>
                      <a:pt x="8" y="95"/>
                    </a:cubicBezTo>
                    <a:cubicBezTo>
                      <a:pt x="7" y="94"/>
                      <a:pt x="5" y="94"/>
                      <a:pt x="4" y="93"/>
                    </a:cubicBezTo>
                    <a:cubicBezTo>
                      <a:pt x="4" y="93"/>
                      <a:pt x="3" y="93"/>
                      <a:pt x="3" y="93"/>
                    </a:cubicBezTo>
                    <a:cubicBezTo>
                      <a:pt x="3" y="93"/>
                      <a:pt x="3" y="93"/>
                      <a:pt x="2" y="92"/>
                    </a:cubicBezTo>
                    <a:cubicBezTo>
                      <a:pt x="1" y="93"/>
                      <a:pt x="1" y="93"/>
                      <a:pt x="1" y="93"/>
                    </a:cubicBezTo>
                    <a:cubicBezTo>
                      <a:pt x="1" y="93"/>
                      <a:pt x="1" y="93"/>
                      <a:pt x="1" y="93"/>
                    </a:cubicBezTo>
                    <a:cubicBezTo>
                      <a:pt x="0" y="94"/>
                      <a:pt x="0" y="95"/>
                      <a:pt x="1" y="95"/>
                    </a:cubicBezTo>
                    <a:cubicBezTo>
                      <a:pt x="25" y="110"/>
                      <a:pt x="25" y="110"/>
                      <a:pt x="25" y="110"/>
                    </a:cubicBezTo>
                    <a:cubicBezTo>
                      <a:pt x="4" y="101"/>
                      <a:pt x="4" y="101"/>
                      <a:pt x="4" y="101"/>
                    </a:cubicBezTo>
                    <a:cubicBezTo>
                      <a:pt x="3" y="100"/>
                      <a:pt x="2" y="101"/>
                      <a:pt x="2" y="101"/>
                    </a:cubicBezTo>
                    <a:cubicBezTo>
                      <a:pt x="2" y="102"/>
                      <a:pt x="2" y="102"/>
                      <a:pt x="2" y="102"/>
                    </a:cubicBezTo>
                    <a:cubicBezTo>
                      <a:pt x="2" y="103"/>
                      <a:pt x="2" y="103"/>
                      <a:pt x="2" y="103"/>
                    </a:cubicBezTo>
                    <a:cubicBezTo>
                      <a:pt x="2" y="104"/>
                      <a:pt x="3" y="104"/>
                      <a:pt x="3" y="104"/>
                    </a:cubicBezTo>
                    <a:cubicBezTo>
                      <a:pt x="5" y="106"/>
                      <a:pt x="8" y="108"/>
                      <a:pt x="12" y="110"/>
                    </a:cubicBezTo>
                    <a:cubicBezTo>
                      <a:pt x="19" y="114"/>
                      <a:pt x="27" y="119"/>
                      <a:pt x="33" y="122"/>
                    </a:cubicBezTo>
                    <a:cubicBezTo>
                      <a:pt x="36" y="124"/>
                      <a:pt x="39" y="126"/>
                      <a:pt x="41" y="127"/>
                    </a:cubicBezTo>
                    <a:cubicBezTo>
                      <a:pt x="42" y="128"/>
                      <a:pt x="43" y="128"/>
                      <a:pt x="43" y="129"/>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5" y="128"/>
                      <a:pt x="45" y="128"/>
                      <a:pt x="45" y="128"/>
                    </a:cubicBezTo>
                    <a:cubicBezTo>
                      <a:pt x="43" y="128"/>
                      <a:pt x="43" y="128"/>
                      <a:pt x="43" y="128"/>
                    </a:cubicBezTo>
                    <a:cubicBezTo>
                      <a:pt x="43" y="129"/>
                      <a:pt x="44" y="129"/>
                      <a:pt x="44" y="129"/>
                    </a:cubicBezTo>
                    <a:cubicBezTo>
                      <a:pt x="45" y="128"/>
                      <a:pt x="45" y="128"/>
                      <a:pt x="45" y="128"/>
                    </a:cubicBezTo>
                    <a:cubicBezTo>
                      <a:pt x="43" y="128"/>
                      <a:pt x="43" y="128"/>
                      <a:pt x="43" y="128"/>
                    </a:cubicBezTo>
                    <a:cubicBezTo>
                      <a:pt x="45" y="128"/>
                      <a:pt x="45" y="128"/>
                      <a:pt x="45" y="128"/>
                    </a:cubicBezTo>
                    <a:cubicBezTo>
                      <a:pt x="44" y="127"/>
                      <a:pt x="44" y="127"/>
                      <a:pt x="44" y="127"/>
                    </a:cubicBezTo>
                    <a:cubicBezTo>
                      <a:pt x="43" y="128"/>
                      <a:pt x="43" y="128"/>
                      <a:pt x="43" y="128"/>
                    </a:cubicBezTo>
                    <a:cubicBezTo>
                      <a:pt x="45" y="128"/>
                      <a:pt x="45" y="128"/>
                      <a:pt x="45" y="128"/>
                    </a:cubicBezTo>
                    <a:cubicBezTo>
                      <a:pt x="44" y="127"/>
                      <a:pt x="44" y="127"/>
                      <a:pt x="44" y="127"/>
                    </a:cubicBezTo>
                    <a:cubicBezTo>
                      <a:pt x="45" y="128"/>
                      <a:pt x="45" y="128"/>
                      <a:pt x="45" y="128"/>
                    </a:cubicBezTo>
                    <a:cubicBezTo>
                      <a:pt x="45" y="127"/>
                      <a:pt x="45" y="127"/>
                      <a:pt x="45" y="127"/>
                    </a:cubicBezTo>
                    <a:cubicBezTo>
                      <a:pt x="3" y="107"/>
                      <a:pt x="3" y="107"/>
                      <a:pt x="3" y="107"/>
                    </a:cubicBezTo>
                    <a:cubicBezTo>
                      <a:pt x="3" y="107"/>
                      <a:pt x="2" y="107"/>
                      <a:pt x="1" y="108"/>
                    </a:cubicBezTo>
                    <a:cubicBezTo>
                      <a:pt x="1" y="108"/>
                      <a:pt x="1" y="109"/>
                      <a:pt x="2" y="110"/>
                    </a:cubicBezTo>
                    <a:cubicBezTo>
                      <a:pt x="43" y="136"/>
                      <a:pt x="43" y="136"/>
                      <a:pt x="43" y="136"/>
                    </a:cubicBezTo>
                    <a:cubicBezTo>
                      <a:pt x="44" y="135"/>
                      <a:pt x="44" y="135"/>
                      <a:pt x="44" y="135"/>
                    </a:cubicBezTo>
                    <a:cubicBezTo>
                      <a:pt x="43" y="134"/>
                      <a:pt x="43" y="134"/>
                      <a:pt x="43" y="134"/>
                    </a:cubicBezTo>
                    <a:cubicBezTo>
                      <a:pt x="44" y="134"/>
                      <a:pt x="44" y="134"/>
                      <a:pt x="44" y="134"/>
                    </a:cubicBezTo>
                    <a:cubicBezTo>
                      <a:pt x="44" y="133"/>
                      <a:pt x="44" y="133"/>
                      <a:pt x="44" y="133"/>
                    </a:cubicBezTo>
                    <a:cubicBezTo>
                      <a:pt x="44" y="133"/>
                      <a:pt x="43" y="133"/>
                      <a:pt x="43" y="134"/>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1" y="132"/>
                      <a:pt x="31" y="127"/>
                      <a:pt x="22" y="123"/>
                    </a:cubicBezTo>
                    <a:cubicBezTo>
                      <a:pt x="17" y="121"/>
                      <a:pt x="13" y="119"/>
                      <a:pt x="10" y="117"/>
                    </a:cubicBezTo>
                    <a:cubicBezTo>
                      <a:pt x="8" y="116"/>
                      <a:pt x="7" y="116"/>
                      <a:pt x="6" y="115"/>
                    </a:cubicBezTo>
                    <a:cubicBezTo>
                      <a:pt x="6" y="115"/>
                      <a:pt x="5" y="115"/>
                      <a:pt x="5" y="115"/>
                    </a:cubicBezTo>
                    <a:cubicBezTo>
                      <a:pt x="5" y="114"/>
                      <a:pt x="5" y="114"/>
                      <a:pt x="5" y="114"/>
                    </a:cubicBezTo>
                    <a:cubicBezTo>
                      <a:pt x="5" y="114"/>
                      <a:pt x="5" y="114"/>
                      <a:pt x="5" y="114"/>
                    </a:cubicBezTo>
                    <a:cubicBezTo>
                      <a:pt x="4" y="114"/>
                      <a:pt x="4" y="114"/>
                      <a:pt x="4" y="114"/>
                    </a:cubicBezTo>
                    <a:cubicBezTo>
                      <a:pt x="4" y="114"/>
                      <a:pt x="4" y="114"/>
                      <a:pt x="4" y="114"/>
                    </a:cubicBezTo>
                    <a:cubicBezTo>
                      <a:pt x="4" y="114"/>
                      <a:pt x="4" y="114"/>
                      <a:pt x="4" y="114"/>
                    </a:cubicBezTo>
                    <a:cubicBezTo>
                      <a:pt x="3" y="114"/>
                      <a:pt x="3" y="115"/>
                      <a:pt x="3" y="115"/>
                    </a:cubicBezTo>
                    <a:cubicBezTo>
                      <a:pt x="2" y="116"/>
                      <a:pt x="3" y="117"/>
                      <a:pt x="3" y="117"/>
                    </a:cubicBezTo>
                    <a:cubicBezTo>
                      <a:pt x="3" y="117"/>
                      <a:pt x="6" y="118"/>
                      <a:pt x="9" y="121"/>
                    </a:cubicBezTo>
                    <a:cubicBezTo>
                      <a:pt x="15" y="124"/>
                      <a:pt x="23" y="129"/>
                      <a:pt x="30" y="133"/>
                    </a:cubicBezTo>
                    <a:cubicBezTo>
                      <a:pt x="34" y="135"/>
                      <a:pt x="37" y="137"/>
                      <a:pt x="39" y="139"/>
                    </a:cubicBezTo>
                    <a:cubicBezTo>
                      <a:pt x="40" y="140"/>
                      <a:pt x="41" y="140"/>
                      <a:pt x="42"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4" y="141"/>
                      <a:pt x="44" y="141"/>
                      <a:pt x="44" y="141"/>
                    </a:cubicBezTo>
                    <a:cubicBezTo>
                      <a:pt x="42" y="140"/>
                      <a:pt x="42" y="140"/>
                      <a:pt x="42" y="140"/>
                    </a:cubicBezTo>
                    <a:cubicBezTo>
                      <a:pt x="42" y="141"/>
                      <a:pt x="42" y="141"/>
                      <a:pt x="42" y="141"/>
                    </a:cubicBezTo>
                    <a:cubicBezTo>
                      <a:pt x="44" y="141"/>
                      <a:pt x="44" y="141"/>
                      <a:pt x="44" y="141"/>
                    </a:cubicBezTo>
                    <a:cubicBezTo>
                      <a:pt x="42" y="140"/>
                      <a:pt x="42" y="140"/>
                      <a:pt x="42" y="140"/>
                    </a:cubicBezTo>
                    <a:cubicBezTo>
                      <a:pt x="44" y="141"/>
                      <a:pt x="44" y="141"/>
                      <a:pt x="44" y="141"/>
                    </a:cubicBezTo>
                    <a:cubicBezTo>
                      <a:pt x="44" y="139"/>
                      <a:pt x="44" y="139"/>
                      <a:pt x="44" y="139"/>
                    </a:cubicBezTo>
                    <a:cubicBezTo>
                      <a:pt x="44" y="139"/>
                      <a:pt x="35" y="134"/>
                      <a:pt x="25" y="130"/>
                    </a:cubicBezTo>
                    <a:cubicBezTo>
                      <a:pt x="20" y="127"/>
                      <a:pt x="15" y="125"/>
                      <a:pt x="11" y="123"/>
                    </a:cubicBezTo>
                    <a:cubicBezTo>
                      <a:pt x="9" y="122"/>
                      <a:pt x="8" y="121"/>
                      <a:pt x="6" y="121"/>
                    </a:cubicBezTo>
                    <a:cubicBezTo>
                      <a:pt x="6" y="121"/>
                      <a:pt x="5" y="120"/>
                      <a:pt x="5" y="120"/>
                    </a:cubicBezTo>
                    <a:cubicBezTo>
                      <a:pt x="4" y="120"/>
                      <a:pt x="4" y="120"/>
                      <a:pt x="4" y="120"/>
                    </a:cubicBezTo>
                    <a:cubicBezTo>
                      <a:pt x="4" y="120"/>
                      <a:pt x="4" y="120"/>
                      <a:pt x="4" y="120"/>
                    </a:cubicBezTo>
                    <a:cubicBezTo>
                      <a:pt x="3" y="120"/>
                      <a:pt x="3" y="120"/>
                      <a:pt x="3" y="120"/>
                    </a:cubicBezTo>
                    <a:cubicBezTo>
                      <a:pt x="3" y="120"/>
                      <a:pt x="3" y="120"/>
                      <a:pt x="2" y="121"/>
                    </a:cubicBezTo>
                    <a:cubicBezTo>
                      <a:pt x="2" y="121"/>
                      <a:pt x="2" y="122"/>
                      <a:pt x="3" y="123"/>
                    </a:cubicBezTo>
                    <a:cubicBezTo>
                      <a:pt x="43" y="148"/>
                      <a:pt x="43" y="148"/>
                      <a:pt x="43" y="148"/>
                    </a:cubicBezTo>
                    <a:cubicBezTo>
                      <a:pt x="43" y="146"/>
                      <a:pt x="43" y="146"/>
                      <a:pt x="43" y="146"/>
                    </a:cubicBezTo>
                    <a:cubicBezTo>
                      <a:pt x="42" y="145"/>
                      <a:pt x="42" y="145"/>
                      <a:pt x="42" y="145"/>
                    </a:cubicBezTo>
                    <a:cubicBezTo>
                      <a:pt x="43" y="146"/>
                      <a:pt x="43" y="146"/>
                      <a:pt x="43" y="146"/>
                    </a:cubicBezTo>
                    <a:cubicBezTo>
                      <a:pt x="43" y="145"/>
                      <a:pt x="43" y="145"/>
                      <a:pt x="43" y="145"/>
                    </a:cubicBezTo>
                    <a:cubicBezTo>
                      <a:pt x="42" y="145"/>
                      <a:pt x="42" y="145"/>
                      <a:pt x="42" y="145"/>
                    </a:cubicBezTo>
                    <a:cubicBezTo>
                      <a:pt x="43" y="146"/>
                      <a:pt x="43" y="146"/>
                      <a:pt x="43" y="146"/>
                    </a:cubicBezTo>
                    <a:cubicBezTo>
                      <a:pt x="43" y="145"/>
                      <a:pt x="43" y="145"/>
                      <a:pt x="43" y="145"/>
                    </a:cubicBezTo>
                    <a:cubicBezTo>
                      <a:pt x="43" y="146"/>
                      <a:pt x="43" y="146"/>
                      <a:pt x="43" y="146"/>
                    </a:cubicBezTo>
                    <a:cubicBezTo>
                      <a:pt x="43" y="145"/>
                      <a:pt x="43" y="145"/>
                      <a:pt x="43" y="145"/>
                    </a:cubicBezTo>
                    <a:cubicBezTo>
                      <a:pt x="43" y="145"/>
                      <a:pt x="43" y="145"/>
                      <a:pt x="43" y="145"/>
                    </a:cubicBezTo>
                    <a:cubicBezTo>
                      <a:pt x="43" y="146"/>
                      <a:pt x="43" y="146"/>
                      <a:pt x="43" y="146"/>
                    </a:cubicBezTo>
                    <a:cubicBezTo>
                      <a:pt x="43" y="145"/>
                      <a:pt x="43" y="145"/>
                      <a:pt x="43" y="145"/>
                    </a:cubicBezTo>
                    <a:cubicBezTo>
                      <a:pt x="43" y="146"/>
                      <a:pt x="43" y="146"/>
                      <a:pt x="43" y="146"/>
                    </a:cubicBezTo>
                    <a:cubicBezTo>
                      <a:pt x="44" y="145"/>
                      <a:pt x="44" y="145"/>
                      <a:pt x="44" y="145"/>
                    </a:cubicBezTo>
                    <a:cubicBezTo>
                      <a:pt x="43" y="145"/>
                      <a:pt x="43" y="145"/>
                      <a:pt x="43" y="145"/>
                    </a:cubicBezTo>
                    <a:cubicBezTo>
                      <a:pt x="43" y="146"/>
                      <a:pt x="43" y="146"/>
                      <a:pt x="43" y="146"/>
                    </a:cubicBezTo>
                    <a:cubicBezTo>
                      <a:pt x="44" y="145"/>
                      <a:pt x="44" y="145"/>
                      <a:pt x="44" y="145"/>
                    </a:cubicBezTo>
                    <a:cubicBezTo>
                      <a:pt x="44" y="145"/>
                      <a:pt x="44" y="145"/>
                      <a:pt x="44" y="145"/>
                    </a:cubicBezTo>
                    <a:cubicBezTo>
                      <a:pt x="43" y="145"/>
                      <a:pt x="42" y="144"/>
                      <a:pt x="41" y="144"/>
                    </a:cubicBezTo>
                    <a:cubicBezTo>
                      <a:pt x="37" y="142"/>
                      <a:pt x="27" y="137"/>
                      <a:pt x="19" y="134"/>
                    </a:cubicBezTo>
                    <a:cubicBezTo>
                      <a:pt x="11" y="130"/>
                      <a:pt x="4" y="126"/>
                      <a:pt x="4" y="126"/>
                    </a:cubicBezTo>
                    <a:cubicBezTo>
                      <a:pt x="3" y="126"/>
                      <a:pt x="3" y="126"/>
                      <a:pt x="2" y="127"/>
                    </a:cubicBezTo>
                    <a:cubicBezTo>
                      <a:pt x="2" y="127"/>
                      <a:pt x="2" y="128"/>
                      <a:pt x="2" y="128"/>
                    </a:cubicBezTo>
                    <a:cubicBezTo>
                      <a:pt x="2" y="128"/>
                      <a:pt x="2" y="129"/>
                      <a:pt x="2" y="129"/>
                    </a:cubicBezTo>
                    <a:cubicBezTo>
                      <a:pt x="3" y="129"/>
                      <a:pt x="3" y="129"/>
                      <a:pt x="3" y="129"/>
                    </a:cubicBezTo>
                    <a:cubicBezTo>
                      <a:pt x="3" y="130"/>
                      <a:pt x="4" y="130"/>
                      <a:pt x="5" y="131"/>
                    </a:cubicBezTo>
                    <a:cubicBezTo>
                      <a:pt x="15" y="137"/>
                      <a:pt x="43" y="154"/>
                      <a:pt x="43" y="154"/>
                    </a:cubicBezTo>
                    <a:cubicBezTo>
                      <a:pt x="44" y="153"/>
                      <a:pt x="44" y="153"/>
                      <a:pt x="44" y="153"/>
                    </a:cubicBezTo>
                    <a:cubicBezTo>
                      <a:pt x="42" y="152"/>
                      <a:pt x="42" y="152"/>
                      <a:pt x="42" y="152"/>
                    </a:cubicBezTo>
                    <a:cubicBezTo>
                      <a:pt x="43" y="153"/>
                      <a:pt x="43" y="153"/>
                      <a:pt x="43" y="153"/>
                    </a:cubicBezTo>
                    <a:cubicBezTo>
                      <a:pt x="43" y="152"/>
                      <a:pt x="43" y="152"/>
                      <a:pt x="43" y="152"/>
                    </a:cubicBezTo>
                    <a:cubicBezTo>
                      <a:pt x="43" y="152"/>
                      <a:pt x="43" y="152"/>
                      <a:pt x="42" y="152"/>
                    </a:cubicBezTo>
                    <a:cubicBezTo>
                      <a:pt x="43" y="153"/>
                      <a:pt x="43" y="153"/>
                      <a:pt x="43" y="153"/>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4" y="151"/>
                      <a:pt x="44" y="151"/>
                      <a:pt x="44" y="151"/>
                    </a:cubicBezTo>
                    <a:cubicBezTo>
                      <a:pt x="43" y="151"/>
                      <a:pt x="43" y="151"/>
                      <a:pt x="43" y="151"/>
                    </a:cubicBezTo>
                    <a:cubicBezTo>
                      <a:pt x="43" y="152"/>
                      <a:pt x="43" y="152"/>
                      <a:pt x="43" y="152"/>
                    </a:cubicBezTo>
                    <a:cubicBezTo>
                      <a:pt x="44" y="151"/>
                      <a:pt x="44" y="151"/>
                      <a:pt x="44" y="151"/>
                    </a:cubicBezTo>
                    <a:cubicBezTo>
                      <a:pt x="44" y="151"/>
                      <a:pt x="44" y="151"/>
                      <a:pt x="44" y="151"/>
                    </a:cubicBezTo>
                    <a:cubicBezTo>
                      <a:pt x="43" y="151"/>
                      <a:pt x="42" y="151"/>
                      <a:pt x="41" y="150"/>
                    </a:cubicBezTo>
                    <a:cubicBezTo>
                      <a:pt x="36" y="148"/>
                      <a:pt x="27" y="143"/>
                      <a:pt x="19" y="139"/>
                    </a:cubicBezTo>
                    <a:cubicBezTo>
                      <a:pt x="15" y="137"/>
                      <a:pt x="12" y="135"/>
                      <a:pt x="9" y="134"/>
                    </a:cubicBezTo>
                    <a:cubicBezTo>
                      <a:pt x="8" y="133"/>
                      <a:pt x="6" y="132"/>
                      <a:pt x="6" y="132"/>
                    </a:cubicBezTo>
                    <a:cubicBezTo>
                      <a:pt x="5" y="132"/>
                      <a:pt x="5" y="132"/>
                      <a:pt x="5" y="131"/>
                    </a:cubicBezTo>
                    <a:cubicBezTo>
                      <a:pt x="4" y="131"/>
                      <a:pt x="4" y="131"/>
                      <a:pt x="4" y="131"/>
                    </a:cubicBezTo>
                    <a:cubicBezTo>
                      <a:pt x="4" y="131"/>
                      <a:pt x="4" y="131"/>
                      <a:pt x="4" y="131"/>
                    </a:cubicBezTo>
                    <a:cubicBezTo>
                      <a:pt x="4" y="131"/>
                      <a:pt x="4" y="131"/>
                      <a:pt x="4" y="131"/>
                    </a:cubicBezTo>
                    <a:cubicBezTo>
                      <a:pt x="4" y="131"/>
                      <a:pt x="4" y="131"/>
                      <a:pt x="4" y="131"/>
                    </a:cubicBezTo>
                    <a:cubicBezTo>
                      <a:pt x="3" y="131"/>
                      <a:pt x="3" y="131"/>
                      <a:pt x="3" y="131"/>
                    </a:cubicBezTo>
                    <a:cubicBezTo>
                      <a:pt x="2" y="132"/>
                      <a:pt x="2" y="132"/>
                      <a:pt x="2" y="132"/>
                    </a:cubicBezTo>
                    <a:cubicBezTo>
                      <a:pt x="2" y="133"/>
                      <a:pt x="2" y="134"/>
                      <a:pt x="3" y="134"/>
                    </a:cubicBezTo>
                    <a:cubicBezTo>
                      <a:pt x="42" y="159"/>
                      <a:pt x="42" y="159"/>
                      <a:pt x="42" y="159"/>
                    </a:cubicBezTo>
                    <a:cubicBezTo>
                      <a:pt x="43" y="157"/>
                      <a:pt x="43" y="157"/>
                      <a:pt x="43" y="157"/>
                    </a:cubicBezTo>
                    <a:cubicBezTo>
                      <a:pt x="42" y="156"/>
                      <a:pt x="42" y="156"/>
                      <a:pt x="42" y="156"/>
                    </a:cubicBezTo>
                    <a:cubicBezTo>
                      <a:pt x="43" y="157"/>
                      <a:pt x="43" y="157"/>
                      <a:pt x="43" y="157"/>
                    </a:cubicBezTo>
                    <a:cubicBezTo>
                      <a:pt x="43" y="156"/>
                      <a:pt x="43" y="156"/>
                      <a:pt x="43" y="156"/>
                    </a:cubicBezTo>
                    <a:cubicBezTo>
                      <a:pt x="42" y="156"/>
                      <a:pt x="42" y="156"/>
                      <a:pt x="42" y="156"/>
                    </a:cubicBezTo>
                    <a:cubicBezTo>
                      <a:pt x="43" y="157"/>
                      <a:pt x="43" y="157"/>
                      <a:pt x="43" y="157"/>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2" y="155"/>
                      <a:pt x="41" y="155"/>
                    </a:cubicBezTo>
                    <a:cubicBezTo>
                      <a:pt x="36" y="153"/>
                      <a:pt x="28" y="149"/>
                      <a:pt x="20" y="145"/>
                    </a:cubicBezTo>
                    <a:cubicBezTo>
                      <a:pt x="16" y="143"/>
                      <a:pt x="12" y="141"/>
                      <a:pt x="9" y="139"/>
                    </a:cubicBezTo>
                    <a:cubicBezTo>
                      <a:pt x="8" y="139"/>
                      <a:pt x="7" y="138"/>
                      <a:pt x="6" y="138"/>
                    </a:cubicBezTo>
                    <a:cubicBezTo>
                      <a:pt x="5" y="137"/>
                      <a:pt x="5" y="137"/>
                      <a:pt x="5" y="137"/>
                    </a:cubicBezTo>
                    <a:cubicBezTo>
                      <a:pt x="4" y="137"/>
                      <a:pt x="4" y="137"/>
                      <a:pt x="4" y="137"/>
                    </a:cubicBezTo>
                    <a:cubicBezTo>
                      <a:pt x="4" y="137"/>
                      <a:pt x="4" y="137"/>
                      <a:pt x="4" y="137"/>
                    </a:cubicBezTo>
                    <a:cubicBezTo>
                      <a:pt x="3" y="137"/>
                      <a:pt x="3" y="137"/>
                      <a:pt x="3" y="137"/>
                    </a:cubicBezTo>
                    <a:cubicBezTo>
                      <a:pt x="3" y="137"/>
                      <a:pt x="3" y="137"/>
                      <a:pt x="2" y="138"/>
                    </a:cubicBezTo>
                    <a:cubicBezTo>
                      <a:pt x="2" y="138"/>
                      <a:pt x="2" y="138"/>
                      <a:pt x="2" y="139"/>
                    </a:cubicBezTo>
                    <a:cubicBezTo>
                      <a:pt x="2" y="139"/>
                      <a:pt x="3" y="139"/>
                      <a:pt x="3" y="140"/>
                    </a:cubicBezTo>
                    <a:cubicBezTo>
                      <a:pt x="3" y="140"/>
                      <a:pt x="6" y="141"/>
                      <a:pt x="9" y="143"/>
                    </a:cubicBezTo>
                    <a:cubicBezTo>
                      <a:pt x="15" y="147"/>
                      <a:pt x="24" y="152"/>
                      <a:pt x="31" y="157"/>
                    </a:cubicBezTo>
                    <a:cubicBezTo>
                      <a:pt x="35" y="159"/>
                      <a:pt x="38" y="161"/>
                      <a:pt x="40" y="162"/>
                    </a:cubicBezTo>
                    <a:cubicBezTo>
                      <a:pt x="41" y="163"/>
                      <a:pt x="42" y="164"/>
                      <a:pt x="43"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5" y="164"/>
                      <a:pt x="45" y="164"/>
                      <a:pt x="45" y="164"/>
                    </a:cubicBezTo>
                    <a:cubicBezTo>
                      <a:pt x="43" y="164"/>
                      <a:pt x="43" y="164"/>
                      <a:pt x="43" y="164"/>
                    </a:cubicBezTo>
                    <a:cubicBezTo>
                      <a:pt x="43" y="165"/>
                      <a:pt x="43" y="165"/>
                      <a:pt x="43" y="165"/>
                    </a:cubicBezTo>
                    <a:cubicBezTo>
                      <a:pt x="45" y="164"/>
                      <a:pt x="45" y="164"/>
                      <a:pt x="45" y="164"/>
                    </a:cubicBezTo>
                    <a:cubicBezTo>
                      <a:pt x="43" y="164"/>
                      <a:pt x="43" y="164"/>
                      <a:pt x="43" y="164"/>
                    </a:cubicBezTo>
                    <a:cubicBezTo>
                      <a:pt x="45" y="164"/>
                      <a:pt x="45" y="164"/>
                      <a:pt x="45" y="164"/>
                    </a:cubicBezTo>
                    <a:cubicBezTo>
                      <a:pt x="43" y="163"/>
                      <a:pt x="43" y="163"/>
                      <a:pt x="43" y="163"/>
                    </a:cubicBezTo>
                    <a:cubicBezTo>
                      <a:pt x="43" y="164"/>
                      <a:pt x="43" y="164"/>
                      <a:pt x="43" y="164"/>
                    </a:cubicBezTo>
                    <a:cubicBezTo>
                      <a:pt x="45" y="164"/>
                      <a:pt x="45" y="164"/>
                      <a:pt x="45" y="164"/>
                    </a:cubicBezTo>
                    <a:cubicBezTo>
                      <a:pt x="43" y="163"/>
                      <a:pt x="43" y="163"/>
                      <a:pt x="43" y="163"/>
                    </a:cubicBezTo>
                    <a:cubicBezTo>
                      <a:pt x="45" y="164"/>
                      <a:pt x="45" y="164"/>
                      <a:pt x="45" y="164"/>
                    </a:cubicBezTo>
                    <a:cubicBezTo>
                      <a:pt x="45" y="163"/>
                      <a:pt x="45" y="163"/>
                      <a:pt x="45" y="163"/>
                    </a:cubicBezTo>
                    <a:cubicBezTo>
                      <a:pt x="4" y="144"/>
                      <a:pt x="4" y="144"/>
                      <a:pt x="4" y="144"/>
                    </a:cubicBezTo>
                    <a:cubicBezTo>
                      <a:pt x="3" y="144"/>
                      <a:pt x="2" y="144"/>
                      <a:pt x="2" y="145"/>
                    </a:cubicBezTo>
                    <a:cubicBezTo>
                      <a:pt x="1" y="145"/>
                      <a:pt x="2" y="146"/>
                      <a:pt x="2" y="147"/>
                    </a:cubicBezTo>
                    <a:cubicBezTo>
                      <a:pt x="21" y="158"/>
                      <a:pt x="21" y="158"/>
                      <a:pt x="21" y="158"/>
                    </a:cubicBezTo>
                    <a:cubicBezTo>
                      <a:pt x="4" y="150"/>
                      <a:pt x="4" y="150"/>
                      <a:pt x="4" y="150"/>
                    </a:cubicBezTo>
                    <a:cubicBezTo>
                      <a:pt x="3" y="150"/>
                      <a:pt x="2" y="150"/>
                      <a:pt x="2" y="150"/>
                    </a:cubicBezTo>
                    <a:cubicBezTo>
                      <a:pt x="2" y="151"/>
                      <a:pt x="2" y="151"/>
                      <a:pt x="2" y="151"/>
                    </a:cubicBezTo>
                    <a:cubicBezTo>
                      <a:pt x="2" y="152"/>
                      <a:pt x="2" y="152"/>
                      <a:pt x="2" y="152"/>
                    </a:cubicBezTo>
                    <a:cubicBezTo>
                      <a:pt x="2" y="153"/>
                      <a:pt x="3" y="153"/>
                      <a:pt x="3" y="153"/>
                    </a:cubicBezTo>
                    <a:cubicBezTo>
                      <a:pt x="5" y="155"/>
                      <a:pt x="8" y="157"/>
                      <a:pt x="12" y="159"/>
                    </a:cubicBezTo>
                    <a:cubicBezTo>
                      <a:pt x="24" y="167"/>
                      <a:pt x="43" y="178"/>
                      <a:pt x="43" y="178"/>
                    </a:cubicBezTo>
                    <a:cubicBezTo>
                      <a:pt x="43" y="176"/>
                      <a:pt x="43" y="176"/>
                      <a:pt x="43" y="176"/>
                    </a:cubicBezTo>
                    <a:cubicBezTo>
                      <a:pt x="42" y="176"/>
                      <a:pt x="42" y="176"/>
                      <a:pt x="42" y="176"/>
                    </a:cubicBezTo>
                    <a:cubicBezTo>
                      <a:pt x="43" y="176"/>
                      <a:pt x="43" y="176"/>
                      <a:pt x="43" y="176"/>
                    </a:cubicBezTo>
                    <a:cubicBezTo>
                      <a:pt x="43" y="175"/>
                      <a:pt x="43" y="175"/>
                      <a:pt x="43" y="175"/>
                    </a:cubicBezTo>
                    <a:cubicBezTo>
                      <a:pt x="43" y="175"/>
                      <a:pt x="42" y="175"/>
                      <a:pt x="42" y="176"/>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5"/>
                      <a:pt x="42" y="175"/>
                      <a:pt x="41" y="174"/>
                    </a:cubicBezTo>
                    <a:cubicBezTo>
                      <a:pt x="37" y="172"/>
                      <a:pt x="27" y="167"/>
                      <a:pt x="19" y="163"/>
                    </a:cubicBezTo>
                    <a:cubicBezTo>
                      <a:pt x="15" y="161"/>
                      <a:pt x="11" y="159"/>
                      <a:pt x="8" y="158"/>
                    </a:cubicBezTo>
                    <a:cubicBezTo>
                      <a:pt x="7" y="157"/>
                      <a:pt x="6" y="157"/>
                      <a:pt x="5" y="156"/>
                    </a:cubicBezTo>
                    <a:cubicBezTo>
                      <a:pt x="5"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3" y="155"/>
                      <a:pt x="3" y="155"/>
                      <a:pt x="3" y="155"/>
                    </a:cubicBezTo>
                    <a:cubicBezTo>
                      <a:pt x="3" y="155"/>
                      <a:pt x="2" y="156"/>
                      <a:pt x="2" y="156"/>
                    </a:cubicBezTo>
                    <a:cubicBezTo>
                      <a:pt x="2" y="157"/>
                      <a:pt x="2" y="157"/>
                      <a:pt x="2" y="157"/>
                    </a:cubicBezTo>
                    <a:cubicBezTo>
                      <a:pt x="2" y="158"/>
                      <a:pt x="2" y="158"/>
                      <a:pt x="2" y="158"/>
                    </a:cubicBezTo>
                    <a:cubicBezTo>
                      <a:pt x="2" y="159"/>
                      <a:pt x="3" y="159"/>
                      <a:pt x="3" y="159"/>
                    </a:cubicBezTo>
                    <a:cubicBezTo>
                      <a:pt x="5" y="160"/>
                      <a:pt x="8" y="163"/>
                      <a:pt x="12" y="165"/>
                    </a:cubicBezTo>
                    <a:cubicBezTo>
                      <a:pt x="24" y="173"/>
                      <a:pt x="42" y="183"/>
                      <a:pt x="43" y="183"/>
                    </a:cubicBezTo>
                    <a:cubicBezTo>
                      <a:pt x="43" y="182"/>
                      <a:pt x="43" y="182"/>
                      <a:pt x="43" y="182"/>
                    </a:cubicBezTo>
                    <a:cubicBezTo>
                      <a:pt x="42" y="181"/>
                      <a:pt x="42" y="181"/>
                      <a:pt x="42" y="181"/>
                    </a:cubicBezTo>
                    <a:cubicBezTo>
                      <a:pt x="43" y="182"/>
                      <a:pt x="43" y="182"/>
                      <a:pt x="43" y="182"/>
                    </a:cubicBezTo>
                    <a:cubicBezTo>
                      <a:pt x="43" y="181"/>
                      <a:pt x="43" y="181"/>
                      <a:pt x="43" y="181"/>
                    </a:cubicBezTo>
                    <a:cubicBezTo>
                      <a:pt x="42" y="181"/>
                      <a:pt x="42" y="181"/>
                      <a:pt x="42" y="181"/>
                    </a:cubicBezTo>
                    <a:cubicBezTo>
                      <a:pt x="43" y="182"/>
                      <a:pt x="43" y="182"/>
                      <a:pt x="43" y="182"/>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2" y="180"/>
                      <a:pt x="39" y="179"/>
                      <a:pt x="35" y="177"/>
                    </a:cubicBezTo>
                    <a:cubicBezTo>
                      <a:pt x="30" y="174"/>
                      <a:pt x="22" y="170"/>
                      <a:pt x="16" y="167"/>
                    </a:cubicBezTo>
                    <a:cubicBezTo>
                      <a:pt x="13" y="165"/>
                      <a:pt x="10" y="164"/>
                      <a:pt x="8" y="163"/>
                    </a:cubicBezTo>
                    <a:cubicBezTo>
                      <a:pt x="6" y="162"/>
                      <a:pt x="5" y="162"/>
                      <a:pt x="5" y="162"/>
                    </a:cubicBezTo>
                    <a:cubicBezTo>
                      <a:pt x="4" y="161"/>
                      <a:pt x="4" y="161"/>
                      <a:pt x="4" y="161"/>
                    </a:cubicBezTo>
                    <a:cubicBezTo>
                      <a:pt x="3" y="161"/>
                      <a:pt x="3" y="161"/>
                      <a:pt x="3" y="161"/>
                    </a:cubicBezTo>
                    <a:cubicBezTo>
                      <a:pt x="2" y="161"/>
                      <a:pt x="2" y="161"/>
                      <a:pt x="2" y="161"/>
                    </a:cubicBezTo>
                    <a:cubicBezTo>
                      <a:pt x="2" y="161"/>
                      <a:pt x="2" y="161"/>
                      <a:pt x="1" y="162"/>
                    </a:cubicBezTo>
                    <a:cubicBezTo>
                      <a:pt x="1" y="162"/>
                      <a:pt x="1" y="163"/>
                      <a:pt x="1" y="163"/>
                    </a:cubicBezTo>
                    <a:cubicBezTo>
                      <a:pt x="1" y="163"/>
                      <a:pt x="1" y="164"/>
                      <a:pt x="2" y="164"/>
                    </a:cubicBezTo>
                    <a:cubicBezTo>
                      <a:pt x="2" y="164"/>
                      <a:pt x="4" y="165"/>
                      <a:pt x="8" y="168"/>
                    </a:cubicBezTo>
                    <a:cubicBezTo>
                      <a:pt x="14" y="171"/>
                      <a:pt x="23" y="177"/>
                      <a:pt x="31" y="181"/>
                    </a:cubicBezTo>
                    <a:cubicBezTo>
                      <a:pt x="35" y="184"/>
                      <a:pt x="38" y="186"/>
                      <a:pt x="41" y="187"/>
                    </a:cubicBezTo>
                    <a:cubicBezTo>
                      <a:pt x="42" y="188"/>
                      <a:pt x="43" y="189"/>
                      <a:pt x="43" y="189"/>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5" y="189"/>
                      <a:pt x="45" y="189"/>
                      <a:pt x="45" y="189"/>
                    </a:cubicBezTo>
                    <a:cubicBezTo>
                      <a:pt x="44" y="189"/>
                      <a:pt x="44" y="189"/>
                      <a:pt x="44" y="189"/>
                    </a:cubicBezTo>
                    <a:cubicBezTo>
                      <a:pt x="44" y="190"/>
                      <a:pt x="44" y="190"/>
                      <a:pt x="44" y="190"/>
                    </a:cubicBezTo>
                    <a:cubicBezTo>
                      <a:pt x="45" y="189"/>
                      <a:pt x="45" y="189"/>
                      <a:pt x="45" y="189"/>
                    </a:cubicBezTo>
                    <a:cubicBezTo>
                      <a:pt x="44" y="189"/>
                      <a:pt x="44" y="189"/>
                      <a:pt x="44" y="189"/>
                    </a:cubicBezTo>
                    <a:cubicBezTo>
                      <a:pt x="45" y="189"/>
                      <a:pt x="45" y="189"/>
                      <a:pt x="45" y="189"/>
                    </a:cubicBezTo>
                    <a:cubicBezTo>
                      <a:pt x="44" y="189"/>
                      <a:pt x="44" y="189"/>
                      <a:pt x="44" y="189"/>
                    </a:cubicBezTo>
                    <a:cubicBezTo>
                      <a:pt x="44" y="189"/>
                      <a:pt x="44" y="189"/>
                      <a:pt x="44" y="189"/>
                    </a:cubicBezTo>
                    <a:cubicBezTo>
                      <a:pt x="45" y="189"/>
                      <a:pt x="45" y="189"/>
                      <a:pt x="45" y="189"/>
                    </a:cubicBezTo>
                    <a:cubicBezTo>
                      <a:pt x="44" y="189"/>
                      <a:pt x="44" y="189"/>
                      <a:pt x="44" y="189"/>
                    </a:cubicBezTo>
                    <a:cubicBezTo>
                      <a:pt x="45" y="189"/>
                      <a:pt x="45" y="189"/>
                      <a:pt x="45" y="189"/>
                    </a:cubicBezTo>
                    <a:cubicBezTo>
                      <a:pt x="44" y="188"/>
                      <a:pt x="44" y="188"/>
                      <a:pt x="44" y="188"/>
                    </a:cubicBezTo>
                    <a:cubicBezTo>
                      <a:pt x="45" y="189"/>
                      <a:pt x="45" y="189"/>
                      <a:pt x="45" y="189"/>
                    </a:cubicBezTo>
                    <a:cubicBezTo>
                      <a:pt x="45" y="188"/>
                      <a:pt x="45" y="188"/>
                      <a:pt x="45" y="188"/>
                    </a:cubicBezTo>
                    <a:cubicBezTo>
                      <a:pt x="45" y="188"/>
                      <a:pt x="44" y="188"/>
                      <a:pt x="44"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2" y="186"/>
                      <a:pt x="31" y="182"/>
                      <a:pt x="21" y="177"/>
                    </a:cubicBezTo>
                    <a:cubicBezTo>
                      <a:pt x="16" y="175"/>
                      <a:pt x="12" y="173"/>
                      <a:pt x="8" y="171"/>
                    </a:cubicBezTo>
                    <a:cubicBezTo>
                      <a:pt x="5" y="170"/>
                      <a:pt x="3" y="169"/>
                      <a:pt x="3" y="169"/>
                    </a:cubicBezTo>
                    <a:cubicBezTo>
                      <a:pt x="2" y="169"/>
                      <a:pt x="2" y="169"/>
                      <a:pt x="1" y="169"/>
                    </a:cubicBezTo>
                    <a:cubicBezTo>
                      <a:pt x="1" y="169"/>
                      <a:pt x="1" y="170"/>
                      <a:pt x="1" y="170"/>
                    </a:cubicBezTo>
                    <a:cubicBezTo>
                      <a:pt x="1" y="171"/>
                      <a:pt x="1" y="171"/>
                      <a:pt x="1" y="171"/>
                    </a:cubicBezTo>
                    <a:cubicBezTo>
                      <a:pt x="1" y="171"/>
                      <a:pt x="1" y="171"/>
                      <a:pt x="1" y="171"/>
                    </a:cubicBezTo>
                    <a:cubicBezTo>
                      <a:pt x="1" y="171"/>
                      <a:pt x="2" y="172"/>
                      <a:pt x="2" y="172"/>
                    </a:cubicBezTo>
                    <a:cubicBezTo>
                      <a:pt x="5" y="174"/>
                      <a:pt x="16" y="180"/>
                      <a:pt x="26" y="186"/>
                    </a:cubicBezTo>
                    <a:cubicBezTo>
                      <a:pt x="30" y="189"/>
                      <a:pt x="35" y="192"/>
                      <a:pt x="39" y="194"/>
                    </a:cubicBezTo>
                    <a:cubicBezTo>
                      <a:pt x="40" y="195"/>
                      <a:pt x="42" y="196"/>
                      <a:pt x="43" y="197"/>
                    </a:cubicBezTo>
                    <a:cubicBezTo>
                      <a:pt x="43" y="197"/>
                      <a:pt x="44" y="198"/>
                      <a:pt x="44" y="198"/>
                    </a:cubicBezTo>
                    <a:cubicBezTo>
                      <a:pt x="44" y="198"/>
                      <a:pt x="44" y="198"/>
                      <a:pt x="44" y="198"/>
                    </a:cubicBezTo>
                    <a:cubicBezTo>
                      <a:pt x="44" y="197"/>
                      <a:pt x="44" y="197"/>
                      <a:pt x="44" y="197"/>
                    </a:cubicBezTo>
                    <a:cubicBezTo>
                      <a:pt x="44" y="198"/>
                      <a:pt x="44" y="198"/>
                      <a:pt x="44" y="198"/>
                    </a:cubicBezTo>
                    <a:cubicBezTo>
                      <a:pt x="44" y="198"/>
                      <a:pt x="44" y="198"/>
                      <a:pt x="44" y="198"/>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5" y="197"/>
                      <a:pt x="45" y="197"/>
                      <a:pt x="45" y="197"/>
                    </a:cubicBezTo>
                    <a:cubicBezTo>
                      <a:pt x="44" y="196"/>
                      <a:pt x="44" y="196"/>
                      <a:pt x="44" y="196"/>
                    </a:cubicBezTo>
                    <a:cubicBezTo>
                      <a:pt x="44" y="197"/>
                      <a:pt x="44" y="197"/>
                      <a:pt x="44" y="197"/>
                    </a:cubicBezTo>
                    <a:cubicBezTo>
                      <a:pt x="45" y="197"/>
                      <a:pt x="45" y="197"/>
                      <a:pt x="45" y="197"/>
                    </a:cubicBezTo>
                    <a:cubicBezTo>
                      <a:pt x="44" y="196"/>
                      <a:pt x="44" y="196"/>
                      <a:pt x="44" y="196"/>
                    </a:cubicBezTo>
                    <a:cubicBezTo>
                      <a:pt x="45" y="197"/>
                      <a:pt x="45" y="197"/>
                      <a:pt x="45" y="197"/>
                    </a:cubicBezTo>
                    <a:cubicBezTo>
                      <a:pt x="46" y="196"/>
                      <a:pt x="46" y="196"/>
                      <a:pt x="46" y="196"/>
                    </a:cubicBezTo>
                    <a:cubicBezTo>
                      <a:pt x="46" y="196"/>
                      <a:pt x="36" y="190"/>
                      <a:pt x="25" y="184"/>
                    </a:cubicBezTo>
                    <a:cubicBezTo>
                      <a:pt x="20" y="182"/>
                      <a:pt x="15" y="179"/>
                      <a:pt x="10" y="177"/>
                    </a:cubicBezTo>
                    <a:cubicBezTo>
                      <a:pt x="8" y="176"/>
                      <a:pt x="6" y="175"/>
                      <a:pt x="5" y="174"/>
                    </a:cubicBezTo>
                    <a:cubicBezTo>
                      <a:pt x="4" y="174"/>
                      <a:pt x="4" y="173"/>
                      <a:pt x="3" y="173"/>
                    </a:cubicBezTo>
                    <a:cubicBezTo>
                      <a:pt x="3" y="173"/>
                      <a:pt x="2" y="173"/>
                      <a:pt x="2" y="173"/>
                    </a:cubicBezTo>
                    <a:cubicBezTo>
                      <a:pt x="1" y="173"/>
                      <a:pt x="1" y="173"/>
                      <a:pt x="1" y="173"/>
                    </a:cubicBezTo>
                    <a:cubicBezTo>
                      <a:pt x="1" y="173"/>
                      <a:pt x="1" y="173"/>
                      <a:pt x="0" y="174"/>
                    </a:cubicBezTo>
                    <a:cubicBezTo>
                      <a:pt x="0" y="174"/>
                      <a:pt x="0" y="175"/>
                      <a:pt x="1" y="176"/>
                    </a:cubicBezTo>
                    <a:cubicBezTo>
                      <a:pt x="44" y="202"/>
                      <a:pt x="44" y="202"/>
                      <a:pt x="44" y="202"/>
                    </a:cubicBezTo>
                    <a:cubicBezTo>
                      <a:pt x="45" y="201"/>
                      <a:pt x="45" y="201"/>
                      <a:pt x="45" y="201"/>
                    </a:cubicBezTo>
                    <a:cubicBezTo>
                      <a:pt x="45" y="200"/>
                      <a:pt x="45" y="200"/>
                      <a:pt x="45" y="200"/>
                    </a:cubicBezTo>
                    <a:cubicBezTo>
                      <a:pt x="45" y="200"/>
                      <a:pt x="35" y="195"/>
                      <a:pt x="25" y="190"/>
                    </a:cubicBezTo>
                    <a:cubicBezTo>
                      <a:pt x="20" y="187"/>
                      <a:pt x="15" y="184"/>
                      <a:pt x="10" y="182"/>
                    </a:cubicBezTo>
                    <a:cubicBezTo>
                      <a:pt x="8" y="181"/>
                      <a:pt x="7" y="181"/>
                      <a:pt x="5" y="180"/>
                    </a:cubicBezTo>
                    <a:cubicBezTo>
                      <a:pt x="5" y="180"/>
                      <a:pt x="4" y="179"/>
                      <a:pt x="4" y="179"/>
                    </a:cubicBezTo>
                    <a:cubicBezTo>
                      <a:pt x="3" y="179"/>
                      <a:pt x="3" y="179"/>
                      <a:pt x="2" y="179"/>
                    </a:cubicBezTo>
                    <a:cubicBezTo>
                      <a:pt x="2" y="179"/>
                      <a:pt x="2" y="179"/>
                      <a:pt x="2" y="179"/>
                    </a:cubicBezTo>
                    <a:cubicBezTo>
                      <a:pt x="1" y="179"/>
                      <a:pt x="1" y="179"/>
                      <a:pt x="1" y="180"/>
                    </a:cubicBezTo>
                    <a:cubicBezTo>
                      <a:pt x="1" y="181"/>
                      <a:pt x="1" y="181"/>
                      <a:pt x="1" y="181"/>
                    </a:cubicBezTo>
                    <a:cubicBezTo>
                      <a:pt x="1" y="181"/>
                      <a:pt x="1" y="181"/>
                      <a:pt x="1" y="181"/>
                    </a:cubicBezTo>
                    <a:cubicBezTo>
                      <a:pt x="1" y="182"/>
                      <a:pt x="1" y="182"/>
                      <a:pt x="1" y="182"/>
                    </a:cubicBezTo>
                    <a:cubicBezTo>
                      <a:pt x="1" y="182"/>
                      <a:pt x="2" y="182"/>
                      <a:pt x="2" y="182"/>
                    </a:cubicBezTo>
                    <a:cubicBezTo>
                      <a:pt x="5" y="184"/>
                      <a:pt x="15" y="191"/>
                      <a:pt x="25" y="197"/>
                    </a:cubicBezTo>
                    <a:cubicBezTo>
                      <a:pt x="30" y="199"/>
                      <a:pt x="35" y="202"/>
                      <a:pt x="38" y="205"/>
                    </a:cubicBezTo>
                    <a:cubicBezTo>
                      <a:pt x="40" y="206"/>
                      <a:pt x="41" y="207"/>
                      <a:pt x="42" y="207"/>
                    </a:cubicBezTo>
                    <a:cubicBezTo>
                      <a:pt x="43" y="207"/>
                      <a:pt x="43" y="208"/>
                      <a:pt x="43" y="208"/>
                    </a:cubicBezTo>
                    <a:cubicBezTo>
                      <a:pt x="43" y="208"/>
                      <a:pt x="43" y="208"/>
                      <a:pt x="43" y="208"/>
                    </a:cubicBezTo>
                    <a:cubicBezTo>
                      <a:pt x="44" y="208"/>
                      <a:pt x="44" y="208"/>
                      <a:pt x="44" y="208"/>
                    </a:cubicBezTo>
                    <a:cubicBezTo>
                      <a:pt x="43" y="208"/>
                      <a:pt x="43" y="208"/>
                      <a:pt x="43" y="208"/>
                    </a:cubicBezTo>
                    <a:cubicBezTo>
                      <a:pt x="43" y="208"/>
                      <a:pt x="43" y="208"/>
                      <a:pt x="43" y="208"/>
                    </a:cubicBezTo>
                    <a:cubicBezTo>
                      <a:pt x="44" y="208"/>
                      <a:pt x="44" y="208"/>
                      <a:pt x="44" y="208"/>
                    </a:cubicBezTo>
                    <a:cubicBezTo>
                      <a:pt x="43" y="208"/>
                      <a:pt x="43" y="208"/>
                      <a:pt x="43" y="208"/>
                    </a:cubicBezTo>
                    <a:cubicBezTo>
                      <a:pt x="44" y="207"/>
                      <a:pt x="44" y="207"/>
                      <a:pt x="44" y="207"/>
                    </a:cubicBezTo>
                    <a:cubicBezTo>
                      <a:pt x="43" y="208"/>
                      <a:pt x="43" y="208"/>
                      <a:pt x="43" y="208"/>
                    </a:cubicBezTo>
                    <a:cubicBezTo>
                      <a:pt x="43" y="208"/>
                      <a:pt x="43" y="208"/>
                      <a:pt x="43" y="208"/>
                    </a:cubicBezTo>
                    <a:cubicBezTo>
                      <a:pt x="44" y="207"/>
                      <a:pt x="44" y="207"/>
                      <a:pt x="44" y="207"/>
                    </a:cubicBezTo>
                    <a:cubicBezTo>
                      <a:pt x="43" y="208"/>
                      <a:pt x="43" y="208"/>
                      <a:pt x="43" y="208"/>
                    </a:cubicBezTo>
                    <a:cubicBezTo>
                      <a:pt x="44" y="207"/>
                      <a:pt x="44" y="207"/>
                      <a:pt x="44" y="207"/>
                    </a:cubicBezTo>
                    <a:cubicBezTo>
                      <a:pt x="43" y="207"/>
                      <a:pt x="43" y="207"/>
                      <a:pt x="43" y="207"/>
                    </a:cubicBezTo>
                    <a:cubicBezTo>
                      <a:pt x="43" y="208"/>
                      <a:pt x="43" y="208"/>
                      <a:pt x="43" y="208"/>
                    </a:cubicBezTo>
                    <a:cubicBezTo>
                      <a:pt x="44" y="207"/>
                      <a:pt x="44" y="207"/>
                      <a:pt x="44" y="207"/>
                    </a:cubicBezTo>
                    <a:cubicBezTo>
                      <a:pt x="43" y="207"/>
                      <a:pt x="43" y="207"/>
                      <a:pt x="43" y="207"/>
                    </a:cubicBezTo>
                    <a:cubicBezTo>
                      <a:pt x="44" y="207"/>
                      <a:pt x="44" y="207"/>
                      <a:pt x="44" y="207"/>
                    </a:cubicBezTo>
                    <a:cubicBezTo>
                      <a:pt x="43" y="206"/>
                      <a:pt x="43" y="206"/>
                      <a:pt x="43" y="206"/>
                    </a:cubicBezTo>
                    <a:cubicBezTo>
                      <a:pt x="44" y="207"/>
                      <a:pt x="44" y="207"/>
                      <a:pt x="44" y="207"/>
                    </a:cubicBezTo>
                    <a:cubicBezTo>
                      <a:pt x="44" y="206"/>
                      <a:pt x="44" y="206"/>
                      <a:pt x="44" y="206"/>
                    </a:cubicBezTo>
                    <a:cubicBezTo>
                      <a:pt x="44" y="206"/>
                      <a:pt x="44" y="206"/>
                      <a:pt x="43" y="206"/>
                    </a:cubicBezTo>
                    <a:cubicBezTo>
                      <a:pt x="44" y="207"/>
                      <a:pt x="44" y="207"/>
                      <a:pt x="44" y="207"/>
                    </a:cubicBezTo>
                    <a:cubicBezTo>
                      <a:pt x="44" y="206"/>
                      <a:pt x="44" y="206"/>
                      <a:pt x="44" y="206"/>
                    </a:cubicBezTo>
                    <a:cubicBezTo>
                      <a:pt x="44" y="207"/>
                      <a:pt x="44" y="207"/>
                      <a:pt x="44" y="207"/>
                    </a:cubicBezTo>
                    <a:cubicBezTo>
                      <a:pt x="44" y="206"/>
                      <a:pt x="44" y="206"/>
                      <a:pt x="44" y="206"/>
                    </a:cubicBezTo>
                    <a:cubicBezTo>
                      <a:pt x="44" y="206"/>
                      <a:pt x="44" y="206"/>
                      <a:pt x="44" y="206"/>
                    </a:cubicBezTo>
                    <a:cubicBezTo>
                      <a:pt x="44" y="207"/>
                      <a:pt x="44" y="207"/>
                      <a:pt x="44" y="207"/>
                    </a:cubicBezTo>
                    <a:cubicBezTo>
                      <a:pt x="44" y="206"/>
                      <a:pt x="44" y="206"/>
                      <a:pt x="44" y="206"/>
                    </a:cubicBezTo>
                    <a:cubicBezTo>
                      <a:pt x="44" y="207"/>
                      <a:pt x="44" y="207"/>
                      <a:pt x="44" y="207"/>
                    </a:cubicBezTo>
                    <a:cubicBezTo>
                      <a:pt x="45" y="206"/>
                      <a:pt x="45" y="206"/>
                      <a:pt x="45" y="206"/>
                    </a:cubicBezTo>
                    <a:cubicBezTo>
                      <a:pt x="44" y="206"/>
                      <a:pt x="44" y="206"/>
                      <a:pt x="44" y="206"/>
                    </a:cubicBezTo>
                    <a:cubicBezTo>
                      <a:pt x="44" y="207"/>
                      <a:pt x="44" y="207"/>
                      <a:pt x="44" y="207"/>
                    </a:cubicBezTo>
                    <a:cubicBezTo>
                      <a:pt x="45" y="206"/>
                      <a:pt x="45" y="206"/>
                      <a:pt x="45" y="206"/>
                    </a:cubicBezTo>
                    <a:cubicBezTo>
                      <a:pt x="45" y="206"/>
                      <a:pt x="45" y="206"/>
                      <a:pt x="45" y="206"/>
                    </a:cubicBezTo>
                    <a:cubicBezTo>
                      <a:pt x="45" y="206"/>
                      <a:pt x="44" y="205"/>
                      <a:pt x="42" y="205"/>
                    </a:cubicBezTo>
                    <a:cubicBezTo>
                      <a:pt x="38" y="203"/>
                      <a:pt x="29" y="198"/>
                      <a:pt x="20" y="194"/>
                    </a:cubicBezTo>
                    <a:cubicBezTo>
                      <a:pt x="16" y="192"/>
                      <a:pt x="12" y="191"/>
                      <a:pt x="9" y="189"/>
                    </a:cubicBezTo>
                    <a:cubicBezTo>
                      <a:pt x="8" y="189"/>
                      <a:pt x="6" y="188"/>
                      <a:pt x="5" y="188"/>
                    </a:cubicBezTo>
                    <a:cubicBezTo>
                      <a:pt x="5" y="187"/>
                      <a:pt x="5" y="187"/>
                      <a:pt x="4" y="187"/>
                    </a:cubicBezTo>
                    <a:cubicBezTo>
                      <a:pt x="4" y="187"/>
                      <a:pt x="4" y="187"/>
                      <a:pt x="4" y="187"/>
                    </a:cubicBezTo>
                    <a:cubicBezTo>
                      <a:pt x="3" y="187"/>
                      <a:pt x="3" y="187"/>
                      <a:pt x="3" y="187"/>
                    </a:cubicBezTo>
                    <a:cubicBezTo>
                      <a:pt x="3" y="187"/>
                      <a:pt x="3" y="187"/>
                      <a:pt x="3" y="187"/>
                    </a:cubicBezTo>
                    <a:cubicBezTo>
                      <a:pt x="2" y="187"/>
                      <a:pt x="2" y="187"/>
                      <a:pt x="2" y="188"/>
                    </a:cubicBezTo>
                    <a:cubicBezTo>
                      <a:pt x="1" y="188"/>
                      <a:pt x="2" y="189"/>
                      <a:pt x="2" y="190"/>
                    </a:cubicBezTo>
                    <a:cubicBezTo>
                      <a:pt x="43" y="215"/>
                      <a:pt x="43" y="215"/>
                      <a:pt x="43" y="215"/>
                    </a:cubicBezTo>
                    <a:cubicBezTo>
                      <a:pt x="44" y="214"/>
                      <a:pt x="44" y="214"/>
                      <a:pt x="44" y="214"/>
                    </a:cubicBezTo>
                    <a:cubicBezTo>
                      <a:pt x="44" y="212"/>
                      <a:pt x="44" y="212"/>
                      <a:pt x="44" y="212"/>
                    </a:cubicBezTo>
                    <a:cubicBezTo>
                      <a:pt x="44" y="212"/>
                      <a:pt x="34" y="207"/>
                      <a:pt x="24" y="202"/>
                    </a:cubicBezTo>
                    <a:cubicBezTo>
                      <a:pt x="19" y="200"/>
                      <a:pt x="14" y="197"/>
                      <a:pt x="10" y="196"/>
                    </a:cubicBezTo>
                    <a:cubicBezTo>
                      <a:pt x="8" y="195"/>
                      <a:pt x="6" y="194"/>
                      <a:pt x="5" y="193"/>
                    </a:cubicBezTo>
                    <a:cubicBezTo>
                      <a:pt x="4" y="193"/>
                      <a:pt x="4" y="193"/>
                      <a:pt x="3" y="193"/>
                    </a:cubicBezTo>
                    <a:cubicBezTo>
                      <a:pt x="3" y="192"/>
                      <a:pt x="2" y="192"/>
                      <a:pt x="2" y="192"/>
                    </a:cubicBezTo>
                    <a:cubicBezTo>
                      <a:pt x="1" y="192"/>
                      <a:pt x="1" y="192"/>
                      <a:pt x="1" y="192"/>
                    </a:cubicBezTo>
                    <a:cubicBezTo>
                      <a:pt x="1" y="192"/>
                      <a:pt x="1" y="193"/>
                      <a:pt x="1" y="193"/>
                    </a:cubicBezTo>
                    <a:cubicBezTo>
                      <a:pt x="0" y="194"/>
                      <a:pt x="0" y="195"/>
                      <a:pt x="1" y="195"/>
                    </a:cubicBezTo>
                    <a:cubicBezTo>
                      <a:pt x="44" y="222"/>
                      <a:pt x="44" y="222"/>
                      <a:pt x="44" y="222"/>
                    </a:cubicBezTo>
                    <a:cubicBezTo>
                      <a:pt x="45" y="221"/>
                      <a:pt x="45" y="221"/>
                      <a:pt x="45" y="221"/>
                    </a:cubicBezTo>
                    <a:cubicBezTo>
                      <a:pt x="46" y="220"/>
                      <a:pt x="46" y="220"/>
                      <a:pt x="46" y="220"/>
                    </a:cubicBezTo>
                    <a:cubicBezTo>
                      <a:pt x="46" y="220"/>
                      <a:pt x="36" y="214"/>
                      <a:pt x="26" y="209"/>
                    </a:cubicBezTo>
                    <a:cubicBezTo>
                      <a:pt x="21" y="206"/>
                      <a:pt x="16" y="204"/>
                      <a:pt x="11" y="202"/>
                    </a:cubicBezTo>
                    <a:cubicBezTo>
                      <a:pt x="9" y="201"/>
                      <a:pt x="8" y="200"/>
                      <a:pt x="6" y="199"/>
                    </a:cubicBezTo>
                    <a:cubicBezTo>
                      <a:pt x="6" y="199"/>
                      <a:pt x="5" y="199"/>
                      <a:pt x="5" y="198"/>
                    </a:cubicBezTo>
                    <a:cubicBezTo>
                      <a:pt x="4" y="198"/>
                      <a:pt x="4" y="198"/>
                      <a:pt x="4" y="198"/>
                    </a:cubicBezTo>
                    <a:cubicBezTo>
                      <a:pt x="4" y="198"/>
                      <a:pt x="4" y="198"/>
                      <a:pt x="3" y="198"/>
                    </a:cubicBezTo>
                    <a:cubicBezTo>
                      <a:pt x="3" y="198"/>
                      <a:pt x="3" y="198"/>
                      <a:pt x="3" y="198"/>
                    </a:cubicBezTo>
                    <a:cubicBezTo>
                      <a:pt x="3" y="198"/>
                      <a:pt x="2" y="198"/>
                      <a:pt x="2" y="199"/>
                    </a:cubicBezTo>
                    <a:cubicBezTo>
                      <a:pt x="2" y="200"/>
                      <a:pt x="2" y="200"/>
                      <a:pt x="3" y="201"/>
                    </a:cubicBezTo>
                    <a:cubicBezTo>
                      <a:pt x="44" y="227"/>
                      <a:pt x="44" y="227"/>
                      <a:pt x="44" y="227"/>
                    </a:cubicBezTo>
                    <a:cubicBezTo>
                      <a:pt x="45" y="226"/>
                      <a:pt x="45" y="226"/>
                      <a:pt x="45" y="226"/>
                    </a:cubicBezTo>
                    <a:cubicBezTo>
                      <a:pt x="44" y="225"/>
                      <a:pt x="44" y="225"/>
                      <a:pt x="44" y="225"/>
                    </a:cubicBezTo>
                    <a:cubicBezTo>
                      <a:pt x="45" y="226"/>
                      <a:pt x="45" y="226"/>
                      <a:pt x="45" y="226"/>
                    </a:cubicBezTo>
                    <a:cubicBezTo>
                      <a:pt x="45" y="224"/>
                      <a:pt x="45" y="224"/>
                      <a:pt x="45" y="224"/>
                    </a:cubicBezTo>
                    <a:cubicBezTo>
                      <a:pt x="45" y="224"/>
                      <a:pt x="45" y="224"/>
                      <a:pt x="44" y="225"/>
                    </a:cubicBezTo>
                    <a:cubicBezTo>
                      <a:pt x="45" y="226"/>
                      <a:pt x="45" y="226"/>
                      <a:pt x="45" y="226"/>
                    </a:cubicBezTo>
                    <a:cubicBezTo>
                      <a:pt x="45" y="224"/>
                      <a:pt x="45" y="224"/>
                      <a:pt x="45" y="224"/>
                    </a:cubicBezTo>
                    <a:cubicBezTo>
                      <a:pt x="45" y="226"/>
                      <a:pt x="45" y="226"/>
                      <a:pt x="45" y="226"/>
                    </a:cubicBezTo>
                    <a:cubicBezTo>
                      <a:pt x="46" y="224"/>
                      <a:pt x="46" y="224"/>
                      <a:pt x="46" y="224"/>
                    </a:cubicBezTo>
                    <a:cubicBezTo>
                      <a:pt x="46" y="224"/>
                      <a:pt x="46" y="224"/>
                      <a:pt x="45" y="224"/>
                    </a:cubicBezTo>
                    <a:cubicBezTo>
                      <a:pt x="45" y="226"/>
                      <a:pt x="45" y="226"/>
                      <a:pt x="45" y="226"/>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5" y="224"/>
                      <a:pt x="45" y="224"/>
                      <a:pt x="43" y="223"/>
                    </a:cubicBezTo>
                    <a:cubicBezTo>
                      <a:pt x="39" y="221"/>
                      <a:pt x="29" y="216"/>
                      <a:pt x="20" y="212"/>
                    </a:cubicBezTo>
                    <a:cubicBezTo>
                      <a:pt x="16" y="209"/>
                      <a:pt x="11" y="207"/>
                      <a:pt x="8" y="206"/>
                    </a:cubicBezTo>
                    <a:cubicBezTo>
                      <a:pt x="7" y="205"/>
                      <a:pt x="5" y="204"/>
                      <a:pt x="4" y="204"/>
                    </a:cubicBezTo>
                    <a:cubicBezTo>
                      <a:pt x="4" y="204"/>
                      <a:pt x="3" y="204"/>
                      <a:pt x="3" y="203"/>
                    </a:cubicBezTo>
                    <a:cubicBezTo>
                      <a:pt x="2" y="203"/>
                      <a:pt x="2" y="203"/>
                      <a:pt x="2" y="203"/>
                    </a:cubicBezTo>
                    <a:cubicBezTo>
                      <a:pt x="1" y="203"/>
                      <a:pt x="1" y="203"/>
                      <a:pt x="1" y="203"/>
                    </a:cubicBezTo>
                    <a:cubicBezTo>
                      <a:pt x="1" y="203"/>
                      <a:pt x="0" y="203"/>
                      <a:pt x="0" y="204"/>
                    </a:cubicBezTo>
                    <a:cubicBezTo>
                      <a:pt x="0" y="204"/>
                      <a:pt x="0" y="205"/>
                      <a:pt x="0" y="205"/>
                    </a:cubicBezTo>
                    <a:cubicBezTo>
                      <a:pt x="0" y="205"/>
                      <a:pt x="0" y="206"/>
                      <a:pt x="1" y="206"/>
                    </a:cubicBezTo>
                    <a:cubicBezTo>
                      <a:pt x="1" y="206"/>
                      <a:pt x="3" y="207"/>
                      <a:pt x="7" y="210"/>
                    </a:cubicBezTo>
                    <a:cubicBezTo>
                      <a:pt x="13" y="213"/>
                      <a:pt x="22" y="219"/>
                      <a:pt x="29" y="223"/>
                    </a:cubicBezTo>
                    <a:cubicBezTo>
                      <a:pt x="33" y="226"/>
                      <a:pt x="36" y="228"/>
                      <a:pt x="39" y="229"/>
                    </a:cubicBezTo>
                    <a:cubicBezTo>
                      <a:pt x="40" y="230"/>
                      <a:pt x="41" y="231"/>
                      <a:pt x="41" y="231"/>
                    </a:cubicBezTo>
                    <a:cubicBezTo>
                      <a:pt x="42" y="232"/>
                      <a:pt x="42" y="232"/>
                      <a:pt x="42" y="232"/>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3" y="231"/>
                      <a:pt x="43" y="231"/>
                      <a:pt x="43" y="231"/>
                    </a:cubicBezTo>
                    <a:cubicBezTo>
                      <a:pt x="42" y="231"/>
                      <a:pt x="42" y="231"/>
                      <a:pt x="42" y="231"/>
                    </a:cubicBezTo>
                    <a:cubicBezTo>
                      <a:pt x="42" y="231"/>
                      <a:pt x="42" y="231"/>
                      <a:pt x="42" y="232"/>
                    </a:cubicBezTo>
                    <a:cubicBezTo>
                      <a:pt x="43" y="231"/>
                      <a:pt x="43" y="231"/>
                      <a:pt x="43" y="231"/>
                    </a:cubicBezTo>
                    <a:cubicBezTo>
                      <a:pt x="42" y="231"/>
                      <a:pt x="42" y="231"/>
                      <a:pt x="42" y="231"/>
                    </a:cubicBezTo>
                    <a:cubicBezTo>
                      <a:pt x="43" y="231"/>
                      <a:pt x="43" y="231"/>
                      <a:pt x="43" y="231"/>
                    </a:cubicBezTo>
                    <a:cubicBezTo>
                      <a:pt x="42" y="230"/>
                      <a:pt x="42" y="230"/>
                      <a:pt x="42" y="230"/>
                    </a:cubicBezTo>
                    <a:cubicBezTo>
                      <a:pt x="42" y="231"/>
                      <a:pt x="42" y="231"/>
                      <a:pt x="42" y="231"/>
                    </a:cubicBezTo>
                    <a:cubicBezTo>
                      <a:pt x="43" y="231"/>
                      <a:pt x="43" y="231"/>
                      <a:pt x="43" y="231"/>
                    </a:cubicBezTo>
                    <a:cubicBezTo>
                      <a:pt x="42" y="230"/>
                      <a:pt x="42" y="230"/>
                      <a:pt x="42" y="230"/>
                    </a:cubicBezTo>
                    <a:cubicBezTo>
                      <a:pt x="43" y="231"/>
                      <a:pt x="43" y="231"/>
                      <a:pt x="43" y="231"/>
                    </a:cubicBezTo>
                    <a:cubicBezTo>
                      <a:pt x="42" y="230"/>
                      <a:pt x="42" y="230"/>
                      <a:pt x="42" y="230"/>
                    </a:cubicBezTo>
                    <a:cubicBezTo>
                      <a:pt x="43" y="231"/>
                      <a:pt x="43" y="231"/>
                      <a:pt x="43" y="231"/>
                    </a:cubicBezTo>
                    <a:cubicBezTo>
                      <a:pt x="43" y="229"/>
                      <a:pt x="43" y="229"/>
                      <a:pt x="43" y="229"/>
                    </a:cubicBezTo>
                    <a:cubicBezTo>
                      <a:pt x="42" y="230"/>
                      <a:pt x="42" y="230"/>
                      <a:pt x="42" y="230"/>
                    </a:cubicBezTo>
                    <a:cubicBezTo>
                      <a:pt x="43" y="231"/>
                      <a:pt x="43" y="231"/>
                      <a:pt x="43" y="231"/>
                    </a:cubicBezTo>
                    <a:cubicBezTo>
                      <a:pt x="43" y="229"/>
                      <a:pt x="43" y="229"/>
                      <a:pt x="43" y="229"/>
                    </a:cubicBezTo>
                    <a:cubicBezTo>
                      <a:pt x="43" y="231"/>
                      <a:pt x="43" y="231"/>
                      <a:pt x="43" y="231"/>
                    </a:cubicBezTo>
                    <a:cubicBezTo>
                      <a:pt x="43" y="229"/>
                      <a:pt x="43" y="229"/>
                      <a:pt x="43" y="229"/>
                    </a:cubicBezTo>
                    <a:cubicBezTo>
                      <a:pt x="43" y="229"/>
                      <a:pt x="43" y="229"/>
                      <a:pt x="43" y="229"/>
                    </a:cubicBezTo>
                    <a:cubicBezTo>
                      <a:pt x="43" y="231"/>
                      <a:pt x="43" y="231"/>
                      <a:pt x="43" y="231"/>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29"/>
                      <a:pt x="42" y="229"/>
                      <a:pt x="41" y="228"/>
                    </a:cubicBezTo>
                    <a:cubicBezTo>
                      <a:pt x="36" y="226"/>
                      <a:pt x="27" y="222"/>
                      <a:pt x="18" y="218"/>
                    </a:cubicBezTo>
                    <a:cubicBezTo>
                      <a:pt x="10" y="214"/>
                      <a:pt x="3" y="211"/>
                      <a:pt x="3" y="211"/>
                    </a:cubicBezTo>
                    <a:cubicBezTo>
                      <a:pt x="2" y="211"/>
                      <a:pt x="1" y="211"/>
                      <a:pt x="1" y="212"/>
                    </a:cubicBezTo>
                    <a:cubicBezTo>
                      <a:pt x="1" y="212"/>
                      <a:pt x="1" y="213"/>
                      <a:pt x="2" y="214"/>
                    </a:cubicBezTo>
                    <a:cubicBezTo>
                      <a:pt x="43" y="239"/>
                      <a:pt x="43" y="239"/>
                      <a:pt x="43" y="239"/>
                    </a:cubicBezTo>
                    <a:cubicBezTo>
                      <a:pt x="43" y="238"/>
                      <a:pt x="43" y="238"/>
                      <a:pt x="43" y="238"/>
                    </a:cubicBezTo>
                    <a:cubicBezTo>
                      <a:pt x="44" y="237"/>
                      <a:pt x="44" y="237"/>
                      <a:pt x="44" y="237"/>
                    </a:cubicBezTo>
                    <a:cubicBezTo>
                      <a:pt x="44" y="237"/>
                      <a:pt x="35" y="232"/>
                      <a:pt x="25" y="227"/>
                    </a:cubicBezTo>
                    <a:cubicBezTo>
                      <a:pt x="20" y="225"/>
                      <a:pt x="15" y="222"/>
                      <a:pt x="11" y="220"/>
                    </a:cubicBezTo>
                    <a:cubicBezTo>
                      <a:pt x="10" y="219"/>
                      <a:pt x="8" y="219"/>
                      <a:pt x="7" y="218"/>
                    </a:cubicBezTo>
                    <a:cubicBezTo>
                      <a:pt x="6" y="218"/>
                      <a:pt x="6" y="218"/>
                      <a:pt x="5" y="217"/>
                    </a:cubicBezTo>
                    <a:cubicBezTo>
                      <a:pt x="5" y="217"/>
                      <a:pt x="5" y="217"/>
                      <a:pt x="5" y="217"/>
                    </a:cubicBezTo>
                    <a:cubicBezTo>
                      <a:pt x="4" y="217"/>
                      <a:pt x="4" y="217"/>
                      <a:pt x="4" y="217"/>
                    </a:cubicBezTo>
                    <a:cubicBezTo>
                      <a:pt x="3" y="217"/>
                      <a:pt x="3" y="217"/>
                      <a:pt x="3" y="217"/>
                    </a:cubicBezTo>
                    <a:cubicBezTo>
                      <a:pt x="3" y="217"/>
                      <a:pt x="3" y="217"/>
                      <a:pt x="3" y="218"/>
                    </a:cubicBezTo>
                    <a:cubicBezTo>
                      <a:pt x="2" y="219"/>
                      <a:pt x="2" y="219"/>
                      <a:pt x="3" y="220"/>
                    </a:cubicBezTo>
                    <a:cubicBezTo>
                      <a:pt x="44" y="245"/>
                      <a:pt x="44" y="245"/>
                      <a:pt x="44" y="245"/>
                    </a:cubicBezTo>
                    <a:cubicBezTo>
                      <a:pt x="45" y="244"/>
                      <a:pt x="45" y="244"/>
                      <a:pt x="45" y="244"/>
                    </a:cubicBezTo>
                    <a:cubicBezTo>
                      <a:pt x="45" y="243"/>
                      <a:pt x="45" y="243"/>
                      <a:pt x="45" y="243"/>
                    </a:cubicBezTo>
                    <a:cubicBezTo>
                      <a:pt x="45" y="243"/>
                      <a:pt x="35" y="237"/>
                      <a:pt x="24" y="232"/>
                    </a:cubicBezTo>
                    <a:cubicBezTo>
                      <a:pt x="19" y="229"/>
                      <a:pt x="14" y="227"/>
                      <a:pt x="10" y="225"/>
                    </a:cubicBezTo>
                    <a:cubicBezTo>
                      <a:pt x="8" y="224"/>
                      <a:pt x="6" y="223"/>
                      <a:pt x="5" y="222"/>
                    </a:cubicBezTo>
                    <a:cubicBezTo>
                      <a:pt x="4" y="222"/>
                      <a:pt x="4" y="222"/>
                      <a:pt x="3" y="222"/>
                    </a:cubicBezTo>
                    <a:cubicBezTo>
                      <a:pt x="3" y="221"/>
                      <a:pt x="3" y="221"/>
                      <a:pt x="3" y="221"/>
                    </a:cubicBezTo>
                    <a:cubicBezTo>
                      <a:pt x="2" y="221"/>
                      <a:pt x="2" y="221"/>
                      <a:pt x="2" y="221"/>
                    </a:cubicBezTo>
                    <a:cubicBezTo>
                      <a:pt x="2" y="221"/>
                      <a:pt x="2" y="221"/>
                      <a:pt x="2" y="221"/>
                    </a:cubicBezTo>
                    <a:cubicBezTo>
                      <a:pt x="1" y="221"/>
                      <a:pt x="1" y="221"/>
                      <a:pt x="1" y="221"/>
                    </a:cubicBezTo>
                    <a:cubicBezTo>
                      <a:pt x="1" y="221"/>
                      <a:pt x="1" y="222"/>
                      <a:pt x="1" y="222"/>
                    </a:cubicBezTo>
                    <a:cubicBezTo>
                      <a:pt x="0" y="223"/>
                      <a:pt x="0" y="224"/>
                      <a:pt x="1" y="224"/>
                    </a:cubicBezTo>
                    <a:cubicBezTo>
                      <a:pt x="43" y="250"/>
                      <a:pt x="43" y="250"/>
                      <a:pt x="43" y="250"/>
                    </a:cubicBezTo>
                    <a:cubicBezTo>
                      <a:pt x="44" y="249"/>
                      <a:pt x="44" y="249"/>
                      <a:pt x="44" y="249"/>
                    </a:cubicBezTo>
                    <a:cubicBezTo>
                      <a:pt x="44" y="248"/>
                      <a:pt x="44" y="248"/>
                      <a:pt x="44" y="248"/>
                    </a:cubicBezTo>
                    <a:cubicBezTo>
                      <a:pt x="44" y="248"/>
                      <a:pt x="35" y="243"/>
                      <a:pt x="25" y="238"/>
                    </a:cubicBezTo>
                    <a:cubicBezTo>
                      <a:pt x="20" y="236"/>
                      <a:pt x="15" y="233"/>
                      <a:pt x="11" y="232"/>
                    </a:cubicBezTo>
                    <a:cubicBezTo>
                      <a:pt x="9" y="231"/>
                      <a:pt x="7" y="230"/>
                      <a:pt x="6" y="230"/>
                    </a:cubicBezTo>
                    <a:cubicBezTo>
                      <a:pt x="5" y="229"/>
                      <a:pt x="5" y="229"/>
                      <a:pt x="4" y="229"/>
                    </a:cubicBezTo>
                    <a:cubicBezTo>
                      <a:pt x="4" y="229"/>
                      <a:pt x="4" y="229"/>
                      <a:pt x="4" y="229"/>
                    </a:cubicBezTo>
                    <a:cubicBezTo>
                      <a:pt x="4" y="229"/>
                      <a:pt x="4" y="229"/>
                      <a:pt x="3" y="229"/>
                    </a:cubicBezTo>
                    <a:cubicBezTo>
                      <a:pt x="3" y="229"/>
                      <a:pt x="3" y="229"/>
                      <a:pt x="3" y="229"/>
                    </a:cubicBezTo>
                    <a:cubicBezTo>
                      <a:pt x="3" y="229"/>
                      <a:pt x="2" y="229"/>
                      <a:pt x="2" y="229"/>
                    </a:cubicBezTo>
                    <a:cubicBezTo>
                      <a:pt x="3" y="230"/>
                      <a:pt x="3" y="230"/>
                      <a:pt x="3" y="230"/>
                    </a:cubicBezTo>
                    <a:cubicBezTo>
                      <a:pt x="2" y="229"/>
                      <a:pt x="2" y="229"/>
                      <a:pt x="2" y="229"/>
                    </a:cubicBezTo>
                    <a:cubicBezTo>
                      <a:pt x="2" y="230"/>
                      <a:pt x="2" y="230"/>
                      <a:pt x="2" y="230"/>
                    </a:cubicBezTo>
                    <a:cubicBezTo>
                      <a:pt x="2" y="231"/>
                      <a:pt x="2" y="231"/>
                      <a:pt x="2" y="231"/>
                    </a:cubicBezTo>
                    <a:cubicBezTo>
                      <a:pt x="3" y="232"/>
                      <a:pt x="3" y="232"/>
                      <a:pt x="3" y="232"/>
                    </a:cubicBezTo>
                    <a:cubicBezTo>
                      <a:pt x="3" y="232"/>
                      <a:pt x="4" y="233"/>
                      <a:pt x="5" y="234"/>
                    </a:cubicBezTo>
                    <a:cubicBezTo>
                      <a:pt x="10" y="237"/>
                      <a:pt x="20" y="242"/>
                      <a:pt x="28" y="247"/>
                    </a:cubicBezTo>
                    <a:cubicBezTo>
                      <a:pt x="33" y="250"/>
                      <a:pt x="36" y="252"/>
                      <a:pt x="39" y="254"/>
                    </a:cubicBezTo>
                    <a:cubicBezTo>
                      <a:pt x="41" y="255"/>
                      <a:pt x="42" y="256"/>
                      <a:pt x="43" y="256"/>
                    </a:cubicBezTo>
                    <a:cubicBezTo>
                      <a:pt x="43" y="256"/>
                      <a:pt x="43" y="257"/>
                      <a:pt x="43" y="257"/>
                    </a:cubicBezTo>
                    <a:cubicBezTo>
                      <a:pt x="44" y="257"/>
                      <a:pt x="44" y="257"/>
                      <a:pt x="44" y="257"/>
                    </a:cubicBezTo>
                    <a:cubicBezTo>
                      <a:pt x="44" y="257"/>
                      <a:pt x="44" y="257"/>
                      <a:pt x="44" y="257"/>
                    </a:cubicBezTo>
                    <a:cubicBezTo>
                      <a:pt x="44" y="256"/>
                      <a:pt x="44" y="256"/>
                      <a:pt x="44" y="256"/>
                    </a:cubicBezTo>
                    <a:cubicBezTo>
                      <a:pt x="43" y="257"/>
                      <a:pt x="43" y="257"/>
                      <a:pt x="43" y="257"/>
                    </a:cubicBezTo>
                    <a:cubicBezTo>
                      <a:pt x="44" y="257"/>
                      <a:pt x="44" y="257"/>
                      <a:pt x="44" y="257"/>
                    </a:cubicBezTo>
                    <a:cubicBezTo>
                      <a:pt x="44" y="256"/>
                      <a:pt x="44" y="256"/>
                      <a:pt x="44" y="256"/>
                    </a:cubicBezTo>
                    <a:cubicBezTo>
                      <a:pt x="43" y="257"/>
                      <a:pt x="43" y="257"/>
                      <a:pt x="43" y="257"/>
                    </a:cubicBezTo>
                    <a:cubicBezTo>
                      <a:pt x="45" y="256"/>
                      <a:pt x="45" y="256"/>
                      <a:pt x="45" y="256"/>
                    </a:cubicBezTo>
                    <a:cubicBezTo>
                      <a:pt x="43" y="256"/>
                      <a:pt x="43" y="256"/>
                      <a:pt x="43" y="256"/>
                    </a:cubicBezTo>
                    <a:cubicBezTo>
                      <a:pt x="43" y="256"/>
                      <a:pt x="43" y="257"/>
                      <a:pt x="43" y="257"/>
                    </a:cubicBezTo>
                    <a:cubicBezTo>
                      <a:pt x="45" y="256"/>
                      <a:pt x="45" y="256"/>
                      <a:pt x="45" y="256"/>
                    </a:cubicBezTo>
                    <a:cubicBezTo>
                      <a:pt x="43" y="256"/>
                      <a:pt x="43" y="256"/>
                      <a:pt x="43" y="256"/>
                    </a:cubicBezTo>
                    <a:cubicBezTo>
                      <a:pt x="45" y="256"/>
                      <a:pt x="45" y="256"/>
                      <a:pt x="45" y="256"/>
                    </a:cubicBezTo>
                    <a:cubicBezTo>
                      <a:pt x="43" y="255"/>
                      <a:pt x="43" y="255"/>
                      <a:pt x="43" y="255"/>
                    </a:cubicBezTo>
                    <a:cubicBezTo>
                      <a:pt x="43" y="256"/>
                      <a:pt x="43" y="256"/>
                      <a:pt x="43" y="256"/>
                    </a:cubicBezTo>
                    <a:cubicBezTo>
                      <a:pt x="45" y="256"/>
                      <a:pt x="45" y="256"/>
                      <a:pt x="45" y="256"/>
                    </a:cubicBezTo>
                    <a:cubicBezTo>
                      <a:pt x="43" y="255"/>
                      <a:pt x="43" y="255"/>
                      <a:pt x="43" y="255"/>
                    </a:cubicBezTo>
                    <a:cubicBezTo>
                      <a:pt x="45" y="256"/>
                      <a:pt x="45" y="256"/>
                      <a:pt x="45" y="256"/>
                    </a:cubicBezTo>
                    <a:cubicBezTo>
                      <a:pt x="45" y="255"/>
                      <a:pt x="45" y="255"/>
                      <a:pt x="45" y="255"/>
                    </a:cubicBezTo>
                    <a:cubicBezTo>
                      <a:pt x="3" y="235"/>
                      <a:pt x="3" y="235"/>
                      <a:pt x="3" y="235"/>
                    </a:cubicBezTo>
                    <a:cubicBezTo>
                      <a:pt x="2" y="235"/>
                      <a:pt x="2" y="235"/>
                      <a:pt x="1" y="236"/>
                    </a:cubicBezTo>
                    <a:cubicBezTo>
                      <a:pt x="1" y="236"/>
                      <a:pt x="1" y="237"/>
                      <a:pt x="2" y="237"/>
                    </a:cubicBezTo>
                    <a:cubicBezTo>
                      <a:pt x="2" y="237"/>
                      <a:pt x="4" y="239"/>
                      <a:pt x="8" y="241"/>
                    </a:cubicBezTo>
                    <a:cubicBezTo>
                      <a:pt x="14" y="245"/>
                      <a:pt x="22" y="250"/>
                      <a:pt x="30" y="254"/>
                    </a:cubicBezTo>
                    <a:cubicBezTo>
                      <a:pt x="33" y="257"/>
                      <a:pt x="36" y="259"/>
                      <a:pt x="39" y="260"/>
                    </a:cubicBezTo>
                    <a:cubicBezTo>
                      <a:pt x="40" y="261"/>
                      <a:pt x="41" y="261"/>
                      <a:pt x="41"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1"/>
                      <a:pt x="42" y="261"/>
                      <a:pt x="42" y="261"/>
                    </a:cubicBezTo>
                    <a:cubicBezTo>
                      <a:pt x="42" y="262"/>
                      <a:pt x="42" y="262"/>
                      <a:pt x="42" y="262"/>
                    </a:cubicBezTo>
                    <a:cubicBezTo>
                      <a:pt x="43" y="262"/>
                      <a:pt x="43" y="262"/>
                      <a:pt x="43" y="262"/>
                    </a:cubicBezTo>
                    <a:cubicBezTo>
                      <a:pt x="42" y="261"/>
                      <a:pt x="42" y="261"/>
                      <a:pt x="42" y="261"/>
                    </a:cubicBezTo>
                    <a:cubicBezTo>
                      <a:pt x="43" y="262"/>
                      <a:pt x="43" y="262"/>
                      <a:pt x="43" y="262"/>
                    </a:cubicBezTo>
                    <a:cubicBezTo>
                      <a:pt x="44" y="260"/>
                      <a:pt x="44" y="260"/>
                      <a:pt x="44" y="260"/>
                    </a:cubicBezTo>
                    <a:cubicBezTo>
                      <a:pt x="4" y="243"/>
                      <a:pt x="4" y="243"/>
                      <a:pt x="4" y="243"/>
                    </a:cubicBezTo>
                    <a:cubicBezTo>
                      <a:pt x="4" y="243"/>
                      <a:pt x="3" y="243"/>
                      <a:pt x="3" y="243"/>
                    </a:cubicBezTo>
                    <a:cubicBezTo>
                      <a:pt x="2" y="244"/>
                      <a:pt x="2" y="245"/>
                      <a:pt x="3" y="245"/>
                    </a:cubicBezTo>
                    <a:cubicBezTo>
                      <a:pt x="43" y="270"/>
                      <a:pt x="43" y="270"/>
                      <a:pt x="43" y="270"/>
                    </a:cubicBezTo>
                    <a:cubicBezTo>
                      <a:pt x="44" y="269"/>
                      <a:pt x="44" y="269"/>
                      <a:pt x="44" y="269"/>
                    </a:cubicBezTo>
                    <a:cubicBezTo>
                      <a:pt x="45" y="268"/>
                      <a:pt x="45" y="268"/>
                      <a:pt x="45" y="268"/>
                    </a:cubicBezTo>
                    <a:cubicBezTo>
                      <a:pt x="45" y="268"/>
                      <a:pt x="35" y="263"/>
                      <a:pt x="25" y="258"/>
                    </a:cubicBezTo>
                    <a:cubicBezTo>
                      <a:pt x="20" y="256"/>
                      <a:pt x="15" y="253"/>
                      <a:pt x="11" y="251"/>
                    </a:cubicBezTo>
                    <a:cubicBezTo>
                      <a:pt x="9" y="251"/>
                      <a:pt x="7" y="250"/>
                      <a:pt x="5" y="249"/>
                    </a:cubicBezTo>
                    <a:cubicBezTo>
                      <a:pt x="5" y="249"/>
                      <a:pt x="4" y="249"/>
                      <a:pt x="4" y="249"/>
                    </a:cubicBezTo>
                    <a:cubicBezTo>
                      <a:pt x="3" y="248"/>
                      <a:pt x="3" y="248"/>
                      <a:pt x="2" y="248"/>
                    </a:cubicBezTo>
                    <a:cubicBezTo>
                      <a:pt x="2" y="248"/>
                      <a:pt x="2" y="248"/>
                      <a:pt x="2" y="248"/>
                    </a:cubicBezTo>
                    <a:cubicBezTo>
                      <a:pt x="2" y="248"/>
                      <a:pt x="1" y="249"/>
                      <a:pt x="1" y="249"/>
                    </a:cubicBezTo>
                    <a:cubicBezTo>
                      <a:pt x="1" y="249"/>
                      <a:pt x="1" y="250"/>
                      <a:pt x="1" y="250"/>
                    </a:cubicBezTo>
                    <a:cubicBezTo>
                      <a:pt x="1" y="251"/>
                      <a:pt x="1" y="251"/>
                      <a:pt x="2" y="251"/>
                    </a:cubicBezTo>
                    <a:cubicBezTo>
                      <a:pt x="2" y="251"/>
                      <a:pt x="4" y="253"/>
                      <a:pt x="8" y="255"/>
                    </a:cubicBezTo>
                    <a:cubicBezTo>
                      <a:pt x="14" y="259"/>
                      <a:pt x="23" y="264"/>
                      <a:pt x="31" y="269"/>
                    </a:cubicBezTo>
                    <a:cubicBezTo>
                      <a:pt x="35" y="271"/>
                      <a:pt x="38" y="273"/>
                      <a:pt x="40" y="275"/>
                    </a:cubicBezTo>
                    <a:cubicBezTo>
                      <a:pt x="42" y="275"/>
                      <a:pt x="43" y="276"/>
                      <a:pt x="43"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5" y="276"/>
                      <a:pt x="45" y="276"/>
                      <a:pt x="45" y="276"/>
                    </a:cubicBezTo>
                    <a:cubicBezTo>
                      <a:pt x="44" y="276"/>
                      <a:pt x="44" y="276"/>
                      <a:pt x="44" y="276"/>
                    </a:cubicBezTo>
                    <a:cubicBezTo>
                      <a:pt x="44" y="277"/>
                      <a:pt x="44" y="277"/>
                      <a:pt x="44" y="277"/>
                    </a:cubicBezTo>
                    <a:cubicBezTo>
                      <a:pt x="45" y="276"/>
                      <a:pt x="45" y="276"/>
                      <a:pt x="45" y="276"/>
                    </a:cubicBezTo>
                    <a:cubicBezTo>
                      <a:pt x="44" y="276"/>
                      <a:pt x="44" y="276"/>
                      <a:pt x="44" y="276"/>
                    </a:cubicBezTo>
                    <a:cubicBezTo>
                      <a:pt x="45" y="276"/>
                      <a:pt x="45" y="276"/>
                      <a:pt x="45" y="276"/>
                    </a:cubicBezTo>
                    <a:cubicBezTo>
                      <a:pt x="44" y="276"/>
                      <a:pt x="44" y="276"/>
                      <a:pt x="44" y="276"/>
                    </a:cubicBezTo>
                    <a:cubicBezTo>
                      <a:pt x="44" y="276"/>
                      <a:pt x="44" y="276"/>
                      <a:pt x="44" y="276"/>
                    </a:cubicBezTo>
                    <a:cubicBezTo>
                      <a:pt x="45" y="276"/>
                      <a:pt x="45" y="276"/>
                      <a:pt x="45" y="276"/>
                    </a:cubicBezTo>
                    <a:cubicBezTo>
                      <a:pt x="44" y="276"/>
                      <a:pt x="44" y="276"/>
                      <a:pt x="44" y="276"/>
                    </a:cubicBezTo>
                    <a:cubicBezTo>
                      <a:pt x="45" y="277"/>
                      <a:pt x="45" y="277"/>
                      <a:pt x="45" y="277"/>
                    </a:cubicBezTo>
                    <a:cubicBezTo>
                      <a:pt x="46" y="275"/>
                      <a:pt x="46" y="275"/>
                      <a:pt x="46" y="275"/>
                    </a:cubicBezTo>
                    <a:cubicBezTo>
                      <a:pt x="3" y="256"/>
                      <a:pt x="3" y="256"/>
                      <a:pt x="3" y="256"/>
                    </a:cubicBezTo>
                    <a:cubicBezTo>
                      <a:pt x="2" y="256"/>
                      <a:pt x="1" y="256"/>
                      <a:pt x="1" y="257"/>
                    </a:cubicBezTo>
                    <a:cubicBezTo>
                      <a:pt x="1" y="257"/>
                      <a:pt x="1" y="258"/>
                      <a:pt x="2" y="259"/>
                    </a:cubicBezTo>
                    <a:cubicBezTo>
                      <a:pt x="2" y="259"/>
                      <a:pt x="4" y="260"/>
                      <a:pt x="8" y="262"/>
                    </a:cubicBezTo>
                    <a:cubicBezTo>
                      <a:pt x="14" y="266"/>
                      <a:pt x="22" y="271"/>
                      <a:pt x="30" y="276"/>
                    </a:cubicBezTo>
                    <a:cubicBezTo>
                      <a:pt x="33" y="278"/>
                      <a:pt x="36" y="280"/>
                      <a:pt x="39" y="281"/>
                    </a:cubicBezTo>
                    <a:cubicBezTo>
                      <a:pt x="40" y="282"/>
                      <a:pt x="41" y="283"/>
                      <a:pt x="41"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3" y="283"/>
                      <a:pt x="43" y="283"/>
                      <a:pt x="43" y="283"/>
                    </a:cubicBezTo>
                    <a:cubicBezTo>
                      <a:pt x="42" y="283"/>
                      <a:pt x="42" y="283"/>
                      <a:pt x="42" y="283"/>
                    </a:cubicBezTo>
                    <a:cubicBezTo>
                      <a:pt x="42" y="283"/>
                      <a:pt x="42" y="284"/>
                      <a:pt x="42" y="284"/>
                    </a:cubicBezTo>
                    <a:cubicBezTo>
                      <a:pt x="43" y="283"/>
                      <a:pt x="43" y="283"/>
                      <a:pt x="43" y="283"/>
                    </a:cubicBezTo>
                    <a:cubicBezTo>
                      <a:pt x="42" y="283"/>
                      <a:pt x="42" y="283"/>
                      <a:pt x="42" y="283"/>
                    </a:cubicBezTo>
                    <a:cubicBezTo>
                      <a:pt x="43" y="283"/>
                      <a:pt x="43" y="283"/>
                      <a:pt x="43" y="283"/>
                    </a:cubicBezTo>
                    <a:cubicBezTo>
                      <a:pt x="42" y="282"/>
                      <a:pt x="42" y="282"/>
                      <a:pt x="42" y="282"/>
                    </a:cubicBezTo>
                    <a:cubicBezTo>
                      <a:pt x="42" y="283"/>
                      <a:pt x="42" y="283"/>
                      <a:pt x="42" y="283"/>
                    </a:cubicBezTo>
                    <a:cubicBezTo>
                      <a:pt x="43" y="283"/>
                      <a:pt x="43" y="283"/>
                      <a:pt x="43" y="283"/>
                    </a:cubicBezTo>
                    <a:cubicBezTo>
                      <a:pt x="42" y="282"/>
                      <a:pt x="42" y="282"/>
                      <a:pt x="42" y="282"/>
                    </a:cubicBezTo>
                    <a:cubicBezTo>
                      <a:pt x="43" y="283"/>
                      <a:pt x="43" y="283"/>
                      <a:pt x="43" y="283"/>
                    </a:cubicBezTo>
                    <a:cubicBezTo>
                      <a:pt x="42" y="282"/>
                      <a:pt x="42" y="282"/>
                      <a:pt x="42" y="282"/>
                    </a:cubicBezTo>
                    <a:cubicBezTo>
                      <a:pt x="43" y="283"/>
                      <a:pt x="43" y="283"/>
                      <a:pt x="43" y="283"/>
                    </a:cubicBezTo>
                    <a:cubicBezTo>
                      <a:pt x="43" y="282"/>
                      <a:pt x="43" y="282"/>
                      <a:pt x="43" y="282"/>
                    </a:cubicBezTo>
                    <a:cubicBezTo>
                      <a:pt x="43" y="282"/>
                      <a:pt x="42" y="282"/>
                      <a:pt x="42"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1"/>
                      <a:pt x="42" y="281"/>
                      <a:pt x="41" y="281"/>
                    </a:cubicBezTo>
                    <a:cubicBezTo>
                      <a:pt x="36" y="279"/>
                      <a:pt x="27" y="275"/>
                      <a:pt x="19" y="271"/>
                    </a:cubicBezTo>
                    <a:cubicBezTo>
                      <a:pt x="11" y="267"/>
                      <a:pt x="4" y="264"/>
                      <a:pt x="4" y="264"/>
                    </a:cubicBezTo>
                    <a:cubicBezTo>
                      <a:pt x="3" y="264"/>
                      <a:pt x="2" y="264"/>
                      <a:pt x="2" y="265"/>
                    </a:cubicBezTo>
                    <a:cubicBezTo>
                      <a:pt x="2" y="266"/>
                      <a:pt x="2" y="266"/>
                      <a:pt x="2" y="267"/>
                    </a:cubicBezTo>
                    <a:cubicBezTo>
                      <a:pt x="44" y="293"/>
                      <a:pt x="44" y="293"/>
                      <a:pt x="44" y="293"/>
                    </a:cubicBezTo>
                    <a:cubicBezTo>
                      <a:pt x="45" y="292"/>
                      <a:pt x="45" y="292"/>
                      <a:pt x="45" y="292"/>
                    </a:cubicBezTo>
                    <a:cubicBezTo>
                      <a:pt x="44" y="291"/>
                      <a:pt x="44" y="291"/>
                      <a:pt x="44" y="291"/>
                    </a:cubicBezTo>
                    <a:cubicBezTo>
                      <a:pt x="45" y="292"/>
                      <a:pt x="45" y="292"/>
                      <a:pt x="45" y="292"/>
                    </a:cubicBezTo>
                    <a:cubicBezTo>
                      <a:pt x="44" y="290"/>
                      <a:pt x="44" y="290"/>
                      <a:pt x="44" y="290"/>
                    </a:cubicBezTo>
                    <a:cubicBezTo>
                      <a:pt x="44" y="290"/>
                      <a:pt x="44" y="290"/>
                      <a:pt x="44" y="291"/>
                    </a:cubicBezTo>
                    <a:cubicBezTo>
                      <a:pt x="45" y="292"/>
                      <a:pt x="45" y="292"/>
                      <a:pt x="45" y="292"/>
                    </a:cubicBezTo>
                    <a:cubicBezTo>
                      <a:pt x="44" y="290"/>
                      <a:pt x="44" y="290"/>
                      <a:pt x="44" y="290"/>
                    </a:cubicBezTo>
                    <a:cubicBezTo>
                      <a:pt x="45" y="291"/>
                      <a:pt x="45" y="291"/>
                      <a:pt x="45" y="291"/>
                    </a:cubicBezTo>
                    <a:cubicBezTo>
                      <a:pt x="45" y="290"/>
                      <a:pt x="45" y="290"/>
                      <a:pt x="45" y="290"/>
                    </a:cubicBezTo>
                    <a:cubicBezTo>
                      <a:pt x="44" y="290"/>
                      <a:pt x="44" y="290"/>
                      <a:pt x="44" y="290"/>
                    </a:cubicBezTo>
                    <a:cubicBezTo>
                      <a:pt x="45" y="291"/>
                      <a:pt x="45" y="291"/>
                      <a:pt x="45" y="291"/>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4" y="290"/>
                      <a:pt x="42" y="289"/>
                    </a:cubicBezTo>
                    <a:cubicBezTo>
                      <a:pt x="37" y="287"/>
                      <a:pt x="28" y="282"/>
                      <a:pt x="19" y="278"/>
                    </a:cubicBezTo>
                    <a:cubicBezTo>
                      <a:pt x="15" y="276"/>
                      <a:pt x="11" y="274"/>
                      <a:pt x="8" y="273"/>
                    </a:cubicBezTo>
                    <a:cubicBezTo>
                      <a:pt x="5" y="271"/>
                      <a:pt x="3" y="270"/>
                      <a:pt x="3" y="270"/>
                    </a:cubicBezTo>
                    <a:cubicBezTo>
                      <a:pt x="3" y="270"/>
                      <a:pt x="2" y="270"/>
                      <a:pt x="1" y="271"/>
                    </a:cubicBezTo>
                    <a:cubicBezTo>
                      <a:pt x="1" y="272"/>
                      <a:pt x="1" y="272"/>
                      <a:pt x="2" y="273"/>
                    </a:cubicBezTo>
                    <a:cubicBezTo>
                      <a:pt x="44" y="299"/>
                      <a:pt x="44" y="299"/>
                      <a:pt x="44" y="299"/>
                    </a:cubicBezTo>
                    <a:cubicBezTo>
                      <a:pt x="45" y="298"/>
                      <a:pt x="45" y="298"/>
                      <a:pt x="45" y="298"/>
                    </a:cubicBezTo>
                    <a:cubicBezTo>
                      <a:pt x="44" y="297"/>
                      <a:pt x="44" y="297"/>
                      <a:pt x="44" y="297"/>
                    </a:cubicBezTo>
                    <a:cubicBezTo>
                      <a:pt x="45" y="298"/>
                      <a:pt x="45" y="298"/>
                      <a:pt x="45" y="298"/>
                    </a:cubicBezTo>
                    <a:cubicBezTo>
                      <a:pt x="45" y="297"/>
                      <a:pt x="45" y="297"/>
                      <a:pt x="45" y="297"/>
                    </a:cubicBezTo>
                    <a:cubicBezTo>
                      <a:pt x="44" y="297"/>
                      <a:pt x="44" y="297"/>
                      <a:pt x="44" y="297"/>
                    </a:cubicBezTo>
                    <a:cubicBezTo>
                      <a:pt x="45" y="298"/>
                      <a:pt x="45" y="298"/>
                      <a:pt x="45" y="298"/>
                    </a:cubicBezTo>
                    <a:cubicBezTo>
                      <a:pt x="45" y="297"/>
                      <a:pt x="45" y="297"/>
                      <a:pt x="45" y="297"/>
                    </a:cubicBezTo>
                    <a:cubicBezTo>
                      <a:pt x="45" y="298"/>
                      <a:pt x="45" y="298"/>
                      <a:pt x="45" y="298"/>
                    </a:cubicBezTo>
                    <a:cubicBezTo>
                      <a:pt x="45" y="297"/>
                      <a:pt x="45" y="297"/>
                      <a:pt x="45" y="297"/>
                    </a:cubicBezTo>
                    <a:cubicBezTo>
                      <a:pt x="45" y="297"/>
                      <a:pt x="45" y="297"/>
                      <a:pt x="45" y="297"/>
                    </a:cubicBezTo>
                    <a:cubicBezTo>
                      <a:pt x="45" y="298"/>
                      <a:pt x="45" y="298"/>
                      <a:pt x="45" y="298"/>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7"/>
                      <a:pt x="44" y="296"/>
                      <a:pt x="43" y="295"/>
                    </a:cubicBezTo>
                    <a:cubicBezTo>
                      <a:pt x="38" y="293"/>
                      <a:pt x="28" y="288"/>
                      <a:pt x="20" y="284"/>
                    </a:cubicBezTo>
                    <a:cubicBezTo>
                      <a:pt x="15" y="282"/>
                      <a:pt x="11" y="280"/>
                      <a:pt x="8" y="278"/>
                    </a:cubicBezTo>
                    <a:cubicBezTo>
                      <a:pt x="7" y="277"/>
                      <a:pt x="5" y="277"/>
                      <a:pt x="4" y="276"/>
                    </a:cubicBezTo>
                    <a:cubicBezTo>
                      <a:pt x="4" y="276"/>
                      <a:pt x="3" y="276"/>
                      <a:pt x="3" y="276"/>
                    </a:cubicBezTo>
                    <a:cubicBezTo>
                      <a:pt x="3" y="276"/>
                      <a:pt x="3" y="276"/>
                      <a:pt x="3" y="276"/>
                    </a:cubicBezTo>
                    <a:cubicBezTo>
                      <a:pt x="2" y="276"/>
                      <a:pt x="2" y="276"/>
                      <a:pt x="2" y="276"/>
                    </a:cubicBezTo>
                    <a:cubicBezTo>
                      <a:pt x="2" y="276"/>
                      <a:pt x="2" y="276"/>
                      <a:pt x="2" y="276"/>
                    </a:cubicBezTo>
                    <a:cubicBezTo>
                      <a:pt x="1" y="276"/>
                      <a:pt x="1" y="276"/>
                      <a:pt x="1" y="276"/>
                    </a:cubicBezTo>
                    <a:cubicBezTo>
                      <a:pt x="2" y="277"/>
                      <a:pt x="2" y="277"/>
                      <a:pt x="2" y="277"/>
                    </a:cubicBezTo>
                    <a:cubicBezTo>
                      <a:pt x="1" y="276"/>
                      <a:pt x="1" y="276"/>
                      <a:pt x="1" y="276"/>
                    </a:cubicBezTo>
                    <a:cubicBezTo>
                      <a:pt x="0" y="277"/>
                      <a:pt x="0" y="277"/>
                      <a:pt x="0" y="277"/>
                    </a:cubicBezTo>
                    <a:cubicBezTo>
                      <a:pt x="1" y="278"/>
                      <a:pt x="1" y="278"/>
                      <a:pt x="1" y="278"/>
                    </a:cubicBezTo>
                    <a:cubicBezTo>
                      <a:pt x="1" y="279"/>
                      <a:pt x="2" y="279"/>
                      <a:pt x="2" y="279"/>
                    </a:cubicBezTo>
                    <a:cubicBezTo>
                      <a:pt x="4" y="281"/>
                      <a:pt x="7" y="283"/>
                      <a:pt x="11" y="286"/>
                    </a:cubicBezTo>
                    <a:cubicBezTo>
                      <a:pt x="18" y="289"/>
                      <a:pt x="26" y="294"/>
                      <a:pt x="32" y="298"/>
                    </a:cubicBezTo>
                    <a:cubicBezTo>
                      <a:pt x="36" y="300"/>
                      <a:pt x="38" y="302"/>
                      <a:pt x="40" y="303"/>
                    </a:cubicBezTo>
                    <a:cubicBezTo>
                      <a:pt x="41" y="303"/>
                      <a:pt x="42" y="304"/>
                      <a:pt x="43" y="304"/>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4" y="304"/>
                      <a:pt x="44" y="304"/>
                      <a:pt x="44" y="304"/>
                    </a:cubicBezTo>
                    <a:cubicBezTo>
                      <a:pt x="43" y="304"/>
                      <a:pt x="43" y="304"/>
                      <a:pt x="43" y="304"/>
                    </a:cubicBezTo>
                    <a:cubicBezTo>
                      <a:pt x="43" y="304"/>
                      <a:pt x="43" y="305"/>
                      <a:pt x="43" y="305"/>
                    </a:cubicBezTo>
                    <a:cubicBezTo>
                      <a:pt x="44" y="304"/>
                      <a:pt x="44" y="304"/>
                      <a:pt x="44" y="304"/>
                    </a:cubicBezTo>
                    <a:cubicBezTo>
                      <a:pt x="43" y="304"/>
                      <a:pt x="43" y="304"/>
                      <a:pt x="43" y="304"/>
                    </a:cubicBezTo>
                    <a:cubicBezTo>
                      <a:pt x="45" y="304"/>
                      <a:pt x="45" y="304"/>
                      <a:pt x="45" y="304"/>
                    </a:cubicBezTo>
                    <a:cubicBezTo>
                      <a:pt x="43" y="303"/>
                      <a:pt x="43" y="303"/>
                      <a:pt x="43" y="303"/>
                    </a:cubicBezTo>
                    <a:cubicBezTo>
                      <a:pt x="45" y="304"/>
                      <a:pt x="45" y="304"/>
                      <a:pt x="45" y="304"/>
                    </a:cubicBezTo>
                    <a:cubicBezTo>
                      <a:pt x="44" y="302"/>
                      <a:pt x="44" y="302"/>
                      <a:pt x="44" y="302"/>
                    </a:cubicBezTo>
                    <a:cubicBezTo>
                      <a:pt x="44" y="302"/>
                      <a:pt x="44" y="303"/>
                      <a:pt x="43" y="303"/>
                    </a:cubicBezTo>
                    <a:cubicBezTo>
                      <a:pt x="45" y="304"/>
                      <a:pt x="45" y="304"/>
                      <a:pt x="45" y="304"/>
                    </a:cubicBezTo>
                    <a:cubicBezTo>
                      <a:pt x="44" y="302"/>
                      <a:pt x="44" y="302"/>
                      <a:pt x="44" y="302"/>
                    </a:cubicBezTo>
                    <a:cubicBezTo>
                      <a:pt x="44" y="304"/>
                      <a:pt x="44" y="304"/>
                      <a:pt x="44" y="304"/>
                    </a:cubicBezTo>
                    <a:cubicBezTo>
                      <a:pt x="44" y="302"/>
                      <a:pt x="44" y="302"/>
                      <a:pt x="44" y="302"/>
                    </a:cubicBezTo>
                    <a:cubicBezTo>
                      <a:pt x="44" y="302"/>
                      <a:pt x="44" y="302"/>
                      <a:pt x="44" y="302"/>
                    </a:cubicBezTo>
                    <a:cubicBezTo>
                      <a:pt x="44" y="304"/>
                      <a:pt x="44" y="304"/>
                      <a:pt x="44" y="304"/>
                    </a:cubicBezTo>
                    <a:cubicBezTo>
                      <a:pt x="44" y="302"/>
                      <a:pt x="44" y="302"/>
                      <a:pt x="44" y="302"/>
                    </a:cubicBezTo>
                    <a:cubicBezTo>
                      <a:pt x="44" y="303"/>
                      <a:pt x="44" y="303"/>
                      <a:pt x="44" y="303"/>
                    </a:cubicBezTo>
                    <a:cubicBezTo>
                      <a:pt x="45" y="302"/>
                      <a:pt x="45" y="302"/>
                      <a:pt x="45" y="302"/>
                    </a:cubicBezTo>
                    <a:cubicBezTo>
                      <a:pt x="44" y="302"/>
                      <a:pt x="44" y="302"/>
                      <a:pt x="44" y="302"/>
                    </a:cubicBezTo>
                    <a:cubicBezTo>
                      <a:pt x="44" y="303"/>
                      <a:pt x="44" y="303"/>
                      <a:pt x="44" y="303"/>
                    </a:cubicBezTo>
                    <a:cubicBezTo>
                      <a:pt x="45" y="302"/>
                      <a:pt x="45" y="302"/>
                      <a:pt x="45" y="302"/>
                    </a:cubicBezTo>
                    <a:cubicBezTo>
                      <a:pt x="45" y="302"/>
                      <a:pt x="45" y="302"/>
                      <a:pt x="45" y="302"/>
                    </a:cubicBezTo>
                    <a:cubicBezTo>
                      <a:pt x="44" y="302"/>
                      <a:pt x="43" y="302"/>
                      <a:pt x="42" y="301"/>
                    </a:cubicBezTo>
                    <a:cubicBezTo>
                      <a:pt x="37" y="299"/>
                      <a:pt x="27" y="294"/>
                      <a:pt x="19" y="290"/>
                    </a:cubicBezTo>
                    <a:cubicBezTo>
                      <a:pt x="10" y="286"/>
                      <a:pt x="3" y="283"/>
                      <a:pt x="3" y="283"/>
                    </a:cubicBezTo>
                    <a:cubicBezTo>
                      <a:pt x="2" y="282"/>
                      <a:pt x="1" y="283"/>
                      <a:pt x="1" y="283"/>
                    </a:cubicBezTo>
                    <a:cubicBezTo>
                      <a:pt x="0" y="284"/>
                      <a:pt x="1" y="285"/>
                      <a:pt x="1" y="285"/>
                    </a:cubicBezTo>
                    <a:cubicBezTo>
                      <a:pt x="1" y="285"/>
                      <a:pt x="4" y="287"/>
                      <a:pt x="8" y="289"/>
                    </a:cubicBezTo>
                    <a:cubicBezTo>
                      <a:pt x="14" y="293"/>
                      <a:pt x="23" y="298"/>
                      <a:pt x="30" y="303"/>
                    </a:cubicBezTo>
                    <a:cubicBezTo>
                      <a:pt x="34" y="305"/>
                      <a:pt x="37" y="307"/>
                      <a:pt x="40" y="309"/>
                    </a:cubicBezTo>
                    <a:cubicBezTo>
                      <a:pt x="41" y="310"/>
                      <a:pt x="42" y="310"/>
                      <a:pt x="42"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4" y="310"/>
                      <a:pt x="44" y="310"/>
                      <a:pt x="44" y="310"/>
                    </a:cubicBezTo>
                    <a:cubicBezTo>
                      <a:pt x="43" y="311"/>
                      <a:pt x="43" y="311"/>
                      <a:pt x="43" y="311"/>
                    </a:cubicBezTo>
                    <a:cubicBezTo>
                      <a:pt x="43" y="311"/>
                      <a:pt x="43" y="311"/>
                      <a:pt x="43" y="311"/>
                    </a:cubicBezTo>
                    <a:cubicBezTo>
                      <a:pt x="44" y="310"/>
                      <a:pt x="44" y="310"/>
                      <a:pt x="44" y="310"/>
                    </a:cubicBezTo>
                    <a:cubicBezTo>
                      <a:pt x="43" y="311"/>
                      <a:pt x="43" y="311"/>
                      <a:pt x="43" y="311"/>
                    </a:cubicBezTo>
                    <a:cubicBezTo>
                      <a:pt x="44" y="310"/>
                      <a:pt x="44" y="310"/>
                      <a:pt x="44" y="310"/>
                    </a:cubicBezTo>
                    <a:cubicBezTo>
                      <a:pt x="43" y="310"/>
                      <a:pt x="43" y="310"/>
                      <a:pt x="43" y="310"/>
                    </a:cubicBezTo>
                    <a:cubicBezTo>
                      <a:pt x="43" y="311"/>
                      <a:pt x="43" y="311"/>
                      <a:pt x="43" y="311"/>
                    </a:cubicBezTo>
                    <a:cubicBezTo>
                      <a:pt x="44" y="310"/>
                      <a:pt x="44" y="310"/>
                      <a:pt x="44" y="310"/>
                    </a:cubicBezTo>
                    <a:cubicBezTo>
                      <a:pt x="43" y="310"/>
                      <a:pt x="43" y="310"/>
                      <a:pt x="43" y="310"/>
                    </a:cubicBezTo>
                    <a:cubicBezTo>
                      <a:pt x="44" y="310"/>
                      <a:pt x="44" y="310"/>
                      <a:pt x="44" y="310"/>
                    </a:cubicBezTo>
                    <a:cubicBezTo>
                      <a:pt x="45" y="309"/>
                      <a:pt x="45" y="309"/>
                      <a:pt x="45" y="309"/>
                    </a:cubicBezTo>
                    <a:cubicBezTo>
                      <a:pt x="4" y="288"/>
                      <a:pt x="4" y="288"/>
                      <a:pt x="4" y="288"/>
                    </a:cubicBezTo>
                    <a:cubicBezTo>
                      <a:pt x="3" y="288"/>
                      <a:pt x="3" y="288"/>
                      <a:pt x="2" y="289"/>
                    </a:cubicBezTo>
                    <a:cubicBezTo>
                      <a:pt x="2" y="290"/>
                      <a:pt x="2" y="290"/>
                      <a:pt x="3" y="291"/>
                    </a:cubicBezTo>
                    <a:cubicBezTo>
                      <a:pt x="42" y="316"/>
                      <a:pt x="42" y="316"/>
                      <a:pt x="42" y="316"/>
                    </a:cubicBezTo>
                    <a:cubicBezTo>
                      <a:pt x="43" y="314"/>
                      <a:pt x="43" y="314"/>
                      <a:pt x="43" y="314"/>
                    </a:cubicBezTo>
                    <a:cubicBezTo>
                      <a:pt x="42" y="314"/>
                      <a:pt x="42" y="314"/>
                      <a:pt x="42" y="314"/>
                    </a:cubicBezTo>
                    <a:cubicBezTo>
                      <a:pt x="43" y="314"/>
                      <a:pt x="43" y="314"/>
                      <a:pt x="43" y="314"/>
                    </a:cubicBezTo>
                    <a:cubicBezTo>
                      <a:pt x="43" y="313"/>
                      <a:pt x="43" y="313"/>
                      <a:pt x="43" y="313"/>
                    </a:cubicBezTo>
                    <a:cubicBezTo>
                      <a:pt x="42" y="314"/>
                      <a:pt x="42" y="314"/>
                      <a:pt x="42" y="314"/>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2" y="313"/>
                      <a:pt x="41" y="312"/>
                    </a:cubicBezTo>
                    <a:cubicBezTo>
                      <a:pt x="37" y="310"/>
                      <a:pt x="28" y="306"/>
                      <a:pt x="20" y="302"/>
                    </a:cubicBezTo>
                    <a:cubicBezTo>
                      <a:pt x="17" y="300"/>
                      <a:pt x="13" y="298"/>
                      <a:pt x="10" y="296"/>
                    </a:cubicBezTo>
                    <a:cubicBezTo>
                      <a:pt x="8" y="296"/>
                      <a:pt x="7" y="295"/>
                      <a:pt x="6" y="295"/>
                    </a:cubicBezTo>
                    <a:cubicBezTo>
                      <a:pt x="6" y="295"/>
                      <a:pt x="5" y="294"/>
                      <a:pt x="5" y="294"/>
                    </a:cubicBezTo>
                    <a:cubicBezTo>
                      <a:pt x="4" y="294"/>
                      <a:pt x="4" y="294"/>
                      <a:pt x="4" y="294"/>
                    </a:cubicBezTo>
                    <a:cubicBezTo>
                      <a:pt x="3" y="294"/>
                      <a:pt x="3" y="294"/>
                      <a:pt x="3" y="294"/>
                    </a:cubicBezTo>
                    <a:cubicBezTo>
                      <a:pt x="3" y="294"/>
                      <a:pt x="2" y="295"/>
                      <a:pt x="2" y="295"/>
                    </a:cubicBezTo>
                    <a:cubicBezTo>
                      <a:pt x="2" y="296"/>
                      <a:pt x="2" y="297"/>
                      <a:pt x="3" y="297"/>
                    </a:cubicBezTo>
                    <a:cubicBezTo>
                      <a:pt x="44" y="323"/>
                      <a:pt x="44" y="323"/>
                      <a:pt x="44" y="323"/>
                    </a:cubicBezTo>
                    <a:cubicBezTo>
                      <a:pt x="45" y="322"/>
                      <a:pt x="45" y="322"/>
                      <a:pt x="45" y="322"/>
                    </a:cubicBezTo>
                    <a:cubicBezTo>
                      <a:pt x="46" y="320"/>
                      <a:pt x="46" y="320"/>
                      <a:pt x="46" y="320"/>
                    </a:cubicBezTo>
                    <a:cubicBezTo>
                      <a:pt x="46" y="320"/>
                      <a:pt x="35" y="315"/>
                      <a:pt x="25" y="310"/>
                    </a:cubicBezTo>
                    <a:cubicBezTo>
                      <a:pt x="19" y="308"/>
                      <a:pt x="14" y="305"/>
                      <a:pt x="10" y="304"/>
                    </a:cubicBezTo>
                    <a:cubicBezTo>
                      <a:pt x="8" y="303"/>
                      <a:pt x="6" y="302"/>
                      <a:pt x="5" y="301"/>
                    </a:cubicBezTo>
                    <a:cubicBezTo>
                      <a:pt x="4" y="301"/>
                      <a:pt x="3" y="301"/>
                      <a:pt x="3" y="301"/>
                    </a:cubicBezTo>
                    <a:cubicBezTo>
                      <a:pt x="2" y="300"/>
                      <a:pt x="2" y="300"/>
                      <a:pt x="2" y="300"/>
                    </a:cubicBezTo>
                    <a:cubicBezTo>
                      <a:pt x="2" y="300"/>
                      <a:pt x="2" y="300"/>
                      <a:pt x="2" y="300"/>
                    </a:cubicBezTo>
                    <a:cubicBezTo>
                      <a:pt x="1" y="300"/>
                      <a:pt x="1" y="300"/>
                      <a:pt x="1" y="300"/>
                    </a:cubicBezTo>
                    <a:cubicBezTo>
                      <a:pt x="1" y="300"/>
                      <a:pt x="1" y="301"/>
                      <a:pt x="0" y="301"/>
                    </a:cubicBezTo>
                    <a:cubicBezTo>
                      <a:pt x="2" y="302"/>
                      <a:pt x="2" y="302"/>
                      <a:pt x="2" y="302"/>
                    </a:cubicBezTo>
                    <a:cubicBezTo>
                      <a:pt x="0" y="301"/>
                      <a:pt x="0" y="301"/>
                      <a:pt x="0" y="301"/>
                    </a:cubicBezTo>
                    <a:cubicBezTo>
                      <a:pt x="0" y="302"/>
                      <a:pt x="0" y="302"/>
                      <a:pt x="0" y="302"/>
                    </a:cubicBezTo>
                    <a:cubicBezTo>
                      <a:pt x="0" y="302"/>
                      <a:pt x="0" y="303"/>
                      <a:pt x="0" y="303"/>
                    </a:cubicBezTo>
                    <a:cubicBezTo>
                      <a:pt x="1" y="303"/>
                      <a:pt x="1" y="303"/>
                      <a:pt x="1" y="304"/>
                    </a:cubicBezTo>
                    <a:cubicBezTo>
                      <a:pt x="3" y="305"/>
                      <a:pt x="6" y="307"/>
                      <a:pt x="11" y="310"/>
                    </a:cubicBezTo>
                    <a:cubicBezTo>
                      <a:pt x="23" y="318"/>
                      <a:pt x="43" y="330"/>
                      <a:pt x="43" y="330"/>
                    </a:cubicBezTo>
                    <a:cubicBezTo>
                      <a:pt x="44" y="328"/>
                      <a:pt x="44" y="328"/>
                      <a:pt x="44" y="328"/>
                    </a:cubicBezTo>
                    <a:cubicBezTo>
                      <a:pt x="45" y="327"/>
                      <a:pt x="45" y="327"/>
                      <a:pt x="45" y="327"/>
                    </a:cubicBezTo>
                    <a:cubicBezTo>
                      <a:pt x="4" y="309"/>
                      <a:pt x="4" y="309"/>
                      <a:pt x="4" y="309"/>
                    </a:cubicBezTo>
                    <a:cubicBezTo>
                      <a:pt x="3" y="308"/>
                      <a:pt x="2" y="309"/>
                      <a:pt x="2" y="309"/>
                    </a:cubicBezTo>
                    <a:cubicBezTo>
                      <a:pt x="2" y="310"/>
                      <a:pt x="2" y="311"/>
                      <a:pt x="3" y="311"/>
                    </a:cubicBezTo>
                    <a:cubicBezTo>
                      <a:pt x="45" y="338"/>
                      <a:pt x="45" y="338"/>
                      <a:pt x="45" y="338"/>
                    </a:cubicBezTo>
                    <a:cubicBezTo>
                      <a:pt x="45" y="336"/>
                      <a:pt x="45" y="336"/>
                      <a:pt x="45" y="336"/>
                    </a:cubicBezTo>
                    <a:cubicBezTo>
                      <a:pt x="44" y="335"/>
                      <a:pt x="44" y="335"/>
                      <a:pt x="44" y="335"/>
                    </a:cubicBezTo>
                    <a:cubicBezTo>
                      <a:pt x="45" y="336"/>
                      <a:pt x="45" y="336"/>
                      <a:pt x="45" y="336"/>
                    </a:cubicBezTo>
                    <a:cubicBezTo>
                      <a:pt x="45" y="335"/>
                      <a:pt x="45" y="335"/>
                      <a:pt x="45" y="335"/>
                    </a:cubicBezTo>
                    <a:cubicBezTo>
                      <a:pt x="45" y="335"/>
                      <a:pt x="45" y="335"/>
                      <a:pt x="44" y="335"/>
                    </a:cubicBezTo>
                    <a:cubicBezTo>
                      <a:pt x="45" y="336"/>
                      <a:pt x="45" y="336"/>
                      <a:pt x="45" y="336"/>
                    </a:cubicBezTo>
                    <a:cubicBezTo>
                      <a:pt x="45" y="335"/>
                      <a:pt x="45" y="335"/>
                      <a:pt x="45" y="335"/>
                    </a:cubicBezTo>
                    <a:cubicBezTo>
                      <a:pt x="45" y="336"/>
                      <a:pt x="45" y="336"/>
                      <a:pt x="45" y="336"/>
                    </a:cubicBezTo>
                    <a:cubicBezTo>
                      <a:pt x="46" y="335"/>
                      <a:pt x="46" y="335"/>
                      <a:pt x="46" y="335"/>
                    </a:cubicBezTo>
                    <a:cubicBezTo>
                      <a:pt x="45" y="335"/>
                      <a:pt x="45" y="335"/>
                      <a:pt x="45" y="335"/>
                    </a:cubicBezTo>
                    <a:cubicBezTo>
                      <a:pt x="45" y="336"/>
                      <a:pt x="45" y="336"/>
                      <a:pt x="45" y="336"/>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5" y="334"/>
                      <a:pt x="43" y="334"/>
                    </a:cubicBezTo>
                    <a:cubicBezTo>
                      <a:pt x="39" y="332"/>
                      <a:pt x="29" y="327"/>
                      <a:pt x="20" y="322"/>
                    </a:cubicBezTo>
                    <a:cubicBezTo>
                      <a:pt x="12" y="318"/>
                      <a:pt x="4" y="314"/>
                      <a:pt x="4" y="314"/>
                    </a:cubicBezTo>
                    <a:cubicBezTo>
                      <a:pt x="4" y="314"/>
                      <a:pt x="3" y="314"/>
                      <a:pt x="3" y="315"/>
                    </a:cubicBezTo>
                    <a:cubicBezTo>
                      <a:pt x="2" y="316"/>
                      <a:pt x="2" y="316"/>
                      <a:pt x="2" y="316"/>
                    </a:cubicBezTo>
                    <a:cubicBezTo>
                      <a:pt x="2" y="316"/>
                      <a:pt x="3" y="316"/>
                      <a:pt x="3" y="316"/>
                    </a:cubicBezTo>
                    <a:cubicBezTo>
                      <a:pt x="3" y="317"/>
                      <a:pt x="3" y="317"/>
                      <a:pt x="3" y="317"/>
                    </a:cubicBezTo>
                    <a:cubicBezTo>
                      <a:pt x="4" y="317"/>
                      <a:pt x="5" y="318"/>
                      <a:pt x="6" y="319"/>
                    </a:cubicBezTo>
                    <a:cubicBezTo>
                      <a:pt x="15" y="325"/>
                      <a:pt x="43" y="342"/>
                      <a:pt x="43" y="342"/>
                    </a:cubicBezTo>
                    <a:cubicBezTo>
                      <a:pt x="44" y="340"/>
                      <a:pt x="44" y="340"/>
                      <a:pt x="44" y="340"/>
                    </a:cubicBezTo>
                    <a:cubicBezTo>
                      <a:pt x="44" y="339"/>
                      <a:pt x="44" y="339"/>
                      <a:pt x="44" y="339"/>
                    </a:cubicBezTo>
                    <a:cubicBezTo>
                      <a:pt x="2" y="318"/>
                      <a:pt x="2" y="318"/>
                      <a:pt x="2" y="318"/>
                    </a:cubicBezTo>
                    <a:cubicBezTo>
                      <a:pt x="2" y="318"/>
                      <a:pt x="1" y="318"/>
                      <a:pt x="1" y="318"/>
                    </a:cubicBezTo>
                    <a:cubicBezTo>
                      <a:pt x="0" y="318"/>
                      <a:pt x="0" y="319"/>
                      <a:pt x="0" y="319"/>
                    </a:cubicBezTo>
                    <a:cubicBezTo>
                      <a:pt x="0" y="320"/>
                      <a:pt x="0" y="320"/>
                      <a:pt x="0" y="320"/>
                    </a:cubicBezTo>
                    <a:cubicBezTo>
                      <a:pt x="1" y="321"/>
                      <a:pt x="1" y="321"/>
                      <a:pt x="1" y="321"/>
                    </a:cubicBezTo>
                    <a:cubicBezTo>
                      <a:pt x="1" y="321"/>
                      <a:pt x="1" y="321"/>
                      <a:pt x="1" y="321"/>
                    </a:cubicBezTo>
                    <a:cubicBezTo>
                      <a:pt x="2" y="321"/>
                      <a:pt x="5" y="323"/>
                      <a:pt x="9" y="326"/>
                    </a:cubicBezTo>
                    <a:cubicBezTo>
                      <a:pt x="15" y="329"/>
                      <a:pt x="23" y="334"/>
                      <a:pt x="30" y="338"/>
                    </a:cubicBezTo>
                    <a:cubicBezTo>
                      <a:pt x="34" y="341"/>
                      <a:pt x="37" y="342"/>
                      <a:pt x="39" y="344"/>
                    </a:cubicBezTo>
                    <a:cubicBezTo>
                      <a:pt x="40" y="345"/>
                      <a:pt x="41" y="345"/>
                      <a:pt x="42"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3" y="346"/>
                      <a:pt x="43" y="346"/>
                      <a:pt x="43" y="346"/>
                    </a:cubicBezTo>
                    <a:cubicBezTo>
                      <a:pt x="42" y="345"/>
                      <a:pt x="42" y="345"/>
                      <a:pt x="42" y="345"/>
                    </a:cubicBezTo>
                    <a:cubicBezTo>
                      <a:pt x="42" y="346"/>
                      <a:pt x="42" y="346"/>
                      <a:pt x="42" y="346"/>
                    </a:cubicBezTo>
                    <a:cubicBezTo>
                      <a:pt x="43" y="346"/>
                      <a:pt x="43" y="346"/>
                      <a:pt x="43" y="346"/>
                    </a:cubicBezTo>
                    <a:cubicBezTo>
                      <a:pt x="42" y="345"/>
                      <a:pt x="42" y="345"/>
                      <a:pt x="42" y="345"/>
                    </a:cubicBezTo>
                    <a:cubicBezTo>
                      <a:pt x="43" y="346"/>
                      <a:pt x="43" y="346"/>
                      <a:pt x="43" y="346"/>
                    </a:cubicBezTo>
                    <a:cubicBezTo>
                      <a:pt x="42" y="345"/>
                      <a:pt x="42" y="345"/>
                      <a:pt x="42" y="345"/>
                    </a:cubicBezTo>
                    <a:cubicBezTo>
                      <a:pt x="43" y="346"/>
                      <a:pt x="43" y="346"/>
                      <a:pt x="43" y="346"/>
                    </a:cubicBezTo>
                    <a:cubicBezTo>
                      <a:pt x="43" y="344"/>
                      <a:pt x="43" y="344"/>
                      <a:pt x="43" y="344"/>
                    </a:cubicBezTo>
                    <a:cubicBezTo>
                      <a:pt x="43" y="344"/>
                      <a:pt x="42" y="345"/>
                      <a:pt x="42" y="345"/>
                    </a:cubicBezTo>
                    <a:cubicBezTo>
                      <a:pt x="43" y="346"/>
                      <a:pt x="43" y="346"/>
                      <a:pt x="43" y="346"/>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4"/>
                      <a:pt x="42" y="344"/>
                      <a:pt x="41" y="343"/>
                    </a:cubicBezTo>
                    <a:cubicBezTo>
                      <a:pt x="36" y="341"/>
                      <a:pt x="27" y="337"/>
                      <a:pt x="19" y="333"/>
                    </a:cubicBezTo>
                    <a:cubicBezTo>
                      <a:pt x="14" y="331"/>
                      <a:pt x="11" y="329"/>
                      <a:pt x="8" y="327"/>
                    </a:cubicBezTo>
                    <a:cubicBezTo>
                      <a:pt x="5" y="326"/>
                      <a:pt x="3" y="325"/>
                      <a:pt x="3" y="325"/>
                    </a:cubicBezTo>
                    <a:cubicBezTo>
                      <a:pt x="3" y="325"/>
                      <a:pt x="2" y="325"/>
                      <a:pt x="1" y="326"/>
                    </a:cubicBezTo>
                    <a:cubicBezTo>
                      <a:pt x="1" y="326"/>
                      <a:pt x="1" y="327"/>
                      <a:pt x="2" y="328"/>
                    </a:cubicBezTo>
                    <a:cubicBezTo>
                      <a:pt x="19" y="338"/>
                      <a:pt x="19" y="338"/>
                      <a:pt x="19" y="338"/>
                    </a:cubicBezTo>
                    <a:cubicBezTo>
                      <a:pt x="2" y="330"/>
                      <a:pt x="2" y="330"/>
                      <a:pt x="2" y="330"/>
                    </a:cubicBezTo>
                    <a:cubicBezTo>
                      <a:pt x="2" y="330"/>
                      <a:pt x="1" y="330"/>
                      <a:pt x="0" y="331"/>
                    </a:cubicBezTo>
                    <a:cubicBezTo>
                      <a:pt x="0" y="331"/>
                      <a:pt x="0" y="332"/>
                      <a:pt x="1" y="333"/>
                    </a:cubicBezTo>
                    <a:cubicBezTo>
                      <a:pt x="43" y="359"/>
                      <a:pt x="43" y="359"/>
                      <a:pt x="43" y="359"/>
                    </a:cubicBezTo>
                    <a:cubicBezTo>
                      <a:pt x="44" y="358"/>
                      <a:pt x="44" y="358"/>
                      <a:pt x="44" y="358"/>
                    </a:cubicBezTo>
                    <a:cubicBezTo>
                      <a:pt x="43" y="357"/>
                      <a:pt x="43" y="357"/>
                      <a:pt x="43" y="357"/>
                    </a:cubicBezTo>
                    <a:cubicBezTo>
                      <a:pt x="44" y="358"/>
                      <a:pt x="44" y="358"/>
                      <a:pt x="44" y="358"/>
                    </a:cubicBezTo>
                    <a:cubicBezTo>
                      <a:pt x="43" y="356"/>
                      <a:pt x="43" y="356"/>
                      <a:pt x="43" y="356"/>
                    </a:cubicBezTo>
                    <a:cubicBezTo>
                      <a:pt x="43" y="357"/>
                      <a:pt x="43" y="357"/>
                      <a:pt x="43" y="357"/>
                    </a:cubicBezTo>
                    <a:cubicBezTo>
                      <a:pt x="44" y="358"/>
                      <a:pt x="44" y="358"/>
                      <a:pt x="44" y="358"/>
                    </a:cubicBezTo>
                    <a:cubicBezTo>
                      <a:pt x="43" y="356"/>
                      <a:pt x="43" y="356"/>
                      <a:pt x="43" y="356"/>
                    </a:cubicBezTo>
                    <a:cubicBezTo>
                      <a:pt x="44" y="357"/>
                      <a:pt x="44" y="357"/>
                      <a:pt x="44" y="357"/>
                    </a:cubicBezTo>
                    <a:cubicBezTo>
                      <a:pt x="44" y="356"/>
                      <a:pt x="44" y="356"/>
                      <a:pt x="44" y="356"/>
                    </a:cubicBezTo>
                    <a:cubicBezTo>
                      <a:pt x="43" y="356"/>
                      <a:pt x="43" y="356"/>
                      <a:pt x="43" y="356"/>
                    </a:cubicBezTo>
                    <a:cubicBezTo>
                      <a:pt x="44" y="357"/>
                      <a:pt x="44" y="357"/>
                      <a:pt x="44" y="357"/>
                    </a:cubicBezTo>
                    <a:cubicBezTo>
                      <a:pt x="44" y="356"/>
                      <a:pt x="44" y="356"/>
                      <a:pt x="44" y="356"/>
                    </a:cubicBezTo>
                    <a:cubicBezTo>
                      <a:pt x="44" y="357"/>
                      <a:pt x="44" y="357"/>
                      <a:pt x="44" y="357"/>
                    </a:cubicBezTo>
                    <a:cubicBezTo>
                      <a:pt x="44" y="356"/>
                      <a:pt x="44" y="356"/>
                      <a:pt x="44" y="356"/>
                    </a:cubicBezTo>
                    <a:cubicBezTo>
                      <a:pt x="44" y="356"/>
                      <a:pt x="44" y="356"/>
                      <a:pt x="44" y="356"/>
                    </a:cubicBezTo>
                    <a:cubicBezTo>
                      <a:pt x="44" y="357"/>
                      <a:pt x="44" y="357"/>
                      <a:pt x="44" y="357"/>
                    </a:cubicBezTo>
                    <a:cubicBezTo>
                      <a:pt x="44" y="356"/>
                      <a:pt x="44" y="356"/>
                      <a:pt x="44" y="356"/>
                    </a:cubicBezTo>
                    <a:cubicBezTo>
                      <a:pt x="44" y="356"/>
                      <a:pt x="43" y="356"/>
                      <a:pt x="41" y="355"/>
                    </a:cubicBezTo>
                    <a:cubicBezTo>
                      <a:pt x="37" y="353"/>
                      <a:pt x="28" y="348"/>
                      <a:pt x="19" y="344"/>
                    </a:cubicBezTo>
                    <a:cubicBezTo>
                      <a:pt x="15" y="342"/>
                      <a:pt x="11" y="340"/>
                      <a:pt x="9" y="339"/>
                    </a:cubicBezTo>
                    <a:cubicBezTo>
                      <a:pt x="7" y="338"/>
                      <a:pt x="6" y="337"/>
                      <a:pt x="5" y="337"/>
                    </a:cubicBezTo>
                    <a:cubicBezTo>
                      <a:pt x="5" y="337"/>
                      <a:pt x="4" y="336"/>
                      <a:pt x="4" y="336"/>
                    </a:cubicBezTo>
                    <a:cubicBezTo>
                      <a:pt x="4" y="336"/>
                      <a:pt x="4" y="336"/>
                      <a:pt x="4" y="336"/>
                    </a:cubicBezTo>
                    <a:cubicBezTo>
                      <a:pt x="3" y="336"/>
                      <a:pt x="3" y="336"/>
                      <a:pt x="3" y="336"/>
                    </a:cubicBezTo>
                    <a:cubicBezTo>
                      <a:pt x="2" y="336"/>
                      <a:pt x="2" y="336"/>
                      <a:pt x="2" y="336"/>
                    </a:cubicBezTo>
                    <a:cubicBezTo>
                      <a:pt x="2" y="336"/>
                      <a:pt x="2" y="336"/>
                      <a:pt x="2" y="337"/>
                    </a:cubicBezTo>
                    <a:cubicBezTo>
                      <a:pt x="3" y="337"/>
                      <a:pt x="3" y="337"/>
                      <a:pt x="3" y="337"/>
                    </a:cubicBezTo>
                    <a:cubicBezTo>
                      <a:pt x="2" y="337"/>
                      <a:pt x="2" y="337"/>
                      <a:pt x="2" y="337"/>
                    </a:cubicBezTo>
                    <a:cubicBezTo>
                      <a:pt x="1" y="337"/>
                      <a:pt x="1" y="337"/>
                      <a:pt x="1" y="337"/>
                    </a:cubicBezTo>
                    <a:cubicBezTo>
                      <a:pt x="1" y="338"/>
                      <a:pt x="2" y="338"/>
                      <a:pt x="2" y="339"/>
                    </a:cubicBezTo>
                    <a:cubicBezTo>
                      <a:pt x="2" y="339"/>
                      <a:pt x="2" y="339"/>
                      <a:pt x="3" y="340"/>
                    </a:cubicBezTo>
                    <a:cubicBezTo>
                      <a:pt x="5" y="341"/>
                      <a:pt x="8" y="343"/>
                      <a:pt x="12" y="346"/>
                    </a:cubicBezTo>
                    <a:cubicBezTo>
                      <a:pt x="24" y="353"/>
                      <a:pt x="43" y="364"/>
                      <a:pt x="43" y="364"/>
                    </a:cubicBezTo>
                    <a:cubicBezTo>
                      <a:pt x="44" y="363"/>
                      <a:pt x="44" y="363"/>
                      <a:pt x="44" y="363"/>
                    </a:cubicBezTo>
                    <a:cubicBezTo>
                      <a:pt x="44" y="362"/>
                      <a:pt x="44" y="362"/>
                      <a:pt x="44" y="362"/>
                    </a:cubicBezTo>
                    <a:cubicBezTo>
                      <a:pt x="44" y="362"/>
                      <a:pt x="35" y="357"/>
                      <a:pt x="25" y="352"/>
                    </a:cubicBezTo>
                    <a:cubicBezTo>
                      <a:pt x="20" y="349"/>
                      <a:pt x="15" y="346"/>
                      <a:pt x="11" y="345"/>
                    </a:cubicBezTo>
                    <a:cubicBezTo>
                      <a:pt x="9" y="344"/>
                      <a:pt x="7" y="343"/>
                      <a:pt x="6" y="342"/>
                    </a:cubicBezTo>
                    <a:cubicBezTo>
                      <a:pt x="6" y="342"/>
                      <a:pt x="5" y="342"/>
                      <a:pt x="5" y="342"/>
                    </a:cubicBezTo>
                    <a:cubicBezTo>
                      <a:pt x="4" y="341"/>
                      <a:pt x="4" y="341"/>
                      <a:pt x="4" y="341"/>
                    </a:cubicBezTo>
                    <a:cubicBezTo>
                      <a:pt x="4" y="341"/>
                      <a:pt x="4" y="341"/>
                      <a:pt x="3" y="341"/>
                    </a:cubicBezTo>
                    <a:cubicBezTo>
                      <a:pt x="3" y="341"/>
                      <a:pt x="3" y="341"/>
                      <a:pt x="3" y="341"/>
                    </a:cubicBezTo>
                    <a:cubicBezTo>
                      <a:pt x="3" y="341"/>
                      <a:pt x="2" y="342"/>
                      <a:pt x="2" y="342"/>
                    </a:cubicBezTo>
                    <a:cubicBezTo>
                      <a:pt x="2" y="342"/>
                      <a:pt x="2" y="343"/>
                      <a:pt x="2" y="343"/>
                    </a:cubicBezTo>
                    <a:cubicBezTo>
                      <a:pt x="2" y="343"/>
                      <a:pt x="2" y="344"/>
                      <a:pt x="3" y="344"/>
                    </a:cubicBezTo>
                    <a:cubicBezTo>
                      <a:pt x="3" y="344"/>
                      <a:pt x="5" y="346"/>
                      <a:pt x="9" y="348"/>
                    </a:cubicBezTo>
                    <a:cubicBezTo>
                      <a:pt x="15" y="351"/>
                      <a:pt x="23" y="356"/>
                      <a:pt x="30" y="361"/>
                    </a:cubicBezTo>
                    <a:cubicBezTo>
                      <a:pt x="34" y="363"/>
                      <a:pt x="37" y="365"/>
                      <a:pt x="39" y="367"/>
                    </a:cubicBezTo>
                    <a:cubicBezTo>
                      <a:pt x="41" y="367"/>
                      <a:pt x="42" y="368"/>
                      <a:pt x="42" y="368"/>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4" y="368"/>
                      <a:pt x="44" y="368"/>
                      <a:pt x="44" y="368"/>
                    </a:cubicBezTo>
                    <a:cubicBezTo>
                      <a:pt x="43" y="368"/>
                      <a:pt x="43" y="368"/>
                      <a:pt x="43" y="368"/>
                    </a:cubicBezTo>
                    <a:cubicBezTo>
                      <a:pt x="43" y="369"/>
                      <a:pt x="43" y="369"/>
                      <a:pt x="43" y="369"/>
                    </a:cubicBezTo>
                    <a:cubicBezTo>
                      <a:pt x="44" y="368"/>
                      <a:pt x="44" y="368"/>
                      <a:pt x="44" y="368"/>
                    </a:cubicBezTo>
                    <a:cubicBezTo>
                      <a:pt x="43" y="368"/>
                      <a:pt x="43" y="368"/>
                      <a:pt x="43" y="368"/>
                    </a:cubicBezTo>
                    <a:cubicBezTo>
                      <a:pt x="44" y="368"/>
                      <a:pt x="44" y="368"/>
                      <a:pt x="44" y="368"/>
                    </a:cubicBezTo>
                    <a:cubicBezTo>
                      <a:pt x="43" y="367"/>
                      <a:pt x="43" y="367"/>
                      <a:pt x="43" y="367"/>
                    </a:cubicBezTo>
                    <a:cubicBezTo>
                      <a:pt x="43" y="368"/>
                      <a:pt x="43" y="368"/>
                      <a:pt x="43" y="368"/>
                    </a:cubicBezTo>
                    <a:cubicBezTo>
                      <a:pt x="44" y="368"/>
                      <a:pt x="44" y="368"/>
                      <a:pt x="44" y="368"/>
                    </a:cubicBezTo>
                    <a:cubicBezTo>
                      <a:pt x="43" y="367"/>
                      <a:pt x="43" y="367"/>
                      <a:pt x="43" y="367"/>
                    </a:cubicBezTo>
                    <a:cubicBezTo>
                      <a:pt x="44" y="368"/>
                      <a:pt x="44" y="368"/>
                      <a:pt x="44" y="368"/>
                    </a:cubicBezTo>
                    <a:cubicBezTo>
                      <a:pt x="45" y="367"/>
                      <a:pt x="45" y="367"/>
                      <a:pt x="45" y="367"/>
                    </a:cubicBezTo>
                    <a:cubicBezTo>
                      <a:pt x="2" y="346"/>
                      <a:pt x="2" y="346"/>
                      <a:pt x="2" y="346"/>
                    </a:cubicBezTo>
                    <a:cubicBezTo>
                      <a:pt x="2" y="346"/>
                      <a:pt x="1" y="346"/>
                      <a:pt x="1" y="347"/>
                    </a:cubicBezTo>
                    <a:cubicBezTo>
                      <a:pt x="0" y="347"/>
                      <a:pt x="0" y="348"/>
                      <a:pt x="1" y="349"/>
                    </a:cubicBezTo>
                    <a:cubicBezTo>
                      <a:pt x="19" y="360"/>
                      <a:pt x="19" y="360"/>
                      <a:pt x="19" y="360"/>
                    </a:cubicBezTo>
                    <a:cubicBezTo>
                      <a:pt x="4" y="352"/>
                      <a:pt x="4" y="352"/>
                      <a:pt x="4" y="352"/>
                    </a:cubicBezTo>
                    <a:cubicBezTo>
                      <a:pt x="3" y="352"/>
                      <a:pt x="2" y="352"/>
                      <a:pt x="2" y="353"/>
                    </a:cubicBezTo>
                    <a:cubicBezTo>
                      <a:pt x="2" y="354"/>
                      <a:pt x="2" y="355"/>
                      <a:pt x="2" y="355"/>
                    </a:cubicBezTo>
                    <a:cubicBezTo>
                      <a:pt x="15" y="363"/>
                      <a:pt x="15" y="363"/>
                      <a:pt x="15" y="363"/>
                    </a:cubicBezTo>
                    <a:cubicBezTo>
                      <a:pt x="4" y="358"/>
                      <a:pt x="4" y="358"/>
                      <a:pt x="4" y="358"/>
                    </a:cubicBezTo>
                    <a:cubicBezTo>
                      <a:pt x="4" y="357"/>
                      <a:pt x="3" y="357"/>
                      <a:pt x="3" y="358"/>
                    </a:cubicBezTo>
                    <a:cubicBezTo>
                      <a:pt x="2" y="359"/>
                      <a:pt x="2" y="360"/>
                      <a:pt x="3" y="360"/>
                    </a:cubicBezTo>
                    <a:cubicBezTo>
                      <a:pt x="20" y="371"/>
                      <a:pt x="20" y="371"/>
                      <a:pt x="20" y="371"/>
                    </a:cubicBezTo>
                    <a:cubicBezTo>
                      <a:pt x="4" y="363"/>
                      <a:pt x="4" y="363"/>
                      <a:pt x="4" y="363"/>
                    </a:cubicBezTo>
                    <a:cubicBezTo>
                      <a:pt x="3" y="363"/>
                      <a:pt x="2" y="363"/>
                      <a:pt x="2" y="364"/>
                    </a:cubicBezTo>
                    <a:cubicBezTo>
                      <a:pt x="2" y="364"/>
                      <a:pt x="2" y="365"/>
                      <a:pt x="3" y="366"/>
                    </a:cubicBezTo>
                    <a:cubicBezTo>
                      <a:pt x="3" y="366"/>
                      <a:pt x="5" y="367"/>
                      <a:pt x="9" y="370"/>
                    </a:cubicBezTo>
                    <a:cubicBezTo>
                      <a:pt x="15" y="373"/>
                      <a:pt x="23" y="378"/>
                      <a:pt x="30" y="382"/>
                    </a:cubicBezTo>
                    <a:cubicBezTo>
                      <a:pt x="34" y="385"/>
                      <a:pt x="37" y="387"/>
                      <a:pt x="39" y="388"/>
                    </a:cubicBezTo>
                    <a:cubicBezTo>
                      <a:pt x="40" y="389"/>
                      <a:pt x="41" y="390"/>
                      <a:pt x="42" y="390"/>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0"/>
                      <a:pt x="43" y="390"/>
                      <a:pt x="43" y="390"/>
                    </a:cubicBezTo>
                    <a:cubicBezTo>
                      <a:pt x="43" y="390"/>
                      <a:pt x="43" y="390"/>
                      <a:pt x="43" y="390"/>
                    </a:cubicBezTo>
                    <a:cubicBezTo>
                      <a:pt x="43" y="391"/>
                      <a:pt x="43" y="391"/>
                      <a:pt x="43" y="391"/>
                    </a:cubicBezTo>
                    <a:cubicBezTo>
                      <a:pt x="43" y="390"/>
                      <a:pt x="43" y="390"/>
                      <a:pt x="43" y="390"/>
                    </a:cubicBezTo>
                    <a:cubicBezTo>
                      <a:pt x="43" y="390"/>
                      <a:pt x="43" y="390"/>
                      <a:pt x="43" y="390"/>
                    </a:cubicBezTo>
                    <a:cubicBezTo>
                      <a:pt x="44" y="390"/>
                      <a:pt x="44" y="390"/>
                      <a:pt x="44" y="390"/>
                    </a:cubicBezTo>
                    <a:cubicBezTo>
                      <a:pt x="42" y="390"/>
                      <a:pt x="42" y="390"/>
                      <a:pt x="42" y="390"/>
                    </a:cubicBezTo>
                    <a:cubicBezTo>
                      <a:pt x="42" y="390"/>
                      <a:pt x="42" y="390"/>
                      <a:pt x="43" y="390"/>
                    </a:cubicBezTo>
                    <a:cubicBezTo>
                      <a:pt x="44" y="390"/>
                      <a:pt x="44" y="390"/>
                      <a:pt x="44" y="390"/>
                    </a:cubicBezTo>
                    <a:cubicBezTo>
                      <a:pt x="42" y="390"/>
                      <a:pt x="42" y="390"/>
                      <a:pt x="42" y="390"/>
                    </a:cubicBezTo>
                    <a:cubicBezTo>
                      <a:pt x="44" y="390"/>
                      <a:pt x="44" y="390"/>
                      <a:pt x="44" y="390"/>
                    </a:cubicBezTo>
                    <a:cubicBezTo>
                      <a:pt x="43" y="389"/>
                      <a:pt x="43" y="389"/>
                      <a:pt x="43" y="389"/>
                    </a:cubicBezTo>
                    <a:cubicBezTo>
                      <a:pt x="42" y="390"/>
                      <a:pt x="42" y="390"/>
                      <a:pt x="42" y="390"/>
                    </a:cubicBezTo>
                    <a:cubicBezTo>
                      <a:pt x="44" y="390"/>
                      <a:pt x="44" y="390"/>
                      <a:pt x="44" y="390"/>
                    </a:cubicBezTo>
                    <a:cubicBezTo>
                      <a:pt x="43" y="389"/>
                      <a:pt x="43" y="389"/>
                      <a:pt x="43" y="389"/>
                    </a:cubicBezTo>
                    <a:cubicBezTo>
                      <a:pt x="44" y="390"/>
                      <a:pt x="44" y="390"/>
                      <a:pt x="44" y="390"/>
                    </a:cubicBezTo>
                    <a:cubicBezTo>
                      <a:pt x="44" y="388"/>
                      <a:pt x="44" y="388"/>
                      <a:pt x="44" y="388"/>
                    </a:cubicBezTo>
                    <a:cubicBezTo>
                      <a:pt x="3" y="368"/>
                      <a:pt x="3" y="368"/>
                      <a:pt x="3" y="368"/>
                    </a:cubicBezTo>
                    <a:cubicBezTo>
                      <a:pt x="2" y="368"/>
                      <a:pt x="2" y="368"/>
                      <a:pt x="1" y="368"/>
                    </a:cubicBezTo>
                    <a:cubicBezTo>
                      <a:pt x="1" y="369"/>
                      <a:pt x="1" y="370"/>
                      <a:pt x="2" y="370"/>
                    </a:cubicBezTo>
                    <a:cubicBezTo>
                      <a:pt x="43" y="396"/>
                      <a:pt x="43" y="396"/>
                      <a:pt x="43" y="396"/>
                    </a:cubicBezTo>
                    <a:cubicBezTo>
                      <a:pt x="44" y="395"/>
                      <a:pt x="44" y="395"/>
                      <a:pt x="44" y="395"/>
                    </a:cubicBezTo>
                    <a:cubicBezTo>
                      <a:pt x="43" y="394"/>
                      <a:pt x="43" y="394"/>
                      <a:pt x="43" y="394"/>
                    </a:cubicBezTo>
                    <a:cubicBezTo>
                      <a:pt x="44" y="395"/>
                      <a:pt x="44" y="395"/>
                      <a:pt x="44" y="395"/>
                    </a:cubicBezTo>
                    <a:cubicBezTo>
                      <a:pt x="44" y="394"/>
                      <a:pt x="44" y="394"/>
                      <a:pt x="44" y="394"/>
                    </a:cubicBezTo>
                    <a:cubicBezTo>
                      <a:pt x="43" y="394"/>
                      <a:pt x="43" y="394"/>
                      <a:pt x="43"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4"/>
                      <a:pt x="43" y="393"/>
                      <a:pt x="42" y="393"/>
                    </a:cubicBezTo>
                    <a:cubicBezTo>
                      <a:pt x="37" y="391"/>
                      <a:pt x="28" y="386"/>
                      <a:pt x="19" y="382"/>
                    </a:cubicBezTo>
                    <a:cubicBezTo>
                      <a:pt x="11" y="378"/>
                      <a:pt x="4" y="374"/>
                      <a:pt x="4" y="374"/>
                    </a:cubicBezTo>
                    <a:cubicBezTo>
                      <a:pt x="3" y="374"/>
                      <a:pt x="2" y="374"/>
                      <a:pt x="2" y="375"/>
                    </a:cubicBezTo>
                    <a:cubicBezTo>
                      <a:pt x="1" y="376"/>
                      <a:pt x="2" y="377"/>
                      <a:pt x="2" y="377"/>
                    </a:cubicBezTo>
                    <a:cubicBezTo>
                      <a:pt x="43" y="402"/>
                      <a:pt x="43" y="402"/>
                      <a:pt x="43" y="402"/>
                    </a:cubicBezTo>
                    <a:cubicBezTo>
                      <a:pt x="43" y="401"/>
                      <a:pt x="43" y="401"/>
                      <a:pt x="43" y="401"/>
                    </a:cubicBezTo>
                    <a:cubicBezTo>
                      <a:pt x="44" y="400"/>
                      <a:pt x="44" y="400"/>
                      <a:pt x="44" y="400"/>
                    </a:cubicBezTo>
                    <a:cubicBezTo>
                      <a:pt x="44" y="400"/>
                      <a:pt x="35" y="394"/>
                      <a:pt x="25" y="389"/>
                    </a:cubicBezTo>
                    <a:cubicBezTo>
                      <a:pt x="20" y="387"/>
                      <a:pt x="15" y="384"/>
                      <a:pt x="11" y="382"/>
                    </a:cubicBezTo>
                    <a:cubicBezTo>
                      <a:pt x="9" y="381"/>
                      <a:pt x="7" y="381"/>
                      <a:pt x="6" y="380"/>
                    </a:cubicBezTo>
                    <a:cubicBezTo>
                      <a:pt x="5" y="380"/>
                      <a:pt x="5" y="379"/>
                      <a:pt x="4" y="379"/>
                    </a:cubicBezTo>
                    <a:cubicBezTo>
                      <a:pt x="4" y="379"/>
                      <a:pt x="3" y="379"/>
                      <a:pt x="3" y="379"/>
                    </a:cubicBezTo>
                    <a:cubicBezTo>
                      <a:pt x="2" y="379"/>
                      <a:pt x="2" y="379"/>
                      <a:pt x="2" y="379"/>
                    </a:cubicBezTo>
                    <a:cubicBezTo>
                      <a:pt x="2" y="379"/>
                      <a:pt x="2" y="379"/>
                      <a:pt x="1" y="380"/>
                    </a:cubicBezTo>
                    <a:cubicBezTo>
                      <a:pt x="3" y="380"/>
                      <a:pt x="3" y="380"/>
                      <a:pt x="3" y="380"/>
                    </a:cubicBezTo>
                    <a:cubicBezTo>
                      <a:pt x="1" y="380"/>
                      <a:pt x="1" y="380"/>
                      <a:pt x="1" y="380"/>
                    </a:cubicBezTo>
                    <a:cubicBezTo>
                      <a:pt x="1" y="381"/>
                      <a:pt x="1" y="381"/>
                      <a:pt x="1" y="381"/>
                    </a:cubicBezTo>
                    <a:cubicBezTo>
                      <a:pt x="1" y="381"/>
                      <a:pt x="1" y="381"/>
                      <a:pt x="2" y="382"/>
                    </a:cubicBezTo>
                    <a:cubicBezTo>
                      <a:pt x="2" y="382"/>
                      <a:pt x="2" y="382"/>
                      <a:pt x="3" y="383"/>
                    </a:cubicBezTo>
                    <a:cubicBezTo>
                      <a:pt x="4" y="384"/>
                      <a:pt x="8" y="386"/>
                      <a:pt x="12" y="389"/>
                    </a:cubicBezTo>
                    <a:cubicBezTo>
                      <a:pt x="18" y="392"/>
                      <a:pt x="26" y="397"/>
                      <a:pt x="32" y="401"/>
                    </a:cubicBezTo>
                    <a:cubicBezTo>
                      <a:pt x="35" y="403"/>
                      <a:pt x="38" y="404"/>
                      <a:pt x="40" y="405"/>
                    </a:cubicBezTo>
                    <a:cubicBezTo>
                      <a:pt x="41" y="406"/>
                      <a:pt x="42" y="406"/>
                      <a:pt x="42" y="407"/>
                    </a:cubicBezTo>
                    <a:cubicBezTo>
                      <a:pt x="43" y="407"/>
                      <a:pt x="43" y="407"/>
                      <a:pt x="43" y="407"/>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4" y="406"/>
                      <a:pt x="44" y="406"/>
                      <a:pt x="44" y="406"/>
                    </a:cubicBezTo>
                    <a:cubicBezTo>
                      <a:pt x="43" y="407"/>
                      <a:pt x="43" y="407"/>
                      <a:pt x="43" y="407"/>
                    </a:cubicBezTo>
                    <a:cubicBezTo>
                      <a:pt x="43" y="407"/>
                      <a:pt x="43" y="407"/>
                      <a:pt x="43" y="407"/>
                    </a:cubicBezTo>
                    <a:cubicBezTo>
                      <a:pt x="44" y="406"/>
                      <a:pt x="44" y="406"/>
                      <a:pt x="44" y="406"/>
                    </a:cubicBezTo>
                    <a:cubicBezTo>
                      <a:pt x="43" y="407"/>
                      <a:pt x="43" y="407"/>
                      <a:pt x="43" y="407"/>
                    </a:cubicBezTo>
                    <a:cubicBezTo>
                      <a:pt x="44" y="406"/>
                      <a:pt x="44" y="406"/>
                      <a:pt x="44" y="406"/>
                    </a:cubicBezTo>
                    <a:cubicBezTo>
                      <a:pt x="42" y="406"/>
                      <a:pt x="42" y="406"/>
                      <a:pt x="42" y="406"/>
                    </a:cubicBezTo>
                    <a:cubicBezTo>
                      <a:pt x="42" y="407"/>
                      <a:pt x="43" y="407"/>
                      <a:pt x="43" y="407"/>
                    </a:cubicBezTo>
                    <a:cubicBezTo>
                      <a:pt x="44" y="406"/>
                      <a:pt x="44" y="406"/>
                      <a:pt x="44" y="406"/>
                    </a:cubicBezTo>
                    <a:cubicBezTo>
                      <a:pt x="42" y="406"/>
                      <a:pt x="42" y="406"/>
                      <a:pt x="42" y="406"/>
                    </a:cubicBezTo>
                    <a:cubicBezTo>
                      <a:pt x="44" y="406"/>
                      <a:pt x="44" y="406"/>
                      <a:pt x="44" y="406"/>
                    </a:cubicBezTo>
                    <a:cubicBezTo>
                      <a:pt x="45" y="405"/>
                      <a:pt x="45" y="405"/>
                      <a:pt x="45" y="405"/>
                    </a:cubicBezTo>
                    <a:cubicBezTo>
                      <a:pt x="4" y="386"/>
                      <a:pt x="4" y="386"/>
                      <a:pt x="4" y="386"/>
                    </a:cubicBezTo>
                    <a:cubicBezTo>
                      <a:pt x="3" y="385"/>
                      <a:pt x="2" y="386"/>
                      <a:pt x="2" y="386"/>
                    </a:cubicBezTo>
                    <a:cubicBezTo>
                      <a:pt x="1" y="387"/>
                      <a:pt x="2" y="388"/>
                      <a:pt x="2" y="388"/>
                    </a:cubicBezTo>
                    <a:cubicBezTo>
                      <a:pt x="2" y="388"/>
                      <a:pt x="5" y="390"/>
                      <a:pt x="9" y="392"/>
                    </a:cubicBezTo>
                    <a:cubicBezTo>
                      <a:pt x="15" y="396"/>
                      <a:pt x="24" y="401"/>
                      <a:pt x="31" y="406"/>
                    </a:cubicBezTo>
                    <a:cubicBezTo>
                      <a:pt x="35" y="408"/>
                      <a:pt x="38" y="410"/>
                      <a:pt x="41" y="412"/>
                    </a:cubicBezTo>
                    <a:cubicBezTo>
                      <a:pt x="42" y="413"/>
                      <a:pt x="43" y="413"/>
                      <a:pt x="43" y="414"/>
                    </a:cubicBezTo>
                    <a:cubicBezTo>
                      <a:pt x="44" y="414"/>
                      <a:pt x="44" y="414"/>
                      <a:pt x="44"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5" y="413"/>
                      <a:pt x="45" y="413"/>
                      <a:pt x="45" y="413"/>
                    </a:cubicBezTo>
                    <a:cubicBezTo>
                      <a:pt x="44" y="413"/>
                      <a:pt x="44" y="413"/>
                      <a:pt x="44" y="413"/>
                    </a:cubicBezTo>
                    <a:cubicBezTo>
                      <a:pt x="44" y="414"/>
                      <a:pt x="44" y="414"/>
                      <a:pt x="44" y="414"/>
                    </a:cubicBezTo>
                    <a:cubicBezTo>
                      <a:pt x="45" y="413"/>
                      <a:pt x="45" y="413"/>
                      <a:pt x="45" y="413"/>
                    </a:cubicBezTo>
                    <a:cubicBezTo>
                      <a:pt x="44" y="413"/>
                      <a:pt x="44" y="413"/>
                      <a:pt x="44" y="413"/>
                    </a:cubicBezTo>
                    <a:cubicBezTo>
                      <a:pt x="45" y="413"/>
                      <a:pt x="45" y="413"/>
                      <a:pt x="45" y="413"/>
                    </a:cubicBezTo>
                    <a:cubicBezTo>
                      <a:pt x="44" y="413"/>
                      <a:pt x="44" y="413"/>
                      <a:pt x="44" y="413"/>
                    </a:cubicBezTo>
                    <a:cubicBezTo>
                      <a:pt x="44" y="413"/>
                      <a:pt x="44" y="413"/>
                      <a:pt x="44" y="413"/>
                    </a:cubicBezTo>
                    <a:cubicBezTo>
                      <a:pt x="45" y="413"/>
                      <a:pt x="45" y="413"/>
                      <a:pt x="45" y="413"/>
                    </a:cubicBezTo>
                    <a:cubicBezTo>
                      <a:pt x="44" y="413"/>
                      <a:pt x="44" y="413"/>
                      <a:pt x="44" y="413"/>
                    </a:cubicBezTo>
                    <a:cubicBezTo>
                      <a:pt x="45" y="413"/>
                      <a:pt x="45" y="413"/>
                      <a:pt x="45" y="413"/>
                    </a:cubicBezTo>
                    <a:cubicBezTo>
                      <a:pt x="44" y="412"/>
                      <a:pt x="44" y="412"/>
                      <a:pt x="44" y="412"/>
                    </a:cubicBezTo>
                    <a:cubicBezTo>
                      <a:pt x="45" y="413"/>
                      <a:pt x="45" y="413"/>
                      <a:pt x="45" y="413"/>
                    </a:cubicBezTo>
                    <a:cubicBezTo>
                      <a:pt x="45" y="412"/>
                      <a:pt x="45" y="412"/>
                      <a:pt x="45" y="412"/>
                    </a:cubicBezTo>
                    <a:cubicBezTo>
                      <a:pt x="45" y="412"/>
                      <a:pt x="44" y="412"/>
                      <a:pt x="44" y="412"/>
                    </a:cubicBezTo>
                    <a:cubicBezTo>
                      <a:pt x="45" y="413"/>
                      <a:pt x="45" y="413"/>
                      <a:pt x="45" y="413"/>
                    </a:cubicBezTo>
                    <a:cubicBezTo>
                      <a:pt x="45" y="412"/>
                      <a:pt x="45" y="412"/>
                      <a:pt x="45" y="412"/>
                    </a:cubicBezTo>
                    <a:cubicBezTo>
                      <a:pt x="45" y="413"/>
                      <a:pt x="45" y="413"/>
                      <a:pt x="45" y="413"/>
                    </a:cubicBezTo>
                    <a:cubicBezTo>
                      <a:pt x="45" y="412"/>
                      <a:pt x="45" y="412"/>
                      <a:pt x="45" y="412"/>
                    </a:cubicBezTo>
                    <a:cubicBezTo>
                      <a:pt x="45" y="412"/>
                      <a:pt x="45" y="412"/>
                      <a:pt x="45" y="412"/>
                    </a:cubicBezTo>
                    <a:cubicBezTo>
                      <a:pt x="45" y="413"/>
                      <a:pt x="45" y="413"/>
                      <a:pt x="45" y="413"/>
                    </a:cubicBezTo>
                    <a:cubicBezTo>
                      <a:pt x="45" y="412"/>
                      <a:pt x="45" y="412"/>
                      <a:pt x="45" y="412"/>
                    </a:cubicBezTo>
                    <a:cubicBezTo>
                      <a:pt x="45" y="413"/>
                      <a:pt x="45" y="413"/>
                      <a:pt x="45" y="413"/>
                    </a:cubicBezTo>
                    <a:cubicBezTo>
                      <a:pt x="46" y="412"/>
                      <a:pt x="46" y="412"/>
                      <a:pt x="46" y="412"/>
                    </a:cubicBezTo>
                    <a:cubicBezTo>
                      <a:pt x="45" y="412"/>
                      <a:pt x="45" y="412"/>
                      <a:pt x="45" y="412"/>
                    </a:cubicBezTo>
                    <a:cubicBezTo>
                      <a:pt x="45" y="413"/>
                      <a:pt x="45" y="413"/>
                      <a:pt x="45" y="413"/>
                    </a:cubicBezTo>
                    <a:cubicBezTo>
                      <a:pt x="46" y="412"/>
                      <a:pt x="46" y="412"/>
                      <a:pt x="46" y="412"/>
                    </a:cubicBezTo>
                    <a:cubicBezTo>
                      <a:pt x="46" y="412"/>
                      <a:pt x="46" y="412"/>
                      <a:pt x="46" y="412"/>
                    </a:cubicBezTo>
                    <a:cubicBezTo>
                      <a:pt x="45" y="412"/>
                      <a:pt x="44" y="411"/>
                      <a:pt x="43" y="411"/>
                    </a:cubicBezTo>
                    <a:cubicBezTo>
                      <a:pt x="38" y="408"/>
                      <a:pt x="28" y="404"/>
                      <a:pt x="19" y="399"/>
                    </a:cubicBezTo>
                    <a:cubicBezTo>
                      <a:pt x="10" y="395"/>
                      <a:pt x="3" y="391"/>
                      <a:pt x="3" y="391"/>
                    </a:cubicBezTo>
                    <a:cubicBezTo>
                      <a:pt x="2" y="391"/>
                      <a:pt x="1" y="391"/>
                      <a:pt x="1" y="392"/>
                    </a:cubicBezTo>
                    <a:cubicBezTo>
                      <a:pt x="1" y="393"/>
                      <a:pt x="1" y="393"/>
                      <a:pt x="1" y="393"/>
                    </a:cubicBezTo>
                    <a:cubicBezTo>
                      <a:pt x="1" y="393"/>
                      <a:pt x="1" y="394"/>
                      <a:pt x="1" y="394"/>
                    </a:cubicBezTo>
                    <a:cubicBezTo>
                      <a:pt x="1" y="394"/>
                      <a:pt x="2" y="394"/>
                      <a:pt x="2" y="395"/>
                    </a:cubicBezTo>
                    <a:cubicBezTo>
                      <a:pt x="4" y="396"/>
                      <a:pt x="7" y="398"/>
                      <a:pt x="11" y="401"/>
                    </a:cubicBezTo>
                    <a:cubicBezTo>
                      <a:pt x="24" y="409"/>
                      <a:pt x="44" y="420"/>
                      <a:pt x="44" y="420"/>
                    </a:cubicBezTo>
                    <a:cubicBezTo>
                      <a:pt x="44" y="419"/>
                      <a:pt x="44" y="419"/>
                      <a:pt x="44" y="419"/>
                    </a:cubicBezTo>
                    <a:cubicBezTo>
                      <a:pt x="45" y="418"/>
                      <a:pt x="45" y="418"/>
                      <a:pt x="45" y="418"/>
                    </a:cubicBezTo>
                    <a:cubicBezTo>
                      <a:pt x="45" y="418"/>
                      <a:pt x="35" y="413"/>
                      <a:pt x="25" y="408"/>
                    </a:cubicBezTo>
                    <a:cubicBezTo>
                      <a:pt x="20" y="406"/>
                      <a:pt x="15" y="404"/>
                      <a:pt x="11" y="402"/>
                    </a:cubicBezTo>
                    <a:cubicBezTo>
                      <a:pt x="9" y="401"/>
                      <a:pt x="7" y="400"/>
                      <a:pt x="6" y="400"/>
                    </a:cubicBezTo>
                    <a:cubicBezTo>
                      <a:pt x="5" y="400"/>
                      <a:pt x="4" y="399"/>
                      <a:pt x="4" y="399"/>
                    </a:cubicBezTo>
                    <a:cubicBezTo>
                      <a:pt x="3" y="399"/>
                      <a:pt x="3" y="399"/>
                      <a:pt x="3" y="399"/>
                    </a:cubicBezTo>
                    <a:cubicBezTo>
                      <a:pt x="3" y="399"/>
                      <a:pt x="3" y="399"/>
                      <a:pt x="3" y="399"/>
                    </a:cubicBezTo>
                    <a:cubicBezTo>
                      <a:pt x="2" y="399"/>
                      <a:pt x="2" y="399"/>
                      <a:pt x="2" y="399"/>
                    </a:cubicBezTo>
                    <a:cubicBezTo>
                      <a:pt x="2" y="399"/>
                      <a:pt x="2" y="399"/>
                      <a:pt x="1" y="400"/>
                    </a:cubicBezTo>
                    <a:cubicBezTo>
                      <a:pt x="1" y="400"/>
                      <a:pt x="1" y="400"/>
                      <a:pt x="1" y="400"/>
                    </a:cubicBezTo>
                    <a:cubicBezTo>
                      <a:pt x="1" y="401"/>
                      <a:pt x="2" y="401"/>
                      <a:pt x="2" y="401"/>
                    </a:cubicBezTo>
                    <a:cubicBezTo>
                      <a:pt x="2" y="402"/>
                      <a:pt x="2" y="402"/>
                      <a:pt x="2" y="402"/>
                    </a:cubicBezTo>
                    <a:cubicBezTo>
                      <a:pt x="2" y="402"/>
                      <a:pt x="2" y="402"/>
                      <a:pt x="3" y="402"/>
                    </a:cubicBezTo>
                    <a:cubicBezTo>
                      <a:pt x="6" y="404"/>
                      <a:pt x="16" y="410"/>
                      <a:pt x="26" y="416"/>
                    </a:cubicBezTo>
                    <a:cubicBezTo>
                      <a:pt x="31" y="419"/>
                      <a:pt x="35" y="422"/>
                      <a:pt x="39" y="424"/>
                    </a:cubicBezTo>
                    <a:cubicBezTo>
                      <a:pt x="40" y="425"/>
                      <a:pt x="42" y="426"/>
                      <a:pt x="43" y="427"/>
                    </a:cubicBezTo>
                    <a:cubicBezTo>
                      <a:pt x="43" y="427"/>
                      <a:pt x="43"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5" y="427"/>
                      <a:pt x="45" y="427"/>
                      <a:pt x="45" y="427"/>
                    </a:cubicBezTo>
                    <a:cubicBezTo>
                      <a:pt x="43" y="427"/>
                      <a:pt x="43" y="427"/>
                      <a:pt x="43" y="427"/>
                    </a:cubicBezTo>
                    <a:cubicBezTo>
                      <a:pt x="43" y="427"/>
                      <a:pt x="44" y="427"/>
                      <a:pt x="44" y="427"/>
                    </a:cubicBezTo>
                    <a:cubicBezTo>
                      <a:pt x="45" y="427"/>
                      <a:pt x="45" y="427"/>
                      <a:pt x="45" y="427"/>
                    </a:cubicBezTo>
                    <a:cubicBezTo>
                      <a:pt x="43" y="427"/>
                      <a:pt x="43" y="427"/>
                      <a:pt x="43" y="427"/>
                    </a:cubicBezTo>
                    <a:cubicBezTo>
                      <a:pt x="45" y="427"/>
                      <a:pt x="45" y="427"/>
                      <a:pt x="45" y="427"/>
                    </a:cubicBezTo>
                    <a:cubicBezTo>
                      <a:pt x="44" y="426"/>
                      <a:pt x="44" y="426"/>
                      <a:pt x="44" y="426"/>
                    </a:cubicBezTo>
                    <a:cubicBezTo>
                      <a:pt x="43" y="427"/>
                      <a:pt x="43" y="427"/>
                      <a:pt x="43" y="427"/>
                    </a:cubicBezTo>
                    <a:cubicBezTo>
                      <a:pt x="45" y="427"/>
                      <a:pt x="45" y="427"/>
                      <a:pt x="45" y="427"/>
                    </a:cubicBezTo>
                    <a:cubicBezTo>
                      <a:pt x="44" y="426"/>
                      <a:pt x="44" y="426"/>
                      <a:pt x="44" y="426"/>
                    </a:cubicBezTo>
                    <a:cubicBezTo>
                      <a:pt x="45" y="427"/>
                      <a:pt x="45" y="427"/>
                      <a:pt x="45" y="427"/>
                    </a:cubicBezTo>
                    <a:cubicBezTo>
                      <a:pt x="44" y="426"/>
                      <a:pt x="44" y="426"/>
                      <a:pt x="44" y="426"/>
                    </a:cubicBezTo>
                    <a:cubicBezTo>
                      <a:pt x="45" y="427"/>
                      <a:pt x="45" y="427"/>
                      <a:pt x="45" y="427"/>
                    </a:cubicBezTo>
                    <a:cubicBezTo>
                      <a:pt x="44" y="425"/>
                      <a:pt x="44" y="425"/>
                      <a:pt x="44" y="425"/>
                    </a:cubicBezTo>
                    <a:cubicBezTo>
                      <a:pt x="44" y="426"/>
                      <a:pt x="44" y="426"/>
                      <a:pt x="44" y="426"/>
                    </a:cubicBezTo>
                    <a:cubicBezTo>
                      <a:pt x="45" y="427"/>
                      <a:pt x="45" y="427"/>
                      <a:pt x="45" y="427"/>
                    </a:cubicBezTo>
                    <a:cubicBezTo>
                      <a:pt x="44" y="425"/>
                      <a:pt x="44" y="425"/>
                      <a:pt x="44" y="425"/>
                    </a:cubicBezTo>
                    <a:cubicBezTo>
                      <a:pt x="45" y="427"/>
                      <a:pt x="45" y="427"/>
                      <a:pt x="45" y="427"/>
                    </a:cubicBezTo>
                    <a:cubicBezTo>
                      <a:pt x="45" y="425"/>
                      <a:pt x="45" y="425"/>
                      <a:pt x="45" y="425"/>
                    </a:cubicBezTo>
                    <a:cubicBezTo>
                      <a:pt x="44" y="425"/>
                      <a:pt x="44" y="425"/>
                      <a:pt x="44" y="425"/>
                    </a:cubicBezTo>
                    <a:cubicBezTo>
                      <a:pt x="45" y="427"/>
                      <a:pt x="45" y="427"/>
                      <a:pt x="45" y="427"/>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5"/>
                      <a:pt x="44" y="425"/>
                      <a:pt x="42" y="424"/>
                    </a:cubicBezTo>
                    <a:cubicBezTo>
                      <a:pt x="37" y="422"/>
                      <a:pt x="28" y="417"/>
                      <a:pt x="19" y="413"/>
                    </a:cubicBezTo>
                    <a:cubicBezTo>
                      <a:pt x="15" y="410"/>
                      <a:pt x="11" y="408"/>
                      <a:pt x="8" y="407"/>
                    </a:cubicBezTo>
                    <a:cubicBezTo>
                      <a:pt x="6" y="405"/>
                      <a:pt x="4" y="405"/>
                      <a:pt x="4" y="405"/>
                    </a:cubicBezTo>
                    <a:cubicBezTo>
                      <a:pt x="3" y="404"/>
                      <a:pt x="2" y="404"/>
                      <a:pt x="2" y="405"/>
                    </a:cubicBezTo>
                    <a:cubicBezTo>
                      <a:pt x="1" y="406"/>
                      <a:pt x="2" y="407"/>
                      <a:pt x="2" y="407"/>
                    </a:cubicBezTo>
                    <a:cubicBezTo>
                      <a:pt x="2" y="407"/>
                      <a:pt x="5" y="409"/>
                      <a:pt x="9" y="411"/>
                    </a:cubicBezTo>
                    <a:cubicBezTo>
                      <a:pt x="15" y="415"/>
                      <a:pt x="24" y="420"/>
                      <a:pt x="31" y="424"/>
                    </a:cubicBezTo>
                    <a:cubicBezTo>
                      <a:pt x="35" y="427"/>
                      <a:pt x="38" y="429"/>
                      <a:pt x="40" y="430"/>
                    </a:cubicBezTo>
                    <a:cubicBezTo>
                      <a:pt x="41" y="431"/>
                      <a:pt x="42" y="432"/>
                      <a:pt x="43"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5" y="432"/>
                      <a:pt x="45" y="432"/>
                      <a:pt x="45" y="432"/>
                    </a:cubicBezTo>
                    <a:cubicBezTo>
                      <a:pt x="43" y="432"/>
                      <a:pt x="43" y="432"/>
                      <a:pt x="43" y="432"/>
                    </a:cubicBezTo>
                    <a:cubicBezTo>
                      <a:pt x="43" y="432"/>
                      <a:pt x="44" y="433"/>
                      <a:pt x="44" y="433"/>
                    </a:cubicBezTo>
                    <a:cubicBezTo>
                      <a:pt x="45" y="432"/>
                      <a:pt x="45" y="432"/>
                      <a:pt x="45" y="432"/>
                    </a:cubicBezTo>
                    <a:cubicBezTo>
                      <a:pt x="43" y="432"/>
                      <a:pt x="43" y="432"/>
                      <a:pt x="43" y="432"/>
                    </a:cubicBezTo>
                    <a:cubicBezTo>
                      <a:pt x="45" y="432"/>
                      <a:pt x="45" y="432"/>
                      <a:pt x="45" y="432"/>
                    </a:cubicBezTo>
                    <a:cubicBezTo>
                      <a:pt x="44" y="431"/>
                      <a:pt x="44" y="431"/>
                      <a:pt x="44" y="431"/>
                    </a:cubicBezTo>
                    <a:cubicBezTo>
                      <a:pt x="43" y="432"/>
                      <a:pt x="43" y="432"/>
                      <a:pt x="43" y="432"/>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5" y="430"/>
                      <a:pt x="45" y="430"/>
                      <a:pt x="45" y="430"/>
                    </a:cubicBezTo>
                    <a:cubicBezTo>
                      <a:pt x="44" y="431"/>
                      <a:pt x="44" y="431"/>
                      <a:pt x="44" y="431"/>
                    </a:cubicBezTo>
                    <a:cubicBezTo>
                      <a:pt x="45" y="432"/>
                      <a:pt x="45" y="432"/>
                      <a:pt x="45" y="432"/>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0"/>
                      <a:pt x="44" y="430"/>
                      <a:pt x="42" y="429"/>
                    </a:cubicBezTo>
                    <a:cubicBezTo>
                      <a:pt x="38" y="427"/>
                      <a:pt x="29" y="423"/>
                      <a:pt x="21" y="418"/>
                    </a:cubicBezTo>
                    <a:cubicBezTo>
                      <a:pt x="17" y="416"/>
                      <a:pt x="13" y="415"/>
                      <a:pt x="10" y="413"/>
                    </a:cubicBezTo>
                    <a:cubicBezTo>
                      <a:pt x="9" y="412"/>
                      <a:pt x="7" y="412"/>
                      <a:pt x="6" y="411"/>
                    </a:cubicBezTo>
                    <a:cubicBezTo>
                      <a:pt x="6" y="411"/>
                      <a:pt x="5" y="411"/>
                      <a:pt x="5" y="411"/>
                    </a:cubicBezTo>
                    <a:cubicBezTo>
                      <a:pt x="5" y="411"/>
                      <a:pt x="4" y="411"/>
                      <a:pt x="4" y="411"/>
                    </a:cubicBezTo>
                    <a:cubicBezTo>
                      <a:pt x="3" y="411"/>
                      <a:pt x="3" y="411"/>
                      <a:pt x="3" y="411"/>
                    </a:cubicBezTo>
                    <a:cubicBezTo>
                      <a:pt x="3" y="411"/>
                      <a:pt x="3" y="411"/>
                      <a:pt x="2" y="411"/>
                    </a:cubicBezTo>
                    <a:cubicBezTo>
                      <a:pt x="2" y="412"/>
                      <a:pt x="2" y="412"/>
                      <a:pt x="2" y="412"/>
                    </a:cubicBezTo>
                    <a:cubicBezTo>
                      <a:pt x="2" y="413"/>
                      <a:pt x="2" y="413"/>
                      <a:pt x="2" y="413"/>
                    </a:cubicBezTo>
                    <a:cubicBezTo>
                      <a:pt x="3" y="413"/>
                      <a:pt x="3" y="413"/>
                      <a:pt x="3" y="413"/>
                    </a:cubicBezTo>
                    <a:cubicBezTo>
                      <a:pt x="3" y="414"/>
                      <a:pt x="3" y="414"/>
                      <a:pt x="3" y="414"/>
                    </a:cubicBezTo>
                    <a:cubicBezTo>
                      <a:pt x="4" y="414"/>
                      <a:pt x="7" y="416"/>
                      <a:pt x="11" y="418"/>
                    </a:cubicBezTo>
                    <a:cubicBezTo>
                      <a:pt x="17" y="422"/>
                      <a:pt x="25" y="427"/>
                      <a:pt x="31" y="431"/>
                    </a:cubicBezTo>
                    <a:cubicBezTo>
                      <a:pt x="35" y="433"/>
                      <a:pt x="38" y="435"/>
                      <a:pt x="40" y="436"/>
                    </a:cubicBezTo>
                    <a:cubicBezTo>
                      <a:pt x="41" y="437"/>
                      <a:pt x="42" y="437"/>
                      <a:pt x="42"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4" y="437"/>
                      <a:pt x="44" y="437"/>
                      <a:pt x="44" y="437"/>
                    </a:cubicBezTo>
                    <a:cubicBezTo>
                      <a:pt x="43" y="437"/>
                      <a:pt x="43" y="437"/>
                      <a:pt x="43" y="437"/>
                    </a:cubicBezTo>
                    <a:cubicBezTo>
                      <a:pt x="43" y="438"/>
                      <a:pt x="43" y="438"/>
                      <a:pt x="43" y="438"/>
                    </a:cubicBezTo>
                    <a:cubicBezTo>
                      <a:pt x="44" y="437"/>
                      <a:pt x="44" y="437"/>
                      <a:pt x="44" y="437"/>
                    </a:cubicBezTo>
                    <a:cubicBezTo>
                      <a:pt x="43" y="437"/>
                      <a:pt x="43" y="437"/>
                      <a:pt x="43" y="437"/>
                    </a:cubicBezTo>
                    <a:cubicBezTo>
                      <a:pt x="44" y="437"/>
                      <a:pt x="44" y="437"/>
                      <a:pt x="44" y="437"/>
                    </a:cubicBezTo>
                    <a:cubicBezTo>
                      <a:pt x="43" y="437"/>
                      <a:pt x="43" y="437"/>
                      <a:pt x="43" y="437"/>
                    </a:cubicBezTo>
                    <a:cubicBezTo>
                      <a:pt x="43" y="437"/>
                      <a:pt x="43" y="437"/>
                      <a:pt x="43" y="437"/>
                    </a:cubicBezTo>
                    <a:cubicBezTo>
                      <a:pt x="44" y="437"/>
                      <a:pt x="44" y="437"/>
                      <a:pt x="44" y="437"/>
                    </a:cubicBezTo>
                    <a:cubicBezTo>
                      <a:pt x="43" y="437"/>
                      <a:pt x="43" y="437"/>
                      <a:pt x="43" y="437"/>
                    </a:cubicBezTo>
                    <a:cubicBezTo>
                      <a:pt x="44" y="437"/>
                      <a:pt x="44" y="437"/>
                      <a:pt x="44" y="437"/>
                    </a:cubicBezTo>
                    <a:cubicBezTo>
                      <a:pt x="45" y="436"/>
                      <a:pt x="45" y="436"/>
                      <a:pt x="45" y="436"/>
                    </a:cubicBezTo>
                    <a:cubicBezTo>
                      <a:pt x="45" y="436"/>
                      <a:pt x="35" y="431"/>
                      <a:pt x="25" y="426"/>
                    </a:cubicBezTo>
                    <a:cubicBezTo>
                      <a:pt x="21" y="424"/>
                      <a:pt x="16" y="421"/>
                      <a:pt x="12" y="420"/>
                    </a:cubicBezTo>
                    <a:cubicBezTo>
                      <a:pt x="10" y="419"/>
                      <a:pt x="8" y="418"/>
                      <a:pt x="7" y="417"/>
                    </a:cubicBezTo>
                    <a:cubicBezTo>
                      <a:pt x="6" y="417"/>
                      <a:pt x="5" y="417"/>
                      <a:pt x="5" y="417"/>
                    </a:cubicBezTo>
                    <a:cubicBezTo>
                      <a:pt x="4" y="416"/>
                      <a:pt x="4" y="416"/>
                      <a:pt x="4" y="416"/>
                    </a:cubicBezTo>
                    <a:cubicBezTo>
                      <a:pt x="3" y="416"/>
                      <a:pt x="3" y="416"/>
                      <a:pt x="3" y="416"/>
                    </a:cubicBezTo>
                    <a:cubicBezTo>
                      <a:pt x="3" y="416"/>
                      <a:pt x="2" y="417"/>
                      <a:pt x="2" y="417"/>
                    </a:cubicBezTo>
                    <a:cubicBezTo>
                      <a:pt x="2" y="418"/>
                      <a:pt x="2" y="419"/>
                      <a:pt x="3" y="419"/>
                    </a:cubicBezTo>
                    <a:cubicBezTo>
                      <a:pt x="44" y="445"/>
                      <a:pt x="44" y="445"/>
                      <a:pt x="44" y="445"/>
                    </a:cubicBezTo>
                    <a:cubicBezTo>
                      <a:pt x="45" y="444"/>
                      <a:pt x="45" y="444"/>
                      <a:pt x="45" y="444"/>
                    </a:cubicBezTo>
                    <a:cubicBezTo>
                      <a:pt x="45" y="442"/>
                      <a:pt x="45" y="442"/>
                      <a:pt x="45" y="442"/>
                    </a:cubicBezTo>
                    <a:cubicBezTo>
                      <a:pt x="45" y="444"/>
                      <a:pt x="45" y="444"/>
                      <a:pt x="45" y="444"/>
                    </a:cubicBezTo>
                    <a:cubicBezTo>
                      <a:pt x="46" y="443"/>
                      <a:pt x="46" y="443"/>
                      <a:pt x="46" y="443"/>
                    </a:cubicBezTo>
                    <a:cubicBezTo>
                      <a:pt x="45" y="442"/>
                      <a:pt x="45" y="442"/>
                      <a:pt x="45" y="442"/>
                    </a:cubicBezTo>
                    <a:cubicBezTo>
                      <a:pt x="45" y="444"/>
                      <a:pt x="45" y="444"/>
                      <a:pt x="45" y="444"/>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2"/>
                      <a:pt x="43" y="441"/>
                      <a:pt x="39" y="439"/>
                    </a:cubicBezTo>
                    <a:cubicBezTo>
                      <a:pt x="33" y="436"/>
                      <a:pt x="25" y="432"/>
                      <a:pt x="17" y="429"/>
                    </a:cubicBezTo>
                    <a:cubicBezTo>
                      <a:pt x="14" y="427"/>
                      <a:pt x="10" y="425"/>
                      <a:pt x="8" y="424"/>
                    </a:cubicBezTo>
                    <a:cubicBezTo>
                      <a:pt x="6" y="424"/>
                      <a:pt x="5" y="423"/>
                      <a:pt x="4" y="423"/>
                    </a:cubicBezTo>
                    <a:cubicBezTo>
                      <a:pt x="4" y="423"/>
                      <a:pt x="3" y="423"/>
                      <a:pt x="3" y="423"/>
                    </a:cubicBezTo>
                    <a:cubicBezTo>
                      <a:pt x="3" y="423"/>
                      <a:pt x="3" y="422"/>
                      <a:pt x="2" y="422"/>
                    </a:cubicBezTo>
                    <a:cubicBezTo>
                      <a:pt x="2" y="423"/>
                      <a:pt x="2" y="423"/>
                      <a:pt x="2" y="423"/>
                    </a:cubicBezTo>
                    <a:cubicBezTo>
                      <a:pt x="1" y="423"/>
                      <a:pt x="1" y="423"/>
                      <a:pt x="1" y="423"/>
                    </a:cubicBezTo>
                    <a:cubicBezTo>
                      <a:pt x="0" y="424"/>
                      <a:pt x="0" y="425"/>
                      <a:pt x="1" y="425"/>
                    </a:cubicBezTo>
                    <a:cubicBezTo>
                      <a:pt x="43" y="451"/>
                      <a:pt x="43" y="451"/>
                      <a:pt x="43" y="451"/>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49"/>
                      <a:pt x="44" y="448"/>
                      <a:pt x="43" y="448"/>
                    </a:cubicBezTo>
                    <a:cubicBezTo>
                      <a:pt x="39" y="446"/>
                      <a:pt x="30" y="442"/>
                      <a:pt x="21" y="438"/>
                    </a:cubicBezTo>
                    <a:cubicBezTo>
                      <a:pt x="17" y="436"/>
                      <a:pt x="13" y="434"/>
                      <a:pt x="9" y="433"/>
                    </a:cubicBezTo>
                    <a:cubicBezTo>
                      <a:pt x="8" y="432"/>
                      <a:pt x="7" y="432"/>
                      <a:pt x="5" y="431"/>
                    </a:cubicBezTo>
                    <a:cubicBezTo>
                      <a:pt x="5" y="431"/>
                      <a:pt x="4" y="431"/>
                      <a:pt x="4" y="431"/>
                    </a:cubicBezTo>
                    <a:cubicBezTo>
                      <a:pt x="4" y="431"/>
                      <a:pt x="3" y="430"/>
                      <a:pt x="3" y="430"/>
                    </a:cubicBezTo>
                    <a:cubicBezTo>
                      <a:pt x="2" y="431"/>
                      <a:pt x="2" y="431"/>
                      <a:pt x="2" y="431"/>
                    </a:cubicBezTo>
                    <a:cubicBezTo>
                      <a:pt x="2" y="431"/>
                      <a:pt x="2" y="431"/>
                      <a:pt x="1" y="431"/>
                    </a:cubicBezTo>
                    <a:cubicBezTo>
                      <a:pt x="1" y="432"/>
                      <a:pt x="1" y="433"/>
                      <a:pt x="2" y="433"/>
                    </a:cubicBezTo>
                    <a:cubicBezTo>
                      <a:pt x="43" y="459"/>
                      <a:pt x="43" y="459"/>
                      <a:pt x="43" y="459"/>
                    </a:cubicBezTo>
                    <a:cubicBezTo>
                      <a:pt x="44" y="458"/>
                      <a:pt x="44" y="458"/>
                      <a:pt x="44" y="458"/>
                    </a:cubicBezTo>
                    <a:cubicBezTo>
                      <a:pt x="42" y="457"/>
                      <a:pt x="42" y="457"/>
                      <a:pt x="42" y="457"/>
                    </a:cubicBezTo>
                    <a:cubicBezTo>
                      <a:pt x="44" y="458"/>
                      <a:pt x="44" y="458"/>
                      <a:pt x="44" y="458"/>
                    </a:cubicBezTo>
                    <a:cubicBezTo>
                      <a:pt x="43" y="456"/>
                      <a:pt x="43" y="456"/>
                      <a:pt x="43" y="456"/>
                    </a:cubicBezTo>
                    <a:cubicBezTo>
                      <a:pt x="43" y="456"/>
                      <a:pt x="43" y="456"/>
                      <a:pt x="42" y="457"/>
                    </a:cubicBezTo>
                    <a:cubicBezTo>
                      <a:pt x="44" y="458"/>
                      <a:pt x="44" y="458"/>
                      <a:pt x="44" y="458"/>
                    </a:cubicBezTo>
                    <a:cubicBezTo>
                      <a:pt x="43" y="456"/>
                      <a:pt x="43" y="456"/>
                      <a:pt x="43" y="456"/>
                    </a:cubicBezTo>
                    <a:cubicBezTo>
                      <a:pt x="44" y="458"/>
                      <a:pt x="44" y="458"/>
                      <a:pt x="44" y="458"/>
                    </a:cubicBezTo>
                    <a:cubicBezTo>
                      <a:pt x="44" y="456"/>
                      <a:pt x="44" y="456"/>
                      <a:pt x="44" y="456"/>
                    </a:cubicBezTo>
                    <a:cubicBezTo>
                      <a:pt x="43" y="456"/>
                      <a:pt x="43" y="456"/>
                      <a:pt x="43" y="456"/>
                    </a:cubicBezTo>
                    <a:cubicBezTo>
                      <a:pt x="44" y="458"/>
                      <a:pt x="44" y="458"/>
                      <a:pt x="44" y="458"/>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3" y="456"/>
                      <a:pt x="40" y="454"/>
                      <a:pt x="36" y="453"/>
                    </a:cubicBezTo>
                    <a:cubicBezTo>
                      <a:pt x="30" y="450"/>
                      <a:pt x="22" y="446"/>
                      <a:pt x="16" y="443"/>
                    </a:cubicBezTo>
                    <a:cubicBezTo>
                      <a:pt x="9" y="439"/>
                      <a:pt x="4" y="437"/>
                      <a:pt x="4" y="437"/>
                    </a:cubicBezTo>
                    <a:cubicBezTo>
                      <a:pt x="4" y="437"/>
                      <a:pt x="3" y="437"/>
                      <a:pt x="3" y="438"/>
                    </a:cubicBezTo>
                    <a:cubicBezTo>
                      <a:pt x="2" y="438"/>
                      <a:pt x="2" y="439"/>
                      <a:pt x="3" y="440"/>
                    </a:cubicBezTo>
                    <a:cubicBezTo>
                      <a:pt x="42" y="464"/>
                      <a:pt x="42" y="464"/>
                      <a:pt x="42" y="464"/>
                    </a:cubicBezTo>
                    <a:cubicBezTo>
                      <a:pt x="43" y="463"/>
                      <a:pt x="43" y="463"/>
                      <a:pt x="43" y="463"/>
                    </a:cubicBezTo>
                    <a:cubicBezTo>
                      <a:pt x="42" y="462"/>
                      <a:pt x="42" y="462"/>
                      <a:pt x="42" y="462"/>
                    </a:cubicBezTo>
                    <a:cubicBezTo>
                      <a:pt x="43" y="463"/>
                      <a:pt x="43" y="463"/>
                      <a:pt x="43" y="463"/>
                    </a:cubicBezTo>
                    <a:cubicBezTo>
                      <a:pt x="43" y="461"/>
                      <a:pt x="43" y="461"/>
                      <a:pt x="43" y="461"/>
                    </a:cubicBezTo>
                    <a:cubicBezTo>
                      <a:pt x="43" y="462"/>
                      <a:pt x="42" y="462"/>
                      <a:pt x="42" y="462"/>
                    </a:cubicBezTo>
                    <a:cubicBezTo>
                      <a:pt x="43" y="463"/>
                      <a:pt x="43" y="463"/>
                      <a:pt x="43" y="463"/>
                    </a:cubicBezTo>
                    <a:cubicBezTo>
                      <a:pt x="43" y="461"/>
                      <a:pt x="43" y="461"/>
                      <a:pt x="43" y="461"/>
                    </a:cubicBezTo>
                    <a:cubicBezTo>
                      <a:pt x="43" y="463"/>
                      <a:pt x="43" y="463"/>
                      <a:pt x="43" y="463"/>
                    </a:cubicBezTo>
                    <a:cubicBezTo>
                      <a:pt x="43" y="461"/>
                      <a:pt x="43" y="461"/>
                      <a:pt x="43" y="461"/>
                    </a:cubicBezTo>
                    <a:cubicBezTo>
                      <a:pt x="43" y="461"/>
                      <a:pt x="43" y="461"/>
                      <a:pt x="43" y="461"/>
                    </a:cubicBezTo>
                    <a:cubicBezTo>
                      <a:pt x="43" y="463"/>
                      <a:pt x="43" y="463"/>
                      <a:pt x="43" y="463"/>
                    </a:cubicBezTo>
                    <a:cubicBezTo>
                      <a:pt x="43" y="461"/>
                      <a:pt x="43" y="461"/>
                      <a:pt x="43" y="461"/>
                    </a:cubicBezTo>
                    <a:cubicBezTo>
                      <a:pt x="43" y="462"/>
                      <a:pt x="43" y="462"/>
                      <a:pt x="43" y="462"/>
                    </a:cubicBezTo>
                    <a:cubicBezTo>
                      <a:pt x="43" y="461"/>
                      <a:pt x="43" y="461"/>
                      <a:pt x="43" y="461"/>
                    </a:cubicBezTo>
                    <a:cubicBezTo>
                      <a:pt x="43" y="461"/>
                      <a:pt x="43" y="461"/>
                      <a:pt x="43" y="461"/>
                    </a:cubicBezTo>
                    <a:cubicBezTo>
                      <a:pt x="43" y="462"/>
                      <a:pt x="43" y="462"/>
                      <a:pt x="43" y="462"/>
                    </a:cubicBezTo>
                    <a:cubicBezTo>
                      <a:pt x="43" y="461"/>
                      <a:pt x="43" y="461"/>
                      <a:pt x="43" y="461"/>
                    </a:cubicBezTo>
                    <a:cubicBezTo>
                      <a:pt x="43" y="461"/>
                      <a:pt x="42" y="461"/>
                      <a:pt x="41" y="461"/>
                    </a:cubicBezTo>
                    <a:cubicBezTo>
                      <a:pt x="36" y="459"/>
                      <a:pt x="27" y="455"/>
                      <a:pt x="18" y="451"/>
                    </a:cubicBezTo>
                    <a:cubicBezTo>
                      <a:pt x="10" y="447"/>
                      <a:pt x="3" y="444"/>
                      <a:pt x="3" y="444"/>
                    </a:cubicBezTo>
                    <a:cubicBezTo>
                      <a:pt x="2" y="443"/>
                      <a:pt x="1" y="444"/>
                      <a:pt x="1" y="444"/>
                    </a:cubicBezTo>
                    <a:cubicBezTo>
                      <a:pt x="1" y="445"/>
                      <a:pt x="1" y="446"/>
                      <a:pt x="2" y="446"/>
                    </a:cubicBezTo>
                    <a:cubicBezTo>
                      <a:pt x="22" y="459"/>
                      <a:pt x="22" y="459"/>
                      <a:pt x="22" y="459"/>
                    </a:cubicBezTo>
                    <a:cubicBezTo>
                      <a:pt x="3" y="450"/>
                      <a:pt x="3" y="450"/>
                      <a:pt x="3" y="450"/>
                    </a:cubicBezTo>
                    <a:cubicBezTo>
                      <a:pt x="2" y="450"/>
                      <a:pt x="1" y="450"/>
                      <a:pt x="1" y="451"/>
                    </a:cubicBezTo>
                    <a:cubicBezTo>
                      <a:pt x="0" y="451"/>
                      <a:pt x="1" y="452"/>
                      <a:pt x="1" y="453"/>
                    </a:cubicBezTo>
                    <a:cubicBezTo>
                      <a:pt x="43" y="478"/>
                      <a:pt x="43" y="478"/>
                      <a:pt x="43" y="478"/>
                    </a:cubicBezTo>
                    <a:cubicBezTo>
                      <a:pt x="44" y="477"/>
                      <a:pt x="44" y="477"/>
                      <a:pt x="44" y="477"/>
                    </a:cubicBezTo>
                    <a:cubicBezTo>
                      <a:pt x="44" y="476"/>
                      <a:pt x="44" y="476"/>
                      <a:pt x="44" y="476"/>
                    </a:cubicBezTo>
                    <a:cubicBezTo>
                      <a:pt x="44" y="476"/>
                      <a:pt x="35" y="471"/>
                      <a:pt x="25" y="467"/>
                    </a:cubicBezTo>
                    <a:cubicBezTo>
                      <a:pt x="20" y="465"/>
                      <a:pt x="15" y="463"/>
                      <a:pt x="12" y="461"/>
                    </a:cubicBezTo>
                    <a:cubicBezTo>
                      <a:pt x="10" y="460"/>
                      <a:pt x="8" y="459"/>
                      <a:pt x="7" y="459"/>
                    </a:cubicBezTo>
                    <a:cubicBezTo>
                      <a:pt x="6" y="459"/>
                      <a:pt x="6" y="458"/>
                      <a:pt x="5" y="458"/>
                    </a:cubicBezTo>
                    <a:cubicBezTo>
                      <a:pt x="5" y="458"/>
                      <a:pt x="4" y="458"/>
                      <a:pt x="4" y="458"/>
                    </a:cubicBezTo>
                    <a:cubicBezTo>
                      <a:pt x="3" y="458"/>
                      <a:pt x="3" y="458"/>
                      <a:pt x="3" y="458"/>
                    </a:cubicBezTo>
                    <a:cubicBezTo>
                      <a:pt x="3" y="458"/>
                      <a:pt x="3" y="458"/>
                      <a:pt x="2" y="459"/>
                    </a:cubicBezTo>
                    <a:cubicBezTo>
                      <a:pt x="4" y="460"/>
                      <a:pt x="4" y="460"/>
                      <a:pt x="4" y="460"/>
                    </a:cubicBezTo>
                    <a:cubicBezTo>
                      <a:pt x="3" y="459"/>
                      <a:pt x="3" y="459"/>
                      <a:pt x="3" y="459"/>
                    </a:cubicBezTo>
                    <a:cubicBezTo>
                      <a:pt x="2" y="459"/>
                      <a:pt x="2" y="459"/>
                      <a:pt x="2" y="460"/>
                    </a:cubicBezTo>
                    <a:cubicBezTo>
                      <a:pt x="2" y="460"/>
                      <a:pt x="3" y="460"/>
                      <a:pt x="3" y="461"/>
                    </a:cubicBezTo>
                    <a:cubicBezTo>
                      <a:pt x="3" y="461"/>
                      <a:pt x="3" y="461"/>
                      <a:pt x="3" y="461"/>
                    </a:cubicBezTo>
                    <a:cubicBezTo>
                      <a:pt x="4" y="461"/>
                      <a:pt x="5" y="462"/>
                      <a:pt x="6" y="463"/>
                    </a:cubicBezTo>
                    <a:cubicBezTo>
                      <a:pt x="15" y="469"/>
                      <a:pt x="44" y="486"/>
                      <a:pt x="44" y="486"/>
                    </a:cubicBezTo>
                    <a:cubicBezTo>
                      <a:pt x="45" y="485"/>
                      <a:pt x="45" y="485"/>
                      <a:pt x="45" y="485"/>
                    </a:cubicBezTo>
                    <a:cubicBezTo>
                      <a:pt x="45" y="484"/>
                      <a:pt x="45" y="484"/>
                      <a:pt x="45" y="484"/>
                    </a:cubicBezTo>
                    <a:cubicBezTo>
                      <a:pt x="4" y="463"/>
                      <a:pt x="4" y="463"/>
                      <a:pt x="4" y="463"/>
                    </a:cubicBezTo>
                    <a:cubicBezTo>
                      <a:pt x="4" y="462"/>
                      <a:pt x="3" y="463"/>
                      <a:pt x="2" y="463"/>
                    </a:cubicBezTo>
                    <a:cubicBezTo>
                      <a:pt x="2" y="464"/>
                      <a:pt x="2" y="465"/>
                      <a:pt x="3" y="465"/>
                    </a:cubicBezTo>
                    <a:cubicBezTo>
                      <a:pt x="24" y="479"/>
                      <a:pt x="24" y="479"/>
                      <a:pt x="24" y="479"/>
                    </a:cubicBezTo>
                    <a:cubicBezTo>
                      <a:pt x="4" y="470"/>
                      <a:pt x="4" y="470"/>
                      <a:pt x="4" y="470"/>
                    </a:cubicBezTo>
                    <a:cubicBezTo>
                      <a:pt x="3" y="469"/>
                      <a:pt x="3" y="470"/>
                      <a:pt x="2" y="470"/>
                    </a:cubicBezTo>
                    <a:cubicBezTo>
                      <a:pt x="2" y="471"/>
                      <a:pt x="2" y="472"/>
                      <a:pt x="3" y="472"/>
                    </a:cubicBezTo>
                    <a:cubicBezTo>
                      <a:pt x="44" y="498"/>
                      <a:pt x="44" y="498"/>
                      <a:pt x="44" y="498"/>
                    </a:cubicBezTo>
                    <a:cubicBezTo>
                      <a:pt x="45" y="497"/>
                      <a:pt x="45" y="497"/>
                      <a:pt x="45" y="497"/>
                    </a:cubicBezTo>
                    <a:cubicBezTo>
                      <a:pt x="44" y="496"/>
                      <a:pt x="44" y="496"/>
                      <a:pt x="44" y="496"/>
                    </a:cubicBezTo>
                    <a:cubicBezTo>
                      <a:pt x="45" y="497"/>
                      <a:pt x="45" y="497"/>
                      <a:pt x="45" y="497"/>
                    </a:cubicBezTo>
                    <a:cubicBezTo>
                      <a:pt x="44" y="495"/>
                      <a:pt x="44" y="495"/>
                      <a:pt x="44" y="495"/>
                    </a:cubicBezTo>
                    <a:cubicBezTo>
                      <a:pt x="44" y="495"/>
                      <a:pt x="44" y="496"/>
                      <a:pt x="44" y="496"/>
                    </a:cubicBezTo>
                    <a:cubicBezTo>
                      <a:pt x="45" y="497"/>
                      <a:pt x="45" y="497"/>
                      <a:pt x="45" y="497"/>
                    </a:cubicBezTo>
                    <a:cubicBezTo>
                      <a:pt x="44" y="495"/>
                      <a:pt x="44" y="495"/>
                      <a:pt x="44" y="495"/>
                    </a:cubicBezTo>
                    <a:cubicBezTo>
                      <a:pt x="45" y="497"/>
                      <a:pt x="45" y="497"/>
                      <a:pt x="45" y="497"/>
                    </a:cubicBezTo>
                    <a:cubicBezTo>
                      <a:pt x="45" y="495"/>
                      <a:pt x="45" y="495"/>
                      <a:pt x="45" y="495"/>
                    </a:cubicBezTo>
                    <a:cubicBezTo>
                      <a:pt x="44" y="495"/>
                      <a:pt x="44" y="495"/>
                      <a:pt x="44" y="495"/>
                    </a:cubicBezTo>
                    <a:cubicBezTo>
                      <a:pt x="45" y="497"/>
                      <a:pt x="45" y="497"/>
                      <a:pt x="45" y="497"/>
                    </a:cubicBezTo>
                    <a:cubicBezTo>
                      <a:pt x="45" y="495"/>
                      <a:pt x="45" y="495"/>
                      <a:pt x="45" y="495"/>
                    </a:cubicBezTo>
                    <a:cubicBezTo>
                      <a:pt x="45" y="496"/>
                      <a:pt x="45" y="496"/>
                      <a:pt x="45" y="496"/>
                    </a:cubicBezTo>
                    <a:cubicBezTo>
                      <a:pt x="45" y="495"/>
                      <a:pt x="45" y="495"/>
                      <a:pt x="45" y="495"/>
                    </a:cubicBezTo>
                    <a:cubicBezTo>
                      <a:pt x="45" y="495"/>
                      <a:pt x="45" y="495"/>
                      <a:pt x="45" y="495"/>
                    </a:cubicBezTo>
                    <a:cubicBezTo>
                      <a:pt x="45" y="496"/>
                      <a:pt x="45" y="496"/>
                      <a:pt x="45" y="496"/>
                    </a:cubicBezTo>
                    <a:cubicBezTo>
                      <a:pt x="45" y="495"/>
                      <a:pt x="45" y="495"/>
                      <a:pt x="45" y="495"/>
                    </a:cubicBezTo>
                    <a:cubicBezTo>
                      <a:pt x="45" y="495"/>
                      <a:pt x="44" y="495"/>
                      <a:pt x="42" y="494"/>
                    </a:cubicBezTo>
                    <a:cubicBezTo>
                      <a:pt x="37" y="492"/>
                      <a:pt x="27" y="488"/>
                      <a:pt x="19" y="483"/>
                    </a:cubicBezTo>
                    <a:cubicBezTo>
                      <a:pt x="14" y="481"/>
                      <a:pt x="10" y="479"/>
                      <a:pt x="8" y="478"/>
                    </a:cubicBezTo>
                    <a:cubicBezTo>
                      <a:pt x="5" y="476"/>
                      <a:pt x="3" y="475"/>
                      <a:pt x="3" y="475"/>
                    </a:cubicBezTo>
                    <a:cubicBezTo>
                      <a:pt x="2" y="475"/>
                      <a:pt x="2" y="475"/>
                      <a:pt x="1" y="475"/>
                    </a:cubicBezTo>
                    <a:cubicBezTo>
                      <a:pt x="1" y="476"/>
                      <a:pt x="1" y="476"/>
                      <a:pt x="1" y="477"/>
                    </a:cubicBezTo>
                    <a:cubicBezTo>
                      <a:pt x="1" y="477"/>
                      <a:pt x="1" y="477"/>
                      <a:pt x="1" y="478"/>
                    </a:cubicBezTo>
                    <a:cubicBezTo>
                      <a:pt x="1" y="478"/>
                      <a:pt x="1" y="478"/>
                      <a:pt x="1" y="478"/>
                    </a:cubicBezTo>
                    <a:cubicBezTo>
                      <a:pt x="1" y="478"/>
                      <a:pt x="2" y="478"/>
                      <a:pt x="2" y="479"/>
                    </a:cubicBezTo>
                    <a:cubicBezTo>
                      <a:pt x="5" y="481"/>
                      <a:pt x="15" y="487"/>
                      <a:pt x="25" y="493"/>
                    </a:cubicBezTo>
                    <a:cubicBezTo>
                      <a:pt x="35" y="499"/>
                      <a:pt x="43" y="504"/>
                      <a:pt x="43" y="504"/>
                    </a:cubicBezTo>
                    <a:cubicBezTo>
                      <a:pt x="44" y="503"/>
                      <a:pt x="44" y="503"/>
                      <a:pt x="44" y="503"/>
                    </a:cubicBezTo>
                    <a:cubicBezTo>
                      <a:pt x="45" y="502"/>
                      <a:pt x="45" y="502"/>
                      <a:pt x="45" y="502"/>
                    </a:cubicBezTo>
                    <a:cubicBezTo>
                      <a:pt x="45" y="502"/>
                      <a:pt x="35" y="497"/>
                      <a:pt x="24" y="492"/>
                    </a:cubicBezTo>
                    <a:cubicBezTo>
                      <a:pt x="19" y="489"/>
                      <a:pt x="14" y="487"/>
                      <a:pt x="9" y="485"/>
                    </a:cubicBezTo>
                    <a:cubicBezTo>
                      <a:pt x="7" y="484"/>
                      <a:pt x="6" y="483"/>
                      <a:pt x="4" y="482"/>
                    </a:cubicBezTo>
                    <a:cubicBezTo>
                      <a:pt x="4" y="482"/>
                      <a:pt x="3" y="482"/>
                      <a:pt x="3" y="482"/>
                    </a:cubicBezTo>
                    <a:cubicBezTo>
                      <a:pt x="2" y="482"/>
                      <a:pt x="2" y="482"/>
                      <a:pt x="2" y="482"/>
                    </a:cubicBezTo>
                    <a:cubicBezTo>
                      <a:pt x="2" y="481"/>
                      <a:pt x="2" y="481"/>
                      <a:pt x="2" y="481"/>
                    </a:cubicBezTo>
                    <a:cubicBezTo>
                      <a:pt x="1" y="481"/>
                      <a:pt x="1" y="481"/>
                      <a:pt x="1" y="481"/>
                    </a:cubicBezTo>
                    <a:cubicBezTo>
                      <a:pt x="1" y="482"/>
                      <a:pt x="1" y="482"/>
                      <a:pt x="0" y="482"/>
                    </a:cubicBezTo>
                    <a:cubicBezTo>
                      <a:pt x="0" y="482"/>
                      <a:pt x="0" y="483"/>
                      <a:pt x="0" y="483"/>
                    </a:cubicBezTo>
                    <a:cubicBezTo>
                      <a:pt x="0" y="484"/>
                      <a:pt x="0" y="484"/>
                      <a:pt x="1" y="484"/>
                    </a:cubicBezTo>
                    <a:cubicBezTo>
                      <a:pt x="1" y="484"/>
                      <a:pt x="3" y="486"/>
                      <a:pt x="7" y="488"/>
                    </a:cubicBezTo>
                    <a:cubicBezTo>
                      <a:pt x="13" y="492"/>
                      <a:pt x="22" y="497"/>
                      <a:pt x="29" y="501"/>
                    </a:cubicBezTo>
                    <a:cubicBezTo>
                      <a:pt x="33" y="504"/>
                      <a:pt x="36" y="506"/>
                      <a:pt x="39" y="507"/>
                    </a:cubicBezTo>
                    <a:cubicBezTo>
                      <a:pt x="40" y="508"/>
                      <a:pt x="41" y="509"/>
                      <a:pt x="41" y="509"/>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3" y="509"/>
                      <a:pt x="43" y="509"/>
                      <a:pt x="43" y="509"/>
                    </a:cubicBezTo>
                    <a:cubicBezTo>
                      <a:pt x="42" y="509"/>
                      <a:pt x="42" y="509"/>
                      <a:pt x="42" y="509"/>
                    </a:cubicBezTo>
                    <a:cubicBezTo>
                      <a:pt x="42" y="509"/>
                      <a:pt x="42" y="510"/>
                      <a:pt x="42" y="510"/>
                    </a:cubicBezTo>
                    <a:cubicBezTo>
                      <a:pt x="43" y="509"/>
                      <a:pt x="43" y="509"/>
                      <a:pt x="43" y="509"/>
                    </a:cubicBezTo>
                    <a:cubicBezTo>
                      <a:pt x="42" y="509"/>
                      <a:pt x="42" y="509"/>
                      <a:pt x="42" y="509"/>
                    </a:cubicBezTo>
                    <a:cubicBezTo>
                      <a:pt x="43" y="509"/>
                      <a:pt x="43" y="509"/>
                      <a:pt x="43" y="509"/>
                    </a:cubicBezTo>
                    <a:cubicBezTo>
                      <a:pt x="42" y="508"/>
                      <a:pt x="42" y="508"/>
                      <a:pt x="42" y="508"/>
                    </a:cubicBezTo>
                    <a:cubicBezTo>
                      <a:pt x="42" y="509"/>
                      <a:pt x="42" y="509"/>
                      <a:pt x="42" y="509"/>
                    </a:cubicBezTo>
                    <a:cubicBezTo>
                      <a:pt x="43" y="509"/>
                      <a:pt x="43" y="509"/>
                      <a:pt x="43" y="509"/>
                    </a:cubicBezTo>
                    <a:cubicBezTo>
                      <a:pt x="42" y="508"/>
                      <a:pt x="42" y="508"/>
                      <a:pt x="42" y="508"/>
                    </a:cubicBezTo>
                    <a:cubicBezTo>
                      <a:pt x="43" y="509"/>
                      <a:pt x="43" y="509"/>
                      <a:pt x="43" y="509"/>
                    </a:cubicBezTo>
                    <a:cubicBezTo>
                      <a:pt x="44" y="508"/>
                      <a:pt x="44" y="508"/>
                      <a:pt x="44" y="508"/>
                    </a:cubicBezTo>
                    <a:cubicBezTo>
                      <a:pt x="44" y="508"/>
                      <a:pt x="35" y="503"/>
                      <a:pt x="25" y="498"/>
                    </a:cubicBezTo>
                    <a:cubicBezTo>
                      <a:pt x="20" y="495"/>
                      <a:pt x="15" y="492"/>
                      <a:pt x="12" y="491"/>
                    </a:cubicBezTo>
                    <a:cubicBezTo>
                      <a:pt x="10" y="490"/>
                      <a:pt x="8" y="489"/>
                      <a:pt x="7" y="488"/>
                    </a:cubicBezTo>
                    <a:cubicBezTo>
                      <a:pt x="6" y="488"/>
                      <a:pt x="5" y="488"/>
                      <a:pt x="5" y="488"/>
                    </a:cubicBezTo>
                    <a:cubicBezTo>
                      <a:pt x="4" y="487"/>
                      <a:pt x="4" y="487"/>
                      <a:pt x="4" y="487"/>
                    </a:cubicBezTo>
                    <a:cubicBezTo>
                      <a:pt x="3" y="487"/>
                      <a:pt x="3" y="487"/>
                      <a:pt x="3" y="487"/>
                    </a:cubicBezTo>
                    <a:cubicBezTo>
                      <a:pt x="3" y="487"/>
                      <a:pt x="2" y="488"/>
                      <a:pt x="2" y="488"/>
                    </a:cubicBezTo>
                    <a:cubicBezTo>
                      <a:pt x="3" y="489"/>
                      <a:pt x="3" y="489"/>
                      <a:pt x="3" y="489"/>
                    </a:cubicBezTo>
                    <a:cubicBezTo>
                      <a:pt x="2" y="488"/>
                      <a:pt x="2" y="488"/>
                      <a:pt x="2" y="488"/>
                    </a:cubicBezTo>
                    <a:cubicBezTo>
                      <a:pt x="2" y="488"/>
                      <a:pt x="2" y="488"/>
                      <a:pt x="2" y="488"/>
                    </a:cubicBezTo>
                    <a:cubicBezTo>
                      <a:pt x="2" y="489"/>
                      <a:pt x="2" y="489"/>
                      <a:pt x="2" y="489"/>
                    </a:cubicBezTo>
                    <a:cubicBezTo>
                      <a:pt x="2" y="489"/>
                      <a:pt x="2" y="489"/>
                      <a:pt x="2" y="490"/>
                    </a:cubicBezTo>
                    <a:cubicBezTo>
                      <a:pt x="2" y="490"/>
                      <a:pt x="2" y="490"/>
                      <a:pt x="2" y="490"/>
                    </a:cubicBezTo>
                    <a:cubicBezTo>
                      <a:pt x="3" y="490"/>
                      <a:pt x="3" y="490"/>
                      <a:pt x="3" y="491"/>
                    </a:cubicBezTo>
                    <a:cubicBezTo>
                      <a:pt x="6" y="493"/>
                      <a:pt x="17" y="499"/>
                      <a:pt x="26" y="505"/>
                    </a:cubicBezTo>
                    <a:cubicBezTo>
                      <a:pt x="36" y="511"/>
                      <a:pt x="45" y="516"/>
                      <a:pt x="45" y="516"/>
                    </a:cubicBezTo>
                    <a:cubicBezTo>
                      <a:pt x="45" y="515"/>
                      <a:pt x="45" y="515"/>
                      <a:pt x="45" y="515"/>
                    </a:cubicBezTo>
                    <a:cubicBezTo>
                      <a:pt x="44" y="514"/>
                      <a:pt x="44" y="514"/>
                      <a:pt x="44" y="514"/>
                    </a:cubicBezTo>
                    <a:cubicBezTo>
                      <a:pt x="45" y="515"/>
                      <a:pt x="45" y="515"/>
                      <a:pt x="45" y="515"/>
                    </a:cubicBezTo>
                    <a:cubicBezTo>
                      <a:pt x="45" y="514"/>
                      <a:pt x="45" y="514"/>
                      <a:pt x="45" y="514"/>
                    </a:cubicBezTo>
                    <a:cubicBezTo>
                      <a:pt x="45" y="514"/>
                      <a:pt x="45" y="514"/>
                      <a:pt x="44" y="514"/>
                    </a:cubicBezTo>
                    <a:cubicBezTo>
                      <a:pt x="45" y="515"/>
                      <a:pt x="45" y="515"/>
                      <a:pt x="45" y="515"/>
                    </a:cubicBezTo>
                    <a:cubicBezTo>
                      <a:pt x="45" y="514"/>
                      <a:pt x="45" y="514"/>
                      <a:pt x="45" y="514"/>
                    </a:cubicBezTo>
                    <a:cubicBezTo>
                      <a:pt x="45" y="515"/>
                      <a:pt x="45" y="515"/>
                      <a:pt x="45" y="515"/>
                    </a:cubicBezTo>
                    <a:cubicBezTo>
                      <a:pt x="45" y="514"/>
                      <a:pt x="45" y="514"/>
                      <a:pt x="45" y="514"/>
                    </a:cubicBezTo>
                    <a:cubicBezTo>
                      <a:pt x="45" y="514"/>
                      <a:pt x="45" y="514"/>
                      <a:pt x="45" y="514"/>
                    </a:cubicBezTo>
                    <a:cubicBezTo>
                      <a:pt x="45" y="515"/>
                      <a:pt x="45" y="515"/>
                      <a:pt x="45" y="515"/>
                    </a:cubicBezTo>
                    <a:cubicBezTo>
                      <a:pt x="45" y="514"/>
                      <a:pt x="45" y="514"/>
                      <a:pt x="45" y="514"/>
                    </a:cubicBezTo>
                    <a:cubicBezTo>
                      <a:pt x="45" y="515"/>
                      <a:pt x="45" y="515"/>
                      <a:pt x="45" y="515"/>
                    </a:cubicBezTo>
                    <a:cubicBezTo>
                      <a:pt x="46" y="514"/>
                      <a:pt x="46" y="514"/>
                      <a:pt x="46" y="514"/>
                    </a:cubicBezTo>
                    <a:cubicBezTo>
                      <a:pt x="45" y="514"/>
                      <a:pt x="45" y="514"/>
                      <a:pt x="45" y="514"/>
                    </a:cubicBezTo>
                    <a:cubicBezTo>
                      <a:pt x="45" y="515"/>
                      <a:pt x="45" y="515"/>
                      <a:pt x="45" y="515"/>
                    </a:cubicBezTo>
                    <a:cubicBezTo>
                      <a:pt x="46" y="514"/>
                      <a:pt x="46" y="514"/>
                      <a:pt x="46" y="514"/>
                    </a:cubicBezTo>
                    <a:cubicBezTo>
                      <a:pt x="46" y="514"/>
                      <a:pt x="46" y="514"/>
                      <a:pt x="46" y="514"/>
                    </a:cubicBezTo>
                    <a:cubicBezTo>
                      <a:pt x="45" y="514"/>
                      <a:pt x="44" y="513"/>
                      <a:pt x="43" y="513"/>
                    </a:cubicBezTo>
                    <a:cubicBezTo>
                      <a:pt x="39" y="510"/>
                      <a:pt x="29" y="506"/>
                      <a:pt x="21" y="502"/>
                    </a:cubicBezTo>
                    <a:cubicBezTo>
                      <a:pt x="17" y="500"/>
                      <a:pt x="13" y="498"/>
                      <a:pt x="10" y="497"/>
                    </a:cubicBezTo>
                    <a:cubicBezTo>
                      <a:pt x="8" y="496"/>
                      <a:pt x="7" y="495"/>
                      <a:pt x="6" y="495"/>
                    </a:cubicBezTo>
                    <a:cubicBezTo>
                      <a:pt x="6" y="495"/>
                      <a:pt x="5" y="495"/>
                      <a:pt x="5" y="494"/>
                    </a:cubicBezTo>
                    <a:cubicBezTo>
                      <a:pt x="4" y="494"/>
                      <a:pt x="4" y="494"/>
                      <a:pt x="4" y="494"/>
                    </a:cubicBezTo>
                    <a:cubicBezTo>
                      <a:pt x="3" y="494"/>
                      <a:pt x="3" y="494"/>
                      <a:pt x="3" y="494"/>
                    </a:cubicBezTo>
                    <a:cubicBezTo>
                      <a:pt x="3" y="494"/>
                      <a:pt x="2" y="495"/>
                      <a:pt x="2" y="495"/>
                    </a:cubicBezTo>
                    <a:cubicBezTo>
                      <a:pt x="2" y="496"/>
                      <a:pt x="2" y="496"/>
                      <a:pt x="2" y="496"/>
                    </a:cubicBezTo>
                    <a:cubicBezTo>
                      <a:pt x="2" y="496"/>
                      <a:pt x="2" y="496"/>
                      <a:pt x="2" y="497"/>
                    </a:cubicBezTo>
                    <a:cubicBezTo>
                      <a:pt x="3" y="497"/>
                      <a:pt x="3" y="497"/>
                      <a:pt x="3" y="497"/>
                    </a:cubicBezTo>
                    <a:cubicBezTo>
                      <a:pt x="3" y="497"/>
                      <a:pt x="3" y="497"/>
                      <a:pt x="3" y="498"/>
                    </a:cubicBezTo>
                    <a:cubicBezTo>
                      <a:pt x="6" y="500"/>
                      <a:pt x="16" y="506"/>
                      <a:pt x="26" y="512"/>
                    </a:cubicBezTo>
                    <a:cubicBezTo>
                      <a:pt x="31" y="515"/>
                      <a:pt x="35" y="517"/>
                      <a:pt x="38" y="519"/>
                    </a:cubicBezTo>
                    <a:cubicBezTo>
                      <a:pt x="40" y="520"/>
                      <a:pt x="41" y="521"/>
                      <a:pt x="42" y="522"/>
                    </a:cubicBezTo>
                    <a:cubicBezTo>
                      <a:pt x="43" y="522"/>
                      <a:pt x="43" y="522"/>
                      <a:pt x="43"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5" y="522"/>
                      <a:pt x="45" y="522"/>
                      <a:pt x="45" y="522"/>
                    </a:cubicBezTo>
                    <a:cubicBezTo>
                      <a:pt x="44" y="523"/>
                      <a:pt x="44" y="523"/>
                      <a:pt x="44" y="523"/>
                    </a:cubicBezTo>
                    <a:cubicBezTo>
                      <a:pt x="44" y="523"/>
                      <a:pt x="44" y="523"/>
                      <a:pt x="44" y="523"/>
                    </a:cubicBezTo>
                    <a:cubicBezTo>
                      <a:pt x="45" y="522"/>
                      <a:pt x="45" y="522"/>
                      <a:pt x="45" y="522"/>
                    </a:cubicBezTo>
                    <a:cubicBezTo>
                      <a:pt x="44" y="523"/>
                      <a:pt x="44" y="523"/>
                      <a:pt x="44" y="523"/>
                    </a:cubicBezTo>
                    <a:cubicBezTo>
                      <a:pt x="45" y="521"/>
                      <a:pt x="45" y="521"/>
                      <a:pt x="45" y="521"/>
                    </a:cubicBezTo>
                    <a:cubicBezTo>
                      <a:pt x="44" y="523"/>
                      <a:pt x="44" y="523"/>
                      <a:pt x="44" y="523"/>
                    </a:cubicBezTo>
                    <a:cubicBezTo>
                      <a:pt x="44" y="523"/>
                      <a:pt x="44" y="523"/>
                      <a:pt x="44" y="523"/>
                    </a:cubicBezTo>
                    <a:cubicBezTo>
                      <a:pt x="45" y="521"/>
                      <a:pt x="45" y="521"/>
                      <a:pt x="45" y="521"/>
                    </a:cubicBezTo>
                    <a:cubicBezTo>
                      <a:pt x="44" y="523"/>
                      <a:pt x="44" y="523"/>
                      <a:pt x="44" y="523"/>
                    </a:cubicBezTo>
                    <a:cubicBezTo>
                      <a:pt x="45" y="521"/>
                      <a:pt x="45" y="521"/>
                      <a:pt x="45" y="521"/>
                    </a:cubicBezTo>
                    <a:cubicBezTo>
                      <a:pt x="43" y="522"/>
                      <a:pt x="43" y="522"/>
                      <a:pt x="43" y="522"/>
                    </a:cubicBezTo>
                    <a:cubicBezTo>
                      <a:pt x="44" y="523"/>
                      <a:pt x="44" y="523"/>
                      <a:pt x="44" y="523"/>
                    </a:cubicBezTo>
                    <a:cubicBezTo>
                      <a:pt x="45" y="521"/>
                      <a:pt x="45" y="521"/>
                      <a:pt x="45" y="521"/>
                    </a:cubicBezTo>
                    <a:cubicBezTo>
                      <a:pt x="43" y="522"/>
                      <a:pt x="43" y="522"/>
                      <a:pt x="43" y="522"/>
                    </a:cubicBezTo>
                    <a:cubicBezTo>
                      <a:pt x="45" y="521"/>
                      <a:pt x="45" y="521"/>
                      <a:pt x="45" y="521"/>
                    </a:cubicBezTo>
                    <a:cubicBezTo>
                      <a:pt x="43" y="521"/>
                      <a:pt x="43" y="521"/>
                      <a:pt x="43" y="521"/>
                    </a:cubicBezTo>
                    <a:cubicBezTo>
                      <a:pt x="43" y="522"/>
                      <a:pt x="43" y="522"/>
                      <a:pt x="43" y="522"/>
                    </a:cubicBezTo>
                    <a:cubicBezTo>
                      <a:pt x="45" y="521"/>
                      <a:pt x="45" y="521"/>
                      <a:pt x="45" y="521"/>
                    </a:cubicBezTo>
                    <a:cubicBezTo>
                      <a:pt x="43" y="521"/>
                      <a:pt x="43" y="521"/>
                      <a:pt x="43" y="521"/>
                    </a:cubicBezTo>
                    <a:cubicBezTo>
                      <a:pt x="45" y="521"/>
                      <a:pt x="45" y="521"/>
                      <a:pt x="45" y="521"/>
                    </a:cubicBezTo>
                    <a:cubicBezTo>
                      <a:pt x="45" y="520"/>
                      <a:pt x="45" y="520"/>
                      <a:pt x="45" y="520"/>
                    </a:cubicBezTo>
                    <a:cubicBezTo>
                      <a:pt x="5" y="501"/>
                      <a:pt x="5" y="501"/>
                      <a:pt x="5" y="501"/>
                    </a:cubicBezTo>
                    <a:cubicBezTo>
                      <a:pt x="4" y="500"/>
                      <a:pt x="3" y="501"/>
                      <a:pt x="3" y="501"/>
                    </a:cubicBezTo>
                    <a:cubicBezTo>
                      <a:pt x="2" y="502"/>
                      <a:pt x="2" y="502"/>
                      <a:pt x="2" y="502"/>
                    </a:cubicBezTo>
                    <a:cubicBezTo>
                      <a:pt x="2" y="503"/>
                      <a:pt x="3" y="503"/>
                      <a:pt x="3" y="503"/>
                    </a:cubicBezTo>
                    <a:cubicBezTo>
                      <a:pt x="3" y="504"/>
                      <a:pt x="3" y="504"/>
                      <a:pt x="3" y="504"/>
                    </a:cubicBezTo>
                    <a:cubicBezTo>
                      <a:pt x="4" y="504"/>
                      <a:pt x="5" y="505"/>
                      <a:pt x="6" y="506"/>
                    </a:cubicBezTo>
                    <a:cubicBezTo>
                      <a:pt x="15" y="512"/>
                      <a:pt x="43" y="529"/>
                      <a:pt x="43" y="529"/>
                    </a:cubicBezTo>
                    <a:cubicBezTo>
                      <a:pt x="44" y="527"/>
                      <a:pt x="44" y="527"/>
                      <a:pt x="44" y="527"/>
                    </a:cubicBezTo>
                    <a:cubicBezTo>
                      <a:pt x="43" y="526"/>
                      <a:pt x="43" y="526"/>
                      <a:pt x="43" y="526"/>
                    </a:cubicBezTo>
                    <a:cubicBezTo>
                      <a:pt x="44" y="527"/>
                      <a:pt x="44" y="527"/>
                      <a:pt x="44" y="527"/>
                    </a:cubicBezTo>
                    <a:cubicBezTo>
                      <a:pt x="44" y="526"/>
                      <a:pt x="44" y="526"/>
                      <a:pt x="44" y="526"/>
                    </a:cubicBezTo>
                    <a:cubicBezTo>
                      <a:pt x="43" y="526"/>
                      <a:pt x="43" y="526"/>
                      <a:pt x="43"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3" y="525"/>
                      <a:pt x="42" y="525"/>
                    </a:cubicBezTo>
                    <a:cubicBezTo>
                      <a:pt x="37" y="523"/>
                      <a:pt x="28" y="518"/>
                      <a:pt x="19" y="513"/>
                    </a:cubicBezTo>
                    <a:cubicBezTo>
                      <a:pt x="15" y="511"/>
                      <a:pt x="11" y="509"/>
                      <a:pt x="8" y="507"/>
                    </a:cubicBezTo>
                    <a:cubicBezTo>
                      <a:pt x="5" y="506"/>
                      <a:pt x="3" y="505"/>
                      <a:pt x="3" y="505"/>
                    </a:cubicBezTo>
                    <a:cubicBezTo>
                      <a:pt x="3" y="504"/>
                      <a:pt x="2" y="505"/>
                      <a:pt x="1" y="505"/>
                    </a:cubicBezTo>
                    <a:cubicBezTo>
                      <a:pt x="1" y="506"/>
                      <a:pt x="1" y="506"/>
                      <a:pt x="1" y="506"/>
                    </a:cubicBezTo>
                    <a:cubicBezTo>
                      <a:pt x="1" y="507"/>
                      <a:pt x="1" y="507"/>
                      <a:pt x="1" y="507"/>
                    </a:cubicBezTo>
                    <a:cubicBezTo>
                      <a:pt x="2" y="508"/>
                      <a:pt x="2" y="508"/>
                      <a:pt x="3" y="508"/>
                    </a:cubicBezTo>
                    <a:cubicBezTo>
                      <a:pt x="4" y="510"/>
                      <a:pt x="7" y="512"/>
                      <a:pt x="11" y="514"/>
                    </a:cubicBezTo>
                    <a:cubicBezTo>
                      <a:pt x="23" y="522"/>
                      <a:pt x="42" y="533"/>
                      <a:pt x="42" y="533"/>
                    </a:cubicBezTo>
                    <a:cubicBezTo>
                      <a:pt x="43" y="531"/>
                      <a:pt x="43" y="531"/>
                      <a:pt x="43" y="531"/>
                    </a:cubicBezTo>
                    <a:cubicBezTo>
                      <a:pt x="42" y="531"/>
                      <a:pt x="42" y="531"/>
                      <a:pt x="42" y="531"/>
                    </a:cubicBezTo>
                    <a:cubicBezTo>
                      <a:pt x="43" y="531"/>
                      <a:pt x="43" y="531"/>
                      <a:pt x="43" y="531"/>
                    </a:cubicBezTo>
                    <a:cubicBezTo>
                      <a:pt x="43" y="530"/>
                      <a:pt x="43" y="530"/>
                      <a:pt x="43" y="530"/>
                    </a:cubicBezTo>
                    <a:cubicBezTo>
                      <a:pt x="42" y="530"/>
                      <a:pt x="42" y="530"/>
                      <a:pt x="42" y="531"/>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2" y="530"/>
                      <a:pt x="41" y="529"/>
                    </a:cubicBezTo>
                    <a:cubicBezTo>
                      <a:pt x="37" y="527"/>
                      <a:pt x="27" y="522"/>
                      <a:pt x="19" y="518"/>
                    </a:cubicBezTo>
                    <a:cubicBezTo>
                      <a:pt x="15" y="516"/>
                      <a:pt x="11" y="514"/>
                      <a:pt x="8" y="513"/>
                    </a:cubicBezTo>
                    <a:cubicBezTo>
                      <a:pt x="7" y="512"/>
                      <a:pt x="6" y="511"/>
                      <a:pt x="5" y="511"/>
                    </a:cubicBezTo>
                    <a:cubicBezTo>
                      <a:pt x="4" y="511"/>
                      <a:pt x="4" y="511"/>
                      <a:pt x="4" y="511"/>
                    </a:cubicBezTo>
                    <a:cubicBezTo>
                      <a:pt x="3" y="510"/>
                      <a:pt x="3" y="510"/>
                      <a:pt x="3" y="510"/>
                    </a:cubicBezTo>
                    <a:cubicBezTo>
                      <a:pt x="3" y="510"/>
                      <a:pt x="3" y="510"/>
                      <a:pt x="3" y="510"/>
                    </a:cubicBezTo>
                    <a:cubicBezTo>
                      <a:pt x="3" y="510"/>
                      <a:pt x="3" y="510"/>
                      <a:pt x="3" y="510"/>
                    </a:cubicBezTo>
                    <a:cubicBezTo>
                      <a:pt x="2" y="510"/>
                      <a:pt x="2" y="510"/>
                      <a:pt x="2" y="510"/>
                    </a:cubicBezTo>
                    <a:cubicBezTo>
                      <a:pt x="2" y="510"/>
                      <a:pt x="2" y="511"/>
                      <a:pt x="1" y="511"/>
                    </a:cubicBezTo>
                    <a:cubicBezTo>
                      <a:pt x="3" y="512"/>
                      <a:pt x="3" y="512"/>
                      <a:pt x="3" y="512"/>
                    </a:cubicBezTo>
                    <a:cubicBezTo>
                      <a:pt x="2" y="511"/>
                      <a:pt x="2" y="511"/>
                      <a:pt x="2" y="511"/>
                    </a:cubicBezTo>
                    <a:cubicBezTo>
                      <a:pt x="1" y="512"/>
                      <a:pt x="1" y="512"/>
                      <a:pt x="1" y="512"/>
                    </a:cubicBezTo>
                    <a:cubicBezTo>
                      <a:pt x="1" y="512"/>
                      <a:pt x="1" y="513"/>
                      <a:pt x="2" y="513"/>
                    </a:cubicBezTo>
                    <a:cubicBezTo>
                      <a:pt x="2" y="513"/>
                      <a:pt x="2" y="513"/>
                      <a:pt x="2" y="513"/>
                    </a:cubicBezTo>
                    <a:cubicBezTo>
                      <a:pt x="3" y="514"/>
                      <a:pt x="4" y="514"/>
                      <a:pt x="5" y="515"/>
                    </a:cubicBezTo>
                    <a:cubicBezTo>
                      <a:pt x="15" y="522"/>
                      <a:pt x="44" y="539"/>
                      <a:pt x="44" y="539"/>
                    </a:cubicBezTo>
                    <a:cubicBezTo>
                      <a:pt x="45" y="538"/>
                      <a:pt x="45" y="538"/>
                      <a:pt x="45" y="538"/>
                    </a:cubicBezTo>
                    <a:cubicBezTo>
                      <a:pt x="46" y="537"/>
                      <a:pt x="46" y="537"/>
                      <a:pt x="46" y="537"/>
                    </a:cubicBezTo>
                    <a:cubicBezTo>
                      <a:pt x="46" y="537"/>
                      <a:pt x="35" y="531"/>
                      <a:pt x="25" y="526"/>
                    </a:cubicBezTo>
                    <a:cubicBezTo>
                      <a:pt x="20" y="523"/>
                      <a:pt x="14" y="520"/>
                      <a:pt x="10" y="518"/>
                    </a:cubicBezTo>
                    <a:cubicBezTo>
                      <a:pt x="8" y="517"/>
                      <a:pt x="6" y="516"/>
                      <a:pt x="5" y="516"/>
                    </a:cubicBezTo>
                    <a:cubicBezTo>
                      <a:pt x="4" y="516"/>
                      <a:pt x="4" y="515"/>
                      <a:pt x="3" y="515"/>
                    </a:cubicBezTo>
                    <a:cubicBezTo>
                      <a:pt x="3" y="515"/>
                      <a:pt x="3" y="515"/>
                      <a:pt x="3" y="515"/>
                    </a:cubicBezTo>
                    <a:cubicBezTo>
                      <a:pt x="3" y="515"/>
                      <a:pt x="2" y="515"/>
                      <a:pt x="2" y="515"/>
                    </a:cubicBezTo>
                    <a:cubicBezTo>
                      <a:pt x="1" y="515"/>
                      <a:pt x="1" y="515"/>
                      <a:pt x="1" y="515"/>
                    </a:cubicBezTo>
                    <a:cubicBezTo>
                      <a:pt x="1" y="515"/>
                      <a:pt x="1" y="515"/>
                      <a:pt x="1" y="515"/>
                    </a:cubicBezTo>
                    <a:cubicBezTo>
                      <a:pt x="2" y="516"/>
                      <a:pt x="2" y="516"/>
                      <a:pt x="2" y="516"/>
                    </a:cubicBezTo>
                    <a:cubicBezTo>
                      <a:pt x="1" y="515"/>
                      <a:pt x="1" y="515"/>
                      <a:pt x="1" y="515"/>
                    </a:cubicBezTo>
                    <a:cubicBezTo>
                      <a:pt x="0" y="516"/>
                      <a:pt x="0" y="516"/>
                      <a:pt x="0" y="516"/>
                    </a:cubicBezTo>
                    <a:cubicBezTo>
                      <a:pt x="0" y="517"/>
                      <a:pt x="1" y="517"/>
                      <a:pt x="1" y="517"/>
                    </a:cubicBezTo>
                    <a:cubicBezTo>
                      <a:pt x="1" y="518"/>
                      <a:pt x="1" y="518"/>
                      <a:pt x="1" y="518"/>
                    </a:cubicBezTo>
                    <a:cubicBezTo>
                      <a:pt x="2" y="518"/>
                      <a:pt x="3" y="519"/>
                      <a:pt x="4" y="520"/>
                    </a:cubicBezTo>
                    <a:cubicBezTo>
                      <a:pt x="14" y="527"/>
                      <a:pt x="44" y="544"/>
                      <a:pt x="44" y="544"/>
                    </a:cubicBezTo>
                    <a:cubicBezTo>
                      <a:pt x="45" y="543"/>
                      <a:pt x="45" y="543"/>
                      <a:pt x="45" y="543"/>
                    </a:cubicBezTo>
                    <a:cubicBezTo>
                      <a:pt x="45" y="542"/>
                      <a:pt x="45" y="542"/>
                      <a:pt x="45" y="542"/>
                    </a:cubicBezTo>
                    <a:cubicBezTo>
                      <a:pt x="3" y="523"/>
                      <a:pt x="3" y="523"/>
                      <a:pt x="3" y="523"/>
                    </a:cubicBezTo>
                    <a:cubicBezTo>
                      <a:pt x="2" y="522"/>
                      <a:pt x="1" y="523"/>
                      <a:pt x="1" y="523"/>
                    </a:cubicBezTo>
                    <a:cubicBezTo>
                      <a:pt x="0" y="524"/>
                      <a:pt x="1" y="525"/>
                      <a:pt x="1" y="525"/>
                    </a:cubicBezTo>
                    <a:cubicBezTo>
                      <a:pt x="21" y="538"/>
                      <a:pt x="21" y="538"/>
                      <a:pt x="21" y="538"/>
                    </a:cubicBezTo>
                    <a:cubicBezTo>
                      <a:pt x="3" y="529"/>
                      <a:pt x="3" y="529"/>
                      <a:pt x="3" y="529"/>
                    </a:cubicBezTo>
                    <a:cubicBezTo>
                      <a:pt x="2" y="529"/>
                      <a:pt x="1" y="529"/>
                      <a:pt x="1" y="529"/>
                    </a:cubicBezTo>
                    <a:cubicBezTo>
                      <a:pt x="0" y="530"/>
                      <a:pt x="0" y="530"/>
                      <a:pt x="0" y="530"/>
                    </a:cubicBezTo>
                    <a:cubicBezTo>
                      <a:pt x="0" y="531"/>
                      <a:pt x="1" y="531"/>
                      <a:pt x="1" y="531"/>
                    </a:cubicBezTo>
                    <a:cubicBezTo>
                      <a:pt x="1" y="532"/>
                      <a:pt x="1" y="532"/>
                      <a:pt x="1" y="532"/>
                    </a:cubicBezTo>
                    <a:cubicBezTo>
                      <a:pt x="2" y="532"/>
                      <a:pt x="3" y="533"/>
                      <a:pt x="4" y="534"/>
                    </a:cubicBezTo>
                    <a:cubicBezTo>
                      <a:pt x="14" y="540"/>
                      <a:pt x="43" y="558"/>
                      <a:pt x="43" y="558"/>
                    </a:cubicBezTo>
                    <a:cubicBezTo>
                      <a:pt x="44" y="556"/>
                      <a:pt x="44" y="556"/>
                      <a:pt x="44" y="556"/>
                    </a:cubicBezTo>
                    <a:cubicBezTo>
                      <a:pt x="44" y="555"/>
                      <a:pt x="44" y="555"/>
                      <a:pt x="44" y="555"/>
                    </a:cubicBezTo>
                    <a:cubicBezTo>
                      <a:pt x="4" y="536"/>
                      <a:pt x="4" y="536"/>
                      <a:pt x="4" y="536"/>
                    </a:cubicBezTo>
                    <a:cubicBezTo>
                      <a:pt x="3" y="536"/>
                      <a:pt x="2" y="536"/>
                      <a:pt x="2" y="537"/>
                    </a:cubicBezTo>
                    <a:cubicBezTo>
                      <a:pt x="1" y="537"/>
                      <a:pt x="1" y="538"/>
                      <a:pt x="2" y="539"/>
                    </a:cubicBezTo>
                    <a:cubicBezTo>
                      <a:pt x="44" y="564"/>
                      <a:pt x="44" y="564"/>
                      <a:pt x="44" y="564"/>
                    </a:cubicBezTo>
                    <a:cubicBezTo>
                      <a:pt x="44" y="563"/>
                      <a:pt x="44" y="563"/>
                      <a:pt x="44" y="563"/>
                    </a:cubicBezTo>
                    <a:cubicBezTo>
                      <a:pt x="43" y="562"/>
                      <a:pt x="43" y="562"/>
                      <a:pt x="43" y="562"/>
                    </a:cubicBezTo>
                    <a:cubicBezTo>
                      <a:pt x="44" y="563"/>
                      <a:pt x="44" y="563"/>
                      <a:pt x="44" y="563"/>
                    </a:cubicBezTo>
                    <a:cubicBezTo>
                      <a:pt x="44" y="562"/>
                      <a:pt x="44" y="562"/>
                      <a:pt x="44" y="562"/>
                    </a:cubicBezTo>
                    <a:cubicBezTo>
                      <a:pt x="44" y="562"/>
                      <a:pt x="43" y="562"/>
                      <a:pt x="43" y="562"/>
                    </a:cubicBezTo>
                    <a:cubicBezTo>
                      <a:pt x="44" y="563"/>
                      <a:pt x="44" y="563"/>
                      <a:pt x="44" y="563"/>
                    </a:cubicBezTo>
                    <a:cubicBezTo>
                      <a:pt x="44" y="562"/>
                      <a:pt x="44" y="562"/>
                      <a:pt x="44" y="562"/>
                    </a:cubicBezTo>
                    <a:cubicBezTo>
                      <a:pt x="44" y="563"/>
                      <a:pt x="44" y="563"/>
                      <a:pt x="44" y="563"/>
                    </a:cubicBezTo>
                    <a:cubicBezTo>
                      <a:pt x="44" y="562"/>
                      <a:pt x="44" y="562"/>
                      <a:pt x="44" y="562"/>
                    </a:cubicBezTo>
                    <a:cubicBezTo>
                      <a:pt x="44" y="562"/>
                      <a:pt x="44" y="562"/>
                      <a:pt x="44" y="562"/>
                    </a:cubicBezTo>
                    <a:cubicBezTo>
                      <a:pt x="44" y="563"/>
                      <a:pt x="44" y="563"/>
                      <a:pt x="44" y="563"/>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2"/>
                      <a:pt x="43" y="561"/>
                      <a:pt x="42" y="561"/>
                    </a:cubicBezTo>
                    <a:cubicBezTo>
                      <a:pt x="37" y="558"/>
                      <a:pt x="27" y="554"/>
                      <a:pt x="19" y="549"/>
                    </a:cubicBezTo>
                    <a:cubicBezTo>
                      <a:pt x="14" y="547"/>
                      <a:pt x="10" y="545"/>
                      <a:pt x="7" y="544"/>
                    </a:cubicBezTo>
                    <a:cubicBezTo>
                      <a:pt x="5" y="542"/>
                      <a:pt x="3" y="541"/>
                      <a:pt x="3" y="541"/>
                    </a:cubicBezTo>
                    <a:cubicBezTo>
                      <a:pt x="2" y="541"/>
                      <a:pt x="1" y="541"/>
                      <a:pt x="1" y="542"/>
                    </a:cubicBezTo>
                    <a:cubicBezTo>
                      <a:pt x="1" y="543"/>
                      <a:pt x="1" y="543"/>
                      <a:pt x="1" y="543"/>
                    </a:cubicBezTo>
                    <a:cubicBezTo>
                      <a:pt x="1" y="543"/>
                      <a:pt x="1" y="543"/>
                      <a:pt x="1" y="544"/>
                    </a:cubicBezTo>
                    <a:cubicBezTo>
                      <a:pt x="1" y="544"/>
                      <a:pt x="1" y="544"/>
                      <a:pt x="1" y="544"/>
                    </a:cubicBezTo>
                    <a:cubicBezTo>
                      <a:pt x="2" y="545"/>
                      <a:pt x="3" y="545"/>
                      <a:pt x="4" y="546"/>
                    </a:cubicBezTo>
                    <a:cubicBezTo>
                      <a:pt x="9" y="550"/>
                      <a:pt x="20" y="555"/>
                      <a:pt x="28" y="561"/>
                    </a:cubicBezTo>
                    <a:cubicBezTo>
                      <a:pt x="33" y="563"/>
                      <a:pt x="37" y="566"/>
                      <a:pt x="40" y="568"/>
                    </a:cubicBezTo>
                    <a:cubicBezTo>
                      <a:pt x="41" y="569"/>
                      <a:pt x="42" y="569"/>
                      <a:pt x="43" y="570"/>
                    </a:cubicBezTo>
                    <a:cubicBezTo>
                      <a:pt x="44" y="570"/>
                      <a:pt x="44" y="570"/>
                      <a:pt x="44" y="571"/>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5" y="570"/>
                      <a:pt x="45" y="570"/>
                      <a:pt x="45" y="570"/>
                    </a:cubicBezTo>
                    <a:cubicBezTo>
                      <a:pt x="44" y="570"/>
                      <a:pt x="44" y="570"/>
                      <a:pt x="44" y="570"/>
                    </a:cubicBezTo>
                    <a:cubicBezTo>
                      <a:pt x="44" y="570"/>
                      <a:pt x="44" y="570"/>
                      <a:pt x="44" y="571"/>
                    </a:cubicBezTo>
                    <a:cubicBezTo>
                      <a:pt x="45" y="570"/>
                      <a:pt x="45" y="570"/>
                      <a:pt x="45" y="570"/>
                    </a:cubicBezTo>
                    <a:cubicBezTo>
                      <a:pt x="44" y="570"/>
                      <a:pt x="44" y="570"/>
                      <a:pt x="44" y="570"/>
                    </a:cubicBezTo>
                    <a:cubicBezTo>
                      <a:pt x="45" y="570"/>
                      <a:pt x="45" y="570"/>
                      <a:pt x="45" y="570"/>
                    </a:cubicBezTo>
                    <a:cubicBezTo>
                      <a:pt x="44" y="569"/>
                      <a:pt x="44" y="569"/>
                      <a:pt x="44" y="569"/>
                    </a:cubicBezTo>
                    <a:cubicBezTo>
                      <a:pt x="44" y="570"/>
                      <a:pt x="44" y="570"/>
                      <a:pt x="44" y="570"/>
                    </a:cubicBezTo>
                    <a:cubicBezTo>
                      <a:pt x="45" y="570"/>
                      <a:pt x="45" y="570"/>
                      <a:pt x="45" y="570"/>
                    </a:cubicBezTo>
                    <a:cubicBezTo>
                      <a:pt x="44" y="569"/>
                      <a:pt x="44" y="569"/>
                      <a:pt x="44" y="569"/>
                    </a:cubicBezTo>
                    <a:cubicBezTo>
                      <a:pt x="45" y="570"/>
                      <a:pt x="45" y="570"/>
                      <a:pt x="45" y="570"/>
                    </a:cubicBezTo>
                    <a:cubicBezTo>
                      <a:pt x="46" y="568"/>
                      <a:pt x="46" y="568"/>
                      <a:pt x="46" y="568"/>
                    </a:cubicBezTo>
                    <a:cubicBezTo>
                      <a:pt x="3" y="547"/>
                      <a:pt x="3" y="547"/>
                      <a:pt x="3" y="547"/>
                    </a:cubicBezTo>
                    <a:cubicBezTo>
                      <a:pt x="2" y="547"/>
                      <a:pt x="1" y="547"/>
                      <a:pt x="1" y="548"/>
                    </a:cubicBezTo>
                    <a:cubicBezTo>
                      <a:pt x="1" y="548"/>
                      <a:pt x="1" y="549"/>
                      <a:pt x="2" y="550"/>
                    </a:cubicBezTo>
                    <a:cubicBezTo>
                      <a:pt x="2" y="550"/>
                      <a:pt x="4" y="551"/>
                      <a:pt x="8" y="554"/>
                    </a:cubicBezTo>
                    <a:cubicBezTo>
                      <a:pt x="14" y="557"/>
                      <a:pt x="23" y="563"/>
                      <a:pt x="31" y="567"/>
                    </a:cubicBezTo>
                    <a:cubicBezTo>
                      <a:pt x="34" y="570"/>
                      <a:pt x="38" y="572"/>
                      <a:pt x="40" y="573"/>
                    </a:cubicBezTo>
                    <a:cubicBezTo>
                      <a:pt x="41" y="574"/>
                      <a:pt x="42" y="575"/>
                      <a:pt x="43" y="575"/>
                    </a:cubicBezTo>
                    <a:cubicBezTo>
                      <a:pt x="44" y="576"/>
                      <a:pt x="44" y="576"/>
                      <a:pt x="44" y="576"/>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5" y="575"/>
                      <a:pt x="45" y="575"/>
                      <a:pt x="45" y="575"/>
                    </a:cubicBezTo>
                    <a:cubicBezTo>
                      <a:pt x="43" y="575"/>
                      <a:pt x="43" y="575"/>
                      <a:pt x="43" y="575"/>
                    </a:cubicBezTo>
                    <a:cubicBezTo>
                      <a:pt x="43" y="575"/>
                      <a:pt x="44" y="575"/>
                      <a:pt x="44" y="576"/>
                    </a:cubicBezTo>
                    <a:cubicBezTo>
                      <a:pt x="45" y="575"/>
                      <a:pt x="45" y="575"/>
                      <a:pt x="45" y="575"/>
                    </a:cubicBezTo>
                    <a:cubicBezTo>
                      <a:pt x="43" y="575"/>
                      <a:pt x="43" y="575"/>
                      <a:pt x="43" y="575"/>
                    </a:cubicBezTo>
                    <a:cubicBezTo>
                      <a:pt x="45" y="575"/>
                      <a:pt x="45" y="575"/>
                      <a:pt x="45" y="575"/>
                    </a:cubicBezTo>
                    <a:cubicBezTo>
                      <a:pt x="44" y="574"/>
                      <a:pt x="44" y="574"/>
                      <a:pt x="44" y="574"/>
                    </a:cubicBezTo>
                    <a:cubicBezTo>
                      <a:pt x="43" y="575"/>
                      <a:pt x="43" y="575"/>
                      <a:pt x="43" y="575"/>
                    </a:cubicBezTo>
                    <a:cubicBezTo>
                      <a:pt x="45" y="575"/>
                      <a:pt x="45" y="575"/>
                      <a:pt x="45" y="575"/>
                    </a:cubicBezTo>
                    <a:cubicBezTo>
                      <a:pt x="44" y="574"/>
                      <a:pt x="44" y="574"/>
                      <a:pt x="44" y="574"/>
                    </a:cubicBezTo>
                    <a:cubicBezTo>
                      <a:pt x="45" y="575"/>
                      <a:pt x="45" y="575"/>
                      <a:pt x="45" y="575"/>
                    </a:cubicBezTo>
                    <a:cubicBezTo>
                      <a:pt x="44" y="574"/>
                      <a:pt x="44" y="574"/>
                      <a:pt x="44" y="574"/>
                    </a:cubicBezTo>
                    <a:cubicBezTo>
                      <a:pt x="45" y="575"/>
                      <a:pt x="45" y="575"/>
                      <a:pt x="45" y="575"/>
                    </a:cubicBezTo>
                    <a:cubicBezTo>
                      <a:pt x="44" y="573"/>
                      <a:pt x="44" y="573"/>
                      <a:pt x="44" y="573"/>
                    </a:cubicBezTo>
                    <a:cubicBezTo>
                      <a:pt x="44" y="573"/>
                      <a:pt x="44" y="574"/>
                      <a:pt x="44" y="574"/>
                    </a:cubicBezTo>
                    <a:cubicBezTo>
                      <a:pt x="45" y="575"/>
                      <a:pt x="45" y="575"/>
                      <a:pt x="45" y="575"/>
                    </a:cubicBezTo>
                    <a:cubicBezTo>
                      <a:pt x="44" y="573"/>
                      <a:pt x="44" y="573"/>
                      <a:pt x="44" y="573"/>
                    </a:cubicBezTo>
                    <a:cubicBezTo>
                      <a:pt x="45" y="575"/>
                      <a:pt x="45" y="575"/>
                      <a:pt x="45" y="575"/>
                    </a:cubicBezTo>
                    <a:cubicBezTo>
                      <a:pt x="45" y="573"/>
                      <a:pt x="45" y="573"/>
                      <a:pt x="45" y="573"/>
                    </a:cubicBezTo>
                    <a:cubicBezTo>
                      <a:pt x="44" y="573"/>
                      <a:pt x="44" y="573"/>
                      <a:pt x="44" y="573"/>
                    </a:cubicBezTo>
                    <a:cubicBezTo>
                      <a:pt x="45" y="575"/>
                      <a:pt x="45" y="575"/>
                      <a:pt x="45" y="575"/>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3"/>
                      <a:pt x="44" y="573"/>
                      <a:pt x="42" y="572"/>
                    </a:cubicBezTo>
                    <a:cubicBezTo>
                      <a:pt x="38" y="570"/>
                      <a:pt x="28" y="565"/>
                      <a:pt x="20" y="561"/>
                    </a:cubicBezTo>
                    <a:cubicBezTo>
                      <a:pt x="16" y="559"/>
                      <a:pt x="12" y="557"/>
                      <a:pt x="9" y="556"/>
                    </a:cubicBezTo>
                    <a:cubicBezTo>
                      <a:pt x="7" y="555"/>
                      <a:pt x="6" y="555"/>
                      <a:pt x="5" y="554"/>
                    </a:cubicBezTo>
                    <a:cubicBezTo>
                      <a:pt x="5" y="554"/>
                      <a:pt x="4" y="554"/>
                      <a:pt x="4" y="554"/>
                    </a:cubicBezTo>
                    <a:cubicBezTo>
                      <a:pt x="4" y="554"/>
                      <a:pt x="4" y="554"/>
                      <a:pt x="4" y="554"/>
                    </a:cubicBezTo>
                    <a:cubicBezTo>
                      <a:pt x="3" y="554"/>
                      <a:pt x="3" y="554"/>
                      <a:pt x="3" y="554"/>
                    </a:cubicBezTo>
                    <a:cubicBezTo>
                      <a:pt x="2" y="554"/>
                      <a:pt x="2" y="554"/>
                      <a:pt x="2" y="554"/>
                    </a:cubicBezTo>
                    <a:cubicBezTo>
                      <a:pt x="2" y="554"/>
                      <a:pt x="2" y="554"/>
                      <a:pt x="2" y="554"/>
                    </a:cubicBezTo>
                    <a:cubicBezTo>
                      <a:pt x="3" y="555"/>
                      <a:pt x="3" y="555"/>
                      <a:pt x="3" y="555"/>
                    </a:cubicBezTo>
                    <a:cubicBezTo>
                      <a:pt x="2" y="554"/>
                      <a:pt x="2" y="554"/>
                      <a:pt x="2" y="554"/>
                    </a:cubicBezTo>
                    <a:cubicBezTo>
                      <a:pt x="1" y="555"/>
                      <a:pt x="1" y="555"/>
                      <a:pt x="1" y="555"/>
                    </a:cubicBezTo>
                    <a:cubicBezTo>
                      <a:pt x="1" y="556"/>
                      <a:pt x="2" y="556"/>
                      <a:pt x="2" y="556"/>
                    </a:cubicBezTo>
                    <a:cubicBezTo>
                      <a:pt x="2" y="557"/>
                      <a:pt x="2" y="557"/>
                      <a:pt x="2" y="557"/>
                    </a:cubicBezTo>
                    <a:cubicBezTo>
                      <a:pt x="3" y="557"/>
                      <a:pt x="4" y="558"/>
                      <a:pt x="5" y="559"/>
                    </a:cubicBezTo>
                    <a:cubicBezTo>
                      <a:pt x="15" y="565"/>
                      <a:pt x="43" y="582"/>
                      <a:pt x="43" y="582"/>
                    </a:cubicBezTo>
                    <a:cubicBezTo>
                      <a:pt x="44" y="581"/>
                      <a:pt x="44" y="581"/>
                      <a:pt x="44" y="581"/>
                    </a:cubicBezTo>
                    <a:cubicBezTo>
                      <a:pt x="44" y="579"/>
                      <a:pt x="44" y="579"/>
                      <a:pt x="44" y="579"/>
                    </a:cubicBezTo>
                    <a:cubicBezTo>
                      <a:pt x="4" y="560"/>
                      <a:pt x="4" y="560"/>
                      <a:pt x="4" y="560"/>
                    </a:cubicBezTo>
                    <a:cubicBezTo>
                      <a:pt x="4" y="560"/>
                      <a:pt x="3" y="560"/>
                      <a:pt x="2" y="561"/>
                    </a:cubicBezTo>
                    <a:cubicBezTo>
                      <a:pt x="2" y="561"/>
                      <a:pt x="2" y="562"/>
                      <a:pt x="3" y="563"/>
                    </a:cubicBezTo>
                    <a:cubicBezTo>
                      <a:pt x="44" y="588"/>
                      <a:pt x="44" y="588"/>
                      <a:pt x="44" y="588"/>
                    </a:cubicBezTo>
                    <a:cubicBezTo>
                      <a:pt x="45" y="587"/>
                      <a:pt x="45" y="587"/>
                      <a:pt x="45" y="587"/>
                    </a:cubicBezTo>
                    <a:cubicBezTo>
                      <a:pt x="46" y="586"/>
                      <a:pt x="46" y="586"/>
                      <a:pt x="46" y="586"/>
                    </a:cubicBezTo>
                    <a:cubicBezTo>
                      <a:pt x="46" y="586"/>
                      <a:pt x="36" y="581"/>
                      <a:pt x="25" y="575"/>
                    </a:cubicBezTo>
                    <a:cubicBezTo>
                      <a:pt x="20" y="573"/>
                      <a:pt x="15" y="570"/>
                      <a:pt x="11" y="568"/>
                    </a:cubicBezTo>
                    <a:cubicBezTo>
                      <a:pt x="9" y="567"/>
                      <a:pt x="7" y="566"/>
                      <a:pt x="6" y="565"/>
                    </a:cubicBezTo>
                    <a:cubicBezTo>
                      <a:pt x="5" y="565"/>
                      <a:pt x="5" y="565"/>
                      <a:pt x="4" y="565"/>
                    </a:cubicBezTo>
                    <a:cubicBezTo>
                      <a:pt x="3" y="565"/>
                      <a:pt x="3" y="565"/>
                      <a:pt x="3" y="565"/>
                    </a:cubicBezTo>
                    <a:cubicBezTo>
                      <a:pt x="3" y="564"/>
                      <a:pt x="3" y="564"/>
                      <a:pt x="3" y="564"/>
                    </a:cubicBezTo>
                    <a:cubicBezTo>
                      <a:pt x="2" y="564"/>
                      <a:pt x="2" y="564"/>
                      <a:pt x="2" y="564"/>
                    </a:cubicBezTo>
                    <a:cubicBezTo>
                      <a:pt x="2" y="565"/>
                      <a:pt x="2" y="565"/>
                      <a:pt x="1" y="565"/>
                    </a:cubicBezTo>
                    <a:cubicBezTo>
                      <a:pt x="3" y="566"/>
                      <a:pt x="3" y="566"/>
                      <a:pt x="3" y="566"/>
                    </a:cubicBezTo>
                    <a:cubicBezTo>
                      <a:pt x="1" y="565"/>
                      <a:pt x="1" y="565"/>
                      <a:pt x="1" y="565"/>
                    </a:cubicBezTo>
                    <a:cubicBezTo>
                      <a:pt x="1" y="566"/>
                      <a:pt x="1" y="566"/>
                      <a:pt x="1" y="566"/>
                    </a:cubicBezTo>
                    <a:cubicBezTo>
                      <a:pt x="1" y="567"/>
                      <a:pt x="1" y="567"/>
                      <a:pt x="1" y="567"/>
                    </a:cubicBezTo>
                    <a:cubicBezTo>
                      <a:pt x="2" y="567"/>
                      <a:pt x="2" y="567"/>
                      <a:pt x="2" y="567"/>
                    </a:cubicBezTo>
                    <a:cubicBezTo>
                      <a:pt x="2" y="568"/>
                      <a:pt x="3" y="568"/>
                      <a:pt x="5" y="569"/>
                    </a:cubicBezTo>
                    <a:cubicBezTo>
                      <a:pt x="10" y="572"/>
                      <a:pt x="20" y="578"/>
                      <a:pt x="28" y="583"/>
                    </a:cubicBezTo>
                    <a:cubicBezTo>
                      <a:pt x="32" y="586"/>
                      <a:pt x="36" y="588"/>
                      <a:pt x="39" y="590"/>
                    </a:cubicBezTo>
                    <a:cubicBezTo>
                      <a:pt x="41" y="591"/>
                      <a:pt x="42" y="592"/>
                      <a:pt x="43" y="592"/>
                    </a:cubicBezTo>
                    <a:cubicBezTo>
                      <a:pt x="43" y="593"/>
                      <a:pt x="43" y="593"/>
                      <a:pt x="43" y="593"/>
                    </a:cubicBezTo>
                    <a:cubicBezTo>
                      <a:pt x="44" y="593"/>
                      <a:pt x="44" y="593"/>
                      <a:pt x="44" y="593"/>
                    </a:cubicBezTo>
                    <a:cubicBezTo>
                      <a:pt x="44" y="593"/>
                      <a:pt x="44" y="593"/>
                      <a:pt x="44" y="593"/>
                    </a:cubicBezTo>
                    <a:cubicBezTo>
                      <a:pt x="44" y="592"/>
                      <a:pt x="44" y="592"/>
                      <a:pt x="44" y="592"/>
                    </a:cubicBezTo>
                    <a:cubicBezTo>
                      <a:pt x="43" y="593"/>
                      <a:pt x="43" y="593"/>
                      <a:pt x="43" y="593"/>
                    </a:cubicBezTo>
                    <a:cubicBezTo>
                      <a:pt x="44" y="593"/>
                      <a:pt x="44" y="593"/>
                      <a:pt x="44" y="593"/>
                    </a:cubicBezTo>
                    <a:cubicBezTo>
                      <a:pt x="44" y="592"/>
                      <a:pt x="44" y="592"/>
                      <a:pt x="44" y="592"/>
                    </a:cubicBezTo>
                    <a:cubicBezTo>
                      <a:pt x="43" y="593"/>
                      <a:pt x="43" y="593"/>
                      <a:pt x="43" y="593"/>
                    </a:cubicBezTo>
                    <a:cubicBezTo>
                      <a:pt x="45" y="592"/>
                      <a:pt x="45" y="592"/>
                      <a:pt x="45" y="592"/>
                    </a:cubicBezTo>
                    <a:cubicBezTo>
                      <a:pt x="43" y="592"/>
                      <a:pt x="43" y="592"/>
                      <a:pt x="43" y="592"/>
                    </a:cubicBezTo>
                    <a:cubicBezTo>
                      <a:pt x="43" y="593"/>
                      <a:pt x="43" y="593"/>
                      <a:pt x="43" y="593"/>
                    </a:cubicBezTo>
                    <a:cubicBezTo>
                      <a:pt x="45" y="592"/>
                      <a:pt x="45" y="592"/>
                      <a:pt x="45" y="592"/>
                    </a:cubicBezTo>
                    <a:cubicBezTo>
                      <a:pt x="43" y="592"/>
                      <a:pt x="43" y="592"/>
                      <a:pt x="43" y="592"/>
                    </a:cubicBezTo>
                    <a:cubicBezTo>
                      <a:pt x="45" y="592"/>
                      <a:pt x="45" y="592"/>
                      <a:pt x="45" y="592"/>
                    </a:cubicBezTo>
                    <a:cubicBezTo>
                      <a:pt x="43" y="591"/>
                      <a:pt x="43" y="591"/>
                      <a:pt x="43" y="591"/>
                    </a:cubicBezTo>
                    <a:cubicBezTo>
                      <a:pt x="43" y="592"/>
                      <a:pt x="43" y="592"/>
                      <a:pt x="43" y="592"/>
                    </a:cubicBezTo>
                    <a:cubicBezTo>
                      <a:pt x="45" y="592"/>
                      <a:pt x="45" y="592"/>
                      <a:pt x="45" y="592"/>
                    </a:cubicBezTo>
                    <a:cubicBezTo>
                      <a:pt x="43" y="591"/>
                      <a:pt x="43" y="591"/>
                      <a:pt x="43" y="591"/>
                    </a:cubicBezTo>
                    <a:cubicBezTo>
                      <a:pt x="45" y="592"/>
                      <a:pt x="45" y="592"/>
                      <a:pt x="45" y="592"/>
                    </a:cubicBezTo>
                    <a:cubicBezTo>
                      <a:pt x="44" y="591"/>
                      <a:pt x="44" y="591"/>
                      <a:pt x="44" y="591"/>
                    </a:cubicBezTo>
                    <a:cubicBezTo>
                      <a:pt x="45" y="592"/>
                      <a:pt x="45" y="592"/>
                      <a:pt x="45" y="592"/>
                    </a:cubicBezTo>
                    <a:cubicBezTo>
                      <a:pt x="44" y="591"/>
                      <a:pt x="44" y="591"/>
                      <a:pt x="44" y="591"/>
                    </a:cubicBezTo>
                    <a:cubicBezTo>
                      <a:pt x="44" y="591"/>
                      <a:pt x="44" y="591"/>
                      <a:pt x="44" y="591"/>
                    </a:cubicBezTo>
                    <a:cubicBezTo>
                      <a:pt x="45" y="592"/>
                      <a:pt x="45" y="592"/>
                      <a:pt x="45" y="592"/>
                    </a:cubicBezTo>
                    <a:cubicBezTo>
                      <a:pt x="44" y="591"/>
                      <a:pt x="44" y="591"/>
                      <a:pt x="44" y="591"/>
                    </a:cubicBezTo>
                    <a:cubicBezTo>
                      <a:pt x="45" y="592"/>
                      <a:pt x="45" y="592"/>
                      <a:pt x="45" y="592"/>
                    </a:cubicBezTo>
                    <a:cubicBezTo>
                      <a:pt x="45" y="591"/>
                      <a:pt x="45" y="591"/>
                      <a:pt x="45" y="591"/>
                    </a:cubicBezTo>
                    <a:cubicBezTo>
                      <a:pt x="44" y="591"/>
                      <a:pt x="44" y="591"/>
                      <a:pt x="44" y="591"/>
                    </a:cubicBezTo>
                    <a:cubicBezTo>
                      <a:pt x="45" y="592"/>
                      <a:pt x="45" y="592"/>
                      <a:pt x="45" y="592"/>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4" y="590"/>
                      <a:pt x="42" y="590"/>
                    </a:cubicBezTo>
                    <a:cubicBezTo>
                      <a:pt x="38" y="588"/>
                      <a:pt x="28" y="583"/>
                      <a:pt x="20" y="579"/>
                    </a:cubicBezTo>
                    <a:cubicBezTo>
                      <a:pt x="15" y="577"/>
                      <a:pt x="12" y="575"/>
                      <a:pt x="9" y="574"/>
                    </a:cubicBezTo>
                    <a:cubicBezTo>
                      <a:pt x="7" y="573"/>
                      <a:pt x="6" y="573"/>
                      <a:pt x="5" y="572"/>
                    </a:cubicBezTo>
                    <a:cubicBezTo>
                      <a:pt x="5" y="572"/>
                      <a:pt x="4" y="572"/>
                      <a:pt x="4" y="572"/>
                    </a:cubicBezTo>
                    <a:cubicBezTo>
                      <a:pt x="4" y="572"/>
                      <a:pt x="4" y="572"/>
                      <a:pt x="4" y="572"/>
                    </a:cubicBezTo>
                    <a:cubicBezTo>
                      <a:pt x="4" y="571"/>
                      <a:pt x="4" y="571"/>
                      <a:pt x="4" y="571"/>
                    </a:cubicBezTo>
                    <a:cubicBezTo>
                      <a:pt x="4" y="571"/>
                      <a:pt x="4" y="571"/>
                      <a:pt x="4" y="571"/>
                    </a:cubicBezTo>
                    <a:cubicBezTo>
                      <a:pt x="4" y="571"/>
                      <a:pt x="4" y="571"/>
                      <a:pt x="3" y="571"/>
                    </a:cubicBezTo>
                    <a:cubicBezTo>
                      <a:pt x="3" y="571"/>
                      <a:pt x="2" y="572"/>
                      <a:pt x="2" y="572"/>
                    </a:cubicBezTo>
                    <a:cubicBezTo>
                      <a:pt x="2" y="573"/>
                      <a:pt x="2" y="574"/>
                      <a:pt x="2" y="574"/>
                    </a:cubicBezTo>
                    <a:cubicBezTo>
                      <a:pt x="25" y="588"/>
                      <a:pt x="25" y="588"/>
                      <a:pt x="25" y="588"/>
                    </a:cubicBezTo>
                    <a:cubicBezTo>
                      <a:pt x="4" y="579"/>
                      <a:pt x="4" y="579"/>
                      <a:pt x="4" y="579"/>
                    </a:cubicBezTo>
                    <a:cubicBezTo>
                      <a:pt x="3" y="578"/>
                      <a:pt x="2" y="579"/>
                      <a:pt x="2" y="579"/>
                    </a:cubicBezTo>
                    <a:cubicBezTo>
                      <a:pt x="1" y="580"/>
                      <a:pt x="2" y="581"/>
                      <a:pt x="2" y="581"/>
                    </a:cubicBezTo>
                    <a:cubicBezTo>
                      <a:pt x="2" y="581"/>
                      <a:pt x="5" y="583"/>
                      <a:pt x="9" y="585"/>
                    </a:cubicBezTo>
                    <a:cubicBezTo>
                      <a:pt x="15" y="589"/>
                      <a:pt x="24" y="594"/>
                      <a:pt x="31" y="599"/>
                    </a:cubicBezTo>
                    <a:cubicBezTo>
                      <a:pt x="35" y="601"/>
                      <a:pt x="38" y="603"/>
                      <a:pt x="40" y="605"/>
                    </a:cubicBezTo>
                    <a:cubicBezTo>
                      <a:pt x="42" y="605"/>
                      <a:pt x="43" y="606"/>
                      <a:pt x="43" y="607"/>
                    </a:cubicBezTo>
                    <a:cubicBezTo>
                      <a:pt x="44" y="607"/>
                      <a:pt x="44" y="607"/>
                      <a:pt x="44" y="607"/>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5" y="606"/>
                      <a:pt x="45" y="606"/>
                      <a:pt x="45" y="606"/>
                    </a:cubicBezTo>
                    <a:cubicBezTo>
                      <a:pt x="44" y="606"/>
                      <a:pt x="44" y="606"/>
                      <a:pt x="44" y="606"/>
                    </a:cubicBezTo>
                    <a:cubicBezTo>
                      <a:pt x="44" y="607"/>
                      <a:pt x="44" y="607"/>
                      <a:pt x="44" y="607"/>
                    </a:cubicBezTo>
                    <a:cubicBezTo>
                      <a:pt x="45" y="606"/>
                      <a:pt x="45" y="606"/>
                      <a:pt x="45" y="606"/>
                    </a:cubicBezTo>
                    <a:cubicBezTo>
                      <a:pt x="44" y="606"/>
                      <a:pt x="44" y="606"/>
                      <a:pt x="44" y="606"/>
                    </a:cubicBezTo>
                    <a:cubicBezTo>
                      <a:pt x="45" y="606"/>
                      <a:pt x="45" y="606"/>
                      <a:pt x="45" y="606"/>
                    </a:cubicBezTo>
                    <a:cubicBezTo>
                      <a:pt x="44" y="606"/>
                      <a:pt x="44" y="606"/>
                      <a:pt x="44" y="606"/>
                    </a:cubicBezTo>
                    <a:cubicBezTo>
                      <a:pt x="44" y="606"/>
                      <a:pt x="44" y="606"/>
                      <a:pt x="44" y="606"/>
                    </a:cubicBezTo>
                    <a:cubicBezTo>
                      <a:pt x="45" y="606"/>
                      <a:pt x="45" y="606"/>
                      <a:pt x="45" y="606"/>
                    </a:cubicBezTo>
                    <a:cubicBezTo>
                      <a:pt x="44" y="606"/>
                      <a:pt x="44" y="606"/>
                      <a:pt x="44" y="606"/>
                    </a:cubicBezTo>
                    <a:cubicBezTo>
                      <a:pt x="45" y="606"/>
                      <a:pt x="45" y="606"/>
                      <a:pt x="45" y="606"/>
                    </a:cubicBezTo>
                    <a:cubicBezTo>
                      <a:pt x="44" y="605"/>
                      <a:pt x="44" y="605"/>
                      <a:pt x="44" y="605"/>
                    </a:cubicBezTo>
                    <a:cubicBezTo>
                      <a:pt x="45" y="606"/>
                      <a:pt x="45" y="606"/>
                      <a:pt x="45" y="606"/>
                    </a:cubicBezTo>
                    <a:cubicBezTo>
                      <a:pt x="45" y="605"/>
                      <a:pt x="45" y="605"/>
                      <a:pt x="45" y="605"/>
                    </a:cubicBezTo>
                    <a:cubicBezTo>
                      <a:pt x="44" y="605"/>
                      <a:pt x="44" y="605"/>
                      <a:pt x="44"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1" y="603"/>
                      <a:pt x="32" y="599"/>
                      <a:pt x="23" y="595"/>
                    </a:cubicBezTo>
                    <a:cubicBezTo>
                      <a:pt x="18" y="592"/>
                      <a:pt x="14" y="590"/>
                      <a:pt x="10" y="589"/>
                    </a:cubicBezTo>
                    <a:cubicBezTo>
                      <a:pt x="9" y="588"/>
                      <a:pt x="7" y="587"/>
                      <a:pt x="6" y="587"/>
                    </a:cubicBezTo>
                    <a:cubicBezTo>
                      <a:pt x="6" y="587"/>
                      <a:pt x="5" y="587"/>
                      <a:pt x="5" y="586"/>
                    </a:cubicBezTo>
                    <a:cubicBezTo>
                      <a:pt x="4" y="586"/>
                      <a:pt x="4" y="586"/>
                      <a:pt x="4" y="586"/>
                    </a:cubicBezTo>
                    <a:cubicBezTo>
                      <a:pt x="4" y="586"/>
                      <a:pt x="4" y="586"/>
                      <a:pt x="4" y="586"/>
                    </a:cubicBezTo>
                    <a:cubicBezTo>
                      <a:pt x="3" y="586"/>
                      <a:pt x="3" y="586"/>
                      <a:pt x="3" y="586"/>
                    </a:cubicBezTo>
                    <a:cubicBezTo>
                      <a:pt x="3" y="586"/>
                      <a:pt x="3" y="586"/>
                      <a:pt x="2" y="587"/>
                    </a:cubicBezTo>
                    <a:cubicBezTo>
                      <a:pt x="4" y="588"/>
                      <a:pt x="4" y="588"/>
                      <a:pt x="4" y="588"/>
                    </a:cubicBezTo>
                    <a:cubicBezTo>
                      <a:pt x="2" y="587"/>
                      <a:pt x="2" y="587"/>
                      <a:pt x="2" y="587"/>
                    </a:cubicBezTo>
                    <a:cubicBezTo>
                      <a:pt x="2" y="588"/>
                      <a:pt x="2" y="588"/>
                      <a:pt x="2" y="588"/>
                    </a:cubicBezTo>
                    <a:cubicBezTo>
                      <a:pt x="2" y="588"/>
                      <a:pt x="2" y="589"/>
                      <a:pt x="2" y="589"/>
                    </a:cubicBezTo>
                    <a:cubicBezTo>
                      <a:pt x="3" y="589"/>
                      <a:pt x="3" y="590"/>
                      <a:pt x="4" y="590"/>
                    </a:cubicBezTo>
                    <a:cubicBezTo>
                      <a:pt x="5" y="591"/>
                      <a:pt x="8" y="593"/>
                      <a:pt x="12" y="596"/>
                    </a:cubicBezTo>
                    <a:cubicBezTo>
                      <a:pt x="24" y="603"/>
                      <a:pt x="43" y="614"/>
                      <a:pt x="43" y="614"/>
                    </a:cubicBezTo>
                    <a:cubicBezTo>
                      <a:pt x="44" y="613"/>
                      <a:pt x="44" y="613"/>
                      <a:pt x="44" y="613"/>
                    </a:cubicBezTo>
                    <a:cubicBezTo>
                      <a:pt x="43" y="612"/>
                      <a:pt x="43" y="612"/>
                      <a:pt x="43" y="612"/>
                    </a:cubicBezTo>
                    <a:cubicBezTo>
                      <a:pt x="44" y="613"/>
                      <a:pt x="44" y="613"/>
                      <a:pt x="44" y="613"/>
                    </a:cubicBezTo>
                    <a:cubicBezTo>
                      <a:pt x="44" y="612"/>
                      <a:pt x="44" y="612"/>
                      <a:pt x="44" y="612"/>
                    </a:cubicBezTo>
                    <a:cubicBezTo>
                      <a:pt x="43" y="612"/>
                      <a:pt x="43" y="612"/>
                      <a:pt x="43" y="612"/>
                    </a:cubicBezTo>
                    <a:cubicBezTo>
                      <a:pt x="44" y="613"/>
                      <a:pt x="44" y="613"/>
                      <a:pt x="44" y="613"/>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1"/>
                      <a:pt x="44" y="611"/>
                      <a:pt x="44" y="611"/>
                    </a:cubicBezTo>
                    <a:cubicBezTo>
                      <a:pt x="44" y="611"/>
                      <a:pt x="44" y="611"/>
                      <a:pt x="44" y="611"/>
                    </a:cubicBezTo>
                    <a:cubicBezTo>
                      <a:pt x="44" y="612"/>
                      <a:pt x="44" y="612"/>
                      <a:pt x="44" y="612"/>
                    </a:cubicBezTo>
                    <a:cubicBezTo>
                      <a:pt x="44" y="611"/>
                      <a:pt x="44" y="611"/>
                      <a:pt x="44" y="611"/>
                    </a:cubicBezTo>
                    <a:cubicBezTo>
                      <a:pt x="44" y="611"/>
                      <a:pt x="44" y="611"/>
                      <a:pt x="43" y="611"/>
                    </a:cubicBezTo>
                    <a:cubicBezTo>
                      <a:pt x="40" y="610"/>
                      <a:pt x="31" y="605"/>
                      <a:pt x="22" y="601"/>
                    </a:cubicBezTo>
                    <a:cubicBezTo>
                      <a:pt x="17" y="598"/>
                      <a:pt x="13" y="596"/>
                      <a:pt x="10" y="595"/>
                    </a:cubicBezTo>
                    <a:cubicBezTo>
                      <a:pt x="8" y="594"/>
                      <a:pt x="7" y="593"/>
                      <a:pt x="6" y="593"/>
                    </a:cubicBezTo>
                    <a:cubicBezTo>
                      <a:pt x="5" y="593"/>
                      <a:pt x="5" y="592"/>
                      <a:pt x="4" y="592"/>
                    </a:cubicBezTo>
                    <a:cubicBezTo>
                      <a:pt x="4" y="592"/>
                      <a:pt x="4" y="592"/>
                      <a:pt x="4" y="592"/>
                    </a:cubicBezTo>
                    <a:cubicBezTo>
                      <a:pt x="4" y="592"/>
                      <a:pt x="4" y="592"/>
                      <a:pt x="4" y="592"/>
                    </a:cubicBezTo>
                    <a:cubicBezTo>
                      <a:pt x="4" y="592"/>
                      <a:pt x="4" y="592"/>
                      <a:pt x="3" y="592"/>
                    </a:cubicBezTo>
                    <a:cubicBezTo>
                      <a:pt x="3" y="592"/>
                      <a:pt x="3" y="592"/>
                      <a:pt x="2" y="593"/>
                    </a:cubicBezTo>
                    <a:cubicBezTo>
                      <a:pt x="2" y="593"/>
                      <a:pt x="2" y="594"/>
                      <a:pt x="3" y="595"/>
                    </a:cubicBezTo>
                    <a:cubicBezTo>
                      <a:pt x="22" y="607"/>
                      <a:pt x="22" y="607"/>
                      <a:pt x="22" y="607"/>
                    </a:cubicBezTo>
                    <a:cubicBezTo>
                      <a:pt x="3" y="598"/>
                      <a:pt x="3" y="598"/>
                      <a:pt x="3" y="598"/>
                    </a:cubicBezTo>
                    <a:cubicBezTo>
                      <a:pt x="3" y="598"/>
                      <a:pt x="2" y="598"/>
                      <a:pt x="2" y="599"/>
                    </a:cubicBezTo>
                    <a:cubicBezTo>
                      <a:pt x="1" y="599"/>
                      <a:pt x="1" y="600"/>
                      <a:pt x="2" y="601"/>
                    </a:cubicBezTo>
                    <a:cubicBezTo>
                      <a:pt x="25" y="615"/>
                      <a:pt x="25" y="615"/>
                      <a:pt x="25" y="615"/>
                    </a:cubicBezTo>
                    <a:cubicBezTo>
                      <a:pt x="3" y="605"/>
                      <a:pt x="3" y="605"/>
                      <a:pt x="3" y="605"/>
                    </a:cubicBezTo>
                    <a:cubicBezTo>
                      <a:pt x="2" y="604"/>
                      <a:pt x="1" y="605"/>
                      <a:pt x="1" y="605"/>
                    </a:cubicBezTo>
                    <a:cubicBezTo>
                      <a:pt x="0" y="606"/>
                      <a:pt x="1" y="607"/>
                      <a:pt x="1" y="607"/>
                    </a:cubicBezTo>
                    <a:cubicBezTo>
                      <a:pt x="43" y="633"/>
                      <a:pt x="43" y="633"/>
                      <a:pt x="43" y="633"/>
                    </a:cubicBezTo>
                    <a:cubicBezTo>
                      <a:pt x="44" y="632"/>
                      <a:pt x="44" y="632"/>
                      <a:pt x="44" y="632"/>
                    </a:cubicBezTo>
                    <a:cubicBezTo>
                      <a:pt x="43" y="631"/>
                      <a:pt x="43" y="631"/>
                      <a:pt x="43" y="631"/>
                    </a:cubicBezTo>
                    <a:cubicBezTo>
                      <a:pt x="44" y="632"/>
                      <a:pt x="44" y="632"/>
                      <a:pt x="44" y="632"/>
                    </a:cubicBezTo>
                    <a:cubicBezTo>
                      <a:pt x="44" y="631"/>
                      <a:pt x="44" y="631"/>
                      <a:pt x="44" y="631"/>
                    </a:cubicBezTo>
                    <a:cubicBezTo>
                      <a:pt x="43" y="631"/>
                      <a:pt x="43" y="631"/>
                      <a:pt x="43" y="631"/>
                    </a:cubicBezTo>
                    <a:cubicBezTo>
                      <a:pt x="44" y="632"/>
                      <a:pt x="44" y="632"/>
                      <a:pt x="44" y="632"/>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3" y="630"/>
                      <a:pt x="42" y="630"/>
                    </a:cubicBezTo>
                    <a:cubicBezTo>
                      <a:pt x="37" y="628"/>
                      <a:pt x="28" y="623"/>
                      <a:pt x="19" y="619"/>
                    </a:cubicBezTo>
                    <a:cubicBezTo>
                      <a:pt x="15" y="617"/>
                      <a:pt x="11" y="615"/>
                      <a:pt x="9" y="614"/>
                    </a:cubicBezTo>
                    <a:cubicBezTo>
                      <a:pt x="6" y="612"/>
                      <a:pt x="4" y="611"/>
                      <a:pt x="4" y="611"/>
                    </a:cubicBezTo>
                    <a:cubicBezTo>
                      <a:pt x="3" y="611"/>
                      <a:pt x="3" y="611"/>
                      <a:pt x="2" y="612"/>
                    </a:cubicBezTo>
                    <a:cubicBezTo>
                      <a:pt x="2" y="612"/>
                      <a:pt x="2" y="612"/>
                      <a:pt x="2" y="613"/>
                    </a:cubicBezTo>
                    <a:cubicBezTo>
                      <a:pt x="2" y="613"/>
                      <a:pt x="2" y="613"/>
                      <a:pt x="2" y="613"/>
                    </a:cubicBezTo>
                    <a:cubicBezTo>
                      <a:pt x="2" y="614"/>
                      <a:pt x="2" y="614"/>
                      <a:pt x="3" y="614"/>
                    </a:cubicBezTo>
                    <a:cubicBezTo>
                      <a:pt x="3" y="614"/>
                      <a:pt x="4" y="615"/>
                      <a:pt x="5" y="616"/>
                    </a:cubicBezTo>
                    <a:cubicBezTo>
                      <a:pt x="10" y="619"/>
                      <a:pt x="20" y="624"/>
                      <a:pt x="28" y="630"/>
                    </a:cubicBezTo>
                    <a:cubicBezTo>
                      <a:pt x="33" y="632"/>
                      <a:pt x="37" y="635"/>
                      <a:pt x="40" y="636"/>
                    </a:cubicBezTo>
                    <a:cubicBezTo>
                      <a:pt x="41" y="637"/>
                      <a:pt x="42" y="638"/>
                      <a:pt x="43" y="639"/>
                    </a:cubicBezTo>
                    <a:cubicBezTo>
                      <a:pt x="43" y="639"/>
                      <a:pt x="44" y="639"/>
                      <a:pt x="44"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5" y="639"/>
                      <a:pt x="45" y="639"/>
                      <a:pt x="45" y="639"/>
                    </a:cubicBezTo>
                    <a:cubicBezTo>
                      <a:pt x="44" y="638"/>
                      <a:pt x="44" y="638"/>
                      <a:pt x="44" y="638"/>
                    </a:cubicBezTo>
                    <a:cubicBezTo>
                      <a:pt x="44" y="639"/>
                      <a:pt x="44" y="639"/>
                      <a:pt x="44" y="639"/>
                    </a:cubicBezTo>
                    <a:cubicBezTo>
                      <a:pt x="45" y="639"/>
                      <a:pt x="45" y="639"/>
                      <a:pt x="45" y="639"/>
                    </a:cubicBezTo>
                    <a:cubicBezTo>
                      <a:pt x="44" y="638"/>
                      <a:pt x="44" y="638"/>
                      <a:pt x="44" y="638"/>
                    </a:cubicBezTo>
                    <a:cubicBezTo>
                      <a:pt x="45" y="639"/>
                      <a:pt x="45" y="639"/>
                      <a:pt x="45" y="639"/>
                    </a:cubicBezTo>
                    <a:cubicBezTo>
                      <a:pt x="46" y="637"/>
                      <a:pt x="46" y="637"/>
                      <a:pt x="46" y="637"/>
                    </a:cubicBezTo>
                    <a:cubicBezTo>
                      <a:pt x="46" y="637"/>
                      <a:pt x="36" y="632"/>
                      <a:pt x="25" y="627"/>
                    </a:cubicBezTo>
                    <a:cubicBezTo>
                      <a:pt x="20" y="625"/>
                      <a:pt x="14" y="623"/>
                      <a:pt x="10" y="621"/>
                    </a:cubicBezTo>
                    <a:cubicBezTo>
                      <a:pt x="8" y="620"/>
                      <a:pt x="6" y="619"/>
                      <a:pt x="5" y="618"/>
                    </a:cubicBezTo>
                    <a:cubicBezTo>
                      <a:pt x="4" y="618"/>
                      <a:pt x="4" y="618"/>
                      <a:pt x="3" y="618"/>
                    </a:cubicBezTo>
                    <a:cubicBezTo>
                      <a:pt x="3" y="618"/>
                      <a:pt x="3" y="618"/>
                      <a:pt x="3" y="618"/>
                    </a:cubicBezTo>
                    <a:cubicBezTo>
                      <a:pt x="2" y="617"/>
                      <a:pt x="2" y="617"/>
                      <a:pt x="2" y="617"/>
                    </a:cubicBezTo>
                    <a:cubicBezTo>
                      <a:pt x="2" y="617"/>
                      <a:pt x="2" y="617"/>
                      <a:pt x="2" y="617"/>
                    </a:cubicBezTo>
                    <a:cubicBezTo>
                      <a:pt x="1" y="618"/>
                      <a:pt x="1" y="618"/>
                      <a:pt x="1" y="618"/>
                    </a:cubicBezTo>
                    <a:cubicBezTo>
                      <a:pt x="0" y="619"/>
                      <a:pt x="1" y="620"/>
                      <a:pt x="1" y="620"/>
                    </a:cubicBezTo>
                    <a:cubicBezTo>
                      <a:pt x="45" y="647"/>
                      <a:pt x="45" y="647"/>
                      <a:pt x="45" y="647"/>
                    </a:cubicBezTo>
                    <a:cubicBezTo>
                      <a:pt x="45" y="646"/>
                      <a:pt x="45" y="646"/>
                      <a:pt x="45" y="646"/>
                    </a:cubicBezTo>
                    <a:cubicBezTo>
                      <a:pt x="44" y="645"/>
                      <a:pt x="44" y="645"/>
                      <a:pt x="44" y="645"/>
                    </a:cubicBezTo>
                    <a:cubicBezTo>
                      <a:pt x="45" y="646"/>
                      <a:pt x="45" y="646"/>
                      <a:pt x="45" y="646"/>
                    </a:cubicBezTo>
                    <a:cubicBezTo>
                      <a:pt x="45" y="645"/>
                      <a:pt x="45" y="645"/>
                      <a:pt x="45" y="645"/>
                    </a:cubicBezTo>
                    <a:cubicBezTo>
                      <a:pt x="45" y="645"/>
                      <a:pt x="44" y="645"/>
                      <a:pt x="44" y="645"/>
                    </a:cubicBezTo>
                    <a:cubicBezTo>
                      <a:pt x="45" y="646"/>
                      <a:pt x="45" y="646"/>
                      <a:pt x="45" y="646"/>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4" y="644"/>
                      <a:pt x="43" y="644"/>
                    </a:cubicBezTo>
                    <a:cubicBezTo>
                      <a:pt x="38" y="642"/>
                      <a:pt x="28" y="637"/>
                      <a:pt x="19" y="633"/>
                    </a:cubicBezTo>
                    <a:cubicBezTo>
                      <a:pt x="15" y="631"/>
                      <a:pt x="11" y="629"/>
                      <a:pt x="8" y="627"/>
                    </a:cubicBezTo>
                    <a:cubicBezTo>
                      <a:pt x="5" y="626"/>
                      <a:pt x="3" y="625"/>
                      <a:pt x="3" y="625"/>
                    </a:cubicBezTo>
                    <a:cubicBezTo>
                      <a:pt x="3" y="625"/>
                      <a:pt x="2" y="625"/>
                      <a:pt x="1" y="626"/>
                    </a:cubicBezTo>
                    <a:cubicBezTo>
                      <a:pt x="1" y="627"/>
                      <a:pt x="1" y="627"/>
                      <a:pt x="1" y="627"/>
                    </a:cubicBezTo>
                    <a:cubicBezTo>
                      <a:pt x="1" y="627"/>
                      <a:pt x="1" y="627"/>
                      <a:pt x="2" y="628"/>
                    </a:cubicBezTo>
                    <a:cubicBezTo>
                      <a:pt x="2" y="628"/>
                      <a:pt x="2" y="628"/>
                      <a:pt x="3" y="629"/>
                    </a:cubicBezTo>
                    <a:cubicBezTo>
                      <a:pt x="4" y="630"/>
                      <a:pt x="8" y="632"/>
                      <a:pt x="12" y="634"/>
                    </a:cubicBezTo>
                    <a:cubicBezTo>
                      <a:pt x="18" y="638"/>
                      <a:pt x="26" y="643"/>
                      <a:pt x="32" y="646"/>
                    </a:cubicBezTo>
                    <a:cubicBezTo>
                      <a:pt x="35" y="648"/>
                      <a:pt x="38" y="650"/>
                      <a:pt x="40" y="651"/>
                    </a:cubicBezTo>
                    <a:cubicBezTo>
                      <a:pt x="41" y="652"/>
                      <a:pt x="42" y="652"/>
                      <a:pt x="42" y="653"/>
                    </a:cubicBezTo>
                    <a:cubicBezTo>
                      <a:pt x="43" y="653"/>
                      <a:pt x="43" y="653"/>
                      <a:pt x="43" y="653"/>
                    </a:cubicBezTo>
                    <a:cubicBezTo>
                      <a:pt x="43" y="653"/>
                      <a:pt x="43" y="653"/>
                      <a:pt x="43" y="653"/>
                    </a:cubicBezTo>
                    <a:cubicBezTo>
                      <a:pt x="43" y="652"/>
                      <a:pt x="43" y="652"/>
                      <a:pt x="43" y="652"/>
                    </a:cubicBezTo>
                    <a:cubicBezTo>
                      <a:pt x="42" y="653"/>
                      <a:pt x="42" y="653"/>
                      <a:pt x="42" y="653"/>
                    </a:cubicBezTo>
                    <a:cubicBezTo>
                      <a:pt x="43" y="653"/>
                      <a:pt x="43" y="653"/>
                      <a:pt x="43" y="653"/>
                    </a:cubicBezTo>
                    <a:cubicBezTo>
                      <a:pt x="43" y="652"/>
                      <a:pt x="43" y="652"/>
                      <a:pt x="43" y="652"/>
                    </a:cubicBezTo>
                    <a:cubicBezTo>
                      <a:pt x="42" y="653"/>
                      <a:pt x="42" y="653"/>
                      <a:pt x="42" y="653"/>
                    </a:cubicBezTo>
                    <a:cubicBezTo>
                      <a:pt x="44" y="652"/>
                      <a:pt x="44" y="652"/>
                      <a:pt x="44" y="652"/>
                    </a:cubicBezTo>
                    <a:cubicBezTo>
                      <a:pt x="42" y="652"/>
                      <a:pt x="42" y="652"/>
                      <a:pt x="42" y="652"/>
                    </a:cubicBezTo>
                    <a:cubicBezTo>
                      <a:pt x="42" y="653"/>
                      <a:pt x="42" y="653"/>
                      <a:pt x="42" y="653"/>
                    </a:cubicBezTo>
                    <a:cubicBezTo>
                      <a:pt x="44" y="652"/>
                      <a:pt x="44" y="652"/>
                      <a:pt x="44" y="652"/>
                    </a:cubicBezTo>
                    <a:cubicBezTo>
                      <a:pt x="42" y="652"/>
                      <a:pt x="42" y="652"/>
                      <a:pt x="42" y="652"/>
                    </a:cubicBezTo>
                    <a:cubicBezTo>
                      <a:pt x="44" y="652"/>
                      <a:pt x="44" y="652"/>
                      <a:pt x="44" y="652"/>
                    </a:cubicBezTo>
                    <a:cubicBezTo>
                      <a:pt x="43" y="651"/>
                      <a:pt x="43" y="651"/>
                      <a:pt x="43" y="651"/>
                    </a:cubicBezTo>
                    <a:cubicBezTo>
                      <a:pt x="42" y="652"/>
                      <a:pt x="42" y="652"/>
                      <a:pt x="42" y="652"/>
                    </a:cubicBezTo>
                    <a:cubicBezTo>
                      <a:pt x="44" y="652"/>
                      <a:pt x="44" y="652"/>
                      <a:pt x="44" y="652"/>
                    </a:cubicBezTo>
                    <a:cubicBezTo>
                      <a:pt x="43" y="651"/>
                      <a:pt x="43" y="651"/>
                      <a:pt x="43" y="651"/>
                    </a:cubicBezTo>
                    <a:cubicBezTo>
                      <a:pt x="44" y="652"/>
                      <a:pt x="44" y="652"/>
                      <a:pt x="44" y="652"/>
                    </a:cubicBezTo>
                    <a:cubicBezTo>
                      <a:pt x="44" y="651"/>
                      <a:pt x="44" y="651"/>
                      <a:pt x="44" y="651"/>
                    </a:cubicBezTo>
                    <a:cubicBezTo>
                      <a:pt x="4" y="633"/>
                      <a:pt x="4" y="633"/>
                      <a:pt x="4" y="633"/>
                    </a:cubicBezTo>
                    <a:cubicBezTo>
                      <a:pt x="3" y="633"/>
                      <a:pt x="2" y="633"/>
                      <a:pt x="2" y="634"/>
                    </a:cubicBezTo>
                    <a:cubicBezTo>
                      <a:pt x="2" y="634"/>
                      <a:pt x="2" y="634"/>
                      <a:pt x="2" y="634"/>
                    </a:cubicBezTo>
                    <a:cubicBezTo>
                      <a:pt x="2" y="635"/>
                      <a:pt x="2" y="635"/>
                      <a:pt x="2" y="635"/>
                    </a:cubicBezTo>
                    <a:cubicBezTo>
                      <a:pt x="2" y="636"/>
                      <a:pt x="2" y="636"/>
                      <a:pt x="2" y="636"/>
                    </a:cubicBezTo>
                    <a:cubicBezTo>
                      <a:pt x="3" y="636"/>
                      <a:pt x="4" y="637"/>
                      <a:pt x="5" y="638"/>
                    </a:cubicBezTo>
                    <a:cubicBezTo>
                      <a:pt x="15" y="645"/>
                      <a:pt x="44" y="662"/>
                      <a:pt x="44" y="662"/>
                    </a:cubicBezTo>
                    <a:cubicBezTo>
                      <a:pt x="45" y="661"/>
                      <a:pt x="45" y="661"/>
                      <a:pt x="45" y="661"/>
                    </a:cubicBezTo>
                    <a:cubicBezTo>
                      <a:pt x="44" y="660"/>
                      <a:pt x="44" y="660"/>
                      <a:pt x="44" y="660"/>
                    </a:cubicBezTo>
                    <a:cubicBezTo>
                      <a:pt x="45" y="661"/>
                      <a:pt x="45" y="661"/>
                      <a:pt x="45" y="661"/>
                    </a:cubicBezTo>
                    <a:cubicBezTo>
                      <a:pt x="45" y="659"/>
                      <a:pt x="45" y="659"/>
                      <a:pt x="45" y="659"/>
                    </a:cubicBezTo>
                    <a:cubicBezTo>
                      <a:pt x="44" y="659"/>
                      <a:pt x="44" y="659"/>
                      <a:pt x="44" y="660"/>
                    </a:cubicBezTo>
                    <a:cubicBezTo>
                      <a:pt x="45" y="661"/>
                      <a:pt x="45" y="661"/>
                      <a:pt x="45" y="661"/>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59"/>
                      <a:pt x="44" y="659"/>
                      <a:pt x="43" y="658"/>
                    </a:cubicBezTo>
                    <a:cubicBezTo>
                      <a:pt x="38" y="656"/>
                      <a:pt x="28" y="651"/>
                      <a:pt x="19" y="647"/>
                    </a:cubicBezTo>
                    <a:cubicBezTo>
                      <a:pt x="15" y="644"/>
                      <a:pt x="11" y="642"/>
                      <a:pt x="8" y="641"/>
                    </a:cubicBezTo>
                    <a:cubicBezTo>
                      <a:pt x="5" y="639"/>
                      <a:pt x="4" y="638"/>
                      <a:pt x="4" y="638"/>
                    </a:cubicBezTo>
                    <a:cubicBezTo>
                      <a:pt x="3" y="638"/>
                      <a:pt x="2" y="638"/>
                      <a:pt x="2" y="639"/>
                    </a:cubicBezTo>
                    <a:cubicBezTo>
                      <a:pt x="1" y="640"/>
                      <a:pt x="1" y="641"/>
                      <a:pt x="2" y="641"/>
                    </a:cubicBezTo>
                    <a:cubicBezTo>
                      <a:pt x="2" y="641"/>
                      <a:pt x="5" y="643"/>
                      <a:pt x="9" y="645"/>
                    </a:cubicBezTo>
                    <a:cubicBezTo>
                      <a:pt x="15" y="648"/>
                      <a:pt x="24" y="654"/>
                      <a:pt x="31" y="658"/>
                    </a:cubicBezTo>
                    <a:cubicBezTo>
                      <a:pt x="35" y="661"/>
                      <a:pt x="38" y="663"/>
                      <a:pt x="40" y="664"/>
                    </a:cubicBezTo>
                    <a:cubicBezTo>
                      <a:pt x="41" y="665"/>
                      <a:pt x="42" y="666"/>
                      <a:pt x="43"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5" y="666"/>
                      <a:pt x="45" y="666"/>
                      <a:pt x="45" y="666"/>
                    </a:cubicBezTo>
                    <a:cubicBezTo>
                      <a:pt x="44" y="666"/>
                      <a:pt x="44" y="666"/>
                      <a:pt x="44" y="666"/>
                    </a:cubicBezTo>
                    <a:cubicBezTo>
                      <a:pt x="44" y="666"/>
                      <a:pt x="44" y="667"/>
                      <a:pt x="44" y="667"/>
                    </a:cubicBezTo>
                    <a:cubicBezTo>
                      <a:pt x="45" y="666"/>
                      <a:pt x="45" y="666"/>
                      <a:pt x="45" y="666"/>
                    </a:cubicBezTo>
                    <a:cubicBezTo>
                      <a:pt x="44" y="666"/>
                      <a:pt x="44" y="666"/>
                      <a:pt x="44" y="666"/>
                    </a:cubicBezTo>
                    <a:cubicBezTo>
                      <a:pt x="45" y="666"/>
                      <a:pt x="45" y="666"/>
                      <a:pt x="45" y="666"/>
                    </a:cubicBezTo>
                    <a:cubicBezTo>
                      <a:pt x="44" y="665"/>
                      <a:pt x="44" y="665"/>
                      <a:pt x="44" y="665"/>
                    </a:cubicBezTo>
                    <a:cubicBezTo>
                      <a:pt x="44" y="666"/>
                      <a:pt x="44" y="666"/>
                      <a:pt x="44" y="666"/>
                    </a:cubicBezTo>
                    <a:cubicBezTo>
                      <a:pt x="45" y="666"/>
                      <a:pt x="45" y="666"/>
                      <a:pt x="45" y="666"/>
                    </a:cubicBezTo>
                    <a:cubicBezTo>
                      <a:pt x="44" y="665"/>
                      <a:pt x="44" y="665"/>
                      <a:pt x="44" y="665"/>
                    </a:cubicBezTo>
                    <a:cubicBezTo>
                      <a:pt x="45" y="666"/>
                      <a:pt x="45" y="666"/>
                      <a:pt x="45" y="666"/>
                    </a:cubicBezTo>
                    <a:cubicBezTo>
                      <a:pt x="44" y="665"/>
                      <a:pt x="44" y="665"/>
                      <a:pt x="44" y="665"/>
                    </a:cubicBezTo>
                    <a:cubicBezTo>
                      <a:pt x="45" y="666"/>
                      <a:pt x="45" y="666"/>
                      <a:pt x="45" y="666"/>
                    </a:cubicBezTo>
                    <a:cubicBezTo>
                      <a:pt x="45" y="665"/>
                      <a:pt x="45" y="665"/>
                      <a:pt x="45" y="665"/>
                    </a:cubicBezTo>
                    <a:cubicBezTo>
                      <a:pt x="44" y="665"/>
                      <a:pt x="44" y="665"/>
                      <a:pt x="44" y="665"/>
                    </a:cubicBezTo>
                    <a:cubicBezTo>
                      <a:pt x="45" y="666"/>
                      <a:pt x="45" y="666"/>
                      <a:pt x="45" y="666"/>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5"/>
                      <a:pt x="45" y="665"/>
                      <a:pt x="45" y="665"/>
                    </a:cubicBezTo>
                    <a:cubicBezTo>
                      <a:pt x="45" y="664"/>
                      <a:pt x="45" y="664"/>
                      <a:pt x="45" y="664"/>
                    </a:cubicBezTo>
                    <a:cubicBezTo>
                      <a:pt x="45" y="665"/>
                      <a:pt x="45" y="665"/>
                      <a:pt x="45" y="665"/>
                    </a:cubicBezTo>
                    <a:cubicBezTo>
                      <a:pt x="45" y="665"/>
                      <a:pt x="45" y="665"/>
                      <a:pt x="45" y="665"/>
                    </a:cubicBezTo>
                    <a:cubicBezTo>
                      <a:pt x="45" y="665"/>
                      <a:pt x="45" y="665"/>
                      <a:pt x="45" y="665"/>
                    </a:cubicBezTo>
                    <a:cubicBezTo>
                      <a:pt x="45" y="664"/>
                      <a:pt x="44" y="664"/>
                      <a:pt x="43" y="663"/>
                    </a:cubicBezTo>
                    <a:cubicBezTo>
                      <a:pt x="38" y="661"/>
                      <a:pt x="29" y="657"/>
                      <a:pt x="21" y="653"/>
                    </a:cubicBezTo>
                    <a:cubicBezTo>
                      <a:pt x="17" y="651"/>
                      <a:pt x="13" y="649"/>
                      <a:pt x="10" y="647"/>
                    </a:cubicBezTo>
                    <a:cubicBezTo>
                      <a:pt x="8" y="647"/>
                      <a:pt x="7" y="646"/>
                      <a:pt x="6" y="646"/>
                    </a:cubicBezTo>
                    <a:cubicBezTo>
                      <a:pt x="6" y="645"/>
                      <a:pt x="5" y="645"/>
                      <a:pt x="5" y="645"/>
                    </a:cubicBezTo>
                    <a:cubicBezTo>
                      <a:pt x="4" y="645"/>
                      <a:pt x="4" y="645"/>
                      <a:pt x="4" y="645"/>
                    </a:cubicBezTo>
                    <a:cubicBezTo>
                      <a:pt x="3" y="645"/>
                      <a:pt x="3" y="645"/>
                      <a:pt x="3" y="645"/>
                    </a:cubicBezTo>
                    <a:cubicBezTo>
                      <a:pt x="3" y="645"/>
                      <a:pt x="3" y="645"/>
                      <a:pt x="2" y="646"/>
                    </a:cubicBezTo>
                    <a:cubicBezTo>
                      <a:pt x="2" y="646"/>
                      <a:pt x="2" y="647"/>
                      <a:pt x="3" y="648"/>
                    </a:cubicBezTo>
                    <a:cubicBezTo>
                      <a:pt x="44" y="674"/>
                      <a:pt x="44" y="674"/>
                      <a:pt x="44" y="674"/>
                    </a:cubicBezTo>
                    <a:cubicBezTo>
                      <a:pt x="45" y="672"/>
                      <a:pt x="45" y="672"/>
                      <a:pt x="45" y="672"/>
                    </a:cubicBezTo>
                    <a:cubicBezTo>
                      <a:pt x="44" y="671"/>
                      <a:pt x="44" y="671"/>
                      <a:pt x="44" y="671"/>
                    </a:cubicBezTo>
                    <a:cubicBezTo>
                      <a:pt x="45" y="672"/>
                      <a:pt x="45" y="672"/>
                      <a:pt x="45" y="672"/>
                    </a:cubicBezTo>
                    <a:cubicBezTo>
                      <a:pt x="45" y="671"/>
                      <a:pt x="45" y="671"/>
                      <a:pt x="45" y="671"/>
                    </a:cubicBezTo>
                    <a:cubicBezTo>
                      <a:pt x="44" y="671"/>
                      <a:pt x="44" y="671"/>
                      <a:pt x="44"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4" y="670"/>
                      <a:pt x="43" y="670"/>
                    </a:cubicBezTo>
                    <a:cubicBezTo>
                      <a:pt x="39" y="668"/>
                      <a:pt x="30" y="663"/>
                      <a:pt x="21" y="659"/>
                    </a:cubicBezTo>
                    <a:cubicBezTo>
                      <a:pt x="17" y="657"/>
                      <a:pt x="13" y="655"/>
                      <a:pt x="10" y="654"/>
                    </a:cubicBezTo>
                    <a:cubicBezTo>
                      <a:pt x="9" y="653"/>
                      <a:pt x="8" y="653"/>
                      <a:pt x="6" y="652"/>
                    </a:cubicBezTo>
                    <a:cubicBezTo>
                      <a:pt x="6" y="652"/>
                      <a:pt x="6" y="652"/>
                      <a:pt x="5" y="652"/>
                    </a:cubicBezTo>
                    <a:cubicBezTo>
                      <a:pt x="5" y="652"/>
                      <a:pt x="4" y="652"/>
                      <a:pt x="4" y="652"/>
                    </a:cubicBezTo>
                    <a:cubicBezTo>
                      <a:pt x="3" y="652"/>
                      <a:pt x="3" y="652"/>
                      <a:pt x="3" y="652"/>
                    </a:cubicBezTo>
                    <a:cubicBezTo>
                      <a:pt x="3" y="652"/>
                      <a:pt x="3" y="652"/>
                      <a:pt x="3" y="652"/>
                    </a:cubicBezTo>
                    <a:cubicBezTo>
                      <a:pt x="4" y="653"/>
                      <a:pt x="4" y="653"/>
                      <a:pt x="4" y="653"/>
                    </a:cubicBezTo>
                    <a:cubicBezTo>
                      <a:pt x="3" y="652"/>
                      <a:pt x="3" y="652"/>
                      <a:pt x="3" y="652"/>
                    </a:cubicBezTo>
                    <a:cubicBezTo>
                      <a:pt x="2" y="653"/>
                      <a:pt x="2" y="653"/>
                      <a:pt x="2" y="653"/>
                    </a:cubicBezTo>
                    <a:cubicBezTo>
                      <a:pt x="2" y="654"/>
                      <a:pt x="3" y="654"/>
                      <a:pt x="3" y="654"/>
                    </a:cubicBezTo>
                    <a:cubicBezTo>
                      <a:pt x="3" y="655"/>
                      <a:pt x="3" y="655"/>
                      <a:pt x="3" y="655"/>
                    </a:cubicBezTo>
                    <a:cubicBezTo>
                      <a:pt x="4" y="655"/>
                      <a:pt x="5" y="656"/>
                      <a:pt x="6" y="657"/>
                    </a:cubicBezTo>
                    <a:cubicBezTo>
                      <a:pt x="16" y="663"/>
                      <a:pt x="44" y="680"/>
                      <a:pt x="44" y="680"/>
                    </a:cubicBezTo>
                    <a:cubicBezTo>
                      <a:pt x="45" y="679"/>
                      <a:pt x="45" y="679"/>
                      <a:pt x="45" y="679"/>
                    </a:cubicBezTo>
                    <a:cubicBezTo>
                      <a:pt x="44" y="678"/>
                      <a:pt x="44" y="678"/>
                      <a:pt x="44" y="678"/>
                    </a:cubicBezTo>
                    <a:cubicBezTo>
                      <a:pt x="45" y="679"/>
                      <a:pt x="45" y="679"/>
                      <a:pt x="45" y="679"/>
                    </a:cubicBezTo>
                    <a:cubicBezTo>
                      <a:pt x="45" y="678"/>
                      <a:pt x="45" y="678"/>
                      <a:pt x="45" y="678"/>
                    </a:cubicBezTo>
                    <a:cubicBezTo>
                      <a:pt x="45" y="678"/>
                      <a:pt x="44" y="678"/>
                      <a:pt x="44" y="678"/>
                    </a:cubicBezTo>
                    <a:cubicBezTo>
                      <a:pt x="45" y="679"/>
                      <a:pt x="45" y="679"/>
                      <a:pt x="45" y="679"/>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7"/>
                    </a:cubicBezTo>
                    <a:cubicBezTo>
                      <a:pt x="41" y="676"/>
                      <a:pt x="31" y="671"/>
                      <a:pt x="21" y="666"/>
                    </a:cubicBezTo>
                    <a:cubicBezTo>
                      <a:pt x="16" y="664"/>
                      <a:pt x="12" y="662"/>
                      <a:pt x="8" y="660"/>
                    </a:cubicBezTo>
                    <a:cubicBezTo>
                      <a:pt x="7" y="659"/>
                      <a:pt x="5" y="658"/>
                      <a:pt x="4" y="658"/>
                    </a:cubicBezTo>
                    <a:cubicBezTo>
                      <a:pt x="4" y="658"/>
                      <a:pt x="4" y="658"/>
                      <a:pt x="3" y="657"/>
                    </a:cubicBezTo>
                    <a:cubicBezTo>
                      <a:pt x="3" y="657"/>
                      <a:pt x="3" y="657"/>
                      <a:pt x="3" y="657"/>
                    </a:cubicBezTo>
                    <a:cubicBezTo>
                      <a:pt x="3" y="657"/>
                      <a:pt x="3" y="657"/>
                      <a:pt x="3" y="657"/>
                    </a:cubicBezTo>
                    <a:cubicBezTo>
                      <a:pt x="3" y="657"/>
                      <a:pt x="3" y="657"/>
                      <a:pt x="3" y="657"/>
                    </a:cubicBezTo>
                    <a:cubicBezTo>
                      <a:pt x="3" y="657"/>
                      <a:pt x="3" y="657"/>
                      <a:pt x="3" y="657"/>
                    </a:cubicBezTo>
                    <a:cubicBezTo>
                      <a:pt x="3" y="657"/>
                      <a:pt x="3" y="657"/>
                      <a:pt x="2" y="657"/>
                    </a:cubicBezTo>
                    <a:cubicBezTo>
                      <a:pt x="2" y="657"/>
                      <a:pt x="1" y="657"/>
                      <a:pt x="1" y="658"/>
                    </a:cubicBezTo>
                    <a:cubicBezTo>
                      <a:pt x="1" y="659"/>
                      <a:pt x="1" y="659"/>
                      <a:pt x="1" y="660"/>
                    </a:cubicBezTo>
                    <a:cubicBezTo>
                      <a:pt x="45" y="687"/>
                      <a:pt x="45" y="687"/>
                      <a:pt x="45" y="687"/>
                    </a:cubicBezTo>
                    <a:cubicBezTo>
                      <a:pt x="45" y="686"/>
                      <a:pt x="45" y="686"/>
                      <a:pt x="45" y="686"/>
                    </a:cubicBezTo>
                    <a:cubicBezTo>
                      <a:pt x="44" y="685"/>
                      <a:pt x="44" y="685"/>
                      <a:pt x="44" y="685"/>
                    </a:cubicBezTo>
                    <a:cubicBezTo>
                      <a:pt x="45" y="685"/>
                      <a:pt x="45" y="685"/>
                      <a:pt x="45" y="685"/>
                    </a:cubicBezTo>
                    <a:cubicBezTo>
                      <a:pt x="45" y="684"/>
                      <a:pt x="45" y="684"/>
                      <a:pt x="45" y="684"/>
                    </a:cubicBezTo>
                    <a:cubicBezTo>
                      <a:pt x="45" y="684"/>
                      <a:pt x="44" y="684"/>
                      <a:pt x="44" y="685"/>
                    </a:cubicBezTo>
                    <a:cubicBezTo>
                      <a:pt x="45" y="685"/>
                      <a:pt x="45" y="685"/>
                      <a:pt x="45" y="685"/>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4" y="684"/>
                      <a:pt x="43" y="683"/>
                    </a:cubicBezTo>
                    <a:cubicBezTo>
                      <a:pt x="38" y="681"/>
                      <a:pt x="29" y="677"/>
                      <a:pt x="21" y="673"/>
                    </a:cubicBezTo>
                    <a:cubicBezTo>
                      <a:pt x="17" y="671"/>
                      <a:pt x="13" y="669"/>
                      <a:pt x="10" y="668"/>
                    </a:cubicBezTo>
                    <a:cubicBezTo>
                      <a:pt x="8" y="667"/>
                      <a:pt x="7" y="666"/>
                      <a:pt x="6" y="666"/>
                    </a:cubicBezTo>
                    <a:cubicBezTo>
                      <a:pt x="5" y="666"/>
                      <a:pt x="5" y="666"/>
                      <a:pt x="5" y="666"/>
                    </a:cubicBezTo>
                    <a:cubicBezTo>
                      <a:pt x="4" y="665"/>
                      <a:pt x="4" y="665"/>
                      <a:pt x="3" y="665"/>
                    </a:cubicBezTo>
                    <a:cubicBezTo>
                      <a:pt x="3" y="665"/>
                      <a:pt x="3" y="665"/>
                      <a:pt x="3" y="665"/>
                    </a:cubicBezTo>
                    <a:cubicBezTo>
                      <a:pt x="3" y="665"/>
                      <a:pt x="2" y="666"/>
                      <a:pt x="2" y="666"/>
                    </a:cubicBezTo>
                    <a:cubicBezTo>
                      <a:pt x="2" y="667"/>
                      <a:pt x="2" y="668"/>
                      <a:pt x="3" y="668"/>
                    </a:cubicBezTo>
                    <a:cubicBezTo>
                      <a:pt x="43" y="693"/>
                      <a:pt x="43" y="693"/>
                      <a:pt x="43" y="693"/>
                    </a:cubicBezTo>
                    <a:cubicBezTo>
                      <a:pt x="44" y="692"/>
                      <a:pt x="44" y="692"/>
                      <a:pt x="44" y="692"/>
                    </a:cubicBezTo>
                    <a:cubicBezTo>
                      <a:pt x="43" y="691"/>
                      <a:pt x="43" y="691"/>
                      <a:pt x="43" y="691"/>
                    </a:cubicBezTo>
                    <a:cubicBezTo>
                      <a:pt x="44" y="692"/>
                      <a:pt x="44" y="692"/>
                      <a:pt x="44" y="692"/>
                    </a:cubicBezTo>
                    <a:cubicBezTo>
                      <a:pt x="43" y="691"/>
                      <a:pt x="43" y="691"/>
                      <a:pt x="43" y="691"/>
                    </a:cubicBezTo>
                    <a:cubicBezTo>
                      <a:pt x="43" y="691"/>
                      <a:pt x="43" y="691"/>
                      <a:pt x="43" y="691"/>
                    </a:cubicBezTo>
                    <a:cubicBezTo>
                      <a:pt x="44" y="692"/>
                      <a:pt x="44" y="692"/>
                      <a:pt x="44" y="692"/>
                    </a:cubicBezTo>
                    <a:cubicBezTo>
                      <a:pt x="43" y="691"/>
                      <a:pt x="43" y="691"/>
                      <a:pt x="43" y="691"/>
                    </a:cubicBezTo>
                    <a:cubicBezTo>
                      <a:pt x="44" y="692"/>
                      <a:pt x="44" y="692"/>
                      <a:pt x="44" y="692"/>
                    </a:cubicBezTo>
                    <a:cubicBezTo>
                      <a:pt x="44" y="691"/>
                      <a:pt x="44" y="691"/>
                      <a:pt x="44" y="691"/>
                    </a:cubicBezTo>
                    <a:cubicBezTo>
                      <a:pt x="43" y="691"/>
                      <a:pt x="43" y="691"/>
                      <a:pt x="43" y="691"/>
                    </a:cubicBezTo>
                    <a:cubicBezTo>
                      <a:pt x="44" y="692"/>
                      <a:pt x="44" y="692"/>
                      <a:pt x="44" y="692"/>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3" y="690"/>
                      <a:pt x="42" y="690"/>
                    </a:cubicBezTo>
                    <a:cubicBezTo>
                      <a:pt x="37" y="687"/>
                      <a:pt x="28" y="682"/>
                      <a:pt x="20" y="678"/>
                    </a:cubicBezTo>
                    <a:cubicBezTo>
                      <a:pt x="16" y="676"/>
                      <a:pt x="12" y="674"/>
                      <a:pt x="9" y="672"/>
                    </a:cubicBezTo>
                    <a:cubicBezTo>
                      <a:pt x="7" y="671"/>
                      <a:pt x="6" y="671"/>
                      <a:pt x="5" y="670"/>
                    </a:cubicBezTo>
                    <a:cubicBezTo>
                      <a:pt x="4" y="670"/>
                      <a:pt x="4" y="670"/>
                      <a:pt x="4" y="670"/>
                    </a:cubicBezTo>
                    <a:cubicBezTo>
                      <a:pt x="3" y="670"/>
                      <a:pt x="3" y="670"/>
                      <a:pt x="3" y="670"/>
                    </a:cubicBezTo>
                    <a:cubicBezTo>
                      <a:pt x="2" y="669"/>
                      <a:pt x="2" y="669"/>
                      <a:pt x="2" y="669"/>
                    </a:cubicBezTo>
                    <a:cubicBezTo>
                      <a:pt x="2" y="670"/>
                      <a:pt x="2" y="670"/>
                      <a:pt x="2" y="670"/>
                    </a:cubicBezTo>
                    <a:cubicBezTo>
                      <a:pt x="2" y="670"/>
                      <a:pt x="1" y="670"/>
                      <a:pt x="1" y="670"/>
                    </a:cubicBezTo>
                    <a:cubicBezTo>
                      <a:pt x="2" y="671"/>
                      <a:pt x="2" y="671"/>
                      <a:pt x="2" y="671"/>
                    </a:cubicBezTo>
                    <a:cubicBezTo>
                      <a:pt x="1" y="670"/>
                      <a:pt x="1" y="670"/>
                      <a:pt x="1" y="670"/>
                    </a:cubicBezTo>
                    <a:cubicBezTo>
                      <a:pt x="1" y="670"/>
                      <a:pt x="1" y="671"/>
                      <a:pt x="1" y="671"/>
                    </a:cubicBezTo>
                    <a:cubicBezTo>
                      <a:pt x="1" y="671"/>
                      <a:pt x="1" y="672"/>
                      <a:pt x="1" y="672"/>
                    </a:cubicBezTo>
                    <a:cubicBezTo>
                      <a:pt x="1" y="672"/>
                      <a:pt x="1" y="672"/>
                      <a:pt x="2" y="672"/>
                    </a:cubicBezTo>
                    <a:cubicBezTo>
                      <a:pt x="2" y="673"/>
                      <a:pt x="3" y="673"/>
                      <a:pt x="4" y="674"/>
                    </a:cubicBezTo>
                    <a:cubicBezTo>
                      <a:pt x="14" y="681"/>
                      <a:pt x="44" y="699"/>
                      <a:pt x="44" y="699"/>
                    </a:cubicBezTo>
                    <a:cubicBezTo>
                      <a:pt x="45" y="698"/>
                      <a:pt x="45" y="698"/>
                      <a:pt x="45" y="698"/>
                    </a:cubicBezTo>
                    <a:cubicBezTo>
                      <a:pt x="46" y="696"/>
                      <a:pt x="46" y="696"/>
                      <a:pt x="46" y="696"/>
                    </a:cubicBezTo>
                    <a:cubicBezTo>
                      <a:pt x="4" y="677"/>
                      <a:pt x="4" y="677"/>
                      <a:pt x="4" y="677"/>
                    </a:cubicBezTo>
                    <a:cubicBezTo>
                      <a:pt x="3" y="677"/>
                      <a:pt x="2" y="677"/>
                      <a:pt x="2" y="678"/>
                    </a:cubicBezTo>
                    <a:cubicBezTo>
                      <a:pt x="2" y="679"/>
                      <a:pt x="2" y="680"/>
                      <a:pt x="3" y="680"/>
                    </a:cubicBezTo>
                    <a:cubicBezTo>
                      <a:pt x="23" y="693"/>
                      <a:pt x="23" y="693"/>
                      <a:pt x="23" y="693"/>
                    </a:cubicBezTo>
                    <a:cubicBezTo>
                      <a:pt x="4" y="684"/>
                      <a:pt x="4" y="684"/>
                      <a:pt x="4" y="684"/>
                    </a:cubicBezTo>
                    <a:cubicBezTo>
                      <a:pt x="3" y="684"/>
                      <a:pt x="3" y="684"/>
                      <a:pt x="2" y="684"/>
                    </a:cubicBezTo>
                    <a:cubicBezTo>
                      <a:pt x="2" y="685"/>
                      <a:pt x="2" y="685"/>
                      <a:pt x="2" y="685"/>
                    </a:cubicBezTo>
                    <a:cubicBezTo>
                      <a:pt x="2" y="686"/>
                      <a:pt x="2" y="686"/>
                      <a:pt x="2" y="686"/>
                    </a:cubicBezTo>
                    <a:cubicBezTo>
                      <a:pt x="3" y="687"/>
                      <a:pt x="3" y="687"/>
                      <a:pt x="3" y="687"/>
                    </a:cubicBezTo>
                    <a:cubicBezTo>
                      <a:pt x="3" y="687"/>
                      <a:pt x="4" y="688"/>
                      <a:pt x="6" y="689"/>
                    </a:cubicBezTo>
                    <a:cubicBezTo>
                      <a:pt x="10" y="692"/>
                      <a:pt x="20" y="698"/>
                      <a:pt x="28" y="702"/>
                    </a:cubicBezTo>
                    <a:cubicBezTo>
                      <a:pt x="32" y="705"/>
                      <a:pt x="36" y="707"/>
                      <a:pt x="39" y="709"/>
                    </a:cubicBezTo>
                    <a:cubicBezTo>
                      <a:pt x="40" y="710"/>
                      <a:pt x="41" y="711"/>
                      <a:pt x="42" y="711"/>
                    </a:cubicBezTo>
                    <a:cubicBezTo>
                      <a:pt x="42" y="711"/>
                      <a:pt x="43" y="711"/>
                      <a:pt x="43" y="712"/>
                    </a:cubicBezTo>
                    <a:cubicBezTo>
                      <a:pt x="43" y="712"/>
                      <a:pt x="43" y="712"/>
                      <a:pt x="43" y="712"/>
                    </a:cubicBezTo>
                    <a:cubicBezTo>
                      <a:pt x="43" y="711"/>
                      <a:pt x="43" y="711"/>
                      <a:pt x="43" y="711"/>
                    </a:cubicBezTo>
                    <a:cubicBezTo>
                      <a:pt x="43" y="712"/>
                      <a:pt x="43" y="712"/>
                      <a:pt x="43" y="712"/>
                    </a:cubicBezTo>
                    <a:cubicBezTo>
                      <a:pt x="43" y="712"/>
                      <a:pt x="43" y="712"/>
                      <a:pt x="43" y="712"/>
                    </a:cubicBezTo>
                    <a:cubicBezTo>
                      <a:pt x="43" y="711"/>
                      <a:pt x="43" y="711"/>
                      <a:pt x="43" y="711"/>
                    </a:cubicBezTo>
                    <a:cubicBezTo>
                      <a:pt x="43" y="712"/>
                      <a:pt x="43" y="712"/>
                      <a:pt x="43" y="712"/>
                    </a:cubicBezTo>
                    <a:cubicBezTo>
                      <a:pt x="44" y="711"/>
                      <a:pt x="44" y="711"/>
                      <a:pt x="44" y="711"/>
                    </a:cubicBezTo>
                    <a:cubicBezTo>
                      <a:pt x="43" y="712"/>
                      <a:pt x="43" y="712"/>
                      <a:pt x="43" y="712"/>
                    </a:cubicBezTo>
                    <a:cubicBezTo>
                      <a:pt x="43" y="712"/>
                      <a:pt x="43" y="712"/>
                      <a:pt x="43" y="712"/>
                    </a:cubicBezTo>
                    <a:cubicBezTo>
                      <a:pt x="44" y="711"/>
                      <a:pt x="44" y="711"/>
                      <a:pt x="44" y="711"/>
                    </a:cubicBezTo>
                    <a:cubicBezTo>
                      <a:pt x="43" y="712"/>
                      <a:pt x="43" y="712"/>
                      <a:pt x="43" y="712"/>
                    </a:cubicBezTo>
                    <a:cubicBezTo>
                      <a:pt x="44" y="711"/>
                      <a:pt x="44" y="711"/>
                      <a:pt x="44" y="711"/>
                    </a:cubicBezTo>
                    <a:cubicBezTo>
                      <a:pt x="43" y="711"/>
                      <a:pt x="43" y="711"/>
                      <a:pt x="43" y="711"/>
                    </a:cubicBezTo>
                    <a:cubicBezTo>
                      <a:pt x="43" y="712"/>
                      <a:pt x="43" y="712"/>
                      <a:pt x="43" y="712"/>
                    </a:cubicBezTo>
                    <a:cubicBezTo>
                      <a:pt x="44" y="711"/>
                      <a:pt x="44" y="711"/>
                      <a:pt x="44" y="711"/>
                    </a:cubicBezTo>
                    <a:cubicBezTo>
                      <a:pt x="43" y="711"/>
                      <a:pt x="43" y="711"/>
                      <a:pt x="43" y="711"/>
                    </a:cubicBezTo>
                    <a:cubicBezTo>
                      <a:pt x="44" y="711"/>
                      <a:pt x="44" y="711"/>
                      <a:pt x="44" y="711"/>
                    </a:cubicBezTo>
                    <a:cubicBezTo>
                      <a:pt x="43" y="711"/>
                      <a:pt x="43" y="711"/>
                      <a:pt x="43" y="711"/>
                    </a:cubicBezTo>
                    <a:cubicBezTo>
                      <a:pt x="43" y="711"/>
                      <a:pt x="43" y="711"/>
                      <a:pt x="43" y="711"/>
                    </a:cubicBezTo>
                    <a:cubicBezTo>
                      <a:pt x="44" y="711"/>
                      <a:pt x="44" y="711"/>
                      <a:pt x="44" y="711"/>
                    </a:cubicBezTo>
                    <a:cubicBezTo>
                      <a:pt x="43" y="711"/>
                      <a:pt x="43" y="711"/>
                      <a:pt x="43" y="711"/>
                    </a:cubicBezTo>
                    <a:cubicBezTo>
                      <a:pt x="44" y="711"/>
                      <a:pt x="44" y="711"/>
                      <a:pt x="44" y="711"/>
                    </a:cubicBezTo>
                    <a:cubicBezTo>
                      <a:pt x="45" y="709"/>
                      <a:pt x="45" y="709"/>
                      <a:pt x="45" y="709"/>
                    </a:cubicBezTo>
                    <a:cubicBezTo>
                      <a:pt x="4" y="691"/>
                      <a:pt x="4" y="691"/>
                      <a:pt x="4" y="691"/>
                    </a:cubicBezTo>
                    <a:cubicBezTo>
                      <a:pt x="3" y="690"/>
                      <a:pt x="3" y="691"/>
                      <a:pt x="2" y="691"/>
                    </a:cubicBezTo>
                    <a:cubicBezTo>
                      <a:pt x="2" y="692"/>
                      <a:pt x="2" y="693"/>
                      <a:pt x="3" y="693"/>
                    </a:cubicBezTo>
                    <a:cubicBezTo>
                      <a:pt x="21" y="705"/>
                      <a:pt x="21" y="705"/>
                      <a:pt x="21" y="705"/>
                    </a:cubicBezTo>
                    <a:cubicBezTo>
                      <a:pt x="4" y="697"/>
                      <a:pt x="4" y="697"/>
                      <a:pt x="4" y="697"/>
                    </a:cubicBezTo>
                    <a:cubicBezTo>
                      <a:pt x="4" y="696"/>
                      <a:pt x="3" y="697"/>
                      <a:pt x="2" y="697"/>
                    </a:cubicBezTo>
                    <a:cubicBezTo>
                      <a:pt x="2" y="698"/>
                      <a:pt x="2" y="699"/>
                      <a:pt x="3" y="699"/>
                    </a:cubicBezTo>
                    <a:cubicBezTo>
                      <a:pt x="44" y="725"/>
                      <a:pt x="44" y="725"/>
                      <a:pt x="44" y="725"/>
                    </a:cubicBezTo>
                    <a:cubicBezTo>
                      <a:pt x="44" y="723"/>
                      <a:pt x="44" y="723"/>
                      <a:pt x="44" y="723"/>
                    </a:cubicBezTo>
                    <a:cubicBezTo>
                      <a:pt x="45" y="722"/>
                      <a:pt x="45" y="722"/>
                      <a:pt x="45" y="722"/>
                    </a:cubicBezTo>
                    <a:cubicBezTo>
                      <a:pt x="45" y="722"/>
                      <a:pt x="35" y="717"/>
                      <a:pt x="25" y="711"/>
                    </a:cubicBezTo>
                    <a:cubicBezTo>
                      <a:pt x="20" y="709"/>
                      <a:pt x="14" y="706"/>
                      <a:pt x="10" y="704"/>
                    </a:cubicBezTo>
                    <a:cubicBezTo>
                      <a:pt x="8" y="703"/>
                      <a:pt x="7" y="702"/>
                      <a:pt x="5" y="702"/>
                    </a:cubicBezTo>
                    <a:cubicBezTo>
                      <a:pt x="5" y="701"/>
                      <a:pt x="4" y="701"/>
                      <a:pt x="4" y="701"/>
                    </a:cubicBezTo>
                    <a:cubicBezTo>
                      <a:pt x="3" y="701"/>
                      <a:pt x="3" y="701"/>
                      <a:pt x="3" y="701"/>
                    </a:cubicBezTo>
                    <a:cubicBezTo>
                      <a:pt x="3" y="701"/>
                      <a:pt x="3" y="701"/>
                      <a:pt x="2" y="701"/>
                    </a:cubicBezTo>
                    <a:cubicBezTo>
                      <a:pt x="2" y="701"/>
                      <a:pt x="2" y="701"/>
                      <a:pt x="2" y="701"/>
                    </a:cubicBezTo>
                    <a:cubicBezTo>
                      <a:pt x="2" y="701"/>
                      <a:pt x="1" y="701"/>
                      <a:pt x="1" y="701"/>
                    </a:cubicBezTo>
                    <a:cubicBezTo>
                      <a:pt x="1" y="702"/>
                      <a:pt x="1" y="703"/>
                      <a:pt x="2" y="703"/>
                    </a:cubicBezTo>
                    <a:cubicBezTo>
                      <a:pt x="43" y="730"/>
                      <a:pt x="43" y="730"/>
                      <a:pt x="43" y="730"/>
                    </a:cubicBezTo>
                    <a:cubicBezTo>
                      <a:pt x="44" y="728"/>
                      <a:pt x="44" y="728"/>
                      <a:pt x="44" y="728"/>
                    </a:cubicBezTo>
                    <a:cubicBezTo>
                      <a:pt x="43" y="727"/>
                      <a:pt x="43" y="727"/>
                      <a:pt x="43" y="727"/>
                    </a:cubicBezTo>
                    <a:cubicBezTo>
                      <a:pt x="44" y="728"/>
                      <a:pt x="44" y="728"/>
                      <a:pt x="44" y="728"/>
                    </a:cubicBezTo>
                    <a:cubicBezTo>
                      <a:pt x="44" y="727"/>
                      <a:pt x="44" y="727"/>
                      <a:pt x="44" y="727"/>
                    </a:cubicBezTo>
                    <a:cubicBezTo>
                      <a:pt x="43" y="727"/>
                      <a:pt x="43" y="727"/>
                      <a:pt x="43" y="727"/>
                    </a:cubicBezTo>
                    <a:cubicBezTo>
                      <a:pt x="44" y="728"/>
                      <a:pt x="44" y="728"/>
                      <a:pt x="44" y="728"/>
                    </a:cubicBezTo>
                    <a:cubicBezTo>
                      <a:pt x="44" y="727"/>
                      <a:pt x="44" y="727"/>
                      <a:pt x="44" y="727"/>
                    </a:cubicBezTo>
                    <a:cubicBezTo>
                      <a:pt x="44" y="728"/>
                      <a:pt x="44" y="728"/>
                      <a:pt x="44" y="728"/>
                    </a:cubicBezTo>
                    <a:cubicBezTo>
                      <a:pt x="44" y="727"/>
                      <a:pt x="44" y="727"/>
                      <a:pt x="44" y="727"/>
                    </a:cubicBezTo>
                    <a:cubicBezTo>
                      <a:pt x="44" y="727"/>
                      <a:pt x="44" y="727"/>
                      <a:pt x="44" y="727"/>
                    </a:cubicBezTo>
                    <a:cubicBezTo>
                      <a:pt x="44" y="728"/>
                      <a:pt x="44" y="728"/>
                      <a:pt x="44" y="728"/>
                    </a:cubicBezTo>
                    <a:cubicBezTo>
                      <a:pt x="44" y="727"/>
                      <a:pt x="44" y="727"/>
                      <a:pt x="44" y="727"/>
                    </a:cubicBezTo>
                    <a:cubicBezTo>
                      <a:pt x="44" y="728"/>
                      <a:pt x="44" y="728"/>
                      <a:pt x="44" y="728"/>
                    </a:cubicBezTo>
                    <a:cubicBezTo>
                      <a:pt x="45" y="727"/>
                      <a:pt x="45" y="727"/>
                      <a:pt x="45" y="727"/>
                    </a:cubicBezTo>
                    <a:cubicBezTo>
                      <a:pt x="44" y="727"/>
                      <a:pt x="45" y="727"/>
                      <a:pt x="44" y="727"/>
                    </a:cubicBezTo>
                    <a:cubicBezTo>
                      <a:pt x="44" y="728"/>
                      <a:pt x="44" y="728"/>
                      <a:pt x="44" y="728"/>
                    </a:cubicBezTo>
                    <a:cubicBezTo>
                      <a:pt x="45" y="727"/>
                      <a:pt x="45" y="727"/>
                      <a:pt x="45" y="727"/>
                    </a:cubicBezTo>
                    <a:cubicBezTo>
                      <a:pt x="44" y="727"/>
                      <a:pt x="44" y="727"/>
                      <a:pt x="44" y="727"/>
                    </a:cubicBezTo>
                    <a:cubicBezTo>
                      <a:pt x="45" y="727"/>
                      <a:pt x="45" y="727"/>
                      <a:pt x="45" y="727"/>
                    </a:cubicBezTo>
                    <a:cubicBezTo>
                      <a:pt x="45" y="727"/>
                      <a:pt x="45" y="727"/>
                      <a:pt x="45" y="727"/>
                    </a:cubicBezTo>
                    <a:cubicBezTo>
                      <a:pt x="44" y="727"/>
                      <a:pt x="44" y="727"/>
                      <a:pt x="44" y="727"/>
                    </a:cubicBezTo>
                    <a:cubicBezTo>
                      <a:pt x="45" y="727"/>
                      <a:pt x="45" y="727"/>
                      <a:pt x="45" y="727"/>
                    </a:cubicBezTo>
                    <a:cubicBezTo>
                      <a:pt x="44" y="727"/>
                      <a:pt x="44" y="726"/>
                      <a:pt x="42" y="726"/>
                    </a:cubicBezTo>
                    <a:cubicBezTo>
                      <a:pt x="38" y="724"/>
                      <a:pt x="29" y="720"/>
                      <a:pt x="21" y="716"/>
                    </a:cubicBezTo>
                    <a:cubicBezTo>
                      <a:pt x="17" y="714"/>
                      <a:pt x="13" y="712"/>
                      <a:pt x="10" y="711"/>
                    </a:cubicBezTo>
                    <a:cubicBezTo>
                      <a:pt x="9" y="710"/>
                      <a:pt x="8" y="710"/>
                      <a:pt x="7" y="709"/>
                    </a:cubicBezTo>
                    <a:cubicBezTo>
                      <a:pt x="6" y="709"/>
                      <a:pt x="6" y="709"/>
                      <a:pt x="5" y="709"/>
                    </a:cubicBezTo>
                    <a:cubicBezTo>
                      <a:pt x="5" y="709"/>
                      <a:pt x="5" y="708"/>
                      <a:pt x="4" y="708"/>
                    </a:cubicBezTo>
                    <a:cubicBezTo>
                      <a:pt x="4" y="709"/>
                      <a:pt x="4" y="709"/>
                      <a:pt x="4" y="709"/>
                    </a:cubicBezTo>
                    <a:cubicBezTo>
                      <a:pt x="3" y="709"/>
                      <a:pt x="3" y="709"/>
                      <a:pt x="3" y="709"/>
                    </a:cubicBezTo>
                    <a:cubicBezTo>
                      <a:pt x="2" y="710"/>
                      <a:pt x="2" y="710"/>
                      <a:pt x="2" y="710"/>
                    </a:cubicBezTo>
                    <a:cubicBezTo>
                      <a:pt x="2" y="711"/>
                      <a:pt x="3" y="711"/>
                      <a:pt x="3" y="711"/>
                    </a:cubicBezTo>
                    <a:cubicBezTo>
                      <a:pt x="3" y="711"/>
                      <a:pt x="3" y="711"/>
                      <a:pt x="3" y="711"/>
                    </a:cubicBezTo>
                    <a:cubicBezTo>
                      <a:pt x="3" y="711"/>
                      <a:pt x="4" y="712"/>
                      <a:pt x="4" y="712"/>
                    </a:cubicBezTo>
                    <a:cubicBezTo>
                      <a:pt x="7" y="714"/>
                      <a:pt x="17" y="720"/>
                      <a:pt x="26" y="725"/>
                    </a:cubicBezTo>
                    <a:cubicBezTo>
                      <a:pt x="31" y="728"/>
                      <a:pt x="36" y="731"/>
                      <a:pt x="39" y="733"/>
                    </a:cubicBezTo>
                    <a:cubicBezTo>
                      <a:pt x="41" y="734"/>
                      <a:pt x="42" y="735"/>
                      <a:pt x="43" y="736"/>
                    </a:cubicBezTo>
                    <a:cubicBezTo>
                      <a:pt x="43" y="736"/>
                      <a:pt x="44" y="736"/>
                      <a:pt x="44" y="736"/>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5" y="736"/>
                      <a:pt x="45" y="736"/>
                      <a:pt x="45" y="736"/>
                    </a:cubicBezTo>
                    <a:cubicBezTo>
                      <a:pt x="44" y="736"/>
                      <a:pt x="44" y="736"/>
                      <a:pt x="44" y="736"/>
                    </a:cubicBezTo>
                    <a:cubicBezTo>
                      <a:pt x="44" y="736"/>
                      <a:pt x="44" y="736"/>
                      <a:pt x="44" y="737"/>
                    </a:cubicBezTo>
                    <a:cubicBezTo>
                      <a:pt x="45" y="736"/>
                      <a:pt x="45" y="736"/>
                      <a:pt x="45" y="736"/>
                    </a:cubicBezTo>
                    <a:cubicBezTo>
                      <a:pt x="44" y="736"/>
                      <a:pt x="44" y="736"/>
                      <a:pt x="44" y="736"/>
                    </a:cubicBezTo>
                    <a:cubicBezTo>
                      <a:pt x="45" y="736"/>
                      <a:pt x="45" y="736"/>
                      <a:pt x="45" y="736"/>
                    </a:cubicBezTo>
                    <a:cubicBezTo>
                      <a:pt x="44" y="735"/>
                      <a:pt x="44" y="735"/>
                      <a:pt x="44" y="735"/>
                    </a:cubicBezTo>
                    <a:cubicBezTo>
                      <a:pt x="44" y="736"/>
                      <a:pt x="44" y="736"/>
                      <a:pt x="44" y="736"/>
                    </a:cubicBezTo>
                    <a:cubicBezTo>
                      <a:pt x="45" y="736"/>
                      <a:pt x="45" y="736"/>
                      <a:pt x="45" y="736"/>
                    </a:cubicBezTo>
                    <a:cubicBezTo>
                      <a:pt x="44" y="735"/>
                      <a:pt x="44" y="735"/>
                      <a:pt x="44" y="735"/>
                    </a:cubicBezTo>
                    <a:cubicBezTo>
                      <a:pt x="45" y="736"/>
                      <a:pt x="45" y="736"/>
                      <a:pt x="45" y="736"/>
                    </a:cubicBezTo>
                    <a:cubicBezTo>
                      <a:pt x="46" y="734"/>
                      <a:pt x="46" y="734"/>
                      <a:pt x="46" y="734"/>
                    </a:cubicBezTo>
                    <a:cubicBezTo>
                      <a:pt x="3" y="714"/>
                      <a:pt x="3" y="714"/>
                      <a:pt x="3" y="714"/>
                    </a:cubicBezTo>
                    <a:cubicBezTo>
                      <a:pt x="2" y="714"/>
                      <a:pt x="1" y="714"/>
                      <a:pt x="1" y="715"/>
                    </a:cubicBezTo>
                    <a:cubicBezTo>
                      <a:pt x="0" y="716"/>
                      <a:pt x="1" y="716"/>
                      <a:pt x="1" y="717"/>
                    </a:cubicBezTo>
                    <a:cubicBezTo>
                      <a:pt x="17" y="727"/>
                      <a:pt x="17" y="727"/>
                      <a:pt x="17" y="727"/>
                    </a:cubicBezTo>
                    <a:cubicBezTo>
                      <a:pt x="3" y="720"/>
                      <a:pt x="3" y="720"/>
                      <a:pt x="3" y="720"/>
                    </a:cubicBezTo>
                    <a:cubicBezTo>
                      <a:pt x="3" y="719"/>
                      <a:pt x="2" y="720"/>
                      <a:pt x="1" y="720"/>
                    </a:cubicBezTo>
                    <a:cubicBezTo>
                      <a:pt x="1" y="721"/>
                      <a:pt x="1" y="722"/>
                      <a:pt x="2" y="722"/>
                    </a:cubicBezTo>
                    <a:cubicBezTo>
                      <a:pt x="43" y="748"/>
                      <a:pt x="43" y="748"/>
                      <a:pt x="43" y="748"/>
                    </a:cubicBezTo>
                    <a:cubicBezTo>
                      <a:pt x="44" y="747"/>
                      <a:pt x="44" y="747"/>
                      <a:pt x="44" y="747"/>
                    </a:cubicBezTo>
                    <a:cubicBezTo>
                      <a:pt x="43" y="746"/>
                      <a:pt x="43" y="746"/>
                      <a:pt x="43" y="746"/>
                    </a:cubicBezTo>
                    <a:cubicBezTo>
                      <a:pt x="44" y="747"/>
                      <a:pt x="44" y="747"/>
                      <a:pt x="44" y="747"/>
                    </a:cubicBezTo>
                    <a:cubicBezTo>
                      <a:pt x="44" y="746"/>
                      <a:pt x="44" y="746"/>
                      <a:pt x="44" y="746"/>
                    </a:cubicBezTo>
                    <a:cubicBezTo>
                      <a:pt x="43" y="746"/>
                      <a:pt x="43" y="746"/>
                      <a:pt x="43" y="746"/>
                    </a:cubicBezTo>
                    <a:cubicBezTo>
                      <a:pt x="44" y="747"/>
                      <a:pt x="44" y="747"/>
                      <a:pt x="44" y="747"/>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3" y="745"/>
                      <a:pt x="42" y="745"/>
                    </a:cubicBezTo>
                    <a:cubicBezTo>
                      <a:pt x="37" y="743"/>
                      <a:pt x="27" y="738"/>
                      <a:pt x="18" y="733"/>
                    </a:cubicBezTo>
                    <a:cubicBezTo>
                      <a:pt x="14" y="731"/>
                      <a:pt x="10" y="729"/>
                      <a:pt x="7" y="728"/>
                    </a:cubicBezTo>
                    <a:cubicBezTo>
                      <a:pt x="4" y="726"/>
                      <a:pt x="2" y="725"/>
                      <a:pt x="2" y="725"/>
                    </a:cubicBezTo>
                    <a:cubicBezTo>
                      <a:pt x="2" y="725"/>
                      <a:pt x="1" y="725"/>
                      <a:pt x="0" y="726"/>
                    </a:cubicBezTo>
                    <a:cubicBezTo>
                      <a:pt x="0" y="726"/>
                      <a:pt x="0" y="727"/>
                      <a:pt x="0" y="727"/>
                    </a:cubicBezTo>
                    <a:cubicBezTo>
                      <a:pt x="0" y="727"/>
                      <a:pt x="0" y="727"/>
                      <a:pt x="0" y="728"/>
                    </a:cubicBezTo>
                    <a:cubicBezTo>
                      <a:pt x="1" y="728"/>
                      <a:pt x="1" y="728"/>
                      <a:pt x="1" y="728"/>
                    </a:cubicBezTo>
                    <a:cubicBezTo>
                      <a:pt x="1" y="728"/>
                      <a:pt x="1" y="728"/>
                      <a:pt x="2" y="729"/>
                    </a:cubicBezTo>
                    <a:cubicBezTo>
                      <a:pt x="5" y="731"/>
                      <a:pt x="15" y="738"/>
                      <a:pt x="25" y="744"/>
                    </a:cubicBezTo>
                    <a:cubicBezTo>
                      <a:pt x="35" y="750"/>
                      <a:pt x="45" y="755"/>
                      <a:pt x="45" y="755"/>
                    </a:cubicBezTo>
                    <a:cubicBezTo>
                      <a:pt x="45" y="754"/>
                      <a:pt x="45" y="754"/>
                      <a:pt x="45" y="754"/>
                    </a:cubicBezTo>
                    <a:cubicBezTo>
                      <a:pt x="46" y="753"/>
                      <a:pt x="46" y="753"/>
                      <a:pt x="46" y="753"/>
                    </a:cubicBezTo>
                    <a:cubicBezTo>
                      <a:pt x="46" y="753"/>
                      <a:pt x="36" y="747"/>
                      <a:pt x="25" y="742"/>
                    </a:cubicBezTo>
                    <a:cubicBezTo>
                      <a:pt x="20" y="739"/>
                      <a:pt x="14" y="736"/>
                      <a:pt x="10" y="734"/>
                    </a:cubicBezTo>
                    <a:cubicBezTo>
                      <a:pt x="8" y="733"/>
                      <a:pt x="7" y="732"/>
                      <a:pt x="5" y="732"/>
                    </a:cubicBezTo>
                    <a:cubicBezTo>
                      <a:pt x="5" y="732"/>
                      <a:pt x="4" y="731"/>
                      <a:pt x="4" y="731"/>
                    </a:cubicBezTo>
                    <a:cubicBezTo>
                      <a:pt x="3" y="731"/>
                      <a:pt x="3" y="731"/>
                      <a:pt x="3" y="731"/>
                    </a:cubicBezTo>
                    <a:cubicBezTo>
                      <a:pt x="3" y="731"/>
                      <a:pt x="3" y="731"/>
                      <a:pt x="3" y="731"/>
                    </a:cubicBezTo>
                    <a:cubicBezTo>
                      <a:pt x="3" y="731"/>
                      <a:pt x="3" y="731"/>
                      <a:pt x="3" y="731"/>
                    </a:cubicBezTo>
                    <a:cubicBezTo>
                      <a:pt x="2" y="731"/>
                      <a:pt x="2" y="731"/>
                      <a:pt x="2" y="731"/>
                    </a:cubicBezTo>
                    <a:cubicBezTo>
                      <a:pt x="2" y="731"/>
                      <a:pt x="1" y="731"/>
                      <a:pt x="1" y="732"/>
                    </a:cubicBezTo>
                    <a:cubicBezTo>
                      <a:pt x="2" y="732"/>
                      <a:pt x="2" y="732"/>
                      <a:pt x="2" y="732"/>
                    </a:cubicBezTo>
                    <a:cubicBezTo>
                      <a:pt x="1" y="731"/>
                      <a:pt x="1" y="731"/>
                      <a:pt x="1" y="731"/>
                    </a:cubicBezTo>
                    <a:cubicBezTo>
                      <a:pt x="1" y="732"/>
                      <a:pt x="1" y="732"/>
                      <a:pt x="1" y="732"/>
                    </a:cubicBezTo>
                    <a:cubicBezTo>
                      <a:pt x="1" y="733"/>
                      <a:pt x="1" y="733"/>
                      <a:pt x="1" y="733"/>
                    </a:cubicBezTo>
                    <a:cubicBezTo>
                      <a:pt x="2" y="734"/>
                      <a:pt x="2" y="734"/>
                      <a:pt x="2" y="734"/>
                    </a:cubicBezTo>
                    <a:cubicBezTo>
                      <a:pt x="2" y="734"/>
                      <a:pt x="3" y="735"/>
                      <a:pt x="5" y="736"/>
                    </a:cubicBezTo>
                    <a:cubicBezTo>
                      <a:pt x="14" y="742"/>
                      <a:pt x="43" y="759"/>
                      <a:pt x="43" y="759"/>
                    </a:cubicBezTo>
                    <a:cubicBezTo>
                      <a:pt x="44" y="758"/>
                      <a:pt x="44" y="758"/>
                      <a:pt x="44" y="758"/>
                    </a:cubicBezTo>
                    <a:cubicBezTo>
                      <a:pt x="44" y="756"/>
                      <a:pt x="44" y="756"/>
                      <a:pt x="44" y="756"/>
                    </a:cubicBezTo>
                    <a:cubicBezTo>
                      <a:pt x="44" y="758"/>
                      <a:pt x="44" y="758"/>
                      <a:pt x="44" y="758"/>
                    </a:cubicBezTo>
                    <a:cubicBezTo>
                      <a:pt x="44" y="757"/>
                      <a:pt x="44" y="757"/>
                      <a:pt x="44" y="757"/>
                    </a:cubicBezTo>
                    <a:cubicBezTo>
                      <a:pt x="44" y="756"/>
                      <a:pt x="44" y="756"/>
                      <a:pt x="44" y="756"/>
                    </a:cubicBezTo>
                    <a:cubicBezTo>
                      <a:pt x="44" y="758"/>
                      <a:pt x="44" y="758"/>
                      <a:pt x="44" y="758"/>
                    </a:cubicBezTo>
                    <a:cubicBezTo>
                      <a:pt x="44" y="757"/>
                      <a:pt x="44" y="757"/>
                      <a:pt x="44" y="757"/>
                    </a:cubicBezTo>
                    <a:cubicBezTo>
                      <a:pt x="44" y="758"/>
                      <a:pt x="44" y="758"/>
                      <a:pt x="44" y="758"/>
                    </a:cubicBezTo>
                    <a:cubicBezTo>
                      <a:pt x="44" y="757"/>
                      <a:pt x="44" y="757"/>
                      <a:pt x="44" y="757"/>
                    </a:cubicBezTo>
                    <a:cubicBezTo>
                      <a:pt x="44" y="757"/>
                      <a:pt x="44" y="757"/>
                      <a:pt x="44" y="757"/>
                    </a:cubicBezTo>
                    <a:cubicBezTo>
                      <a:pt x="44" y="758"/>
                      <a:pt x="44" y="758"/>
                      <a:pt x="44" y="758"/>
                    </a:cubicBezTo>
                    <a:cubicBezTo>
                      <a:pt x="44" y="757"/>
                      <a:pt x="44" y="757"/>
                      <a:pt x="44" y="757"/>
                    </a:cubicBezTo>
                    <a:cubicBezTo>
                      <a:pt x="44" y="757"/>
                      <a:pt x="43" y="756"/>
                      <a:pt x="42" y="756"/>
                    </a:cubicBezTo>
                    <a:cubicBezTo>
                      <a:pt x="38" y="753"/>
                      <a:pt x="29" y="749"/>
                      <a:pt x="20" y="744"/>
                    </a:cubicBezTo>
                    <a:cubicBezTo>
                      <a:pt x="16" y="742"/>
                      <a:pt x="12" y="740"/>
                      <a:pt x="9" y="739"/>
                    </a:cubicBezTo>
                    <a:cubicBezTo>
                      <a:pt x="8" y="738"/>
                      <a:pt x="7" y="737"/>
                      <a:pt x="6" y="737"/>
                    </a:cubicBezTo>
                    <a:cubicBezTo>
                      <a:pt x="5" y="737"/>
                      <a:pt x="5" y="737"/>
                      <a:pt x="4" y="736"/>
                    </a:cubicBezTo>
                    <a:cubicBezTo>
                      <a:pt x="4" y="736"/>
                      <a:pt x="4" y="736"/>
                      <a:pt x="4" y="736"/>
                    </a:cubicBezTo>
                    <a:cubicBezTo>
                      <a:pt x="3" y="736"/>
                      <a:pt x="3" y="736"/>
                      <a:pt x="3" y="736"/>
                    </a:cubicBezTo>
                    <a:cubicBezTo>
                      <a:pt x="3" y="736"/>
                      <a:pt x="3" y="736"/>
                      <a:pt x="3" y="736"/>
                    </a:cubicBezTo>
                    <a:cubicBezTo>
                      <a:pt x="3" y="736"/>
                      <a:pt x="2" y="737"/>
                      <a:pt x="2" y="737"/>
                    </a:cubicBezTo>
                    <a:cubicBezTo>
                      <a:pt x="3" y="738"/>
                      <a:pt x="3" y="738"/>
                      <a:pt x="3" y="738"/>
                    </a:cubicBezTo>
                    <a:cubicBezTo>
                      <a:pt x="2" y="737"/>
                      <a:pt x="2" y="737"/>
                      <a:pt x="2" y="737"/>
                    </a:cubicBezTo>
                    <a:cubicBezTo>
                      <a:pt x="2" y="738"/>
                      <a:pt x="2" y="738"/>
                      <a:pt x="2" y="738"/>
                    </a:cubicBezTo>
                    <a:cubicBezTo>
                      <a:pt x="2" y="738"/>
                      <a:pt x="2" y="739"/>
                      <a:pt x="2" y="739"/>
                    </a:cubicBezTo>
                    <a:cubicBezTo>
                      <a:pt x="2" y="739"/>
                      <a:pt x="3" y="740"/>
                      <a:pt x="3" y="740"/>
                    </a:cubicBezTo>
                    <a:cubicBezTo>
                      <a:pt x="5" y="741"/>
                      <a:pt x="8" y="744"/>
                      <a:pt x="12" y="746"/>
                    </a:cubicBezTo>
                    <a:cubicBezTo>
                      <a:pt x="25" y="754"/>
                      <a:pt x="44" y="765"/>
                      <a:pt x="44" y="765"/>
                    </a:cubicBezTo>
                    <a:cubicBezTo>
                      <a:pt x="45" y="764"/>
                      <a:pt x="45" y="764"/>
                      <a:pt x="45" y="764"/>
                    </a:cubicBezTo>
                    <a:cubicBezTo>
                      <a:pt x="46" y="763"/>
                      <a:pt x="46" y="763"/>
                      <a:pt x="46" y="763"/>
                    </a:cubicBezTo>
                    <a:cubicBezTo>
                      <a:pt x="5" y="742"/>
                      <a:pt x="5" y="742"/>
                      <a:pt x="5" y="742"/>
                    </a:cubicBezTo>
                    <a:cubicBezTo>
                      <a:pt x="4" y="742"/>
                      <a:pt x="4" y="742"/>
                      <a:pt x="3" y="742"/>
                    </a:cubicBezTo>
                    <a:cubicBezTo>
                      <a:pt x="3" y="743"/>
                      <a:pt x="2" y="743"/>
                      <a:pt x="2" y="744"/>
                    </a:cubicBezTo>
                    <a:cubicBezTo>
                      <a:pt x="2" y="744"/>
                      <a:pt x="3" y="744"/>
                      <a:pt x="3" y="744"/>
                    </a:cubicBezTo>
                    <a:cubicBezTo>
                      <a:pt x="3" y="745"/>
                      <a:pt x="3" y="745"/>
                      <a:pt x="3" y="745"/>
                    </a:cubicBezTo>
                    <a:cubicBezTo>
                      <a:pt x="3" y="745"/>
                      <a:pt x="3" y="745"/>
                      <a:pt x="4" y="745"/>
                    </a:cubicBezTo>
                    <a:cubicBezTo>
                      <a:pt x="7" y="747"/>
                      <a:pt x="17" y="754"/>
                      <a:pt x="26" y="759"/>
                    </a:cubicBezTo>
                    <a:cubicBezTo>
                      <a:pt x="36" y="765"/>
                      <a:pt x="44" y="771"/>
                      <a:pt x="44" y="771"/>
                    </a:cubicBezTo>
                    <a:cubicBezTo>
                      <a:pt x="45" y="769"/>
                      <a:pt x="45" y="769"/>
                      <a:pt x="45" y="769"/>
                    </a:cubicBezTo>
                    <a:cubicBezTo>
                      <a:pt x="46" y="768"/>
                      <a:pt x="46" y="768"/>
                      <a:pt x="46" y="768"/>
                    </a:cubicBezTo>
                    <a:cubicBezTo>
                      <a:pt x="4" y="747"/>
                      <a:pt x="4" y="747"/>
                      <a:pt x="4" y="747"/>
                    </a:cubicBezTo>
                    <a:cubicBezTo>
                      <a:pt x="3" y="747"/>
                      <a:pt x="2" y="747"/>
                      <a:pt x="2" y="748"/>
                    </a:cubicBezTo>
                    <a:cubicBezTo>
                      <a:pt x="2" y="748"/>
                      <a:pt x="2" y="749"/>
                      <a:pt x="3" y="749"/>
                    </a:cubicBezTo>
                    <a:cubicBezTo>
                      <a:pt x="44" y="776"/>
                      <a:pt x="44" y="776"/>
                      <a:pt x="44" y="776"/>
                    </a:cubicBezTo>
                    <a:cubicBezTo>
                      <a:pt x="45" y="774"/>
                      <a:pt x="45" y="774"/>
                      <a:pt x="45" y="774"/>
                    </a:cubicBezTo>
                    <a:cubicBezTo>
                      <a:pt x="44" y="774"/>
                      <a:pt x="44" y="774"/>
                      <a:pt x="44" y="774"/>
                    </a:cubicBezTo>
                    <a:cubicBezTo>
                      <a:pt x="45" y="774"/>
                      <a:pt x="45" y="774"/>
                      <a:pt x="45" y="774"/>
                    </a:cubicBezTo>
                    <a:cubicBezTo>
                      <a:pt x="45" y="773"/>
                      <a:pt x="45" y="773"/>
                      <a:pt x="45" y="773"/>
                    </a:cubicBezTo>
                    <a:cubicBezTo>
                      <a:pt x="45" y="773"/>
                      <a:pt x="44" y="773"/>
                      <a:pt x="44" y="774"/>
                    </a:cubicBezTo>
                    <a:cubicBezTo>
                      <a:pt x="45" y="774"/>
                      <a:pt x="45" y="774"/>
                      <a:pt x="45" y="774"/>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4" y="773"/>
                      <a:pt x="42" y="772"/>
                    </a:cubicBezTo>
                    <a:cubicBezTo>
                      <a:pt x="37" y="770"/>
                      <a:pt x="28" y="765"/>
                      <a:pt x="19" y="761"/>
                    </a:cubicBezTo>
                    <a:cubicBezTo>
                      <a:pt x="15" y="759"/>
                      <a:pt x="11" y="757"/>
                      <a:pt x="8" y="756"/>
                    </a:cubicBezTo>
                    <a:cubicBezTo>
                      <a:pt x="5" y="754"/>
                      <a:pt x="3" y="753"/>
                      <a:pt x="3" y="753"/>
                    </a:cubicBezTo>
                    <a:cubicBezTo>
                      <a:pt x="2" y="753"/>
                      <a:pt x="1" y="753"/>
                      <a:pt x="1" y="754"/>
                    </a:cubicBezTo>
                    <a:cubicBezTo>
                      <a:pt x="0" y="755"/>
                      <a:pt x="1" y="756"/>
                      <a:pt x="1" y="756"/>
                    </a:cubicBezTo>
                    <a:cubicBezTo>
                      <a:pt x="20" y="768"/>
                      <a:pt x="20" y="768"/>
                      <a:pt x="20" y="768"/>
                    </a:cubicBezTo>
                    <a:cubicBezTo>
                      <a:pt x="3" y="759"/>
                      <a:pt x="3" y="759"/>
                      <a:pt x="3" y="759"/>
                    </a:cubicBezTo>
                    <a:cubicBezTo>
                      <a:pt x="2" y="759"/>
                      <a:pt x="1" y="759"/>
                      <a:pt x="1" y="760"/>
                    </a:cubicBezTo>
                    <a:cubicBezTo>
                      <a:pt x="0" y="761"/>
                      <a:pt x="1" y="762"/>
                      <a:pt x="1" y="762"/>
                    </a:cubicBezTo>
                    <a:cubicBezTo>
                      <a:pt x="43" y="788"/>
                      <a:pt x="43" y="788"/>
                      <a:pt x="43" y="788"/>
                    </a:cubicBezTo>
                    <a:cubicBezTo>
                      <a:pt x="44" y="787"/>
                      <a:pt x="44" y="787"/>
                      <a:pt x="44" y="787"/>
                    </a:cubicBezTo>
                    <a:cubicBezTo>
                      <a:pt x="43" y="786"/>
                      <a:pt x="43" y="786"/>
                      <a:pt x="43" y="786"/>
                    </a:cubicBezTo>
                    <a:cubicBezTo>
                      <a:pt x="44" y="787"/>
                      <a:pt x="44" y="787"/>
                      <a:pt x="44" y="787"/>
                    </a:cubicBezTo>
                    <a:cubicBezTo>
                      <a:pt x="44" y="786"/>
                      <a:pt x="44" y="786"/>
                      <a:pt x="44" y="786"/>
                    </a:cubicBezTo>
                    <a:cubicBezTo>
                      <a:pt x="43" y="786"/>
                      <a:pt x="43" y="786"/>
                      <a:pt x="43" y="786"/>
                    </a:cubicBezTo>
                    <a:cubicBezTo>
                      <a:pt x="44" y="787"/>
                      <a:pt x="44" y="787"/>
                      <a:pt x="44" y="787"/>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3" y="785"/>
                      <a:pt x="42" y="785"/>
                    </a:cubicBezTo>
                    <a:cubicBezTo>
                      <a:pt x="37" y="782"/>
                      <a:pt x="27" y="777"/>
                      <a:pt x="19" y="773"/>
                    </a:cubicBezTo>
                    <a:cubicBezTo>
                      <a:pt x="15" y="771"/>
                      <a:pt x="11" y="769"/>
                      <a:pt x="8" y="767"/>
                    </a:cubicBezTo>
                    <a:cubicBezTo>
                      <a:pt x="6" y="766"/>
                      <a:pt x="5" y="766"/>
                      <a:pt x="4" y="765"/>
                    </a:cubicBezTo>
                    <a:cubicBezTo>
                      <a:pt x="4" y="765"/>
                      <a:pt x="4" y="765"/>
                      <a:pt x="3" y="765"/>
                    </a:cubicBezTo>
                    <a:cubicBezTo>
                      <a:pt x="3" y="764"/>
                      <a:pt x="3" y="764"/>
                      <a:pt x="3" y="764"/>
                    </a:cubicBezTo>
                    <a:cubicBezTo>
                      <a:pt x="3" y="764"/>
                      <a:pt x="3" y="764"/>
                      <a:pt x="3" y="764"/>
                    </a:cubicBezTo>
                    <a:cubicBezTo>
                      <a:pt x="2" y="764"/>
                      <a:pt x="2" y="764"/>
                      <a:pt x="2" y="764"/>
                    </a:cubicBezTo>
                    <a:cubicBezTo>
                      <a:pt x="2" y="764"/>
                      <a:pt x="2" y="764"/>
                      <a:pt x="2" y="764"/>
                    </a:cubicBezTo>
                    <a:cubicBezTo>
                      <a:pt x="1" y="764"/>
                      <a:pt x="1" y="765"/>
                      <a:pt x="1" y="765"/>
                    </a:cubicBezTo>
                    <a:cubicBezTo>
                      <a:pt x="0" y="766"/>
                      <a:pt x="1" y="767"/>
                      <a:pt x="1" y="767"/>
                    </a:cubicBezTo>
                    <a:cubicBezTo>
                      <a:pt x="1" y="767"/>
                      <a:pt x="4" y="769"/>
                      <a:pt x="8" y="771"/>
                    </a:cubicBezTo>
                    <a:cubicBezTo>
                      <a:pt x="14" y="775"/>
                      <a:pt x="23" y="780"/>
                      <a:pt x="30" y="785"/>
                    </a:cubicBezTo>
                    <a:cubicBezTo>
                      <a:pt x="34" y="787"/>
                      <a:pt x="37" y="789"/>
                      <a:pt x="39" y="790"/>
                    </a:cubicBezTo>
                    <a:cubicBezTo>
                      <a:pt x="41" y="791"/>
                      <a:pt x="42" y="792"/>
                      <a:pt x="42" y="792"/>
                    </a:cubicBezTo>
                    <a:cubicBezTo>
                      <a:pt x="43" y="793"/>
                      <a:pt x="43" y="793"/>
                      <a:pt x="43" y="793"/>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4" y="792"/>
                      <a:pt x="44" y="792"/>
                      <a:pt x="44" y="792"/>
                    </a:cubicBezTo>
                    <a:cubicBezTo>
                      <a:pt x="43" y="792"/>
                      <a:pt x="43" y="792"/>
                      <a:pt x="43" y="792"/>
                    </a:cubicBezTo>
                    <a:cubicBezTo>
                      <a:pt x="43" y="793"/>
                      <a:pt x="43" y="793"/>
                      <a:pt x="43" y="793"/>
                    </a:cubicBezTo>
                    <a:cubicBezTo>
                      <a:pt x="44" y="792"/>
                      <a:pt x="44" y="792"/>
                      <a:pt x="44" y="792"/>
                    </a:cubicBezTo>
                    <a:cubicBezTo>
                      <a:pt x="43" y="792"/>
                      <a:pt x="43" y="792"/>
                      <a:pt x="43" y="792"/>
                    </a:cubicBezTo>
                    <a:cubicBezTo>
                      <a:pt x="44" y="792"/>
                      <a:pt x="44" y="792"/>
                      <a:pt x="44" y="792"/>
                    </a:cubicBezTo>
                    <a:cubicBezTo>
                      <a:pt x="43" y="791"/>
                      <a:pt x="43" y="791"/>
                      <a:pt x="43" y="791"/>
                    </a:cubicBezTo>
                    <a:cubicBezTo>
                      <a:pt x="43" y="792"/>
                      <a:pt x="43" y="792"/>
                      <a:pt x="43" y="792"/>
                    </a:cubicBezTo>
                    <a:cubicBezTo>
                      <a:pt x="44" y="792"/>
                      <a:pt x="44" y="792"/>
                      <a:pt x="44" y="792"/>
                    </a:cubicBezTo>
                    <a:cubicBezTo>
                      <a:pt x="43" y="791"/>
                      <a:pt x="43" y="791"/>
                      <a:pt x="43" y="791"/>
                    </a:cubicBezTo>
                    <a:cubicBezTo>
                      <a:pt x="44" y="792"/>
                      <a:pt x="44" y="792"/>
                      <a:pt x="44" y="792"/>
                    </a:cubicBezTo>
                    <a:cubicBezTo>
                      <a:pt x="45" y="791"/>
                      <a:pt x="45" y="791"/>
                      <a:pt x="45" y="791"/>
                    </a:cubicBezTo>
                    <a:cubicBezTo>
                      <a:pt x="4" y="771"/>
                      <a:pt x="4" y="771"/>
                      <a:pt x="4" y="771"/>
                    </a:cubicBezTo>
                    <a:cubicBezTo>
                      <a:pt x="4" y="770"/>
                      <a:pt x="3" y="771"/>
                      <a:pt x="3" y="771"/>
                    </a:cubicBezTo>
                    <a:cubicBezTo>
                      <a:pt x="2" y="772"/>
                      <a:pt x="2" y="773"/>
                      <a:pt x="3" y="773"/>
                    </a:cubicBezTo>
                    <a:cubicBezTo>
                      <a:pt x="44" y="799"/>
                      <a:pt x="44" y="799"/>
                      <a:pt x="44" y="799"/>
                    </a:cubicBezTo>
                    <a:cubicBezTo>
                      <a:pt x="45" y="798"/>
                      <a:pt x="45" y="798"/>
                      <a:pt x="45" y="798"/>
                    </a:cubicBezTo>
                    <a:cubicBezTo>
                      <a:pt x="44" y="797"/>
                      <a:pt x="44" y="797"/>
                      <a:pt x="44" y="797"/>
                    </a:cubicBezTo>
                    <a:cubicBezTo>
                      <a:pt x="45" y="798"/>
                      <a:pt x="45" y="798"/>
                      <a:pt x="45" y="798"/>
                    </a:cubicBezTo>
                    <a:cubicBezTo>
                      <a:pt x="44" y="796"/>
                      <a:pt x="44" y="796"/>
                      <a:pt x="44" y="796"/>
                    </a:cubicBezTo>
                    <a:cubicBezTo>
                      <a:pt x="44" y="797"/>
                      <a:pt x="44" y="797"/>
                      <a:pt x="44" y="797"/>
                    </a:cubicBezTo>
                    <a:cubicBezTo>
                      <a:pt x="45" y="798"/>
                      <a:pt x="45" y="798"/>
                      <a:pt x="45" y="798"/>
                    </a:cubicBezTo>
                    <a:cubicBezTo>
                      <a:pt x="44" y="796"/>
                      <a:pt x="44" y="796"/>
                      <a:pt x="44" y="796"/>
                    </a:cubicBezTo>
                    <a:cubicBezTo>
                      <a:pt x="45" y="798"/>
                      <a:pt x="45" y="798"/>
                      <a:pt x="45" y="798"/>
                    </a:cubicBezTo>
                    <a:cubicBezTo>
                      <a:pt x="45" y="796"/>
                      <a:pt x="45" y="796"/>
                      <a:pt x="45" y="796"/>
                    </a:cubicBezTo>
                    <a:cubicBezTo>
                      <a:pt x="44" y="796"/>
                      <a:pt x="44" y="796"/>
                      <a:pt x="44" y="796"/>
                    </a:cubicBezTo>
                    <a:cubicBezTo>
                      <a:pt x="45" y="798"/>
                      <a:pt x="45" y="798"/>
                      <a:pt x="45" y="798"/>
                    </a:cubicBezTo>
                    <a:cubicBezTo>
                      <a:pt x="45" y="796"/>
                      <a:pt x="45" y="796"/>
                      <a:pt x="45" y="796"/>
                    </a:cubicBezTo>
                    <a:cubicBezTo>
                      <a:pt x="45" y="797"/>
                      <a:pt x="45" y="797"/>
                      <a:pt x="45" y="797"/>
                    </a:cubicBezTo>
                    <a:cubicBezTo>
                      <a:pt x="45" y="796"/>
                      <a:pt x="45" y="796"/>
                      <a:pt x="45" y="796"/>
                    </a:cubicBezTo>
                    <a:cubicBezTo>
                      <a:pt x="45" y="796"/>
                      <a:pt x="45" y="796"/>
                      <a:pt x="45" y="796"/>
                    </a:cubicBezTo>
                    <a:cubicBezTo>
                      <a:pt x="45" y="797"/>
                      <a:pt x="45" y="797"/>
                      <a:pt x="45" y="797"/>
                    </a:cubicBezTo>
                    <a:cubicBezTo>
                      <a:pt x="45" y="796"/>
                      <a:pt x="45" y="796"/>
                      <a:pt x="45" y="796"/>
                    </a:cubicBezTo>
                    <a:cubicBezTo>
                      <a:pt x="45" y="796"/>
                      <a:pt x="45" y="796"/>
                      <a:pt x="44" y="796"/>
                    </a:cubicBezTo>
                    <a:cubicBezTo>
                      <a:pt x="41" y="795"/>
                      <a:pt x="31" y="789"/>
                      <a:pt x="21" y="785"/>
                    </a:cubicBezTo>
                    <a:cubicBezTo>
                      <a:pt x="17" y="782"/>
                      <a:pt x="12" y="780"/>
                      <a:pt x="9" y="778"/>
                    </a:cubicBezTo>
                    <a:cubicBezTo>
                      <a:pt x="6" y="776"/>
                      <a:pt x="4" y="775"/>
                      <a:pt x="4" y="775"/>
                    </a:cubicBezTo>
                    <a:cubicBezTo>
                      <a:pt x="3" y="775"/>
                      <a:pt x="2" y="775"/>
                      <a:pt x="2" y="776"/>
                    </a:cubicBezTo>
                    <a:cubicBezTo>
                      <a:pt x="1" y="776"/>
                      <a:pt x="1" y="777"/>
                      <a:pt x="2" y="778"/>
                    </a:cubicBezTo>
                    <a:cubicBezTo>
                      <a:pt x="2" y="778"/>
                      <a:pt x="5" y="779"/>
                      <a:pt x="8" y="782"/>
                    </a:cubicBezTo>
                    <a:cubicBezTo>
                      <a:pt x="14" y="785"/>
                      <a:pt x="23" y="790"/>
                      <a:pt x="30" y="795"/>
                    </a:cubicBezTo>
                    <a:cubicBezTo>
                      <a:pt x="34" y="797"/>
                      <a:pt x="37" y="799"/>
                      <a:pt x="39" y="801"/>
                    </a:cubicBezTo>
                    <a:cubicBezTo>
                      <a:pt x="40" y="801"/>
                      <a:pt x="41" y="802"/>
                      <a:pt x="42"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4" y="802"/>
                      <a:pt x="44" y="802"/>
                      <a:pt x="44" y="802"/>
                    </a:cubicBezTo>
                    <a:cubicBezTo>
                      <a:pt x="43" y="803"/>
                      <a:pt x="43" y="803"/>
                      <a:pt x="43" y="803"/>
                    </a:cubicBezTo>
                    <a:cubicBezTo>
                      <a:pt x="43" y="803"/>
                      <a:pt x="43" y="803"/>
                      <a:pt x="43" y="803"/>
                    </a:cubicBezTo>
                    <a:cubicBezTo>
                      <a:pt x="44" y="802"/>
                      <a:pt x="44" y="802"/>
                      <a:pt x="44" y="802"/>
                    </a:cubicBezTo>
                    <a:cubicBezTo>
                      <a:pt x="43" y="803"/>
                      <a:pt x="43" y="803"/>
                      <a:pt x="43" y="803"/>
                    </a:cubicBezTo>
                    <a:cubicBezTo>
                      <a:pt x="44" y="802"/>
                      <a:pt x="44" y="802"/>
                      <a:pt x="44" y="802"/>
                    </a:cubicBezTo>
                    <a:cubicBezTo>
                      <a:pt x="42" y="802"/>
                      <a:pt x="42" y="802"/>
                      <a:pt x="42" y="802"/>
                    </a:cubicBezTo>
                    <a:cubicBezTo>
                      <a:pt x="42" y="802"/>
                      <a:pt x="43" y="803"/>
                      <a:pt x="43" y="803"/>
                    </a:cubicBezTo>
                    <a:cubicBezTo>
                      <a:pt x="44" y="802"/>
                      <a:pt x="44" y="802"/>
                      <a:pt x="44" y="802"/>
                    </a:cubicBezTo>
                    <a:cubicBezTo>
                      <a:pt x="42" y="802"/>
                      <a:pt x="42" y="802"/>
                      <a:pt x="42" y="802"/>
                    </a:cubicBezTo>
                    <a:cubicBezTo>
                      <a:pt x="44" y="802"/>
                      <a:pt x="44" y="802"/>
                      <a:pt x="44" y="802"/>
                    </a:cubicBezTo>
                    <a:cubicBezTo>
                      <a:pt x="43" y="801"/>
                      <a:pt x="43" y="801"/>
                      <a:pt x="43" y="801"/>
                    </a:cubicBezTo>
                    <a:cubicBezTo>
                      <a:pt x="44" y="802"/>
                      <a:pt x="44" y="802"/>
                      <a:pt x="44" y="802"/>
                    </a:cubicBezTo>
                    <a:cubicBezTo>
                      <a:pt x="43" y="801"/>
                      <a:pt x="43" y="801"/>
                      <a:pt x="43" y="801"/>
                    </a:cubicBezTo>
                    <a:cubicBezTo>
                      <a:pt x="43" y="801"/>
                      <a:pt x="43" y="801"/>
                      <a:pt x="43" y="801"/>
                    </a:cubicBezTo>
                    <a:cubicBezTo>
                      <a:pt x="44" y="802"/>
                      <a:pt x="44" y="802"/>
                      <a:pt x="44" y="802"/>
                    </a:cubicBezTo>
                    <a:cubicBezTo>
                      <a:pt x="43" y="801"/>
                      <a:pt x="43" y="801"/>
                      <a:pt x="43" y="801"/>
                    </a:cubicBezTo>
                    <a:cubicBezTo>
                      <a:pt x="44" y="802"/>
                      <a:pt x="44" y="802"/>
                      <a:pt x="44" y="802"/>
                    </a:cubicBezTo>
                    <a:cubicBezTo>
                      <a:pt x="44" y="801"/>
                      <a:pt x="44" y="801"/>
                      <a:pt x="44" y="801"/>
                    </a:cubicBezTo>
                    <a:cubicBezTo>
                      <a:pt x="43" y="801"/>
                      <a:pt x="43" y="801"/>
                      <a:pt x="43" y="801"/>
                    </a:cubicBezTo>
                    <a:cubicBezTo>
                      <a:pt x="44" y="802"/>
                      <a:pt x="44" y="802"/>
                      <a:pt x="44" y="802"/>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0"/>
                      <a:pt x="43" y="800"/>
                      <a:pt x="42" y="799"/>
                    </a:cubicBezTo>
                    <a:cubicBezTo>
                      <a:pt x="37" y="797"/>
                      <a:pt x="28" y="793"/>
                      <a:pt x="20" y="789"/>
                    </a:cubicBezTo>
                    <a:cubicBezTo>
                      <a:pt x="16" y="787"/>
                      <a:pt x="12" y="785"/>
                      <a:pt x="9" y="783"/>
                    </a:cubicBezTo>
                    <a:cubicBezTo>
                      <a:pt x="8" y="783"/>
                      <a:pt x="7" y="782"/>
                      <a:pt x="6" y="782"/>
                    </a:cubicBezTo>
                    <a:cubicBezTo>
                      <a:pt x="5" y="782"/>
                      <a:pt x="5" y="781"/>
                      <a:pt x="5" y="781"/>
                    </a:cubicBezTo>
                    <a:cubicBezTo>
                      <a:pt x="4" y="781"/>
                      <a:pt x="4" y="781"/>
                      <a:pt x="4" y="781"/>
                    </a:cubicBezTo>
                    <a:cubicBezTo>
                      <a:pt x="4" y="781"/>
                      <a:pt x="4" y="781"/>
                      <a:pt x="4" y="781"/>
                    </a:cubicBezTo>
                    <a:cubicBezTo>
                      <a:pt x="3" y="781"/>
                      <a:pt x="3" y="781"/>
                      <a:pt x="3" y="781"/>
                    </a:cubicBezTo>
                    <a:cubicBezTo>
                      <a:pt x="3" y="781"/>
                      <a:pt x="3" y="781"/>
                      <a:pt x="2" y="782"/>
                    </a:cubicBezTo>
                    <a:cubicBezTo>
                      <a:pt x="2" y="782"/>
                      <a:pt x="2" y="782"/>
                      <a:pt x="2" y="783"/>
                    </a:cubicBezTo>
                    <a:cubicBezTo>
                      <a:pt x="2" y="783"/>
                      <a:pt x="2" y="784"/>
                      <a:pt x="3" y="784"/>
                    </a:cubicBezTo>
                    <a:cubicBezTo>
                      <a:pt x="3" y="784"/>
                      <a:pt x="5" y="785"/>
                      <a:pt x="9" y="788"/>
                    </a:cubicBezTo>
                    <a:cubicBezTo>
                      <a:pt x="15" y="791"/>
                      <a:pt x="23" y="796"/>
                      <a:pt x="30" y="800"/>
                    </a:cubicBezTo>
                    <a:cubicBezTo>
                      <a:pt x="34" y="803"/>
                      <a:pt x="37" y="805"/>
                      <a:pt x="39" y="806"/>
                    </a:cubicBezTo>
                    <a:cubicBezTo>
                      <a:pt x="41" y="807"/>
                      <a:pt x="41" y="808"/>
                      <a:pt x="42"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4" y="808"/>
                      <a:pt x="44" y="808"/>
                      <a:pt x="44" y="808"/>
                    </a:cubicBezTo>
                    <a:cubicBezTo>
                      <a:pt x="42" y="808"/>
                      <a:pt x="42" y="808"/>
                      <a:pt x="42" y="808"/>
                    </a:cubicBezTo>
                    <a:cubicBezTo>
                      <a:pt x="42" y="808"/>
                      <a:pt x="43" y="808"/>
                      <a:pt x="43" y="808"/>
                    </a:cubicBezTo>
                    <a:cubicBezTo>
                      <a:pt x="44" y="808"/>
                      <a:pt x="44" y="808"/>
                      <a:pt x="44" y="808"/>
                    </a:cubicBezTo>
                    <a:cubicBezTo>
                      <a:pt x="42" y="808"/>
                      <a:pt x="42" y="808"/>
                      <a:pt x="42" y="808"/>
                    </a:cubicBezTo>
                    <a:cubicBezTo>
                      <a:pt x="44" y="808"/>
                      <a:pt x="44" y="808"/>
                      <a:pt x="44" y="808"/>
                    </a:cubicBezTo>
                    <a:cubicBezTo>
                      <a:pt x="43" y="807"/>
                      <a:pt x="43" y="807"/>
                      <a:pt x="43" y="807"/>
                    </a:cubicBezTo>
                    <a:cubicBezTo>
                      <a:pt x="42" y="808"/>
                      <a:pt x="42" y="808"/>
                      <a:pt x="42" y="808"/>
                    </a:cubicBezTo>
                    <a:cubicBezTo>
                      <a:pt x="44" y="808"/>
                      <a:pt x="44" y="808"/>
                      <a:pt x="44" y="808"/>
                    </a:cubicBezTo>
                    <a:cubicBezTo>
                      <a:pt x="43" y="807"/>
                      <a:pt x="43" y="807"/>
                      <a:pt x="43" y="807"/>
                    </a:cubicBezTo>
                    <a:cubicBezTo>
                      <a:pt x="44" y="808"/>
                      <a:pt x="44" y="808"/>
                      <a:pt x="44" y="808"/>
                    </a:cubicBezTo>
                    <a:cubicBezTo>
                      <a:pt x="45" y="806"/>
                      <a:pt x="45" y="806"/>
                      <a:pt x="45" y="806"/>
                    </a:cubicBezTo>
                    <a:cubicBezTo>
                      <a:pt x="2" y="786"/>
                      <a:pt x="2" y="786"/>
                      <a:pt x="2" y="786"/>
                    </a:cubicBezTo>
                    <a:cubicBezTo>
                      <a:pt x="2" y="786"/>
                      <a:pt x="1" y="786"/>
                      <a:pt x="0" y="787"/>
                    </a:cubicBezTo>
                    <a:cubicBezTo>
                      <a:pt x="0" y="788"/>
                      <a:pt x="0" y="788"/>
                      <a:pt x="1" y="789"/>
                    </a:cubicBezTo>
                    <a:cubicBezTo>
                      <a:pt x="45" y="816"/>
                      <a:pt x="45" y="816"/>
                      <a:pt x="45" y="816"/>
                    </a:cubicBezTo>
                    <a:cubicBezTo>
                      <a:pt x="45" y="815"/>
                      <a:pt x="45" y="815"/>
                      <a:pt x="45" y="815"/>
                    </a:cubicBezTo>
                    <a:cubicBezTo>
                      <a:pt x="46" y="814"/>
                      <a:pt x="46" y="814"/>
                      <a:pt x="46" y="814"/>
                    </a:cubicBezTo>
                    <a:cubicBezTo>
                      <a:pt x="46" y="814"/>
                      <a:pt x="36" y="808"/>
                      <a:pt x="25" y="803"/>
                    </a:cubicBezTo>
                    <a:cubicBezTo>
                      <a:pt x="20" y="800"/>
                      <a:pt x="15" y="798"/>
                      <a:pt x="10" y="796"/>
                    </a:cubicBezTo>
                    <a:cubicBezTo>
                      <a:pt x="8" y="795"/>
                      <a:pt x="6" y="794"/>
                      <a:pt x="5" y="793"/>
                    </a:cubicBezTo>
                    <a:cubicBezTo>
                      <a:pt x="4" y="793"/>
                      <a:pt x="4" y="793"/>
                      <a:pt x="3" y="793"/>
                    </a:cubicBezTo>
                    <a:cubicBezTo>
                      <a:pt x="3" y="793"/>
                      <a:pt x="2" y="793"/>
                      <a:pt x="2" y="792"/>
                    </a:cubicBezTo>
                    <a:cubicBezTo>
                      <a:pt x="1" y="793"/>
                      <a:pt x="1" y="793"/>
                      <a:pt x="1" y="793"/>
                    </a:cubicBezTo>
                    <a:cubicBezTo>
                      <a:pt x="1" y="793"/>
                      <a:pt x="1" y="793"/>
                      <a:pt x="0" y="793"/>
                    </a:cubicBezTo>
                    <a:cubicBezTo>
                      <a:pt x="0" y="794"/>
                      <a:pt x="0" y="795"/>
                      <a:pt x="1" y="795"/>
                    </a:cubicBezTo>
                    <a:cubicBezTo>
                      <a:pt x="44" y="822"/>
                      <a:pt x="44" y="822"/>
                      <a:pt x="44" y="822"/>
                    </a:cubicBezTo>
                    <a:cubicBezTo>
                      <a:pt x="45" y="821"/>
                      <a:pt x="45" y="821"/>
                      <a:pt x="45" y="821"/>
                    </a:cubicBezTo>
                    <a:cubicBezTo>
                      <a:pt x="46" y="820"/>
                      <a:pt x="46" y="820"/>
                      <a:pt x="46" y="820"/>
                    </a:cubicBezTo>
                    <a:cubicBezTo>
                      <a:pt x="46" y="820"/>
                      <a:pt x="36" y="815"/>
                      <a:pt x="26" y="810"/>
                    </a:cubicBezTo>
                    <a:cubicBezTo>
                      <a:pt x="20" y="807"/>
                      <a:pt x="15" y="804"/>
                      <a:pt x="11" y="802"/>
                    </a:cubicBezTo>
                    <a:cubicBezTo>
                      <a:pt x="9" y="801"/>
                      <a:pt x="7" y="801"/>
                      <a:pt x="6" y="800"/>
                    </a:cubicBezTo>
                    <a:cubicBezTo>
                      <a:pt x="5" y="800"/>
                      <a:pt x="4" y="799"/>
                      <a:pt x="4" y="799"/>
                    </a:cubicBezTo>
                    <a:cubicBezTo>
                      <a:pt x="3" y="799"/>
                      <a:pt x="3" y="799"/>
                      <a:pt x="2" y="799"/>
                    </a:cubicBezTo>
                    <a:cubicBezTo>
                      <a:pt x="2" y="799"/>
                      <a:pt x="2" y="799"/>
                      <a:pt x="2" y="799"/>
                    </a:cubicBezTo>
                    <a:cubicBezTo>
                      <a:pt x="1" y="799"/>
                      <a:pt x="1" y="799"/>
                      <a:pt x="1" y="800"/>
                    </a:cubicBezTo>
                    <a:cubicBezTo>
                      <a:pt x="2" y="801"/>
                      <a:pt x="2" y="801"/>
                      <a:pt x="2" y="801"/>
                    </a:cubicBezTo>
                    <a:cubicBezTo>
                      <a:pt x="1" y="800"/>
                      <a:pt x="1" y="800"/>
                      <a:pt x="1" y="800"/>
                    </a:cubicBezTo>
                    <a:cubicBezTo>
                      <a:pt x="1" y="801"/>
                      <a:pt x="1" y="801"/>
                      <a:pt x="1" y="801"/>
                    </a:cubicBezTo>
                    <a:cubicBezTo>
                      <a:pt x="1" y="801"/>
                      <a:pt x="1" y="801"/>
                      <a:pt x="1" y="801"/>
                    </a:cubicBezTo>
                    <a:cubicBezTo>
                      <a:pt x="1" y="802"/>
                      <a:pt x="1" y="802"/>
                      <a:pt x="2" y="802"/>
                    </a:cubicBezTo>
                    <a:cubicBezTo>
                      <a:pt x="3" y="804"/>
                      <a:pt x="7" y="806"/>
                      <a:pt x="11" y="808"/>
                    </a:cubicBezTo>
                    <a:cubicBezTo>
                      <a:pt x="17" y="812"/>
                      <a:pt x="25" y="817"/>
                      <a:pt x="32" y="820"/>
                    </a:cubicBezTo>
                    <a:cubicBezTo>
                      <a:pt x="35" y="822"/>
                      <a:pt x="38" y="824"/>
                      <a:pt x="40" y="825"/>
                    </a:cubicBezTo>
                    <a:cubicBezTo>
                      <a:pt x="41" y="826"/>
                      <a:pt x="42" y="827"/>
                      <a:pt x="42"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4" y="827"/>
                      <a:pt x="44" y="827"/>
                      <a:pt x="44" y="827"/>
                    </a:cubicBezTo>
                    <a:cubicBezTo>
                      <a:pt x="42" y="827"/>
                      <a:pt x="42" y="827"/>
                      <a:pt x="42" y="827"/>
                    </a:cubicBezTo>
                    <a:cubicBezTo>
                      <a:pt x="42" y="827"/>
                      <a:pt x="43" y="827"/>
                      <a:pt x="43" y="827"/>
                    </a:cubicBezTo>
                    <a:cubicBezTo>
                      <a:pt x="44" y="827"/>
                      <a:pt x="44" y="827"/>
                      <a:pt x="44" y="827"/>
                    </a:cubicBezTo>
                    <a:cubicBezTo>
                      <a:pt x="42" y="827"/>
                      <a:pt x="42" y="827"/>
                      <a:pt x="42" y="827"/>
                    </a:cubicBezTo>
                    <a:cubicBezTo>
                      <a:pt x="44" y="827"/>
                      <a:pt x="44" y="827"/>
                      <a:pt x="44" y="827"/>
                    </a:cubicBezTo>
                    <a:cubicBezTo>
                      <a:pt x="43" y="826"/>
                      <a:pt x="43" y="826"/>
                      <a:pt x="43" y="826"/>
                    </a:cubicBezTo>
                    <a:cubicBezTo>
                      <a:pt x="42" y="827"/>
                      <a:pt x="42" y="827"/>
                      <a:pt x="42" y="827"/>
                    </a:cubicBezTo>
                    <a:cubicBezTo>
                      <a:pt x="44" y="827"/>
                      <a:pt x="44" y="827"/>
                      <a:pt x="44" y="827"/>
                    </a:cubicBezTo>
                    <a:cubicBezTo>
                      <a:pt x="43" y="826"/>
                      <a:pt x="43" y="826"/>
                      <a:pt x="43" y="826"/>
                    </a:cubicBezTo>
                    <a:cubicBezTo>
                      <a:pt x="44" y="827"/>
                      <a:pt x="44" y="827"/>
                      <a:pt x="44" y="827"/>
                    </a:cubicBezTo>
                    <a:cubicBezTo>
                      <a:pt x="44" y="825"/>
                      <a:pt x="44" y="825"/>
                      <a:pt x="44" y="825"/>
                    </a:cubicBezTo>
                    <a:cubicBezTo>
                      <a:pt x="44" y="825"/>
                      <a:pt x="35" y="821"/>
                      <a:pt x="24" y="816"/>
                    </a:cubicBezTo>
                    <a:cubicBezTo>
                      <a:pt x="19" y="814"/>
                      <a:pt x="14" y="811"/>
                      <a:pt x="10" y="810"/>
                    </a:cubicBezTo>
                    <a:cubicBezTo>
                      <a:pt x="8" y="809"/>
                      <a:pt x="7" y="808"/>
                      <a:pt x="5" y="807"/>
                    </a:cubicBezTo>
                    <a:cubicBezTo>
                      <a:pt x="5" y="807"/>
                      <a:pt x="4" y="807"/>
                      <a:pt x="4" y="807"/>
                    </a:cubicBezTo>
                    <a:cubicBezTo>
                      <a:pt x="3" y="807"/>
                      <a:pt x="3" y="807"/>
                      <a:pt x="3" y="807"/>
                    </a:cubicBezTo>
                    <a:cubicBezTo>
                      <a:pt x="3" y="807"/>
                      <a:pt x="3" y="807"/>
                      <a:pt x="3" y="807"/>
                    </a:cubicBezTo>
                    <a:cubicBezTo>
                      <a:pt x="2" y="807"/>
                      <a:pt x="2" y="807"/>
                      <a:pt x="2" y="807"/>
                    </a:cubicBezTo>
                    <a:cubicBezTo>
                      <a:pt x="2" y="807"/>
                      <a:pt x="2" y="807"/>
                      <a:pt x="1" y="807"/>
                    </a:cubicBezTo>
                    <a:cubicBezTo>
                      <a:pt x="1" y="808"/>
                      <a:pt x="1" y="809"/>
                      <a:pt x="2" y="809"/>
                    </a:cubicBezTo>
                    <a:cubicBezTo>
                      <a:pt x="44" y="836"/>
                      <a:pt x="44" y="836"/>
                      <a:pt x="44" y="836"/>
                    </a:cubicBezTo>
                    <a:cubicBezTo>
                      <a:pt x="45" y="834"/>
                      <a:pt x="45" y="834"/>
                      <a:pt x="45" y="834"/>
                    </a:cubicBezTo>
                    <a:cubicBezTo>
                      <a:pt x="43" y="833"/>
                      <a:pt x="43" y="833"/>
                      <a:pt x="43" y="833"/>
                    </a:cubicBezTo>
                    <a:cubicBezTo>
                      <a:pt x="45" y="834"/>
                      <a:pt x="45" y="834"/>
                      <a:pt x="45" y="834"/>
                    </a:cubicBezTo>
                    <a:cubicBezTo>
                      <a:pt x="44" y="833"/>
                      <a:pt x="44" y="833"/>
                      <a:pt x="44" y="833"/>
                    </a:cubicBezTo>
                    <a:cubicBezTo>
                      <a:pt x="44" y="833"/>
                      <a:pt x="44" y="833"/>
                      <a:pt x="43" y="833"/>
                    </a:cubicBezTo>
                    <a:cubicBezTo>
                      <a:pt x="45" y="834"/>
                      <a:pt x="45" y="834"/>
                      <a:pt x="45" y="834"/>
                    </a:cubicBezTo>
                    <a:cubicBezTo>
                      <a:pt x="44" y="833"/>
                      <a:pt x="44" y="833"/>
                      <a:pt x="44" y="833"/>
                    </a:cubicBezTo>
                    <a:cubicBezTo>
                      <a:pt x="44" y="834"/>
                      <a:pt x="44" y="834"/>
                      <a:pt x="44" y="834"/>
                    </a:cubicBezTo>
                    <a:cubicBezTo>
                      <a:pt x="44" y="833"/>
                      <a:pt x="44" y="833"/>
                      <a:pt x="44" y="833"/>
                    </a:cubicBezTo>
                    <a:cubicBezTo>
                      <a:pt x="44" y="833"/>
                      <a:pt x="44" y="833"/>
                      <a:pt x="44" y="833"/>
                    </a:cubicBezTo>
                    <a:cubicBezTo>
                      <a:pt x="44" y="834"/>
                      <a:pt x="44" y="834"/>
                      <a:pt x="44" y="834"/>
                    </a:cubicBezTo>
                    <a:cubicBezTo>
                      <a:pt x="44" y="833"/>
                      <a:pt x="44" y="833"/>
                      <a:pt x="44" y="833"/>
                    </a:cubicBezTo>
                    <a:cubicBezTo>
                      <a:pt x="44" y="834"/>
                      <a:pt x="44" y="834"/>
                      <a:pt x="44" y="834"/>
                    </a:cubicBezTo>
                    <a:cubicBezTo>
                      <a:pt x="45" y="833"/>
                      <a:pt x="45" y="833"/>
                      <a:pt x="45" y="833"/>
                    </a:cubicBezTo>
                    <a:cubicBezTo>
                      <a:pt x="44" y="833"/>
                      <a:pt x="44" y="833"/>
                      <a:pt x="44" y="833"/>
                    </a:cubicBezTo>
                    <a:cubicBezTo>
                      <a:pt x="44" y="834"/>
                      <a:pt x="44" y="834"/>
                      <a:pt x="44" y="834"/>
                    </a:cubicBezTo>
                    <a:cubicBezTo>
                      <a:pt x="45" y="833"/>
                      <a:pt x="45" y="833"/>
                      <a:pt x="45" y="833"/>
                    </a:cubicBezTo>
                    <a:cubicBezTo>
                      <a:pt x="45" y="833"/>
                      <a:pt x="44" y="832"/>
                      <a:pt x="42" y="832"/>
                    </a:cubicBezTo>
                    <a:cubicBezTo>
                      <a:pt x="38" y="830"/>
                      <a:pt x="28" y="826"/>
                      <a:pt x="20" y="822"/>
                    </a:cubicBezTo>
                    <a:cubicBezTo>
                      <a:pt x="16" y="820"/>
                      <a:pt x="12" y="818"/>
                      <a:pt x="9" y="817"/>
                    </a:cubicBezTo>
                    <a:cubicBezTo>
                      <a:pt x="7" y="816"/>
                      <a:pt x="6" y="815"/>
                      <a:pt x="5" y="815"/>
                    </a:cubicBezTo>
                    <a:cubicBezTo>
                      <a:pt x="5" y="815"/>
                      <a:pt x="4" y="815"/>
                      <a:pt x="4" y="814"/>
                    </a:cubicBezTo>
                    <a:cubicBezTo>
                      <a:pt x="4" y="814"/>
                      <a:pt x="4" y="814"/>
                      <a:pt x="4" y="814"/>
                    </a:cubicBezTo>
                    <a:cubicBezTo>
                      <a:pt x="4" y="814"/>
                      <a:pt x="4" y="814"/>
                      <a:pt x="4" y="814"/>
                    </a:cubicBezTo>
                    <a:cubicBezTo>
                      <a:pt x="3" y="814"/>
                      <a:pt x="3" y="814"/>
                      <a:pt x="3" y="814"/>
                    </a:cubicBezTo>
                    <a:cubicBezTo>
                      <a:pt x="3" y="814"/>
                      <a:pt x="3" y="814"/>
                      <a:pt x="3" y="814"/>
                    </a:cubicBezTo>
                    <a:cubicBezTo>
                      <a:pt x="2" y="814"/>
                      <a:pt x="2" y="814"/>
                      <a:pt x="2" y="815"/>
                    </a:cubicBezTo>
                    <a:cubicBezTo>
                      <a:pt x="2" y="815"/>
                      <a:pt x="2" y="816"/>
                      <a:pt x="2" y="816"/>
                    </a:cubicBezTo>
                    <a:cubicBezTo>
                      <a:pt x="2" y="816"/>
                      <a:pt x="2" y="817"/>
                      <a:pt x="2" y="817"/>
                    </a:cubicBezTo>
                    <a:cubicBezTo>
                      <a:pt x="2" y="817"/>
                      <a:pt x="5" y="819"/>
                      <a:pt x="9" y="821"/>
                    </a:cubicBezTo>
                    <a:cubicBezTo>
                      <a:pt x="15" y="824"/>
                      <a:pt x="24" y="830"/>
                      <a:pt x="31" y="834"/>
                    </a:cubicBezTo>
                    <a:cubicBezTo>
                      <a:pt x="35" y="837"/>
                      <a:pt x="38" y="839"/>
                      <a:pt x="40" y="840"/>
                    </a:cubicBezTo>
                    <a:cubicBezTo>
                      <a:pt x="42" y="841"/>
                      <a:pt x="43" y="842"/>
                      <a:pt x="43" y="842"/>
                    </a:cubicBezTo>
                    <a:cubicBezTo>
                      <a:pt x="44" y="843"/>
                      <a:pt x="44" y="843"/>
                      <a:pt x="44" y="843"/>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5" y="842"/>
                      <a:pt x="45" y="842"/>
                      <a:pt x="45" y="842"/>
                    </a:cubicBezTo>
                    <a:cubicBezTo>
                      <a:pt x="44" y="842"/>
                      <a:pt x="44" y="842"/>
                      <a:pt x="44" y="842"/>
                    </a:cubicBezTo>
                    <a:cubicBezTo>
                      <a:pt x="44" y="843"/>
                      <a:pt x="44" y="843"/>
                      <a:pt x="44" y="843"/>
                    </a:cubicBezTo>
                    <a:cubicBezTo>
                      <a:pt x="45" y="842"/>
                      <a:pt x="45" y="842"/>
                      <a:pt x="45" y="842"/>
                    </a:cubicBezTo>
                    <a:cubicBezTo>
                      <a:pt x="44" y="842"/>
                      <a:pt x="44" y="842"/>
                      <a:pt x="44" y="842"/>
                    </a:cubicBezTo>
                    <a:cubicBezTo>
                      <a:pt x="45" y="842"/>
                      <a:pt x="45" y="842"/>
                      <a:pt x="45" y="842"/>
                    </a:cubicBezTo>
                    <a:cubicBezTo>
                      <a:pt x="44" y="841"/>
                      <a:pt x="44" y="841"/>
                      <a:pt x="44" y="841"/>
                    </a:cubicBezTo>
                    <a:cubicBezTo>
                      <a:pt x="44" y="842"/>
                      <a:pt x="44" y="842"/>
                      <a:pt x="44" y="842"/>
                    </a:cubicBezTo>
                    <a:cubicBezTo>
                      <a:pt x="45" y="842"/>
                      <a:pt x="45" y="842"/>
                      <a:pt x="45" y="842"/>
                    </a:cubicBezTo>
                    <a:cubicBezTo>
                      <a:pt x="44" y="841"/>
                      <a:pt x="44" y="841"/>
                      <a:pt x="44" y="841"/>
                    </a:cubicBezTo>
                    <a:cubicBezTo>
                      <a:pt x="45" y="842"/>
                      <a:pt x="45" y="842"/>
                      <a:pt x="45" y="842"/>
                    </a:cubicBezTo>
                    <a:cubicBezTo>
                      <a:pt x="46" y="840"/>
                      <a:pt x="46" y="840"/>
                      <a:pt x="46" y="840"/>
                    </a:cubicBezTo>
                    <a:cubicBezTo>
                      <a:pt x="4" y="822"/>
                      <a:pt x="4" y="822"/>
                      <a:pt x="4" y="822"/>
                    </a:cubicBezTo>
                    <a:cubicBezTo>
                      <a:pt x="4" y="822"/>
                      <a:pt x="3" y="822"/>
                      <a:pt x="2" y="822"/>
                    </a:cubicBezTo>
                    <a:cubicBezTo>
                      <a:pt x="2" y="823"/>
                      <a:pt x="2" y="823"/>
                      <a:pt x="2" y="823"/>
                    </a:cubicBezTo>
                    <a:cubicBezTo>
                      <a:pt x="2" y="824"/>
                      <a:pt x="2" y="824"/>
                      <a:pt x="2" y="824"/>
                    </a:cubicBezTo>
                    <a:cubicBezTo>
                      <a:pt x="3" y="825"/>
                      <a:pt x="3" y="825"/>
                      <a:pt x="3" y="825"/>
                    </a:cubicBezTo>
                    <a:cubicBezTo>
                      <a:pt x="3" y="825"/>
                      <a:pt x="4" y="826"/>
                      <a:pt x="6" y="827"/>
                    </a:cubicBezTo>
                    <a:cubicBezTo>
                      <a:pt x="15" y="833"/>
                      <a:pt x="44" y="850"/>
                      <a:pt x="44" y="850"/>
                    </a:cubicBezTo>
                    <a:cubicBezTo>
                      <a:pt x="45" y="849"/>
                      <a:pt x="45" y="849"/>
                      <a:pt x="45" y="849"/>
                    </a:cubicBezTo>
                    <a:cubicBezTo>
                      <a:pt x="43" y="848"/>
                      <a:pt x="43" y="848"/>
                      <a:pt x="43" y="848"/>
                    </a:cubicBezTo>
                    <a:cubicBezTo>
                      <a:pt x="44" y="849"/>
                      <a:pt x="44" y="849"/>
                      <a:pt x="44" y="849"/>
                    </a:cubicBezTo>
                    <a:cubicBezTo>
                      <a:pt x="44" y="848"/>
                      <a:pt x="44" y="848"/>
                      <a:pt x="44" y="848"/>
                    </a:cubicBezTo>
                    <a:cubicBezTo>
                      <a:pt x="44" y="848"/>
                      <a:pt x="44" y="848"/>
                      <a:pt x="43" y="848"/>
                    </a:cubicBezTo>
                    <a:cubicBezTo>
                      <a:pt x="44" y="849"/>
                      <a:pt x="44" y="849"/>
                      <a:pt x="44" y="849"/>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3" y="847"/>
                      <a:pt x="42" y="847"/>
                    </a:cubicBezTo>
                    <a:cubicBezTo>
                      <a:pt x="37" y="845"/>
                      <a:pt x="28" y="840"/>
                      <a:pt x="20" y="836"/>
                    </a:cubicBezTo>
                    <a:cubicBezTo>
                      <a:pt x="16" y="834"/>
                      <a:pt x="12" y="832"/>
                      <a:pt x="9" y="831"/>
                    </a:cubicBezTo>
                    <a:cubicBezTo>
                      <a:pt x="8" y="830"/>
                      <a:pt x="6" y="830"/>
                      <a:pt x="6" y="829"/>
                    </a:cubicBezTo>
                    <a:cubicBezTo>
                      <a:pt x="5" y="829"/>
                      <a:pt x="5" y="829"/>
                      <a:pt x="5" y="829"/>
                    </a:cubicBezTo>
                    <a:cubicBezTo>
                      <a:pt x="4" y="829"/>
                      <a:pt x="4" y="829"/>
                      <a:pt x="4" y="829"/>
                    </a:cubicBezTo>
                    <a:cubicBezTo>
                      <a:pt x="4" y="829"/>
                      <a:pt x="4" y="829"/>
                      <a:pt x="4" y="829"/>
                    </a:cubicBezTo>
                    <a:cubicBezTo>
                      <a:pt x="4" y="829"/>
                      <a:pt x="4" y="829"/>
                      <a:pt x="4" y="829"/>
                    </a:cubicBezTo>
                    <a:cubicBezTo>
                      <a:pt x="4" y="829"/>
                      <a:pt x="4" y="829"/>
                      <a:pt x="4" y="829"/>
                    </a:cubicBezTo>
                    <a:cubicBezTo>
                      <a:pt x="3" y="829"/>
                      <a:pt x="3" y="829"/>
                      <a:pt x="3" y="829"/>
                    </a:cubicBezTo>
                    <a:cubicBezTo>
                      <a:pt x="2" y="830"/>
                      <a:pt x="2" y="830"/>
                      <a:pt x="2" y="830"/>
                    </a:cubicBezTo>
                    <a:cubicBezTo>
                      <a:pt x="4" y="830"/>
                      <a:pt x="4" y="830"/>
                      <a:pt x="4" y="830"/>
                    </a:cubicBezTo>
                    <a:cubicBezTo>
                      <a:pt x="2" y="829"/>
                      <a:pt x="2" y="829"/>
                      <a:pt x="2" y="829"/>
                    </a:cubicBezTo>
                    <a:cubicBezTo>
                      <a:pt x="2" y="830"/>
                      <a:pt x="2" y="830"/>
                      <a:pt x="2" y="830"/>
                    </a:cubicBezTo>
                    <a:cubicBezTo>
                      <a:pt x="2" y="831"/>
                      <a:pt x="2" y="831"/>
                      <a:pt x="3" y="831"/>
                    </a:cubicBezTo>
                    <a:cubicBezTo>
                      <a:pt x="3" y="832"/>
                      <a:pt x="3" y="832"/>
                      <a:pt x="4" y="832"/>
                    </a:cubicBezTo>
                    <a:cubicBezTo>
                      <a:pt x="5" y="834"/>
                      <a:pt x="8" y="836"/>
                      <a:pt x="12" y="838"/>
                    </a:cubicBezTo>
                    <a:cubicBezTo>
                      <a:pt x="25" y="846"/>
                      <a:pt x="43" y="857"/>
                      <a:pt x="43" y="857"/>
                    </a:cubicBezTo>
                    <a:cubicBezTo>
                      <a:pt x="44" y="855"/>
                      <a:pt x="44" y="855"/>
                      <a:pt x="44" y="855"/>
                    </a:cubicBezTo>
                    <a:cubicBezTo>
                      <a:pt x="45" y="854"/>
                      <a:pt x="45" y="854"/>
                      <a:pt x="45" y="854"/>
                    </a:cubicBezTo>
                    <a:cubicBezTo>
                      <a:pt x="3" y="835"/>
                      <a:pt x="3" y="835"/>
                      <a:pt x="3" y="835"/>
                    </a:cubicBezTo>
                    <a:cubicBezTo>
                      <a:pt x="2" y="835"/>
                      <a:pt x="2" y="835"/>
                      <a:pt x="1" y="835"/>
                    </a:cubicBezTo>
                    <a:cubicBezTo>
                      <a:pt x="1" y="836"/>
                      <a:pt x="1" y="836"/>
                      <a:pt x="1" y="837"/>
                    </a:cubicBezTo>
                    <a:cubicBezTo>
                      <a:pt x="1" y="837"/>
                      <a:pt x="1" y="837"/>
                      <a:pt x="1" y="838"/>
                    </a:cubicBezTo>
                    <a:cubicBezTo>
                      <a:pt x="1" y="838"/>
                      <a:pt x="1" y="838"/>
                      <a:pt x="1" y="838"/>
                    </a:cubicBezTo>
                    <a:cubicBezTo>
                      <a:pt x="1" y="838"/>
                      <a:pt x="2" y="838"/>
                      <a:pt x="2" y="839"/>
                    </a:cubicBezTo>
                    <a:cubicBezTo>
                      <a:pt x="5" y="841"/>
                      <a:pt x="16" y="847"/>
                      <a:pt x="25" y="853"/>
                    </a:cubicBezTo>
                    <a:cubicBezTo>
                      <a:pt x="30" y="856"/>
                      <a:pt x="35" y="859"/>
                      <a:pt x="39" y="861"/>
                    </a:cubicBezTo>
                    <a:cubicBezTo>
                      <a:pt x="40" y="862"/>
                      <a:pt x="42" y="863"/>
                      <a:pt x="43" y="864"/>
                    </a:cubicBezTo>
                    <a:cubicBezTo>
                      <a:pt x="43" y="864"/>
                      <a:pt x="43" y="864"/>
                      <a:pt x="44" y="864"/>
                    </a:cubicBezTo>
                    <a:cubicBezTo>
                      <a:pt x="44" y="865"/>
                      <a:pt x="44" y="865"/>
                      <a:pt x="44" y="865"/>
                    </a:cubicBezTo>
                    <a:cubicBezTo>
                      <a:pt x="44" y="864"/>
                      <a:pt x="44" y="864"/>
                      <a:pt x="44" y="864"/>
                    </a:cubicBezTo>
                    <a:cubicBezTo>
                      <a:pt x="44" y="864"/>
                      <a:pt x="44" y="864"/>
                      <a:pt x="44" y="864"/>
                    </a:cubicBezTo>
                    <a:cubicBezTo>
                      <a:pt x="44" y="865"/>
                      <a:pt x="44" y="865"/>
                      <a:pt x="44" y="865"/>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3"/>
                      <a:pt x="44" y="863"/>
                      <a:pt x="44" y="863"/>
                    </a:cubicBezTo>
                    <a:cubicBezTo>
                      <a:pt x="45" y="864"/>
                      <a:pt x="45" y="864"/>
                      <a:pt x="45" y="864"/>
                    </a:cubicBezTo>
                    <a:cubicBezTo>
                      <a:pt x="45" y="862"/>
                      <a:pt x="45" y="862"/>
                      <a:pt x="45" y="862"/>
                    </a:cubicBezTo>
                    <a:cubicBezTo>
                      <a:pt x="44" y="863"/>
                      <a:pt x="44" y="863"/>
                      <a:pt x="44" y="863"/>
                    </a:cubicBezTo>
                    <a:cubicBezTo>
                      <a:pt x="45" y="864"/>
                      <a:pt x="45" y="864"/>
                      <a:pt x="45" y="864"/>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2"/>
                      <a:pt x="44" y="862"/>
                      <a:pt x="42" y="861"/>
                    </a:cubicBezTo>
                    <a:cubicBezTo>
                      <a:pt x="38" y="859"/>
                      <a:pt x="28" y="853"/>
                      <a:pt x="20" y="849"/>
                    </a:cubicBezTo>
                    <a:cubicBezTo>
                      <a:pt x="15" y="847"/>
                      <a:pt x="11" y="845"/>
                      <a:pt x="8" y="843"/>
                    </a:cubicBezTo>
                    <a:cubicBezTo>
                      <a:pt x="7" y="842"/>
                      <a:pt x="5" y="842"/>
                      <a:pt x="4" y="841"/>
                    </a:cubicBezTo>
                    <a:cubicBezTo>
                      <a:pt x="4" y="841"/>
                      <a:pt x="3" y="841"/>
                      <a:pt x="3" y="841"/>
                    </a:cubicBezTo>
                    <a:cubicBezTo>
                      <a:pt x="3" y="841"/>
                      <a:pt x="2" y="840"/>
                      <a:pt x="2" y="840"/>
                    </a:cubicBezTo>
                    <a:cubicBezTo>
                      <a:pt x="1" y="840"/>
                      <a:pt x="1" y="840"/>
                      <a:pt x="1" y="840"/>
                    </a:cubicBezTo>
                    <a:cubicBezTo>
                      <a:pt x="1" y="841"/>
                      <a:pt x="1" y="841"/>
                      <a:pt x="0" y="841"/>
                    </a:cubicBezTo>
                    <a:cubicBezTo>
                      <a:pt x="0" y="842"/>
                      <a:pt x="0" y="843"/>
                      <a:pt x="1" y="843"/>
                    </a:cubicBezTo>
                    <a:cubicBezTo>
                      <a:pt x="22" y="857"/>
                      <a:pt x="22" y="857"/>
                      <a:pt x="22" y="857"/>
                    </a:cubicBezTo>
                    <a:cubicBezTo>
                      <a:pt x="4" y="848"/>
                      <a:pt x="4" y="848"/>
                      <a:pt x="4" y="848"/>
                    </a:cubicBezTo>
                    <a:cubicBezTo>
                      <a:pt x="4" y="848"/>
                      <a:pt x="3" y="848"/>
                      <a:pt x="2" y="849"/>
                    </a:cubicBezTo>
                    <a:cubicBezTo>
                      <a:pt x="2" y="849"/>
                      <a:pt x="2" y="850"/>
                      <a:pt x="3" y="851"/>
                    </a:cubicBezTo>
                    <a:cubicBezTo>
                      <a:pt x="3" y="851"/>
                      <a:pt x="5" y="852"/>
                      <a:pt x="9" y="855"/>
                    </a:cubicBezTo>
                    <a:cubicBezTo>
                      <a:pt x="15" y="858"/>
                      <a:pt x="23" y="863"/>
                      <a:pt x="30" y="868"/>
                    </a:cubicBezTo>
                    <a:cubicBezTo>
                      <a:pt x="34" y="870"/>
                      <a:pt x="37" y="872"/>
                      <a:pt x="39" y="873"/>
                    </a:cubicBezTo>
                    <a:cubicBezTo>
                      <a:pt x="41" y="874"/>
                      <a:pt x="42" y="875"/>
                      <a:pt x="42" y="875"/>
                    </a:cubicBezTo>
                    <a:cubicBezTo>
                      <a:pt x="43" y="876"/>
                      <a:pt x="43" y="876"/>
                      <a:pt x="43" y="876"/>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4" y="875"/>
                      <a:pt x="44" y="875"/>
                      <a:pt x="44" y="875"/>
                    </a:cubicBezTo>
                    <a:cubicBezTo>
                      <a:pt x="42" y="875"/>
                      <a:pt x="42" y="875"/>
                      <a:pt x="42" y="875"/>
                    </a:cubicBezTo>
                    <a:cubicBezTo>
                      <a:pt x="43" y="875"/>
                      <a:pt x="43" y="875"/>
                      <a:pt x="43" y="875"/>
                    </a:cubicBezTo>
                    <a:cubicBezTo>
                      <a:pt x="44" y="875"/>
                      <a:pt x="44" y="875"/>
                      <a:pt x="44" y="875"/>
                    </a:cubicBezTo>
                    <a:cubicBezTo>
                      <a:pt x="42" y="875"/>
                      <a:pt x="42" y="875"/>
                      <a:pt x="42" y="875"/>
                    </a:cubicBezTo>
                    <a:cubicBezTo>
                      <a:pt x="44" y="875"/>
                      <a:pt x="44" y="875"/>
                      <a:pt x="44" y="875"/>
                    </a:cubicBezTo>
                    <a:cubicBezTo>
                      <a:pt x="45" y="873"/>
                      <a:pt x="45" y="873"/>
                      <a:pt x="45" y="873"/>
                    </a:cubicBezTo>
                    <a:cubicBezTo>
                      <a:pt x="45" y="873"/>
                      <a:pt x="35" y="869"/>
                      <a:pt x="25" y="864"/>
                    </a:cubicBezTo>
                    <a:cubicBezTo>
                      <a:pt x="20" y="862"/>
                      <a:pt x="15" y="859"/>
                      <a:pt x="11" y="857"/>
                    </a:cubicBezTo>
                    <a:cubicBezTo>
                      <a:pt x="9" y="857"/>
                      <a:pt x="8" y="856"/>
                      <a:pt x="6" y="855"/>
                    </a:cubicBezTo>
                    <a:cubicBezTo>
                      <a:pt x="6" y="855"/>
                      <a:pt x="5" y="855"/>
                      <a:pt x="5" y="855"/>
                    </a:cubicBezTo>
                    <a:cubicBezTo>
                      <a:pt x="4" y="855"/>
                      <a:pt x="4" y="855"/>
                      <a:pt x="4" y="855"/>
                    </a:cubicBezTo>
                    <a:cubicBezTo>
                      <a:pt x="4" y="854"/>
                      <a:pt x="4" y="854"/>
                      <a:pt x="4" y="854"/>
                    </a:cubicBezTo>
                    <a:cubicBezTo>
                      <a:pt x="3" y="854"/>
                      <a:pt x="3" y="854"/>
                      <a:pt x="3" y="854"/>
                    </a:cubicBezTo>
                    <a:cubicBezTo>
                      <a:pt x="3" y="855"/>
                      <a:pt x="3" y="855"/>
                      <a:pt x="2" y="855"/>
                    </a:cubicBezTo>
                    <a:cubicBezTo>
                      <a:pt x="2" y="856"/>
                      <a:pt x="2" y="857"/>
                      <a:pt x="3" y="857"/>
                    </a:cubicBezTo>
                    <a:cubicBezTo>
                      <a:pt x="43" y="882"/>
                      <a:pt x="43" y="882"/>
                      <a:pt x="43" y="882"/>
                    </a:cubicBezTo>
                    <a:cubicBezTo>
                      <a:pt x="44" y="881"/>
                      <a:pt x="44" y="881"/>
                      <a:pt x="44" y="881"/>
                    </a:cubicBezTo>
                    <a:cubicBezTo>
                      <a:pt x="42" y="880"/>
                      <a:pt x="42" y="880"/>
                      <a:pt x="42" y="880"/>
                    </a:cubicBezTo>
                    <a:cubicBezTo>
                      <a:pt x="44" y="881"/>
                      <a:pt x="44" y="881"/>
                      <a:pt x="44" y="881"/>
                    </a:cubicBezTo>
                    <a:cubicBezTo>
                      <a:pt x="43" y="879"/>
                      <a:pt x="43" y="879"/>
                      <a:pt x="43" y="879"/>
                    </a:cubicBezTo>
                    <a:cubicBezTo>
                      <a:pt x="43" y="879"/>
                      <a:pt x="43" y="880"/>
                      <a:pt x="42" y="880"/>
                    </a:cubicBezTo>
                    <a:cubicBezTo>
                      <a:pt x="44" y="881"/>
                      <a:pt x="44" y="881"/>
                      <a:pt x="44" y="881"/>
                    </a:cubicBezTo>
                    <a:cubicBezTo>
                      <a:pt x="43" y="879"/>
                      <a:pt x="43" y="879"/>
                      <a:pt x="43" y="879"/>
                    </a:cubicBezTo>
                    <a:cubicBezTo>
                      <a:pt x="44" y="881"/>
                      <a:pt x="44" y="881"/>
                      <a:pt x="44" y="881"/>
                    </a:cubicBezTo>
                    <a:cubicBezTo>
                      <a:pt x="44" y="879"/>
                      <a:pt x="44" y="879"/>
                      <a:pt x="44" y="879"/>
                    </a:cubicBezTo>
                    <a:cubicBezTo>
                      <a:pt x="43" y="879"/>
                      <a:pt x="43" y="879"/>
                      <a:pt x="43" y="879"/>
                    </a:cubicBezTo>
                    <a:cubicBezTo>
                      <a:pt x="44" y="881"/>
                      <a:pt x="44" y="881"/>
                      <a:pt x="44" y="881"/>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79"/>
                      <a:pt x="43" y="879"/>
                      <a:pt x="41" y="878"/>
                    </a:cubicBezTo>
                    <a:cubicBezTo>
                      <a:pt x="37" y="876"/>
                      <a:pt x="28" y="872"/>
                      <a:pt x="20" y="868"/>
                    </a:cubicBezTo>
                    <a:cubicBezTo>
                      <a:pt x="16" y="867"/>
                      <a:pt x="12" y="865"/>
                      <a:pt x="9" y="863"/>
                    </a:cubicBezTo>
                    <a:cubicBezTo>
                      <a:pt x="7" y="863"/>
                      <a:pt x="6" y="862"/>
                      <a:pt x="5" y="862"/>
                    </a:cubicBezTo>
                    <a:cubicBezTo>
                      <a:pt x="4" y="862"/>
                      <a:pt x="4" y="862"/>
                      <a:pt x="4" y="861"/>
                    </a:cubicBezTo>
                    <a:cubicBezTo>
                      <a:pt x="3" y="861"/>
                      <a:pt x="3" y="861"/>
                      <a:pt x="3" y="861"/>
                    </a:cubicBezTo>
                    <a:cubicBezTo>
                      <a:pt x="2" y="861"/>
                      <a:pt x="2" y="861"/>
                      <a:pt x="2" y="861"/>
                    </a:cubicBezTo>
                    <a:cubicBezTo>
                      <a:pt x="2" y="861"/>
                      <a:pt x="1" y="862"/>
                      <a:pt x="1" y="862"/>
                    </a:cubicBezTo>
                    <a:cubicBezTo>
                      <a:pt x="1" y="862"/>
                      <a:pt x="1" y="863"/>
                      <a:pt x="1" y="863"/>
                    </a:cubicBezTo>
                    <a:cubicBezTo>
                      <a:pt x="1" y="863"/>
                      <a:pt x="1" y="864"/>
                      <a:pt x="2" y="864"/>
                    </a:cubicBezTo>
                    <a:cubicBezTo>
                      <a:pt x="2" y="864"/>
                      <a:pt x="4" y="866"/>
                      <a:pt x="8" y="868"/>
                    </a:cubicBezTo>
                    <a:cubicBezTo>
                      <a:pt x="14" y="872"/>
                      <a:pt x="23" y="877"/>
                      <a:pt x="31" y="882"/>
                    </a:cubicBezTo>
                    <a:cubicBezTo>
                      <a:pt x="35" y="884"/>
                      <a:pt x="38" y="886"/>
                      <a:pt x="40" y="888"/>
                    </a:cubicBezTo>
                    <a:cubicBezTo>
                      <a:pt x="42" y="889"/>
                      <a:pt x="42" y="889"/>
                      <a:pt x="43"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5" y="889"/>
                      <a:pt x="45" y="889"/>
                      <a:pt x="45" y="889"/>
                    </a:cubicBezTo>
                    <a:cubicBezTo>
                      <a:pt x="44" y="890"/>
                      <a:pt x="44" y="890"/>
                      <a:pt x="44" y="890"/>
                    </a:cubicBezTo>
                    <a:cubicBezTo>
                      <a:pt x="44" y="890"/>
                      <a:pt x="44" y="890"/>
                      <a:pt x="44" y="890"/>
                    </a:cubicBezTo>
                    <a:cubicBezTo>
                      <a:pt x="45" y="889"/>
                      <a:pt x="45" y="889"/>
                      <a:pt x="45" y="889"/>
                    </a:cubicBezTo>
                    <a:cubicBezTo>
                      <a:pt x="44" y="890"/>
                      <a:pt x="44" y="890"/>
                      <a:pt x="44" y="890"/>
                    </a:cubicBezTo>
                    <a:cubicBezTo>
                      <a:pt x="45" y="889"/>
                      <a:pt x="45" y="889"/>
                      <a:pt x="45" y="889"/>
                    </a:cubicBezTo>
                    <a:cubicBezTo>
                      <a:pt x="44" y="889"/>
                      <a:pt x="44" y="889"/>
                      <a:pt x="44" y="889"/>
                    </a:cubicBezTo>
                    <a:cubicBezTo>
                      <a:pt x="44" y="890"/>
                      <a:pt x="44" y="890"/>
                      <a:pt x="44" y="890"/>
                    </a:cubicBezTo>
                    <a:cubicBezTo>
                      <a:pt x="45" y="889"/>
                      <a:pt x="45" y="889"/>
                      <a:pt x="45" y="889"/>
                    </a:cubicBezTo>
                    <a:cubicBezTo>
                      <a:pt x="44" y="889"/>
                      <a:pt x="44" y="889"/>
                      <a:pt x="44" y="889"/>
                    </a:cubicBezTo>
                    <a:cubicBezTo>
                      <a:pt x="45" y="889"/>
                      <a:pt x="45" y="889"/>
                      <a:pt x="45" y="889"/>
                    </a:cubicBezTo>
                    <a:cubicBezTo>
                      <a:pt x="46" y="888"/>
                      <a:pt x="46" y="888"/>
                      <a:pt x="46" y="888"/>
                    </a:cubicBezTo>
                    <a:cubicBezTo>
                      <a:pt x="46" y="888"/>
                      <a:pt x="36" y="883"/>
                      <a:pt x="26" y="879"/>
                    </a:cubicBezTo>
                    <a:cubicBezTo>
                      <a:pt x="21" y="876"/>
                      <a:pt x="16" y="874"/>
                      <a:pt x="12" y="872"/>
                    </a:cubicBezTo>
                    <a:cubicBezTo>
                      <a:pt x="10" y="872"/>
                      <a:pt x="8" y="871"/>
                      <a:pt x="7" y="870"/>
                    </a:cubicBezTo>
                    <a:cubicBezTo>
                      <a:pt x="6" y="870"/>
                      <a:pt x="6" y="870"/>
                      <a:pt x="5" y="870"/>
                    </a:cubicBezTo>
                    <a:cubicBezTo>
                      <a:pt x="5" y="870"/>
                      <a:pt x="4" y="869"/>
                      <a:pt x="4" y="869"/>
                    </a:cubicBezTo>
                    <a:cubicBezTo>
                      <a:pt x="3" y="870"/>
                      <a:pt x="3" y="870"/>
                      <a:pt x="3" y="870"/>
                    </a:cubicBezTo>
                    <a:cubicBezTo>
                      <a:pt x="3" y="870"/>
                      <a:pt x="3" y="870"/>
                      <a:pt x="2" y="870"/>
                    </a:cubicBezTo>
                    <a:cubicBezTo>
                      <a:pt x="2" y="871"/>
                      <a:pt x="2" y="872"/>
                      <a:pt x="3" y="872"/>
                    </a:cubicBezTo>
                    <a:cubicBezTo>
                      <a:pt x="23" y="885"/>
                      <a:pt x="23" y="885"/>
                      <a:pt x="23" y="885"/>
                    </a:cubicBezTo>
                    <a:cubicBezTo>
                      <a:pt x="3" y="876"/>
                      <a:pt x="3" y="876"/>
                      <a:pt x="3" y="876"/>
                    </a:cubicBezTo>
                    <a:cubicBezTo>
                      <a:pt x="3" y="875"/>
                      <a:pt x="2" y="875"/>
                      <a:pt x="1" y="876"/>
                    </a:cubicBezTo>
                    <a:cubicBezTo>
                      <a:pt x="1" y="876"/>
                      <a:pt x="1" y="877"/>
                      <a:pt x="1" y="877"/>
                    </a:cubicBezTo>
                    <a:cubicBezTo>
                      <a:pt x="1" y="877"/>
                      <a:pt x="1" y="878"/>
                      <a:pt x="1" y="878"/>
                    </a:cubicBezTo>
                    <a:cubicBezTo>
                      <a:pt x="2" y="878"/>
                      <a:pt x="2" y="878"/>
                      <a:pt x="2" y="878"/>
                    </a:cubicBezTo>
                    <a:cubicBezTo>
                      <a:pt x="2" y="879"/>
                      <a:pt x="3" y="879"/>
                      <a:pt x="5" y="880"/>
                    </a:cubicBezTo>
                    <a:cubicBezTo>
                      <a:pt x="14" y="886"/>
                      <a:pt x="44" y="904"/>
                      <a:pt x="44" y="904"/>
                    </a:cubicBezTo>
                    <a:cubicBezTo>
                      <a:pt x="45" y="903"/>
                      <a:pt x="45" y="903"/>
                      <a:pt x="45" y="903"/>
                    </a:cubicBezTo>
                    <a:cubicBezTo>
                      <a:pt x="43" y="902"/>
                      <a:pt x="43" y="902"/>
                      <a:pt x="43" y="902"/>
                    </a:cubicBezTo>
                    <a:cubicBezTo>
                      <a:pt x="45" y="903"/>
                      <a:pt x="45" y="903"/>
                      <a:pt x="45" y="903"/>
                    </a:cubicBezTo>
                    <a:cubicBezTo>
                      <a:pt x="44" y="902"/>
                      <a:pt x="44" y="902"/>
                      <a:pt x="44" y="902"/>
                    </a:cubicBezTo>
                    <a:cubicBezTo>
                      <a:pt x="43" y="902"/>
                      <a:pt x="43" y="902"/>
                      <a:pt x="43" y="902"/>
                    </a:cubicBezTo>
                    <a:cubicBezTo>
                      <a:pt x="45" y="903"/>
                      <a:pt x="45" y="903"/>
                      <a:pt x="45" y="903"/>
                    </a:cubicBezTo>
                    <a:cubicBezTo>
                      <a:pt x="44" y="902"/>
                      <a:pt x="44" y="902"/>
                      <a:pt x="44" y="902"/>
                    </a:cubicBezTo>
                    <a:cubicBezTo>
                      <a:pt x="45" y="903"/>
                      <a:pt x="45" y="903"/>
                      <a:pt x="45" y="903"/>
                    </a:cubicBezTo>
                    <a:cubicBezTo>
                      <a:pt x="45" y="902"/>
                      <a:pt x="45" y="902"/>
                      <a:pt x="45" y="902"/>
                    </a:cubicBezTo>
                    <a:cubicBezTo>
                      <a:pt x="44" y="902"/>
                      <a:pt x="44" y="902"/>
                      <a:pt x="44" y="902"/>
                    </a:cubicBezTo>
                    <a:cubicBezTo>
                      <a:pt x="45" y="903"/>
                      <a:pt x="45" y="903"/>
                      <a:pt x="45" y="903"/>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4" y="901"/>
                      <a:pt x="42" y="901"/>
                    </a:cubicBezTo>
                    <a:cubicBezTo>
                      <a:pt x="38" y="899"/>
                      <a:pt x="28" y="894"/>
                      <a:pt x="20" y="890"/>
                    </a:cubicBezTo>
                    <a:cubicBezTo>
                      <a:pt x="16" y="888"/>
                      <a:pt x="12" y="886"/>
                      <a:pt x="9" y="884"/>
                    </a:cubicBezTo>
                    <a:cubicBezTo>
                      <a:pt x="7" y="884"/>
                      <a:pt x="6" y="883"/>
                      <a:pt x="5" y="883"/>
                    </a:cubicBezTo>
                    <a:cubicBezTo>
                      <a:pt x="4" y="882"/>
                      <a:pt x="4" y="882"/>
                      <a:pt x="3" y="882"/>
                    </a:cubicBezTo>
                    <a:cubicBezTo>
                      <a:pt x="3" y="882"/>
                      <a:pt x="3" y="882"/>
                      <a:pt x="2" y="882"/>
                    </a:cubicBezTo>
                    <a:cubicBezTo>
                      <a:pt x="1" y="882"/>
                      <a:pt x="1" y="882"/>
                      <a:pt x="1" y="882"/>
                    </a:cubicBezTo>
                    <a:cubicBezTo>
                      <a:pt x="1" y="882"/>
                      <a:pt x="1" y="882"/>
                      <a:pt x="1" y="883"/>
                    </a:cubicBezTo>
                    <a:cubicBezTo>
                      <a:pt x="2" y="883"/>
                      <a:pt x="2" y="883"/>
                      <a:pt x="2" y="883"/>
                    </a:cubicBezTo>
                    <a:cubicBezTo>
                      <a:pt x="1" y="883"/>
                      <a:pt x="1" y="883"/>
                      <a:pt x="1" y="883"/>
                    </a:cubicBezTo>
                    <a:cubicBezTo>
                      <a:pt x="0" y="883"/>
                      <a:pt x="0" y="883"/>
                      <a:pt x="0" y="883"/>
                    </a:cubicBezTo>
                    <a:cubicBezTo>
                      <a:pt x="0" y="884"/>
                      <a:pt x="1" y="884"/>
                      <a:pt x="1" y="884"/>
                    </a:cubicBezTo>
                    <a:cubicBezTo>
                      <a:pt x="1" y="885"/>
                      <a:pt x="1" y="885"/>
                      <a:pt x="1" y="885"/>
                    </a:cubicBezTo>
                    <a:cubicBezTo>
                      <a:pt x="2" y="885"/>
                      <a:pt x="3" y="886"/>
                      <a:pt x="4" y="887"/>
                    </a:cubicBezTo>
                    <a:cubicBezTo>
                      <a:pt x="14" y="894"/>
                      <a:pt x="45" y="912"/>
                      <a:pt x="45" y="912"/>
                    </a:cubicBezTo>
                    <a:cubicBezTo>
                      <a:pt x="46" y="911"/>
                      <a:pt x="46" y="911"/>
                      <a:pt x="46" y="911"/>
                    </a:cubicBezTo>
                    <a:cubicBezTo>
                      <a:pt x="44" y="910"/>
                      <a:pt x="44" y="910"/>
                      <a:pt x="44" y="910"/>
                    </a:cubicBezTo>
                    <a:cubicBezTo>
                      <a:pt x="45" y="911"/>
                      <a:pt x="45" y="911"/>
                      <a:pt x="45" y="911"/>
                    </a:cubicBezTo>
                    <a:cubicBezTo>
                      <a:pt x="45" y="909"/>
                      <a:pt x="45" y="909"/>
                      <a:pt x="45" y="909"/>
                    </a:cubicBezTo>
                    <a:cubicBezTo>
                      <a:pt x="44" y="910"/>
                      <a:pt x="44" y="910"/>
                      <a:pt x="44" y="910"/>
                    </a:cubicBezTo>
                    <a:cubicBezTo>
                      <a:pt x="45" y="911"/>
                      <a:pt x="45" y="911"/>
                      <a:pt x="45" y="911"/>
                    </a:cubicBezTo>
                    <a:cubicBezTo>
                      <a:pt x="45" y="909"/>
                      <a:pt x="45" y="909"/>
                      <a:pt x="45" y="909"/>
                    </a:cubicBezTo>
                    <a:cubicBezTo>
                      <a:pt x="45" y="911"/>
                      <a:pt x="45" y="911"/>
                      <a:pt x="45" y="911"/>
                    </a:cubicBezTo>
                    <a:cubicBezTo>
                      <a:pt x="45" y="909"/>
                      <a:pt x="45" y="909"/>
                      <a:pt x="45" y="909"/>
                    </a:cubicBezTo>
                    <a:cubicBezTo>
                      <a:pt x="45" y="909"/>
                      <a:pt x="45" y="909"/>
                      <a:pt x="45" y="909"/>
                    </a:cubicBezTo>
                    <a:cubicBezTo>
                      <a:pt x="45" y="911"/>
                      <a:pt x="45" y="911"/>
                      <a:pt x="45" y="911"/>
                    </a:cubicBezTo>
                    <a:cubicBezTo>
                      <a:pt x="45" y="909"/>
                      <a:pt x="45" y="909"/>
                      <a:pt x="45" y="909"/>
                    </a:cubicBezTo>
                    <a:cubicBezTo>
                      <a:pt x="45" y="910"/>
                      <a:pt x="45" y="910"/>
                      <a:pt x="45" y="910"/>
                    </a:cubicBezTo>
                    <a:cubicBezTo>
                      <a:pt x="46" y="909"/>
                      <a:pt x="46" y="909"/>
                      <a:pt x="46" y="909"/>
                    </a:cubicBezTo>
                    <a:cubicBezTo>
                      <a:pt x="45" y="909"/>
                      <a:pt x="45" y="909"/>
                      <a:pt x="45" y="909"/>
                    </a:cubicBezTo>
                    <a:cubicBezTo>
                      <a:pt x="45" y="910"/>
                      <a:pt x="45" y="910"/>
                      <a:pt x="45" y="910"/>
                    </a:cubicBezTo>
                    <a:cubicBezTo>
                      <a:pt x="46" y="909"/>
                      <a:pt x="46" y="909"/>
                      <a:pt x="46" y="909"/>
                    </a:cubicBezTo>
                    <a:cubicBezTo>
                      <a:pt x="46" y="909"/>
                      <a:pt x="46" y="909"/>
                      <a:pt x="46" y="909"/>
                    </a:cubicBezTo>
                    <a:cubicBezTo>
                      <a:pt x="45" y="909"/>
                      <a:pt x="44" y="909"/>
                      <a:pt x="43" y="908"/>
                    </a:cubicBezTo>
                    <a:cubicBezTo>
                      <a:pt x="38" y="906"/>
                      <a:pt x="29" y="900"/>
                      <a:pt x="20" y="896"/>
                    </a:cubicBezTo>
                    <a:cubicBezTo>
                      <a:pt x="16" y="894"/>
                      <a:pt x="12" y="892"/>
                      <a:pt x="9" y="890"/>
                    </a:cubicBezTo>
                    <a:cubicBezTo>
                      <a:pt x="7" y="889"/>
                      <a:pt x="6" y="889"/>
                      <a:pt x="5" y="888"/>
                    </a:cubicBezTo>
                    <a:cubicBezTo>
                      <a:pt x="4" y="888"/>
                      <a:pt x="4" y="888"/>
                      <a:pt x="3" y="888"/>
                    </a:cubicBezTo>
                    <a:cubicBezTo>
                      <a:pt x="3" y="887"/>
                      <a:pt x="3" y="887"/>
                      <a:pt x="2" y="887"/>
                    </a:cubicBezTo>
                    <a:cubicBezTo>
                      <a:pt x="2" y="887"/>
                      <a:pt x="2" y="887"/>
                      <a:pt x="2" y="887"/>
                    </a:cubicBezTo>
                    <a:cubicBezTo>
                      <a:pt x="1" y="887"/>
                      <a:pt x="1" y="888"/>
                      <a:pt x="1" y="888"/>
                    </a:cubicBezTo>
                    <a:cubicBezTo>
                      <a:pt x="0" y="889"/>
                      <a:pt x="1" y="890"/>
                      <a:pt x="1" y="890"/>
                    </a:cubicBezTo>
                    <a:cubicBezTo>
                      <a:pt x="21" y="903"/>
                      <a:pt x="21" y="903"/>
                      <a:pt x="21" y="903"/>
                    </a:cubicBezTo>
                    <a:cubicBezTo>
                      <a:pt x="4" y="895"/>
                      <a:pt x="4" y="895"/>
                      <a:pt x="4" y="895"/>
                    </a:cubicBezTo>
                    <a:cubicBezTo>
                      <a:pt x="4" y="894"/>
                      <a:pt x="3" y="894"/>
                      <a:pt x="3" y="895"/>
                    </a:cubicBezTo>
                    <a:cubicBezTo>
                      <a:pt x="2" y="895"/>
                      <a:pt x="2" y="895"/>
                      <a:pt x="2" y="896"/>
                    </a:cubicBezTo>
                    <a:cubicBezTo>
                      <a:pt x="2" y="896"/>
                      <a:pt x="2" y="897"/>
                      <a:pt x="2" y="897"/>
                    </a:cubicBezTo>
                    <a:cubicBezTo>
                      <a:pt x="3" y="897"/>
                      <a:pt x="3" y="897"/>
                      <a:pt x="3" y="897"/>
                    </a:cubicBezTo>
                    <a:cubicBezTo>
                      <a:pt x="3" y="897"/>
                      <a:pt x="3" y="897"/>
                      <a:pt x="3" y="897"/>
                    </a:cubicBezTo>
                    <a:cubicBezTo>
                      <a:pt x="4" y="898"/>
                      <a:pt x="7" y="900"/>
                      <a:pt x="11" y="902"/>
                    </a:cubicBezTo>
                    <a:cubicBezTo>
                      <a:pt x="17" y="906"/>
                      <a:pt x="25" y="911"/>
                      <a:pt x="32" y="915"/>
                    </a:cubicBezTo>
                    <a:cubicBezTo>
                      <a:pt x="35" y="917"/>
                      <a:pt x="39" y="919"/>
                      <a:pt x="41" y="920"/>
                    </a:cubicBezTo>
                    <a:cubicBezTo>
                      <a:pt x="42" y="921"/>
                      <a:pt x="43" y="921"/>
                      <a:pt x="43"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5" y="922"/>
                      <a:pt x="45" y="922"/>
                      <a:pt x="45" y="922"/>
                    </a:cubicBezTo>
                    <a:cubicBezTo>
                      <a:pt x="44" y="921"/>
                      <a:pt x="44" y="921"/>
                      <a:pt x="44" y="921"/>
                    </a:cubicBezTo>
                    <a:cubicBezTo>
                      <a:pt x="44" y="922"/>
                      <a:pt x="44" y="922"/>
                      <a:pt x="44" y="922"/>
                    </a:cubicBezTo>
                    <a:cubicBezTo>
                      <a:pt x="45" y="922"/>
                      <a:pt x="45" y="922"/>
                      <a:pt x="45" y="922"/>
                    </a:cubicBezTo>
                    <a:cubicBezTo>
                      <a:pt x="44" y="921"/>
                      <a:pt x="44" y="921"/>
                      <a:pt x="44" y="921"/>
                    </a:cubicBezTo>
                    <a:cubicBezTo>
                      <a:pt x="45" y="922"/>
                      <a:pt x="45" y="922"/>
                      <a:pt x="45" y="922"/>
                    </a:cubicBezTo>
                    <a:cubicBezTo>
                      <a:pt x="44" y="921"/>
                      <a:pt x="44" y="921"/>
                      <a:pt x="44" y="921"/>
                    </a:cubicBezTo>
                    <a:cubicBezTo>
                      <a:pt x="45" y="922"/>
                      <a:pt x="45" y="922"/>
                      <a:pt x="45" y="922"/>
                    </a:cubicBezTo>
                    <a:cubicBezTo>
                      <a:pt x="45" y="920"/>
                      <a:pt x="45" y="920"/>
                      <a:pt x="45" y="920"/>
                    </a:cubicBezTo>
                    <a:cubicBezTo>
                      <a:pt x="44" y="920"/>
                      <a:pt x="44" y="920"/>
                      <a:pt x="44" y="921"/>
                    </a:cubicBezTo>
                    <a:cubicBezTo>
                      <a:pt x="45" y="922"/>
                      <a:pt x="45" y="922"/>
                      <a:pt x="45" y="922"/>
                    </a:cubicBezTo>
                    <a:cubicBezTo>
                      <a:pt x="45" y="920"/>
                      <a:pt x="45" y="920"/>
                      <a:pt x="45" y="920"/>
                    </a:cubicBezTo>
                    <a:cubicBezTo>
                      <a:pt x="45" y="922"/>
                      <a:pt x="45" y="922"/>
                      <a:pt x="45" y="922"/>
                    </a:cubicBezTo>
                    <a:cubicBezTo>
                      <a:pt x="45" y="920"/>
                      <a:pt x="45" y="920"/>
                      <a:pt x="45" y="920"/>
                    </a:cubicBezTo>
                    <a:cubicBezTo>
                      <a:pt x="45" y="920"/>
                      <a:pt x="45" y="920"/>
                      <a:pt x="45" y="920"/>
                    </a:cubicBezTo>
                    <a:cubicBezTo>
                      <a:pt x="45" y="922"/>
                      <a:pt x="45" y="922"/>
                      <a:pt x="45" y="922"/>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0"/>
                      <a:pt x="44" y="920"/>
                      <a:pt x="43" y="919"/>
                    </a:cubicBezTo>
                    <a:cubicBezTo>
                      <a:pt x="38" y="917"/>
                      <a:pt x="28" y="913"/>
                      <a:pt x="20" y="909"/>
                    </a:cubicBezTo>
                    <a:cubicBezTo>
                      <a:pt x="16" y="907"/>
                      <a:pt x="12" y="905"/>
                      <a:pt x="9" y="904"/>
                    </a:cubicBezTo>
                    <a:cubicBezTo>
                      <a:pt x="7" y="903"/>
                      <a:pt x="6" y="903"/>
                      <a:pt x="5" y="902"/>
                    </a:cubicBezTo>
                    <a:cubicBezTo>
                      <a:pt x="5" y="902"/>
                      <a:pt x="5" y="902"/>
                      <a:pt x="4" y="902"/>
                    </a:cubicBezTo>
                    <a:cubicBezTo>
                      <a:pt x="4" y="902"/>
                      <a:pt x="4" y="902"/>
                      <a:pt x="4" y="902"/>
                    </a:cubicBezTo>
                    <a:cubicBezTo>
                      <a:pt x="4" y="902"/>
                      <a:pt x="4" y="902"/>
                      <a:pt x="4" y="902"/>
                    </a:cubicBezTo>
                    <a:cubicBezTo>
                      <a:pt x="3" y="901"/>
                      <a:pt x="3" y="901"/>
                      <a:pt x="3" y="901"/>
                    </a:cubicBezTo>
                    <a:cubicBezTo>
                      <a:pt x="3" y="902"/>
                      <a:pt x="3" y="902"/>
                      <a:pt x="3" y="902"/>
                    </a:cubicBezTo>
                    <a:cubicBezTo>
                      <a:pt x="3" y="902"/>
                      <a:pt x="2" y="902"/>
                      <a:pt x="2" y="902"/>
                    </a:cubicBezTo>
                    <a:cubicBezTo>
                      <a:pt x="2" y="903"/>
                      <a:pt x="2" y="904"/>
                      <a:pt x="3" y="904"/>
                    </a:cubicBezTo>
                    <a:cubicBezTo>
                      <a:pt x="3" y="904"/>
                      <a:pt x="5" y="906"/>
                      <a:pt x="9" y="908"/>
                    </a:cubicBezTo>
                    <a:cubicBezTo>
                      <a:pt x="15" y="911"/>
                      <a:pt x="24" y="917"/>
                      <a:pt x="31" y="921"/>
                    </a:cubicBezTo>
                    <a:cubicBezTo>
                      <a:pt x="35" y="923"/>
                      <a:pt x="38" y="926"/>
                      <a:pt x="40" y="927"/>
                    </a:cubicBezTo>
                    <a:cubicBezTo>
                      <a:pt x="41" y="928"/>
                      <a:pt x="42" y="929"/>
                      <a:pt x="43"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5" y="929"/>
                      <a:pt x="45" y="929"/>
                      <a:pt x="45" y="929"/>
                    </a:cubicBezTo>
                    <a:cubicBezTo>
                      <a:pt x="43" y="929"/>
                      <a:pt x="43" y="929"/>
                      <a:pt x="43" y="929"/>
                    </a:cubicBezTo>
                    <a:cubicBezTo>
                      <a:pt x="43" y="929"/>
                      <a:pt x="44" y="929"/>
                      <a:pt x="44" y="930"/>
                    </a:cubicBezTo>
                    <a:cubicBezTo>
                      <a:pt x="45" y="929"/>
                      <a:pt x="45" y="929"/>
                      <a:pt x="45" y="929"/>
                    </a:cubicBezTo>
                    <a:cubicBezTo>
                      <a:pt x="43" y="929"/>
                      <a:pt x="43" y="929"/>
                      <a:pt x="43" y="929"/>
                    </a:cubicBezTo>
                    <a:cubicBezTo>
                      <a:pt x="45" y="929"/>
                      <a:pt x="45" y="929"/>
                      <a:pt x="45" y="929"/>
                    </a:cubicBezTo>
                    <a:cubicBezTo>
                      <a:pt x="44" y="928"/>
                      <a:pt x="44" y="928"/>
                      <a:pt x="44" y="928"/>
                    </a:cubicBezTo>
                    <a:cubicBezTo>
                      <a:pt x="43" y="929"/>
                      <a:pt x="43" y="929"/>
                      <a:pt x="43" y="929"/>
                    </a:cubicBezTo>
                    <a:cubicBezTo>
                      <a:pt x="45" y="929"/>
                      <a:pt x="45" y="929"/>
                      <a:pt x="45" y="929"/>
                    </a:cubicBezTo>
                    <a:cubicBezTo>
                      <a:pt x="44" y="928"/>
                      <a:pt x="44" y="928"/>
                      <a:pt x="44" y="928"/>
                    </a:cubicBezTo>
                    <a:cubicBezTo>
                      <a:pt x="45" y="929"/>
                      <a:pt x="45" y="929"/>
                      <a:pt x="45" y="929"/>
                    </a:cubicBezTo>
                    <a:cubicBezTo>
                      <a:pt x="46" y="928"/>
                      <a:pt x="46" y="928"/>
                      <a:pt x="46" y="928"/>
                    </a:cubicBezTo>
                    <a:cubicBezTo>
                      <a:pt x="46" y="928"/>
                      <a:pt x="36" y="922"/>
                      <a:pt x="25" y="917"/>
                    </a:cubicBezTo>
                    <a:cubicBezTo>
                      <a:pt x="20" y="914"/>
                      <a:pt x="15" y="912"/>
                      <a:pt x="11" y="909"/>
                    </a:cubicBezTo>
                    <a:cubicBezTo>
                      <a:pt x="9" y="908"/>
                      <a:pt x="7" y="908"/>
                      <a:pt x="5" y="907"/>
                    </a:cubicBezTo>
                    <a:cubicBezTo>
                      <a:pt x="5" y="907"/>
                      <a:pt x="4" y="906"/>
                      <a:pt x="4" y="906"/>
                    </a:cubicBezTo>
                    <a:cubicBezTo>
                      <a:pt x="3" y="906"/>
                      <a:pt x="3" y="906"/>
                      <a:pt x="2" y="906"/>
                    </a:cubicBezTo>
                    <a:cubicBezTo>
                      <a:pt x="2" y="906"/>
                      <a:pt x="2" y="906"/>
                      <a:pt x="2" y="906"/>
                    </a:cubicBezTo>
                    <a:cubicBezTo>
                      <a:pt x="1" y="906"/>
                      <a:pt x="1" y="906"/>
                      <a:pt x="1" y="907"/>
                    </a:cubicBezTo>
                    <a:cubicBezTo>
                      <a:pt x="2" y="907"/>
                      <a:pt x="2" y="907"/>
                      <a:pt x="2" y="907"/>
                    </a:cubicBezTo>
                    <a:cubicBezTo>
                      <a:pt x="1" y="907"/>
                      <a:pt x="1" y="907"/>
                      <a:pt x="1" y="907"/>
                    </a:cubicBezTo>
                    <a:cubicBezTo>
                      <a:pt x="1" y="908"/>
                      <a:pt x="1" y="908"/>
                      <a:pt x="1" y="908"/>
                    </a:cubicBezTo>
                    <a:cubicBezTo>
                      <a:pt x="1" y="908"/>
                      <a:pt x="1" y="908"/>
                      <a:pt x="1" y="908"/>
                    </a:cubicBezTo>
                    <a:cubicBezTo>
                      <a:pt x="1" y="909"/>
                      <a:pt x="1" y="909"/>
                      <a:pt x="1" y="909"/>
                    </a:cubicBezTo>
                    <a:cubicBezTo>
                      <a:pt x="2" y="909"/>
                      <a:pt x="3" y="910"/>
                      <a:pt x="4" y="911"/>
                    </a:cubicBezTo>
                    <a:cubicBezTo>
                      <a:pt x="14" y="918"/>
                      <a:pt x="44" y="935"/>
                      <a:pt x="44" y="935"/>
                    </a:cubicBezTo>
                    <a:cubicBezTo>
                      <a:pt x="45" y="934"/>
                      <a:pt x="45" y="934"/>
                      <a:pt x="45" y="934"/>
                    </a:cubicBezTo>
                    <a:cubicBezTo>
                      <a:pt x="45" y="933"/>
                      <a:pt x="45" y="933"/>
                      <a:pt x="45" y="933"/>
                    </a:cubicBezTo>
                    <a:cubicBezTo>
                      <a:pt x="3" y="913"/>
                      <a:pt x="3" y="913"/>
                      <a:pt x="3" y="913"/>
                    </a:cubicBezTo>
                    <a:cubicBezTo>
                      <a:pt x="2" y="913"/>
                      <a:pt x="1" y="913"/>
                      <a:pt x="1" y="914"/>
                    </a:cubicBezTo>
                    <a:cubicBezTo>
                      <a:pt x="0" y="914"/>
                      <a:pt x="1" y="915"/>
                      <a:pt x="1" y="916"/>
                    </a:cubicBezTo>
                    <a:cubicBezTo>
                      <a:pt x="24" y="930"/>
                      <a:pt x="24" y="930"/>
                      <a:pt x="24" y="930"/>
                    </a:cubicBezTo>
                    <a:cubicBezTo>
                      <a:pt x="2" y="920"/>
                      <a:pt x="2" y="920"/>
                      <a:pt x="2" y="920"/>
                    </a:cubicBezTo>
                    <a:cubicBezTo>
                      <a:pt x="2" y="920"/>
                      <a:pt x="1" y="920"/>
                      <a:pt x="1" y="920"/>
                    </a:cubicBezTo>
                    <a:cubicBezTo>
                      <a:pt x="0" y="920"/>
                      <a:pt x="0" y="921"/>
                      <a:pt x="0" y="921"/>
                    </a:cubicBezTo>
                    <a:cubicBezTo>
                      <a:pt x="0" y="922"/>
                      <a:pt x="0" y="922"/>
                      <a:pt x="1" y="922"/>
                    </a:cubicBezTo>
                    <a:cubicBezTo>
                      <a:pt x="1" y="922"/>
                      <a:pt x="1" y="922"/>
                      <a:pt x="1" y="922"/>
                    </a:cubicBezTo>
                    <a:cubicBezTo>
                      <a:pt x="1" y="923"/>
                      <a:pt x="1" y="923"/>
                      <a:pt x="2" y="923"/>
                    </a:cubicBezTo>
                    <a:cubicBezTo>
                      <a:pt x="8" y="927"/>
                      <a:pt x="43" y="949"/>
                      <a:pt x="43" y="949"/>
                    </a:cubicBezTo>
                    <a:cubicBezTo>
                      <a:pt x="44" y="948"/>
                      <a:pt x="44" y="948"/>
                      <a:pt x="44" y="948"/>
                    </a:cubicBezTo>
                    <a:cubicBezTo>
                      <a:pt x="43" y="947"/>
                      <a:pt x="43" y="947"/>
                      <a:pt x="43" y="947"/>
                    </a:cubicBezTo>
                    <a:cubicBezTo>
                      <a:pt x="44" y="948"/>
                      <a:pt x="44" y="948"/>
                      <a:pt x="44" y="948"/>
                    </a:cubicBezTo>
                    <a:cubicBezTo>
                      <a:pt x="43" y="946"/>
                      <a:pt x="43" y="946"/>
                      <a:pt x="43" y="946"/>
                    </a:cubicBezTo>
                    <a:cubicBezTo>
                      <a:pt x="43" y="946"/>
                      <a:pt x="43" y="946"/>
                      <a:pt x="43" y="947"/>
                    </a:cubicBezTo>
                    <a:cubicBezTo>
                      <a:pt x="44" y="948"/>
                      <a:pt x="44" y="948"/>
                      <a:pt x="44" y="948"/>
                    </a:cubicBezTo>
                    <a:cubicBezTo>
                      <a:pt x="43" y="946"/>
                      <a:pt x="43" y="946"/>
                      <a:pt x="43" y="946"/>
                    </a:cubicBezTo>
                    <a:cubicBezTo>
                      <a:pt x="44" y="948"/>
                      <a:pt x="44" y="948"/>
                      <a:pt x="44" y="948"/>
                    </a:cubicBezTo>
                    <a:cubicBezTo>
                      <a:pt x="44" y="946"/>
                      <a:pt x="44" y="946"/>
                      <a:pt x="44" y="946"/>
                    </a:cubicBezTo>
                    <a:cubicBezTo>
                      <a:pt x="43" y="946"/>
                      <a:pt x="43" y="946"/>
                      <a:pt x="43" y="946"/>
                    </a:cubicBezTo>
                    <a:cubicBezTo>
                      <a:pt x="44" y="948"/>
                      <a:pt x="44" y="948"/>
                      <a:pt x="44" y="948"/>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6"/>
                      <a:pt x="43" y="946"/>
                      <a:pt x="41" y="945"/>
                    </a:cubicBezTo>
                    <a:cubicBezTo>
                      <a:pt x="37" y="943"/>
                      <a:pt x="27" y="939"/>
                      <a:pt x="19" y="935"/>
                    </a:cubicBezTo>
                    <a:cubicBezTo>
                      <a:pt x="10" y="931"/>
                      <a:pt x="3" y="927"/>
                      <a:pt x="3" y="927"/>
                    </a:cubicBezTo>
                    <a:cubicBezTo>
                      <a:pt x="2" y="927"/>
                      <a:pt x="1" y="927"/>
                      <a:pt x="1" y="928"/>
                    </a:cubicBezTo>
                    <a:cubicBezTo>
                      <a:pt x="1" y="929"/>
                      <a:pt x="1" y="929"/>
                      <a:pt x="1" y="929"/>
                    </a:cubicBezTo>
                    <a:cubicBezTo>
                      <a:pt x="1" y="929"/>
                      <a:pt x="1" y="929"/>
                      <a:pt x="1" y="929"/>
                    </a:cubicBezTo>
                    <a:cubicBezTo>
                      <a:pt x="2" y="930"/>
                      <a:pt x="2" y="930"/>
                      <a:pt x="2" y="930"/>
                    </a:cubicBezTo>
                    <a:cubicBezTo>
                      <a:pt x="2" y="930"/>
                      <a:pt x="3" y="931"/>
                      <a:pt x="4" y="932"/>
                    </a:cubicBezTo>
                    <a:cubicBezTo>
                      <a:pt x="14" y="939"/>
                      <a:pt x="43" y="956"/>
                      <a:pt x="43" y="956"/>
                    </a:cubicBezTo>
                    <a:cubicBezTo>
                      <a:pt x="44" y="955"/>
                      <a:pt x="44" y="955"/>
                      <a:pt x="44" y="955"/>
                    </a:cubicBezTo>
                    <a:cubicBezTo>
                      <a:pt x="45" y="953"/>
                      <a:pt x="45" y="953"/>
                      <a:pt x="45" y="953"/>
                    </a:cubicBezTo>
                    <a:cubicBezTo>
                      <a:pt x="3" y="932"/>
                      <a:pt x="3" y="932"/>
                      <a:pt x="3" y="932"/>
                    </a:cubicBezTo>
                    <a:cubicBezTo>
                      <a:pt x="3" y="932"/>
                      <a:pt x="2" y="932"/>
                      <a:pt x="1" y="933"/>
                    </a:cubicBezTo>
                    <a:cubicBezTo>
                      <a:pt x="1" y="934"/>
                      <a:pt x="1" y="934"/>
                      <a:pt x="2" y="935"/>
                    </a:cubicBezTo>
                    <a:cubicBezTo>
                      <a:pt x="2" y="935"/>
                      <a:pt x="5" y="936"/>
                      <a:pt x="8" y="939"/>
                    </a:cubicBezTo>
                    <a:cubicBezTo>
                      <a:pt x="14" y="942"/>
                      <a:pt x="23" y="947"/>
                      <a:pt x="30" y="952"/>
                    </a:cubicBezTo>
                    <a:cubicBezTo>
                      <a:pt x="33" y="954"/>
                      <a:pt x="36" y="956"/>
                      <a:pt x="39" y="957"/>
                    </a:cubicBezTo>
                    <a:cubicBezTo>
                      <a:pt x="40" y="958"/>
                      <a:pt x="41" y="959"/>
                      <a:pt x="41" y="959"/>
                    </a:cubicBezTo>
                    <a:cubicBezTo>
                      <a:pt x="42" y="960"/>
                      <a:pt x="42" y="960"/>
                      <a:pt x="42" y="960"/>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3" y="959"/>
                      <a:pt x="43" y="959"/>
                      <a:pt x="43" y="959"/>
                    </a:cubicBezTo>
                    <a:cubicBezTo>
                      <a:pt x="42" y="959"/>
                      <a:pt x="42" y="959"/>
                      <a:pt x="42" y="959"/>
                    </a:cubicBezTo>
                    <a:cubicBezTo>
                      <a:pt x="42" y="959"/>
                      <a:pt x="42" y="960"/>
                      <a:pt x="42" y="960"/>
                    </a:cubicBezTo>
                    <a:cubicBezTo>
                      <a:pt x="43" y="959"/>
                      <a:pt x="43" y="959"/>
                      <a:pt x="43" y="959"/>
                    </a:cubicBezTo>
                    <a:cubicBezTo>
                      <a:pt x="42" y="959"/>
                      <a:pt x="42" y="959"/>
                      <a:pt x="42" y="959"/>
                    </a:cubicBezTo>
                    <a:cubicBezTo>
                      <a:pt x="43" y="959"/>
                      <a:pt x="43" y="959"/>
                      <a:pt x="43" y="959"/>
                    </a:cubicBezTo>
                    <a:cubicBezTo>
                      <a:pt x="42" y="958"/>
                      <a:pt x="42" y="958"/>
                      <a:pt x="42" y="958"/>
                    </a:cubicBezTo>
                    <a:cubicBezTo>
                      <a:pt x="42" y="959"/>
                      <a:pt x="42" y="959"/>
                      <a:pt x="42" y="959"/>
                    </a:cubicBezTo>
                    <a:cubicBezTo>
                      <a:pt x="43" y="959"/>
                      <a:pt x="43" y="959"/>
                      <a:pt x="43" y="959"/>
                    </a:cubicBezTo>
                    <a:cubicBezTo>
                      <a:pt x="42" y="958"/>
                      <a:pt x="42" y="958"/>
                      <a:pt x="42" y="958"/>
                    </a:cubicBezTo>
                    <a:cubicBezTo>
                      <a:pt x="43" y="959"/>
                      <a:pt x="43" y="959"/>
                      <a:pt x="43" y="959"/>
                    </a:cubicBezTo>
                    <a:cubicBezTo>
                      <a:pt x="44" y="957"/>
                      <a:pt x="44" y="957"/>
                      <a:pt x="44" y="957"/>
                    </a:cubicBezTo>
                    <a:cubicBezTo>
                      <a:pt x="3" y="938"/>
                      <a:pt x="3" y="938"/>
                      <a:pt x="3" y="938"/>
                    </a:cubicBezTo>
                    <a:cubicBezTo>
                      <a:pt x="2" y="938"/>
                      <a:pt x="1" y="938"/>
                      <a:pt x="1" y="939"/>
                    </a:cubicBezTo>
                    <a:cubicBezTo>
                      <a:pt x="0" y="940"/>
                      <a:pt x="1" y="941"/>
                      <a:pt x="1" y="941"/>
                    </a:cubicBezTo>
                    <a:cubicBezTo>
                      <a:pt x="18" y="951"/>
                      <a:pt x="18" y="951"/>
                      <a:pt x="18" y="951"/>
                    </a:cubicBezTo>
                    <a:cubicBezTo>
                      <a:pt x="4" y="944"/>
                      <a:pt x="4" y="944"/>
                      <a:pt x="4" y="944"/>
                    </a:cubicBezTo>
                    <a:cubicBezTo>
                      <a:pt x="3" y="944"/>
                      <a:pt x="3" y="944"/>
                      <a:pt x="2" y="945"/>
                    </a:cubicBezTo>
                    <a:cubicBezTo>
                      <a:pt x="2" y="946"/>
                      <a:pt x="2" y="946"/>
                      <a:pt x="2" y="946"/>
                    </a:cubicBezTo>
                    <a:cubicBezTo>
                      <a:pt x="2" y="947"/>
                      <a:pt x="2" y="947"/>
                      <a:pt x="2" y="947"/>
                    </a:cubicBezTo>
                    <a:cubicBezTo>
                      <a:pt x="3" y="947"/>
                      <a:pt x="3" y="948"/>
                      <a:pt x="3" y="948"/>
                    </a:cubicBezTo>
                    <a:cubicBezTo>
                      <a:pt x="5" y="949"/>
                      <a:pt x="8" y="952"/>
                      <a:pt x="13" y="954"/>
                    </a:cubicBezTo>
                    <a:cubicBezTo>
                      <a:pt x="25" y="962"/>
                      <a:pt x="44" y="973"/>
                      <a:pt x="44" y="973"/>
                    </a:cubicBezTo>
                    <a:cubicBezTo>
                      <a:pt x="44" y="971"/>
                      <a:pt x="44" y="971"/>
                      <a:pt x="44" y="971"/>
                    </a:cubicBezTo>
                    <a:cubicBezTo>
                      <a:pt x="43" y="970"/>
                      <a:pt x="43" y="970"/>
                      <a:pt x="43" y="970"/>
                    </a:cubicBezTo>
                    <a:cubicBezTo>
                      <a:pt x="44" y="971"/>
                      <a:pt x="44" y="971"/>
                      <a:pt x="44" y="971"/>
                    </a:cubicBezTo>
                    <a:cubicBezTo>
                      <a:pt x="44" y="970"/>
                      <a:pt x="44" y="970"/>
                      <a:pt x="44" y="970"/>
                    </a:cubicBezTo>
                    <a:cubicBezTo>
                      <a:pt x="43" y="970"/>
                      <a:pt x="43" y="970"/>
                      <a:pt x="43" y="970"/>
                    </a:cubicBezTo>
                    <a:cubicBezTo>
                      <a:pt x="44" y="971"/>
                      <a:pt x="44" y="971"/>
                      <a:pt x="44" y="971"/>
                    </a:cubicBezTo>
                    <a:cubicBezTo>
                      <a:pt x="44" y="970"/>
                      <a:pt x="44" y="970"/>
                      <a:pt x="44" y="970"/>
                    </a:cubicBezTo>
                    <a:cubicBezTo>
                      <a:pt x="44" y="971"/>
                      <a:pt x="44" y="971"/>
                      <a:pt x="44" y="971"/>
                    </a:cubicBezTo>
                    <a:cubicBezTo>
                      <a:pt x="44" y="970"/>
                      <a:pt x="44" y="970"/>
                      <a:pt x="44" y="970"/>
                    </a:cubicBezTo>
                    <a:cubicBezTo>
                      <a:pt x="44" y="970"/>
                      <a:pt x="44" y="970"/>
                      <a:pt x="44" y="970"/>
                    </a:cubicBezTo>
                    <a:cubicBezTo>
                      <a:pt x="44" y="971"/>
                      <a:pt x="44" y="971"/>
                      <a:pt x="44" y="971"/>
                    </a:cubicBezTo>
                    <a:cubicBezTo>
                      <a:pt x="44" y="970"/>
                      <a:pt x="44" y="970"/>
                      <a:pt x="44" y="970"/>
                    </a:cubicBezTo>
                    <a:cubicBezTo>
                      <a:pt x="44" y="971"/>
                      <a:pt x="44" y="971"/>
                      <a:pt x="44" y="971"/>
                    </a:cubicBezTo>
                    <a:cubicBezTo>
                      <a:pt x="45" y="970"/>
                      <a:pt x="45" y="970"/>
                      <a:pt x="45" y="970"/>
                    </a:cubicBezTo>
                    <a:cubicBezTo>
                      <a:pt x="44" y="970"/>
                      <a:pt x="44" y="970"/>
                      <a:pt x="44" y="970"/>
                    </a:cubicBezTo>
                    <a:cubicBezTo>
                      <a:pt x="44" y="971"/>
                      <a:pt x="44" y="971"/>
                      <a:pt x="44" y="971"/>
                    </a:cubicBezTo>
                    <a:cubicBezTo>
                      <a:pt x="45" y="970"/>
                      <a:pt x="45" y="970"/>
                      <a:pt x="45" y="970"/>
                    </a:cubicBezTo>
                    <a:cubicBezTo>
                      <a:pt x="45" y="971"/>
                      <a:pt x="45" y="971"/>
                      <a:pt x="45" y="971"/>
                    </a:cubicBezTo>
                    <a:cubicBezTo>
                      <a:pt x="45" y="970"/>
                      <a:pt x="45" y="970"/>
                      <a:pt x="45" y="970"/>
                    </a:cubicBezTo>
                    <a:cubicBezTo>
                      <a:pt x="45" y="970"/>
                      <a:pt x="45" y="970"/>
                      <a:pt x="45" y="970"/>
                    </a:cubicBezTo>
                    <a:cubicBezTo>
                      <a:pt x="45" y="971"/>
                      <a:pt x="45" y="971"/>
                      <a:pt x="45" y="971"/>
                    </a:cubicBezTo>
                    <a:cubicBezTo>
                      <a:pt x="45" y="970"/>
                      <a:pt x="45" y="970"/>
                      <a:pt x="45" y="970"/>
                    </a:cubicBezTo>
                    <a:cubicBezTo>
                      <a:pt x="45" y="970"/>
                      <a:pt x="44" y="970"/>
                      <a:pt x="43" y="969"/>
                    </a:cubicBezTo>
                    <a:cubicBezTo>
                      <a:pt x="38" y="967"/>
                      <a:pt x="29" y="962"/>
                      <a:pt x="21" y="958"/>
                    </a:cubicBezTo>
                    <a:cubicBezTo>
                      <a:pt x="16" y="956"/>
                      <a:pt x="12" y="954"/>
                      <a:pt x="9" y="953"/>
                    </a:cubicBezTo>
                    <a:cubicBezTo>
                      <a:pt x="8" y="952"/>
                      <a:pt x="7" y="952"/>
                      <a:pt x="6" y="951"/>
                    </a:cubicBezTo>
                    <a:cubicBezTo>
                      <a:pt x="5" y="951"/>
                      <a:pt x="5" y="951"/>
                      <a:pt x="4" y="951"/>
                    </a:cubicBezTo>
                    <a:cubicBezTo>
                      <a:pt x="4" y="950"/>
                      <a:pt x="4" y="950"/>
                      <a:pt x="4" y="950"/>
                    </a:cubicBezTo>
                    <a:cubicBezTo>
                      <a:pt x="3" y="950"/>
                      <a:pt x="3" y="950"/>
                      <a:pt x="3" y="950"/>
                    </a:cubicBezTo>
                    <a:cubicBezTo>
                      <a:pt x="3" y="950"/>
                      <a:pt x="3" y="950"/>
                      <a:pt x="3" y="950"/>
                    </a:cubicBezTo>
                    <a:cubicBezTo>
                      <a:pt x="3" y="951"/>
                      <a:pt x="2" y="951"/>
                      <a:pt x="2" y="951"/>
                    </a:cubicBezTo>
                    <a:cubicBezTo>
                      <a:pt x="2" y="952"/>
                      <a:pt x="2" y="953"/>
                      <a:pt x="2" y="953"/>
                    </a:cubicBezTo>
                    <a:cubicBezTo>
                      <a:pt x="45" y="980"/>
                      <a:pt x="45" y="980"/>
                      <a:pt x="45" y="980"/>
                    </a:cubicBezTo>
                    <a:cubicBezTo>
                      <a:pt x="45" y="978"/>
                      <a:pt x="45" y="978"/>
                      <a:pt x="45" y="978"/>
                    </a:cubicBezTo>
                    <a:cubicBezTo>
                      <a:pt x="44" y="977"/>
                      <a:pt x="44" y="977"/>
                      <a:pt x="44" y="977"/>
                    </a:cubicBezTo>
                    <a:cubicBezTo>
                      <a:pt x="45" y="978"/>
                      <a:pt x="45" y="978"/>
                      <a:pt x="45" y="978"/>
                    </a:cubicBezTo>
                    <a:cubicBezTo>
                      <a:pt x="45" y="977"/>
                      <a:pt x="45" y="977"/>
                      <a:pt x="45" y="977"/>
                    </a:cubicBezTo>
                    <a:cubicBezTo>
                      <a:pt x="44" y="977"/>
                      <a:pt x="44" y="977"/>
                      <a:pt x="44" y="977"/>
                    </a:cubicBezTo>
                    <a:cubicBezTo>
                      <a:pt x="45" y="978"/>
                      <a:pt x="45" y="978"/>
                      <a:pt x="45" y="978"/>
                    </a:cubicBezTo>
                    <a:cubicBezTo>
                      <a:pt x="45" y="977"/>
                      <a:pt x="45" y="977"/>
                      <a:pt x="45" y="977"/>
                    </a:cubicBezTo>
                    <a:cubicBezTo>
                      <a:pt x="45" y="978"/>
                      <a:pt x="45" y="978"/>
                      <a:pt x="45" y="978"/>
                    </a:cubicBezTo>
                    <a:cubicBezTo>
                      <a:pt x="45" y="977"/>
                      <a:pt x="45" y="977"/>
                      <a:pt x="45" y="977"/>
                    </a:cubicBezTo>
                    <a:cubicBezTo>
                      <a:pt x="45" y="977"/>
                      <a:pt x="45" y="977"/>
                      <a:pt x="45" y="977"/>
                    </a:cubicBezTo>
                    <a:cubicBezTo>
                      <a:pt x="45" y="978"/>
                      <a:pt x="45" y="978"/>
                      <a:pt x="45" y="978"/>
                    </a:cubicBezTo>
                    <a:cubicBezTo>
                      <a:pt x="45" y="977"/>
                      <a:pt x="45" y="977"/>
                      <a:pt x="45" y="977"/>
                    </a:cubicBezTo>
                    <a:cubicBezTo>
                      <a:pt x="45" y="978"/>
                      <a:pt x="45" y="978"/>
                      <a:pt x="45" y="978"/>
                    </a:cubicBezTo>
                    <a:cubicBezTo>
                      <a:pt x="46" y="977"/>
                      <a:pt x="46" y="977"/>
                      <a:pt x="46" y="977"/>
                    </a:cubicBezTo>
                    <a:cubicBezTo>
                      <a:pt x="45" y="977"/>
                      <a:pt x="45" y="977"/>
                      <a:pt x="45" y="977"/>
                    </a:cubicBezTo>
                    <a:cubicBezTo>
                      <a:pt x="45" y="978"/>
                      <a:pt x="45" y="978"/>
                      <a:pt x="45" y="978"/>
                    </a:cubicBezTo>
                    <a:cubicBezTo>
                      <a:pt x="46" y="977"/>
                      <a:pt x="46" y="977"/>
                      <a:pt x="46" y="977"/>
                    </a:cubicBezTo>
                    <a:cubicBezTo>
                      <a:pt x="45" y="977"/>
                      <a:pt x="44" y="976"/>
                      <a:pt x="43" y="976"/>
                    </a:cubicBezTo>
                    <a:cubicBezTo>
                      <a:pt x="38" y="974"/>
                      <a:pt x="28" y="968"/>
                      <a:pt x="19" y="964"/>
                    </a:cubicBezTo>
                    <a:cubicBezTo>
                      <a:pt x="15" y="961"/>
                      <a:pt x="11" y="959"/>
                      <a:pt x="8" y="958"/>
                    </a:cubicBezTo>
                    <a:cubicBezTo>
                      <a:pt x="6" y="957"/>
                      <a:pt x="5" y="956"/>
                      <a:pt x="4" y="956"/>
                    </a:cubicBezTo>
                    <a:cubicBezTo>
                      <a:pt x="4" y="956"/>
                      <a:pt x="3" y="955"/>
                      <a:pt x="3" y="955"/>
                    </a:cubicBezTo>
                    <a:cubicBezTo>
                      <a:pt x="2" y="955"/>
                      <a:pt x="2" y="955"/>
                      <a:pt x="2" y="955"/>
                    </a:cubicBezTo>
                    <a:cubicBezTo>
                      <a:pt x="2" y="955"/>
                      <a:pt x="2" y="955"/>
                      <a:pt x="2" y="955"/>
                    </a:cubicBezTo>
                    <a:cubicBezTo>
                      <a:pt x="1" y="955"/>
                      <a:pt x="1" y="955"/>
                      <a:pt x="1" y="955"/>
                    </a:cubicBezTo>
                    <a:cubicBezTo>
                      <a:pt x="1" y="955"/>
                      <a:pt x="1" y="955"/>
                      <a:pt x="0" y="956"/>
                    </a:cubicBezTo>
                    <a:cubicBezTo>
                      <a:pt x="0" y="956"/>
                      <a:pt x="0" y="956"/>
                      <a:pt x="0" y="956"/>
                    </a:cubicBezTo>
                    <a:cubicBezTo>
                      <a:pt x="0" y="957"/>
                      <a:pt x="0" y="957"/>
                      <a:pt x="1" y="957"/>
                    </a:cubicBezTo>
                    <a:cubicBezTo>
                      <a:pt x="1" y="958"/>
                      <a:pt x="1" y="958"/>
                      <a:pt x="1" y="958"/>
                    </a:cubicBezTo>
                    <a:cubicBezTo>
                      <a:pt x="1" y="958"/>
                      <a:pt x="1" y="958"/>
                      <a:pt x="2" y="958"/>
                    </a:cubicBezTo>
                    <a:cubicBezTo>
                      <a:pt x="5" y="960"/>
                      <a:pt x="15" y="966"/>
                      <a:pt x="25" y="972"/>
                    </a:cubicBezTo>
                    <a:cubicBezTo>
                      <a:pt x="29" y="975"/>
                      <a:pt x="34" y="978"/>
                      <a:pt x="37" y="980"/>
                    </a:cubicBezTo>
                    <a:cubicBezTo>
                      <a:pt x="39" y="981"/>
                      <a:pt x="40" y="982"/>
                      <a:pt x="41" y="983"/>
                    </a:cubicBezTo>
                    <a:cubicBezTo>
                      <a:pt x="42" y="983"/>
                      <a:pt x="42" y="983"/>
                      <a:pt x="42" y="983"/>
                    </a:cubicBezTo>
                    <a:cubicBezTo>
                      <a:pt x="43" y="984"/>
                      <a:pt x="43" y="984"/>
                      <a:pt x="43" y="984"/>
                    </a:cubicBezTo>
                    <a:cubicBezTo>
                      <a:pt x="43" y="983"/>
                      <a:pt x="43" y="983"/>
                      <a:pt x="43" y="983"/>
                    </a:cubicBezTo>
                    <a:cubicBezTo>
                      <a:pt x="43" y="984"/>
                      <a:pt x="43" y="984"/>
                      <a:pt x="43" y="984"/>
                    </a:cubicBezTo>
                    <a:cubicBezTo>
                      <a:pt x="43" y="984"/>
                      <a:pt x="43" y="984"/>
                      <a:pt x="43" y="984"/>
                    </a:cubicBezTo>
                    <a:cubicBezTo>
                      <a:pt x="43" y="983"/>
                      <a:pt x="43" y="983"/>
                      <a:pt x="43" y="983"/>
                    </a:cubicBezTo>
                    <a:cubicBezTo>
                      <a:pt x="43" y="984"/>
                      <a:pt x="43" y="984"/>
                      <a:pt x="43" y="984"/>
                    </a:cubicBezTo>
                    <a:cubicBezTo>
                      <a:pt x="43" y="983"/>
                      <a:pt x="43" y="983"/>
                      <a:pt x="43" y="983"/>
                    </a:cubicBezTo>
                    <a:cubicBezTo>
                      <a:pt x="42" y="983"/>
                      <a:pt x="42" y="983"/>
                      <a:pt x="42" y="983"/>
                    </a:cubicBezTo>
                    <a:cubicBezTo>
                      <a:pt x="43" y="984"/>
                      <a:pt x="43" y="984"/>
                      <a:pt x="43" y="984"/>
                    </a:cubicBezTo>
                    <a:cubicBezTo>
                      <a:pt x="43" y="983"/>
                      <a:pt x="43" y="983"/>
                      <a:pt x="43" y="983"/>
                    </a:cubicBezTo>
                    <a:cubicBezTo>
                      <a:pt x="42" y="983"/>
                      <a:pt x="42" y="983"/>
                      <a:pt x="42" y="983"/>
                    </a:cubicBezTo>
                    <a:cubicBezTo>
                      <a:pt x="44" y="983"/>
                      <a:pt x="44" y="983"/>
                      <a:pt x="44" y="983"/>
                    </a:cubicBezTo>
                    <a:cubicBezTo>
                      <a:pt x="42" y="983"/>
                      <a:pt x="42" y="983"/>
                      <a:pt x="42" y="983"/>
                    </a:cubicBezTo>
                    <a:cubicBezTo>
                      <a:pt x="42" y="983"/>
                      <a:pt x="42" y="983"/>
                      <a:pt x="42" y="983"/>
                    </a:cubicBezTo>
                    <a:cubicBezTo>
                      <a:pt x="44" y="983"/>
                      <a:pt x="44" y="983"/>
                      <a:pt x="44" y="983"/>
                    </a:cubicBezTo>
                    <a:cubicBezTo>
                      <a:pt x="42" y="983"/>
                      <a:pt x="42" y="983"/>
                      <a:pt x="42" y="983"/>
                    </a:cubicBezTo>
                    <a:cubicBezTo>
                      <a:pt x="44" y="983"/>
                      <a:pt x="44" y="983"/>
                      <a:pt x="44" y="983"/>
                    </a:cubicBezTo>
                    <a:cubicBezTo>
                      <a:pt x="44" y="981"/>
                      <a:pt x="44" y="981"/>
                      <a:pt x="44" y="981"/>
                    </a:cubicBezTo>
                    <a:cubicBezTo>
                      <a:pt x="3" y="962"/>
                      <a:pt x="3" y="962"/>
                      <a:pt x="3" y="962"/>
                    </a:cubicBezTo>
                    <a:cubicBezTo>
                      <a:pt x="2" y="961"/>
                      <a:pt x="2" y="962"/>
                      <a:pt x="1" y="962"/>
                    </a:cubicBezTo>
                    <a:cubicBezTo>
                      <a:pt x="1" y="963"/>
                      <a:pt x="1" y="964"/>
                      <a:pt x="2" y="964"/>
                    </a:cubicBezTo>
                    <a:cubicBezTo>
                      <a:pt x="2" y="964"/>
                      <a:pt x="4" y="966"/>
                      <a:pt x="8" y="968"/>
                    </a:cubicBezTo>
                    <a:cubicBezTo>
                      <a:pt x="14" y="972"/>
                      <a:pt x="23" y="977"/>
                      <a:pt x="30" y="981"/>
                    </a:cubicBezTo>
                    <a:cubicBezTo>
                      <a:pt x="33" y="983"/>
                      <a:pt x="37" y="985"/>
                      <a:pt x="39" y="987"/>
                    </a:cubicBezTo>
                    <a:cubicBezTo>
                      <a:pt x="40" y="988"/>
                      <a:pt x="41" y="988"/>
                      <a:pt x="42"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4" y="989"/>
                      <a:pt x="44" y="989"/>
                      <a:pt x="44" y="989"/>
                    </a:cubicBezTo>
                    <a:cubicBezTo>
                      <a:pt x="42" y="988"/>
                      <a:pt x="42" y="988"/>
                      <a:pt x="42" y="988"/>
                    </a:cubicBezTo>
                    <a:cubicBezTo>
                      <a:pt x="42" y="989"/>
                      <a:pt x="42" y="989"/>
                      <a:pt x="42" y="989"/>
                    </a:cubicBezTo>
                    <a:cubicBezTo>
                      <a:pt x="44" y="989"/>
                      <a:pt x="44" y="989"/>
                      <a:pt x="44" y="989"/>
                    </a:cubicBezTo>
                    <a:cubicBezTo>
                      <a:pt x="42" y="988"/>
                      <a:pt x="42" y="988"/>
                      <a:pt x="42" y="988"/>
                    </a:cubicBezTo>
                    <a:cubicBezTo>
                      <a:pt x="44" y="989"/>
                      <a:pt x="44" y="989"/>
                      <a:pt x="44" y="989"/>
                    </a:cubicBezTo>
                    <a:cubicBezTo>
                      <a:pt x="44" y="987"/>
                      <a:pt x="44" y="987"/>
                      <a:pt x="44" y="987"/>
                    </a:cubicBezTo>
                    <a:cubicBezTo>
                      <a:pt x="4" y="969"/>
                      <a:pt x="4" y="969"/>
                      <a:pt x="4" y="969"/>
                    </a:cubicBezTo>
                    <a:cubicBezTo>
                      <a:pt x="4" y="968"/>
                      <a:pt x="3" y="969"/>
                      <a:pt x="2" y="969"/>
                    </a:cubicBezTo>
                    <a:cubicBezTo>
                      <a:pt x="2" y="970"/>
                      <a:pt x="2" y="971"/>
                      <a:pt x="3" y="971"/>
                    </a:cubicBezTo>
                    <a:cubicBezTo>
                      <a:pt x="25" y="985"/>
                      <a:pt x="25" y="985"/>
                      <a:pt x="25" y="985"/>
                    </a:cubicBezTo>
                    <a:cubicBezTo>
                      <a:pt x="2" y="975"/>
                      <a:pt x="2" y="975"/>
                      <a:pt x="2" y="975"/>
                    </a:cubicBezTo>
                    <a:cubicBezTo>
                      <a:pt x="1" y="975"/>
                      <a:pt x="1" y="975"/>
                      <a:pt x="0" y="976"/>
                    </a:cubicBezTo>
                    <a:cubicBezTo>
                      <a:pt x="0" y="976"/>
                      <a:pt x="0" y="977"/>
                      <a:pt x="1" y="978"/>
                    </a:cubicBezTo>
                    <a:cubicBezTo>
                      <a:pt x="1" y="978"/>
                      <a:pt x="4" y="979"/>
                      <a:pt x="8" y="982"/>
                    </a:cubicBezTo>
                    <a:cubicBezTo>
                      <a:pt x="14" y="985"/>
                      <a:pt x="23" y="991"/>
                      <a:pt x="31" y="996"/>
                    </a:cubicBezTo>
                    <a:cubicBezTo>
                      <a:pt x="34" y="998"/>
                      <a:pt x="38" y="1000"/>
                      <a:pt x="40" y="1002"/>
                    </a:cubicBezTo>
                    <a:cubicBezTo>
                      <a:pt x="42" y="1003"/>
                      <a:pt x="43" y="1003"/>
                      <a:pt x="43"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3"/>
                      <a:pt x="44" y="1003"/>
                      <a:pt x="44" y="1003"/>
                    </a:cubicBezTo>
                    <a:cubicBezTo>
                      <a:pt x="44" y="1004"/>
                      <a:pt x="44" y="1004"/>
                      <a:pt x="44" y="1004"/>
                    </a:cubicBezTo>
                    <a:cubicBezTo>
                      <a:pt x="45" y="1004"/>
                      <a:pt x="45" y="1004"/>
                      <a:pt x="45" y="1004"/>
                    </a:cubicBezTo>
                    <a:cubicBezTo>
                      <a:pt x="44" y="1003"/>
                      <a:pt x="44" y="1003"/>
                      <a:pt x="44" y="1003"/>
                    </a:cubicBezTo>
                    <a:cubicBezTo>
                      <a:pt x="45" y="1004"/>
                      <a:pt x="45" y="1004"/>
                      <a:pt x="45" y="1004"/>
                    </a:cubicBezTo>
                    <a:cubicBezTo>
                      <a:pt x="44" y="1003"/>
                      <a:pt x="44" y="1003"/>
                      <a:pt x="44" y="1003"/>
                    </a:cubicBezTo>
                    <a:cubicBezTo>
                      <a:pt x="45" y="1004"/>
                      <a:pt x="45" y="1004"/>
                      <a:pt x="45" y="1004"/>
                    </a:cubicBezTo>
                    <a:cubicBezTo>
                      <a:pt x="45" y="1002"/>
                      <a:pt x="45" y="1002"/>
                      <a:pt x="45" y="1002"/>
                    </a:cubicBezTo>
                    <a:cubicBezTo>
                      <a:pt x="44" y="1003"/>
                      <a:pt x="44" y="1003"/>
                      <a:pt x="44" y="1003"/>
                    </a:cubicBezTo>
                    <a:cubicBezTo>
                      <a:pt x="45" y="1004"/>
                      <a:pt x="45" y="1004"/>
                      <a:pt x="45" y="1004"/>
                    </a:cubicBezTo>
                    <a:cubicBezTo>
                      <a:pt x="45" y="1002"/>
                      <a:pt x="45" y="1002"/>
                      <a:pt x="45" y="1002"/>
                    </a:cubicBezTo>
                    <a:cubicBezTo>
                      <a:pt x="45" y="1004"/>
                      <a:pt x="45" y="1004"/>
                      <a:pt x="45" y="1004"/>
                    </a:cubicBezTo>
                    <a:cubicBezTo>
                      <a:pt x="45" y="1002"/>
                      <a:pt x="45" y="1002"/>
                      <a:pt x="45" y="1002"/>
                    </a:cubicBezTo>
                    <a:cubicBezTo>
                      <a:pt x="45" y="1002"/>
                      <a:pt x="45" y="1002"/>
                      <a:pt x="45" y="1002"/>
                    </a:cubicBezTo>
                    <a:cubicBezTo>
                      <a:pt x="45" y="1004"/>
                      <a:pt x="45" y="1004"/>
                      <a:pt x="45" y="1004"/>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2"/>
                      <a:pt x="44" y="1002"/>
                      <a:pt x="43" y="1001"/>
                    </a:cubicBezTo>
                    <a:cubicBezTo>
                      <a:pt x="38" y="998"/>
                      <a:pt x="28" y="993"/>
                      <a:pt x="19" y="989"/>
                    </a:cubicBezTo>
                    <a:cubicBezTo>
                      <a:pt x="15" y="987"/>
                      <a:pt x="11" y="984"/>
                      <a:pt x="8" y="983"/>
                    </a:cubicBezTo>
                    <a:cubicBezTo>
                      <a:pt x="5" y="981"/>
                      <a:pt x="3" y="980"/>
                      <a:pt x="3" y="980"/>
                    </a:cubicBezTo>
                    <a:cubicBezTo>
                      <a:pt x="2" y="980"/>
                      <a:pt x="1" y="980"/>
                      <a:pt x="1" y="981"/>
                    </a:cubicBezTo>
                    <a:cubicBezTo>
                      <a:pt x="0" y="982"/>
                      <a:pt x="1" y="982"/>
                      <a:pt x="1" y="983"/>
                    </a:cubicBezTo>
                    <a:cubicBezTo>
                      <a:pt x="44" y="1009"/>
                      <a:pt x="44" y="1009"/>
                      <a:pt x="44" y="1009"/>
                    </a:cubicBezTo>
                    <a:cubicBezTo>
                      <a:pt x="44" y="1008"/>
                      <a:pt x="44" y="1008"/>
                      <a:pt x="44" y="1008"/>
                    </a:cubicBezTo>
                    <a:cubicBezTo>
                      <a:pt x="43" y="1007"/>
                      <a:pt x="43" y="1007"/>
                      <a:pt x="43" y="1007"/>
                    </a:cubicBezTo>
                    <a:cubicBezTo>
                      <a:pt x="44" y="1008"/>
                      <a:pt x="44" y="1008"/>
                      <a:pt x="44" y="1008"/>
                    </a:cubicBezTo>
                    <a:cubicBezTo>
                      <a:pt x="44" y="1007"/>
                      <a:pt x="44" y="1007"/>
                      <a:pt x="44" y="1007"/>
                    </a:cubicBezTo>
                    <a:cubicBezTo>
                      <a:pt x="44" y="1007"/>
                      <a:pt x="43" y="1007"/>
                      <a:pt x="43" y="1007"/>
                    </a:cubicBezTo>
                    <a:cubicBezTo>
                      <a:pt x="44" y="1008"/>
                      <a:pt x="44" y="1008"/>
                      <a:pt x="44" y="1008"/>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3" y="1006"/>
                      <a:pt x="42" y="1006"/>
                    </a:cubicBezTo>
                    <a:cubicBezTo>
                      <a:pt x="37" y="1004"/>
                      <a:pt x="27" y="999"/>
                      <a:pt x="19" y="995"/>
                    </a:cubicBezTo>
                    <a:cubicBezTo>
                      <a:pt x="14" y="993"/>
                      <a:pt x="11" y="991"/>
                      <a:pt x="8" y="989"/>
                    </a:cubicBezTo>
                    <a:cubicBezTo>
                      <a:pt x="5" y="988"/>
                      <a:pt x="3" y="987"/>
                      <a:pt x="3" y="987"/>
                    </a:cubicBezTo>
                    <a:cubicBezTo>
                      <a:pt x="2" y="987"/>
                      <a:pt x="1" y="987"/>
                      <a:pt x="1" y="987"/>
                    </a:cubicBezTo>
                    <a:cubicBezTo>
                      <a:pt x="1" y="988"/>
                      <a:pt x="1" y="988"/>
                      <a:pt x="1" y="988"/>
                    </a:cubicBezTo>
                    <a:cubicBezTo>
                      <a:pt x="1" y="989"/>
                      <a:pt x="1" y="989"/>
                      <a:pt x="1" y="989"/>
                    </a:cubicBezTo>
                    <a:cubicBezTo>
                      <a:pt x="2" y="990"/>
                      <a:pt x="2" y="990"/>
                      <a:pt x="2" y="990"/>
                    </a:cubicBezTo>
                    <a:cubicBezTo>
                      <a:pt x="2" y="990"/>
                      <a:pt x="3" y="991"/>
                      <a:pt x="4" y="992"/>
                    </a:cubicBezTo>
                    <a:cubicBezTo>
                      <a:pt x="14" y="998"/>
                      <a:pt x="43" y="1015"/>
                      <a:pt x="43" y="1015"/>
                    </a:cubicBezTo>
                    <a:cubicBezTo>
                      <a:pt x="44" y="1014"/>
                      <a:pt x="44" y="1014"/>
                      <a:pt x="44" y="1014"/>
                    </a:cubicBezTo>
                    <a:cubicBezTo>
                      <a:pt x="44" y="1013"/>
                      <a:pt x="44" y="1013"/>
                      <a:pt x="44" y="1013"/>
                    </a:cubicBezTo>
                    <a:cubicBezTo>
                      <a:pt x="44" y="1013"/>
                      <a:pt x="34" y="1008"/>
                      <a:pt x="24" y="1003"/>
                    </a:cubicBezTo>
                    <a:cubicBezTo>
                      <a:pt x="19" y="1001"/>
                      <a:pt x="14" y="998"/>
                      <a:pt x="10" y="997"/>
                    </a:cubicBezTo>
                    <a:cubicBezTo>
                      <a:pt x="8" y="996"/>
                      <a:pt x="7" y="995"/>
                      <a:pt x="5" y="994"/>
                    </a:cubicBezTo>
                    <a:cubicBezTo>
                      <a:pt x="5" y="994"/>
                      <a:pt x="4" y="994"/>
                      <a:pt x="4" y="994"/>
                    </a:cubicBezTo>
                    <a:cubicBezTo>
                      <a:pt x="3" y="994"/>
                      <a:pt x="3" y="994"/>
                      <a:pt x="3" y="994"/>
                    </a:cubicBezTo>
                    <a:cubicBezTo>
                      <a:pt x="3" y="994"/>
                      <a:pt x="3" y="994"/>
                      <a:pt x="3" y="994"/>
                    </a:cubicBezTo>
                    <a:cubicBezTo>
                      <a:pt x="3" y="994"/>
                      <a:pt x="3" y="994"/>
                      <a:pt x="3" y="994"/>
                    </a:cubicBezTo>
                    <a:cubicBezTo>
                      <a:pt x="2" y="994"/>
                      <a:pt x="2" y="994"/>
                      <a:pt x="2" y="994"/>
                    </a:cubicBezTo>
                    <a:cubicBezTo>
                      <a:pt x="2" y="994"/>
                      <a:pt x="2" y="994"/>
                      <a:pt x="1" y="994"/>
                    </a:cubicBezTo>
                    <a:cubicBezTo>
                      <a:pt x="1" y="995"/>
                      <a:pt x="1" y="995"/>
                      <a:pt x="1" y="995"/>
                    </a:cubicBezTo>
                    <a:cubicBezTo>
                      <a:pt x="1" y="996"/>
                      <a:pt x="1" y="996"/>
                      <a:pt x="1" y="996"/>
                    </a:cubicBezTo>
                    <a:cubicBezTo>
                      <a:pt x="2" y="996"/>
                      <a:pt x="2" y="996"/>
                      <a:pt x="2" y="996"/>
                    </a:cubicBezTo>
                    <a:cubicBezTo>
                      <a:pt x="2" y="996"/>
                      <a:pt x="2" y="997"/>
                      <a:pt x="3" y="997"/>
                    </a:cubicBezTo>
                    <a:cubicBezTo>
                      <a:pt x="6" y="999"/>
                      <a:pt x="16" y="1005"/>
                      <a:pt x="26" y="1011"/>
                    </a:cubicBezTo>
                    <a:cubicBezTo>
                      <a:pt x="36" y="1017"/>
                      <a:pt x="44" y="1023"/>
                      <a:pt x="44" y="1023"/>
                    </a:cubicBezTo>
                    <a:cubicBezTo>
                      <a:pt x="45" y="1022"/>
                      <a:pt x="45" y="1022"/>
                      <a:pt x="45" y="1022"/>
                    </a:cubicBezTo>
                    <a:cubicBezTo>
                      <a:pt x="46" y="1020"/>
                      <a:pt x="46" y="1020"/>
                      <a:pt x="46" y="1020"/>
                    </a:cubicBezTo>
                    <a:cubicBezTo>
                      <a:pt x="4" y="1001"/>
                      <a:pt x="4" y="1001"/>
                      <a:pt x="4" y="1001"/>
                    </a:cubicBezTo>
                    <a:cubicBezTo>
                      <a:pt x="3" y="1001"/>
                      <a:pt x="2" y="1001"/>
                      <a:pt x="2" y="1002"/>
                    </a:cubicBezTo>
                    <a:cubicBezTo>
                      <a:pt x="1" y="1003"/>
                      <a:pt x="2" y="1004"/>
                      <a:pt x="2" y="1004"/>
                    </a:cubicBezTo>
                    <a:cubicBezTo>
                      <a:pt x="42" y="1029"/>
                      <a:pt x="42" y="1029"/>
                      <a:pt x="42" y="1029"/>
                    </a:cubicBezTo>
                    <a:cubicBezTo>
                      <a:pt x="42" y="1027"/>
                      <a:pt x="42" y="1027"/>
                      <a:pt x="42" y="1027"/>
                    </a:cubicBezTo>
                    <a:cubicBezTo>
                      <a:pt x="41" y="1027"/>
                      <a:pt x="41" y="1027"/>
                      <a:pt x="41" y="1027"/>
                    </a:cubicBezTo>
                    <a:cubicBezTo>
                      <a:pt x="42" y="1027"/>
                      <a:pt x="42" y="1027"/>
                      <a:pt x="42" y="1027"/>
                    </a:cubicBezTo>
                    <a:cubicBezTo>
                      <a:pt x="42" y="1026"/>
                      <a:pt x="42" y="1026"/>
                      <a:pt x="42" y="1026"/>
                    </a:cubicBezTo>
                    <a:cubicBezTo>
                      <a:pt x="42" y="1026"/>
                      <a:pt x="41" y="1026"/>
                      <a:pt x="41" y="1027"/>
                    </a:cubicBezTo>
                    <a:cubicBezTo>
                      <a:pt x="42" y="1027"/>
                      <a:pt x="42" y="1027"/>
                      <a:pt x="42" y="1027"/>
                    </a:cubicBezTo>
                    <a:cubicBezTo>
                      <a:pt x="42" y="1026"/>
                      <a:pt x="42" y="1026"/>
                      <a:pt x="42" y="1026"/>
                    </a:cubicBezTo>
                    <a:cubicBezTo>
                      <a:pt x="42" y="1027"/>
                      <a:pt x="42" y="1027"/>
                      <a:pt x="42" y="1027"/>
                    </a:cubicBezTo>
                    <a:cubicBezTo>
                      <a:pt x="42" y="1026"/>
                      <a:pt x="42" y="1026"/>
                      <a:pt x="42" y="1026"/>
                    </a:cubicBezTo>
                    <a:cubicBezTo>
                      <a:pt x="42" y="1026"/>
                      <a:pt x="42" y="1026"/>
                      <a:pt x="42" y="1026"/>
                    </a:cubicBezTo>
                    <a:cubicBezTo>
                      <a:pt x="42" y="1027"/>
                      <a:pt x="42" y="1027"/>
                      <a:pt x="42" y="1027"/>
                    </a:cubicBezTo>
                    <a:cubicBezTo>
                      <a:pt x="42" y="1026"/>
                      <a:pt x="42" y="1026"/>
                      <a:pt x="42" y="1026"/>
                    </a:cubicBezTo>
                    <a:cubicBezTo>
                      <a:pt x="42" y="1027"/>
                      <a:pt x="42" y="1027"/>
                      <a:pt x="42" y="1027"/>
                    </a:cubicBezTo>
                    <a:cubicBezTo>
                      <a:pt x="43" y="1026"/>
                      <a:pt x="43" y="1026"/>
                      <a:pt x="43" y="1026"/>
                    </a:cubicBezTo>
                    <a:cubicBezTo>
                      <a:pt x="42" y="1026"/>
                      <a:pt x="42" y="1026"/>
                      <a:pt x="42" y="1026"/>
                    </a:cubicBezTo>
                    <a:cubicBezTo>
                      <a:pt x="42" y="1027"/>
                      <a:pt x="42" y="1027"/>
                      <a:pt x="42" y="1027"/>
                    </a:cubicBezTo>
                    <a:cubicBezTo>
                      <a:pt x="43" y="1026"/>
                      <a:pt x="43" y="1026"/>
                      <a:pt x="43" y="1026"/>
                    </a:cubicBezTo>
                    <a:cubicBezTo>
                      <a:pt x="43" y="1026"/>
                      <a:pt x="43" y="1026"/>
                      <a:pt x="43" y="1026"/>
                    </a:cubicBezTo>
                    <a:cubicBezTo>
                      <a:pt x="42" y="1026"/>
                      <a:pt x="41" y="1026"/>
                      <a:pt x="40" y="1025"/>
                    </a:cubicBezTo>
                    <a:cubicBezTo>
                      <a:pt x="36" y="1023"/>
                      <a:pt x="27" y="1019"/>
                      <a:pt x="19" y="1016"/>
                    </a:cubicBezTo>
                    <a:cubicBezTo>
                      <a:pt x="15" y="1014"/>
                      <a:pt x="11" y="1012"/>
                      <a:pt x="9" y="1011"/>
                    </a:cubicBezTo>
                    <a:cubicBezTo>
                      <a:pt x="7" y="1010"/>
                      <a:pt x="6" y="1010"/>
                      <a:pt x="5" y="1010"/>
                    </a:cubicBezTo>
                    <a:cubicBezTo>
                      <a:pt x="5" y="1009"/>
                      <a:pt x="5" y="1009"/>
                      <a:pt x="4" y="1009"/>
                    </a:cubicBezTo>
                    <a:cubicBezTo>
                      <a:pt x="4" y="1009"/>
                      <a:pt x="4" y="1009"/>
                      <a:pt x="4" y="1009"/>
                    </a:cubicBezTo>
                    <a:cubicBezTo>
                      <a:pt x="4" y="1009"/>
                      <a:pt x="4" y="1009"/>
                      <a:pt x="4" y="1009"/>
                    </a:cubicBezTo>
                    <a:cubicBezTo>
                      <a:pt x="4" y="1009"/>
                      <a:pt x="4" y="1009"/>
                      <a:pt x="4" y="1009"/>
                    </a:cubicBezTo>
                    <a:cubicBezTo>
                      <a:pt x="3" y="1009"/>
                      <a:pt x="3" y="1009"/>
                      <a:pt x="3" y="1009"/>
                    </a:cubicBezTo>
                    <a:cubicBezTo>
                      <a:pt x="3" y="1009"/>
                      <a:pt x="2" y="1009"/>
                      <a:pt x="2" y="1010"/>
                    </a:cubicBezTo>
                    <a:cubicBezTo>
                      <a:pt x="2" y="1010"/>
                      <a:pt x="2" y="1011"/>
                      <a:pt x="3" y="1012"/>
                    </a:cubicBezTo>
                    <a:cubicBezTo>
                      <a:pt x="39" y="1034"/>
                      <a:pt x="39" y="1034"/>
                      <a:pt x="39" y="1034"/>
                    </a:cubicBezTo>
                    <a:cubicBezTo>
                      <a:pt x="40" y="1033"/>
                      <a:pt x="40" y="1033"/>
                      <a:pt x="40" y="1033"/>
                    </a:cubicBezTo>
                    <a:cubicBezTo>
                      <a:pt x="39" y="1032"/>
                      <a:pt x="39" y="1032"/>
                      <a:pt x="39" y="1032"/>
                    </a:cubicBezTo>
                    <a:cubicBezTo>
                      <a:pt x="40" y="1033"/>
                      <a:pt x="40" y="1033"/>
                      <a:pt x="40" y="1033"/>
                    </a:cubicBezTo>
                    <a:cubicBezTo>
                      <a:pt x="40" y="1032"/>
                      <a:pt x="40" y="1032"/>
                      <a:pt x="40" y="1032"/>
                    </a:cubicBezTo>
                    <a:cubicBezTo>
                      <a:pt x="39" y="1032"/>
                      <a:pt x="39" y="1032"/>
                      <a:pt x="39" y="1032"/>
                    </a:cubicBezTo>
                    <a:cubicBezTo>
                      <a:pt x="40" y="1033"/>
                      <a:pt x="40" y="1033"/>
                      <a:pt x="40" y="1033"/>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39" y="1031"/>
                      <a:pt x="38" y="1031"/>
                    </a:cubicBezTo>
                    <a:cubicBezTo>
                      <a:pt x="33" y="1029"/>
                      <a:pt x="25" y="1025"/>
                      <a:pt x="17" y="1022"/>
                    </a:cubicBezTo>
                    <a:cubicBezTo>
                      <a:pt x="13" y="1020"/>
                      <a:pt x="10" y="1018"/>
                      <a:pt x="7" y="1017"/>
                    </a:cubicBezTo>
                    <a:cubicBezTo>
                      <a:pt x="6" y="1017"/>
                      <a:pt x="5" y="1016"/>
                      <a:pt x="4" y="1016"/>
                    </a:cubicBezTo>
                    <a:cubicBezTo>
                      <a:pt x="3" y="1016"/>
                      <a:pt x="3" y="1015"/>
                      <a:pt x="3" y="1015"/>
                    </a:cubicBezTo>
                    <a:cubicBezTo>
                      <a:pt x="2" y="1015"/>
                      <a:pt x="2" y="1015"/>
                      <a:pt x="2" y="1015"/>
                    </a:cubicBezTo>
                    <a:cubicBezTo>
                      <a:pt x="2" y="1015"/>
                      <a:pt x="2" y="1015"/>
                      <a:pt x="2" y="1015"/>
                    </a:cubicBezTo>
                    <a:cubicBezTo>
                      <a:pt x="1" y="1015"/>
                      <a:pt x="1" y="1015"/>
                      <a:pt x="1" y="1015"/>
                    </a:cubicBezTo>
                    <a:cubicBezTo>
                      <a:pt x="1" y="1015"/>
                      <a:pt x="1" y="1015"/>
                      <a:pt x="1" y="1016"/>
                    </a:cubicBezTo>
                    <a:cubicBezTo>
                      <a:pt x="0" y="1016"/>
                      <a:pt x="0" y="1017"/>
                      <a:pt x="0" y="1017"/>
                    </a:cubicBezTo>
                    <a:cubicBezTo>
                      <a:pt x="1" y="1017"/>
                      <a:pt x="1" y="1018"/>
                      <a:pt x="1" y="1018"/>
                    </a:cubicBezTo>
                    <a:cubicBezTo>
                      <a:pt x="1" y="1018"/>
                      <a:pt x="3" y="1019"/>
                      <a:pt x="6" y="1021"/>
                    </a:cubicBezTo>
                    <a:cubicBezTo>
                      <a:pt x="11" y="1024"/>
                      <a:pt x="19" y="1028"/>
                      <a:pt x="25" y="1032"/>
                    </a:cubicBezTo>
                    <a:cubicBezTo>
                      <a:pt x="28" y="1034"/>
                      <a:pt x="30" y="1035"/>
                      <a:pt x="32" y="1037"/>
                    </a:cubicBezTo>
                    <a:cubicBezTo>
                      <a:pt x="33" y="1037"/>
                      <a:pt x="34" y="1038"/>
                      <a:pt x="35"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6" y="1038"/>
                      <a:pt x="36" y="1038"/>
                      <a:pt x="36" y="1038"/>
                    </a:cubicBezTo>
                    <a:cubicBezTo>
                      <a:pt x="35" y="1038"/>
                      <a:pt x="35" y="1038"/>
                      <a:pt x="35" y="1038"/>
                    </a:cubicBezTo>
                    <a:cubicBezTo>
                      <a:pt x="35" y="1039"/>
                      <a:pt x="35" y="1039"/>
                      <a:pt x="35" y="1039"/>
                    </a:cubicBezTo>
                    <a:cubicBezTo>
                      <a:pt x="36" y="1038"/>
                      <a:pt x="36" y="1038"/>
                      <a:pt x="36" y="1038"/>
                    </a:cubicBezTo>
                    <a:cubicBezTo>
                      <a:pt x="35" y="1038"/>
                      <a:pt x="35" y="1038"/>
                      <a:pt x="35" y="1038"/>
                    </a:cubicBezTo>
                    <a:cubicBezTo>
                      <a:pt x="36" y="1038"/>
                      <a:pt x="36" y="1038"/>
                      <a:pt x="36" y="1038"/>
                    </a:cubicBezTo>
                    <a:cubicBezTo>
                      <a:pt x="35" y="1037"/>
                      <a:pt x="35" y="1037"/>
                      <a:pt x="35" y="1037"/>
                    </a:cubicBezTo>
                    <a:cubicBezTo>
                      <a:pt x="35" y="1038"/>
                      <a:pt x="35" y="1038"/>
                      <a:pt x="35" y="1038"/>
                    </a:cubicBezTo>
                    <a:cubicBezTo>
                      <a:pt x="36" y="1038"/>
                      <a:pt x="36" y="1038"/>
                      <a:pt x="36" y="1038"/>
                    </a:cubicBezTo>
                    <a:cubicBezTo>
                      <a:pt x="35" y="1037"/>
                      <a:pt x="35" y="1037"/>
                      <a:pt x="35" y="1037"/>
                    </a:cubicBezTo>
                    <a:cubicBezTo>
                      <a:pt x="36" y="1038"/>
                      <a:pt x="36" y="1038"/>
                      <a:pt x="36" y="1038"/>
                    </a:cubicBezTo>
                    <a:cubicBezTo>
                      <a:pt x="35" y="1037"/>
                      <a:pt x="35" y="1037"/>
                      <a:pt x="35" y="1037"/>
                    </a:cubicBezTo>
                    <a:cubicBezTo>
                      <a:pt x="36" y="1038"/>
                      <a:pt x="36" y="1038"/>
                      <a:pt x="36" y="1038"/>
                    </a:cubicBezTo>
                    <a:cubicBezTo>
                      <a:pt x="36" y="1037"/>
                      <a:pt x="36" y="1037"/>
                      <a:pt x="36" y="1037"/>
                    </a:cubicBezTo>
                    <a:cubicBezTo>
                      <a:pt x="36" y="1037"/>
                      <a:pt x="35" y="1037"/>
                      <a:pt x="35" y="1037"/>
                    </a:cubicBezTo>
                    <a:cubicBezTo>
                      <a:pt x="36" y="1038"/>
                      <a:pt x="36" y="1038"/>
                      <a:pt x="36" y="1038"/>
                    </a:cubicBezTo>
                    <a:cubicBezTo>
                      <a:pt x="36" y="1037"/>
                      <a:pt x="36" y="1037"/>
                      <a:pt x="36" y="1037"/>
                    </a:cubicBezTo>
                    <a:cubicBezTo>
                      <a:pt x="36" y="1038"/>
                      <a:pt x="36" y="1038"/>
                      <a:pt x="36" y="1038"/>
                    </a:cubicBezTo>
                    <a:cubicBezTo>
                      <a:pt x="36" y="1037"/>
                      <a:pt x="36" y="1037"/>
                      <a:pt x="36" y="1037"/>
                    </a:cubicBezTo>
                    <a:cubicBezTo>
                      <a:pt x="36" y="1037"/>
                      <a:pt x="36" y="1037"/>
                      <a:pt x="36" y="1037"/>
                    </a:cubicBezTo>
                    <a:cubicBezTo>
                      <a:pt x="36" y="1038"/>
                      <a:pt x="36" y="1038"/>
                      <a:pt x="36" y="1038"/>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7" y="1037"/>
                      <a:pt x="37" y="1037"/>
                      <a:pt x="37" y="1037"/>
                    </a:cubicBezTo>
                    <a:cubicBezTo>
                      <a:pt x="37" y="1037"/>
                      <a:pt x="37" y="1037"/>
                      <a:pt x="37" y="1037"/>
                    </a:cubicBezTo>
                    <a:cubicBezTo>
                      <a:pt x="36" y="1037"/>
                      <a:pt x="36" y="1037"/>
                      <a:pt x="36" y="1037"/>
                    </a:cubicBezTo>
                    <a:cubicBezTo>
                      <a:pt x="37" y="1037"/>
                      <a:pt x="37" y="1037"/>
                      <a:pt x="37" y="1037"/>
                    </a:cubicBezTo>
                    <a:cubicBezTo>
                      <a:pt x="36" y="1037"/>
                      <a:pt x="36" y="1036"/>
                      <a:pt x="35" y="1036"/>
                    </a:cubicBezTo>
                    <a:cubicBezTo>
                      <a:pt x="31" y="1034"/>
                      <a:pt x="23" y="1031"/>
                      <a:pt x="16" y="1027"/>
                    </a:cubicBezTo>
                    <a:cubicBezTo>
                      <a:pt x="9" y="1024"/>
                      <a:pt x="3" y="1021"/>
                      <a:pt x="3" y="1021"/>
                    </a:cubicBezTo>
                    <a:cubicBezTo>
                      <a:pt x="2" y="1021"/>
                      <a:pt x="2" y="1021"/>
                      <a:pt x="1" y="1021"/>
                    </a:cubicBezTo>
                    <a:cubicBezTo>
                      <a:pt x="1" y="1022"/>
                      <a:pt x="0" y="1022"/>
                      <a:pt x="0" y="1022"/>
                    </a:cubicBezTo>
                    <a:cubicBezTo>
                      <a:pt x="0" y="1023"/>
                      <a:pt x="1" y="1023"/>
                      <a:pt x="1" y="1023"/>
                    </a:cubicBezTo>
                    <a:cubicBezTo>
                      <a:pt x="1" y="1024"/>
                      <a:pt x="1" y="1024"/>
                      <a:pt x="1" y="1024"/>
                    </a:cubicBezTo>
                    <a:cubicBezTo>
                      <a:pt x="2" y="1024"/>
                      <a:pt x="2" y="1024"/>
                      <a:pt x="2" y="1024"/>
                    </a:cubicBezTo>
                    <a:cubicBezTo>
                      <a:pt x="4" y="1026"/>
                      <a:pt x="11" y="1030"/>
                      <a:pt x="18" y="1034"/>
                    </a:cubicBezTo>
                    <a:cubicBezTo>
                      <a:pt x="22" y="1036"/>
                      <a:pt x="25" y="1038"/>
                      <a:pt x="28" y="1040"/>
                    </a:cubicBezTo>
                    <a:cubicBezTo>
                      <a:pt x="29" y="1041"/>
                      <a:pt x="30" y="1041"/>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3" y="1042"/>
                      <a:pt x="33" y="1042"/>
                      <a:pt x="33" y="1042"/>
                    </a:cubicBezTo>
                    <a:cubicBezTo>
                      <a:pt x="31" y="1041"/>
                      <a:pt x="31" y="1041"/>
                      <a:pt x="31" y="1041"/>
                    </a:cubicBezTo>
                    <a:cubicBezTo>
                      <a:pt x="31" y="1042"/>
                      <a:pt x="31" y="1042"/>
                      <a:pt x="31" y="1042"/>
                    </a:cubicBezTo>
                    <a:cubicBezTo>
                      <a:pt x="33" y="1042"/>
                      <a:pt x="33" y="1042"/>
                      <a:pt x="33" y="1042"/>
                    </a:cubicBezTo>
                    <a:cubicBezTo>
                      <a:pt x="31" y="1041"/>
                      <a:pt x="31" y="1041"/>
                      <a:pt x="31" y="1041"/>
                    </a:cubicBezTo>
                    <a:cubicBezTo>
                      <a:pt x="31" y="1041"/>
                      <a:pt x="31" y="1041"/>
                      <a:pt x="31" y="1041"/>
                    </a:cubicBezTo>
                    <a:cubicBezTo>
                      <a:pt x="33" y="1042"/>
                      <a:pt x="33" y="1042"/>
                      <a:pt x="33" y="1042"/>
                    </a:cubicBezTo>
                    <a:cubicBezTo>
                      <a:pt x="32" y="1040"/>
                      <a:pt x="32" y="1040"/>
                      <a:pt x="32" y="1040"/>
                    </a:cubicBezTo>
                    <a:cubicBezTo>
                      <a:pt x="32" y="1040"/>
                      <a:pt x="32" y="1040"/>
                      <a:pt x="31" y="1041"/>
                    </a:cubicBezTo>
                    <a:cubicBezTo>
                      <a:pt x="33" y="1042"/>
                      <a:pt x="33" y="1042"/>
                      <a:pt x="33" y="1042"/>
                    </a:cubicBezTo>
                    <a:cubicBezTo>
                      <a:pt x="32" y="1040"/>
                      <a:pt x="32" y="1040"/>
                      <a:pt x="32" y="1040"/>
                    </a:cubicBezTo>
                    <a:cubicBezTo>
                      <a:pt x="33" y="1041"/>
                      <a:pt x="33" y="1041"/>
                      <a:pt x="33" y="1041"/>
                    </a:cubicBezTo>
                    <a:cubicBezTo>
                      <a:pt x="33" y="1040"/>
                      <a:pt x="33" y="1040"/>
                      <a:pt x="33" y="1040"/>
                    </a:cubicBezTo>
                    <a:cubicBezTo>
                      <a:pt x="32" y="1040"/>
                      <a:pt x="32" y="1040"/>
                      <a:pt x="32" y="1040"/>
                    </a:cubicBezTo>
                    <a:cubicBezTo>
                      <a:pt x="33" y="1041"/>
                      <a:pt x="33" y="1041"/>
                      <a:pt x="33" y="1041"/>
                    </a:cubicBezTo>
                    <a:cubicBezTo>
                      <a:pt x="33" y="1040"/>
                      <a:pt x="33" y="1040"/>
                      <a:pt x="33" y="1040"/>
                    </a:cubicBezTo>
                    <a:cubicBezTo>
                      <a:pt x="33" y="1041"/>
                      <a:pt x="33" y="1041"/>
                      <a:pt x="33" y="1041"/>
                    </a:cubicBezTo>
                    <a:cubicBezTo>
                      <a:pt x="33" y="1040"/>
                      <a:pt x="33" y="1040"/>
                      <a:pt x="33" y="1040"/>
                    </a:cubicBezTo>
                    <a:cubicBezTo>
                      <a:pt x="33" y="1040"/>
                      <a:pt x="33" y="1040"/>
                      <a:pt x="33" y="1040"/>
                    </a:cubicBezTo>
                    <a:cubicBezTo>
                      <a:pt x="33" y="1041"/>
                      <a:pt x="33" y="1041"/>
                      <a:pt x="33" y="1041"/>
                    </a:cubicBezTo>
                    <a:cubicBezTo>
                      <a:pt x="33" y="1040"/>
                      <a:pt x="33" y="1040"/>
                      <a:pt x="33" y="1040"/>
                    </a:cubicBezTo>
                    <a:cubicBezTo>
                      <a:pt x="33" y="1040"/>
                      <a:pt x="32" y="1040"/>
                      <a:pt x="31" y="1040"/>
                    </a:cubicBezTo>
                    <a:cubicBezTo>
                      <a:pt x="28" y="1038"/>
                      <a:pt x="21" y="1035"/>
                      <a:pt x="15" y="1033"/>
                    </a:cubicBezTo>
                    <a:cubicBezTo>
                      <a:pt x="12" y="1031"/>
                      <a:pt x="10" y="1030"/>
                      <a:pt x="8" y="1029"/>
                    </a:cubicBezTo>
                    <a:cubicBezTo>
                      <a:pt x="7" y="1029"/>
                      <a:pt x="6" y="1028"/>
                      <a:pt x="5" y="1028"/>
                    </a:cubicBezTo>
                    <a:cubicBezTo>
                      <a:pt x="5" y="1028"/>
                      <a:pt x="5" y="1028"/>
                      <a:pt x="5" y="1028"/>
                    </a:cubicBezTo>
                    <a:cubicBezTo>
                      <a:pt x="5" y="1028"/>
                      <a:pt x="5" y="1028"/>
                      <a:pt x="5"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3" y="1028"/>
                      <a:pt x="3" y="1028"/>
                      <a:pt x="2" y="1029"/>
                    </a:cubicBezTo>
                    <a:cubicBezTo>
                      <a:pt x="2" y="1029"/>
                      <a:pt x="3" y="1030"/>
                      <a:pt x="3" y="1030"/>
                    </a:cubicBezTo>
                    <a:cubicBezTo>
                      <a:pt x="16" y="1038"/>
                      <a:pt x="16" y="1038"/>
                      <a:pt x="16" y="1038"/>
                    </a:cubicBezTo>
                    <a:cubicBezTo>
                      <a:pt x="10" y="1037"/>
                      <a:pt x="10" y="1037"/>
                      <a:pt x="10" y="1037"/>
                    </a:cubicBezTo>
                    <a:cubicBezTo>
                      <a:pt x="9" y="1036"/>
                      <a:pt x="9" y="1037"/>
                      <a:pt x="8" y="1037"/>
                    </a:cubicBezTo>
                    <a:cubicBezTo>
                      <a:pt x="8" y="1038"/>
                      <a:pt x="8" y="1039"/>
                      <a:pt x="9" y="1039"/>
                    </a:cubicBezTo>
                    <a:cubicBezTo>
                      <a:pt x="18" y="1045"/>
                      <a:pt x="18" y="1045"/>
                      <a:pt x="18" y="1045"/>
                    </a:cubicBezTo>
                    <a:cubicBezTo>
                      <a:pt x="18" y="1045"/>
                      <a:pt x="19" y="1045"/>
                      <a:pt x="20" y="1044"/>
                    </a:cubicBezTo>
                    <a:cubicBezTo>
                      <a:pt x="20" y="1043"/>
                      <a:pt x="20" y="1043"/>
                      <a:pt x="19" y="104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9" name="Freeform 1215">
                <a:extLst>
                  <a:ext uri="{FF2B5EF4-FFF2-40B4-BE49-F238E27FC236}">
                    <a16:creationId xmlns:a16="http://schemas.microsoft.com/office/drawing/2014/main" id="{8D0504DC-F691-4896-B740-019E60021986}"/>
                  </a:ext>
                </a:extLst>
              </p:cNvPr>
              <p:cNvSpPr>
                <a:spLocks/>
              </p:cNvSpPr>
              <p:nvPr/>
            </p:nvSpPr>
            <p:spPr bwMode="auto">
              <a:xfrm>
                <a:off x="4078642" y="317987"/>
                <a:ext cx="70825" cy="2274437"/>
              </a:xfrm>
              <a:custGeom>
                <a:avLst/>
                <a:gdLst>
                  <a:gd name="T0" fmla="*/ 7 w 32"/>
                  <a:gd name="T1" fmla="*/ 1001 h 1038"/>
                  <a:gd name="T2" fmla="*/ 9 w 32"/>
                  <a:gd name="T3" fmla="*/ 964 h 1038"/>
                  <a:gd name="T4" fmla="*/ 6 w 32"/>
                  <a:gd name="T5" fmla="*/ 929 h 1038"/>
                  <a:gd name="T6" fmla="*/ 9 w 32"/>
                  <a:gd name="T7" fmla="*/ 892 h 1038"/>
                  <a:gd name="T8" fmla="*/ 5 w 32"/>
                  <a:gd name="T9" fmla="*/ 859 h 1038"/>
                  <a:gd name="T10" fmla="*/ 10 w 32"/>
                  <a:gd name="T11" fmla="*/ 825 h 1038"/>
                  <a:gd name="T12" fmla="*/ 6 w 32"/>
                  <a:gd name="T13" fmla="*/ 795 h 1038"/>
                  <a:gd name="T14" fmla="*/ 8 w 32"/>
                  <a:gd name="T15" fmla="*/ 762 h 1038"/>
                  <a:gd name="T16" fmla="*/ 5 w 32"/>
                  <a:gd name="T17" fmla="*/ 728 h 1038"/>
                  <a:gd name="T18" fmla="*/ 9 w 32"/>
                  <a:gd name="T19" fmla="*/ 695 h 1038"/>
                  <a:gd name="T20" fmla="*/ 6 w 32"/>
                  <a:gd name="T21" fmla="*/ 659 h 1038"/>
                  <a:gd name="T22" fmla="*/ 10 w 32"/>
                  <a:gd name="T23" fmla="*/ 620 h 1038"/>
                  <a:gd name="T24" fmla="*/ 8 w 32"/>
                  <a:gd name="T25" fmla="*/ 590 h 1038"/>
                  <a:gd name="T26" fmla="*/ 7 w 32"/>
                  <a:gd name="T27" fmla="*/ 556 h 1038"/>
                  <a:gd name="T28" fmla="*/ 8 w 32"/>
                  <a:gd name="T29" fmla="*/ 521 h 1038"/>
                  <a:gd name="T30" fmla="*/ 10 w 32"/>
                  <a:gd name="T31" fmla="*/ 494 h 1038"/>
                  <a:gd name="T32" fmla="*/ 8 w 32"/>
                  <a:gd name="T33" fmla="*/ 456 h 1038"/>
                  <a:gd name="T34" fmla="*/ 6 w 32"/>
                  <a:gd name="T35" fmla="*/ 420 h 1038"/>
                  <a:gd name="T36" fmla="*/ 10 w 32"/>
                  <a:gd name="T37" fmla="*/ 386 h 1038"/>
                  <a:gd name="T38" fmla="*/ 6 w 32"/>
                  <a:gd name="T39" fmla="*/ 352 h 1038"/>
                  <a:gd name="T40" fmla="*/ 8 w 32"/>
                  <a:gd name="T41" fmla="*/ 319 h 1038"/>
                  <a:gd name="T42" fmla="*/ 6 w 32"/>
                  <a:gd name="T43" fmla="*/ 287 h 1038"/>
                  <a:gd name="T44" fmla="*/ 10 w 32"/>
                  <a:gd name="T45" fmla="*/ 254 h 1038"/>
                  <a:gd name="T46" fmla="*/ 6 w 32"/>
                  <a:gd name="T47" fmla="*/ 220 h 1038"/>
                  <a:gd name="T48" fmla="*/ 9 w 32"/>
                  <a:gd name="T49" fmla="*/ 188 h 1038"/>
                  <a:gd name="T50" fmla="*/ 6 w 32"/>
                  <a:gd name="T51" fmla="*/ 154 h 1038"/>
                  <a:gd name="T52" fmla="*/ 9 w 32"/>
                  <a:gd name="T53" fmla="*/ 122 h 1038"/>
                  <a:gd name="T54" fmla="*/ 6 w 32"/>
                  <a:gd name="T55" fmla="*/ 93 h 1038"/>
                  <a:gd name="T56" fmla="*/ 7 w 32"/>
                  <a:gd name="T57" fmla="*/ 55 h 1038"/>
                  <a:gd name="T58" fmla="*/ 11 w 32"/>
                  <a:gd name="T59" fmla="*/ 20 h 1038"/>
                  <a:gd name="T60" fmla="*/ 24 w 32"/>
                  <a:gd name="T61" fmla="*/ 0 h 1038"/>
                  <a:gd name="T62" fmla="*/ 1 w 32"/>
                  <a:gd name="T63" fmla="*/ 23 h 1038"/>
                  <a:gd name="T64" fmla="*/ 1 w 32"/>
                  <a:gd name="T65" fmla="*/ 59 h 1038"/>
                  <a:gd name="T66" fmla="*/ 2 w 32"/>
                  <a:gd name="T67" fmla="*/ 95 h 1038"/>
                  <a:gd name="T68" fmla="*/ 2 w 32"/>
                  <a:gd name="T69" fmla="*/ 127 h 1038"/>
                  <a:gd name="T70" fmla="*/ 2 w 32"/>
                  <a:gd name="T71" fmla="*/ 161 h 1038"/>
                  <a:gd name="T72" fmla="*/ 2 w 32"/>
                  <a:gd name="T73" fmla="*/ 192 h 1038"/>
                  <a:gd name="T74" fmla="*/ 1 w 32"/>
                  <a:gd name="T75" fmla="*/ 226 h 1038"/>
                  <a:gd name="T76" fmla="*/ 3 w 32"/>
                  <a:gd name="T77" fmla="*/ 258 h 1038"/>
                  <a:gd name="T78" fmla="*/ 2 w 32"/>
                  <a:gd name="T79" fmla="*/ 291 h 1038"/>
                  <a:gd name="T80" fmla="*/ 2 w 32"/>
                  <a:gd name="T81" fmla="*/ 324 h 1038"/>
                  <a:gd name="T82" fmla="*/ 1 w 32"/>
                  <a:gd name="T83" fmla="*/ 355 h 1038"/>
                  <a:gd name="T84" fmla="*/ 2 w 32"/>
                  <a:gd name="T85" fmla="*/ 390 h 1038"/>
                  <a:gd name="T86" fmla="*/ 1 w 32"/>
                  <a:gd name="T87" fmla="*/ 425 h 1038"/>
                  <a:gd name="T88" fmla="*/ 5 w 32"/>
                  <a:gd name="T89" fmla="*/ 462 h 1038"/>
                  <a:gd name="T90" fmla="*/ 2 w 32"/>
                  <a:gd name="T91" fmla="*/ 496 h 1038"/>
                  <a:gd name="T92" fmla="*/ 5 w 32"/>
                  <a:gd name="T93" fmla="*/ 527 h 1038"/>
                  <a:gd name="T94" fmla="*/ 1 w 32"/>
                  <a:gd name="T95" fmla="*/ 562 h 1038"/>
                  <a:gd name="T96" fmla="*/ 5 w 32"/>
                  <a:gd name="T97" fmla="*/ 594 h 1038"/>
                  <a:gd name="T98" fmla="*/ 1 w 32"/>
                  <a:gd name="T99" fmla="*/ 625 h 1038"/>
                  <a:gd name="T100" fmla="*/ 3 w 32"/>
                  <a:gd name="T101" fmla="*/ 663 h 1038"/>
                  <a:gd name="T102" fmla="*/ 3 w 32"/>
                  <a:gd name="T103" fmla="*/ 699 h 1038"/>
                  <a:gd name="T104" fmla="*/ 2 w 32"/>
                  <a:gd name="T105" fmla="*/ 735 h 1038"/>
                  <a:gd name="T106" fmla="*/ 2 w 32"/>
                  <a:gd name="T107" fmla="*/ 766 h 1038"/>
                  <a:gd name="T108" fmla="*/ 2 w 32"/>
                  <a:gd name="T109" fmla="*/ 798 h 1038"/>
                  <a:gd name="T110" fmla="*/ 3 w 32"/>
                  <a:gd name="T111" fmla="*/ 831 h 1038"/>
                  <a:gd name="T112" fmla="*/ 1 w 32"/>
                  <a:gd name="T113" fmla="*/ 863 h 1038"/>
                  <a:gd name="T114" fmla="*/ 2 w 32"/>
                  <a:gd name="T115" fmla="*/ 898 h 1038"/>
                  <a:gd name="T116" fmla="*/ 1 w 32"/>
                  <a:gd name="T117" fmla="*/ 931 h 1038"/>
                  <a:gd name="T118" fmla="*/ 3 w 32"/>
                  <a:gd name="T119" fmla="*/ 969 h 1038"/>
                  <a:gd name="T120" fmla="*/ 2 w 32"/>
                  <a:gd name="T121" fmla="*/ 1005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1038">
                    <a:moveTo>
                      <a:pt x="13" y="1035"/>
                    </a:moveTo>
                    <a:cubicBezTo>
                      <a:pt x="7" y="1031"/>
                      <a:pt x="7" y="1031"/>
                      <a:pt x="7" y="1031"/>
                    </a:cubicBezTo>
                    <a:cubicBezTo>
                      <a:pt x="10" y="1030"/>
                      <a:pt x="10" y="1030"/>
                      <a:pt x="10" y="1030"/>
                    </a:cubicBezTo>
                    <a:cubicBezTo>
                      <a:pt x="11" y="1030"/>
                      <a:pt x="11" y="1030"/>
                      <a:pt x="11" y="1029"/>
                    </a:cubicBezTo>
                    <a:cubicBezTo>
                      <a:pt x="11" y="1029"/>
                      <a:pt x="11" y="1028"/>
                      <a:pt x="10" y="1028"/>
                    </a:cubicBezTo>
                    <a:cubicBezTo>
                      <a:pt x="6" y="1025"/>
                      <a:pt x="6" y="1025"/>
                      <a:pt x="6" y="1025"/>
                    </a:cubicBezTo>
                    <a:cubicBezTo>
                      <a:pt x="8" y="1023"/>
                      <a:pt x="8" y="1023"/>
                      <a:pt x="8" y="1023"/>
                    </a:cubicBezTo>
                    <a:cubicBezTo>
                      <a:pt x="9" y="1023"/>
                      <a:pt x="9" y="1022"/>
                      <a:pt x="9" y="1022"/>
                    </a:cubicBezTo>
                    <a:cubicBezTo>
                      <a:pt x="9" y="1021"/>
                      <a:pt x="8" y="1021"/>
                      <a:pt x="8" y="1021"/>
                    </a:cubicBezTo>
                    <a:cubicBezTo>
                      <a:pt x="6" y="1019"/>
                      <a:pt x="6" y="1019"/>
                      <a:pt x="6" y="1019"/>
                    </a:cubicBezTo>
                    <a:cubicBezTo>
                      <a:pt x="9" y="1016"/>
                      <a:pt x="9" y="1016"/>
                      <a:pt x="9" y="1016"/>
                    </a:cubicBezTo>
                    <a:cubicBezTo>
                      <a:pt x="9" y="1016"/>
                      <a:pt x="9" y="1016"/>
                      <a:pt x="9" y="1015"/>
                    </a:cubicBezTo>
                    <a:cubicBezTo>
                      <a:pt x="9" y="1015"/>
                      <a:pt x="9" y="1014"/>
                      <a:pt x="8" y="1014"/>
                    </a:cubicBezTo>
                    <a:cubicBezTo>
                      <a:pt x="5" y="1012"/>
                      <a:pt x="5" y="1012"/>
                      <a:pt x="5" y="1012"/>
                    </a:cubicBezTo>
                    <a:cubicBezTo>
                      <a:pt x="8" y="1010"/>
                      <a:pt x="8" y="1010"/>
                      <a:pt x="8" y="1010"/>
                    </a:cubicBezTo>
                    <a:cubicBezTo>
                      <a:pt x="8" y="1010"/>
                      <a:pt x="9" y="1010"/>
                      <a:pt x="9" y="1009"/>
                    </a:cubicBezTo>
                    <a:cubicBezTo>
                      <a:pt x="9" y="1009"/>
                      <a:pt x="9" y="1008"/>
                      <a:pt x="8" y="1008"/>
                    </a:cubicBezTo>
                    <a:cubicBezTo>
                      <a:pt x="5" y="1006"/>
                      <a:pt x="5" y="1006"/>
                      <a:pt x="5" y="1006"/>
                    </a:cubicBezTo>
                    <a:cubicBezTo>
                      <a:pt x="8" y="1004"/>
                      <a:pt x="8" y="1004"/>
                      <a:pt x="8" y="1004"/>
                    </a:cubicBezTo>
                    <a:cubicBezTo>
                      <a:pt x="8" y="1004"/>
                      <a:pt x="8" y="1003"/>
                      <a:pt x="8" y="1003"/>
                    </a:cubicBezTo>
                    <a:cubicBezTo>
                      <a:pt x="8" y="1002"/>
                      <a:pt x="8" y="1002"/>
                      <a:pt x="8" y="1002"/>
                    </a:cubicBezTo>
                    <a:cubicBezTo>
                      <a:pt x="7" y="1001"/>
                      <a:pt x="7" y="1001"/>
                      <a:pt x="7" y="1001"/>
                    </a:cubicBezTo>
                    <a:cubicBezTo>
                      <a:pt x="9" y="1001"/>
                      <a:pt x="9" y="1001"/>
                      <a:pt x="9" y="1001"/>
                    </a:cubicBezTo>
                    <a:cubicBezTo>
                      <a:pt x="10" y="1001"/>
                      <a:pt x="10" y="1000"/>
                      <a:pt x="10" y="1000"/>
                    </a:cubicBezTo>
                    <a:cubicBezTo>
                      <a:pt x="10" y="999"/>
                      <a:pt x="10" y="998"/>
                      <a:pt x="9" y="998"/>
                    </a:cubicBezTo>
                    <a:cubicBezTo>
                      <a:pt x="6" y="996"/>
                      <a:pt x="6" y="996"/>
                      <a:pt x="6" y="996"/>
                    </a:cubicBezTo>
                    <a:cubicBezTo>
                      <a:pt x="8" y="992"/>
                      <a:pt x="8" y="992"/>
                      <a:pt x="8" y="992"/>
                    </a:cubicBezTo>
                    <a:cubicBezTo>
                      <a:pt x="8" y="991"/>
                      <a:pt x="8" y="991"/>
                      <a:pt x="8" y="991"/>
                    </a:cubicBezTo>
                    <a:cubicBezTo>
                      <a:pt x="8" y="990"/>
                      <a:pt x="8" y="990"/>
                      <a:pt x="8" y="990"/>
                    </a:cubicBezTo>
                    <a:cubicBezTo>
                      <a:pt x="5" y="988"/>
                      <a:pt x="5" y="988"/>
                      <a:pt x="5" y="988"/>
                    </a:cubicBezTo>
                    <a:cubicBezTo>
                      <a:pt x="9" y="986"/>
                      <a:pt x="9" y="986"/>
                      <a:pt x="9" y="986"/>
                    </a:cubicBezTo>
                    <a:cubicBezTo>
                      <a:pt x="9" y="985"/>
                      <a:pt x="9" y="985"/>
                      <a:pt x="9" y="984"/>
                    </a:cubicBezTo>
                    <a:cubicBezTo>
                      <a:pt x="9" y="984"/>
                      <a:pt x="9" y="983"/>
                      <a:pt x="9" y="983"/>
                    </a:cubicBezTo>
                    <a:cubicBezTo>
                      <a:pt x="6" y="982"/>
                      <a:pt x="6" y="982"/>
                      <a:pt x="6" y="982"/>
                    </a:cubicBezTo>
                    <a:cubicBezTo>
                      <a:pt x="9" y="980"/>
                      <a:pt x="9" y="980"/>
                      <a:pt x="9" y="980"/>
                    </a:cubicBezTo>
                    <a:cubicBezTo>
                      <a:pt x="10" y="979"/>
                      <a:pt x="10" y="979"/>
                      <a:pt x="10" y="978"/>
                    </a:cubicBezTo>
                    <a:cubicBezTo>
                      <a:pt x="10" y="978"/>
                      <a:pt x="10" y="977"/>
                      <a:pt x="10" y="977"/>
                    </a:cubicBezTo>
                    <a:cubicBezTo>
                      <a:pt x="6" y="975"/>
                      <a:pt x="6" y="975"/>
                      <a:pt x="6" y="975"/>
                    </a:cubicBezTo>
                    <a:cubicBezTo>
                      <a:pt x="10" y="972"/>
                      <a:pt x="10" y="972"/>
                      <a:pt x="10" y="972"/>
                    </a:cubicBezTo>
                    <a:cubicBezTo>
                      <a:pt x="10" y="972"/>
                      <a:pt x="10" y="972"/>
                      <a:pt x="10" y="971"/>
                    </a:cubicBezTo>
                    <a:cubicBezTo>
                      <a:pt x="10" y="971"/>
                      <a:pt x="10" y="970"/>
                      <a:pt x="10" y="970"/>
                    </a:cubicBezTo>
                    <a:cubicBezTo>
                      <a:pt x="6" y="968"/>
                      <a:pt x="6" y="968"/>
                      <a:pt x="6" y="968"/>
                    </a:cubicBezTo>
                    <a:cubicBezTo>
                      <a:pt x="9" y="965"/>
                      <a:pt x="9" y="965"/>
                      <a:pt x="9" y="965"/>
                    </a:cubicBezTo>
                    <a:cubicBezTo>
                      <a:pt x="9" y="965"/>
                      <a:pt x="9" y="965"/>
                      <a:pt x="9" y="964"/>
                    </a:cubicBezTo>
                    <a:cubicBezTo>
                      <a:pt x="9" y="964"/>
                      <a:pt x="9" y="963"/>
                      <a:pt x="9" y="963"/>
                    </a:cubicBezTo>
                    <a:cubicBezTo>
                      <a:pt x="5" y="961"/>
                      <a:pt x="5" y="961"/>
                      <a:pt x="5" y="961"/>
                    </a:cubicBezTo>
                    <a:cubicBezTo>
                      <a:pt x="8" y="957"/>
                      <a:pt x="8" y="957"/>
                      <a:pt x="8" y="957"/>
                    </a:cubicBezTo>
                    <a:cubicBezTo>
                      <a:pt x="8" y="957"/>
                      <a:pt x="8" y="956"/>
                      <a:pt x="8" y="956"/>
                    </a:cubicBezTo>
                    <a:cubicBezTo>
                      <a:pt x="8" y="956"/>
                      <a:pt x="8" y="955"/>
                      <a:pt x="7" y="955"/>
                    </a:cubicBezTo>
                    <a:cubicBezTo>
                      <a:pt x="6" y="954"/>
                      <a:pt x="6" y="954"/>
                      <a:pt x="6" y="954"/>
                    </a:cubicBezTo>
                    <a:cubicBezTo>
                      <a:pt x="10" y="951"/>
                      <a:pt x="10" y="951"/>
                      <a:pt x="10" y="951"/>
                    </a:cubicBezTo>
                    <a:cubicBezTo>
                      <a:pt x="10" y="951"/>
                      <a:pt x="10" y="950"/>
                      <a:pt x="10" y="950"/>
                    </a:cubicBezTo>
                    <a:cubicBezTo>
                      <a:pt x="10" y="949"/>
                      <a:pt x="10" y="949"/>
                      <a:pt x="10" y="949"/>
                    </a:cubicBezTo>
                    <a:cubicBezTo>
                      <a:pt x="6" y="946"/>
                      <a:pt x="6" y="946"/>
                      <a:pt x="6" y="946"/>
                    </a:cubicBezTo>
                    <a:cubicBezTo>
                      <a:pt x="9" y="945"/>
                      <a:pt x="9" y="945"/>
                      <a:pt x="9" y="945"/>
                    </a:cubicBezTo>
                    <a:cubicBezTo>
                      <a:pt x="10" y="944"/>
                      <a:pt x="10" y="944"/>
                      <a:pt x="10" y="943"/>
                    </a:cubicBezTo>
                    <a:cubicBezTo>
                      <a:pt x="10" y="943"/>
                      <a:pt x="10" y="942"/>
                      <a:pt x="9" y="942"/>
                    </a:cubicBezTo>
                    <a:cubicBezTo>
                      <a:pt x="5" y="940"/>
                      <a:pt x="5" y="940"/>
                      <a:pt x="5" y="940"/>
                    </a:cubicBezTo>
                    <a:cubicBezTo>
                      <a:pt x="9" y="938"/>
                      <a:pt x="9" y="938"/>
                      <a:pt x="9" y="938"/>
                    </a:cubicBezTo>
                    <a:cubicBezTo>
                      <a:pt x="10" y="938"/>
                      <a:pt x="10" y="938"/>
                      <a:pt x="10" y="937"/>
                    </a:cubicBezTo>
                    <a:cubicBezTo>
                      <a:pt x="10" y="936"/>
                      <a:pt x="10" y="936"/>
                      <a:pt x="9" y="936"/>
                    </a:cubicBezTo>
                    <a:cubicBezTo>
                      <a:pt x="5" y="933"/>
                      <a:pt x="5" y="933"/>
                      <a:pt x="5" y="933"/>
                    </a:cubicBezTo>
                    <a:cubicBezTo>
                      <a:pt x="7" y="932"/>
                      <a:pt x="7" y="932"/>
                      <a:pt x="7" y="932"/>
                    </a:cubicBezTo>
                    <a:cubicBezTo>
                      <a:pt x="8" y="932"/>
                      <a:pt x="8" y="932"/>
                      <a:pt x="8" y="931"/>
                    </a:cubicBezTo>
                    <a:cubicBezTo>
                      <a:pt x="8" y="930"/>
                      <a:pt x="8" y="930"/>
                      <a:pt x="7" y="930"/>
                    </a:cubicBezTo>
                    <a:cubicBezTo>
                      <a:pt x="6" y="929"/>
                      <a:pt x="6" y="929"/>
                      <a:pt x="6" y="929"/>
                    </a:cubicBezTo>
                    <a:cubicBezTo>
                      <a:pt x="8" y="927"/>
                      <a:pt x="8" y="927"/>
                      <a:pt x="8" y="927"/>
                    </a:cubicBezTo>
                    <a:cubicBezTo>
                      <a:pt x="9" y="926"/>
                      <a:pt x="9" y="926"/>
                      <a:pt x="9" y="925"/>
                    </a:cubicBezTo>
                    <a:cubicBezTo>
                      <a:pt x="9" y="925"/>
                      <a:pt x="9" y="925"/>
                      <a:pt x="8" y="924"/>
                    </a:cubicBezTo>
                    <a:cubicBezTo>
                      <a:pt x="5" y="922"/>
                      <a:pt x="5" y="922"/>
                      <a:pt x="5" y="922"/>
                    </a:cubicBezTo>
                    <a:cubicBezTo>
                      <a:pt x="7" y="920"/>
                      <a:pt x="7" y="920"/>
                      <a:pt x="7" y="920"/>
                    </a:cubicBezTo>
                    <a:cubicBezTo>
                      <a:pt x="8" y="920"/>
                      <a:pt x="8" y="919"/>
                      <a:pt x="8" y="919"/>
                    </a:cubicBezTo>
                    <a:cubicBezTo>
                      <a:pt x="8" y="918"/>
                      <a:pt x="8" y="918"/>
                      <a:pt x="7" y="918"/>
                    </a:cubicBezTo>
                    <a:cubicBezTo>
                      <a:pt x="5" y="916"/>
                      <a:pt x="5" y="916"/>
                      <a:pt x="5" y="916"/>
                    </a:cubicBezTo>
                    <a:cubicBezTo>
                      <a:pt x="9" y="915"/>
                      <a:pt x="9" y="915"/>
                      <a:pt x="9" y="915"/>
                    </a:cubicBezTo>
                    <a:cubicBezTo>
                      <a:pt x="10" y="914"/>
                      <a:pt x="10" y="914"/>
                      <a:pt x="10" y="913"/>
                    </a:cubicBezTo>
                    <a:cubicBezTo>
                      <a:pt x="10" y="913"/>
                      <a:pt x="10" y="912"/>
                      <a:pt x="10" y="912"/>
                    </a:cubicBezTo>
                    <a:cubicBezTo>
                      <a:pt x="6" y="910"/>
                      <a:pt x="6" y="910"/>
                      <a:pt x="6" y="910"/>
                    </a:cubicBezTo>
                    <a:cubicBezTo>
                      <a:pt x="9" y="907"/>
                      <a:pt x="9" y="907"/>
                      <a:pt x="9" y="907"/>
                    </a:cubicBezTo>
                    <a:cubicBezTo>
                      <a:pt x="9" y="907"/>
                      <a:pt x="9" y="906"/>
                      <a:pt x="9" y="906"/>
                    </a:cubicBezTo>
                    <a:cubicBezTo>
                      <a:pt x="9" y="906"/>
                      <a:pt x="9" y="905"/>
                      <a:pt x="8" y="905"/>
                    </a:cubicBezTo>
                    <a:cubicBezTo>
                      <a:pt x="5" y="903"/>
                      <a:pt x="5" y="903"/>
                      <a:pt x="5" y="903"/>
                    </a:cubicBezTo>
                    <a:cubicBezTo>
                      <a:pt x="8" y="901"/>
                      <a:pt x="8" y="901"/>
                      <a:pt x="8" y="901"/>
                    </a:cubicBezTo>
                    <a:cubicBezTo>
                      <a:pt x="9" y="901"/>
                      <a:pt x="9" y="900"/>
                      <a:pt x="9" y="900"/>
                    </a:cubicBezTo>
                    <a:cubicBezTo>
                      <a:pt x="9" y="899"/>
                      <a:pt x="9" y="899"/>
                      <a:pt x="9" y="899"/>
                    </a:cubicBezTo>
                    <a:cubicBezTo>
                      <a:pt x="5" y="897"/>
                      <a:pt x="5" y="897"/>
                      <a:pt x="5" y="897"/>
                    </a:cubicBezTo>
                    <a:cubicBezTo>
                      <a:pt x="8" y="893"/>
                      <a:pt x="8" y="893"/>
                      <a:pt x="8" y="893"/>
                    </a:cubicBezTo>
                    <a:cubicBezTo>
                      <a:pt x="8" y="893"/>
                      <a:pt x="9" y="893"/>
                      <a:pt x="9" y="892"/>
                    </a:cubicBezTo>
                    <a:cubicBezTo>
                      <a:pt x="8" y="892"/>
                      <a:pt x="8" y="891"/>
                      <a:pt x="8" y="891"/>
                    </a:cubicBezTo>
                    <a:cubicBezTo>
                      <a:pt x="6" y="890"/>
                      <a:pt x="6" y="890"/>
                      <a:pt x="6" y="890"/>
                    </a:cubicBezTo>
                    <a:cubicBezTo>
                      <a:pt x="8" y="889"/>
                      <a:pt x="8" y="889"/>
                      <a:pt x="8" y="889"/>
                    </a:cubicBezTo>
                    <a:cubicBezTo>
                      <a:pt x="9" y="889"/>
                      <a:pt x="9" y="889"/>
                      <a:pt x="10" y="888"/>
                    </a:cubicBezTo>
                    <a:cubicBezTo>
                      <a:pt x="10" y="887"/>
                      <a:pt x="9" y="887"/>
                      <a:pt x="9" y="887"/>
                    </a:cubicBezTo>
                    <a:cubicBezTo>
                      <a:pt x="4" y="884"/>
                      <a:pt x="4" y="884"/>
                      <a:pt x="4" y="884"/>
                    </a:cubicBezTo>
                    <a:cubicBezTo>
                      <a:pt x="7" y="881"/>
                      <a:pt x="7" y="881"/>
                      <a:pt x="7" y="881"/>
                    </a:cubicBezTo>
                    <a:cubicBezTo>
                      <a:pt x="8" y="881"/>
                      <a:pt x="8" y="880"/>
                      <a:pt x="8" y="880"/>
                    </a:cubicBezTo>
                    <a:cubicBezTo>
                      <a:pt x="8" y="879"/>
                      <a:pt x="8" y="879"/>
                      <a:pt x="7" y="879"/>
                    </a:cubicBezTo>
                    <a:cubicBezTo>
                      <a:pt x="6" y="878"/>
                      <a:pt x="6" y="878"/>
                      <a:pt x="6" y="878"/>
                    </a:cubicBezTo>
                    <a:cubicBezTo>
                      <a:pt x="9" y="876"/>
                      <a:pt x="9" y="876"/>
                      <a:pt x="9" y="876"/>
                    </a:cubicBezTo>
                    <a:cubicBezTo>
                      <a:pt x="9" y="875"/>
                      <a:pt x="9" y="875"/>
                      <a:pt x="9" y="875"/>
                    </a:cubicBezTo>
                    <a:cubicBezTo>
                      <a:pt x="9" y="874"/>
                      <a:pt x="9" y="874"/>
                      <a:pt x="8" y="873"/>
                    </a:cubicBezTo>
                    <a:cubicBezTo>
                      <a:pt x="5" y="871"/>
                      <a:pt x="5" y="871"/>
                      <a:pt x="5" y="871"/>
                    </a:cubicBezTo>
                    <a:cubicBezTo>
                      <a:pt x="8" y="868"/>
                      <a:pt x="8" y="868"/>
                      <a:pt x="8" y="868"/>
                    </a:cubicBezTo>
                    <a:cubicBezTo>
                      <a:pt x="8" y="868"/>
                      <a:pt x="8" y="867"/>
                      <a:pt x="8" y="867"/>
                    </a:cubicBezTo>
                    <a:cubicBezTo>
                      <a:pt x="8" y="866"/>
                      <a:pt x="8" y="866"/>
                      <a:pt x="8" y="866"/>
                    </a:cubicBezTo>
                    <a:cubicBezTo>
                      <a:pt x="5" y="864"/>
                      <a:pt x="5" y="864"/>
                      <a:pt x="5" y="864"/>
                    </a:cubicBezTo>
                    <a:cubicBezTo>
                      <a:pt x="8" y="863"/>
                      <a:pt x="8" y="863"/>
                      <a:pt x="8" y="863"/>
                    </a:cubicBezTo>
                    <a:cubicBezTo>
                      <a:pt x="8" y="862"/>
                      <a:pt x="8" y="862"/>
                      <a:pt x="8" y="861"/>
                    </a:cubicBezTo>
                    <a:cubicBezTo>
                      <a:pt x="8" y="861"/>
                      <a:pt x="8" y="860"/>
                      <a:pt x="8" y="860"/>
                    </a:cubicBezTo>
                    <a:cubicBezTo>
                      <a:pt x="5" y="859"/>
                      <a:pt x="5" y="859"/>
                      <a:pt x="5" y="859"/>
                    </a:cubicBezTo>
                    <a:cubicBezTo>
                      <a:pt x="9" y="857"/>
                      <a:pt x="9" y="857"/>
                      <a:pt x="9" y="857"/>
                    </a:cubicBezTo>
                    <a:cubicBezTo>
                      <a:pt x="10" y="857"/>
                      <a:pt x="10" y="856"/>
                      <a:pt x="10" y="856"/>
                    </a:cubicBezTo>
                    <a:cubicBezTo>
                      <a:pt x="10" y="855"/>
                      <a:pt x="10" y="855"/>
                      <a:pt x="9" y="854"/>
                    </a:cubicBezTo>
                    <a:cubicBezTo>
                      <a:pt x="6" y="852"/>
                      <a:pt x="6" y="852"/>
                      <a:pt x="6" y="852"/>
                    </a:cubicBezTo>
                    <a:cubicBezTo>
                      <a:pt x="8" y="851"/>
                      <a:pt x="8" y="851"/>
                      <a:pt x="8" y="851"/>
                    </a:cubicBezTo>
                    <a:cubicBezTo>
                      <a:pt x="9" y="850"/>
                      <a:pt x="9" y="850"/>
                      <a:pt x="9" y="850"/>
                    </a:cubicBezTo>
                    <a:cubicBezTo>
                      <a:pt x="9" y="849"/>
                      <a:pt x="9" y="849"/>
                      <a:pt x="8" y="848"/>
                    </a:cubicBezTo>
                    <a:cubicBezTo>
                      <a:pt x="6" y="847"/>
                      <a:pt x="6" y="847"/>
                      <a:pt x="6" y="847"/>
                    </a:cubicBezTo>
                    <a:cubicBezTo>
                      <a:pt x="8" y="846"/>
                      <a:pt x="8" y="846"/>
                      <a:pt x="8" y="846"/>
                    </a:cubicBezTo>
                    <a:cubicBezTo>
                      <a:pt x="8" y="845"/>
                      <a:pt x="9" y="845"/>
                      <a:pt x="8" y="844"/>
                    </a:cubicBezTo>
                    <a:cubicBezTo>
                      <a:pt x="8" y="844"/>
                      <a:pt x="8" y="844"/>
                      <a:pt x="8" y="843"/>
                    </a:cubicBezTo>
                    <a:cubicBezTo>
                      <a:pt x="5" y="841"/>
                      <a:pt x="5" y="841"/>
                      <a:pt x="5" y="841"/>
                    </a:cubicBezTo>
                    <a:cubicBezTo>
                      <a:pt x="8" y="838"/>
                      <a:pt x="8" y="838"/>
                      <a:pt x="8" y="838"/>
                    </a:cubicBezTo>
                    <a:cubicBezTo>
                      <a:pt x="8" y="837"/>
                      <a:pt x="8" y="837"/>
                      <a:pt x="8" y="837"/>
                    </a:cubicBezTo>
                    <a:cubicBezTo>
                      <a:pt x="8" y="836"/>
                      <a:pt x="8" y="836"/>
                      <a:pt x="8" y="836"/>
                    </a:cubicBezTo>
                    <a:cubicBezTo>
                      <a:pt x="7" y="835"/>
                      <a:pt x="7" y="835"/>
                      <a:pt x="7" y="835"/>
                    </a:cubicBezTo>
                    <a:cubicBezTo>
                      <a:pt x="9" y="834"/>
                      <a:pt x="9" y="834"/>
                      <a:pt x="9" y="834"/>
                    </a:cubicBezTo>
                    <a:cubicBezTo>
                      <a:pt x="10" y="834"/>
                      <a:pt x="10" y="833"/>
                      <a:pt x="10" y="833"/>
                    </a:cubicBezTo>
                    <a:cubicBezTo>
                      <a:pt x="10" y="832"/>
                      <a:pt x="10" y="831"/>
                      <a:pt x="10" y="831"/>
                    </a:cubicBezTo>
                    <a:cubicBezTo>
                      <a:pt x="6" y="829"/>
                      <a:pt x="6" y="829"/>
                      <a:pt x="6" y="829"/>
                    </a:cubicBezTo>
                    <a:cubicBezTo>
                      <a:pt x="10" y="827"/>
                      <a:pt x="10" y="827"/>
                      <a:pt x="10" y="827"/>
                    </a:cubicBezTo>
                    <a:cubicBezTo>
                      <a:pt x="10" y="826"/>
                      <a:pt x="10" y="826"/>
                      <a:pt x="10" y="825"/>
                    </a:cubicBezTo>
                    <a:cubicBezTo>
                      <a:pt x="10" y="825"/>
                      <a:pt x="10" y="824"/>
                      <a:pt x="9" y="824"/>
                    </a:cubicBezTo>
                    <a:cubicBezTo>
                      <a:pt x="5" y="822"/>
                      <a:pt x="5" y="822"/>
                      <a:pt x="5" y="822"/>
                    </a:cubicBezTo>
                    <a:cubicBezTo>
                      <a:pt x="9" y="820"/>
                      <a:pt x="9" y="820"/>
                      <a:pt x="9" y="820"/>
                    </a:cubicBezTo>
                    <a:cubicBezTo>
                      <a:pt x="9" y="820"/>
                      <a:pt x="10" y="819"/>
                      <a:pt x="10" y="819"/>
                    </a:cubicBezTo>
                    <a:cubicBezTo>
                      <a:pt x="10" y="818"/>
                      <a:pt x="9" y="818"/>
                      <a:pt x="9" y="817"/>
                    </a:cubicBezTo>
                    <a:cubicBezTo>
                      <a:pt x="5" y="815"/>
                      <a:pt x="5" y="815"/>
                      <a:pt x="5" y="815"/>
                    </a:cubicBezTo>
                    <a:cubicBezTo>
                      <a:pt x="7" y="814"/>
                      <a:pt x="7" y="814"/>
                      <a:pt x="7" y="814"/>
                    </a:cubicBezTo>
                    <a:cubicBezTo>
                      <a:pt x="8" y="814"/>
                      <a:pt x="8" y="813"/>
                      <a:pt x="8" y="813"/>
                    </a:cubicBezTo>
                    <a:cubicBezTo>
                      <a:pt x="8" y="812"/>
                      <a:pt x="8" y="812"/>
                      <a:pt x="7" y="811"/>
                    </a:cubicBezTo>
                    <a:cubicBezTo>
                      <a:pt x="6" y="811"/>
                      <a:pt x="6" y="811"/>
                      <a:pt x="6" y="811"/>
                    </a:cubicBezTo>
                    <a:cubicBezTo>
                      <a:pt x="9" y="809"/>
                      <a:pt x="9" y="809"/>
                      <a:pt x="9" y="809"/>
                    </a:cubicBezTo>
                    <a:cubicBezTo>
                      <a:pt x="9" y="809"/>
                      <a:pt x="9" y="809"/>
                      <a:pt x="10" y="808"/>
                    </a:cubicBezTo>
                    <a:cubicBezTo>
                      <a:pt x="10" y="808"/>
                      <a:pt x="9" y="807"/>
                      <a:pt x="9" y="807"/>
                    </a:cubicBezTo>
                    <a:cubicBezTo>
                      <a:pt x="6" y="805"/>
                      <a:pt x="6" y="805"/>
                      <a:pt x="6" y="805"/>
                    </a:cubicBezTo>
                    <a:cubicBezTo>
                      <a:pt x="8" y="803"/>
                      <a:pt x="8" y="803"/>
                      <a:pt x="8" y="803"/>
                    </a:cubicBezTo>
                    <a:cubicBezTo>
                      <a:pt x="8" y="803"/>
                      <a:pt x="8" y="803"/>
                      <a:pt x="8" y="802"/>
                    </a:cubicBezTo>
                    <a:cubicBezTo>
                      <a:pt x="8" y="802"/>
                      <a:pt x="8" y="801"/>
                      <a:pt x="8" y="801"/>
                    </a:cubicBezTo>
                    <a:cubicBezTo>
                      <a:pt x="6" y="800"/>
                      <a:pt x="6" y="800"/>
                      <a:pt x="6" y="800"/>
                    </a:cubicBezTo>
                    <a:cubicBezTo>
                      <a:pt x="9" y="799"/>
                      <a:pt x="9" y="799"/>
                      <a:pt x="9" y="799"/>
                    </a:cubicBezTo>
                    <a:cubicBezTo>
                      <a:pt x="9" y="799"/>
                      <a:pt x="10" y="798"/>
                      <a:pt x="10" y="798"/>
                    </a:cubicBezTo>
                    <a:cubicBezTo>
                      <a:pt x="10" y="797"/>
                      <a:pt x="9" y="797"/>
                      <a:pt x="9" y="796"/>
                    </a:cubicBezTo>
                    <a:cubicBezTo>
                      <a:pt x="6" y="795"/>
                      <a:pt x="6" y="795"/>
                      <a:pt x="6" y="795"/>
                    </a:cubicBezTo>
                    <a:cubicBezTo>
                      <a:pt x="10" y="793"/>
                      <a:pt x="10" y="793"/>
                      <a:pt x="10" y="793"/>
                    </a:cubicBezTo>
                    <a:cubicBezTo>
                      <a:pt x="10" y="792"/>
                      <a:pt x="10" y="792"/>
                      <a:pt x="10" y="791"/>
                    </a:cubicBezTo>
                    <a:cubicBezTo>
                      <a:pt x="10" y="791"/>
                      <a:pt x="10" y="790"/>
                      <a:pt x="10" y="790"/>
                    </a:cubicBezTo>
                    <a:cubicBezTo>
                      <a:pt x="6" y="788"/>
                      <a:pt x="6" y="788"/>
                      <a:pt x="6" y="788"/>
                    </a:cubicBezTo>
                    <a:cubicBezTo>
                      <a:pt x="8" y="787"/>
                      <a:pt x="8" y="787"/>
                      <a:pt x="8" y="787"/>
                    </a:cubicBezTo>
                    <a:cubicBezTo>
                      <a:pt x="8" y="787"/>
                      <a:pt x="9" y="786"/>
                      <a:pt x="9" y="786"/>
                    </a:cubicBezTo>
                    <a:cubicBezTo>
                      <a:pt x="9" y="785"/>
                      <a:pt x="8" y="785"/>
                      <a:pt x="8" y="784"/>
                    </a:cubicBezTo>
                    <a:cubicBezTo>
                      <a:pt x="7" y="784"/>
                      <a:pt x="7" y="784"/>
                      <a:pt x="7" y="784"/>
                    </a:cubicBezTo>
                    <a:cubicBezTo>
                      <a:pt x="9" y="782"/>
                      <a:pt x="9" y="782"/>
                      <a:pt x="9" y="782"/>
                    </a:cubicBezTo>
                    <a:cubicBezTo>
                      <a:pt x="9" y="782"/>
                      <a:pt x="9" y="782"/>
                      <a:pt x="10" y="781"/>
                    </a:cubicBezTo>
                    <a:cubicBezTo>
                      <a:pt x="10" y="781"/>
                      <a:pt x="9" y="780"/>
                      <a:pt x="9" y="780"/>
                    </a:cubicBezTo>
                    <a:cubicBezTo>
                      <a:pt x="6" y="778"/>
                      <a:pt x="6" y="778"/>
                      <a:pt x="6" y="778"/>
                    </a:cubicBezTo>
                    <a:cubicBezTo>
                      <a:pt x="8" y="775"/>
                      <a:pt x="8" y="775"/>
                      <a:pt x="8" y="775"/>
                    </a:cubicBezTo>
                    <a:cubicBezTo>
                      <a:pt x="8" y="775"/>
                      <a:pt x="8" y="774"/>
                      <a:pt x="8" y="774"/>
                    </a:cubicBezTo>
                    <a:cubicBezTo>
                      <a:pt x="8" y="773"/>
                      <a:pt x="8" y="773"/>
                      <a:pt x="8" y="773"/>
                    </a:cubicBezTo>
                    <a:cubicBezTo>
                      <a:pt x="5" y="771"/>
                      <a:pt x="5" y="771"/>
                      <a:pt x="5" y="771"/>
                    </a:cubicBezTo>
                    <a:cubicBezTo>
                      <a:pt x="8" y="769"/>
                      <a:pt x="8" y="769"/>
                      <a:pt x="8" y="769"/>
                    </a:cubicBezTo>
                    <a:cubicBezTo>
                      <a:pt x="9" y="769"/>
                      <a:pt x="9" y="768"/>
                      <a:pt x="9" y="768"/>
                    </a:cubicBezTo>
                    <a:cubicBezTo>
                      <a:pt x="9" y="767"/>
                      <a:pt x="9" y="767"/>
                      <a:pt x="8" y="766"/>
                    </a:cubicBezTo>
                    <a:cubicBezTo>
                      <a:pt x="5" y="765"/>
                      <a:pt x="5" y="765"/>
                      <a:pt x="5" y="765"/>
                    </a:cubicBezTo>
                    <a:cubicBezTo>
                      <a:pt x="8" y="763"/>
                      <a:pt x="8" y="763"/>
                      <a:pt x="8" y="763"/>
                    </a:cubicBezTo>
                    <a:cubicBezTo>
                      <a:pt x="8" y="763"/>
                      <a:pt x="8" y="762"/>
                      <a:pt x="8" y="762"/>
                    </a:cubicBezTo>
                    <a:cubicBezTo>
                      <a:pt x="8" y="761"/>
                      <a:pt x="8" y="761"/>
                      <a:pt x="8" y="761"/>
                    </a:cubicBezTo>
                    <a:cubicBezTo>
                      <a:pt x="7" y="760"/>
                      <a:pt x="7" y="760"/>
                      <a:pt x="7" y="760"/>
                    </a:cubicBezTo>
                    <a:cubicBezTo>
                      <a:pt x="9" y="759"/>
                      <a:pt x="9" y="759"/>
                      <a:pt x="9" y="759"/>
                    </a:cubicBezTo>
                    <a:cubicBezTo>
                      <a:pt x="9" y="759"/>
                      <a:pt x="9" y="758"/>
                      <a:pt x="9" y="758"/>
                    </a:cubicBezTo>
                    <a:cubicBezTo>
                      <a:pt x="9" y="757"/>
                      <a:pt x="9" y="757"/>
                      <a:pt x="9" y="756"/>
                    </a:cubicBezTo>
                    <a:cubicBezTo>
                      <a:pt x="5" y="754"/>
                      <a:pt x="5" y="754"/>
                      <a:pt x="5" y="754"/>
                    </a:cubicBezTo>
                    <a:cubicBezTo>
                      <a:pt x="8" y="750"/>
                      <a:pt x="8" y="750"/>
                      <a:pt x="8" y="750"/>
                    </a:cubicBezTo>
                    <a:cubicBezTo>
                      <a:pt x="8" y="750"/>
                      <a:pt x="8" y="749"/>
                      <a:pt x="8" y="749"/>
                    </a:cubicBezTo>
                    <a:cubicBezTo>
                      <a:pt x="8" y="748"/>
                      <a:pt x="8" y="748"/>
                      <a:pt x="7" y="748"/>
                    </a:cubicBezTo>
                    <a:cubicBezTo>
                      <a:pt x="5" y="747"/>
                      <a:pt x="5" y="747"/>
                      <a:pt x="5" y="747"/>
                    </a:cubicBezTo>
                    <a:cubicBezTo>
                      <a:pt x="8" y="745"/>
                      <a:pt x="8" y="745"/>
                      <a:pt x="8" y="745"/>
                    </a:cubicBezTo>
                    <a:cubicBezTo>
                      <a:pt x="8" y="744"/>
                      <a:pt x="9" y="744"/>
                      <a:pt x="9" y="743"/>
                    </a:cubicBezTo>
                    <a:cubicBezTo>
                      <a:pt x="9" y="743"/>
                      <a:pt x="8" y="742"/>
                      <a:pt x="8" y="742"/>
                    </a:cubicBezTo>
                    <a:cubicBezTo>
                      <a:pt x="7" y="741"/>
                      <a:pt x="7" y="741"/>
                      <a:pt x="7" y="741"/>
                    </a:cubicBezTo>
                    <a:cubicBezTo>
                      <a:pt x="9" y="740"/>
                      <a:pt x="9" y="740"/>
                      <a:pt x="9" y="740"/>
                    </a:cubicBezTo>
                    <a:cubicBezTo>
                      <a:pt x="9" y="740"/>
                      <a:pt x="10" y="739"/>
                      <a:pt x="10" y="739"/>
                    </a:cubicBezTo>
                    <a:cubicBezTo>
                      <a:pt x="10" y="738"/>
                      <a:pt x="10" y="738"/>
                      <a:pt x="9" y="738"/>
                    </a:cubicBezTo>
                    <a:cubicBezTo>
                      <a:pt x="5" y="735"/>
                      <a:pt x="5" y="735"/>
                      <a:pt x="5" y="735"/>
                    </a:cubicBezTo>
                    <a:cubicBezTo>
                      <a:pt x="8" y="732"/>
                      <a:pt x="8" y="732"/>
                      <a:pt x="8" y="732"/>
                    </a:cubicBezTo>
                    <a:cubicBezTo>
                      <a:pt x="9" y="731"/>
                      <a:pt x="9" y="731"/>
                      <a:pt x="9" y="731"/>
                    </a:cubicBezTo>
                    <a:cubicBezTo>
                      <a:pt x="9" y="730"/>
                      <a:pt x="8" y="730"/>
                      <a:pt x="8" y="730"/>
                    </a:cubicBezTo>
                    <a:cubicBezTo>
                      <a:pt x="5" y="728"/>
                      <a:pt x="5" y="728"/>
                      <a:pt x="5" y="728"/>
                    </a:cubicBezTo>
                    <a:cubicBezTo>
                      <a:pt x="8" y="726"/>
                      <a:pt x="8" y="726"/>
                      <a:pt x="8" y="726"/>
                    </a:cubicBezTo>
                    <a:cubicBezTo>
                      <a:pt x="9" y="726"/>
                      <a:pt x="9" y="726"/>
                      <a:pt x="9" y="725"/>
                    </a:cubicBezTo>
                    <a:cubicBezTo>
                      <a:pt x="9" y="724"/>
                      <a:pt x="9" y="724"/>
                      <a:pt x="8" y="724"/>
                    </a:cubicBezTo>
                    <a:cubicBezTo>
                      <a:pt x="6" y="722"/>
                      <a:pt x="6" y="722"/>
                      <a:pt x="6" y="722"/>
                    </a:cubicBezTo>
                    <a:cubicBezTo>
                      <a:pt x="8" y="722"/>
                      <a:pt x="8" y="722"/>
                      <a:pt x="8" y="722"/>
                    </a:cubicBezTo>
                    <a:cubicBezTo>
                      <a:pt x="8" y="721"/>
                      <a:pt x="9" y="721"/>
                      <a:pt x="9" y="720"/>
                    </a:cubicBezTo>
                    <a:cubicBezTo>
                      <a:pt x="9" y="720"/>
                      <a:pt x="9" y="719"/>
                      <a:pt x="8" y="719"/>
                    </a:cubicBezTo>
                    <a:cubicBezTo>
                      <a:pt x="5" y="717"/>
                      <a:pt x="5" y="717"/>
                      <a:pt x="5" y="717"/>
                    </a:cubicBezTo>
                    <a:cubicBezTo>
                      <a:pt x="8" y="714"/>
                      <a:pt x="8" y="714"/>
                      <a:pt x="8" y="714"/>
                    </a:cubicBezTo>
                    <a:cubicBezTo>
                      <a:pt x="8" y="714"/>
                      <a:pt x="8" y="713"/>
                      <a:pt x="8" y="713"/>
                    </a:cubicBezTo>
                    <a:cubicBezTo>
                      <a:pt x="8" y="713"/>
                      <a:pt x="8" y="712"/>
                      <a:pt x="8" y="712"/>
                    </a:cubicBezTo>
                    <a:cubicBezTo>
                      <a:pt x="6" y="711"/>
                      <a:pt x="6" y="711"/>
                      <a:pt x="6" y="711"/>
                    </a:cubicBezTo>
                    <a:cubicBezTo>
                      <a:pt x="9" y="707"/>
                      <a:pt x="9" y="707"/>
                      <a:pt x="9" y="707"/>
                    </a:cubicBezTo>
                    <a:cubicBezTo>
                      <a:pt x="9" y="707"/>
                      <a:pt x="9" y="707"/>
                      <a:pt x="9" y="706"/>
                    </a:cubicBezTo>
                    <a:cubicBezTo>
                      <a:pt x="9" y="706"/>
                      <a:pt x="9" y="705"/>
                      <a:pt x="8" y="705"/>
                    </a:cubicBezTo>
                    <a:cubicBezTo>
                      <a:pt x="5" y="703"/>
                      <a:pt x="5" y="703"/>
                      <a:pt x="5" y="703"/>
                    </a:cubicBezTo>
                    <a:cubicBezTo>
                      <a:pt x="8" y="701"/>
                      <a:pt x="8" y="701"/>
                      <a:pt x="8" y="701"/>
                    </a:cubicBezTo>
                    <a:cubicBezTo>
                      <a:pt x="9" y="701"/>
                      <a:pt x="9" y="700"/>
                      <a:pt x="9" y="700"/>
                    </a:cubicBezTo>
                    <a:cubicBezTo>
                      <a:pt x="9" y="699"/>
                      <a:pt x="9" y="699"/>
                      <a:pt x="8" y="698"/>
                    </a:cubicBezTo>
                    <a:cubicBezTo>
                      <a:pt x="7" y="697"/>
                      <a:pt x="7" y="697"/>
                      <a:pt x="7" y="697"/>
                    </a:cubicBezTo>
                    <a:cubicBezTo>
                      <a:pt x="8" y="696"/>
                      <a:pt x="8" y="696"/>
                      <a:pt x="8" y="696"/>
                    </a:cubicBezTo>
                    <a:cubicBezTo>
                      <a:pt x="9" y="696"/>
                      <a:pt x="9" y="695"/>
                      <a:pt x="9" y="695"/>
                    </a:cubicBezTo>
                    <a:cubicBezTo>
                      <a:pt x="9" y="694"/>
                      <a:pt x="9" y="694"/>
                      <a:pt x="8" y="694"/>
                    </a:cubicBezTo>
                    <a:cubicBezTo>
                      <a:pt x="6" y="692"/>
                      <a:pt x="6" y="692"/>
                      <a:pt x="6" y="692"/>
                    </a:cubicBezTo>
                    <a:cubicBezTo>
                      <a:pt x="8" y="689"/>
                      <a:pt x="8" y="689"/>
                      <a:pt x="8" y="689"/>
                    </a:cubicBezTo>
                    <a:cubicBezTo>
                      <a:pt x="9" y="689"/>
                      <a:pt x="9" y="688"/>
                      <a:pt x="9" y="688"/>
                    </a:cubicBezTo>
                    <a:cubicBezTo>
                      <a:pt x="9" y="688"/>
                      <a:pt x="8" y="687"/>
                      <a:pt x="8" y="687"/>
                    </a:cubicBezTo>
                    <a:cubicBezTo>
                      <a:pt x="6" y="686"/>
                      <a:pt x="6" y="686"/>
                      <a:pt x="6" y="686"/>
                    </a:cubicBezTo>
                    <a:cubicBezTo>
                      <a:pt x="9" y="682"/>
                      <a:pt x="9" y="682"/>
                      <a:pt x="9" y="682"/>
                    </a:cubicBezTo>
                    <a:cubicBezTo>
                      <a:pt x="9" y="682"/>
                      <a:pt x="9" y="681"/>
                      <a:pt x="9" y="681"/>
                    </a:cubicBezTo>
                    <a:cubicBezTo>
                      <a:pt x="9" y="680"/>
                      <a:pt x="9" y="680"/>
                      <a:pt x="8" y="680"/>
                    </a:cubicBezTo>
                    <a:cubicBezTo>
                      <a:pt x="6" y="678"/>
                      <a:pt x="6" y="678"/>
                      <a:pt x="6" y="678"/>
                    </a:cubicBezTo>
                    <a:cubicBezTo>
                      <a:pt x="9" y="676"/>
                      <a:pt x="9" y="676"/>
                      <a:pt x="9" y="676"/>
                    </a:cubicBezTo>
                    <a:cubicBezTo>
                      <a:pt x="10" y="676"/>
                      <a:pt x="10" y="675"/>
                      <a:pt x="10" y="675"/>
                    </a:cubicBezTo>
                    <a:cubicBezTo>
                      <a:pt x="10" y="674"/>
                      <a:pt x="10" y="674"/>
                      <a:pt x="9" y="674"/>
                    </a:cubicBezTo>
                    <a:cubicBezTo>
                      <a:pt x="5" y="671"/>
                      <a:pt x="5" y="671"/>
                      <a:pt x="5" y="671"/>
                    </a:cubicBezTo>
                    <a:cubicBezTo>
                      <a:pt x="9" y="668"/>
                      <a:pt x="9" y="668"/>
                      <a:pt x="9" y="668"/>
                    </a:cubicBezTo>
                    <a:cubicBezTo>
                      <a:pt x="9" y="668"/>
                      <a:pt x="9" y="667"/>
                      <a:pt x="9" y="667"/>
                    </a:cubicBezTo>
                    <a:cubicBezTo>
                      <a:pt x="9" y="666"/>
                      <a:pt x="9" y="666"/>
                      <a:pt x="9" y="666"/>
                    </a:cubicBezTo>
                    <a:cubicBezTo>
                      <a:pt x="6" y="664"/>
                      <a:pt x="6" y="664"/>
                      <a:pt x="6" y="664"/>
                    </a:cubicBezTo>
                    <a:cubicBezTo>
                      <a:pt x="8" y="663"/>
                      <a:pt x="8" y="663"/>
                      <a:pt x="8" y="663"/>
                    </a:cubicBezTo>
                    <a:cubicBezTo>
                      <a:pt x="9" y="663"/>
                      <a:pt x="9" y="662"/>
                      <a:pt x="9" y="662"/>
                    </a:cubicBezTo>
                    <a:cubicBezTo>
                      <a:pt x="9" y="661"/>
                      <a:pt x="9" y="661"/>
                      <a:pt x="9" y="660"/>
                    </a:cubicBezTo>
                    <a:cubicBezTo>
                      <a:pt x="6" y="659"/>
                      <a:pt x="6" y="659"/>
                      <a:pt x="6" y="659"/>
                    </a:cubicBezTo>
                    <a:cubicBezTo>
                      <a:pt x="9" y="657"/>
                      <a:pt x="9" y="657"/>
                      <a:pt x="9" y="657"/>
                    </a:cubicBezTo>
                    <a:cubicBezTo>
                      <a:pt x="9" y="657"/>
                      <a:pt x="10" y="657"/>
                      <a:pt x="10" y="656"/>
                    </a:cubicBezTo>
                    <a:cubicBezTo>
                      <a:pt x="10" y="656"/>
                      <a:pt x="10" y="655"/>
                      <a:pt x="9" y="655"/>
                    </a:cubicBezTo>
                    <a:cubicBezTo>
                      <a:pt x="6" y="653"/>
                      <a:pt x="6" y="653"/>
                      <a:pt x="6" y="653"/>
                    </a:cubicBezTo>
                    <a:cubicBezTo>
                      <a:pt x="8" y="652"/>
                      <a:pt x="8" y="652"/>
                      <a:pt x="8" y="652"/>
                    </a:cubicBezTo>
                    <a:cubicBezTo>
                      <a:pt x="9" y="651"/>
                      <a:pt x="9" y="651"/>
                      <a:pt x="9" y="650"/>
                    </a:cubicBezTo>
                    <a:cubicBezTo>
                      <a:pt x="9" y="650"/>
                      <a:pt x="9" y="649"/>
                      <a:pt x="8" y="649"/>
                    </a:cubicBezTo>
                    <a:cubicBezTo>
                      <a:pt x="5" y="647"/>
                      <a:pt x="5" y="647"/>
                      <a:pt x="5" y="647"/>
                    </a:cubicBezTo>
                    <a:cubicBezTo>
                      <a:pt x="8" y="643"/>
                      <a:pt x="8" y="643"/>
                      <a:pt x="8" y="643"/>
                    </a:cubicBezTo>
                    <a:cubicBezTo>
                      <a:pt x="8" y="643"/>
                      <a:pt x="8" y="643"/>
                      <a:pt x="8" y="642"/>
                    </a:cubicBezTo>
                    <a:cubicBezTo>
                      <a:pt x="8" y="642"/>
                      <a:pt x="8" y="641"/>
                      <a:pt x="8" y="641"/>
                    </a:cubicBezTo>
                    <a:cubicBezTo>
                      <a:pt x="6" y="640"/>
                      <a:pt x="6" y="640"/>
                      <a:pt x="6" y="640"/>
                    </a:cubicBezTo>
                    <a:cubicBezTo>
                      <a:pt x="8" y="636"/>
                      <a:pt x="8" y="636"/>
                      <a:pt x="8" y="636"/>
                    </a:cubicBezTo>
                    <a:cubicBezTo>
                      <a:pt x="8" y="635"/>
                      <a:pt x="8" y="634"/>
                      <a:pt x="7" y="634"/>
                    </a:cubicBezTo>
                    <a:cubicBezTo>
                      <a:pt x="6" y="633"/>
                      <a:pt x="6" y="633"/>
                      <a:pt x="6" y="633"/>
                    </a:cubicBezTo>
                    <a:cubicBezTo>
                      <a:pt x="9" y="630"/>
                      <a:pt x="9" y="630"/>
                      <a:pt x="9" y="630"/>
                    </a:cubicBezTo>
                    <a:cubicBezTo>
                      <a:pt x="10" y="629"/>
                      <a:pt x="10" y="629"/>
                      <a:pt x="10" y="628"/>
                    </a:cubicBezTo>
                    <a:cubicBezTo>
                      <a:pt x="10" y="628"/>
                      <a:pt x="9" y="628"/>
                      <a:pt x="9" y="627"/>
                    </a:cubicBezTo>
                    <a:cubicBezTo>
                      <a:pt x="5" y="625"/>
                      <a:pt x="5" y="625"/>
                      <a:pt x="5" y="625"/>
                    </a:cubicBezTo>
                    <a:cubicBezTo>
                      <a:pt x="9" y="623"/>
                      <a:pt x="9" y="623"/>
                      <a:pt x="9" y="623"/>
                    </a:cubicBezTo>
                    <a:cubicBezTo>
                      <a:pt x="10" y="623"/>
                      <a:pt x="10" y="622"/>
                      <a:pt x="10" y="622"/>
                    </a:cubicBezTo>
                    <a:cubicBezTo>
                      <a:pt x="10" y="621"/>
                      <a:pt x="10" y="621"/>
                      <a:pt x="10" y="620"/>
                    </a:cubicBezTo>
                    <a:cubicBezTo>
                      <a:pt x="7" y="618"/>
                      <a:pt x="7" y="618"/>
                      <a:pt x="7" y="618"/>
                    </a:cubicBezTo>
                    <a:cubicBezTo>
                      <a:pt x="9" y="617"/>
                      <a:pt x="9" y="617"/>
                      <a:pt x="9" y="617"/>
                    </a:cubicBezTo>
                    <a:cubicBezTo>
                      <a:pt x="9" y="617"/>
                      <a:pt x="9" y="616"/>
                      <a:pt x="9" y="616"/>
                    </a:cubicBezTo>
                    <a:cubicBezTo>
                      <a:pt x="9" y="615"/>
                      <a:pt x="9" y="615"/>
                      <a:pt x="9" y="614"/>
                    </a:cubicBezTo>
                    <a:cubicBezTo>
                      <a:pt x="6" y="613"/>
                      <a:pt x="6" y="613"/>
                      <a:pt x="6" y="613"/>
                    </a:cubicBezTo>
                    <a:cubicBezTo>
                      <a:pt x="9" y="612"/>
                      <a:pt x="9" y="612"/>
                      <a:pt x="9" y="612"/>
                    </a:cubicBezTo>
                    <a:cubicBezTo>
                      <a:pt x="10" y="612"/>
                      <a:pt x="10" y="611"/>
                      <a:pt x="10" y="611"/>
                    </a:cubicBezTo>
                    <a:cubicBezTo>
                      <a:pt x="10" y="610"/>
                      <a:pt x="10" y="609"/>
                      <a:pt x="10" y="609"/>
                    </a:cubicBezTo>
                    <a:cubicBezTo>
                      <a:pt x="7" y="607"/>
                      <a:pt x="7" y="607"/>
                      <a:pt x="7" y="607"/>
                    </a:cubicBezTo>
                    <a:cubicBezTo>
                      <a:pt x="9" y="607"/>
                      <a:pt x="9" y="607"/>
                      <a:pt x="9" y="607"/>
                    </a:cubicBezTo>
                    <a:cubicBezTo>
                      <a:pt x="9" y="607"/>
                      <a:pt x="10" y="607"/>
                      <a:pt x="10" y="606"/>
                    </a:cubicBezTo>
                    <a:cubicBezTo>
                      <a:pt x="10" y="605"/>
                      <a:pt x="10" y="605"/>
                      <a:pt x="9" y="604"/>
                    </a:cubicBezTo>
                    <a:cubicBezTo>
                      <a:pt x="6" y="602"/>
                      <a:pt x="6" y="602"/>
                      <a:pt x="6" y="602"/>
                    </a:cubicBezTo>
                    <a:cubicBezTo>
                      <a:pt x="9" y="602"/>
                      <a:pt x="9" y="602"/>
                      <a:pt x="9" y="602"/>
                    </a:cubicBezTo>
                    <a:cubicBezTo>
                      <a:pt x="9" y="602"/>
                      <a:pt x="10" y="601"/>
                      <a:pt x="10" y="601"/>
                    </a:cubicBezTo>
                    <a:cubicBezTo>
                      <a:pt x="10" y="600"/>
                      <a:pt x="10" y="600"/>
                      <a:pt x="9" y="599"/>
                    </a:cubicBezTo>
                    <a:cubicBezTo>
                      <a:pt x="6" y="597"/>
                      <a:pt x="6" y="597"/>
                      <a:pt x="6" y="597"/>
                    </a:cubicBezTo>
                    <a:cubicBezTo>
                      <a:pt x="9" y="595"/>
                      <a:pt x="9" y="595"/>
                      <a:pt x="9" y="595"/>
                    </a:cubicBezTo>
                    <a:cubicBezTo>
                      <a:pt x="9" y="595"/>
                      <a:pt x="9" y="594"/>
                      <a:pt x="9" y="594"/>
                    </a:cubicBezTo>
                    <a:cubicBezTo>
                      <a:pt x="9" y="593"/>
                      <a:pt x="9" y="593"/>
                      <a:pt x="8" y="593"/>
                    </a:cubicBezTo>
                    <a:cubicBezTo>
                      <a:pt x="6" y="591"/>
                      <a:pt x="6" y="591"/>
                      <a:pt x="6" y="591"/>
                    </a:cubicBezTo>
                    <a:cubicBezTo>
                      <a:pt x="8" y="590"/>
                      <a:pt x="8" y="590"/>
                      <a:pt x="8" y="590"/>
                    </a:cubicBezTo>
                    <a:cubicBezTo>
                      <a:pt x="8" y="590"/>
                      <a:pt x="9" y="589"/>
                      <a:pt x="9" y="589"/>
                    </a:cubicBezTo>
                    <a:cubicBezTo>
                      <a:pt x="9" y="588"/>
                      <a:pt x="8" y="588"/>
                      <a:pt x="8" y="587"/>
                    </a:cubicBezTo>
                    <a:cubicBezTo>
                      <a:pt x="6" y="586"/>
                      <a:pt x="6" y="586"/>
                      <a:pt x="6" y="586"/>
                    </a:cubicBezTo>
                    <a:cubicBezTo>
                      <a:pt x="10" y="584"/>
                      <a:pt x="10" y="584"/>
                      <a:pt x="10" y="584"/>
                    </a:cubicBezTo>
                    <a:cubicBezTo>
                      <a:pt x="10" y="584"/>
                      <a:pt x="10" y="583"/>
                      <a:pt x="10" y="583"/>
                    </a:cubicBezTo>
                    <a:cubicBezTo>
                      <a:pt x="10" y="582"/>
                      <a:pt x="10" y="582"/>
                      <a:pt x="10" y="582"/>
                    </a:cubicBezTo>
                    <a:cubicBezTo>
                      <a:pt x="6" y="579"/>
                      <a:pt x="6" y="579"/>
                      <a:pt x="6" y="579"/>
                    </a:cubicBezTo>
                    <a:cubicBezTo>
                      <a:pt x="8" y="577"/>
                      <a:pt x="8" y="577"/>
                      <a:pt x="8" y="577"/>
                    </a:cubicBezTo>
                    <a:cubicBezTo>
                      <a:pt x="8" y="577"/>
                      <a:pt x="8" y="576"/>
                      <a:pt x="8" y="576"/>
                    </a:cubicBezTo>
                    <a:cubicBezTo>
                      <a:pt x="8" y="575"/>
                      <a:pt x="8" y="575"/>
                      <a:pt x="8" y="574"/>
                    </a:cubicBezTo>
                    <a:cubicBezTo>
                      <a:pt x="6" y="573"/>
                      <a:pt x="6" y="573"/>
                      <a:pt x="6" y="573"/>
                    </a:cubicBezTo>
                    <a:cubicBezTo>
                      <a:pt x="8" y="572"/>
                      <a:pt x="8" y="572"/>
                      <a:pt x="8" y="572"/>
                    </a:cubicBezTo>
                    <a:cubicBezTo>
                      <a:pt x="9" y="572"/>
                      <a:pt x="9" y="571"/>
                      <a:pt x="9" y="571"/>
                    </a:cubicBezTo>
                    <a:cubicBezTo>
                      <a:pt x="9" y="570"/>
                      <a:pt x="9" y="570"/>
                      <a:pt x="8" y="569"/>
                    </a:cubicBezTo>
                    <a:cubicBezTo>
                      <a:pt x="6" y="568"/>
                      <a:pt x="6" y="568"/>
                      <a:pt x="6" y="568"/>
                    </a:cubicBezTo>
                    <a:cubicBezTo>
                      <a:pt x="9" y="566"/>
                      <a:pt x="9" y="566"/>
                      <a:pt x="9" y="566"/>
                    </a:cubicBezTo>
                    <a:cubicBezTo>
                      <a:pt x="10" y="566"/>
                      <a:pt x="10" y="566"/>
                      <a:pt x="10" y="565"/>
                    </a:cubicBezTo>
                    <a:cubicBezTo>
                      <a:pt x="10" y="565"/>
                      <a:pt x="9" y="564"/>
                      <a:pt x="9" y="564"/>
                    </a:cubicBezTo>
                    <a:cubicBezTo>
                      <a:pt x="5" y="561"/>
                      <a:pt x="5" y="561"/>
                      <a:pt x="5" y="561"/>
                    </a:cubicBezTo>
                    <a:cubicBezTo>
                      <a:pt x="8" y="558"/>
                      <a:pt x="8" y="558"/>
                      <a:pt x="8" y="558"/>
                    </a:cubicBezTo>
                    <a:cubicBezTo>
                      <a:pt x="8" y="558"/>
                      <a:pt x="8" y="557"/>
                      <a:pt x="8" y="557"/>
                    </a:cubicBezTo>
                    <a:cubicBezTo>
                      <a:pt x="8" y="556"/>
                      <a:pt x="8" y="556"/>
                      <a:pt x="7" y="556"/>
                    </a:cubicBezTo>
                    <a:cubicBezTo>
                      <a:pt x="6" y="555"/>
                      <a:pt x="6" y="555"/>
                      <a:pt x="6" y="555"/>
                    </a:cubicBezTo>
                    <a:cubicBezTo>
                      <a:pt x="9" y="553"/>
                      <a:pt x="9" y="553"/>
                      <a:pt x="9" y="553"/>
                    </a:cubicBezTo>
                    <a:cubicBezTo>
                      <a:pt x="9" y="552"/>
                      <a:pt x="10" y="552"/>
                      <a:pt x="10" y="552"/>
                    </a:cubicBezTo>
                    <a:cubicBezTo>
                      <a:pt x="10" y="551"/>
                      <a:pt x="9" y="551"/>
                      <a:pt x="9" y="550"/>
                    </a:cubicBezTo>
                    <a:cubicBezTo>
                      <a:pt x="6" y="549"/>
                      <a:pt x="6" y="549"/>
                      <a:pt x="6" y="549"/>
                    </a:cubicBezTo>
                    <a:cubicBezTo>
                      <a:pt x="8" y="545"/>
                      <a:pt x="8" y="545"/>
                      <a:pt x="8" y="545"/>
                    </a:cubicBezTo>
                    <a:cubicBezTo>
                      <a:pt x="9" y="545"/>
                      <a:pt x="9" y="544"/>
                      <a:pt x="9" y="544"/>
                    </a:cubicBezTo>
                    <a:cubicBezTo>
                      <a:pt x="8" y="544"/>
                      <a:pt x="8" y="543"/>
                      <a:pt x="8" y="543"/>
                    </a:cubicBezTo>
                    <a:cubicBezTo>
                      <a:pt x="6" y="542"/>
                      <a:pt x="6" y="542"/>
                      <a:pt x="6" y="542"/>
                    </a:cubicBezTo>
                    <a:cubicBezTo>
                      <a:pt x="8" y="539"/>
                      <a:pt x="8" y="539"/>
                      <a:pt x="8" y="539"/>
                    </a:cubicBezTo>
                    <a:cubicBezTo>
                      <a:pt x="8" y="539"/>
                      <a:pt x="9" y="539"/>
                      <a:pt x="8" y="538"/>
                    </a:cubicBezTo>
                    <a:cubicBezTo>
                      <a:pt x="8" y="538"/>
                      <a:pt x="8" y="537"/>
                      <a:pt x="8" y="537"/>
                    </a:cubicBezTo>
                    <a:cubicBezTo>
                      <a:pt x="7" y="537"/>
                      <a:pt x="7" y="537"/>
                      <a:pt x="7" y="537"/>
                    </a:cubicBezTo>
                    <a:cubicBezTo>
                      <a:pt x="9" y="536"/>
                      <a:pt x="9" y="536"/>
                      <a:pt x="9" y="536"/>
                    </a:cubicBezTo>
                    <a:cubicBezTo>
                      <a:pt x="10" y="536"/>
                      <a:pt x="10" y="535"/>
                      <a:pt x="10" y="535"/>
                    </a:cubicBezTo>
                    <a:cubicBezTo>
                      <a:pt x="10" y="534"/>
                      <a:pt x="10" y="534"/>
                      <a:pt x="9" y="533"/>
                    </a:cubicBezTo>
                    <a:cubicBezTo>
                      <a:pt x="5" y="531"/>
                      <a:pt x="5" y="531"/>
                      <a:pt x="5" y="531"/>
                    </a:cubicBezTo>
                    <a:cubicBezTo>
                      <a:pt x="8" y="527"/>
                      <a:pt x="8" y="527"/>
                      <a:pt x="8" y="527"/>
                    </a:cubicBezTo>
                    <a:cubicBezTo>
                      <a:pt x="8" y="527"/>
                      <a:pt x="8" y="527"/>
                      <a:pt x="8" y="526"/>
                    </a:cubicBezTo>
                    <a:cubicBezTo>
                      <a:pt x="8" y="526"/>
                      <a:pt x="8" y="525"/>
                      <a:pt x="8" y="525"/>
                    </a:cubicBezTo>
                    <a:cubicBezTo>
                      <a:pt x="4" y="523"/>
                      <a:pt x="4" y="523"/>
                      <a:pt x="4" y="523"/>
                    </a:cubicBezTo>
                    <a:cubicBezTo>
                      <a:pt x="8" y="521"/>
                      <a:pt x="8" y="521"/>
                      <a:pt x="8" y="521"/>
                    </a:cubicBezTo>
                    <a:cubicBezTo>
                      <a:pt x="8" y="521"/>
                      <a:pt x="9" y="520"/>
                      <a:pt x="9" y="520"/>
                    </a:cubicBezTo>
                    <a:cubicBezTo>
                      <a:pt x="9" y="519"/>
                      <a:pt x="8" y="519"/>
                      <a:pt x="8" y="519"/>
                    </a:cubicBezTo>
                    <a:cubicBezTo>
                      <a:pt x="6" y="517"/>
                      <a:pt x="6" y="517"/>
                      <a:pt x="6" y="517"/>
                    </a:cubicBezTo>
                    <a:cubicBezTo>
                      <a:pt x="8" y="516"/>
                      <a:pt x="8" y="516"/>
                      <a:pt x="8" y="516"/>
                    </a:cubicBezTo>
                    <a:cubicBezTo>
                      <a:pt x="9" y="516"/>
                      <a:pt x="9" y="516"/>
                      <a:pt x="9" y="515"/>
                    </a:cubicBezTo>
                    <a:cubicBezTo>
                      <a:pt x="9" y="514"/>
                      <a:pt x="9" y="514"/>
                      <a:pt x="9" y="514"/>
                    </a:cubicBezTo>
                    <a:cubicBezTo>
                      <a:pt x="6" y="512"/>
                      <a:pt x="6" y="512"/>
                      <a:pt x="6" y="512"/>
                    </a:cubicBezTo>
                    <a:cubicBezTo>
                      <a:pt x="9" y="512"/>
                      <a:pt x="9" y="512"/>
                      <a:pt x="9" y="512"/>
                    </a:cubicBezTo>
                    <a:cubicBezTo>
                      <a:pt x="10" y="512"/>
                      <a:pt x="10" y="511"/>
                      <a:pt x="10" y="511"/>
                    </a:cubicBezTo>
                    <a:cubicBezTo>
                      <a:pt x="10" y="510"/>
                      <a:pt x="10" y="509"/>
                      <a:pt x="9" y="509"/>
                    </a:cubicBezTo>
                    <a:cubicBezTo>
                      <a:pt x="6" y="507"/>
                      <a:pt x="6" y="507"/>
                      <a:pt x="6" y="507"/>
                    </a:cubicBezTo>
                    <a:cubicBezTo>
                      <a:pt x="8" y="505"/>
                      <a:pt x="8" y="505"/>
                      <a:pt x="8" y="505"/>
                    </a:cubicBezTo>
                    <a:cubicBezTo>
                      <a:pt x="8" y="505"/>
                      <a:pt x="8" y="504"/>
                      <a:pt x="8" y="504"/>
                    </a:cubicBezTo>
                    <a:cubicBezTo>
                      <a:pt x="8" y="503"/>
                      <a:pt x="8" y="503"/>
                      <a:pt x="8" y="503"/>
                    </a:cubicBezTo>
                    <a:cubicBezTo>
                      <a:pt x="6" y="502"/>
                      <a:pt x="6" y="502"/>
                      <a:pt x="6" y="502"/>
                    </a:cubicBezTo>
                    <a:cubicBezTo>
                      <a:pt x="8" y="500"/>
                      <a:pt x="8" y="500"/>
                      <a:pt x="8" y="500"/>
                    </a:cubicBezTo>
                    <a:cubicBezTo>
                      <a:pt x="8" y="500"/>
                      <a:pt x="9" y="499"/>
                      <a:pt x="8" y="499"/>
                    </a:cubicBezTo>
                    <a:cubicBezTo>
                      <a:pt x="8" y="498"/>
                      <a:pt x="8" y="498"/>
                      <a:pt x="8" y="498"/>
                    </a:cubicBezTo>
                    <a:cubicBezTo>
                      <a:pt x="7" y="497"/>
                      <a:pt x="7" y="497"/>
                      <a:pt x="7" y="497"/>
                    </a:cubicBezTo>
                    <a:cubicBezTo>
                      <a:pt x="9" y="497"/>
                      <a:pt x="9" y="497"/>
                      <a:pt x="9" y="497"/>
                    </a:cubicBezTo>
                    <a:cubicBezTo>
                      <a:pt x="10" y="497"/>
                      <a:pt x="10" y="496"/>
                      <a:pt x="10" y="495"/>
                    </a:cubicBezTo>
                    <a:cubicBezTo>
                      <a:pt x="10" y="495"/>
                      <a:pt x="10" y="494"/>
                      <a:pt x="10" y="494"/>
                    </a:cubicBezTo>
                    <a:cubicBezTo>
                      <a:pt x="5" y="491"/>
                      <a:pt x="5" y="491"/>
                      <a:pt x="5" y="491"/>
                    </a:cubicBezTo>
                    <a:cubicBezTo>
                      <a:pt x="9" y="490"/>
                      <a:pt x="9" y="490"/>
                      <a:pt x="9" y="490"/>
                    </a:cubicBezTo>
                    <a:cubicBezTo>
                      <a:pt x="9" y="490"/>
                      <a:pt x="9" y="490"/>
                      <a:pt x="10" y="489"/>
                    </a:cubicBezTo>
                    <a:cubicBezTo>
                      <a:pt x="10" y="488"/>
                      <a:pt x="9" y="488"/>
                      <a:pt x="9" y="488"/>
                    </a:cubicBezTo>
                    <a:cubicBezTo>
                      <a:pt x="4" y="485"/>
                      <a:pt x="4" y="485"/>
                      <a:pt x="4" y="485"/>
                    </a:cubicBezTo>
                    <a:cubicBezTo>
                      <a:pt x="8" y="482"/>
                      <a:pt x="8" y="482"/>
                      <a:pt x="8" y="482"/>
                    </a:cubicBezTo>
                    <a:cubicBezTo>
                      <a:pt x="8" y="482"/>
                      <a:pt x="9" y="481"/>
                      <a:pt x="8" y="481"/>
                    </a:cubicBezTo>
                    <a:cubicBezTo>
                      <a:pt x="8" y="480"/>
                      <a:pt x="8" y="480"/>
                      <a:pt x="8" y="480"/>
                    </a:cubicBezTo>
                    <a:cubicBezTo>
                      <a:pt x="6" y="479"/>
                      <a:pt x="6" y="479"/>
                      <a:pt x="6" y="479"/>
                    </a:cubicBezTo>
                    <a:cubicBezTo>
                      <a:pt x="9" y="476"/>
                      <a:pt x="9" y="476"/>
                      <a:pt x="9" y="476"/>
                    </a:cubicBezTo>
                    <a:cubicBezTo>
                      <a:pt x="10" y="475"/>
                      <a:pt x="10" y="475"/>
                      <a:pt x="10" y="474"/>
                    </a:cubicBezTo>
                    <a:cubicBezTo>
                      <a:pt x="10" y="474"/>
                      <a:pt x="9" y="473"/>
                      <a:pt x="9" y="473"/>
                    </a:cubicBezTo>
                    <a:cubicBezTo>
                      <a:pt x="6" y="472"/>
                      <a:pt x="6" y="472"/>
                      <a:pt x="6" y="472"/>
                    </a:cubicBezTo>
                    <a:cubicBezTo>
                      <a:pt x="9" y="469"/>
                      <a:pt x="9" y="469"/>
                      <a:pt x="9" y="469"/>
                    </a:cubicBezTo>
                    <a:cubicBezTo>
                      <a:pt x="10" y="469"/>
                      <a:pt x="10" y="468"/>
                      <a:pt x="10" y="468"/>
                    </a:cubicBezTo>
                    <a:cubicBezTo>
                      <a:pt x="10" y="467"/>
                      <a:pt x="10" y="467"/>
                      <a:pt x="9" y="466"/>
                    </a:cubicBezTo>
                    <a:cubicBezTo>
                      <a:pt x="6" y="465"/>
                      <a:pt x="6" y="465"/>
                      <a:pt x="6" y="465"/>
                    </a:cubicBezTo>
                    <a:cubicBezTo>
                      <a:pt x="9" y="464"/>
                      <a:pt x="9" y="464"/>
                      <a:pt x="9" y="464"/>
                    </a:cubicBezTo>
                    <a:cubicBezTo>
                      <a:pt x="9" y="464"/>
                      <a:pt x="10" y="463"/>
                      <a:pt x="10" y="463"/>
                    </a:cubicBezTo>
                    <a:cubicBezTo>
                      <a:pt x="10" y="462"/>
                      <a:pt x="10" y="462"/>
                      <a:pt x="9" y="461"/>
                    </a:cubicBezTo>
                    <a:cubicBezTo>
                      <a:pt x="6" y="459"/>
                      <a:pt x="6" y="459"/>
                      <a:pt x="6" y="459"/>
                    </a:cubicBezTo>
                    <a:cubicBezTo>
                      <a:pt x="8" y="456"/>
                      <a:pt x="8" y="456"/>
                      <a:pt x="8" y="456"/>
                    </a:cubicBezTo>
                    <a:cubicBezTo>
                      <a:pt x="8" y="455"/>
                      <a:pt x="8" y="454"/>
                      <a:pt x="7" y="454"/>
                    </a:cubicBezTo>
                    <a:cubicBezTo>
                      <a:pt x="5" y="453"/>
                      <a:pt x="5" y="453"/>
                      <a:pt x="5" y="453"/>
                    </a:cubicBezTo>
                    <a:cubicBezTo>
                      <a:pt x="8" y="449"/>
                      <a:pt x="8" y="449"/>
                      <a:pt x="8" y="449"/>
                    </a:cubicBezTo>
                    <a:cubicBezTo>
                      <a:pt x="8" y="449"/>
                      <a:pt x="8" y="448"/>
                      <a:pt x="8" y="448"/>
                    </a:cubicBezTo>
                    <a:cubicBezTo>
                      <a:pt x="8" y="448"/>
                      <a:pt x="8" y="447"/>
                      <a:pt x="8" y="447"/>
                    </a:cubicBezTo>
                    <a:cubicBezTo>
                      <a:pt x="6" y="446"/>
                      <a:pt x="6" y="446"/>
                      <a:pt x="6" y="446"/>
                    </a:cubicBezTo>
                    <a:cubicBezTo>
                      <a:pt x="8" y="442"/>
                      <a:pt x="8" y="442"/>
                      <a:pt x="8" y="442"/>
                    </a:cubicBezTo>
                    <a:cubicBezTo>
                      <a:pt x="8" y="442"/>
                      <a:pt x="8" y="442"/>
                      <a:pt x="8" y="441"/>
                    </a:cubicBezTo>
                    <a:cubicBezTo>
                      <a:pt x="8" y="441"/>
                      <a:pt x="8" y="440"/>
                      <a:pt x="8" y="440"/>
                    </a:cubicBezTo>
                    <a:cubicBezTo>
                      <a:pt x="5" y="439"/>
                      <a:pt x="5" y="439"/>
                      <a:pt x="5" y="439"/>
                    </a:cubicBezTo>
                    <a:cubicBezTo>
                      <a:pt x="8" y="436"/>
                      <a:pt x="8" y="436"/>
                      <a:pt x="8" y="436"/>
                    </a:cubicBezTo>
                    <a:cubicBezTo>
                      <a:pt x="8" y="436"/>
                      <a:pt x="9" y="435"/>
                      <a:pt x="9" y="435"/>
                    </a:cubicBezTo>
                    <a:cubicBezTo>
                      <a:pt x="9" y="434"/>
                      <a:pt x="8" y="434"/>
                      <a:pt x="8" y="434"/>
                    </a:cubicBezTo>
                    <a:cubicBezTo>
                      <a:pt x="5" y="432"/>
                      <a:pt x="5" y="432"/>
                      <a:pt x="5" y="432"/>
                    </a:cubicBezTo>
                    <a:cubicBezTo>
                      <a:pt x="8" y="431"/>
                      <a:pt x="8" y="431"/>
                      <a:pt x="8" y="431"/>
                    </a:cubicBezTo>
                    <a:cubicBezTo>
                      <a:pt x="8" y="430"/>
                      <a:pt x="8" y="430"/>
                      <a:pt x="8" y="429"/>
                    </a:cubicBezTo>
                    <a:cubicBezTo>
                      <a:pt x="8" y="429"/>
                      <a:pt x="8" y="428"/>
                      <a:pt x="8" y="428"/>
                    </a:cubicBezTo>
                    <a:cubicBezTo>
                      <a:pt x="5" y="426"/>
                      <a:pt x="5" y="426"/>
                      <a:pt x="5" y="426"/>
                    </a:cubicBezTo>
                    <a:cubicBezTo>
                      <a:pt x="9" y="424"/>
                      <a:pt x="9" y="424"/>
                      <a:pt x="9" y="424"/>
                    </a:cubicBezTo>
                    <a:cubicBezTo>
                      <a:pt x="9" y="424"/>
                      <a:pt x="9" y="424"/>
                      <a:pt x="9" y="423"/>
                    </a:cubicBezTo>
                    <a:cubicBezTo>
                      <a:pt x="9" y="423"/>
                      <a:pt x="9" y="422"/>
                      <a:pt x="9" y="422"/>
                    </a:cubicBezTo>
                    <a:cubicBezTo>
                      <a:pt x="6" y="420"/>
                      <a:pt x="6" y="420"/>
                      <a:pt x="6" y="420"/>
                    </a:cubicBezTo>
                    <a:cubicBezTo>
                      <a:pt x="9" y="419"/>
                      <a:pt x="9" y="419"/>
                      <a:pt x="9" y="419"/>
                    </a:cubicBezTo>
                    <a:cubicBezTo>
                      <a:pt x="9" y="419"/>
                      <a:pt x="10" y="419"/>
                      <a:pt x="10" y="418"/>
                    </a:cubicBezTo>
                    <a:cubicBezTo>
                      <a:pt x="10" y="418"/>
                      <a:pt x="10" y="417"/>
                      <a:pt x="9" y="417"/>
                    </a:cubicBezTo>
                    <a:cubicBezTo>
                      <a:pt x="5" y="414"/>
                      <a:pt x="5" y="414"/>
                      <a:pt x="5" y="414"/>
                    </a:cubicBezTo>
                    <a:cubicBezTo>
                      <a:pt x="8" y="411"/>
                      <a:pt x="8" y="411"/>
                      <a:pt x="8" y="411"/>
                    </a:cubicBezTo>
                    <a:cubicBezTo>
                      <a:pt x="8" y="411"/>
                      <a:pt x="8" y="410"/>
                      <a:pt x="8" y="410"/>
                    </a:cubicBezTo>
                    <a:cubicBezTo>
                      <a:pt x="8" y="409"/>
                      <a:pt x="8" y="409"/>
                      <a:pt x="7" y="409"/>
                    </a:cubicBezTo>
                    <a:cubicBezTo>
                      <a:pt x="6" y="408"/>
                      <a:pt x="6" y="408"/>
                      <a:pt x="6" y="408"/>
                    </a:cubicBezTo>
                    <a:cubicBezTo>
                      <a:pt x="9" y="405"/>
                      <a:pt x="9" y="405"/>
                      <a:pt x="9" y="405"/>
                    </a:cubicBezTo>
                    <a:cubicBezTo>
                      <a:pt x="9" y="405"/>
                      <a:pt x="9" y="405"/>
                      <a:pt x="9" y="404"/>
                    </a:cubicBezTo>
                    <a:cubicBezTo>
                      <a:pt x="9" y="404"/>
                      <a:pt x="9" y="403"/>
                      <a:pt x="9" y="403"/>
                    </a:cubicBezTo>
                    <a:cubicBezTo>
                      <a:pt x="7" y="402"/>
                      <a:pt x="7" y="402"/>
                      <a:pt x="7" y="402"/>
                    </a:cubicBezTo>
                    <a:cubicBezTo>
                      <a:pt x="9" y="401"/>
                      <a:pt x="9" y="401"/>
                      <a:pt x="9" y="401"/>
                    </a:cubicBezTo>
                    <a:cubicBezTo>
                      <a:pt x="9" y="400"/>
                      <a:pt x="10" y="400"/>
                      <a:pt x="10" y="399"/>
                    </a:cubicBezTo>
                    <a:cubicBezTo>
                      <a:pt x="10" y="399"/>
                      <a:pt x="9" y="398"/>
                      <a:pt x="9" y="398"/>
                    </a:cubicBezTo>
                    <a:cubicBezTo>
                      <a:pt x="6" y="396"/>
                      <a:pt x="6" y="396"/>
                      <a:pt x="6" y="396"/>
                    </a:cubicBezTo>
                    <a:cubicBezTo>
                      <a:pt x="8" y="392"/>
                      <a:pt x="8" y="392"/>
                      <a:pt x="8" y="392"/>
                    </a:cubicBezTo>
                    <a:cubicBezTo>
                      <a:pt x="8" y="392"/>
                      <a:pt x="8" y="392"/>
                      <a:pt x="8" y="391"/>
                    </a:cubicBezTo>
                    <a:cubicBezTo>
                      <a:pt x="8" y="391"/>
                      <a:pt x="8" y="390"/>
                      <a:pt x="8" y="390"/>
                    </a:cubicBezTo>
                    <a:cubicBezTo>
                      <a:pt x="6" y="389"/>
                      <a:pt x="6" y="389"/>
                      <a:pt x="6" y="389"/>
                    </a:cubicBezTo>
                    <a:cubicBezTo>
                      <a:pt x="9" y="387"/>
                      <a:pt x="9" y="387"/>
                      <a:pt x="9" y="387"/>
                    </a:cubicBezTo>
                    <a:cubicBezTo>
                      <a:pt x="10" y="387"/>
                      <a:pt x="10" y="386"/>
                      <a:pt x="10" y="386"/>
                    </a:cubicBezTo>
                    <a:cubicBezTo>
                      <a:pt x="10" y="385"/>
                      <a:pt x="10" y="385"/>
                      <a:pt x="9" y="384"/>
                    </a:cubicBezTo>
                    <a:cubicBezTo>
                      <a:pt x="6" y="382"/>
                      <a:pt x="6" y="382"/>
                      <a:pt x="6" y="382"/>
                    </a:cubicBezTo>
                    <a:cubicBezTo>
                      <a:pt x="9" y="380"/>
                      <a:pt x="9" y="380"/>
                      <a:pt x="9" y="380"/>
                    </a:cubicBezTo>
                    <a:cubicBezTo>
                      <a:pt x="9" y="380"/>
                      <a:pt x="10" y="379"/>
                      <a:pt x="10" y="379"/>
                    </a:cubicBezTo>
                    <a:cubicBezTo>
                      <a:pt x="10" y="378"/>
                      <a:pt x="9" y="378"/>
                      <a:pt x="9" y="378"/>
                    </a:cubicBezTo>
                    <a:cubicBezTo>
                      <a:pt x="6" y="376"/>
                      <a:pt x="6" y="376"/>
                      <a:pt x="6" y="376"/>
                    </a:cubicBezTo>
                    <a:cubicBezTo>
                      <a:pt x="8" y="373"/>
                      <a:pt x="8" y="373"/>
                      <a:pt x="8" y="373"/>
                    </a:cubicBezTo>
                    <a:cubicBezTo>
                      <a:pt x="8" y="373"/>
                      <a:pt x="8" y="373"/>
                      <a:pt x="8" y="372"/>
                    </a:cubicBezTo>
                    <a:cubicBezTo>
                      <a:pt x="8" y="372"/>
                      <a:pt x="8" y="371"/>
                      <a:pt x="7" y="371"/>
                    </a:cubicBezTo>
                    <a:cubicBezTo>
                      <a:pt x="7" y="371"/>
                      <a:pt x="7" y="371"/>
                      <a:pt x="7" y="371"/>
                    </a:cubicBezTo>
                    <a:cubicBezTo>
                      <a:pt x="9" y="369"/>
                      <a:pt x="9" y="369"/>
                      <a:pt x="9" y="369"/>
                    </a:cubicBezTo>
                    <a:cubicBezTo>
                      <a:pt x="10" y="369"/>
                      <a:pt x="10" y="369"/>
                      <a:pt x="10" y="368"/>
                    </a:cubicBezTo>
                    <a:cubicBezTo>
                      <a:pt x="10" y="368"/>
                      <a:pt x="10" y="367"/>
                      <a:pt x="10" y="367"/>
                    </a:cubicBezTo>
                    <a:cubicBezTo>
                      <a:pt x="5" y="364"/>
                      <a:pt x="5" y="364"/>
                      <a:pt x="5" y="364"/>
                    </a:cubicBezTo>
                    <a:cubicBezTo>
                      <a:pt x="8" y="361"/>
                      <a:pt x="8" y="361"/>
                      <a:pt x="8" y="361"/>
                    </a:cubicBezTo>
                    <a:cubicBezTo>
                      <a:pt x="8" y="360"/>
                      <a:pt x="8" y="360"/>
                      <a:pt x="8" y="360"/>
                    </a:cubicBezTo>
                    <a:cubicBezTo>
                      <a:pt x="8" y="359"/>
                      <a:pt x="8" y="359"/>
                      <a:pt x="8" y="359"/>
                    </a:cubicBezTo>
                    <a:cubicBezTo>
                      <a:pt x="6" y="357"/>
                      <a:pt x="6" y="357"/>
                      <a:pt x="6" y="357"/>
                    </a:cubicBezTo>
                    <a:cubicBezTo>
                      <a:pt x="9" y="357"/>
                      <a:pt x="9" y="357"/>
                      <a:pt x="9" y="357"/>
                    </a:cubicBezTo>
                    <a:cubicBezTo>
                      <a:pt x="9" y="357"/>
                      <a:pt x="10" y="356"/>
                      <a:pt x="10" y="356"/>
                    </a:cubicBezTo>
                    <a:cubicBezTo>
                      <a:pt x="10" y="355"/>
                      <a:pt x="10" y="354"/>
                      <a:pt x="9" y="354"/>
                    </a:cubicBezTo>
                    <a:cubicBezTo>
                      <a:pt x="6" y="352"/>
                      <a:pt x="6" y="352"/>
                      <a:pt x="6" y="352"/>
                    </a:cubicBezTo>
                    <a:cubicBezTo>
                      <a:pt x="9" y="351"/>
                      <a:pt x="9" y="351"/>
                      <a:pt x="9" y="351"/>
                    </a:cubicBezTo>
                    <a:cubicBezTo>
                      <a:pt x="9" y="350"/>
                      <a:pt x="10" y="350"/>
                      <a:pt x="10" y="349"/>
                    </a:cubicBezTo>
                    <a:cubicBezTo>
                      <a:pt x="10" y="349"/>
                      <a:pt x="10" y="348"/>
                      <a:pt x="9" y="348"/>
                    </a:cubicBezTo>
                    <a:cubicBezTo>
                      <a:pt x="5" y="345"/>
                      <a:pt x="5" y="345"/>
                      <a:pt x="5" y="345"/>
                    </a:cubicBezTo>
                    <a:cubicBezTo>
                      <a:pt x="8" y="342"/>
                      <a:pt x="8" y="342"/>
                      <a:pt x="8" y="342"/>
                    </a:cubicBezTo>
                    <a:cubicBezTo>
                      <a:pt x="8" y="342"/>
                      <a:pt x="8" y="342"/>
                      <a:pt x="8" y="341"/>
                    </a:cubicBezTo>
                    <a:cubicBezTo>
                      <a:pt x="8" y="341"/>
                      <a:pt x="8" y="340"/>
                      <a:pt x="8" y="340"/>
                    </a:cubicBezTo>
                    <a:cubicBezTo>
                      <a:pt x="7" y="339"/>
                      <a:pt x="7" y="339"/>
                      <a:pt x="7" y="339"/>
                    </a:cubicBezTo>
                    <a:cubicBezTo>
                      <a:pt x="9" y="339"/>
                      <a:pt x="9" y="339"/>
                      <a:pt x="9" y="339"/>
                    </a:cubicBezTo>
                    <a:cubicBezTo>
                      <a:pt x="10" y="339"/>
                      <a:pt x="10" y="338"/>
                      <a:pt x="10" y="338"/>
                    </a:cubicBezTo>
                    <a:cubicBezTo>
                      <a:pt x="10" y="337"/>
                      <a:pt x="10" y="337"/>
                      <a:pt x="10" y="336"/>
                    </a:cubicBezTo>
                    <a:cubicBezTo>
                      <a:pt x="6" y="334"/>
                      <a:pt x="6" y="334"/>
                      <a:pt x="6" y="334"/>
                    </a:cubicBezTo>
                    <a:cubicBezTo>
                      <a:pt x="8" y="331"/>
                      <a:pt x="8" y="331"/>
                      <a:pt x="8" y="331"/>
                    </a:cubicBezTo>
                    <a:cubicBezTo>
                      <a:pt x="8" y="331"/>
                      <a:pt x="8" y="330"/>
                      <a:pt x="8" y="330"/>
                    </a:cubicBezTo>
                    <a:cubicBezTo>
                      <a:pt x="8" y="330"/>
                      <a:pt x="8" y="329"/>
                      <a:pt x="7" y="329"/>
                    </a:cubicBezTo>
                    <a:cubicBezTo>
                      <a:pt x="6" y="328"/>
                      <a:pt x="6" y="328"/>
                      <a:pt x="6" y="328"/>
                    </a:cubicBezTo>
                    <a:cubicBezTo>
                      <a:pt x="8" y="327"/>
                      <a:pt x="8" y="327"/>
                      <a:pt x="8" y="327"/>
                    </a:cubicBezTo>
                    <a:cubicBezTo>
                      <a:pt x="8" y="327"/>
                      <a:pt x="9" y="327"/>
                      <a:pt x="9" y="326"/>
                    </a:cubicBezTo>
                    <a:cubicBezTo>
                      <a:pt x="9" y="326"/>
                      <a:pt x="9" y="325"/>
                      <a:pt x="8" y="325"/>
                    </a:cubicBezTo>
                    <a:cubicBezTo>
                      <a:pt x="5" y="323"/>
                      <a:pt x="5" y="323"/>
                      <a:pt x="5" y="323"/>
                    </a:cubicBezTo>
                    <a:cubicBezTo>
                      <a:pt x="7" y="320"/>
                      <a:pt x="7" y="320"/>
                      <a:pt x="7" y="320"/>
                    </a:cubicBezTo>
                    <a:cubicBezTo>
                      <a:pt x="8" y="320"/>
                      <a:pt x="8" y="319"/>
                      <a:pt x="8" y="319"/>
                    </a:cubicBezTo>
                    <a:cubicBezTo>
                      <a:pt x="8" y="318"/>
                      <a:pt x="8" y="318"/>
                      <a:pt x="7" y="318"/>
                    </a:cubicBezTo>
                    <a:cubicBezTo>
                      <a:pt x="6" y="317"/>
                      <a:pt x="6" y="317"/>
                      <a:pt x="6" y="317"/>
                    </a:cubicBezTo>
                    <a:cubicBezTo>
                      <a:pt x="8" y="316"/>
                      <a:pt x="8" y="316"/>
                      <a:pt x="8" y="316"/>
                    </a:cubicBezTo>
                    <a:cubicBezTo>
                      <a:pt x="8" y="316"/>
                      <a:pt x="9" y="315"/>
                      <a:pt x="9" y="315"/>
                    </a:cubicBezTo>
                    <a:cubicBezTo>
                      <a:pt x="9" y="314"/>
                      <a:pt x="9" y="314"/>
                      <a:pt x="8" y="313"/>
                    </a:cubicBezTo>
                    <a:cubicBezTo>
                      <a:pt x="6" y="312"/>
                      <a:pt x="6" y="312"/>
                      <a:pt x="6" y="312"/>
                    </a:cubicBezTo>
                    <a:cubicBezTo>
                      <a:pt x="9" y="309"/>
                      <a:pt x="9" y="309"/>
                      <a:pt x="9" y="309"/>
                    </a:cubicBezTo>
                    <a:cubicBezTo>
                      <a:pt x="10" y="309"/>
                      <a:pt x="10" y="308"/>
                      <a:pt x="10" y="308"/>
                    </a:cubicBezTo>
                    <a:cubicBezTo>
                      <a:pt x="10" y="307"/>
                      <a:pt x="9" y="307"/>
                      <a:pt x="9" y="307"/>
                    </a:cubicBezTo>
                    <a:cubicBezTo>
                      <a:pt x="6" y="305"/>
                      <a:pt x="6" y="305"/>
                      <a:pt x="6" y="305"/>
                    </a:cubicBezTo>
                    <a:cubicBezTo>
                      <a:pt x="8" y="303"/>
                      <a:pt x="8" y="303"/>
                      <a:pt x="8" y="303"/>
                    </a:cubicBezTo>
                    <a:cubicBezTo>
                      <a:pt x="8" y="303"/>
                      <a:pt x="8" y="303"/>
                      <a:pt x="8" y="302"/>
                    </a:cubicBezTo>
                    <a:cubicBezTo>
                      <a:pt x="8" y="302"/>
                      <a:pt x="8" y="301"/>
                      <a:pt x="8" y="301"/>
                    </a:cubicBezTo>
                    <a:cubicBezTo>
                      <a:pt x="5" y="299"/>
                      <a:pt x="5" y="299"/>
                      <a:pt x="5" y="299"/>
                    </a:cubicBezTo>
                    <a:cubicBezTo>
                      <a:pt x="8" y="296"/>
                      <a:pt x="8" y="296"/>
                      <a:pt x="8" y="296"/>
                    </a:cubicBezTo>
                    <a:cubicBezTo>
                      <a:pt x="8" y="296"/>
                      <a:pt x="9" y="296"/>
                      <a:pt x="8" y="295"/>
                    </a:cubicBezTo>
                    <a:cubicBezTo>
                      <a:pt x="8" y="295"/>
                      <a:pt x="8" y="294"/>
                      <a:pt x="8" y="294"/>
                    </a:cubicBezTo>
                    <a:cubicBezTo>
                      <a:pt x="6" y="293"/>
                      <a:pt x="6" y="293"/>
                      <a:pt x="6" y="293"/>
                    </a:cubicBezTo>
                    <a:cubicBezTo>
                      <a:pt x="8" y="291"/>
                      <a:pt x="8" y="291"/>
                      <a:pt x="8" y="291"/>
                    </a:cubicBezTo>
                    <a:cubicBezTo>
                      <a:pt x="9" y="291"/>
                      <a:pt x="9" y="291"/>
                      <a:pt x="9" y="290"/>
                    </a:cubicBezTo>
                    <a:cubicBezTo>
                      <a:pt x="9" y="290"/>
                      <a:pt x="9" y="289"/>
                      <a:pt x="8" y="289"/>
                    </a:cubicBezTo>
                    <a:cubicBezTo>
                      <a:pt x="6" y="287"/>
                      <a:pt x="6" y="287"/>
                      <a:pt x="6" y="287"/>
                    </a:cubicBezTo>
                    <a:cubicBezTo>
                      <a:pt x="9" y="283"/>
                      <a:pt x="9" y="283"/>
                      <a:pt x="9" y="283"/>
                    </a:cubicBezTo>
                    <a:cubicBezTo>
                      <a:pt x="9" y="283"/>
                      <a:pt x="9" y="283"/>
                      <a:pt x="9" y="282"/>
                    </a:cubicBezTo>
                    <a:cubicBezTo>
                      <a:pt x="9" y="282"/>
                      <a:pt x="9" y="281"/>
                      <a:pt x="8" y="281"/>
                    </a:cubicBezTo>
                    <a:cubicBezTo>
                      <a:pt x="6" y="280"/>
                      <a:pt x="6" y="280"/>
                      <a:pt x="6" y="280"/>
                    </a:cubicBezTo>
                    <a:cubicBezTo>
                      <a:pt x="8" y="278"/>
                      <a:pt x="8" y="278"/>
                      <a:pt x="8" y="278"/>
                    </a:cubicBezTo>
                    <a:cubicBezTo>
                      <a:pt x="8" y="278"/>
                      <a:pt x="9" y="277"/>
                      <a:pt x="9" y="277"/>
                    </a:cubicBezTo>
                    <a:cubicBezTo>
                      <a:pt x="9" y="277"/>
                      <a:pt x="8" y="276"/>
                      <a:pt x="8" y="276"/>
                    </a:cubicBezTo>
                    <a:cubicBezTo>
                      <a:pt x="6" y="274"/>
                      <a:pt x="6" y="274"/>
                      <a:pt x="6" y="274"/>
                    </a:cubicBezTo>
                    <a:cubicBezTo>
                      <a:pt x="8" y="272"/>
                      <a:pt x="8" y="272"/>
                      <a:pt x="8" y="272"/>
                    </a:cubicBezTo>
                    <a:cubicBezTo>
                      <a:pt x="8" y="272"/>
                      <a:pt x="9" y="272"/>
                      <a:pt x="9" y="271"/>
                    </a:cubicBezTo>
                    <a:cubicBezTo>
                      <a:pt x="8" y="271"/>
                      <a:pt x="8" y="270"/>
                      <a:pt x="8" y="270"/>
                    </a:cubicBezTo>
                    <a:cubicBezTo>
                      <a:pt x="6" y="269"/>
                      <a:pt x="6" y="269"/>
                      <a:pt x="6" y="269"/>
                    </a:cubicBezTo>
                    <a:cubicBezTo>
                      <a:pt x="9" y="267"/>
                      <a:pt x="9" y="267"/>
                      <a:pt x="9" y="267"/>
                    </a:cubicBezTo>
                    <a:cubicBezTo>
                      <a:pt x="10" y="267"/>
                      <a:pt x="10" y="266"/>
                      <a:pt x="10" y="266"/>
                    </a:cubicBezTo>
                    <a:cubicBezTo>
                      <a:pt x="10" y="265"/>
                      <a:pt x="10" y="265"/>
                      <a:pt x="9" y="264"/>
                    </a:cubicBezTo>
                    <a:cubicBezTo>
                      <a:pt x="5" y="262"/>
                      <a:pt x="5" y="262"/>
                      <a:pt x="5" y="262"/>
                    </a:cubicBezTo>
                    <a:cubicBezTo>
                      <a:pt x="8" y="260"/>
                      <a:pt x="8" y="260"/>
                      <a:pt x="8" y="260"/>
                    </a:cubicBezTo>
                    <a:cubicBezTo>
                      <a:pt x="9" y="260"/>
                      <a:pt x="9" y="260"/>
                      <a:pt x="9" y="259"/>
                    </a:cubicBezTo>
                    <a:cubicBezTo>
                      <a:pt x="9" y="259"/>
                      <a:pt x="9" y="258"/>
                      <a:pt x="8" y="258"/>
                    </a:cubicBezTo>
                    <a:cubicBezTo>
                      <a:pt x="7" y="257"/>
                      <a:pt x="7" y="257"/>
                      <a:pt x="7" y="257"/>
                    </a:cubicBezTo>
                    <a:cubicBezTo>
                      <a:pt x="9" y="255"/>
                      <a:pt x="9" y="255"/>
                      <a:pt x="9" y="255"/>
                    </a:cubicBezTo>
                    <a:cubicBezTo>
                      <a:pt x="10" y="255"/>
                      <a:pt x="10" y="254"/>
                      <a:pt x="10" y="254"/>
                    </a:cubicBezTo>
                    <a:cubicBezTo>
                      <a:pt x="10" y="253"/>
                      <a:pt x="10" y="253"/>
                      <a:pt x="9" y="252"/>
                    </a:cubicBezTo>
                    <a:cubicBezTo>
                      <a:pt x="6" y="250"/>
                      <a:pt x="6" y="250"/>
                      <a:pt x="6" y="250"/>
                    </a:cubicBezTo>
                    <a:cubicBezTo>
                      <a:pt x="8" y="247"/>
                      <a:pt x="8" y="247"/>
                      <a:pt x="8" y="247"/>
                    </a:cubicBezTo>
                    <a:cubicBezTo>
                      <a:pt x="8" y="247"/>
                      <a:pt x="8" y="246"/>
                      <a:pt x="8" y="246"/>
                    </a:cubicBezTo>
                    <a:cubicBezTo>
                      <a:pt x="8" y="246"/>
                      <a:pt x="8" y="245"/>
                      <a:pt x="7" y="245"/>
                    </a:cubicBezTo>
                    <a:cubicBezTo>
                      <a:pt x="5" y="244"/>
                      <a:pt x="5" y="244"/>
                      <a:pt x="5" y="244"/>
                    </a:cubicBezTo>
                    <a:cubicBezTo>
                      <a:pt x="8" y="242"/>
                      <a:pt x="8" y="242"/>
                      <a:pt x="8" y="242"/>
                    </a:cubicBezTo>
                    <a:cubicBezTo>
                      <a:pt x="9" y="242"/>
                      <a:pt x="9" y="241"/>
                      <a:pt x="9" y="241"/>
                    </a:cubicBezTo>
                    <a:cubicBezTo>
                      <a:pt x="9" y="240"/>
                      <a:pt x="9" y="240"/>
                      <a:pt x="8" y="240"/>
                    </a:cubicBezTo>
                    <a:cubicBezTo>
                      <a:pt x="6" y="238"/>
                      <a:pt x="6" y="238"/>
                      <a:pt x="6" y="238"/>
                    </a:cubicBezTo>
                    <a:cubicBezTo>
                      <a:pt x="8" y="236"/>
                      <a:pt x="8" y="236"/>
                      <a:pt x="8" y="236"/>
                    </a:cubicBezTo>
                    <a:cubicBezTo>
                      <a:pt x="8" y="236"/>
                      <a:pt x="8" y="235"/>
                      <a:pt x="8" y="235"/>
                    </a:cubicBezTo>
                    <a:cubicBezTo>
                      <a:pt x="8" y="234"/>
                      <a:pt x="8" y="234"/>
                      <a:pt x="8" y="234"/>
                    </a:cubicBezTo>
                    <a:cubicBezTo>
                      <a:pt x="5" y="232"/>
                      <a:pt x="5" y="232"/>
                      <a:pt x="5" y="232"/>
                    </a:cubicBezTo>
                    <a:cubicBezTo>
                      <a:pt x="7" y="231"/>
                      <a:pt x="7" y="231"/>
                      <a:pt x="7" y="231"/>
                    </a:cubicBezTo>
                    <a:cubicBezTo>
                      <a:pt x="8" y="231"/>
                      <a:pt x="8" y="230"/>
                      <a:pt x="8" y="230"/>
                    </a:cubicBezTo>
                    <a:cubicBezTo>
                      <a:pt x="8" y="229"/>
                      <a:pt x="8" y="229"/>
                      <a:pt x="7" y="229"/>
                    </a:cubicBezTo>
                    <a:cubicBezTo>
                      <a:pt x="5" y="227"/>
                      <a:pt x="5" y="227"/>
                      <a:pt x="5" y="227"/>
                    </a:cubicBezTo>
                    <a:cubicBezTo>
                      <a:pt x="9" y="224"/>
                      <a:pt x="9" y="224"/>
                      <a:pt x="9" y="224"/>
                    </a:cubicBezTo>
                    <a:cubicBezTo>
                      <a:pt x="9" y="224"/>
                      <a:pt x="9" y="224"/>
                      <a:pt x="9" y="223"/>
                    </a:cubicBezTo>
                    <a:cubicBezTo>
                      <a:pt x="9" y="223"/>
                      <a:pt x="9" y="222"/>
                      <a:pt x="9" y="222"/>
                    </a:cubicBezTo>
                    <a:cubicBezTo>
                      <a:pt x="6" y="220"/>
                      <a:pt x="6" y="220"/>
                      <a:pt x="6" y="220"/>
                    </a:cubicBezTo>
                    <a:cubicBezTo>
                      <a:pt x="8" y="218"/>
                      <a:pt x="8" y="218"/>
                      <a:pt x="8" y="218"/>
                    </a:cubicBezTo>
                    <a:cubicBezTo>
                      <a:pt x="8" y="217"/>
                      <a:pt x="8" y="217"/>
                      <a:pt x="8" y="216"/>
                    </a:cubicBezTo>
                    <a:cubicBezTo>
                      <a:pt x="8" y="216"/>
                      <a:pt x="8" y="216"/>
                      <a:pt x="7" y="215"/>
                    </a:cubicBezTo>
                    <a:cubicBezTo>
                      <a:pt x="5" y="214"/>
                      <a:pt x="5" y="214"/>
                      <a:pt x="5" y="214"/>
                    </a:cubicBezTo>
                    <a:cubicBezTo>
                      <a:pt x="8" y="212"/>
                      <a:pt x="8" y="212"/>
                      <a:pt x="8" y="212"/>
                    </a:cubicBezTo>
                    <a:cubicBezTo>
                      <a:pt x="8" y="211"/>
                      <a:pt x="8" y="211"/>
                      <a:pt x="8" y="210"/>
                    </a:cubicBezTo>
                    <a:cubicBezTo>
                      <a:pt x="8" y="210"/>
                      <a:pt x="8" y="210"/>
                      <a:pt x="7" y="209"/>
                    </a:cubicBezTo>
                    <a:cubicBezTo>
                      <a:pt x="5" y="208"/>
                      <a:pt x="5" y="208"/>
                      <a:pt x="5" y="208"/>
                    </a:cubicBezTo>
                    <a:cubicBezTo>
                      <a:pt x="9" y="207"/>
                      <a:pt x="9" y="207"/>
                      <a:pt x="9" y="207"/>
                    </a:cubicBezTo>
                    <a:cubicBezTo>
                      <a:pt x="9" y="207"/>
                      <a:pt x="10" y="206"/>
                      <a:pt x="10" y="206"/>
                    </a:cubicBezTo>
                    <a:cubicBezTo>
                      <a:pt x="10" y="205"/>
                      <a:pt x="9" y="205"/>
                      <a:pt x="9" y="204"/>
                    </a:cubicBezTo>
                    <a:cubicBezTo>
                      <a:pt x="5" y="202"/>
                      <a:pt x="5" y="202"/>
                      <a:pt x="5" y="202"/>
                    </a:cubicBezTo>
                    <a:cubicBezTo>
                      <a:pt x="8" y="200"/>
                      <a:pt x="8" y="200"/>
                      <a:pt x="8" y="200"/>
                    </a:cubicBezTo>
                    <a:cubicBezTo>
                      <a:pt x="8" y="199"/>
                      <a:pt x="8" y="199"/>
                      <a:pt x="8" y="198"/>
                    </a:cubicBezTo>
                    <a:cubicBezTo>
                      <a:pt x="8" y="198"/>
                      <a:pt x="8" y="198"/>
                      <a:pt x="8" y="197"/>
                    </a:cubicBezTo>
                    <a:cubicBezTo>
                      <a:pt x="6" y="197"/>
                      <a:pt x="6" y="197"/>
                      <a:pt x="6" y="197"/>
                    </a:cubicBezTo>
                    <a:cubicBezTo>
                      <a:pt x="8" y="195"/>
                      <a:pt x="8" y="195"/>
                      <a:pt x="8" y="195"/>
                    </a:cubicBezTo>
                    <a:cubicBezTo>
                      <a:pt x="8" y="195"/>
                      <a:pt x="9" y="194"/>
                      <a:pt x="9" y="194"/>
                    </a:cubicBezTo>
                    <a:cubicBezTo>
                      <a:pt x="9" y="193"/>
                      <a:pt x="8" y="193"/>
                      <a:pt x="8" y="193"/>
                    </a:cubicBezTo>
                    <a:cubicBezTo>
                      <a:pt x="5" y="191"/>
                      <a:pt x="5" y="191"/>
                      <a:pt x="5" y="191"/>
                    </a:cubicBezTo>
                    <a:cubicBezTo>
                      <a:pt x="8" y="189"/>
                      <a:pt x="8" y="189"/>
                      <a:pt x="8" y="189"/>
                    </a:cubicBezTo>
                    <a:cubicBezTo>
                      <a:pt x="9" y="189"/>
                      <a:pt x="9" y="188"/>
                      <a:pt x="9" y="188"/>
                    </a:cubicBezTo>
                    <a:cubicBezTo>
                      <a:pt x="9" y="187"/>
                      <a:pt x="9" y="187"/>
                      <a:pt x="8" y="186"/>
                    </a:cubicBezTo>
                    <a:cubicBezTo>
                      <a:pt x="7" y="186"/>
                      <a:pt x="7" y="186"/>
                      <a:pt x="7" y="186"/>
                    </a:cubicBezTo>
                    <a:cubicBezTo>
                      <a:pt x="9" y="185"/>
                      <a:pt x="9" y="185"/>
                      <a:pt x="9" y="185"/>
                    </a:cubicBezTo>
                    <a:cubicBezTo>
                      <a:pt x="10" y="185"/>
                      <a:pt x="10" y="184"/>
                      <a:pt x="10" y="184"/>
                    </a:cubicBezTo>
                    <a:cubicBezTo>
                      <a:pt x="10" y="183"/>
                      <a:pt x="10" y="183"/>
                      <a:pt x="10" y="182"/>
                    </a:cubicBezTo>
                    <a:cubicBezTo>
                      <a:pt x="6" y="180"/>
                      <a:pt x="6" y="180"/>
                      <a:pt x="6" y="180"/>
                    </a:cubicBezTo>
                    <a:cubicBezTo>
                      <a:pt x="8" y="180"/>
                      <a:pt x="8" y="180"/>
                      <a:pt x="8" y="180"/>
                    </a:cubicBezTo>
                    <a:cubicBezTo>
                      <a:pt x="9" y="180"/>
                      <a:pt x="10" y="179"/>
                      <a:pt x="10" y="179"/>
                    </a:cubicBezTo>
                    <a:cubicBezTo>
                      <a:pt x="10" y="178"/>
                      <a:pt x="10" y="177"/>
                      <a:pt x="9" y="177"/>
                    </a:cubicBezTo>
                    <a:cubicBezTo>
                      <a:pt x="5" y="175"/>
                      <a:pt x="5" y="175"/>
                      <a:pt x="5" y="175"/>
                    </a:cubicBezTo>
                    <a:cubicBezTo>
                      <a:pt x="8" y="172"/>
                      <a:pt x="8" y="172"/>
                      <a:pt x="8" y="172"/>
                    </a:cubicBezTo>
                    <a:cubicBezTo>
                      <a:pt x="8" y="172"/>
                      <a:pt x="9" y="172"/>
                      <a:pt x="9" y="171"/>
                    </a:cubicBezTo>
                    <a:cubicBezTo>
                      <a:pt x="9" y="171"/>
                      <a:pt x="8" y="170"/>
                      <a:pt x="8" y="170"/>
                    </a:cubicBezTo>
                    <a:cubicBezTo>
                      <a:pt x="6" y="168"/>
                      <a:pt x="6" y="168"/>
                      <a:pt x="6" y="168"/>
                    </a:cubicBezTo>
                    <a:cubicBezTo>
                      <a:pt x="9" y="166"/>
                      <a:pt x="9" y="166"/>
                      <a:pt x="9" y="166"/>
                    </a:cubicBezTo>
                    <a:cubicBezTo>
                      <a:pt x="9" y="166"/>
                      <a:pt x="10" y="165"/>
                      <a:pt x="10" y="165"/>
                    </a:cubicBezTo>
                    <a:cubicBezTo>
                      <a:pt x="10" y="164"/>
                      <a:pt x="9" y="164"/>
                      <a:pt x="9" y="164"/>
                    </a:cubicBezTo>
                    <a:cubicBezTo>
                      <a:pt x="5" y="161"/>
                      <a:pt x="5" y="161"/>
                      <a:pt x="5" y="161"/>
                    </a:cubicBezTo>
                    <a:cubicBezTo>
                      <a:pt x="8" y="158"/>
                      <a:pt x="8" y="158"/>
                      <a:pt x="8" y="158"/>
                    </a:cubicBezTo>
                    <a:cubicBezTo>
                      <a:pt x="8" y="157"/>
                      <a:pt x="9" y="157"/>
                      <a:pt x="8" y="156"/>
                    </a:cubicBezTo>
                    <a:cubicBezTo>
                      <a:pt x="8" y="156"/>
                      <a:pt x="8" y="156"/>
                      <a:pt x="8" y="155"/>
                    </a:cubicBezTo>
                    <a:cubicBezTo>
                      <a:pt x="6" y="154"/>
                      <a:pt x="6" y="154"/>
                      <a:pt x="6" y="154"/>
                    </a:cubicBezTo>
                    <a:cubicBezTo>
                      <a:pt x="8" y="154"/>
                      <a:pt x="8" y="154"/>
                      <a:pt x="8" y="154"/>
                    </a:cubicBezTo>
                    <a:cubicBezTo>
                      <a:pt x="9" y="154"/>
                      <a:pt x="9" y="153"/>
                      <a:pt x="10" y="153"/>
                    </a:cubicBezTo>
                    <a:cubicBezTo>
                      <a:pt x="10" y="152"/>
                      <a:pt x="9" y="152"/>
                      <a:pt x="9" y="151"/>
                    </a:cubicBezTo>
                    <a:cubicBezTo>
                      <a:pt x="5" y="149"/>
                      <a:pt x="5" y="149"/>
                      <a:pt x="5" y="149"/>
                    </a:cubicBezTo>
                    <a:cubicBezTo>
                      <a:pt x="9" y="146"/>
                      <a:pt x="9" y="146"/>
                      <a:pt x="9" y="146"/>
                    </a:cubicBezTo>
                    <a:cubicBezTo>
                      <a:pt x="9" y="145"/>
                      <a:pt x="9" y="145"/>
                      <a:pt x="9" y="144"/>
                    </a:cubicBezTo>
                    <a:cubicBezTo>
                      <a:pt x="9" y="144"/>
                      <a:pt x="9" y="144"/>
                      <a:pt x="8" y="143"/>
                    </a:cubicBezTo>
                    <a:cubicBezTo>
                      <a:pt x="6" y="142"/>
                      <a:pt x="6" y="142"/>
                      <a:pt x="6" y="142"/>
                    </a:cubicBezTo>
                    <a:cubicBezTo>
                      <a:pt x="8" y="141"/>
                      <a:pt x="8" y="141"/>
                      <a:pt x="8" y="141"/>
                    </a:cubicBezTo>
                    <a:cubicBezTo>
                      <a:pt x="8" y="141"/>
                      <a:pt x="9" y="140"/>
                      <a:pt x="9" y="140"/>
                    </a:cubicBezTo>
                    <a:cubicBezTo>
                      <a:pt x="9" y="139"/>
                      <a:pt x="9" y="139"/>
                      <a:pt x="8" y="138"/>
                    </a:cubicBezTo>
                    <a:cubicBezTo>
                      <a:pt x="6" y="137"/>
                      <a:pt x="6" y="137"/>
                      <a:pt x="6" y="137"/>
                    </a:cubicBezTo>
                    <a:cubicBezTo>
                      <a:pt x="8" y="136"/>
                      <a:pt x="8" y="136"/>
                      <a:pt x="8" y="136"/>
                    </a:cubicBezTo>
                    <a:cubicBezTo>
                      <a:pt x="9" y="136"/>
                      <a:pt x="9" y="135"/>
                      <a:pt x="9" y="135"/>
                    </a:cubicBezTo>
                    <a:cubicBezTo>
                      <a:pt x="9" y="134"/>
                      <a:pt x="9" y="133"/>
                      <a:pt x="8" y="133"/>
                    </a:cubicBezTo>
                    <a:cubicBezTo>
                      <a:pt x="6" y="132"/>
                      <a:pt x="6" y="132"/>
                      <a:pt x="6" y="132"/>
                    </a:cubicBezTo>
                    <a:cubicBezTo>
                      <a:pt x="9" y="131"/>
                      <a:pt x="9" y="131"/>
                      <a:pt x="9" y="131"/>
                    </a:cubicBezTo>
                    <a:cubicBezTo>
                      <a:pt x="10" y="131"/>
                      <a:pt x="10" y="130"/>
                      <a:pt x="10" y="130"/>
                    </a:cubicBezTo>
                    <a:cubicBezTo>
                      <a:pt x="10" y="129"/>
                      <a:pt x="10" y="129"/>
                      <a:pt x="9" y="128"/>
                    </a:cubicBezTo>
                    <a:cubicBezTo>
                      <a:pt x="6" y="126"/>
                      <a:pt x="6" y="126"/>
                      <a:pt x="6" y="126"/>
                    </a:cubicBezTo>
                    <a:cubicBezTo>
                      <a:pt x="8" y="123"/>
                      <a:pt x="8" y="123"/>
                      <a:pt x="8" y="123"/>
                    </a:cubicBezTo>
                    <a:cubicBezTo>
                      <a:pt x="9" y="123"/>
                      <a:pt x="9" y="123"/>
                      <a:pt x="9" y="122"/>
                    </a:cubicBezTo>
                    <a:cubicBezTo>
                      <a:pt x="9" y="122"/>
                      <a:pt x="8" y="121"/>
                      <a:pt x="8" y="121"/>
                    </a:cubicBezTo>
                    <a:cubicBezTo>
                      <a:pt x="5" y="119"/>
                      <a:pt x="5" y="119"/>
                      <a:pt x="5" y="119"/>
                    </a:cubicBezTo>
                    <a:cubicBezTo>
                      <a:pt x="7" y="118"/>
                      <a:pt x="7" y="118"/>
                      <a:pt x="7" y="118"/>
                    </a:cubicBezTo>
                    <a:cubicBezTo>
                      <a:pt x="8" y="118"/>
                      <a:pt x="8" y="117"/>
                      <a:pt x="8" y="117"/>
                    </a:cubicBezTo>
                    <a:cubicBezTo>
                      <a:pt x="8" y="116"/>
                      <a:pt x="8" y="115"/>
                      <a:pt x="7" y="115"/>
                    </a:cubicBezTo>
                    <a:cubicBezTo>
                      <a:pt x="5" y="114"/>
                      <a:pt x="5" y="114"/>
                      <a:pt x="5" y="114"/>
                    </a:cubicBezTo>
                    <a:cubicBezTo>
                      <a:pt x="8" y="112"/>
                      <a:pt x="8" y="112"/>
                      <a:pt x="8" y="112"/>
                    </a:cubicBezTo>
                    <a:cubicBezTo>
                      <a:pt x="9" y="112"/>
                      <a:pt x="9" y="112"/>
                      <a:pt x="9" y="111"/>
                    </a:cubicBezTo>
                    <a:cubicBezTo>
                      <a:pt x="9" y="110"/>
                      <a:pt x="9" y="110"/>
                      <a:pt x="8" y="110"/>
                    </a:cubicBezTo>
                    <a:cubicBezTo>
                      <a:pt x="6" y="108"/>
                      <a:pt x="6" y="108"/>
                      <a:pt x="6" y="108"/>
                    </a:cubicBezTo>
                    <a:cubicBezTo>
                      <a:pt x="7" y="107"/>
                      <a:pt x="7" y="107"/>
                      <a:pt x="7" y="107"/>
                    </a:cubicBezTo>
                    <a:cubicBezTo>
                      <a:pt x="8" y="106"/>
                      <a:pt x="8" y="106"/>
                      <a:pt x="8" y="105"/>
                    </a:cubicBezTo>
                    <a:cubicBezTo>
                      <a:pt x="8" y="105"/>
                      <a:pt x="8" y="104"/>
                      <a:pt x="7" y="104"/>
                    </a:cubicBezTo>
                    <a:cubicBezTo>
                      <a:pt x="5" y="103"/>
                      <a:pt x="5" y="103"/>
                      <a:pt x="5" y="103"/>
                    </a:cubicBezTo>
                    <a:cubicBezTo>
                      <a:pt x="8" y="101"/>
                      <a:pt x="8" y="101"/>
                      <a:pt x="8" y="101"/>
                    </a:cubicBezTo>
                    <a:cubicBezTo>
                      <a:pt x="8" y="100"/>
                      <a:pt x="8" y="100"/>
                      <a:pt x="8" y="99"/>
                    </a:cubicBezTo>
                    <a:cubicBezTo>
                      <a:pt x="8" y="99"/>
                      <a:pt x="8" y="99"/>
                      <a:pt x="7" y="98"/>
                    </a:cubicBezTo>
                    <a:cubicBezTo>
                      <a:pt x="6" y="98"/>
                      <a:pt x="6" y="98"/>
                      <a:pt x="6" y="98"/>
                    </a:cubicBezTo>
                    <a:cubicBezTo>
                      <a:pt x="8" y="97"/>
                      <a:pt x="8" y="97"/>
                      <a:pt x="8" y="97"/>
                    </a:cubicBezTo>
                    <a:cubicBezTo>
                      <a:pt x="9" y="97"/>
                      <a:pt x="9" y="96"/>
                      <a:pt x="9" y="96"/>
                    </a:cubicBezTo>
                    <a:cubicBezTo>
                      <a:pt x="10" y="95"/>
                      <a:pt x="9" y="95"/>
                      <a:pt x="9" y="94"/>
                    </a:cubicBezTo>
                    <a:cubicBezTo>
                      <a:pt x="6" y="93"/>
                      <a:pt x="6" y="93"/>
                      <a:pt x="6" y="93"/>
                    </a:cubicBezTo>
                    <a:cubicBezTo>
                      <a:pt x="9" y="91"/>
                      <a:pt x="9" y="91"/>
                      <a:pt x="9" y="91"/>
                    </a:cubicBezTo>
                    <a:cubicBezTo>
                      <a:pt x="9" y="90"/>
                      <a:pt x="10" y="90"/>
                      <a:pt x="10" y="89"/>
                    </a:cubicBezTo>
                    <a:cubicBezTo>
                      <a:pt x="10" y="89"/>
                      <a:pt x="9" y="89"/>
                      <a:pt x="9" y="88"/>
                    </a:cubicBezTo>
                    <a:cubicBezTo>
                      <a:pt x="6" y="86"/>
                      <a:pt x="6" y="86"/>
                      <a:pt x="6" y="86"/>
                    </a:cubicBezTo>
                    <a:cubicBezTo>
                      <a:pt x="8" y="83"/>
                      <a:pt x="8" y="83"/>
                      <a:pt x="8" y="83"/>
                    </a:cubicBezTo>
                    <a:cubicBezTo>
                      <a:pt x="8" y="83"/>
                      <a:pt x="8" y="82"/>
                      <a:pt x="8" y="82"/>
                    </a:cubicBezTo>
                    <a:cubicBezTo>
                      <a:pt x="8" y="82"/>
                      <a:pt x="8" y="81"/>
                      <a:pt x="8" y="81"/>
                    </a:cubicBezTo>
                    <a:cubicBezTo>
                      <a:pt x="6" y="80"/>
                      <a:pt x="6" y="80"/>
                      <a:pt x="6" y="80"/>
                    </a:cubicBezTo>
                    <a:cubicBezTo>
                      <a:pt x="8" y="79"/>
                      <a:pt x="8" y="79"/>
                      <a:pt x="8" y="79"/>
                    </a:cubicBezTo>
                    <a:cubicBezTo>
                      <a:pt x="8" y="79"/>
                      <a:pt x="9" y="78"/>
                      <a:pt x="9" y="78"/>
                    </a:cubicBezTo>
                    <a:cubicBezTo>
                      <a:pt x="9" y="77"/>
                      <a:pt x="9" y="77"/>
                      <a:pt x="8" y="76"/>
                    </a:cubicBezTo>
                    <a:cubicBezTo>
                      <a:pt x="6" y="75"/>
                      <a:pt x="6" y="75"/>
                      <a:pt x="6" y="75"/>
                    </a:cubicBezTo>
                    <a:cubicBezTo>
                      <a:pt x="8" y="71"/>
                      <a:pt x="8" y="71"/>
                      <a:pt x="8" y="71"/>
                    </a:cubicBezTo>
                    <a:cubicBezTo>
                      <a:pt x="9" y="70"/>
                      <a:pt x="9" y="69"/>
                      <a:pt x="8" y="69"/>
                    </a:cubicBezTo>
                    <a:cubicBezTo>
                      <a:pt x="5" y="67"/>
                      <a:pt x="5" y="67"/>
                      <a:pt x="5" y="67"/>
                    </a:cubicBezTo>
                    <a:cubicBezTo>
                      <a:pt x="8" y="63"/>
                      <a:pt x="8" y="63"/>
                      <a:pt x="8" y="63"/>
                    </a:cubicBezTo>
                    <a:cubicBezTo>
                      <a:pt x="9" y="63"/>
                      <a:pt x="9" y="63"/>
                      <a:pt x="9" y="62"/>
                    </a:cubicBezTo>
                    <a:cubicBezTo>
                      <a:pt x="9" y="62"/>
                      <a:pt x="8" y="61"/>
                      <a:pt x="8" y="61"/>
                    </a:cubicBezTo>
                    <a:cubicBezTo>
                      <a:pt x="5" y="59"/>
                      <a:pt x="5" y="59"/>
                      <a:pt x="5" y="59"/>
                    </a:cubicBezTo>
                    <a:cubicBezTo>
                      <a:pt x="7" y="57"/>
                      <a:pt x="7" y="57"/>
                      <a:pt x="7" y="57"/>
                    </a:cubicBezTo>
                    <a:cubicBezTo>
                      <a:pt x="8" y="57"/>
                      <a:pt x="8" y="57"/>
                      <a:pt x="8" y="56"/>
                    </a:cubicBezTo>
                    <a:cubicBezTo>
                      <a:pt x="8" y="56"/>
                      <a:pt x="8" y="55"/>
                      <a:pt x="7" y="55"/>
                    </a:cubicBezTo>
                    <a:cubicBezTo>
                      <a:pt x="6" y="54"/>
                      <a:pt x="6" y="54"/>
                      <a:pt x="6" y="54"/>
                    </a:cubicBezTo>
                    <a:cubicBezTo>
                      <a:pt x="8" y="50"/>
                      <a:pt x="8" y="50"/>
                      <a:pt x="8" y="50"/>
                    </a:cubicBezTo>
                    <a:cubicBezTo>
                      <a:pt x="8" y="50"/>
                      <a:pt x="8" y="49"/>
                      <a:pt x="7" y="48"/>
                    </a:cubicBezTo>
                    <a:cubicBezTo>
                      <a:pt x="5" y="47"/>
                      <a:pt x="5" y="47"/>
                      <a:pt x="5" y="47"/>
                    </a:cubicBezTo>
                    <a:cubicBezTo>
                      <a:pt x="8" y="45"/>
                      <a:pt x="8" y="45"/>
                      <a:pt x="8" y="45"/>
                    </a:cubicBezTo>
                    <a:cubicBezTo>
                      <a:pt x="8" y="45"/>
                      <a:pt x="8" y="44"/>
                      <a:pt x="8" y="44"/>
                    </a:cubicBezTo>
                    <a:cubicBezTo>
                      <a:pt x="8" y="43"/>
                      <a:pt x="8" y="43"/>
                      <a:pt x="8" y="43"/>
                    </a:cubicBezTo>
                    <a:cubicBezTo>
                      <a:pt x="5" y="41"/>
                      <a:pt x="5" y="41"/>
                      <a:pt x="5" y="41"/>
                    </a:cubicBezTo>
                    <a:cubicBezTo>
                      <a:pt x="8" y="39"/>
                      <a:pt x="8" y="39"/>
                      <a:pt x="8" y="39"/>
                    </a:cubicBezTo>
                    <a:cubicBezTo>
                      <a:pt x="8" y="39"/>
                      <a:pt x="8" y="39"/>
                      <a:pt x="9" y="38"/>
                    </a:cubicBezTo>
                    <a:cubicBezTo>
                      <a:pt x="9" y="38"/>
                      <a:pt x="8" y="37"/>
                      <a:pt x="8" y="37"/>
                    </a:cubicBezTo>
                    <a:cubicBezTo>
                      <a:pt x="6" y="36"/>
                      <a:pt x="6" y="36"/>
                      <a:pt x="6" y="36"/>
                    </a:cubicBezTo>
                    <a:cubicBezTo>
                      <a:pt x="9" y="32"/>
                      <a:pt x="9" y="32"/>
                      <a:pt x="9" y="32"/>
                    </a:cubicBezTo>
                    <a:cubicBezTo>
                      <a:pt x="9" y="32"/>
                      <a:pt x="9" y="31"/>
                      <a:pt x="9" y="31"/>
                    </a:cubicBezTo>
                    <a:cubicBezTo>
                      <a:pt x="9" y="31"/>
                      <a:pt x="9" y="30"/>
                      <a:pt x="8" y="30"/>
                    </a:cubicBezTo>
                    <a:cubicBezTo>
                      <a:pt x="5" y="28"/>
                      <a:pt x="5" y="28"/>
                      <a:pt x="5" y="28"/>
                    </a:cubicBezTo>
                    <a:cubicBezTo>
                      <a:pt x="7" y="26"/>
                      <a:pt x="7" y="26"/>
                      <a:pt x="7" y="26"/>
                    </a:cubicBezTo>
                    <a:cubicBezTo>
                      <a:pt x="8" y="26"/>
                      <a:pt x="8" y="25"/>
                      <a:pt x="8" y="25"/>
                    </a:cubicBezTo>
                    <a:cubicBezTo>
                      <a:pt x="8" y="24"/>
                      <a:pt x="8" y="24"/>
                      <a:pt x="7" y="23"/>
                    </a:cubicBezTo>
                    <a:cubicBezTo>
                      <a:pt x="6" y="22"/>
                      <a:pt x="6" y="22"/>
                      <a:pt x="6" y="22"/>
                    </a:cubicBezTo>
                    <a:cubicBezTo>
                      <a:pt x="10" y="21"/>
                      <a:pt x="10" y="21"/>
                      <a:pt x="10" y="21"/>
                    </a:cubicBezTo>
                    <a:cubicBezTo>
                      <a:pt x="11" y="21"/>
                      <a:pt x="11" y="20"/>
                      <a:pt x="11" y="20"/>
                    </a:cubicBezTo>
                    <a:cubicBezTo>
                      <a:pt x="11" y="19"/>
                      <a:pt x="11" y="19"/>
                      <a:pt x="10" y="18"/>
                    </a:cubicBezTo>
                    <a:cubicBezTo>
                      <a:pt x="8" y="17"/>
                      <a:pt x="8" y="17"/>
                      <a:pt x="8" y="17"/>
                    </a:cubicBezTo>
                    <a:cubicBezTo>
                      <a:pt x="11" y="15"/>
                      <a:pt x="11" y="15"/>
                      <a:pt x="11" y="15"/>
                    </a:cubicBezTo>
                    <a:cubicBezTo>
                      <a:pt x="11" y="14"/>
                      <a:pt x="11" y="14"/>
                      <a:pt x="11" y="13"/>
                    </a:cubicBezTo>
                    <a:cubicBezTo>
                      <a:pt x="11" y="13"/>
                      <a:pt x="11" y="12"/>
                      <a:pt x="11" y="12"/>
                    </a:cubicBezTo>
                    <a:cubicBezTo>
                      <a:pt x="8" y="11"/>
                      <a:pt x="8" y="11"/>
                      <a:pt x="8" y="11"/>
                    </a:cubicBezTo>
                    <a:cubicBezTo>
                      <a:pt x="8" y="12"/>
                      <a:pt x="8" y="12"/>
                      <a:pt x="8" y="12"/>
                    </a:cubicBezTo>
                    <a:cubicBezTo>
                      <a:pt x="8" y="13"/>
                      <a:pt x="8" y="13"/>
                      <a:pt x="8" y="13"/>
                    </a:cubicBezTo>
                    <a:cubicBezTo>
                      <a:pt x="16" y="11"/>
                      <a:pt x="16" y="11"/>
                      <a:pt x="16" y="11"/>
                    </a:cubicBezTo>
                    <a:cubicBezTo>
                      <a:pt x="17" y="11"/>
                      <a:pt x="17" y="11"/>
                      <a:pt x="17" y="10"/>
                    </a:cubicBezTo>
                    <a:cubicBezTo>
                      <a:pt x="17" y="9"/>
                      <a:pt x="17" y="9"/>
                      <a:pt x="17" y="9"/>
                    </a:cubicBezTo>
                    <a:cubicBezTo>
                      <a:pt x="16" y="8"/>
                      <a:pt x="16" y="8"/>
                      <a:pt x="16" y="8"/>
                    </a:cubicBezTo>
                    <a:cubicBezTo>
                      <a:pt x="22" y="8"/>
                      <a:pt x="22" y="8"/>
                      <a:pt x="22" y="8"/>
                    </a:cubicBezTo>
                    <a:cubicBezTo>
                      <a:pt x="23" y="8"/>
                      <a:pt x="23" y="7"/>
                      <a:pt x="23" y="6"/>
                    </a:cubicBezTo>
                    <a:cubicBezTo>
                      <a:pt x="23" y="6"/>
                      <a:pt x="23" y="5"/>
                      <a:pt x="23" y="5"/>
                    </a:cubicBezTo>
                    <a:cubicBezTo>
                      <a:pt x="19" y="3"/>
                      <a:pt x="19" y="3"/>
                      <a:pt x="19" y="3"/>
                    </a:cubicBezTo>
                    <a:cubicBezTo>
                      <a:pt x="18" y="4"/>
                      <a:pt x="18" y="4"/>
                      <a:pt x="18" y="4"/>
                    </a:cubicBezTo>
                    <a:cubicBezTo>
                      <a:pt x="18" y="5"/>
                      <a:pt x="18" y="5"/>
                      <a:pt x="18" y="5"/>
                    </a:cubicBezTo>
                    <a:cubicBezTo>
                      <a:pt x="30" y="7"/>
                      <a:pt x="30" y="7"/>
                      <a:pt x="30" y="7"/>
                    </a:cubicBezTo>
                    <a:cubicBezTo>
                      <a:pt x="30" y="7"/>
                      <a:pt x="31" y="7"/>
                      <a:pt x="31" y="6"/>
                    </a:cubicBezTo>
                    <a:cubicBezTo>
                      <a:pt x="32" y="6"/>
                      <a:pt x="31" y="5"/>
                      <a:pt x="31" y="5"/>
                    </a:cubicBezTo>
                    <a:cubicBezTo>
                      <a:pt x="24" y="0"/>
                      <a:pt x="24" y="0"/>
                      <a:pt x="24" y="0"/>
                    </a:cubicBezTo>
                    <a:cubicBezTo>
                      <a:pt x="23" y="0"/>
                      <a:pt x="22" y="0"/>
                      <a:pt x="22" y="1"/>
                    </a:cubicBezTo>
                    <a:cubicBezTo>
                      <a:pt x="21" y="1"/>
                      <a:pt x="21" y="2"/>
                      <a:pt x="22" y="3"/>
                    </a:cubicBezTo>
                    <a:cubicBezTo>
                      <a:pt x="23" y="3"/>
                      <a:pt x="23" y="3"/>
                      <a:pt x="23" y="3"/>
                    </a:cubicBezTo>
                    <a:cubicBezTo>
                      <a:pt x="18" y="2"/>
                      <a:pt x="18" y="2"/>
                      <a:pt x="18" y="2"/>
                    </a:cubicBezTo>
                    <a:cubicBezTo>
                      <a:pt x="18" y="2"/>
                      <a:pt x="17" y="3"/>
                      <a:pt x="17" y="3"/>
                    </a:cubicBezTo>
                    <a:cubicBezTo>
                      <a:pt x="16" y="4"/>
                      <a:pt x="17" y="5"/>
                      <a:pt x="17" y="5"/>
                    </a:cubicBezTo>
                    <a:cubicBezTo>
                      <a:pt x="17" y="5"/>
                      <a:pt x="17" y="5"/>
                      <a:pt x="17" y="5"/>
                    </a:cubicBezTo>
                    <a:cubicBezTo>
                      <a:pt x="12" y="6"/>
                      <a:pt x="12" y="6"/>
                      <a:pt x="12" y="6"/>
                    </a:cubicBezTo>
                    <a:cubicBezTo>
                      <a:pt x="11" y="6"/>
                      <a:pt x="11" y="7"/>
                      <a:pt x="11" y="7"/>
                    </a:cubicBezTo>
                    <a:cubicBezTo>
                      <a:pt x="10" y="8"/>
                      <a:pt x="11" y="8"/>
                      <a:pt x="11" y="9"/>
                    </a:cubicBezTo>
                    <a:cubicBezTo>
                      <a:pt x="12" y="9"/>
                      <a:pt x="12" y="9"/>
                      <a:pt x="12" y="9"/>
                    </a:cubicBezTo>
                    <a:cubicBezTo>
                      <a:pt x="7" y="11"/>
                      <a:pt x="7" y="11"/>
                      <a:pt x="7" y="11"/>
                    </a:cubicBezTo>
                    <a:cubicBezTo>
                      <a:pt x="7" y="11"/>
                      <a:pt x="6" y="11"/>
                      <a:pt x="6" y="12"/>
                    </a:cubicBezTo>
                    <a:cubicBezTo>
                      <a:pt x="6" y="12"/>
                      <a:pt x="6" y="13"/>
                      <a:pt x="7" y="13"/>
                    </a:cubicBezTo>
                    <a:cubicBezTo>
                      <a:pt x="7" y="13"/>
                      <a:pt x="7" y="13"/>
                      <a:pt x="7" y="13"/>
                    </a:cubicBezTo>
                    <a:cubicBezTo>
                      <a:pt x="4" y="16"/>
                      <a:pt x="4" y="16"/>
                      <a:pt x="4" y="16"/>
                    </a:cubicBezTo>
                    <a:cubicBezTo>
                      <a:pt x="4" y="16"/>
                      <a:pt x="3" y="16"/>
                      <a:pt x="3" y="17"/>
                    </a:cubicBezTo>
                    <a:cubicBezTo>
                      <a:pt x="3" y="17"/>
                      <a:pt x="4" y="18"/>
                      <a:pt x="4" y="18"/>
                    </a:cubicBezTo>
                    <a:cubicBezTo>
                      <a:pt x="6" y="19"/>
                      <a:pt x="6" y="19"/>
                      <a:pt x="6" y="19"/>
                    </a:cubicBezTo>
                    <a:cubicBezTo>
                      <a:pt x="2" y="21"/>
                      <a:pt x="2" y="21"/>
                      <a:pt x="2" y="21"/>
                    </a:cubicBezTo>
                    <a:cubicBezTo>
                      <a:pt x="1" y="21"/>
                      <a:pt x="1" y="21"/>
                      <a:pt x="1" y="22"/>
                    </a:cubicBezTo>
                    <a:cubicBezTo>
                      <a:pt x="1" y="22"/>
                      <a:pt x="1" y="23"/>
                      <a:pt x="1" y="23"/>
                    </a:cubicBezTo>
                    <a:cubicBezTo>
                      <a:pt x="4" y="25"/>
                      <a:pt x="4" y="25"/>
                      <a:pt x="4" y="25"/>
                    </a:cubicBezTo>
                    <a:cubicBezTo>
                      <a:pt x="1" y="26"/>
                      <a:pt x="1" y="26"/>
                      <a:pt x="1" y="26"/>
                    </a:cubicBezTo>
                    <a:cubicBezTo>
                      <a:pt x="0" y="27"/>
                      <a:pt x="0" y="27"/>
                      <a:pt x="0" y="28"/>
                    </a:cubicBezTo>
                    <a:cubicBezTo>
                      <a:pt x="0" y="28"/>
                      <a:pt x="0" y="29"/>
                      <a:pt x="1" y="29"/>
                    </a:cubicBezTo>
                    <a:cubicBezTo>
                      <a:pt x="5" y="32"/>
                      <a:pt x="5" y="32"/>
                      <a:pt x="5" y="32"/>
                    </a:cubicBezTo>
                    <a:cubicBezTo>
                      <a:pt x="3" y="35"/>
                      <a:pt x="3" y="35"/>
                      <a:pt x="3" y="35"/>
                    </a:cubicBezTo>
                    <a:cubicBezTo>
                      <a:pt x="2" y="35"/>
                      <a:pt x="2" y="36"/>
                      <a:pt x="2" y="36"/>
                    </a:cubicBezTo>
                    <a:cubicBezTo>
                      <a:pt x="2" y="37"/>
                      <a:pt x="3" y="37"/>
                      <a:pt x="3" y="37"/>
                    </a:cubicBezTo>
                    <a:cubicBezTo>
                      <a:pt x="4" y="38"/>
                      <a:pt x="4" y="38"/>
                      <a:pt x="4" y="38"/>
                    </a:cubicBezTo>
                    <a:cubicBezTo>
                      <a:pt x="1" y="39"/>
                      <a:pt x="1" y="39"/>
                      <a:pt x="1" y="39"/>
                    </a:cubicBezTo>
                    <a:cubicBezTo>
                      <a:pt x="1" y="39"/>
                      <a:pt x="0" y="40"/>
                      <a:pt x="0" y="41"/>
                    </a:cubicBezTo>
                    <a:cubicBezTo>
                      <a:pt x="0" y="41"/>
                      <a:pt x="0" y="42"/>
                      <a:pt x="1" y="42"/>
                    </a:cubicBezTo>
                    <a:cubicBezTo>
                      <a:pt x="4" y="44"/>
                      <a:pt x="4" y="44"/>
                      <a:pt x="4" y="44"/>
                    </a:cubicBezTo>
                    <a:cubicBezTo>
                      <a:pt x="2" y="46"/>
                      <a:pt x="2" y="46"/>
                      <a:pt x="2" y="46"/>
                    </a:cubicBezTo>
                    <a:cubicBezTo>
                      <a:pt x="1" y="46"/>
                      <a:pt x="1" y="47"/>
                      <a:pt x="1" y="47"/>
                    </a:cubicBezTo>
                    <a:cubicBezTo>
                      <a:pt x="1" y="48"/>
                      <a:pt x="1" y="48"/>
                      <a:pt x="2" y="48"/>
                    </a:cubicBezTo>
                    <a:cubicBezTo>
                      <a:pt x="4" y="50"/>
                      <a:pt x="4" y="50"/>
                      <a:pt x="4" y="50"/>
                    </a:cubicBezTo>
                    <a:cubicBezTo>
                      <a:pt x="2" y="53"/>
                      <a:pt x="2" y="53"/>
                      <a:pt x="2" y="53"/>
                    </a:cubicBezTo>
                    <a:cubicBezTo>
                      <a:pt x="2" y="54"/>
                      <a:pt x="2" y="55"/>
                      <a:pt x="3" y="56"/>
                    </a:cubicBezTo>
                    <a:cubicBezTo>
                      <a:pt x="4" y="56"/>
                      <a:pt x="4" y="56"/>
                      <a:pt x="4" y="56"/>
                    </a:cubicBezTo>
                    <a:cubicBezTo>
                      <a:pt x="1" y="58"/>
                      <a:pt x="1" y="58"/>
                      <a:pt x="1" y="58"/>
                    </a:cubicBezTo>
                    <a:cubicBezTo>
                      <a:pt x="1" y="58"/>
                      <a:pt x="1" y="59"/>
                      <a:pt x="1" y="59"/>
                    </a:cubicBezTo>
                    <a:cubicBezTo>
                      <a:pt x="1" y="60"/>
                      <a:pt x="1" y="60"/>
                      <a:pt x="2" y="61"/>
                    </a:cubicBezTo>
                    <a:cubicBezTo>
                      <a:pt x="5" y="63"/>
                      <a:pt x="5" y="63"/>
                      <a:pt x="5" y="63"/>
                    </a:cubicBezTo>
                    <a:cubicBezTo>
                      <a:pt x="1" y="66"/>
                      <a:pt x="1" y="66"/>
                      <a:pt x="1" y="66"/>
                    </a:cubicBezTo>
                    <a:cubicBezTo>
                      <a:pt x="1" y="66"/>
                      <a:pt x="1" y="67"/>
                      <a:pt x="1" y="67"/>
                    </a:cubicBezTo>
                    <a:cubicBezTo>
                      <a:pt x="1" y="67"/>
                      <a:pt x="1" y="68"/>
                      <a:pt x="2" y="68"/>
                    </a:cubicBezTo>
                    <a:cubicBezTo>
                      <a:pt x="5" y="70"/>
                      <a:pt x="5" y="70"/>
                      <a:pt x="5" y="70"/>
                    </a:cubicBezTo>
                    <a:cubicBezTo>
                      <a:pt x="3" y="75"/>
                      <a:pt x="3" y="75"/>
                      <a:pt x="3" y="75"/>
                    </a:cubicBezTo>
                    <a:cubicBezTo>
                      <a:pt x="2" y="75"/>
                      <a:pt x="3" y="76"/>
                      <a:pt x="3" y="77"/>
                    </a:cubicBezTo>
                    <a:cubicBezTo>
                      <a:pt x="4" y="77"/>
                      <a:pt x="4" y="77"/>
                      <a:pt x="4" y="77"/>
                    </a:cubicBezTo>
                    <a:cubicBezTo>
                      <a:pt x="1" y="78"/>
                      <a:pt x="1" y="78"/>
                      <a:pt x="1" y="78"/>
                    </a:cubicBezTo>
                    <a:cubicBezTo>
                      <a:pt x="1" y="78"/>
                      <a:pt x="0" y="78"/>
                      <a:pt x="0" y="79"/>
                    </a:cubicBezTo>
                    <a:cubicBezTo>
                      <a:pt x="0" y="79"/>
                      <a:pt x="1" y="80"/>
                      <a:pt x="1" y="80"/>
                    </a:cubicBezTo>
                    <a:cubicBezTo>
                      <a:pt x="5" y="83"/>
                      <a:pt x="5" y="83"/>
                      <a:pt x="5" y="83"/>
                    </a:cubicBezTo>
                    <a:cubicBezTo>
                      <a:pt x="2" y="86"/>
                      <a:pt x="2" y="86"/>
                      <a:pt x="2" y="86"/>
                    </a:cubicBezTo>
                    <a:cubicBezTo>
                      <a:pt x="2" y="86"/>
                      <a:pt x="2" y="86"/>
                      <a:pt x="2" y="87"/>
                    </a:cubicBezTo>
                    <a:cubicBezTo>
                      <a:pt x="2" y="87"/>
                      <a:pt x="2" y="88"/>
                      <a:pt x="2" y="88"/>
                    </a:cubicBezTo>
                    <a:cubicBezTo>
                      <a:pt x="5" y="90"/>
                      <a:pt x="5" y="90"/>
                      <a:pt x="5" y="90"/>
                    </a:cubicBezTo>
                    <a:cubicBezTo>
                      <a:pt x="3" y="92"/>
                      <a:pt x="3" y="92"/>
                      <a:pt x="3" y="92"/>
                    </a:cubicBezTo>
                    <a:cubicBezTo>
                      <a:pt x="2" y="92"/>
                      <a:pt x="2" y="92"/>
                      <a:pt x="2" y="93"/>
                    </a:cubicBezTo>
                    <a:cubicBezTo>
                      <a:pt x="2" y="93"/>
                      <a:pt x="2" y="94"/>
                      <a:pt x="3" y="94"/>
                    </a:cubicBezTo>
                    <a:cubicBezTo>
                      <a:pt x="4" y="95"/>
                      <a:pt x="4" y="95"/>
                      <a:pt x="4" y="95"/>
                    </a:cubicBezTo>
                    <a:cubicBezTo>
                      <a:pt x="2" y="95"/>
                      <a:pt x="2" y="95"/>
                      <a:pt x="2" y="95"/>
                    </a:cubicBezTo>
                    <a:cubicBezTo>
                      <a:pt x="1" y="96"/>
                      <a:pt x="1" y="96"/>
                      <a:pt x="1" y="97"/>
                    </a:cubicBezTo>
                    <a:cubicBezTo>
                      <a:pt x="1" y="97"/>
                      <a:pt x="1" y="98"/>
                      <a:pt x="2" y="98"/>
                    </a:cubicBezTo>
                    <a:cubicBezTo>
                      <a:pt x="4" y="100"/>
                      <a:pt x="4" y="100"/>
                      <a:pt x="4" y="100"/>
                    </a:cubicBezTo>
                    <a:cubicBezTo>
                      <a:pt x="2" y="102"/>
                      <a:pt x="2" y="102"/>
                      <a:pt x="2" y="102"/>
                    </a:cubicBezTo>
                    <a:cubicBezTo>
                      <a:pt x="2" y="102"/>
                      <a:pt x="1" y="103"/>
                      <a:pt x="2" y="103"/>
                    </a:cubicBezTo>
                    <a:cubicBezTo>
                      <a:pt x="2" y="104"/>
                      <a:pt x="2" y="104"/>
                      <a:pt x="2" y="104"/>
                    </a:cubicBezTo>
                    <a:cubicBezTo>
                      <a:pt x="4" y="105"/>
                      <a:pt x="4" y="105"/>
                      <a:pt x="4" y="105"/>
                    </a:cubicBezTo>
                    <a:cubicBezTo>
                      <a:pt x="2" y="107"/>
                      <a:pt x="2" y="107"/>
                      <a:pt x="2" y="107"/>
                    </a:cubicBezTo>
                    <a:cubicBezTo>
                      <a:pt x="2" y="107"/>
                      <a:pt x="1" y="107"/>
                      <a:pt x="1" y="108"/>
                    </a:cubicBezTo>
                    <a:cubicBezTo>
                      <a:pt x="1" y="108"/>
                      <a:pt x="2" y="109"/>
                      <a:pt x="2" y="109"/>
                    </a:cubicBezTo>
                    <a:cubicBezTo>
                      <a:pt x="4" y="111"/>
                      <a:pt x="4" y="111"/>
                      <a:pt x="4" y="111"/>
                    </a:cubicBezTo>
                    <a:cubicBezTo>
                      <a:pt x="1" y="112"/>
                      <a:pt x="1" y="112"/>
                      <a:pt x="1" y="112"/>
                    </a:cubicBezTo>
                    <a:cubicBezTo>
                      <a:pt x="1" y="112"/>
                      <a:pt x="0" y="113"/>
                      <a:pt x="0" y="113"/>
                    </a:cubicBezTo>
                    <a:cubicBezTo>
                      <a:pt x="0" y="114"/>
                      <a:pt x="0" y="114"/>
                      <a:pt x="1" y="115"/>
                    </a:cubicBezTo>
                    <a:cubicBezTo>
                      <a:pt x="3" y="116"/>
                      <a:pt x="3" y="116"/>
                      <a:pt x="3" y="116"/>
                    </a:cubicBezTo>
                    <a:cubicBezTo>
                      <a:pt x="1" y="118"/>
                      <a:pt x="1" y="118"/>
                      <a:pt x="1" y="118"/>
                    </a:cubicBezTo>
                    <a:cubicBezTo>
                      <a:pt x="0" y="118"/>
                      <a:pt x="0" y="118"/>
                      <a:pt x="0" y="119"/>
                    </a:cubicBezTo>
                    <a:cubicBezTo>
                      <a:pt x="0" y="119"/>
                      <a:pt x="0" y="120"/>
                      <a:pt x="1" y="120"/>
                    </a:cubicBezTo>
                    <a:cubicBezTo>
                      <a:pt x="5" y="123"/>
                      <a:pt x="5" y="123"/>
                      <a:pt x="5" y="123"/>
                    </a:cubicBezTo>
                    <a:cubicBezTo>
                      <a:pt x="2" y="125"/>
                      <a:pt x="2" y="125"/>
                      <a:pt x="2" y="125"/>
                    </a:cubicBezTo>
                    <a:cubicBezTo>
                      <a:pt x="2" y="125"/>
                      <a:pt x="2" y="126"/>
                      <a:pt x="2" y="126"/>
                    </a:cubicBezTo>
                    <a:cubicBezTo>
                      <a:pt x="2" y="127"/>
                      <a:pt x="2" y="127"/>
                      <a:pt x="2" y="127"/>
                    </a:cubicBezTo>
                    <a:cubicBezTo>
                      <a:pt x="5" y="129"/>
                      <a:pt x="5" y="129"/>
                      <a:pt x="5" y="129"/>
                    </a:cubicBezTo>
                    <a:cubicBezTo>
                      <a:pt x="2" y="130"/>
                      <a:pt x="2" y="130"/>
                      <a:pt x="2" y="130"/>
                    </a:cubicBezTo>
                    <a:cubicBezTo>
                      <a:pt x="1" y="130"/>
                      <a:pt x="1" y="130"/>
                      <a:pt x="1" y="131"/>
                    </a:cubicBezTo>
                    <a:cubicBezTo>
                      <a:pt x="1" y="131"/>
                      <a:pt x="1" y="132"/>
                      <a:pt x="1" y="132"/>
                    </a:cubicBezTo>
                    <a:cubicBezTo>
                      <a:pt x="4" y="134"/>
                      <a:pt x="4" y="134"/>
                      <a:pt x="4" y="134"/>
                    </a:cubicBezTo>
                    <a:cubicBezTo>
                      <a:pt x="2" y="135"/>
                      <a:pt x="2" y="135"/>
                      <a:pt x="2" y="135"/>
                    </a:cubicBezTo>
                    <a:cubicBezTo>
                      <a:pt x="1" y="135"/>
                      <a:pt x="1" y="136"/>
                      <a:pt x="1" y="136"/>
                    </a:cubicBezTo>
                    <a:cubicBezTo>
                      <a:pt x="1" y="137"/>
                      <a:pt x="1" y="137"/>
                      <a:pt x="1" y="138"/>
                    </a:cubicBezTo>
                    <a:cubicBezTo>
                      <a:pt x="4" y="139"/>
                      <a:pt x="4" y="139"/>
                      <a:pt x="4" y="139"/>
                    </a:cubicBezTo>
                    <a:cubicBezTo>
                      <a:pt x="2" y="140"/>
                      <a:pt x="2" y="140"/>
                      <a:pt x="2" y="140"/>
                    </a:cubicBezTo>
                    <a:cubicBezTo>
                      <a:pt x="1" y="140"/>
                      <a:pt x="1" y="141"/>
                      <a:pt x="1" y="141"/>
                    </a:cubicBezTo>
                    <a:cubicBezTo>
                      <a:pt x="1" y="142"/>
                      <a:pt x="1" y="142"/>
                      <a:pt x="2" y="143"/>
                    </a:cubicBezTo>
                    <a:cubicBezTo>
                      <a:pt x="5" y="145"/>
                      <a:pt x="5" y="145"/>
                      <a:pt x="5" y="145"/>
                    </a:cubicBezTo>
                    <a:cubicBezTo>
                      <a:pt x="1" y="148"/>
                      <a:pt x="1" y="148"/>
                      <a:pt x="1" y="148"/>
                    </a:cubicBezTo>
                    <a:cubicBezTo>
                      <a:pt x="1" y="148"/>
                      <a:pt x="1" y="148"/>
                      <a:pt x="1" y="149"/>
                    </a:cubicBezTo>
                    <a:cubicBezTo>
                      <a:pt x="1" y="149"/>
                      <a:pt x="1" y="150"/>
                      <a:pt x="2" y="150"/>
                    </a:cubicBezTo>
                    <a:cubicBezTo>
                      <a:pt x="4" y="152"/>
                      <a:pt x="4" y="152"/>
                      <a:pt x="4" y="152"/>
                    </a:cubicBezTo>
                    <a:cubicBezTo>
                      <a:pt x="1" y="152"/>
                      <a:pt x="1" y="152"/>
                      <a:pt x="1" y="152"/>
                    </a:cubicBezTo>
                    <a:cubicBezTo>
                      <a:pt x="1" y="152"/>
                      <a:pt x="0" y="152"/>
                      <a:pt x="0" y="153"/>
                    </a:cubicBezTo>
                    <a:cubicBezTo>
                      <a:pt x="0" y="154"/>
                      <a:pt x="0" y="154"/>
                      <a:pt x="1" y="155"/>
                    </a:cubicBezTo>
                    <a:cubicBezTo>
                      <a:pt x="5" y="157"/>
                      <a:pt x="5" y="157"/>
                      <a:pt x="5" y="157"/>
                    </a:cubicBezTo>
                    <a:cubicBezTo>
                      <a:pt x="2" y="161"/>
                      <a:pt x="2" y="161"/>
                      <a:pt x="2" y="161"/>
                    </a:cubicBezTo>
                    <a:cubicBezTo>
                      <a:pt x="1" y="161"/>
                      <a:pt x="1" y="161"/>
                      <a:pt x="1" y="162"/>
                    </a:cubicBezTo>
                    <a:cubicBezTo>
                      <a:pt x="1" y="162"/>
                      <a:pt x="2" y="163"/>
                      <a:pt x="2" y="163"/>
                    </a:cubicBezTo>
                    <a:cubicBezTo>
                      <a:pt x="5" y="165"/>
                      <a:pt x="5" y="165"/>
                      <a:pt x="5" y="165"/>
                    </a:cubicBezTo>
                    <a:cubicBezTo>
                      <a:pt x="2" y="167"/>
                      <a:pt x="2" y="167"/>
                      <a:pt x="2" y="167"/>
                    </a:cubicBezTo>
                    <a:cubicBezTo>
                      <a:pt x="2" y="167"/>
                      <a:pt x="1" y="168"/>
                      <a:pt x="1" y="168"/>
                    </a:cubicBezTo>
                    <a:cubicBezTo>
                      <a:pt x="1" y="169"/>
                      <a:pt x="2" y="169"/>
                      <a:pt x="2" y="170"/>
                    </a:cubicBezTo>
                    <a:cubicBezTo>
                      <a:pt x="5" y="171"/>
                      <a:pt x="5" y="171"/>
                      <a:pt x="5" y="171"/>
                    </a:cubicBezTo>
                    <a:cubicBezTo>
                      <a:pt x="2" y="174"/>
                      <a:pt x="2" y="174"/>
                      <a:pt x="2" y="174"/>
                    </a:cubicBezTo>
                    <a:cubicBezTo>
                      <a:pt x="1" y="174"/>
                      <a:pt x="1" y="174"/>
                      <a:pt x="1" y="175"/>
                    </a:cubicBezTo>
                    <a:cubicBezTo>
                      <a:pt x="1" y="175"/>
                      <a:pt x="1" y="176"/>
                      <a:pt x="2" y="176"/>
                    </a:cubicBezTo>
                    <a:cubicBezTo>
                      <a:pt x="4" y="178"/>
                      <a:pt x="4" y="178"/>
                      <a:pt x="4" y="178"/>
                    </a:cubicBezTo>
                    <a:cubicBezTo>
                      <a:pt x="2" y="178"/>
                      <a:pt x="2" y="178"/>
                      <a:pt x="2" y="178"/>
                    </a:cubicBezTo>
                    <a:cubicBezTo>
                      <a:pt x="1" y="178"/>
                      <a:pt x="1" y="179"/>
                      <a:pt x="1" y="179"/>
                    </a:cubicBezTo>
                    <a:cubicBezTo>
                      <a:pt x="1" y="180"/>
                      <a:pt x="1" y="181"/>
                      <a:pt x="1" y="181"/>
                    </a:cubicBezTo>
                    <a:cubicBezTo>
                      <a:pt x="5" y="183"/>
                      <a:pt x="5" y="183"/>
                      <a:pt x="5" y="183"/>
                    </a:cubicBezTo>
                    <a:cubicBezTo>
                      <a:pt x="3" y="183"/>
                      <a:pt x="3" y="183"/>
                      <a:pt x="3" y="183"/>
                    </a:cubicBezTo>
                    <a:cubicBezTo>
                      <a:pt x="2" y="184"/>
                      <a:pt x="2" y="184"/>
                      <a:pt x="2" y="185"/>
                    </a:cubicBezTo>
                    <a:cubicBezTo>
                      <a:pt x="1" y="185"/>
                      <a:pt x="2" y="186"/>
                      <a:pt x="2" y="186"/>
                    </a:cubicBezTo>
                    <a:cubicBezTo>
                      <a:pt x="5" y="188"/>
                      <a:pt x="5" y="188"/>
                      <a:pt x="5" y="188"/>
                    </a:cubicBezTo>
                    <a:cubicBezTo>
                      <a:pt x="2" y="190"/>
                      <a:pt x="2" y="190"/>
                      <a:pt x="2" y="190"/>
                    </a:cubicBezTo>
                    <a:cubicBezTo>
                      <a:pt x="1" y="190"/>
                      <a:pt x="1" y="190"/>
                      <a:pt x="1" y="191"/>
                    </a:cubicBezTo>
                    <a:cubicBezTo>
                      <a:pt x="1" y="191"/>
                      <a:pt x="1" y="192"/>
                      <a:pt x="2" y="192"/>
                    </a:cubicBezTo>
                    <a:cubicBezTo>
                      <a:pt x="5" y="194"/>
                      <a:pt x="5" y="194"/>
                      <a:pt x="5" y="194"/>
                    </a:cubicBezTo>
                    <a:cubicBezTo>
                      <a:pt x="3" y="196"/>
                      <a:pt x="3" y="196"/>
                      <a:pt x="3" y="196"/>
                    </a:cubicBezTo>
                    <a:cubicBezTo>
                      <a:pt x="3" y="196"/>
                      <a:pt x="2" y="196"/>
                      <a:pt x="2" y="197"/>
                    </a:cubicBezTo>
                    <a:cubicBezTo>
                      <a:pt x="2" y="197"/>
                      <a:pt x="3" y="198"/>
                      <a:pt x="3" y="198"/>
                    </a:cubicBezTo>
                    <a:cubicBezTo>
                      <a:pt x="4" y="199"/>
                      <a:pt x="4" y="199"/>
                      <a:pt x="4" y="199"/>
                    </a:cubicBezTo>
                    <a:cubicBezTo>
                      <a:pt x="2" y="201"/>
                      <a:pt x="2" y="201"/>
                      <a:pt x="2" y="201"/>
                    </a:cubicBezTo>
                    <a:cubicBezTo>
                      <a:pt x="2" y="202"/>
                      <a:pt x="1" y="202"/>
                      <a:pt x="2" y="203"/>
                    </a:cubicBezTo>
                    <a:cubicBezTo>
                      <a:pt x="2" y="203"/>
                      <a:pt x="2" y="203"/>
                      <a:pt x="2" y="204"/>
                    </a:cubicBezTo>
                    <a:cubicBezTo>
                      <a:pt x="5" y="205"/>
                      <a:pt x="5" y="205"/>
                      <a:pt x="5" y="205"/>
                    </a:cubicBezTo>
                    <a:cubicBezTo>
                      <a:pt x="1" y="206"/>
                      <a:pt x="1" y="206"/>
                      <a:pt x="1" y="206"/>
                    </a:cubicBezTo>
                    <a:cubicBezTo>
                      <a:pt x="1" y="207"/>
                      <a:pt x="0" y="207"/>
                      <a:pt x="0" y="208"/>
                    </a:cubicBezTo>
                    <a:cubicBezTo>
                      <a:pt x="0" y="208"/>
                      <a:pt x="1" y="209"/>
                      <a:pt x="1" y="209"/>
                    </a:cubicBezTo>
                    <a:cubicBezTo>
                      <a:pt x="4" y="211"/>
                      <a:pt x="4" y="211"/>
                      <a:pt x="4" y="211"/>
                    </a:cubicBezTo>
                    <a:cubicBezTo>
                      <a:pt x="2" y="214"/>
                      <a:pt x="2" y="214"/>
                      <a:pt x="2" y="214"/>
                    </a:cubicBezTo>
                    <a:cubicBezTo>
                      <a:pt x="2" y="214"/>
                      <a:pt x="2" y="214"/>
                      <a:pt x="2" y="215"/>
                    </a:cubicBezTo>
                    <a:cubicBezTo>
                      <a:pt x="2" y="215"/>
                      <a:pt x="2" y="216"/>
                      <a:pt x="2" y="216"/>
                    </a:cubicBezTo>
                    <a:cubicBezTo>
                      <a:pt x="4" y="217"/>
                      <a:pt x="4" y="217"/>
                      <a:pt x="4" y="217"/>
                    </a:cubicBezTo>
                    <a:cubicBezTo>
                      <a:pt x="2" y="219"/>
                      <a:pt x="2" y="219"/>
                      <a:pt x="2" y="219"/>
                    </a:cubicBezTo>
                    <a:cubicBezTo>
                      <a:pt x="2" y="220"/>
                      <a:pt x="2" y="220"/>
                      <a:pt x="2" y="221"/>
                    </a:cubicBezTo>
                    <a:cubicBezTo>
                      <a:pt x="2" y="221"/>
                      <a:pt x="2" y="221"/>
                      <a:pt x="3" y="222"/>
                    </a:cubicBezTo>
                    <a:cubicBezTo>
                      <a:pt x="5" y="223"/>
                      <a:pt x="5" y="223"/>
                      <a:pt x="5" y="223"/>
                    </a:cubicBezTo>
                    <a:cubicBezTo>
                      <a:pt x="1" y="226"/>
                      <a:pt x="1" y="226"/>
                      <a:pt x="1" y="226"/>
                    </a:cubicBezTo>
                    <a:cubicBezTo>
                      <a:pt x="1" y="226"/>
                      <a:pt x="1" y="227"/>
                      <a:pt x="1" y="227"/>
                    </a:cubicBezTo>
                    <a:cubicBezTo>
                      <a:pt x="1" y="228"/>
                      <a:pt x="1" y="228"/>
                      <a:pt x="2" y="228"/>
                    </a:cubicBezTo>
                    <a:cubicBezTo>
                      <a:pt x="4" y="230"/>
                      <a:pt x="4" y="230"/>
                      <a:pt x="4" y="230"/>
                    </a:cubicBezTo>
                    <a:cubicBezTo>
                      <a:pt x="2" y="231"/>
                      <a:pt x="2" y="231"/>
                      <a:pt x="2" y="231"/>
                    </a:cubicBezTo>
                    <a:cubicBezTo>
                      <a:pt x="1" y="231"/>
                      <a:pt x="1" y="232"/>
                      <a:pt x="1" y="232"/>
                    </a:cubicBezTo>
                    <a:cubicBezTo>
                      <a:pt x="1" y="233"/>
                      <a:pt x="1" y="233"/>
                      <a:pt x="1" y="233"/>
                    </a:cubicBezTo>
                    <a:cubicBezTo>
                      <a:pt x="5" y="235"/>
                      <a:pt x="5" y="235"/>
                      <a:pt x="5" y="235"/>
                    </a:cubicBezTo>
                    <a:cubicBezTo>
                      <a:pt x="3" y="238"/>
                      <a:pt x="3" y="238"/>
                      <a:pt x="3" y="238"/>
                    </a:cubicBezTo>
                    <a:cubicBezTo>
                      <a:pt x="2" y="238"/>
                      <a:pt x="2" y="239"/>
                      <a:pt x="2" y="239"/>
                    </a:cubicBezTo>
                    <a:cubicBezTo>
                      <a:pt x="3" y="239"/>
                      <a:pt x="3" y="240"/>
                      <a:pt x="3" y="240"/>
                    </a:cubicBezTo>
                    <a:cubicBezTo>
                      <a:pt x="5" y="241"/>
                      <a:pt x="5" y="241"/>
                      <a:pt x="5" y="241"/>
                    </a:cubicBezTo>
                    <a:cubicBezTo>
                      <a:pt x="2" y="243"/>
                      <a:pt x="2" y="243"/>
                      <a:pt x="2" y="243"/>
                    </a:cubicBezTo>
                    <a:cubicBezTo>
                      <a:pt x="1" y="243"/>
                      <a:pt x="1" y="243"/>
                      <a:pt x="1" y="244"/>
                    </a:cubicBezTo>
                    <a:cubicBezTo>
                      <a:pt x="1" y="244"/>
                      <a:pt x="1" y="245"/>
                      <a:pt x="2" y="245"/>
                    </a:cubicBezTo>
                    <a:cubicBezTo>
                      <a:pt x="5" y="247"/>
                      <a:pt x="5" y="247"/>
                      <a:pt x="5" y="247"/>
                    </a:cubicBezTo>
                    <a:cubicBezTo>
                      <a:pt x="3" y="250"/>
                      <a:pt x="3" y="250"/>
                      <a:pt x="3" y="250"/>
                    </a:cubicBezTo>
                    <a:cubicBezTo>
                      <a:pt x="2" y="250"/>
                      <a:pt x="2" y="250"/>
                      <a:pt x="2" y="251"/>
                    </a:cubicBezTo>
                    <a:cubicBezTo>
                      <a:pt x="3" y="251"/>
                      <a:pt x="3" y="252"/>
                      <a:pt x="3" y="252"/>
                    </a:cubicBezTo>
                    <a:cubicBezTo>
                      <a:pt x="6" y="253"/>
                      <a:pt x="6" y="253"/>
                      <a:pt x="6" y="253"/>
                    </a:cubicBezTo>
                    <a:cubicBezTo>
                      <a:pt x="3" y="255"/>
                      <a:pt x="3" y="255"/>
                      <a:pt x="3" y="255"/>
                    </a:cubicBezTo>
                    <a:cubicBezTo>
                      <a:pt x="2" y="255"/>
                      <a:pt x="2" y="256"/>
                      <a:pt x="2" y="256"/>
                    </a:cubicBezTo>
                    <a:cubicBezTo>
                      <a:pt x="2" y="257"/>
                      <a:pt x="2" y="257"/>
                      <a:pt x="3" y="258"/>
                    </a:cubicBezTo>
                    <a:cubicBezTo>
                      <a:pt x="5" y="259"/>
                      <a:pt x="5" y="259"/>
                      <a:pt x="5" y="259"/>
                    </a:cubicBezTo>
                    <a:cubicBezTo>
                      <a:pt x="1" y="260"/>
                      <a:pt x="1" y="260"/>
                      <a:pt x="1" y="260"/>
                    </a:cubicBezTo>
                    <a:cubicBezTo>
                      <a:pt x="1" y="260"/>
                      <a:pt x="0" y="261"/>
                      <a:pt x="0" y="262"/>
                    </a:cubicBezTo>
                    <a:cubicBezTo>
                      <a:pt x="0" y="262"/>
                      <a:pt x="1" y="263"/>
                      <a:pt x="1" y="263"/>
                    </a:cubicBezTo>
                    <a:cubicBezTo>
                      <a:pt x="5" y="266"/>
                      <a:pt x="5" y="266"/>
                      <a:pt x="5" y="266"/>
                    </a:cubicBezTo>
                    <a:cubicBezTo>
                      <a:pt x="2" y="267"/>
                      <a:pt x="2" y="267"/>
                      <a:pt x="2" y="267"/>
                    </a:cubicBezTo>
                    <a:cubicBezTo>
                      <a:pt x="2" y="268"/>
                      <a:pt x="2" y="268"/>
                      <a:pt x="2" y="269"/>
                    </a:cubicBezTo>
                    <a:cubicBezTo>
                      <a:pt x="1" y="269"/>
                      <a:pt x="2" y="270"/>
                      <a:pt x="2" y="270"/>
                    </a:cubicBezTo>
                    <a:cubicBezTo>
                      <a:pt x="5" y="271"/>
                      <a:pt x="5" y="271"/>
                      <a:pt x="5" y="271"/>
                    </a:cubicBezTo>
                    <a:cubicBezTo>
                      <a:pt x="2" y="273"/>
                      <a:pt x="2" y="273"/>
                      <a:pt x="2" y="273"/>
                    </a:cubicBezTo>
                    <a:cubicBezTo>
                      <a:pt x="2" y="274"/>
                      <a:pt x="1" y="274"/>
                      <a:pt x="2" y="275"/>
                    </a:cubicBezTo>
                    <a:cubicBezTo>
                      <a:pt x="2" y="275"/>
                      <a:pt x="2" y="276"/>
                      <a:pt x="2" y="276"/>
                    </a:cubicBezTo>
                    <a:cubicBezTo>
                      <a:pt x="5" y="277"/>
                      <a:pt x="5" y="277"/>
                      <a:pt x="5" y="277"/>
                    </a:cubicBezTo>
                    <a:cubicBezTo>
                      <a:pt x="3" y="279"/>
                      <a:pt x="3" y="279"/>
                      <a:pt x="3" y="279"/>
                    </a:cubicBezTo>
                    <a:cubicBezTo>
                      <a:pt x="2" y="279"/>
                      <a:pt x="2" y="280"/>
                      <a:pt x="2" y="280"/>
                    </a:cubicBezTo>
                    <a:cubicBezTo>
                      <a:pt x="2" y="281"/>
                      <a:pt x="3" y="281"/>
                      <a:pt x="3" y="281"/>
                    </a:cubicBezTo>
                    <a:cubicBezTo>
                      <a:pt x="5" y="283"/>
                      <a:pt x="5" y="283"/>
                      <a:pt x="5" y="283"/>
                    </a:cubicBezTo>
                    <a:cubicBezTo>
                      <a:pt x="2" y="287"/>
                      <a:pt x="2" y="287"/>
                      <a:pt x="2" y="287"/>
                    </a:cubicBezTo>
                    <a:cubicBezTo>
                      <a:pt x="2" y="287"/>
                      <a:pt x="2" y="288"/>
                      <a:pt x="2" y="288"/>
                    </a:cubicBezTo>
                    <a:cubicBezTo>
                      <a:pt x="2" y="288"/>
                      <a:pt x="3" y="289"/>
                      <a:pt x="3" y="289"/>
                    </a:cubicBezTo>
                    <a:cubicBezTo>
                      <a:pt x="4" y="290"/>
                      <a:pt x="4" y="290"/>
                      <a:pt x="4" y="290"/>
                    </a:cubicBezTo>
                    <a:cubicBezTo>
                      <a:pt x="2" y="291"/>
                      <a:pt x="2" y="291"/>
                      <a:pt x="2" y="291"/>
                    </a:cubicBezTo>
                    <a:cubicBezTo>
                      <a:pt x="1" y="292"/>
                      <a:pt x="1" y="292"/>
                      <a:pt x="1" y="293"/>
                    </a:cubicBezTo>
                    <a:cubicBezTo>
                      <a:pt x="1" y="293"/>
                      <a:pt x="1" y="294"/>
                      <a:pt x="2" y="294"/>
                    </a:cubicBezTo>
                    <a:cubicBezTo>
                      <a:pt x="5" y="296"/>
                      <a:pt x="5" y="296"/>
                      <a:pt x="5" y="296"/>
                    </a:cubicBezTo>
                    <a:cubicBezTo>
                      <a:pt x="2" y="299"/>
                      <a:pt x="2" y="299"/>
                      <a:pt x="2" y="299"/>
                    </a:cubicBezTo>
                    <a:cubicBezTo>
                      <a:pt x="2" y="299"/>
                      <a:pt x="1" y="299"/>
                      <a:pt x="1" y="300"/>
                    </a:cubicBezTo>
                    <a:cubicBezTo>
                      <a:pt x="1" y="300"/>
                      <a:pt x="2" y="301"/>
                      <a:pt x="2" y="301"/>
                    </a:cubicBezTo>
                    <a:cubicBezTo>
                      <a:pt x="4" y="302"/>
                      <a:pt x="4" y="302"/>
                      <a:pt x="4" y="302"/>
                    </a:cubicBezTo>
                    <a:cubicBezTo>
                      <a:pt x="2" y="303"/>
                      <a:pt x="2" y="303"/>
                      <a:pt x="2" y="303"/>
                    </a:cubicBezTo>
                    <a:cubicBezTo>
                      <a:pt x="2" y="304"/>
                      <a:pt x="1" y="304"/>
                      <a:pt x="1" y="305"/>
                    </a:cubicBezTo>
                    <a:cubicBezTo>
                      <a:pt x="1" y="305"/>
                      <a:pt x="2" y="306"/>
                      <a:pt x="2" y="306"/>
                    </a:cubicBezTo>
                    <a:cubicBezTo>
                      <a:pt x="6" y="308"/>
                      <a:pt x="6" y="308"/>
                      <a:pt x="6" y="308"/>
                    </a:cubicBezTo>
                    <a:cubicBezTo>
                      <a:pt x="2" y="311"/>
                      <a:pt x="2" y="311"/>
                      <a:pt x="2" y="311"/>
                    </a:cubicBezTo>
                    <a:cubicBezTo>
                      <a:pt x="2" y="311"/>
                      <a:pt x="2" y="312"/>
                      <a:pt x="2" y="312"/>
                    </a:cubicBezTo>
                    <a:cubicBezTo>
                      <a:pt x="2" y="313"/>
                      <a:pt x="2" y="313"/>
                      <a:pt x="3" y="313"/>
                    </a:cubicBezTo>
                    <a:cubicBezTo>
                      <a:pt x="4" y="314"/>
                      <a:pt x="4" y="314"/>
                      <a:pt x="4" y="314"/>
                    </a:cubicBezTo>
                    <a:cubicBezTo>
                      <a:pt x="1" y="315"/>
                      <a:pt x="1" y="315"/>
                      <a:pt x="1" y="315"/>
                    </a:cubicBezTo>
                    <a:cubicBezTo>
                      <a:pt x="1" y="315"/>
                      <a:pt x="0" y="315"/>
                      <a:pt x="0" y="316"/>
                    </a:cubicBezTo>
                    <a:cubicBezTo>
                      <a:pt x="0" y="316"/>
                      <a:pt x="1" y="317"/>
                      <a:pt x="1" y="317"/>
                    </a:cubicBezTo>
                    <a:cubicBezTo>
                      <a:pt x="4" y="319"/>
                      <a:pt x="4" y="319"/>
                      <a:pt x="4" y="319"/>
                    </a:cubicBezTo>
                    <a:cubicBezTo>
                      <a:pt x="1" y="322"/>
                      <a:pt x="1" y="322"/>
                      <a:pt x="1" y="322"/>
                    </a:cubicBezTo>
                    <a:cubicBezTo>
                      <a:pt x="1" y="322"/>
                      <a:pt x="1" y="322"/>
                      <a:pt x="1" y="323"/>
                    </a:cubicBezTo>
                    <a:cubicBezTo>
                      <a:pt x="1" y="323"/>
                      <a:pt x="1" y="324"/>
                      <a:pt x="2" y="324"/>
                    </a:cubicBezTo>
                    <a:cubicBezTo>
                      <a:pt x="4" y="325"/>
                      <a:pt x="4" y="325"/>
                      <a:pt x="4" y="325"/>
                    </a:cubicBezTo>
                    <a:cubicBezTo>
                      <a:pt x="2" y="326"/>
                      <a:pt x="2" y="326"/>
                      <a:pt x="2" y="326"/>
                    </a:cubicBezTo>
                    <a:cubicBezTo>
                      <a:pt x="1" y="326"/>
                      <a:pt x="1" y="326"/>
                      <a:pt x="0" y="327"/>
                    </a:cubicBezTo>
                    <a:cubicBezTo>
                      <a:pt x="0" y="328"/>
                      <a:pt x="1" y="328"/>
                      <a:pt x="1" y="328"/>
                    </a:cubicBezTo>
                    <a:cubicBezTo>
                      <a:pt x="4" y="330"/>
                      <a:pt x="4" y="330"/>
                      <a:pt x="4" y="330"/>
                    </a:cubicBezTo>
                    <a:cubicBezTo>
                      <a:pt x="2" y="333"/>
                      <a:pt x="2" y="333"/>
                      <a:pt x="2" y="333"/>
                    </a:cubicBezTo>
                    <a:cubicBezTo>
                      <a:pt x="2" y="333"/>
                      <a:pt x="2" y="334"/>
                      <a:pt x="2" y="334"/>
                    </a:cubicBezTo>
                    <a:cubicBezTo>
                      <a:pt x="2" y="335"/>
                      <a:pt x="2" y="335"/>
                      <a:pt x="2" y="335"/>
                    </a:cubicBezTo>
                    <a:cubicBezTo>
                      <a:pt x="5" y="337"/>
                      <a:pt x="5" y="337"/>
                      <a:pt x="5" y="337"/>
                    </a:cubicBezTo>
                    <a:cubicBezTo>
                      <a:pt x="2" y="337"/>
                      <a:pt x="2" y="337"/>
                      <a:pt x="2" y="337"/>
                    </a:cubicBezTo>
                    <a:cubicBezTo>
                      <a:pt x="2" y="337"/>
                      <a:pt x="1" y="338"/>
                      <a:pt x="1" y="338"/>
                    </a:cubicBezTo>
                    <a:cubicBezTo>
                      <a:pt x="1" y="339"/>
                      <a:pt x="1" y="339"/>
                      <a:pt x="2" y="340"/>
                    </a:cubicBezTo>
                    <a:cubicBezTo>
                      <a:pt x="4" y="342"/>
                      <a:pt x="4" y="342"/>
                      <a:pt x="4" y="342"/>
                    </a:cubicBezTo>
                    <a:cubicBezTo>
                      <a:pt x="1" y="344"/>
                      <a:pt x="1" y="344"/>
                      <a:pt x="1" y="344"/>
                    </a:cubicBezTo>
                    <a:cubicBezTo>
                      <a:pt x="1" y="344"/>
                      <a:pt x="1" y="345"/>
                      <a:pt x="1" y="345"/>
                    </a:cubicBezTo>
                    <a:cubicBezTo>
                      <a:pt x="1" y="346"/>
                      <a:pt x="1" y="346"/>
                      <a:pt x="1" y="347"/>
                    </a:cubicBezTo>
                    <a:cubicBezTo>
                      <a:pt x="5" y="349"/>
                      <a:pt x="5" y="349"/>
                      <a:pt x="5" y="349"/>
                    </a:cubicBezTo>
                    <a:cubicBezTo>
                      <a:pt x="2" y="350"/>
                      <a:pt x="2" y="350"/>
                      <a:pt x="2" y="350"/>
                    </a:cubicBezTo>
                    <a:cubicBezTo>
                      <a:pt x="1" y="350"/>
                      <a:pt x="1" y="351"/>
                      <a:pt x="1" y="351"/>
                    </a:cubicBezTo>
                    <a:cubicBezTo>
                      <a:pt x="1" y="352"/>
                      <a:pt x="1" y="352"/>
                      <a:pt x="1" y="353"/>
                    </a:cubicBezTo>
                    <a:cubicBezTo>
                      <a:pt x="5" y="355"/>
                      <a:pt x="5" y="355"/>
                      <a:pt x="5" y="355"/>
                    </a:cubicBezTo>
                    <a:cubicBezTo>
                      <a:pt x="1" y="355"/>
                      <a:pt x="1" y="355"/>
                      <a:pt x="1" y="355"/>
                    </a:cubicBezTo>
                    <a:cubicBezTo>
                      <a:pt x="1" y="355"/>
                      <a:pt x="0" y="356"/>
                      <a:pt x="0" y="356"/>
                    </a:cubicBezTo>
                    <a:cubicBezTo>
                      <a:pt x="0" y="357"/>
                      <a:pt x="0" y="358"/>
                      <a:pt x="1" y="358"/>
                    </a:cubicBezTo>
                    <a:cubicBezTo>
                      <a:pt x="4" y="360"/>
                      <a:pt x="4" y="360"/>
                      <a:pt x="4" y="360"/>
                    </a:cubicBezTo>
                    <a:cubicBezTo>
                      <a:pt x="2" y="363"/>
                      <a:pt x="2" y="363"/>
                      <a:pt x="2" y="363"/>
                    </a:cubicBezTo>
                    <a:cubicBezTo>
                      <a:pt x="1" y="364"/>
                      <a:pt x="1" y="364"/>
                      <a:pt x="1" y="365"/>
                    </a:cubicBezTo>
                    <a:cubicBezTo>
                      <a:pt x="1" y="365"/>
                      <a:pt x="2" y="365"/>
                      <a:pt x="2" y="366"/>
                    </a:cubicBezTo>
                    <a:cubicBezTo>
                      <a:pt x="6" y="368"/>
                      <a:pt x="6" y="368"/>
                      <a:pt x="6" y="368"/>
                    </a:cubicBezTo>
                    <a:cubicBezTo>
                      <a:pt x="3" y="369"/>
                      <a:pt x="3" y="369"/>
                      <a:pt x="3" y="369"/>
                    </a:cubicBezTo>
                    <a:cubicBezTo>
                      <a:pt x="3" y="370"/>
                      <a:pt x="2" y="370"/>
                      <a:pt x="2" y="371"/>
                    </a:cubicBezTo>
                    <a:cubicBezTo>
                      <a:pt x="2" y="371"/>
                      <a:pt x="3" y="372"/>
                      <a:pt x="3" y="372"/>
                    </a:cubicBezTo>
                    <a:cubicBezTo>
                      <a:pt x="4" y="373"/>
                      <a:pt x="4" y="373"/>
                      <a:pt x="4" y="373"/>
                    </a:cubicBezTo>
                    <a:cubicBezTo>
                      <a:pt x="2" y="375"/>
                      <a:pt x="2" y="375"/>
                      <a:pt x="2" y="375"/>
                    </a:cubicBezTo>
                    <a:cubicBezTo>
                      <a:pt x="2" y="375"/>
                      <a:pt x="2" y="376"/>
                      <a:pt x="2" y="376"/>
                    </a:cubicBezTo>
                    <a:cubicBezTo>
                      <a:pt x="2" y="377"/>
                      <a:pt x="2" y="377"/>
                      <a:pt x="3" y="377"/>
                    </a:cubicBezTo>
                    <a:cubicBezTo>
                      <a:pt x="5" y="379"/>
                      <a:pt x="5" y="379"/>
                      <a:pt x="5" y="379"/>
                    </a:cubicBezTo>
                    <a:cubicBezTo>
                      <a:pt x="2" y="381"/>
                      <a:pt x="2" y="381"/>
                      <a:pt x="2" y="381"/>
                    </a:cubicBezTo>
                    <a:cubicBezTo>
                      <a:pt x="2" y="381"/>
                      <a:pt x="2" y="382"/>
                      <a:pt x="2" y="382"/>
                    </a:cubicBezTo>
                    <a:cubicBezTo>
                      <a:pt x="2" y="383"/>
                      <a:pt x="2" y="383"/>
                      <a:pt x="2" y="383"/>
                    </a:cubicBezTo>
                    <a:cubicBezTo>
                      <a:pt x="6" y="386"/>
                      <a:pt x="6" y="386"/>
                      <a:pt x="6" y="386"/>
                    </a:cubicBezTo>
                    <a:cubicBezTo>
                      <a:pt x="2" y="388"/>
                      <a:pt x="2" y="388"/>
                      <a:pt x="2" y="388"/>
                    </a:cubicBezTo>
                    <a:cubicBezTo>
                      <a:pt x="2" y="388"/>
                      <a:pt x="1" y="389"/>
                      <a:pt x="1" y="389"/>
                    </a:cubicBezTo>
                    <a:cubicBezTo>
                      <a:pt x="1" y="390"/>
                      <a:pt x="2" y="390"/>
                      <a:pt x="2" y="390"/>
                    </a:cubicBezTo>
                    <a:cubicBezTo>
                      <a:pt x="5" y="392"/>
                      <a:pt x="5" y="392"/>
                      <a:pt x="5" y="392"/>
                    </a:cubicBezTo>
                    <a:cubicBezTo>
                      <a:pt x="2" y="396"/>
                      <a:pt x="2" y="396"/>
                      <a:pt x="2" y="396"/>
                    </a:cubicBezTo>
                    <a:cubicBezTo>
                      <a:pt x="2" y="396"/>
                      <a:pt x="2" y="396"/>
                      <a:pt x="2" y="397"/>
                    </a:cubicBezTo>
                    <a:cubicBezTo>
                      <a:pt x="2" y="397"/>
                      <a:pt x="2" y="397"/>
                      <a:pt x="3" y="398"/>
                    </a:cubicBezTo>
                    <a:cubicBezTo>
                      <a:pt x="5" y="399"/>
                      <a:pt x="5" y="399"/>
                      <a:pt x="5" y="399"/>
                    </a:cubicBezTo>
                    <a:cubicBezTo>
                      <a:pt x="3" y="400"/>
                      <a:pt x="3" y="400"/>
                      <a:pt x="3" y="400"/>
                    </a:cubicBezTo>
                    <a:cubicBezTo>
                      <a:pt x="2" y="400"/>
                      <a:pt x="2" y="401"/>
                      <a:pt x="2" y="402"/>
                    </a:cubicBezTo>
                    <a:cubicBezTo>
                      <a:pt x="2" y="402"/>
                      <a:pt x="2" y="403"/>
                      <a:pt x="3" y="403"/>
                    </a:cubicBezTo>
                    <a:cubicBezTo>
                      <a:pt x="5" y="404"/>
                      <a:pt x="5" y="404"/>
                      <a:pt x="5" y="404"/>
                    </a:cubicBezTo>
                    <a:cubicBezTo>
                      <a:pt x="2" y="407"/>
                      <a:pt x="2" y="407"/>
                      <a:pt x="2" y="407"/>
                    </a:cubicBezTo>
                    <a:cubicBezTo>
                      <a:pt x="2" y="407"/>
                      <a:pt x="2" y="408"/>
                      <a:pt x="2" y="408"/>
                    </a:cubicBezTo>
                    <a:cubicBezTo>
                      <a:pt x="2" y="408"/>
                      <a:pt x="2" y="409"/>
                      <a:pt x="2" y="409"/>
                    </a:cubicBezTo>
                    <a:cubicBezTo>
                      <a:pt x="4" y="410"/>
                      <a:pt x="4" y="410"/>
                      <a:pt x="4" y="410"/>
                    </a:cubicBezTo>
                    <a:cubicBezTo>
                      <a:pt x="2" y="414"/>
                      <a:pt x="2" y="414"/>
                      <a:pt x="2" y="414"/>
                    </a:cubicBezTo>
                    <a:cubicBezTo>
                      <a:pt x="2" y="414"/>
                      <a:pt x="2" y="415"/>
                      <a:pt x="2" y="415"/>
                    </a:cubicBezTo>
                    <a:cubicBezTo>
                      <a:pt x="2" y="415"/>
                      <a:pt x="2" y="416"/>
                      <a:pt x="2" y="416"/>
                    </a:cubicBezTo>
                    <a:cubicBezTo>
                      <a:pt x="5" y="417"/>
                      <a:pt x="5" y="417"/>
                      <a:pt x="5" y="417"/>
                    </a:cubicBezTo>
                    <a:cubicBezTo>
                      <a:pt x="2" y="418"/>
                      <a:pt x="2" y="418"/>
                      <a:pt x="2" y="418"/>
                    </a:cubicBezTo>
                    <a:cubicBezTo>
                      <a:pt x="1" y="418"/>
                      <a:pt x="1" y="419"/>
                      <a:pt x="1" y="419"/>
                    </a:cubicBezTo>
                    <a:cubicBezTo>
                      <a:pt x="1" y="420"/>
                      <a:pt x="1" y="421"/>
                      <a:pt x="1" y="421"/>
                    </a:cubicBezTo>
                    <a:cubicBezTo>
                      <a:pt x="5" y="423"/>
                      <a:pt x="5" y="423"/>
                      <a:pt x="5" y="423"/>
                    </a:cubicBezTo>
                    <a:cubicBezTo>
                      <a:pt x="1" y="425"/>
                      <a:pt x="1" y="425"/>
                      <a:pt x="1" y="425"/>
                    </a:cubicBezTo>
                    <a:cubicBezTo>
                      <a:pt x="1" y="425"/>
                      <a:pt x="1" y="426"/>
                      <a:pt x="1" y="426"/>
                    </a:cubicBezTo>
                    <a:cubicBezTo>
                      <a:pt x="1" y="427"/>
                      <a:pt x="1" y="427"/>
                      <a:pt x="1" y="428"/>
                    </a:cubicBezTo>
                    <a:cubicBezTo>
                      <a:pt x="4" y="429"/>
                      <a:pt x="4" y="429"/>
                      <a:pt x="4" y="429"/>
                    </a:cubicBezTo>
                    <a:cubicBezTo>
                      <a:pt x="2" y="431"/>
                      <a:pt x="2" y="431"/>
                      <a:pt x="2" y="431"/>
                    </a:cubicBezTo>
                    <a:cubicBezTo>
                      <a:pt x="1" y="431"/>
                      <a:pt x="1" y="432"/>
                      <a:pt x="1" y="432"/>
                    </a:cubicBezTo>
                    <a:cubicBezTo>
                      <a:pt x="1" y="433"/>
                      <a:pt x="1" y="433"/>
                      <a:pt x="2" y="433"/>
                    </a:cubicBezTo>
                    <a:cubicBezTo>
                      <a:pt x="5" y="435"/>
                      <a:pt x="5" y="435"/>
                      <a:pt x="5" y="435"/>
                    </a:cubicBezTo>
                    <a:cubicBezTo>
                      <a:pt x="2" y="438"/>
                      <a:pt x="2" y="438"/>
                      <a:pt x="2" y="438"/>
                    </a:cubicBezTo>
                    <a:cubicBezTo>
                      <a:pt x="1" y="438"/>
                      <a:pt x="1" y="438"/>
                      <a:pt x="1" y="439"/>
                    </a:cubicBezTo>
                    <a:cubicBezTo>
                      <a:pt x="1" y="439"/>
                      <a:pt x="1" y="440"/>
                      <a:pt x="2" y="440"/>
                    </a:cubicBezTo>
                    <a:cubicBezTo>
                      <a:pt x="5" y="442"/>
                      <a:pt x="5" y="442"/>
                      <a:pt x="5" y="442"/>
                    </a:cubicBezTo>
                    <a:cubicBezTo>
                      <a:pt x="2" y="445"/>
                      <a:pt x="2" y="445"/>
                      <a:pt x="2" y="445"/>
                    </a:cubicBezTo>
                    <a:cubicBezTo>
                      <a:pt x="2" y="446"/>
                      <a:pt x="2" y="446"/>
                      <a:pt x="2" y="447"/>
                    </a:cubicBezTo>
                    <a:cubicBezTo>
                      <a:pt x="2" y="447"/>
                      <a:pt x="2" y="447"/>
                      <a:pt x="3" y="448"/>
                    </a:cubicBezTo>
                    <a:cubicBezTo>
                      <a:pt x="5" y="449"/>
                      <a:pt x="5" y="449"/>
                      <a:pt x="5" y="449"/>
                    </a:cubicBezTo>
                    <a:cubicBezTo>
                      <a:pt x="2" y="452"/>
                      <a:pt x="2" y="452"/>
                      <a:pt x="2" y="452"/>
                    </a:cubicBezTo>
                    <a:cubicBezTo>
                      <a:pt x="2" y="453"/>
                      <a:pt x="2" y="453"/>
                      <a:pt x="2" y="454"/>
                    </a:cubicBezTo>
                    <a:cubicBezTo>
                      <a:pt x="2" y="454"/>
                      <a:pt x="2" y="454"/>
                      <a:pt x="2" y="455"/>
                    </a:cubicBezTo>
                    <a:cubicBezTo>
                      <a:pt x="5" y="456"/>
                      <a:pt x="5" y="456"/>
                      <a:pt x="5" y="456"/>
                    </a:cubicBezTo>
                    <a:cubicBezTo>
                      <a:pt x="3" y="459"/>
                      <a:pt x="3" y="459"/>
                      <a:pt x="3" y="459"/>
                    </a:cubicBezTo>
                    <a:cubicBezTo>
                      <a:pt x="2" y="460"/>
                      <a:pt x="3" y="461"/>
                      <a:pt x="3" y="461"/>
                    </a:cubicBezTo>
                    <a:cubicBezTo>
                      <a:pt x="5" y="462"/>
                      <a:pt x="5" y="462"/>
                      <a:pt x="5" y="462"/>
                    </a:cubicBezTo>
                    <a:cubicBezTo>
                      <a:pt x="2" y="463"/>
                      <a:pt x="2" y="463"/>
                      <a:pt x="2" y="463"/>
                    </a:cubicBezTo>
                    <a:cubicBezTo>
                      <a:pt x="2" y="463"/>
                      <a:pt x="1" y="463"/>
                      <a:pt x="1" y="464"/>
                    </a:cubicBezTo>
                    <a:cubicBezTo>
                      <a:pt x="1" y="464"/>
                      <a:pt x="1" y="465"/>
                      <a:pt x="2" y="465"/>
                    </a:cubicBezTo>
                    <a:cubicBezTo>
                      <a:pt x="6" y="468"/>
                      <a:pt x="6" y="468"/>
                      <a:pt x="6" y="468"/>
                    </a:cubicBezTo>
                    <a:cubicBezTo>
                      <a:pt x="3" y="470"/>
                      <a:pt x="3" y="470"/>
                      <a:pt x="3" y="470"/>
                    </a:cubicBezTo>
                    <a:cubicBezTo>
                      <a:pt x="2" y="471"/>
                      <a:pt x="2" y="471"/>
                      <a:pt x="2" y="472"/>
                    </a:cubicBezTo>
                    <a:cubicBezTo>
                      <a:pt x="2" y="472"/>
                      <a:pt x="2" y="473"/>
                      <a:pt x="3" y="473"/>
                    </a:cubicBezTo>
                    <a:cubicBezTo>
                      <a:pt x="6" y="475"/>
                      <a:pt x="6" y="475"/>
                      <a:pt x="6" y="475"/>
                    </a:cubicBezTo>
                    <a:cubicBezTo>
                      <a:pt x="3" y="478"/>
                      <a:pt x="3" y="478"/>
                      <a:pt x="3" y="478"/>
                    </a:cubicBezTo>
                    <a:cubicBezTo>
                      <a:pt x="2" y="478"/>
                      <a:pt x="2" y="479"/>
                      <a:pt x="2" y="479"/>
                    </a:cubicBezTo>
                    <a:cubicBezTo>
                      <a:pt x="2" y="480"/>
                      <a:pt x="3" y="480"/>
                      <a:pt x="3" y="480"/>
                    </a:cubicBezTo>
                    <a:cubicBezTo>
                      <a:pt x="4" y="481"/>
                      <a:pt x="4" y="481"/>
                      <a:pt x="4" y="481"/>
                    </a:cubicBezTo>
                    <a:cubicBezTo>
                      <a:pt x="1" y="484"/>
                      <a:pt x="1" y="484"/>
                      <a:pt x="1" y="484"/>
                    </a:cubicBezTo>
                    <a:cubicBezTo>
                      <a:pt x="0" y="484"/>
                      <a:pt x="0" y="484"/>
                      <a:pt x="0" y="485"/>
                    </a:cubicBezTo>
                    <a:cubicBezTo>
                      <a:pt x="0" y="485"/>
                      <a:pt x="1" y="486"/>
                      <a:pt x="1" y="486"/>
                    </a:cubicBezTo>
                    <a:cubicBezTo>
                      <a:pt x="5" y="488"/>
                      <a:pt x="5" y="488"/>
                      <a:pt x="5" y="488"/>
                    </a:cubicBezTo>
                    <a:cubicBezTo>
                      <a:pt x="1" y="490"/>
                      <a:pt x="1" y="490"/>
                      <a:pt x="1" y="490"/>
                    </a:cubicBezTo>
                    <a:cubicBezTo>
                      <a:pt x="1" y="490"/>
                      <a:pt x="0" y="490"/>
                      <a:pt x="0" y="491"/>
                    </a:cubicBezTo>
                    <a:cubicBezTo>
                      <a:pt x="0" y="491"/>
                      <a:pt x="1" y="492"/>
                      <a:pt x="1" y="492"/>
                    </a:cubicBezTo>
                    <a:cubicBezTo>
                      <a:pt x="5" y="494"/>
                      <a:pt x="5" y="494"/>
                      <a:pt x="5" y="494"/>
                    </a:cubicBezTo>
                    <a:cubicBezTo>
                      <a:pt x="3" y="495"/>
                      <a:pt x="3" y="495"/>
                      <a:pt x="3" y="495"/>
                    </a:cubicBezTo>
                    <a:cubicBezTo>
                      <a:pt x="2" y="495"/>
                      <a:pt x="2" y="495"/>
                      <a:pt x="2" y="496"/>
                    </a:cubicBezTo>
                    <a:cubicBezTo>
                      <a:pt x="1" y="497"/>
                      <a:pt x="2" y="497"/>
                      <a:pt x="2" y="498"/>
                    </a:cubicBezTo>
                    <a:cubicBezTo>
                      <a:pt x="5" y="499"/>
                      <a:pt x="5" y="499"/>
                      <a:pt x="5" y="499"/>
                    </a:cubicBezTo>
                    <a:cubicBezTo>
                      <a:pt x="3" y="501"/>
                      <a:pt x="3" y="501"/>
                      <a:pt x="3" y="501"/>
                    </a:cubicBezTo>
                    <a:cubicBezTo>
                      <a:pt x="2" y="501"/>
                      <a:pt x="2" y="501"/>
                      <a:pt x="2" y="502"/>
                    </a:cubicBezTo>
                    <a:cubicBezTo>
                      <a:pt x="2" y="502"/>
                      <a:pt x="2" y="503"/>
                      <a:pt x="3" y="503"/>
                    </a:cubicBezTo>
                    <a:cubicBezTo>
                      <a:pt x="4" y="504"/>
                      <a:pt x="4" y="504"/>
                      <a:pt x="4" y="504"/>
                    </a:cubicBezTo>
                    <a:cubicBezTo>
                      <a:pt x="2" y="506"/>
                      <a:pt x="2" y="506"/>
                      <a:pt x="2" y="506"/>
                    </a:cubicBezTo>
                    <a:cubicBezTo>
                      <a:pt x="2" y="506"/>
                      <a:pt x="1" y="506"/>
                      <a:pt x="1" y="507"/>
                    </a:cubicBezTo>
                    <a:cubicBezTo>
                      <a:pt x="2" y="507"/>
                      <a:pt x="2" y="508"/>
                      <a:pt x="2" y="508"/>
                    </a:cubicBezTo>
                    <a:cubicBezTo>
                      <a:pt x="5" y="510"/>
                      <a:pt x="5" y="510"/>
                      <a:pt x="5" y="510"/>
                    </a:cubicBezTo>
                    <a:cubicBezTo>
                      <a:pt x="2" y="510"/>
                      <a:pt x="2" y="510"/>
                      <a:pt x="2" y="510"/>
                    </a:cubicBezTo>
                    <a:cubicBezTo>
                      <a:pt x="2" y="510"/>
                      <a:pt x="1" y="511"/>
                      <a:pt x="1" y="511"/>
                    </a:cubicBezTo>
                    <a:cubicBezTo>
                      <a:pt x="1" y="512"/>
                      <a:pt x="1" y="512"/>
                      <a:pt x="2" y="513"/>
                    </a:cubicBezTo>
                    <a:cubicBezTo>
                      <a:pt x="4" y="515"/>
                      <a:pt x="4" y="515"/>
                      <a:pt x="4" y="515"/>
                    </a:cubicBezTo>
                    <a:cubicBezTo>
                      <a:pt x="2" y="516"/>
                      <a:pt x="2" y="516"/>
                      <a:pt x="2" y="516"/>
                    </a:cubicBezTo>
                    <a:cubicBezTo>
                      <a:pt x="1" y="516"/>
                      <a:pt x="1" y="516"/>
                      <a:pt x="1" y="517"/>
                    </a:cubicBezTo>
                    <a:cubicBezTo>
                      <a:pt x="1" y="517"/>
                      <a:pt x="1" y="518"/>
                      <a:pt x="2" y="518"/>
                    </a:cubicBezTo>
                    <a:cubicBezTo>
                      <a:pt x="4" y="520"/>
                      <a:pt x="4" y="520"/>
                      <a:pt x="4" y="520"/>
                    </a:cubicBezTo>
                    <a:cubicBezTo>
                      <a:pt x="1" y="522"/>
                      <a:pt x="1" y="522"/>
                      <a:pt x="1" y="522"/>
                    </a:cubicBezTo>
                    <a:cubicBezTo>
                      <a:pt x="0" y="522"/>
                      <a:pt x="0" y="523"/>
                      <a:pt x="0" y="523"/>
                    </a:cubicBezTo>
                    <a:cubicBezTo>
                      <a:pt x="0" y="524"/>
                      <a:pt x="0" y="524"/>
                      <a:pt x="1" y="524"/>
                    </a:cubicBezTo>
                    <a:cubicBezTo>
                      <a:pt x="5" y="527"/>
                      <a:pt x="5" y="527"/>
                      <a:pt x="5" y="527"/>
                    </a:cubicBezTo>
                    <a:cubicBezTo>
                      <a:pt x="2" y="530"/>
                      <a:pt x="2" y="530"/>
                      <a:pt x="2" y="530"/>
                    </a:cubicBezTo>
                    <a:cubicBezTo>
                      <a:pt x="2" y="531"/>
                      <a:pt x="2" y="531"/>
                      <a:pt x="2" y="531"/>
                    </a:cubicBezTo>
                    <a:cubicBezTo>
                      <a:pt x="2" y="532"/>
                      <a:pt x="2" y="532"/>
                      <a:pt x="2" y="532"/>
                    </a:cubicBezTo>
                    <a:cubicBezTo>
                      <a:pt x="5" y="534"/>
                      <a:pt x="5" y="534"/>
                      <a:pt x="5" y="534"/>
                    </a:cubicBezTo>
                    <a:cubicBezTo>
                      <a:pt x="3" y="535"/>
                      <a:pt x="3" y="535"/>
                      <a:pt x="3" y="535"/>
                    </a:cubicBezTo>
                    <a:cubicBezTo>
                      <a:pt x="3" y="535"/>
                      <a:pt x="2" y="536"/>
                      <a:pt x="2" y="536"/>
                    </a:cubicBezTo>
                    <a:cubicBezTo>
                      <a:pt x="2" y="537"/>
                      <a:pt x="2" y="537"/>
                      <a:pt x="3" y="538"/>
                    </a:cubicBezTo>
                    <a:cubicBezTo>
                      <a:pt x="5" y="539"/>
                      <a:pt x="5" y="539"/>
                      <a:pt x="5" y="539"/>
                    </a:cubicBezTo>
                    <a:cubicBezTo>
                      <a:pt x="3" y="541"/>
                      <a:pt x="3" y="541"/>
                      <a:pt x="3" y="541"/>
                    </a:cubicBezTo>
                    <a:cubicBezTo>
                      <a:pt x="2" y="542"/>
                      <a:pt x="2" y="542"/>
                      <a:pt x="2" y="542"/>
                    </a:cubicBezTo>
                    <a:cubicBezTo>
                      <a:pt x="2" y="543"/>
                      <a:pt x="3" y="543"/>
                      <a:pt x="3" y="543"/>
                    </a:cubicBezTo>
                    <a:cubicBezTo>
                      <a:pt x="5" y="545"/>
                      <a:pt x="5" y="545"/>
                      <a:pt x="5" y="545"/>
                    </a:cubicBezTo>
                    <a:cubicBezTo>
                      <a:pt x="3" y="548"/>
                      <a:pt x="3" y="548"/>
                      <a:pt x="3" y="548"/>
                    </a:cubicBezTo>
                    <a:cubicBezTo>
                      <a:pt x="2" y="548"/>
                      <a:pt x="2" y="549"/>
                      <a:pt x="2" y="549"/>
                    </a:cubicBezTo>
                    <a:cubicBezTo>
                      <a:pt x="2" y="550"/>
                      <a:pt x="3" y="550"/>
                      <a:pt x="3" y="550"/>
                    </a:cubicBezTo>
                    <a:cubicBezTo>
                      <a:pt x="5" y="552"/>
                      <a:pt x="5" y="552"/>
                      <a:pt x="5" y="552"/>
                    </a:cubicBezTo>
                    <a:cubicBezTo>
                      <a:pt x="3" y="554"/>
                      <a:pt x="3" y="554"/>
                      <a:pt x="3" y="554"/>
                    </a:cubicBezTo>
                    <a:cubicBezTo>
                      <a:pt x="2" y="554"/>
                      <a:pt x="2" y="555"/>
                      <a:pt x="2" y="555"/>
                    </a:cubicBezTo>
                    <a:cubicBezTo>
                      <a:pt x="2" y="556"/>
                      <a:pt x="2" y="556"/>
                      <a:pt x="3" y="556"/>
                    </a:cubicBezTo>
                    <a:cubicBezTo>
                      <a:pt x="4" y="557"/>
                      <a:pt x="4" y="557"/>
                      <a:pt x="4" y="557"/>
                    </a:cubicBezTo>
                    <a:cubicBezTo>
                      <a:pt x="1" y="560"/>
                      <a:pt x="1" y="560"/>
                      <a:pt x="1" y="560"/>
                    </a:cubicBezTo>
                    <a:cubicBezTo>
                      <a:pt x="1" y="561"/>
                      <a:pt x="1" y="561"/>
                      <a:pt x="1" y="562"/>
                    </a:cubicBezTo>
                    <a:cubicBezTo>
                      <a:pt x="1" y="562"/>
                      <a:pt x="1" y="562"/>
                      <a:pt x="2" y="563"/>
                    </a:cubicBezTo>
                    <a:cubicBezTo>
                      <a:pt x="6" y="565"/>
                      <a:pt x="6" y="565"/>
                      <a:pt x="6" y="565"/>
                    </a:cubicBezTo>
                    <a:cubicBezTo>
                      <a:pt x="3" y="567"/>
                      <a:pt x="3" y="567"/>
                      <a:pt x="3" y="567"/>
                    </a:cubicBezTo>
                    <a:cubicBezTo>
                      <a:pt x="2" y="567"/>
                      <a:pt x="2" y="568"/>
                      <a:pt x="2" y="568"/>
                    </a:cubicBezTo>
                    <a:cubicBezTo>
                      <a:pt x="2" y="569"/>
                      <a:pt x="2" y="569"/>
                      <a:pt x="3" y="570"/>
                    </a:cubicBezTo>
                    <a:cubicBezTo>
                      <a:pt x="5" y="571"/>
                      <a:pt x="5" y="571"/>
                      <a:pt x="5" y="571"/>
                    </a:cubicBezTo>
                    <a:cubicBezTo>
                      <a:pt x="2" y="572"/>
                      <a:pt x="2" y="572"/>
                      <a:pt x="2" y="572"/>
                    </a:cubicBezTo>
                    <a:cubicBezTo>
                      <a:pt x="2" y="572"/>
                      <a:pt x="2" y="573"/>
                      <a:pt x="2" y="573"/>
                    </a:cubicBezTo>
                    <a:cubicBezTo>
                      <a:pt x="2" y="574"/>
                      <a:pt x="2" y="574"/>
                      <a:pt x="2" y="575"/>
                    </a:cubicBezTo>
                    <a:cubicBezTo>
                      <a:pt x="4" y="576"/>
                      <a:pt x="4" y="576"/>
                      <a:pt x="4" y="576"/>
                    </a:cubicBezTo>
                    <a:cubicBezTo>
                      <a:pt x="2" y="578"/>
                      <a:pt x="2" y="578"/>
                      <a:pt x="2" y="578"/>
                    </a:cubicBezTo>
                    <a:cubicBezTo>
                      <a:pt x="2" y="578"/>
                      <a:pt x="2" y="579"/>
                      <a:pt x="2" y="579"/>
                    </a:cubicBezTo>
                    <a:cubicBezTo>
                      <a:pt x="2" y="580"/>
                      <a:pt x="2" y="580"/>
                      <a:pt x="2" y="580"/>
                    </a:cubicBezTo>
                    <a:cubicBezTo>
                      <a:pt x="6" y="583"/>
                      <a:pt x="6" y="583"/>
                      <a:pt x="6" y="583"/>
                    </a:cubicBezTo>
                    <a:cubicBezTo>
                      <a:pt x="2" y="585"/>
                      <a:pt x="2" y="585"/>
                      <a:pt x="2" y="585"/>
                    </a:cubicBezTo>
                    <a:cubicBezTo>
                      <a:pt x="2" y="585"/>
                      <a:pt x="2" y="586"/>
                      <a:pt x="2" y="586"/>
                    </a:cubicBezTo>
                    <a:cubicBezTo>
                      <a:pt x="2" y="587"/>
                      <a:pt x="2" y="587"/>
                      <a:pt x="2" y="588"/>
                    </a:cubicBezTo>
                    <a:cubicBezTo>
                      <a:pt x="4" y="589"/>
                      <a:pt x="4" y="589"/>
                      <a:pt x="4" y="589"/>
                    </a:cubicBezTo>
                    <a:cubicBezTo>
                      <a:pt x="3" y="590"/>
                      <a:pt x="3" y="590"/>
                      <a:pt x="3" y="590"/>
                    </a:cubicBezTo>
                    <a:cubicBezTo>
                      <a:pt x="2" y="591"/>
                      <a:pt x="2" y="591"/>
                      <a:pt x="2" y="592"/>
                    </a:cubicBezTo>
                    <a:cubicBezTo>
                      <a:pt x="2" y="592"/>
                      <a:pt x="2" y="592"/>
                      <a:pt x="3" y="593"/>
                    </a:cubicBezTo>
                    <a:cubicBezTo>
                      <a:pt x="5" y="594"/>
                      <a:pt x="5" y="594"/>
                      <a:pt x="5" y="594"/>
                    </a:cubicBezTo>
                    <a:cubicBezTo>
                      <a:pt x="3" y="596"/>
                      <a:pt x="3" y="596"/>
                      <a:pt x="3" y="596"/>
                    </a:cubicBezTo>
                    <a:cubicBezTo>
                      <a:pt x="2" y="597"/>
                      <a:pt x="2" y="597"/>
                      <a:pt x="2" y="598"/>
                    </a:cubicBezTo>
                    <a:cubicBezTo>
                      <a:pt x="2" y="598"/>
                      <a:pt x="3" y="599"/>
                      <a:pt x="3" y="599"/>
                    </a:cubicBezTo>
                    <a:cubicBezTo>
                      <a:pt x="4" y="600"/>
                      <a:pt x="4" y="600"/>
                      <a:pt x="4" y="600"/>
                    </a:cubicBezTo>
                    <a:cubicBezTo>
                      <a:pt x="2" y="600"/>
                      <a:pt x="2" y="600"/>
                      <a:pt x="2" y="600"/>
                    </a:cubicBezTo>
                    <a:cubicBezTo>
                      <a:pt x="1" y="600"/>
                      <a:pt x="0" y="600"/>
                      <a:pt x="0" y="601"/>
                    </a:cubicBezTo>
                    <a:cubicBezTo>
                      <a:pt x="0" y="602"/>
                      <a:pt x="0" y="602"/>
                      <a:pt x="1" y="603"/>
                    </a:cubicBezTo>
                    <a:cubicBezTo>
                      <a:pt x="4" y="604"/>
                      <a:pt x="4" y="604"/>
                      <a:pt x="4" y="604"/>
                    </a:cubicBezTo>
                    <a:cubicBezTo>
                      <a:pt x="2" y="605"/>
                      <a:pt x="2" y="605"/>
                      <a:pt x="2" y="605"/>
                    </a:cubicBezTo>
                    <a:cubicBezTo>
                      <a:pt x="1" y="605"/>
                      <a:pt x="1" y="605"/>
                      <a:pt x="1" y="606"/>
                    </a:cubicBezTo>
                    <a:cubicBezTo>
                      <a:pt x="0" y="606"/>
                      <a:pt x="1" y="607"/>
                      <a:pt x="1" y="607"/>
                    </a:cubicBezTo>
                    <a:cubicBezTo>
                      <a:pt x="5" y="610"/>
                      <a:pt x="5" y="610"/>
                      <a:pt x="5" y="610"/>
                    </a:cubicBezTo>
                    <a:cubicBezTo>
                      <a:pt x="2" y="611"/>
                      <a:pt x="2" y="611"/>
                      <a:pt x="2" y="611"/>
                    </a:cubicBezTo>
                    <a:cubicBezTo>
                      <a:pt x="1" y="611"/>
                      <a:pt x="1" y="611"/>
                      <a:pt x="1" y="612"/>
                    </a:cubicBezTo>
                    <a:cubicBezTo>
                      <a:pt x="0" y="612"/>
                      <a:pt x="1" y="613"/>
                      <a:pt x="1" y="613"/>
                    </a:cubicBezTo>
                    <a:cubicBezTo>
                      <a:pt x="5" y="616"/>
                      <a:pt x="5" y="616"/>
                      <a:pt x="5" y="616"/>
                    </a:cubicBezTo>
                    <a:cubicBezTo>
                      <a:pt x="3" y="617"/>
                      <a:pt x="3" y="617"/>
                      <a:pt x="3" y="617"/>
                    </a:cubicBezTo>
                    <a:cubicBezTo>
                      <a:pt x="3" y="618"/>
                      <a:pt x="2" y="618"/>
                      <a:pt x="2" y="619"/>
                    </a:cubicBezTo>
                    <a:cubicBezTo>
                      <a:pt x="2" y="619"/>
                      <a:pt x="3" y="620"/>
                      <a:pt x="3" y="620"/>
                    </a:cubicBezTo>
                    <a:cubicBezTo>
                      <a:pt x="6" y="621"/>
                      <a:pt x="6" y="621"/>
                      <a:pt x="6" y="621"/>
                    </a:cubicBezTo>
                    <a:cubicBezTo>
                      <a:pt x="1" y="623"/>
                      <a:pt x="1" y="623"/>
                      <a:pt x="1" y="623"/>
                    </a:cubicBezTo>
                    <a:cubicBezTo>
                      <a:pt x="1" y="624"/>
                      <a:pt x="1" y="624"/>
                      <a:pt x="1" y="625"/>
                    </a:cubicBezTo>
                    <a:cubicBezTo>
                      <a:pt x="1" y="625"/>
                      <a:pt x="1" y="626"/>
                      <a:pt x="1" y="626"/>
                    </a:cubicBezTo>
                    <a:cubicBezTo>
                      <a:pt x="6" y="629"/>
                      <a:pt x="6" y="629"/>
                      <a:pt x="6" y="629"/>
                    </a:cubicBezTo>
                    <a:cubicBezTo>
                      <a:pt x="3" y="632"/>
                      <a:pt x="3" y="632"/>
                      <a:pt x="3" y="632"/>
                    </a:cubicBezTo>
                    <a:cubicBezTo>
                      <a:pt x="2" y="633"/>
                      <a:pt x="2" y="633"/>
                      <a:pt x="2" y="633"/>
                    </a:cubicBezTo>
                    <a:cubicBezTo>
                      <a:pt x="2" y="634"/>
                      <a:pt x="3" y="634"/>
                      <a:pt x="3" y="635"/>
                    </a:cubicBezTo>
                    <a:cubicBezTo>
                      <a:pt x="5" y="636"/>
                      <a:pt x="5" y="636"/>
                      <a:pt x="5" y="636"/>
                    </a:cubicBezTo>
                    <a:cubicBezTo>
                      <a:pt x="3" y="640"/>
                      <a:pt x="3" y="640"/>
                      <a:pt x="3" y="640"/>
                    </a:cubicBezTo>
                    <a:cubicBezTo>
                      <a:pt x="2" y="641"/>
                      <a:pt x="2" y="641"/>
                      <a:pt x="3" y="642"/>
                    </a:cubicBezTo>
                    <a:cubicBezTo>
                      <a:pt x="5" y="643"/>
                      <a:pt x="5" y="643"/>
                      <a:pt x="5" y="643"/>
                    </a:cubicBezTo>
                    <a:cubicBezTo>
                      <a:pt x="2" y="646"/>
                      <a:pt x="2" y="646"/>
                      <a:pt x="2" y="646"/>
                    </a:cubicBezTo>
                    <a:cubicBezTo>
                      <a:pt x="1" y="647"/>
                      <a:pt x="1" y="647"/>
                      <a:pt x="1" y="647"/>
                    </a:cubicBezTo>
                    <a:cubicBezTo>
                      <a:pt x="1" y="648"/>
                      <a:pt x="2" y="648"/>
                      <a:pt x="2" y="648"/>
                    </a:cubicBezTo>
                    <a:cubicBezTo>
                      <a:pt x="5" y="650"/>
                      <a:pt x="5" y="650"/>
                      <a:pt x="5" y="650"/>
                    </a:cubicBezTo>
                    <a:cubicBezTo>
                      <a:pt x="2" y="651"/>
                      <a:pt x="2" y="651"/>
                      <a:pt x="2" y="651"/>
                    </a:cubicBezTo>
                    <a:cubicBezTo>
                      <a:pt x="2" y="652"/>
                      <a:pt x="2" y="652"/>
                      <a:pt x="1" y="653"/>
                    </a:cubicBezTo>
                    <a:cubicBezTo>
                      <a:pt x="1" y="653"/>
                      <a:pt x="2" y="654"/>
                      <a:pt x="2" y="654"/>
                    </a:cubicBezTo>
                    <a:cubicBezTo>
                      <a:pt x="5" y="656"/>
                      <a:pt x="5" y="656"/>
                      <a:pt x="5" y="656"/>
                    </a:cubicBezTo>
                    <a:cubicBezTo>
                      <a:pt x="2" y="657"/>
                      <a:pt x="2" y="657"/>
                      <a:pt x="2" y="657"/>
                    </a:cubicBezTo>
                    <a:cubicBezTo>
                      <a:pt x="1" y="657"/>
                      <a:pt x="1" y="658"/>
                      <a:pt x="1" y="658"/>
                    </a:cubicBezTo>
                    <a:cubicBezTo>
                      <a:pt x="1" y="659"/>
                      <a:pt x="1" y="659"/>
                      <a:pt x="1" y="659"/>
                    </a:cubicBezTo>
                    <a:cubicBezTo>
                      <a:pt x="5" y="662"/>
                      <a:pt x="5" y="662"/>
                      <a:pt x="5" y="662"/>
                    </a:cubicBezTo>
                    <a:cubicBezTo>
                      <a:pt x="3" y="663"/>
                      <a:pt x="3" y="663"/>
                      <a:pt x="3" y="663"/>
                    </a:cubicBezTo>
                    <a:cubicBezTo>
                      <a:pt x="2" y="663"/>
                      <a:pt x="2" y="663"/>
                      <a:pt x="2" y="664"/>
                    </a:cubicBezTo>
                    <a:cubicBezTo>
                      <a:pt x="2" y="664"/>
                      <a:pt x="2" y="665"/>
                      <a:pt x="2" y="665"/>
                    </a:cubicBezTo>
                    <a:cubicBezTo>
                      <a:pt x="5" y="667"/>
                      <a:pt x="5" y="667"/>
                      <a:pt x="5" y="667"/>
                    </a:cubicBezTo>
                    <a:cubicBezTo>
                      <a:pt x="1" y="670"/>
                      <a:pt x="1" y="670"/>
                      <a:pt x="1" y="670"/>
                    </a:cubicBezTo>
                    <a:cubicBezTo>
                      <a:pt x="1" y="670"/>
                      <a:pt x="1" y="671"/>
                      <a:pt x="1" y="671"/>
                    </a:cubicBezTo>
                    <a:cubicBezTo>
                      <a:pt x="1" y="672"/>
                      <a:pt x="1" y="672"/>
                      <a:pt x="2" y="672"/>
                    </a:cubicBezTo>
                    <a:cubicBezTo>
                      <a:pt x="6" y="675"/>
                      <a:pt x="6" y="675"/>
                      <a:pt x="6" y="675"/>
                    </a:cubicBezTo>
                    <a:cubicBezTo>
                      <a:pt x="3" y="677"/>
                      <a:pt x="3" y="677"/>
                      <a:pt x="3" y="677"/>
                    </a:cubicBezTo>
                    <a:cubicBezTo>
                      <a:pt x="2" y="678"/>
                      <a:pt x="2" y="678"/>
                      <a:pt x="2" y="679"/>
                    </a:cubicBezTo>
                    <a:cubicBezTo>
                      <a:pt x="2" y="679"/>
                      <a:pt x="2" y="680"/>
                      <a:pt x="3" y="680"/>
                    </a:cubicBezTo>
                    <a:cubicBezTo>
                      <a:pt x="6" y="682"/>
                      <a:pt x="6" y="682"/>
                      <a:pt x="6" y="682"/>
                    </a:cubicBezTo>
                    <a:cubicBezTo>
                      <a:pt x="3" y="685"/>
                      <a:pt x="3" y="685"/>
                      <a:pt x="3" y="685"/>
                    </a:cubicBezTo>
                    <a:cubicBezTo>
                      <a:pt x="2" y="686"/>
                      <a:pt x="2" y="686"/>
                      <a:pt x="2" y="686"/>
                    </a:cubicBezTo>
                    <a:cubicBezTo>
                      <a:pt x="2" y="687"/>
                      <a:pt x="3" y="687"/>
                      <a:pt x="3" y="687"/>
                    </a:cubicBezTo>
                    <a:cubicBezTo>
                      <a:pt x="5" y="689"/>
                      <a:pt x="5" y="689"/>
                      <a:pt x="5" y="689"/>
                    </a:cubicBezTo>
                    <a:cubicBezTo>
                      <a:pt x="3" y="692"/>
                      <a:pt x="3" y="692"/>
                      <a:pt x="3" y="692"/>
                    </a:cubicBezTo>
                    <a:cubicBezTo>
                      <a:pt x="2" y="692"/>
                      <a:pt x="2" y="692"/>
                      <a:pt x="2" y="693"/>
                    </a:cubicBezTo>
                    <a:cubicBezTo>
                      <a:pt x="2" y="693"/>
                      <a:pt x="3" y="694"/>
                      <a:pt x="3" y="694"/>
                    </a:cubicBezTo>
                    <a:cubicBezTo>
                      <a:pt x="5" y="695"/>
                      <a:pt x="5" y="695"/>
                      <a:pt x="5" y="695"/>
                    </a:cubicBezTo>
                    <a:cubicBezTo>
                      <a:pt x="3" y="697"/>
                      <a:pt x="3" y="697"/>
                      <a:pt x="3" y="697"/>
                    </a:cubicBezTo>
                    <a:cubicBezTo>
                      <a:pt x="3" y="697"/>
                      <a:pt x="3" y="697"/>
                      <a:pt x="3" y="698"/>
                    </a:cubicBezTo>
                    <a:cubicBezTo>
                      <a:pt x="3" y="698"/>
                      <a:pt x="3" y="699"/>
                      <a:pt x="3" y="699"/>
                    </a:cubicBezTo>
                    <a:cubicBezTo>
                      <a:pt x="5" y="700"/>
                      <a:pt x="5" y="700"/>
                      <a:pt x="5" y="700"/>
                    </a:cubicBezTo>
                    <a:cubicBezTo>
                      <a:pt x="1" y="702"/>
                      <a:pt x="1" y="702"/>
                      <a:pt x="1" y="702"/>
                    </a:cubicBezTo>
                    <a:cubicBezTo>
                      <a:pt x="1" y="702"/>
                      <a:pt x="1" y="703"/>
                      <a:pt x="1" y="703"/>
                    </a:cubicBezTo>
                    <a:cubicBezTo>
                      <a:pt x="1" y="704"/>
                      <a:pt x="1" y="704"/>
                      <a:pt x="1" y="704"/>
                    </a:cubicBezTo>
                    <a:cubicBezTo>
                      <a:pt x="5" y="707"/>
                      <a:pt x="5" y="707"/>
                      <a:pt x="5" y="707"/>
                    </a:cubicBezTo>
                    <a:cubicBezTo>
                      <a:pt x="3" y="710"/>
                      <a:pt x="3" y="710"/>
                      <a:pt x="3" y="710"/>
                    </a:cubicBezTo>
                    <a:cubicBezTo>
                      <a:pt x="2" y="711"/>
                      <a:pt x="2" y="711"/>
                      <a:pt x="2" y="711"/>
                    </a:cubicBezTo>
                    <a:cubicBezTo>
                      <a:pt x="2" y="712"/>
                      <a:pt x="2" y="712"/>
                      <a:pt x="3" y="712"/>
                    </a:cubicBezTo>
                    <a:cubicBezTo>
                      <a:pt x="4" y="713"/>
                      <a:pt x="4" y="713"/>
                      <a:pt x="4" y="713"/>
                    </a:cubicBezTo>
                    <a:cubicBezTo>
                      <a:pt x="1" y="716"/>
                      <a:pt x="1" y="716"/>
                      <a:pt x="1" y="716"/>
                    </a:cubicBezTo>
                    <a:cubicBezTo>
                      <a:pt x="1" y="716"/>
                      <a:pt x="1" y="717"/>
                      <a:pt x="1" y="717"/>
                    </a:cubicBezTo>
                    <a:cubicBezTo>
                      <a:pt x="1" y="718"/>
                      <a:pt x="1" y="718"/>
                      <a:pt x="2" y="718"/>
                    </a:cubicBezTo>
                    <a:cubicBezTo>
                      <a:pt x="4" y="720"/>
                      <a:pt x="4" y="720"/>
                      <a:pt x="4" y="720"/>
                    </a:cubicBezTo>
                    <a:cubicBezTo>
                      <a:pt x="2" y="720"/>
                      <a:pt x="2" y="720"/>
                      <a:pt x="2" y="720"/>
                    </a:cubicBezTo>
                    <a:cubicBezTo>
                      <a:pt x="1" y="720"/>
                      <a:pt x="1" y="721"/>
                      <a:pt x="1" y="721"/>
                    </a:cubicBezTo>
                    <a:cubicBezTo>
                      <a:pt x="1" y="722"/>
                      <a:pt x="1" y="722"/>
                      <a:pt x="1" y="723"/>
                    </a:cubicBezTo>
                    <a:cubicBezTo>
                      <a:pt x="5" y="725"/>
                      <a:pt x="5" y="725"/>
                      <a:pt x="5" y="725"/>
                    </a:cubicBezTo>
                    <a:cubicBezTo>
                      <a:pt x="1" y="726"/>
                      <a:pt x="1" y="726"/>
                      <a:pt x="1" y="726"/>
                    </a:cubicBezTo>
                    <a:cubicBezTo>
                      <a:pt x="1" y="726"/>
                      <a:pt x="0" y="727"/>
                      <a:pt x="0" y="727"/>
                    </a:cubicBezTo>
                    <a:cubicBezTo>
                      <a:pt x="0" y="728"/>
                      <a:pt x="1" y="729"/>
                      <a:pt x="1" y="729"/>
                    </a:cubicBezTo>
                    <a:cubicBezTo>
                      <a:pt x="5" y="731"/>
                      <a:pt x="5" y="731"/>
                      <a:pt x="5" y="731"/>
                    </a:cubicBezTo>
                    <a:cubicBezTo>
                      <a:pt x="2" y="735"/>
                      <a:pt x="2" y="735"/>
                      <a:pt x="2" y="735"/>
                    </a:cubicBezTo>
                    <a:cubicBezTo>
                      <a:pt x="2" y="735"/>
                      <a:pt x="2" y="736"/>
                      <a:pt x="2" y="736"/>
                    </a:cubicBezTo>
                    <a:cubicBezTo>
                      <a:pt x="2" y="736"/>
                      <a:pt x="2" y="737"/>
                      <a:pt x="2" y="737"/>
                    </a:cubicBezTo>
                    <a:cubicBezTo>
                      <a:pt x="5" y="739"/>
                      <a:pt x="5" y="739"/>
                      <a:pt x="5" y="739"/>
                    </a:cubicBezTo>
                    <a:cubicBezTo>
                      <a:pt x="3" y="740"/>
                      <a:pt x="3" y="740"/>
                      <a:pt x="3" y="740"/>
                    </a:cubicBezTo>
                    <a:cubicBezTo>
                      <a:pt x="3" y="740"/>
                      <a:pt x="3" y="741"/>
                      <a:pt x="3" y="741"/>
                    </a:cubicBezTo>
                    <a:cubicBezTo>
                      <a:pt x="2" y="742"/>
                      <a:pt x="3" y="742"/>
                      <a:pt x="3" y="743"/>
                    </a:cubicBezTo>
                    <a:cubicBezTo>
                      <a:pt x="4" y="743"/>
                      <a:pt x="4" y="743"/>
                      <a:pt x="4" y="743"/>
                    </a:cubicBezTo>
                    <a:cubicBezTo>
                      <a:pt x="2" y="745"/>
                      <a:pt x="2" y="745"/>
                      <a:pt x="2" y="745"/>
                    </a:cubicBezTo>
                    <a:cubicBezTo>
                      <a:pt x="1" y="746"/>
                      <a:pt x="1" y="746"/>
                      <a:pt x="1" y="747"/>
                    </a:cubicBezTo>
                    <a:cubicBezTo>
                      <a:pt x="1" y="747"/>
                      <a:pt x="1" y="748"/>
                      <a:pt x="2" y="748"/>
                    </a:cubicBezTo>
                    <a:cubicBezTo>
                      <a:pt x="5" y="750"/>
                      <a:pt x="5" y="750"/>
                      <a:pt x="5" y="750"/>
                    </a:cubicBezTo>
                    <a:cubicBezTo>
                      <a:pt x="2" y="754"/>
                      <a:pt x="2" y="754"/>
                      <a:pt x="2" y="754"/>
                    </a:cubicBezTo>
                    <a:cubicBezTo>
                      <a:pt x="1" y="754"/>
                      <a:pt x="1" y="754"/>
                      <a:pt x="1" y="755"/>
                    </a:cubicBezTo>
                    <a:cubicBezTo>
                      <a:pt x="2" y="755"/>
                      <a:pt x="2" y="755"/>
                      <a:pt x="2" y="756"/>
                    </a:cubicBezTo>
                    <a:cubicBezTo>
                      <a:pt x="5" y="758"/>
                      <a:pt x="5" y="758"/>
                      <a:pt x="5" y="758"/>
                    </a:cubicBezTo>
                    <a:cubicBezTo>
                      <a:pt x="3" y="759"/>
                      <a:pt x="3" y="759"/>
                      <a:pt x="3" y="759"/>
                    </a:cubicBezTo>
                    <a:cubicBezTo>
                      <a:pt x="3" y="759"/>
                      <a:pt x="2" y="760"/>
                      <a:pt x="2" y="760"/>
                    </a:cubicBezTo>
                    <a:cubicBezTo>
                      <a:pt x="2" y="761"/>
                      <a:pt x="3" y="761"/>
                      <a:pt x="3" y="761"/>
                    </a:cubicBezTo>
                    <a:cubicBezTo>
                      <a:pt x="4" y="762"/>
                      <a:pt x="4" y="762"/>
                      <a:pt x="4" y="762"/>
                    </a:cubicBezTo>
                    <a:cubicBezTo>
                      <a:pt x="2" y="763"/>
                      <a:pt x="2" y="763"/>
                      <a:pt x="2" y="763"/>
                    </a:cubicBezTo>
                    <a:cubicBezTo>
                      <a:pt x="1" y="764"/>
                      <a:pt x="1" y="764"/>
                      <a:pt x="1" y="765"/>
                    </a:cubicBezTo>
                    <a:cubicBezTo>
                      <a:pt x="1" y="765"/>
                      <a:pt x="1" y="766"/>
                      <a:pt x="2" y="766"/>
                    </a:cubicBezTo>
                    <a:cubicBezTo>
                      <a:pt x="5" y="768"/>
                      <a:pt x="5" y="768"/>
                      <a:pt x="5" y="768"/>
                    </a:cubicBezTo>
                    <a:cubicBezTo>
                      <a:pt x="1" y="770"/>
                      <a:pt x="1" y="770"/>
                      <a:pt x="1" y="770"/>
                    </a:cubicBezTo>
                    <a:cubicBezTo>
                      <a:pt x="1" y="770"/>
                      <a:pt x="1" y="771"/>
                      <a:pt x="1" y="771"/>
                    </a:cubicBezTo>
                    <a:cubicBezTo>
                      <a:pt x="1" y="772"/>
                      <a:pt x="1" y="772"/>
                      <a:pt x="1" y="773"/>
                    </a:cubicBezTo>
                    <a:cubicBezTo>
                      <a:pt x="5" y="775"/>
                      <a:pt x="5" y="775"/>
                      <a:pt x="5" y="775"/>
                    </a:cubicBezTo>
                    <a:cubicBezTo>
                      <a:pt x="3" y="778"/>
                      <a:pt x="3" y="778"/>
                      <a:pt x="3" y="778"/>
                    </a:cubicBezTo>
                    <a:cubicBezTo>
                      <a:pt x="2" y="778"/>
                      <a:pt x="2" y="779"/>
                      <a:pt x="2" y="779"/>
                    </a:cubicBezTo>
                    <a:cubicBezTo>
                      <a:pt x="3" y="779"/>
                      <a:pt x="3" y="780"/>
                      <a:pt x="3" y="780"/>
                    </a:cubicBezTo>
                    <a:cubicBezTo>
                      <a:pt x="5" y="781"/>
                      <a:pt x="5" y="781"/>
                      <a:pt x="5" y="781"/>
                    </a:cubicBezTo>
                    <a:cubicBezTo>
                      <a:pt x="3" y="782"/>
                      <a:pt x="3" y="782"/>
                      <a:pt x="3" y="782"/>
                    </a:cubicBezTo>
                    <a:cubicBezTo>
                      <a:pt x="3" y="783"/>
                      <a:pt x="2" y="783"/>
                      <a:pt x="2" y="784"/>
                    </a:cubicBezTo>
                    <a:cubicBezTo>
                      <a:pt x="2" y="784"/>
                      <a:pt x="3" y="785"/>
                      <a:pt x="3" y="785"/>
                    </a:cubicBezTo>
                    <a:cubicBezTo>
                      <a:pt x="4" y="786"/>
                      <a:pt x="4" y="786"/>
                      <a:pt x="4" y="786"/>
                    </a:cubicBezTo>
                    <a:cubicBezTo>
                      <a:pt x="2" y="786"/>
                      <a:pt x="2" y="786"/>
                      <a:pt x="2" y="786"/>
                    </a:cubicBezTo>
                    <a:cubicBezTo>
                      <a:pt x="2" y="787"/>
                      <a:pt x="2" y="787"/>
                      <a:pt x="2" y="788"/>
                    </a:cubicBezTo>
                    <a:cubicBezTo>
                      <a:pt x="1" y="788"/>
                      <a:pt x="2" y="789"/>
                      <a:pt x="2" y="789"/>
                    </a:cubicBezTo>
                    <a:cubicBezTo>
                      <a:pt x="6" y="791"/>
                      <a:pt x="6" y="791"/>
                      <a:pt x="6" y="791"/>
                    </a:cubicBezTo>
                    <a:cubicBezTo>
                      <a:pt x="3" y="794"/>
                      <a:pt x="3" y="794"/>
                      <a:pt x="3" y="794"/>
                    </a:cubicBezTo>
                    <a:cubicBezTo>
                      <a:pt x="2" y="794"/>
                      <a:pt x="2" y="794"/>
                      <a:pt x="2" y="795"/>
                    </a:cubicBezTo>
                    <a:cubicBezTo>
                      <a:pt x="2" y="795"/>
                      <a:pt x="2" y="796"/>
                      <a:pt x="3" y="796"/>
                    </a:cubicBezTo>
                    <a:cubicBezTo>
                      <a:pt x="5" y="797"/>
                      <a:pt x="5" y="797"/>
                      <a:pt x="5" y="797"/>
                    </a:cubicBezTo>
                    <a:cubicBezTo>
                      <a:pt x="2" y="798"/>
                      <a:pt x="2" y="798"/>
                      <a:pt x="2" y="798"/>
                    </a:cubicBezTo>
                    <a:cubicBezTo>
                      <a:pt x="1" y="798"/>
                      <a:pt x="1" y="799"/>
                      <a:pt x="1" y="799"/>
                    </a:cubicBezTo>
                    <a:cubicBezTo>
                      <a:pt x="1" y="800"/>
                      <a:pt x="1" y="800"/>
                      <a:pt x="1" y="801"/>
                    </a:cubicBezTo>
                    <a:cubicBezTo>
                      <a:pt x="4" y="802"/>
                      <a:pt x="4" y="802"/>
                      <a:pt x="4" y="802"/>
                    </a:cubicBezTo>
                    <a:cubicBezTo>
                      <a:pt x="3" y="804"/>
                      <a:pt x="3" y="804"/>
                      <a:pt x="3" y="804"/>
                    </a:cubicBezTo>
                    <a:cubicBezTo>
                      <a:pt x="2" y="804"/>
                      <a:pt x="2" y="805"/>
                      <a:pt x="2" y="805"/>
                    </a:cubicBezTo>
                    <a:cubicBezTo>
                      <a:pt x="2" y="806"/>
                      <a:pt x="2" y="806"/>
                      <a:pt x="3" y="807"/>
                    </a:cubicBezTo>
                    <a:cubicBezTo>
                      <a:pt x="5" y="808"/>
                      <a:pt x="5" y="808"/>
                      <a:pt x="5" y="808"/>
                    </a:cubicBezTo>
                    <a:cubicBezTo>
                      <a:pt x="2" y="809"/>
                      <a:pt x="2" y="809"/>
                      <a:pt x="2" y="809"/>
                    </a:cubicBezTo>
                    <a:cubicBezTo>
                      <a:pt x="2" y="809"/>
                      <a:pt x="1" y="810"/>
                      <a:pt x="1" y="810"/>
                    </a:cubicBezTo>
                    <a:cubicBezTo>
                      <a:pt x="1" y="811"/>
                      <a:pt x="1" y="811"/>
                      <a:pt x="2" y="812"/>
                    </a:cubicBezTo>
                    <a:cubicBezTo>
                      <a:pt x="3" y="813"/>
                      <a:pt x="3" y="813"/>
                      <a:pt x="3" y="813"/>
                    </a:cubicBezTo>
                    <a:cubicBezTo>
                      <a:pt x="1" y="813"/>
                      <a:pt x="1" y="813"/>
                      <a:pt x="1" y="813"/>
                    </a:cubicBezTo>
                    <a:cubicBezTo>
                      <a:pt x="1" y="814"/>
                      <a:pt x="1" y="814"/>
                      <a:pt x="1" y="815"/>
                    </a:cubicBezTo>
                    <a:cubicBezTo>
                      <a:pt x="0" y="815"/>
                      <a:pt x="1" y="816"/>
                      <a:pt x="1" y="816"/>
                    </a:cubicBezTo>
                    <a:cubicBezTo>
                      <a:pt x="5" y="819"/>
                      <a:pt x="5" y="819"/>
                      <a:pt x="5" y="819"/>
                    </a:cubicBezTo>
                    <a:cubicBezTo>
                      <a:pt x="2" y="820"/>
                      <a:pt x="2" y="820"/>
                      <a:pt x="2" y="820"/>
                    </a:cubicBezTo>
                    <a:cubicBezTo>
                      <a:pt x="1" y="821"/>
                      <a:pt x="1" y="821"/>
                      <a:pt x="1" y="822"/>
                    </a:cubicBezTo>
                    <a:cubicBezTo>
                      <a:pt x="1" y="822"/>
                      <a:pt x="1" y="823"/>
                      <a:pt x="2" y="823"/>
                    </a:cubicBezTo>
                    <a:cubicBezTo>
                      <a:pt x="6" y="826"/>
                      <a:pt x="6" y="826"/>
                      <a:pt x="6" y="826"/>
                    </a:cubicBezTo>
                    <a:cubicBezTo>
                      <a:pt x="3" y="828"/>
                      <a:pt x="3" y="828"/>
                      <a:pt x="3" y="828"/>
                    </a:cubicBezTo>
                    <a:cubicBezTo>
                      <a:pt x="3" y="828"/>
                      <a:pt x="2" y="829"/>
                      <a:pt x="2" y="829"/>
                    </a:cubicBezTo>
                    <a:cubicBezTo>
                      <a:pt x="2" y="830"/>
                      <a:pt x="3" y="830"/>
                      <a:pt x="3" y="831"/>
                    </a:cubicBezTo>
                    <a:cubicBezTo>
                      <a:pt x="6" y="832"/>
                      <a:pt x="6" y="832"/>
                      <a:pt x="6" y="832"/>
                    </a:cubicBezTo>
                    <a:cubicBezTo>
                      <a:pt x="3" y="833"/>
                      <a:pt x="3" y="833"/>
                      <a:pt x="3" y="833"/>
                    </a:cubicBezTo>
                    <a:cubicBezTo>
                      <a:pt x="2" y="833"/>
                      <a:pt x="2" y="834"/>
                      <a:pt x="2" y="834"/>
                    </a:cubicBezTo>
                    <a:cubicBezTo>
                      <a:pt x="2" y="835"/>
                      <a:pt x="2" y="836"/>
                      <a:pt x="3" y="836"/>
                    </a:cubicBezTo>
                    <a:cubicBezTo>
                      <a:pt x="5" y="837"/>
                      <a:pt x="5" y="837"/>
                      <a:pt x="5" y="837"/>
                    </a:cubicBezTo>
                    <a:cubicBezTo>
                      <a:pt x="1" y="841"/>
                      <a:pt x="1" y="841"/>
                      <a:pt x="1" y="841"/>
                    </a:cubicBezTo>
                    <a:cubicBezTo>
                      <a:pt x="1" y="841"/>
                      <a:pt x="1" y="841"/>
                      <a:pt x="1" y="842"/>
                    </a:cubicBezTo>
                    <a:cubicBezTo>
                      <a:pt x="1" y="842"/>
                      <a:pt x="1" y="843"/>
                      <a:pt x="2" y="843"/>
                    </a:cubicBezTo>
                    <a:cubicBezTo>
                      <a:pt x="5" y="845"/>
                      <a:pt x="5" y="845"/>
                      <a:pt x="5" y="845"/>
                    </a:cubicBezTo>
                    <a:cubicBezTo>
                      <a:pt x="3" y="846"/>
                      <a:pt x="3" y="846"/>
                      <a:pt x="3" y="846"/>
                    </a:cubicBezTo>
                    <a:cubicBezTo>
                      <a:pt x="3" y="847"/>
                      <a:pt x="2" y="847"/>
                      <a:pt x="2" y="848"/>
                    </a:cubicBezTo>
                    <a:cubicBezTo>
                      <a:pt x="2" y="848"/>
                      <a:pt x="3" y="848"/>
                      <a:pt x="3" y="849"/>
                    </a:cubicBezTo>
                    <a:cubicBezTo>
                      <a:pt x="5" y="850"/>
                      <a:pt x="5" y="850"/>
                      <a:pt x="5" y="850"/>
                    </a:cubicBezTo>
                    <a:cubicBezTo>
                      <a:pt x="3" y="851"/>
                      <a:pt x="3" y="851"/>
                      <a:pt x="3" y="851"/>
                    </a:cubicBezTo>
                    <a:cubicBezTo>
                      <a:pt x="2" y="852"/>
                      <a:pt x="2" y="852"/>
                      <a:pt x="2" y="853"/>
                    </a:cubicBezTo>
                    <a:cubicBezTo>
                      <a:pt x="2" y="853"/>
                      <a:pt x="2" y="854"/>
                      <a:pt x="3" y="854"/>
                    </a:cubicBezTo>
                    <a:cubicBezTo>
                      <a:pt x="5" y="855"/>
                      <a:pt x="5" y="855"/>
                      <a:pt x="5" y="855"/>
                    </a:cubicBezTo>
                    <a:cubicBezTo>
                      <a:pt x="2" y="857"/>
                      <a:pt x="2" y="857"/>
                      <a:pt x="2" y="857"/>
                    </a:cubicBezTo>
                    <a:cubicBezTo>
                      <a:pt x="1" y="857"/>
                      <a:pt x="1" y="858"/>
                      <a:pt x="1" y="858"/>
                    </a:cubicBezTo>
                    <a:cubicBezTo>
                      <a:pt x="1" y="859"/>
                      <a:pt x="1" y="859"/>
                      <a:pt x="1" y="860"/>
                    </a:cubicBezTo>
                    <a:cubicBezTo>
                      <a:pt x="4" y="861"/>
                      <a:pt x="4" y="861"/>
                      <a:pt x="4" y="861"/>
                    </a:cubicBezTo>
                    <a:cubicBezTo>
                      <a:pt x="1" y="863"/>
                      <a:pt x="1" y="863"/>
                      <a:pt x="1" y="863"/>
                    </a:cubicBezTo>
                    <a:cubicBezTo>
                      <a:pt x="1" y="863"/>
                      <a:pt x="1" y="863"/>
                      <a:pt x="1" y="864"/>
                    </a:cubicBezTo>
                    <a:cubicBezTo>
                      <a:pt x="1" y="865"/>
                      <a:pt x="1" y="865"/>
                      <a:pt x="1" y="865"/>
                    </a:cubicBezTo>
                    <a:cubicBezTo>
                      <a:pt x="4" y="867"/>
                      <a:pt x="4" y="867"/>
                      <a:pt x="4" y="867"/>
                    </a:cubicBezTo>
                    <a:cubicBezTo>
                      <a:pt x="1" y="870"/>
                      <a:pt x="1" y="870"/>
                      <a:pt x="1" y="870"/>
                    </a:cubicBezTo>
                    <a:cubicBezTo>
                      <a:pt x="1" y="871"/>
                      <a:pt x="1" y="871"/>
                      <a:pt x="1" y="872"/>
                    </a:cubicBezTo>
                    <a:cubicBezTo>
                      <a:pt x="1" y="872"/>
                      <a:pt x="1" y="872"/>
                      <a:pt x="2" y="873"/>
                    </a:cubicBezTo>
                    <a:cubicBezTo>
                      <a:pt x="5" y="875"/>
                      <a:pt x="5" y="875"/>
                      <a:pt x="5" y="875"/>
                    </a:cubicBezTo>
                    <a:cubicBezTo>
                      <a:pt x="3" y="877"/>
                      <a:pt x="3" y="877"/>
                      <a:pt x="3" y="877"/>
                    </a:cubicBezTo>
                    <a:cubicBezTo>
                      <a:pt x="2" y="877"/>
                      <a:pt x="2" y="878"/>
                      <a:pt x="2" y="878"/>
                    </a:cubicBezTo>
                    <a:cubicBezTo>
                      <a:pt x="2" y="879"/>
                      <a:pt x="2" y="879"/>
                      <a:pt x="3" y="879"/>
                    </a:cubicBezTo>
                    <a:cubicBezTo>
                      <a:pt x="4" y="880"/>
                      <a:pt x="4" y="880"/>
                      <a:pt x="4" y="880"/>
                    </a:cubicBezTo>
                    <a:cubicBezTo>
                      <a:pt x="1" y="883"/>
                      <a:pt x="1" y="883"/>
                      <a:pt x="1" y="883"/>
                    </a:cubicBezTo>
                    <a:cubicBezTo>
                      <a:pt x="0" y="883"/>
                      <a:pt x="0" y="883"/>
                      <a:pt x="0" y="884"/>
                    </a:cubicBezTo>
                    <a:cubicBezTo>
                      <a:pt x="0" y="884"/>
                      <a:pt x="0" y="885"/>
                      <a:pt x="1" y="885"/>
                    </a:cubicBezTo>
                    <a:cubicBezTo>
                      <a:pt x="4" y="887"/>
                      <a:pt x="4" y="887"/>
                      <a:pt x="4" y="887"/>
                    </a:cubicBezTo>
                    <a:cubicBezTo>
                      <a:pt x="2" y="888"/>
                      <a:pt x="2" y="888"/>
                      <a:pt x="2" y="888"/>
                    </a:cubicBezTo>
                    <a:cubicBezTo>
                      <a:pt x="1" y="888"/>
                      <a:pt x="1" y="889"/>
                      <a:pt x="1" y="889"/>
                    </a:cubicBezTo>
                    <a:cubicBezTo>
                      <a:pt x="1" y="890"/>
                      <a:pt x="1" y="890"/>
                      <a:pt x="2" y="891"/>
                    </a:cubicBezTo>
                    <a:cubicBezTo>
                      <a:pt x="5" y="893"/>
                      <a:pt x="5" y="893"/>
                      <a:pt x="5" y="893"/>
                    </a:cubicBezTo>
                    <a:cubicBezTo>
                      <a:pt x="2" y="896"/>
                      <a:pt x="2" y="896"/>
                      <a:pt x="2" y="896"/>
                    </a:cubicBezTo>
                    <a:cubicBezTo>
                      <a:pt x="2" y="896"/>
                      <a:pt x="2" y="897"/>
                      <a:pt x="2" y="897"/>
                    </a:cubicBezTo>
                    <a:cubicBezTo>
                      <a:pt x="2" y="898"/>
                      <a:pt x="2" y="898"/>
                      <a:pt x="2" y="898"/>
                    </a:cubicBezTo>
                    <a:cubicBezTo>
                      <a:pt x="5" y="900"/>
                      <a:pt x="5" y="900"/>
                      <a:pt x="5" y="900"/>
                    </a:cubicBezTo>
                    <a:cubicBezTo>
                      <a:pt x="1" y="902"/>
                      <a:pt x="1" y="902"/>
                      <a:pt x="1" y="902"/>
                    </a:cubicBezTo>
                    <a:cubicBezTo>
                      <a:pt x="1" y="902"/>
                      <a:pt x="1" y="902"/>
                      <a:pt x="1" y="903"/>
                    </a:cubicBezTo>
                    <a:cubicBezTo>
                      <a:pt x="1" y="903"/>
                      <a:pt x="1" y="904"/>
                      <a:pt x="1" y="904"/>
                    </a:cubicBezTo>
                    <a:cubicBezTo>
                      <a:pt x="5" y="907"/>
                      <a:pt x="5" y="907"/>
                      <a:pt x="5" y="907"/>
                    </a:cubicBezTo>
                    <a:cubicBezTo>
                      <a:pt x="3" y="909"/>
                      <a:pt x="3" y="909"/>
                      <a:pt x="3" y="909"/>
                    </a:cubicBezTo>
                    <a:cubicBezTo>
                      <a:pt x="2" y="909"/>
                      <a:pt x="2" y="910"/>
                      <a:pt x="2" y="910"/>
                    </a:cubicBezTo>
                    <a:cubicBezTo>
                      <a:pt x="2" y="911"/>
                      <a:pt x="3" y="911"/>
                      <a:pt x="3" y="911"/>
                    </a:cubicBezTo>
                    <a:cubicBezTo>
                      <a:pt x="6" y="913"/>
                      <a:pt x="6" y="913"/>
                      <a:pt x="6" y="913"/>
                    </a:cubicBezTo>
                    <a:cubicBezTo>
                      <a:pt x="2" y="915"/>
                      <a:pt x="2" y="915"/>
                      <a:pt x="2" y="915"/>
                    </a:cubicBezTo>
                    <a:cubicBezTo>
                      <a:pt x="1" y="915"/>
                      <a:pt x="1" y="916"/>
                      <a:pt x="1" y="916"/>
                    </a:cubicBezTo>
                    <a:cubicBezTo>
                      <a:pt x="1" y="917"/>
                      <a:pt x="1" y="917"/>
                      <a:pt x="2" y="917"/>
                    </a:cubicBezTo>
                    <a:cubicBezTo>
                      <a:pt x="4" y="919"/>
                      <a:pt x="4" y="919"/>
                      <a:pt x="4" y="919"/>
                    </a:cubicBezTo>
                    <a:cubicBezTo>
                      <a:pt x="1" y="921"/>
                      <a:pt x="1" y="921"/>
                      <a:pt x="1" y="921"/>
                    </a:cubicBezTo>
                    <a:cubicBezTo>
                      <a:pt x="1" y="922"/>
                      <a:pt x="1" y="922"/>
                      <a:pt x="1" y="923"/>
                    </a:cubicBezTo>
                    <a:cubicBezTo>
                      <a:pt x="1" y="923"/>
                      <a:pt x="1" y="923"/>
                      <a:pt x="2" y="924"/>
                    </a:cubicBezTo>
                    <a:cubicBezTo>
                      <a:pt x="5" y="926"/>
                      <a:pt x="5" y="926"/>
                      <a:pt x="5" y="926"/>
                    </a:cubicBezTo>
                    <a:cubicBezTo>
                      <a:pt x="3" y="928"/>
                      <a:pt x="3" y="928"/>
                      <a:pt x="3" y="928"/>
                    </a:cubicBezTo>
                    <a:cubicBezTo>
                      <a:pt x="2" y="928"/>
                      <a:pt x="2" y="929"/>
                      <a:pt x="2" y="929"/>
                    </a:cubicBezTo>
                    <a:cubicBezTo>
                      <a:pt x="2" y="930"/>
                      <a:pt x="3" y="930"/>
                      <a:pt x="3" y="930"/>
                    </a:cubicBezTo>
                    <a:cubicBezTo>
                      <a:pt x="3" y="931"/>
                      <a:pt x="3" y="931"/>
                      <a:pt x="3" y="931"/>
                    </a:cubicBezTo>
                    <a:cubicBezTo>
                      <a:pt x="1" y="931"/>
                      <a:pt x="1" y="931"/>
                      <a:pt x="1" y="931"/>
                    </a:cubicBezTo>
                    <a:cubicBezTo>
                      <a:pt x="1" y="932"/>
                      <a:pt x="1" y="932"/>
                      <a:pt x="1" y="933"/>
                    </a:cubicBezTo>
                    <a:cubicBezTo>
                      <a:pt x="0" y="933"/>
                      <a:pt x="1" y="934"/>
                      <a:pt x="1" y="934"/>
                    </a:cubicBezTo>
                    <a:cubicBezTo>
                      <a:pt x="5" y="936"/>
                      <a:pt x="5" y="936"/>
                      <a:pt x="5" y="936"/>
                    </a:cubicBezTo>
                    <a:cubicBezTo>
                      <a:pt x="1" y="938"/>
                      <a:pt x="1" y="938"/>
                      <a:pt x="1" y="938"/>
                    </a:cubicBezTo>
                    <a:cubicBezTo>
                      <a:pt x="1" y="938"/>
                      <a:pt x="0" y="939"/>
                      <a:pt x="0" y="939"/>
                    </a:cubicBezTo>
                    <a:cubicBezTo>
                      <a:pt x="0" y="940"/>
                      <a:pt x="1" y="940"/>
                      <a:pt x="1" y="941"/>
                    </a:cubicBezTo>
                    <a:cubicBezTo>
                      <a:pt x="5" y="943"/>
                      <a:pt x="5" y="943"/>
                      <a:pt x="5" y="943"/>
                    </a:cubicBezTo>
                    <a:cubicBezTo>
                      <a:pt x="2" y="945"/>
                      <a:pt x="2" y="945"/>
                      <a:pt x="2" y="945"/>
                    </a:cubicBezTo>
                    <a:cubicBezTo>
                      <a:pt x="2" y="945"/>
                      <a:pt x="2" y="946"/>
                      <a:pt x="2" y="946"/>
                    </a:cubicBezTo>
                    <a:cubicBezTo>
                      <a:pt x="2" y="947"/>
                      <a:pt x="2" y="947"/>
                      <a:pt x="2" y="948"/>
                    </a:cubicBezTo>
                    <a:cubicBezTo>
                      <a:pt x="6" y="950"/>
                      <a:pt x="6" y="950"/>
                      <a:pt x="6" y="950"/>
                    </a:cubicBezTo>
                    <a:cubicBezTo>
                      <a:pt x="2" y="953"/>
                      <a:pt x="2" y="953"/>
                      <a:pt x="2" y="953"/>
                    </a:cubicBezTo>
                    <a:cubicBezTo>
                      <a:pt x="2" y="953"/>
                      <a:pt x="2" y="954"/>
                      <a:pt x="2" y="954"/>
                    </a:cubicBezTo>
                    <a:cubicBezTo>
                      <a:pt x="2" y="955"/>
                      <a:pt x="2" y="955"/>
                      <a:pt x="3" y="955"/>
                    </a:cubicBezTo>
                    <a:cubicBezTo>
                      <a:pt x="5" y="957"/>
                      <a:pt x="5" y="957"/>
                      <a:pt x="5" y="957"/>
                    </a:cubicBezTo>
                    <a:cubicBezTo>
                      <a:pt x="2" y="960"/>
                      <a:pt x="2" y="960"/>
                      <a:pt x="2" y="960"/>
                    </a:cubicBezTo>
                    <a:cubicBezTo>
                      <a:pt x="2" y="961"/>
                      <a:pt x="1" y="961"/>
                      <a:pt x="2" y="962"/>
                    </a:cubicBezTo>
                    <a:cubicBezTo>
                      <a:pt x="2" y="962"/>
                      <a:pt x="2" y="962"/>
                      <a:pt x="2" y="963"/>
                    </a:cubicBezTo>
                    <a:cubicBezTo>
                      <a:pt x="5" y="965"/>
                      <a:pt x="5" y="965"/>
                      <a:pt x="5" y="965"/>
                    </a:cubicBezTo>
                    <a:cubicBezTo>
                      <a:pt x="3" y="967"/>
                      <a:pt x="3" y="967"/>
                      <a:pt x="3" y="967"/>
                    </a:cubicBezTo>
                    <a:cubicBezTo>
                      <a:pt x="3" y="967"/>
                      <a:pt x="2" y="968"/>
                      <a:pt x="2" y="968"/>
                    </a:cubicBezTo>
                    <a:cubicBezTo>
                      <a:pt x="2" y="969"/>
                      <a:pt x="3" y="969"/>
                      <a:pt x="3" y="969"/>
                    </a:cubicBezTo>
                    <a:cubicBezTo>
                      <a:pt x="6" y="971"/>
                      <a:pt x="6" y="971"/>
                      <a:pt x="6" y="971"/>
                    </a:cubicBezTo>
                    <a:cubicBezTo>
                      <a:pt x="3" y="974"/>
                      <a:pt x="3" y="974"/>
                      <a:pt x="3" y="974"/>
                    </a:cubicBezTo>
                    <a:cubicBezTo>
                      <a:pt x="2" y="974"/>
                      <a:pt x="2" y="975"/>
                      <a:pt x="2" y="975"/>
                    </a:cubicBezTo>
                    <a:cubicBezTo>
                      <a:pt x="2" y="976"/>
                      <a:pt x="2" y="976"/>
                      <a:pt x="3" y="976"/>
                    </a:cubicBezTo>
                    <a:cubicBezTo>
                      <a:pt x="6" y="978"/>
                      <a:pt x="6" y="978"/>
                      <a:pt x="6" y="978"/>
                    </a:cubicBezTo>
                    <a:cubicBezTo>
                      <a:pt x="2" y="980"/>
                      <a:pt x="2" y="980"/>
                      <a:pt x="2" y="980"/>
                    </a:cubicBezTo>
                    <a:cubicBezTo>
                      <a:pt x="2" y="980"/>
                      <a:pt x="2" y="981"/>
                      <a:pt x="2" y="981"/>
                    </a:cubicBezTo>
                    <a:cubicBezTo>
                      <a:pt x="2" y="982"/>
                      <a:pt x="2" y="982"/>
                      <a:pt x="2" y="983"/>
                    </a:cubicBezTo>
                    <a:cubicBezTo>
                      <a:pt x="5" y="985"/>
                      <a:pt x="5" y="985"/>
                      <a:pt x="5" y="985"/>
                    </a:cubicBezTo>
                    <a:cubicBezTo>
                      <a:pt x="2" y="987"/>
                      <a:pt x="2" y="987"/>
                      <a:pt x="2" y="987"/>
                    </a:cubicBezTo>
                    <a:cubicBezTo>
                      <a:pt x="1" y="987"/>
                      <a:pt x="1" y="988"/>
                      <a:pt x="1" y="988"/>
                    </a:cubicBezTo>
                    <a:cubicBezTo>
                      <a:pt x="1" y="989"/>
                      <a:pt x="1" y="989"/>
                      <a:pt x="2" y="990"/>
                    </a:cubicBezTo>
                    <a:cubicBezTo>
                      <a:pt x="5" y="991"/>
                      <a:pt x="5" y="991"/>
                      <a:pt x="5" y="991"/>
                    </a:cubicBezTo>
                    <a:cubicBezTo>
                      <a:pt x="2" y="995"/>
                      <a:pt x="2" y="995"/>
                      <a:pt x="2" y="995"/>
                    </a:cubicBezTo>
                    <a:cubicBezTo>
                      <a:pt x="2" y="996"/>
                      <a:pt x="2" y="996"/>
                      <a:pt x="2" y="996"/>
                    </a:cubicBezTo>
                    <a:cubicBezTo>
                      <a:pt x="2" y="997"/>
                      <a:pt x="2" y="997"/>
                      <a:pt x="3" y="997"/>
                    </a:cubicBezTo>
                    <a:cubicBezTo>
                      <a:pt x="5" y="999"/>
                      <a:pt x="5" y="999"/>
                      <a:pt x="5" y="999"/>
                    </a:cubicBezTo>
                    <a:cubicBezTo>
                      <a:pt x="3" y="999"/>
                      <a:pt x="3" y="999"/>
                      <a:pt x="3" y="999"/>
                    </a:cubicBezTo>
                    <a:cubicBezTo>
                      <a:pt x="2" y="999"/>
                      <a:pt x="1" y="1000"/>
                      <a:pt x="1" y="1000"/>
                    </a:cubicBezTo>
                    <a:cubicBezTo>
                      <a:pt x="1" y="1001"/>
                      <a:pt x="2" y="1002"/>
                      <a:pt x="2" y="1002"/>
                    </a:cubicBezTo>
                    <a:cubicBezTo>
                      <a:pt x="4" y="1003"/>
                      <a:pt x="4" y="1003"/>
                      <a:pt x="4" y="1003"/>
                    </a:cubicBezTo>
                    <a:cubicBezTo>
                      <a:pt x="2" y="1005"/>
                      <a:pt x="2" y="1005"/>
                      <a:pt x="2" y="1005"/>
                    </a:cubicBezTo>
                    <a:cubicBezTo>
                      <a:pt x="1" y="1005"/>
                      <a:pt x="1" y="1006"/>
                      <a:pt x="1" y="1006"/>
                    </a:cubicBezTo>
                    <a:cubicBezTo>
                      <a:pt x="1" y="1007"/>
                      <a:pt x="2" y="1007"/>
                      <a:pt x="2" y="1008"/>
                    </a:cubicBezTo>
                    <a:cubicBezTo>
                      <a:pt x="4" y="1009"/>
                      <a:pt x="4" y="1009"/>
                      <a:pt x="4" y="1009"/>
                    </a:cubicBezTo>
                    <a:cubicBezTo>
                      <a:pt x="1" y="1011"/>
                      <a:pt x="1" y="1011"/>
                      <a:pt x="1" y="1011"/>
                    </a:cubicBezTo>
                    <a:cubicBezTo>
                      <a:pt x="1" y="1011"/>
                      <a:pt x="0" y="1011"/>
                      <a:pt x="0" y="1012"/>
                    </a:cubicBezTo>
                    <a:cubicBezTo>
                      <a:pt x="0" y="1012"/>
                      <a:pt x="1" y="1013"/>
                      <a:pt x="1" y="1013"/>
                    </a:cubicBezTo>
                    <a:cubicBezTo>
                      <a:pt x="5" y="1016"/>
                      <a:pt x="5" y="1016"/>
                      <a:pt x="5" y="1016"/>
                    </a:cubicBezTo>
                    <a:cubicBezTo>
                      <a:pt x="3" y="1019"/>
                      <a:pt x="3" y="1019"/>
                      <a:pt x="3" y="1019"/>
                    </a:cubicBezTo>
                    <a:cubicBezTo>
                      <a:pt x="2" y="1019"/>
                      <a:pt x="2" y="1019"/>
                      <a:pt x="2" y="1020"/>
                    </a:cubicBezTo>
                    <a:cubicBezTo>
                      <a:pt x="2" y="1020"/>
                      <a:pt x="3" y="1021"/>
                      <a:pt x="3" y="1021"/>
                    </a:cubicBezTo>
                    <a:cubicBezTo>
                      <a:pt x="5" y="1022"/>
                      <a:pt x="5" y="1022"/>
                      <a:pt x="5" y="1022"/>
                    </a:cubicBezTo>
                    <a:cubicBezTo>
                      <a:pt x="2" y="1024"/>
                      <a:pt x="2" y="1024"/>
                      <a:pt x="2" y="1024"/>
                    </a:cubicBezTo>
                    <a:cubicBezTo>
                      <a:pt x="2" y="1024"/>
                      <a:pt x="2" y="1025"/>
                      <a:pt x="2" y="1025"/>
                    </a:cubicBezTo>
                    <a:cubicBezTo>
                      <a:pt x="2" y="1026"/>
                      <a:pt x="2" y="1026"/>
                      <a:pt x="3" y="1026"/>
                    </a:cubicBezTo>
                    <a:cubicBezTo>
                      <a:pt x="6" y="1028"/>
                      <a:pt x="6" y="1028"/>
                      <a:pt x="6" y="1028"/>
                    </a:cubicBezTo>
                    <a:cubicBezTo>
                      <a:pt x="3" y="1029"/>
                      <a:pt x="3" y="1029"/>
                      <a:pt x="3" y="1029"/>
                    </a:cubicBezTo>
                    <a:cubicBezTo>
                      <a:pt x="2" y="1030"/>
                      <a:pt x="2" y="1030"/>
                      <a:pt x="2" y="1031"/>
                    </a:cubicBezTo>
                    <a:cubicBezTo>
                      <a:pt x="2" y="1031"/>
                      <a:pt x="2" y="1032"/>
                      <a:pt x="2" y="1032"/>
                    </a:cubicBezTo>
                    <a:cubicBezTo>
                      <a:pt x="12" y="1038"/>
                      <a:pt x="12" y="1038"/>
                      <a:pt x="12" y="1038"/>
                    </a:cubicBezTo>
                    <a:cubicBezTo>
                      <a:pt x="12" y="1038"/>
                      <a:pt x="13" y="1038"/>
                      <a:pt x="14" y="1037"/>
                    </a:cubicBezTo>
                    <a:cubicBezTo>
                      <a:pt x="14" y="1037"/>
                      <a:pt x="14" y="1036"/>
                      <a:pt x="13" y="103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0" name="Freeform 1216">
                <a:extLst>
                  <a:ext uri="{FF2B5EF4-FFF2-40B4-BE49-F238E27FC236}">
                    <a16:creationId xmlns:a16="http://schemas.microsoft.com/office/drawing/2014/main" id="{6452BCD8-CFEB-4507-8906-DFDC7C3F2162}"/>
                  </a:ext>
                </a:extLst>
              </p:cNvPr>
              <p:cNvSpPr>
                <a:spLocks/>
              </p:cNvSpPr>
              <p:nvPr/>
            </p:nvSpPr>
            <p:spPr bwMode="auto">
              <a:xfrm>
                <a:off x="4085081" y="316378"/>
                <a:ext cx="109456" cy="2301801"/>
              </a:xfrm>
              <a:custGeom>
                <a:avLst/>
                <a:gdLst>
                  <a:gd name="T0" fmla="*/ 1 w 50"/>
                  <a:gd name="T1" fmla="*/ 1036 h 1051"/>
                  <a:gd name="T2" fmla="*/ 44 w 50"/>
                  <a:gd name="T3" fmla="*/ 1033 h 1051"/>
                  <a:gd name="T4" fmla="*/ 48 w 50"/>
                  <a:gd name="T5" fmla="*/ 997 h 1051"/>
                  <a:gd name="T6" fmla="*/ 48 w 50"/>
                  <a:gd name="T7" fmla="*/ 964 h 1051"/>
                  <a:gd name="T8" fmla="*/ 46 w 50"/>
                  <a:gd name="T9" fmla="*/ 927 h 1051"/>
                  <a:gd name="T10" fmla="*/ 47 w 50"/>
                  <a:gd name="T11" fmla="*/ 888 h 1051"/>
                  <a:gd name="T12" fmla="*/ 49 w 50"/>
                  <a:gd name="T13" fmla="*/ 850 h 1051"/>
                  <a:gd name="T14" fmla="*/ 48 w 50"/>
                  <a:gd name="T15" fmla="*/ 811 h 1051"/>
                  <a:gd name="T16" fmla="*/ 46 w 50"/>
                  <a:gd name="T17" fmla="*/ 780 h 1051"/>
                  <a:gd name="T18" fmla="*/ 48 w 50"/>
                  <a:gd name="T19" fmla="*/ 749 h 1051"/>
                  <a:gd name="T20" fmla="*/ 48 w 50"/>
                  <a:gd name="T21" fmla="*/ 712 h 1051"/>
                  <a:gd name="T22" fmla="*/ 49 w 50"/>
                  <a:gd name="T23" fmla="*/ 675 h 1051"/>
                  <a:gd name="T24" fmla="*/ 45 w 50"/>
                  <a:gd name="T25" fmla="*/ 637 h 1051"/>
                  <a:gd name="T26" fmla="*/ 48 w 50"/>
                  <a:gd name="T27" fmla="*/ 599 h 1051"/>
                  <a:gd name="T28" fmla="*/ 48 w 50"/>
                  <a:gd name="T29" fmla="*/ 564 h 1051"/>
                  <a:gd name="T30" fmla="*/ 48 w 50"/>
                  <a:gd name="T31" fmla="*/ 531 h 1051"/>
                  <a:gd name="T32" fmla="*/ 46 w 50"/>
                  <a:gd name="T33" fmla="*/ 496 h 1051"/>
                  <a:gd name="T34" fmla="*/ 45 w 50"/>
                  <a:gd name="T35" fmla="*/ 455 h 1051"/>
                  <a:gd name="T36" fmla="*/ 49 w 50"/>
                  <a:gd name="T37" fmla="*/ 420 h 1051"/>
                  <a:gd name="T38" fmla="*/ 49 w 50"/>
                  <a:gd name="T39" fmla="*/ 388 h 1051"/>
                  <a:gd name="T40" fmla="*/ 47 w 50"/>
                  <a:gd name="T41" fmla="*/ 355 h 1051"/>
                  <a:gd name="T42" fmla="*/ 46 w 50"/>
                  <a:gd name="T43" fmla="*/ 321 h 1051"/>
                  <a:gd name="T44" fmla="*/ 45 w 50"/>
                  <a:gd name="T45" fmla="*/ 281 h 1051"/>
                  <a:gd name="T46" fmla="*/ 44 w 50"/>
                  <a:gd name="T47" fmla="*/ 243 h 1051"/>
                  <a:gd name="T48" fmla="*/ 48 w 50"/>
                  <a:gd name="T49" fmla="*/ 208 h 1051"/>
                  <a:gd name="T50" fmla="*/ 49 w 50"/>
                  <a:gd name="T51" fmla="*/ 172 h 1051"/>
                  <a:gd name="T52" fmla="*/ 49 w 50"/>
                  <a:gd name="T53" fmla="*/ 136 h 1051"/>
                  <a:gd name="T54" fmla="*/ 48 w 50"/>
                  <a:gd name="T55" fmla="*/ 102 h 1051"/>
                  <a:gd name="T56" fmla="*/ 46 w 50"/>
                  <a:gd name="T57" fmla="*/ 68 h 1051"/>
                  <a:gd name="T58" fmla="*/ 48 w 50"/>
                  <a:gd name="T59" fmla="*/ 34 h 1051"/>
                  <a:gd name="T60" fmla="*/ 26 w 50"/>
                  <a:gd name="T61" fmla="*/ 1 h 1051"/>
                  <a:gd name="T62" fmla="*/ 43 w 50"/>
                  <a:gd name="T63" fmla="*/ 14 h 1051"/>
                  <a:gd name="T64" fmla="*/ 41 w 50"/>
                  <a:gd name="T65" fmla="*/ 30 h 1051"/>
                  <a:gd name="T66" fmla="*/ 44 w 50"/>
                  <a:gd name="T67" fmla="*/ 66 h 1051"/>
                  <a:gd name="T68" fmla="*/ 42 w 50"/>
                  <a:gd name="T69" fmla="*/ 99 h 1051"/>
                  <a:gd name="T70" fmla="*/ 41 w 50"/>
                  <a:gd name="T71" fmla="*/ 133 h 1051"/>
                  <a:gd name="T72" fmla="*/ 42 w 50"/>
                  <a:gd name="T73" fmla="*/ 169 h 1051"/>
                  <a:gd name="T74" fmla="*/ 41 w 50"/>
                  <a:gd name="T75" fmla="*/ 204 h 1051"/>
                  <a:gd name="T76" fmla="*/ 44 w 50"/>
                  <a:gd name="T77" fmla="*/ 239 h 1051"/>
                  <a:gd name="T78" fmla="*/ 44 w 50"/>
                  <a:gd name="T79" fmla="*/ 278 h 1051"/>
                  <a:gd name="T80" fmla="*/ 44 w 50"/>
                  <a:gd name="T81" fmla="*/ 318 h 1051"/>
                  <a:gd name="T82" fmla="*/ 40 w 50"/>
                  <a:gd name="T83" fmla="*/ 352 h 1051"/>
                  <a:gd name="T84" fmla="*/ 41 w 50"/>
                  <a:gd name="T85" fmla="*/ 385 h 1051"/>
                  <a:gd name="T86" fmla="*/ 42 w 50"/>
                  <a:gd name="T87" fmla="*/ 417 h 1051"/>
                  <a:gd name="T88" fmla="*/ 45 w 50"/>
                  <a:gd name="T89" fmla="*/ 452 h 1051"/>
                  <a:gd name="T90" fmla="*/ 44 w 50"/>
                  <a:gd name="T91" fmla="*/ 493 h 1051"/>
                  <a:gd name="T92" fmla="*/ 42 w 50"/>
                  <a:gd name="T93" fmla="*/ 528 h 1051"/>
                  <a:gd name="T94" fmla="*/ 40 w 50"/>
                  <a:gd name="T95" fmla="*/ 562 h 1051"/>
                  <a:gd name="T96" fmla="*/ 42 w 50"/>
                  <a:gd name="T97" fmla="*/ 596 h 1051"/>
                  <a:gd name="T98" fmla="*/ 45 w 50"/>
                  <a:gd name="T99" fmla="*/ 634 h 1051"/>
                  <a:gd name="T100" fmla="*/ 42 w 50"/>
                  <a:gd name="T101" fmla="*/ 672 h 1051"/>
                  <a:gd name="T102" fmla="*/ 42 w 50"/>
                  <a:gd name="T103" fmla="*/ 710 h 1051"/>
                  <a:gd name="T104" fmla="*/ 41 w 50"/>
                  <a:gd name="T105" fmla="*/ 745 h 1051"/>
                  <a:gd name="T106" fmla="*/ 45 w 50"/>
                  <a:gd name="T107" fmla="*/ 777 h 1051"/>
                  <a:gd name="T108" fmla="*/ 42 w 50"/>
                  <a:gd name="T109" fmla="*/ 809 h 1051"/>
                  <a:gd name="T110" fmla="*/ 41 w 50"/>
                  <a:gd name="T111" fmla="*/ 847 h 1051"/>
                  <a:gd name="T112" fmla="*/ 42 w 50"/>
                  <a:gd name="T113" fmla="*/ 886 h 1051"/>
                  <a:gd name="T114" fmla="*/ 44 w 50"/>
                  <a:gd name="T115" fmla="*/ 923 h 1051"/>
                  <a:gd name="T116" fmla="*/ 41 w 50"/>
                  <a:gd name="T117" fmla="*/ 961 h 1051"/>
                  <a:gd name="T118" fmla="*/ 41 w 50"/>
                  <a:gd name="T119" fmla="*/ 994 h 1051"/>
                  <a:gd name="T120" fmla="*/ 40 w 50"/>
                  <a:gd name="T121" fmla="*/ 1032 h 1051"/>
                  <a:gd name="T122" fmla="*/ 32 w 50"/>
                  <a:gd name="T123" fmla="*/ 1047 h 1051"/>
                  <a:gd name="T124" fmla="*/ 2 w 50"/>
                  <a:gd name="T125" fmla="*/ 103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1051">
                    <a:moveTo>
                      <a:pt x="18" y="1048"/>
                    </a:moveTo>
                    <a:cubicBezTo>
                      <a:pt x="8" y="1042"/>
                      <a:pt x="8" y="1042"/>
                      <a:pt x="8" y="1042"/>
                    </a:cubicBezTo>
                    <a:cubicBezTo>
                      <a:pt x="7" y="1043"/>
                      <a:pt x="7" y="1043"/>
                      <a:pt x="7" y="1043"/>
                    </a:cubicBezTo>
                    <a:cubicBezTo>
                      <a:pt x="7" y="1044"/>
                      <a:pt x="7" y="1044"/>
                      <a:pt x="7" y="1044"/>
                    </a:cubicBezTo>
                    <a:cubicBezTo>
                      <a:pt x="25" y="1051"/>
                      <a:pt x="25" y="1051"/>
                      <a:pt x="25" y="1051"/>
                    </a:cubicBezTo>
                    <a:cubicBezTo>
                      <a:pt x="26" y="1051"/>
                      <a:pt x="27" y="1051"/>
                      <a:pt x="27" y="1050"/>
                    </a:cubicBezTo>
                    <a:cubicBezTo>
                      <a:pt x="28" y="1049"/>
                      <a:pt x="27" y="1048"/>
                      <a:pt x="27" y="1048"/>
                    </a:cubicBezTo>
                    <a:cubicBezTo>
                      <a:pt x="3" y="1033"/>
                      <a:pt x="3" y="1033"/>
                      <a:pt x="3" y="1033"/>
                    </a:cubicBezTo>
                    <a:cubicBezTo>
                      <a:pt x="2" y="1034"/>
                      <a:pt x="2" y="1034"/>
                      <a:pt x="2" y="1034"/>
                    </a:cubicBezTo>
                    <a:cubicBezTo>
                      <a:pt x="2" y="1036"/>
                      <a:pt x="2" y="1036"/>
                      <a:pt x="2" y="1036"/>
                    </a:cubicBezTo>
                    <a:cubicBezTo>
                      <a:pt x="2" y="1034"/>
                      <a:pt x="2" y="1034"/>
                      <a:pt x="2" y="1034"/>
                    </a:cubicBezTo>
                    <a:cubicBezTo>
                      <a:pt x="1" y="1036"/>
                      <a:pt x="1" y="1036"/>
                      <a:pt x="1" y="1036"/>
                    </a:cubicBezTo>
                    <a:cubicBezTo>
                      <a:pt x="2" y="1036"/>
                      <a:pt x="2" y="1036"/>
                      <a:pt x="2" y="1036"/>
                    </a:cubicBezTo>
                    <a:cubicBezTo>
                      <a:pt x="2" y="1034"/>
                      <a:pt x="2" y="1034"/>
                      <a:pt x="2" y="1034"/>
                    </a:cubicBezTo>
                    <a:cubicBezTo>
                      <a:pt x="1" y="1036"/>
                      <a:pt x="1" y="1036"/>
                      <a:pt x="1" y="1036"/>
                    </a:cubicBezTo>
                    <a:cubicBezTo>
                      <a:pt x="2" y="1034"/>
                      <a:pt x="2" y="1034"/>
                      <a:pt x="2" y="1034"/>
                    </a:cubicBezTo>
                    <a:cubicBezTo>
                      <a:pt x="1" y="1036"/>
                      <a:pt x="1" y="1036"/>
                      <a:pt x="1" y="1036"/>
                    </a:cubicBezTo>
                    <a:cubicBezTo>
                      <a:pt x="1" y="1036"/>
                      <a:pt x="1" y="1036"/>
                      <a:pt x="1" y="1036"/>
                    </a:cubicBezTo>
                    <a:cubicBezTo>
                      <a:pt x="2" y="1034"/>
                      <a:pt x="2" y="1034"/>
                      <a:pt x="2" y="1034"/>
                    </a:cubicBezTo>
                    <a:cubicBezTo>
                      <a:pt x="1" y="1036"/>
                      <a:pt x="1" y="1036"/>
                      <a:pt x="1" y="1036"/>
                    </a:cubicBezTo>
                    <a:cubicBezTo>
                      <a:pt x="1" y="1035"/>
                      <a:pt x="1" y="1035"/>
                      <a:pt x="1" y="1035"/>
                    </a:cubicBezTo>
                    <a:cubicBezTo>
                      <a:pt x="1" y="1036"/>
                      <a:pt x="1" y="1036"/>
                      <a:pt x="1" y="1036"/>
                    </a:cubicBezTo>
                    <a:cubicBezTo>
                      <a:pt x="1" y="1036"/>
                      <a:pt x="1" y="1036"/>
                      <a:pt x="1" y="1036"/>
                    </a:cubicBezTo>
                    <a:cubicBezTo>
                      <a:pt x="1" y="1035"/>
                      <a:pt x="1" y="1035"/>
                      <a:pt x="1" y="1035"/>
                    </a:cubicBezTo>
                    <a:cubicBezTo>
                      <a:pt x="1" y="1036"/>
                      <a:pt x="1" y="1036"/>
                      <a:pt x="1" y="1036"/>
                    </a:cubicBezTo>
                    <a:cubicBezTo>
                      <a:pt x="2" y="1036"/>
                      <a:pt x="9" y="1039"/>
                      <a:pt x="16" y="1043"/>
                    </a:cubicBezTo>
                    <a:cubicBezTo>
                      <a:pt x="20" y="1044"/>
                      <a:pt x="23" y="1046"/>
                      <a:pt x="26" y="1047"/>
                    </a:cubicBezTo>
                    <a:cubicBezTo>
                      <a:pt x="28" y="1048"/>
                      <a:pt x="29" y="1048"/>
                      <a:pt x="30" y="1049"/>
                    </a:cubicBezTo>
                    <a:cubicBezTo>
                      <a:pt x="30" y="1049"/>
                      <a:pt x="31" y="1049"/>
                      <a:pt x="31" y="1049"/>
                    </a:cubicBezTo>
                    <a:cubicBezTo>
                      <a:pt x="32" y="1049"/>
                      <a:pt x="32" y="1050"/>
                      <a:pt x="32" y="1050"/>
                    </a:cubicBezTo>
                    <a:cubicBezTo>
                      <a:pt x="33" y="1049"/>
                      <a:pt x="33" y="1049"/>
                      <a:pt x="33" y="1049"/>
                    </a:cubicBezTo>
                    <a:cubicBezTo>
                      <a:pt x="33" y="1049"/>
                      <a:pt x="33" y="1049"/>
                      <a:pt x="34" y="1049"/>
                    </a:cubicBezTo>
                    <a:cubicBezTo>
                      <a:pt x="34" y="1048"/>
                      <a:pt x="34" y="1048"/>
                      <a:pt x="34" y="1048"/>
                    </a:cubicBezTo>
                    <a:cubicBezTo>
                      <a:pt x="34" y="1047"/>
                      <a:pt x="33" y="1047"/>
                      <a:pt x="33" y="1047"/>
                    </a:cubicBezTo>
                    <a:cubicBezTo>
                      <a:pt x="31" y="1046"/>
                      <a:pt x="31" y="1046"/>
                      <a:pt x="31" y="1046"/>
                    </a:cubicBezTo>
                    <a:cubicBezTo>
                      <a:pt x="36" y="1046"/>
                      <a:pt x="36" y="1046"/>
                      <a:pt x="36" y="1046"/>
                    </a:cubicBezTo>
                    <a:cubicBezTo>
                      <a:pt x="37" y="1046"/>
                      <a:pt x="38" y="1046"/>
                      <a:pt x="38" y="1045"/>
                    </a:cubicBezTo>
                    <a:cubicBezTo>
                      <a:pt x="38" y="1044"/>
                      <a:pt x="38" y="1044"/>
                      <a:pt x="37" y="1043"/>
                    </a:cubicBezTo>
                    <a:cubicBezTo>
                      <a:pt x="36" y="1042"/>
                      <a:pt x="36" y="1042"/>
                      <a:pt x="36" y="1042"/>
                    </a:cubicBezTo>
                    <a:cubicBezTo>
                      <a:pt x="41" y="1042"/>
                      <a:pt x="41" y="1042"/>
                      <a:pt x="41" y="1042"/>
                    </a:cubicBezTo>
                    <a:cubicBezTo>
                      <a:pt x="42" y="1041"/>
                      <a:pt x="42" y="1041"/>
                      <a:pt x="42" y="1040"/>
                    </a:cubicBezTo>
                    <a:cubicBezTo>
                      <a:pt x="42" y="1040"/>
                      <a:pt x="42" y="1039"/>
                      <a:pt x="41" y="1039"/>
                    </a:cubicBezTo>
                    <a:cubicBezTo>
                      <a:pt x="41" y="1038"/>
                      <a:pt x="41" y="1038"/>
                      <a:pt x="41" y="1038"/>
                    </a:cubicBezTo>
                    <a:cubicBezTo>
                      <a:pt x="45" y="1036"/>
                      <a:pt x="45" y="1036"/>
                      <a:pt x="45" y="1036"/>
                    </a:cubicBezTo>
                    <a:cubicBezTo>
                      <a:pt x="45" y="1036"/>
                      <a:pt x="45" y="1035"/>
                      <a:pt x="45" y="1035"/>
                    </a:cubicBezTo>
                    <a:cubicBezTo>
                      <a:pt x="45" y="1034"/>
                      <a:pt x="45" y="1034"/>
                      <a:pt x="44" y="1033"/>
                    </a:cubicBezTo>
                    <a:cubicBezTo>
                      <a:pt x="44" y="1033"/>
                      <a:pt x="44" y="1033"/>
                      <a:pt x="44" y="1033"/>
                    </a:cubicBezTo>
                    <a:cubicBezTo>
                      <a:pt x="48" y="1031"/>
                      <a:pt x="48" y="1031"/>
                      <a:pt x="48" y="1031"/>
                    </a:cubicBezTo>
                    <a:cubicBezTo>
                      <a:pt x="49" y="1031"/>
                      <a:pt x="49" y="1030"/>
                      <a:pt x="49" y="1030"/>
                    </a:cubicBezTo>
                    <a:cubicBezTo>
                      <a:pt x="49" y="1029"/>
                      <a:pt x="49" y="1029"/>
                      <a:pt x="48" y="1028"/>
                    </a:cubicBezTo>
                    <a:cubicBezTo>
                      <a:pt x="45" y="1026"/>
                      <a:pt x="45" y="1026"/>
                      <a:pt x="45" y="1026"/>
                    </a:cubicBezTo>
                    <a:cubicBezTo>
                      <a:pt x="48" y="1024"/>
                      <a:pt x="48" y="1024"/>
                      <a:pt x="48" y="1024"/>
                    </a:cubicBezTo>
                    <a:cubicBezTo>
                      <a:pt x="48" y="1023"/>
                      <a:pt x="48" y="1023"/>
                      <a:pt x="48" y="1022"/>
                    </a:cubicBezTo>
                    <a:cubicBezTo>
                      <a:pt x="48" y="1022"/>
                      <a:pt x="48" y="1021"/>
                      <a:pt x="47" y="1021"/>
                    </a:cubicBezTo>
                    <a:cubicBezTo>
                      <a:pt x="45" y="1020"/>
                      <a:pt x="45" y="1020"/>
                      <a:pt x="45" y="1020"/>
                    </a:cubicBezTo>
                    <a:cubicBezTo>
                      <a:pt x="48" y="1018"/>
                      <a:pt x="48" y="1018"/>
                      <a:pt x="48" y="1018"/>
                    </a:cubicBezTo>
                    <a:cubicBezTo>
                      <a:pt x="48" y="1017"/>
                      <a:pt x="49" y="1017"/>
                      <a:pt x="49" y="1016"/>
                    </a:cubicBezTo>
                    <a:cubicBezTo>
                      <a:pt x="49" y="1016"/>
                      <a:pt x="48" y="1015"/>
                      <a:pt x="48" y="1015"/>
                    </a:cubicBezTo>
                    <a:cubicBezTo>
                      <a:pt x="46" y="1014"/>
                      <a:pt x="46" y="1014"/>
                      <a:pt x="46" y="1014"/>
                    </a:cubicBezTo>
                    <a:cubicBezTo>
                      <a:pt x="48" y="1013"/>
                      <a:pt x="48" y="1013"/>
                      <a:pt x="48" y="1013"/>
                    </a:cubicBezTo>
                    <a:cubicBezTo>
                      <a:pt x="49" y="1013"/>
                      <a:pt x="49" y="1013"/>
                      <a:pt x="49" y="1012"/>
                    </a:cubicBezTo>
                    <a:cubicBezTo>
                      <a:pt x="50" y="1012"/>
                      <a:pt x="49" y="1011"/>
                      <a:pt x="49" y="1011"/>
                    </a:cubicBezTo>
                    <a:cubicBezTo>
                      <a:pt x="44" y="1008"/>
                      <a:pt x="44" y="1008"/>
                      <a:pt x="44" y="1008"/>
                    </a:cubicBezTo>
                    <a:cubicBezTo>
                      <a:pt x="48" y="1005"/>
                      <a:pt x="48" y="1005"/>
                      <a:pt x="48" y="1005"/>
                    </a:cubicBezTo>
                    <a:cubicBezTo>
                      <a:pt x="49" y="1005"/>
                      <a:pt x="49" y="1004"/>
                      <a:pt x="49" y="1004"/>
                    </a:cubicBezTo>
                    <a:cubicBezTo>
                      <a:pt x="49" y="1003"/>
                      <a:pt x="49" y="1003"/>
                      <a:pt x="48" y="1003"/>
                    </a:cubicBezTo>
                    <a:cubicBezTo>
                      <a:pt x="45" y="1001"/>
                      <a:pt x="45" y="1001"/>
                      <a:pt x="45" y="1001"/>
                    </a:cubicBezTo>
                    <a:cubicBezTo>
                      <a:pt x="48" y="998"/>
                      <a:pt x="48" y="998"/>
                      <a:pt x="48" y="998"/>
                    </a:cubicBezTo>
                    <a:cubicBezTo>
                      <a:pt x="48" y="998"/>
                      <a:pt x="48" y="997"/>
                      <a:pt x="48" y="997"/>
                    </a:cubicBezTo>
                    <a:cubicBezTo>
                      <a:pt x="48" y="996"/>
                      <a:pt x="48" y="996"/>
                      <a:pt x="47" y="996"/>
                    </a:cubicBezTo>
                    <a:cubicBezTo>
                      <a:pt x="45" y="994"/>
                      <a:pt x="45" y="994"/>
                      <a:pt x="45" y="994"/>
                    </a:cubicBezTo>
                    <a:cubicBezTo>
                      <a:pt x="47" y="992"/>
                      <a:pt x="47" y="992"/>
                      <a:pt x="47" y="992"/>
                    </a:cubicBezTo>
                    <a:cubicBezTo>
                      <a:pt x="48" y="992"/>
                      <a:pt x="48" y="991"/>
                      <a:pt x="48" y="991"/>
                    </a:cubicBezTo>
                    <a:cubicBezTo>
                      <a:pt x="48" y="990"/>
                      <a:pt x="48" y="990"/>
                      <a:pt x="47" y="990"/>
                    </a:cubicBezTo>
                    <a:cubicBezTo>
                      <a:pt x="46" y="989"/>
                      <a:pt x="46" y="989"/>
                      <a:pt x="46" y="989"/>
                    </a:cubicBezTo>
                    <a:cubicBezTo>
                      <a:pt x="49" y="988"/>
                      <a:pt x="49" y="988"/>
                      <a:pt x="49" y="988"/>
                    </a:cubicBezTo>
                    <a:cubicBezTo>
                      <a:pt x="49" y="988"/>
                      <a:pt x="50" y="987"/>
                      <a:pt x="50" y="987"/>
                    </a:cubicBezTo>
                    <a:cubicBezTo>
                      <a:pt x="50" y="986"/>
                      <a:pt x="50" y="986"/>
                      <a:pt x="49" y="985"/>
                    </a:cubicBezTo>
                    <a:cubicBezTo>
                      <a:pt x="45" y="983"/>
                      <a:pt x="45" y="983"/>
                      <a:pt x="45" y="983"/>
                    </a:cubicBezTo>
                    <a:cubicBezTo>
                      <a:pt x="48" y="981"/>
                      <a:pt x="48" y="981"/>
                      <a:pt x="48" y="981"/>
                    </a:cubicBezTo>
                    <a:cubicBezTo>
                      <a:pt x="49" y="981"/>
                      <a:pt x="49" y="980"/>
                      <a:pt x="49" y="980"/>
                    </a:cubicBezTo>
                    <a:cubicBezTo>
                      <a:pt x="49" y="979"/>
                      <a:pt x="49" y="979"/>
                      <a:pt x="48" y="978"/>
                    </a:cubicBezTo>
                    <a:cubicBezTo>
                      <a:pt x="46" y="977"/>
                      <a:pt x="46" y="977"/>
                      <a:pt x="46" y="977"/>
                    </a:cubicBezTo>
                    <a:cubicBezTo>
                      <a:pt x="49" y="976"/>
                      <a:pt x="49" y="976"/>
                      <a:pt x="49" y="976"/>
                    </a:cubicBezTo>
                    <a:cubicBezTo>
                      <a:pt x="49" y="976"/>
                      <a:pt x="50" y="976"/>
                      <a:pt x="50" y="975"/>
                    </a:cubicBezTo>
                    <a:cubicBezTo>
                      <a:pt x="50" y="975"/>
                      <a:pt x="49" y="974"/>
                      <a:pt x="49" y="974"/>
                    </a:cubicBezTo>
                    <a:cubicBezTo>
                      <a:pt x="44" y="971"/>
                      <a:pt x="44" y="971"/>
                      <a:pt x="44" y="971"/>
                    </a:cubicBezTo>
                    <a:cubicBezTo>
                      <a:pt x="47" y="968"/>
                      <a:pt x="47" y="968"/>
                      <a:pt x="47" y="968"/>
                    </a:cubicBezTo>
                    <a:cubicBezTo>
                      <a:pt x="47" y="968"/>
                      <a:pt x="48" y="967"/>
                      <a:pt x="48" y="967"/>
                    </a:cubicBezTo>
                    <a:cubicBezTo>
                      <a:pt x="47" y="967"/>
                      <a:pt x="47" y="966"/>
                      <a:pt x="47" y="966"/>
                    </a:cubicBezTo>
                    <a:cubicBezTo>
                      <a:pt x="46" y="965"/>
                      <a:pt x="46" y="965"/>
                      <a:pt x="46" y="965"/>
                    </a:cubicBezTo>
                    <a:cubicBezTo>
                      <a:pt x="48" y="964"/>
                      <a:pt x="48" y="964"/>
                      <a:pt x="48" y="964"/>
                    </a:cubicBezTo>
                    <a:cubicBezTo>
                      <a:pt x="48" y="964"/>
                      <a:pt x="48" y="964"/>
                      <a:pt x="48" y="963"/>
                    </a:cubicBezTo>
                    <a:cubicBezTo>
                      <a:pt x="48" y="963"/>
                      <a:pt x="48" y="962"/>
                      <a:pt x="48" y="962"/>
                    </a:cubicBezTo>
                    <a:cubicBezTo>
                      <a:pt x="44" y="960"/>
                      <a:pt x="44" y="960"/>
                      <a:pt x="44" y="960"/>
                    </a:cubicBezTo>
                    <a:cubicBezTo>
                      <a:pt x="48" y="957"/>
                      <a:pt x="48" y="957"/>
                      <a:pt x="48" y="957"/>
                    </a:cubicBezTo>
                    <a:cubicBezTo>
                      <a:pt x="48" y="957"/>
                      <a:pt x="48" y="956"/>
                      <a:pt x="48" y="956"/>
                    </a:cubicBezTo>
                    <a:cubicBezTo>
                      <a:pt x="48" y="955"/>
                      <a:pt x="48" y="955"/>
                      <a:pt x="48" y="955"/>
                    </a:cubicBezTo>
                    <a:cubicBezTo>
                      <a:pt x="44" y="953"/>
                      <a:pt x="44" y="953"/>
                      <a:pt x="44" y="953"/>
                    </a:cubicBezTo>
                    <a:cubicBezTo>
                      <a:pt x="48" y="951"/>
                      <a:pt x="48" y="951"/>
                      <a:pt x="48" y="951"/>
                    </a:cubicBezTo>
                    <a:cubicBezTo>
                      <a:pt x="49" y="950"/>
                      <a:pt x="49" y="950"/>
                      <a:pt x="49" y="949"/>
                    </a:cubicBezTo>
                    <a:cubicBezTo>
                      <a:pt x="49" y="949"/>
                      <a:pt x="49" y="948"/>
                      <a:pt x="48" y="948"/>
                    </a:cubicBezTo>
                    <a:cubicBezTo>
                      <a:pt x="45" y="946"/>
                      <a:pt x="45" y="946"/>
                      <a:pt x="45" y="946"/>
                    </a:cubicBezTo>
                    <a:cubicBezTo>
                      <a:pt x="48" y="944"/>
                      <a:pt x="48" y="944"/>
                      <a:pt x="48" y="944"/>
                    </a:cubicBezTo>
                    <a:cubicBezTo>
                      <a:pt x="49" y="944"/>
                      <a:pt x="49" y="943"/>
                      <a:pt x="49" y="943"/>
                    </a:cubicBezTo>
                    <a:cubicBezTo>
                      <a:pt x="49" y="942"/>
                      <a:pt x="49" y="942"/>
                      <a:pt x="49" y="941"/>
                    </a:cubicBezTo>
                    <a:cubicBezTo>
                      <a:pt x="46" y="939"/>
                      <a:pt x="46" y="939"/>
                      <a:pt x="46" y="939"/>
                    </a:cubicBezTo>
                    <a:cubicBezTo>
                      <a:pt x="48" y="939"/>
                      <a:pt x="48" y="939"/>
                      <a:pt x="48" y="939"/>
                    </a:cubicBezTo>
                    <a:cubicBezTo>
                      <a:pt x="49" y="939"/>
                      <a:pt x="49" y="938"/>
                      <a:pt x="49" y="937"/>
                    </a:cubicBezTo>
                    <a:cubicBezTo>
                      <a:pt x="49" y="937"/>
                      <a:pt x="49" y="936"/>
                      <a:pt x="49" y="936"/>
                    </a:cubicBezTo>
                    <a:cubicBezTo>
                      <a:pt x="45" y="934"/>
                      <a:pt x="45" y="934"/>
                      <a:pt x="45" y="934"/>
                    </a:cubicBezTo>
                    <a:cubicBezTo>
                      <a:pt x="49" y="931"/>
                      <a:pt x="49" y="931"/>
                      <a:pt x="49" y="931"/>
                    </a:cubicBezTo>
                    <a:cubicBezTo>
                      <a:pt x="49" y="931"/>
                      <a:pt x="49" y="930"/>
                      <a:pt x="49" y="930"/>
                    </a:cubicBezTo>
                    <a:cubicBezTo>
                      <a:pt x="49" y="929"/>
                      <a:pt x="49" y="929"/>
                      <a:pt x="49" y="929"/>
                    </a:cubicBezTo>
                    <a:cubicBezTo>
                      <a:pt x="46" y="927"/>
                      <a:pt x="46" y="927"/>
                      <a:pt x="46" y="927"/>
                    </a:cubicBezTo>
                    <a:cubicBezTo>
                      <a:pt x="48" y="924"/>
                      <a:pt x="48" y="924"/>
                      <a:pt x="48" y="924"/>
                    </a:cubicBezTo>
                    <a:cubicBezTo>
                      <a:pt x="48" y="924"/>
                      <a:pt x="48" y="923"/>
                      <a:pt x="48" y="923"/>
                    </a:cubicBezTo>
                    <a:cubicBezTo>
                      <a:pt x="48" y="922"/>
                      <a:pt x="48" y="922"/>
                      <a:pt x="47" y="922"/>
                    </a:cubicBezTo>
                    <a:cubicBezTo>
                      <a:pt x="46" y="921"/>
                      <a:pt x="46" y="921"/>
                      <a:pt x="46" y="921"/>
                    </a:cubicBezTo>
                    <a:cubicBezTo>
                      <a:pt x="49" y="920"/>
                      <a:pt x="49" y="920"/>
                      <a:pt x="49" y="920"/>
                    </a:cubicBezTo>
                    <a:cubicBezTo>
                      <a:pt x="49" y="920"/>
                      <a:pt x="50" y="920"/>
                      <a:pt x="50" y="919"/>
                    </a:cubicBezTo>
                    <a:cubicBezTo>
                      <a:pt x="50" y="919"/>
                      <a:pt x="50" y="918"/>
                      <a:pt x="49" y="918"/>
                    </a:cubicBezTo>
                    <a:cubicBezTo>
                      <a:pt x="44" y="915"/>
                      <a:pt x="44" y="915"/>
                      <a:pt x="44" y="915"/>
                    </a:cubicBezTo>
                    <a:cubicBezTo>
                      <a:pt x="48" y="913"/>
                      <a:pt x="48" y="913"/>
                      <a:pt x="48" y="913"/>
                    </a:cubicBezTo>
                    <a:cubicBezTo>
                      <a:pt x="49" y="913"/>
                      <a:pt x="49" y="912"/>
                      <a:pt x="49" y="912"/>
                    </a:cubicBezTo>
                    <a:cubicBezTo>
                      <a:pt x="49" y="911"/>
                      <a:pt x="49" y="910"/>
                      <a:pt x="48" y="910"/>
                    </a:cubicBezTo>
                    <a:cubicBezTo>
                      <a:pt x="45" y="908"/>
                      <a:pt x="45" y="908"/>
                      <a:pt x="45" y="908"/>
                    </a:cubicBezTo>
                    <a:cubicBezTo>
                      <a:pt x="48" y="906"/>
                      <a:pt x="48" y="906"/>
                      <a:pt x="48" y="906"/>
                    </a:cubicBezTo>
                    <a:cubicBezTo>
                      <a:pt x="49" y="906"/>
                      <a:pt x="49" y="906"/>
                      <a:pt x="49" y="905"/>
                    </a:cubicBezTo>
                    <a:cubicBezTo>
                      <a:pt x="49" y="905"/>
                      <a:pt x="49" y="904"/>
                      <a:pt x="48" y="904"/>
                    </a:cubicBezTo>
                    <a:cubicBezTo>
                      <a:pt x="46" y="902"/>
                      <a:pt x="46" y="902"/>
                      <a:pt x="46" y="902"/>
                    </a:cubicBezTo>
                    <a:cubicBezTo>
                      <a:pt x="49" y="899"/>
                      <a:pt x="49" y="899"/>
                      <a:pt x="49" y="899"/>
                    </a:cubicBezTo>
                    <a:cubicBezTo>
                      <a:pt x="49" y="898"/>
                      <a:pt x="49" y="898"/>
                      <a:pt x="49" y="897"/>
                    </a:cubicBezTo>
                    <a:cubicBezTo>
                      <a:pt x="49" y="897"/>
                      <a:pt x="49" y="897"/>
                      <a:pt x="49" y="896"/>
                    </a:cubicBezTo>
                    <a:cubicBezTo>
                      <a:pt x="44" y="894"/>
                      <a:pt x="44" y="894"/>
                      <a:pt x="44" y="894"/>
                    </a:cubicBezTo>
                    <a:cubicBezTo>
                      <a:pt x="48" y="890"/>
                      <a:pt x="48" y="890"/>
                      <a:pt x="48" y="890"/>
                    </a:cubicBezTo>
                    <a:cubicBezTo>
                      <a:pt x="48" y="890"/>
                      <a:pt x="48" y="889"/>
                      <a:pt x="48" y="889"/>
                    </a:cubicBezTo>
                    <a:cubicBezTo>
                      <a:pt x="48" y="888"/>
                      <a:pt x="48" y="888"/>
                      <a:pt x="47" y="888"/>
                    </a:cubicBezTo>
                    <a:cubicBezTo>
                      <a:pt x="46" y="887"/>
                      <a:pt x="46" y="887"/>
                      <a:pt x="46" y="887"/>
                    </a:cubicBezTo>
                    <a:cubicBezTo>
                      <a:pt x="48" y="884"/>
                      <a:pt x="48" y="884"/>
                      <a:pt x="48" y="884"/>
                    </a:cubicBezTo>
                    <a:cubicBezTo>
                      <a:pt x="48" y="884"/>
                      <a:pt x="48" y="883"/>
                      <a:pt x="48" y="883"/>
                    </a:cubicBezTo>
                    <a:cubicBezTo>
                      <a:pt x="48" y="882"/>
                      <a:pt x="48" y="882"/>
                      <a:pt x="48" y="882"/>
                    </a:cubicBezTo>
                    <a:cubicBezTo>
                      <a:pt x="46" y="880"/>
                      <a:pt x="46" y="880"/>
                      <a:pt x="46" y="880"/>
                    </a:cubicBezTo>
                    <a:cubicBezTo>
                      <a:pt x="48" y="878"/>
                      <a:pt x="48" y="878"/>
                      <a:pt x="48" y="878"/>
                    </a:cubicBezTo>
                    <a:cubicBezTo>
                      <a:pt x="48" y="878"/>
                      <a:pt x="49" y="877"/>
                      <a:pt x="49" y="877"/>
                    </a:cubicBezTo>
                    <a:cubicBezTo>
                      <a:pt x="48" y="876"/>
                      <a:pt x="48" y="876"/>
                      <a:pt x="48" y="876"/>
                    </a:cubicBezTo>
                    <a:cubicBezTo>
                      <a:pt x="45" y="874"/>
                      <a:pt x="45" y="874"/>
                      <a:pt x="45" y="874"/>
                    </a:cubicBezTo>
                    <a:cubicBezTo>
                      <a:pt x="48" y="873"/>
                      <a:pt x="48" y="873"/>
                      <a:pt x="48" y="873"/>
                    </a:cubicBezTo>
                    <a:cubicBezTo>
                      <a:pt x="49" y="873"/>
                      <a:pt x="49" y="873"/>
                      <a:pt x="49" y="872"/>
                    </a:cubicBezTo>
                    <a:cubicBezTo>
                      <a:pt x="49" y="871"/>
                      <a:pt x="49" y="871"/>
                      <a:pt x="49" y="871"/>
                    </a:cubicBezTo>
                    <a:cubicBezTo>
                      <a:pt x="44" y="868"/>
                      <a:pt x="44" y="868"/>
                      <a:pt x="44" y="868"/>
                    </a:cubicBezTo>
                    <a:cubicBezTo>
                      <a:pt x="48" y="865"/>
                      <a:pt x="48" y="865"/>
                      <a:pt x="48" y="865"/>
                    </a:cubicBezTo>
                    <a:cubicBezTo>
                      <a:pt x="48" y="864"/>
                      <a:pt x="48" y="864"/>
                      <a:pt x="48" y="864"/>
                    </a:cubicBezTo>
                    <a:cubicBezTo>
                      <a:pt x="48" y="863"/>
                      <a:pt x="48" y="863"/>
                      <a:pt x="48" y="862"/>
                    </a:cubicBezTo>
                    <a:cubicBezTo>
                      <a:pt x="46" y="861"/>
                      <a:pt x="46" y="861"/>
                      <a:pt x="46" y="861"/>
                    </a:cubicBezTo>
                    <a:cubicBezTo>
                      <a:pt x="48" y="858"/>
                      <a:pt x="48" y="858"/>
                      <a:pt x="48" y="858"/>
                    </a:cubicBezTo>
                    <a:cubicBezTo>
                      <a:pt x="49" y="858"/>
                      <a:pt x="49" y="858"/>
                      <a:pt x="49" y="857"/>
                    </a:cubicBezTo>
                    <a:cubicBezTo>
                      <a:pt x="49" y="857"/>
                      <a:pt x="49" y="856"/>
                      <a:pt x="48" y="856"/>
                    </a:cubicBezTo>
                    <a:cubicBezTo>
                      <a:pt x="46" y="854"/>
                      <a:pt x="46" y="854"/>
                      <a:pt x="46" y="854"/>
                    </a:cubicBezTo>
                    <a:cubicBezTo>
                      <a:pt x="49" y="851"/>
                      <a:pt x="49" y="851"/>
                      <a:pt x="49" y="851"/>
                    </a:cubicBezTo>
                    <a:cubicBezTo>
                      <a:pt x="49" y="851"/>
                      <a:pt x="49" y="850"/>
                      <a:pt x="49" y="850"/>
                    </a:cubicBezTo>
                    <a:cubicBezTo>
                      <a:pt x="49" y="850"/>
                      <a:pt x="49" y="849"/>
                      <a:pt x="49" y="849"/>
                    </a:cubicBezTo>
                    <a:cubicBezTo>
                      <a:pt x="45" y="847"/>
                      <a:pt x="45" y="847"/>
                      <a:pt x="45" y="847"/>
                    </a:cubicBezTo>
                    <a:cubicBezTo>
                      <a:pt x="48" y="844"/>
                      <a:pt x="48" y="844"/>
                      <a:pt x="48" y="844"/>
                    </a:cubicBezTo>
                    <a:cubicBezTo>
                      <a:pt x="49" y="843"/>
                      <a:pt x="49" y="843"/>
                      <a:pt x="49" y="842"/>
                    </a:cubicBezTo>
                    <a:cubicBezTo>
                      <a:pt x="49" y="842"/>
                      <a:pt x="49" y="842"/>
                      <a:pt x="48" y="841"/>
                    </a:cubicBezTo>
                    <a:cubicBezTo>
                      <a:pt x="45" y="839"/>
                      <a:pt x="45" y="839"/>
                      <a:pt x="45" y="839"/>
                    </a:cubicBezTo>
                    <a:cubicBezTo>
                      <a:pt x="48" y="836"/>
                      <a:pt x="48" y="836"/>
                      <a:pt x="48" y="836"/>
                    </a:cubicBezTo>
                    <a:cubicBezTo>
                      <a:pt x="48" y="836"/>
                      <a:pt x="48" y="835"/>
                      <a:pt x="48" y="835"/>
                    </a:cubicBezTo>
                    <a:cubicBezTo>
                      <a:pt x="48" y="834"/>
                      <a:pt x="48" y="834"/>
                      <a:pt x="47" y="834"/>
                    </a:cubicBezTo>
                    <a:cubicBezTo>
                      <a:pt x="45" y="832"/>
                      <a:pt x="45" y="832"/>
                      <a:pt x="45" y="832"/>
                    </a:cubicBezTo>
                    <a:cubicBezTo>
                      <a:pt x="49" y="831"/>
                      <a:pt x="49" y="831"/>
                      <a:pt x="49" y="831"/>
                    </a:cubicBezTo>
                    <a:cubicBezTo>
                      <a:pt x="49" y="831"/>
                      <a:pt x="50" y="830"/>
                      <a:pt x="50" y="830"/>
                    </a:cubicBezTo>
                    <a:cubicBezTo>
                      <a:pt x="50" y="829"/>
                      <a:pt x="49" y="829"/>
                      <a:pt x="49" y="828"/>
                    </a:cubicBezTo>
                    <a:cubicBezTo>
                      <a:pt x="45" y="826"/>
                      <a:pt x="45" y="826"/>
                      <a:pt x="45" y="826"/>
                    </a:cubicBezTo>
                    <a:cubicBezTo>
                      <a:pt x="49" y="825"/>
                      <a:pt x="49" y="825"/>
                      <a:pt x="49" y="825"/>
                    </a:cubicBezTo>
                    <a:cubicBezTo>
                      <a:pt x="49" y="824"/>
                      <a:pt x="50" y="824"/>
                      <a:pt x="50" y="823"/>
                    </a:cubicBezTo>
                    <a:cubicBezTo>
                      <a:pt x="50" y="823"/>
                      <a:pt x="50" y="822"/>
                      <a:pt x="49" y="822"/>
                    </a:cubicBezTo>
                    <a:cubicBezTo>
                      <a:pt x="44" y="819"/>
                      <a:pt x="44" y="819"/>
                      <a:pt x="44" y="819"/>
                    </a:cubicBezTo>
                    <a:cubicBezTo>
                      <a:pt x="47" y="817"/>
                      <a:pt x="47" y="817"/>
                      <a:pt x="47" y="817"/>
                    </a:cubicBezTo>
                    <a:cubicBezTo>
                      <a:pt x="48" y="817"/>
                      <a:pt x="48" y="817"/>
                      <a:pt x="48" y="816"/>
                    </a:cubicBezTo>
                    <a:cubicBezTo>
                      <a:pt x="48" y="816"/>
                      <a:pt x="48" y="815"/>
                      <a:pt x="48" y="815"/>
                    </a:cubicBezTo>
                    <a:cubicBezTo>
                      <a:pt x="46" y="814"/>
                      <a:pt x="46" y="814"/>
                      <a:pt x="46" y="814"/>
                    </a:cubicBezTo>
                    <a:cubicBezTo>
                      <a:pt x="48" y="811"/>
                      <a:pt x="48" y="811"/>
                      <a:pt x="48" y="811"/>
                    </a:cubicBezTo>
                    <a:cubicBezTo>
                      <a:pt x="48" y="811"/>
                      <a:pt x="48" y="811"/>
                      <a:pt x="48" y="810"/>
                    </a:cubicBezTo>
                    <a:cubicBezTo>
                      <a:pt x="48" y="810"/>
                      <a:pt x="48" y="809"/>
                      <a:pt x="47" y="809"/>
                    </a:cubicBezTo>
                    <a:cubicBezTo>
                      <a:pt x="46" y="808"/>
                      <a:pt x="46" y="808"/>
                      <a:pt x="46" y="808"/>
                    </a:cubicBezTo>
                    <a:cubicBezTo>
                      <a:pt x="48" y="807"/>
                      <a:pt x="48" y="807"/>
                      <a:pt x="48" y="807"/>
                    </a:cubicBezTo>
                    <a:cubicBezTo>
                      <a:pt x="49" y="807"/>
                      <a:pt x="49" y="807"/>
                      <a:pt x="49" y="806"/>
                    </a:cubicBezTo>
                    <a:cubicBezTo>
                      <a:pt x="49" y="806"/>
                      <a:pt x="49" y="805"/>
                      <a:pt x="49" y="805"/>
                    </a:cubicBezTo>
                    <a:cubicBezTo>
                      <a:pt x="46" y="803"/>
                      <a:pt x="46" y="803"/>
                      <a:pt x="46" y="803"/>
                    </a:cubicBezTo>
                    <a:cubicBezTo>
                      <a:pt x="48" y="801"/>
                      <a:pt x="48" y="801"/>
                      <a:pt x="48" y="801"/>
                    </a:cubicBezTo>
                    <a:cubicBezTo>
                      <a:pt x="48" y="801"/>
                      <a:pt x="48" y="801"/>
                      <a:pt x="48" y="800"/>
                    </a:cubicBezTo>
                    <a:cubicBezTo>
                      <a:pt x="48" y="800"/>
                      <a:pt x="48" y="799"/>
                      <a:pt x="48" y="799"/>
                    </a:cubicBezTo>
                    <a:cubicBezTo>
                      <a:pt x="45" y="797"/>
                      <a:pt x="45" y="797"/>
                      <a:pt x="45" y="797"/>
                    </a:cubicBezTo>
                    <a:cubicBezTo>
                      <a:pt x="47" y="797"/>
                      <a:pt x="47" y="797"/>
                      <a:pt x="47" y="797"/>
                    </a:cubicBezTo>
                    <a:cubicBezTo>
                      <a:pt x="48" y="797"/>
                      <a:pt x="48" y="796"/>
                      <a:pt x="48" y="795"/>
                    </a:cubicBezTo>
                    <a:cubicBezTo>
                      <a:pt x="49" y="795"/>
                      <a:pt x="48" y="794"/>
                      <a:pt x="48" y="794"/>
                    </a:cubicBezTo>
                    <a:cubicBezTo>
                      <a:pt x="45" y="792"/>
                      <a:pt x="45" y="792"/>
                      <a:pt x="45" y="792"/>
                    </a:cubicBezTo>
                    <a:cubicBezTo>
                      <a:pt x="48" y="791"/>
                      <a:pt x="48" y="791"/>
                      <a:pt x="48" y="791"/>
                    </a:cubicBezTo>
                    <a:cubicBezTo>
                      <a:pt x="48" y="790"/>
                      <a:pt x="48" y="790"/>
                      <a:pt x="48" y="789"/>
                    </a:cubicBezTo>
                    <a:cubicBezTo>
                      <a:pt x="48" y="789"/>
                      <a:pt x="48" y="788"/>
                      <a:pt x="48" y="788"/>
                    </a:cubicBezTo>
                    <a:cubicBezTo>
                      <a:pt x="45" y="786"/>
                      <a:pt x="45" y="786"/>
                      <a:pt x="45" y="786"/>
                    </a:cubicBezTo>
                    <a:cubicBezTo>
                      <a:pt x="49" y="784"/>
                      <a:pt x="49" y="784"/>
                      <a:pt x="49" y="784"/>
                    </a:cubicBezTo>
                    <a:cubicBezTo>
                      <a:pt x="49" y="784"/>
                      <a:pt x="50" y="783"/>
                      <a:pt x="50" y="783"/>
                    </a:cubicBezTo>
                    <a:cubicBezTo>
                      <a:pt x="50" y="782"/>
                      <a:pt x="49" y="782"/>
                      <a:pt x="49" y="781"/>
                    </a:cubicBezTo>
                    <a:cubicBezTo>
                      <a:pt x="46" y="780"/>
                      <a:pt x="46" y="780"/>
                      <a:pt x="46" y="780"/>
                    </a:cubicBezTo>
                    <a:cubicBezTo>
                      <a:pt x="48" y="779"/>
                      <a:pt x="48" y="779"/>
                      <a:pt x="48" y="779"/>
                    </a:cubicBezTo>
                    <a:cubicBezTo>
                      <a:pt x="49" y="779"/>
                      <a:pt x="49" y="778"/>
                      <a:pt x="49" y="778"/>
                    </a:cubicBezTo>
                    <a:cubicBezTo>
                      <a:pt x="49" y="777"/>
                      <a:pt x="49" y="777"/>
                      <a:pt x="49" y="776"/>
                    </a:cubicBezTo>
                    <a:cubicBezTo>
                      <a:pt x="46" y="775"/>
                      <a:pt x="46" y="775"/>
                      <a:pt x="46" y="775"/>
                    </a:cubicBezTo>
                    <a:cubicBezTo>
                      <a:pt x="49" y="774"/>
                      <a:pt x="49" y="774"/>
                      <a:pt x="49" y="774"/>
                    </a:cubicBezTo>
                    <a:cubicBezTo>
                      <a:pt x="49" y="773"/>
                      <a:pt x="50" y="773"/>
                      <a:pt x="50" y="772"/>
                    </a:cubicBezTo>
                    <a:cubicBezTo>
                      <a:pt x="50" y="772"/>
                      <a:pt x="49" y="771"/>
                      <a:pt x="49" y="771"/>
                    </a:cubicBezTo>
                    <a:cubicBezTo>
                      <a:pt x="45" y="769"/>
                      <a:pt x="45" y="769"/>
                      <a:pt x="45" y="769"/>
                    </a:cubicBezTo>
                    <a:cubicBezTo>
                      <a:pt x="47" y="767"/>
                      <a:pt x="47" y="767"/>
                      <a:pt x="47" y="767"/>
                    </a:cubicBezTo>
                    <a:cubicBezTo>
                      <a:pt x="48" y="767"/>
                      <a:pt x="48" y="767"/>
                      <a:pt x="48" y="766"/>
                    </a:cubicBezTo>
                    <a:cubicBezTo>
                      <a:pt x="48" y="766"/>
                      <a:pt x="48" y="765"/>
                      <a:pt x="47" y="765"/>
                    </a:cubicBezTo>
                    <a:cubicBezTo>
                      <a:pt x="46" y="764"/>
                      <a:pt x="46" y="764"/>
                      <a:pt x="46" y="764"/>
                    </a:cubicBezTo>
                    <a:cubicBezTo>
                      <a:pt x="48" y="764"/>
                      <a:pt x="48" y="764"/>
                      <a:pt x="48" y="764"/>
                    </a:cubicBezTo>
                    <a:cubicBezTo>
                      <a:pt x="49" y="764"/>
                      <a:pt x="50" y="763"/>
                      <a:pt x="50" y="763"/>
                    </a:cubicBezTo>
                    <a:cubicBezTo>
                      <a:pt x="50" y="762"/>
                      <a:pt x="49" y="761"/>
                      <a:pt x="49" y="761"/>
                    </a:cubicBezTo>
                    <a:cubicBezTo>
                      <a:pt x="44" y="758"/>
                      <a:pt x="44" y="758"/>
                      <a:pt x="44" y="758"/>
                    </a:cubicBezTo>
                    <a:cubicBezTo>
                      <a:pt x="48" y="757"/>
                      <a:pt x="48" y="757"/>
                      <a:pt x="48" y="757"/>
                    </a:cubicBezTo>
                    <a:cubicBezTo>
                      <a:pt x="48" y="756"/>
                      <a:pt x="48" y="756"/>
                      <a:pt x="48" y="755"/>
                    </a:cubicBezTo>
                    <a:cubicBezTo>
                      <a:pt x="48" y="755"/>
                      <a:pt x="48" y="754"/>
                      <a:pt x="48" y="754"/>
                    </a:cubicBezTo>
                    <a:cubicBezTo>
                      <a:pt x="46" y="753"/>
                      <a:pt x="46" y="753"/>
                      <a:pt x="46" y="753"/>
                    </a:cubicBezTo>
                    <a:cubicBezTo>
                      <a:pt x="48" y="752"/>
                      <a:pt x="48" y="752"/>
                      <a:pt x="48" y="752"/>
                    </a:cubicBezTo>
                    <a:cubicBezTo>
                      <a:pt x="49" y="752"/>
                      <a:pt x="49" y="751"/>
                      <a:pt x="49" y="751"/>
                    </a:cubicBezTo>
                    <a:cubicBezTo>
                      <a:pt x="49" y="750"/>
                      <a:pt x="49" y="749"/>
                      <a:pt x="48" y="749"/>
                    </a:cubicBezTo>
                    <a:cubicBezTo>
                      <a:pt x="45" y="747"/>
                      <a:pt x="45" y="747"/>
                      <a:pt x="45" y="747"/>
                    </a:cubicBezTo>
                    <a:cubicBezTo>
                      <a:pt x="49" y="745"/>
                      <a:pt x="49" y="745"/>
                      <a:pt x="49" y="745"/>
                    </a:cubicBezTo>
                    <a:cubicBezTo>
                      <a:pt x="49" y="745"/>
                      <a:pt x="49" y="745"/>
                      <a:pt x="49" y="744"/>
                    </a:cubicBezTo>
                    <a:cubicBezTo>
                      <a:pt x="50" y="744"/>
                      <a:pt x="49" y="743"/>
                      <a:pt x="49" y="743"/>
                    </a:cubicBezTo>
                    <a:cubicBezTo>
                      <a:pt x="46" y="741"/>
                      <a:pt x="46" y="741"/>
                      <a:pt x="46" y="741"/>
                    </a:cubicBezTo>
                    <a:cubicBezTo>
                      <a:pt x="48" y="737"/>
                      <a:pt x="48" y="737"/>
                      <a:pt x="48" y="737"/>
                    </a:cubicBezTo>
                    <a:cubicBezTo>
                      <a:pt x="48" y="737"/>
                      <a:pt x="49" y="737"/>
                      <a:pt x="48" y="736"/>
                    </a:cubicBezTo>
                    <a:cubicBezTo>
                      <a:pt x="48" y="736"/>
                      <a:pt x="48" y="736"/>
                      <a:pt x="48" y="735"/>
                    </a:cubicBezTo>
                    <a:cubicBezTo>
                      <a:pt x="45" y="734"/>
                      <a:pt x="45" y="734"/>
                      <a:pt x="45" y="734"/>
                    </a:cubicBezTo>
                    <a:cubicBezTo>
                      <a:pt x="48" y="733"/>
                      <a:pt x="48" y="733"/>
                      <a:pt x="48" y="733"/>
                    </a:cubicBezTo>
                    <a:cubicBezTo>
                      <a:pt x="48" y="733"/>
                      <a:pt x="49" y="732"/>
                      <a:pt x="49" y="732"/>
                    </a:cubicBezTo>
                    <a:cubicBezTo>
                      <a:pt x="49" y="731"/>
                      <a:pt x="48" y="731"/>
                      <a:pt x="48" y="730"/>
                    </a:cubicBezTo>
                    <a:cubicBezTo>
                      <a:pt x="46" y="729"/>
                      <a:pt x="46" y="729"/>
                      <a:pt x="46" y="729"/>
                    </a:cubicBezTo>
                    <a:cubicBezTo>
                      <a:pt x="49" y="728"/>
                      <a:pt x="49" y="728"/>
                      <a:pt x="49" y="728"/>
                    </a:cubicBezTo>
                    <a:cubicBezTo>
                      <a:pt x="49" y="728"/>
                      <a:pt x="50" y="727"/>
                      <a:pt x="50" y="727"/>
                    </a:cubicBezTo>
                    <a:cubicBezTo>
                      <a:pt x="50" y="726"/>
                      <a:pt x="49" y="726"/>
                      <a:pt x="49" y="725"/>
                    </a:cubicBezTo>
                    <a:cubicBezTo>
                      <a:pt x="45" y="723"/>
                      <a:pt x="45" y="723"/>
                      <a:pt x="45" y="723"/>
                    </a:cubicBezTo>
                    <a:cubicBezTo>
                      <a:pt x="48" y="720"/>
                      <a:pt x="48" y="720"/>
                      <a:pt x="48" y="720"/>
                    </a:cubicBezTo>
                    <a:cubicBezTo>
                      <a:pt x="48" y="719"/>
                      <a:pt x="48" y="719"/>
                      <a:pt x="48" y="719"/>
                    </a:cubicBezTo>
                    <a:cubicBezTo>
                      <a:pt x="48" y="718"/>
                      <a:pt x="48" y="718"/>
                      <a:pt x="48" y="718"/>
                    </a:cubicBezTo>
                    <a:cubicBezTo>
                      <a:pt x="45" y="716"/>
                      <a:pt x="45" y="716"/>
                      <a:pt x="45" y="716"/>
                    </a:cubicBezTo>
                    <a:cubicBezTo>
                      <a:pt x="48" y="713"/>
                      <a:pt x="48" y="713"/>
                      <a:pt x="48" y="713"/>
                    </a:cubicBezTo>
                    <a:cubicBezTo>
                      <a:pt x="48" y="713"/>
                      <a:pt x="48" y="712"/>
                      <a:pt x="48" y="712"/>
                    </a:cubicBezTo>
                    <a:cubicBezTo>
                      <a:pt x="48" y="711"/>
                      <a:pt x="47" y="711"/>
                      <a:pt x="47" y="711"/>
                    </a:cubicBezTo>
                    <a:cubicBezTo>
                      <a:pt x="46" y="710"/>
                      <a:pt x="46" y="710"/>
                      <a:pt x="46" y="710"/>
                    </a:cubicBezTo>
                    <a:cubicBezTo>
                      <a:pt x="49" y="707"/>
                      <a:pt x="49" y="707"/>
                      <a:pt x="49" y="707"/>
                    </a:cubicBezTo>
                    <a:cubicBezTo>
                      <a:pt x="49" y="707"/>
                      <a:pt x="49" y="706"/>
                      <a:pt x="49" y="706"/>
                    </a:cubicBezTo>
                    <a:cubicBezTo>
                      <a:pt x="49" y="705"/>
                      <a:pt x="49" y="705"/>
                      <a:pt x="49" y="705"/>
                    </a:cubicBezTo>
                    <a:cubicBezTo>
                      <a:pt x="45" y="703"/>
                      <a:pt x="45" y="703"/>
                      <a:pt x="45" y="703"/>
                    </a:cubicBezTo>
                    <a:cubicBezTo>
                      <a:pt x="47" y="702"/>
                      <a:pt x="47" y="702"/>
                      <a:pt x="47" y="702"/>
                    </a:cubicBezTo>
                    <a:cubicBezTo>
                      <a:pt x="48" y="702"/>
                      <a:pt x="48" y="701"/>
                      <a:pt x="48" y="701"/>
                    </a:cubicBezTo>
                    <a:cubicBezTo>
                      <a:pt x="48" y="700"/>
                      <a:pt x="48" y="699"/>
                      <a:pt x="48" y="699"/>
                    </a:cubicBezTo>
                    <a:cubicBezTo>
                      <a:pt x="46" y="698"/>
                      <a:pt x="46" y="698"/>
                      <a:pt x="46" y="698"/>
                    </a:cubicBezTo>
                    <a:cubicBezTo>
                      <a:pt x="49" y="695"/>
                      <a:pt x="49" y="695"/>
                      <a:pt x="49" y="695"/>
                    </a:cubicBezTo>
                    <a:cubicBezTo>
                      <a:pt x="50" y="695"/>
                      <a:pt x="50" y="694"/>
                      <a:pt x="50" y="694"/>
                    </a:cubicBezTo>
                    <a:cubicBezTo>
                      <a:pt x="50" y="693"/>
                      <a:pt x="50" y="693"/>
                      <a:pt x="49" y="693"/>
                    </a:cubicBezTo>
                    <a:cubicBezTo>
                      <a:pt x="45" y="690"/>
                      <a:pt x="45" y="690"/>
                      <a:pt x="45" y="690"/>
                    </a:cubicBezTo>
                    <a:cubicBezTo>
                      <a:pt x="49" y="689"/>
                      <a:pt x="49" y="689"/>
                      <a:pt x="49" y="689"/>
                    </a:cubicBezTo>
                    <a:cubicBezTo>
                      <a:pt x="49" y="689"/>
                      <a:pt x="49" y="688"/>
                      <a:pt x="49" y="687"/>
                    </a:cubicBezTo>
                    <a:cubicBezTo>
                      <a:pt x="50" y="687"/>
                      <a:pt x="49" y="686"/>
                      <a:pt x="49" y="686"/>
                    </a:cubicBezTo>
                    <a:cubicBezTo>
                      <a:pt x="46" y="684"/>
                      <a:pt x="46" y="684"/>
                      <a:pt x="46" y="684"/>
                    </a:cubicBezTo>
                    <a:cubicBezTo>
                      <a:pt x="49" y="682"/>
                      <a:pt x="49" y="682"/>
                      <a:pt x="49" y="682"/>
                    </a:cubicBezTo>
                    <a:cubicBezTo>
                      <a:pt x="49" y="681"/>
                      <a:pt x="49" y="681"/>
                      <a:pt x="49" y="680"/>
                    </a:cubicBezTo>
                    <a:cubicBezTo>
                      <a:pt x="49" y="680"/>
                      <a:pt x="49" y="680"/>
                      <a:pt x="49" y="679"/>
                    </a:cubicBezTo>
                    <a:cubicBezTo>
                      <a:pt x="46" y="678"/>
                      <a:pt x="46" y="678"/>
                      <a:pt x="46" y="678"/>
                    </a:cubicBezTo>
                    <a:cubicBezTo>
                      <a:pt x="49" y="675"/>
                      <a:pt x="49" y="675"/>
                      <a:pt x="49" y="675"/>
                    </a:cubicBezTo>
                    <a:cubicBezTo>
                      <a:pt x="49" y="675"/>
                      <a:pt x="49" y="675"/>
                      <a:pt x="49" y="674"/>
                    </a:cubicBezTo>
                    <a:cubicBezTo>
                      <a:pt x="49" y="674"/>
                      <a:pt x="49" y="673"/>
                      <a:pt x="49" y="673"/>
                    </a:cubicBezTo>
                    <a:cubicBezTo>
                      <a:pt x="46" y="671"/>
                      <a:pt x="46" y="671"/>
                      <a:pt x="46" y="671"/>
                    </a:cubicBezTo>
                    <a:cubicBezTo>
                      <a:pt x="48" y="670"/>
                      <a:pt x="48" y="670"/>
                      <a:pt x="48" y="670"/>
                    </a:cubicBezTo>
                    <a:cubicBezTo>
                      <a:pt x="49" y="670"/>
                      <a:pt x="49" y="670"/>
                      <a:pt x="49" y="669"/>
                    </a:cubicBezTo>
                    <a:cubicBezTo>
                      <a:pt x="49" y="669"/>
                      <a:pt x="49" y="668"/>
                      <a:pt x="49" y="668"/>
                    </a:cubicBezTo>
                    <a:cubicBezTo>
                      <a:pt x="45" y="665"/>
                      <a:pt x="45" y="665"/>
                      <a:pt x="45" y="665"/>
                    </a:cubicBezTo>
                    <a:cubicBezTo>
                      <a:pt x="48" y="661"/>
                      <a:pt x="48" y="661"/>
                      <a:pt x="48" y="661"/>
                    </a:cubicBezTo>
                    <a:cubicBezTo>
                      <a:pt x="48" y="661"/>
                      <a:pt x="48" y="661"/>
                      <a:pt x="48" y="660"/>
                    </a:cubicBezTo>
                    <a:cubicBezTo>
                      <a:pt x="48" y="660"/>
                      <a:pt x="48" y="659"/>
                      <a:pt x="47" y="659"/>
                    </a:cubicBezTo>
                    <a:cubicBezTo>
                      <a:pt x="45" y="658"/>
                      <a:pt x="45" y="658"/>
                      <a:pt x="45" y="658"/>
                    </a:cubicBezTo>
                    <a:cubicBezTo>
                      <a:pt x="49" y="656"/>
                      <a:pt x="49" y="656"/>
                      <a:pt x="49" y="656"/>
                    </a:cubicBezTo>
                    <a:cubicBezTo>
                      <a:pt x="49" y="655"/>
                      <a:pt x="50" y="655"/>
                      <a:pt x="50" y="654"/>
                    </a:cubicBezTo>
                    <a:cubicBezTo>
                      <a:pt x="50" y="654"/>
                      <a:pt x="50" y="653"/>
                      <a:pt x="49" y="653"/>
                    </a:cubicBezTo>
                    <a:cubicBezTo>
                      <a:pt x="45" y="650"/>
                      <a:pt x="45" y="650"/>
                      <a:pt x="45" y="650"/>
                    </a:cubicBezTo>
                    <a:cubicBezTo>
                      <a:pt x="49" y="648"/>
                      <a:pt x="49" y="648"/>
                      <a:pt x="49" y="648"/>
                    </a:cubicBezTo>
                    <a:cubicBezTo>
                      <a:pt x="49" y="648"/>
                      <a:pt x="50" y="648"/>
                      <a:pt x="50" y="647"/>
                    </a:cubicBezTo>
                    <a:cubicBezTo>
                      <a:pt x="50" y="647"/>
                      <a:pt x="49" y="646"/>
                      <a:pt x="49" y="646"/>
                    </a:cubicBezTo>
                    <a:cubicBezTo>
                      <a:pt x="45" y="644"/>
                      <a:pt x="45" y="644"/>
                      <a:pt x="45" y="644"/>
                    </a:cubicBezTo>
                    <a:cubicBezTo>
                      <a:pt x="48" y="642"/>
                      <a:pt x="48" y="642"/>
                      <a:pt x="48" y="642"/>
                    </a:cubicBezTo>
                    <a:cubicBezTo>
                      <a:pt x="48" y="641"/>
                      <a:pt x="48" y="641"/>
                      <a:pt x="48" y="640"/>
                    </a:cubicBezTo>
                    <a:cubicBezTo>
                      <a:pt x="48" y="640"/>
                      <a:pt x="48" y="639"/>
                      <a:pt x="48" y="639"/>
                    </a:cubicBezTo>
                    <a:cubicBezTo>
                      <a:pt x="45" y="637"/>
                      <a:pt x="45" y="637"/>
                      <a:pt x="45" y="637"/>
                    </a:cubicBezTo>
                    <a:cubicBezTo>
                      <a:pt x="48" y="635"/>
                      <a:pt x="48" y="635"/>
                      <a:pt x="48" y="635"/>
                    </a:cubicBezTo>
                    <a:cubicBezTo>
                      <a:pt x="49" y="635"/>
                      <a:pt x="49" y="634"/>
                      <a:pt x="49" y="634"/>
                    </a:cubicBezTo>
                    <a:cubicBezTo>
                      <a:pt x="49" y="633"/>
                      <a:pt x="49" y="633"/>
                      <a:pt x="48" y="633"/>
                    </a:cubicBezTo>
                    <a:cubicBezTo>
                      <a:pt x="45" y="630"/>
                      <a:pt x="45" y="630"/>
                      <a:pt x="45" y="630"/>
                    </a:cubicBezTo>
                    <a:cubicBezTo>
                      <a:pt x="48" y="628"/>
                      <a:pt x="48" y="628"/>
                      <a:pt x="48" y="628"/>
                    </a:cubicBezTo>
                    <a:cubicBezTo>
                      <a:pt x="48" y="628"/>
                      <a:pt x="49" y="628"/>
                      <a:pt x="49" y="627"/>
                    </a:cubicBezTo>
                    <a:cubicBezTo>
                      <a:pt x="48" y="627"/>
                      <a:pt x="48" y="626"/>
                      <a:pt x="48" y="626"/>
                    </a:cubicBezTo>
                    <a:cubicBezTo>
                      <a:pt x="45" y="624"/>
                      <a:pt x="45" y="624"/>
                      <a:pt x="45" y="624"/>
                    </a:cubicBezTo>
                    <a:cubicBezTo>
                      <a:pt x="48" y="622"/>
                      <a:pt x="48" y="622"/>
                      <a:pt x="48" y="622"/>
                    </a:cubicBezTo>
                    <a:cubicBezTo>
                      <a:pt x="48" y="622"/>
                      <a:pt x="48" y="622"/>
                      <a:pt x="48" y="621"/>
                    </a:cubicBezTo>
                    <a:cubicBezTo>
                      <a:pt x="48" y="621"/>
                      <a:pt x="48" y="620"/>
                      <a:pt x="48" y="620"/>
                    </a:cubicBezTo>
                    <a:cubicBezTo>
                      <a:pt x="46" y="619"/>
                      <a:pt x="46" y="619"/>
                      <a:pt x="46" y="619"/>
                    </a:cubicBezTo>
                    <a:cubicBezTo>
                      <a:pt x="49" y="616"/>
                      <a:pt x="49" y="616"/>
                      <a:pt x="49" y="616"/>
                    </a:cubicBezTo>
                    <a:cubicBezTo>
                      <a:pt x="49" y="615"/>
                      <a:pt x="49" y="615"/>
                      <a:pt x="49" y="614"/>
                    </a:cubicBezTo>
                    <a:cubicBezTo>
                      <a:pt x="49" y="614"/>
                      <a:pt x="49" y="614"/>
                      <a:pt x="49" y="613"/>
                    </a:cubicBezTo>
                    <a:cubicBezTo>
                      <a:pt x="45" y="611"/>
                      <a:pt x="45" y="611"/>
                      <a:pt x="45" y="611"/>
                    </a:cubicBezTo>
                    <a:cubicBezTo>
                      <a:pt x="49" y="608"/>
                      <a:pt x="49" y="608"/>
                      <a:pt x="49" y="608"/>
                    </a:cubicBezTo>
                    <a:cubicBezTo>
                      <a:pt x="49" y="608"/>
                      <a:pt x="49" y="607"/>
                      <a:pt x="49" y="607"/>
                    </a:cubicBezTo>
                    <a:cubicBezTo>
                      <a:pt x="49" y="607"/>
                      <a:pt x="49" y="606"/>
                      <a:pt x="48" y="606"/>
                    </a:cubicBezTo>
                    <a:cubicBezTo>
                      <a:pt x="45" y="604"/>
                      <a:pt x="45" y="604"/>
                      <a:pt x="45" y="604"/>
                    </a:cubicBezTo>
                    <a:cubicBezTo>
                      <a:pt x="48" y="602"/>
                      <a:pt x="48" y="602"/>
                      <a:pt x="48" y="602"/>
                    </a:cubicBezTo>
                    <a:cubicBezTo>
                      <a:pt x="49" y="601"/>
                      <a:pt x="49" y="601"/>
                      <a:pt x="49" y="600"/>
                    </a:cubicBezTo>
                    <a:cubicBezTo>
                      <a:pt x="49" y="600"/>
                      <a:pt x="49" y="600"/>
                      <a:pt x="48" y="599"/>
                    </a:cubicBezTo>
                    <a:cubicBezTo>
                      <a:pt x="46" y="598"/>
                      <a:pt x="46" y="598"/>
                      <a:pt x="46" y="598"/>
                    </a:cubicBezTo>
                    <a:cubicBezTo>
                      <a:pt x="48" y="597"/>
                      <a:pt x="48" y="597"/>
                      <a:pt x="48" y="597"/>
                    </a:cubicBezTo>
                    <a:cubicBezTo>
                      <a:pt x="49" y="597"/>
                      <a:pt x="49" y="596"/>
                      <a:pt x="49" y="596"/>
                    </a:cubicBezTo>
                    <a:cubicBezTo>
                      <a:pt x="49" y="595"/>
                      <a:pt x="49" y="595"/>
                      <a:pt x="49" y="594"/>
                    </a:cubicBezTo>
                    <a:cubicBezTo>
                      <a:pt x="46" y="592"/>
                      <a:pt x="46" y="592"/>
                      <a:pt x="46" y="592"/>
                    </a:cubicBezTo>
                    <a:cubicBezTo>
                      <a:pt x="48" y="590"/>
                      <a:pt x="48" y="590"/>
                      <a:pt x="48" y="590"/>
                    </a:cubicBezTo>
                    <a:cubicBezTo>
                      <a:pt x="48" y="590"/>
                      <a:pt x="48" y="589"/>
                      <a:pt x="48" y="589"/>
                    </a:cubicBezTo>
                    <a:cubicBezTo>
                      <a:pt x="48" y="588"/>
                      <a:pt x="48" y="588"/>
                      <a:pt x="47" y="588"/>
                    </a:cubicBezTo>
                    <a:cubicBezTo>
                      <a:pt x="45" y="586"/>
                      <a:pt x="45" y="586"/>
                      <a:pt x="45" y="586"/>
                    </a:cubicBezTo>
                    <a:cubicBezTo>
                      <a:pt x="48" y="584"/>
                      <a:pt x="48" y="584"/>
                      <a:pt x="48" y="584"/>
                    </a:cubicBezTo>
                    <a:cubicBezTo>
                      <a:pt x="49" y="584"/>
                      <a:pt x="49" y="584"/>
                      <a:pt x="49" y="583"/>
                    </a:cubicBezTo>
                    <a:cubicBezTo>
                      <a:pt x="49" y="583"/>
                      <a:pt x="49" y="582"/>
                      <a:pt x="48" y="582"/>
                    </a:cubicBezTo>
                    <a:cubicBezTo>
                      <a:pt x="46" y="580"/>
                      <a:pt x="46" y="580"/>
                      <a:pt x="46" y="580"/>
                    </a:cubicBezTo>
                    <a:cubicBezTo>
                      <a:pt x="49" y="580"/>
                      <a:pt x="49" y="580"/>
                      <a:pt x="49" y="580"/>
                    </a:cubicBezTo>
                    <a:cubicBezTo>
                      <a:pt x="49" y="579"/>
                      <a:pt x="50" y="579"/>
                      <a:pt x="50" y="578"/>
                    </a:cubicBezTo>
                    <a:cubicBezTo>
                      <a:pt x="50" y="578"/>
                      <a:pt x="50" y="577"/>
                      <a:pt x="49" y="577"/>
                    </a:cubicBezTo>
                    <a:cubicBezTo>
                      <a:pt x="45" y="574"/>
                      <a:pt x="45" y="574"/>
                      <a:pt x="45" y="574"/>
                    </a:cubicBezTo>
                    <a:cubicBezTo>
                      <a:pt x="48" y="573"/>
                      <a:pt x="48" y="573"/>
                      <a:pt x="48" y="573"/>
                    </a:cubicBezTo>
                    <a:cubicBezTo>
                      <a:pt x="48" y="573"/>
                      <a:pt x="49" y="572"/>
                      <a:pt x="49" y="572"/>
                    </a:cubicBezTo>
                    <a:cubicBezTo>
                      <a:pt x="49" y="571"/>
                      <a:pt x="48" y="571"/>
                      <a:pt x="48" y="570"/>
                    </a:cubicBezTo>
                    <a:cubicBezTo>
                      <a:pt x="45" y="568"/>
                      <a:pt x="45" y="568"/>
                      <a:pt x="45" y="568"/>
                    </a:cubicBezTo>
                    <a:cubicBezTo>
                      <a:pt x="47" y="566"/>
                      <a:pt x="47" y="566"/>
                      <a:pt x="47" y="566"/>
                    </a:cubicBezTo>
                    <a:cubicBezTo>
                      <a:pt x="48" y="565"/>
                      <a:pt x="48" y="565"/>
                      <a:pt x="48" y="564"/>
                    </a:cubicBezTo>
                    <a:cubicBezTo>
                      <a:pt x="48" y="564"/>
                      <a:pt x="48" y="564"/>
                      <a:pt x="47" y="563"/>
                    </a:cubicBezTo>
                    <a:cubicBezTo>
                      <a:pt x="44" y="562"/>
                      <a:pt x="44" y="562"/>
                      <a:pt x="44" y="562"/>
                    </a:cubicBezTo>
                    <a:cubicBezTo>
                      <a:pt x="47" y="560"/>
                      <a:pt x="47" y="560"/>
                      <a:pt x="47" y="560"/>
                    </a:cubicBezTo>
                    <a:cubicBezTo>
                      <a:pt x="48" y="559"/>
                      <a:pt x="48" y="559"/>
                      <a:pt x="48" y="558"/>
                    </a:cubicBezTo>
                    <a:cubicBezTo>
                      <a:pt x="48" y="558"/>
                      <a:pt x="48" y="557"/>
                      <a:pt x="47" y="557"/>
                    </a:cubicBezTo>
                    <a:cubicBezTo>
                      <a:pt x="44" y="555"/>
                      <a:pt x="44" y="555"/>
                      <a:pt x="44" y="555"/>
                    </a:cubicBezTo>
                    <a:cubicBezTo>
                      <a:pt x="48" y="552"/>
                      <a:pt x="48" y="552"/>
                      <a:pt x="48" y="552"/>
                    </a:cubicBezTo>
                    <a:cubicBezTo>
                      <a:pt x="49" y="552"/>
                      <a:pt x="49" y="552"/>
                      <a:pt x="49" y="551"/>
                    </a:cubicBezTo>
                    <a:cubicBezTo>
                      <a:pt x="49" y="551"/>
                      <a:pt x="49" y="550"/>
                      <a:pt x="48" y="550"/>
                    </a:cubicBezTo>
                    <a:cubicBezTo>
                      <a:pt x="46" y="548"/>
                      <a:pt x="46" y="548"/>
                      <a:pt x="46" y="548"/>
                    </a:cubicBezTo>
                    <a:cubicBezTo>
                      <a:pt x="48" y="548"/>
                      <a:pt x="48" y="548"/>
                      <a:pt x="48" y="548"/>
                    </a:cubicBezTo>
                    <a:cubicBezTo>
                      <a:pt x="49" y="548"/>
                      <a:pt x="49" y="547"/>
                      <a:pt x="49" y="547"/>
                    </a:cubicBezTo>
                    <a:cubicBezTo>
                      <a:pt x="49" y="546"/>
                      <a:pt x="49" y="546"/>
                      <a:pt x="49" y="545"/>
                    </a:cubicBezTo>
                    <a:cubicBezTo>
                      <a:pt x="45" y="543"/>
                      <a:pt x="45" y="543"/>
                      <a:pt x="45" y="543"/>
                    </a:cubicBezTo>
                    <a:cubicBezTo>
                      <a:pt x="47" y="541"/>
                      <a:pt x="47" y="541"/>
                      <a:pt x="47" y="541"/>
                    </a:cubicBezTo>
                    <a:cubicBezTo>
                      <a:pt x="47" y="540"/>
                      <a:pt x="47" y="540"/>
                      <a:pt x="47" y="540"/>
                    </a:cubicBezTo>
                    <a:cubicBezTo>
                      <a:pt x="47" y="539"/>
                      <a:pt x="47" y="539"/>
                      <a:pt x="47" y="538"/>
                    </a:cubicBezTo>
                    <a:cubicBezTo>
                      <a:pt x="46" y="538"/>
                      <a:pt x="46" y="538"/>
                      <a:pt x="46" y="538"/>
                    </a:cubicBezTo>
                    <a:cubicBezTo>
                      <a:pt x="48" y="537"/>
                      <a:pt x="48" y="537"/>
                      <a:pt x="48" y="537"/>
                    </a:cubicBezTo>
                    <a:cubicBezTo>
                      <a:pt x="48" y="537"/>
                      <a:pt x="48" y="536"/>
                      <a:pt x="49" y="536"/>
                    </a:cubicBezTo>
                    <a:cubicBezTo>
                      <a:pt x="49" y="535"/>
                      <a:pt x="48" y="535"/>
                      <a:pt x="48" y="534"/>
                    </a:cubicBezTo>
                    <a:cubicBezTo>
                      <a:pt x="46" y="533"/>
                      <a:pt x="46" y="533"/>
                      <a:pt x="46" y="533"/>
                    </a:cubicBezTo>
                    <a:cubicBezTo>
                      <a:pt x="48" y="531"/>
                      <a:pt x="48" y="531"/>
                      <a:pt x="48" y="531"/>
                    </a:cubicBezTo>
                    <a:cubicBezTo>
                      <a:pt x="49" y="531"/>
                      <a:pt x="49" y="530"/>
                      <a:pt x="49" y="530"/>
                    </a:cubicBezTo>
                    <a:cubicBezTo>
                      <a:pt x="49" y="529"/>
                      <a:pt x="49" y="529"/>
                      <a:pt x="48" y="529"/>
                    </a:cubicBezTo>
                    <a:cubicBezTo>
                      <a:pt x="46" y="527"/>
                      <a:pt x="46" y="527"/>
                      <a:pt x="46" y="527"/>
                    </a:cubicBezTo>
                    <a:cubicBezTo>
                      <a:pt x="49" y="525"/>
                      <a:pt x="49" y="525"/>
                      <a:pt x="49" y="525"/>
                    </a:cubicBezTo>
                    <a:cubicBezTo>
                      <a:pt x="50" y="524"/>
                      <a:pt x="50" y="524"/>
                      <a:pt x="50" y="523"/>
                    </a:cubicBezTo>
                    <a:cubicBezTo>
                      <a:pt x="50" y="523"/>
                      <a:pt x="50" y="522"/>
                      <a:pt x="49" y="522"/>
                    </a:cubicBezTo>
                    <a:cubicBezTo>
                      <a:pt x="46" y="520"/>
                      <a:pt x="46" y="520"/>
                      <a:pt x="46" y="520"/>
                    </a:cubicBezTo>
                    <a:cubicBezTo>
                      <a:pt x="47" y="518"/>
                      <a:pt x="47" y="518"/>
                      <a:pt x="47" y="518"/>
                    </a:cubicBezTo>
                    <a:cubicBezTo>
                      <a:pt x="48" y="518"/>
                      <a:pt x="48" y="518"/>
                      <a:pt x="48" y="517"/>
                    </a:cubicBezTo>
                    <a:cubicBezTo>
                      <a:pt x="48" y="517"/>
                      <a:pt x="47" y="516"/>
                      <a:pt x="47" y="516"/>
                    </a:cubicBezTo>
                    <a:cubicBezTo>
                      <a:pt x="44" y="514"/>
                      <a:pt x="44" y="514"/>
                      <a:pt x="44" y="514"/>
                    </a:cubicBezTo>
                    <a:cubicBezTo>
                      <a:pt x="48" y="513"/>
                      <a:pt x="48" y="513"/>
                      <a:pt x="48" y="513"/>
                    </a:cubicBezTo>
                    <a:cubicBezTo>
                      <a:pt x="48" y="512"/>
                      <a:pt x="48" y="512"/>
                      <a:pt x="49" y="511"/>
                    </a:cubicBezTo>
                    <a:cubicBezTo>
                      <a:pt x="49" y="511"/>
                      <a:pt x="48" y="510"/>
                      <a:pt x="48" y="510"/>
                    </a:cubicBezTo>
                    <a:cubicBezTo>
                      <a:pt x="45" y="508"/>
                      <a:pt x="45" y="508"/>
                      <a:pt x="45" y="508"/>
                    </a:cubicBezTo>
                    <a:cubicBezTo>
                      <a:pt x="48" y="506"/>
                      <a:pt x="48" y="506"/>
                      <a:pt x="48" y="506"/>
                    </a:cubicBezTo>
                    <a:cubicBezTo>
                      <a:pt x="49" y="506"/>
                      <a:pt x="49" y="506"/>
                      <a:pt x="49" y="505"/>
                    </a:cubicBezTo>
                    <a:cubicBezTo>
                      <a:pt x="49" y="505"/>
                      <a:pt x="49" y="504"/>
                      <a:pt x="49" y="504"/>
                    </a:cubicBezTo>
                    <a:cubicBezTo>
                      <a:pt x="46" y="502"/>
                      <a:pt x="46" y="502"/>
                      <a:pt x="46" y="502"/>
                    </a:cubicBezTo>
                    <a:cubicBezTo>
                      <a:pt x="48" y="499"/>
                      <a:pt x="48" y="499"/>
                      <a:pt x="48" y="499"/>
                    </a:cubicBezTo>
                    <a:cubicBezTo>
                      <a:pt x="49" y="499"/>
                      <a:pt x="49" y="498"/>
                      <a:pt x="49" y="498"/>
                    </a:cubicBezTo>
                    <a:cubicBezTo>
                      <a:pt x="49" y="497"/>
                      <a:pt x="49" y="497"/>
                      <a:pt x="48" y="497"/>
                    </a:cubicBezTo>
                    <a:cubicBezTo>
                      <a:pt x="46" y="496"/>
                      <a:pt x="46" y="496"/>
                      <a:pt x="46" y="496"/>
                    </a:cubicBezTo>
                    <a:cubicBezTo>
                      <a:pt x="48" y="495"/>
                      <a:pt x="48" y="495"/>
                      <a:pt x="48" y="495"/>
                    </a:cubicBezTo>
                    <a:cubicBezTo>
                      <a:pt x="49" y="494"/>
                      <a:pt x="49" y="494"/>
                      <a:pt x="49" y="493"/>
                    </a:cubicBezTo>
                    <a:cubicBezTo>
                      <a:pt x="49" y="493"/>
                      <a:pt x="49" y="492"/>
                      <a:pt x="48" y="492"/>
                    </a:cubicBezTo>
                    <a:cubicBezTo>
                      <a:pt x="45" y="490"/>
                      <a:pt x="45" y="490"/>
                      <a:pt x="45" y="490"/>
                    </a:cubicBezTo>
                    <a:cubicBezTo>
                      <a:pt x="48" y="486"/>
                      <a:pt x="48" y="486"/>
                      <a:pt x="48" y="486"/>
                    </a:cubicBezTo>
                    <a:cubicBezTo>
                      <a:pt x="48" y="485"/>
                      <a:pt x="48" y="485"/>
                      <a:pt x="47" y="484"/>
                    </a:cubicBezTo>
                    <a:cubicBezTo>
                      <a:pt x="44" y="482"/>
                      <a:pt x="44" y="482"/>
                      <a:pt x="44" y="482"/>
                    </a:cubicBezTo>
                    <a:cubicBezTo>
                      <a:pt x="47" y="480"/>
                      <a:pt x="47" y="480"/>
                      <a:pt x="47" y="480"/>
                    </a:cubicBezTo>
                    <a:cubicBezTo>
                      <a:pt x="48" y="480"/>
                      <a:pt x="48" y="479"/>
                      <a:pt x="48" y="479"/>
                    </a:cubicBezTo>
                    <a:cubicBezTo>
                      <a:pt x="48" y="478"/>
                      <a:pt x="48" y="478"/>
                      <a:pt x="47" y="478"/>
                    </a:cubicBezTo>
                    <a:cubicBezTo>
                      <a:pt x="44" y="476"/>
                      <a:pt x="44" y="476"/>
                      <a:pt x="44" y="476"/>
                    </a:cubicBezTo>
                    <a:cubicBezTo>
                      <a:pt x="47" y="472"/>
                      <a:pt x="47" y="472"/>
                      <a:pt x="47" y="472"/>
                    </a:cubicBezTo>
                    <a:cubicBezTo>
                      <a:pt x="47" y="472"/>
                      <a:pt x="48" y="471"/>
                      <a:pt x="47" y="471"/>
                    </a:cubicBezTo>
                    <a:cubicBezTo>
                      <a:pt x="47" y="470"/>
                      <a:pt x="47" y="470"/>
                      <a:pt x="47" y="470"/>
                    </a:cubicBezTo>
                    <a:cubicBezTo>
                      <a:pt x="46" y="469"/>
                      <a:pt x="46" y="469"/>
                      <a:pt x="46" y="469"/>
                    </a:cubicBezTo>
                    <a:cubicBezTo>
                      <a:pt x="48" y="467"/>
                      <a:pt x="48" y="467"/>
                      <a:pt x="48" y="467"/>
                    </a:cubicBezTo>
                    <a:cubicBezTo>
                      <a:pt x="48" y="467"/>
                      <a:pt x="48" y="466"/>
                      <a:pt x="48" y="466"/>
                    </a:cubicBezTo>
                    <a:cubicBezTo>
                      <a:pt x="48" y="465"/>
                      <a:pt x="48" y="465"/>
                      <a:pt x="47" y="465"/>
                    </a:cubicBezTo>
                    <a:cubicBezTo>
                      <a:pt x="45" y="463"/>
                      <a:pt x="45" y="463"/>
                      <a:pt x="45" y="463"/>
                    </a:cubicBezTo>
                    <a:cubicBezTo>
                      <a:pt x="48" y="459"/>
                      <a:pt x="48" y="459"/>
                      <a:pt x="48" y="459"/>
                    </a:cubicBezTo>
                    <a:cubicBezTo>
                      <a:pt x="48" y="459"/>
                      <a:pt x="48" y="459"/>
                      <a:pt x="48" y="458"/>
                    </a:cubicBezTo>
                    <a:cubicBezTo>
                      <a:pt x="48" y="458"/>
                      <a:pt x="48" y="457"/>
                      <a:pt x="48" y="457"/>
                    </a:cubicBezTo>
                    <a:cubicBezTo>
                      <a:pt x="45" y="455"/>
                      <a:pt x="45" y="455"/>
                      <a:pt x="45" y="455"/>
                    </a:cubicBezTo>
                    <a:cubicBezTo>
                      <a:pt x="49" y="454"/>
                      <a:pt x="49" y="454"/>
                      <a:pt x="49" y="454"/>
                    </a:cubicBezTo>
                    <a:cubicBezTo>
                      <a:pt x="49" y="453"/>
                      <a:pt x="50" y="453"/>
                      <a:pt x="50" y="452"/>
                    </a:cubicBezTo>
                    <a:cubicBezTo>
                      <a:pt x="50" y="452"/>
                      <a:pt x="49" y="451"/>
                      <a:pt x="49" y="451"/>
                    </a:cubicBezTo>
                    <a:cubicBezTo>
                      <a:pt x="46" y="449"/>
                      <a:pt x="46" y="449"/>
                      <a:pt x="46" y="449"/>
                    </a:cubicBezTo>
                    <a:cubicBezTo>
                      <a:pt x="48" y="447"/>
                      <a:pt x="48" y="447"/>
                      <a:pt x="48" y="447"/>
                    </a:cubicBezTo>
                    <a:cubicBezTo>
                      <a:pt x="48" y="447"/>
                      <a:pt x="49" y="446"/>
                      <a:pt x="48" y="446"/>
                    </a:cubicBezTo>
                    <a:cubicBezTo>
                      <a:pt x="48" y="445"/>
                      <a:pt x="48" y="445"/>
                      <a:pt x="48" y="444"/>
                    </a:cubicBezTo>
                    <a:cubicBezTo>
                      <a:pt x="46" y="443"/>
                      <a:pt x="46" y="443"/>
                      <a:pt x="46" y="443"/>
                    </a:cubicBezTo>
                    <a:cubicBezTo>
                      <a:pt x="49" y="441"/>
                      <a:pt x="49" y="441"/>
                      <a:pt x="49" y="441"/>
                    </a:cubicBezTo>
                    <a:cubicBezTo>
                      <a:pt x="49" y="441"/>
                      <a:pt x="49" y="441"/>
                      <a:pt x="49" y="440"/>
                    </a:cubicBezTo>
                    <a:cubicBezTo>
                      <a:pt x="49" y="440"/>
                      <a:pt x="49" y="439"/>
                      <a:pt x="48" y="439"/>
                    </a:cubicBezTo>
                    <a:cubicBezTo>
                      <a:pt x="46" y="437"/>
                      <a:pt x="46" y="437"/>
                      <a:pt x="46" y="437"/>
                    </a:cubicBezTo>
                    <a:cubicBezTo>
                      <a:pt x="48" y="437"/>
                      <a:pt x="48" y="437"/>
                      <a:pt x="48" y="437"/>
                    </a:cubicBezTo>
                    <a:cubicBezTo>
                      <a:pt x="49" y="436"/>
                      <a:pt x="49" y="436"/>
                      <a:pt x="49" y="435"/>
                    </a:cubicBezTo>
                    <a:cubicBezTo>
                      <a:pt x="49" y="435"/>
                      <a:pt x="49" y="434"/>
                      <a:pt x="49" y="434"/>
                    </a:cubicBezTo>
                    <a:cubicBezTo>
                      <a:pt x="45" y="432"/>
                      <a:pt x="45" y="432"/>
                      <a:pt x="45" y="432"/>
                    </a:cubicBezTo>
                    <a:cubicBezTo>
                      <a:pt x="48" y="428"/>
                      <a:pt x="48" y="428"/>
                      <a:pt x="48" y="428"/>
                    </a:cubicBezTo>
                    <a:cubicBezTo>
                      <a:pt x="49" y="428"/>
                      <a:pt x="49" y="428"/>
                      <a:pt x="49" y="427"/>
                    </a:cubicBezTo>
                    <a:cubicBezTo>
                      <a:pt x="49" y="427"/>
                      <a:pt x="49" y="426"/>
                      <a:pt x="48" y="426"/>
                    </a:cubicBezTo>
                    <a:cubicBezTo>
                      <a:pt x="45" y="424"/>
                      <a:pt x="45" y="424"/>
                      <a:pt x="45" y="424"/>
                    </a:cubicBezTo>
                    <a:cubicBezTo>
                      <a:pt x="49" y="423"/>
                      <a:pt x="49" y="423"/>
                      <a:pt x="49" y="423"/>
                    </a:cubicBezTo>
                    <a:cubicBezTo>
                      <a:pt x="49" y="423"/>
                      <a:pt x="50" y="422"/>
                      <a:pt x="50" y="422"/>
                    </a:cubicBezTo>
                    <a:cubicBezTo>
                      <a:pt x="50" y="421"/>
                      <a:pt x="49" y="421"/>
                      <a:pt x="49" y="420"/>
                    </a:cubicBezTo>
                    <a:cubicBezTo>
                      <a:pt x="45" y="418"/>
                      <a:pt x="45" y="418"/>
                      <a:pt x="45" y="418"/>
                    </a:cubicBezTo>
                    <a:cubicBezTo>
                      <a:pt x="48" y="416"/>
                      <a:pt x="48" y="416"/>
                      <a:pt x="48" y="416"/>
                    </a:cubicBezTo>
                    <a:cubicBezTo>
                      <a:pt x="48" y="415"/>
                      <a:pt x="48" y="415"/>
                      <a:pt x="48" y="414"/>
                    </a:cubicBezTo>
                    <a:cubicBezTo>
                      <a:pt x="48" y="414"/>
                      <a:pt x="48" y="413"/>
                      <a:pt x="48" y="413"/>
                    </a:cubicBezTo>
                    <a:cubicBezTo>
                      <a:pt x="45" y="412"/>
                      <a:pt x="45" y="412"/>
                      <a:pt x="45" y="412"/>
                    </a:cubicBezTo>
                    <a:cubicBezTo>
                      <a:pt x="47" y="410"/>
                      <a:pt x="47" y="410"/>
                      <a:pt x="47" y="410"/>
                    </a:cubicBezTo>
                    <a:cubicBezTo>
                      <a:pt x="47" y="410"/>
                      <a:pt x="48" y="410"/>
                      <a:pt x="48" y="409"/>
                    </a:cubicBezTo>
                    <a:cubicBezTo>
                      <a:pt x="48" y="409"/>
                      <a:pt x="47" y="408"/>
                      <a:pt x="47" y="408"/>
                    </a:cubicBezTo>
                    <a:cubicBezTo>
                      <a:pt x="45" y="407"/>
                      <a:pt x="45" y="407"/>
                      <a:pt x="45" y="407"/>
                    </a:cubicBezTo>
                    <a:cubicBezTo>
                      <a:pt x="48" y="405"/>
                      <a:pt x="48" y="405"/>
                      <a:pt x="48" y="405"/>
                    </a:cubicBezTo>
                    <a:cubicBezTo>
                      <a:pt x="48" y="404"/>
                      <a:pt x="48" y="404"/>
                      <a:pt x="48" y="403"/>
                    </a:cubicBezTo>
                    <a:cubicBezTo>
                      <a:pt x="48" y="403"/>
                      <a:pt x="48" y="402"/>
                      <a:pt x="48" y="402"/>
                    </a:cubicBezTo>
                    <a:cubicBezTo>
                      <a:pt x="45" y="401"/>
                      <a:pt x="45" y="401"/>
                      <a:pt x="45" y="401"/>
                    </a:cubicBezTo>
                    <a:cubicBezTo>
                      <a:pt x="47" y="399"/>
                      <a:pt x="47" y="399"/>
                      <a:pt x="47" y="399"/>
                    </a:cubicBezTo>
                    <a:cubicBezTo>
                      <a:pt x="48" y="399"/>
                      <a:pt x="48" y="399"/>
                      <a:pt x="48" y="398"/>
                    </a:cubicBezTo>
                    <a:cubicBezTo>
                      <a:pt x="48" y="398"/>
                      <a:pt x="48" y="397"/>
                      <a:pt x="47" y="397"/>
                    </a:cubicBezTo>
                    <a:cubicBezTo>
                      <a:pt x="45" y="395"/>
                      <a:pt x="45" y="395"/>
                      <a:pt x="45" y="395"/>
                    </a:cubicBezTo>
                    <a:cubicBezTo>
                      <a:pt x="47" y="393"/>
                      <a:pt x="47" y="393"/>
                      <a:pt x="47" y="393"/>
                    </a:cubicBezTo>
                    <a:cubicBezTo>
                      <a:pt x="48" y="393"/>
                      <a:pt x="48" y="392"/>
                      <a:pt x="48" y="392"/>
                    </a:cubicBezTo>
                    <a:cubicBezTo>
                      <a:pt x="48" y="391"/>
                      <a:pt x="47" y="391"/>
                      <a:pt x="47" y="391"/>
                    </a:cubicBezTo>
                    <a:cubicBezTo>
                      <a:pt x="47" y="390"/>
                      <a:pt x="47" y="390"/>
                      <a:pt x="47" y="390"/>
                    </a:cubicBezTo>
                    <a:cubicBezTo>
                      <a:pt x="49" y="390"/>
                      <a:pt x="49" y="390"/>
                      <a:pt x="49" y="390"/>
                    </a:cubicBezTo>
                    <a:cubicBezTo>
                      <a:pt x="49" y="389"/>
                      <a:pt x="49" y="389"/>
                      <a:pt x="49" y="388"/>
                    </a:cubicBezTo>
                    <a:cubicBezTo>
                      <a:pt x="49" y="388"/>
                      <a:pt x="49" y="387"/>
                      <a:pt x="49" y="387"/>
                    </a:cubicBezTo>
                    <a:cubicBezTo>
                      <a:pt x="46" y="385"/>
                      <a:pt x="46" y="385"/>
                      <a:pt x="46" y="385"/>
                    </a:cubicBezTo>
                    <a:cubicBezTo>
                      <a:pt x="48" y="383"/>
                      <a:pt x="48" y="383"/>
                      <a:pt x="48" y="383"/>
                    </a:cubicBezTo>
                    <a:cubicBezTo>
                      <a:pt x="48" y="383"/>
                      <a:pt x="49" y="383"/>
                      <a:pt x="49" y="382"/>
                    </a:cubicBezTo>
                    <a:cubicBezTo>
                      <a:pt x="49" y="382"/>
                      <a:pt x="48" y="381"/>
                      <a:pt x="48" y="381"/>
                    </a:cubicBezTo>
                    <a:cubicBezTo>
                      <a:pt x="45" y="379"/>
                      <a:pt x="45" y="379"/>
                      <a:pt x="45" y="379"/>
                    </a:cubicBezTo>
                    <a:cubicBezTo>
                      <a:pt x="47" y="378"/>
                      <a:pt x="47" y="378"/>
                      <a:pt x="47" y="378"/>
                    </a:cubicBezTo>
                    <a:cubicBezTo>
                      <a:pt x="48" y="378"/>
                      <a:pt x="48" y="377"/>
                      <a:pt x="48" y="377"/>
                    </a:cubicBezTo>
                    <a:cubicBezTo>
                      <a:pt x="48" y="376"/>
                      <a:pt x="48" y="376"/>
                      <a:pt x="48" y="375"/>
                    </a:cubicBezTo>
                    <a:cubicBezTo>
                      <a:pt x="46" y="374"/>
                      <a:pt x="46" y="374"/>
                      <a:pt x="46" y="374"/>
                    </a:cubicBezTo>
                    <a:cubicBezTo>
                      <a:pt x="47" y="372"/>
                      <a:pt x="47" y="372"/>
                      <a:pt x="47" y="372"/>
                    </a:cubicBezTo>
                    <a:cubicBezTo>
                      <a:pt x="48" y="372"/>
                      <a:pt x="48" y="372"/>
                      <a:pt x="48" y="371"/>
                    </a:cubicBezTo>
                    <a:cubicBezTo>
                      <a:pt x="48" y="371"/>
                      <a:pt x="48" y="370"/>
                      <a:pt x="47" y="370"/>
                    </a:cubicBezTo>
                    <a:cubicBezTo>
                      <a:pt x="45" y="369"/>
                      <a:pt x="45" y="369"/>
                      <a:pt x="45" y="369"/>
                    </a:cubicBezTo>
                    <a:cubicBezTo>
                      <a:pt x="47" y="367"/>
                      <a:pt x="47" y="367"/>
                      <a:pt x="47" y="367"/>
                    </a:cubicBezTo>
                    <a:cubicBezTo>
                      <a:pt x="48" y="367"/>
                      <a:pt x="48" y="366"/>
                      <a:pt x="48" y="366"/>
                    </a:cubicBezTo>
                    <a:cubicBezTo>
                      <a:pt x="48" y="365"/>
                      <a:pt x="48" y="365"/>
                      <a:pt x="47" y="365"/>
                    </a:cubicBezTo>
                    <a:cubicBezTo>
                      <a:pt x="44" y="363"/>
                      <a:pt x="44" y="363"/>
                      <a:pt x="44" y="363"/>
                    </a:cubicBezTo>
                    <a:cubicBezTo>
                      <a:pt x="47" y="361"/>
                      <a:pt x="47" y="361"/>
                      <a:pt x="47" y="361"/>
                    </a:cubicBezTo>
                    <a:cubicBezTo>
                      <a:pt x="48" y="361"/>
                      <a:pt x="48" y="361"/>
                      <a:pt x="48" y="360"/>
                    </a:cubicBezTo>
                    <a:cubicBezTo>
                      <a:pt x="48" y="360"/>
                      <a:pt x="48" y="359"/>
                      <a:pt x="47" y="359"/>
                    </a:cubicBezTo>
                    <a:cubicBezTo>
                      <a:pt x="45" y="357"/>
                      <a:pt x="45" y="357"/>
                      <a:pt x="45" y="357"/>
                    </a:cubicBezTo>
                    <a:cubicBezTo>
                      <a:pt x="47" y="355"/>
                      <a:pt x="47" y="355"/>
                      <a:pt x="47" y="355"/>
                    </a:cubicBezTo>
                    <a:cubicBezTo>
                      <a:pt x="48" y="355"/>
                      <a:pt x="48" y="354"/>
                      <a:pt x="48" y="354"/>
                    </a:cubicBezTo>
                    <a:cubicBezTo>
                      <a:pt x="48" y="353"/>
                      <a:pt x="48" y="353"/>
                      <a:pt x="47" y="353"/>
                    </a:cubicBezTo>
                    <a:cubicBezTo>
                      <a:pt x="44" y="351"/>
                      <a:pt x="44" y="351"/>
                      <a:pt x="44" y="351"/>
                    </a:cubicBezTo>
                    <a:cubicBezTo>
                      <a:pt x="47" y="350"/>
                      <a:pt x="47" y="350"/>
                      <a:pt x="47" y="350"/>
                    </a:cubicBezTo>
                    <a:cubicBezTo>
                      <a:pt x="48" y="350"/>
                      <a:pt x="48" y="349"/>
                      <a:pt x="48" y="349"/>
                    </a:cubicBezTo>
                    <a:cubicBezTo>
                      <a:pt x="48" y="348"/>
                      <a:pt x="48" y="348"/>
                      <a:pt x="47" y="347"/>
                    </a:cubicBezTo>
                    <a:cubicBezTo>
                      <a:pt x="47" y="347"/>
                      <a:pt x="47" y="347"/>
                      <a:pt x="47" y="347"/>
                    </a:cubicBezTo>
                    <a:cubicBezTo>
                      <a:pt x="49" y="346"/>
                      <a:pt x="49" y="346"/>
                      <a:pt x="49" y="346"/>
                    </a:cubicBezTo>
                    <a:cubicBezTo>
                      <a:pt x="49" y="346"/>
                      <a:pt x="50" y="345"/>
                      <a:pt x="50" y="345"/>
                    </a:cubicBezTo>
                    <a:cubicBezTo>
                      <a:pt x="50" y="344"/>
                      <a:pt x="49" y="344"/>
                      <a:pt x="49" y="343"/>
                    </a:cubicBezTo>
                    <a:cubicBezTo>
                      <a:pt x="45" y="341"/>
                      <a:pt x="45" y="341"/>
                      <a:pt x="45" y="341"/>
                    </a:cubicBezTo>
                    <a:cubicBezTo>
                      <a:pt x="48" y="338"/>
                      <a:pt x="48" y="338"/>
                      <a:pt x="48" y="338"/>
                    </a:cubicBezTo>
                    <a:cubicBezTo>
                      <a:pt x="48" y="337"/>
                      <a:pt x="49" y="337"/>
                      <a:pt x="49" y="336"/>
                    </a:cubicBezTo>
                    <a:cubicBezTo>
                      <a:pt x="48" y="336"/>
                      <a:pt x="48" y="336"/>
                      <a:pt x="48" y="335"/>
                    </a:cubicBezTo>
                    <a:cubicBezTo>
                      <a:pt x="44" y="333"/>
                      <a:pt x="44" y="333"/>
                      <a:pt x="44" y="333"/>
                    </a:cubicBezTo>
                    <a:cubicBezTo>
                      <a:pt x="48" y="331"/>
                      <a:pt x="48" y="331"/>
                      <a:pt x="48" y="331"/>
                    </a:cubicBezTo>
                    <a:cubicBezTo>
                      <a:pt x="49" y="331"/>
                      <a:pt x="49" y="330"/>
                      <a:pt x="49" y="330"/>
                    </a:cubicBezTo>
                    <a:cubicBezTo>
                      <a:pt x="49" y="329"/>
                      <a:pt x="49" y="329"/>
                      <a:pt x="49" y="329"/>
                    </a:cubicBezTo>
                    <a:cubicBezTo>
                      <a:pt x="45" y="327"/>
                      <a:pt x="45" y="327"/>
                      <a:pt x="45" y="327"/>
                    </a:cubicBezTo>
                    <a:cubicBezTo>
                      <a:pt x="47" y="324"/>
                      <a:pt x="47" y="324"/>
                      <a:pt x="47" y="324"/>
                    </a:cubicBezTo>
                    <a:cubicBezTo>
                      <a:pt x="47" y="323"/>
                      <a:pt x="48" y="323"/>
                      <a:pt x="47" y="322"/>
                    </a:cubicBezTo>
                    <a:cubicBezTo>
                      <a:pt x="47" y="322"/>
                      <a:pt x="47" y="322"/>
                      <a:pt x="47" y="321"/>
                    </a:cubicBezTo>
                    <a:cubicBezTo>
                      <a:pt x="46" y="321"/>
                      <a:pt x="46" y="321"/>
                      <a:pt x="46" y="321"/>
                    </a:cubicBezTo>
                    <a:cubicBezTo>
                      <a:pt x="48" y="320"/>
                      <a:pt x="48" y="320"/>
                      <a:pt x="48" y="320"/>
                    </a:cubicBezTo>
                    <a:cubicBezTo>
                      <a:pt x="48" y="320"/>
                      <a:pt x="49" y="319"/>
                      <a:pt x="49" y="319"/>
                    </a:cubicBezTo>
                    <a:cubicBezTo>
                      <a:pt x="49" y="318"/>
                      <a:pt x="48" y="318"/>
                      <a:pt x="48" y="317"/>
                    </a:cubicBezTo>
                    <a:cubicBezTo>
                      <a:pt x="45" y="315"/>
                      <a:pt x="45" y="315"/>
                      <a:pt x="45" y="315"/>
                    </a:cubicBezTo>
                    <a:cubicBezTo>
                      <a:pt x="48" y="313"/>
                      <a:pt x="48" y="313"/>
                      <a:pt x="48" y="313"/>
                    </a:cubicBezTo>
                    <a:cubicBezTo>
                      <a:pt x="49" y="313"/>
                      <a:pt x="49" y="313"/>
                      <a:pt x="49" y="312"/>
                    </a:cubicBezTo>
                    <a:cubicBezTo>
                      <a:pt x="49" y="312"/>
                      <a:pt x="49" y="311"/>
                      <a:pt x="48" y="311"/>
                    </a:cubicBezTo>
                    <a:cubicBezTo>
                      <a:pt x="45" y="309"/>
                      <a:pt x="45" y="309"/>
                      <a:pt x="45" y="309"/>
                    </a:cubicBezTo>
                    <a:cubicBezTo>
                      <a:pt x="49" y="308"/>
                      <a:pt x="49" y="308"/>
                      <a:pt x="49" y="308"/>
                    </a:cubicBezTo>
                    <a:cubicBezTo>
                      <a:pt x="49" y="308"/>
                      <a:pt x="50" y="307"/>
                      <a:pt x="50" y="307"/>
                    </a:cubicBezTo>
                    <a:cubicBezTo>
                      <a:pt x="50" y="306"/>
                      <a:pt x="49" y="305"/>
                      <a:pt x="49" y="305"/>
                    </a:cubicBezTo>
                    <a:cubicBezTo>
                      <a:pt x="45" y="303"/>
                      <a:pt x="45" y="303"/>
                      <a:pt x="45" y="303"/>
                    </a:cubicBezTo>
                    <a:cubicBezTo>
                      <a:pt x="49" y="301"/>
                      <a:pt x="49" y="301"/>
                      <a:pt x="49" y="301"/>
                    </a:cubicBezTo>
                    <a:cubicBezTo>
                      <a:pt x="49" y="301"/>
                      <a:pt x="49" y="300"/>
                      <a:pt x="49" y="300"/>
                    </a:cubicBezTo>
                    <a:cubicBezTo>
                      <a:pt x="49" y="299"/>
                      <a:pt x="49" y="299"/>
                      <a:pt x="49" y="299"/>
                    </a:cubicBezTo>
                    <a:cubicBezTo>
                      <a:pt x="45" y="296"/>
                      <a:pt x="45" y="296"/>
                      <a:pt x="45" y="296"/>
                    </a:cubicBezTo>
                    <a:cubicBezTo>
                      <a:pt x="47" y="292"/>
                      <a:pt x="47" y="292"/>
                      <a:pt x="47" y="292"/>
                    </a:cubicBezTo>
                    <a:cubicBezTo>
                      <a:pt x="48" y="291"/>
                      <a:pt x="48" y="290"/>
                      <a:pt x="47" y="290"/>
                    </a:cubicBezTo>
                    <a:cubicBezTo>
                      <a:pt x="45" y="289"/>
                      <a:pt x="45" y="289"/>
                      <a:pt x="45" y="289"/>
                    </a:cubicBezTo>
                    <a:cubicBezTo>
                      <a:pt x="49" y="286"/>
                      <a:pt x="49" y="286"/>
                      <a:pt x="49" y="286"/>
                    </a:cubicBezTo>
                    <a:cubicBezTo>
                      <a:pt x="49" y="286"/>
                      <a:pt x="49" y="285"/>
                      <a:pt x="49" y="285"/>
                    </a:cubicBezTo>
                    <a:cubicBezTo>
                      <a:pt x="49" y="284"/>
                      <a:pt x="49" y="284"/>
                      <a:pt x="49" y="284"/>
                    </a:cubicBezTo>
                    <a:cubicBezTo>
                      <a:pt x="45" y="281"/>
                      <a:pt x="45" y="281"/>
                      <a:pt x="45" y="281"/>
                    </a:cubicBezTo>
                    <a:cubicBezTo>
                      <a:pt x="48" y="279"/>
                      <a:pt x="48" y="279"/>
                      <a:pt x="48" y="279"/>
                    </a:cubicBezTo>
                    <a:cubicBezTo>
                      <a:pt x="48" y="278"/>
                      <a:pt x="48" y="278"/>
                      <a:pt x="48" y="277"/>
                    </a:cubicBezTo>
                    <a:cubicBezTo>
                      <a:pt x="48" y="277"/>
                      <a:pt x="48" y="276"/>
                      <a:pt x="48" y="276"/>
                    </a:cubicBezTo>
                    <a:cubicBezTo>
                      <a:pt x="45" y="275"/>
                      <a:pt x="45" y="275"/>
                      <a:pt x="45" y="275"/>
                    </a:cubicBezTo>
                    <a:cubicBezTo>
                      <a:pt x="47" y="270"/>
                      <a:pt x="47" y="270"/>
                      <a:pt x="47" y="270"/>
                    </a:cubicBezTo>
                    <a:cubicBezTo>
                      <a:pt x="48" y="270"/>
                      <a:pt x="47" y="269"/>
                      <a:pt x="47" y="269"/>
                    </a:cubicBezTo>
                    <a:cubicBezTo>
                      <a:pt x="45" y="268"/>
                      <a:pt x="45" y="268"/>
                      <a:pt x="45" y="268"/>
                    </a:cubicBezTo>
                    <a:cubicBezTo>
                      <a:pt x="48" y="266"/>
                      <a:pt x="48" y="266"/>
                      <a:pt x="48" y="266"/>
                    </a:cubicBezTo>
                    <a:cubicBezTo>
                      <a:pt x="49" y="265"/>
                      <a:pt x="49" y="265"/>
                      <a:pt x="49" y="264"/>
                    </a:cubicBezTo>
                    <a:cubicBezTo>
                      <a:pt x="49" y="264"/>
                      <a:pt x="49" y="263"/>
                      <a:pt x="48" y="263"/>
                    </a:cubicBezTo>
                    <a:cubicBezTo>
                      <a:pt x="45" y="261"/>
                      <a:pt x="45" y="261"/>
                      <a:pt x="45" y="261"/>
                    </a:cubicBezTo>
                    <a:cubicBezTo>
                      <a:pt x="48" y="258"/>
                      <a:pt x="48" y="258"/>
                      <a:pt x="48" y="258"/>
                    </a:cubicBezTo>
                    <a:cubicBezTo>
                      <a:pt x="48" y="258"/>
                      <a:pt x="48" y="257"/>
                      <a:pt x="48" y="257"/>
                    </a:cubicBezTo>
                    <a:cubicBezTo>
                      <a:pt x="48" y="257"/>
                      <a:pt x="48" y="256"/>
                      <a:pt x="47" y="256"/>
                    </a:cubicBezTo>
                    <a:cubicBezTo>
                      <a:pt x="45" y="255"/>
                      <a:pt x="45" y="255"/>
                      <a:pt x="45" y="255"/>
                    </a:cubicBezTo>
                    <a:cubicBezTo>
                      <a:pt x="48" y="254"/>
                      <a:pt x="48" y="254"/>
                      <a:pt x="48" y="254"/>
                    </a:cubicBezTo>
                    <a:cubicBezTo>
                      <a:pt x="48" y="254"/>
                      <a:pt x="49" y="253"/>
                      <a:pt x="49" y="253"/>
                    </a:cubicBezTo>
                    <a:cubicBezTo>
                      <a:pt x="49" y="252"/>
                      <a:pt x="49" y="251"/>
                      <a:pt x="48" y="251"/>
                    </a:cubicBezTo>
                    <a:cubicBezTo>
                      <a:pt x="46" y="250"/>
                      <a:pt x="46" y="250"/>
                      <a:pt x="46" y="250"/>
                    </a:cubicBezTo>
                    <a:cubicBezTo>
                      <a:pt x="47" y="247"/>
                      <a:pt x="47" y="247"/>
                      <a:pt x="47" y="247"/>
                    </a:cubicBezTo>
                    <a:cubicBezTo>
                      <a:pt x="48" y="247"/>
                      <a:pt x="48" y="247"/>
                      <a:pt x="48" y="246"/>
                    </a:cubicBezTo>
                    <a:cubicBezTo>
                      <a:pt x="48" y="246"/>
                      <a:pt x="47" y="245"/>
                      <a:pt x="47" y="245"/>
                    </a:cubicBezTo>
                    <a:cubicBezTo>
                      <a:pt x="44" y="243"/>
                      <a:pt x="44" y="243"/>
                      <a:pt x="44" y="243"/>
                    </a:cubicBezTo>
                    <a:cubicBezTo>
                      <a:pt x="47" y="240"/>
                      <a:pt x="47" y="240"/>
                      <a:pt x="47" y="240"/>
                    </a:cubicBezTo>
                    <a:cubicBezTo>
                      <a:pt x="47" y="240"/>
                      <a:pt x="48" y="239"/>
                      <a:pt x="47" y="239"/>
                    </a:cubicBezTo>
                    <a:cubicBezTo>
                      <a:pt x="47" y="238"/>
                      <a:pt x="47" y="238"/>
                      <a:pt x="47" y="238"/>
                    </a:cubicBezTo>
                    <a:cubicBezTo>
                      <a:pt x="45" y="236"/>
                      <a:pt x="45" y="236"/>
                      <a:pt x="45" y="236"/>
                    </a:cubicBezTo>
                    <a:cubicBezTo>
                      <a:pt x="48" y="235"/>
                      <a:pt x="48" y="235"/>
                      <a:pt x="48" y="235"/>
                    </a:cubicBezTo>
                    <a:cubicBezTo>
                      <a:pt x="49" y="235"/>
                      <a:pt x="49" y="235"/>
                      <a:pt x="50" y="234"/>
                    </a:cubicBezTo>
                    <a:cubicBezTo>
                      <a:pt x="50" y="234"/>
                      <a:pt x="49" y="233"/>
                      <a:pt x="49" y="233"/>
                    </a:cubicBezTo>
                    <a:cubicBezTo>
                      <a:pt x="47" y="231"/>
                      <a:pt x="47" y="231"/>
                      <a:pt x="47" y="231"/>
                    </a:cubicBezTo>
                    <a:cubicBezTo>
                      <a:pt x="49" y="231"/>
                      <a:pt x="49" y="231"/>
                      <a:pt x="49" y="231"/>
                    </a:cubicBezTo>
                    <a:cubicBezTo>
                      <a:pt x="49" y="230"/>
                      <a:pt x="49" y="230"/>
                      <a:pt x="50" y="229"/>
                    </a:cubicBezTo>
                    <a:cubicBezTo>
                      <a:pt x="50" y="229"/>
                      <a:pt x="49" y="228"/>
                      <a:pt x="49" y="228"/>
                    </a:cubicBezTo>
                    <a:cubicBezTo>
                      <a:pt x="44" y="225"/>
                      <a:pt x="44" y="225"/>
                      <a:pt x="44" y="225"/>
                    </a:cubicBezTo>
                    <a:cubicBezTo>
                      <a:pt x="47" y="223"/>
                      <a:pt x="47" y="223"/>
                      <a:pt x="47" y="223"/>
                    </a:cubicBezTo>
                    <a:cubicBezTo>
                      <a:pt x="48" y="223"/>
                      <a:pt x="48" y="223"/>
                      <a:pt x="48" y="222"/>
                    </a:cubicBezTo>
                    <a:cubicBezTo>
                      <a:pt x="48" y="221"/>
                      <a:pt x="48" y="221"/>
                      <a:pt x="47" y="221"/>
                    </a:cubicBezTo>
                    <a:cubicBezTo>
                      <a:pt x="45" y="219"/>
                      <a:pt x="45" y="219"/>
                      <a:pt x="45" y="219"/>
                    </a:cubicBezTo>
                    <a:cubicBezTo>
                      <a:pt x="48" y="216"/>
                      <a:pt x="48" y="216"/>
                      <a:pt x="48" y="216"/>
                    </a:cubicBezTo>
                    <a:cubicBezTo>
                      <a:pt x="49" y="216"/>
                      <a:pt x="49" y="216"/>
                      <a:pt x="49" y="215"/>
                    </a:cubicBezTo>
                    <a:cubicBezTo>
                      <a:pt x="49" y="215"/>
                      <a:pt x="49" y="214"/>
                      <a:pt x="48" y="214"/>
                    </a:cubicBezTo>
                    <a:cubicBezTo>
                      <a:pt x="45" y="212"/>
                      <a:pt x="45" y="212"/>
                      <a:pt x="45" y="212"/>
                    </a:cubicBezTo>
                    <a:cubicBezTo>
                      <a:pt x="48" y="211"/>
                      <a:pt x="48" y="211"/>
                      <a:pt x="48" y="211"/>
                    </a:cubicBezTo>
                    <a:cubicBezTo>
                      <a:pt x="48" y="211"/>
                      <a:pt x="49" y="210"/>
                      <a:pt x="49" y="210"/>
                    </a:cubicBezTo>
                    <a:cubicBezTo>
                      <a:pt x="49" y="209"/>
                      <a:pt x="49" y="209"/>
                      <a:pt x="48" y="208"/>
                    </a:cubicBezTo>
                    <a:cubicBezTo>
                      <a:pt x="46" y="207"/>
                      <a:pt x="46" y="207"/>
                      <a:pt x="46" y="207"/>
                    </a:cubicBezTo>
                    <a:cubicBezTo>
                      <a:pt x="48" y="207"/>
                      <a:pt x="48" y="207"/>
                      <a:pt x="48" y="207"/>
                    </a:cubicBezTo>
                    <a:cubicBezTo>
                      <a:pt x="49" y="207"/>
                      <a:pt x="49" y="206"/>
                      <a:pt x="49" y="206"/>
                    </a:cubicBezTo>
                    <a:cubicBezTo>
                      <a:pt x="50" y="205"/>
                      <a:pt x="49" y="204"/>
                      <a:pt x="49" y="204"/>
                    </a:cubicBezTo>
                    <a:cubicBezTo>
                      <a:pt x="45" y="201"/>
                      <a:pt x="45" y="201"/>
                      <a:pt x="45" y="201"/>
                    </a:cubicBezTo>
                    <a:cubicBezTo>
                      <a:pt x="49" y="199"/>
                      <a:pt x="49" y="199"/>
                      <a:pt x="49" y="199"/>
                    </a:cubicBezTo>
                    <a:cubicBezTo>
                      <a:pt x="49" y="199"/>
                      <a:pt x="50" y="198"/>
                      <a:pt x="50" y="198"/>
                    </a:cubicBezTo>
                    <a:cubicBezTo>
                      <a:pt x="50" y="197"/>
                      <a:pt x="49" y="197"/>
                      <a:pt x="49" y="196"/>
                    </a:cubicBezTo>
                    <a:cubicBezTo>
                      <a:pt x="45" y="194"/>
                      <a:pt x="45" y="194"/>
                      <a:pt x="45" y="194"/>
                    </a:cubicBezTo>
                    <a:cubicBezTo>
                      <a:pt x="47" y="191"/>
                      <a:pt x="47" y="191"/>
                      <a:pt x="47" y="191"/>
                    </a:cubicBezTo>
                    <a:cubicBezTo>
                      <a:pt x="47" y="191"/>
                      <a:pt x="48" y="191"/>
                      <a:pt x="48" y="190"/>
                    </a:cubicBezTo>
                    <a:cubicBezTo>
                      <a:pt x="48" y="190"/>
                      <a:pt x="47" y="189"/>
                      <a:pt x="47" y="189"/>
                    </a:cubicBezTo>
                    <a:cubicBezTo>
                      <a:pt x="45" y="188"/>
                      <a:pt x="45" y="188"/>
                      <a:pt x="45" y="188"/>
                    </a:cubicBezTo>
                    <a:cubicBezTo>
                      <a:pt x="47" y="186"/>
                      <a:pt x="47" y="186"/>
                      <a:pt x="47" y="186"/>
                    </a:cubicBezTo>
                    <a:cubicBezTo>
                      <a:pt x="48" y="185"/>
                      <a:pt x="48" y="185"/>
                      <a:pt x="48" y="185"/>
                    </a:cubicBezTo>
                    <a:cubicBezTo>
                      <a:pt x="48" y="184"/>
                      <a:pt x="47" y="184"/>
                      <a:pt x="47" y="183"/>
                    </a:cubicBezTo>
                    <a:cubicBezTo>
                      <a:pt x="45" y="182"/>
                      <a:pt x="45" y="182"/>
                      <a:pt x="45" y="182"/>
                    </a:cubicBezTo>
                    <a:cubicBezTo>
                      <a:pt x="48" y="180"/>
                      <a:pt x="48" y="180"/>
                      <a:pt x="48" y="180"/>
                    </a:cubicBezTo>
                    <a:cubicBezTo>
                      <a:pt x="48" y="180"/>
                      <a:pt x="49" y="180"/>
                      <a:pt x="49" y="179"/>
                    </a:cubicBezTo>
                    <a:cubicBezTo>
                      <a:pt x="48" y="179"/>
                      <a:pt x="48" y="178"/>
                      <a:pt x="48" y="178"/>
                    </a:cubicBezTo>
                    <a:cubicBezTo>
                      <a:pt x="45" y="176"/>
                      <a:pt x="45" y="176"/>
                      <a:pt x="45" y="176"/>
                    </a:cubicBezTo>
                    <a:cubicBezTo>
                      <a:pt x="49" y="173"/>
                      <a:pt x="49" y="173"/>
                      <a:pt x="49" y="173"/>
                    </a:cubicBezTo>
                    <a:cubicBezTo>
                      <a:pt x="49" y="173"/>
                      <a:pt x="49" y="173"/>
                      <a:pt x="49" y="172"/>
                    </a:cubicBezTo>
                    <a:cubicBezTo>
                      <a:pt x="49" y="172"/>
                      <a:pt x="49" y="171"/>
                      <a:pt x="48" y="171"/>
                    </a:cubicBezTo>
                    <a:cubicBezTo>
                      <a:pt x="45" y="169"/>
                      <a:pt x="45" y="169"/>
                      <a:pt x="45" y="169"/>
                    </a:cubicBezTo>
                    <a:cubicBezTo>
                      <a:pt x="47" y="166"/>
                      <a:pt x="47" y="166"/>
                      <a:pt x="47" y="166"/>
                    </a:cubicBezTo>
                    <a:cubicBezTo>
                      <a:pt x="48" y="166"/>
                      <a:pt x="47" y="165"/>
                      <a:pt x="47" y="164"/>
                    </a:cubicBezTo>
                    <a:cubicBezTo>
                      <a:pt x="46" y="164"/>
                      <a:pt x="46" y="164"/>
                      <a:pt x="46" y="164"/>
                    </a:cubicBezTo>
                    <a:cubicBezTo>
                      <a:pt x="47" y="162"/>
                      <a:pt x="47" y="162"/>
                      <a:pt x="47" y="162"/>
                    </a:cubicBezTo>
                    <a:cubicBezTo>
                      <a:pt x="48" y="162"/>
                      <a:pt x="48" y="162"/>
                      <a:pt x="48" y="161"/>
                    </a:cubicBezTo>
                    <a:cubicBezTo>
                      <a:pt x="48" y="161"/>
                      <a:pt x="48" y="160"/>
                      <a:pt x="47" y="160"/>
                    </a:cubicBezTo>
                    <a:cubicBezTo>
                      <a:pt x="45" y="159"/>
                      <a:pt x="45" y="159"/>
                      <a:pt x="45" y="159"/>
                    </a:cubicBezTo>
                    <a:cubicBezTo>
                      <a:pt x="47" y="156"/>
                      <a:pt x="47" y="156"/>
                      <a:pt x="47" y="156"/>
                    </a:cubicBezTo>
                    <a:cubicBezTo>
                      <a:pt x="48" y="155"/>
                      <a:pt x="48" y="155"/>
                      <a:pt x="48" y="154"/>
                    </a:cubicBezTo>
                    <a:cubicBezTo>
                      <a:pt x="48" y="154"/>
                      <a:pt x="47" y="154"/>
                      <a:pt x="47" y="153"/>
                    </a:cubicBezTo>
                    <a:cubicBezTo>
                      <a:pt x="45" y="152"/>
                      <a:pt x="45" y="152"/>
                      <a:pt x="45" y="152"/>
                    </a:cubicBezTo>
                    <a:cubicBezTo>
                      <a:pt x="48" y="150"/>
                      <a:pt x="48" y="150"/>
                      <a:pt x="48" y="150"/>
                    </a:cubicBezTo>
                    <a:cubicBezTo>
                      <a:pt x="48" y="149"/>
                      <a:pt x="48" y="149"/>
                      <a:pt x="48" y="149"/>
                    </a:cubicBezTo>
                    <a:cubicBezTo>
                      <a:pt x="48" y="148"/>
                      <a:pt x="48" y="148"/>
                      <a:pt x="47" y="148"/>
                    </a:cubicBezTo>
                    <a:cubicBezTo>
                      <a:pt x="46" y="147"/>
                      <a:pt x="46" y="147"/>
                      <a:pt x="46" y="147"/>
                    </a:cubicBezTo>
                    <a:cubicBezTo>
                      <a:pt x="48" y="144"/>
                      <a:pt x="48" y="144"/>
                      <a:pt x="48" y="144"/>
                    </a:cubicBezTo>
                    <a:cubicBezTo>
                      <a:pt x="49" y="143"/>
                      <a:pt x="49" y="143"/>
                      <a:pt x="49" y="143"/>
                    </a:cubicBezTo>
                    <a:cubicBezTo>
                      <a:pt x="49" y="142"/>
                      <a:pt x="48" y="142"/>
                      <a:pt x="48" y="142"/>
                    </a:cubicBezTo>
                    <a:cubicBezTo>
                      <a:pt x="45" y="140"/>
                      <a:pt x="45" y="140"/>
                      <a:pt x="45" y="140"/>
                    </a:cubicBezTo>
                    <a:cubicBezTo>
                      <a:pt x="48" y="138"/>
                      <a:pt x="48" y="138"/>
                      <a:pt x="48" y="138"/>
                    </a:cubicBezTo>
                    <a:cubicBezTo>
                      <a:pt x="49" y="137"/>
                      <a:pt x="49" y="137"/>
                      <a:pt x="49" y="136"/>
                    </a:cubicBezTo>
                    <a:cubicBezTo>
                      <a:pt x="49" y="136"/>
                      <a:pt x="49" y="135"/>
                      <a:pt x="48" y="135"/>
                    </a:cubicBezTo>
                    <a:cubicBezTo>
                      <a:pt x="45" y="133"/>
                      <a:pt x="45" y="133"/>
                      <a:pt x="45" y="133"/>
                    </a:cubicBezTo>
                    <a:cubicBezTo>
                      <a:pt x="49" y="130"/>
                      <a:pt x="49" y="130"/>
                      <a:pt x="49" y="130"/>
                    </a:cubicBezTo>
                    <a:cubicBezTo>
                      <a:pt x="49" y="130"/>
                      <a:pt x="49" y="130"/>
                      <a:pt x="49" y="129"/>
                    </a:cubicBezTo>
                    <a:cubicBezTo>
                      <a:pt x="49" y="129"/>
                      <a:pt x="49" y="128"/>
                      <a:pt x="49" y="128"/>
                    </a:cubicBezTo>
                    <a:cubicBezTo>
                      <a:pt x="44" y="125"/>
                      <a:pt x="44" y="125"/>
                      <a:pt x="44" y="125"/>
                    </a:cubicBezTo>
                    <a:cubicBezTo>
                      <a:pt x="47" y="124"/>
                      <a:pt x="47" y="124"/>
                      <a:pt x="47" y="124"/>
                    </a:cubicBezTo>
                    <a:cubicBezTo>
                      <a:pt x="47" y="124"/>
                      <a:pt x="47" y="123"/>
                      <a:pt x="47" y="123"/>
                    </a:cubicBezTo>
                    <a:cubicBezTo>
                      <a:pt x="47" y="122"/>
                      <a:pt x="47" y="122"/>
                      <a:pt x="47" y="122"/>
                    </a:cubicBezTo>
                    <a:cubicBezTo>
                      <a:pt x="45" y="120"/>
                      <a:pt x="45" y="120"/>
                      <a:pt x="45" y="120"/>
                    </a:cubicBezTo>
                    <a:cubicBezTo>
                      <a:pt x="48" y="118"/>
                      <a:pt x="48" y="118"/>
                      <a:pt x="48" y="118"/>
                    </a:cubicBezTo>
                    <a:cubicBezTo>
                      <a:pt x="48" y="118"/>
                      <a:pt x="48" y="117"/>
                      <a:pt x="48" y="117"/>
                    </a:cubicBezTo>
                    <a:cubicBezTo>
                      <a:pt x="48" y="116"/>
                      <a:pt x="48" y="116"/>
                      <a:pt x="48" y="116"/>
                    </a:cubicBezTo>
                    <a:cubicBezTo>
                      <a:pt x="44" y="114"/>
                      <a:pt x="44" y="114"/>
                      <a:pt x="44" y="114"/>
                    </a:cubicBezTo>
                    <a:cubicBezTo>
                      <a:pt x="47" y="112"/>
                      <a:pt x="47" y="112"/>
                      <a:pt x="47" y="112"/>
                    </a:cubicBezTo>
                    <a:cubicBezTo>
                      <a:pt x="47" y="112"/>
                      <a:pt x="48" y="112"/>
                      <a:pt x="48" y="111"/>
                    </a:cubicBezTo>
                    <a:cubicBezTo>
                      <a:pt x="48" y="111"/>
                      <a:pt x="47" y="110"/>
                      <a:pt x="47" y="110"/>
                    </a:cubicBezTo>
                    <a:cubicBezTo>
                      <a:pt x="45" y="109"/>
                      <a:pt x="45" y="109"/>
                      <a:pt x="45" y="109"/>
                    </a:cubicBezTo>
                    <a:cubicBezTo>
                      <a:pt x="48" y="107"/>
                      <a:pt x="48" y="107"/>
                      <a:pt x="48" y="107"/>
                    </a:cubicBezTo>
                    <a:cubicBezTo>
                      <a:pt x="48" y="107"/>
                      <a:pt x="49" y="106"/>
                      <a:pt x="49" y="106"/>
                    </a:cubicBezTo>
                    <a:cubicBezTo>
                      <a:pt x="49" y="105"/>
                      <a:pt x="49" y="105"/>
                      <a:pt x="48" y="104"/>
                    </a:cubicBezTo>
                    <a:cubicBezTo>
                      <a:pt x="46" y="103"/>
                      <a:pt x="46" y="103"/>
                      <a:pt x="46" y="103"/>
                    </a:cubicBezTo>
                    <a:cubicBezTo>
                      <a:pt x="48" y="102"/>
                      <a:pt x="48" y="102"/>
                      <a:pt x="48" y="102"/>
                    </a:cubicBezTo>
                    <a:cubicBezTo>
                      <a:pt x="48" y="101"/>
                      <a:pt x="49" y="101"/>
                      <a:pt x="49" y="100"/>
                    </a:cubicBezTo>
                    <a:cubicBezTo>
                      <a:pt x="49" y="100"/>
                      <a:pt x="48" y="99"/>
                      <a:pt x="48" y="99"/>
                    </a:cubicBezTo>
                    <a:cubicBezTo>
                      <a:pt x="46" y="98"/>
                      <a:pt x="46" y="98"/>
                      <a:pt x="46" y="98"/>
                    </a:cubicBezTo>
                    <a:cubicBezTo>
                      <a:pt x="49" y="95"/>
                      <a:pt x="49" y="95"/>
                      <a:pt x="49" y="95"/>
                    </a:cubicBezTo>
                    <a:cubicBezTo>
                      <a:pt x="49" y="94"/>
                      <a:pt x="49" y="94"/>
                      <a:pt x="49" y="93"/>
                    </a:cubicBezTo>
                    <a:cubicBezTo>
                      <a:pt x="49" y="93"/>
                      <a:pt x="49" y="93"/>
                      <a:pt x="48" y="92"/>
                    </a:cubicBezTo>
                    <a:cubicBezTo>
                      <a:pt x="44" y="90"/>
                      <a:pt x="44" y="90"/>
                      <a:pt x="44" y="90"/>
                    </a:cubicBezTo>
                    <a:cubicBezTo>
                      <a:pt x="47" y="88"/>
                      <a:pt x="47" y="88"/>
                      <a:pt x="47" y="88"/>
                    </a:cubicBezTo>
                    <a:cubicBezTo>
                      <a:pt x="47" y="88"/>
                      <a:pt x="47" y="88"/>
                      <a:pt x="47" y="87"/>
                    </a:cubicBezTo>
                    <a:cubicBezTo>
                      <a:pt x="47" y="87"/>
                      <a:pt x="47" y="86"/>
                      <a:pt x="47" y="86"/>
                    </a:cubicBezTo>
                    <a:cubicBezTo>
                      <a:pt x="46" y="85"/>
                      <a:pt x="46" y="85"/>
                      <a:pt x="46" y="85"/>
                    </a:cubicBezTo>
                    <a:cubicBezTo>
                      <a:pt x="49" y="83"/>
                      <a:pt x="49" y="83"/>
                      <a:pt x="49" y="83"/>
                    </a:cubicBezTo>
                    <a:cubicBezTo>
                      <a:pt x="49" y="83"/>
                      <a:pt x="49" y="82"/>
                      <a:pt x="49" y="82"/>
                    </a:cubicBezTo>
                    <a:cubicBezTo>
                      <a:pt x="49" y="81"/>
                      <a:pt x="49" y="81"/>
                      <a:pt x="49" y="81"/>
                    </a:cubicBezTo>
                    <a:cubicBezTo>
                      <a:pt x="45" y="78"/>
                      <a:pt x="45" y="78"/>
                      <a:pt x="45" y="78"/>
                    </a:cubicBezTo>
                    <a:cubicBezTo>
                      <a:pt x="47" y="78"/>
                      <a:pt x="47" y="78"/>
                      <a:pt x="47" y="78"/>
                    </a:cubicBezTo>
                    <a:cubicBezTo>
                      <a:pt x="48" y="77"/>
                      <a:pt x="48" y="77"/>
                      <a:pt x="48" y="76"/>
                    </a:cubicBezTo>
                    <a:cubicBezTo>
                      <a:pt x="48" y="76"/>
                      <a:pt x="48" y="75"/>
                      <a:pt x="48" y="75"/>
                    </a:cubicBezTo>
                    <a:cubicBezTo>
                      <a:pt x="45" y="73"/>
                      <a:pt x="45" y="73"/>
                      <a:pt x="45" y="73"/>
                    </a:cubicBezTo>
                    <a:cubicBezTo>
                      <a:pt x="47" y="72"/>
                      <a:pt x="47" y="72"/>
                      <a:pt x="47" y="72"/>
                    </a:cubicBezTo>
                    <a:cubicBezTo>
                      <a:pt x="48" y="72"/>
                      <a:pt x="48" y="72"/>
                      <a:pt x="48" y="71"/>
                    </a:cubicBezTo>
                    <a:cubicBezTo>
                      <a:pt x="48" y="70"/>
                      <a:pt x="48" y="70"/>
                      <a:pt x="48" y="70"/>
                    </a:cubicBezTo>
                    <a:cubicBezTo>
                      <a:pt x="46" y="68"/>
                      <a:pt x="46" y="68"/>
                      <a:pt x="46" y="68"/>
                    </a:cubicBezTo>
                    <a:cubicBezTo>
                      <a:pt x="48" y="67"/>
                      <a:pt x="48" y="67"/>
                      <a:pt x="48" y="67"/>
                    </a:cubicBezTo>
                    <a:cubicBezTo>
                      <a:pt x="48" y="66"/>
                      <a:pt x="48" y="66"/>
                      <a:pt x="48" y="66"/>
                    </a:cubicBezTo>
                    <a:cubicBezTo>
                      <a:pt x="48" y="65"/>
                      <a:pt x="48" y="65"/>
                      <a:pt x="47" y="64"/>
                    </a:cubicBezTo>
                    <a:cubicBezTo>
                      <a:pt x="46" y="63"/>
                      <a:pt x="46" y="63"/>
                      <a:pt x="46" y="63"/>
                    </a:cubicBezTo>
                    <a:cubicBezTo>
                      <a:pt x="48" y="61"/>
                      <a:pt x="48" y="61"/>
                      <a:pt x="48" y="61"/>
                    </a:cubicBezTo>
                    <a:cubicBezTo>
                      <a:pt x="48" y="60"/>
                      <a:pt x="49" y="60"/>
                      <a:pt x="49" y="60"/>
                    </a:cubicBezTo>
                    <a:cubicBezTo>
                      <a:pt x="48" y="59"/>
                      <a:pt x="48" y="59"/>
                      <a:pt x="48" y="58"/>
                    </a:cubicBezTo>
                    <a:cubicBezTo>
                      <a:pt x="45" y="57"/>
                      <a:pt x="45" y="57"/>
                      <a:pt x="45" y="57"/>
                    </a:cubicBezTo>
                    <a:cubicBezTo>
                      <a:pt x="49" y="56"/>
                      <a:pt x="49" y="56"/>
                      <a:pt x="49" y="56"/>
                    </a:cubicBezTo>
                    <a:cubicBezTo>
                      <a:pt x="49" y="56"/>
                      <a:pt x="50" y="56"/>
                      <a:pt x="50" y="55"/>
                    </a:cubicBezTo>
                    <a:cubicBezTo>
                      <a:pt x="50" y="55"/>
                      <a:pt x="50" y="54"/>
                      <a:pt x="49" y="54"/>
                    </a:cubicBezTo>
                    <a:cubicBezTo>
                      <a:pt x="44" y="51"/>
                      <a:pt x="44" y="51"/>
                      <a:pt x="44" y="51"/>
                    </a:cubicBezTo>
                    <a:cubicBezTo>
                      <a:pt x="47" y="48"/>
                      <a:pt x="47" y="48"/>
                      <a:pt x="47" y="48"/>
                    </a:cubicBezTo>
                    <a:cubicBezTo>
                      <a:pt x="47" y="47"/>
                      <a:pt x="48" y="47"/>
                      <a:pt x="48" y="46"/>
                    </a:cubicBezTo>
                    <a:cubicBezTo>
                      <a:pt x="48" y="46"/>
                      <a:pt x="47" y="46"/>
                      <a:pt x="47" y="45"/>
                    </a:cubicBezTo>
                    <a:cubicBezTo>
                      <a:pt x="45" y="44"/>
                      <a:pt x="45" y="44"/>
                      <a:pt x="45" y="44"/>
                    </a:cubicBezTo>
                    <a:cubicBezTo>
                      <a:pt x="47" y="41"/>
                      <a:pt x="47" y="41"/>
                      <a:pt x="47" y="41"/>
                    </a:cubicBezTo>
                    <a:cubicBezTo>
                      <a:pt x="48" y="41"/>
                      <a:pt x="48" y="40"/>
                      <a:pt x="48" y="40"/>
                    </a:cubicBezTo>
                    <a:cubicBezTo>
                      <a:pt x="48" y="39"/>
                      <a:pt x="47" y="39"/>
                      <a:pt x="47" y="39"/>
                    </a:cubicBezTo>
                    <a:cubicBezTo>
                      <a:pt x="46" y="38"/>
                      <a:pt x="46" y="38"/>
                      <a:pt x="46" y="38"/>
                    </a:cubicBezTo>
                    <a:cubicBezTo>
                      <a:pt x="48" y="37"/>
                      <a:pt x="48" y="37"/>
                      <a:pt x="48" y="37"/>
                    </a:cubicBezTo>
                    <a:cubicBezTo>
                      <a:pt x="49" y="36"/>
                      <a:pt x="49" y="36"/>
                      <a:pt x="49" y="35"/>
                    </a:cubicBezTo>
                    <a:cubicBezTo>
                      <a:pt x="49" y="35"/>
                      <a:pt x="49" y="34"/>
                      <a:pt x="48" y="34"/>
                    </a:cubicBezTo>
                    <a:cubicBezTo>
                      <a:pt x="44" y="32"/>
                      <a:pt x="44" y="32"/>
                      <a:pt x="44" y="32"/>
                    </a:cubicBezTo>
                    <a:cubicBezTo>
                      <a:pt x="49" y="30"/>
                      <a:pt x="49" y="30"/>
                      <a:pt x="49" y="30"/>
                    </a:cubicBezTo>
                    <a:cubicBezTo>
                      <a:pt x="49" y="30"/>
                      <a:pt x="49" y="29"/>
                      <a:pt x="49" y="29"/>
                    </a:cubicBezTo>
                    <a:cubicBezTo>
                      <a:pt x="49" y="28"/>
                      <a:pt x="49" y="28"/>
                      <a:pt x="49" y="27"/>
                    </a:cubicBezTo>
                    <a:cubicBezTo>
                      <a:pt x="45" y="25"/>
                      <a:pt x="45" y="25"/>
                      <a:pt x="45" y="25"/>
                    </a:cubicBezTo>
                    <a:cubicBezTo>
                      <a:pt x="48" y="24"/>
                      <a:pt x="48" y="24"/>
                      <a:pt x="48" y="24"/>
                    </a:cubicBezTo>
                    <a:cubicBezTo>
                      <a:pt x="48" y="24"/>
                      <a:pt x="49" y="23"/>
                      <a:pt x="49" y="23"/>
                    </a:cubicBezTo>
                    <a:cubicBezTo>
                      <a:pt x="49" y="22"/>
                      <a:pt x="49" y="22"/>
                      <a:pt x="48" y="21"/>
                    </a:cubicBezTo>
                    <a:cubicBezTo>
                      <a:pt x="43" y="18"/>
                      <a:pt x="43" y="18"/>
                      <a:pt x="43" y="18"/>
                    </a:cubicBezTo>
                    <a:cubicBezTo>
                      <a:pt x="45" y="14"/>
                      <a:pt x="45" y="14"/>
                      <a:pt x="45" y="14"/>
                    </a:cubicBezTo>
                    <a:cubicBezTo>
                      <a:pt x="45" y="14"/>
                      <a:pt x="45" y="14"/>
                      <a:pt x="45" y="14"/>
                    </a:cubicBezTo>
                    <a:cubicBezTo>
                      <a:pt x="46" y="13"/>
                      <a:pt x="46" y="13"/>
                      <a:pt x="46" y="13"/>
                    </a:cubicBezTo>
                    <a:cubicBezTo>
                      <a:pt x="46" y="13"/>
                      <a:pt x="45" y="13"/>
                      <a:pt x="45" y="12"/>
                    </a:cubicBezTo>
                    <a:cubicBezTo>
                      <a:pt x="45" y="12"/>
                      <a:pt x="45" y="12"/>
                      <a:pt x="45" y="12"/>
                    </a:cubicBezTo>
                    <a:cubicBezTo>
                      <a:pt x="44" y="11"/>
                      <a:pt x="42" y="10"/>
                      <a:pt x="40" y="9"/>
                    </a:cubicBezTo>
                    <a:cubicBezTo>
                      <a:pt x="37" y="7"/>
                      <a:pt x="34" y="5"/>
                      <a:pt x="31" y="3"/>
                    </a:cubicBezTo>
                    <a:cubicBezTo>
                      <a:pt x="29" y="3"/>
                      <a:pt x="28" y="2"/>
                      <a:pt x="27" y="1"/>
                    </a:cubicBezTo>
                    <a:cubicBezTo>
                      <a:pt x="27" y="1"/>
                      <a:pt x="26" y="1"/>
                      <a:pt x="26" y="1"/>
                    </a:cubicBezTo>
                    <a:cubicBezTo>
                      <a:pt x="26" y="0"/>
                      <a:pt x="26" y="0"/>
                      <a:pt x="26" y="0"/>
                    </a:cubicBezTo>
                    <a:cubicBezTo>
                      <a:pt x="26" y="1"/>
                      <a:pt x="26" y="1"/>
                      <a:pt x="26" y="1"/>
                    </a:cubicBezTo>
                    <a:cubicBezTo>
                      <a:pt x="26" y="1"/>
                      <a:pt x="26" y="1"/>
                      <a:pt x="26" y="1"/>
                    </a:cubicBezTo>
                    <a:cubicBezTo>
                      <a:pt x="26" y="0"/>
                      <a:pt x="26" y="0"/>
                      <a:pt x="26" y="0"/>
                    </a:cubicBezTo>
                    <a:cubicBezTo>
                      <a:pt x="26" y="1"/>
                      <a:pt x="26" y="1"/>
                      <a:pt x="26" y="1"/>
                    </a:cubicBezTo>
                    <a:cubicBezTo>
                      <a:pt x="26" y="1"/>
                      <a:pt x="26" y="1"/>
                      <a:pt x="26" y="1"/>
                    </a:cubicBezTo>
                    <a:cubicBezTo>
                      <a:pt x="25" y="1"/>
                      <a:pt x="25" y="1"/>
                      <a:pt x="25" y="1"/>
                    </a:cubicBezTo>
                    <a:cubicBezTo>
                      <a:pt x="26" y="1"/>
                      <a:pt x="26" y="1"/>
                      <a:pt x="26" y="1"/>
                    </a:cubicBezTo>
                    <a:cubicBezTo>
                      <a:pt x="26" y="1"/>
                      <a:pt x="26" y="1"/>
                      <a:pt x="26" y="1"/>
                    </a:cubicBezTo>
                    <a:cubicBezTo>
                      <a:pt x="25" y="1"/>
                      <a:pt x="25" y="1"/>
                      <a:pt x="25" y="1"/>
                    </a:cubicBezTo>
                    <a:cubicBezTo>
                      <a:pt x="26" y="1"/>
                      <a:pt x="26" y="1"/>
                      <a:pt x="26" y="1"/>
                    </a:cubicBezTo>
                    <a:cubicBezTo>
                      <a:pt x="25" y="2"/>
                      <a:pt x="25" y="2"/>
                      <a:pt x="25" y="2"/>
                    </a:cubicBezTo>
                    <a:cubicBezTo>
                      <a:pt x="26" y="2"/>
                      <a:pt x="26" y="2"/>
                      <a:pt x="26" y="2"/>
                    </a:cubicBezTo>
                    <a:cubicBezTo>
                      <a:pt x="26" y="1"/>
                      <a:pt x="26" y="1"/>
                      <a:pt x="26" y="1"/>
                    </a:cubicBezTo>
                    <a:cubicBezTo>
                      <a:pt x="25" y="2"/>
                      <a:pt x="25" y="2"/>
                      <a:pt x="25" y="2"/>
                    </a:cubicBezTo>
                    <a:cubicBezTo>
                      <a:pt x="26" y="2"/>
                      <a:pt x="26" y="2"/>
                      <a:pt x="26" y="2"/>
                    </a:cubicBezTo>
                    <a:cubicBezTo>
                      <a:pt x="26" y="1"/>
                      <a:pt x="26" y="0"/>
                      <a:pt x="25" y="0"/>
                    </a:cubicBezTo>
                    <a:cubicBezTo>
                      <a:pt x="24" y="0"/>
                      <a:pt x="24" y="1"/>
                      <a:pt x="24" y="2"/>
                    </a:cubicBezTo>
                    <a:cubicBezTo>
                      <a:pt x="24" y="2"/>
                      <a:pt x="24" y="2"/>
                      <a:pt x="24" y="2"/>
                    </a:cubicBezTo>
                    <a:cubicBezTo>
                      <a:pt x="24" y="3"/>
                      <a:pt x="24" y="3"/>
                      <a:pt x="24" y="3"/>
                    </a:cubicBezTo>
                    <a:cubicBezTo>
                      <a:pt x="24" y="3"/>
                      <a:pt x="25" y="3"/>
                      <a:pt x="26" y="4"/>
                    </a:cubicBezTo>
                    <a:cubicBezTo>
                      <a:pt x="28" y="5"/>
                      <a:pt x="32" y="8"/>
                      <a:pt x="36" y="10"/>
                    </a:cubicBezTo>
                    <a:cubicBezTo>
                      <a:pt x="38" y="11"/>
                      <a:pt x="40" y="12"/>
                      <a:pt x="41" y="13"/>
                    </a:cubicBezTo>
                    <a:cubicBezTo>
                      <a:pt x="42" y="14"/>
                      <a:pt x="42"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4" y="13"/>
                      <a:pt x="44" y="13"/>
                      <a:pt x="44" y="13"/>
                    </a:cubicBezTo>
                    <a:cubicBezTo>
                      <a:pt x="43" y="13"/>
                      <a:pt x="43" y="13"/>
                      <a:pt x="43" y="13"/>
                    </a:cubicBezTo>
                    <a:cubicBezTo>
                      <a:pt x="43" y="14"/>
                      <a:pt x="43" y="14"/>
                      <a:pt x="43" y="14"/>
                    </a:cubicBezTo>
                    <a:cubicBezTo>
                      <a:pt x="44" y="13"/>
                      <a:pt x="44" y="13"/>
                      <a:pt x="44" y="13"/>
                    </a:cubicBezTo>
                    <a:cubicBezTo>
                      <a:pt x="43" y="13"/>
                      <a:pt x="43" y="13"/>
                      <a:pt x="43" y="13"/>
                    </a:cubicBezTo>
                    <a:cubicBezTo>
                      <a:pt x="44" y="13"/>
                      <a:pt x="44" y="13"/>
                      <a:pt x="44" y="13"/>
                    </a:cubicBezTo>
                    <a:cubicBezTo>
                      <a:pt x="43" y="13"/>
                      <a:pt x="43" y="13"/>
                      <a:pt x="43" y="13"/>
                    </a:cubicBezTo>
                    <a:cubicBezTo>
                      <a:pt x="43" y="13"/>
                      <a:pt x="43" y="13"/>
                      <a:pt x="43" y="13"/>
                    </a:cubicBezTo>
                    <a:cubicBezTo>
                      <a:pt x="44" y="13"/>
                      <a:pt x="44" y="13"/>
                      <a:pt x="44" y="13"/>
                    </a:cubicBezTo>
                    <a:cubicBezTo>
                      <a:pt x="43" y="13"/>
                      <a:pt x="43" y="13"/>
                      <a:pt x="43" y="13"/>
                    </a:cubicBezTo>
                    <a:cubicBezTo>
                      <a:pt x="44" y="14"/>
                      <a:pt x="44" y="14"/>
                      <a:pt x="44" y="14"/>
                    </a:cubicBezTo>
                    <a:cubicBezTo>
                      <a:pt x="43" y="13"/>
                      <a:pt x="43" y="13"/>
                      <a:pt x="43" y="13"/>
                    </a:cubicBezTo>
                    <a:cubicBezTo>
                      <a:pt x="39" y="18"/>
                      <a:pt x="39" y="18"/>
                      <a:pt x="39" y="18"/>
                    </a:cubicBezTo>
                    <a:cubicBezTo>
                      <a:pt x="39" y="18"/>
                      <a:pt x="39" y="18"/>
                      <a:pt x="39" y="19"/>
                    </a:cubicBezTo>
                    <a:cubicBezTo>
                      <a:pt x="39" y="19"/>
                      <a:pt x="40" y="20"/>
                      <a:pt x="40" y="20"/>
                    </a:cubicBezTo>
                    <a:cubicBezTo>
                      <a:pt x="44" y="22"/>
                      <a:pt x="44" y="22"/>
                      <a:pt x="44" y="22"/>
                    </a:cubicBezTo>
                    <a:cubicBezTo>
                      <a:pt x="41" y="23"/>
                      <a:pt x="41" y="23"/>
                      <a:pt x="41" y="23"/>
                    </a:cubicBezTo>
                    <a:cubicBezTo>
                      <a:pt x="41" y="23"/>
                      <a:pt x="40" y="24"/>
                      <a:pt x="40" y="24"/>
                    </a:cubicBezTo>
                    <a:cubicBezTo>
                      <a:pt x="40" y="25"/>
                      <a:pt x="40" y="25"/>
                      <a:pt x="41" y="26"/>
                    </a:cubicBezTo>
                    <a:cubicBezTo>
                      <a:pt x="45" y="28"/>
                      <a:pt x="45" y="28"/>
                      <a:pt x="45" y="28"/>
                    </a:cubicBezTo>
                    <a:cubicBezTo>
                      <a:pt x="41" y="30"/>
                      <a:pt x="41" y="30"/>
                      <a:pt x="41" y="30"/>
                    </a:cubicBezTo>
                    <a:cubicBezTo>
                      <a:pt x="40" y="31"/>
                      <a:pt x="40" y="31"/>
                      <a:pt x="40" y="32"/>
                    </a:cubicBezTo>
                    <a:cubicBezTo>
                      <a:pt x="40" y="32"/>
                      <a:pt x="40" y="33"/>
                      <a:pt x="41" y="33"/>
                    </a:cubicBezTo>
                    <a:cubicBezTo>
                      <a:pt x="45" y="35"/>
                      <a:pt x="45" y="35"/>
                      <a:pt x="45" y="35"/>
                    </a:cubicBezTo>
                    <a:cubicBezTo>
                      <a:pt x="43" y="37"/>
                      <a:pt x="43" y="37"/>
                      <a:pt x="43" y="37"/>
                    </a:cubicBezTo>
                    <a:cubicBezTo>
                      <a:pt x="42" y="37"/>
                      <a:pt x="42" y="38"/>
                      <a:pt x="42" y="38"/>
                    </a:cubicBezTo>
                    <a:cubicBezTo>
                      <a:pt x="42" y="39"/>
                      <a:pt x="42" y="39"/>
                      <a:pt x="43" y="39"/>
                    </a:cubicBezTo>
                    <a:cubicBezTo>
                      <a:pt x="44" y="40"/>
                      <a:pt x="44" y="40"/>
                      <a:pt x="44" y="40"/>
                    </a:cubicBezTo>
                    <a:cubicBezTo>
                      <a:pt x="41" y="43"/>
                      <a:pt x="41" y="43"/>
                      <a:pt x="41" y="43"/>
                    </a:cubicBezTo>
                    <a:cubicBezTo>
                      <a:pt x="41" y="44"/>
                      <a:pt x="41" y="44"/>
                      <a:pt x="41" y="44"/>
                    </a:cubicBezTo>
                    <a:cubicBezTo>
                      <a:pt x="41" y="45"/>
                      <a:pt x="41" y="45"/>
                      <a:pt x="41" y="45"/>
                    </a:cubicBezTo>
                    <a:cubicBezTo>
                      <a:pt x="44" y="47"/>
                      <a:pt x="44" y="47"/>
                      <a:pt x="44" y="47"/>
                    </a:cubicBezTo>
                    <a:cubicBezTo>
                      <a:pt x="41" y="50"/>
                      <a:pt x="41" y="50"/>
                      <a:pt x="41" y="50"/>
                    </a:cubicBezTo>
                    <a:cubicBezTo>
                      <a:pt x="41" y="50"/>
                      <a:pt x="40" y="51"/>
                      <a:pt x="41" y="51"/>
                    </a:cubicBezTo>
                    <a:cubicBezTo>
                      <a:pt x="41" y="52"/>
                      <a:pt x="41" y="52"/>
                      <a:pt x="41" y="52"/>
                    </a:cubicBezTo>
                    <a:cubicBezTo>
                      <a:pt x="44" y="54"/>
                      <a:pt x="44" y="54"/>
                      <a:pt x="44" y="54"/>
                    </a:cubicBezTo>
                    <a:cubicBezTo>
                      <a:pt x="41" y="55"/>
                      <a:pt x="41" y="55"/>
                      <a:pt x="41" y="55"/>
                    </a:cubicBezTo>
                    <a:cubicBezTo>
                      <a:pt x="41" y="55"/>
                      <a:pt x="40" y="55"/>
                      <a:pt x="40" y="56"/>
                    </a:cubicBezTo>
                    <a:cubicBezTo>
                      <a:pt x="40" y="57"/>
                      <a:pt x="40" y="57"/>
                      <a:pt x="41" y="57"/>
                    </a:cubicBezTo>
                    <a:cubicBezTo>
                      <a:pt x="45" y="60"/>
                      <a:pt x="45" y="60"/>
                      <a:pt x="45" y="60"/>
                    </a:cubicBezTo>
                    <a:cubicBezTo>
                      <a:pt x="42" y="63"/>
                      <a:pt x="42" y="63"/>
                      <a:pt x="42" y="63"/>
                    </a:cubicBezTo>
                    <a:cubicBezTo>
                      <a:pt x="42" y="63"/>
                      <a:pt x="42" y="63"/>
                      <a:pt x="42" y="64"/>
                    </a:cubicBezTo>
                    <a:cubicBezTo>
                      <a:pt x="42" y="64"/>
                      <a:pt x="42" y="65"/>
                      <a:pt x="43" y="65"/>
                    </a:cubicBezTo>
                    <a:cubicBezTo>
                      <a:pt x="44" y="66"/>
                      <a:pt x="44" y="66"/>
                      <a:pt x="44" y="66"/>
                    </a:cubicBezTo>
                    <a:cubicBezTo>
                      <a:pt x="42" y="67"/>
                      <a:pt x="42" y="67"/>
                      <a:pt x="42" y="67"/>
                    </a:cubicBezTo>
                    <a:cubicBezTo>
                      <a:pt x="42" y="68"/>
                      <a:pt x="41" y="68"/>
                      <a:pt x="41" y="69"/>
                    </a:cubicBezTo>
                    <a:cubicBezTo>
                      <a:pt x="41" y="69"/>
                      <a:pt x="42" y="69"/>
                      <a:pt x="42" y="70"/>
                    </a:cubicBezTo>
                    <a:cubicBezTo>
                      <a:pt x="43" y="70"/>
                      <a:pt x="43" y="70"/>
                      <a:pt x="43" y="70"/>
                    </a:cubicBezTo>
                    <a:cubicBezTo>
                      <a:pt x="41" y="71"/>
                      <a:pt x="41" y="71"/>
                      <a:pt x="41" y="71"/>
                    </a:cubicBezTo>
                    <a:cubicBezTo>
                      <a:pt x="40" y="72"/>
                      <a:pt x="40" y="72"/>
                      <a:pt x="40" y="73"/>
                    </a:cubicBezTo>
                    <a:cubicBezTo>
                      <a:pt x="40" y="73"/>
                      <a:pt x="40" y="74"/>
                      <a:pt x="41" y="74"/>
                    </a:cubicBezTo>
                    <a:cubicBezTo>
                      <a:pt x="43" y="76"/>
                      <a:pt x="43" y="76"/>
                      <a:pt x="43" y="76"/>
                    </a:cubicBezTo>
                    <a:cubicBezTo>
                      <a:pt x="41" y="76"/>
                      <a:pt x="41" y="76"/>
                      <a:pt x="41" y="76"/>
                    </a:cubicBezTo>
                    <a:cubicBezTo>
                      <a:pt x="40" y="77"/>
                      <a:pt x="40" y="77"/>
                      <a:pt x="40" y="78"/>
                    </a:cubicBezTo>
                    <a:cubicBezTo>
                      <a:pt x="40" y="78"/>
                      <a:pt x="40" y="79"/>
                      <a:pt x="40" y="79"/>
                    </a:cubicBezTo>
                    <a:cubicBezTo>
                      <a:pt x="45" y="82"/>
                      <a:pt x="45" y="82"/>
                      <a:pt x="45" y="82"/>
                    </a:cubicBezTo>
                    <a:cubicBezTo>
                      <a:pt x="42" y="84"/>
                      <a:pt x="42" y="84"/>
                      <a:pt x="42" y="84"/>
                    </a:cubicBezTo>
                    <a:cubicBezTo>
                      <a:pt x="42" y="85"/>
                      <a:pt x="42" y="85"/>
                      <a:pt x="42" y="86"/>
                    </a:cubicBezTo>
                    <a:cubicBezTo>
                      <a:pt x="42" y="86"/>
                      <a:pt x="42" y="87"/>
                      <a:pt x="42" y="87"/>
                    </a:cubicBezTo>
                    <a:cubicBezTo>
                      <a:pt x="43" y="87"/>
                      <a:pt x="43" y="87"/>
                      <a:pt x="43" y="87"/>
                    </a:cubicBezTo>
                    <a:cubicBezTo>
                      <a:pt x="41" y="88"/>
                      <a:pt x="41" y="88"/>
                      <a:pt x="41" y="88"/>
                    </a:cubicBezTo>
                    <a:cubicBezTo>
                      <a:pt x="40" y="89"/>
                      <a:pt x="40" y="89"/>
                      <a:pt x="40" y="90"/>
                    </a:cubicBezTo>
                    <a:cubicBezTo>
                      <a:pt x="40" y="90"/>
                      <a:pt x="40" y="91"/>
                      <a:pt x="41" y="91"/>
                    </a:cubicBezTo>
                    <a:cubicBezTo>
                      <a:pt x="45" y="94"/>
                      <a:pt x="45" y="94"/>
                      <a:pt x="45" y="94"/>
                    </a:cubicBezTo>
                    <a:cubicBezTo>
                      <a:pt x="42" y="97"/>
                      <a:pt x="42" y="97"/>
                      <a:pt x="42" y="97"/>
                    </a:cubicBezTo>
                    <a:cubicBezTo>
                      <a:pt x="42" y="97"/>
                      <a:pt x="42" y="98"/>
                      <a:pt x="42" y="98"/>
                    </a:cubicBezTo>
                    <a:cubicBezTo>
                      <a:pt x="42" y="99"/>
                      <a:pt x="42" y="99"/>
                      <a:pt x="42" y="99"/>
                    </a:cubicBezTo>
                    <a:cubicBezTo>
                      <a:pt x="44" y="101"/>
                      <a:pt x="44" y="101"/>
                      <a:pt x="44" y="101"/>
                    </a:cubicBezTo>
                    <a:cubicBezTo>
                      <a:pt x="43" y="102"/>
                      <a:pt x="43" y="102"/>
                      <a:pt x="43" y="102"/>
                    </a:cubicBezTo>
                    <a:cubicBezTo>
                      <a:pt x="42" y="102"/>
                      <a:pt x="42" y="103"/>
                      <a:pt x="42" y="103"/>
                    </a:cubicBezTo>
                    <a:cubicBezTo>
                      <a:pt x="42" y="104"/>
                      <a:pt x="42" y="104"/>
                      <a:pt x="43" y="104"/>
                    </a:cubicBezTo>
                    <a:cubicBezTo>
                      <a:pt x="44" y="105"/>
                      <a:pt x="44" y="105"/>
                      <a:pt x="44" y="105"/>
                    </a:cubicBezTo>
                    <a:cubicBezTo>
                      <a:pt x="41" y="107"/>
                      <a:pt x="41" y="107"/>
                      <a:pt x="41" y="107"/>
                    </a:cubicBezTo>
                    <a:cubicBezTo>
                      <a:pt x="41" y="107"/>
                      <a:pt x="40" y="108"/>
                      <a:pt x="40" y="108"/>
                    </a:cubicBezTo>
                    <a:cubicBezTo>
                      <a:pt x="40" y="109"/>
                      <a:pt x="41" y="109"/>
                      <a:pt x="41" y="110"/>
                    </a:cubicBezTo>
                    <a:cubicBezTo>
                      <a:pt x="43" y="111"/>
                      <a:pt x="43" y="111"/>
                      <a:pt x="43" y="111"/>
                    </a:cubicBezTo>
                    <a:cubicBezTo>
                      <a:pt x="41" y="112"/>
                      <a:pt x="41" y="112"/>
                      <a:pt x="41" y="112"/>
                    </a:cubicBezTo>
                    <a:cubicBezTo>
                      <a:pt x="40" y="113"/>
                      <a:pt x="40" y="113"/>
                      <a:pt x="40" y="114"/>
                    </a:cubicBezTo>
                    <a:cubicBezTo>
                      <a:pt x="40" y="114"/>
                      <a:pt x="40" y="115"/>
                      <a:pt x="41" y="115"/>
                    </a:cubicBezTo>
                    <a:cubicBezTo>
                      <a:pt x="44" y="117"/>
                      <a:pt x="44" y="117"/>
                      <a:pt x="44" y="117"/>
                    </a:cubicBezTo>
                    <a:cubicBezTo>
                      <a:pt x="41" y="119"/>
                      <a:pt x="41" y="119"/>
                      <a:pt x="41" y="119"/>
                    </a:cubicBezTo>
                    <a:cubicBezTo>
                      <a:pt x="41" y="120"/>
                      <a:pt x="41" y="120"/>
                      <a:pt x="41" y="120"/>
                    </a:cubicBezTo>
                    <a:cubicBezTo>
                      <a:pt x="41" y="121"/>
                      <a:pt x="41" y="121"/>
                      <a:pt x="41" y="122"/>
                    </a:cubicBezTo>
                    <a:cubicBezTo>
                      <a:pt x="43" y="123"/>
                      <a:pt x="43" y="123"/>
                      <a:pt x="43" y="123"/>
                    </a:cubicBezTo>
                    <a:cubicBezTo>
                      <a:pt x="41" y="124"/>
                      <a:pt x="41" y="124"/>
                      <a:pt x="41" y="124"/>
                    </a:cubicBezTo>
                    <a:cubicBezTo>
                      <a:pt x="40" y="124"/>
                      <a:pt x="40" y="125"/>
                      <a:pt x="40" y="125"/>
                    </a:cubicBezTo>
                    <a:cubicBezTo>
                      <a:pt x="40" y="126"/>
                      <a:pt x="40" y="126"/>
                      <a:pt x="41" y="127"/>
                    </a:cubicBezTo>
                    <a:cubicBezTo>
                      <a:pt x="45" y="129"/>
                      <a:pt x="45" y="129"/>
                      <a:pt x="45" y="129"/>
                    </a:cubicBezTo>
                    <a:cubicBezTo>
                      <a:pt x="42" y="132"/>
                      <a:pt x="42" y="132"/>
                      <a:pt x="42" y="132"/>
                    </a:cubicBezTo>
                    <a:cubicBezTo>
                      <a:pt x="42" y="132"/>
                      <a:pt x="41" y="133"/>
                      <a:pt x="41" y="133"/>
                    </a:cubicBezTo>
                    <a:cubicBezTo>
                      <a:pt x="41" y="134"/>
                      <a:pt x="42" y="134"/>
                      <a:pt x="42" y="135"/>
                    </a:cubicBezTo>
                    <a:cubicBezTo>
                      <a:pt x="45" y="136"/>
                      <a:pt x="45" y="136"/>
                      <a:pt x="45" y="136"/>
                    </a:cubicBezTo>
                    <a:cubicBezTo>
                      <a:pt x="41" y="139"/>
                      <a:pt x="41" y="139"/>
                      <a:pt x="41" y="139"/>
                    </a:cubicBezTo>
                    <a:cubicBezTo>
                      <a:pt x="41" y="139"/>
                      <a:pt x="41" y="139"/>
                      <a:pt x="41" y="140"/>
                    </a:cubicBezTo>
                    <a:cubicBezTo>
                      <a:pt x="41" y="140"/>
                      <a:pt x="41" y="141"/>
                      <a:pt x="41" y="141"/>
                    </a:cubicBezTo>
                    <a:cubicBezTo>
                      <a:pt x="45" y="143"/>
                      <a:pt x="45" y="143"/>
                      <a:pt x="45" y="143"/>
                    </a:cubicBezTo>
                    <a:cubicBezTo>
                      <a:pt x="42" y="146"/>
                      <a:pt x="42" y="146"/>
                      <a:pt x="42" y="146"/>
                    </a:cubicBezTo>
                    <a:cubicBezTo>
                      <a:pt x="42" y="146"/>
                      <a:pt x="42" y="147"/>
                      <a:pt x="42" y="147"/>
                    </a:cubicBezTo>
                    <a:cubicBezTo>
                      <a:pt x="42" y="148"/>
                      <a:pt x="42" y="148"/>
                      <a:pt x="43" y="148"/>
                    </a:cubicBezTo>
                    <a:cubicBezTo>
                      <a:pt x="44" y="149"/>
                      <a:pt x="44" y="149"/>
                      <a:pt x="44" y="149"/>
                    </a:cubicBezTo>
                    <a:cubicBezTo>
                      <a:pt x="42" y="152"/>
                      <a:pt x="42" y="152"/>
                      <a:pt x="42" y="152"/>
                    </a:cubicBezTo>
                    <a:cubicBezTo>
                      <a:pt x="42" y="152"/>
                      <a:pt x="42" y="153"/>
                      <a:pt x="42" y="153"/>
                    </a:cubicBezTo>
                    <a:cubicBezTo>
                      <a:pt x="42" y="153"/>
                      <a:pt x="42" y="154"/>
                      <a:pt x="42" y="154"/>
                    </a:cubicBezTo>
                    <a:cubicBezTo>
                      <a:pt x="44" y="155"/>
                      <a:pt x="44" y="155"/>
                      <a:pt x="44" y="155"/>
                    </a:cubicBezTo>
                    <a:cubicBezTo>
                      <a:pt x="42" y="158"/>
                      <a:pt x="42" y="158"/>
                      <a:pt x="42" y="158"/>
                    </a:cubicBezTo>
                    <a:cubicBezTo>
                      <a:pt x="41" y="158"/>
                      <a:pt x="41" y="159"/>
                      <a:pt x="41" y="159"/>
                    </a:cubicBezTo>
                    <a:cubicBezTo>
                      <a:pt x="42" y="160"/>
                      <a:pt x="42" y="160"/>
                      <a:pt x="42" y="160"/>
                    </a:cubicBezTo>
                    <a:cubicBezTo>
                      <a:pt x="44" y="161"/>
                      <a:pt x="44" y="161"/>
                      <a:pt x="44" y="161"/>
                    </a:cubicBezTo>
                    <a:cubicBezTo>
                      <a:pt x="42" y="163"/>
                      <a:pt x="42" y="163"/>
                      <a:pt x="42" y="163"/>
                    </a:cubicBezTo>
                    <a:cubicBezTo>
                      <a:pt x="42" y="163"/>
                      <a:pt x="42" y="164"/>
                      <a:pt x="42" y="164"/>
                    </a:cubicBezTo>
                    <a:cubicBezTo>
                      <a:pt x="42" y="164"/>
                      <a:pt x="42" y="165"/>
                      <a:pt x="43" y="165"/>
                    </a:cubicBezTo>
                    <a:cubicBezTo>
                      <a:pt x="44" y="166"/>
                      <a:pt x="44" y="166"/>
                      <a:pt x="44" y="166"/>
                    </a:cubicBezTo>
                    <a:cubicBezTo>
                      <a:pt x="42" y="169"/>
                      <a:pt x="42" y="169"/>
                      <a:pt x="42" y="169"/>
                    </a:cubicBezTo>
                    <a:cubicBezTo>
                      <a:pt x="42" y="170"/>
                      <a:pt x="42" y="170"/>
                      <a:pt x="43" y="171"/>
                    </a:cubicBezTo>
                    <a:cubicBezTo>
                      <a:pt x="45" y="172"/>
                      <a:pt x="45" y="172"/>
                      <a:pt x="45" y="172"/>
                    </a:cubicBezTo>
                    <a:cubicBezTo>
                      <a:pt x="42" y="175"/>
                      <a:pt x="42" y="175"/>
                      <a:pt x="42" y="175"/>
                    </a:cubicBezTo>
                    <a:cubicBezTo>
                      <a:pt x="41" y="176"/>
                      <a:pt x="41" y="176"/>
                      <a:pt x="41" y="177"/>
                    </a:cubicBezTo>
                    <a:cubicBezTo>
                      <a:pt x="41" y="177"/>
                      <a:pt x="42" y="178"/>
                      <a:pt x="42" y="178"/>
                    </a:cubicBezTo>
                    <a:cubicBezTo>
                      <a:pt x="44" y="179"/>
                      <a:pt x="44" y="179"/>
                      <a:pt x="44" y="179"/>
                    </a:cubicBezTo>
                    <a:cubicBezTo>
                      <a:pt x="42" y="181"/>
                      <a:pt x="42" y="181"/>
                      <a:pt x="42" y="181"/>
                    </a:cubicBezTo>
                    <a:cubicBezTo>
                      <a:pt x="41" y="182"/>
                      <a:pt x="41" y="182"/>
                      <a:pt x="41" y="183"/>
                    </a:cubicBezTo>
                    <a:cubicBezTo>
                      <a:pt x="41" y="183"/>
                      <a:pt x="41" y="184"/>
                      <a:pt x="42" y="184"/>
                    </a:cubicBezTo>
                    <a:cubicBezTo>
                      <a:pt x="44" y="185"/>
                      <a:pt x="44" y="185"/>
                      <a:pt x="44" y="185"/>
                    </a:cubicBezTo>
                    <a:cubicBezTo>
                      <a:pt x="42" y="187"/>
                      <a:pt x="42" y="187"/>
                      <a:pt x="42" y="187"/>
                    </a:cubicBezTo>
                    <a:cubicBezTo>
                      <a:pt x="41" y="188"/>
                      <a:pt x="41" y="188"/>
                      <a:pt x="41" y="188"/>
                    </a:cubicBezTo>
                    <a:cubicBezTo>
                      <a:pt x="41" y="189"/>
                      <a:pt x="42" y="189"/>
                      <a:pt x="42" y="190"/>
                    </a:cubicBezTo>
                    <a:cubicBezTo>
                      <a:pt x="44" y="191"/>
                      <a:pt x="44" y="191"/>
                      <a:pt x="44" y="191"/>
                    </a:cubicBezTo>
                    <a:cubicBezTo>
                      <a:pt x="41" y="193"/>
                      <a:pt x="41" y="193"/>
                      <a:pt x="41" y="193"/>
                    </a:cubicBezTo>
                    <a:cubicBezTo>
                      <a:pt x="41" y="193"/>
                      <a:pt x="41" y="194"/>
                      <a:pt x="41" y="194"/>
                    </a:cubicBezTo>
                    <a:cubicBezTo>
                      <a:pt x="41" y="194"/>
                      <a:pt x="41" y="195"/>
                      <a:pt x="41" y="195"/>
                    </a:cubicBezTo>
                    <a:cubicBezTo>
                      <a:pt x="45" y="198"/>
                      <a:pt x="45" y="198"/>
                      <a:pt x="45" y="198"/>
                    </a:cubicBezTo>
                    <a:cubicBezTo>
                      <a:pt x="41" y="200"/>
                      <a:pt x="41" y="200"/>
                      <a:pt x="41" y="200"/>
                    </a:cubicBezTo>
                    <a:cubicBezTo>
                      <a:pt x="41" y="200"/>
                      <a:pt x="40" y="201"/>
                      <a:pt x="40" y="201"/>
                    </a:cubicBezTo>
                    <a:cubicBezTo>
                      <a:pt x="40" y="202"/>
                      <a:pt x="41" y="202"/>
                      <a:pt x="41" y="203"/>
                    </a:cubicBezTo>
                    <a:cubicBezTo>
                      <a:pt x="43" y="204"/>
                      <a:pt x="43" y="204"/>
                      <a:pt x="43" y="204"/>
                    </a:cubicBezTo>
                    <a:cubicBezTo>
                      <a:pt x="41" y="204"/>
                      <a:pt x="41" y="204"/>
                      <a:pt x="41" y="204"/>
                    </a:cubicBezTo>
                    <a:cubicBezTo>
                      <a:pt x="41" y="204"/>
                      <a:pt x="40" y="205"/>
                      <a:pt x="40" y="205"/>
                    </a:cubicBezTo>
                    <a:cubicBezTo>
                      <a:pt x="40" y="206"/>
                      <a:pt x="40" y="207"/>
                      <a:pt x="40" y="207"/>
                    </a:cubicBezTo>
                    <a:cubicBezTo>
                      <a:pt x="44" y="209"/>
                      <a:pt x="44" y="209"/>
                      <a:pt x="44" y="209"/>
                    </a:cubicBezTo>
                    <a:cubicBezTo>
                      <a:pt x="41" y="210"/>
                      <a:pt x="41" y="210"/>
                      <a:pt x="41" y="210"/>
                    </a:cubicBezTo>
                    <a:cubicBezTo>
                      <a:pt x="41" y="211"/>
                      <a:pt x="40" y="211"/>
                      <a:pt x="40" y="212"/>
                    </a:cubicBezTo>
                    <a:cubicBezTo>
                      <a:pt x="40" y="212"/>
                      <a:pt x="40" y="213"/>
                      <a:pt x="41" y="213"/>
                    </a:cubicBezTo>
                    <a:cubicBezTo>
                      <a:pt x="45" y="216"/>
                      <a:pt x="45" y="216"/>
                      <a:pt x="45" y="216"/>
                    </a:cubicBezTo>
                    <a:cubicBezTo>
                      <a:pt x="42" y="219"/>
                      <a:pt x="42" y="219"/>
                      <a:pt x="42" y="219"/>
                    </a:cubicBezTo>
                    <a:cubicBezTo>
                      <a:pt x="41" y="219"/>
                      <a:pt x="41" y="219"/>
                      <a:pt x="41" y="220"/>
                    </a:cubicBezTo>
                    <a:cubicBezTo>
                      <a:pt x="41" y="220"/>
                      <a:pt x="42" y="221"/>
                      <a:pt x="42" y="221"/>
                    </a:cubicBezTo>
                    <a:cubicBezTo>
                      <a:pt x="44" y="222"/>
                      <a:pt x="44" y="222"/>
                      <a:pt x="44" y="222"/>
                    </a:cubicBezTo>
                    <a:cubicBezTo>
                      <a:pt x="41" y="224"/>
                      <a:pt x="41" y="224"/>
                      <a:pt x="41" y="224"/>
                    </a:cubicBezTo>
                    <a:cubicBezTo>
                      <a:pt x="40" y="224"/>
                      <a:pt x="40" y="225"/>
                      <a:pt x="40" y="225"/>
                    </a:cubicBezTo>
                    <a:cubicBezTo>
                      <a:pt x="40" y="226"/>
                      <a:pt x="40" y="226"/>
                      <a:pt x="41" y="226"/>
                    </a:cubicBezTo>
                    <a:cubicBezTo>
                      <a:pt x="45" y="229"/>
                      <a:pt x="45" y="229"/>
                      <a:pt x="45" y="229"/>
                    </a:cubicBezTo>
                    <a:cubicBezTo>
                      <a:pt x="43" y="229"/>
                      <a:pt x="43" y="229"/>
                      <a:pt x="43" y="229"/>
                    </a:cubicBezTo>
                    <a:cubicBezTo>
                      <a:pt x="42" y="230"/>
                      <a:pt x="42" y="230"/>
                      <a:pt x="42" y="231"/>
                    </a:cubicBezTo>
                    <a:cubicBezTo>
                      <a:pt x="42" y="231"/>
                      <a:pt x="42" y="232"/>
                      <a:pt x="42" y="232"/>
                    </a:cubicBezTo>
                    <a:cubicBezTo>
                      <a:pt x="44" y="233"/>
                      <a:pt x="44" y="233"/>
                      <a:pt x="44" y="233"/>
                    </a:cubicBezTo>
                    <a:cubicBezTo>
                      <a:pt x="41" y="234"/>
                      <a:pt x="41" y="234"/>
                      <a:pt x="41" y="234"/>
                    </a:cubicBezTo>
                    <a:cubicBezTo>
                      <a:pt x="40" y="235"/>
                      <a:pt x="40" y="235"/>
                      <a:pt x="40" y="236"/>
                    </a:cubicBezTo>
                    <a:cubicBezTo>
                      <a:pt x="40" y="236"/>
                      <a:pt x="40" y="237"/>
                      <a:pt x="40" y="237"/>
                    </a:cubicBezTo>
                    <a:cubicBezTo>
                      <a:pt x="44" y="239"/>
                      <a:pt x="44" y="239"/>
                      <a:pt x="44" y="239"/>
                    </a:cubicBezTo>
                    <a:cubicBezTo>
                      <a:pt x="41" y="243"/>
                      <a:pt x="41" y="243"/>
                      <a:pt x="41" y="243"/>
                    </a:cubicBezTo>
                    <a:cubicBezTo>
                      <a:pt x="41" y="243"/>
                      <a:pt x="40" y="244"/>
                      <a:pt x="41" y="244"/>
                    </a:cubicBezTo>
                    <a:cubicBezTo>
                      <a:pt x="41" y="244"/>
                      <a:pt x="41" y="245"/>
                      <a:pt x="41" y="245"/>
                    </a:cubicBezTo>
                    <a:cubicBezTo>
                      <a:pt x="44" y="247"/>
                      <a:pt x="44" y="247"/>
                      <a:pt x="44" y="247"/>
                    </a:cubicBezTo>
                    <a:cubicBezTo>
                      <a:pt x="42" y="249"/>
                      <a:pt x="42" y="249"/>
                      <a:pt x="42" y="249"/>
                    </a:cubicBezTo>
                    <a:cubicBezTo>
                      <a:pt x="42" y="249"/>
                      <a:pt x="42" y="250"/>
                      <a:pt x="42" y="250"/>
                    </a:cubicBezTo>
                    <a:cubicBezTo>
                      <a:pt x="42" y="251"/>
                      <a:pt x="42" y="251"/>
                      <a:pt x="43" y="251"/>
                    </a:cubicBezTo>
                    <a:cubicBezTo>
                      <a:pt x="44" y="252"/>
                      <a:pt x="44" y="252"/>
                      <a:pt x="44" y="252"/>
                    </a:cubicBezTo>
                    <a:cubicBezTo>
                      <a:pt x="41" y="253"/>
                      <a:pt x="41" y="253"/>
                      <a:pt x="41" y="253"/>
                    </a:cubicBezTo>
                    <a:cubicBezTo>
                      <a:pt x="40" y="253"/>
                      <a:pt x="40" y="253"/>
                      <a:pt x="40" y="254"/>
                    </a:cubicBezTo>
                    <a:cubicBezTo>
                      <a:pt x="40" y="254"/>
                      <a:pt x="40" y="255"/>
                      <a:pt x="41" y="255"/>
                    </a:cubicBezTo>
                    <a:cubicBezTo>
                      <a:pt x="44" y="258"/>
                      <a:pt x="44" y="258"/>
                      <a:pt x="44" y="258"/>
                    </a:cubicBezTo>
                    <a:cubicBezTo>
                      <a:pt x="42" y="260"/>
                      <a:pt x="42" y="260"/>
                      <a:pt x="42" y="260"/>
                    </a:cubicBezTo>
                    <a:cubicBezTo>
                      <a:pt x="41" y="261"/>
                      <a:pt x="41" y="261"/>
                      <a:pt x="41" y="262"/>
                    </a:cubicBezTo>
                    <a:cubicBezTo>
                      <a:pt x="41" y="262"/>
                      <a:pt x="42" y="262"/>
                      <a:pt x="42" y="263"/>
                    </a:cubicBezTo>
                    <a:cubicBezTo>
                      <a:pt x="45" y="264"/>
                      <a:pt x="45" y="264"/>
                      <a:pt x="45" y="264"/>
                    </a:cubicBezTo>
                    <a:cubicBezTo>
                      <a:pt x="41" y="266"/>
                      <a:pt x="41" y="266"/>
                      <a:pt x="41" y="266"/>
                    </a:cubicBezTo>
                    <a:cubicBezTo>
                      <a:pt x="41" y="266"/>
                      <a:pt x="41" y="267"/>
                      <a:pt x="41" y="267"/>
                    </a:cubicBezTo>
                    <a:cubicBezTo>
                      <a:pt x="41" y="268"/>
                      <a:pt x="41" y="268"/>
                      <a:pt x="41" y="269"/>
                    </a:cubicBezTo>
                    <a:cubicBezTo>
                      <a:pt x="44" y="270"/>
                      <a:pt x="44" y="270"/>
                      <a:pt x="44" y="270"/>
                    </a:cubicBezTo>
                    <a:cubicBezTo>
                      <a:pt x="42" y="275"/>
                      <a:pt x="42" y="275"/>
                      <a:pt x="42" y="275"/>
                    </a:cubicBezTo>
                    <a:cubicBezTo>
                      <a:pt x="42" y="276"/>
                      <a:pt x="42" y="276"/>
                      <a:pt x="43" y="277"/>
                    </a:cubicBezTo>
                    <a:cubicBezTo>
                      <a:pt x="44" y="278"/>
                      <a:pt x="44" y="278"/>
                      <a:pt x="44" y="278"/>
                    </a:cubicBezTo>
                    <a:cubicBezTo>
                      <a:pt x="41" y="280"/>
                      <a:pt x="41" y="280"/>
                      <a:pt x="41" y="280"/>
                    </a:cubicBezTo>
                    <a:cubicBezTo>
                      <a:pt x="41" y="280"/>
                      <a:pt x="40" y="281"/>
                      <a:pt x="41" y="281"/>
                    </a:cubicBezTo>
                    <a:cubicBezTo>
                      <a:pt x="41" y="282"/>
                      <a:pt x="41" y="282"/>
                      <a:pt x="41" y="282"/>
                    </a:cubicBezTo>
                    <a:cubicBezTo>
                      <a:pt x="45" y="285"/>
                      <a:pt x="45" y="285"/>
                      <a:pt x="45" y="285"/>
                    </a:cubicBezTo>
                    <a:cubicBezTo>
                      <a:pt x="41" y="287"/>
                      <a:pt x="41" y="287"/>
                      <a:pt x="41" y="287"/>
                    </a:cubicBezTo>
                    <a:cubicBezTo>
                      <a:pt x="41" y="288"/>
                      <a:pt x="40" y="288"/>
                      <a:pt x="40" y="289"/>
                    </a:cubicBezTo>
                    <a:cubicBezTo>
                      <a:pt x="40" y="289"/>
                      <a:pt x="41" y="290"/>
                      <a:pt x="41" y="290"/>
                    </a:cubicBezTo>
                    <a:cubicBezTo>
                      <a:pt x="44" y="292"/>
                      <a:pt x="44" y="292"/>
                      <a:pt x="44" y="292"/>
                    </a:cubicBezTo>
                    <a:cubicBezTo>
                      <a:pt x="42" y="296"/>
                      <a:pt x="42" y="296"/>
                      <a:pt x="42" y="296"/>
                    </a:cubicBezTo>
                    <a:cubicBezTo>
                      <a:pt x="41" y="297"/>
                      <a:pt x="41" y="298"/>
                      <a:pt x="42" y="298"/>
                    </a:cubicBezTo>
                    <a:cubicBezTo>
                      <a:pt x="45" y="300"/>
                      <a:pt x="45" y="300"/>
                      <a:pt x="45" y="300"/>
                    </a:cubicBezTo>
                    <a:cubicBezTo>
                      <a:pt x="42" y="302"/>
                      <a:pt x="42" y="302"/>
                      <a:pt x="42" y="302"/>
                    </a:cubicBezTo>
                    <a:cubicBezTo>
                      <a:pt x="41" y="302"/>
                      <a:pt x="41" y="302"/>
                      <a:pt x="41" y="303"/>
                    </a:cubicBezTo>
                    <a:cubicBezTo>
                      <a:pt x="41" y="303"/>
                      <a:pt x="41" y="304"/>
                      <a:pt x="42" y="304"/>
                    </a:cubicBezTo>
                    <a:cubicBezTo>
                      <a:pt x="45" y="306"/>
                      <a:pt x="45" y="306"/>
                      <a:pt x="45" y="306"/>
                    </a:cubicBezTo>
                    <a:cubicBezTo>
                      <a:pt x="41" y="307"/>
                      <a:pt x="41" y="307"/>
                      <a:pt x="41" y="307"/>
                    </a:cubicBezTo>
                    <a:cubicBezTo>
                      <a:pt x="41" y="307"/>
                      <a:pt x="40" y="308"/>
                      <a:pt x="40" y="308"/>
                    </a:cubicBezTo>
                    <a:cubicBezTo>
                      <a:pt x="40" y="309"/>
                      <a:pt x="40" y="309"/>
                      <a:pt x="41" y="310"/>
                    </a:cubicBezTo>
                    <a:cubicBezTo>
                      <a:pt x="44" y="312"/>
                      <a:pt x="44" y="312"/>
                      <a:pt x="44" y="312"/>
                    </a:cubicBezTo>
                    <a:cubicBezTo>
                      <a:pt x="41" y="314"/>
                      <a:pt x="41" y="314"/>
                      <a:pt x="41" y="314"/>
                    </a:cubicBezTo>
                    <a:cubicBezTo>
                      <a:pt x="41" y="314"/>
                      <a:pt x="40" y="315"/>
                      <a:pt x="40" y="315"/>
                    </a:cubicBezTo>
                    <a:cubicBezTo>
                      <a:pt x="40" y="316"/>
                      <a:pt x="40" y="316"/>
                      <a:pt x="41" y="316"/>
                    </a:cubicBezTo>
                    <a:cubicBezTo>
                      <a:pt x="44" y="318"/>
                      <a:pt x="44" y="318"/>
                      <a:pt x="44" y="318"/>
                    </a:cubicBezTo>
                    <a:cubicBezTo>
                      <a:pt x="42" y="320"/>
                      <a:pt x="42" y="320"/>
                      <a:pt x="42" y="320"/>
                    </a:cubicBezTo>
                    <a:cubicBezTo>
                      <a:pt x="42" y="320"/>
                      <a:pt x="42" y="320"/>
                      <a:pt x="42" y="321"/>
                    </a:cubicBezTo>
                    <a:cubicBezTo>
                      <a:pt x="42" y="321"/>
                      <a:pt x="42" y="322"/>
                      <a:pt x="42" y="322"/>
                    </a:cubicBezTo>
                    <a:cubicBezTo>
                      <a:pt x="44" y="323"/>
                      <a:pt x="44" y="323"/>
                      <a:pt x="44" y="323"/>
                    </a:cubicBezTo>
                    <a:cubicBezTo>
                      <a:pt x="42" y="326"/>
                      <a:pt x="42" y="326"/>
                      <a:pt x="42" y="326"/>
                    </a:cubicBezTo>
                    <a:cubicBezTo>
                      <a:pt x="42" y="326"/>
                      <a:pt x="42" y="327"/>
                      <a:pt x="42" y="327"/>
                    </a:cubicBezTo>
                    <a:cubicBezTo>
                      <a:pt x="42" y="328"/>
                      <a:pt x="42" y="328"/>
                      <a:pt x="42" y="328"/>
                    </a:cubicBezTo>
                    <a:cubicBezTo>
                      <a:pt x="45" y="330"/>
                      <a:pt x="45" y="330"/>
                      <a:pt x="45" y="330"/>
                    </a:cubicBezTo>
                    <a:cubicBezTo>
                      <a:pt x="41" y="332"/>
                      <a:pt x="41" y="332"/>
                      <a:pt x="41" y="332"/>
                    </a:cubicBezTo>
                    <a:cubicBezTo>
                      <a:pt x="40" y="332"/>
                      <a:pt x="40" y="333"/>
                      <a:pt x="40" y="333"/>
                    </a:cubicBezTo>
                    <a:cubicBezTo>
                      <a:pt x="40" y="334"/>
                      <a:pt x="40" y="334"/>
                      <a:pt x="41" y="334"/>
                    </a:cubicBezTo>
                    <a:cubicBezTo>
                      <a:pt x="45" y="337"/>
                      <a:pt x="45" y="337"/>
                      <a:pt x="45" y="337"/>
                    </a:cubicBezTo>
                    <a:cubicBezTo>
                      <a:pt x="42" y="340"/>
                      <a:pt x="42" y="340"/>
                      <a:pt x="42" y="340"/>
                    </a:cubicBezTo>
                    <a:cubicBezTo>
                      <a:pt x="42" y="341"/>
                      <a:pt x="41" y="341"/>
                      <a:pt x="42" y="342"/>
                    </a:cubicBezTo>
                    <a:cubicBezTo>
                      <a:pt x="42" y="342"/>
                      <a:pt x="42" y="342"/>
                      <a:pt x="42" y="343"/>
                    </a:cubicBezTo>
                    <a:cubicBezTo>
                      <a:pt x="45" y="344"/>
                      <a:pt x="45" y="344"/>
                      <a:pt x="45" y="344"/>
                    </a:cubicBezTo>
                    <a:cubicBezTo>
                      <a:pt x="43" y="345"/>
                      <a:pt x="43" y="345"/>
                      <a:pt x="43" y="345"/>
                    </a:cubicBezTo>
                    <a:cubicBezTo>
                      <a:pt x="42" y="346"/>
                      <a:pt x="42" y="346"/>
                      <a:pt x="42" y="347"/>
                    </a:cubicBezTo>
                    <a:cubicBezTo>
                      <a:pt x="42" y="347"/>
                      <a:pt x="42" y="348"/>
                      <a:pt x="43" y="348"/>
                    </a:cubicBezTo>
                    <a:cubicBezTo>
                      <a:pt x="43" y="348"/>
                      <a:pt x="43" y="348"/>
                      <a:pt x="43" y="348"/>
                    </a:cubicBezTo>
                    <a:cubicBezTo>
                      <a:pt x="41" y="349"/>
                      <a:pt x="41" y="349"/>
                      <a:pt x="41" y="349"/>
                    </a:cubicBezTo>
                    <a:cubicBezTo>
                      <a:pt x="40" y="349"/>
                      <a:pt x="40" y="350"/>
                      <a:pt x="40" y="351"/>
                    </a:cubicBezTo>
                    <a:cubicBezTo>
                      <a:pt x="40" y="351"/>
                      <a:pt x="40" y="352"/>
                      <a:pt x="40" y="352"/>
                    </a:cubicBezTo>
                    <a:cubicBezTo>
                      <a:pt x="44" y="354"/>
                      <a:pt x="44" y="354"/>
                      <a:pt x="44" y="354"/>
                    </a:cubicBezTo>
                    <a:cubicBezTo>
                      <a:pt x="41" y="356"/>
                      <a:pt x="41" y="356"/>
                      <a:pt x="41" y="356"/>
                    </a:cubicBezTo>
                    <a:cubicBezTo>
                      <a:pt x="41" y="357"/>
                      <a:pt x="41" y="357"/>
                      <a:pt x="41" y="358"/>
                    </a:cubicBezTo>
                    <a:cubicBezTo>
                      <a:pt x="41" y="358"/>
                      <a:pt x="41" y="359"/>
                      <a:pt x="42" y="359"/>
                    </a:cubicBezTo>
                    <a:cubicBezTo>
                      <a:pt x="43" y="360"/>
                      <a:pt x="43" y="360"/>
                      <a:pt x="43" y="360"/>
                    </a:cubicBezTo>
                    <a:cubicBezTo>
                      <a:pt x="41" y="361"/>
                      <a:pt x="41" y="361"/>
                      <a:pt x="41" y="361"/>
                    </a:cubicBezTo>
                    <a:cubicBezTo>
                      <a:pt x="40" y="362"/>
                      <a:pt x="40" y="362"/>
                      <a:pt x="40" y="363"/>
                    </a:cubicBezTo>
                    <a:cubicBezTo>
                      <a:pt x="40" y="363"/>
                      <a:pt x="40" y="364"/>
                      <a:pt x="41" y="364"/>
                    </a:cubicBezTo>
                    <a:cubicBezTo>
                      <a:pt x="44" y="366"/>
                      <a:pt x="44" y="366"/>
                      <a:pt x="44" y="366"/>
                    </a:cubicBezTo>
                    <a:cubicBezTo>
                      <a:pt x="42" y="367"/>
                      <a:pt x="42" y="367"/>
                      <a:pt x="42" y="367"/>
                    </a:cubicBezTo>
                    <a:cubicBezTo>
                      <a:pt x="41" y="368"/>
                      <a:pt x="41" y="368"/>
                      <a:pt x="41" y="369"/>
                    </a:cubicBezTo>
                    <a:cubicBezTo>
                      <a:pt x="41" y="369"/>
                      <a:pt x="41" y="370"/>
                      <a:pt x="42" y="370"/>
                    </a:cubicBezTo>
                    <a:cubicBezTo>
                      <a:pt x="44" y="371"/>
                      <a:pt x="44" y="371"/>
                      <a:pt x="44" y="371"/>
                    </a:cubicBezTo>
                    <a:cubicBezTo>
                      <a:pt x="42" y="373"/>
                      <a:pt x="42" y="373"/>
                      <a:pt x="42" y="373"/>
                    </a:cubicBezTo>
                    <a:cubicBezTo>
                      <a:pt x="42" y="373"/>
                      <a:pt x="41" y="374"/>
                      <a:pt x="41" y="374"/>
                    </a:cubicBezTo>
                    <a:cubicBezTo>
                      <a:pt x="41" y="375"/>
                      <a:pt x="42" y="375"/>
                      <a:pt x="42" y="375"/>
                    </a:cubicBezTo>
                    <a:cubicBezTo>
                      <a:pt x="44" y="376"/>
                      <a:pt x="44" y="376"/>
                      <a:pt x="44" y="376"/>
                    </a:cubicBezTo>
                    <a:cubicBezTo>
                      <a:pt x="41" y="377"/>
                      <a:pt x="41" y="377"/>
                      <a:pt x="41" y="377"/>
                    </a:cubicBezTo>
                    <a:cubicBezTo>
                      <a:pt x="40" y="377"/>
                      <a:pt x="40" y="378"/>
                      <a:pt x="40" y="378"/>
                    </a:cubicBezTo>
                    <a:cubicBezTo>
                      <a:pt x="40" y="379"/>
                      <a:pt x="40" y="380"/>
                      <a:pt x="41" y="380"/>
                    </a:cubicBezTo>
                    <a:cubicBezTo>
                      <a:pt x="44" y="382"/>
                      <a:pt x="44" y="382"/>
                      <a:pt x="44" y="382"/>
                    </a:cubicBezTo>
                    <a:cubicBezTo>
                      <a:pt x="42" y="384"/>
                      <a:pt x="42" y="384"/>
                      <a:pt x="42" y="384"/>
                    </a:cubicBezTo>
                    <a:cubicBezTo>
                      <a:pt x="42" y="384"/>
                      <a:pt x="41" y="385"/>
                      <a:pt x="41" y="385"/>
                    </a:cubicBezTo>
                    <a:cubicBezTo>
                      <a:pt x="41" y="386"/>
                      <a:pt x="42" y="386"/>
                      <a:pt x="42" y="386"/>
                    </a:cubicBezTo>
                    <a:cubicBezTo>
                      <a:pt x="45" y="388"/>
                      <a:pt x="45" y="388"/>
                      <a:pt x="45" y="388"/>
                    </a:cubicBezTo>
                    <a:cubicBezTo>
                      <a:pt x="43" y="389"/>
                      <a:pt x="43" y="389"/>
                      <a:pt x="43" y="389"/>
                    </a:cubicBezTo>
                    <a:cubicBezTo>
                      <a:pt x="42" y="389"/>
                      <a:pt x="42" y="389"/>
                      <a:pt x="42" y="390"/>
                    </a:cubicBezTo>
                    <a:cubicBezTo>
                      <a:pt x="42" y="391"/>
                      <a:pt x="42" y="391"/>
                      <a:pt x="43" y="391"/>
                    </a:cubicBezTo>
                    <a:cubicBezTo>
                      <a:pt x="44" y="392"/>
                      <a:pt x="44" y="392"/>
                      <a:pt x="44" y="392"/>
                    </a:cubicBezTo>
                    <a:cubicBezTo>
                      <a:pt x="42" y="395"/>
                      <a:pt x="42" y="395"/>
                      <a:pt x="42" y="395"/>
                    </a:cubicBezTo>
                    <a:cubicBezTo>
                      <a:pt x="42" y="395"/>
                      <a:pt x="42" y="396"/>
                      <a:pt x="42" y="396"/>
                    </a:cubicBezTo>
                    <a:cubicBezTo>
                      <a:pt x="42" y="396"/>
                      <a:pt x="42" y="397"/>
                      <a:pt x="42" y="397"/>
                    </a:cubicBezTo>
                    <a:cubicBezTo>
                      <a:pt x="44" y="398"/>
                      <a:pt x="44" y="398"/>
                      <a:pt x="44" y="398"/>
                    </a:cubicBezTo>
                    <a:cubicBezTo>
                      <a:pt x="41" y="399"/>
                      <a:pt x="41" y="399"/>
                      <a:pt x="41" y="399"/>
                    </a:cubicBezTo>
                    <a:cubicBezTo>
                      <a:pt x="41" y="399"/>
                      <a:pt x="41" y="400"/>
                      <a:pt x="41" y="400"/>
                    </a:cubicBezTo>
                    <a:cubicBezTo>
                      <a:pt x="41" y="401"/>
                      <a:pt x="41" y="401"/>
                      <a:pt x="41" y="402"/>
                    </a:cubicBezTo>
                    <a:cubicBezTo>
                      <a:pt x="44" y="404"/>
                      <a:pt x="44" y="404"/>
                      <a:pt x="44" y="404"/>
                    </a:cubicBezTo>
                    <a:cubicBezTo>
                      <a:pt x="42" y="406"/>
                      <a:pt x="42" y="406"/>
                      <a:pt x="42" y="406"/>
                    </a:cubicBezTo>
                    <a:cubicBezTo>
                      <a:pt x="41" y="406"/>
                      <a:pt x="41" y="407"/>
                      <a:pt x="41" y="407"/>
                    </a:cubicBezTo>
                    <a:cubicBezTo>
                      <a:pt x="41" y="408"/>
                      <a:pt x="42" y="408"/>
                      <a:pt x="42" y="408"/>
                    </a:cubicBezTo>
                    <a:cubicBezTo>
                      <a:pt x="43" y="409"/>
                      <a:pt x="43" y="409"/>
                      <a:pt x="43" y="409"/>
                    </a:cubicBezTo>
                    <a:cubicBezTo>
                      <a:pt x="42" y="410"/>
                      <a:pt x="42" y="410"/>
                      <a:pt x="42" y="410"/>
                    </a:cubicBezTo>
                    <a:cubicBezTo>
                      <a:pt x="41" y="411"/>
                      <a:pt x="41" y="411"/>
                      <a:pt x="41" y="412"/>
                    </a:cubicBezTo>
                    <a:cubicBezTo>
                      <a:pt x="41" y="412"/>
                      <a:pt x="41" y="413"/>
                      <a:pt x="42" y="413"/>
                    </a:cubicBezTo>
                    <a:cubicBezTo>
                      <a:pt x="44" y="415"/>
                      <a:pt x="44" y="415"/>
                      <a:pt x="44" y="415"/>
                    </a:cubicBezTo>
                    <a:cubicBezTo>
                      <a:pt x="42" y="417"/>
                      <a:pt x="42" y="417"/>
                      <a:pt x="42" y="417"/>
                    </a:cubicBezTo>
                    <a:cubicBezTo>
                      <a:pt x="41" y="417"/>
                      <a:pt x="41" y="418"/>
                      <a:pt x="41" y="418"/>
                    </a:cubicBezTo>
                    <a:cubicBezTo>
                      <a:pt x="41" y="419"/>
                      <a:pt x="41" y="419"/>
                      <a:pt x="42" y="419"/>
                    </a:cubicBezTo>
                    <a:cubicBezTo>
                      <a:pt x="45" y="421"/>
                      <a:pt x="45" y="421"/>
                      <a:pt x="45" y="421"/>
                    </a:cubicBezTo>
                    <a:cubicBezTo>
                      <a:pt x="41" y="422"/>
                      <a:pt x="41" y="422"/>
                      <a:pt x="41" y="422"/>
                    </a:cubicBezTo>
                    <a:cubicBezTo>
                      <a:pt x="41" y="423"/>
                      <a:pt x="40" y="423"/>
                      <a:pt x="40" y="424"/>
                    </a:cubicBezTo>
                    <a:cubicBezTo>
                      <a:pt x="40" y="424"/>
                      <a:pt x="40" y="425"/>
                      <a:pt x="41" y="425"/>
                    </a:cubicBezTo>
                    <a:cubicBezTo>
                      <a:pt x="45" y="428"/>
                      <a:pt x="45" y="428"/>
                      <a:pt x="45" y="428"/>
                    </a:cubicBezTo>
                    <a:cubicBezTo>
                      <a:pt x="41" y="431"/>
                      <a:pt x="41" y="431"/>
                      <a:pt x="41" y="431"/>
                    </a:cubicBezTo>
                    <a:cubicBezTo>
                      <a:pt x="41" y="431"/>
                      <a:pt x="41" y="431"/>
                      <a:pt x="41" y="432"/>
                    </a:cubicBezTo>
                    <a:cubicBezTo>
                      <a:pt x="41" y="432"/>
                      <a:pt x="41" y="433"/>
                      <a:pt x="42" y="433"/>
                    </a:cubicBezTo>
                    <a:cubicBezTo>
                      <a:pt x="45" y="435"/>
                      <a:pt x="45" y="435"/>
                      <a:pt x="45" y="435"/>
                    </a:cubicBezTo>
                    <a:cubicBezTo>
                      <a:pt x="42" y="436"/>
                      <a:pt x="42" y="436"/>
                      <a:pt x="42" y="436"/>
                    </a:cubicBezTo>
                    <a:cubicBezTo>
                      <a:pt x="42" y="436"/>
                      <a:pt x="41" y="436"/>
                      <a:pt x="41" y="437"/>
                    </a:cubicBezTo>
                    <a:cubicBezTo>
                      <a:pt x="41" y="438"/>
                      <a:pt x="42" y="438"/>
                      <a:pt x="42" y="438"/>
                    </a:cubicBezTo>
                    <a:cubicBezTo>
                      <a:pt x="45" y="440"/>
                      <a:pt x="45" y="440"/>
                      <a:pt x="45" y="440"/>
                    </a:cubicBezTo>
                    <a:cubicBezTo>
                      <a:pt x="42" y="442"/>
                      <a:pt x="42" y="442"/>
                      <a:pt x="42" y="442"/>
                    </a:cubicBezTo>
                    <a:cubicBezTo>
                      <a:pt x="42" y="443"/>
                      <a:pt x="42" y="443"/>
                      <a:pt x="42" y="444"/>
                    </a:cubicBezTo>
                    <a:cubicBezTo>
                      <a:pt x="42" y="444"/>
                      <a:pt x="42" y="444"/>
                      <a:pt x="43" y="445"/>
                    </a:cubicBezTo>
                    <a:cubicBezTo>
                      <a:pt x="45" y="446"/>
                      <a:pt x="45" y="446"/>
                      <a:pt x="45" y="446"/>
                    </a:cubicBezTo>
                    <a:cubicBezTo>
                      <a:pt x="42" y="448"/>
                      <a:pt x="42" y="448"/>
                      <a:pt x="42" y="448"/>
                    </a:cubicBezTo>
                    <a:cubicBezTo>
                      <a:pt x="42" y="448"/>
                      <a:pt x="42" y="449"/>
                      <a:pt x="42" y="449"/>
                    </a:cubicBezTo>
                    <a:cubicBezTo>
                      <a:pt x="42" y="450"/>
                      <a:pt x="42" y="450"/>
                      <a:pt x="42" y="450"/>
                    </a:cubicBezTo>
                    <a:cubicBezTo>
                      <a:pt x="45" y="452"/>
                      <a:pt x="45" y="452"/>
                      <a:pt x="45" y="452"/>
                    </a:cubicBezTo>
                    <a:cubicBezTo>
                      <a:pt x="41" y="454"/>
                      <a:pt x="41" y="454"/>
                      <a:pt x="41" y="454"/>
                    </a:cubicBezTo>
                    <a:cubicBezTo>
                      <a:pt x="40" y="454"/>
                      <a:pt x="40" y="455"/>
                      <a:pt x="40" y="455"/>
                    </a:cubicBezTo>
                    <a:cubicBezTo>
                      <a:pt x="40" y="456"/>
                      <a:pt x="40" y="456"/>
                      <a:pt x="41" y="457"/>
                    </a:cubicBezTo>
                    <a:cubicBezTo>
                      <a:pt x="44" y="459"/>
                      <a:pt x="44" y="459"/>
                      <a:pt x="44" y="459"/>
                    </a:cubicBezTo>
                    <a:cubicBezTo>
                      <a:pt x="41" y="462"/>
                      <a:pt x="41" y="462"/>
                      <a:pt x="41" y="462"/>
                    </a:cubicBezTo>
                    <a:cubicBezTo>
                      <a:pt x="41" y="463"/>
                      <a:pt x="41" y="463"/>
                      <a:pt x="41" y="463"/>
                    </a:cubicBezTo>
                    <a:cubicBezTo>
                      <a:pt x="41" y="464"/>
                      <a:pt x="41" y="464"/>
                      <a:pt x="42" y="465"/>
                    </a:cubicBezTo>
                    <a:cubicBezTo>
                      <a:pt x="44" y="466"/>
                      <a:pt x="44" y="466"/>
                      <a:pt x="44" y="466"/>
                    </a:cubicBezTo>
                    <a:cubicBezTo>
                      <a:pt x="42" y="469"/>
                      <a:pt x="42" y="469"/>
                      <a:pt x="42" y="469"/>
                    </a:cubicBezTo>
                    <a:cubicBezTo>
                      <a:pt x="42" y="469"/>
                      <a:pt x="42" y="469"/>
                      <a:pt x="42" y="470"/>
                    </a:cubicBezTo>
                    <a:cubicBezTo>
                      <a:pt x="42" y="470"/>
                      <a:pt x="42" y="471"/>
                      <a:pt x="43" y="471"/>
                    </a:cubicBezTo>
                    <a:cubicBezTo>
                      <a:pt x="44" y="472"/>
                      <a:pt x="44" y="472"/>
                      <a:pt x="44" y="472"/>
                    </a:cubicBezTo>
                    <a:cubicBezTo>
                      <a:pt x="41" y="475"/>
                      <a:pt x="41" y="475"/>
                      <a:pt x="41" y="475"/>
                    </a:cubicBezTo>
                    <a:cubicBezTo>
                      <a:pt x="41" y="476"/>
                      <a:pt x="41" y="476"/>
                      <a:pt x="41" y="477"/>
                    </a:cubicBezTo>
                    <a:cubicBezTo>
                      <a:pt x="41" y="477"/>
                      <a:pt x="41" y="477"/>
                      <a:pt x="41" y="478"/>
                    </a:cubicBezTo>
                    <a:cubicBezTo>
                      <a:pt x="44" y="479"/>
                      <a:pt x="44" y="479"/>
                      <a:pt x="44" y="479"/>
                    </a:cubicBezTo>
                    <a:cubicBezTo>
                      <a:pt x="41" y="481"/>
                      <a:pt x="41" y="481"/>
                      <a:pt x="41" y="481"/>
                    </a:cubicBezTo>
                    <a:cubicBezTo>
                      <a:pt x="41" y="482"/>
                      <a:pt x="40" y="482"/>
                      <a:pt x="40" y="483"/>
                    </a:cubicBezTo>
                    <a:cubicBezTo>
                      <a:pt x="40" y="483"/>
                      <a:pt x="41" y="484"/>
                      <a:pt x="41" y="484"/>
                    </a:cubicBezTo>
                    <a:cubicBezTo>
                      <a:pt x="44" y="486"/>
                      <a:pt x="44" y="486"/>
                      <a:pt x="44" y="486"/>
                    </a:cubicBezTo>
                    <a:cubicBezTo>
                      <a:pt x="42" y="490"/>
                      <a:pt x="42" y="490"/>
                      <a:pt x="42" y="490"/>
                    </a:cubicBezTo>
                    <a:cubicBezTo>
                      <a:pt x="42" y="491"/>
                      <a:pt x="42" y="492"/>
                      <a:pt x="43" y="492"/>
                    </a:cubicBezTo>
                    <a:cubicBezTo>
                      <a:pt x="44" y="493"/>
                      <a:pt x="44" y="493"/>
                      <a:pt x="44" y="493"/>
                    </a:cubicBezTo>
                    <a:cubicBezTo>
                      <a:pt x="43" y="494"/>
                      <a:pt x="43" y="494"/>
                      <a:pt x="43" y="494"/>
                    </a:cubicBezTo>
                    <a:cubicBezTo>
                      <a:pt x="42" y="494"/>
                      <a:pt x="42" y="495"/>
                      <a:pt x="42" y="495"/>
                    </a:cubicBezTo>
                    <a:cubicBezTo>
                      <a:pt x="42" y="496"/>
                      <a:pt x="42" y="496"/>
                      <a:pt x="42" y="497"/>
                    </a:cubicBezTo>
                    <a:cubicBezTo>
                      <a:pt x="45" y="498"/>
                      <a:pt x="45" y="498"/>
                      <a:pt x="45" y="498"/>
                    </a:cubicBezTo>
                    <a:cubicBezTo>
                      <a:pt x="42" y="501"/>
                      <a:pt x="42" y="501"/>
                      <a:pt x="42" y="501"/>
                    </a:cubicBezTo>
                    <a:cubicBezTo>
                      <a:pt x="42" y="501"/>
                      <a:pt x="42" y="502"/>
                      <a:pt x="42" y="502"/>
                    </a:cubicBezTo>
                    <a:cubicBezTo>
                      <a:pt x="42" y="503"/>
                      <a:pt x="42" y="503"/>
                      <a:pt x="42" y="503"/>
                    </a:cubicBezTo>
                    <a:cubicBezTo>
                      <a:pt x="45" y="505"/>
                      <a:pt x="45" y="505"/>
                      <a:pt x="45" y="505"/>
                    </a:cubicBezTo>
                    <a:cubicBezTo>
                      <a:pt x="41" y="507"/>
                      <a:pt x="41" y="507"/>
                      <a:pt x="41" y="507"/>
                    </a:cubicBezTo>
                    <a:cubicBezTo>
                      <a:pt x="41" y="507"/>
                      <a:pt x="40" y="507"/>
                      <a:pt x="40" y="508"/>
                    </a:cubicBezTo>
                    <a:cubicBezTo>
                      <a:pt x="40" y="508"/>
                      <a:pt x="40" y="509"/>
                      <a:pt x="41" y="509"/>
                    </a:cubicBezTo>
                    <a:cubicBezTo>
                      <a:pt x="44" y="511"/>
                      <a:pt x="44" y="511"/>
                      <a:pt x="44" y="511"/>
                    </a:cubicBezTo>
                    <a:cubicBezTo>
                      <a:pt x="41" y="513"/>
                      <a:pt x="41" y="513"/>
                      <a:pt x="41" y="513"/>
                    </a:cubicBezTo>
                    <a:cubicBezTo>
                      <a:pt x="40" y="513"/>
                      <a:pt x="40" y="514"/>
                      <a:pt x="40" y="514"/>
                    </a:cubicBezTo>
                    <a:cubicBezTo>
                      <a:pt x="40" y="515"/>
                      <a:pt x="40" y="515"/>
                      <a:pt x="40" y="515"/>
                    </a:cubicBezTo>
                    <a:cubicBezTo>
                      <a:pt x="44" y="517"/>
                      <a:pt x="44" y="517"/>
                      <a:pt x="44" y="517"/>
                    </a:cubicBezTo>
                    <a:cubicBezTo>
                      <a:pt x="42" y="519"/>
                      <a:pt x="42" y="519"/>
                      <a:pt x="42" y="519"/>
                    </a:cubicBezTo>
                    <a:cubicBezTo>
                      <a:pt x="42" y="519"/>
                      <a:pt x="42" y="520"/>
                      <a:pt x="42" y="520"/>
                    </a:cubicBezTo>
                    <a:cubicBezTo>
                      <a:pt x="42" y="521"/>
                      <a:pt x="42" y="521"/>
                      <a:pt x="42" y="521"/>
                    </a:cubicBezTo>
                    <a:cubicBezTo>
                      <a:pt x="46" y="523"/>
                      <a:pt x="46" y="523"/>
                      <a:pt x="46" y="523"/>
                    </a:cubicBezTo>
                    <a:cubicBezTo>
                      <a:pt x="42" y="526"/>
                      <a:pt x="42" y="526"/>
                      <a:pt x="42" y="526"/>
                    </a:cubicBezTo>
                    <a:cubicBezTo>
                      <a:pt x="42" y="526"/>
                      <a:pt x="42" y="527"/>
                      <a:pt x="42" y="527"/>
                    </a:cubicBezTo>
                    <a:cubicBezTo>
                      <a:pt x="42" y="528"/>
                      <a:pt x="42" y="528"/>
                      <a:pt x="42" y="528"/>
                    </a:cubicBezTo>
                    <a:cubicBezTo>
                      <a:pt x="45" y="530"/>
                      <a:pt x="45" y="530"/>
                      <a:pt x="45" y="530"/>
                    </a:cubicBezTo>
                    <a:cubicBezTo>
                      <a:pt x="43" y="532"/>
                      <a:pt x="43" y="532"/>
                      <a:pt x="43" y="532"/>
                    </a:cubicBezTo>
                    <a:cubicBezTo>
                      <a:pt x="42" y="533"/>
                      <a:pt x="42" y="533"/>
                      <a:pt x="42" y="534"/>
                    </a:cubicBezTo>
                    <a:cubicBezTo>
                      <a:pt x="42" y="534"/>
                      <a:pt x="42" y="534"/>
                      <a:pt x="43" y="535"/>
                    </a:cubicBezTo>
                    <a:cubicBezTo>
                      <a:pt x="44" y="535"/>
                      <a:pt x="44" y="535"/>
                      <a:pt x="44" y="535"/>
                    </a:cubicBezTo>
                    <a:cubicBezTo>
                      <a:pt x="42" y="536"/>
                      <a:pt x="42" y="536"/>
                      <a:pt x="42" y="536"/>
                    </a:cubicBezTo>
                    <a:cubicBezTo>
                      <a:pt x="41" y="536"/>
                      <a:pt x="41" y="537"/>
                      <a:pt x="41" y="537"/>
                    </a:cubicBezTo>
                    <a:cubicBezTo>
                      <a:pt x="41" y="538"/>
                      <a:pt x="41" y="538"/>
                      <a:pt x="41" y="539"/>
                    </a:cubicBezTo>
                    <a:cubicBezTo>
                      <a:pt x="44" y="540"/>
                      <a:pt x="44" y="540"/>
                      <a:pt x="44" y="540"/>
                    </a:cubicBezTo>
                    <a:cubicBezTo>
                      <a:pt x="41" y="542"/>
                      <a:pt x="41" y="542"/>
                      <a:pt x="41" y="542"/>
                    </a:cubicBezTo>
                    <a:cubicBezTo>
                      <a:pt x="41" y="542"/>
                      <a:pt x="41" y="543"/>
                      <a:pt x="41" y="543"/>
                    </a:cubicBezTo>
                    <a:cubicBezTo>
                      <a:pt x="41" y="544"/>
                      <a:pt x="41" y="544"/>
                      <a:pt x="42" y="544"/>
                    </a:cubicBezTo>
                    <a:cubicBezTo>
                      <a:pt x="44" y="546"/>
                      <a:pt x="44" y="546"/>
                      <a:pt x="44" y="546"/>
                    </a:cubicBezTo>
                    <a:cubicBezTo>
                      <a:pt x="41" y="546"/>
                      <a:pt x="41" y="546"/>
                      <a:pt x="41" y="546"/>
                    </a:cubicBezTo>
                    <a:cubicBezTo>
                      <a:pt x="41" y="546"/>
                      <a:pt x="40" y="547"/>
                      <a:pt x="40" y="547"/>
                    </a:cubicBezTo>
                    <a:cubicBezTo>
                      <a:pt x="40" y="548"/>
                      <a:pt x="40" y="548"/>
                      <a:pt x="41" y="549"/>
                    </a:cubicBezTo>
                    <a:cubicBezTo>
                      <a:pt x="45" y="551"/>
                      <a:pt x="45" y="551"/>
                      <a:pt x="45" y="551"/>
                    </a:cubicBezTo>
                    <a:cubicBezTo>
                      <a:pt x="41" y="554"/>
                      <a:pt x="41" y="554"/>
                      <a:pt x="41" y="554"/>
                    </a:cubicBezTo>
                    <a:cubicBezTo>
                      <a:pt x="40" y="554"/>
                      <a:pt x="40" y="555"/>
                      <a:pt x="40" y="555"/>
                    </a:cubicBezTo>
                    <a:cubicBezTo>
                      <a:pt x="40" y="556"/>
                      <a:pt x="40" y="556"/>
                      <a:pt x="41" y="557"/>
                    </a:cubicBezTo>
                    <a:cubicBezTo>
                      <a:pt x="44" y="558"/>
                      <a:pt x="44" y="558"/>
                      <a:pt x="44" y="558"/>
                    </a:cubicBezTo>
                    <a:cubicBezTo>
                      <a:pt x="41" y="560"/>
                      <a:pt x="41" y="560"/>
                      <a:pt x="41" y="560"/>
                    </a:cubicBezTo>
                    <a:cubicBezTo>
                      <a:pt x="40" y="561"/>
                      <a:pt x="40" y="561"/>
                      <a:pt x="40" y="562"/>
                    </a:cubicBezTo>
                    <a:cubicBezTo>
                      <a:pt x="40" y="562"/>
                      <a:pt x="40" y="563"/>
                      <a:pt x="41" y="563"/>
                    </a:cubicBezTo>
                    <a:cubicBezTo>
                      <a:pt x="44" y="565"/>
                      <a:pt x="44" y="565"/>
                      <a:pt x="44" y="565"/>
                    </a:cubicBezTo>
                    <a:cubicBezTo>
                      <a:pt x="41" y="568"/>
                      <a:pt x="41" y="568"/>
                      <a:pt x="41" y="568"/>
                    </a:cubicBezTo>
                    <a:cubicBezTo>
                      <a:pt x="41" y="568"/>
                      <a:pt x="41" y="568"/>
                      <a:pt x="41" y="569"/>
                    </a:cubicBezTo>
                    <a:cubicBezTo>
                      <a:pt x="41" y="569"/>
                      <a:pt x="41" y="570"/>
                      <a:pt x="42" y="570"/>
                    </a:cubicBezTo>
                    <a:cubicBezTo>
                      <a:pt x="44" y="571"/>
                      <a:pt x="44" y="571"/>
                      <a:pt x="44" y="571"/>
                    </a:cubicBezTo>
                    <a:cubicBezTo>
                      <a:pt x="41" y="573"/>
                      <a:pt x="41" y="573"/>
                      <a:pt x="41" y="573"/>
                    </a:cubicBezTo>
                    <a:cubicBezTo>
                      <a:pt x="41" y="573"/>
                      <a:pt x="40" y="573"/>
                      <a:pt x="40" y="574"/>
                    </a:cubicBezTo>
                    <a:cubicBezTo>
                      <a:pt x="40" y="574"/>
                      <a:pt x="40" y="575"/>
                      <a:pt x="41" y="575"/>
                    </a:cubicBezTo>
                    <a:cubicBezTo>
                      <a:pt x="44" y="577"/>
                      <a:pt x="44" y="577"/>
                      <a:pt x="44" y="577"/>
                    </a:cubicBezTo>
                    <a:cubicBezTo>
                      <a:pt x="42" y="578"/>
                      <a:pt x="42" y="578"/>
                      <a:pt x="42" y="578"/>
                    </a:cubicBezTo>
                    <a:cubicBezTo>
                      <a:pt x="41" y="578"/>
                      <a:pt x="41" y="579"/>
                      <a:pt x="40" y="579"/>
                    </a:cubicBezTo>
                    <a:cubicBezTo>
                      <a:pt x="40" y="580"/>
                      <a:pt x="41" y="580"/>
                      <a:pt x="41" y="581"/>
                    </a:cubicBezTo>
                    <a:cubicBezTo>
                      <a:pt x="45" y="583"/>
                      <a:pt x="45" y="583"/>
                      <a:pt x="45" y="583"/>
                    </a:cubicBezTo>
                    <a:cubicBezTo>
                      <a:pt x="42" y="585"/>
                      <a:pt x="42" y="585"/>
                      <a:pt x="42" y="585"/>
                    </a:cubicBezTo>
                    <a:cubicBezTo>
                      <a:pt x="41" y="585"/>
                      <a:pt x="41" y="586"/>
                      <a:pt x="41" y="586"/>
                    </a:cubicBezTo>
                    <a:cubicBezTo>
                      <a:pt x="41" y="587"/>
                      <a:pt x="41" y="587"/>
                      <a:pt x="42" y="588"/>
                    </a:cubicBezTo>
                    <a:cubicBezTo>
                      <a:pt x="44" y="589"/>
                      <a:pt x="44" y="589"/>
                      <a:pt x="44" y="589"/>
                    </a:cubicBezTo>
                    <a:cubicBezTo>
                      <a:pt x="42" y="592"/>
                      <a:pt x="42" y="592"/>
                      <a:pt x="42" y="592"/>
                    </a:cubicBezTo>
                    <a:cubicBezTo>
                      <a:pt x="42" y="592"/>
                      <a:pt x="42" y="592"/>
                      <a:pt x="42" y="593"/>
                    </a:cubicBezTo>
                    <a:cubicBezTo>
                      <a:pt x="42" y="593"/>
                      <a:pt x="42" y="594"/>
                      <a:pt x="43" y="594"/>
                    </a:cubicBezTo>
                    <a:cubicBezTo>
                      <a:pt x="44" y="595"/>
                      <a:pt x="44" y="595"/>
                      <a:pt x="44" y="595"/>
                    </a:cubicBezTo>
                    <a:cubicBezTo>
                      <a:pt x="42" y="596"/>
                      <a:pt x="42" y="596"/>
                      <a:pt x="42" y="596"/>
                    </a:cubicBezTo>
                    <a:cubicBezTo>
                      <a:pt x="41" y="596"/>
                      <a:pt x="41" y="596"/>
                      <a:pt x="41" y="597"/>
                    </a:cubicBezTo>
                    <a:cubicBezTo>
                      <a:pt x="41" y="598"/>
                      <a:pt x="41" y="598"/>
                      <a:pt x="41" y="598"/>
                    </a:cubicBezTo>
                    <a:cubicBezTo>
                      <a:pt x="45" y="601"/>
                      <a:pt x="45" y="601"/>
                      <a:pt x="45" y="601"/>
                    </a:cubicBezTo>
                    <a:cubicBezTo>
                      <a:pt x="42" y="603"/>
                      <a:pt x="42" y="603"/>
                      <a:pt x="42" y="603"/>
                    </a:cubicBezTo>
                    <a:cubicBezTo>
                      <a:pt x="42" y="603"/>
                      <a:pt x="41" y="604"/>
                      <a:pt x="41" y="604"/>
                    </a:cubicBezTo>
                    <a:cubicBezTo>
                      <a:pt x="41" y="605"/>
                      <a:pt x="42" y="605"/>
                      <a:pt x="42" y="605"/>
                    </a:cubicBezTo>
                    <a:cubicBezTo>
                      <a:pt x="45" y="607"/>
                      <a:pt x="45" y="607"/>
                      <a:pt x="45" y="607"/>
                    </a:cubicBezTo>
                    <a:cubicBezTo>
                      <a:pt x="42" y="610"/>
                      <a:pt x="42" y="610"/>
                      <a:pt x="42" y="610"/>
                    </a:cubicBezTo>
                    <a:cubicBezTo>
                      <a:pt x="41" y="610"/>
                      <a:pt x="41" y="611"/>
                      <a:pt x="41" y="611"/>
                    </a:cubicBezTo>
                    <a:cubicBezTo>
                      <a:pt x="41" y="612"/>
                      <a:pt x="42" y="612"/>
                      <a:pt x="42" y="613"/>
                    </a:cubicBezTo>
                    <a:cubicBezTo>
                      <a:pt x="46" y="615"/>
                      <a:pt x="46" y="615"/>
                      <a:pt x="46" y="615"/>
                    </a:cubicBezTo>
                    <a:cubicBezTo>
                      <a:pt x="42" y="618"/>
                      <a:pt x="42" y="618"/>
                      <a:pt x="42" y="618"/>
                    </a:cubicBezTo>
                    <a:cubicBezTo>
                      <a:pt x="42" y="618"/>
                      <a:pt x="42" y="619"/>
                      <a:pt x="42" y="619"/>
                    </a:cubicBezTo>
                    <a:cubicBezTo>
                      <a:pt x="42" y="620"/>
                      <a:pt x="42" y="620"/>
                      <a:pt x="42" y="620"/>
                    </a:cubicBezTo>
                    <a:cubicBezTo>
                      <a:pt x="44" y="621"/>
                      <a:pt x="44" y="621"/>
                      <a:pt x="44" y="621"/>
                    </a:cubicBezTo>
                    <a:cubicBezTo>
                      <a:pt x="42" y="624"/>
                      <a:pt x="42" y="624"/>
                      <a:pt x="42" y="624"/>
                    </a:cubicBezTo>
                    <a:cubicBezTo>
                      <a:pt x="42" y="624"/>
                      <a:pt x="41" y="624"/>
                      <a:pt x="42" y="625"/>
                    </a:cubicBezTo>
                    <a:cubicBezTo>
                      <a:pt x="42" y="625"/>
                      <a:pt x="42" y="626"/>
                      <a:pt x="42" y="626"/>
                    </a:cubicBezTo>
                    <a:cubicBezTo>
                      <a:pt x="44" y="627"/>
                      <a:pt x="44" y="627"/>
                      <a:pt x="44" y="627"/>
                    </a:cubicBezTo>
                    <a:cubicBezTo>
                      <a:pt x="42" y="629"/>
                      <a:pt x="42" y="629"/>
                      <a:pt x="42" y="629"/>
                    </a:cubicBezTo>
                    <a:cubicBezTo>
                      <a:pt x="41" y="630"/>
                      <a:pt x="41" y="630"/>
                      <a:pt x="41" y="631"/>
                    </a:cubicBezTo>
                    <a:cubicBezTo>
                      <a:pt x="41" y="631"/>
                      <a:pt x="41" y="632"/>
                      <a:pt x="42" y="632"/>
                    </a:cubicBezTo>
                    <a:cubicBezTo>
                      <a:pt x="45" y="634"/>
                      <a:pt x="45" y="634"/>
                      <a:pt x="45" y="634"/>
                    </a:cubicBezTo>
                    <a:cubicBezTo>
                      <a:pt x="41" y="636"/>
                      <a:pt x="41" y="636"/>
                      <a:pt x="41" y="636"/>
                    </a:cubicBezTo>
                    <a:cubicBezTo>
                      <a:pt x="41" y="636"/>
                      <a:pt x="40" y="637"/>
                      <a:pt x="40" y="637"/>
                    </a:cubicBezTo>
                    <a:cubicBezTo>
                      <a:pt x="40" y="638"/>
                      <a:pt x="41" y="638"/>
                      <a:pt x="41" y="639"/>
                    </a:cubicBezTo>
                    <a:cubicBezTo>
                      <a:pt x="44" y="641"/>
                      <a:pt x="44" y="641"/>
                      <a:pt x="44" y="641"/>
                    </a:cubicBezTo>
                    <a:cubicBezTo>
                      <a:pt x="42" y="643"/>
                      <a:pt x="42" y="643"/>
                      <a:pt x="42" y="643"/>
                    </a:cubicBezTo>
                    <a:cubicBezTo>
                      <a:pt x="42" y="643"/>
                      <a:pt x="41" y="644"/>
                      <a:pt x="41" y="644"/>
                    </a:cubicBezTo>
                    <a:cubicBezTo>
                      <a:pt x="42" y="644"/>
                      <a:pt x="42" y="645"/>
                      <a:pt x="42" y="645"/>
                    </a:cubicBezTo>
                    <a:cubicBezTo>
                      <a:pt x="45" y="647"/>
                      <a:pt x="45" y="647"/>
                      <a:pt x="45" y="647"/>
                    </a:cubicBezTo>
                    <a:cubicBezTo>
                      <a:pt x="41" y="649"/>
                      <a:pt x="41" y="649"/>
                      <a:pt x="41" y="649"/>
                    </a:cubicBezTo>
                    <a:cubicBezTo>
                      <a:pt x="41" y="649"/>
                      <a:pt x="40" y="650"/>
                      <a:pt x="40" y="650"/>
                    </a:cubicBezTo>
                    <a:cubicBezTo>
                      <a:pt x="40" y="651"/>
                      <a:pt x="40" y="651"/>
                      <a:pt x="41" y="651"/>
                    </a:cubicBezTo>
                    <a:cubicBezTo>
                      <a:pt x="45" y="654"/>
                      <a:pt x="45" y="654"/>
                      <a:pt x="45" y="654"/>
                    </a:cubicBezTo>
                    <a:cubicBezTo>
                      <a:pt x="42" y="656"/>
                      <a:pt x="42" y="656"/>
                      <a:pt x="42" y="656"/>
                    </a:cubicBezTo>
                    <a:cubicBezTo>
                      <a:pt x="41" y="657"/>
                      <a:pt x="41" y="657"/>
                      <a:pt x="41" y="658"/>
                    </a:cubicBezTo>
                    <a:cubicBezTo>
                      <a:pt x="41" y="658"/>
                      <a:pt x="41" y="659"/>
                      <a:pt x="42" y="659"/>
                    </a:cubicBezTo>
                    <a:cubicBezTo>
                      <a:pt x="44" y="661"/>
                      <a:pt x="44" y="661"/>
                      <a:pt x="44" y="661"/>
                    </a:cubicBezTo>
                    <a:cubicBezTo>
                      <a:pt x="42" y="665"/>
                      <a:pt x="42" y="665"/>
                      <a:pt x="42" y="665"/>
                    </a:cubicBezTo>
                    <a:cubicBezTo>
                      <a:pt x="41" y="665"/>
                      <a:pt x="41" y="666"/>
                      <a:pt x="41" y="666"/>
                    </a:cubicBezTo>
                    <a:cubicBezTo>
                      <a:pt x="41" y="666"/>
                      <a:pt x="42" y="667"/>
                      <a:pt x="42" y="667"/>
                    </a:cubicBezTo>
                    <a:cubicBezTo>
                      <a:pt x="45" y="669"/>
                      <a:pt x="45" y="669"/>
                      <a:pt x="45" y="669"/>
                    </a:cubicBezTo>
                    <a:cubicBezTo>
                      <a:pt x="42" y="670"/>
                      <a:pt x="42" y="670"/>
                      <a:pt x="42" y="670"/>
                    </a:cubicBezTo>
                    <a:cubicBezTo>
                      <a:pt x="42" y="670"/>
                      <a:pt x="41" y="670"/>
                      <a:pt x="41" y="671"/>
                    </a:cubicBezTo>
                    <a:cubicBezTo>
                      <a:pt x="41" y="671"/>
                      <a:pt x="41" y="672"/>
                      <a:pt x="42" y="672"/>
                    </a:cubicBezTo>
                    <a:cubicBezTo>
                      <a:pt x="45" y="674"/>
                      <a:pt x="45" y="674"/>
                      <a:pt x="45" y="674"/>
                    </a:cubicBezTo>
                    <a:cubicBezTo>
                      <a:pt x="42" y="677"/>
                      <a:pt x="42" y="677"/>
                      <a:pt x="42" y="677"/>
                    </a:cubicBezTo>
                    <a:cubicBezTo>
                      <a:pt x="42" y="677"/>
                      <a:pt x="42" y="677"/>
                      <a:pt x="42" y="678"/>
                    </a:cubicBezTo>
                    <a:cubicBezTo>
                      <a:pt x="42" y="678"/>
                      <a:pt x="42" y="679"/>
                      <a:pt x="42" y="679"/>
                    </a:cubicBezTo>
                    <a:cubicBezTo>
                      <a:pt x="45" y="681"/>
                      <a:pt x="45" y="681"/>
                      <a:pt x="45" y="681"/>
                    </a:cubicBezTo>
                    <a:cubicBezTo>
                      <a:pt x="42" y="683"/>
                      <a:pt x="42" y="683"/>
                      <a:pt x="42" y="683"/>
                    </a:cubicBezTo>
                    <a:cubicBezTo>
                      <a:pt x="42" y="684"/>
                      <a:pt x="42" y="684"/>
                      <a:pt x="42" y="685"/>
                    </a:cubicBezTo>
                    <a:cubicBezTo>
                      <a:pt x="42" y="685"/>
                      <a:pt x="42" y="686"/>
                      <a:pt x="43" y="686"/>
                    </a:cubicBezTo>
                    <a:cubicBezTo>
                      <a:pt x="45" y="687"/>
                      <a:pt x="45" y="687"/>
                      <a:pt x="45" y="687"/>
                    </a:cubicBezTo>
                    <a:cubicBezTo>
                      <a:pt x="41" y="688"/>
                      <a:pt x="41" y="688"/>
                      <a:pt x="41" y="688"/>
                    </a:cubicBezTo>
                    <a:cubicBezTo>
                      <a:pt x="41" y="689"/>
                      <a:pt x="40" y="689"/>
                      <a:pt x="40" y="690"/>
                    </a:cubicBezTo>
                    <a:cubicBezTo>
                      <a:pt x="40" y="690"/>
                      <a:pt x="41" y="691"/>
                      <a:pt x="41" y="691"/>
                    </a:cubicBezTo>
                    <a:cubicBezTo>
                      <a:pt x="46" y="694"/>
                      <a:pt x="46" y="694"/>
                      <a:pt x="46" y="694"/>
                    </a:cubicBezTo>
                    <a:cubicBezTo>
                      <a:pt x="42" y="697"/>
                      <a:pt x="42" y="697"/>
                      <a:pt x="42" y="697"/>
                    </a:cubicBezTo>
                    <a:cubicBezTo>
                      <a:pt x="42" y="697"/>
                      <a:pt x="41" y="698"/>
                      <a:pt x="42" y="698"/>
                    </a:cubicBezTo>
                    <a:cubicBezTo>
                      <a:pt x="42" y="699"/>
                      <a:pt x="42" y="699"/>
                      <a:pt x="42" y="699"/>
                    </a:cubicBezTo>
                    <a:cubicBezTo>
                      <a:pt x="43" y="700"/>
                      <a:pt x="43" y="700"/>
                      <a:pt x="43" y="700"/>
                    </a:cubicBezTo>
                    <a:cubicBezTo>
                      <a:pt x="42" y="701"/>
                      <a:pt x="42" y="701"/>
                      <a:pt x="42" y="701"/>
                    </a:cubicBezTo>
                    <a:cubicBezTo>
                      <a:pt x="41" y="701"/>
                      <a:pt x="41" y="701"/>
                      <a:pt x="41" y="702"/>
                    </a:cubicBezTo>
                    <a:cubicBezTo>
                      <a:pt x="41" y="703"/>
                      <a:pt x="41" y="703"/>
                      <a:pt x="41" y="703"/>
                    </a:cubicBezTo>
                    <a:cubicBezTo>
                      <a:pt x="45" y="706"/>
                      <a:pt x="45" y="706"/>
                      <a:pt x="45" y="706"/>
                    </a:cubicBezTo>
                    <a:cubicBezTo>
                      <a:pt x="42" y="709"/>
                      <a:pt x="42" y="709"/>
                      <a:pt x="42" y="709"/>
                    </a:cubicBezTo>
                    <a:cubicBezTo>
                      <a:pt x="42" y="709"/>
                      <a:pt x="42" y="710"/>
                      <a:pt x="42" y="710"/>
                    </a:cubicBezTo>
                    <a:cubicBezTo>
                      <a:pt x="42" y="711"/>
                      <a:pt x="42" y="711"/>
                      <a:pt x="42" y="711"/>
                    </a:cubicBezTo>
                    <a:cubicBezTo>
                      <a:pt x="44" y="712"/>
                      <a:pt x="44" y="712"/>
                      <a:pt x="44" y="712"/>
                    </a:cubicBezTo>
                    <a:cubicBezTo>
                      <a:pt x="42" y="716"/>
                      <a:pt x="42" y="716"/>
                      <a:pt x="42" y="716"/>
                    </a:cubicBezTo>
                    <a:cubicBezTo>
                      <a:pt x="42" y="716"/>
                      <a:pt x="41" y="716"/>
                      <a:pt x="42" y="717"/>
                    </a:cubicBezTo>
                    <a:cubicBezTo>
                      <a:pt x="42" y="717"/>
                      <a:pt x="42" y="718"/>
                      <a:pt x="42" y="718"/>
                    </a:cubicBezTo>
                    <a:cubicBezTo>
                      <a:pt x="45" y="719"/>
                      <a:pt x="45" y="719"/>
                      <a:pt x="45" y="719"/>
                    </a:cubicBezTo>
                    <a:cubicBezTo>
                      <a:pt x="42" y="722"/>
                      <a:pt x="42" y="722"/>
                      <a:pt x="42" y="722"/>
                    </a:cubicBezTo>
                    <a:cubicBezTo>
                      <a:pt x="42" y="723"/>
                      <a:pt x="42" y="723"/>
                      <a:pt x="42" y="724"/>
                    </a:cubicBezTo>
                    <a:cubicBezTo>
                      <a:pt x="42" y="724"/>
                      <a:pt x="42" y="724"/>
                      <a:pt x="42" y="725"/>
                    </a:cubicBezTo>
                    <a:cubicBezTo>
                      <a:pt x="45" y="726"/>
                      <a:pt x="45" y="726"/>
                      <a:pt x="45" y="726"/>
                    </a:cubicBezTo>
                    <a:cubicBezTo>
                      <a:pt x="43" y="728"/>
                      <a:pt x="43" y="728"/>
                      <a:pt x="43" y="728"/>
                    </a:cubicBezTo>
                    <a:cubicBezTo>
                      <a:pt x="42" y="728"/>
                      <a:pt x="42" y="729"/>
                      <a:pt x="42" y="729"/>
                    </a:cubicBezTo>
                    <a:cubicBezTo>
                      <a:pt x="42" y="730"/>
                      <a:pt x="42" y="730"/>
                      <a:pt x="43" y="731"/>
                    </a:cubicBezTo>
                    <a:cubicBezTo>
                      <a:pt x="44" y="731"/>
                      <a:pt x="44" y="731"/>
                      <a:pt x="44" y="731"/>
                    </a:cubicBezTo>
                    <a:cubicBezTo>
                      <a:pt x="42" y="732"/>
                      <a:pt x="42" y="732"/>
                      <a:pt x="42" y="732"/>
                    </a:cubicBezTo>
                    <a:cubicBezTo>
                      <a:pt x="41" y="732"/>
                      <a:pt x="41" y="733"/>
                      <a:pt x="41" y="733"/>
                    </a:cubicBezTo>
                    <a:cubicBezTo>
                      <a:pt x="41" y="734"/>
                      <a:pt x="41" y="734"/>
                      <a:pt x="41" y="735"/>
                    </a:cubicBezTo>
                    <a:cubicBezTo>
                      <a:pt x="45" y="737"/>
                      <a:pt x="45" y="737"/>
                      <a:pt x="45" y="737"/>
                    </a:cubicBezTo>
                    <a:cubicBezTo>
                      <a:pt x="42" y="740"/>
                      <a:pt x="42" y="740"/>
                      <a:pt x="42" y="740"/>
                    </a:cubicBezTo>
                    <a:cubicBezTo>
                      <a:pt x="42" y="741"/>
                      <a:pt x="42" y="741"/>
                      <a:pt x="42" y="742"/>
                    </a:cubicBezTo>
                    <a:cubicBezTo>
                      <a:pt x="42" y="742"/>
                      <a:pt x="42" y="742"/>
                      <a:pt x="43" y="743"/>
                    </a:cubicBezTo>
                    <a:cubicBezTo>
                      <a:pt x="45" y="744"/>
                      <a:pt x="45" y="744"/>
                      <a:pt x="45" y="744"/>
                    </a:cubicBezTo>
                    <a:cubicBezTo>
                      <a:pt x="41" y="745"/>
                      <a:pt x="41" y="745"/>
                      <a:pt x="41" y="745"/>
                    </a:cubicBezTo>
                    <a:cubicBezTo>
                      <a:pt x="41" y="746"/>
                      <a:pt x="40" y="746"/>
                      <a:pt x="40" y="747"/>
                    </a:cubicBezTo>
                    <a:cubicBezTo>
                      <a:pt x="40" y="747"/>
                      <a:pt x="40" y="748"/>
                      <a:pt x="41" y="748"/>
                    </a:cubicBezTo>
                    <a:cubicBezTo>
                      <a:pt x="44" y="750"/>
                      <a:pt x="44" y="750"/>
                      <a:pt x="44" y="750"/>
                    </a:cubicBezTo>
                    <a:cubicBezTo>
                      <a:pt x="42" y="751"/>
                      <a:pt x="42" y="751"/>
                      <a:pt x="42" y="751"/>
                    </a:cubicBezTo>
                    <a:cubicBezTo>
                      <a:pt x="41" y="751"/>
                      <a:pt x="41" y="752"/>
                      <a:pt x="41" y="752"/>
                    </a:cubicBezTo>
                    <a:cubicBezTo>
                      <a:pt x="41" y="753"/>
                      <a:pt x="41" y="753"/>
                      <a:pt x="42" y="754"/>
                    </a:cubicBezTo>
                    <a:cubicBezTo>
                      <a:pt x="44" y="755"/>
                      <a:pt x="44" y="755"/>
                      <a:pt x="44" y="755"/>
                    </a:cubicBezTo>
                    <a:cubicBezTo>
                      <a:pt x="41" y="757"/>
                      <a:pt x="41" y="757"/>
                      <a:pt x="41" y="757"/>
                    </a:cubicBezTo>
                    <a:cubicBezTo>
                      <a:pt x="40" y="757"/>
                      <a:pt x="40" y="757"/>
                      <a:pt x="40" y="758"/>
                    </a:cubicBezTo>
                    <a:cubicBezTo>
                      <a:pt x="40" y="758"/>
                      <a:pt x="40" y="759"/>
                      <a:pt x="40" y="759"/>
                    </a:cubicBezTo>
                    <a:cubicBezTo>
                      <a:pt x="44" y="762"/>
                      <a:pt x="44" y="762"/>
                      <a:pt x="44" y="762"/>
                    </a:cubicBezTo>
                    <a:cubicBezTo>
                      <a:pt x="42" y="762"/>
                      <a:pt x="42" y="762"/>
                      <a:pt x="42" y="762"/>
                    </a:cubicBezTo>
                    <a:cubicBezTo>
                      <a:pt x="41" y="762"/>
                      <a:pt x="41" y="763"/>
                      <a:pt x="41" y="763"/>
                    </a:cubicBezTo>
                    <a:cubicBezTo>
                      <a:pt x="41" y="764"/>
                      <a:pt x="41" y="764"/>
                      <a:pt x="41" y="765"/>
                    </a:cubicBezTo>
                    <a:cubicBezTo>
                      <a:pt x="44" y="766"/>
                      <a:pt x="44" y="766"/>
                      <a:pt x="44" y="766"/>
                    </a:cubicBezTo>
                    <a:cubicBezTo>
                      <a:pt x="42" y="768"/>
                      <a:pt x="42" y="768"/>
                      <a:pt x="42" y="768"/>
                    </a:cubicBezTo>
                    <a:cubicBezTo>
                      <a:pt x="42" y="768"/>
                      <a:pt x="41" y="769"/>
                      <a:pt x="41" y="769"/>
                    </a:cubicBezTo>
                    <a:cubicBezTo>
                      <a:pt x="41" y="770"/>
                      <a:pt x="42" y="770"/>
                      <a:pt x="42" y="770"/>
                    </a:cubicBezTo>
                    <a:cubicBezTo>
                      <a:pt x="45" y="772"/>
                      <a:pt x="45" y="772"/>
                      <a:pt x="45" y="772"/>
                    </a:cubicBezTo>
                    <a:cubicBezTo>
                      <a:pt x="43" y="774"/>
                      <a:pt x="43" y="774"/>
                      <a:pt x="43" y="774"/>
                    </a:cubicBezTo>
                    <a:cubicBezTo>
                      <a:pt x="42" y="774"/>
                      <a:pt x="42" y="774"/>
                      <a:pt x="42" y="775"/>
                    </a:cubicBezTo>
                    <a:cubicBezTo>
                      <a:pt x="42" y="775"/>
                      <a:pt x="42" y="776"/>
                      <a:pt x="43" y="776"/>
                    </a:cubicBezTo>
                    <a:cubicBezTo>
                      <a:pt x="45" y="777"/>
                      <a:pt x="45" y="777"/>
                      <a:pt x="45" y="777"/>
                    </a:cubicBezTo>
                    <a:cubicBezTo>
                      <a:pt x="42" y="778"/>
                      <a:pt x="42" y="778"/>
                      <a:pt x="42" y="778"/>
                    </a:cubicBezTo>
                    <a:cubicBezTo>
                      <a:pt x="42" y="778"/>
                      <a:pt x="42" y="779"/>
                      <a:pt x="42" y="779"/>
                    </a:cubicBezTo>
                    <a:cubicBezTo>
                      <a:pt x="41" y="780"/>
                      <a:pt x="42" y="780"/>
                      <a:pt x="42" y="781"/>
                    </a:cubicBezTo>
                    <a:cubicBezTo>
                      <a:pt x="45" y="783"/>
                      <a:pt x="45" y="783"/>
                      <a:pt x="45" y="783"/>
                    </a:cubicBezTo>
                    <a:cubicBezTo>
                      <a:pt x="41" y="785"/>
                      <a:pt x="41" y="785"/>
                      <a:pt x="41" y="785"/>
                    </a:cubicBezTo>
                    <a:cubicBezTo>
                      <a:pt x="41" y="785"/>
                      <a:pt x="40" y="786"/>
                      <a:pt x="40" y="786"/>
                    </a:cubicBezTo>
                    <a:cubicBezTo>
                      <a:pt x="40" y="787"/>
                      <a:pt x="41" y="787"/>
                      <a:pt x="41" y="787"/>
                    </a:cubicBezTo>
                    <a:cubicBezTo>
                      <a:pt x="44" y="789"/>
                      <a:pt x="44" y="789"/>
                      <a:pt x="44" y="789"/>
                    </a:cubicBezTo>
                    <a:cubicBezTo>
                      <a:pt x="41" y="791"/>
                      <a:pt x="41" y="791"/>
                      <a:pt x="41" y="791"/>
                    </a:cubicBezTo>
                    <a:cubicBezTo>
                      <a:pt x="40" y="791"/>
                      <a:pt x="40" y="791"/>
                      <a:pt x="40" y="792"/>
                    </a:cubicBezTo>
                    <a:cubicBezTo>
                      <a:pt x="40" y="792"/>
                      <a:pt x="40" y="793"/>
                      <a:pt x="41" y="793"/>
                    </a:cubicBezTo>
                    <a:cubicBezTo>
                      <a:pt x="44" y="795"/>
                      <a:pt x="44" y="795"/>
                      <a:pt x="44" y="795"/>
                    </a:cubicBezTo>
                    <a:cubicBezTo>
                      <a:pt x="41" y="796"/>
                      <a:pt x="41" y="796"/>
                      <a:pt x="41" y="796"/>
                    </a:cubicBezTo>
                    <a:cubicBezTo>
                      <a:pt x="41" y="796"/>
                      <a:pt x="40" y="796"/>
                      <a:pt x="40" y="797"/>
                    </a:cubicBezTo>
                    <a:cubicBezTo>
                      <a:pt x="40" y="797"/>
                      <a:pt x="41" y="798"/>
                      <a:pt x="41" y="798"/>
                    </a:cubicBezTo>
                    <a:cubicBezTo>
                      <a:pt x="45" y="800"/>
                      <a:pt x="45" y="800"/>
                      <a:pt x="45" y="800"/>
                    </a:cubicBezTo>
                    <a:cubicBezTo>
                      <a:pt x="42" y="802"/>
                      <a:pt x="42" y="802"/>
                      <a:pt x="42" y="802"/>
                    </a:cubicBezTo>
                    <a:cubicBezTo>
                      <a:pt x="42" y="803"/>
                      <a:pt x="42" y="803"/>
                      <a:pt x="42" y="803"/>
                    </a:cubicBezTo>
                    <a:cubicBezTo>
                      <a:pt x="42" y="804"/>
                      <a:pt x="42" y="804"/>
                      <a:pt x="43" y="805"/>
                    </a:cubicBezTo>
                    <a:cubicBezTo>
                      <a:pt x="44" y="806"/>
                      <a:pt x="44" y="806"/>
                      <a:pt x="44" y="806"/>
                    </a:cubicBezTo>
                    <a:cubicBezTo>
                      <a:pt x="42" y="806"/>
                      <a:pt x="42" y="806"/>
                      <a:pt x="42" y="806"/>
                    </a:cubicBezTo>
                    <a:cubicBezTo>
                      <a:pt x="42" y="806"/>
                      <a:pt x="41" y="807"/>
                      <a:pt x="41" y="807"/>
                    </a:cubicBezTo>
                    <a:cubicBezTo>
                      <a:pt x="41" y="808"/>
                      <a:pt x="41" y="809"/>
                      <a:pt x="42" y="809"/>
                    </a:cubicBezTo>
                    <a:cubicBezTo>
                      <a:pt x="44" y="811"/>
                      <a:pt x="44" y="811"/>
                      <a:pt x="44" y="811"/>
                    </a:cubicBezTo>
                    <a:cubicBezTo>
                      <a:pt x="42" y="813"/>
                      <a:pt x="42" y="813"/>
                      <a:pt x="42" y="813"/>
                    </a:cubicBezTo>
                    <a:cubicBezTo>
                      <a:pt x="42" y="813"/>
                      <a:pt x="42" y="814"/>
                      <a:pt x="42" y="814"/>
                    </a:cubicBezTo>
                    <a:cubicBezTo>
                      <a:pt x="42" y="814"/>
                      <a:pt x="42" y="815"/>
                      <a:pt x="42" y="815"/>
                    </a:cubicBezTo>
                    <a:cubicBezTo>
                      <a:pt x="44" y="816"/>
                      <a:pt x="44" y="816"/>
                      <a:pt x="44" y="816"/>
                    </a:cubicBezTo>
                    <a:cubicBezTo>
                      <a:pt x="41" y="818"/>
                      <a:pt x="41" y="818"/>
                      <a:pt x="41" y="818"/>
                    </a:cubicBezTo>
                    <a:cubicBezTo>
                      <a:pt x="40" y="818"/>
                      <a:pt x="40" y="818"/>
                      <a:pt x="40" y="819"/>
                    </a:cubicBezTo>
                    <a:cubicBezTo>
                      <a:pt x="40" y="819"/>
                      <a:pt x="40" y="820"/>
                      <a:pt x="41" y="820"/>
                    </a:cubicBezTo>
                    <a:cubicBezTo>
                      <a:pt x="45" y="823"/>
                      <a:pt x="45" y="823"/>
                      <a:pt x="45" y="823"/>
                    </a:cubicBezTo>
                    <a:cubicBezTo>
                      <a:pt x="41" y="824"/>
                      <a:pt x="41" y="824"/>
                      <a:pt x="41" y="824"/>
                    </a:cubicBezTo>
                    <a:cubicBezTo>
                      <a:pt x="40" y="824"/>
                      <a:pt x="40" y="824"/>
                      <a:pt x="40" y="825"/>
                    </a:cubicBezTo>
                    <a:cubicBezTo>
                      <a:pt x="40" y="826"/>
                      <a:pt x="40" y="826"/>
                      <a:pt x="41" y="827"/>
                    </a:cubicBezTo>
                    <a:cubicBezTo>
                      <a:pt x="45" y="829"/>
                      <a:pt x="45" y="829"/>
                      <a:pt x="45" y="829"/>
                    </a:cubicBezTo>
                    <a:cubicBezTo>
                      <a:pt x="41" y="830"/>
                      <a:pt x="41" y="830"/>
                      <a:pt x="41" y="830"/>
                    </a:cubicBezTo>
                    <a:cubicBezTo>
                      <a:pt x="41" y="831"/>
                      <a:pt x="40" y="831"/>
                      <a:pt x="40" y="832"/>
                    </a:cubicBezTo>
                    <a:cubicBezTo>
                      <a:pt x="40" y="832"/>
                      <a:pt x="41" y="833"/>
                      <a:pt x="41" y="833"/>
                    </a:cubicBezTo>
                    <a:cubicBezTo>
                      <a:pt x="44" y="835"/>
                      <a:pt x="44" y="835"/>
                      <a:pt x="44" y="835"/>
                    </a:cubicBezTo>
                    <a:cubicBezTo>
                      <a:pt x="41" y="838"/>
                      <a:pt x="41" y="838"/>
                      <a:pt x="41" y="838"/>
                    </a:cubicBezTo>
                    <a:cubicBezTo>
                      <a:pt x="41" y="839"/>
                      <a:pt x="41" y="839"/>
                      <a:pt x="41" y="839"/>
                    </a:cubicBezTo>
                    <a:cubicBezTo>
                      <a:pt x="41" y="840"/>
                      <a:pt x="41" y="840"/>
                      <a:pt x="41" y="841"/>
                    </a:cubicBezTo>
                    <a:cubicBezTo>
                      <a:pt x="45" y="843"/>
                      <a:pt x="45" y="843"/>
                      <a:pt x="45" y="843"/>
                    </a:cubicBezTo>
                    <a:cubicBezTo>
                      <a:pt x="42" y="846"/>
                      <a:pt x="42" y="846"/>
                      <a:pt x="42" y="846"/>
                    </a:cubicBezTo>
                    <a:cubicBezTo>
                      <a:pt x="41" y="846"/>
                      <a:pt x="41" y="847"/>
                      <a:pt x="41" y="847"/>
                    </a:cubicBezTo>
                    <a:cubicBezTo>
                      <a:pt x="41" y="848"/>
                      <a:pt x="42" y="848"/>
                      <a:pt x="42" y="848"/>
                    </a:cubicBezTo>
                    <a:cubicBezTo>
                      <a:pt x="46" y="850"/>
                      <a:pt x="46" y="850"/>
                      <a:pt x="46" y="850"/>
                    </a:cubicBezTo>
                    <a:cubicBezTo>
                      <a:pt x="42" y="854"/>
                      <a:pt x="42" y="854"/>
                      <a:pt x="42" y="854"/>
                    </a:cubicBezTo>
                    <a:cubicBezTo>
                      <a:pt x="42" y="854"/>
                      <a:pt x="42" y="854"/>
                      <a:pt x="42" y="855"/>
                    </a:cubicBezTo>
                    <a:cubicBezTo>
                      <a:pt x="42" y="855"/>
                      <a:pt x="42" y="856"/>
                      <a:pt x="42" y="856"/>
                    </a:cubicBezTo>
                    <a:cubicBezTo>
                      <a:pt x="45" y="858"/>
                      <a:pt x="45" y="858"/>
                      <a:pt x="45" y="858"/>
                    </a:cubicBezTo>
                    <a:cubicBezTo>
                      <a:pt x="42" y="860"/>
                      <a:pt x="42" y="860"/>
                      <a:pt x="42" y="860"/>
                    </a:cubicBezTo>
                    <a:cubicBezTo>
                      <a:pt x="42" y="861"/>
                      <a:pt x="42" y="861"/>
                      <a:pt x="42" y="862"/>
                    </a:cubicBezTo>
                    <a:cubicBezTo>
                      <a:pt x="42" y="862"/>
                      <a:pt x="42" y="862"/>
                      <a:pt x="42" y="863"/>
                    </a:cubicBezTo>
                    <a:cubicBezTo>
                      <a:pt x="44" y="864"/>
                      <a:pt x="44" y="864"/>
                      <a:pt x="44" y="864"/>
                    </a:cubicBezTo>
                    <a:cubicBezTo>
                      <a:pt x="41" y="867"/>
                      <a:pt x="41" y="867"/>
                      <a:pt x="41" y="867"/>
                    </a:cubicBezTo>
                    <a:cubicBezTo>
                      <a:pt x="40" y="867"/>
                      <a:pt x="40" y="868"/>
                      <a:pt x="40" y="868"/>
                    </a:cubicBezTo>
                    <a:cubicBezTo>
                      <a:pt x="40" y="869"/>
                      <a:pt x="41" y="869"/>
                      <a:pt x="41" y="869"/>
                    </a:cubicBezTo>
                    <a:cubicBezTo>
                      <a:pt x="44" y="871"/>
                      <a:pt x="44" y="871"/>
                      <a:pt x="44" y="871"/>
                    </a:cubicBezTo>
                    <a:cubicBezTo>
                      <a:pt x="41" y="872"/>
                      <a:pt x="41" y="872"/>
                      <a:pt x="41" y="872"/>
                    </a:cubicBezTo>
                    <a:cubicBezTo>
                      <a:pt x="40" y="872"/>
                      <a:pt x="40" y="872"/>
                      <a:pt x="40" y="873"/>
                    </a:cubicBezTo>
                    <a:cubicBezTo>
                      <a:pt x="40" y="874"/>
                      <a:pt x="40" y="874"/>
                      <a:pt x="40" y="874"/>
                    </a:cubicBezTo>
                    <a:cubicBezTo>
                      <a:pt x="45" y="877"/>
                      <a:pt x="45" y="877"/>
                      <a:pt x="45" y="877"/>
                    </a:cubicBezTo>
                    <a:cubicBezTo>
                      <a:pt x="42" y="880"/>
                      <a:pt x="42" y="880"/>
                      <a:pt x="42" y="880"/>
                    </a:cubicBezTo>
                    <a:cubicBezTo>
                      <a:pt x="42" y="880"/>
                      <a:pt x="42" y="880"/>
                      <a:pt x="42" y="881"/>
                    </a:cubicBezTo>
                    <a:cubicBezTo>
                      <a:pt x="42" y="881"/>
                      <a:pt x="42" y="882"/>
                      <a:pt x="42" y="882"/>
                    </a:cubicBezTo>
                    <a:cubicBezTo>
                      <a:pt x="45" y="883"/>
                      <a:pt x="45" y="883"/>
                      <a:pt x="45" y="883"/>
                    </a:cubicBezTo>
                    <a:cubicBezTo>
                      <a:pt x="42" y="886"/>
                      <a:pt x="42" y="886"/>
                      <a:pt x="42" y="886"/>
                    </a:cubicBezTo>
                    <a:cubicBezTo>
                      <a:pt x="42" y="887"/>
                      <a:pt x="42" y="887"/>
                      <a:pt x="42" y="887"/>
                    </a:cubicBezTo>
                    <a:cubicBezTo>
                      <a:pt x="42" y="888"/>
                      <a:pt x="42" y="888"/>
                      <a:pt x="43" y="888"/>
                    </a:cubicBezTo>
                    <a:cubicBezTo>
                      <a:pt x="44" y="889"/>
                      <a:pt x="44" y="889"/>
                      <a:pt x="44" y="889"/>
                    </a:cubicBezTo>
                    <a:cubicBezTo>
                      <a:pt x="41" y="893"/>
                      <a:pt x="41" y="893"/>
                      <a:pt x="41" y="893"/>
                    </a:cubicBezTo>
                    <a:cubicBezTo>
                      <a:pt x="41" y="893"/>
                      <a:pt x="41" y="894"/>
                      <a:pt x="41" y="894"/>
                    </a:cubicBezTo>
                    <a:cubicBezTo>
                      <a:pt x="41" y="895"/>
                      <a:pt x="41" y="895"/>
                      <a:pt x="41" y="895"/>
                    </a:cubicBezTo>
                    <a:cubicBezTo>
                      <a:pt x="45" y="898"/>
                      <a:pt x="45" y="898"/>
                      <a:pt x="45" y="898"/>
                    </a:cubicBezTo>
                    <a:cubicBezTo>
                      <a:pt x="42" y="901"/>
                      <a:pt x="42" y="901"/>
                      <a:pt x="42" y="901"/>
                    </a:cubicBezTo>
                    <a:cubicBezTo>
                      <a:pt x="42" y="901"/>
                      <a:pt x="42" y="902"/>
                      <a:pt x="42" y="902"/>
                    </a:cubicBezTo>
                    <a:cubicBezTo>
                      <a:pt x="42" y="903"/>
                      <a:pt x="42" y="903"/>
                      <a:pt x="42" y="904"/>
                    </a:cubicBezTo>
                    <a:cubicBezTo>
                      <a:pt x="45" y="905"/>
                      <a:pt x="45" y="905"/>
                      <a:pt x="45" y="905"/>
                    </a:cubicBezTo>
                    <a:cubicBezTo>
                      <a:pt x="41" y="907"/>
                      <a:pt x="41" y="907"/>
                      <a:pt x="41" y="907"/>
                    </a:cubicBezTo>
                    <a:cubicBezTo>
                      <a:pt x="41" y="907"/>
                      <a:pt x="41" y="908"/>
                      <a:pt x="41" y="908"/>
                    </a:cubicBezTo>
                    <a:cubicBezTo>
                      <a:pt x="41" y="909"/>
                      <a:pt x="41" y="909"/>
                      <a:pt x="41" y="909"/>
                    </a:cubicBezTo>
                    <a:cubicBezTo>
                      <a:pt x="45" y="911"/>
                      <a:pt x="45" y="911"/>
                      <a:pt x="45" y="911"/>
                    </a:cubicBezTo>
                    <a:cubicBezTo>
                      <a:pt x="41" y="913"/>
                      <a:pt x="41" y="913"/>
                      <a:pt x="41" y="913"/>
                    </a:cubicBezTo>
                    <a:cubicBezTo>
                      <a:pt x="40" y="914"/>
                      <a:pt x="40" y="914"/>
                      <a:pt x="40" y="915"/>
                    </a:cubicBezTo>
                    <a:cubicBezTo>
                      <a:pt x="40" y="915"/>
                      <a:pt x="40" y="916"/>
                      <a:pt x="41" y="916"/>
                    </a:cubicBezTo>
                    <a:cubicBezTo>
                      <a:pt x="44" y="918"/>
                      <a:pt x="44" y="918"/>
                      <a:pt x="44" y="918"/>
                    </a:cubicBezTo>
                    <a:cubicBezTo>
                      <a:pt x="41" y="919"/>
                      <a:pt x="41" y="919"/>
                      <a:pt x="41" y="919"/>
                    </a:cubicBezTo>
                    <a:cubicBezTo>
                      <a:pt x="41" y="919"/>
                      <a:pt x="40" y="919"/>
                      <a:pt x="40" y="920"/>
                    </a:cubicBezTo>
                    <a:cubicBezTo>
                      <a:pt x="40" y="920"/>
                      <a:pt x="40" y="921"/>
                      <a:pt x="41" y="921"/>
                    </a:cubicBezTo>
                    <a:cubicBezTo>
                      <a:pt x="44" y="923"/>
                      <a:pt x="44" y="923"/>
                      <a:pt x="44" y="923"/>
                    </a:cubicBezTo>
                    <a:cubicBezTo>
                      <a:pt x="42" y="926"/>
                      <a:pt x="42" y="926"/>
                      <a:pt x="42" y="926"/>
                    </a:cubicBezTo>
                    <a:cubicBezTo>
                      <a:pt x="42" y="927"/>
                      <a:pt x="42" y="927"/>
                      <a:pt x="42" y="927"/>
                    </a:cubicBezTo>
                    <a:cubicBezTo>
                      <a:pt x="42" y="928"/>
                      <a:pt x="42" y="928"/>
                      <a:pt x="43" y="928"/>
                    </a:cubicBezTo>
                    <a:cubicBezTo>
                      <a:pt x="45" y="930"/>
                      <a:pt x="45" y="930"/>
                      <a:pt x="45" y="930"/>
                    </a:cubicBezTo>
                    <a:cubicBezTo>
                      <a:pt x="42" y="933"/>
                      <a:pt x="42" y="933"/>
                      <a:pt x="42" y="933"/>
                    </a:cubicBezTo>
                    <a:cubicBezTo>
                      <a:pt x="42" y="933"/>
                      <a:pt x="41" y="934"/>
                      <a:pt x="41" y="934"/>
                    </a:cubicBezTo>
                    <a:cubicBezTo>
                      <a:pt x="42" y="935"/>
                      <a:pt x="42" y="935"/>
                      <a:pt x="42" y="935"/>
                    </a:cubicBezTo>
                    <a:cubicBezTo>
                      <a:pt x="44" y="937"/>
                      <a:pt x="44" y="937"/>
                      <a:pt x="44" y="937"/>
                    </a:cubicBezTo>
                    <a:cubicBezTo>
                      <a:pt x="41" y="937"/>
                      <a:pt x="41" y="937"/>
                      <a:pt x="41" y="937"/>
                    </a:cubicBezTo>
                    <a:cubicBezTo>
                      <a:pt x="41" y="937"/>
                      <a:pt x="40" y="938"/>
                      <a:pt x="40" y="939"/>
                    </a:cubicBezTo>
                    <a:cubicBezTo>
                      <a:pt x="40" y="939"/>
                      <a:pt x="40" y="940"/>
                      <a:pt x="41" y="940"/>
                    </a:cubicBezTo>
                    <a:cubicBezTo>
                      <a:pt x="45" y="942"/>
                      <a:pt x="45" y="942"/>
                      <a:pt x="45" y="942"/>
                    </a:cubicBezTo>
                    <a:cubicBezTo>
                      <a:pt x="41" y="944"/>
                      <a:pt x="41" y="944"/>
                      <a:pt x="41" y="944"/>
                    </a:cubicBezTo>
                    <a:cubicBezTo>
                      <a:pt x="41" y="945"/>
                      <a:pt x="40" y="945"/>
                      <a:pt x="40" y="946"/>
                    </a:cubicBezTo>
                    <a:cubicBezTo>
                      <a:pt x="40" y="946"/>
                      <a:pt x="41" y="947"/>
                      <a:pt x="41" y="947"/>
                    </a:cubicBezTo>
                    <a:cubicBezTo>
                      <a:pt x="44" y="949"/>
                      <a:pt x="44" y="949"/>
                      <a:pt x="44" y="949"/>
                    </a:cubicBezTo>
                    <a:cubicBezTo>
                      <a:pt x="41" y="951"/>
                      <a:pt x="41" y="951"/>
                      <a:pt x="41" y="951"/>
                    </a:cubicBezTo>
                    <a:cubicBezTo>
                      <a:pt x="40" y="951"/>
                      <a:pt x="40" y="952"/>
                      <a:pt x="40" y="952"/>
                    </a:cubicBezTo>
                    <a:cubicBezTo>
                      <a:pt x="40" y="953"/>
                      <a:pt x="40" y="954"/>
                      <a:pt x="41" y="954"/>
                    </a:cubicBezTo>
                    <a:cubicBezTo>
                      <a:pt x="44" y="956"/>
                      <a:pt x="44" y="956"/>
                      <a:pt x="44" y="956"/>
                    </a:cubicBezTo>
                    <a:cubicBezTo>
                      <a:pt x="41" y="959"/>
                      <a:pt x="41" y="959"/>
                      <a:pt x="41" y="959"/>
                    </a:cubicBezTo>
                    <a:cubicBezTo>
                      <a:pt x="41" y="959"/>
                      <a:pt x="40" y="959"/>
                      <a:pt x="40" y="960"/>
                    </a:cubicBezTo>
                    <a:cubicBezTo>
                      <a:pt x="40" y="960"/>
                      <a:pt x="41" y="961"/>
                      <a:pt x="41" y="961"/>
                    </a:cubicBezTo>
                    <a:cubicBezTo>
                      <a:pt x="44" y="963"/>
                      <a:pt x="44" y="963"/>
                      <a:pt x="44" y="963"/>
                    </a:cubicBezTo>
                    <a:cubicBezTo>
                      <a:pt x="42" y="963"/>
                      <a:pt x="42" y="963"/>
                      <a:pt x="42" y="963"/>
                    </a:cubicBezTo>
                    <a:cubicBezTo>
                      <a:pt x="41" y="964"/>
                      <a:pt x="41" y="964"/>
                      <a:pt x="41" y="965"/>
                    </a:cubicBezTo>
                    <a:cubicBezTo>
                      <a:pt x="41" y="965"/>
                      <a:pt x="41" y="966"/>
                      <a:pt x="42" y="966"/>
                    </a:cubicBezTo>
                    <a:cubicBezTo>
                      <a:pt x="44" y="967"/>
                      <a:pt x="44" y="967"/>
                      <a:pt x="44" y="967"/>
                    </a:cubicBezTo>
                    <a:cubicBezTo>
                      <a:pt x="41" y="970"/>
                      <a:pt x="41" y="970"/>
                      <a:pt x="41" y="970"/>
                    </a:cubicBezTo>
                    <a:cubicBezTo>
                      <a:pt x="40" y="970"/>
                      <a:pt x="40" y="971"/>
                      <a:pt x="40" y="971"/>
                    </a:cubicBezTo>
                    <a:cubicBezTo>
                      <a:pt x="40" y="972"/>
                      <a:pt x="40" y="972"/>
                      <a:pt x="41" y="972"/>
                    </a:cubicBezTo>
                    <a:cubicBezTo>
                      <a:pt x="45" y="975"/>
                      <a:pt x="45" y="975"/>
                      <a:pt x="45" y="975"/>
                    </a:cubicBezTo>
                    <a:cubicBezTo>
                      <a:pt x="43" y="976"/>
                      <a:pt x="43" y="976"/>
                      <a:pt x="43" y="976"/>
                    </a:cubicBezTo>
                    <a:cubicBezTo>
                      <a:pt x="42" y="976"/>
                      <a:pt x="42" y="976"/>
                      <a:pt x="42" y="977"/>
                    </a:cubicBezTo>
                    <a:cubicBezTo>
                      <a:pt x="42" y="977"/>
                      <a:pt x="42" y="978"/>
                      <a:pt x="42" y="978"/>
                    </a:cubicBezTo>
                    <a:cubicBezTo>
                      <a:pt x="45" y="980"/>
                      <a:pt x="45" y="980"/>
                      <a:pt x="45" y="980"/>
                    </a:cubicBezTo>
                    <a:cubicBezTo>
                      <a:pt x="42" y="982"/>
                      <a:pt x="42" y="982"/>
                      <a:pt x="42" y="982"/>
                    </a:cubicBezTo>
                    <a:cubicBezTo>
                      <a:pt x="42" y="982"/>
                      <a:pt x="41" y="983"/>
                      <a:pt x="41" y="983"/>
                    </a:cubicBezTo>
                    <a:cubicBezTo>
                      <a:pt x="41" y="984"/>
                      <a:pt x="42" y="984"/>
                      <a:pt x="42" y="984"/>
                    </a:cubicBezTo>
                    <a:cubicBezTo>
                      <a:pt x="44" y="986"/>
                      <a:pt x="44" y="986"/>
                      <a:pt x="44" y="986"/>
                    </a:cubicBezTo>
                    <a:cubicBezTo>
                      <a:pt x="41" y="986"/>
                      <a:pt x="41" y="986"/>
                      <a:pt x="41" y="986"/>
                    </a:cubicBezTo>
                    <a:cubicBezTo>
                      <a:pt x="41" y="986"/>
                      <a:pt x="40" y="987"/>
                      <a:pt x="40" y="987"/>
                    </a:cubicBezTo>
                    <a:cubicBezTo>
                      <a:pt x="40" y="988"/>
                      <a:pt x="40" y="989"/>
                      <a:pt x="41" y="989"/>
                    </a:cubicBezTo>
                    <a:cubicBezTo>
                      <a:pt x="44" y="991"/>
                      <a:pt x="44" y="991"/>
                      <a:pt x="44" y="991"/>
                    </a:cubicBezTo>
                    <a:cubicBezTo>
                      <a:pt x="41" y="993"/>
                      <a:pt x="41" y="993"/>
                      <a:pt x="41" y="993"/>
                    </a:cubicBezTo>
                    <a:cubicBezTo>
                      <a:pt x="41" y="993"/>
                      <a:pt x="41" y="994"/>
                      <a:pt x="41" y="994"/>
                    </a:cubicBezTo>
                    <a:cubicBezTo>
                      <a:pt x="41" y="995"/>
                      <a:pt x="41" y="995"/>
                      <a:pt x="41" y="996"/>
                    </a:cubicBezTo>
                    <a:cubicBezTo>
                      <a:pt x="44" y="997"/>
                      <a:pt x="44" y="997"/>
                      <a:pt x="44" y="997"/>
                    </a:cubicBezTo>
                    <a:cubicBezTo>
                      <a:pt x="42" y="1000"/>
                      <a:pt x="42" y="1000"/>
                      <a:pt x="42" y="1000"/>
                    </a:cubicBezTo>
                    <a:cubicBezTo>
                      <a:pt x="42" y="1001"/>
                      <a:pt x="42" y="1001"/>
                      <a:pt x="42" y="1002"/>
                    </a:cubicBezTo>
                    <a:cubicBezTo>
                      <a:pt x="42" y="1002"/>
                      <a:pt x="42" y="1002"/>
                      <a:pt x="42" y="1003"/>
                    </a:cubicBezTo>
                    <a:cubicBezTo>
                      <a:pt x="44" y="1004"/>
                      <a:pt x="44" y="1004"/>
                      <a:pt x="44" y="1004"/>
                    </a:cubicBezTo>
                    <a:cubicBezTo>
                      <a:pt x="40" y="1006"/>
                      <a:pt x="40" y="1006"/>
                      <a:pt x="40" y="1006"/>
                    </a:cubicBezTo>
                    <a:cubicBezTo>
                      <a:pt x="40" y="1007"/>
                      <a:pt x="40" y="1007"/>
                      <a:pt x="40" y="1008"/>
                    </a:cubicBezTo>
                    <a:cubicBezTo>
                      <a:pt x="40" y="1008"/>
                      <a:pt x="40" y="1009"/>
                      <a:pt x="40" y="1009"/>
                    </a:cubicBezTo>
                    <a:cubicBezTo>
                      <a:pt x="44" y="1011"/>
                      <a:pt x="44" y="1011"/>
                      <a:pt x="44" y="1011"/>
                    </a:cubicBezTo>
                    <a:cubicBezTo>
                      <a:pt x="41" y="1011"/>
                      <a:pt x="41" y="1011"/>
                      <a:pt x="41" y="1011"/>
                    </a:cubicBezTo>
                    <a:cubicBezTo>
                      <a:pt x="41" y="1012"/>
                      <a:pt x="40" y="1012"/>
                      <a:pt x="40" y="1013"/>
                    </a:cubicBezTo>
                    <a:cubicBezTo>
                      <a:pt x="40" y="1013"/>
                      <a:pt x="40" y="1014"/>
                      <a:pt x="41" y="1014"/>
                    </a:cubicBezTo>
                    <a:cubicBezTo>
                      <a:pt x="44" y="1016"/>
                      <a:pt x="44" y="1016"/>
                      <a:pt x="44" y="1016"/>
                    </a:cubicBezTo>
                    <a:cubicBezTo>
                      <a:pt x="41" y="1018"/>
                      <a:pt x="41" y="1018"/>
                      <a:pt x="41" y="1018"/>
                    </a:cubicBezTo>
                    <a:cubicBezTo>
                      <a:pt x="41" y="1019"/>
                      <a:pt x="40" y="1019"/>
                      <a:pt x="40" y="1020"/>
                    </a:cubicBezTo>
                    <a:cubicBezTo>
                      <a:pt x="40" y="1020"/>
                      <a:pt x="41" y="1021"/>
                      <a:pt x="41" y="1021"/>
                    </a:cubicBezTo>
                    <a:cubicBezTo>
                      <a:pt x="44" y="1023"/>
                      <a:pt x="44" y="1023"/>
                      <a:pt x="44" y="1023"/>
                    </a:cubicBezTo>
                    <a:cubicBezTo>
                      <a:pt x="41" y="1025"/>
                      <a:pt x="41" y="1025"/>
                      <a:pt x="41" y="1025"/>
                    </a:cubicBezTo>
                    <a:cubicBezTo>
                      <a:pt x="41" y="1025"/>
                      <a:pt x="41" y="1026"/>
                      <a:pt x="41" y="1026"/>
                    </a:cubicBezTo>
                    <a:cubicBezTo>
                      <a:pt x="41" y="1027"/>
                      <a:pt x="41" y="1027"/>
                      <a:pt x="41" y="1027"/>
                    </a:cubicBezTo>
                    <a:cubicBezTo>
                      <a:pt x="45" y="1029"/>
                      <a:pt x="45" y="1029"/>
                      <a:pt x="45" y="1029"/>
                    </a:cubicBezTo>
                    <a:cubicBezTo>
                      <a:pt x="40" y="1032"/>
                      <a:pt x="40" y="1032"/>
                      <a:pt x="40" y="1032"/>
                    </a:cubicBezTo>
                    <a:cubicBezTo>
                      <a:pt x="40" y="1032"/>
                      <a:pt x="39" y="1032"/>
                      <a:pt x="39" y="1033"/>
                    </a:cubicBezTo>
                    <a:cubicBezTo>
                      <a:pt x="39" y="1033"/>
                      <a:pt x="40" y="1034"/>
                      <a:pt x="40" y="1034"/>
                    </a:cubicBezTo>
                    <a:cubicBezTo>
                      <a:pt x="41" y="1035"/>
                      <a:pt x="41" y="1035"/>
                      <a:pt x="41" y="1035"/>
                    </a:cubicBezTo>
                    <a:cubicBezTo>
                      <a:pt x="37" y="1037"/>
                      <a:pt x="37" y="1037"/>
                      <a:pt x="37" y="1037"/>
                    </a:cubicBezTo>
                    <a:cubicBezTo>
                      <a:pt x="37" y="1038"/>
                      <a:pt x="37" y="1038"/>
                      <a:pt x="37" y="1039"/>
                    </a:cubicBezTo>
                    <a:cubicBezTo>
                      <a:pt x="37" y="1039"/>
                      <a:pt x="37" y="1040"/>
                      <a:pt x="37" y="1040"/>
                    </a:cubicBezTo>
                    <a:cubicBezTo>
                      <a:pt x="40" y="1041"/>
                      <a:pt x="40" y="1041"/>
                      <a:pt x="40" y="1041"/>
                    </a:cubicBezTo>
                    <a:cubicBezTo>
                      <a:pt x="41" y="1040"/>
                      <a:pt x="41" y="1040"/>
                      <a:pt x="41" y="1040"/>
                    </a:cubicBezTo>
                    <a:cubicBezTo>
                      <a:pt x="40" y="1039"/>
                      <a:pt x="40" y="1039"/>
                      <a:pt x="40" y="1039"/>
                    </a:cubicBezTo>
                    <a:cubicBezTo>
                      <a:pt x="31" y="1040"/>
                      <a:pt x="31" y="1040"/>
                      <a:pt x="31" y="1040"/>
                    </a:cubicBezTo>
                    <a:cubicBezTo>
                      <a:pt x="31" y="1040"/>
                      <a:pt x="30" y="1041"/>
                      <a:pt x="30" y="1041"/>
                    </a:cubicBezTo>
                    <a:cubicBezTo>
                      <a:pt x="30" y="1042"/>
                      <a:pt x="30" y="1043"/>
                      <a:pt x="31" y="1043"/>
                    </a:cubicBezTo>
                    <a:cubicBezTo>
                      <a:pt x="36" y="1046"/>
                      <a:pt x="36" y="1046"/>
                      <a:pt x="36" y="1046"/>
                    </a:cubicBezTo>
                    <a:cubicBezTo>
                      <a:pt x="36" y="1045"/>
                      <a:pt x="36" y="1045"/>
                      <a:pt x="36" y="1045"/>
                    </a:cubicBezTo>
                    <a:cubicBezTo>
                      <a:pt x="37" y="1043"/>
                      <a:pt x="37" y="1043"/>
                      <a:pt x="37" y="1043"/>
                    </a:cubicBezTo>
                    <a:cubicBezTo>
                      <a:pt x="25" y="1042"/>
                      <a:pt x="25" y="1042"/>
                      <a:pt x="25" y="1042"/>
                    </a:cubicBezTo>
                    <a:cubicBezTo>
                      <a:pt x="25" y="1042"/>
                      <a:pt x="24" y="1042"/>
                      <a:pt x="24" y="1043"/>
                    </a:cubicBezTo>
                    <a:cubicBezTo>
                      <a:pt x="24" y="1044"/>
                      <a:pt x="24" y="1044"/>
                      <a:pt x="24" y="1045"/>
                    </a:cubicBezTo>
                    <a:cubicBezTo>
                      <a:pt x="32" y="1049"/>
                      <a:pt x="32" y="1049"/>
                      <a:pt x="32" y="1049"/>
                    </a:cubicBezTo>
                    <a:cubicBezTo>
                      <a:pt x="32" y="1048"/>
                      <a:pt x="32" y="1048"/>
                      <a:pt x="32" y="1048"/>
                    </a:cubicBezTo>
                    <a:cubicBezTo>
                      <a:pt x="31" y="1047"/>
                      <a:pt x="31" y="1047"/>
                      <a:pt x="31" y="1047"/>
                    </a:cubicBezTo>
                    <a:cubicBezTo>
                      <a:pt x="32" y="1048"/>
                      <a:pt x="32" y="1048"/>
                      <a:pt x="32" y="1048"/>
                    </a:cubicBezTo>
                    <a:cubicBezTo>
                      <a:pt x="32" y="1047"/>
                      <a:pt x="32" y="1047"/>
                      <a:pt x="32" y="1047"/>
                    </a:cubicBezTo>
                    <a:cubicBezTo>
                      <a:pt x="32" y="1047"/>
                      <a:pt x="31" y="1047"/>
                      <a:pt x="31" y="1047"/>
                    </a:cubicBezTo>
                    <a:cubicBezTo>
                      <a:pt x="32" y="1048"/>
                      <a:pt x="32" y="1048"/>
                      <a:pt x="32" y="1048"/>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1" y="1046"/>
                      <a:pt x="31" y="1046"/>
                    </a:cubicBezTo>
                    <a:cubicBezTo>
                      <a:pt x="27" y="1045"/>
                      <a:pt x="20" y="1041"/>
                      <a:pt x="14" y="1038"/>
                    </a:cubicBezTo>
                    <a:cubicBezTo>
                      <a:pt x="11" y="1037"/>
                      <a:pt x="8" y="1036"/>
                      <a:pt x="6" y="1035"/>
                    </a:cubicBezTo>
                    <a:cubicBezTo>
                      <a:pt x="5" y="1034"/>
                      <a:pt x="4" y="1034"/>
                      <a:pt x="3" y="1033"/>
                    </a:cubicBezTo>
                    <a:cubicBezTo>
                      <a:pt x="3" y="1033"/>
                      <a:pt x="3" y="1033"/>
                      <a:pt x="3" y="1033"/>
                    </a:cubicBezTo>
                    <a:cubicBezTo>
                      <a:pt x="3" y="1033"/>
                      <a:pt x="3" y="1033"/>
                      <a:pt x="3"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1" y="1033"/>
                      <a:pt x="1" y="1033"/>
                      <a:pt x="0" y="1034"/>
                    </a:cubicBezTo>
                    <a:cubicBezTo>
                      <a:pt x="0" y="1035"/>
                      <a:pt x="0" y="1035"/>
                      <a:pt x="1" y="1036"/>
                    </a:cubicBezTo>
                    <a:cubicBezTo>
                      <a:pt x="14" y="1044"/>
                      <a:pt x="14" y="1044"/>
                      <a:pt x="14" y="1044"/>
                    </a:cubicBezTo>
                    <a:cubicBezTo>
                      <a:pt x="8" y="1042"/>
                      <a:pt x="8" y="1042"/>
                      <a:pt x="8" y="1042"/>
                    </a:cubicBezTo>
                    <a:cubicBezTo>
                      <a:pt x="7" y="1041"/>
                      <a:pt x="6" y="1042"/>
                      <a:pt x="6" y="1042"/>
                    </a:cubicBezTo>
                    <a:cubicBezTo>
                      <a:pt x="6" y="1043"/>
                      <a:pt x="6" y="1044"/>
                      <a:pt x="7" y="1044"/>
                    </a:cubicBezTo>
                    <a:cubicBezTo>
                      <a:pt x="16" y="1050"/>
                      <a:pt x="16" y="1050"/>
                      <a:pt x="16" y="1050"/>
                    </a:cubicBezTo>
                    <a:cubicBezTo>
                      <a:pt x="17" y="1051"/>
                      <a:pt x="18" y="1050"/>
                      <a:pt x="18" y="1050"/>
                    </a:cubicBezTo>
                    <a:cubicBezTo>
                      <a:pt x="19" y="1049"/>
                      <a:pt x="18" y="1048"/>
                      <a:pt x="18" y="104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1" name="Freeform 1217">
                <a:extLst>
                  <a:ext uri="{FF2B5EF4-FFF2-40B4-BE49-F238E27FC236}">
                    <a16:creationId xmlns:a16="http://schemas.microsoft.com/office/drawing/2014/main" id="{F8594EAB-068F-414E-A3F8-41EB133636EC}"/>
                  </a:ext>
                </a:extLst>
              </p:cNvPr>
              <p:cNvSpPr>
                <a:spLocks/>
              </p:cNvSpPr>
              <p:nvPr/>
            </p:nvSpPr>
            <p:spPr bwMode="auto">
              <a:xfrm>
                <a:off x="4405402" y="691426"/>
                <a:ext cx="774242" cy="521527"/>
              </a:xfrm>
              <a:custGeom>
                <a:avLst/>
                <a:gdLst>
                  <a:gd name="T0" fmla="*/ 245 w 354"/>
                  <a:gd name="T1" fmla="*/ 200 h 238"/>
                  <a:gd name="T2" fmla="*/ 159 w 354"/>
                  <a:gd name="T3" fmla="*/ 26 h 238"/>
                  <a:gd name="T4" fmla="*/ 245 w 354"/>
                  <a:gd name="T5" fmla="*/ 203 h 238"/>
                </a:gdLst>
                <a:ahLst/>
                <a:cxnLst>
                  <a:cxn ang="0">
                    <a:pos x="T0" y="T1"/>
                  </a:cxn>
                  <a:cxn ang="0">
                    <a:pos x="T2" y="T3"/>
                  </a:cxn>
                  <a:cxn ang="0">
                    <a:pos x="T4" y="T5"/>
                  </a:cxn>
                </a:cxnLst>
                <a:rect l="0" t="0" r="r" b="b"/>
                <a:pathLst>
                  <a:path w="354" h="238">
                    <a:moveTo>
                      <a:pt x="245" y="200"/>
                    </a:moveTo>
                    <a:cubicBezTo>
                      <a:pt x="117" y="238"/>
                      <a:pt x="0" y="70"/>
                      <a:pt x="159" y="26"/>
                    </a:cubicBezTo>
                    <a:cubicBezTo>
                      <a:pt x="257" y="0"/>
                      <a:pt x="354" y="158"/>
                      <a:pt x="245" y="2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2" name="Freeform 1218">
                <a:extLst>
                  <a:ext uri="{FF2B5EF4-FFF2-40B4-BE49-F238E27FC236}">
                    <a16:creationId xmlns:a16="http://schemas.microsoft.com/office/drawing/2014/main" id="{E57E2FB9-1CEC-421D-9710-B2D4D3A9B95F}"/>
                  </a:ext>
                </a:extLst>
              </p:cNvPr>
              <p:cNvSpPr>
                <a:spLocks/>
              </p:cNvSpPr>
              <p:nvPr/>
            </p:nvSpPr>
            <p:spPr bwMode="auto">
              <a:xfrm>
                <a:off x="4529345" y="625431"/>
                <a:ext cx="647080" cy="545672"/>
              </a:xfrm>
              <a:custGeom>
                <a:avLst/>
                <a:gdLst>
                  <a:gd name="T0" fmla="*/ 187 w 295"/>
                  <a:gd name="T1" fmla="*/ 227 h 249"/>
                  <a:gd name="T2" fmla="*/ 55 w 295"/>
                  <a:gd name="T3" fmla="*/ 181 h 249"/>
                  <a:gd name="T4" fmla="*/ 64 w 295"/>
                  <a:gd name="T5" fmla="*/ 77 h 249"/>
                  <a:gd name="T6" fmla="*/ 182 w 295"/>
                  <a:gd name="T7" fmla="*/ 232 h 249"/>
                  <a:gd name="T8" fmla="*/ 193 w 295"/>
                  <a:gd name="T9" fmla="*/ 234 h 249"/>
                  <a:gd name="T10" fmla="*/ 245 w 295"/>
                  <a:gd name="T11" fmla="*/ 177 h 249"/>
                  <a:gd name="T12" fmla="*/ 222 w 295"/>
                  <a:gd name="T13" fmla="*/ 98 h 249"/>
                  <a:gd name="T14" fmla="*/ 67 w 295"/>
                  <a:gd name="T15" fmla="*/ 66 h 249"/>
                  <a:gd name="T16" fmla="*/ 34 w 295"/>
                  <a:gd name="T17" fmla="*/ 187 h 249"/>
                  <a:gd name="T18" fmla="*/ 189 w 295"/>
                  <a:gd name="T19" fmla="*/ 233 h 249"/>
                  <a:gd name="T20" fmla="*/ 187 w 295"/>
                  <a:gd name="T21" fmla="*/ 2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49">
                    <a:moveTo>
                      <a:pt x="187" y="227"/>
                    </a:moveTo>
                    <a:cubicBezTo>
                      <a:pt x="139" y="241"/>
                      <a:pt x="86" y="221"/>
                      <a:pt x="55" y="181"/>
                    </a:cubicBezTo>
                    <a:cubicBezTo>
                      <a:pt x="29" y="148"/>
                      <a:pt x="30" y="104"/>
                      <a:pt x="64" y="77"/>
                    </a:cubicBezTo>
                    <a:cubicBezTo>
                      <a:pt x="163" y="0"/>
                      <a:pt x="295" y="182"/>
                      <a:pt x="182" y="232"/>
                    </a:cubicBezTo>
                    <a:cubicBezTo>
                      <a:pt x="169" y="238"/>
                      <a:pt x="189" y="236"/>
                      <a:pt x="193" y="234"/>
                    </a:cubicBezTo>
                    <a:cubicBezTo>
                      <a:pt x="219" y="223"/>
                      <a:pt x="240" y="205"/>
                      <a:pt x="245" y="177"/>
                    </a:cubicBezTo>
                    <a:cubicBezTo>
                      <a:pt x="251" y="149"/>
                      <a:pt x="239" y="120"/>
                      <a:pt x="222" y="98"/>
                    </a:cubicBezTo>
                    <a:cubicBezTo>
                      <a:pt x="184" y="46"/>
                      <a:pt x="123" y="40"/>
                      <a:pt x="67" y="66"/>
                    </a:cubicBezTo>
                    <a:cubicBezTo>
                      <a:pt x="16" y="90"/>
                      <a:pt x="0" y="141"/>
                      <a:pt x="34" y="187"/>
                    </a:cubicBezTo>
                    <a:cubicBezTo>
                      <a:pt x="69" y="235"/>
                      <a:pt x="134" y="249"/>
                      <a:pt x="189" y="233"/>
                    </a:cubicBezTo>
                    <a:cubicBezTo>
                      <a:pt x="201" y="230"/>
                      <a:pt x="199" y="224"/>
                      <a:pt x="187" y="22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3" name="Freeform 1219">
                <a:extLst>
                  <a:ext uri="{FF2B5EF4-FFF2-40B4-BE49-F238E27FC236}">
                    <a16:creationId xmlns:a16="http://schemas.microsoft.com/office/drawing/2014/main" id="{CCBEB64B-2468-4729-A817-C6F5D1E71620}"/>
                  </a:ext>
                </a:extLst>
              </p:cNvPr>
              <p:cNvSpPr>
                <a:spLocks/>
              </p:cNvSpPr>
              <p:nvPr/>
            </p:nvSpPr>
            <p:spPr bwMode="auto">
              <a:xfrm>
                <a:off x="4881858" y="892633"/>
                <a:ext cx="101408" cy="54728"/>
              </a:xfrm>
              <a:custGeom>
                <a:avLst/>
                <a:gdLst>
                  <a:gd name="T0" fmla="*/ 28 w 46"/>
                  <a:gd name="T1" fmla="*/ 3 h 25"/>
                  <a:gd name="T2" fmla="*/ 3 w 46"/>
                  <a:gd name="T3" fmla="*/ 21 h 25"/>
                  <a:gd name="T4" fmla="*/ 8 w 46"/>
                  <a:gd name="T5" fmla="*/ 25 h 25"/>
                  <a:gd name="T6" fmla="*/ 20 w 46"/>
                  <a:gd name="T7" fmla="*/ 20 h 25"/>
                  <a:gd name="T8" fmla="*/ 40 w 46"/>
                  <a:gd name="T9" fmla="*/ 7 h 25"/>
                  <a:gd name="T10" fmla="*/ 42 w 46"/>
                  <a:gd name="T11" fmla="*/ 1 h 25"/>
                  <a:gd name="T12" fmla="*/ 28 w 46"/>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46" h="25">
                    <a:moveTo>
                      <a:pt x="28" y="3"/>
                    </a:moveTo>
                    <a:cubicBezTo>
                      <a:pt x="19" y="8"/>
                      <a:pt x="10" y="13"/>
                      <a:pt x="3" y="21"/>
                    </a:cubicBezTo>
                    <a:cubicBezTo>
                      <a:pt x="0" y="24"/>
                      <a:pt x="6" y="25"/>
                      <a:pt x="8" y="25"/>
                    </a:cubicBezTo>
                    <a:cubicBezTo>
                      <a:pt x="12" y="25"/>
                      <a:pt x="18" y="24"/>
                      <a:pt x="20" y="20"/>
                    </a:cubicBezTo>
                    <a:cubicBezTo>
                      <a:pt x="26" y="14"/>
                      <a:pt x="32" y="10"/>
                      <a:pt x="40" y="7"/>
                    </a:cubicBezTo>
                    <a:cubicBezTo>
                      <a:pt x="42" y="6"/>
                      <a:pt x="46" y="2"/>
                      <a:pt x="42" y="1"/>
                    </a:cubicBezTo>
                    <a:cubicBezTo>
                      <a:pt x="37" y="0"/>
                      <a:pt x="32" y="1"/>
                      <a:pt x="28" y="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4" name="Freeform 1220">
                <a:extLst>
                  <a:ext uri="{FF2B5EF4-FFF2-40B4-BE49-F238E27FC236}">
                    <a16:creationId xmlns:a16="http://schemas.microsoft.com/office/drawing/2014/main" id="{1F766900-E023-4E5F-B41B-9287090027F0}"/>
                  </a:ext>
                </a:extLst>
              </p:cNvPr>
              <p:cNvSpPr>
                <a:spLocks/>
              </p:cNvSpPr>
              <p:nvPr/>
            </p:nvSpPr>
            <p:spPr bwMode="auto">
              <a:xfrm>
                <a:off x="4703187" y="800883"/>
                <a:ext cx="93360" cy="62776"/>
              </a:xfrm>
              <a:custGeom>
                <a:avLst/>
                <a:gdLst>
                  <a:gd name="T0" fmla="*/ 26 w 43"/>
                  <a:gd name="T1" fmla="*/ 4 h 29"/>
                  <a:gd name="T2" fmla="*/ 1 w 43"/>
                  <a:gd name="T3" fmla="*/ 26 h 29"/>
                  <a:gd name="T4" fmla="*/ 9 w 43"/>
                  <a:gd name="T5" fmla="*/ 28 h 29"/>
                  <a:gd name="T6" fmla="*/ 20 w 43"/>
                  <a:gd name="T7" fmla="*/ 23 h 29"/>
                  <a:gd name="T8" fmla="*/ 36 w 43"/>
                  <a:gd name="T9" fmla="*/ 6 h 29"/>
                  <a:gd name="T10" fmla="*/ 39 w 43"/>
                  <a:gd name="T11" fmla="*/ 1 h 29"/>
                  <a:gd name="T12" fmla="*/ 26 w 43"/>
                  <a:gd name="T13" fmla="*/ 4 h 29"/>
                </a:gdLst>
                <a:ahLst/>
                <a:cxnLst>
                  <a:cxn ang="0">
                    <a:pos x="T0" y="T1"/>
                  </a:cxn>
                  <a:cxn ang="0">
                    <a:pos x="T2" y="T3"/>
                  </a:cxn>
                  <a:cxn ang="0">
                    <a:pos x="T4" y="T5"/>
                  </a:cxn>
                  <a:cxn ang="0">
                    <a:pos x="T6" y="T7"/>
                  </a:cxn>
                  <a:cxn ang="0">
                    <a:pos x="T8" y="T9"/>
                  </a:cxn>
                  <a:cxn ang="0">
                    <a:pos x="T10" y="T11"/>
                  </a:cxn>
                  <a:cxn ang="0">
                    <a:pos x="T12" y="T13"/>
                  </a:cxn>
                </a:cxnLst>
                <a:rect l="0" t="0" r="r" b="b"/>
                <a:pathLst>
                  <a:path w="43" h="29">
                    <a:moveTo>
                      <a:pt x="26" y="4"/>
                    </a:moveTo>
                    <a:cubicBezTo>
                      <a:pt x="15" y="8"/>
                      <a:pt x="6" y="15"/>
                      <a:pt x="1" y="26"/>
                    </a:cubicBezTo>
                    <a:cubicBezTo>
                      <a:pt x="0" y="29"/>
                      <a:pt x="8" y="28"/>
                      <a:pt x="9" y="28"/>
                    </a:cubicBezTo>
                    <a:cubicBezTo>
                      <a:pt x="12" y="28"/>
                      <a:pt x="18" y="26"/>
                      <a:pt x="20" y="23"/>
                    </a:cubicBezTo>
                    <a:cubicBezTo>
                      <a:pt x="23" y="15"/>
                      <a:pt x="28" y="9"/>
                      <a:pt x="36" y="6"/>
                    </a:cubicBezTo>
                    <a:cubicBezTo>
                      <a:pt x="38" y="5"/>
                      <a:pt x="43" y="2"/>
                      <a:pt x="39" y="1"/>
                    </a:cubicBezTo>
                    <a:cubicBezTo>
                      <a:pt x="34" y="0"/>
                      <a:pt x="29" y="2"/>
                      <a:pt x="26" y="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5" name="Freeform 1221">
                <a:extLst>
                  <a:ext uri="{FF2B5EF4-FFF2-40B4-BE49-F238E27FC236}">
                    <a16:creationId xmlns:a16="http://schemas.microsoft.com/office/drawing/2014/main" id="{E354346C-2D91-4B8F-9061-B4834CA22447}"/>
                  </a:ext>
                </a:extLst>
              </p:cNvPr>
              <p:cNvSpPr>
                <a:spLocks/>
              </p:cNvSpPr>
              <p:nvPr/>
            </p:nvSpPr>
            <p:spPr bwMode="auto">
              <a:xfrm>
                <a:off x="4675823" y="969896"/>
                <a:ext cx="241448" cy="128772"/>
              </a:xfrm>
              <a:custGeom>
                <a:avLst/>
                <a:gdLst>
                  <a:gd name="T0" fmla="*/ 91 w 110"/>
                  <a:gd name="T1" fmla="*/ 31 h 59"/>
                  <a:gd name="T2" fmla="*/ 22 w 110"/>
                  <a:gd name="T3" fmla="*/ 7 h 59"/>
                  <a:gd name="T4" fmla="*/ 3 w 110"/>
                  <a:gd name="T5" fmla="*/ 12 h 59"/>
                  <a:gd name="T6" fmla="*/ 98 w 110"/>
                  <a:gd name="T7" fmla="*/ 40 h 59"/>
                  <a:gd name="T8" fmla="*/ 91 w 110"/>
                  <a:gd name="T9" fmla="*/ 31 h 59"/>
                </a:gdLst>
                <a:ahLst/>
                <a:cxnLst>
                  <a:cxn ang="0">
                    <a:pos x="T0" y="T1"/>
                  </a:cxn>
                  <a:cxn ang="0">
                    <a:pos x="T2" y="T3"/>
                  </a:cxn>
                  <a:cxn ang="0">
                    <a:pos x="T4" y="T5"/>
                  </a:cxn>
                  <a:cxn ang="0">
                    <a:pos x="T6" y="T7"/>
                  </a:cxn>
                  <a:cxn ang="0">
                    <a:pos x="T8" y="T9"/>
                  </a:cxn>
                </a:cxnLst>
                <a:rect l="0" t="0" r="r" b="b"/>
                <a:pathLst>
                  <a:path w="110" h="59">
                    <a:moveTo>
                      <a:pt x="91" y="31"/>
                    </a:moveTo>
                    <a:cubicBezTo>
                      <a:pt x="60" y="46"/>
                      <a:pt x="35" y="39"/>
                      <a:pt x="22" y="7"/>
                    </a:cubicBezTo>
                    <a:cubicBezTo>
                      <a:pt x="18" y="0"/>
                      <a:pt x="0" y="5"/>
                      <a:pt x="3" y="12"/>
                    </a:cubicBezTo>
                    <a:cubicBezTo>
                      <a:pt x="21" y="54"/>
                      <a:pt x="60" y="59"/>
                      <a:pt x="98" y="40"/>
                    </a:cubicBezTo>
                    <a:cubicBezTo>
                      <a:pt x="110" y="35"/>
                      <a:pt x="99" y="27"/>
                      <a:pt x="91" y="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6" name="Freeform 1222">
                <a:extLst>
                  <a:ext uri="{FF2B5EF4-FFF2-40B4-BE49-F238E27FC236}">
                    <a16:creationId xmlns:a16="http://schemas.microsoft.com/office/drawing/2014/main" id="{1575341D-C383-4E7C-82ED-1D4FEADF51EF}"/>
                  </a:ext>
                </a:extLst>
              </p:cNvPr>
              <p:cNvSpPr>
                <a:spLocks/>
              </p:cNvSpPr>
              <p:nvPr/>
            </p:nvSpPr>
            <p:spPr bwMode="auto">
              <a:xfrm>
                <a:off x="4709626" y="1135690"/>
                <a:ext cx="117505" cy="584303"/>
              </a:xfrm>
              <a:custGeom>
                <a:avLst/>
                <a:gdLst>
                  <a:gd name="T0" fmla="*/ 30 w 54"/>
                  <a:gd name="T1" fmla="*/ 9 h 267"/>
                  <a:gd name="T2" fmla="*/ 0 w 54"/>
                  <a:gd name="T3" fmla="*/ 262 h 267"/>
                  <a:gd name="T4" fmla="*/ 23 w 54"/>
                  <a:gd name="T5" fmla="*/ 256 h 267"/>
                  <a:gd name="T6" fmla="*/ 53 w 54"/>
                  <a:gd name="T7" fmla="*/ 6 h 267"/>
                  <a:gd name="T8" fmla="*/ 30 w 54"/>
                  <a:gd name="T9" fmla="*/ 9 h 267"/>
                </a:gdLst>
                <a:ahLst/>
                <a:cxnLst>
                  <a:cxn ang="0">
                    <a:pos x="T0" y="T1"/>
                  </a:cxn>
                  <a:cxn ang="0">
                    <a:pos x="T2" y="T3"/>
                  </a:cxn>
                  <a:cxn ang="0">
                    <a:pos x="T4" y="T5"/>
                  </a:cxn>
                  <a:cxn ang="0">
                    <a:pos x="T6" y="T7"/>
                  </a:cxn>
                  <a:cxn ang="0">
                    <a:pos x="T8" y="T9"/>
                  </a:cxn>
                </a:cxnLst>
                <a:rect l="0" t="0" r="r" b="b"/>
                <a:pathLst>
                  <a:path w="54" h="267">
                    <a:moveTo>
                      <a:pt x="30" y="9"/>
                    </a:moveTo>
                    <a:cubicBezTo>
                      <a:pt x="6" y="92"/>
                      <a:pt x="0" y="176"/>
                      <a:pt x="0" y="262"/>
                    </a:cubicBezTo>
                    <a:cubicBezTo>
                      <a:pt x="0" y="267"/>
                      <a:pt x="23" y="263"/>
                      <a:pt x="23" y="256"/>
                    </a:cubicBezTo>
                    <a:cubicBezTo>
                      <a:pt x="23" y="171"/>
                      <a:pt x="29" y="88"/>
                      <a:pt x="53" y="6"/>
                    </a:cubicBezTo>
                    <a:cubicBezTo>
                      <a:pt x="54" y="0"/>
                      <a:pt x="32" y="3"/>
                      <a:pt x="30"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7" name="Freeform 1223">
                <a:extLst>
                  <a:ext uri="{FF2B5EF4-FFF2-40B4-BE49-F238E27FC236}">
                    <a16:creationId xmlns:a16="http://schemas.microsoft.com/office/drawing/2014/main" id="{4EFEB43A-8E2B-41C5-9FC1-CD337A378958}"/>
                  </a:ext>
                </a:extLst>
              </p:cNvPr>
              <p:cNvSpPr>
                <a:spLocks/>
              </p:cNvSpPr>
              <p:nvPr/>
            </p:nvSpPr>
            <p:spPr bwMode="auto">
              <a:xfrm>
                <a:off x="4716064" y="1225831"/>
                <a:ext cx="376658" cy="481286"/>
              </a:xfrm>
              <a:custGeom>
                <a:avLst/>
                <a:gdLst>
                  <a:gd name="T0" fmla="*/ 26 w 172"/>
                  <a:gd name="T1" fmla="*/ 28 h 220"/>
                  <a:gd name="T2" fmla="*/ 122 w 172"/>
                  <a:gd name="T3" fmla="*/ 32 h 220"/>
                  <a:gd name="T4" fmla="*/ 142 w 172"/>
                  <a:gd name="T5" fmla="*/ 40 h 220"/>
                  <a:gd name="T6" fmla="*/ 137 w 172"/>
                  <a:gd name="T7" fmla="*/ 55 h 220"/>
                  <a:gd name="T8" fmla="*/ 113 w 172"/>
                  <a:gd name="T9" fmla="*/ 86 h 220"/>
                  <a:gd name="T10" fmla="*/ 44 w 172"/>
                  <a:gd name="T11" fmla="*/ 196 h 220"/>
                  <a:gd name="T12" fmla="*/ 44 w 172"/>
                  <a:gd name="T13" fmla="*/ 198 h 220"/>
                  <a:gd name="T14" fmla="*/ 91 w 172"/>
                  <a:gd name="T15" fmla="*/ 219 h 220"/>
                  <a:gd name="T16" fmla="*/ 108 w 172"/>
                  <a:gd name="T17" fmla="*/ 208 h 220"/>
                  <a:gd name="T18" fmla="*/ 83 w 172"/>
                  <a:gd name="T19" fmla="*/ 201 h 220"/>
                  <a:gd name="T20" fmla="*/ 75 w 172"/>
                  <a:gd name="T21" fmla="*/ 175 h 220"/>
                  <a:gd name="T22" fmla="*/ 107 w 172"/>
                  <a:gd name="T23" fmla="*/ 122 h 220"/>
                  <a:gd name="T24" fmla="*/ 171 w 172"/>
                  <a:gd name="T25" fmla="*/ 35 h 220"/>
                  <a:gd name="T26" fmla="*/ 169 w 172"/>
                  <a:gd name="T27" fmla="*/ 32 h 220"/>
                  <a:gd name="T28" fmla="*/ 17 w 172"/>
                  <a:gd name="T29" fmla="*/ 21 h 220"/>
                  <a:gd name="T30" fmla="*/ 26 w 172"/>
                  <a:gd name="T31" fmla="*/ 2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0">
                    <a:moveTo>
                      <a:pt x="26" y="28"/>
                    </a:moveTo>
                    <a:cubicBezTo>
                      <a:pt x="58" y="15"/>
                      <a:pt x="90" y="21"/>
                      <a:pt x="122" y="32"/>
                    </a:cubicBezTo>
                    <a:cubicBezTo>
                      <a:pt x="128" y="34"/>
                      <a:pt x="135" y="37"/>
                      <a:pt x="142" y="40"/>
                    </a:cubicBezTo>
                    <a:cubicBezTo>
                      <a:pt x="147" y="42"/>
                      <a:pt x="138" y="53"/>
                      <a:pt x="137" y="55"/>
                    </a:cubicBezTo>
                    <a:cubicBezTo>
                      <a:pt x="130" y="66"/>
                      <a:pt x="122" y="76"/>
                      <a:pt x="113" y="86"/>
                    </a:cubicBezTo>
                    <a:cubicBezTo>
                      <a:pt x="86" y="121"/>
                      <a:pt x="56" y="153"/>
                      <a:pt x="44" y="196"/>
                    </a:cubicBezTo>
                    <a:cubicBezTo>
                      <a:pt x="43" y="197"/>
                      <a:pt x="44" y="198"/>
                      <a:pt x="44" y="198"/>
                    </a:cubicBezTo>
                    <a:cubicBezTo>
                      <a:pt x="58" y="212"/>
                      <a:pt x="72" y="217"/>
                      <a:pt x="91" y="219"/>
                    </a:cubicBezTo>
                    <a:cubicBezTo>
                      <a:pt x="97" y="220"/>
                      <a:pt x="121" y="209"/>
                      <a:pt x="108" y="208"/>
                    </a:cubicBezTo>
                    <a:cubicBezTo>
                      <a:pt x="99" y="207"/>
                      <a:pt x="91" y="205"/>
                      <a:pt x="83" y="201"/>
                    </a:cubicBezTo>
                    <a:cubicBezTo>
                      <a:pt x="71" y="195"/>
                      <a:pt x="71" y="187"/>
                      <a:pt x="75" y="175"/>
                    </a:cubicBezTo>
                    <a:cubicBezTo>
                      <a:pt x="82" y="155"/>
                      <a:pt x="95" y="138"/>
                      <a:pt x="107" y="122"/>
                    </a:cubicBezTo>
                    <a:cubicBezTo>
                      <a:pt x="129" y="93"/>
                      <a:pt x="154" y="67"/>
                      <a:pt x="171" y="35"/>
                    </a:cubicBezTo>
                    <a:cubicBezTo>
                      <a:pt x="172" y="34"/>
                      <a:pt x="170" y="33"/>
                      <a:pt x="169" y="32"/>
                    </a:cubicBezTo>
                    <a:cubicBezTo>
                      <a:pt x="120" y="10"/>
                      <a:pt x="68" y="0"/>
                      <a:pt x="17" y="21"/>
                    </a:cubicBezTo>
                    <a:cubicBezTo>
                      <a:pt x="0" y="28"/>
                      <a:pt x="16" y="33"/>
                      <a:pt x="26" y="2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8" name="Freeform 1224">
                <a:extLst>
                  <a:ext uri="{FF2B5EF4-FFF2-40B4-BE49-F238E27FC236}">
                    <a16:creationId xmlns:a16="http://schemas.microsoft.com/office/drawing/2014/main" id="{AE2AC7FB-D4BA-41B8-88F7-0BD12968C2B8}"/>
                  </a:ext>
                </a:extLst>
              </p:cNvPr>
              <p:cNvSpPr>
                <a:spLocks/>
              </p:cNvSpPr>
              <p:nvPr/>
            </p:nvSpPr>
            <p:spPr bwMode="auto">
              <a:xfrm>
                <a:off x="4431156" y="1190418"/>
                <a:ext cx="320321" cy="453922"/>
              </a:xfrm>
              <a:custGeom>
                <a:avLst/>
                <a:gdLst>
                  <a:gd name="T0" fmla="*/ 123 w 146"/>
                  <a:gd name="T1" fmla="*/ 37 h 207"/>
                  <a:gd name="T2" fmla="*/ 42 w 146"/>
                  <a:gd name="T3" fmla="*/ 202 h 207"/>
                  <a:gd name="T4" fmla="*/ 64 w 146"/>
                  <a:gd name="T5" fmla="*/ 197 h 207"/>
                  <a:gd name="T6" fmla="*/ 78 w 146"/>
                  <a:gd name="T7" fmla="*/ 3 h 207"/>
                  <a:gd name="T8" fmla="*/ 57 w 146"/>
                  <a:gd name="T9" fmla="*/ 7 h 207"/>
                  <a:gd name="T10" fmla="*/ 42 w 146"/>
                  <a:gd name="T11" fmla="*/ 203 h 207"/>
                  <a:gd name="T12" fmla="*/ 63 w 146"/>
                  <a:gd name="T13" fmla="*/ 198 h 207"/>
                  <a:gd name="T14" fmla="*/ 145 w 146"/>
                  <a:gd name="T15" fmla="*/ 32 h 207"/>
                  <a:gd name="T16" fmla="*/ 123 w 146"/>
                  <a:gd name="T17" fmla="*/ 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07">
                    <a:moveTo>
                      <a:pt x="123" y="37"/>
                    </a:moveTo>
                    <a:cubicBezTo>
                      <a:pt x="94" y="91"/>
                      <a:pt x="68" y="147"/>
                      <a:pt x="42" y="202"/>
                    </a:cubicBezTo>
                    <a:cubicBezTo>
                      <a:pt x="49" y="201"/>
                      <a:pt x="56" y="199"/>
                      <a:pt x="64" y="197"/>
                    </a:cubicBezTo>
                    <a:cubicBezTo>
                      <a:pt x="22" y="144"/>
                      <a:pt x="60" y="59"/>
                      <a:pt x="78" y="3"/>
                    </a:cubicBezTo>
                    <a:cubicBezTo>
                      <a:pt x="79" y="0"/>
                      <a:pt x="59" y="2"/>
                      <a:pt x="57" y="7"/>
                    </a:cubicBezTo>
                    <a:cubicBezTo>
                      <a:pt x="39" y="63"/>
                      <a:pt x="0" y="150"/>
                      <a:pt x="42" y="203"/>
                    </a:cubicBezTo>
                    <a:cubicBezTo>
                      <a:pt x="45" y="207"/>
                      <a:pt x="61" y="202"/>
                      <a:pt x="63" y="198"/>
                    </a:cubicBezTo>
                    <a:cubicBezTo>
                      <a:pt x="89" y="143"/>
                      <a:pt x="116" y="87"/>
                      <a:pt x="145" y="32"/>
                    </a:cubicBezTo>
                    <a:cubicBezTo>
                      <a:pt x="146" y="30"/>
                      <a:pt x="126" y="31"/>
                      <a:pt x="123" y="3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9" name="Freeform 1225">
                <a:extLst>
                  <a:ext uri="{FF2B5EF4-FFF2-40B4-BE49-F238E27FC236}">
                    <a16:creationId xmlns:a16="http://schemas.microsoft.com/office/drawing/2014/main" id="{2003E5A7-E266-4F8C-9C9B-26850B36FBB5}"/>
                  </a:ext>
                </a:extLst>
              </p:cNvPr>
              <p:cNvSpPr>
                <a:spLocks/>
              </p:cNvSpPr>
              <p:nvPr/>
            </p:nvSpPr>
            <p:spPr bwMode="auto">
              <a:xfrm>
                <a:off x="4559928" y="1008528"/>
                <a:ext cx="144869" cy="217303"/>
              </a:xfrm>
              <a:custGeom>
                <a:avLst/>
                <a:gdLst>
                  <a:gd name="T0" fmla="*/ 9 w 66"/>
                  <a:gd name="T1" fmla="*/ 88 h 99"/>
                  <a:gd name="T2" fmla="*/ 0 w 66"/>
                  <a:gd name="T3" fmla="*/ 75 h 99"/>
                  <a:gd name="T4" fmla="*/ 6 w 66"/>
                  <a:gd name="T5" fmla="*/ 49 h 99"/>
                  <a:gd name="T6" fmla="*/ 25 w 66"/>
                  <a:gd name="T7" fmla="*/ 33 h 99"/>
                  <a:gd name="T8" fmla="*/ 37 w 66"/>
                  <a:gd name="T9" fmla="*/ 22 h 99"/>
                  <a:gd name="T10" fmla="*/ 50 w 66"/>
                  <a:gd name="T11" fmla="*/ 4 h 99"/>
                  <a:gd name="T12" fmla="*/ 61 w 66"/>
                  <a:gd name="T13" fmla="*/ 0 h 99"/>
                  <a:gd name="T14" fmla="*/ 66 w 66"/>
                  <a:gd name="T15" fmla="*/ 8 h 99"/>
                  <a:gd name="T16" fmla="*/ 54 w 66"/>
                  <a:gd name="T17" fmla="*/ 36 h 99"/>
                  <a:gd name="T18" fmla="*/ 44 w 66"/>
                  <a:gd name="T19" fmla="*/ 46 h 99"/>
                  <a:gd name="T20" fmla="*/ 46 w 66"/>
                  <a:gd name="T21" fmla="*/ 53 h 99"/>
                  <a:gd name="T22" fmla="*/ 56 w 66"/>
                  <a:gd name="T23" fmla="*/ 59 h 99"/>
                  <a:gd name="T24" fmla="*/ 61 w 66"/>
                  <a:gd name="T25" fmla="*/ 72 h 99"/>
                  <a:gd name="T26" fmla="*/ 57 w 66"/>
                  <a:gd name="T27" fmla="*/ 84 h 99"/>
                  <a:gd name="T28" fmla="*/ 42 w 66"/>
                  <a:gd name="T29" fmla="*/ 96 h 99"/>
                  <a:gd name="T30" fmla="*/ 23 w 66"/>
                  <a:gd name="T31" fmla="*/ 95 h 99"/>
                  <a:gd name="T32" fmla="*/ 9 w 66"/>
                  <a:gd name="T33" fmla="*/ 8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9">
                    <a:moveTo>
                      <a:pt x="9" y="88"/>
                    </a:moveTo>
                    <a:cubicBezTo>
                      <a:pt x="9" y="88"/>
                      <a:pt x="1" y="84"/>
                      <a:pt x="0" y="75"/>
                    </a:cubicBezTo>
                    <a:cubicBezTo>
                      <a:pt x="0" y="67"/>
                      <a:pt x="0" y="59"/>
                      <a:pt x="6" y="49"/>
                    </a:cubicBezTo>
                    <a:cubicBezTo>
                      <a:pt x="12" y="39"/>
                      <a:pt x="16" y="37"/>
                      <a:pt x="25" y="33"/>
                    </a:cubicBezTo>
                    <a:cubicBezTo>
                      <a:pt x="34" y="29"/>
                      <a:pt x="30" y="28"/>
                      <a:pt x="37" y="22"/>
                    </a:cubicBezTo>
                    <a:cubicBezTo>
                      <a:pt x="43" y="16"/>
                      <a:pt x="48" y="6"/>
                      <a:pt x="50" y="4"/>
                    </a:cubicBezTo>
                    <a:cubicBezTo>
                      <a:pt x="52" y="2"/>
                      <a:pt x="57" y="0"/>
                      <a:pt x="61" y="0"/>
                    </a:cubicBezTo>
                    <a:cubicBezTo>
                      <a:pt x="65" y="0"/>
                      <a:pt x="66" y="1"/>
                      <a:pt x="66" y="8"/>
                    </a:cubicBezTo>
                    <a:cubicBezTo>
                      <a:pt x="66" y="14"/>
                      <a:pt x="54" y="36"/>
                      <a:pt x="54" y="36"/>
                    </a:cubicBezTo>
                    <a:cubicBezTo>
                      <a:pt x="44" y="46"/>
                      <a:pt x="44" y="46"/>
                      <a:pt x="44" y="46"/>
                    </a:cubicBezTo>
                    <a:cubicBezTo>
                      <a:pt x="44" y="46"/>
                      <a:pt x="44" y="50"/>
                      <a:pt x="46" y="53"/>
                    </a:cubicBezTo>
                    <a:cubicBezTo>
                      <a:pt x="49" y="55"/>
                      <a:pt x="56" y="52"/>
                      <a:pt x="56" y="59"/>
                    </a:cubicBezTo>
                    <a:cubicBezTo>
                      <a:pt x="57" y="66"/>
                      <a:pt x="62" y="65"/>
                      <a:pt x="61" y="72"/>
                    </a:cubicBezTo>
                    <a:cubicBezTo>
                      <a:pt x="60" y="78"/>
                      <a:pt x="60" y="79"/>
                      <a:pt x="57" y="84"/>
                    </a:cubicBezTo>
                    <a:cubicBezTo>
                      <a:pt x="54" y="90"/>
                      <a:pt x="48" y="94"/>
                      <a:pt x="42" y="96"/>
                    </a:cubicBezTo>
                    <a:cubicBezTo>
                      <a:pt x="37" y="99"/>
                      <a:pt x="29" y="97"/>
                      <a:pt x="23" y="95"/>
                    </a:cubicBezTo>
                    <a:cubicBezTo>
                      <a:pt x="17" y="93"/>
                      <a:pt x="9" y="88"/>
                      <a:pt x="9"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0" name="Freeform 1226">
                <a:extLst>
                  <a:ext uri="{FF2B5EF4-FFF2-40B4-BE49-F238E27FC236}">
                    <a16:creationId xmlns:a16="http://schemas.microsoft.com/office/drawing/2014/main" id="{84EF4737-F975-4AE9-B8F9-6ACFDA00BBDE}"/>
                  </a:ext>
                </a:extLst>
              </p:cNvPr>
              <p:cNvSpPr>
                <a:spLocks/>
              </p:cNvSpPr>
              <p:nvPr/>
            </p:nvSpPr>
            <p:spPr bwMode="auto">
              <a:xfrm>
                <a:off x="4551880" y="1000479"/>
                <a:ext cx="164184" cy="231790"/>
              </a:xfrm>
              <a:custGeom>
                <a:avLst/>
                <a:gdLst>
                  <a:gd name="T0" fmla="*/ 14 w 75"/>
                  <a:gd name="T1" fmla="*/ 90 h 106"/>
                  <a:gd name="T2" fmla="*/ 14 w 75"/>
                  <a:gd name="T3" fmla="*/ 90 h 106"/>
                  <a:gd name="T4" fmla="*/ 11 w 75"/>
                  <a:gd name="T5" fmla="*/ 85 h 106"/>
                  <a:gd name="T6" fmla="*/ 14 w 75"/>
                  <a:gd name="T7" fmla="*/ 55 h 106"/>
                  <a:gd name="T8" fmla="*/ 36 w 75"/>
                  <a:gd name="T9" fmla="*/ 38 h 106"/>
                  <a:gd name="T10" fmla="*/ 44 w 75"/>
                  <a:gd name="T11" fmla="*/ 29 h 106"/>
                  <a:gd name="T12" fmla="*/ 57 w 75"/>
                  <a:gd name="T13" fmla="*/ 11 h 106"/>
                  <a:gd name="T14" fmla="*/ 57 w 75"/>
                  <a:gd name="T15" fmla="*/ 11 h 106"/>
                  <a:gd name="T16" fmla="*/ 57 w 75"/>
                  <a:gd name="T17" fmla="*/ 11 h 106"/>
                  <a:gd name="T18" fmla="*/ 65 w 75"/>
                  <a:gd name="T19" fmla="*/ 9 h 106"/>
                  <a:gd name="T20" fmla="*/ 66 w 75"/>
                  <a:gd name="T21" fmla="*/ 8 h 106"/>
                  <a:gd name="T22" fmla="*/ 66 w 75"/>
                  <a:gd name="T23" fmla="*/ 8 h 106"/>
                  <a:gd name="T24" fmla="*/ 66 w 75"/>
                  <a:gd name="T25" fmla="*/ 8 h 106"/>
                  <a:gd name="T26" fmla="*/ 66 w 75"/>
                  <a:gd name="T27" fmla="*/ 8 h 106"/>
                  <a:gd name="T28" fmla="*/ 70 w 75"/>
                  <a:gd name="T29" fmla="*/ 12 h 106"/>
                  <a:gd name="T30" fmla="*/ 63 w 75"/>
                  <a:gd name="T31" fmla="*/ 20 h 106"/>
                  <a:gd name="T32" fmla="*/ 54 w 75"/>
                  <a:gd name="T33" fmla="*/ 37 h 106"/>
                  <a:gd name="T34" fmla="*/ 43 w 75"/>
                  <a:gd name="T35" fmla="*/ 48 h 106"/>
                  <a:gd name="T36" fmla="*/ 44 w 75"/>
                  <a:gd name="T37" fmla="*/ 54 h 106"/>
                  <a:gd name="T38" fmla="*/ 54 w 75"/>
                  <a:gd name="T39" fmla="*/ 62 h 106"/>
                  <a:gd name="T40" fmla="*/ 56 w 75"/>
                  <a:gd name="T41" fmla="*/ 62 h 106"/>
                  <a:gd name="T42" fmla="*/ 56 w 75"/>
                  <a:gd name="T43" fmla="*/ 62 h 106"/>
                  <a:gd name="T44" fmla="*/ 56 w 75"/>
                  <a:gd name="T45" fmla="*/ 62 h 106"/>
                  <a:gd name="T46" fmla="*/ 56 w 75"/>
                  <a:gd name="T47" fmla="*/ 62 h 106"/>
                  <a:gd name="T48" fmla="*/ 56 w 75"/>
                  <a:gd name="T49" fmla="*/ 62 h 106"/>
                  <a:gd name="T50" fmla="*/ 56 w 75"/>
                  <a:gd name="T51" fmla="*/ 63 h 106"/>
                  <a:gd name="T52" fmla="*/ 60 w 75"/>
                  <a:gd name="T53" fmla="*/ 73 h 106"/>
                  <a:gd name="T54" fmla="*/ 59 w 75"/>
                  <a:gd name="T55" fmla="*/ 81 h 106"/>
                  <a:gd name="T56" fmla="*/ 52 w 75"/>
                  <a:gd name="T57" fmla="*/ 92 h 106"/>
                  <a:gd name="T58" fmla="*/ 28 w 75"/>
                  <a:gd name="T59" fmla="*/ 95 h 106"/>
                  <a:gd name="T60" fmla="*/ 16 w 75"/>
                  <a:gd name="T61" fmla="*/ 89 h 106"/>
                  <a:gd name="T62" fmla="*/ 15 w 75"/>
                  <a:gd name="T63" fmla="*/ 88 h 106"/>
                  <a:gd name="T64" fmla="*/ 13 w 75"/>
                  <a:gd name="T65" fmla="*/ 92 h 106"/>
                  <a:gd name="T66" fmla="*/ 26 w 75"/>
                  <a:gd name="T67" fmla="*/ 103 h 106"/>
                  <a:gd name="T68" fmla="*/ 48 w 75"/>
                  <a:gd name="T69" fmla="*/ 104 h 106"/>
                  <a:gd name="T70" fmla="*/ 67 w 75"/>
                  <a:gd name="T71" fmla="*/ 86 h 106"/>
                  <a:gd name="T72" fmla="*/ 69 w 75"/>
                  <a:gd name="T73" fmla="*/ 74 h 106"/>
                  <a:gd name="T74" fmla="*/ 65 w 75"/>
                  <a:gd name="T75" fmla="*/ 62 h 106"/>
                  <a:gd name="T76" fmla="*/ 57 w 75"/>
                  <a:gd name="T77" fmla="*/ 54 h 106"/>
                  <a:gd name="T78" fmla="*/ 53 w 75"/>
                  <a:gd name="T79" fmla="*/ 54 h 106"/>
                  <a:gd name="T80" fmla="*/ 53 w 75"/>
                  <a:gd name="T81" fmla="*/ 54 h 106"/>
                  <a:gd name="T82" fmla="*/ 53 w 75"/>
                  <a:gd name="T83" fmla="*/ 53 h 106"/>
                  <a:gd name="T84" fmla="*/ 53 w 75"/>
                  <a:gd name="T85" fmla="*/ 53 h 106"/>
                  <a:gd name="T86" fmla="*/ 52 w 75"/>
                  <a:gd name="T87" fmla="*/ 50 h 106"/>
                  <a:gd name="T88" fmla="*/ 52 w 75"/>
                  <a:gd name="T89" fmla="*/ 50 h 106"/>
                  <a:gd name="T90" fmla="*/ 48 w 75"/>
                  <a:gd name="T91" fmla="*/ 50 h 106"/>
                  <a:gd name="T92" fmla="*/ 61 w 75"/>
                  <a:gd name="T93" fmla="*/ 42 h 106"/>
                  <a:gd name="T94" fmla="*/ 74 w 75"/>
                  <a:gd name="T95" fmla="*/ 16 h 106"/>
                  <a:gd name="T96" fmla="*/ 75 w 75"/>
                  <a:gd name="T97" fmla="*/ 11 h 106"/>
                  <a:gd name="T98" fmla="*/ 73 w 75"/>
                  <a:gd name="T99" fmla="*/ 4 h 106"/>
                  <a:gd name="T100" fmla="*/ 65 w 75"/>
                  <a:gd name="T101" fmla="*/ 0 h 106"/>
                  <a:gd name="T102" fmla="*/ 49 w 75"/>
                  <a:gd name="T103" fmla="*/ 6 h 106"/>
                  <a:gd name="T104" fmla="*/ 34 w 75"/>
                  <a:gd name="T105" fmla="*/ 27 h 106"/>
                  <a:gd name="T106" fmla="*/ 27 w 75"/>
                  <a:gd name="T107" fmla="*/ 33 h 106"/>
                  <a:gd name="T108" fmla="*/ 0 w 75"/>
                  <a:gd name="T109" fmla="*/ 73 h 106"/>
                  <a:gd name="T110" fmla="*/ 11 w 75"/>
                  <a:gd name="T111" fmla="*/ 96 h 106"/>
                  <a:gd name="T112" fmla="*/ 13 w 75"/>
                  <a:gd name="T113" fmla="*/ 9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106">
                    <a:moveTo>
                      <a:pt x="13" y="92"/>
                    </a:moveTo>
                    <a:cubicBezTo>
                      <a:pt x="15" y="88"/>
                      <a:pt x="15" y="88"/>
                      <a:pt x="15" y="88"/>
                    </a:cubicBezTo>
                    <a:cubicBezTo>
                      <a:pt x="14" y="90"/>
                      <a:pt x="14" y="90"/>
                      <a:pt x="14" y="90"/>
                    </a:cubicBezTo>
                    <a:cubicBezTo>
                      <a:pt x="15" y="88"/>
                      <a:pt x="15" y="88"/>
                      <a:pt x="15" y="88"/>
                    </a:cubicBezTo>
                    <a:cubicBezTo>
                      <a:pt x="15" y="88"/>
                      <a:pt x="15" y="88"/>
                      <a:pt x="15" y="88"/>
                    </a:cubicBezTo>
                    <a:cubicBezTo>
                      <a:pt x="14" y="90"/>
                      <a:pt x="14" y="90"/>
                      <a:pt x="14" y="90"/>
                    </a:cubicBezTo>
                    <a:cubicBezTo>
                      <a:pt x="15" y="88"/>
                      <a:pt x="15" y="88"/>
                      <a:pt x="15" y="88"/>
                    </a:cubicBezTo>
                    <a:cubicBezTo>
                      <a:pt x="15" y="88"/>
                      <a:pt x="15" y="88"/>
                      <a:pt x="15" y="88"/>
                    </a:cubicBezTo>
                    <a:cubicBezTo>
                      <a:pt x="14" y="88"/>
                      <a:pt x="13" y="87"/>
                      <a:pt x="11" y="85"/>
                    </a:cubicBezTo>
                    <a:cubicBezTo>
                      <a:pt x="10" y="83"/>
                      <a:pt x="9" y="82"/>
                      <a:pt x="9" y="79"/>
                    </a:cubicBezTo>
                    <a:cubicBezTo>
                      <a:pt x="9" y="77"/>
                      <a:pt x="9" y="75"/>
                      <a:pt x="9" y="73"/>
                    </a:cubicBezTo>
                    <a:cubicBezTo>
                      <a:pt x="9" y="67"/>
                      <a:pt x="10" y="62"/>
                      <a:pt x="14" y="55"/>
                    </a:cubicBezTo>
                    <a:cubicBezTo>
                      <a:pt x="17" y="51"/>
                      <a:pt x="19" y="48"/>
                      <a:pt x="21" y="46"/>
                    </a:cubicBezTo>
                    <a:cubicBezTo>
                      <a:pt x="23" y="45"/>
                      <a:pt x="26" y="43"/>
                      <a:pt x="31" y="41"/>
                    </a:cubicBezTo>
                    <a:cubicBezTo>
                      <a:pt x="33" y="40"/>
                      <a:pt x="35" y="39"/>
                      <a:pt x="36" y="38"/>
                    </a:cubicBezTo>
                    <a:cubicBezTo>
                      <a:pt x="37" y="37"/>
                      <a:pt x="38" y="37"/>
                      <a:pt x="39" y="36"/>
                    </a:cubicBezTo>
                    <a:cubicBezTo>
                      <a:pt x="40" y="34"/>
                      <a:pt x="40" y="34"/>
                      <a:pt x="41" y="33"/>
                    </a:cubicBezTo>
                    <a:cubicBezTo>
                      <a:pt x="41" y="32"/>
                      <a:pt x="42" y="31"/>
                      <a:pt x="44" y="29"/>
                    </a:cubicBezTo>
                    <a:cubicBezTo>
                      <a:pt x="47" y="26"/>
                      <a:pt x="50" y="21"/>
                      <a:pt x="53" y="18"/>
                    </a:cubicBezTo>
                    <a:cubicBezTo>
                      <a:pt x="54" y="16"/>
                      <a:pt x="55" y="14"/>
                      <a:pt x="56" y="13"/>
                    </a:cubicBezTo>
                    <a:cubicBezTo>
                      <a:pt x="56" y="12"/>
                      <a:pt x="56" y="12"/>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8" y="10"/>
                      <a:pt x="60" y="9"/>
                    </a:cubicBezTo>
                    <a:cubicBezTo>
                      <a:pt x="62" y="9"/>
                      <a:pt x="64" y="9"/>
                      <a:pt x="65" y="9"/>
                    </a:cubicBezTo>
                    <a:cubicBezTo>
                      <a:pt x="65" y="9"/>
                      <a:pt x="65" y="9"/>
                      <a:pt x="65" y="9"/>
                    </a:cubicBezTo>
                    <a:cubicBezTo>
                      <a:pt x="66" y="9"/>
                      <a:pt x="66" y="9"/>
                      <a:pt x="66" y="9"/>
                    </a:cubicBezTo>
                    <a:cubicBezTo>
                      <a:pt x="66" y="8"/>
                      <a:pt x="66" y="8"/>
                      <a:pt x="66" y="8"/>
                    </a:cubicBezTo>
                    <a:cubicBezTo>
                      <a:pt x="66" y="8"/>
                      <a:pt x="66" y="8"/>
                      <a:pt x="66" y="8"/>
                    </a:cubicBezTo>
                    <a:cubicBezTo>
                      <a:pt x="66" y="9"/>
                      <a:pt x="66" y="9"/>
                      <a:pt x="66" y="9"/>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9"/>
                      <a:pt x="66" y="11"/>
                    </a:cubicBezTo>
                    <a:cubicBezTo>
                      <a:pt x="66" y="12"/>
                      <a:pt x="66" y="12"/>
                      <a:pt x="66" y="12"/>
                    </a:cubicBezTo>
                    <a:cubicBezTo>
                      <a:pt x="70" y="12"/>
                      <a:pt x="70" y="12"/>
                      <a:pt x="70" y="12"/>
                    </a:cubicBezTo>
                    <a:cubicBezTo>
                      <a:pt x="66" y="12"/>
                      <a:pt x="66" y="12"/>
                      <a:pt x="66" y="12"/>
                    </a:cubicBezTo>
                    <a:cubicBezTo>
                      <a:pt x="66" y="12"/>
                      <a:pt x="66" y="12"/>
                      <a:pt x="66" y="13"/>
                    </a:cubicBezTo>
                    <a:cubicBezTo>
                      <a:pt x="65" y="15"/>
                      <a:pt x="64" y="17"/>
                      <a:pt x="63" y="20"/>
                    </a:cubicBezTo>
                    <a:cubicBezTo>
                      <a:pt x="61" y="24"/>
                      <a:pt x="59" y="28"/>
                      <a:pt x="57" y="32"/>
                    </a:cubicBezTo>
                    <a:cubicBezTo>
                      <a:pt x="56" y="33"/>
                      <a:pt x="55" y="35"/>
                      <a:pt x="55" y="36"/>
                    </a:cubicBezTo>
                    <a:cubicBezTo>
                      <a:pt x="54" y="37"/>
                      <a:pt x="54" y="37"/>
                      <a:pt x="54" y="37"/>
                    </a:cubicBezTo>
                    <a:cubicBezTo>
                      <a:pt x="58" y="40"/>
                      <a:pt x="58" y="40"/>
                      <a:pt x="58" y="40"/>
                    </a:cubicBezTo>
                    <a:cubicBezTo>
                      <a:pt x="54" y="37"/>
                      <a:pt x="54" y="37"/>
                      <a:pt x="54" y="37"/>
                    </a:cubicBezTo>
                    <a:cubicBezTo>
                      <a:pt x="43" y="48"/>
                      <a:pt x="43" y="48"/>
                      <a:pt x="43" y="48"/>
                    </a:cubicBezTo>
                    <a:cubicBezTo>
                      <a:pt x="43" y="49"/>
                      <a:pt x="43" y="49"/>
                      <a:pt x="43" y="49"/>
                    </a:cubicBezTo>
                    <a:cubicBezTo>
                      <a:pt x="43" y="50"/>
                      <a:pt x="43" y="50"/>
                      <a:pt x="43" y="50"/>
                    </a:cubicBezTo>
                    <a:cubicBezTo>
                      <a:pt x="43" y="50"/>
                      <a:pt x="43" y="52"/>
                      <a:pt x="44" y="54"/>
                    </a:cubicBezTo>
                    <a:cubicBezTo>
                      <a:pt x="44" y="56"/>
                      <a:pt x="45" y="58"/>
                      <a:pt x="47" y="60"/>
                    </a:cubicBezTo>
                    <a:cubicBezTo>
                      <a:pt x="48" y="61"/>
                      <a:pt x="49" y="61"/>
                      <a:pt x="50" y="62"/>
                    </a:cubicBezTo>
                    <a:cubicBezTo>
                      <a:pt x="52" y="62"/>
                      <a:pt x="53" y="62"/>
                      <a:pt x="54" y="62"/>
                    </a:cubicBezTo>
                    <a:cubicBezTo>
                      <a:pt x="55" y="62"/>
                      <a:pt x="55"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3"/>
                    </a:cubicBezTo>
                    <a:cubicBezTo>
                      <a:pt x="56" y="65"/>
                      <a:pt x="56" y="67"/>
                      <a:pt x="57" y="68"/>
                    </a:cubicBezTo>
                    <a:cubicBezTo>
                      <a:pt x="58" y="70"/>
                      <a:pt x="59" y="72"/>
                      <a:pt x="60" y="72"/>
                    </a:cubicBezTo>
                    <a:cubicBezTo>
                      <a:pt x="60" y="73"/>
                      <a:pt x="60" y="73"/>
                      <a:pt x="60" y="73"/>
                    </a:cubicBezTo>
                    <a:cubicBezTo>
                      <a:pt x="60" y="73"/>
                      <a:pt x="60" y="74"/>
                      <a:pt x="60" y="74"/>
                    </a:cubicBezTo>
                    <a:cubicBezTo>
                      <a:pt x="60" y="74"/>
                      <a:pt x="60" y="75"/>
                      <a:pt x="60" y="75"/>
                    </a:cubicBezTo>
                    <a:cubicBezTo>
                      <a:pt x="60" y="79"/>
                      <a:pt x="60" y="80"/>
                      <a:pt x="59" y="81"/>
                    </a:cubicBezTo>
                    <a:cubicBezTo>
                      <a:pt x="59" y="82"/>
                      <a:pt x="59" y="82"/>
                      <a:pt x="59" y="83"/>
                    </a:cubicBezTo>
                    <a:cubicBezTo>
                      <a:pt x="59" y="84"/>
                      <a:pt x="58" y="85"/>
                      <a:pt x="57" y="86"/>
                    </a:cubicBezTo>
                    <a:cubicBezTo>
                      <a:pt x="56" y="88"/>
                      <a:pt x="55" y="90"/>
                      <a:pt x="52" y="92"/>
                    </a:cubicBezTo>
                    <a:cubicBezTo>
                      <a:pt x="50" y="94"/>
                      <a:pt x="47" y="95"/>
                      <a:pt x="45" y="96"/>
                    </a:cubicBezTo>
                    <a:cubicBezTo>
                      <a:pt x="44" y="97"/>
                      <a:pt x="42" y="97"/>
                      <a:pt x="41" y="97"/>
                    </a:cubicBezTo>
                    <a:cubicBezTo>
                      <a:pt x="37" y="97"/>
                      <a:pt x="32" y="96"/>
                      <a:pt x="28" y="95"/>
                    </a:cubicBezTo>
                    <a:cubicBezTo>
                      <a:pt x="28" y="95"/>
                      <a:pt x="28" y="95"/>
                      <a:pt x="28" y="95"/>
                    </a:cubicBezTo>
                    <a:cubicBezTo>
                      <a:pt x="25" y="94"/>
                      <a:pt x="22" y="92"/>
                      <a:pt x="20" y="91"/>
                    </a:cubicBezTo>
                    <a:cubicBezTo>
                      <a:pt x="18" y="90"/>
                      <a:pt x="17" y="90"/>
                      <a:pt x="16" y="89"/>
                    </a:cubicBezTo>
                    <a:cubicBezTo>
                      <a:pt x="16" y="89"/>
                      <a:pt x="16" y="89"/>
                      <a:pt x="15" y="89"/>
                    </a:cubicBezTo>
                    <a:cubicBezTo>
                      <a:pt x="15" y="88"/>
                      <a:pt x="15" y="88"/>
                      <a:pt x="15" y="88"/>
                    </a:cubicBezTo>
                    <a:cubicBezTo>
                      <a:pt x="15" y="88"/>
                      <a:pt x="15" y="88"/>
                      <a:pt x="15" y="88"/>
                    </a:cubicBezTo>
                    <a:cubicBezTo>
                      <a:pt x="15" y="88"/>
                      <a:pt x="15" y="88"/>
                      <a:pt x="15" y="88"/>
                    </a:cubicBezTo>
                    <a:cubicBezTo>
                      <a:pt x="15" y="88"/>
                      <a:pt x="15" y="88"/>
                      <a:pt x="15" y="88"/>
                    </a:cubicBezTo>
                    <a:cubicBezTo>
                      <a:pt x="13" y="92"/>
                      <a:pt x="13" y="92"/>
                      <a:pt x="13" y="92"/>
                    </a:cubicBezTo>
                    <a:cubicBezTo>
                      <a:pt x="10" y="96"/>
                      <a:pt x="10" y="96"/>
                      <a:pt x="10" y="96"/>
                    </a:cubicBezTo>
                    <a:cubicBezTo>
                      <a:pt x="10" y="96"/>
                      <a:pt x="12" y="97"/>
                      <a:pt x="15" y="99"/>
                    </a:cubicBezTo>
                    <a:cubicBezTo>
                      <a:pt x="18" y="100"/>
                      <a:pt x="22" y="102"/>
                      <a:pt x="26" y="103"/>
                    </a:cubicBezTo>
                    <a:cubicBezTo>
                      <a:pt x="26" y="103"/>
                      <a:pt x="26" y="103"/>
                      <a:pt x="26" y="103"/>
                    </a:cubicBezTo>
                    <a:cubicBezTo>
                      <a:pt x="30" y="104"/>
                      <a:pt x="35" y="106"/>
                      <a:pt x="41" y="106"/>
                    </a:cubicBezTo>
                    <a:cubicBezTo>
                      <a:pt x="43" y="106"/>
                      <a:pt x="46" y="105"/>
                      <a:pt x="48" y="104"/>
                    </a:cubicBezTo>
                    <a:cubicBezTo>
                      <a:pt x="51" y="103"/>
                      <a:pt x="54" y="101"/>
                      <a:pt x="58" y="99"/>
                    </a:cubicBezTo>
                    <a:cubicBezTo>
                      <a:pt x="61" y="97"/>
                      <a:pt x="63" y="94"/>
                      <a:pt x="65" y="90"/>
                    </a:cubicBezTo>
                    <a:cubicBezTo>
                      <a:pt x="66" y="89"/>
                      <a:pt x="67" y="88"/>
                      <a:pt x="67" y="86"/>
                    </a:cubicBezTo>
                    <a:cubicBezTo>
                      <a:pt x="68" y="85"/>
                      <a:pt x="68" y="83"/>
                      <a:pt x="68" y="82"/>
                    </a:cubicBezTo>
                    <a:cubicBezTo>
                      <a:pt x="69" y="80"/>
                      <a:pt x="69" y="79"/>
                      <a:pt x="69" y="76"/>
                    </a:cubicBezTo>
                    <a:cubicBezTo>
                      <a:pt x="69" y="76"/>
                      <a:pt x="69" y="75"/>
                      <a:pt x="69" y="74"/>
                    </a:cubicBezTo>
                    <a:cubicBezTo>
                      <a:pt x="69" y="72"/>
                      <a:pt x="69" y="71"/>
                      <a:pt x="68" y="69"/>
                    </a:cubicBezTo>
                    <a:cubicBezTo>
                      <a:pt x="67" y="67"/>
                      <a:pt x="66" y="66"/>
                      <a:pt x="66" y="66"/>
                    </a:cubicBezTo>
                    <a:cubicBezTo>
                      <a:pt x="65" y="65"/>
                      <a:pt x="65" y="64"/>
                      <a:pt x="65" y="62"/>
                    </a:cubicBezTo>
                    <a:cubicBezTo>
                      <a:pt x="65" y="61"/>
                      <a:pt x="64" y="60"/>
                      <a:pt x="64" y="59"/>
                    </a:cubicBezTo>
                    <a:cubicBezTo>
                      <a:pt x="63" y="57"/>
                      <a:pt x="62" y="55"/>
                      <a:pt x="60" y="55"/>
                    </a:cubicBezTo>
                    <a:cubicBezTo>
                      <a:pt x="59" y="54"/>
                      <a:pt x="58" y="54"/>
                      <a:pt x="57" y="54"/>
                    </a:cubicBezTo>
                    <a:cubicBezTo>
                      <a:pt x="55" y="53"/>
                      <a:pt x="54" y="53"/>
                      <a:pt x="54" y="53"/>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3"/>
                      <a:pt x="53" y="52"/>
                      <a:pt x="52" y="52"/>
                    </a:cubicBezTo>
                    <a:cubicBezTo>
                      <a:pt x="52" y="51"/>
                      <a:pt x="52" y="50"/>
                      <a:pt x="52" y="50"/>
                    </a:cubicBezTo>
                    <a:cubicBezTo>
                      <a:pt x="52" y="50"/>
                      <a:pt x="52" y="50"/>
                      <a:pt x="52" y="50"/>
                    </a:cubicBezTo>
                    <a:cubicBezTo>
                      <a:pt x="50" y="50"/>
                      <a:pt x="50" y="50"/>
                      <a:pt x="50" y="50"/>
                    </a:cubicBezTo>
                    <a:cubicBezTo>
                      <a:pt x="52" y="50"/>
                      <a:pt x="52" y="50"/>
                      <a:pt x="52" y="50"/>
                    </a:cubicBezTo>
                    <a:cubicBezTo>
                      <a:pt x="52" y="50"/>
                      <a:pt x="52" y="50"/>
                      <a:pt x="52" y="50"/>
                    </a:cubicBezTo>
                    <a:cubicBezTo>
                      <a:pt x="50" y="50"/>
                      <a:pt x="50" y="50"/>
                      <a:pt x="50" y="50"/>
                    </a:cubicBezTo>
                    <a:cubicBezTo>
                      <a:pt x="52" y="50"/>
                      <a:pt x="52" y="50"/>
                      <a:pt x="52" y="50"/>
                    </a:cubicBezTo>
                    <a:cubicBezTo>
                      <a:pt x="48" y="50"/>
                      <a:pt x="48" y="50"/>
                      <a:pt x="48" y="50"/>
                    </a:cubicBezTo>
                    <a:cubicBezTo>
                      <a:pt x="51" y="53"/>
                      <a:pt x="51" y="53"/>
                      <a:pt x="51" y="53"/>
                    </a:cubicBezTo>
                    <a:cubicBezTo>
                      <a:pt x="61" y="42"/>
                      <a:pt x="61" y="42"/>
                      <a:pt x="61" y="42"/>
                    </a:cubicBezTo>
                    <a:cubicBezTo>
                      <a:pt x="61" y="42"/>
                      <a:pt x="61" y="42"/>
                      <a:pt x="61" y="42"/>
                    </a:cubicBezTo>
                    <a:cubicBezTo>
                      <a:pt x="61" y="42"/>
                      <a:pt x="65" y="36"/>
                      <a:pt x="68" y="30"/>
                    </a:cubicBezTo>
                    <a:cubicBezTo>
                      <a:pt x="70" y="27"/>
                      <a:pt x="71" y="23"/>
                      <a:pt x="72" y="20"/>
                    </a:cubicBezTo>
                    <a:cubicBezTo>
                      <a:pt x="73" y="19"/>
                      <a:pt x="74" y="17"/>
                      <a:pt x="74" y="16"/>
                    </a:cubicBezTo>
                    <a:cubicBezTo>
                      <a:pt x="74" y="14"/>
                      <a:pt x="75" y="13"/>
                      <a:pt x="75" y="12"/>
                    </a:cubicBezTo>
                    <a:cubicBezTo>
                      <a:pt x="75" y="12"/>
                      <a:pt x="75" y="12"/>
                      <a:pt x="75" y="12"/>
                    </a:cubicBezTo>
                    <a:cubicBezTo>
                      <a:pt x="75" y="11"/>
                      <a:pt x="75" y="11"/>
                      <a:pt x="75" y="11"/>
                    </a:cubicBezTo>
                    <a:cubicBezTo>
                      <a:pt x="75" y="11"/>
                      <a:pt x="75" y="11"/>
                      <a:pt x="75" y="11"/>
                    </a:cubicBezTo>
                    <a:cubicBezTo>
                      <a:pt x="75" y="10"/>
                      <a:pt x="75" y="8"/>
                      <a:pt x="74" y="7"/>
                    </a:cubicBezTo>
                    <a:cubicBezTo>
                      <a:pt x="74" y="6"/>
                      <a:pt x="74" y="5"/>
                      <a:pt x="73" y="4"/>
                    </a:cubicBezTo>
                    <a:cubicBezTo>
                      <a:pt x="72" y="2"/>
                      <a:pt x="71" y="1"/>
                      <a:pt x="69" y="0"/>
                    </a:cubicBezTo>
                    <a:cubicBezTo>
                      <a:pt x="68" y="0"/>
                      <a:pt x="66" y="0"/>
                      <a:pt x="65" y="0"/>
                    </a:cubicBezTo>
                    <a:cubicBezTo>
                      <a:pt x="65" y="0"/>
                      <a:pt x="65" y="0"/>
                      <a:pt x="65" y="0"/>
                    </a:cubicBezTo>
                    <a:cubicBezTo>
                      <a:pt x="62" y="0"/>
                      <a:pt x="60" y="0"/>
                      <a:pt x="57" y="1"/>
                    </a:cubicBezTo>
                    <a:cubicBezTo>
                      <a:pt x="55" y="2"/>
                      <a:pt x="53" y="3"/>
                      <a:pt x="51" y="5"/>
                    </a:cubicBezTo>
                    <a:cubicBezTo>
                      <a:pt x="50" y="5"/>
                      <a:pt x="50" y="6"/>
                      <a:pt x="49" y="6"/>
                    </a:cubicBezTo>
                    <a:cubicBezTo>
                      <a:pt x="48" y="8"/>
                      <a:pt x="46" y="11"/>
                      <a:pt x="44" y="14"/>
                    </a:cubicBezTo>
                    <a:cubicBezTo>
                      <a:pt x="42" y="17"/>
                      <a:pt x="40" y="20"/>
                      <a:pt x="38" y="23"/>
                    </a:cubicBezTo>
                    <a:cubicBezTo>
                      <a:pt x="36" y="25"/>
                      <a:pt x="35" y="26"/>
                      <a:pt x="34" y="27"/>
                    </a:cubicBezTo>
                    <a:cubicBezTo>
                      <a:pt x="33" y="28"/>
                      <a:pt x="33" y="29"/>
                      <a:pt x="32" y="29"/>
                    </a:cubicBezTo>
                    <a:cubicBezTo>
                      <a:pt x="32" y="30"/>
                      <a:pt x="32" y="30"/>
                      <a:pt x="31" y="31"/>
                    </a:cubicBezTo>
                    <a:cubicBezTo>
                      <a:pt x="31" y="31"/>
                      <a:pt x="29" y="32"/>
                      <a:pt x="27" y="33"/>
                    </a:cubicBezTo>
                    <a:cubicBezTo>
                      <a:pt x="22" y="35"/>
                      <a:pt x="19" y="37"/>
                      <a:pt x="15" y="39"/>
                    </a:cubicBezTo>
                    <a:cubicBezTo>
                      <a:pt x="12" y="42"/>
                      <a:pt x="9" y="46"/>
                      <a:pt x="6" y="51"/>
                    </a:cubicBezTo>
                    <a:cubicBezTo>
                      <a:pt x="1" y="59"/>
                      <a:pt x="0" y="66"/>
                      <a:pt x="0" y="73"/>
                    </a:cubicBezTo>
                    <a:cubicBezTo>
                      <a:pt x="0" y="75"/>
                      <a:pt x="0" y="77"/>
                      <a:pt x="0" y="80"/>
                    </a:cubicBezTo>
                    <a:cubicBezTo>
                      <a:pt x="0" y="85"/>
                      <a:pt x="3" y="89"/>
                      <a:pt x="6" y="92"/>
                    </a:cubicBezTo>
                    <a:cubicBezTo>
                      <a:pt x="8" y="94"/>
                      <a:pt x="10" y="96"/>
                      <a:pt x="11" y="96"/>
                    </a:cubicBezTo>
                    <a:cubicBezTo>
                      <a:pt x="13" y="92"/>
                      <a:pt x="13" y="92"/>
                      <a:pt x="13" y="92"/>
                    </a:cubicBezTo>
                    <a:cubicBezTo>
                      <a:pt x="10" y="96"/>
                      <a:pt x="10" y="96"/>
                      <a:pt x="10" y="96"/>
                    </a:cubicBezTo>
                    <a:lnTo>
                      <a:pt x="13" y="9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1" name="Freeform 1227">
                <a:extLst>
                  <a:ext uri="{FF2B5EF4-FFF2-40B4-BE49-F238E27FC236}">
                    <a16:creationId xmlns:a16="http://schemas.microsoft.com/office/drawing/2014/main" id="{9661252D-FDC7-44E1-B8A0-08E1677DBD35}"/>
                  </a:ext>
                </a:extLst>
              </p:cNvPr>
              <p:cNvSpPr>
                <a:spLocks/>
              </p:cNvSpPr>
              <p:nvPr/>
            </p:nvSpPr>
            <p:spPr bwMode="auto">
              <a:xfrm>
                <a:off x="4411840" y="1728042"/>
                <a:ext cx="323540" cy="883698"/>
              </a:xfrm>
              <a:custGeom>
                <a:avLst/>
                <a:gdLst>
                  <a:gd name="T0" fmla="*/ 126 w 148"/>
                  <a:gd name="T1" fmla="*/ 9 h 404"/>
                  <a:gd name="T2" fmla="*/ 91 w 148"/>
                  <a:gd name="T3" fmla="*/ 307 h 404"/>
                  <a:gd name="T4" fmla="*/ 86 w 148"/>
                  <a:gd name="T5" fmla="*/ 381 h 404"/>
                  <a:gd name="T6" fmla="*/ 68 w 148"/>
                  <a:gd name="T7" fmla="*/ 389 h 404"/>
                  <a:gd name="T8" fmla="*/ 20 w 148"/>
                  <a:gd name="T9" fmla="*/ 391 h 404"/>
                  <a:gd name="T10" fmla="*/ 13 w 148"/>
                  <a:gd name="T11" fmla="*/ 402 h 404"/>
                  <a:gd name="T12" fmla="*/ 92 w 148"/>
                  <a:gd name="T13" fmla="*/ 393 h 404"/>
                  <a:gd name="T14" fmla="*/ 111 w 148"/>
                  <a:gd name="T15" fmla="*/ 342 h 404"/>
                  <a:gd name="T16" fmla="*/ 146 w 148"/>
                  <a:gd name="T17" fmla="*/ 6 h 404"/>
                  <a:gd name="T18" fmla="*/ 126 w 148"/>
                  <a:gd name="T19" fmla="*/ 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04">
                    <a:moveTo>
                      <a:pt x="126" y="9"/>
                    </a:moveTo>
                    <a:cubicBezTo>
                      <a:pt x="91" y="105"/>
                      <a:pt x="91" y="207"/>
                      <a:pt x="91" y="307"/>
                    </a:cubicBezTo>
                    <a:cubicBezTo>
                      <a:pt x="91" y="329"/>
                      <a:pt x="97" y="361"/>
                      <a:pt x="86" y="381"/>
                    </a:cubicBezTo>
                    <a:cubicBezTo>
                      <a:pt x="82" y="388"/>
                      <a:pt x="74" y="388"/>
                      <a:pt x="68" y="389"/>
                    </a:cubicBezTo>
                    <a:cubicBezTo>
                      <a:pt x="52" y="391"/>
                      <a:pt x="36" y="391"/>
                      <a:pt x="20" y="391"/>
                    </a:cubicBezTo>
                    <a:cubicBezTo>
                      <a:pt x="13" y="392"/>
                      <a:pt x="0" y="403"/>
                      <a:pt x="13" y="402"/>
                    </a:cubicBezTo>
                    <a:cubicBezTo>
                      <a:pt x="38" y="401"/>
                      <a:pt x="69" y="404"/>
                      <a:pt x="92" y="393"/>
                    </a:cubicBezTo>
                    <a:cubicBezTo>
                      <a:pt x="111" y="383"/>
                      <a:pt x="110" y="361"/>
                      <a:pt x="111" y="342"/>
                    </a:cubicBezTo>
                    <a:cubicBezTo>
                      <a:pt x="112" y="229"/>
                      <a:pt x="107" y="114"/>
                      <a:pt x="146" y="6"/>
                    </a:cubicBezTo>
                    <a:cubicBezTo>
                      <a:pt x="148" y="0"/>
                      <a:pt x="128" y="2"/>
                      <a:pt x="126"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2" name="Freeform 1228">
                <a:extLst>
                  <a:ext uri="{FF2B5EF4-FFF2-40B4-BE49-F238E27FC236}">
                    <a16:creationId xmlns:a16="http://schemas.microsoft.com/office/drawing/2014/main" id="{9032B36B-3FF3-46C6-BBC3-C8DA9E6FE849}"/>
                  </a:ext>
                </a:extLst>
              </p:cNvPr>
              <p:cNvSpPr>
                <a:spLocks/>
              </p:cNvSpPr>
              <p:nvPr/>
            </p:nvSpPr>
            <p:spPr bwMode="auto">
              <a:xfrm>
                <a:off x="4753086" y="1758625"/>
                <a:ext cx="289737" cy="898185"/>
              </a:xfrm>
              <a:custGeom>
                <a:avLst/>
                <a:gdLst>
                  <a:gd name="T0" fmla="*/ 2 w 132"/>
                  <a:gd name="T1" fmla="*/ 11 h 410"/>
                  <a:gd name="T2" fmla="*/ 24 w 132"/>
                  <a:gd name="T3" fmla="*/ 337 h 410"/>
                  <a:gd name="T4" fmla="*/ 34 w 132"/>
                  <a:gd name="T5" fmla="*/ 395 h 410"/>
                  <a:gd name="T6" fmla="*/ 109 w 132"/>
                  <a:gd name="T7" fmla="*/ 409 h 410"/>
                  <a:gd name="T8" fmla="*/ 121 w 132"/>
                  <a:gd name="T9" fmla="*/ 400 h 410"/>
                  <a:gd name="T10" fmla="*/ 50 w 132"/>
                  <a:gd name="T11" fmla="*/ 386 h 410"/>
                  <a:gd name="T12" fmla="*/ 44 w 132"/>
                  <a:gd name="T13" fmla="*/ 324 h 410"/>
                  <a:gd name="T14" fmla="*/ 22 w 132"/>
                  <a:gd name="T15" fmla="*/ 6 h 410"/>
                  <a:gd name="T16" fmla="*/ 2 w 132"/>
                  <a:gd name="T17" fmla="*/ 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10">
                    <a:moveTo>
                      <a:pt x="2" y="11"/>
                    </a:moveTo>
                    <a:cubicBezTo>
                      <a:pt x="35" y="117"/>
                      <a:pt x="29" y="228"/>
                      <a:pt x="24" y="337"/>
                    </a:cubicBezTo>
                    <a:cubicBezTo>
                      <a:pt x="23" y="355"/>
                      <a:pt x="18" y="383"/>
                      <a:pt x="34" y="395"/>
                    </a:cubicBezTo>
                    <a:cubicBezTo>
                      <a:pt x="52" y="410"/>
                      <a:pt x="87" y="407"/>
                      <a:pt x="109" y="409"/>
                    </a:cubicBezTo>
                    <a:cubicBezTo>
                      <a:pt x="114" y="410"/>
                      <a:pt x="132" y="401"/>
                      <a:pt x="121" y="400"/>
                    </a:cubicBezTo>
                    <a:cubicBezTo>
                      <a:pt x="101" y="398"/>
                      <a:pt x="66" y="401"/>
                      <a:pt x="50" y="386"/>
                    </a:cubicBezTo>
                    <a:cubicBezTo>
                      <a:pt x="36" y="373"/>
                      <a:pt x="43" y="340"/>
                      <a:pt x="44" y="324"/>
                    </a:cubicBezTo>
                    <a:cubicBezTo>
                      <a:pt x="49" y="217"/>
                      <a:pt x="54" y="109"/>
                      <a:pt x="22" y="6"/>
                    </a:cubicBezTo>
                    <a:cubicBezTo>
                      <a:pt x="20" y="0"/>
                      <a:pt x="0" y="5"/>
                      <a:pt x="2" y="1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3" name="Freeform 1229">
                <a:extLst>
                  <a:ext uri="{FF2B5EF4-FFF2-40B4-BE49-F238E27FC236}">
                    <a16:creationId xmlns:a16="http://schemas.microsoft.com/office/drawing/2014/main" id="{6300AD74-6371-421C-BAB2-7A84FB729AC3}"/>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 name="T8" fmla="*/ 0 w 143"/>
                  <a:gd name="T9" fmla="*/ 4 h 109"/>
                </a:gdLst>
                <a:ahLst/>
                <a:cxnLst>
                  <a:cxn ang="0">
                    <a:pos x="T0" y="T1"/>
                  </a:cxn>
                  <a:cxn ang="0">
                    <a:pos x="T2" y="T3"/>
                  </a:cxn>
                  <a:cxn ang="0">
                    <a:pos x="T4" y="T5"/>
                  </a:cxn>
                  <a:cxn ang="0">
                    <a:pos x="T6" y="T7"/>
                  </a:cxn>
                  <a:cxn ang="0">
                    <a:pos x="T8" y="T9"/>
                  </a:cxn>
                </a:cxnLst>
                <a:rect l="0" t="0" r="r" b="b"/>
                <a:pathLst>
                  <a:path w="143" h="109">
                    <a:moveTo>
                      <a:pt x="0" y="4"/>
                    </a:moveTo>
                    <a:lnTo>
                      <a:pt x="140" y="109"/>
                    </a:lnTo>
                    <a:lnTo>
                      <a:pt x="143" y="105"/>
                    </a:lnTo>
                    <a:lnTo>
                      <a:pt x="3" y="0"/>
                    </a:lnTo>
                    <a:lnTo>
                      <a:pt x="0" y="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4" name="Freeform 1230">
                <a:extLst>
                  <a:ext uri="{FF2B5EF4-FFF2-40B4-BE49-F238E27FC236}">
                    <a16:creationId xmlns:a16="http://schemas.microsoft.com/office/drawing/2014/main" id="{F5E54329-D10B-46EC-B29E-0DAB8B2E36ED}"/>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Lst>
                <a:ahLst/>
                <a:cxnLst>
                  <a:cxn ang="0">
                    <a:pos x="T0" y="T1"/>
                  </a:cxn>
                  <a:cxn ang="0">
                    <a:pos x="T2" y="T3"/>
                  </a:cxn>
                  <a:cxn ang="0">
                    <a:pos x="T4" y="T5"/>
                  </a:cxn>
                  <a:cxn ang="0">
                    <a:pos x="T6" y="T7"/>
                  </a:cxn>
                </a:cxnLst>
                <a:rect l="0" t="0" r="r" b="b"/>
                <a:pathLst>
                  <a:path w="143" h="109">
                    <a:moveTo>
                      <a:pt x="0" y="4"/>
                    </a:moveTo>
                    <a:lnTo>
                      <a:pt x="140" y="109"/>
                    </a:lnTo>
                    <a:lnTo>
                      <a:pt x="143" y="10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5" name="Freeform 1231">
                <a:extLst>
                  <a:ext uri="{FF2B5EF4-FFF2-40B4-BE49-F238E27FC236}">
                    <a16:creationId xmlns:a16="http://schemas.microsoft.com/office/drawing/2014/main" id="{784322BC-4674-4976-9F73-9481F6DE1EB2}"/>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 name="T8" fmla="*/ 0 w 89"/>
                  <a:gd name="T9" fmla="*/ 4 h 76"/>
                </a:gdLst>
                <a:ahLst/>
                <a:cxnLst>
                  <a:cxn ang="0">
                    <a:pos x="T0" y="T1"/>
                  </a:cxn>
                  <a:cxn ang="0">
                    <a:pos x="T2" y="T3"/>
                  </a:cxn>
                  <a:cxn ang="0">
                    <a:pos x="T4" y="T5"/>
                  </a:cxn>
                  <a:cxn ang="0">
                    <a:pos x="T6" y="T7"/>
                  </a:cxn>
                  <a:cxn ang="0">
                    <a:pos x="T8" y="T9"/>
                  </a:cxn>
                </a:cxnLst>
                <a:rect l="0" t="0" r="r" b="b"/>
                <a:pathLst>
                  <a:path w="89" h="76">
                    <a:moveTo>
                      <a:pt x="0" y="4"/>
                    </a:moveTo>
                    <a:lnTo>
                      <a:pt x="86" y="76"/>
                    </a:lnTo>
                    <a:lnTo>
                      <a:pt x="89" y="72"/>
                    </a:lnTo>
                    <a:lnTo>
                      <a:pt x="4" y="0"/>
                    </a:lnTo>
                    <a:lnTo>
                      <a:pt x="0" y="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6" name="Freeform 1232">
                <a:extLst>
                  <a:ext uri="{FF2B5EF4-FFF2-40B4-BE49-F238E27FC236}">
                    <a16:creationId xmlns:a16="http://schemas.microsoft.com/office/drawing/2014/main" id="{641C09AE-E90C-4B68-8E38-2386602B9367}"/>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Lst>
                <a:ahLst/>
                <a:cxnLst>
                  <a:cxn ang="0">
                    <a:pos x="T0" y="T1"/>
                  </a:cxn>
                  <a:cxn ang="0">
                    <a:pos x="T2" y="T3"/>
                  </a:cxn>
                  <a:cxn ang="0">
                    <a:pos x="T4" y="T5"/>
                  </a:cxn>
                  <a:cxn ang="0">
                    <a:pos x="T6" y="T7"/>
                  </a:cxn>
                </a:cxnLst>
                <a:rect l="0" t="0" r="r" b="b"/>
                <a:pathLst>
                  <a:path w="89" h="76">
                    <a:moveTo>
                      <a:pt x="0" y="4"/>
                    </a:moveTo>
                    <a:lnTo>
                      <a:pt x="86" y="76"/>
                    </a:lnTo>
                    <a:lnTo>
                      <a:pt x="89" y="7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7" name="Rectangle 1233">
                <a:extLst>
                  <a:ext uri="{FF2B5EF4-FFF2-40B4-BE49-F238E27FC236}">
                    <a16:creationId xmlns:a16="http://schemas.microsoft.com/office/drawing/2014/main" id="{3022D046-C3DE-4DC3-80F6-81FC37729AFB}"/>
                  </a:ext>
                </a:extLst>
              </p:cNvPr>
              <p:cNvSpPr>
                <a:spLocks noChangeArrowheads="1"/>
              </p:cNvSpPr>
              <p:nvPr/>
            </p:nvSpPr>
            <p:spPr bwMode="auto">
              <a:xfrm>
                <a:off x="4432766" y="702694"/>
                <a:ext cx="9658" cy="40241"/>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8" name="Freeform 1234">
                <a:extLst>
                  <a:ext uri="{FF2B5EF4-FFF2-40B4-BE49-F238E27FC236}">
                    <a16:creationId xmlns:a16="http://schemas.microsoft.com/office/drawing/2014/main" id="{96E80BBC-381B-406C-829B-4F5BD8BC8E9B}"/>
                  </a:ext>
                </a:extLst>
              </p:cNvPr>
              <p:cNvSpPr>
                <a:spLocks/>
              </p:cNvSpPr>
              <p:nvPr/>
            </p:nvSpPr>
            <p:spPr bwMode="auto">
              <a:xfrm>
                <a:off x="4432766" y="702694"/>
                <a:ext cx="9658" cy="40241"/>
              </a:xfrm>
              <a:custGeom>
                <a:avLst/>
                <a:gdLst>
                  <a:gd name="T0" fmla="*/ 0 w 6"/>
                  <a:gd name="T1" fmla="*/ 0 h 25"/>
                  <a:gd name="T2" fmla="*/ 0 w 6"/>
                  <a:gd name="T3" fmla="*/ 25 h 25"/>
                  <a:gd name="T4" fmla="*/ 6 w 6"/>
                  <a:gd name="T5" fmla="*/ 25 h 25"/>
                  <a:gd name="T6" fmla="*/ 6 w 6"/>
                  <a:gd name="T7" fmla="*/ 0 h 25"/>
                </a:gdLst>
                <a:ahLst/>
                <a:cxnLst>
                  <a:cxn ang="0">
                    <a:pos x="T0" y="T1"/>
                  </a:cxn>
                  <a:cxn ang="0">
                    <a:pos x="T2" y="T3"/>
                  </a:cxn>
                  <a:cxn ang="0">
                    <a:pos x="T4" y="T5"/>
                  </a:cxn>
                  <a:cxn ang="0">
                    <a:pos x="T6" y="T7"/>
                  </a:cxn>
                </a:cxnLst>
                <a:rect l="0" t="0" r="r" b="b"/>
                <a:pathLst>
                  <a:path w="6" h="25">
                    <a:moveTo>
                      <a:pt x="0" y="0"/>
                    </a:moveTo>
                    <a:lnTo>
                      <a:pt x="0" y="25"/>
                    </a:lnTo>
                    <a:lnTo>
                      <a:pt x="6" y="25"/>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9" name="Freeform 1235">
                <a:extLst>
                  <a:ext uri="{FF2B5EF4-FFF2-40B4-BE49-F238E27FC236}">
                    <a16:creationId xmlns:a16="http://schemas.microsoft.com/office/drawing/2014/main" id="{59CD2CBB-1220-4311-84C9-5D9763A4D071}"/>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 name="T8" fmla="*/ 0 w 66"/>
                  <a:gd name="T9" fmla="*/ 2 h 122"/>
                </a:gdLst>
                <a:ahLst/>
                <a:cxnLst>
                  <a:cxn ang="0">
                    <a:pos x="T0" y="T1"/>
                  </a:cxn>
                  <a:cxn ang="0">
                    <a:pos x="T2" y="T3"/>
                  </a:cxn>
                  <a:cxn ang="0">
                    <a:pos x="T4" y="T5"/>
                  </a:cxn>
                  <a:cxn ang="0">
                    <a:pos x="T6" y="T7"/>
                  </a:cxn>
                  <a:cxn ang="0">
                    <a:pos x="T8" y="T9"/>
                  </a:cxn>
                </a:cxnLst>
                <a:rect l="0" t="0" r="r" b="b"/>
                <a:pathLst>
                  <a:path w="66" h="122">
                    <a:moveTo>
                      <a:pt x="0" y="2"/>
                    </a:moveTo>
                    <a:lnTo>
                      <a:pt x="60" y="122"/>
                    </a:lnTo>
                    <a:lnTo>
                      <a:pt x="66" y="119"/>
                    </a:lnTo>
                    <a:lnTo>
                      <a:pt x="6"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0" name="Freeform 1236">
                <a:extLst>
                  <a:ext uri="{FF2B5EF4-FFF2-40B4-BE49-F238E27FC236}">
                    <a16:creationId xmlns:a16="http://schemas.microsoft.com/office/drawing/2014/main" id="{3AD6D90C-DF3E-4660-B1C3-F61ABF7D5181}"/>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Lst>
                <a:ahLst/>
                <a:cxnLst>
                  <a:cxn ang="0">
                    <a:pos x="T0" y="T1"/>
                  </a:cxn>
                  <a:cxn ang="0">
                    <a:pos x="T2" y="T3"/>
                  </a:cxn>
                  <a:cxn ang="0">
                    <a:pos x="T4" y="T5"/>
                  </a:cxn>
                  <a:cxn ang="0">
                    <a:pos x="T6" y="T7"/>
                  </a:cxn>
                </a:cxnLst>
                <a:rect l="0" t="0" r="r" b="b"/>
                <a:pathLst>
                  <a:path w="66" h="122">
                    <a:moveTo>
                      <a:pt x="0" y="2"/>
                    </a:moveTo>
                    <a:lnTo>
                      <a:pt x="60" y="122"/>
                    </a:lnTo>
                    <a:lnTo>
                      <a:pt x="66" y="11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1" name="Freeform 1237">
                <a:extLst>
                  <a:ext uri="{FF2B5EF4-FFF2-40B4-BE49-F238E27FC236}">
                    <a16:creationId xmlns:a16="http://schemas.microsoft.com/office/drawing/2014/main" id="{415C79E8-82DA-415A-B61B-191054A22CB1}"/>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 name="T8" fmla="*/ 74 w 75"/>
                  <a:gd name="T9" fmla="*/ 0 h 24"/>
                </a:gdLst>
                <a:ahLst/>
                <a:cxnLst>
                  <a:cxn ang="0">
                    <a:pos x="T0" y="T1"/>
                  </a:cxn>
                  <a:cxn ang="0">
                    <a:pos x="T2" y="T3"/>
                  </a:cxn>
                  <a:cxn ang="0">
                    <a:pos x="T4" y="T5"/>
                  </a:cxn>
                  <a:cxn ang="0">
                    <a:pos x="T6" y="T7"/>
                  </a:cxn>
                  <a:cxn ang="0">
                    <a:pos x="T8" y="T9"/>
                  </a:cxn>
                </a:cxnLst>
                <a:rect l="0" t="0" r="r" b="b"/>
                <a:pathLst>
                  <a:path w="75" h="24">
                    <a:moveTo>
                      <a:pt x="74" y="0"/>
                    </a:moveTo>
                    <a:lnTo>
                      <a:pt x="0" y="19"/>
                    </a:lnTo>
                    <a:lnTo>
                      <a:pt x="2" y="24"/>
                    </a:lnTo>
                    <a:lnTo>
                      <a:pt x="75" y="5"/>
                    </a:lnTo>
                    <a:lnTo>
                      <a:pt x="74"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2" name="Freeform 1238">
                <a:extLst>
                  <a:ext uri="{FF2B5EF4-FFF2-40B4-BE49-F238E27FC236}">
                    <a16:creationId xmlns:a16="http://schemas.microsoft.com/office/drawing/2014/main" id="{157B067C-415B-47D5-AC6B-A997AE5C94E5}"/>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Lst>
                <a:ahLst/>
                <a:cxnLst>
                  <a:cxn ang="0">
                    <a:pos x="T0" y="T1"/>
                  </a:cxn>
                  <a:cxn ang="0">
                    <a:pos x="T2" y="T3"/>
                  </a:cxn>
                  <a:cxn ang="0">
                    <a:pos x="T4" y="T5"/>
                  </a:cxn>
                  <a:cxn ang="0">
                    <a:pos x="T6" y="T7"/>
                  </a:cxn>
                </a:cxnLst>
                <a:rect l="0" t="0" r="r" b="b"/>
                <a:pathLst>
                  <a:path w="75" h="24">
                    <a:moveTo>
                      <a:pt x="74" y="0"/>
                    </a:moveTo>
                    <a:lnTo>
                      <a:pt x="0" y="19"/>
                    </a:lnTo>
                    <a:lnTo>
                      <a:pt x="2" y="24"/>
                    </a:lnTo>
                    <a:lnTo>
                      <a:pt x="7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3" name="Freeform 1239">
                <a:extLst>
                  <a:ext uri="{FF2B5EF4-FFF2-40B4-BE49-F238E27FC236}">
                    <a16:creationId xmlns:a16="http://schemas.microsoft.com/office/drawing/2014/main" id="{2C127773-1D60-496E-A65B-D75BC9F1C611}"/>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 name="T8" fmla="*/ 5 w 6"/>
                  <a:gd name="T9" fmla="*/ 34 h 34"/>
                </a:gdLst>
                <a:ahLst/>
                <a:cxnLst>
                  <a:cxn ang="0">
                    <a:pos x="T0" y="T1"/>
                  </a:cxn>
                  <a:cxn ang="0">
                    <a:pos x="T2" y="T3"/>
                  </a:cxn>
                  <a:cxn ang="0">
                    <a:pos x="T4" y="T5"/>
                  </a:cxn>
                  <a:cxn ang="0">
                    <a:pos x="T6" y="T7"/>
                  </a:cxn>
                  <a:cxn ang="0">
                    <a:pos x="T8" y="T9"/>
                  </a:cxn>
                </a:cxnLst>
                <a:rect l="0" t="0" r="r" b="b"/>
                <a:pathLst>
                  <a:path w="6" h="34">
                    <a:moveTo>
                      <a:pt x="5" y="34"/>
                    </a:moveTo>
                    <a:lnTo>
                      <a:pt x="6" y="0"/>
                    </a:lnTo>
                    <a:lnTo>
                      <a:pt x="1" y="0"/>
                    </a:lnTo>
                    <a:lnTo>
                      <a:pt x="0" y="34"/>
                    </a:lnTo>
                    <a:lnTo>
                      <a:pt x="5" y="3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4" name="Freeform 1240">
                <a:extLst>
                  <a:ext uri="{FF2B5EF4-FFF2-40B4-BE49-F238E27FC236}">
                    <a16:creationId xmlns:a16="http://schemas.microsoft.com/office/drawing/2014/main" id="{73A093D5-6C83-489B-9769-ACFE1CDC6529}"/>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Lst>
                <a:ahLst/>
                <a:cxnLst>
                  <a:cxn ang="0">
                    <a:pos x="T0" y="T1"/>
                  </a:cxn>
                  <a:cxn ang="0">
                    <a:pos x="T2" y="T3"/>
                  </a:cxn>
                  <a:cxn ang="0">
                    <a:pos x="T4" y="T5"/>
                  </a:cxn>
                  <a:cxn ang="0">
                    <a:pos x="T6" y="T7"/>
                  </a:cxn>
                </a:cxnLst>
                <a:rect l="0" t="0" r="r" b="b"/>
                <a:pathLst>
                  <a:path w="6" h="34">
                    <a:moveTo>
                      <a:pt x="5" y="34"/>
                    </a:moveTo>
                    <a:lnTo>
                      <a:pt x="6" y="0"/>
                    </a:lnTo>
                    <a:lnTo>
                      <a:pt x="1"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5" name="Freeform 1241">
                <a:extLst>
                  <a:ext uri="{FF2B5EF4-FFF2-40B4-BE49-F238E27FC236}">
                    <a16:creationId xmlns:a16="http://schemas.microsoft.com/office/drawing/2014/main" id="{0B47705A-F9BD-4AC3-8E33-FE4BE35A2B16}"/>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 name="T8" fmla="*/ 72 w 75"/>
                  <a:gd name="T9" fmla="*/ 0 h 30"/>
                </a:gdLst>
                <a:ahLst/>
                <a:cxnLst>
                  <a:cxn ang="0">
                    <a:pos x="T0" y="T1"/>
                  </a:cxn>
                  <a:cxn ang="0">
                    <a:pos x="T2" y="T3"/>
                  </a:cxn>
                  <a:cxn ang="0">
                    <a:pos x="T4" y="T5"/>
                  </a:cxn>
                  <a:cxn ang="0">
                    <a:pos x="T6" y="T7"/>
                  </a:cxn>
                  <a:cxn ang="0">
                    <a:pos x="T8" y="T9"/>
                  </a:cxn>
                </a:cxnLst>
                <a:rect l="0" t="0" r="r" b="b"/>
                <a:pathLst>
                  <a:path w="75" h="30">
                    <a:moveTo>
                      <a:pt x="72" y="0"/>
                    </a:moveTo>
                    <a:lnTo>
                      <a:pt x="0" y="20"/>
                    </a:lnTo>
                    <a:lnTo>
                      <a:pt x="3" y="30"/>
                    </a:lnTo>
                    <a:lnTo>
                      <a:pt x="75" y="11"/>
                    </a:lnTo>
                    <a:lnTo>
                      <a:pt x="72"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6" name="Freeform 1242">
                <a:extLst>
                  <a:ext uri="{FF2B5EF4-FFF2-40B4-BE49-F238E27FC236}">
                    <a16:creationId xmlns:a16="http://schemas.microsoft.com/office/drawing/2014/main" id="{7BED0D4C-1E5D-4D72-AFD3-E0D894F4B444}"/>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Lst>
                <a:ahLst/>
                <a:cxnLst>
                  <a:cxn ang="0">
                    <a:pos x="T0" y="T1"/>
                  </a:cxn>
                  <a:cxn ang="0">
                    <a:pos x="T2" y="T3"/>
                  </a:cxn>
                  <a:cxn ang="0">
                    <a:pos x="T4" y="T5"/>
                  </a:cxn>
                  <a:cxn ang="0">
                    <a:pos x="T6" y="T7"/>
                  </a:cxn>
                </a:cxnLst>
                <a:rect l="0" t="0" r="r" b="b"/>
                <a:pathLst>
                  <a:path w="75" h="30">
                    <a:moveTo>
                      <a:pt x="72" y="0"/>
                    </a:moveTo>
                    <a:lnTo>
                      <a:pt x="0" y="20"/>
                    </a:lnTo>
                    <a:lnTo>
                      <a:pt x="3" y="30"/>
                    </a:lnTo>
                    <a:lnTo>
                      <a:pt x="7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grpSp>
          <p:nvGrpSpPr>
            <p:cNvPr id="35" name="组合 34">
              <a:extLst>
                <a:ext uri="{FF2B5EF4-FFF2-40B4-BE49-F238E27FC236}">
                  <a16:creationId xmlns:a16="http://schemas.microsoft.com/office/drawing/2014/main" id="{CCDCD7DC-D729-491E-A84B-21F2C7E9CC4A}"/>
                </a:ext>
              </a:extLst>
            </p:cNvPr>
            <p:cNvGrpSpPr/>
            <p:nvPr/>
          </p:nvGrpSpPr>
          <p:grpSpPr>
            <a:xfrm rot="2440203">
              <a:off x="10230992" y="2071103"/>
              <a:ext cx="1143038" cy="601599"/>
              <a:chOff x="7515248" y="5193621"/>
              <a:chExt cx="1468001" cy="772632"/>
            </a:xfrm>
          </p:grpSpPr>
          <p:sp>
            <p:nvSpPr>
              <p:cNvPr id="36" name="Freeform 95">
                <a:extLst>
                  <a:ext uri="{FF2B5EF4-FFF2-40B4-BE49-F238E27FC236}">
                    <a16:creationId xmlns:a16="http://schemas.microsoft.com/office/drawing/2014/main" id="{CE7FB17B-A3E1-4C71-A7A0-85782694C0BF}"/>
                  </a:ext>
                </a:extLst>
              </p:cNvPr>
              <p:cNvSpPr>
                <a:spLocks/>
              </p:cNvSpPr>
              <p:nvPr/>
            </p:nvSpPr>
            <p:spPr bwMode="auto">
              <a:xfrm>
                <a:off x="7759915" y="5547744"/>
                <a:ext cx="518308" cy="400803"/>
              </a:xfrm>
              <a:custGeom>
                <a:avLst/>
                <a:gdLst>
                  <a:gd name="T0" fmla="*/ 0 w 237"/>
                  <a:gd name="T1" fmla="*/ 23 h 183"/>
                  <a:gd name="T2" fmla="*/ 90 w 237"/>
                  <a:gd name="T3" fmla="*/ 32 h 183"/>
                  <a:gd name="T4" fmla="*/ 226 w 237"/>
                  <a:gd name="T5" fmla="*/ 0 h 183"/>
                  <a:gd name="T6" fmla="*/ 234 w 237"/>
                  <a:gd name="T7" fmla="*/ 148 h 183"/>
                  <a:gd name="T8" fmla="*/ 205 w 237"/>
                  <a:gd name="T9" fmla="*/ 175 h 183"/>
                  <a:gd name="T10" fmla="*/ 108 w 237"/>
                  <a:gd name="T11" fmla="*/ 181 h 183"/>
                  <a:gd name="T12" fmla="*/ 22 w 237"/>
                  <a:gd name="T13" fmla="*/ 130 h 183"/>
                  <a:gd name="T14" fmla="*/ 20 w 237"/>
                  <a:gd name="T15" fmla="*/ 24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83">
                    <a:moveTo>
                      <a:pt x="0" y="23"/>
                    </a:moveTo>
                    <a:cubicBezTo>
                      <a:pt x="30" y="24"/>
                      <a:pt x="57" y="35"/>
                      <a:pt x="90" y="32"/>
                    </a:cubicBezTo>
                    <a:cubicBezTo>
                      <a:pt x="131" y="27"/>
                      <a:pt x="188" y="17"/>
                      <a:pt x="226" y="0"/>
                    </a:cubicBezTo>
                    <a:cubicBezTo>
                      <a:pt x="228" y="49"/>
                      <a:pt x="237" y="98"/>
                      <a:pt x="234" y="148"/>
                    </a:cubicBezTo>
                    <a:cubicBezTo>
                      <a:pt x="233" y="167"/>
                      <a:pt x="235" y="167"/>
                      <a:pt x="205" y="175"/>
                    </a:cubicBezTo>
                    <a:cubicBezTo>
                      <a:pt x="174" y="183"/>
                      <a:pt x="139" y="182"/>
                      <a:pt x="108" y="181"/>
                    </a:cubicBezTo>
                    <a:cubicBezTo>
                      <a:pt x="59" y="179"/>
                      <a:pt x="11" y="175"/>
                      <a:pt x="22" y="130"/>
                    </a:cubicBezTo>
                    <a:cubicBezTo>
                      <a:pt x="31" y="92"/>
                      <a:pt x="31" y="60"/>
                      <a:pt x="20" y="24"/>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7" name="Freeform 96">
                <a:extLst>
                  <a:ext uri="{FF2B5EF4-FFF2-40B4-BE49-F238E27FC236}">
                    <a16:creationId xmlns:a16="http://schemas.microsoft.com/office/drawing/2014/main" id="{B50D9DA3-8413-4A99-B52C-A83EB93F5B7B}"/>
                  </a:ext>
                </a:extLst>
              </p:cNvPr>
              <p:cNvSpPr>
                <a:spLocks/>
              </p:cNvSpPr>
              <p:nvPr/>
            </p:nvSpPr>
            <p:spPr bwMode="auto">
              <a:xfrm>
                <a:off x="7864542" y="5794021"/>
                <a:ext cx="4829" cy="1610"/>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lnTo>
                      <a:pt x="3" y="1"/>
                    </a:lnTo>
                    <a:lnTo>
                      <a:pt x="0" y="0"/>
                    </a:lnTo>
                    <a:lnTo>
                      <a:pt x="3" y="1"/>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8" name="Freeform 97">
                <a:extLst>
                  <a:ext uri="{FF2B5EF4-FFF2-40B4-BE49-F238E27FC236}">
                    <a16:creationId xmlns:a16="http://schemas.microsoft.com/office/drawing/2014/main" id="{FDEB0674-FC48-45FF-A6CA-6F1A11372BC2}"/>
                  </a:ext>
                </a:extLst>
              </p:cNvPr>
              <p:cNvSpPr>
                <a:spLocks/>
              </p:cNvSpPr>
              <p:nvPr/>
            </p:nvSpPr>
            <p:spPr bwMode="auto">
              <a:xfrm>
                <a:off x="7850055" y="5782753"/>
                <a:ext cx="20925" cy="6439"/>
              </a:xfrm>
              <a:custGeom>
                <a:avLst/>
                <a:gdLst>
                  <a:gd name="T0" fmla="*/ 2 w 10"/>
                  <a:gd name="T1" fmla="*/ 0 h 3"/>
                  <a:gd name="T2" fmla="*/ 1 w 10"/>
                  <a:gd name="T3" fmla="*/ 0 h 3"/>
                  <a:gd name="T4" fmla="*/ 8 w 10"/>
                  <a:gd name="T5" fmla="*/ 3 h 3"/>
                  <a:gd name="T6" fmla="*/ 2 w 10"/>
                  <a:gd name="T7" fmla="*/ 0 h 3"/>
                </a:gdLst>
                <a:ahLst/>
                <a:cxnLst>
                  <a:cxn ang="0">
                    <a:pos x="T0" y="T1"/>
                  </a:cxn>
                  <a:cxn ang="0">
                    <a:pos x="T2" y="T3"/>
                  </a:cxn>
                  <a:cxn ang="0">
                    <a:pos x="T4" y="T5"/>
                  </a:cxn>
                  <a:cxn ang="0">
                    <a:pos x="T6" y="T7"/>
                  </a:cxn>
                </a:cxnLst>
                <a:rect l="0" t="0" r="r" b="b"/>
                <a:pathLst>
                  <a:path w="10" h="3">
                    <a:moveTo>
                      <a:pt x="2" y="0"/>
                    </a:moveTo>
                    <a:cubicBezTo>
                      <a:pt x="1" y="0"/>
                      <a:pt x="1" y="0"/>
                      <a:pt x="1" y="0"/>
                    </a:cubicBezTo>
                    <a:cubicBezTo>
                      <a:pt x="8" y="3"/>
                      <a:pt x="8" y="3"/>
                      <a:pt x="8" y="3"/>
                    </a:cubicBezTo>
                    <a:cubicBezTo>
                      <a:pt x="10" y="0"/>
                      <a:pt x="0" y="2"/>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9" name="Freeform 98">
                <a:extLst>
                  <a:ext uri="{FF2B5EF4-FFF2-40B4-BE49-F238E27FC236}">
                    <a16:creationId xmlns:a16="http://schemas.microsoft.com/office/drawing/2014/main" id="{CFE174C6-840A-46AB-944E-E0F27DF2891E}"/>
                  </a:ext>
                </a:extLst>
              </p:cNvPr>
              <p:cNvSpPr>
                <a:spLocks/>
              </p:cNvSpPr>
              <p:nvPr/>
            </p:nvSpPr>
            <p:spPr bwMode="auto">
              <a:xfrm>
                <a:off x="7846836" y="5773095"/>
                <a:ext cx="9658" cy="6439"/>
              </a:xfrm>
              <a:custGeom>
                <a:avLst/>
                <a:gdLst>
                  <a:gd name="T0" fmla="*/ 3 w 4"/>
                  <a:gd name="T1" fmla="*/ 2 h 3"/>
                  <a:gd name="T2" fmla="*/ 0 w 4"/>
                  <a:gd name="T3" fmla="*/ 0 h 3"/>
                  <a:gd name="T4" fmla="*/ 3 w 4"/>
                  <a:gd name="T5" fmla="*/ 2 h 3"/>
                </a:gdLst>
                <a:ahLst/>
                <a:cxnLst>
                  <a:cxn ang="0">
                    <a:pos x="T0" y="T1"/>
                  </a:cxn>
                  <a:cxn ang="0">
                    <a:pos x="T2" y="T3"/>
                  </a:cxn>
                  <a:cxn ang="0">
                    <a:pos x="T4" y="T5"/>
                  </a:cxn>
                </a:cxnLst>
                <a:rect l="0" t="0" r="r" b="b"/>
                <a:pathLst>
                  <a:path w="4" h="3">
                    <a:moveTo>
                      <a:pt x="3" y="2"/>
                    </a:moveTo>
                    <a:cubicBezTo>
                      <a:pt x="4" y="0"/>
                      <a:pt x="1" y="0"/>
                      <a:pt x="0" y="0"/>
                    </a:cubicBezTo>
                    <a:cubicBezTo>
                      <a:pt x="2" y="0"/>
                      <a:pt x="0" y="3"/>
                      <a:pt x="3"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0" name="Freeform 99">
                <a:extLst>
                  <a:ext uri="{FF2B5EF4-FFF2-40B4-BE49-F238E27FC236}">
                    <a16:creationId xmlns:a16="http://schemas.microsoft.com/office/drawing/2014/main" id="{D29856D9-715A-470B-B67D-AB6BF6C42836}"/>
                  </a:ext>
                </a:extLst>
              </p:cNvPr>
              <p:cNvSpPr>
                <a:spLocks/>
              </p:cNvSpPr>
              <p:nvPr/>
            </p:nvSpPr>
            <p:spPr bwMode="auto">
              <a:xfrm>
                <a:off x="7911222" y="5539696"/>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1" name="Freeform 100">
                <a:extLst>
                  <a:ext uri="{FF2B5EF4-FFF2-40B4-BE49-F238E27FC236}">
                    <a16:creationId xmlns:a16="http://schemas.microsoft.com/office/drawing/2014/main" id="{198B40EB-72E4-46EA-9D50-A9D038A98B5E}"/>
                  </a:ext>
                </a:extLst>
              </p:cNvPr>
              <p:cNvSpPr>
                <a:spLocks/>
              </p:cNvSpPr>
              <p:nvPr/>
            </p:nvSpPr>
            <p:spPr bwMode="auto">
              <a:xfrm>
                <a:off x="7764744" y="5322393"/>
                <a:ext cx="872431" cy="643860"/>
              </a:xfrm>
              <a:custGeom>
                <a:avLst/>
                <a:gdLst>
                  <a:gd name="T0" fmla="*/ 82 w 399"/>
                  <a:gd name="T1" fmla="*/ 84 h 294"/>
                  <a:gd name="T2" fmla="*/ 22 w 399"/>
                  <a:gd name="T3" fmla="*/ 106 h 294"/>
                  <a:gd name="T4" fmla="*/ 3 w 399"/>
                  <a:gd name="T5" fmla="*/ 112 h 294"/>
                  <a:gd name="T6" fmla="*/ 2 w 399"/>
                  <a:gd name="T7" fmla="*/ 115 h 294"/>
                  <a:gd name="T8" fmla="*/ 5 w 399"/>
                  <a:gd name="T9" fmla="*/ 110 h 294"/>
                  <a:gd name="T10" fmla="*/ 5 w 399"/>
                  <a:gd name="T11" fmla="*/ 111 h 294"/>
                  <a:gd name="T12" fmla="*/ 9 w 399"/>
                  <a:gd name="T13" fmla="*/ 122 h 294"/>
                  <a:gd name="T14" fmla="*/ 22 w 399"/>
                  <a:gd name="T15" fmla="*/ 161 h 294"/>
                  <a:gd name="T16" fmla="*/ 37 w 399"/>
                  <a:gd name="T17" fmla="*/ 190 h 294"/>
                  <a:gd name="T18" fmla="*/ 37 w 399"/>
                  <a:gd name="T19" fmla="*/ 186 h 294"/>
                  <a:gd name="T20" fmla="*/ 24 w 399"/>
                  <a:gd name="T21" fmla="*/ 153 h 294"/>
                  <a:gd name="T22" fmla="*/ 10 w 399"/>
                  <a:gd name="T23" fmla="*/ 109 h 294"/>
                  <a:gd name="T24" fmla="*/ 10 w 399"/>
                  <a:gd name="T25" fmla="*/ 109 h 294"/>
                  <a:gd name="T26" fmla="*/ 4 w 399"/>
                  <a:gd name="T27" fmla="*/ 120 h 294"/>
                  <a:gd name="T28" fmla="*/ 12 w 399"/>
                  <a:gd name="T29" fmla="*/ 117 h 294"/>
                  <a:gd name="T30" fmla="*/ 67 w 399"/>
                  <a:gd name="T31" fmla="*/ 99 h 294"/>
                  <a:gd name="T32" fmla="*/ 181 w 399"/>
                  <a:gd name="T33" fmla="*/ 63 h 294"/>
                  <a:gd name="T34" fmla="*/ 311 w 399"/>
                  <a:gd name="T35" fmla="*/ 21 h 294"/>
                  <a:gd name="T36" fmla="*/ 351 w 399"/>
                  <a:gd name="T37" fmla="*/ 7 h 294"/>
                  <a:gd name="T38" fmla="*/ 354 w 399"/>
                  <a:gd name="T39" fmla="*/ 6 h 294"/>
                  <a:gd name="T40" fmla="*/ 348 w 399"/>
                  <a:gd name="T41" fmla="*/ 3 h 294"/>
                  <a:gd name="T42" fmla="*/ 349 w 399"/>
                  <a:gd name="T43" fmla="*/ 4 h 294"/>
                  <a:gd name="T44" fmla="*/ 388 w 399"/>
                  <a:gd name="T45" fmla="*/ 117 h 294"/>
                  <a:gd name="T46" fmla="*/ 309 w 399"/>
                  <a:gd name="T47" fmla="*/ 232 h 294"/>
                  <a:gd name="T48" fmla="*/ 94 w 399"/>
                  <a:gd name="T49" fmla="*/ 273 h 294"/>
                  <a:gd name="T50" fmla="*/ 50 w 399"/>
                  <a:gd name="T51" fmla="*/ 241 h 294"/>
                  <a:gd name="T52" fmla="*/ 41 w 399"/>
                  <a:gd name="T53" fmla="*/ 239 h 294"/>
                  <a:gd name="T54" fmla="*/ 40 w 399"/>
                  <a:gd name="T55" fmla="*/ 223 h 294"/>
                  <a:gd name="T56" fmla="*/ 31 w 399"/>
                  <a:gd name="T57" fmla="*/ 222 h 294"/>
                  <a:gd name="T58" fmla="*/ 30 w 399"/>
                  <a:gd name="T59" fmla="*/ 235 h 294"/>
                  <a:gd name="T60" fmla="*/ 34 w 399"/>
                  <a:gd name="T61" fmla="*/ 243 h 294"/>
                  <a:gd name="T62" fmla="*/ 69 w 399"/>
                  <a:gd name="T63" fmla="*/ 266 h 294"/>
                  <a:gd name="T64" fmla="*/ 88 w 399"/>
                  <a:gd name="T65" fmla="*/ 283 h 294"/>
                  <a:gd name="T66" fmla="*/ 130 w 399"/>
                  <a:gd name="T67" fmla="*/ 292 h 294"/>
                  <a:gd name="T68" fmla="*/ 171 w 399"/>
                  <a:gd name="T69" fmla="*/ 288 h 294"/>
                  <a:gd name="T70" fmla="*/ 223 w 399"/>
                  <a:gd name="T71" fmla="*/ 276 h 294"/>
                  <a:gd name="T72" fmla="*/ 296 w 399"/>
                  <a:gd name="T73" fmla="*/ 254 h 294"/>
                  <a:gd name="T74" fmla="*/ 313 w 399"/>
                  <a:gd name="T75" fmla="*/ 239 h 294"/>
                  <a:gd name="T76" fmla="*/ 325 w 399"/>
                  <a:gd name="T77" fmla="*/ 235 h 294"/>
                  <a:gd name="T78" fmla="*/ 394 w 399"/>
                  <a:gd name="T79" fmla="*/ 149 h 294"/>
                  <a:gd name="T80" fmla="*/ 395 w 399"/>
                  <a:gd name="T81" fmla="*/ 143 h 294"/>
                  <a:gd name="T82" fmla="*/ 390 w 399"/>
                  <a:gd name="T83" fmla="*/ 101 h 294"/>
                  <a:gd name="T84" fmla="*/ 356 w 399"/>
                  <a:gd name="T85" fmla="*/ 7 h 294"/>
                  <a:gd name="T86" fmla="*/ 344 w 399"/>
                  <a:gd name="T87" fmla="*/ 3 h 294"/>
                  <a:gd name="T88" fmla="*/ 278 w 399"/>
                  <a:gd name="T89" fmla="*/ 24 h 294"/>
                  <a:gd name="T90" fmla="*/ 234 w 399"/>
                  <a:gd name="T91" fmla="*/ 35 h 294"/>
                  <a:gd name="T92" fmla="*/ 195 w 399"/>
                  <a:gd name="T93" fmla="*/ 51 h 294"/>
                  <a:gd name="T94" fmla="*/ 187 w 399"/>
                  <a:gd name="T95" fmla="*/ 52 h 294"/>
                  <a:gd name="T96" fmla="*/ 135 w 399"/>
                  <a:gd name="T97" fmla="*/ 68 h 294"/>
                  <a:gd name="T98" fmla="*/ 132 w 399"/>
                  <a:gd name="T99" fmla="*/ 6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9" h="294">
                    <a:moveTo>
                      <a:pt x="107" y="77"/>
                    </a:moveTo>
                    <a:cubicBezTo>
                      <a:pt x="107" y="75"/>
                      <a:pt x="107" y="75"/>
                      <a:pt x="107" y="75"/>
                    </a:cubicBezTo>
                    <a:cubicBezTo>
                      <a:pt x="100" y="81"/>
                      <a:pt x="90" y="80"/>
                      <a:pt x="82" y="84"/>
                    </a:cubicBezTo>
                    <a:cubicBezTo>
                      <a:pt x="82" y="83"/>
                      <a:pt x="82" y="83"/>
                      <a:pt x="82" y="83"/>
                    </a:cubicBezTo>
                    <a:cubicBezTo>
                      <a:pt x="61" y="89"/>
                      <a:pt x="42" y="99"/>
                      <a:pt x="21" y="107"/>
                    </a:cubicBezTo>
                    <a:cubicBezTo>
                      <a:pt x="22" y="106"/>
                      <a:pt x="22" y="106"/>
                      <a:pt x="22" y="106"/>
                    </a:cubicBezTo>
                    <a:cubicBezTo>
                      <a:pt x="21" y="107"/>
                      <a:pt x="20" y="108"/>
                      <a:pt x="19" y="108"/>
                    </a:cubicBezTo>
                    <a:cubicBezTo>
                      <a:pt x="19" y="108"/>
                      <a:pt x="19" y="107"/>
                      <a:pt x="20" y="107"/>
                    </a:cubicBezTo>
                    <a:cubicBezTo>
                      <a:pt x="14" y="105"/>
                      <a:pt x="7" y="113"/>
                      <a:pt x="3" y="112"/>
                    </a:cubicBezTo>
                    <a:cubicBezTo>
                      <a:pt x="2" y="112"/>
                      <a:pt x="2" y="114"/>
                      <a:pt x="3" y="115"/>
                    </a:cubicBezTo>
                    <a:cubicBezTo>
                      <a:pt x="3" y="115"/>
                      <a:pt x="3" y="115"/>
                      <a:pt x="3" y="115"/>
                    </a:cubicBezTo>
                    <a:cubicBezTo>
                      <a:pt x="2" y="115"/>
                      <a:pt x="2" y="115"/>
                      <a:pt x="2" y="115"/>
                    </a:cubicBezTo>
                    <a:cubicBezTo>
                      <a:pt x="2" y="115"/>
                      <a:pt x="2" y="115"/>
                      <a:pt x="2" y="115"/>
                    </a:cubicBezTo>
                    <a:cubicBezTo>
                      <a:pt x="0" y="120"/>
                      <a:pt x="5" y="109"/>
                      <a:pt x="5" y="110"/>
                    </a:cubicBezTo>
                    <a:cubicBezTo>
                      <a:pt x="5" y="110"/>
                      <a:pt x="5" y="110"/>
                      <a:pt x="5" y="110"/>
                    </a:cubicBezTo>
                    <a:cubicBezTo>
                      <a:pt x="5" y="110"/>
                      <a:pt x="5" y="110"/>
                      <a:pt x="5" y="110"/>
                    </a:cubicBezTo>
                    <a:cubicBezTo>
                      <a:pt x="5" y="110"/>
                      <a:pt x="5" y="110"/>
                      <a:pt x="5" y="110"/>
                    </a:cubicBezTo>
                    <a:cubicBezTo>
                      <a:pt x="5" y="111"/>
                      <a:pt x="5" y="111"/>
                      <a:pt x="5" y="111"/>
                    </a:cubicBezTo>
                    <a:cubicBezTo>
                      <a:pt x="6" y="112"/>
                      <a:pt x="6" y="112"/>
                      <a:pt x="6" y="112"/>
                    </a:cubicBezTo>
                    <a:cubicBezTo>
                      <a:pt x="7" y="115"/>
                      <a:pt x="7" y="115"/>
                      <a:pt x="7" y="115"/>
                    </a:cubicBezTo>
                    <a:cubicBezTo>
                      <a:pt x="9" y="122"/>
                      <a:pt x="9" y="122"/>
                      <a:pt x="9" y="122"/>
                    </a:cubicBezTo>
                    <a:cubicBezTo>
                      <a:pt x="14" y="134"/>
                      <a:pt x="14" y="134"/>
                      <a:pt x="14" y="134"/>
                    </a:cubicBezTo>
                    <a:cubicBezTo>
                      <a:pt x="17" y="143"/>
                      <a:pt x="21" y="151"/>
                      <a:pt x="25" y="159"/>
                    </a:cubicBezTo>
                    <a:cubicBezTo>
                      <a:pt x="25" y="160"/>
                      <a:pt x="24" y="160"/>
                      <a:pt x="22" y="161"/>
                    </a:cubicBezTo>
                    <a:cubicBezTo>
                      <a:pt x="33" y="173"/>
                      <a:pt x="35" y="189"/>
                      <a:pt x="39" y="204"/>
                    </a:cubicBezTo>
                    <a:cubicBezTo>
                      <a:pt x="40" y="204"/>
                      <a:pt x="40" y="202"/>
                      <a:pt x="42" y="203"/>
                    </a:cubicBezTo>
                    <a:cubicBezTo>
                      <a:pt x="42" y="198"/>
                      <a:pt x="35" y="195"/>
                      <a:pt x="37" y="190"/>
                    </a:cubicBezTo>
                    <a:cubicBezTo>
                      <a:pt x="38" y="190"/>
                      <a:pt x="38" y="190"/>
                      <a:pt x="38" y="190"/>
                    </a:cubicBezTo>
                    <a:cubicBezTo>
                      <a:pt x="38" y="187"/>
                      <a:pt x="35" y="191"/>
                      <a:pt x="35" y="187"/>
                    </a:cubicBezTo>
                    <a:cubicBezTo>
                      <a:pt x="36" y="185"/>
                      <a:pt x="37" y="187"/>
                      <a:pt x="37" y="186"/>
                    </a:cubicBezTo>
                    <a:cubicBezTo>
                      <a:pt x="35" y="180"/>
                      <a:pt x="34" y="172"/>
                      <a:pt x="28" y="167"/>
                    </a:cubicBezTo>
                    <a:cubicBezTo>
                      <a:pt x="31" y="165"/>
                      <a:pt x="26" y="160"/>
                      <a:pt x="28" y="157"/>
                    </a:cubicBezTo>
                    <a:cubicBezTo>
                      <a:pt x="27" y="155"/>
                      <a:pt x="26" y="154"/>
                      <a:pt x="24" y="153"/>
                    </a:cubicBezTo>
                    <a:cubicBezTo>
                      <a:pt x="21" y="142"/>
                      <a:pt x="17" y="130"/>
                      <a:pt x="13" y="118"/>
                    </a:cubicBezTo>
                    <a:cubicBezTo>
                      <a:pt x="10" y="110"/>
                      <a:pt x="10" y="110"/>
                      <a:pt x="10" y="110"/>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5" y="99"/>
                      <a:pt x="3" y="122"/>
                      <a:pt x="4" y="120"/>
                    </a:cubicBezTo>
                    <a:cubicBezTo>
                      <a:pt x="4" y="120"/>
                      <a:pt x="4" y="120"/>
                      <a:pt x="4" y="120"/>
                    </a:cubicBezTo>
                    <a:cubicBezTo>
                      <a:pt x="5" y="119"/>
                      <a:pt x="5" y="119"/>
                      <a:pt x="5" y="119"/>
                    </a:cubicBezTo>
                    <a:cubicBezTo>
                      <a:pt x="7" y="119"/>
                      <a:pt x="7" y="119"/>
                      <a:pt x="7" y="119"/>
                    </a:cubicBezTo>
                    <a:cubicBezTo>
                      <a:pt x="12" y="117"/>
                      <a:pt x="12" y="117"/>
                      <a:pt x="12" y="117"/>
                    </a:cubicBezTo>
                    <a:cubicBezTo>
                      <a:pt x="18" y="115"/>
                      <a:pt x="24" y="113"/>
                      <a:pt x="29" y="111"/>
                    </a:cubicBezTo>
                    <a:cubicBezTo>
                      <a:pt x="39" y="102"/>
                      <a:pt x="54" y="105"/>
                      <a:pt x="67" y="99"/>
                    </a:cubicBezTo>
                    <a:cubicBezTo>
                      <a:pt x="67" y="99"/>
                      <a:pt x="67" y="99"/>
                      <a:pt x="67" y="99"/>
                    </a:cubicBezTo>
                    <a:cubicBezTo>
                      <a:pt x="71" y="96"/>
                      <a:pt x="77" y="94"/>
                      <a:pt x="82" y="93"/>
                    </a:cubicBezTo>
                    <a:cubicBezTo>
                      <a:pt x="86" y="89"/>
                      <a:pt x="86" y="89"/>
                      <a:pt x="86" y="89"/>
                    </a:cubicBezTo>
                    <a:cubicBezTo>
                      <a:pt x="119" y="84"/>
                      <a:pt x="149" y="71"/>
                      <a:pt x="181" y="63"/>
                    </a:cubicBezTo>
                    <a:cubicBezTo>
                      <a:pt x="217" y="54"/>
                      <a:pt x="250" y="48"/>
                      <a:pt x="282" y="29"/>
                    </a:cubicBezTo>
                    <a:cubicBezTo>
                      <a:pt x="282" y="30"/>
                      <a:pt x="283" y="30"/>
                      <a:pt x="282" y="31"/>
                    </a:cubicBezTo>
                    <a:cubicBezTo>
                      <a:pt x="292" y="26"/>
                      <a:pt x="302" y="26"/>
                      <a:pt x="311" y="21"/>
                    </a:cubicBezTo>
                    <a:cubicBezTo>
                      <a:pt x="311" y="22"/>
                      <a:pt x="311" y="22"/>
                      <a:pt x="311" y="22"/>
                    </a:cubicBezTo>
                    <a:cubicBezTo>
                      <a:pt x="322" y="16"/>
                      <a:pt x="334" y="12"/>
                      <a:pt x="346" y="9"/>
                    </a:cubicBezTo>
                    <a:cubicBezTo>
                      <a:pt x="351" y="7"/>
                      <a:pt x="351" y="7"/>
                      <a:pt x="351" y="7"/>
                    </a:cubicBezTo>
                    <a:cubicBezTo>
                      <a:pt x="353" y="6"/>
                      <a:pt x="353" y="6"/>
                      <a:pt x="353" y="6"/>
                    </a:cubicBezTo>
                    <a:cubicBezTo>
                      <a:pt x="354" y="6"/>
                      <a:pt x="354" y="6"/>
                      <a:pt x="354" y="6"/>
                    </a:cubicBezTo>
                    <a:cubicBezTo>
                      <a:pt x="354" y="6"/>
                      <a:pt x="354" y="6"/>
                      <a:pt x="354" y="6"/>
                    </a:cubicBezTo>
                    <a:cubicBezTo>
                      <a:pt x="342" y="0"/>
                      <a:pt x="351" y="4"/>
                      <a:pt x="348" y="3"/>
                    </a:cubicBezTo>
                    <a:cubicBezTo>
                      <a:pt x="348" y="3"/>
                      <a:pt x="348" y="3"/>
                      <a:pt x="348" y="3"/>
                    </a:cubicBezTo>
                    <a:cubicBezTo>
                      <a:pt x="348" y="3"/>
                      <a:pt x="348" y="3"/>
                      <a:pt x="348" y="3"/>
                    </a:cubicBezTo>
                    <a:cubicBezTo>
                      <a:pt x="348" y="3"/>
                      <a:pt x="348" y="3"/>
                      <a:pt x="348" y="3"/>
                    </a:cubicBezTo>
                    <a:cubicBezTo>
                      <a:pt x="348" y="3"/>
                      <a:pt x="348" y="3"/>
                      <a:pt x="348" y="3"/>
                    </a:cubicBezTo>
                    <a:cubicBezTo>
                      <a:pt x="349" y="4"/>
                      <a:pt x="349" y="4"/>
                      <a:pt x="349" y="4"/>
                    </a:cubicBezTo>
                    <a:cubicBezTo>
                      <a:pt x="352" y="13"/>
                      <a:pt x="352" y="13"/>
                      <a:pt x="352" y="13"/>
                    </a:cubicBezTo>
                    <a:cubicBezTo>
                      <a:pt x="354" y="19"/>
                      <a:pt x="356" y="24"/>
                      <a:pt x="359" y="29"/>
                    </a:cubicBezTo>
                    <a:cubicBezTo>
                      <a:pt x="367" y="57"/>
                      <a:pt x="378" y="88"/>
                      <a:pt x="388" y="117"/>
                    </a:cubicBezTo>
                    <a:cubicBezTo>
                      <a:pt x="387" y="117"/>
                      <a:pt x="387" y="117"/>
                      <a:pt x="387" y="117"/>
                    </a:cubicBezTo>
                    <a:cubicBezTo>
                      <a:pt x="393" y="141"/>
                      <a:pt x="378" y="163"/>
                      <a:pt x="366" y="182"/>
                    </a:cubicBezTo>
                    <a:cubicBezTo>
                      <a:pt x="350" y="199"/>
                      <a:pt x="334" y="223"/>
                      <a:pt x="309" y="232"/>
                    </a:cubicBezTo>
                    <a:cubicBezTo>
                      <a:pt x="293" y="234"/>
                      <a:pt x="280" y="254"/>
                      <a:pt x="263" y="253"/>
                    </a:cubicBezTo>
                    <a:cubicBezTo>
                      <a:pt x="232" y="254"/>
                      <a:pt x="206" y="267"/>
                      <a:pt x="177" y="278"/>
                    </a:cubicBezTo>
                    <a:cubicBezTo>
                      <a:pt x="149" y="279"/>
                      <a:pt x="119" y="287"/>
                      <a:pt x="94" y="273"/>
                    </a:cubicBezTo>
                    <a:cubicBezTo>
                      <a:pt x="80" y="273"/>
                      <a:pt x="71" y="257"/>
                      <a:pt x="60" y="250"/>
                    </a:cubicBezTo>
                    <a:cubicBezTo>
                      <a:pt x="60" y="252"/>
                      <a:pt x="60" y="252"/>
                      <a:pt x="60" y="252"/>
                    </a:cubicBezTo>
                    <a:cubicBezTo>
                      <a:pt x="59" y="245"/>
                      <a:pt x="47" y="249"/>
                      <a:pt x="50" y="241"/>
                    </a:cubicBezTo>
                    <a:cubicBezTo>
                      <a:pt x="51" y="242"/>
                      <a:pt x="51" y="242"/>
                      <a:pt x="51" y="242"/>
                    </a:cubicBezTo>
                    <a:cubicBezTo>
                      <a:pt x="52" y="238"/>
                      <a:pt x="40" y="242"/>
                      <a:pt x="42" y="238"/>
                    </a:cubicBezTo>
                    <a:cubicBezTo>
                      <a:pt x="41" y="239"/>
                      <a:pt x="41" y="239"/>
                      <a:pt x="41" y="239"/>
                    </a:cubicBezTo>
                    <a:cubicBezTo>
                      <a:pt x="38" y="236"/>
                      <a:pt x="42" y="237"/>
                      <a:pt x="41" y="235"/>
                    </a:cubicBezTo>
                    <a:cubicBezTo>
                      <a:pt x="41" y="234"/>
                      <a:pt x="38" y="236"/>
                      <a:pt x="38" y="234"/>
                    </a:cubicBezTo>
                    <a:cubicBezTo>
                      <a:pt x="44" y="230"/>
                      <a:pt x="33" y="227"/>
                      <a:pt x="40" y="223"/>
                    </a:cubicBezTo>
                    <a:cubicBezTo>
                      <a:pt x="41" y="225"/>
                      <a:pt x="42" y="220"/>
                      <a:pt x="45" y="223"/>
                    </a:cubicBezTo>
                    <a:cubicBezTo>
                      <a:pt x="45" y="221"/>
                      <a:pt x="43" y="217"/>
                      <a:pt x="40" y="219"/>
                    </a:cubicBezTo>
                    <a:cubicBezTo>
                      <a:pt x="37" y="219"/>
                      <a:pt x="33" y="218"/>
                      <a:pt x="31" y="222"/>
                    </a:cubicBezTo>
                    <a:cubicBezTo>
                      <a:pt x="34" y="222"/>
                      <a:pt x="34" y="222"/>
                      <a:pt x="34" y="222"/>
                    </a:cubicBezTo>
                    <a:cubicBezTo>
                      <a:pt x="32" y="224"/>
                      <a:pt x="33" y="223"/>
                      <a:pt x="31" y="225"/>
                    </a:cubicBezTo>
                    <a:cubicBezTo>
                      <a:pt x="33" y="229"/>
                      <a:pt x="30" y="231"/>
                      <a:pt x="30" y="235"/>
                    </a:cubicBezTo>
                    <a:cubicBezTo>
                      <a:pt x="30" y="235"/>
                      <a:pt x="30" y="235"/>
                      <a:pt x="30" y="235"/>
                    </a:cubicBezTo>
                    <a:cubicBezTo>
                      <a:pt x="34" y="236"/>
                      <a:pt x="34" y="239"/>
                      <a:pt x="35" y="241"/>
                    </a:cubicBezTo>
                    <a:cubicBezTo>
                      <a:pt x="34" y="243"/>
                      <a:pt x="34" y="243"/>
                      <a:pt x="34" y="243"/>
                    </a:cubicBezTo>
                    <a:cubicBezTo>
                      <a:pt x="32" y="246"/>
                      <a:pt x="42" y="244"/>
                      <a:pt x="37" y="246"/>
                    </a:cubicBezTo>
                    <a:cubicBezTo>
                      <a:pt x="45" y="253"/>
                      <a:pt x="52" y="261"/>
                      <a:pt x="62" y="266"/>
                    </a:cubicBezTo>
                    <a:cubicBezTo>
                      <a:pt x="64" y="266"/>
                      <a:pt x="69" y="271"/>
                      <a:pt x="69" y="266"/>
                    </a:cubicBezTo>
                    <a:cubicBezTo>
                      <a:pt x="69" y="271"/>
                      <a:pt x="76" y="276"/>
                      <a:pt x="78" y="277"/>
                    </a:cubicBezTo>
                    <a:cubicBezTo>
                      <a:pt x="78" y="278"/>
                      <a:pt x="78" y="278"/>
                      <a:pt x="77" y="278"/>
                    </a:cubicBezTo>
                    <a:cubicBezTo>
                      <a:pt x="81" y="285"/>
                      <a:pt x="86" y="275"/>
                      <a:pt x="88" y="283"/>
                    </a:cubicBezTo>
                    <a:cubicBezTo>
                      <a:pt x="91" y="279"/>
                      <a:pt x="98" y="288"/>
                      <a:pt x="102" y="283"/>
                    </a:cubicBezTo>
                    <a:cubicBezTo>
                      <a:pt x="102" y="284"/>
                      <a:pt x="102" y="285"/>
                      <a:pt x="102" y="286"/>
                    </a:cubicBezTo>
                    <a:cubicBezTo>
                      <a:pt x="111" y="288"/>
                      <a:pt x="122" y="291"/>
                      <a:pt x="130" y="292"/>
                    </a:cubicBezTo>
                    <a:cubicBezTo>
                      <a:pt x="137" y="288"/>
                      <a:pt x="147" y="294"/>
                      <a:pt x="152" y="288"/>
                    </a:cubicBezTo>
                    <a:cubicBezTo>
                      <a:pt x="157" y="289"/>
                      <a:pt x="165" y="290"/>
                      <a:pt x="172" y="287"/>
                    </a:cubicBezTo>
                    <a:cubicBezTo>
                      <a:pt x="171" y="288"/>
                      <a:pt x="171" y="288"/>
                      <a:pt x="171" y="288"/>
                    </a:cubicBezTo>
                    <a:cubicBezTo>
                      <a:pt x="179" y="287"/>
                      <a:pt x="188" y="285"/>
                      <a:pt x="192" y="280"/>
                    </a:cubicBezTo>
                    <a:cubicBezTo>
                      <a:pt x="195" y="286"/>
                      <a:pt x="198" y="284"/>
                      <a:pt x="202" y="285"/>
                    </a:cubicBezTo>
                    <a:cubicBezTo>
                      <a:pt x="206" y="282"/>
                      <a:pt x="216" y="280"/>
                      <a:pt x="223" y="276"/>
                    </a:cubicBezTo>
                    <a:cubicBezTo>
                      <a:pt x="225" y="278"/>
                      <a:pt x="229" y="273"/>
                      <a:pt x="230" y="276"/>
                    </a:cubicBezTo>
                    <a:cubicBezTo>
                      <a:pt x="249" y="264"/>
                      <a:pt x="273" y="258"/>
                      <a:pt x="297" y="254"/>
                    </a:cubicBezTo>
                    <a:cubicBezTo>
                      <a:pt x="296" y="254"/>
                      <a:pt x="296" y="254"/>
                      <a:pt x="296" y="254"/>
                    </a:cubicBezTo>
                    <a:cubicBezTo>
                      <a:pt x="298" y="251"/>
                      <a:pt x="299" y="245"/>
                      <a:pt x="301" y="241"/>
                    </a:cubicBezTo>
                    <a:cubicBezTo>
                      <a:pt x="301" y="242"/>
                      <a:pt x="301" y="242"/>
                      <a:pt x="301" y="242"/>
                    </a:cubicBezTo>
                    <a:cubicBezTo>
                      <a:pt x="304" y="240"/>
                      <a:pt x="309" y="241"/>
                      <a:pt x="313" y="239"/>
                    </a:cubicBezTo>
                    <a:cubicBezTo>
                      <a:pt x="313" y="240"/>
                      <a:pt x="313" y="240"/>
                      <a:pt x="313" y="240"/>
                    </a:cubicBezTo>
                    <a:cubicBezTo>
                      <a:pt x="315" y="237"/>
                      <a:pt x="321" y="239"/>
                      <a:pt x="324" y="234"/>
                    </a:cubicBezTo>
                    <a:cubicBezTo>
                      <a:pt x="325" y="235"/>
                      <a:pt x="325" y="235"/>
                      <a:pt x="325" y="235"/>
                    </a:cubicBezTo>
                    <a:cubicBezTo>
                      <a:pt x="326" y="232"/>
                      <a:pt x="326" y="232"/>
                      <a:pt x="326" y="232"/>
                    </a:cubicBezTo>
                    <a:cubicBezTo>
                      <a:pt x="327" y="233"/>
                      <a:pt x="328" y="235"/>
                      <a:pt x="326" y="236"/>
                    </a:cubicBezTo>
                    <a:cubicBezTo>
                      <a:pt x="358" y="218"/>
                      <a:pt x="384" y="186"/>
                      <a:pt x="394" y="149"/>
                    </a:cubicBezTo>
                    <a:cubicBezTo>
                      <a:pt x="394" y="150"/>
                      <a:pt x="394" y="150"/>
                      <a:pt x="394" y="150"/>
                    </a:cubicBezTo>
                    <a:cubicBezTo>
                      <a:pt x="394" y="148"/>
                      <a:pt x="394" y="145"/>
                      <a:pt x="394" y="142"/>
                    </a:cubicBezTo>
                    <a:cubicBezTo>
                      <a:pt x="395" y="143"/>
                      <a:pt x="395" y="143"/>
                      <a:pt x="395" y="143"/>
                    </a:cubicBezTo>
                    <a:cubicBezTo>
                      <a:pt x="399" y="134"/>
                      <a:pt x="395" y="124"/>
                      <a:pt x="394" y="115"/>
                    </a:cubicBezTo>
                    <a:cubicBezTo>
                      <a:pt x="395" y="115"/>
                      <a:pt x="396" y="116"/>
                      <a:pt x="397" y="114"/>
                    </a:cubicBezTo>
                    <a:cubicBezTo>
                      <a:pt x="392" y="108"/>
                      <a:pt x="398" y="102"/>
                      <a:pt x="390" y="101"/>
                    </a:cubicBezTo>
                    <a:cubicBezTo>
                      <a:pt x="391" y="101"/>
                      <a:pt x="392" y="100"/>
                      <a:pt x="393" y="101"/>
                    </a:cubicBezTo>
                    <a:cubicBezTo>
                      <a:pt x="385" y="85"/>
                      <a:pt x="380" y="67"/>
                      <a:pt x="376" y="50"/>
                    </a:cubicBezTo>
                    <a:cubicBezTo>
                      <a:pt x="365" y="38"/>
                      <a:pt x="366" y="20"/>
                      <a:pt x="356" y="7"/>
                    </a:cubicBezTo>
                    <a:cubicBezTo>
                      <a:pt x="358" y="7"/>
                      <a:pt x="358" y="7"/>
                      <a:pt x="358" y="7"/>
                    </a:cubicBezTo>
                    <a:cubicBezTo>
                      <a:pt x="355" y="5"/>
                      <a:pt x="358" y="2"/>
                      <a:pt x="351" y="0"/>
                    </a:cubicBezTo>
                    <a:cubicBezTo>
                      <a:pt x="344" y="3"/>
                      <a:pt x="344" y="3"/>
                      <a:pt x="344" y="3"/>
                    </a:cubicBezTo>
                    <a:cubicBezTo>
                      <a:pt x="339" y="5"/>
                      <a:pt x="334" y="6"/>
                      <a:pt x="329" y="8"/>
                    </a:cubicBezTo>
                    <a:cubicBezTo>
                      <a:pt x="319" y="10"/>
                      <a:pt x="309" y="12"/>
                      <a:pt x="299" y="16"/>
                    </a:cubicBezTo>
                    <a:cubicBezTo>
                      <a:pt x="291" y="18"/>
                      <a:pt x="286" y="21"/>
                      <a:pt x="278" y="24"/>
                    </a:cubicBezTo>
                    <a:cubicBezTo>
                      <a:pt x="277" y="22"/>
                      <a:pt x="277" y="22"/>
                      <a:pt x="277" y="22"/>
                    </a:cubicBezTo>
                    <a:cubicBezTo>
                      <a:pt x="265" y="33"/>
                      <a:pt x="246" y="26"/>
                      <a:pt x="234" y="37"/>
                    </a:cubicBezTo>
                    <a:cubicBezTo>
                      <a:pt x="234" y="35"/>
                      <a:pt x="234" y="35"/>
                      <a:pt x="234" y="35"/>
                    </a:cubicBezTo>
                    <a:cubicBezTo>
                      <a:pt x="233" y="39"/>
                      <a:pt x="225" y="36"/>
                      <a:pt x="228" y="42"/>
                    </a:cubicBezTo>
                    <a:cubicBezTo>
                      <a:pt x="225" y="41"/>
                      <a:pt x="225" y="41"/>
                      <a:pt x="225" y="41"/>
                    </a:cubicBezTo>
                    <a:cubicBezTo>
                      <a:pt x="217" y="51"/>
                      <a:pt x="206" y="43"/>
                      <a:pt x="195" y="51"/>
                    </a:cubicBezTo>
                    <a:cubicBezTo>
                      <a:pt x="196" y="50"/>
                      <a:pt x="196" y="50"/>
                      <a:pt x="196" y="50"/>
                    </a:cubicBezTo>
                    <a:cubicBezTo>
                      <a:pt x="193" y="52"/>
                      <a:pt x="189" y="54"/>
                      <a:pt x="187" y="53"/>
                    </a:cubicBezTo>
                    <a:cubicBezTo>
                      <a:pt x="187" y="53"/>
                      <a:pt x="187" y="53"/>
                      <a:pt x="187" y="52"/>
                    </a:cubicBezTo>
                    <a:cubicBezTo>
                      <a:pt x="176" y="50"/>
                      <a:pt x="166" y="59"/>
                      <a:pt x="156" y="62"/>
                    </a:cubicBezTo>
                    <a:cubicBezTo>
                      <a:pt x="156" y="60"/>
                      <a:pt x="156" y="60"/>
                      <a:pt x="156" y="60"/>
                    </a:cubicBezTo>
                    <a:cubicBezTo>
                      <a:pt x="152" y="64"/>
                      <a:pt x="142" y="64"/>
                      <a:pt x="135" y="68"/>
                    </a:cubicBezTo>
                    <a:cubicBezTo>
                      <a:pt x="135" y="66"/>
                      <a:pt x="135" y="66"/>
                      <a:pt x="135" y="66"/>
                    </a:cubicBezTo>
                    <a:cubicBezTo>
                      <a:pt x="132" y="69"/>
                      <a:pt x="132" y="69"/>
                      <a:pt x="132" y="69"/>
                    </a:cubicBezTo>
                    <a:cubicBezTo>
                      <a:pt x="132" y="67"/>
                      <a:pt x="132" y="67"/>
                      <a:pt x="132" y="67"/>
                    </a:cubicBezTo>
                    <a:cubicBezTo>
                      <a:pt x="123" y="69"/>
                      <a:pt x="115" y="74"/>
                      <a:pt x="107" y="7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5" name="Freeform 101">
                <a:extLst>
                  <a:ext uri="{FF2B5EF4-FFF2-40B4-BE49-F238E27FC236}">
                    <a16:creationId xmlns:a16="http://schemas.microsoft.com/office/drawing/2014/main" id="{1677891A-0604-464B-AD51-DEF5046500A1}"/>
                  </a:ext>
                </a:extLst>
              </p:cNvPr>
              <p:cNvSpPr>
                <a:spLocks/>
              </p:cNvSpPr>
              <p:nvPr/>
            </p:nvSpPr>
            <p:spPr bwMode="auto">
              <a:xfrm>
                <a:off x="7808204" y="555740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8" name="Freeform 102">
                <a:extLst>
                  <a:ext uri="{FF2B5EF4-FFF2-40B4-BE49-F238E27FC236}">
                    <a16:creationId xmlns:a16="http://schemas.microsoft.com/office/drawing/2014/main" id="{49743E68-094A-451F-89C4-15310EBEC2AF}"/>
                  </a:ext>
                </a:extLst>
              </p:cNvPr>
              <p:cNvSpPr>
                <a:spLocks/>
              </p:cNvSpPr>
              <p:nvPr/>
            </p:nvSpPr>
            <p:spPr bwMode="auto">
              <a:xfrm>
                <a:off x="7829130" y="5837481"/>
                <a:ext cx="0" cy="4829"/>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1"/>
                      <a:pt x="0" y="1"/>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9" name="Freeform 103">
                <a:extLst>
                  <a:ext uri="{FF2B5EF4-FFF2-40B4-BE49-F238E27FC236}">
                    <a16:creationId xmlns:a16="http://schemas.microsoft.com/office/drawing/2014/main" id="{8DE3E8C5-4F16-49A1-B772-ED43C0DE94AC}"/>
                  </a:ext>
                </a:extLst>
              </p:cNvPr>
              <p:cNvSpPr>
                <a:spLocks/>
              </p:cNvSpPr>
              <p:nvPr/>
            </p:nvSpPr>
            <p:spPr bwMode="auto">
              <a:xfrm>
                <a:off x="7516857" y="5254788"/>
                <a:ext cx="1308646" cy="400803"/>
              </a:xfrm>
              <a:custGeom>
                <a:avLst/>
                <a:gdLst>
                  <a:gd name="T0" fmla="*/ 520 w 813"/>
                  <a:gd name="T1" fmla="*/ 220 h 249"/>
                  <a:gd name="T2" fmla="*/ 813 w 813"/>
                  <a:gd name="T3" fmla="*/ 0 h 249"/>
                  <a:gd name="T4" fmla="*/ 306 w 813"/>
                  <a:gd name="T5" fmla="*/ 65 h 249"/>
                  <a:gd name="T6" fmla="*/ 0 w 813"/>
                  <a:gd name="T7" fmla="*/ 249 h 249"/>
                  <a:gd name="T8" fmla="*/ 520 w 813"/>
                  <a:gd name="T9" fmla="*/ 220 h 249"/>
                </a:gdLst>
                <a:ahLst/>
                <a:cxnLst>
                  <a:cxn ang="0">
                    <a:pos x="T0" y="T1"/>
                  </a:cxn>
                  <a:cxn ang="0">
                    <a:pos x="T2" y="T3"/>
                  </a:cxn>
                  <a:cxn ang="0">
                    <a:pos x="T4" y="T5"/>
                  </a:cxn>
                  <a:cxn ang="0">
                    <a:pos x="T6" y="T7"/>
                  </a:cxn>
                  <a:cxn ang="0">
                    <a:pos x="T8" y="T9"/>
                  </a:cxn>
                </a:cxnLst>
                <a:rect l="0" t="0" r="r" b="b"/>
                <a:pathLst>
                  <a:path w="813" h="249">
                    <a:moveTo>
                      <a:pt x="520" y="220"/>
                    </a:moveTo>
                    <a:lnTo>
                      <a:pt x="813" y="0"/>
                    </a:lnTo>
                    <a:lnTo>
                      <a:pt x="306" y="65"/>
                    </a:lnTo>
                    <a:lnTo>
                      <a:pt x="0" y="249"/>
                    </a:lnTo>
                    <a:lnTo>
                      <a:pt x="520" y="22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0" name="Freeform 104">
                <a:extLst>
                  <a:ext uri="{FF2B5EF4-FFF2-40B4-BE49-F238E27FC236}">
                    <a16:creationId xmlns:a16="http://schemas.microsoft.com/office/drawing/2014/main" id="{E7D1F6E9-937E-4001-9C3D-A8D262BF8896}"/>
                  </a:ext>
                </a:extLst>
              </p:cNvPr>
              <p:cNvSpPr>
                <a:spLocks/>
              </p:cNvSpPr>
              <p:nvPr/>
            </p:nvSpPr>
            <p:spPr bwMode="auto">
              <a:xfrm>
                <a:off x="8347437" y="5578327"/>
                <a:ext cx="6439" cy="4829"/>
              </a:xfrm>
              <a:custGeom>
                <a:avLst/>
                <a:gdLst>
                  <a:gd name="T0" fmla="*/ 4 w 4"/>
                  <a:gd name="T1" fmla="*/ 2 h 3"/>
                  <a:gd name="T2" fmla="*/ 2 w 4"/>
                  <a:gd name="T3" fmla="*/ 0 h 3"/>
                  <a:gd name="T4" fmla="*/ 0 w 4"/>
                  <a:gd name="T5" fmla="*/ 3 h 3"/>
                  <a:gd name="T6" fmla="*/ 4 w 4"/>
                  <a:gd name="T7" fmla="*/ 2 h 3"/>
                </a:gdLst>
                <a:ahLst/>
                <a:cxnLst>
                  <a:cxn ang="0">
                    <a:pos x="T0" y="T1"/>
                  </a:cxn>
                  <a:cxn ang="0">
                    <a:pos x="T2" y="T3"/>
                  </a:cxn>
                  <a:cxn ang="0">
                    <a:pos x="T4" y="T5"/>
                  </a:cxn>
                  <a:cxn ang="0">
                    <a:pos x="T6" y="T7"/>
                  </a:cxn>
                </a:cxnLst>
                <a:rect l="0" t="0" r="r" b="b"/>
                <a:pathLst>
                  <a:path w="4" h="3">
                    <a:moveTo>
                      <a:pt x="4" y="2"/>
                    </a:moveTo>
                    <a:lnTo>
                      <a:pt x="2" y="0"/>
                    </a:lnTo>
                    <a:lnTo>
                      <a:pt x="0" y="3"/>
                    </a:lnTo>
                    <a:lnTo>
                      <a:pt x="4"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2" name="Freeform 105">
                <a:extLst>
                  <a:ext uri="{FF2B5EF4-FFF2-40B4-BE49-F238E27FC236}">
                    <a16:creationId xmlns:a16="http://schemas.microsoft.com/office/drawing/2014/main" id="{5921B2DF-DE36-477A-8B36-A3CC311AF9FC}"/>
                  </a:ext>
                </a:extLst>
              </p:cNvPr>
              <p:cNvSpPr>
                <a:spLocks/>
              </p:cNvSpPr>
              <p:nvPr/>
            </p:nvSpPr>
            <p:spPr bwMode="auto">
              <a:xfrm>
                <a:off x="8329731" y="5573498"/>
                <a:ext cx="14487" cy="22535"/>
              </a:xfrm>
              <a:custGeom>
                <a:avLst/>
                <a:gdLst>
                  <a:gd name="T0" fmla="*/ 0 w 7"/>
                  <a:gd name="T1" fmla="*/ 8 h 10"/>
                  <a:gd name="T2" fmla="*/ 1 w 7"/>
                  <a:gd name="T3" fmla="*/ 9 h 10"/>
                  <a:gd name="T4" fmla="*/ 7 w 7"/>
                  <a:gd name="T5" fmla="*/ 3 h 10"/>
                  <a:gd name="T6" fmla="*/ 0 w 7"/>
                  <a:gd name="T7" fmla="*/ 8 h 10"/>
                </a:gdLst>
                <a:ahLst/>
                <a:cxnLst>
                  <a:cxn ang="0">
                    <a:pos x="T0" y="T1"/>
                  </a:cxn>
                  <a:cxn ang="0">
                    <a:pos x="T2" y="T3"/>
                  </a:cxn>
                  <a:cxn ang="0">
                    <a:pos x="T4" y="T5"/>
                  </a:cxn>
                  <a:cxn ang="0">
                    <a:pos x="T6" y="T7"/>
                  </a:cxn>
                </a:cxnLst>
                <a:rect l="0" t="0" r="r" b="b"/>
                <a:pathLst>
                  <a:path w="7" h="10">
                    <a:moveTo>
                      <a:pt x="0" y="8"/>
                    </a:moveTo>
                    <a:cubicBezTo>
                      <a:pt x="1" y="9"/>
                      <a:pt x="1" y="9"/>
                      <a:pt x="1" y="9"/>
                    </a:cubicBezTo>
                    <a:cubicBezTo>
                      <a:pt x="7" y="3"/>
                      <a:pt x="7" y="3"/>
                      <a:pt x="7" y="3"/>
                    </a:cubicBezTo>
                    <a:cubicBezTo>
                      <a:pt x="4" y="0"/>
                      <a:pt x="2" y="10"/>
                      <a:pt x="0" y="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3" name="Freeform 106">
                <a:extLst>
                  <a:ext uri="{FF2B5EF4-FFF2-40B4-BE49-F238E27FC236}">
                    <a16:creationId xmlns:a16="http://schemas.microsoft.com/office/drawing/2014/main" id="{E56EC02D-1767-408B-B686-C44559995710}"/>
                  </a:ext>
                </a:extLst>
              </p:cNvPr>
              <p:cNvSpPr>
                <a:spLocks/>
              </p:cNvSpPr>
              <p:nvPr/>
            </p:nvSpPr>
            <p:spPr bwMode="auto">
              <a:xfrm>
                <a:off x="8318464" y="5587985"/>
                <a:ext cx="8048" cy="8048"/>
              </a:xfrm>
              <a:custGeom>
                <a:avLst/>
                <a:gdLst>
                  <a:gd name="T0" fmla="*/ 4 w 4"/>
                  <a:gd name="T1" fmla="*/ 1 h 4"/>
                  <a:gd name="T2" fmla="*/ 0 w 4"/>
                  <a:gd name="T3" fmla="*/ 4 h 4"/>
                  <a:gd name="T4" fmla="*/ 4 w 4"/>
                  <a:gd name="T5" fmla="*/ 1 h 4"/>
                </a:gdLst>
                <a:ahLst/>
                <a:cxnLst>
                  <a:cxn ang="0">
                    <a:pos x="T0" y="T1"/>
                  </a:cxn>
                  <a:cxn ang="0">
                    <a:pos x="T2" y="T3"/>
                  </a:cxn>
                  <a:cxn ang="0">
                    <a:pos x="T4" y="T5"/>
                  </a:cxn>
                </a:cxnLst>
                <a:rect l="0" t="0" r="r" b="b"/>
                <a:pathLst>
                  <a:path w="4" h="4">
                    <a:moveTo>
                      <a:pt x="4" y="1"/>
                    </a:moveTo>
                    <a:cubicBezTo>
                      <a:pt x="1" y="0"/>
                      <a:pt x="0" y="3"/>
                      <a:pt x="0" y="4"/>
                    </a:cubicBezTo>
                    <a:cubicBezTo>
                      <a:pt x="1" y="2"/>
                      <a:pt x="4" y="4"/>
                      <a:pt x="4"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4" name="Freeform 107">
                <a:extLst>
                  <a:ext uri="{FF2B5EF4-FFF2-40B4-BE49-F238E27FC236}">
                    <a16:creationId xmlns:a16="http://schemas.microsoft.com/office/drawing/2014/main" id="{5DBBC5B5-16B3-4CE3-AC1D-624ADA7EF793}"/>
                  </a:ext>
                </a:extLst>
              </p:cNvPr>
              <p:cNvSpPr>
                <a:spLocks/>
              </p:cNvSpPr>
              <p:nvPr/>
            </p:nvSpPr>
            <p:spPr bwMode="auto">
              <a:xfrm>
                <a:off x="7870981" y="5618569"/>
                <a:ext cx="321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5" name="Freeform 108">
                <a:extLst>
                  <a:ext uri="{FF2B5EF4-FFF2-40B4-BE49-F238E27FC236}">
                    <a16:creationId xmlns:a16="http://schemas.microsoft.com/office/drawing/2014/main" id="{4615A29F-5D1B-4307-9E9F-E1983C7A2648}"/>
                  </a:ext>
                </a:extLst>
              </p:cNvPr>
              <p:cNvSpPr>
                <a:spLocks/>
              </p:cNvSpPr>
              <p:nvPr/>
            </p:nvSpPr>
            <p:spPr bwMode="auto">
              <a:xfrm>
                <a:off x="7515248" y="5193621"/>
                <a:ext cx="1327962" cy="507040"/>
              </a:xfrm>
              <a:custGeom>
                <a:avLst/>
                <a:gdLst>
                  <a:gd name="T0" fmla="*/ 141 w 607"/>
                  <a:gd name="T1" fmla="*/ 205 h 232"/>
                  <a:gd name="T2" fmla="*/ 218 w 607"/>
                  <a:gd name="T3" fmla="*/ 198 h 232"/>
                  <a:gd name="T4" fmla="*/ 242 w 607"/>
                  <a:gd name="T5" fmla="*/ 197 h 232"/>
                  <a:gd name="T6" fmla="*/ 309 w 607"/>
                  <a:gd name="T7" fmla="*/ 188 h 232"/>
                  <a:gd name="T8" fmla="*/ 348 w 607"/>
                  <a:gd name="T9" fmla="*/ 181 h 232"/>
                  <a:gd name="T10" fmla="*/ 344 w 607"/>
                  <a:gd name="T11" fmla="*/ 180 h 232"/>
                  <a:gd name="T12" fmla="*/ 301 w 607"/>
                  <a:gd name="T13" fmla="*/ 185 h 232"/>
                  <a:gd name="T14" fmla="*/ 163 w 607"/>
                  <a:gd name="T15" fmla="*/ 194 h 232"/>
                  <a:gd name="T16" fmla="*/ 17 w 607"/>
                  <a:gd name="T17" fmla="*/ 202 h 232"/>
                  <a:gd name="T18" fmla="*/ 3 w 607"/>
                  <a:gd name="T19" fmla="*/ 202 h 232"/>
                  <a:gd name="T20" fmla="*/ 1 w 607"/>
                  <a:gd name="T21" fmla="*/ 202 h 232"/>
                  <a:gd name="T22" fmla="*/ 6 w 607"/>
                  <a:gd name="T23" fmla="*/ 218 h 232"/>
                  <a:gd name="T24" fmla="*/ 49 w 607"/>
                  <a:gd name="T25" fmla="*/ 194 h 232"/>
                  <a:gd name="T26" fmla="*/ 133 w 607"/>
                  <a:gd name="T27" fmla="*/ 139 h 232"/>
                  <a:gd name="T28" fmla="*/ 261 w 607"/>
                  <a:gd name="T29" fmla="*/ 74 h 232"/>
                  <a:gd name="T30" fmla="*/ 405 w 607"/>
                  <a:gd name="T31" fmla="*/ 57 h 232"/>
                  <a:gd name="T32" fmla="*/ 586 w 607"/>
                  <a:gd name="T33" fmla="*/ 34 h 232"/>
                  <a:gd name="T34" fmla="*/ 598 w 607"/>
                  <a:gd name="T35" fmla="*/ 33 h 232"/>
                  <a:gd name="T36" fmla="*/ 596 w 607"/>
                  <a:gd name="T37" fmla="*/ 25 h 232"/>
                  <a:gd name="T38" fmla="*/ 595 w 607"/>
                  <a:gd name="T39" fmla="*/ 25 h 232"/>
                  <a:gd name="T40" fmla="*/ 545 w 607"/>
                  <a:gd name="T41" fmla="*/ 72 h 232"/>
                  <a:gd name="T42" fmla="*/ 422 w 607"/>
                  <a:gd name="T43" fmla="*/ 159 h 232"/>
                  <a:gd name="T44" fmla="*/ 403 w 607"/>
                  <a:gd name="T45" fmla="*/ 178 h 232"/>
                  <a:gd name="T46" fmla="*/ 398 w 607"/>
                  <a:gd name="T47" fmla="*/ 183 h 232"/>
                  <a:gd name="T48" fmla="*/ 380 w 607"/>
                  <a:gd name="T49" fmla="*/ 186 h 232"/>
                  <a:gd name="T50" fmla="*/ 389 w 607"/>
                  <a:gd name="T51" fmla="*/ 192 h 232"/>
                  <a:gd name="T52" fmla="*/ 406 w 607"/>
                  <a:gd name="T53" fmla="*/ 185 h 232"/>
                  <a:gd name="T54" fmla="*/ 438 w 607"/>
                  <a:gd name="T55" fmla="*/ 160 h 232"/>
                  <a:gd name="T56" fmla="*/ 457 w 607"/>
                  <a:gd name="T57" fmla="*/ 149 h 232"/>
                  <a:gd name="T58" fmla="*/ 480 w 607"/>
                  <a:gd name="T59" fmla="*/ 132 h 232"/>
                  <a:gd name="T60" fmla="*/ 544 w 607"/>
                  <a:gd name="T61" fmla="*/ 84 h 232"/>
                  <a:gd name="T62" fmla="*/ 574 w 607"/>
                  <a:gd name="T63" fmla="*/ 65 h 232"/>
                  <a:gd name="T64" fmla="*/ 604 w 607"/>
                  <a:gd name="T65" fmla="*/ 38 h 232"/>
                  <a:gd name="T66" fmla="*/ 605 w 607"/>
                  <a:gd name="T67" fmla="*/ 37 h 232"/>
                  <a:gd name="T68" fmla="*/ 597 w 607"/>
                  <a:gd name="T69" fmla="*/ 18 h 232"/>
                  <a:gd name="T70" fmla="*/ 594 w 607"/>
                  <a:gd name="T71" fmla="*/ 19 h 232"/>
                  <a:gd name="T72" fmla="*/ 520 w 607"/>
                  <a:gd name="T73" fmla="*/ 25 h 232"/>
                  <a:gd name="T74" fmla="*/ 511 w 607"/>
                  <a:gd name="T75" fmla="*/ 35 h 232"/>
                  <a:gd name="T76" fmla="*/ 482 w 607"/>
                  <a:gd name="T77" fmla="*/ 35 h 232"/>
                  <a:gd name="T78" fmla="*/ 481 w 607"/>
                  <a:gd name="T79" fmla="*/ 32 h 232"/>
                  <a:gd name="T80" fmla="*/ 346 w 607"/>
                  <a:gd name="T81" fmla="*/ 55 h 232"/>
                  <a:gd name="T82" fmla="*/ 315 w 607"/>
                  <a:gd name="T83" fmla="*/ 56 h 232"/>
                  <a:gd name="T84" fmla="*/ 234 w 607"/>
                  <a:gd name="T85" fmla="*/ 68 h 232"/>
                  <a:gd name="T86" fmla="*/ 119 w 607"/>
                  <a:gd name="T87" fmla="*/ 138 h 232"/>
                  <a:gd name="T88" fmla="*/ 48 w 607"/>
                  <a:gd name="T89" fmla="*/ 181 h 232"/>
                  <a:gd name="T90" fmla="*/ 38 w 607"/>
                  <a:gd name="T91" fmla="*/ 188 h 232"/>
                  <a:gd name="T92" fmla="*/ 2 w 607"/>
                  <a:gd name="T93" fmla="*/ 210 h 232"/>
                  <a:gd name="T94" fmla="*/ 47 w 607"/>
                  <a:gd name="T95" fmla="*/ 209 h 232"/>
                  <a:gd name="T96" fmla="*/ 72 w 607"/>
                  <a:gd name="T97" fmla="*/ 210 h 232"/>
                  <a:gd name="T98" fmla="*/ 109 w 607"/>
                  <a:gd name="T99" fmla="*/ 2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232">
                    <a:moveTo>
                      <a:pt x="109" y="206"/>
                    </a:moveTo>
                    <a:cubicBezTo>
                      <a:pt x="109" y="209"/>
                      <a:pt x="109" y="209"/>
                      <a:pt x="109" y="209"/>
                    </a:cubicBezTo>
                    <a:cubicBezTo>
                      <a:pt x="119" y="204"/>
                      <a:pt x="130" y="207"/>
                      <a:pt x="141" y="205"/>
                    </a:cubicBezTo>
                    <a:cubicBezTo>
                      <a:pt x="140" y="206"/>
                      <a:pt x="140" y="206"/>
                      <a:pt x="140" y="206"/>
                    </a:cubicBezTo>
                    <a:cubicBezTo>
                      <a:pt x="167" y="205"/>
                      <a:pt x="192" y="200"/>
                      <a:pt x="219" y="197"/>
                    </a:cubicBezTo>
                    <a:cubicBezTo>
                      <a:pt x="218" y="198"/>
                      <a:pt x="218" y="198"/>
                      <a:pt x="218" y="198"/>
                    </a:cubicBezTo>
                    <a:cubicBezTo>
                      <a:pt x="219" y="198"/>
                      <a:pt x="221" y="196"/>
                      <a:pt x="222" y="196"/>
                    </a:cubicBezTo>
                    <a:cubicBezTo>
                      <a:pt x="223" y="197"/>
                      <a:pt x="222" y="197"/>
                      <a:pt x="221" y="197"/>
                    </a:cubicBezTo>
                    <a:cubicBezTo>
                      <a:pt x="227" y="201"/>
                      <a:pt x="238" y="194"/>
                      <a:pt x="242" y="197"/>
                    </a:cubicBezTo>
                    <a:cubicBezTo>
                      <a:pt x="243" y="196"/>
                      <a:pt x="244" y="195"/>
                      <a:pt x="243" y="194"/>
                    </a:cubicBezTo>
                    <a:cubicBezTo>
                      <a:pt x="264" y="192"/>
                      <a:pt x="287" y="190"/>
                      <a:pt x="308" y="186"/>
                    </a:cubicBezTo>
                    <a:cubicBezTo>
                      <a:pt x="309" y="186"/>
                      <a:pt x="309" y="187"/>
                      <a:pt x="309" y="188"/>
                    </a:cubicBezTo>
                    <a:cubicBezTo>
                      <a:pt x="327" y="181"/>
                      <a:pt x="346" y="183"/>
                      <a:pt x="365" y="183"/>
                    </a:cubicBezTo>
                    <a:cubicBezTo>
                      <a:pt x="366" y="181"/>
                      <a:pt x="363" y="181"/>
                      <a:pt x="365" y="179"/>
                    </a:cubicBezTo>
                    <a:cubicBezTo>
                      <a:pt x="359" y="178"/>
                      <a:pt x="354" y="184"/>
                      <a:pt x="348" y="181"/>
                    </a:cubicBezTo>
                    <a:cubicBezTo>
                      <a:pt x="349" y="180"/>
                      <a:pt x="349" y="180"/>
                      <a:pt x="349" y="180"/>
                    </a:cubicBezTo>
                    <a:cubicBezTo>
                      <a:pt x="345" y="179"/>
                      <a:pt x="348" y="184"/>
                      <a:pt x="344" y="182"/>
                    </a:cubicBezTo>
                    <a:cubicBezTo>
                      <a:pt x="343" y="181"/>
                      <a:pt x="345" y="180"/>
                      <a:pt x="344" y="180"/>
                    </a:cubicBezTo>
                    <a:cubicBezTo>
                      <a:pt x="335" y="181"/>
                      <a:pt x="326" y="180"/>
                      <a:pt x="319" y="184"/>
                    </a:cubicBezTo>
                    <a:cubicBezTo>
                      <a:pt x="316" y="181"/>
                      <a:pt x="310" y="185"/>
                      <a:pt x="306" y="182"/>
                    </a:cubicBezTo>
                    <a:cubicBezTo>
                      <a:pt x="304" y="183"/>
                      <a:pt x="302" y="183"/>
                      <a:pt x="301" y="185"/>
                    </a:cubicBezTo>
                    <a:cubicBezTo>
                      <a:pt x="271" y="185"/>
                      <a:pt x="241" y="190"/>
                      <a:pt x="211" y="191"/>
                    </a:cubicBezTo>
                    <a:cubicBezTo>
                      <a:pt x="197" y="198"/>
                      <a:pt x="180" y="192"/>
                      <a:pt x="163" y="195"/>
                    </a:cubicBezTo>
                    <a:cubicBezTo>
                      <a:pt x="163" y="194"/>
                      <a:pt x="163" y="194"/>
                      <a:pt x="163" y="194"/>
                    </a:cubicBezTo>
                    <a:cubicBezTo>
                      <a:pt x="157" y="196"/>
                      <a:pt x="149" y="197"/>
                      <a:pt x="143" y="197"/>
                    </a:cubicBezTo>
                    <a:cubicBezTo>
                      <a:pt x="137" y="200"/>
                      <a:pt x="137" y="200"/>
                      <a:pt x="137" y="200"/>
                    </a:cubicBezTo>
                    <a:cubicBezTo>
                      <a:pt x="98" y="196"/>
                      <a:pt x="58" y="202"/>
                      <a:pt x="17" y="202"/>
                    </a:cubicBezTo>
                    <a:cubicBezTo>
                      <a:pt x="9" y="202"/>
                      <a:pt x="9" y="202"/>
                      <a:pt x="9" y="202"/>
                    </a:cubicBezTo>
                    <a:cubicBezTo>
                      <a:pt x="5" y="202"/>
                      <a:pt x="5" y="202"/>
                      <a:pt x="5" y="202"/>
                    </a:cubicBezTo>
                    <a:cubicBezTo>
                      <a:pt x="3" y="202"/>
                      <a:pt x="3" y="202"/>
                      <a:pt x="3" y="202"/>
                    </a:cubicBezTo>
                    <a:cubicBezTo>
                      <a:pt x="1" y="202"/>
                      <a:pt x="1" y="202"/>
                      <a:pt x="1" y="202"/>
                    </a:cubicBezTo>
                    <a:cubicBezTo>
                      <a:pt x="1" y="202"/>
                      <a:pt x="1" y="202"/>
                      <a:pt x="1" y="202"/>
                    </a:cubicBezTo>
                    <a:cubicBezTo>
                      <a:pt x="1" y="202"/>
                      <a:pt x="1" y="202"/>
                      <a:pt x="1" y="202"/>
                    </a:cubicBezTo>
                    <a:cubicBezTo>
                      <a:pt x="1" y="202"/>
                      <a:pt x="1" y="202"/>
                      <a:pt x="1" y="202"/>
                    </a:cubicBezTo>
                    <a:cubicBezTo>
                      <a:pt x="0" y="199"/>
                      <a:pt x="10" y="232"/>
                      <a:pt x="6" y="218"/>
                    </a:cubicBezTo>
                    <a:cubicBezTo>
                      <a:pt x="6" y="218"/>
                      <a:pt x="6" y="218"/>
                      <a:pt x="6" y="218"/>
                    </a:cubicBezTo>
                    <a:cubicBezTo>
                      <a:pt x="6" y="218"/>
                      <a:pt x="6" y="218"/>
                      <a:pt x="6" y="218"/>
                    </a:cubicBezTo>
                    <a:cubicBezTo>
                      <a:pt x="21" y="210"/>
                      <a:pt x="21" y="210"/>
                      <a:pt x="21" y="210"/>
                    </a:cubicBezTo>
                    <a:cubicBezTo>
                      <a:pt x="30" y="205"/>
                      <a:pt x="40" y="200"/>
                      <a:pt x="49" y="194"/>
                    </a:cubicBezTo>
                    <a:cubicBezTo>
                      <a:pt x="67" y="184"/>
                      <a:pt x="85" y="172"/>
                      <a:pt x="102" y="157"/>
                    </a:cubicBezTo>
                    <a:cubicBezTo>
                      <a:pt x="102" y="158"/>
                      <a:pt x="103" y="158"/>
                      <a:pt x="102" y="158"/>
                    </a:cubicBezTo>
                    <a:cubicBezTo>
                      <a:pt x="112" y="151"/>
                      <a:pt x="123" y="147"/>
                      <a:pt x="133" y="139"/>
                    </a:cubicBezTo>
                    <a:cubicBezTo>
                      <a:pt x="133" y="140"/>
                      <a:pt x="133" y="140"/>
                      <a:pt x="133" y="140"/>
                    </a:cubicBezTo>
                    <a:cubicBezTo>
                      <a:pt x="156" y="120"/>
                      <a:pt x="187" y="109"/>
                      <a:pt x="209" y="89"/>
                    </a:cubicBezTo>
                    <a:cubicBezTo>
                      <a:pt x="224" y="77"/>
                      <a:pt x="241" y="77"/>
                      <a:pt x="261" y="74"/>
                    </a:cubicBezTo>
                    <a:cubicBezTo>
                      <a:pt x="279" y="71"/>
                      <a:pt x="298" y="68"/>
                      <a:pt x="317" y="65"/>
                    </a:cubicBezTo>
                    <a:cubicBezTo>
                      <a:pt x="317" y="66"/>
                      <a:pt x="317" y="66"/>
                      <a:pt x="317" y="66"/>
                    </a:cubicBezTo>
                    <a:cubicBezTo>
                      <a:pt x="346" y="60"/>
                      <a:pt x="375" y="63"/>
                      <a:pt x="405" y="57"/>
                    </a:cubicBezTo>
                    <a:cubicBezTo>
                      <a:pt x="435" y="56"/>
                      <a:pt x="466" y="42"/>
                      <a:pt x="497" y="42"/>
                    </a:cubicBezTo>
                    <a:cubicBezTo>
                      <a:pt x="517" y="46"/>
                      <a:pt x="540" y="29"/>
                      <a:pt x="559" y="33"/>
                    </a:cubicBezTo>
                    <a:cubicBezTo>
                      <a:pt x="568" y="34"/>
                      <a:pt x="577" y="35"/>
                      <a:pt x="586" y="34"/>
                    </a:cubicBezTo>
                    <a:cubicBezTo>
                      <a:pt x="593" y="34"/>
                      <a:pt x="593" y="34"/>
                      <a:pt x="593" y="34"/>
                    </a:cubicBezTo>
                    <a:cubicBezTo>
                      <a:pt x="597" y="33"/>
                      <a:pt x="597" y="33"/>
                      <a:pt x="597" y="33"/>
                    </a:cubicBezTo>
                    <a:cubicBezTo>
                      <a:pt x="598" y="33"/>
                      <a:pt x="598" y="33"/>
                      <a:pt x="598" y="33"/>
                    </a:cubicBezTo>
                    <a:cubicBezTo>
                      <a:pt x="599" y="33"/>
                      <a:pt x="599" y="33"/>
                      <a:pt x="599" y="33"/>
                    </a:cubicBezTo>
                    <a:cubicBezTo>
                      <a:pt x="602" y="41"/>
                      <a:pt x="595" y="23"/>
                      <a:pt x="596" y="25"/>
                    </a:cubicBezTo>
                    <a:cubicBezTo>
                      <a:pt x="596" y="25"/>
                      <a:pt x="596" y="25"/>
                      <a:pt x="596" y="25"/>
                    </a:cubicBezTo>
                    <a:cubicBezTo>
                      <a:pt x="596" y="25"/>
                      <a:pt x="596" y="25"/>
                      <a:pt x="596" y="25"/>
                    </a:cubicBezTo>
                    <a:cubicBezTo>
                      <a:pt x="596" y="25"/>
                      <a:pt x="596" y="25"/>
                      <a:pt x="596" y="25"/>
                    </a:cubicBezTo>
                    <a:cubicBezTo>
                      <a:pt x="595" y="25"/>
                      <a:pt x="595" y="25"/>
                      <a:pt x="595" y="25"/>
                    </a:cubicBezTo>
                    <a:cubicBezTo>
                      <a:pt x="595" y="25"/>
                      <a:pt x="595" y="25"/>
                      <a:pt x="595" y="25"/>
                    </a:cubicBezTo>
                    <a:cubicBezTo>
                      <a:pt x="584" y="34"/>
                      <a:pt x="584" y="34"/>
                      <a:pt x="584" y="34"/>
                    </a:cubicBezTo>
                    <a:cubicBezTo>
                      <a:pt x="571" y="45"/>
                      <a:pt x="558" y="59"/>
                      <a:pt x="545" y="72"/>
                    </a:cubicBezTo>
                    <a:cubicBezTo>
                      <a:pt x="516" y="90"/>
                      <a:pt x="494" y="117"/>
                      <a:pt x="463" y="131"/>
                    </a:cubicBezTo>
                    <a:cubicBezTo>
                      <a:pt x="454" y="144"/>
                      <a:pt x="434" y="146"/>
                      <a:pt x="421" y="158"/>
                    </a:cubicBezTo>
                    <a:cubicBezTo>
                      <a:pt x="422" y="159"/>
                      <a:pt x="422" y="159"/>
                      <a:pt x="422" y="159"/>
                    </a:cubicBezTo>
                    <a:cubicBezTo>
                      <a:pt x="414" y="159"/>
                      <a:pt x="415" y="172"/>
                      <a:pt x="408" y="169"/>
                    </a:cubicBezTo>
                    <a:cubicBezTo>
                      <a:pt x="408" y="168"/>
                      <a:pt x="408" y="168"/>
                      <a:pt x="408" y="168"/>
                    </a:cubicBezTo>
                    <a:cubicBezTo>
                      <a:pt x="403" y="168"/>
                      <a:pt x="407" y="180"/>
                      <a:pt x="403" y="178"/>
                    </a:cubicBezTo>
                    <a:cubicBezTo>
                      <a:pt x="403" y="179"/>
                      <a:pt x="403" y="179"/>
                      <a:pt x="403" y="179"/>
                    </a:cubicBezTo>
                    <a:cubicBezTo>
                      <a:pt x="401" y="182"/>
                      <a:pt x="402" y="178"/>
                      <a:pt x="399" y="179"/>
                    </a:cubicBezTo>
                    <a:cubicBezTo>
                      <a:pt x="398" y="180"/>
                      <a:pt x="401" y="182"/>
                      <a:pt x="398" y="183"/>
                    </a:cubicBezTo>
                    <a:cubicBezTo>
                      <a:pt x="393" y="177"/>
                      <a:pt x="391" y="190"/>
                      <a:pt x="386" y="184"/>
                    </a:cubicBezTo>
                    <a:cubicBezTo>
                      <a:pt x="388" y="182"/>
                      <a:pt x="381" y="183"/>
                      <a:pt x="384" y="179"/>
                    </a:cubicBezTo>
                    <a:cubicBezTo>
                      <a:pt x="383" y="179"/>
                      <a:pt x="378" y="183"/>
                      <a:pt x="380" y="186"/>
                    </a:cubicBezTo>
                    <a:cubicBezTo>
                      <a:pt x="382" y="189"/>
                      <a:pt x="382" y="193"/>
                      <a:pt x="387" y="193"/>
                    </a:cubicBezTo>
                    <a:cubicBezTo>
                      <a:pt x="386" y="190"/>
                      <a:pt x="386" y="190"/>
                      <a:pt x="386" y="190"/>
                    </a:cubicBezTo>
                    <a:cubicBezTo>
                      <a:pt x="388" y="192"/>
                      <a:pt x="387" y="191"/>
                      <a:pt x="389" y="192"/>
                    </a:cubicBezTo>
                    <a:cubicBezTo>
                      <a:pt x="393" y="189"/>
                      <a:pt x="396" y="192"/>
                      <a:pt x="400" y="191"/>
                    </a:cubicBezTo>
                    <a:cubicBezTo>
                      <a:pt x="400" y="191"/>
                      <a:pt x="400" y="191"/>
                      <a:pt x="400" y="191"/>
                    </a:cubicBezTo>
                    <a:cubicBezTo>
                      <a:pt x="400" y="186"/>
                      <a:pt x="404" y="186"/>
                      <a:pt x="406" y="185"/>
                    </a:cubicBezTo>
                    <a:cubicBezTo>
                      <a:pt x="408" y="186"/>
                      <a:pt x="408" y="186"/>
                      <a:pt x="408" y="186"/>
                    </a:cubicBezTo>
                    <a:cubicBezTo>
                      <a:pt x="411" y="187"/>
                      <a:pt x="409" y="177"/>
                      <a:pt x="411" y="182"/>
                    </a:cubicBezTo>
                    <a:cubicBezTo>
                      <a:pt x="419" y="175"/>
                      <a:pt x="429" y="167"/>
                      <a:pt x="438" y="160"/>
                    </a:cubicBezTo>
                    <a:cubicBezTo>
                      <a:pt x="438" y="158"/>
                      <a:pt x="446" y="155"/>
                      <a:pt x="441" y="153"/>
                    </a:cubicBezTo>
                    <a:cubicBezTo>
                      <a:pt x="446" y="155"/>
                      <a:pt x="454" y="150"/>
                      <a:pt x="457" y="148"/>
                    </a:cubicBezTo>
                    <a:cubicBezTo>
                      <a:pt x="457" y="149"/>
                      <a:pt x="457" y="149"/>
                      <a:pt x="457" y="149"/>
                    </a:cubicBezTo>
                    <a:cubicBezTo>
                      <a:pt x="465" y="150"/>
                      <a:pt x="459" y="141"/>
                      <a:pt x="469" y="143"/>
                    </a:cubicBezTo>
                    <a:cubicBezTo>
                      <a:pt x="466" y="138"/>
                      <a:pt x="478" y="137"/>
                      <a:pt x="478" y="130"/>
                    </a:cubicBezTo>
                    <a:cubicBezTo>
                      <a:pt x="479" y="131"/>
                      <a:pt x="480" y="132"/>
                      <a:pt x="480" y="132"/>
                    </a:cubicBezTo>
                    <a:cubicBezTo>
                      <a:pt x="489" y="126"/>
                      <a:pt x="499" y="120"/>
                      <a:pt x="507" y="115"/>
                    </a:cubicBezTo>
                    <a:cubicBezTo>
                      <a:pt x="511" y="107"/>
                      <a:pt x="523" y="105"/>
                      <a:pt x="525" y="96"/>
                    </a:cubicBezTo>
                    <a:cubicBezTo>
                      <a:pt x="530" y="94"/>
                      <a:pt x="539" y="90"/>
                      <a:pt x="544" y="84"/>
                    </a:cubicBezTo>
                    <a:cubicBezTo>
                      <a:pt x="544" y="85"/>
                      <a:pt x="544" y="85"/>
                      <a:pt x="544" y="85"/>
                    </a:cubicBezTo>
                    <a:cubicBezTo>
                      <a:pt x="551" y="79"/>
                      <a:pt x="559" y="72"/>
                      <a:pt x="562" y="66"/>
                    </a:cubicBezTo>
                    <a:cubicBezTo>
                      <a:pt x="568" y="69"/>
                      <a:pt x="570" y="65"/>
                      <a:pt x="574" y="65"/>
                    </a:cubicBezTo>
                    <a:cubicBezTo>
                      <a:pt x="577" y="59"/>
                      <a:pt x="587" y="52"/>
                      <a:pt x="593" y="45"/>
                    </a:cubicBezTo>
                    <a:cubicBezTo>
                      <a:pt x="596" y="46"/>
                      <a:pt x="598" y="40"/>
                      <a:pt x="601" y="42"/>
                    </a:cubicBezTo>
                    <a:cubicBezTo>
                      <a:pt x="604" y="38"/>
                      <a:pt x="604" y="38"/>
                      <a:pt x="604" y="38"/>
                    </a:cubicBezTo>
                    <a:cubicBezTo>
                      <a:pt x="605" y="38"/>
                      <a:pt x="605" y="38"/>
                      <a:pt x="605" y="38"/>
                    </a:cubicBezTo>
                    <a:cubicBezTo>
                      <a:pt x="605" y="37"/>
                      <a:pt x="605" y="37"/>
                      <a:pt x="605" y="37"/>
                    </a:cubicBezTo>
                    <a:cubicBezTo>
                      <a:pt x="605" y="37"/>
                      <a:pt x="605" y="37"/>
                      <a:pt x="605" y="37"/>
                    </a:cubicBezTo>
                    <a:cubicBezTo>
                      <a:pt x="605" y="37"/>
                      <a:pt x="605" y="37"/>
                      <a:pt x="605" y="37"/>
                    </a:cubicBezTo>
                    <a:cubicBezTo>
                      <a:pt x="607" y="41"/>
                      <a:pt x="590" y="0"/>
                      <a:pt x="597" y="18"/>
                    </a:cubicBezTo>
                    <a:cubicBezTo>
                      <a:pt x="597" y="18"/>
                      <a:pt x="597" y="18"/>
                      <a:pt x="597" y="18"/>
                    </a:cubicBezTo>
                    <a:cubicBezTo>
                      <a:pt x="597" y="18"/>
                      <a:pt x="597" y="18"/>
                      <a:pt x="597" y="18"/>
                    </a:cubicBezTo>
                    <a:cubicBezTo>
                      <a:pt x="596" y="18"/>
                      <a:pt x="596" y="18"/>
                      <a:pt x="596" y="18"/>
                    </a:cubicBezTo>
                    <a:cubicBezTo>
                      <a:pt x="594" y="19"/>
                      <a:pt x="594" y="19"/>
                      <a:pt x="594" y="19"/>
                    </a:cubicBezTo>
                    <a:cubicBezTo>
                      <a:pt x="584" y="22"/>
                      <a:pt x="584" y="22"/>
                      <a:pt x="584" y="22"/>
                    </a:cubicBezTo>
                    <a:cubicBezTo>
                      <a:pt x="577" y="23"/>
                      <a:pt x="570" y="24"/>
                      <a:pt x="563" y="25"/>
                    </a:cubicBezTo>
                    <a:cubicBezTo>
                      <a:pt x="549" y="26"/>
                      <a:pt x="534" y="26"/>
                      <a:pt x="520" y="25"/>
                    </a:cubicBezTo>
                    <a:cubicBezTo>
                      <a:pt x="521" y="25"/>
                      <a:pt x="521" y="25"/>
                      <a:pt x="521" y="25"/>
                    </a:cubicBezTo>
                    <a:cubicBezTo>
                      <a:pt x="518" y="27"/>
                      <a:pt x="514" y="32"/>
                      <a:pt x="511" y="36"/>
                    </a:cubicBezTo>
                    <a:cubicBezTo>
                      <a:pt x="511" y="35"/>
                      <a:pt x="511" y="35"/>
                      <a:pt x="511" y="35"/>
                    </a:cubicBezTo>
                    <a:cubicBezTo>
                      <a:pt x="507" y="36"/>
                      <a:pt x="501" y="33"/>
                      <a:pt x="497" y="34"/>
                    </a:cubicBezTo>
                    <a:cubicBezTo>
                      <a:pt x="497" y="33"/>
                      <a:pt x="497" y="33"/>
                      <a:pt x="497" y="33"/>
                    </a:cubicBezTo>
                    <a:cubicBezTo>
                      <a:pt x="493" y="35"/>
                      <a:pt x="488" y="31"/>
                      <a:pt x="482" y="35"/>
                    </a:cubicBezTo>
                    <a:cubicBezTo>
                      <a:pt x="482" y="34"/>
                      <a:pt x="482" y="34"/>
                      <a:pt x="482" y="34"/>
                    </a:cubicBezTo>
                    <a:cubicBezTo>
                      <a:pt x="479" y="35"/>
                      <a:pt x="479" y="35"/>
                      <a:pt x="479" y="35"/>
                    </a:cubicBezTo>
                    <a:cubicBezTo>
                      <a:pt x="479" y="34"/>
                      <a:pt x="479" y="32"/>
                      <a:pt x="481" y="32"/>
                    </a:cubicBezTo>
                    <a:cubicBezTo>
                      <a:pt x="438" y="37"/>
                      <a:pt x="396" y="49"/>
                      <a:pt x="353" y="53"/>
                    </a:cubicBezTo>
                    <a:cubicBezTo>
                      <a:pt x="354" y="52"/>
                      <a:pt x="354" y="52"/>
                      <a:pt x="354" y="52"/>
                    </a:cubicBezTo>
                    <a:cubicBezTo>
                      <a:pt x="346" y="55"/>
                      <a:pt x="346" y="55"/>
                      <a:pt x="346" y="55"/>
                    </a:cubicBezTo>
                    <a:cubicBezTo>
                      <a:pt x="346" y="54"/>
                      <a:pt x="346" y="54"/>
                      <a:pt x="347" y="54"/>
                    </a:cubicBezTo>
                    <a:cubicBezTo>
                      <a:pt x="336" y="53"/>
                      <a:pt x="325" y="58"/>
                      <a:pt x="315" y="59"/>
                    </a:cubicBezTo>
                    <a:cubicBezTo>
                      <a:pt x="315" y="58"/>
                      <a:pt x="316" y="57"/>
                      <a:pt x="315" y="56"/>
                    </a:cubicBezTo>
                    <a:cubicBezTo>
                      <a:pt x="307" y="61"/>
                      <a:pt x="302" y="53"/>
                      <a:pt x="299" y="61"/>
                    </a:cubicBezTo>
                    <a:cubicBezTo>
                      <a:pt x="298" y="61"/>
                      <a:pt x="298" y="59"/>
                      <a:pt x="299" y="58"/>
                    </a:cubicBezTo>
                    <a:cubicBezTo>
                      <a:pt x="278" y="64"/>
                      <a:pt x="256" y="66"/>
                      <a:pt x="234" y="68"/>
                    </a:cubicBezTo>
                    <a:cubicBezTo>
                      <a:pt x="214" y="78"/>
                      <a:pt x="199" y="87"/>
                      <a:pt x="184" y="100"/>
                    </a:cubicBezTo>
                    <a:cubicBezTo>
                      <a:pt x="183" y="99"/>
                      <a:pt x="183" y="99"/>
                      <a:pt x="183" y="99"/>
                    </a:cubicBezTo>
                    <a:cubicBezTo>
                      <a:pt x="165" y="115"/>
                      <a:pt x="140" y="124"/>
                      <a:pt x="119" y="138"/>
                    </a:cubicBezTo>
                    <a:cubicBezTo>
                      <a:pt x="110" y="143"/>
                      <a:pt x="105" y="148"/>
                      <a:pt x="96" y="153"/>
                    </a:cubicBezTo>
                    <a:cubicBezTo>
                      <a:pt x="95" y="152"/>
                      <a:pt x="95" y="152"/>
                      <a:pt x="95" y="152"/>
                    </a:cubicBezTo>
                    <a:cubicBezTo>
                      <a:pt x="83" y="166"/>
                      <a:pt x="60" y="166"/>
                      <a:pt x="48" y="181"/>
                    </a:cubicBezTo>
                    <a:cubicBezTo>
                      <a:pt x="48" y="179"/>
                      <a:pt x="48" y="179"/>
                      <a:pt x="48" y="179"/>
                    </a:cubicBezTo>
                    <a:cubicBezTo>
                      <a:pt x="47" y="183"/>
                      <a:pt x="37" y="183"/>
                      <a:pt x="41" y="188"/>
                    </a:cubicBezTo>
                    <a:cubicBezTo>
                      <a:pt x="38" y="188"/>
                      <a:pt x="38" y="188"/>
                      <a:pt x="38" y="188"/>
                    </a:cubicBezTo>
                    <a:cubicBezTo>
                      <a:pt x="31" y="201"/>
                      <a:pt x="16" y="197"/>
                      <a:pt x="6" y="209"/>
                    </a:cubicBezTo>
                    <a:cubicBezTo>
                      <a:pt x="6" y="207"/>
                      <a:pt x="6" y="207"/>
                      <a:pt x="6" y="207"/>
                    </a:cubicBezTo>
                    <a:cubicBezTo>
                      <a:pt x="5" y="208"/>
                      <a:pt x="1" y="212"/>
                      <a:pt x="2" y="210"/>
                    </a:cubicBezTo>
                    <a:cubicBezTo>
                      <a:pt x="4" y="210"/>
                      <a:pt x="6" y="210"/>
                      <a:pt x="8" y="211"/>
                    </a:cubicBezTo>
                    <a:cubicBezTo>
                      <a:pt x="7" y="211"/>
                      <a:pt x="8" y="211"/>
                      <a:pt x="7" y="212"/>
                    </a:cubicBezTo>
                    <a:cubicBezTo>
                      <a:pt x="20" y="216"/>
                      <a:pt x="34" y="210"/>
                      <a:pt x="47" y="209"/>
                    </a:cubicBezTo>
                    <a:cubicBezTo>
                      <a:pt x="46" y="212"/>
                      <a:pt x="46" y="212"/>
                      <a:pt x="46" y="212"/>
                    </a:cubicBezTo>
                    <a:cubicBezTo>
                      <a:pt x="52" y="208"/>
                      <a:pt x="64" y="210"/>
                      <a:pt x="73" y="209"/>
                    </a:cubicBezTo>
                    <a:cubicBezTo>
                      <a:pt x="72" y="210"/>
                      <a:pt x="72" y="210"/>
                      <a:pt x="72" y="210"/>
                    </a:cubicBezTo>
                    <a:cubicBezTo>
                      <a:pt x="77" y="208"/>
                      <a:pt x="77" y="208"/>
                      <a:pt x="77" y="208"/>
                    </a:cubicBezTo>
                    <a:cubicBezTo>
                      <a:pt x="77" y="210"/>
                      <a:pt x="77" y="210"/>
                      <a:pt x="77" y="210"/>
                    </a:cubicBezTo>
                    <a:cubicBezTo>
                      <a:pt x="88" y="210"/>
                      <a:pt x="98" y="207"/>
                      <a:pt x="109" y="20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6" name="Freeform 109">
                <a:extLst>
                  <a:ext uri="{FF2B5EF4-FFF2-40B4-BE49-F238E27FC236}">
                    <a16:creationId xmlns:a16="http://schemas.microsoft.com/office/drawing/2014/main" id="{6C50EFFE-346F-4B90-B2BE-6EF0D81A91AE}"/>
                  </a:ext>
                </a:extLst>
              </p:cNvPr>
              <p:cNvSpPr>
                <a:spLocks/>
              </p:cNvSpPr>
              <p:nvPr/>
            </p:nvSpPr>
            <p:spPr bwMode="auto">
              <a:xfrm>
                <a:off x="7998143" y="562500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7" name="Freeform 110">
                <a:extLst>
                  <a:ext uri="{FF2B5EF4-FFF2-40B4-BE49-F238E27FC236}">
                    <a16:creationId xmlns:a16="http://schemas.microsoft.com/office/drawing/2014/main" id="{2A6BE997-418E-4C76-A4FA-63C849C9569E}"/>
                  </a:ext>
                </a:extLst>
              </p:cNvPr>
              <p:cNvSpPr>
                <a:spLocks/>
              </p:cNvSpPr>
              <p:nvPr/>
            </p:nvSpPr>
            <p:spPr bwMode="auto">
              <a:xfrm>
                <a:off x="8390898" y="5608911"/>
                <a:ext cx="3219" cy="3219"/>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1" y="1"/>
                      <a:pt x="1" y="1"/>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8" name="Freeform 111">
                <a:extLst>
                  <a:ext uri="{FF2B5EF4-FFF2-40B4-BE49-F238E27FC236}">
                    <a16:creationId xmlns:a16="http://schemas.microsoft.com/office/drawing/2014/main" id="{C621AAAC-39BC-4943-AC3A-11AB8769DB0F}"/>
                  </a:ext>
                </a:extLst>
              </p:cNvPr>
              <p:cNvSpPr>
                <a:spLocks/>
              </p:cNvSpPr>
              <p:nvPr/>
            </p:nvSpPr>
            <p:spPr bwMode="auto">
              <a:xfrm>
                <a:off x="8780433" y="5396437"/>
                <a:ext cx="202816" cy="284908"/>
              </a:xfrm>
              <a:custGeom>
                <a:avLst/>
                <a:gdLst>
                  <a:gd name="T0" fmla="*/ 19 w 93"/>
                  <a:gd name="T1" fmla="*/ 0 h 130"/>
                  <a:gd name="T2" fmla="*/ 74 w 93"/>
                  <a:gd name="T3" fmla="*/ 55 h 130"/>
                  <a:gd name="T4" fmla="*/ 81 w 93"/>
                  <a:gd name="T5" fmla="*/ 109 h 130"/>
                  <a:gd name="T6" fmla="*/ 35 w 93"/>
                  <a:gd name="T7" fmla="*/ 128 h 130"/>
                  <a:gd name="T8" fmla="*/ 2 w 93"/>
                  <a:gd name="T9" fmla="*/ 49 h 130"/>
                  <a:gd name="T10" fmla="*/ 8 w 93"/>
                  <a:gd name="T11" fmla="*/ 3 h 130"/>
                  <a:gd name="T12" fmla="*/ 19 w 93"/>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93" h="130">
                    <a:moveTo>
                      <a:pt x="19" y="0"/>
                    </a:moveTo>
                    <a:cubicBezTo>
                      <a:pt x="19" y="0"/>
                      <a:pt x="63" y="24"/>
                      <a:pt x="74" y="55"/>
                    </a:cubicBezTo>
                    <a:cubicBezTo>
                      <a:pt x="85" y="85"/>
                      <a:pt x="93" y="102"/>
                      <a:pt x="81" y="109"/>
                    </a:cubicBezTo>
                    <a:cubicBezTo>
                      <a:pt x="70" y="117"/>
                      <a:pt x="40" y="130"/>
                      <a:pt x="35" y="128"/>
                    </a:cubicBezTo>
                    <a:cubicBezTo>
                      <a:pt x="30" y="126"/>
                      <a:pt x="4" y="65"/>
                      <a:pt x="2" y="49"/>
                    </a:cubicBezTo>
                    <a:cubicBezTo>
                      <a:pt x="0" y="33"/>
                      <a:pt x="8" y="3"/>
                      <a:pt x="8" y="3"/>
                    </a:cubicBezTo>
                    <a:lnTo>
                      <a:pt x="19"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9" name="Freeform 112">
                <a:extLst>
                  <a:ext uri="{FF2B5EF4-FFF2-40B4-BE49-F238E27FC236}">
                    <a16:creationId xmlns:a16="http://schemas.microsoft.com/office/drawing/2014/main" id="{AEEF84F3-CA53-4CD8-A2F2-9EC8B6CE8097}"/>
                  </a:ext>
                </a:extLst>
              </p:cNvPr>
              <p:cNvSpPr>
                <a:spLocks/>
              </p:cNvSpPr>
              <p:nvPr/>
            </p:nvSpPr>
            <p:spPr bwMode="auto">
              <a:xfrm>
                <a:off x="8811017" y="5381950"/>
                <a:ext cx="0" cy="161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0" name="Freeform 113">
                <a:extLst>
                  <a:ext uri="{FF2B5EF4-FFF2-40B4-BE49-F238E27FC236}">
                    <a16:creationId xmlns:a16="http://schemas.microsoft.com/office/drawing/2014/main" id="{03FF23E9-A25D-45D6-8AD0-9AD2119CF24E}"/>
                  </a:ext>
                </a:extLst>
              </p:cNvPr>
              <p:cNvSpPr>
                <a:spLocks/>
              </p:cNvSpPr>
              <p:nvPr/>
            </p:nvSpPr>
            <p:spPr bwMode="auto">
              <a:xfrm>
                <a:off x="8806188" y="5377121"/>
                <a:ext cx="3219" cy="12877"/>
              </a:xfrm>
              <a:custGeom>
                <a:avLst/>
                <a:gdLst>
                  <a:gd name="T0" fmla="*/ 0 w 1"/>
                  <a:gd name="T1" fmla="*/ 5 h 6"/>
                  <a:gd name="T2" fmla="*/ 1 w 1"/>
                  <a:gd name="T3" fmla="*/ 6 h 6"/>
                  <a:gd name="T4" fmla="*/ 1 w 1"/>
                  <a:gd name="T5" fmla="*/ 2 h 6"/>
                  <a:gd name="T6" fmla="*/ 0 w 1"/>
                  <a:gd name="T7" fmla="*/ 5 h 6"/>
                </a:gdLst>
                <a:ahLst/>
                <a:cxnLst>
                  <a:cxn ang="0">
                    <a:pos x="T0" y="T1"/>
                  </a:cxn>
                  <a:cxn ang="0">
                    <a:pos x="T2" y="T3"/>
                  </a:cxn>
                  <a:cxn ang="0">
                    <a:pos x="T4" y="T5"/>
                  </a:cxn>
                  <a:cxn ang="0">
                    <a:pos x="T6" y="T7"/>
                  </a:cxn>
                </a:cxnLst>
                <a:rect l="0" t="0" r="r" b="b"/>
                <a:pathLst>
                  <a:path w="1" h="6">
                    <a:moveTo>
                      <a:pt x="0" y="5"/>
                    </a:moveTo>
                    <a:cubicBezTo>
                      <a:pt x="1" y="6"/>
                      <a:pt x="1" y="6"/>
                      <a:pt x="1" y="6"/>
                    </a:cubicBezTo>
                    <a:cubicBezTo>
                      <a:pt x="1" y="2"/>
                      <a:pt x="1" y="2"/>
                      <a:pt x="1" y="2"/>
                    </a:cubicBezTo>
                    <a:cubicBezTo>
                      <a:pt x="0" y="0"/>
                      <a:pt x="1" y="6"/>
                      <a:pt x="0" y="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1" name="Freeform 114">
                <a:extLst>
                  <a:ext uri="{FF2B5EF4-FFF2-40B4-BE49-F238E27FC236}">
                    <a16:creationId xmlns:a16="http://schemas.microsoft.com/office/drawing/2014/main" id="{45DE6106-C5EC-458B-AD1A-6B3FF2E6CA83}"/>
                  </a:ext>
                </a:extLst>
              </p:cNvPr>
              <p:cNvSpPr>
                <a:spLocks/>
              </p:cNvSpPr>
              <p:nvPr/>
            </p:nvSpPr>
            <p:spPr bwMode="auto">
              <a:xfrm>
                <a:off x="8804578" y="5385169"/>
                <a:ext cx="1610" cy="8048"/>
              </a:xfrm>
              <a:custGeom>
                <a:avLst/>
                <a:gdLst>
                  <a:gd name="T0" fmla="*/ 1 w 1"/>
                  <a:gd name="T1" fmla="*/ 1 h 3"/>
                  <a:gd name="T2" fmla="*/ 0 w 1"/>
                  <a:gd name="T3" fmla="*/ 3 h 3"/>
                  <a:gd name="T4" fmla="*/ 1 w 1"/>
                  <a:gd name="T5" fmla="*/ 1 h 3"/>
                </a:gdLst>
                <a:ahLst/>
                <a:cxnLst>
                  <a:cxn ang="0">
                    <a:pos x="T0" y="T1"/>
                  </a:cxn>
                  <a:cxn ang="0">
                    <a:pos x="T2" y="T3"/>
                  </a:cxn>
                  <a:cxn ang="0">
                    <a:pos x="T4" y="T5"/>
                  </a:cxn>
                </a:cxnLst>
                <a:rect l="0" t="0" r="r" b="b"/>
                <a:pathLst>
                  <a:path w="1" h="3">
                    <a:moveTo>
                      <a:pt x="1" y="1"/>
                    </a:moveTo>
                    <a:cubicBezTo>
                      <a:pt x="0" y="0"/>
                      <a:pt x="0" y="2"/>
                      <a:pt x="0" y="3"/>
                    </a:cubicBezTo>
                    <a:cubicBezTo>
                      <a:pt x="0" y="1"/>
                      <a:pt x="1" y="3"/>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2" name="Freeform 115">
                <a:extLst>
                  <a:ext uri="{FF2B5EF4-FFF2-40B4-BE49-F238E27FC236}">
                    <a16:creationId xmlns:a16="http://schemas.microsoft.com/office/drawing/2014/main" id="{E529FC1A-6038-44BF-943A-F786A0F300E2}"/>
                  </a:ext>
                </a:extLst>
              </p:cNvPr>
              <p:cNvSpPr>
                <a:spLocks/>
              </p:cNvSpPr>
              <p:nvPr/>
            </p:nvSpPr>
            <p:spPr bwMode="auto">
              <a:xfrm>
                <a:off x="8773995" y="550589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 name="Freeform 116">
                <a:extLst>
                  <a:ext uri="{FF2B5EF4-FFF2-40B4-BE49-F238E27FC236}">
                    <a16:creationId xmlns:a16="http://schemas.microsoft.com/office/drawing/2014/main" id="{4F974023-79CC-459D-A487-827CA34F1495}"/>
                  </a:ext>
                </a:extLst>
              </p:cNvPr>
              <p:cNvSpPr>
                <a:spLocks/>
              </p:cNvSpPr>
              <p:nvPr/>
            </p:nvSpPr>
            <p:spPr bwMode="auto">
              <a:xfrm>
                <a:off x="8770776" y="5381950"/>
                <a:ext cx="210864" cy="305834"/>
              </a:xfrm>
              <a:custGeom>
                <a:avLst/>
                <a:gdLst>
                  <a:gd name="T0" fmla="*/ 12 w 96"/>
                  <a:gd name="T1" fmla="*/ 69 h 140"/>
                  <a:gd name="T2" fmla="*/ 9 w 96"/>
                  <a:gd name="T3" fmla="*/ 62 h 140"/>
                  <a:gd name="T4" fmla="*/ 6 w 96"/>
                  <a:gd name="T5" fmla="*/ 43 h 140"/>
                  <a:gd name="T6" fmla="*/ 5 w 96"/>
                  <a:gd name="T7" fmla="*/ 42 h 140"/>
                  <a:gd name="T8" fmla="*/ 4 w 96"/>
                  <a:gd name="T9" fmla="*/ 36 h 140"/>
                  <a:gd name="T10" fmla="*/ 6 w 96"/>
                  <a:gd name="T11" fmla="*/ 19 h 140"/>
                  <a:gd name="T12" fmla="*/ 11 w 96"/>
                  <a:gd name="T13" fmla="*/ 4 h 140"/>
                  <a:gd name="T14" fmla="*/ 14 w 96"/>
                  <a:gd name="T15" fmla="*/ 2 h 140"/>
                  <a:gd name="T16" fmla="*/ 11 w 96"/>
                  <a:gd name="T17" fmla="*/ 4 h 140"/>
                  <a:gd name="T18" fmla="*/ 11 w 96"/>
                  <a:gd name="T19" fmla="*/ 4 h 140"/>
                  <a:gd name="T20" fmla="*/ 10 w 96"/>
                  <a:gd name="T21" fmla="*/ 4 h 140"/>
                  <a:gd name="T22" fmla="*/ 6 w 96"/>
                  <a:gd name="T23" fmla="*/ 8 h 140"/>
                  <a:gd name="T24" fmla="*/ 6 w 96"/>
                  <a:gd name="T25" fmla="*/ 8 h 140"/>
                  <a:gd name="T26" fmla="*/ 6 w 96"/>
                  <a:gd name="T27" fmla="*/ 8 h 140"/>
                  <a:gd name="T28" fmla="*/ 6 w 96"/>
                  <a:gd name="T29" fmla="*/ 10 h 140"/>
                  <a:gd name="T30" fmla="*/ 5 w 96"/>
                  <a:gd name="T31" fmla="*/ 16 h 140"/>
                  <a:gd name="T32" fmla="*/ 4 w 96"/>
                  <a:gd name="T33" fmla="*/ 21 h 140"/>
                  <a:gd name="T34" fmla="*/ 2 w 96"/>
                  <a:gd name="T35" fmla="*/ 57 h 140"/>
                  <a:gd name="T36" fmla="*/ 3 w 96"/>
                  <a:gd name="T37" fmla="*/ 62 h 140"/>
                  <a:gd name="T38" fmla="*/ 13 w 96"/>
                  <a:gd name="T39" fmla="*/ 93 h 140"/>
                  <a:gd name="T40" fmla="*/ 27 w 96"/>
                  <a:gd name="T41" fmla="*/ 123 h 140"/>
                  <a:gd name="T42" fmla="*/ 31 w 96"/>
                  <a:gd name="T43" fmla="*/ 132 h 140"/>
                  <a:gd name="T44" fmla="*/ 55 w 96"/>
                  <a:gd name="T45" fmla="*/ 132 h 140"/>
                  <a:gd name="T46" fmla="*/ 81 w 96"/>
                  <a:gd name="T47" fmla="*/ 120 h 140"/>
                  <a:gd name="T48" fmla="*/ 84 w 96"/>
                  <a:gd name="T49" fmla="*/ 79 h 140"/>
                  <a:gd name="T50" fmla="*/ 64 w 96"/>
                  <a:gd name="T51" fmla="*/ 41 h 140"/>
                  <a:gd name="T52" fmla="*/ 38 w 96"/>
                  <a:gd name="T53" fmla="*/ 14 h 140"/>
                  <a:gd name="T54" fmla="*/ 34 w 96"/>
                  <a:gd name="T55" fmla="*/ 12 h 140"/>
                  <a:gd name="T56" fmla="*/ 31 w 96"/>
                  <a:gd name="T57" fmla="*/ 13 h 140"/>
                  <a:gd name="T58" fmla="*/ 30 w 96"/>
                  <a:gd name="T59" fmla="*/ 12 h 140"/>
                  <a:gd name="T60" fmla="*/ 29 w 96"/>
                  <a:gd name="T61" fmla="*/ 8 h 140"/>
                  <a:gd name="T62" fmla="*/ 28 w 96"/>
                  <a:gd name="T63" fmla="*/ 6 h 140"/>
                  <a:gd name="T64" fmla="*/ 26 w 96"/>
                  <a:gd name="T65" fmla="*/ 10 h 140"/>
                  <a:gd name="T66" fmla="*/ 26 w 96"/>
                  <a:gd name="T67" fmla="*/ 16 h 140"/>
                  <a:gd name="T68" fmla="*/ 28 w 96"/>
                  <a:gd name="T69" fmla="*/ 16 h 140"/>
                  <a:gd name="T70" fmla="*/ 28 w 96"/>
                  <a:gd name="T71" fmla="*/ 17 h 140"/>
                  <a:gd name="T72" fmla="*/ 39 w 96"/>
                  <a:gd name="T73" fmla="*/ 21 h 140"/>
                  <a:gd name="T74" fmla="*/ 39 w 96"/>
                  <a:gd name="T75" fmla="*/ 26 h 140"/>
                  <a:gd name="T76" fmla="*/ 46 w 96"/>
                  <a:gd name="T77" fmla="*/ 29 h 140"/>
                  <a:gd name="T78" fmla="*/ 50 w 96"/>
                  <a:gd name="T79" fmla="*/ 36 h 140"/>
                  <a:gd name="T80" fmla="*/ 59 w 96"/>
                  <a:gd name="T81" fmla="*/ 44 h 140"/>
                  <a:gd name="T82" fmla="*/ 64 w 96"/>
                  <a:gd name="T83" fmla="*/ 47 h 140"/>
                  <a:gd name="T84" fmla="*/ 68 w 96"/>
                  <a:gd name="T85" fmla="*/ 55 h 140"/>
                  <a:gd name="T86" fmla="*/ 75 w 96"/>
                  <a:gd name="T87" fmla="*/ 76 h 140"/>
                  <a:gd name="T88" fmla="*/ 81 w 96"/>
                  <a:gd name="T89" fmla="*/ 76 h 140"/>
                  <a:gd name="T90" fmla="*/ 80 w 96"/>
                  <a:gd name="T91" fmla="*/ 80 h 140"/>
                  <a:gd name="T92" fmla="*/ 80 w 96"/>
                  <a:gd name="T93" fmla="*/ 84 h 140"/>
                  <a:gd name="T94" fmla="*/ 81 w 96"/>
                  <a:gd name="T95" fmla="*/ 85 h 140"/>
                  <a:gd name="T96" fmla="*/ 85 w 96"/>
                  <a:gd name="T97" fmla="*/ 111 h 140"/>
                  <a:gd name="T98" fmla="*/ 84 w 96"/>
                  <a:gd name="T99" fmla="*/ 112 h 140"/>
                  <a:gd name="T100" fmla="*/ 78 w 96"/>
                  <a:gd name="T101" fmla="*/ 116 h 140"/>
                  <a:gd name="T102" fmla="*/ 75 w 96"/>
                  <a:gd name="T103" fmla="*/ 118 h 140"/>
                  <a:gd name="T104" fmla="*/ 60 w 96"/>
                  <a:gd name="T105" fmla="*/ 124 h 140"/>
                  <a:gd name="T106" fmla="*/ 48 w 96"/>
                  <a:gd name="T107" fmla="*/ 131 h 140"/>
                  <a:gd name="T108" fmla="*/ 35 w 96"/>
                  <a:gd name="T109" fmla="*/ 126 h 140"/>
                  <a:gd name="T110" fmla="*/ 32 w 96"/>
                  <a:gd name="T111" fmla="*/ 120 h 140"/>
                  <a:gd name="T112" fmla="*/ 27 w 96"/>
                  <a:gd name="T113" fmla="*/ 107 h 140"/>
                  <a:gd name="T114" fmla="*/ 24 w 96"/>
                  <a:gd name="T115" fmla="*/ 105 h 140"/>
                  <a:gd name="T116" fmla="*/ 20 w 96"/>
                  <a:gd name="T117" fmla="*/ 96 h 140"/>
                  <a:gd name="T118" fmla="*/ 19 w 96"/>
                  <a:gd name="T119" fmla="*/ 94 h 140"/>
                  <a:gd name="T120" fmla="*/ 17 w 96"/>
                  <a:gd name="T121" fmla="*/ 84 h 140"/>
                  <a:gd name="T122" fmla="*/ 14 w 96"/>
                  <a:gd name="T123" fmla="*/ 78 h 140"/>
                  <a:gd name="T124" fmla="*/ 14 w 96"/>
                  <a:gd name="T125" fmla="*/ 7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140">
                    <a:moveTo>
                      <a:pt x="10" y="69"/>
                    </a:moveTo>
                    <a:cubicBezTo>
                      <a:pt x="12" y="69"/>
                      <a:pt x="12" y="69"/>
                      <a:pt x="12" y="69"/>
                    </a:cubicBezTo>
                    <a:cubicBezTo>
                      <a:pt x="9" y="67"/>
                      <a:pt x="10" y="64"/>
                      <a:pt x="9" y="62"/>
                    </a:cubicBezTo>
                    <a:cubicBezTo>
                      <a:pt x="9" y="62"/>
                      <a:pt x="9" y="62"/>
                      <a:pt x="9" y="62"/>
                    </a:cubicBezTo>
                    <a:cubicBezTo>
                      <a:pt x="8" y="55"/>
                      <a:pt x="6" y="49"/>
                      <a:pt x="5" y="42"/>
                    </a:cubicBezTo>
                    <a:cubicBezTo>
                      <a:pt x="6" y="43"/>
                      <a:pt x="6" y="43"/>
                      <a:pt x="6" y="43"/>
                    </a:cubicBezTo>
                    <a:cubicBezTo>
                      <a:pt x="5" y="42"/>
                      <a:pt x="4" y="42"/>
                      <a:pt x="5" y="41"/>
                    </a:cubicBezTo>
                    <a:cubicBezTo>
                      <a:pt x="5" y="42"/>
                      <a:pt x="5" y="42"/>
                      <a:pt x="5" y="42"/>
                    </a:cubicBezTo>
                    <a:cubicBezTo>
                      <a:pt x="8" y="40"/>
                      <a:pt x="4" y="37"/>
                      <a:pt x="6" y="37"/>
                    </a:cubicBezTo>
                    <a:cubicBezTo>
                      <a:pt x="6" y="36"/>
                      <a:pt x="5" y="36"/>
                      <a:pt x="4" y="36"/>
                    </a:cubicBezTo>
                    <a:cubicBezTo>
                      <a:pt x="5" y="31"/>
                      <a:pt x="5" y="25"/>
                      <a:pt x="5" y="19"/>
                    </a:cubicBezTo>
                    <a:cubicBezTo>
                      <a:pt x="5" y="19"/>
                      <a:pt x="6" y="19"/>
                      <a:pt x="6" y="19"/>
                    </a:cubicBezTo>
                    <a:cubicBezTo>
                      <a:pt x="5" y="16"/>
                      <a:pt x="5" y="14"/>
                      <a:pt x="6" y="12"/>
                    </a:cubicBezTo>
                    <a:cubicBezTo>
                      <a:pt x="8" y="9"/>
                      <a:pt x="2" y="13"/>
                      <a:pt x="11" y="4"/>
                    </a:cubicBezTo>
                    <a:cubicBezTo>
                      <a:pt x="15" y="4"/>
                      <a:pt x="15" y="4"/>
                      <a:pt x="15" y="4"/>
                    </a:cubicBezTo>
                    <a:cubicBezTo>
                      <a:pt x="15" y="3"/>
                      <a:pt x="14" y="3"/>
                      <a:pt x="14" y="2"/>
                    </a:cubicBezTo>
                    <a:cubicBezTo>
                      <a:pt x="13" y="2"/>
                      <a:pt x="13" y="2"/>
                      <a:pt x="12" y="3"/>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4" y="0"/>
                      <a:pt x="5" y="9"/>
                      <a:pt x="6" y="8"/>
                    </a:cubicBezTo>
                    <a:cubicBezTo>
                      <a:pt x="6" y="8"/>
                      <a:pt x="6" y="8"/>
                      <a:pt x="6" y="8"/>
                    </a:cubicBezTo>
                    <a:cubicBezTo>
                      <a:pt x="6" y="8"/>
                      <a:pt x="6" y="8"/>
                      <a:pt x="6" y="8"/>
                    </a:cubicBezTo>
                    <a:cubicBezTo>
                      <a:pt x="6" y="8"/>
                      <a:pt x="6" y="8"/>
                      <a:pt x="6" y="8"/>
                    </a:cubicBezTo>
                    <a:cubicBezTo>
                      <a:pt x="6" y="8"/>
                      <a:pt x="6" y="8"/>
                      <a:pt x="6" y="8"/>
                    </a:cubicBezTo>
                    <a:cubicBezTo>
                      <a:pt x="6" y="8"/>
                      <a:pt x="6" y="8"/>
                      <a:pt x="6" y="8"/>
                    </a:cubicBezTo>
                    <a:cubicBezTo>
                      <a:pt x="5" y="8"/>
                      <a:pt x="5" y="8"/>
                      <a:pt x="5" y="8"/>
                    </a:cubicBezTo>
                    <a:cubicBezTo>
                      <a:pt x="4" y="9"/>
                      <a:pt x="7" y="9"/>
                      <a:pt x="6" y="10"/>
                    </a:cubicBezTo>
                    <a:cubicBezTo>
                      <a:pt x="5" y="10"/>
                      <a:pt x="5" y="9"/>
                      <a:pt x="4" y="9"/>
                    </a:cubicBezTo>
                    <a:cubicBezTo>
                      <a:pt x="4" y="12"/>
                      <a:pt x="3" y="14"/>
                      <a:pt x="5" y="16"/>
                    </a:cubicBezTo>
                    <a:cubicBezTo>
                      <a:pt x="3" y="16"/>
                      <a:pt x="4" y="18"/>
                      <a:pt x="2" y="19"/>
                    </a:cubicBezTo>
                    <a:cubicBezTo>
                      <a:pt x="3" y="20"/>
                      <a:pt x="2" y="20"/>
                      <a:pt x="4" y="21"/>
                    </a:cubicBezTo>
                    <a:cubicBezTo>
                      <a:pt x="1" y="28"/>
                      <a:pt x="2" y="36"/>
                      <a:pt x="1" y="44"/>
                    </a:cubicBezTo>
                    <a:cubicBezTo>
                      <a:pt x="5" y="48"/>
                      <a:pt x="0" y="52"/>
                      <a:pt x="2" y="57"/>
                    </a:cubicBezTo>
                    <a:cubicBezTo>
                      <a:pt x="1" y="57"/>
                      <a:pt x="1" y="57"/>
                      <a:pt x="1" y="57"/>
                    </a:cubicBezTo>
                    <a:cubicBezTo>
                      <a:pt x="3" y="58"/>
                      <a:pt x="3" y="61"/>
                      <a:pt x="3" y="62"/>
                    </a:cubicBezTo>
                    <a:cubicBezTo>
                      <a:pt x="5" y="63"/>
                      <a:pt x="5" y="63"/>
                      <a:pt x="5" y="63"/>
                    </a:cubicBezTo>
                    <a:cubicBezTo>
                      <a:pt x="5" y="74"/>
                      <a:pt x="11" y="83"/>
                      <a:pt x="13" y="93"/>
                    </a:cubicBezTo>
                    <a:cubicBezTo>
                      <a:pt x="17" y="104"/>
                      <a:pt x="18" y="115"/>
                      <a:pt x="28" y="123"/>
                    </a:cubicBezTo>
                    <a:cubicBezTo>
                      <a:pt x="27" y="123"/>
                      <a:pt x="27" y="123"/>
                      <a:pt x="27" y="123"/>
                    </a:cubicBezTo>
                    <a:cubicBezTo>
                      <a:pt x="29" y="126"/>
                      <a:pt x="29" y="129"/>
                      <a:pt x="31" y="131"/>
                    </a:cubicBezTo>
                    <a:cubicBezTo>
                      <a:pt x="31" y="132"/>
                      <a:pt x="31" y="132"/>
                      <a:pt x="31" y="132"/>
                    </a:cubicBezTo>
                    <a:cubicBezTo>
                      <a:pt x="33" y="134"/>
                      <a:pt x="40" y="140"/>
                      <a:pt x="44" y="137"/>
                    </a:cubicBezTo>
                    <a:cubicBezTo>
                      <a:pt x="48" y="136"/>
                      <a:pt x="52" y="135"/>
                      <a:pt x="55" y="132"/>
                    </a:cubicBezTo>
                    <a:cubicBezTo>
                      <a:pt x="64" y="129"/>
                      <a:pt x="73" y="125"/>
                      <a:pt x="81" y="119"/>
                    </a:cubicBezTo>
                    <a:cubicBezTo>
                      <a:pt x="81" y="120"/>
                      <a:pt x="81" y="120"/>
                      <a:pt x="81" y="120"/>
                    </a:cubicBezTo>
                    <a:cubicBezTo>
                      <a:pt x="87" y="117"/>
                      <a:pt x="96" y="110"/>
                      <a:pt x="93" y="101"/>
                    </a:cubicBezTo>
                    <a:cubicBezTo>
                      <a:pt x="93" y="93"/>
                      <a:pt x="85" y="87"/>
                      <a:pt x="84" y="79"/>
                    </a:cubicBezTo>
                    <a:cubicBezTo>
                      <a:pt x="86" y="73"/>
                      <a:pt x="77" y="70"/>
                      <a:pt x="79" y="64"/>
                    </a:cubicBezTo>
                    <a:cubicBezTo>
                      <a:pt x="81" y="53"/>
                      <a:pt x="72" y="46"/>
                      <a:pt x="64" y="41"/>
                    </a:cubicBezTo>
                    <a:cubicBezTo>
                      <a:pt x="60" y="34"/>
                      <a:pt x="50" y="32"/>
                      <a:pt x="46" y="23"/>
                    </a:cubicBezTo>
                    <a:cubicBezTo>
                      <a:pt x="42" y="23"/>
                      <a:pt x="42" y="16"/>
                      <a:pt x="38" y="14"/>
                    </a:cubicBezTo>
                    <a:cubicBezTo>
                      <a:pt x="37" y="15"/>
                      <a:pt x="37" y="15"/>
                      <a:pt x="37" y="15"/>
                    </a:cubicBezTo>
                    <a:cubicBezTo>
                      <a:pt x="38" y="11"/>
                      <a:pt x="32" y="16"/>
                      <a:pt x="34" y="12"/>
                    </a:cubicBezTo>
                    <a:cubicBezTo>
                      <a:pt x="34" y="12"/>
                      <a:pt x="34" y="12"/>
                      <a:pt x="34" y="12"/>
                    </a:cubicBezTo>
                    <a:cubicBezTo>
                      <a:pt x="34" y="10"/>
                      <a:pt x="30" y="15"/>
                      <a:pt x="31" y="13"/>
                    </a:cubicBezTo>
                    <a:cubicBezTo>
                      <a:pt x="30" y="13"/>
                      <a:pt x="30" y="13"/>
                      <a:pt x="30" y="13"/>
                    </a:cubicBezTo>
                    <a:cubicBezTo>
                      <a:pt x="29" y="13"/>
                      <a:pt x="30" y="12"/>
                      <a:pt x="30" y="12"/>
                    </a:cubicBezTo>
                    <a:cubicBezTo>
                      <a:pt x="30" y="12"/>
                      <a:pt x="29" y="13"/>
                      <a:pt x="29" y="12"/>
                    </a:cubicBezTo>
                    <a:cubicBezTo>
                      <a:pt x="31" y="9"/>
                      <a:pt x="26" y="12"/>
                      <a:pt x="29" y="8"/>
                    </a:cubicBezTo>
                    <a:cubicBezTo>
                      <a:pt x="29" y="8"/>
                      <a:pt x="29" y="6"/>
                      <a:pt x="30" y="5"/>
                    </a:cubicBezTo>
                    <a:cubicBezTo>
                      <a:pt x="30" y="5"/>
                      <a:pt x="29" y="4"/>
                      <a:pt x="28" y="6"/>
                    </a:cubicBezTo>
                    <a:cubicBezTo>
                      <a:pt x="27" y="8"/>
                      <a:pt x="25" y="9"/>
                      <a:pt x="25" y="11"/>
                    </a:cubicBezTo>
                    <a:cubicBezTo>
                      <a:pt x="26" y="10"/>
                      <a:pt x="26" y="10"/>
                      <a:pt x="26" y="10"/>
                    </a:cubicBezTo>
                    <a:cubicBezTo>
                      <a:pt x="26" y="11"/>
                      <a:pt x="26" y="11"/>
                      <a:pt x="25" y="12"/>
                    </a:cubicBezTo>
                    <a:cubicBezTo>
                      <a:pt x="26" y="12"/>
                      <a:pt x="25" y="15"/>
                      <a:pt x="26" y="16"/>
                    </a:cubicBezTo>
                    <a:cubicBezTo>
                      <a:pt x="26" y="16"/>
                      <a:pt x="26" y="16"/>
                      <a:pt x="26" y="16"/>
                    </a:cubicBezTo>
                    <a:cubicBezTo>
                      <a:pt x="27" y="14"/>
                      <a:pt x="27" y="16"/>
                      <a:pt x="28" y="16"/>
                    </a:cubicBezTo>
                    <a:cubicBezTo>
                      <a:pt x="27" y="17"/>
                      <a:pt x="27" y="17"/>
                      <a:pt x="27" y="17"/>
                    </a:cubicBezTo>
                    <a:cubicBezTo>
                      <a:pt x="27" y="19"/>
                      <a:pt x="31" y="15"/>
                      <a:pt x="28" y="17"/>
                    </a:cubicBezTo>
                    <a:cubicBezTo>
                      <a:pt x="31" y="18"/>
                      <a:pt x="34" y="20"/>
                      <a:pt x="36" y="22"/>
                    </a:cubicBezTo>
                    <a:cubicBezTo>
                      <a:pt x="37" y="21"/>
                      <a:pt x="38" y="23"/>
                      <a:pt x="39" y="21"/>
                    </a:cubicBezTo>
                    <a:cubicBezTo>
                      <a:pt x="38" y="23"/>
                      <a:pt x="39" y="25"/>
                      <a:pt x="40" y="26"/>
                    </a:cubicBezTo>
                    <a:cubicBezTo>
                      <a:pt x="39" y="26"/>
                      <a:pt x="39" y="26"/>
                      <a:pt x="39" y="26"/>
                    </a:cubicBezTo>
                    <a:cubicBezTo>
                      <a:pt x="38" y="30"/>
                      <a:pt x="43" y="24"/>
                      <a:pt x="41" y="29"/>
                    </a:cubicBezTo>
                    <a:cubicBezTo>
                      <a:pt x="43" y="26"/>
                      <a:pt x="43" y="31"/>
                      <a:pt x="46" y="29"/>
                    </a:cubicBezTo>
                    <a:cubicBezTo>
                      <a:pt x="45" y="30"/>
                      <a:pt x="45" y="30"/>
                      <a:pt x="45" y="30"/>
                    </a:cubicBezTo>
                    <a:cubicBezTo>
                      <a:pt x="47" y="32"/>
                      <a:pt x="48" y="35"/>
                      <a:pt x="50" y="36"/>
                    </a:cubicBezTo>
                    <a:cubicBezTo>
                      <a:pt x="53" y="36"/>
                      <a:pt x="52" y="40"/>
                      <a:pt x="56" y="39"/>
                    </a:cubicBezTo>
                    <a:cubicBezTo>
                      <a:pt x="56" y="41"/>
                      <a:pt x="56" y="43"/>
                      <a:pt x="59" y="44"/>
                    </a:cubicBezTo>
                    <a:cubicBezTo>
                      <a:pt x="58" y="44"/>
                      <a:pt x="58" y="44"/>
                      <a:pt x="58" y="44"/>
                    </a:cubicBezTo>
                    <a:cubicBezTo>
                      <a:pt x="60" y="45"/>
                      <a:pt x="62" y="47"/>
                      <a:pt x="64" y="47"/>
                    </a:cubicBezTo>
                    <a:cubicBezTo>
                      <a:pt x="62" y="49"/>
                      <a:pt x="63" y="50"/>
                      <a:pt x="63" y="51"/>
                    </a:cubicBezTo>
                    <a:cubicBezTo>
                      <a:pt x="65" y="51"/>
                      <a:pt x="66" y="54"/>
                      <a:pt x="68" y="55"/>
                    </a:cubicBezTo>
                    <a:cubicBezTo>
                      <a:pt x="67" y="56"/>
                      <a:pt x="70" y="56"/>
                      <a:pt x="68" y="57"/>
                    </a:cubicBezTo>
                    <a:cubicBezTo>
                      <a:pt x="74" y="60"/>
                      <a:pt x="75" y="68"/>
                      <a:pt x="75" y="76"/>
                    </a:cubicBezTo>
                    <a:cubicBezTo>
                      <a:pt x="74" y="76"/>
                      <a:pt x="74" y="76"/>
                      <a:pt x="74" y="76"/>
                    </a:cubicBezTo>
                    <a:cubicBezTo>
                      <a:pt x="76" y="76"/>
                      <a:pt x="79" y="76"/>
                      <a:pt x="81" y="76"/>
                    </a:cubicBezTo>
                    <a:cubicBezTo>
                      <a:pt x="80" y="76"/>
                      <a:pt x="80" y="76"/>
                      <a:pt x="80" y="76"/>
                    </a:cubicBezTo>
                    <a:cubicBezTo>
                      <a:pt x="81" y="77"/>
                      <a:pt x="79" y="79"/>
                      <a:pt x="80" y="80"/>
                    </a:cubicBezTo>
                    <a:cubicBezTo>
                      <a:pt x="80" y="80"/>
                      <a:pt x="80" y="80"/>
                      <a:pt x="79" y="80"/>
                    </a:cubicBezTo>
                    <a:cubicBezTo>
                      <a:pt x="81" y="81"/>
                      <a:pt x="78" y="83"/>
                      <a:pt x="80" y="84"/>
                    </a:cubicBezTo>
                    <a:cubicBezTo>
                      <a:pt x="80" y="84"/>
                      <a:pt x="80" y="84"/>
                      <a:pt x="80" y="84"/>
                    </a:cubicBezTo>
                    <a:cubicBezTo>
                      <a:pt x="81" y="85"/>
                      <a:pt x="81" y="85"/>
                      <a:pt x="81" y="85"/>
                    </a:cubicBezTo>
                    <a:cubicBezTo>
                      <a:pt x="80" y="85"/>
                      <a:pt x="79" y="85"/>
                      <a:pt x="79" y="85"/>
                    </a:cubicBezTo>
                    <a:cubicBezTo>
                      <a:pt x="82" y="94"/>
                      <a:pt x="90" y="105"/>
                      <a:pt x="85" y="111"/>
                    </a:cubicBezTo>
                    <a:cubicBezTo>
                      <a:pt x="85" y="111"/>
                      <a:pt x="85" y="111"/>
                      <a:pt x="85" y="111"/>
                    </a:cubicBezTo>
                    <a:cubicBezTo>
                      <a:pt x="84" y="112"/>
                      <a:pt x="84" y="112"/>
                      <a:pt x="84" y="112"/>
                    </a:cubicBezTo>
                    <a:cubicBezTo>
                      <a:pt x="84" y="112"/>
                      <a:pt x="84" y="112"/>
                      <a:pt x="84" y="112"/>
                    </a:cubicBezTo>
                    <a:cubicBezTo>
                      <a:pt x="83" y="112"/>
                      <a:pt x="81" y="115"/>
                      <a:pt x="78" y="116"/>
                    </a:cubicBezTo>
                    <a:cubicBezTo>
                      <a:pt x="78" y="116"/>
                      <a:pt x="78" y="115"/>
                      <a:pt x="78" y="115"/>
                    </a:cubicBezTo>
                    <a:cubicBezTo>
                      <a:pt x="77" y="117"/>
                      <a:pt x="74" y="114"/>
                      <a:pt x="75" y="118"/>
                    </a:cubicBezTo>
                    <a:cubicBezTo>
                      <a:pt x="75" y="118"/>
                      <a:pt x="74" y="117"/>
                      <a:pt x="74" y="117"/>
                    </a:cubicBezTo>
                    <a:cubicBezTo>
                      <a:pt x="70" y="120"/>
                      <a:pt x="65" y="122"/>
                      <a:pt x="60" y="124"/>
                    </a:cubicBezTo>
                    <a:cubicBezTo>
                      <a:pt x="57" y="129"/>
                      <a:pt x="51" y="128"/>
                      <a:pt x="48" y="132"/>
                    </a:cubicBezTo>
                    <a:cubicBezTo>
                      <a:pt x="48" y="131"/>
                      <a:pt x="48" y="131"/>
                      <a:pt x="48" y="131"/>
                    </a:cubicBezTo>
                    <a:cubicBezTo>
                      <a:pt x="45" y="133"/>
                      <a:pt x="42" y="134"/>
                      <a:pt x="39" y="134"/>
                    </a:cubicBezTo>
                    <a:cubicBezTo>
                      <a:pt x="37" y="133"/>
                      <a:pt x="36" y="129"/>
                      <a:pt x="35" y="126"/>
                    </a:cubicBezTo>
                    <a:cubicBezTo>
                      <a:pt x="34" y="124"/>
                      <a:pt x="32" y="123"/>
                      <a:pt x="31" y="120"/>
                    </a:cubicBezTo>
                    <a:cubicBezTo>
                      <a:pt x="32" y="120"/>
                      <a:pt x="32" y="120"/>
                      <a:pt x="32" y="120"/>
                    </a:cubicBezTo>
                    <a:cubicBezTo>
                      <a:pt x="26" y="117"/>
                      <a:pt x="31" y="110"/>
                      <a:pt x="25" y="107"/>
                    </a:cubicBezTo>
                    <a:cubicBezTo>
                      <a:pt x="27" y="107"/>
                      <a:pt x="27" y="107"/>
                      <a:pt x="27" y="107"/>
                    </a:cubicBezTo>
                    <a:cubicBezTo>
                      <a:pt x="24" y="107"/>
                      <a:pt x="26" y="104"/>
                      <a:pt x="23" y="106"/>
                    </a:cubicBezTo>
                    <a:cubicBezTo>
                      <a:pt x="24" y="105"/>
                      <a:pt x="24" y="105"/>
                      <a:pt x="24" y="105"/>
                    </a:cubicBezTo>
                    <a:cubicBezTo>
                      <a:pt x="18" y="104"/>
                      <a:pt x="23" y="99"/>
                      <a:pt x="19" y="96"/>
                    </a:cubicBezTo>
                    <a:cubicBezTo>
                      <a:pt x="20" y="96"/>
                      <a:pt x="20" y="96"/>
                      <a:pt x="20" y="96"/>
                    </a:cubicBezTo>
                    <a:cubicBezTo>
                      <a:pt x="19" y="96"/>
                      <a:pt x="18" y="95"/>
                      <a:pt x="19" y="94"/>
                    </a:cubicBezTo>
                    <a:cubicBezTo>
                      <a:pt x="19" y="94"/>
                      <a:pt x="19" y="94"/>
                      <a:pt x="19" y="94"/>
                    </a:cubicBezTo>
                    <a:cubicBezTo>
                      <a:pt x="21" y="89"/>
                      <a:pt x="16" y="87"/>
                      <a:pt x="15" y="84"/>
                    </a:cubicBezTo>
                    <a:cubicBezTo>
                      <a:pt x="17" y="84"/>
                      <a:pt x="17" y="84"/>
                      <a:pt x="17" y="84"/>
                    </a:cubicBezTo>
                    <a:cubicBezTo>
                      <a:pt x="15" y="83"/>
                      <a:pt x="15" y="80"/>
                      <a:pt x="14" y="78"/>
                    </a:cubicBezTo>
                    <a:cubicBezTo>
                      <a:pt x="14" y="78"/>
                      <a:pt x="14" y="78"/>
                      <a:pt x="14" y="78"/>
                    </a:cubicBezTo>
                    <a:cubicBezTo>
                      <a:pt x="13" y="77"/>
                      <a:pt x="13" y="77"/>
                      <a:pt x="13" y="77"/>
                    </a:cubicBezTo>
                    <a:cubicBezTo>
                      <a:pt x="14" y="77"/>
                      <a:pt x="14" y="77"/>
                      <a:pt x="14" y="77"/>
                    </a:cubicBezTo>
                    <a:cubicBezTo>
                      <a:pt x="14" y="74"/>
                      <a:pt x="12" y="72"/>
                      <a:pt x="10" y="6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 name="Freeform 117">
                <a:extLst>
                  <a:ext uri="{FF2B5EF4-FFF2-40B4-BE49-F238E27FC236}">
                    <a16:creationId xmlns:a16="http://schemas.microsoft.com/office/drawing/2014/main" id="{F17F21EC-187B-41EA-AC8E-3D7E55428024}"/>
                  </a:ext>
                </a:extLst>
              </p:cNvPr>
              <p:cNvSpPr>
                <a:spLocks/>
              </p:cNvSpPr>
              <p:nvPr/>
            </p:nvSpPr>
            <p:spPr bwMode="auto">
              <a:xfrm>
                <a:off x="8782043" y="5473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 name="Freeform 118">
                <a:extLst>
                  <a:ext uri="{FF2B5EF4-FFF2-40B4-BE49-F238E27FC236}">
                    <a16:creationId xmlns:a16="http://schemas.microsoft.com/office/drawing/2014/main" id="{4926B5D7-7671-48C0-8BD5-FE26A1613E45}"/>
                  </a:ext>
                </a:extLst>
              </p:cNvPr>
              <p:cNvSpPr>
                <a:spLocks/>
              </p:cNvSpPr>
              <p:nvPr/>
            </p:nvSpPr>
            <p:spPr bwMode="auto">
              <a:xfrm>
                <a:off x="8828723" y="541575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 name="Freeform 119">
                <a:extLst>
                  <a:ext uri="{FF2B5EF4-FFF2-40B4-BE49-F238E27FC236}">
                    <a16:creationId xmlns:a16="http://schemas.microsoft.com/office/drawing/2014/main" id="{671C6AB6-773F-462E-AD35-98A0605441EA}"/>
                  </a:ext>
                </a:extLst>
              </p:cNvPr>
              <p:cNvSpPr>
                <a:spLocks/>
              </p:cNvSpPr>
              <p:nvPr/>
            </p:nvSpPr>
            <p:spPr bwMode="auto">
              <a:xfrm>
                <a:off x="8165547" y="5439897"/>
                <a:ext cx="0" cy="4829"/>
              </a:xfrm>
              <a:custGeom>
                <a:avLst/>
                <a:gdLst>
                  <a:gd name="T0" fmla="*/ 2 h 3"/>
                  <a:gd name="T1" fmla="*/ 3 h 3"/>
                  <a:gd name="T2" fmla="*/ 0 h 3"/>
                  <a:gd name="T3" fmla="*/ 2 h 3"/>
                </a:gdLst>
                <a:ahLst/>
                <a:cxnLst>
                  <a:cxn ang="0">
                    <a:pos x="0" y="T0"/>
                  </a:cxn>
                  <a:cxn ang="0">
                    <a:pos x="0" y="T1"/>
                  </a:cxn>
                  <a:cxn ang="0">
                    <a:pos x="0" y="T2"/>
                  </a:cxn>
                  <a:cxn ang="0">
                    <a:pos x="0" y="T3"/>
                  </a:cxn>
                </a:cxnLst>
                <a:rect l="0" t="0" r="r" b="b"/>
                <a:pathLst>
                  <a:path h="3">
                    <a:moveTo>
                      <a:pt x="0" y="2"/>
                    </a:moveTo>
                    <a:lnTo>
                      <a:pt x="0" y="3"/>
                    </a:lnTo>
                    <a:lnTo>
                      <a:pt x="0"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 name="Freeform 120">
                <a:extLst>
                  <a:ext uri="{FF2B5EF4-FFF2-40B4-BE49-F238E27FC236}">
                    <a16:creationId xmlns:a16="http://schemas.microsoft.com/office/drawing/2014/main" id="{84042103-E79C-4784-A3C6-3711E344B0AB}"/>
                  </a:ext>
                </a:extLst>
              </p:cNvPr>
              <p:cNvSpPr>
                <a:spLocks/>
              </p:cNvSpPr>
              <p:nvPr/>
            </p:nvSpPr>
            <p:spPr bwMode="auto">
              <a:xfrm>
                <a:off x="8167156" y="5433459"/>
                <a:ext cx="4829" cy="14487"/>
              </a:xfrm>
              <a:custGeom>
                <a:avLst/>
                <a:gdLst>
                  <a:gd name="T0" fmla="*/ 2 w 2"/>
                  <a:gd name="T1" fmla="*/ 2 h 6"/>
                  <a:gd name="T2" fmla="*/ 2 w 2"/>
                  <a:gd name="T3" fmla="*/ 1 h 6"/>
                  <a:gd name="T4" fmla="*/ 0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1"/>
                      <a:pt x="2" y="1"/>
                    </a:cubicBezTo>
                    <a:cubicBezTo>
                      <a:pt x="0" y="4"/>
                      <a:pt x="0" y="4"/>
                      <a:pt x="0" y="4"/>
                    </a:cubicBezTo>
                    <a:cubicBezTo>
                      <a:pt x="0" y="6"/>
                      <a:pt x="1" y="0"/>
                      <a:pt x="2"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 name="Freeform 121">
                <a:extLst>
                  <a:ext uri="{FF2B5EF4-FFF2-40B4-BE49-F238E27FC236}">
                    <a16:creationId xmlns:a16="http://schemas.microsoft.com/office/drawing/2014/main" id="{AA1E74CD-811D-44C0-843D-E940A47F188A}"/>
                  </a:ext>
                </a:extLst>
              </p:cNvPr>
              <p:cNvSpPr>
                <a:spLocks/>
              </p:cNvSpPr>
              <p:nvPr/>
            </p:nvSpPr>
            <p:spPr bwMode="auto">
              <a:xfrm>
                <a:off x="8171985" y="5433459"/>
                <a:ext cx="1610" cy="6439"/>
              </a:xfrm>
              <a:custGeom>
                <a:avLst/>
                <a:gdLst>
                  <a:gd name="T0" fmla="*/ 0 w 1"/>
                  <a:gd name="T1" fmla="*/ 2 h 3"/>
                  <a:gd name="T2" fmla="*/ 1 w 1"/>
                  <a:gd name="T3" fmla="*/ 1 h 3"/>
                  <a:gd name="T4" fmla="*/ 0 w 1"/>
                  <a:gd name="T5" fmla="*/ 2 h 3"/>
                </a:gdLst>
                <a:ahLst/>
                <a:cxnLst>
                  <a:cxn ang="0">
                    <a:pos x="T0" y="T1"/>
                  </a:cxn>
                  <a:cxn ang="0">
                    <a:pos x="T2" y="T3"/>
                  </a:cxn>
                  <a:cxn ang="0">
                    <a:pos x="T4" y="T5"/>
                  </a:cxn>
                </a:cxnLst>
                <a:rect l="0" t="0" r="r" b="b"/>
                <a:pathLst>
                  <a:path w="1" h="3">
                    <a:moveTo>
                      <a:pt x="0" y="2"/>
                    </a:moveTo>
                    <a:cubicBezTo>
                      <a:pt x="1" y="3"/>
                      <a:pt x="1" y="1"/>
                      <a:pt x="1" y="1"/>
                    </a:cubicBezTo>
                    <a:cubicBezTo>
                      <a:pt x="1" y="2"/>
                      <a:pt x="0" y="0"/>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9" name="Freeform 122">
                <a:extLst>
                  <a:ext uri="{FF2B5EF4-FFF2-40B4-BE49-F238E27FC236}">
                    <a16:creationId xmlns:a16="http://schemas.microsoft.com/office/drawing/2014/main" id="{9E37DEEF-1C5B-4F7F-BEC3-8963AB42269E}"/>
                  </a:ext>
                </a:extLst>
              </p:cNvPr>
              <p:cNvSpPr>
                <a:spLocks/>
              </p:cNvSpPr>
              <p:nvPr/>
            </p:nvSpPr>
            <p:spPr bwMode="auto">
              <a:xfrm>
                <a:off x="8283051" y="5418972"/>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0" name="Freeform 123">
                <a:extLst>
                  <a:ext uri="{FF2B5EF4-FFF2-40B4-BE49-F238E27FC236}">
                    <a16:creationId xmlns:a16="http://schemas.microsoft.com/office/drawing/2014/main" id="{940D994E-4D3C-47F8-BA80-604EE694F047}"/>
                  </a:ext>
                </a:extLst>
              </p:cNvPr>
              <p:cNvSpPr>
                <a:spLocks/>
              </p:cNvSpPr>
              <p:nvPr/>
            </p:nvSpPr>
            <p:spPr bwMode="auto">
              <a:xfrm>
                <a:off x="8173595" y="5311125"/>
                <a:ext cx="645470" cy="133601"/>
              </a:xfrm>
              <a:custGeom>
                <a:avLst/>
                <a:gdLst>
                  <a:gd name="T0" fmla="*/ 62 w 295"/>
                  <a:gd name="T1" fmla="*/ 39 h 61"/>
                  <a:gd name="T2" fmla="*/ 54 w 295"/>
                  <a:gd name="T3" fmla="*/ 41 h 61"/>
                  <a:gd name="T4" fmla="*/ 36 w 295"/>
                  <a:gd name="T5" fmla="*/ 48 h 61"/>
                  <a:gd name="T6" fmla="*/ 36 w 295"/>
                  <a:gd name="T7" fmla="*/ 49 h 61"/>
                  <a:gd name="T8" fmla="*/ 31 w 295"/>
                  <a:gd name="T9" fmla="*/ 51 h 61"/>
                  <a:gd name="T10" fmla="*/ 15 w 295"/>
                  <a:gd name="T11" fmla="*/ 55 h 61"/>
                  <a:gd name="T12" fmla="*/ 0 w 295"/>
                  <a:gd name="T13" fmla="*/ 59 h 61"/>
                  <a:gd name="T14" fmla="*/ 5 w 295"/>
                  <a:gd name="T15" fmla="*/ 60 h 61"/>
                  <a:gd name="T16" fmla="*/ 6 w 295"/>
                  <a:gd name="T17" fmla="*/ 60 h 61"/>
                  <a:gd name="T18" fmla="*/ 16 w 295"/>
                  <a:gd name="T19" fmla="*/ 59 h 61"/>
                  <a:gd name="T20" fmla="*/ 39 w 295"/>
                  <a:gd name="T21" fmla="*/ 52 h 61"/>
                  <a:gd name="T22" fmla="*/ 51 w 295"/>
                  <a:gd name="T23" fmla="*/ 49 h 61"/>
                  <a:gd name="T24" fmla="*/ 56 w 295"/>
                  <a:gd name="T25" fmla="*/ 45 h 61"/>
                  <a:gd name="T26" fmla="*/ 116 w 295"/>
                  <a:gd name="T27" fmla="*/ 33 h 61"/>
                  <a:gd name="T28" fmla="*/ 124 w 295"/>
                  <a:gd name="T29" fmla="*/ 31 h 61"/>
                  <a:gd name="T30" fmla="*/ 146 w 295"/>
                  <a:gd name="T31" fmla="*/ 23 h 61"/>
                  <a:gd name="T32" fmla="*/ 172 w 295"/>
                  <a:gd name="T33" fmla="*/ 17 h 61"/>
                  <a:gd name="T34" fmla="*/ 216 w 295"/>
                  <a:gd name="T35" fmla="*/ 9 h 61"/>
                  <a:gd name="T36" fmla="*/ 257 w 295"/>
                  <a:gd name="T37" fmla="*/ 13 h 61"/>
                  <a:gd name="T38" fmla="*/ 283 w 295"/>
                  <a:gd name="T39" fmla="*/ 39 h 61"/>
                  <a:gd name="T40" fmla="*/ 285 w 295"/>
                  <a:gd name="T41" fmla="*/ 43 h 61"/>
                  <a:gd name="T42" fmla="*/ 288 w 295"/>
                  <a:gd name="T43" fmla="*/ 43 h 61"/>
                  <a:gd name="T44" fmla="*/ 288 w 295"/>
                  <a:gd name="T45" fmla="*/ 45 h 61"/>
                  <a:gd name="T46" fmla="*/ 288 w 295"/>
                  <a:gd name="T47" fmla="*/ 49 h 61"/>
                  <a:gd name="T48" fmla="*/ 287 w 295"/>
                  <a:gd name="T49" fmla="*/ 50 h 61"/>
                  <a:gd name="T50" fmla="*/ 291 w 295"/>
                  <a:gd name="T51" fmla="*/ 48 h 61"/>
                  <a:gd name="T52" fmla="*/ 294 w 295"/>
                  <a:gd name="T53" fmla="*/ 43 h 61"/>
                  <a:gd name="T54" fmla="*/ 293 w 295"/>
                  <a:gd name="T55" fmla="*/ 42 h 61"/>
                  <a:gd name="T56" fmla="*/ 292 w 295"/>
                  <a:gd name="T57" fmla="*/ 40 h 61"/>
                  <a:gd name="T58" fmla="*/ 284 w 295"/>
                  <a:gd name="T59" fmla="*/ 33 h 61"/>
                  <a:gd name="T60" fmla="*/ 285 w 295"/>
                  <a:gd name="T61" fmla="*/ 27 h 61"/>
                  <a:gd name="T62" fmla="*/ 279 w 295"/>
                  <a:gd name="T63" fmla="*/ 23 h 61"/>
                  <a:gd name="T64" fmla="*/ 274 w 295"/>
                  <a:gd name="T65" fmla="*/ 15 h 61"/>
                  <a:gd name="T66" fmla="*/ 261 w 295"/>
                  <a:gd name="T67" fmla="*/ 9 h 61"/>
                  <a:gd name="T68" fmla="*/ 254 w 295"/>
                  <a:gd name="T69" fmla="*/ 9 h 61"/>
                  <a:gd name="T70" fmla="*/ 245 w 295"/>
                  <a:gd name="T71" fmla="*/ 5 h 61"/>
                  <a:gd name="T72" fmla="*/ 222 w 295"/>
                  <a:gd name="T73" fmla="*/ 0 h 61"/>
                  <a:gd name="T74" fmla="*/ 219 w 295"/>
                  <a:gd name="T75" fmla="*/ 6 h 61"/>
                  <a:gd name="T76" fmla="*/ 216 w 295"/>
                  <a:gd name="T77" fmla="*/ 4 h 61"/>
                  <a:gd name="T78" fmla="*/ 212 w 295"/>
                  <a:gd name="T79" fmla="*/ 4 h 61"/>
                  <a:gd name="T80" fmla="*/ 211 w 295"/>
                  <a:gd name="T81" fmla="*/ 4 h 61"/>
                  <a:gd name="T82" fmla="*/ 180 w 295"/>
                  <a:gd name="T83" fmla="*/ 10 h 61"/>
                  <a:gd name="T84" fmla="*/ 179 w 295"/>
                  <a:gd name="T85" fmla="*/ 11 h 61"/>
                  <a:gd name="T86" fmla="*/ 171 w 295"/>
                  <a:gd name="T87" fmla="*/ 12 h 61"/>
                  <a:gd name="T88" fmla="*/ 167 w 295"/>
                  <a:gd name="T89" fmla="*/ 13 h 61"/>
                  <a:gd name="T90" fmla="*/ 151 w 295"/>
                  <a:gd name="T91" fmla="*/ 16 h 61"/>
                  <a:gd name="T92" fmla="*/ 138 w 295"/>
                  <a:gd name="T93" fmla="*/ 22 h 61"/>
                  <a:gd name="T94" fmla="*/ 114 w 295"/>
                  <a:gd name="T95" fmla="*/ 29 h 61"/>
                  <a:gd name="T96" fmla="*/ 101 w 295"/>
                  <a:gd name="T97" fmla="*/ 32 h 61"/>
                  <a:gd name="T98" fmla="*/ 99 w 295"/>
                  <a:gd name="T99" fmla="*/ 34 h 61"/>
                  <a:gd name="T100" fmla="*/ 89 w 295"/>
                  <a:gd name="T101" fmla="*/ 36 h 61"/>
                  <a:gd name="T102" fmla="*/ 86 w 295"/>
                  <a:gd name="T103" fmla="*/ 36 h 61"/>
                  <a:gd name="T104" fmla="*/ 77 w 295"/>
                  <a:gd name="T105" fmla="*/ 38 h 61"/>
                  <a:gd name="T106" fmla="*/ 71 w 295"/>
                  <a:gd name="T107" fmla="*/ 38 h 61"/>
                  <a:gd name="T108" fmla="*/ 70 w 295"/>
                  <a:gd name="T109" fmla="*/ 39 h 61"/>
                  <a:gd name="T110" fmla="*/ 62 w 295"/>
                  <a:gd name="T11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 h="61">
                    <a:moveTo>
                      <a:pt x="62" y="40"/>
                    </a:moveTo>
                    <a:cubicBezTo>
                      <a:pt x="62" y="39"/>
                      <a:pt x="62" y="39"/>
                      <a:pt x="62" y="39"/>
                    </a:cubicBezTo>
                    <a:cubicBezTo>
                      <a:pt x="60" y="42"/>
                      <a:pt x="57" y="40"/>
                      <a:pt x="54" y="42"/>
                    </a:cubicBezTo>
                    <a:cubicBezTo>
                      <a:pt x="54" y="41"/>
                      <a:pt x="54" y="41"/>
                      <a:pt x="54" y="41"/>
                    </a:cubicBezTo>
                    <a:cubicBezTo>
                      <a:pt x="48" y="42"/>
                      <a:pt x="43" y="46"/>
                      <a:pt x="36" y="49"/>
                    </a:cubicBezTo>
                    <a:cubicBezTo>
                      <a:pt x="36" y="48"/>
                      <a:pt x="36" y="48"/>
                      <a:pt x="36" y="48"/>
                    </a:cubicBezTo>
                    <a:cubicBezTo>
                      <a:pt x="36" y="48"/>
                      <a:pt x="36" y="49"/>
                      <a:pt x="36" y="49"/>
                    </a:cubicBezTo>
                    <a:cubicBezTo>
                      <a:pt x="36" y="49"/>
                      <a:pt x="36" y="49"/>
                      <a:pt x="36" y="49"/>
                    </a:cubicBezTo>
                    <a:cubicBezTo>
                      <a:pt x="34" y="47"/>
                      <a:pt x="32" y="51"/>
                      <a:pt x="31" y="49"/>
                    </a:cubicBezTo>
                    <a:cubicBezTo>
                      <a:pt x="30" y="50"/>
                      <a:pt x="30" y="51"/>
                      <a:pt x="31" y="51"/>
                    </a:cubicBezTo>
                    <a:cubicBezTo>
                      <a:pt x="26" y="53"/>
                      <a:pt x="20" y="54"/>
                      <a:pt x="15" y="57"/>
                    </a:cubicBezTo>
                    <a:cubicBezTo>
                      <a:pt x="15" y="56"/>
                      <a:pt x="15" y="56"/>
                      <a:pt x="15" y="55"/>
                    </a:cubicBezTo>
                    <a:cubicBezTo>
                      <a:pt x="11" y="59"/>
                      <a:pt x="5" y="58"/>
                      <a:pt x="1" y="57"/>
                    </a:cubicBezTo>
                    <a:cubicBezTo>
                      <a:pt x="0" y="58"/>
                      <a:pt x="1" y="58"/>
                      <a:pt x="0" y="59"/>
                    </a:cubicBezTo>
                    <a:cubicBezTo>
                      <a:pt x="2" y="61"/>
                      <a:pt x="3" y="57"/>
                      <a:pt x="5" y="59"/>
                    </a:cubicBezTo>
                    <a:cubicBezTo>
                      <a:pt x="5" y="60"/>
                      <a:pt x="5" y="60"/>
                      <a:pt x="5" y="60"/>
                    </a:cubicBezTo>
                    <a:cubicBezTo>
                      <a:pt x="6" y="60"/>
                      <a:pt x="5" y="57"/>
                      <a:pt x="6" y="59"/>
                    </a:cubicBezTo>
                    <a:cubicBezTo>
                      <a:pt x="6" y="59"/>
                      <a:pt x="6" y="60"/>
                      <a:pt x="6" y="60"/>
                    </a:cubicBezTo>
                    <a:cubicBezTo>
                      <a:pt x="8" y="59"/>
                      <a:pt x="11" y="60"/>
                      <a:pt x="13" y="58"/>
                    </a:cubicBezTo>
                    <a:cubicBezTo>
                      <a:pt x="13" y="59"/>
                      <a:pt x="15" y="57"/>
                      <a:pt x="16" y="59"/>
                    </a:cubicBezTo>
                    <a:cubicBezTo>
                      <a:pt x="16" y="58"/>
                      <a:pt x="17" y="58"/>
                      <a:pt x="17" y="57"/>
                    </a:cubicBezTo>
                    <a:cubicBezTo>
                      <a:pt x="25" y="57"/>
                      <a:pt x="32" y="54"/>
                      <a:pt x="39" y="52"/>
                    </a:cubicBezTo>
                    <a:cubicBezTo>
                      <a:pt x="42" y="47"/>
                      <a:pt x="47" y="51"/>
                      <a:pt x="50" y="49"/>
                    </a:cubicBezTo>
                    <a:cubicBezTo>
                      <a:pt x="51" y="49"/>
                      <a:pt x="51" y="49"/>
                      <a:pt x="51" y="49"/>
                    </a:cubicBezTo>
                    <a:cubicBezTo>
                      <a:pt x="52" y="48"/>
                      <a:pt x="53" y="47"/>
                      <a:pt x="55" y="47"/>
                    </a:cubicBezTo>
                    <a:cubicBezTo>
                      <a:pt x="56" y="45"/>
                      <a:pt x="56" y="45"/>
                      <a:pt x="56" y="45"/>
                    </a:cubicBezTo>
                    <a:cubicBezTo>
                      <a:pt x="66" y="46"/>
                      <a:pt x="75" y="42"/>
                      <a:pt x="85" y="41"/>
                    </a:cubicBezTo>
                    <a:cubicBezTo>
                      <a:pt x="96" y="40"/>
                      <a:pt x="107" y="40"/>
                      <a:pt x="116" y="33"/>
                    </a:cubicBezTo>
                    <a:cubicBezTo>
                      <a:pt x="116" y="33"/>
                      <a:pt x="116" y="33"/>
                      <a:pt x="116" y="33"/>
                    </a:cubicBezTo>
                    <a:cubicBezTo>
                      <a:pt x="119" y="32"/>
                      <a:pt x="122" y="32"/>
                      <a:pt x="124" y="31"/>
                    </a:cubicBezTo>
                    <a:cubicBezTo>
                      <a:pt x="125" y="31"/>
                      <a:pt x="125" y="31"/>
                      <a:pt x="125" y="31"/>
                    </a:cubicBezTo>
                    <a:cubicBezTo>
                      <a:pt x="131" y="26"/>
                      <a:pt x="139" y="28"/>
                      <a:pt x="146" y="23"/>
                    </a:cubicBezTo>
                    <a:cubicBezTo>
                      <a:pt x="154" y="21"/>
                      <a:pt x="163" y="19"/>
                      <a:pt x="172" y="16"/>
                    </a:cubicBezTo>
                    <a:cubicBezTo>
                      <a:pt x="172" y="17"/>
                      <a:pt x="172" y="17"/>
                      <a:pt x="172" y="17"/>
                    </a:cubicBezTo>
                    <a:cubicBezTo>
                      <a:pt x="179" y="14"/>
                      <a:pt x="187" y="17"/>
                      <a:pt x="194" y="14"/>
                    </a:cubicBezTo>
                    <a:cubicBezTo>
                      <a:pt x="201" y="15"/>
                      <a:pt x="208" y="7"/>
                      <a:pt x="216" y="9"/>
                    </a:cubicBezTo>
                    <a:cubicBezTo>
                      <a:pt x="220" y="12"/>
                      <a:pt x="227" y="4"/>
                      <a:pt x="231" y="8"/>
                    </a:cubicBezTo>
                    <a:cubicBezTo>
                      <a:pt x="239" y="15"/>
                      <a:pt x="247" y="13"/>
                      <a:pt x="257" y="13"/>
                    </a:cubicBezTo>
                    <a:cubicBezTo>
                      <a:pt x="264" y="18"/>
                      <a:pt x="274" y="19"/>
                      <a:pt x="277" y="28"/>
                    </a:cubicBezTo>
                    <a:cubicBezTo>
                      <a:pt x="282" y="30"/>
                      <a:pt x="280" y="37"/>
                      <a:pt x="283" y="39"/>
                    </a:cubicBezTo>
                    <a:cubicBezTo>
                      <a:pt x="283" y="39"/>
                      <a:pt x="283" y="39"/>
                      <a:pt x="283" y="39"/>
                    </a:cubicBezTo>
                    <a:cubicBezTo>
                      <a:pt x="282" y="42"/>
                      <a:pt x="288" y="40"/>
                      <a:pt x="285" y="43"/>
                    </a:cubicBezTo>
                    <a:cubicBezTo>
                      <a:pt x="285" y="43"/>
                      <a:pt x="285" y="43"/>
                      <a:pt x="285" y="43"/>
                    </a:cubicBezTo>
                    <a:cubicBezTo>
                      <a:pt x="284" y="44"/>
                      <a:pt x="290" y="42"/>
                      <a:pt x="288" y="43"/>
                    </a:cubicBezTo>
                    <a:cubicBezTo>
                      <a:pt x="289" y="43"/>
                      <a:pt x="289" y="43"/>
                      <a:pt x="289" y="43"/>
                    </a:cubicBezTo>
                    <a:cubicBezTo>
                      <a:pt x="290" y="44"/>
                      <a:pt x="288" y="44"/>
                      <a:pt x="288" y="45"/>
                    </a:cubicBezTo>
                    <a:cubicBezTo>
                      <a:pt x="289" y="45"/>
                      <a:pt x="290" y="44"/>
                      <a:pt x="290" y="45"/>
                    </a:cubicBezTo>
                    <a:cubicBezTo>
                      <a:pt x="286" y="47"/>
                      <a:pt x="292" y="46"/>
                      <a:pt x="288" y="49"/>
                    </a:cubicBezTo>
                    <a:cubicBezTo>
                      <a:pt x="287" y="48"/>
                      <a:pt x="286" y="50"/>
                      <a:pt x="285" y="49"/>
                    </a:cubicBezTo>
                    <a:cubicBezTo>
                      <a:pt x="285" y="50"/>
                      <a:pt x="286" y="51"/>
                      <a:pt x="287" y="50"/>
                    </a:cubicBezTo>
                    <a:cubicBezTo>
                      <a:pt x="289" y="49"/>
                      <a:pt x="291" y="49"/>
                      <a:pt x="292" y="48"/>
                    </a:cubicBezTo>
                    <a:cubicBezTo>
                      <a:pt x="291" y="48"/>
                      <a:pt x="291" y="48"/>
                      <a:pt x="291" y="48"/>
                    </a:cubicBezTo>
                    <a:cubicBezTo>
                      <a:pt x="292" y="47"/>
                      <a:pt x="292" y="48"/>
                      <a:pt x="293" y="47"/>
                    </a:cubicBezTo>
                    <a:cubicBezTo>
                      <a:pt x="292" y="46"/>
                      <a:pt x="294" y="44"/>
                      <a:pt x="294" y="43"/>
                    </a:cubicBezTo>
                    <a:cubicBezTo>
                      <a:pt x="294" y="43"/>
                      <a:pt x="294" y="43"/>
                      <a:pt x="294" y="43"/>
                    </a:cubicBezTo>
                    <a:cubicBezTo>
                      <a:pt x="292" y="43"/>
                      <a:pt x="293" y="42"/>
                      <a:pt x="293" y="42"/>
                    </a:cubicBezTo>
                    <a:cubicBezTo>
                      <a:pt x="293" y="41"/>
                      <a:pt x="293" y="41"/>
                      <a:pt x="293" y="41"/>
                    </a:cubicBezTo>
                    <a:cubicBezTo>
                      <a:pt x="295" y="40"/>
                      <a:pt x="289" y="41"/>
                      <a:pt x="292" y="40"/>
                    </a:cubicBezTo>
                    <a:cubicBezTo>
                      <a:pt x="290" y="38"/>
                      <a:pt x="289" y="35"/>
                      <a:pt x="287" y="33"/>
                    </a:cubicBezTo>
                    <a:cubicBezTo>
                      <a:pt x="286" y="33"/>
                      <a:pt x="286" y="31"/>
                      <a:pt x="284" y="33"/>
                    </a:cubicBezTo>
                    <a:cubicBezTo>
                      <a:pt x="286" y="30"/>
                      <a:pt x="285" y="28"/>
                      <a:pt x="284" y="28"/>
                    </a:cubicBezTo>
                    <a:cubicBezTo>
                      <a:pt x="285" y="27"/>
                      <a:pt x="285" y="27"/>
                      <a:pt x="285" y="27"/>
                    </a:cubicBezTo>
                    <a:cubicBezTo>
                      <a:pt x="286" y="24"/>
                      <a:pt x="281" y="28"/>
                      <a:pt x="283" y="24"/>
                    </a:cubicBezTo>
                    <a:cubicBezTo>
                      <a:pt x="281" y="26"/>
                      <a:pt x="282" y="21"/>
                      <a:pt x="279" y="23"/>
                    </a:cubicBezTo>
                    <a:cubicBezTo>
                      <a:pt x="280" y="21"/>
                      <a:pt x="280" y="21"/>
                      <a:pt x="280" y="21"/>
                    </a:cubicBezTo>
                    <a:cubicBezTo>
                      <a:pt x="277" y="19"/>
                      <a:pt x="275" y="17"/>
                      <a:pt x="274" y="15"/>
                    </a:cubicBezTo>
                    <a:cubicBezTo>
                      <a:pt x="270" y="16"/>
                      <a:pt x="270" y="11"/>
                      <a:pt x="266" y="13"/>
                    </a:cubicBezTo>
                    <a:cubicBezTo>
                      <a:pt x="265" y="12"/>
                      <a:pt x="264" y="9"/>
                      <a:pt x="261" y="9"/>
                    </a:cubicBezTo>
                    <a:cubicBezTo>
                      <a:pt x="262" y="9"/>
                      <a:pt x="262" y="9"/>
                      <a:pt x="262" y="9"/>
                    </a:cubicBezTo>
                    <a:cubicBezTo>
                      <a:pt x="260" y="8"/>
                      <a:pt x="257" y="7"/>
                      <a:pt x="254" y="9"/>
                    </a:cubicBezTo>
                    <a:cubicBezTo>
                      <a:pt x="255" y="5"/>
                      <a:pt x="254" y="6"/>
                      <a:pt x="253" y="4"/>
                    </a:cubicBezTo>
                    <a:cubicBezTo>
                      <a:pt x="251" y="5"/>
                      <a:pt x="248" y="4"/>
                      <a:pt x="245" y="5"/>
                    </a:cubicBezTo>
                    <a:cubicBezTo>
                      <a:pt x="245" y="3"/>
                      <a:pt x="243" y="5"/>
                      <a:pt x="244" y="3"/>
                    </a:cubicBezTo>
                    <a:cubicBezTo>
                      <a:pt x="236" y="6"/>
                      <a:pt x="229" y="3"/>
                      <a:pt x="222" y="0"/>
                    </a:cubicBezTo>
                    <a:cubicBezTo>
                      <a:pt x="222" y="0"/>
                      <a:pt x="222" y="0"/>
                      <a:pt x="222" y="0"/>
                    </a:cubicBezTo>
                    <a:cubicBezTo>
                      <a:pt x="221" y="1"/>
                      <a:pt x="220" y="4"/>
                      <a:pt x="219" y="6"/>
                    </a:cubicBezTo>
                    <a:cubicBezTo>
                      <a:pt x="219" y="5"/>
                      <a:pt x="219" y="5"/>
                      <a:pt x="219" y="5"/>
                    </a:cubicBezTo>
                    <a:cubicBezTo>
                      <a:pt x="218" y="6"/>
                      <a:pt x="217" y="4"/>
                      <a:pt x="216" y="4"/>
                    </a:cubicBezTo>
                    <a:cubicBezTo>
                      <a:pt x="216" y="3"/>
                      <a:pt x="216" y="3"/>
                      <a:pt x="216" y="3"/>
                    </a:cubicBezTo>
                    <a:cubicBezTo>
                      <a:pt x="215" y="5"/>
                      <a:pt x="213" y="2"/>
                      <a:pt x="212" y="4"/>
                    </a:cubicBezTo>
                    <a:cubicBezTo>
                      <a:pt x="212" y="3"/>
                      <a:pt x="212" y="3"/>
                      <a:pt x="212" y="3"/>
                    </a:cubicBezTo>
                    <a:cubicBezTo>
                      <a:pt x="211" y="4"/>
                      <a:pt x="211" y="4"/>
                      <a:pt x="211" y="4"/>
                    </a:cubicBezTo>
                    <a:cubicBezTo>
                      <a:pt x="211" y="3"/>
                      <a:pt x="211" y="2"/>
                      <a:pt x="211" y="2"/>
                    </a:cubicBezTo>
                    <a:cubicBezTo>
                      <a:pt x="201" y="3"/>
                      <a:pt x="191" y="9"/>
                      <a:pt x="180" y="10"/>
                    </a:cubicBezTo>
                    <a:cubicBezTo>
                      <a:pt x="180" y="9"/>
                      <a:pt x="180" y="9"/>
                      <a:pt x="180" y="9"/>
                    </a:cubicBezTo>
                    <a:cubicBezTo>
                      <a:pt x="179" y="11"/>
                      <a:pt x="179" y="11"/>
                      <a:pt x="179" y="11"/>
                    </a:cubicBezTo>
                    <a:cubicBezTo>
                      <a:pt x="179" y="10"/>
                      <a:pt x="179" y="10"/>
                      <a:pt x="179" y="10"/>
                    </a:cubicBezTo>
                    <a:cubicBezTo>
                      <a:pt x="176" y="9"/>
                      <a:pt x="173" y="12"/>
                      <a:pt x="171" y="12"/>
                    </a:cubicBezTo>
                    <a:cubicBezTo>
                      <a:pt x="171" y="12"/>
                      <a:pt x="171" y="11"/>
                      <a:pt x="171" y="11"/>
                    </a:cubicBezTo>
                    <a:cubicBezTo>
                      <a:pt x="169" y="13"/>
                      <a:pt x="167" y="9"/>
                      <a:pt x="167" y="13"/>
                    </a:cubicBezTo>
                    <a:cubicBezTo>
                      <a:pt x="167" y="13"/>
                      <a:pt x="167" y="12"/>
                      <a:pt x="167" y="12"/>
                    </a:cubicBezTo>
                    <a:cubicBezTo>
                      <a:pt x="162" y="14"/>
                      <a:pt x="157" y="15"/>
                      <a:pt x="151" y="16"/>
                    </a:cubicBezTo>
                    <a:cubicBezTo>
                      <a:pt x="148" y="21"/>
                      <a:pt x="142" y="18"/>
                      <a:pt x="139" y="22"/>
                    </a:cubicBezTo>
                    <a:cubicBezTo>
                      <a:pt x="138" y="22"/>
                      <a:pt x="138" y="22"/>
                      <a:pt x="138" y="22"/>
                    </a:cubicBezTo>
                    <a:cubicBezTo>
                      <a:pt x="133" y="26"/>
                      <a:pt x="126" y="24"/>
                      <a:pt x="121" y="27"/>
                    </a:cubicBezTo>
                    <a:cubicBezTo>
                      <a:pt x="118" y="27"/>
                      <a:pt x="117" y="28"/>
                      <a:pt x="114" y="29"/>
                    </a:cubicBezTo>
                    <a:cubicBezTo>
                      <a:pt x="114" y="28"/>
                      <a:pt x="114" y="28"/>
                      <a:pt x="114" y="28"/>
                    </a:cubicBezTo>
                    <a:cubicBezTo>
                      <a:pt x="111" y="33"/>
                      <a:pt x="104" y="27"/>
                      <a:pt x="101" y="32"/>
                    </a:cubicBezTo>
                    <a:cubicBezTo>
                      <a:pt x="101" y="31"/>
                      <a:pt x="101" y="31"/>
                      <a:pt x="101" y="31"/>
                    </a:cubicBezTo>
                    <a:cubicBezTo>
                      <a:pt x="101" y="33"/>
                      <a:pt x="98" y="30"/>
                      <a:pt x="99" y="34"/>
                    </a:cubicBezTo>
                    <a:cubicBezTo>
                      <a:pt x="98" y="33"/>
                      <a:pt x="98" y="33"/>
                      <a:pt x="98" y="33"/>
                    </a:cubicBezTo>
                    <a:cubicBezTo>
                      <a:pt x="96" y="38"/>
                      <a:pt x="92" y="32"/>
                      <a:pt x="89" y="36"/>
                    </a:cubicBezTo>
                    <a:cubicBezTo>
                      <a:pt x="89" y="35"/>
                      <a:pt x="89" y="35"/>
                      <a:pt x="89" y="35"/>
                    </a:cubicBezTo>
                    <a:cubicBezTo>
                      <a:pt x="88" y="36"/>
                      <a:pt x="87" y="36"/>
                      <a:pt x="86" y="36"/>
                    </a:cubicBezTo>
                    <a:cubicBezTo>
                      <a:pt x="87" y="35"/>
                      <a:pt x="87" y="35"/>
                      <a:pt x="87" y="35"/>
                    </a:cubicBezTo>
                    <a:cubicBezTo>
                      <a:pt x="83" y="33"/>
                      <a:pt x="80" y="37"/>
                      <a:pt x="77" y="38"/>
                    </a:cubicBezTo>
                    <a:cubicBezTo>
                      <a:pt x="77" y="36"/>
                      <a:pt x="77" y="36"/>
                      <a:pt x="77" y="36"/>
                    </a:cubicBezTo>
                    <a:cubicBezTo>
                      <a:pt x="76" y="38"/>
                      <a:pt x="73" y="37"/>
                      <a:pt x="71" y="38"/>
                    </a:cubicBezTo>
                    <a:cubicBezTo>
                      <a:pt x="71" y="38"/>
                      <a:pt x="71" y="38"/>
                      <a:pt x="71" y="38"/>
                    </a:cubicBezTo>
                    <a:cubicBezTo>
                      <a:pt x="70" y="39"/>
                      <a:pt x="70" y="39"/>
                      <a:pt x="70" y="39"/>
                    </a:cubicBezTo>
                    <a:cubicBezTo>
                      <a:pt x="70" y="37"/>
                      <a:pt x="70" y="37"/>
                      <a:pt x="70" y="37"/>
                    </a:cubicBezTo>
                    <a:cubicBezTo>
                      <a:pt x="67" y="38"/>
                      <a:pt x="65" y="40"/>
                      <a:pt x="62" y="4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1" name="Freeform 124">
                <a:extLst>
                  <a:ext uri="{FF2B5EF4-FFF2-40B4-BE49-F238E27FC236}">
                    <a16:creationId xmlns:a16="http://schemas.microsoft.com/office/drawing/2014/main" id="{D6CA483F-09B2-4074-A042-AB59E7323E3C}"/>
                  </a:ext>
                </a:extLst>
              </p:cNvPr>
              <p:cNvSpPr>
                <a:spLocks/>
              </p:cNvSpPr>
              <p:nvPr/>
            </p:nvSpPr>
            <p:spPr bwMode="auto">
              <a:xfrm>
                <a:off x="8252468" y="54189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2" name="Freeform 125">
                <a:extLst>
                  <a:ext uri="{FF2B5EF4-FFF2-40B4-BE49-F238E27FC236}">
                    <a16:creationId xmlns:a16="http://schemas.microsoft.com/office/drawing/2014/main" id="{B0B0F901-964A-4DE7-B733-939AD9E1E134}"/>
                  </a:ext>
                </a:extLst>
              </p:cNvPr>
              <p:cNvSpPr>
                <a:spLocks/>
              </p:cNvSpPr>
              <p:nvPr/>
            </p:nvSpPr>
            <p:spPr bwMode="auto">
              <a:xfrm>
                <a:off x="8817455" y="5406095"/>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3" name="Freeform 126">
                <a:extLst>
                  <a:ext uri="{FF2B5EF4-FFF2-40B4-BE49-F238E27FC236}">
                    <a16:creationId xmlns:a16="http://schemas.microsoft.com/office/drawing/2014/main" id="{145E1700-041F-46F5-9A0F-C1325DB4EF3F}"/>
                  </a:ext>
                </a:extLst>
              </p:cNvPr>
              <p:cNvSpPr>
                <a:spLocks/>
              </p:cNvSpPr>
              <p:nvPr/>
            </p:nvSpPr>
            <p:spPr bwMode="auto">
              <a:xfrm>
                <a:off x="8131744" y="5407704"/>
                <a:ext cx="57947" cy="40241"/>
              </a:xfrm>
              <a:custGeom>
                <a:avLst/>
                <a:gdLst>
                  <a:gd name="T0" fmla="*/ 2 w 26"/>
                  <a:gd name="T1" fmla="*/ 13 h 18"/>
                  <a:gd name="T2" fmla="*/ 15 w 26"/>
                  <a:gd name="T3" fmla="*/ 16 h 18"/>
                  <a:gd name="T4" fmla="*/ 25 w 26"/>
                  <a:gd name="T5" fmla="*/ 6 h 18"/>
                  <a:gd name="T6" fmla="*/ 11 w 26"/>
                  <a:gd name="T7" fmla="*/ 2 h 18"/>
                  <a:gd name="T8" fmla="*/ 2 w 26"/>
                  <a:gd name="T9" fmla="*/ 13 h 18"/>
                </a:gdLst>
                <a:ahLst/>
                <a:cxnLst>
                  <a:cxn ang="0">
                    <a:pos x="T0" y="T1"/>
                  </a:cxn>
                  <a:cxn ang="0">
                    <a:pos x="T2" y="T3"/>
                  </a:cxn>
                  <a:cxn ang="0">
                    <a:pos x="T4" y="T5"/>
                  </a:cxn>
                  <a:cxn ang="0">
                    <a:pos x="T6" y="T7"/>
                  </a:cxn>
                  <a:cxn ang="0">
                    <a:pos x="T8" y="T9"/>
                  </a:cxn>
                </a:cxnLst>
                <a:rect l="0" t="0" r="r" b="b"/>
                <a:pathLst>
                  <a:path w="26" h="18">
                    <a:moveTo>
                      <a:pt x="2" y="13"/>
                    </a:moveTo>
                    <a:cubicBezTo>
                      <a:pt x="3" y="17"/>
                      <a:pt x="9" y="18"/>
                      <a:pt x="15" y="16"/>
                    </a:cubicBezTo>
                    <a:cubicBezTo>
                      <a:pt x="22" y="14"/>
                      <a:pt x="26" y="10"/>
                      <a:pt x="25" y="6"/>
                    </a:cubicBezTo>
                    <a:cubicBezTo>
                      <a:pt x="23" y="2"/>
                      <a:pt x="17" y="0"/>
                      <a:pt x="11" y="2"/>
                    </a:cubicBezTo>
                    <a:cubicBezTo>
                      <a:pt x="5" y="4"/>
                      <a:pt x="0" y="9"/>
                      <a:pt x="2" y="1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4" name="Rectangle 127">
                <a:extLst>
                  <a:ext uri="{FF2B5EF4-FFF2-40B4-BE49-F238E27FC236}">
                    <a16:creationId xmlns:a16="http://schemas.microsoft.com/office/drawing/2014/main" id="{7F69F6FA-3BB0-4490-A3C8-23F46965CB43}"/>
                  </a:ext>
                </a:extLst>
              </p:cNvPr>
              <p:cNvSpPr>
                <a:spLocks noChangeArrowheads="1"/>
              </p:cNvSpPr>
              <p:nvPr/>
            </p:nvSpPr>
            <p:spPr bwMode="auto">
              <a:xfrm>
                <a:off x="8144621" y="5433459"/>
                <a:ext cx="1610" cy="1610"/>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5" name="Freeform 128">
                <a:extLst>
                  <a:ext uri="{FF2B5EF4-FFF2-40B4-BE49-F238E27FC236}">
                    <a16:creationId xmlns:a16="http://schemas.microsoft.com/office/drawing/2014/main" id="{09ADBF5C-B434-421E-8FC4-8A82A383D169}"/>
                  </a:ext>
                </a:extLst>
              </p:cNvPr>
              <p:cNvSpPr>
                <a:spLocks/>
              </p:cNvSpPr>
              <p:nvPr/>
            </p:nvSpPr>
            <p:spPr bwMode="auto">
              <a:xfrm>
                <a:off x="8144621" y="5431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1"/>
                      <a:pt x="0" y="1"/>
                    </a:cubicBez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6" name="Freeform 129">
                <a:extLst>
                  <a:ext uri="{FF2B5EF4-FFF2-40B4-BE49-F238E27FC236}">
                    <a16:creationId xmlns:a16="http://schemas.microsoft.com/office/drawing/2014/main" id="{9D67D41A-B447-413B-8A7D-7168B38E2E5E}"/>
                  </a:ext>
                </a:extLst>
              </p:cNvPr>
              <p:cNvSpPr>
                <a:spLocks/>
              </p:cNvSpPr>
              <p:nvPr/>
            </p:nvSpPr>
            <p:spPr bwMode="auto">
              <a:xfrm>
                <a:off x="8144621" y="5431849"/>
                <a:ext cx="3219" cy="161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0" y="1"/>
                    </a:cubicBezTo>
                    <a:cubicBezTo>
                      <a:pt x="1"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7" name="Freeform 130">
                <a:extLst>
                  <a:ext uri="{FF2B5EF4-FFF2-40B4-BE49-F238E27FC236}">
                    <a16:creationId xmlns:a16="http://schemas.microsoft.com/office/drawing/2014/main" id="{0D337974-43B5-440F-9355-918C4043EEB2}"/>
                  </a:ext>
                </a:extLst>
              </p:cNvPr>
              <p:cNvSpPr>
                <a:spLocks/>
              </p:cNvSpPr>
              <p:nvPr/>
            </p:nvSpPr>
            <p:spPr bwMode="auto">
              <a:xfrm>
                <a:off x="8151060" y="5425411"/>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131">
                <a:extLst>
                  <a:ext uri="{FF2B5EF4-FFF2-40B4-BE49-F238E27FC236}">
                    <a16:creationId xmlns:a16="http://schemas.microsoft.com/office/drawing/2014/main" id="{E1E51E47-B243-442C-937D-2280F619A130}"/>
                  </a:ext>
                </a:extLst>
              </p:cNvPr>
              <p:cNvSpPr>
                <a:spLocks/>
              </p:cNvSpPr>
              <p:nvPr/>
            </p:nvSpPr>
            <p:spPr bwMode="auto">
              <a:xfrm>
                <a:off x="8120477" y="5401266"/>
                <a:ext cx="82092" cy="62776"/>
              </a:xfrm>
              <a:custGeom>
                <a:avLst/>
                <a:gdLst>
                  <a:gd name="T0" fmla="*/ 13 w 37"/>
                  <a:gd name="T1" fmla="*/ 4 h 29"/>
                  <a:gd name="T2" fmla="*/ 12 w 37"/>
                  <a:gd name="T3" fmla="*/ 5 h 29"/>
                  <a:gd name="T4" fmla="*/ 10 w 37"/>
                  <a:gd name="T5" fmla="*/ 9 h 29"/>
                  <a:gd name="T6" fmla="*/ 10 w 37"/>
                  <a:gd name="T7" fmla="*/ 10 h 29"/>
                  <a:gd name="T8" fmla="*/ 10 w 37"/>
                  <a:gd name="T9" fmla="*/ 11 h 29"/>
                  <a:gd name="T10" fmla="*/ 10 w 37"/>
                  <a:gd name="T11" fmla="*/ 14 h 29"/>
                  <a:gd name="T12" fmla="*/ 11 w 37"/>
                  <a:gd name="T13" fmla="*/ 14 h 29"/>
                  <a:gd name="T14" fmla="*/ 12 w 37"/>
                  <a:gd name="T15" fmla="*/ 14 h 29"/>
                  <a:gd name="T16" fmla="*/ 12 w 37"/>
                  <a:gd name="T17" fmla="*/ 15 h 29"/>
                  <a:gd name="T18" fmla="*/ 14 w 37"/>
                  <a:gd name="T19" fmla="*/ 15 h 29"/>
                  <a:gd name="T20" fmla="*/ 13 w 37"/>
                  <a:gd name="T21" fmla="*/ 13 h 29"/>
                  <a:gd name="T22" fmla="*/ 14 w 37"/>
                  <a:gd name="T23" fmla="*/ 11 h 29"/>
                  <a:gd name="T24" fmla="*/ 14 w 37"/>
                  <a:gd name="T25" fmla="*/ 9 h 29"/>
                  <a:gd name="T26" fmla="*/ 24 w 37"/>
                  <a:gd name="T27" fmla="*/ 8 h 29"/>
                  <a:gd name="T28" fmla="*/ 24 w 37"/>
                  <a:gd name="T29" fmla="*/ 9 h 29"/>
                  <a:gd name="T30" fmla="*/ 28 w 37"/>
                  <a:gd name="T31" fmla="*/ 8 h 29"/>
                  <a:gd name="T32" fmla="*/ 28 w 37"/>
                  <a:gd name="T33" fmla="*/ 12 h 29"/>
                  <a:gd name="T34" fmla="*/ 22 w 37"/>
                  <a:gd name="T35" fmla="*/ 18 h 29"/>
                  <a:gd name="T36" fmla="*/ 15 w 37"/>
                  <a:gd name="T37" fmla="*/ 22 h 29"/>
                  <a:gd name="T38" fmla="*/ 9 w 37"/>
                  <a:gd name="T39" fmla="*/ 16 h 29"/>
                  <a:gd name="T40" fmla="*/ 8 w 37"/>
                  <a:gd name="T41" fmla="*/ 16 h 29"/>
                  <a:gd name="T42" fmla="*/ 6 w 37"/>
                  <a:gd name="T43" fmla="*/ 17 h 29"/>
                  <a:gd name="T44" fmla="*/ 7 w 37"/>
                  <a:gd name="T45" fmla="*/ 17 h 29"/>
                  <a:gd name="T46" fmla="*/ 9 w 37"/>
                  <a:gd name="T47" fmla="*/ 15 h 29"/>
                  <a:gd name="T48" fmla="*/ 10 w 37"/>
                  <a:gd name="T49" fmla="*/ 15 h 29"/>
                  <a:gd name="T50" fmla="*/ 6 w 37"/>
                  <a:gd name="T51" fmla="*/ 16 h 29"/>
                  <a:gd name="T52" fmla="*/ 1 w 37"/>
                  <a:gd name="T53" fmla="*/ 19 h 29"/>
                  <a:gd name="T54" fmla="*/ 2 w 37"/>
                  <a:gd name="T55" fmla="*/ 20 h 29"/>
                  <a:gd name="T56" fmla="*/ 2 w 37"/>
                  <a:gd name="T57" fmla="*/ 20 h 29"/>
                  <a:gd name="T58" fmla="*/ 7 w 37"/>
                  <a:gd name="T59" fmla="*/ 21 h 29"/>
                  <a:gd name="T60" fmla="*/ 6 w 37"/>
                  <a:gd name="T61" fmla="*/ 25 h 29"/>
                  <a:gd name="T62" fmla="*/ 8 w 37"/>
                  <a:gd name="T63" fmla="*/ 24 h 29"/>
                  <a:gd name="T64" fmla="*/ 10 w 37"/>
                  <a:gd name="T65" fmla="*/ 28 h 29"/>
                  <a:gd name="T66" fmla="*/ 14 w 37"/>
                  <a:gd name="T67" fmla="*/ 27 h 29"/>
                  <a:gd name="T68" fmla="*/ 16 w 37"/>
                  <a:gd name="T69" fmla="*/ 25 h 29"/>
                  <a:gd name="T70" fmla="*/ 18 w 37"/>
                  <a:gd name="T71" fmla="*/ 26 h 29"/>
                  <a:gd name="T72" fmla="*/ 24 w 37"/>
                  <a:gd name="T73" fmla="*/ 26 h 29"/>
                  <a:gd name="T74" fmla="*/ 23 w 37"/>
                  <a:gd name="T75" fmla="*/ 21 h 29"/>
                  <a:gd name="T76" fmla="*/ 24 w 37"/>
                  <a:gd name="T77" fmla="*/ 22 h 29"/>
                  <a:gd name="T78" fmla="*/ 25 w 37"/>
                  <a:gd name="T79" fmla="*/ 23 h 29"/>
                  <a:gd name="T80" fmla="*/ 25 w 37"/>
                  <a:gd name="T81" fmla="*/ 22 h 29"/>
                  <a:gd name="T82" fmla="*/ 31 w 37"/>
                  <a:gd name="T83" fmla="*/ 17 h 29"/>
                  <a:gd name="T84" fmla="*/ 31 w 37"/>
                  <a:gd name="T85" fmla="*/ 16 h 29"/>
                  <a:gd name="T86" fmla="*/ 32 w 37"/>
                  <a:gd name="T87" fmla="*/ 14 h 29"/>
                  <a:gd name="T88" fmla="*/ 33 w 37"/>
                  <a:gd name="T89" fmla="*/ 13 h 29"/>
                  <a:gd name="T90" fmla="*/ 34 w 37"/>
                  <a:gd name="T91" fmla="*/ 8 h 29"/>
                  <a:gd name="T92" fmla="*/ 30 w 37"/>
                  <a:gd name="T93" fmla="*/ 6 h 29"/>
                  <a:gd name="T94" fmla="*/ 24 w 37"/>
                  <a:gd name="T95" fmla="*/ 4 h 29"/>
                  <a:gd name="T96" fmla="*/ 21 w 37"/>
                  <a:gd name="T97" fmla="*/ 4 h 29"/>
                  <a:gd name="T98" fmla="*/ 21 w 37"/>
                  <a:gd name="T99" fmla="*/ 5 h 29"/>
                  <a:gd name="T100" fmla="*/ 19 w 37"/>
                  <a:gd name="T101" fmla="*/ 5 h 29"/>
                  <a:gd name="T102" fmla="*/ 18 w 37"/>
                  <a:gd name="T103" fmla="*/ 5 h 29"/>
                  <a:gd name="T104" fmla="*/ 17 w 37"/>
                  <a:gd name="T105" fmla="*/ 5 h 29"/>
                  <a:gd name="T106" fmla="*/ 15 w 37"/>
                  <a:gd name="T107" fmla="*/ 5 h 29"/>
                  <a:gd name="T108" fmla="*/ 15 w 37"/>
                  <a:gd name="T109" fmla="*/ 5 h 29"/>
                  <a:gd name="T110" fmla="*/ 14 w 37"/>
                  <a:gd name="T11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 h="29">
                    <a:moveTo>
                      <a:pt x="14" y="6"/>
                    </a:moveTo>
                    <a:cubicBezTo>
                      <a:pt x="13" y="4"/>
                      <a:pt x="13" y="4"/>
                      <a:pt x="13" y="4"/>
                    </a:cubicBezTo>
                    <a:cubicBezTo>
                      <a:pt x="14" y="7"/>
                      <a:pt x="12" y="5"/>
                      <a:pt x="12" y="6"/>
                    </a:cubicBezTo>
                    <a:cubicBezTo>
                      <a:pt x="12" y="5"/>
                      <a:pt x="12" y="5"/>
                      <a:pt x="12" y="5"/>
                    </a:cubicBezTo>
                    <a:cubicBezTo>
                      <a:pt x="10" y="5"/>
                      <a:pt x="10" y="8"/>
                      <a:pt x="10" y="10"/>
                    </a:cubicBezTo>
                    <a:cubicBezTo>
                      <a:pt x="10" y="9"/>
                      <a:pt x="10" y="9"/>
                      <a:pt x="10" y="9"/>
                    </a:cubicBezTo>
                    <a:cubicBezTo>
                      <a:pt x="10" y="10"/>
                      <a:pt x="11" y="10"/>
                      <a:pt x="10" y="10"/>
                    </a:cubicBezTo>
                    <a:cubicBezTo>
                      <a:pt x="10" y="10"/>
                      <a:pt x="10" y="10"/>
                      <a:pt x="10" y="10"/>
                    </a:cubicBezTo>
                    <a:cubicBezTo>
                      <a:pt x="8" y="8"/>
                      <a:pt x="10" y="11"/>
                      <a:pt x="9" y="10"/>
                    </a:cubicBezTo>
                    <a:cubicBezTo>
                      <a:pt x="9" y="10"/>
                      <a:pt x="10" y="11"/>
                      <a:pt x="10" y="11"/>
                    </a:cubicBezTo>
                    <a:cubicBezTo>
                      <a:pt x="10" y="12"/>
                      <a:pt x="10" y="13"/>
                      <a:pt x="12" y="14"/>
                    </a:cubicBezTo>
                    <a:cubicBezTo>
                      <a:pt x="11" y="14"/>
                      <a:pt x="11" y="14"/>
                      <a:pt x="10" y="14"/>
                    </a:cubicBezTo>
                    <a:cubicBezTo>
                      <a:pt x="13" y="15"/>
                      <a:pt x="12" y="14"/>
                      <a:pt x="11" y="14"/>
                    </a:cubicBezTo>
                    <a:cubicBezTo>
                      <a:pt x="11" y="14"/>
                      <a:pt x="11" y="14"/>
                      <a:pt x="11" y="14"/>
                    </a:cubicBezTo>
                    <a:cubicBezTo>
                      <a:pt x="12" y="14"/>
                      <a:pt x="12" y="14"/>
                      <a:pt x="12" y="14"/>
                    </a:cubicBezTo>
                    <a:cubicBezTo>
                      <a:pt x="12" y="14"/>
                      <a:pt x="12" y="14"/>
                      <a:pt x="12" y="14"/>
                    </a:cubicBezTo>
                    <a:cubicBezTo>
                      <a:pt x="12" y="15"/>
                      <a:pt x="12" y="15"/>
                      <a:pt x="12" y="15"/>
                    </a:cubicBezTo>
                    <a:cubicBezTo>
                      <a:pt x="12" y="15"/>
                      <a:pt x="12" y="15"/>
                      <a:pt x="12" y="15"/>
                    </a:cubicBezTo>
                    <a:cubicBezTo>
                      <a:pt x="12" y="15"/>
                      <a:pt x="13" y="15"/>
                      <a:pt x="12" y="15"/>
                    </a:cubicBezTo>
                    <a:cubicBezTo>
                      <a:pt x="14" y="15"/>
                      <a:pt x="13" y="15"/>
                      <a:pt x="14" y="15"/>
                    </a:cubicBezTo>
                    <a:cubicBezTo>
                      <a:pt x="14" y="15"/>
                      <a:pt x="13" y="15"/>
                      <a:pt x="12" y="14"/>
                    </a:cubicBezTo>
                    <a:cubicBezTo>
                      <a:pt x="13" y="15"/>
                      <a:pt x="12" y="13"/>
                      <a:pt x="13" y="13"/>
                    </a:cubicBezTo>
                    <a:cubicBezTo>
                      <a:pt x="11" y="9"/>
                      <a:pt x="14" y="12"/>
                      <a:pt x="14" y="11"/>
                    </a:cubicBezTo>
                    <a:cubicBezTo>
                      <a:pt x="14" y="11"/>
                      <a:pt x="14" y="11"/>
                      <a:pt x="14" y="11"/>
                    </a:cubicBezTo>
                    <a:cubicBezTo>
                      <a:pt x="14" y="11"/>
                      <a:pt x="14" y="10"/>
                      <a:pt x="14" y="10"/>
                    </a:cubicBezTo>
                    <a:cubicBezTo>
                      <a:pt x="14" y="9"/>
                      <a:pt x="14" y="9"/>
                      <a:pt x="14" y="9"/>
                    </a:cubicBezTo>
                    <a:cubicBezTo>
                      <a:pt x="17" y="11"/>
                      <a:pt x="17" y="8"/>
                      <a:pt x="19" y="10"/>
                    </a:cubicBezTo>
                    <a:cubicBezTo>
                      <a:pt x="21" y="10"/>
                      <a:pt x="21" y="13"/>
                      <a:pt x="24" y="8"/>
                    </a:cubicBezTo>
                    <a:cubicBezTo>
                      <a:pt x="23" y="9"/>
                      <a:pt x="23" y="9"/>
                      <a:pt x="23" y="9"/>
                    </a:cubicBezTo>
                    <a:cubicBezTo>
                      <a:pt x="24" y="8"/>
                      <a:pt x="24" y="10"/>
                      <a:pt x="24" y="9"/>
                    </a:cubicBezTo>
                    <a:cubicBezTo>
                      <a:pt x="24" y="9"/>
                      <a:pt x="24" y="9"/>
                      <a:pt x="24" y="9"/>
                    </a:cubicBezTo>
                    <a:cubicBezTo>
                      <a:pt x="27" y="7"/>
                      <a:pt x="25" y="10"/>
                      <a:pt x="28" y="8"/>
                    </a:cubicBezTo>
                    <a:cubicBezTo>
                      <a:pt x="28" y="10"/>
                      <a:pt x="29" y="11"/>
                      <a:pt x="29" y="13"/>
                    </a:cubicBezTo>
                    <a:cubicBezTo>
                      <a:pt x="28" y="12"/>
                      <a:pt x="28" y="12"/>
                      <a:pt x="28" y="12"/>
                    </a:cubicBezTo>
                    <a:cubicBezTo>
                      <a:pt x="29" y="15"/>
                      <a:pt x="25" y="13"/>
                      <a:pt x="25" y="14"/>
                    </a:cubicBezTo>
                    <a:cubicBezTo>
                      <a:pt x="23" y="14"/>
                      <a:pt x="25" y="20"/>
                      <a:pt x="22" y="18"/>
                    </a:cubicBezTo>
                    <a:cubicBezTo>
                      <a:pt x="20" y="15"/>
                      <a:pt x="22" y="23"/>
                      <a:pt x="20" y="20"/>
                    </a:cubicBezTo>
                    <a:cubicBezTo>
                      <a:pt x="17" y="14"/>
                      <a:pt x="17" y="18"/>
                      <a:pt x="15" y="22"/>
                    </a:cubicBezTo>
                    <a:cubicBezTo>
                      <a:pt x="13" y="19"/>
                      <a:pt x="10" y="25"/>
                      <a:pt x="10" y="20"/>
                    </a:cubicBezTo>
                    <a:cubicBezTo>
                      <a:pt x="8" y="22"/>
                      <a:pt x="10" y="16"/>
                      <a:pt x="9" y="16"/>
                    </a:cubicBezTo>
                    <a:cubicBezTo>
                      <a:pt x="9" y="17"/>
                      <a:pt x="9" y="17"/>
                      <a:pt x="9" y="17"/>
                    </a:cubicBezTo>
                    <a:cubicBezTo>
                      <a:pt x="11" y="15"/>
                      <a:pt x="5" y="19"/>
                      <a:pt x="8" y="16"/>
                    </a:cubicBezTo>
                    <a:cubicBezTo>
                      <a:pt x="9" y="16"/>
                      <a:pt x="9" y="16"/>
                      <a:pt x="9" y="16"/>
                    </a:cubicBezTo>
                    <a:cubicBezTo>
                      <a:pt x="10" y="15"/>
                      <a:pt x="4" y="19"/>
                      <a:pt x="6" y="17"/>
                    </a:cubicBezTo>
                    <a:cubicBezTo>
                      <a:pt x="5" y="18"/>
                      <a:pt x="5" y="18"/>
                      <a:pt x="5" y="18"/>
                    </a:cubicBezTo>
                    <a:cubicBezTo>
                      <a:pt x="5" y="18"/>
                      <a:pt x="6" y="17"/>
                      <a:pt x="7" y="17"/>
                    </a:cubicBezTo>
                    <a:cubicBezTo>
                      <a:pt x="7" y="17"/>
                      <a:pt x="5" y="18"/>
                      <a:pt x="5" y="17"/>
                    </a:cubicBezTo>
                    <a:cubicBezTo>
                      <a:pt x="9" y="16"/>
                      <a:pt x="4" y="17"/>
                      <a:pt x="9" y="15"/>
                    </a:cubicBezTo>
                    <a:cubicBezTo>
                      <a:pt x="9" y="15"/>
                      <a:pt x="11" y="15"/>
                      <a:pt x="11" y="15"/>
                    </a:cubicBezTo>
                    <a:cubicBezTo>
                      <a:pt x="11" y="15"/>
                      <a:pt x="12" y="14"/>
                      <a:pt x="10" y="15"/>
                    </a:cubicBezTo>
                    <a:cubicBezTo>
                      <a:pt x="8" y="16"/>
                      <a:pt x="6" y="16"/>
                      <a:pt x="4" y="17"/>
                    </a:cubicBezTo>
                    <a:cubicBezTo>
                      <a:pt x="6" y="16"/>
                      <a:pt x="6" y="16"/>
                      <a:pt x="6" y="16"/>
                    </a:cubicBezTo>
                    <a:cubicBezTo>
                      <a:pt x="4" y="17"/>
                      <a:pt x="5" y="17"/>
                      <a:pt x="4" y="17"/>
                    </a:cubicBezTo>
                    <a:cubicBezTo>
                      <a:pt x="4" y="17"/>
                      <a:pt x="2" y="18"/>
                      <a:pt x="1" y="19"/>
                    </a:cubicBezTo>
                    <a:cubicBezTo>
                      <a:pt x="1" y="19"/>
                      <a:pt x="1" y="19"/>
                      <a:pt x="1" y="19"/>
                    </a:cubicBezTo>
                    <a:cubicBezTo>
                      <a:pt x="3" y="18"/>
                      <a:pt x="2" y="19"/>
                      <a:pt x="2" y="20"/>
                    </a:cubicBezTo>
                    <a:cubicBezTo>
                      <a:pt x="1" y="20"/>
                      <a:pt x="1" y="20"/>
                      <a:pt x="1" y="20"/>
                    </a:cubicBezTo>
                    <a:cubicBezTo>
                      <a:pt x="0" y="21"/>
                      <a:pt x="5" y="19"/>
                      <a:pt x="2" y="20"/>
                    </a:cubicBezTo>
                    <a:cubicBezTo>
                      <a:pt x="3" y="21"/>
                      <a:pt x="4" y="22"/>
                      <a:pt x="5" y="23"/>
                    </a:cubicBezTo>
                    <a:cubicBezTo>
                      <a:pt x="6" y="22"/>
                      <a:pt x="5" y="23"/>
                      <a:pt x="7" y="21"/>
                    </a:cubicBezTo>
                    <a:cubicBezTo>
                      <a:pt x="5" y="23"/>
                      <a:pt x="6" y="24"/>
                      <a:pt x="6" y="24"/>
                    </a:cubicBezTo>
                    <a:cubicBezTo>
                      <a:pt x="6" y="25"/>
                      <a:pt x="6" y="25"/>
                      <a:pt x="6" y="25"/>
                    </a:cubicBezTo>
                    <a:cubicBezTo>
                      <a:pt x="5" y="28"/>
                      <a:pt x="8" y="22"/>
                      <a:pt x="6" y="26"/>
                    </a:cubicBezTo>
                    <a:cubicBezTo>
                      <a:pt x="8" y="23"/>
                      <a:pt x="7" y="27"/>
                      <a:pt x="8" y="24"/>
                    </a:cubicBezTo>
                    <a:cubicBezTo>
                      <a:pt x="8" y="26"/>
                      <a:pt x="8" y="26"/>
                      <a:pt x="8" y="26"/>
                    </a:cubicBezTo>
                    <a:cubicBezTo>
                      <a:pt x="9" y="26"/>
                      <a:pt x="10" y="28"/>
                      <a:pt x="10" y="28"/>
                    </a:cubicBezTo>
                    <a:cubicBezTo>
                      <a:pt x="11" y="26"/>
                      <a:pt x="11" y="29"/>
                      <a:pt x="12" y="26"/>
                    </a:cubicBezTo>
                    <a:cubicBezTo>
                      <a:pt x="13" y="27"/>
                      <a:pt x="13" y="28"/>
                      <a:pt x="14" y="27"/>
                    </a:cubicBezTo>
                    <a:cubicBezTo>
                      <a:pt x="14" y="27"/>
                      <a:pt x="14" y="27"/>
                      <a:pt x="14" y="27"/>
                    </a:cubicBezTo>
                    <a:cubicBezTo>
                      <a:pt x="14" y="27"/>
                      <a:pt x="15" y="27"/>
                      <a:pt x="16" y="25"/>
                    </a:cubicBezTo>
                    <a:cubicBezTo>
                      <a:pt x="16" y="28"/>
                      <a:pt x="16" y="27"/>
                      <a:pt x="16" y="29"/>
                    </a:cubicBezTo>
                    <a:cubicBezTo>
                      <a:pt x="17" y="27"/>
                      <a:pt x="18" y="27"/>
                      <a:pt x="18" y="26"/>
                    </a:cubicBezTo>
                    <a:cubicBezTo>
                      <a:pt x="18" y="27"/>
                      <a:pt x="18" y="25"/>
                      <a:pt x="19" y="27"/>
                    </a:cubicBezTo>
                    <a:cubicBezTo>
                      <a:pt x="20" y="22"/>
                      <a:pt x="21" y="24"/>
                      <a:pt x="24" y="26"/>
                    </a:cubicBezTo>
                    <a:cubicBezTo>
                      <a:pt x="24" y="26"/>
                      <a:pt x="24" y="26"/>
                      <a:pt x="24" y="26"/>
                    </a:cubicBezTo>
                    <a:cubicBezTo>
                      <a:pt x="24" y="25"/>
                      <a:pt x="23" y="22"/>
                      <a:pt x="23" y="21"/>
                    </a:cubicBezTo>
                    <a:cubicBezTo>
                      <a:pt x="23" y="21"/>
                      <a:pt x="23" y="21"/>
                      <a:pt x="23" y="21"/>
                    </a:cubicBezTo>
                    <a:cubicBezTo>
                      <a:pt x="23" y="21"/>
                      <a:pt x="24" y="23"/>
                      <a:pt x="24" y="22"/>
                    </a:cubicBezTo>
                    <a:cubicBezTo>
                      <a:pt x="24" y="23"/>
                      <a:pt x="24" y="23"/>
                      <a:pt x="24" y="23"/>
                    </a:cubicBezTo>
                    <a:cubicBezTo>
                      <a:pt x="24" y="22"/>
                      <a:pt x="26" y="24"/>
                      <a:pt x="25" y="23"/>
                    </a:cubicBezTo>
                    <a:cubicBezTo>
                      <a:pt x="26" y="23"/>
                      <a:pt x="26" y="23"/>
                      <a:pt x="26" y="23"/>
                    </a:cubicBezTo>
                    <a:cubicBezTo>
                      <a:pt x="25" y="22"/>
                      <a:pt x="25" y="22"/>
                      <a:pt x="25" y="22"/>
                    </a:cubicBezTo>
                    <a:cubicBezTo>
                      <a:pt x="26" y="23"/>
                      <a:pt x="26" y="24"/>
                      <a:pt x="26" y="24"/>
                    </a:cubicBezTo>
                    <a:cubicBezTo>
                      <a:pt x="29" y="24"/>
                      <a:pt x="29" y="18"/>
                      <a:pt x="31" y="17"/>
                    </a:cubicBezTo>
                    <a:cubicBezTo>
                      <a:pt x="32" y="17"/>
                      <a:pt x="32" y="17"/>
                      <a:pt x="32" y="17"/>
                    </a:cubicBezTo>
                    <a:cubicBezTo>
                      <a:pt x="31" y="16"/>
                      <a:pt x="31" y="16"/>
                      <a:pt x="31" y="16"/>
                    </a:cubicBezTo>
                    <a:cubicBezTo>
                      <a:pt x="31" y="17"/>
                      <a:pt x="31" y="17"/>
                      <a:pt x="31" y="17"/>
                    </a:cubicBezTo>
                    <a:cubicBezTo>
                      <a:pt x="33" y="17"/>
                      <a:pt x="32" y="15"/>
                      <a:pt x="32" y="14"/>
                    </a:cubicBezTo>
                    <a:cubicBezTo>
                      <a:pt x="34" y="15"/>
                      <a:pt x="34" y="15"/>
                      <a:pt x="34" y="15"/>
                    </a:cubicBezTo>
                    <a:cubicBezTo>
                      <a:pt x="32" y="14"/>
                      <a:pt x="37" y="15"/>
                      <a:pt x="33" y="13"/>
                    </a:cubicBezTo>
                    <a:cubicBezTo>
                      <a:pt x="34" y="14"/>
                      <a:pt x="34" y="14"/>
                      <a:pt x="34" y="14"/>
                    </a:cubicBezTo>
                    <a:cubicBezTo>
                      <a:pt x="34" y="12"/>
                      <a:pt x="33" y="10"/>
                      <a:pt x="34" y="8"/>
                    </a:cubicBezTo>
                    <a:cubicBezTo>
                      <a:pt x="30" y="8"/>
                      <a:pt x="32" y="5"/>
                      <a:pt x="29" y="6"/>
                    </a:cubicBezTo>
                    <a:cubicBezTo>
                      <a:pt x="30" y="6"/>
                      <a:pt x="30" y="6"/>
                      <a:pt x="30" y="6"/>
                    </a:cubicBezTo>
                    <a:cubicBezTo>
                      <a:pt x="27" y="7"/>
                      <a:pt x="27" y="4"/>
                      <a:pt x="26" y="4"/>
                    </a:cubicBezTo>
                    <a:cubicBezTo>
                      <a:pt x="25" y="3"/>
                      <a:pt x="25" y="4"/>
                      <a:pt x="24" y="4"/>
                    </a:cubicBezTo>
                    <a:cubicBezTo>
                      <a:pt x="24" y="3"/>
                      <a:pt x="24" y="3"/>
                      <a:pt x="24" y="3"/>
                    </a:cubicBezTo>
                    <a:cubicBezTo>
                      <a:pt x="23" y="7"/>
                      <a:pt x="23" y="0"/>
                      <a:pt x="21" y="4"/>
                    </a:cubicBezTo>
                    <a:cubicBezTo>
                      <a:pt x="21" y="2"/>
                      <a:pt x="21" y="2"/>
                      <a:pt x="21" y="2"/>
                    </a:cubicBezTo>
                    <a:cubicBezTo>
                      <a:pt x="21" y="4"/>
                      <a:pt x="21" y="2"/>
                      <a:pt x="21" y="5"/>
                    </a:cubicBezTo>
                    <a:cubicBezTo>
                      <a:pt x="21" y="4"/>
                      <a:pt x="21" y="4"/>
                      <a:pt x="21" y="4"/>
                    </a:cubicBezTo>
                    <a:cubicBezTo>
                      <a:pt x="20" y="9"/>
                      <a:pt x="19" y="2"/>
                      <a:pt x="19" y="5"/>
                    </a:cubicBezTo>
                    <a:cubicBezTo>
                      <a:pt x="19" y="4"/>
                      <a:pt x="19" y="4"/>
                      <a:pt x="19" y="4"/>
                    </a:cubicBezTo>
                    <a:cubicBezTo>
                      <a:pt x="19" y="5"/>
                      <a:pt x="19" y="6"/>
                      <a:pt x="18" y="5"/>
                    </a:cubicBezTo>
                    <a:cubicBezTo>
                      <a:pt x="18" y="4"/>
                      <a:pt x="18" y="4"/>
                      <a:pt x="18" y="4"/>
                    </a:cubicBezTo>
                    <a:cubicBezTo>
                      <a:pt x="17" y="1"/>
                      <a:pt x="17" y="5"/>
                      <a:pt x="17" y="5"/>
                    </a:cubicBezTo>
                    <a:cubicBezTo>
                      <a:pt x="16" y="3"/>
                      <a:pt x="16" y="3"/>
                      <a:pt x="16" y="3"/>
                    </a:cubicBezTo>
                    <a:cubicBezTo>
                      <a:pt x="16" y="5"/>
                      <a:pt x="15" y="4"/>
                      <a:pt x="15" y="5"/>
                    </a:cubicBezTo>
                    <a:cubicBezTo>
                      <a:pt x="15" y="4"/>
                      <a:pt x="15" y="4"/>
                      <a:pt x="15" y="4"/>
                    </a:cubicBezTo>
                    <a:cubicBezTo>
                      <a:pt x="15" y="5"/>
                      <a:pt x="15" y="5"/>
                      <a:pt x="15" y="5"/>
                    </a:cubicBezTo>
                    <a:cubicBezTo>
                      <a:pt x="15" y="4"/>
                      <a:pt x="15" y="4"/>
                      <a:pt x="15" y="4"/>
                    </a:cubicBezTo>
                    <a:cubicBezTo>
                      <a:pt x="14" y="4"/>
                      <a:pt x="14" y="5"/>
                      <a:pt x="14" y="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132">
                <a:extLst>
                  <a:ext uri="{FF2B5EF4-FFF2-40B4-BE49-F238E27FC236}">
                    <a16:creationId xmlns:a16="http://schemas.microsoft.com/office/drawing/2014/main" id="{EC8A551B-E11B-4632-833A-92DE14E3CA47}"/>
                  </a:ext>
                </a:extLst>
              </p:cNvPr>
              <p:cNvSpPr>
                <a:spLocks/>
              </p:cNvSpPr>
              <p:nvPr/>
            </p:nvSpPr>
            <p:spPr bwMode="auto">
              <a:xfrm>
                <a:off x="8143012" y="54238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133">
                <a:extLst>
                  <a:ext uri="{FF2B5EF4-FFF2-40B4-BE49-F238E27FC236}">
                    <a16:creationId xmlns:a16="http://schemas.microsoft.com/office/drawing/2014/main" id="{434E2F3D-46B0-44A7-9C00-D9CD0B63D5D2}"/>
                  </a:ext>
                </a:extLst>
              </p:cNvPr>
              <p:cNvSpPr>
                <a:spLocks/>
              </p:cNvSpPr>
              <p:nvPr/>
            </p:nvSpPr>
            <p:spPr bwMode="auto">
              <a:xfrm>
                <a:off x="8123696" y="54431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grpSp>
      <p:pic>
        <p:nvPicPr>
          <p:cNvPr id="167" name="图片 166">
            <a:extLst>
              <a:ext uri="{FF2B5EF4-FFF2-40B4-BE49-F238E27FC236}">
                <a16:creationId xmlns:a16="http://schemas.microsoft.com/office/drawing/2014/main" id="{FD70DA96-941B-4AFB-809E-C9C4C74005B8}"/>
              </a:ext>
            </a:extLst>
          </p:cNvPr>
          <p:cNvPicPr>
            <a:picLocks noChangeAspect="1"/>
          </p:cNvPicPr>
          <p:nvPr/>
        </p:nvPicPr>
        <p:blipFill>
          <a:blip r:embed="rId44"/>
          <a:stretch>
            <a:fillRect/>
          </a:stretch>
        </p:blipFill>
        <p:spPr>
          <a:xfrm>
            <a:off x="8633178" y="4836665"/>
            <a:ext cx="1040992" cy="1146507"/>
          </a:xfrm>
          <a:prstGeom prst="rect">
            <a:avLst/>
          </a:prstGeom>
        </p:spPr>
      </p:pic>
      <p:sp>
        <p:nvSpPr>
          <p:cNvPr id="168" name="PA_文本框 83">
            <a:extLst>
              <a:ext uri="{FF2B5EF4-FFF2-40B4-BE49-F238E27FC236}">
                <a16:creationId xmlns:a16="http://schemas.microsoft.com/office/drawing/2014/main" id="{729222B2-6915-4748-A047-4E3DF5F3124B}"/>
              </a:ext>
            </a:extLst>
          </p:cNvPr>
          <p:cNvSpPr txBox="1"/>
          <p:nvPr>
            <p:custDataLst>
              <p:tags r:id="rId17"/>
            </p:custDataLst>
          </p:nvPr>
        </p:nvSpPr>
        <p:spPr>
          <a:xfrm>
            <a:off x="5552073" y="1392247"/>
            <a:ext cx="7351500" cy="1477328"/>
          </a:xfrm>
          <a:prstGeom prst="rect">
            <a:avLst/>
          </a:prstGeom>
          <a:noFill/>
        </p:spPr>
        <p:txBody>
          <a:bodyPr wrap="square" rtlCol="0">
            <a:spAutoFit/>
          </a:bodyPr>
          <a:lstStyle/>
          <a:p>
            <a:pPr defTabSz="914400"/>
            <a:r>
              <a:rPr lang="zh-CN" altLang="en-US" sz="5800" b="1" dirty="0">
                <a:blipFill>
                  <a:blip r:embed="rId45"/>
                  <a:stretch>
                    <a:fillRect/>
                  </a:stretch>
                </a:blipFill>
                <a:latin typeface="迷你简卡通" panose="03000509000000000000" pitchFamily="65" charset="-122"/>
                <a:ea typeface="迷你简卡通" panose="03000509000000000000" pitchFamily="65" charset="-122"/>
              </a:rPr>
              <a:t>小镇读书家</a:t>
            </a:r>
            <a:endParaRPr lang="en-US" altLang="zh-CN" sz="5800" b="1" dirty="0">
              <a:blipFill>
                <a:blip r:embed="rId45"/>
                <a:stretch>
                  <a:fillRect/>
                </a:stretch>
              </a:blipFill>
              <a:latin typeface="迷你简卡通" panose="03000509000000000000" pitchFamily="65" charset="-122"/>
              <a:ea typeface="迷你简卡通" panose="03000509000000000000" pitchFamily="65" charset="-122"/>
            </a:endParaRPr>
          </a:p>
          <a:p>
            <a:pPr defTabSz="914400"/>
            <a:r>
              <a:rPr lang="en-US" altLang="zh-CN" sz="3200" b="1" dirty="0">
                <a:blipFill>
                  <a:blip r:embed="rId45"/>
                  <a:stretch>
                    <a:fillRect/>
                  </a:stretch>
                </a:blipFill>
                <a:latin typeface="迷你简卡通" panose="03000509000000000000" pitchFamily="65" charset="-122"/>
                <a:ea typeface="迷你简卡通" panose="03000509000000000000" pitchFamily="65" charset="-122"/>
              </a:rPr>
              <a:t>         ——</a:t>
            </a:r>
            <a:r>
              <a:rPr lang="zh-CN" altLang="en-US" sz="3200" b="1" dirty="0">
                <a:blipFill>
                  <a:blip r:embed="rId45"/>
                  <a:stretch>
                    <a:fillRect/>
                  </a:stretch>
                </a:blipFill>
                <a:latin typeface="迷你简卡通" panose="03000509000000000000" pitchFamily="65" charset="-122"/>
                <a:ea typeface="迷你简卡通" panose="03000509000000000000" pitchFamily="65" charset="-122"/>
              </a:rPr>
              <a:t>基于豆瓣读书的搜书引擎</a:t>
            </a:r>
          </a:p>
        </p:txBody>
      </p:sp>
      <p:sp>
        <p:nvSpPr>
          <p:cNvPr id="169" name="PA_矩形 84">
            <a:extLst>
              <a:ext uri="{FF2B5EF4-FFF2-40B4-BE49-F238E27FC236}">
                <a16:creationId xmlns:a16="http://schemas.microsoft.com/office/drawing/2014/main" id="{9669BB33-9B8F-41CF-A712-FDC7270BF525}"/>
              </a:ext>
            </a:extLst>
          </p:cNvPr>
          <p:cNvSpPr/>
          <p:nvPr>
            <p:custDataLst>
              <p:tags r:id="rId18"/>
            </p:custDataLst>
          </p:nvPr>
        </p:nvSpPr>
        <p:spPr>
          <a:xfrm flipV="1">
            <a:off x="5339917" y="2816528"/>
            <a:ext cx="583319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blipFill>
                <a:blip r:embed="rId46"/>
                <a:stretch>
                  <a:fillRect/>
                </a:stretch>
              </a:blipFill>
            </a:endParaRPr>
          </a:p>
        </p:txBody>
      </p:sp>
      <p:sp>
        <p:nvSpPr>
          <p:cNvPr id="170" name="PA_文本框 85">
            <a:extLst>
              <a:ext uri="{FF2B5EF4-FFF2-40B4-BE49-F238E27FC236}">
                <a16:creationId xmlns:a16="http://schemas.microsoft.com/office/drawing/2014/main" id="{603917A0-2DC7-4EF3-9061-3E0B7FB1F689}"/>
              </a:ext>
            </a:extLst>
          </p:cNvPr>
          <p:cNvSpPr txBox="1"/>
          <p:nvPr>
            <p:custDataLst>
              <p:tags r:id="rId19"/>
            </p:custDataLst>
          </p:nvPr>
        </p:nvSpPr>
        <p:spPr>
          <a:xfrm>
            <a:off x="5241189" y="3001355"/>
            <a:ext cx="1210588" cy="400110"/>
          </a:xfrm>
          <a:prstGeom prst="rect">
            <a:avLst/>
          </a:prstGeom>
          <a:noFill/>
        </p:spPr>
        <p:txBody>
          <a:bodyPr wrap="none" rtlCol="0">
            <a:spAutoFit/>
          </a:bodyPr>
          <a:lstStyle/>
          <a:p>
            <a:pPr defTabSz="914400"/>
            <a:r>
              <a:rPr lang="zh-CN" altLang="en-US" sz="2000" dirty="0">
                <a:solidFill>
                  <a:schemeClr val="tx1">
                    <a:lumMod val="95000"/>
                    <a:lumOff val="5000"/>
                  </a:schemeClr>
                </a:solidFill>
                <a:latin typeface="迷你简卡通" panose="03000509000000000000" pitchFamily="65" charset="-122"/>
                <a:ea typeface="迷你简卡通" panose="03000509000000000000" pitchFamily="65" charset="-122"/>
              </a:rPr>
              <a:t>开题报告</a:t>
            </a:r>
          </a:p>
        </p:txBody>
      </p:sp>
      <p:sp>
        <p:nvSpPr>
          <p:cNvPr id="171" name="PA_矩形 1">
            <a:extLst>
              <a:ext uri="{FF2B5EF4-FFF2-40B4-BE49-F238E27FC236}">
                <a16:creationId xmlns:a16="http://schemas.microsoft.com/office/drawing/2014/main" id="{61B33C5F-371F-4EF1-BC2A-6294AB6041FB}"/>
              </a:ext>
            </a:extLst>
          </p:cNvPr>
          <p:cNvSpPr/>
          <p:nvPr>
            <p:custDataLst>
              <p:tags r:id="rId20"/>
            </p:custDataLst>
          </p:nvPr>
        </p:nvSpPr>
        <p:spPr>
          <a:xfrm>
            <a:off x="5283597" y="4144917"/>
            <a:ext cx="2496408" cy="453457"/>
          </a:xfrm>
          <a:prstGeom prst="rect">
            <a:avLst/>
          </a:prstGeom>
          <a:blipFill>
            <a:blip r:embed="rId4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dirty="0">
                <a:solidFill>
                  <a:prstClr val="white"/>
                </a:solidFill>
                <a:latin typeface="迷你简卡通" panose="03000509000000000000" pitchFamily="65" charset="-122"/>
                <a:ea typeface="迷你简卡通" panose="03000509000000000000" pitchFamily="65" charset="-122"/>
              </a:rPr>
              <a:t>开讲课题：网站开发</a:t>
            </a:r>
          </a:p>
        </p:txBody>
      </p:sp>
      <p:sp>
        <p:nvSpPr>
          <p:cNvPr id="172" name="PA_文本框 86">
            <a:extLst>
              <a:ext uri="{FF2B5EF4-FFF2-40B4-BE49-F238E27FC236}">
                <a16:creationId xmlns:a16="http://schemas.microsoft.com/office/drawing/2014/main" id="{8EADBAB9-EDB0-40A0-88D1-D5BD72C1E7AF}"/>
              </a:ext>
            </a:extLst>
          </p:cNvPr>
          <p:cNvSpPr txBox="1"/>
          <p:nvPr>
            <p:custDataLst>
              <p:tags r:id="rId21"/>
            </p:custDataLst>
          </p:nvPr>
        </p:nvSpPr>
        <p:spPr>
          <a:xfrm>
            <a:off x="5314448" y="3435809"/>
            <a:ext cx="5257847" cy="338554"/>
          </a:xfrm>
          <a:prstGeom prst="rect">
            <a:avLst/>
          </a:prstGeom>
          <a:noFill/>
        </p:spPr>
        <p:txBody>
          <a:bodyPr wrap="square" rtlCol="0">
            <a:spAutoFit/>
          </a:bodyPr>
          <a:lstStyle/>
          <a:p>
            <a:pPr defTabSz="914400"/>
            <a:r>
              <a:rPr lang="en-US" altLang="zh-CN" sz="1600" dirty="0">
                <a:solidFill>
                  <a:prstClr val="black">
                    <a:lumMod val="50000"/>
                    <a:lumOff val="50000"/>
                  </a:prstClr>
                </a:solidFill>
                <a:latin typeface="迷你简卡通" panose="03000509000000000000" pitchFamily="65" charset="-122"/>
                <a:ea typeface="迷你简卡通" panose="03000509000000000000" pitchFamily="65" charset="-122"/>
              </a:rPr>
              <a:t>Job creation, work plan</a:t>
            </a:r>
            <a:endParaRPr lang="zh-CN" altLang="en-US" sz="1600" dirty="0">
              <a:solidFill>
                <a:prstClr val="black">
                  <a:lumMod val="50000"/>
                  <a:lumOff val="50000"/>
                </a:prstClr>
              </a:solidFill>
              <a:latin typeface="迷你简卡通" panose="03000509000000000000" pitchFamily="65" charset="-122"/>
              <a:ea typeface="迷你简卡通" panose="03000509000000000000" pitchFamily="65" charset="-122"/>
            </a:endParaRPr>
          </a:p>
        </p:txBody>
      </p:sp>
      <p:sp>
        <p:nvSpPr>
          <p:cNvPr id="173" name="PA_矩形 2">
            <a:extLst>
              <a:ext uri="{FF2B5EF4-FFF2-40B4-BE49-F238E27FC236}">
                <a16:creationId xmlns:a16="http://schemas.microsoft.com/office/drawing/2014/main" id="{5E8C9944-E574-477E-B841-92C256F6363D}"/>
              </a:ext>
            </a:extLst>
          </p:cNvPr>
          <p:cNvSpPr/>
          <p:nvPr>
            <p:custDataLst>
              <p:tags r:id="rId22"/>
            </p:custDataLst>
          </p:nvPr>
        </p:nvSpPr>
        <p:spPr>
          <a:xfrm>
            <a:off x="8054470" y="4135071"/>
            <a:ext cx="2065964" cy="423862"/>
          </a:xfrm>
          <a:prstGeom prst="rect">
            <a:avLst/>
          </a:prstGeom>
          <a:no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dirty="0">
                <a:solidFill>
                  <a:schemeClr val="tx1">
                    <a:lumMod val="95000"/>
                    <a:lumOff val="5000"/>
                  </a:schemeClr>
                </a:solidFill>
                <a:latin typeface="迷你简卡通" panose="03000509000000000000" pitchFamily="65" charset="-122"/>
                <a:ea typeface="迷你简卡通" panose="03000509000000000000" pitchFamily="65" charset="-122"/>
              </a:rPr>
              <a:t>开讲</a:t>
            </a:r>
            <a:r>
              <a:rPr lang="zh-CN" altLang="en-US" dirty="0">
                <a:solidFill>
                  <a:schemeClr val="tx1">
                    <a:lumMod val="95000"/>
                    <a:lumOff val="5000"/>
                  </a:schemeClr>
                </a:solidFill>
                <a:effectLst/>
                <a:latin typeface="迷你简卡通" panose="03000509000000000000" pitchFamily="65" charset="-122"/>
                <a:ea typeface="迷你简卡通" panose="03000509000000000000" pitchFamily="65" charset="-122"/>
              </a:rPr>
              <a:t>人：</a:t>
            </a:r>
            <a:r>
              <a:rPr lang="en-US" altLang="zh-CN" dirty="0">
                <a:solidFill>
                  <a:schemeClr val="tx1">
                    <a:lumMod val="95000"/>
                    <a:lumOff val="5000"/>
                  </a:schemeClr>
                </a:solidFill>
                <a:effectLst/>
                <a:latin typeface="迷你简卡通" panose="03000509000000000000" pitchFamily="65" charset="-122"/>
                <a:ea typeface="迷你简卡通" panose="03000509000000000000" pitchFamily="65" charset="-122"/>
              </a:rPr>
              <a:t>Group 8</a:t>
            </a:r>
            <a:endParaRPr lang="zh-CN" altLang="en-US" dirty="0">
              <a:solidFill>
                <a:schemeClr val="tx1">
                  <a:lumMod val="95000"/>
                  <a:lumOff val="5000"/>
                </a:schemeClr>
              </a:solidFill>
              <a:effectLst/>
              <a:latin typeface="迷你简卡通" panose="03000509000000000000" pitchFamily="65" charset="-122"/>
              <a:ea typeface="迷你简卡通" panose="03000509000000000000" pitchFamily="65" charset="-122"/>
            </a:endParaRPr>
          </a:p>
        </p:txBody>
      </p:sp>
    </p:spTree>
    <p:extLst>
      <p:ext uri="{BB962C8B-B14F-4D97-AF65-F5344CB8AC3E}">
        <p14:creationId xmlns:p14="http://schemas.microsoft.com/office/powerpoint/2010/main" val="18217457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
                                        </p:tgtEl>
                                      </p:cBhvr>
                                    </p:cmd>
                                  </p:childTnLst>
                                </p:cTn>
                              </p:par>
                              <p:par>
                                <p:cTn id="7" presetID="1" presetClass="mediacall" presetSubtype="0" fill="hold" nodeType="withEffect">
                                  <p:stCondLst>
                                    <p:cond delay="0"/>
                                  </p:stCondLst>
                                  <p:childTnLst>
                                    <p:cmd type="call" cmd="playFrom(0.0)">
                                      <p:cBhvr>
                                        <p:cTn id="8" dur="6008" fill="hold"/>
                                        <p:tgtEl>
                                          <p:spTgt spid="5"/>
                                        </p:tgtEl>
                                      </p:cBhvr>
                                    </p:cmd>
                                  </p:childTnLst>
                                </p:cTn>
                              </p:par>
                            </p:childTnLst>
                          </p:cTn>
                        </p:par>
                        <p:par>
                          <p:cTn id="9" fill="hold">
                            <p:stCondLst>
                              <p:cond delay="6008"/>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55"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strVal val="#ppt_w*0.70"/>
                                          </p:val>
                                        </p:tav>
                                        <p:tav tm="100000">
                                          <p:val>
                                            <p:strVal val="#ppt_w"/>
                                          </p:val>
                                        </p:tav>
                                      </p:tavLst>
                                    </p:anim>
                                    <p:anim calcmode="lin" valueType="num">
                                      <p:cBhvr>
                                        <p:cTn id="27" dur="1000" fill="hold"/>
                                        <p:tgtEl>
                                          <p:spTgt spid="17"/>
                                        </p:tgtEl>
                                        <p:attrNameLst>
                                          <p:attrName>ppt_h</p:attrName>
                                        </p:attrNameLst>
                                      </p:cBhvr>
                                      <p:tavLst>
                                        <p:tav tm="0">
                                          <p:val>
                                            <p:strVal val="#ppt_h"/>
                                          </p:val>
                                        </p:tav>
                                        <p:tav tm="100000">
                                          <p:val>
                                            <p:strVal val="#ppt_h"/>
                                          </p:val>
                                        </p:tav>
                                      </p:tavLst>
                                    </p:anim>
                                    <p:animEffect transition="in" filter="fade">
                                      <p:cBhvr>
                                        <p:cTn id="28" dur="1000"/>
                                        <p:tgtEl>
                                          <p:spTgt spid="17"/>
                                        </p:tgtEl>
                                      </p:cBhvr>
                                    </p:animEffect>
                                  </p:childTnLst>
                                </p:cTn>
                              </p:par>
                            </p:childTnLst>
                          </p:cTn>
                        </p:par>
                        <p:par>
                          <p:cTn id="29" fill="hold">
                            <p:stCondLst>
                              <p:cond delay="7508"/>
                            </p:stCondLst>
                            <p:childTnLst>
                              <p:par>
                                <p:cTn id="30" presetID="2" presetClass="entr" presetSubtype="3"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0-#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1+#ppt_w/2"/>
                                          </p:val>
                                        </p:tav>
                                        <p:tav tm="100000">
                                          <p:val>
                                            <p:strVal val="#ppt_x"/>
                                          </p:val>
                                        </p:tav>
                                      </p:tavLst>
                                    </p:anim>
                                    <p:anim calcmode="lin" valueType="num">
                                      <p:cBhvr additive="base">
                                        <p:cTn id="37" dur="500" fill="hold"/>
                                        <p:tgtEl>
                                          <p:spTgt spid="44"/>
                                        </p:tgtEl>
                                        <p:attrNameLst>
                                          <p:attrName>ppt_y</p:attrName>
                                        </p:attrNameLst>
                                      </p:cBhvr>
                                      <p:tavLst>
                                        <p:tav tm="0">
                                          <p:val>
                                            <p:strVal val="0-#ppt_h/2"/>
                                          </p:val>
                                        </p:tav>
                                        <p:tav tm="100000">
                                          <p:val>
                                            <p:strVal val="#ppt_y"/>
                                          </p:val>
                                        </p:tav>
                                      </p:tavLst>
                                    </p:anim>
                                  </p:childTnLst>
                                </p:cTn>
                              </p:par>
                            </p:childTnLst>
                          </p:cTn>
                        </p:par>
                        <p:par>
                          <p:cTn id="38" fill="hold">
                            <p:stCondLst>
                              <p:cond delay="8008"/>
                            </p:stCondLst>
                            <p:childTnLst>
                              <p:par>
                                <p:cTn id="39" presetID="2" presetClass="entr" presetSubtype="3"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1+#ppt_w/2"/>
                                          </p:val>
                                        </p:tav>
                                        <p:tav tm="100000">
                                          <p:val>
                                            <p:strVal val="#ppt_x"/>
                                          </p:val>
                                        </p:tav>
                                      </p:tavLst>
                                    </p:anim>
                                    <p:anim calcmode="lin" valueType="num">
                                      <p:cBhvr additive="base">
                                        <p:cTn id="42" dur="500" fill="hold"/>
                                        <p:tgtEl>
                                          <p:spTgt spid="42"/>
                                        </p:tgtEl>
                                        <p:attrNameLst>
                                          <p:attrName>ppt_y</p:attrName>
                                        </p:attrNameLst>
                                      </p:cBhvr>
                                      <p:tavLst>
                                        <p:tav tm="0">
                                          <p:val>
                                            <p:strVal val="0-#ppt_h/2"/>
                                          </p:val>
                                        </p:tav>
                                        <p:tav tm="100000">
                                          <p:val>
                                            <p:strVal val="#ppt_y"/>
                                          </p:val>
                                        </p:tav>
                                      </p:tavLst>
                                    </p:anim>
                                  </p:childTnLst>
                                </p:cTn>
                              </p:par>
                              <p:par>
                                <p:cTn id="43" presetID="2" presetClass="entr" presetSubtype="3"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0-#ppt_h/2"/>
                                          </p:val>
                                        </p:tav>
                                        <p:tav tm="100000">
                                          <p:val>
                                            <p:strVal val="#ppt_y"/>
                                          </p:val>
                                        </p:tav>
                                      </p:tavLst>
                                    </p:anim>
                                  </p:childTnLst>
                                </p:cTn>
                              </p:par>
                            </p:childTnLst>
                          </p:cTn>
                        </p:par>
                        <p:par>
                          <p:cTn id="47" fill="hold">
                            <p:stCondLst>
                              <p:cond delay="9008"/>
                            </p:stCondLst>
                            <p:childTnLst>
                              <p:par>
                                <p:cTn id="48" presetID="2" presetClass="entr" presetSubtype="4"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par>
                          <p:cTn id="52" fill="hold">
                            <p:stCondLst>
                              <p:cond delay="9508"/>
                            </p:stCondLst>
                            <p:childTnLst>
                              <p:par>
                                <p:cTn id="53" presetID="26" presetClass="emph" presetSubtype="0" repeatCount="indefinite" fill="hold" nodeType="afterEffect">
                                  <p:stCondLst>
                                    <p:cond delay="0"/>
                                  </p:stCondLst>
                                  <p:endCondLst>
                                    <p:cond evt="onNext" delay="0">
                                      <p:tgtEl>
                                        <p:sldTgt/>
                                      </p:tgtEl>
                                    </p:cond>
                                  </p:endCondLst>
                                  <p:childTnLst>
                                    <p:animEffect transition="out" filter="fade">
                                      <p:cBhvr>
                                        <p:cTn id="54" dur="500" tmFilter="0, 0; .2, .5; .8, .5; 1, 0"/>
                                        <p:tgtEl>
                                          <p:spTgt spid="21"/>
                                        </p:tgtEl>
                                      </p:cBhvr>
                                    </p:animEffect>
                                    <p:animScale>
                                      <p:cBhvr>
                                        <p:cTn id="55" dur="250" autoRev="1" fill="hold"/>
                                        <p:tgtEl>
                                          <p:spTgt spid="21"/>
                                        </p:tgtEl>
                                      </p:cBhvr>
                                      <p:by x="105000" y="105000"/>
                                    </p:animScale>
                                  </p:childTnLst>
                                </p:cTn>
                              </p:par>
                              <p:par>
                                <p:cTn id="56" presetID="3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 calcmode="lin" valueType="num">
                                      <p:cBhvr>
                                        <p:cTn id="60" dur="500" fill="hold"/>
                                        <p:tgtEl>
                                          <p:spTgt spid="22"/>
                                        </p:tgtEl>
                                        <p:attrNameLst>
                                          <p:attrName>style.rotation</p:attrName>
                                        </p:attrNameLst>
                                      </p:cBhvr>
                                      <p:tavLst>
                                        <p:tav tm="0">
                                          <p:val>
                                            <p:fltVal val="90"/>
                                          </p:val>
                                        </p:tav>
                                        <p:tav tm="100000">
                                          <p:val>
                                            <p:fltVal val="0"/>
                                          </p:val>
                                        </p:tav>
                                      </p:tavLst>
                                    </p:anim>
                                    <p:animEffect transition="in" filter="fade">
                                      <p:cBhvr>
                                        <p:cTn id="61" dur="500"/>
                                        <p:tgtEl>
                                          <p:spTgt spid="22"/>
                                        </p:tgtEl>
                                      </p:cBhvr>
                                    </p:animEffect>
                                  </p:childTnLst>
                                </p:cTn>
                              </p:par>
                            </p:childTnLst>
                          </p:cTn>
                        </p:par>
                        <p:par>
                          <p:cTn id="62" fill="hold">
                            <p:stCondLst>
                              <p:cond delay="10008"/>
                            </p:stCondLst>
                            <p:childTnLst>
                              <p:par>
                                <p:cTn id="63" presetID="32" presetClass="emph" presetSubtype="0" repeatCount="indefinite" fill="hold" nodeType="afterEffect">
                                  <p:stCondLst>
                                    <p:cond delay="0"/>
                                  </p:stCondLst>
                                  <p:endCondLst>
                                    <p:cond evt="onNext" delay="0">
                                      <p:tgtEl>
                                        <p:sldTgt/>
                                      </p:tgtEl>
                                    </p:cond>
                                  </p:endCondLst>
                                  <p:childTnLst>
                                    <p:animRot by="120000">
                                      <p:cBhvr>
                                        <p:cTn id="64" dur="50" fill="hold">
                                          <p:stCondLst>
                                            <p:cond delay="0"/>
                                          </p:stCondLst>
                                        </p:cTn>
                                        <p:tgtEl>
                                          <p:spTgt spid="22"/>
                                        </p:tgtEl>
                                        <p:attrNameLst>
                                          <p:attrName>r</p:attrName>
                                        </p:attrNameLst>
                                      </p:cBhvr>
                                    </p:animRot>
                                    <p:animRot by="-240000">
                                      <p:cBhvr>
                                        <p:cTn id="65" dur="100" fill="hold">
                                          <p:stCondLst>
                                            <p:cond delay="100"/>
                                          </p:stCondLst>
                                        </p:cTn>
                                        <p:tgtEl>
                                          <p:spTgt spid="22"/>
                                        </p:tgtEl>
                                        <p:attrNameLst>
                                          <p:attrName>r</p:attrName>
                                        </p:attrNameLst>
                                      </p:cBhvr>
                                    </p:animRot>
                                    <p:animRot by="240000">
                                      <p:cBhvr>
                                        <p:cTn id="66" dur="100" fill="hold">
                                          <p:stCondLst>
                                            <p:cond delay="200"/>
                                          </p:stCondLst>
                                        </p:cTn>
                                        <p:tgtEl>
                                          <p:spTgt spid="22"/>
                                        </p:tgtEl>
                                        <p:attrNameLst>
                                          <p:attrName>r</p:attrName>
                                        </p:attrNameLst>
                                      </p:cBhvr>
                                    </p:animRot>
                                    <p:animRot by="-240000">
                                      <p:cBhvr>
                                        <p:cTn id="67" dur="100" fill="hold">
                                          <p:stCondLst>
                                            <p:cond delay="300"/>
                                          </p:stCondLst>
                                        </p:cTn>
                                        <p:tgtEl>
                                          <p:spTgt spid="22"/>
                                        </p:tgtEl>
                                        <p:attrNameLst>
                                          <p:attrName>r</p:attrName>
                                        </p:attrNameLst>
                                      </p:cBhvr>
                                    </p:animRot>
                                    <p:animRot by="120000">
                                      <p:cBhvr>
                                        <p:cTn id="68" dur="100" fill="hold">
                                          <p:stCondLst>
                                            <p:cond delay="400"/>
                                          </p:stCondLst>
                                        </p:cTn>
                                        <p:tgtEl>
                                          <p:spTgt spid="22"/>
                                        </p:tgtEl>
                                        <p:attrNameLst>
                                          <p:attrName>r</p:attrName>
                                        </p:attrNameLst>
                                      </p:cBhvr>
                                    </p:animRot>
                                  </p:childTnLst>
                                </p:cTn>
                              </p:par>
                              <p:par>
                                <p:cTn id="69" presetID="42"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1000"/>
                                        <p:tgtEl>
                                          <p:spTgt spid="167"/>
                                        </p:tgtEl>
                                      </p:cBhvr>
                                    </p:animEffect>
                                    <p:anim calcmode="lin" valueType="num">
                                      <p:cBhvr>
                                        <p:cTn id="77" dur="1000" fill="hold"/>
                                        <p:tgtEl>
                                          <p:spTgt spid="167"/>
                                        </p:tgtEl>
                                        <p:attrNameLst>
                                          <p:attrName>ppt_x</p:attrName>
                                        </p:attrNameLst>
                                      </p:cBhvr>
                                      <p:tavLst>
                                        <p:tav tm="0">
                                          <p:val>
                                            <p:strVal val="#ppt_x"/>
                                          </p:val>
                                        </p:tav>
                                        <p:tav tm="100000">
                                          <p:val>
                                            <p:strVal val="#ppt_x"/>
                                          </p:val>
                                        </p:tav>
                                      </p:tavLst>
                                    </p:anim>
                                    <p:anim calcmode="lin" valueType="num">
                                      <p:cBhvr>
                                        <p:cTn id="78" dur="1000" fill="hold"/>
                                        <p:tgtEl>
                                          <p:spTgt spid="167"/>
                                        </p:tgtEl>
                                        <p:attrNameLst>
                                          <p:attrName>ppt_y</p:attrName>
                                        </p:attrNameLst>
                                      </p:cBhvr>
                                      <p:tavLst>
                                        <p:tav tm="0">
                                          <p:val>
                                            <p:strVal val="#ppt_y+.1"/>
                                          </p:val>
                                        </p:tav>
                                        <p:tav tm="100000">
                                          <p:val>
                                            <p:strVal val="#ppt_y"/>
                                          </p:val>
                                        </p:tav>
                                      </p:tavLst>
                                    </p:anim>
                                  </p:childTnLst>
                                </p:cTn>
                              </p:par>
                            </p:childTnLst>
                          </p:cTn>
                        </p:par>
                        <p:par>
                          <p:cTn id="79" fill="hold">
                            <p:stCondLst>
                              <p:cond delay="11008"/>
                            </p:stCondLst>
                            <p:childTnLst>
                              <p:par>
                                <p:cTn id="80" presetID="17" presetClass="entr" presetSubtype="1" fill="hold" grpId="0" nodeType="afterEffect">
                                  <p:stCondLst>
                                    <p:cond delay="0"/>
                                  </p:stCondLst>
                                  <p:iterate type="lt">
                                    <p:tmPct val="40000"/>
                                  </p:iterate>
                                  <p:childTnLst>
                                    <p:set>
                                      <p:cBhvr>
                                        <p:cTn id="81" dur="1" fill="hold">
                                          <p:stCondLst>
                                            <p:cond delay="0"/>
                                          </p:stCondLst>
                                        </p:cTn>
                                        <p:tgtEl>
                                          <p:spTgt spid="168"/>
                                        </p:tgtEl>
                                        <p:attrNameLst>
                                          <p:attrName>style.visibility</p:attrName>
                                        </p:attrNameLst>
                                      </p:cBhvr>
                                      <p:to>
                                        <p:strVal val="visible"/>
                                      </p:to>
                                    </p:set>
                                    <p:anim calcmode="lin" valueType="num">
                                      <p:cBhvr>
                                        <p:cTn id="82" dur="250" fill="hold"/>
                                        <p:tgtEl>
                                          <p:spTgt spid="168"/>
                                        </p:tgtEl>
                                        <p:attrNameLst>
                                          <p:attrName>ppt_x</p:attrName>
                                        </p:attrNameLst>
                                      </p:cBhvr>
                                      <p:tavLst>
                                        <p:tav tm="0">
                                          <p:val>
                                            <p:strVal val="#ppt_x"/>
                                          </p:val>
                                        </p:tav>
                                        <p:tav tm="100000">
                                          <p:val>
                                            <p:strVal val="#ppt_x"/>
                                          </p:val>
                                        </p:tav>
                                      </p:tavLst>
                                    </p:anim>
                                    <p:anim calcmode="lin" valueType="num">
                                      <p:cBhvr>
                                        <p:cTn id="83" dur="250" fill="hold"/>
                                        <p:tgtEl>
                                          <p:spTgt spid="168"/>
                                        </p:tgtEl>
                                        <p:attrNameLst>
                                          <p:attrName>ppt_y</p:attrName>
                                        </p:attrNameLst>
                                      </p:cBhvr>
                                      <p:tavLst>
                                        <p:tav tm="0">
                                          <p:val>
                                            <p:strVal val="#ppt_y-#ppt_h/2"/>
                                          </p:val>
                                        </p:tav>
                                        <p:tav tm="100000">
                                          <p:val>
                                            <p:strVal val="#ppt_y"/>
                                          </p:val>
                                        </p:tav>
                                      </p:tavLst>
                                    </p:anim>
                                    <p:anim calcmode="lin" valueType="num">
                                      <p:cBhvr>
                                        <p:cTn id="84" dur="250" fill="hold"/>
                                        <p:tgtEl>
                                          <p:spTgt spid="168"/>
                                        </p:tgtEl>
                                        <p:attrNameLst>
                                          <p:attrName>ppt_w</p:attrName>
                                        </p:attrNameLst>
                                      </p:cBhvr>
                                      <p:tavLst>
                                        <p:tav tm="0">
                                          <p:val>
                                            <p:strVal val="#ppt_w"/>
                                          </p:val>
                                        </p:tav>
                                        <p:tav tm="100000">
                                          <p:val>
                                            <p:strVal val="#ppt_w"/>
                                          </p:val>
                                        </p:tav>
                                      </p:tavLst>
                                    </p:anim>
                                    <p:anim calcmode="lin" valueType="num">
                                      <p:cBhvr>
                                        <p:cTn id="85" dur="250" fill="hold"/>
                                        <p:tgtEl>
                                          <p:spTgt spid="168"/>
                                        </p:tgtEl>
                                        <p:attrNameLst>
                                          <p:attrName>ppt_h</p:attrName>
                                        </p:attrNameLst>
                                      </p:cBhvr>
                                      <p:tavLst>
                                        <p:tav tm="0">
                                          <p:val>
                                            <p:fltVal val="0"/>
                                          </p:val>
                                        </p:tav>
                                        <p:tav tm="100000">
                                          <p:val>
                                            <p:strVal val="#ppt_h"/>
                                          </p:val>
                                        </p:tav>
                                      </p:tavLst>
                                    </p:anim>
                                  </p:childTnLst>
                                </p:cTn>
                              </p:par>
                              <p:par>
                                <p:cTn id="86" presetID="22" presetClass="entr" presetSubtype="8" fill="hold" grpId="0" nodeType="withEffect">
                                  <p:stCondLst>
                                    <p:cond delay="250"/>
                                  </p:stCondLst>
                                  <p:childTnLst>
                                    <p:set>
                                      <p:cBhvr>
                                        <p:cTn id="87" dur="1" fill="hold">
                                          <p:stCondLst>
                                            <p:cond delay="0"/>
                                          </p:stCondLst>
                                        </p:cTn>
                                        <p:tgtEl>
                                          <p:spTgt spid="169"/>
                                        </p:tgtEl>
                                        <p:attrNameLst>
                                          <p:attrName>style.visibility</p:attrName>
                                        </p:attrNameLst>
                                      </p:cBhvr>
                                      <p:to>
                                        <p:strVal val="visible"/>
                                      </p:to>
                                    </p:set>
                                    <p:animEffect transition="in" filter="wipe(left)">
                                      <p:cBhvr>
                                        <p:cTn id="88" dur="500"/>
                                        <p:tgtEl>
                                          <p:spTgt spid="169"/>
                                        </p:tgtEl>
                                      </p:cBhvr>
                                    </p:animEffect>
                                  </p:childTnLst>
                                </p:cTn>
                              </p:par>
                            </p:childTnLst>
                          </p:cTn>
                        </p:par>
                        <p:par>
                          <p:cTn id="89" fill="hold">
                            <p:stCondLst>
                              <p:cond delay="12958"/>
                            </p:stCondLst>
                            <p:childTnLst>
                              <p:par>
                                <p:cTn id="90" presetID="22" presetClass="entr" presetSubtype="8" fill="hold" grpId="0" nodeType="afterEffect">
                                  <p:stCondLst>
                                    <p:cond delay="0"/>
                                  </p:stCondLst>
                                  <p:childTnLst>
                                    <p:set>
                                      <p:cBhvr>
                                        <p:cTn id="91" dur="1" fill="hold">
                                          <p:stCondLst>
                                            <p:cond delay="0"/>
                                          </p:stCondLst>
                                        </p:cTn>
                                        <p:tgtEl>
                                          <p:spTgt spid="170"/>
                                        </p:tgtEl>
                                        <p:attrNameLst>
                                          <p:attrName>style.visibility</p:attrName>
                                        </p:attrNameLst>
                                      </p:cBhvr>
                                      <p:to>
                                        <p:strVal val="visible"/>
                                      </p:to>
                                    </p:set>
                                    <p:animEffect transition="in" filter="wipe(left)">
                                      <p:cBhvr>
                                        <p:cTn id="92" dur="750"/>
                                        <p:tgtEl>
                                          <p:spTgt spid="170"/>
                                        </p:tgtEl>
                                      </p:cBhvr>
                                    </p:animEffect>
                                  </p:childTnLst>
                                </p:cTn>
                              </p:par>
                            </p:childTnLst>
                          </p:cTn>
                        </p:par>
                        <p:par>
                          <p:cTn id="93" fill="hold">
                            <p:stCondLst>
                              <p:cond delay="13708"/>
                            </p:stCondLst>
                            <p:childTnLst>
                              <p:par>
                                <p:cTn id="94" presetID="22" presetClass="entr" presetSubtype="8" fill="hold" grpId="0" nodeType="afterEffect">
                                  <p:stCondLst>
                                    <p:cond delay="0"/>
                                  </p:stCondLst>
                                  <p:childTnLst>
                                    <p:set>
                                      <p:cBhvr>
                                        <p:cTn id="95" dur="1" fill="hold">
                                          <p:stCondLst>
                                            <p:cond delay="0"/>
                                          </p:stCondLst>
                                        </p:cTn>
                                        <p:tgtEl>
                                          <p:spTgt spid="172"/>
                                        </p:tgtEl>
                                        <p:attrNameLst>
                                          <p:attrName>style.visibility</p:attrName>
                                        </p:attrNameLst>
                                      </p:cBhvr>
                                      <p:to>
                                        <p:strVal val="visible"/>
                                      </p:to>
                                    </p:set>
                                    <p:animEffect transition="in" filter="wipe(left)">
                                      <p:cBhvr>
                                        <p:cTn id="96" dur="750"/>
                                        <p:tgtEl>
                                          <p:spTgt spid="172"/>
                                        </p:tgtEl>
                                      </p:cBhvr>
                                    </p:animEffect>
                                  </p:childTnLst>
                                </p:cTn>
                              </p:par>
                            </p:childTnLst>
                          </p:cTn>
                        </p:par>
                        <p:par>
                          <p:cTn id="97" fill="hold">
                            <p:stCondLst>
                              <p:cond delay="14458"/>
                            </p:stCondLst>
                            <p:childTnLst>
                              <p:par>
                                <p:cTn id="98" presetID="2" presetClass="entr" presetSubtype="4" decel="100000" fill="hold" grpId="0" nodeType="afterEffect">
                                  <p:stCondLst>
                                    <p:cond delay="0"/>
                                  </p:stCondLst>
                                  <p:childTnLst>
                                    <p:set>
                                      <p:cBhvr>
                                        <p:cTn id="99" dur="1" fill="hold">
                                          <p:stCondLst>
                                            <p:cond delay="0"/>
                                          </p:stCondLst>
                                        </p:cTn>
                                        <p:tgtEl>
                                          <p:spTgt spid="171"/>
                                        </p:tgtEl>
                                        <p:attrNameLst>
                                          <p:attrName>style.visibility</p:attrName>
                                        </p:attrNameLst>
                                      </p:cBhvr>
                                      <p:to>
                                        <p:strVal val="visible"/>
                                      </p:to>
                                    </p:set>
                                    <p:anim calcmode="lin" valueType="num">
                                      <p:cBhvr additive="base">
                                        <p:cTn id="100" dur="500" fill="hold"/>
                                        <p:tgtEl>
                                          <p:spTgt spid="171"/>
                                        </p:tgtEl>
                                        <p:attrNameLst>
                                          <p:attrName>ppt_x</p:attrName>
                                        </p:attrNameLst>
                                      </p:cBhvr>
                                      <p:tavLst>
                                        <p:tav tm="0">
                                          <p:val>
                                            <p:strVal val="#ppt_x"/>
                                          </p:val>
                                        </p:tav>
                                        <p:tav tm="100000">
                                          <p:val>
                                            <p:strVal val="#ppt_x"/>
                                          </p:val>
                                        </p:tav>
                                      </p:tavLst>
                                    </p:anim>
                                    <p:anim calcmode="lin" valueType="num">
                                      <p:cBhvr additive="base">
                                        <p:cTn id="101" dur="500" fill="hold"/>
                                        <p:tgtEl>
                                          <p:spTgt spid="171"/>
                                        </p:tgtEl>
                                        <p:attrNameLst>
                                          <p:attrName>ppt_y</p:attrName>
                                        </p:attrNameLst>
                                      </p:cBhvr>
                                      <p:tavLst>
                                        <p:tav tm="0">
                                          <p:val>
                                            <p:strVal val="1+#ppt_h/2"/>
                                          </p:val>
                                        </p:tav>
                                        <p:tav tm="100000">
                                          <p:val>
                                            <p:strVal val="#ppt_y"/>
                                          </p:val>
                                        </p:tav>
                                      </p:tavLst>
                                    </p:anim>
                                  </p:childTnLst>
                                </p:cTn>
                              </p:par>
                            </p:childTnLst>
                          </p:cTn>
                        </p:par>
                        <p:par>
                          <p:cTn id="102" fill="hold">
                            <p:stCondLst>
                              <p:cond delay="14958"/>
                            </p:stCondLst>
                            <p:childTnLst>
                              <p:par>
                                <p:cTn id="103" presetID="2" presetClass="entr" presetSubtype="4" decel="100000" fill="hold" grpId="0" nodeType="afterEffect">
                                  <p:stCondLst>
                                    <p:cond delay="0"/>
                                  </p:stCondLst>
                                  <p:childTnLst>
                                    <p:set>
                                      <p:cBhvr>
                                        <p:cTn id="104" dur="1" fill="hold">
                                          <p:stCondLst>
                                            <p:cond delay="0"/>
                                          </p:stCondLst>
                                        </p:cTn>
                                        <p:tgtEl>
                                          <p:spTgt spid="173"/>
                                        </p:tgtEl>
                                        <p:attrNameLst>
                                          <p:attrName>style.visibility</p:attrName>
                                        </p:attrNameLst>
                                      </p:cBhvr>
                                      <p:to>
                                        <p:strVal val="visible"/>
                                      </p:to>
                                    </p:set>
                                    <p:anim calcmode="lin" valueType="num">
                                      <p:cBhvr additive="base">
                                        <p:cTn id="105" dur="500" fill="hold"/>
                                        <p:tgtEl>
                                          <p:spTgt spid="173"/>
                                        </p:tgtEl>
                                        <p:attrNameLst>
                                          <p:attrName>ppt_x</p:attrName>
                                        </p:attrNameLst>
                                      </p:cBhvr>
                                      <p:tavLst>
                                        <p:tav tm="0">
                                          <p:val>
                                            <p:strVal val="#ppt_x"/>
                                          </p:val>
                                        </p:tav>
                                        <p:tav tm="100000">
                                          <p:val>
                                            <p:strVal val="#ppt_x"/>
                                          </p:val>
                                        </p:tav>
                                      </p:tavLst>
                                    </p:anim>
                                    <p:anim calcmode="lin" valueType="num">
                                      <p:cBhvr additive="base">
                                        <p:cTn id="106"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7" fill="hold" display="0">
                  <p:stCondLst>
                    <p:cond delay="indefinite"/>
                  </p:stCondLst>
                </p:cTn>
                <p:tgtEl>
                  <p:spTgt spid="5"/>
                </p:tgtEl>
              </p:cMediaNode>
            </p:video>
            <p:audio>
              <p:cMediaNode vol="80000" numSld="999" showWhenStopped="0">
                <p:cTn id="108" repeatCount="indefinite" fill="hold" display="0">
                  <p:stCondLst>
                    <p:cond delay="indefinite"/>
                  </p:stCondLst>
                  <p:endCondLst>
                    <p:cond evt="onStopAudio" delay="0">
                      <p:tgtEl>
                        <p:sldTgt/>
                      </p:tgtEl>
                    </p:cond>
                  </p:endCondLst>
                </p:cTn>
                <p:tgtEl>
                  <p:spTgt spid="32"/>
                </p:tgtEl>
              </p:cMediaNode>
            </p:audio>
          </p:childTnLst>
        </p:cTn>
      </p:par>
    </p:tnLst>
    <p:bldLst>
      <p:bldP spid="168" grpId="0"/>
      <p:bldP spid="169" grpId="0" animBg="1"/>
      <p:bldP spid="170" grpId="0"/>
      <p:bldP spid="171" grpId="0" animBg="1"/>
      <p:bldP spid="172" grpId="0"/>
      <p:bldP spid="17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BBFC20B9-DB92-48F7-AE6B-D197C371903E}"/>
              </a:ext>
            </a:extLst>
          </p:cNvPr>
          <p:cNvSpPr>
            <a:spLocks noChangeArrowheads="1"/>
          </p:cNvSpPr>
          <p:nvPr/>
        </p:nvSpPr>
        <p:spPr bwMode="auto">
          <a:xfrm>
            <a:off x="3879442" y="2838337"/>
            <a:ext cx="5277159"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5333"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预计数据来源</a:t>
            </a:r>
          </a:p>
        </p:txBody>
      </p:sp>
      <p:sp>
        <p:nvSpPr>
          <p:cNvPr id="5" name="矩形 4">
            <a:extLst>
              <a:ext uri="{FF2B5EF4-FFF2-40B4-BE49-F238E27FC236}">
                <a16:creationId xmlns:a16="http://schemas.microsoft.com/office/drawing/2014/main" id="{DBEA1A00-CD64-4984-8619-29A676323820}"/>
              </a:ext>
            </a:extLst>
          </p:cNvPr>
          <p:cNvSpPr/>
          <p:nvPr/>
        </p:nvSpPr>
        <p:spPr>
          <a:xfrm>
            <a:off x="5303515" y="1696588"/>
            <a:ext cx="2144915" cy="1077218"/>
          </a:xfrm>
          <a:prstGeom prst="rect">
            <a:avLst/>
          </a:prstGeom>
        </p:spPr>
        <p:txBody>
          <a:bodyPr wrap="square">
            <a:spAutoFit/>
          </a:bodyPr>
          <a:lstStyle/>
          <a:p>
            <a:pPr algn="ctr">
              <a:defRPr/>
            </a:pPr>
            <a:r>
              <a:rPr lang="en-US" altLang="zh-CN"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rPr>
              <a:t>02</a:t>
            </a:r>
            <a:endParaRPr lang="zh-CN" altLang="en-US"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endParaRPr>
          </a:p>
        </p:txBody>
      </p:sp>
      <p:pic>
        <p:nvPicPr>
          <p:cNvPr id="2" name="图片 1">
            <a:extLst>
              <a:ext uri="{FF2B5EF4-FFF2-40B4-BE49-F238E27FC236}">
                <a16:creationId xmlns:a16="http://schemas.microsoft.com/office/drawing/2014/main" id="{BA919423-806F-4AC8-8212-A906CF8D68B8}"/>
              </a:ext>
            </a:extLst>
          </p:cNvPr>
          <p:cNvPicPr>
            <a:picLocks noChangeAspect="1"/>
          </p:cNvPicPr>
          <p:nvPr/>
        </p:nvPicPr>
        <p:blipFill>
          <a:blip r:embed="rId3"/>
          <a:stretch>
            <a:fillRect/>
          </a:stretch>
        </p:blipFill>
        <p:spPr>
          <a:xfrm>
            <a:off x="1283623" y="2311450"/>
            <a:ext cx="3064521" cy="2015919"/>
          </a:xfrm>
          <a:prstGeom prst="rect">
            <a:avLst/>
          </a:prstGeom>
        </p:spPr>
      </p:pic>
      <p:grpSp>
        <p:nvGrpSpPr>
          <p:cNvPr id="7" name="组合 6">
            <a:extLst>
              <a:ext uri="{FF2B5EF4-FFF2-40B4-BE49-F238E27FC236}">
                <a16:creationId xmlns:a16="http://schemas.microsoft.com/office/drawing/2014/main" id="{A00B6D2F-943A-4804-AAED-EAA4F06F7ED5}"/>
              </a:ext>
            </a:extLst>
          </p:cNvPr>
          <p:cNvGrpSpPr/>
          <p:nvPr/>
        </p:nvGrpSpPr>
        <p:grpSpPr>
          <a:xfrm>
            <a:off x="4819683" y="2709758"/>
            <a:ext cx="4942401" cy="1415124"/>
            <a:chOff x="3437781" y="1829779"/>
            <a:chExt cx="3706801" cy="1061343"/>
          </a:xfrm>
        </p:grpSpPr>
        <p:sp>
          <p:nvSpPr>
            <p:cNvPr id="11" name="任意多边形 15">
              <a:extLst>
                <a:ext uri="{FF2B5EF4-FFF2-40B4-BE49-F238E27FC236}">
                  <a16:creationId xmlns:a16="http://schemas.microsoft.com/office/drawing/2014/main" id="{98FE81EA-4735-45CC-9D28-1E86702389EA}"/>
                </a:ext>
              </a:extLst>
            </p:cNvPr>
            <p:cNvSpPr/>
            <p:nvPr/>
          </p:nvSpPr>
          <p:spPr>
            <a:xfrm>
              <a:off x="3437781" y="2633802"/>
              <a:ext cx="3010619" cy="25732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 name="connsiteX0" fmla="*/ 0 w 4877296"/>
                <a:gd name="connsiteY0" fmla="*/ 6620 h 229934"/>
                <a:gd name="connsiteX1" fmla="*/ 645265 w 4877296"/>
                <a:gd name="connsiteY1" fmla="*/ 136150 h 229934"/>
                <a:gd name="connsiteX2" fmla="*/ 1712065 w 4877296"/>
                <a:gd name="connsiteY2" fmla="*/ 229934 h 229934"/>
                <a:gd name="connsiteX3" fmla="*/ 2931265 w 4877296"/>
                <a:gd name="connsiteY3" fmla="*/ 136150 h 229934"/>
                <a:gd name="connsiteX4" fmla="*/ 4115296 w 4877296"/>
                <a:gd name="connsiteY4" fmla="*/ 194765 h 229934"/>
                <a:gd name="connsiteX5" fmla="*/ 4877296 w 4877296"/>
                <a:gd name="connsiteY5" fmla="*/ 159596 h 229934"/>
                <a:gd name="connsiteX0" fmla="*/ 0 w 4877296"/>
                <a:gd name="connsiteY0" fmla="*/ 0 h 226128"/>
                <a:gd name="connsiteX1" fmla="*/ 1712065 w 4877296"/>
                <a:gd name="connsiteY1" fmla="*/ 223314 h 226128"/>
                <a:gd name="connsiteX2" fmla="*/ 2931265 w 4877296"/>
                <a:gd name="connsiteY2" fmla="*/ 129530 h 226128"/>
                <a:gd name="connsiteX3" fmla="*/ 4115296 w 4877296"/>
                <a:gd name="connsiteY3" fmla="*/ 188145 h 226128"/>
                <a:gd name="connsiteX4" fmla="*/ 4877296 w 4877296"/>
                <a:gd name="connsiteY4" fmla="*/ 152976 h 22612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3714925 w 4877296"/>
                <a:gd name="connsiteY2" fmla="*/ 58148 h 188648"/>
                <a:gd name="connsiteX3" fmla="*/ 4115296 w 4877296"/>
                <a:gd name="connsiteY3" fmla="*/ 188145 h 188648"/>
                <a:gd name="connsiteX4" fmla="*/ 4877296 w 4877296"/>
                <a:gd name="connsiteY4" fmla="*/ 152976 h 188648"/>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5929"/>
                <a:gd name="connsiteX1" fmla="*/ 1640823 w 4877296"/>
                <a:gd name="connsiteY1" fmla="*/ 105534 h 155929"/>
                <a:gd name="connsiteX2" fmla="*/ 3540779 w 4877296"/>
                <a:gd name="connsiteY2" fmla="*/ 143805 h 155929"/>
                <a:gd name="connsiteX3" fmla="*/ 4877296 w 4877296"/>
                <a:gd name="connsiteY3" fmla="*/ 152976 h 155929"/>
                <a:gd name="connsiteX0" fmla="*/ 0 w 4948537"/>
                <a:gd name="connsiteY0" fmla="*/ 20013 h 170087"/>
                <a:gd name="connsiteX1" fmla="*/ 1640823 w 4948537"/>
                <a:gd name="connsiteY1" fmla="*/ 125547 h 170087"/>
                <a:gd name="connsiteX2" fmla="*/ 3540779 w 4948537"/>
                <a:gd name="connsiteY2" fmla="*/ 163818 h 170087"/>
                <a:gd name="connsiteX3" fmla="*/ 4948537 w 4948537"/>
                <a:gd name="connsiteY3" fmla="*/ 1673 h 170087"/>
                <a:gd name="connsiteX0" fmla="*/ 0 w 4948537"/>
                <a:gd name="connsiteY0" fmla="*/ 20747 h 133598"/>
                <a:gd name="connsiteX1" fmla="*/ 1640823 w 4948537"/>
                <a:gd name="connsiteY1" fmla="*/ 126281 h 133598"/>
                <a:gd name="connsiteX2" fmla="*/ 3524947 w 4948537"/>
                <a:gd name="connsiteY2" fmla="*/ 111016 h 133598"/>
                <a:gd name="connsiteX3" fmla="*/ 4948537 w 4948537"/>
                <a:gd name="connsiteY3" fmla="*/ 2407 h 133598"/>
                <a:gd name="connsiteX0" fmla="*/ 0 w 5003948"/>
                <a:gd name="connsiteY0" fmla="*/ 0 h 110272"/>
                <a:gd name="connsiteX1" fmla="*/ 1640823 w 5003948"/>
                <a:gd name="connsiteY1" fmla="*/ 105534 h 110272"/>
                <a:gd name="connsiteX2" fmla="*/ 3524947 w 5003948"/>
                <a:gd name="connsiteY2" fmla="*/ 90269 h 110272"/>
                <a:gd name="connsiteX3" fmla="*/ 5003948 w 5003948"/>
                <a:gd name="connsiteY3" fmla="*/ 74456 h 110272"/>
                <a:gd name="connsiteX0" fmla="*/ 0 w 5003948"/>
                <a:gd name="connsiteY0" fmla="*/ 0 h 159070"/>
                <a:gd name="connsiteX1" fmla="*/ 1252952 w 5003948"/>
                <a:gd name="connsiteY1" fmla="*/ 159070 h 159070"/>
                <a:gd name="connsiteX2" fmla="*/ 3524947 w 5003948"/>
                <a:gd name="connsiteY2" fmla="*/ 90269 h 159070"/>
                <a:gd name="connsiteX3" fmla="*/ 5003948 w 5003948"/>
                <a:gd name="connsiteY3" fmla="*/ 74456 h 159070"/>
                <a:gd name="connsiteX0" fmla="*/ 0 w 5003948"/>
                <a:gd name="connsiteY0" fmla="*/ 0 h 187382"/>
                <a:gd name="connsiteX1" fmla="*/ 1252952 w 5003948"/>
                <a:gd name="connsiteY1" fmla="*/ 159070 h 187382"/>
                <a:gd name="connsiteX2" fmla="*/ 3524947 w 5003948"/>
                <a:gd name="connsiteY2" fmla="*/ 90269 h 187382"/>
                <a:gd name="connsiteX3" fmla="*/ 5003948 w 5003948"/>
                <a:gd name="connsiteY3" fmla="*/ 74456 h 187382"/>
                <a:gd name="connsiteX0" fmla="*/ 0 w 5003948"/>
                <a:gd name="connsiteY0" fmla="*/ 0 h 169684"/>
                <a:gd name="connsiteX1" fmla="*/ 1252952 w 5003948"/>
                <a:gd name="connsiteY1" fmla="*/ 159070 h 169684"/>
                <a:gd name="connsiteX2" fmla="*/ 3334969 w 5003948"/>
                <a:gd name="connsiteY2" fmla="*/ 140236 h 169684"/>
                <a:gd name="connsiteX3" fmla="*/ 5003948 w 5003948"/>
                <a:gd name="connsiteY3" fmla="*/ 74456 h 169684"/>
                <a:gd name="connsiteX0" fmla="*/ 0 w 5003948"/>
                <a:gd name="connsiteY0" fmla="*/ 0 h 166578"/>
                <a:gd name="connsiteX1" fmla="*/ 1252952 w 5003948"/>
                <a:gd name="connsiteY1" fmla="*/ 159070 h 166578"/>
                <a:gd name="connsiteX2" fmla="*/ 3334969 w 5003948"/>
                <a:gd name="connsiteY2" fmla="*/ 140236 h 166578"/>
                <a:gd name="connsiteX3" fmla="*/ 5003948 w 5003948"/>
                <a:gd name="connsiteY3" fmla="*/ 74456 h 166578"/>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Lst>
              <a:ahLst/>
              <a:cxnLst>
                <a:cxn ang="0">
                  <a:pos x="connsiteX0" y="connsiteY0"/>
                </a:cxn>
                <a:cxn ang="0">
                  <a:pos x="connsiteX1" y="connsiteY1"/>
                </a:cxn>
                <a:cxn ang="0">
                  <a:pos x="connsiteX2" y="connsiteY2"/>
                </a:cxn>
                <a:cxn ang="0">
                  <a:pos x="connsiteX3" y="connsiteY3"/>
                </a:cxn>
              </a:cxnLst>
              <a:rect l="l" t="t" r="r" b="b"/>
              <a:pathLst>
                <a:path w="5003948" h="192839">
                  <a:moveTo>
                    <a:pt x="0" y="0"/>
                  </a:moveTo>
                  <a:cubicBezTo>
                    <a:pt x="356680" y="46524"/>
                    <a:pt x="665461" y="278460"/>
                    <a:pt x="1252952" y="159070"/>
                  </a:cubicBezTo>
                  <a:cubicBezTo>
                    <a:pt x="1840443" y="39680"/>
                    <a:pt x="2609300" y="48960"/>
                    <a:pt x="3334969" y="140236"/>
                  </a:cubicBezTo>
                  <a:cubicBezTo>
                    <a:pt x="4060638" y="231512"/>
                    <a:pt x="4650968" y="-20251"/>
                    <a:pt x="5003948" y="74456"/>
                  </a:cubicBezTo>
                </a:path>
              </a:pathLst>
            </a:cu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3" name="图片 2">
              <a:extLst>
                <a:ext uri="{FF2B5EF4-FFF2-40B4-BE49-F238E27FC236}">
                  <a16:creationId xmlns:a16="http://schemas.microsoft.com/office/drawing/2014/main" id="{B0038C77-4407-435B-9B70-EF08698A0E79}"/>
                </a:ext>
              </a:extLst>
            </p:cNvPr>
            <p:cNvPicPr>
              <a:picLocks noChangeAspect="1"/>
            </p:cNvPicPr>
            <p:nvPr/>
          </p:nvPicPr>
          <p:blipFill>
            <a:blip r:embed="rId4"/>
            <a:stretch>
              <a:fillRect/>
            </a:stretch>
          </p:blipFill>
          <p:spPr>
            <a:xfrm>
              <a:off x="6443481" y="1829779"/>
              <a:ext cx="701101" cy="914479"/>
            </a:xfrm>
            <a:prstGeom prst="rect">
              <a:avLst/>
            </a:prstGeom>
          </p:spPr>
        </p:pic>
      </p:grpSp>
      <p:pic>
        <p:nvPicPr>
          <p:cNvPr id="6" name="图片 5">
            <a:extLst>
              <a:ext uri="{FF2B5EF4-FFF2-40B4-BE49-F238E27FC236}">
                <a16:creationId xmlns:a16="http://schemas.microsoft.com/office/drawing/2014/main" id="{8A4CE639-B58B-4F38-AD38-813215B7EEF3}"/>
              </a:ext>
            </a:extLst>
          </p:cNvPr>
          <p:cNvPicPr>
            <a:picLocks noChangeAspect="1"/>
          </p:cNvPicPr>
          <p:nvPr/>
        </p:nvPicPr>
        <p:blipFill>
          <a:blip r:embed="rId5"/>
          <a:stretch>
            <a:fillRect/>
          </a:stretch>
        </p:blipFill>
        <p:spPr>
          <a:xfrm>
            <a:off x="10235205" y="4990192"/>
            <a:ext cx="1861473" cy="1780187"/>
          </a:xfrm>
          <a:prstGeom prst="rect">
            <a:avLst/>
          </a:prstGeom>
        </p:spPr>
      </p:pic>
    </p:spTree>
    <p:extLst>
      <p:ext uri="{BB962C8B-B14F-4D97-AF65-F5344CB8AC3E}">
        <p14:creationId xmlns:p14="http://schemas.microsoft.com/office/powerpoint/2010/main" val="41066212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38" presetClass="entr" presetSubtype="0" accel="50000" fill="hold" grpId="0" nodeType="afterEffect">
                                  <p:stCondLst>
                                    <p:cond delay="0"/>
                                  </p:stCondLst>
                                  <p:iterate type="lt">
                                    <p:tmPct val="50000"/>
                                  </p:iterate>
                                  <p:childTnLst>
                                    <p:set>
                                      <p:cBhvr>
                                        <p:cTn id="15" dur="1" fill="hold">
                                          <p:stCondLst>
                                            <p:cond delay="0"/>
                                          </p:stCondLst>
                                        </p:cTn>
                                        <p:tgtEl>
                                          <p:spTgt spid="5"/>
                                        </p:tgtEl>
                                        <p:attrNameLst>
                                          <p:attrName>style.visibility</p:attrName>
                                        </p:attrNameLst>
                                      </p:cBhvr>
                                      <p:to>
                                        <p:strVal val="visible"/>
                                      </p:to>
                                    </p:set>
                                    <p:set>
                                      <p:cBhvr>
                                        <p:cTn id="16" dur="227" fill="hold">
                                          <p:stCondLst>
                                            <p:cond delay="0"/>
                                          </p:stCondLst>
                                        </p:cTn>
                                        <p:tgtEl>
                                          <p:spTgt spid="5"/>
                                        </p:tgtEl>
                                        <p:attrNameLst>
                                          <p:attrName>style.rotation</p:attrName>
                                        </p:attrNameLst>
                                      </p:cBhvr>
                                      <p:to>
                                        <p:strVal val="-45.0"/>
                                      </p:to>
                                    </p:set>
                                    <p:anim calcmode="lin" valueType="num">
                                      <p:cBhvr>
                                        <p:cTn id="17" dur="227" fill="hold">
                                          <p:stCondLst>
                                            <p:cond delay="227"/>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8" dur="227"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9" dur="78" decel="50000" autoRev="1" fill="hold">
                                          <p:stCondLst>
                                            <p:cond delay="227"/>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0" dur="68" fill="hold">
                                          <p:stCondLst>
                                            <p:cond delay="432"/>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21" fill="hold">
                            <p:stCondLst>
                              <p:cond delay="17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
                                        </p:tgtEl>
                                        <p:attrNameLst>
                                          <p:attrName>ppt_y</p:attrName>
                                        </p:attrNameLst>
                                      </p:cBhvr>
                                      <p:tavLst>
                                        <p:tav tm="0">
                                          <p:val>
                                            <p:strVal val="#ppt_y"/>
                                          </p:val>
                                        </p:tav>
                                        <p:tav tm="100000">
                                          <p:val>
                                            <p:strVal val="#ppt_y"/>
                                          </p:val>
                                        </p:tav>
                                      </p:tavLst>
                                    </p:anim>
                                    <p:anim calcmode="lin" valueType="num">
                                      <p:cBhvr>
                                        <p:cTn id="2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
                                        </p:tgtEl>
                                      </p:cBhvr>
                                    </p:animEffect>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96EBE34-C7B8-41B1-8B67-A9EAB9511F1C}"/>
              </a:ext>
            </a:extLst>
          </p:cNvPr>
          <p:cNvGrpSpPr/>
          <p:nvPr/>
        </p:nvGrpSpPr>
        <p:grpSpPr>
          <a:xfrm>
            <a:off x="1205927" y="2426134"/>
            <a:ext cx="4089655" cy="1074248"/>
            <a:chOff x="904445" y="1819599"/>
            <a:chExt cx="3067241" cy="805686"/>
          </a:xfrm>
        </p:grpSpPr>
        <p:sp>
          <p:nvSpPr>
            <p:cNvPr id="21" name="任意多边形 13">
              <a:extLst>
                <a:ext uri="{FF2B5EF4-FFF2-40B4-BE49-F238E27FC236}">
                  <a16:creationId xmlns:a16="http://schemas.microsoft.com/office/drawing/2014/main" id="{3E55E6DD-4D41-4682-A42F-87A66E8342FA}"/>
                </a:ext>
              </a:extLst>
            </p:cNvPr>
            <p:cNvSpPr>
              <a:spLocks noChangeArrowheads="1"/>
            </p:cNvSpPr>
            <p:nvPr/>
          </p:nvSpPr>
          <p:spPr bwMode="auto">
            <a:xfrm rot="5400000">
              <a:off x="2035223" y="688821"/>
              <a:ext cx="805686"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27" name="矩形 26">
              <a:extLst>
                <a:ext uri="{FF2B5EF4-FFF2-40B4-BE49-F238E27FC236}">
                  <a16:creationId xmlns:a16="http://schemas.microsoft.com/office/drawing/2014/main" id="{3C75A01F-12AC-4D6A-B325-3EB5E28321E3}"/>
                </a:ext>
              </a:extLst>
            </p:cNvPr>
            <p:cNvSpPr>
              <a:spLocks noChangeArrowheads="1"/>
            </p:cNvSpPr>
            <p:nvPr/>
          </p:nvSpPr>
          <p:spPr bwMode="auto">
            <a:xfrm>
              <a:off x="1749174" y="1843941"/>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rgbClr val="5B5046"/>
                  </a:solidFill>
                  <a:latin typeface="方正喵呜体" panose="02010600010101010101" pitchFamily="2" charset="-122"/>
                  <a:ea typeface="方正喵呜体" panose="02010600010101010101" pitchFamily="2" charset="-122"/>
                </a:rPr>
                <a:t>豆瓣评分</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11" name="组合 10">
            <a:extLst>
              <a:ext uri="{FF2B5EF4-FFF2-40B4-BE49-F238E27FC236}">
                <a16:creationId xmlns:a16="http://schemas.microsoft.com/office/drawing/2014/main" id="{4D4BB491-EAF9-492B-BD1D-1EA49C4914D4}"/>
              </a:ext>
            </a:extLst>
          </p:cNvPr>
          <p:cNvGrpSpPr/>
          <p:nvPr/>
        </p:nvGrpSpPr>
        <p:grpSpPr>
          <a:xfrm>
            <a:off x="6896420" y="3767467"/>
            <a:ext cx="4089655" cy="1191515"/>
            <a:chOff x="5172315" y="2825600"/>
            <a:chExt cx="3067241" cy="893636"/>
          </a:xfrm>
        </p:grpSpPr>
        <p:sp>
          <p:nvSpPr>
            <p:cNvPr id="22" name="任意多边形 14">
              <a:extLst>
                <a:ext uri="{FF2B5EF4-FFF2-40B4-BE49-F238E27FC236}">
                  <a16:creationId xmlns:a16="http://schemas.microsoft.com/office/drawing/2014/main" id="{B0C6AED7-95D3-46C0-BCB8-83C53C345458}"/>
                </a:ext>
              </a:extLst>
            </p:cNvPr>
            <p:cNvSpPr>
              <a:spLocks noChangeArrowheads="1"/>
            </p:cNvSpPr>
            <p:nvPr/>
          </p:nvSpPr>
          <p:spPr bwMode="auto">
            <a:xfrm rot="16200000">
              <a:off x="6259118" y="1738797"/>
              <a:ext cx="893636"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25" name="文本框 17">
              <a:extLst>
                <a:ext uri="{FF2B5EF4-FFF2-40B4-BE49-F238E27FC236}">
                  <a16:creationId xmlns:a16="http://schemas.microsoft.com/office/drawing/2014/main" id="{1D26A1A5-64DB-4E14-B912-0062C0162D3A}"/>
                </a:ext>
              </a:extLst>
            </p:cNvPr>
            <p:cNvSpPr>
              <a:spLocks noChangeArrowheads="1"/>
            </p:cNvSpPr>
            <p:nvPr/>
          </p:nvSpPr>
          <p:spPr bwMode="auto">
            <a:xfrm>
              <a:off x="5607031" y="3181798"/>
              <a:ext cx="2513256"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标题数字等都可以通过点击和重新输入进行更改。</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
          <p:nvSpPr>
            <p:cNvPr id="28" name="矩形 27">
              <a:extLst>
                <a:ext uri="{FF2B5EF4-FFF2-40B4-BE49-F238E27FC236}">
                  <a16:creationId xmlns:a16="http://schemas.microsoft.com/office/drawing/2014/main" id="{CA43C5CC-549F-4486-8791-FEF3FFF50272}"/>
                </a:ext>
              </a:extLst>
            </p:cNvPr>
            <p:cNvSpPr>
              <a:spLocks noChangeArrowheads="1"/>
            </p:cNvSpPr>
            <p:nvPr/>
          </p:nvSpPr>
          <p:spPr bwMode="auto">
            <a:xfrm>
              <a:off x="6081662" y="2881059"/>
              <a:ext cx="17543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rgbClr val="5B5046"/>
                  </a:solidFill>
                  <a:latin typeface="方正喵呜体" panose="02010600010101010101" pitchFamily="2" charset="-122"/>
                  <a:ea typeface="方正喵呜体" panose="02010600010101010101" pitchFamily="2" charset="-122"/>
                </a:rPr>
                <a:t>阅读量、评价数</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10" name="组合 9">
            <a:extLst>
              <a:ext uri="{FF2B5EF4-FFF2-40B4-BE49-F238E27FC236}">
                <a16:creationId xmlns:a16="http://schemas.microsoft.com/office/drawing/2014/main" id="{18BD45D0-F05F-45F7-B0E8-7678DB57FBAF}"/>
              </a:ext>
            </a:extLst>
          </p:cNvPr>
          <p:cNvGrpSpPr/>
          <p:nvPr/>
        </p:nvGrpSpPr>
        <p:grpSpPr>
          <a:xfrm>
            <a:off x="1272563" y="4499374"/>
            <a:ext cx="4089655" cy="1194176"/>
            <a:chOff x="954422" y="3374530"/>
            <a:chExt cx="3067241" cy="895632"/>
          </a:xfrm>
        </p:grpSpPr>
        <p:sp>
          <p:nvSpPr>
            <p:cNvPr id="23" name="任意多边形 15">
              <a:extLst>
                <a:ext uri="{FF2B5EF4-FFF2-40B4-BE49-F238E27FC236}">
                  <a16:creationId xmlns:a16="http://schemas.microsoft.com/office/drawing/2014/main" id="{860D63D6-3A15-4F60-9E53-1F8A2FA835DB}"/>
                </a:ext>
              </a:extLst>
            </p:cNvPr>
            <p:cNvSpPr>
              <a:spLocks noChangeArrowheads="1"/>
            </p:cNvSpPr>
            <p:nvPr/>
          </p:nvSpPr>
          <p:spPr bwMode="auto">
            <a:xfrm rot="5400000">
              <a:off x="2040227" y="2288725"/>
              <a:ext cx="895632"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26" name="文本框 18">
              <a:extLst>
                <a:ext uri="{FF2B5EF4-FFF2-40B4-BE49-F238E27FC236}">
                  <a16:creationId xmlns:a16="http://schemas.microsoft.com/office/drawing/2014/main" id="{C99F0F8B-2E6E-4401-89A4-7DCA530AE3E3}"/>
                </a:ext>
              </a:extLst>
            </p:cNvPr>
            <p:cNvSpPr>
              <a:spLocks noChangeArrowheads="1"/>
            </p:cNvSpPr>
            <p:nvPr/>
          </p:nvSpPr>
          <p:spPr bwMode="auto">
            <a:xfrm>
              <a:off x="1038804" y="3719236"/>
              <a:ext cx="261345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标题数字等都可以通过点击和重新输入进行更改。</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
          <p:nvSpPr>
            <p:cNvPr id="29" name="矩形 28">
              <a:extLst>
                <a:ext uri="{FF2B5EF4-FFF2-40B4-BE49-F238E27FC236}">
                  <a16:creationId xmlns:a16="http://schemas.microsoft.com/office/drawing/2014/main" id="{DA30327A-A02A-4CD1-A353-603F1C495A79}"/>
                </a:ext>
              </a:extLst>
            </p:cNvPr>
            <p:cNvSpPr>
              <a:spLocks noChangeArrowheads="1"/>
            </p:cNvSpPr>
            <p:nvPr/>
          </p:nvSpPr>
          <p:spPr bwMode="auto">
            <a:xfrm>
              <a:off x="1732298" y="3419272"/>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rgbClr val="5B5046"/>
                  </a:solidFill>
                  <a:latin typeface="方正喵呜体" panose="02010600010101010101" pitchFamily="2" charset="-122"/>
                  <a:ea typeface="方正喵呜体" panose="02010600010101010101" pitchFamily="2" charset="-122"/>
                </a:rPr>
                <a:t>评论篇幅</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4" name="组合 3">
            <a:extLst>
              <a:ext uri="{FF2B5EF4-FFF2-40B4-BE49-F238E27FC236}">
                <a16:creationId xmlns:a16="http://schemas.microsoft.com/office/drawing/2014/main" id="{D7CBB27C-4ED8-4653-B810-8119A735562B}"/>
              </a:ext>
            </a:extLst>
          </p:cNvPr>
          <p:cNvGrpSpPr/>
          <p:nvPr/>
        </p:nvGrpSpPr>
        <p:grpSpPr>
          <a:xfrm>
            <a:off x="6086601" y="3543795"/>
            <a:ext cx="135416" cy="358292"/>
            <a:chOff x="4564951" y="2657846"/>
            <a:chExt cx="101562" cy="268719"/>
          </a:xfrm>
        </p:grpSpPr>
        <p:sp>
          <p:nvSpPr>
            <p:cNvPr id="33" name="椭圆 32">
              <a:extLst>
                <a:ext uri="{FF2B5EF4-FFF2-40B4-BE49-F238E27FC236}">
                  <a16:creationId xmlns:a16="http://schemas.microsoft.com/office/drawing/2014/main" id="{1C9F8102-4B44-4C99-BC84-754A13CE7891}"/>
                </a:ext>
              </a:extLst>
            </p:cNvPr>
            <p:cNvSpPr/>
            <p:nvPr/>
          </p:nvSpPr>
          <p:spPr>
            <a:xfrm>
              <a:off x="4564951" y="2657846"/>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sp>
          <p:nvSpPr>
            <p:cNvPr id="34" name="椭圆 33">
              <a:extLst>
                <a:ext uri="{FF2B5EF4-FFF2-40B4-BE49-F238E27FC236}">
                  <a16:creationId xmlns:a16="http://schemas.microsoft.com/office/drawing/2014/main" id="{B6BD8EAF-B40A-4305-9E41-ACD103EE3148}"/>
                </a:ext>
              </a:extLst>
            </p:cNvPr>
            <p:cNvSpPr/>
            <p:nvPr/>
          </p:nvSpPr>
          <p:spPr>
            <a:xfrm>
              <a:off x="4564951" y="2825003"/>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grpSp>
      <p:grpSp>
        <p:nvGrpSpPr>
          <p:cNvPr id="6" name="组合 5">
            <a:extLst>
              <a:ext uri="{FF2B5EF4-FFF2-40B4-BE49-F238E27FC236}">
                <a16:creationId xmlns:a16="http://schemas.microsoft.com/office/drawing/2014/main" id="{18432C5E-393D-446F-B4D7-E4A66ACE430E}"/>
              </a:ext>
            </a:extLst>
          </p:cNvPr>
          <p:cNvGrpSpPr/>
          <p:nvPr/>
        </p:nvGrpSpPr>
        <p:grpSpPr>
          <a:xfrm>
            <a:off x="6086601" y="5020695"/>
            <a:ext cx="135416" cy="360405"/>
            <a:chOff x="4564951" y="3765521"/>
            <a:chExt cx="101562" cy="270304"/>
          </a:xfrm>
        </p:grpSpPr>
        <p:sp>
          <p:nvSpPr>
            <p:cNvPr id="35" name="椭圆 34">
              <a:extLst>
                <a:ext uri="{FF2B5EF4-FFF2-40B4-BE49-F238E27FC236}">
                  <a16:creationId xmlns:a16="http://schemas.microsoft.com/office/drawing/2014/main" id="{83CBC3E8-0DD6-42B5-B2BA-23FCD6DC2D98}"/>
                </a:ext>
              </a:extLst>
            </p:cNvPr>
            <p:cNvSpPr/>
            <p:nvPr/>
          </p:nvSpPr>
          <p:spPr>
            <a:xfrm>
              <a:off x="4564951" y="3765521"/>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sp>
          <p:nvSpPr>
            <p:cNvPr id="36" name="椭圆 35">
              <a:extLst>
                <a:ext uri="{FF2B5EF4-FFF2-40B4-BE49-F238E27FC236}">
                  <a16:creationId xmlns:a16="http://schemas.microsoft.com/office/drawing/2014/main" id="{DAB8CFF7-8ED9-4C87-B2BC-C7FF2F8F2E1E}"/>
                </a:ext>
              </a:extLst>
            </p:cNvPr>
            <p:cNvSpPr/>
            <p:nvPr/>
          </p:nvSpPr>
          <p:spPr>
            <a:xfrm>
              <a:off x="4564951" y="3934263"/>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grpSp>
      <p:grpSp>
        <p:nvGrpSpPr>
          <p:cNvPr id="8" name="组合 7">
            <a:extLst>
              <a:ext uri="{FF2B5EF4-FFF2-40B4-BE49-F238E27FC236}">
                <a16:creationId xmlns:a16="http://schemas.microsoft.com/office/drawing/2014/main" id="{00DD3BEF-D4AE-4C9C-B105-AF8496D09FF1}"/>
              </a:ext>
            </a:extLst>
          </p:cNvPr>
          <p:cNvGrpSpPr/>
          <p:nvPr/>
        </p:nvGrpSpPr>
        <p:grpSpPr>
          <a:xfrm>
            <a:off x="6086601" y="6499707"/>
            <a:ext cx="135416" cy="358293"/>
            <a:chOff x="4564951" y="4874780"/>
            <a:chExt cx="101562" cy="268720"/>
          </a:xfrm>
        </p:grpSpPr>
        <p:sp>
          <p:nvSpPr>
            <p:cNvPr id="37" name="椭圆 36">
              <a:extLst>
                <a:ext uri="{FF2B5EF4-FFF2-40B4-BE49-F238E27FC236}">
                  <a16:creationId xmlns:a16="http://schemas.microsoft.com/office/drawing/2014/main" id="{5C2A3C0E-842C-47AE-8B4F-BC43388BCFE7}"/>
                </a:ext>
              </a:extLst>
            </p:cNvPr>
            <p:cNvSpPr/>
            <p:nvPr/>
          </p:nvSpPr>
          <p:spPr>
            <a:xfrm>
              <a:off x="4564951" y="4874780"/>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endParaRPr>
            </a:p>
          </p:txBody>
        </p:sp>
        <p:sp>
          <p:nvSpPr>
            <p:cNvPr id="38" name="椭圆 37">
              <a:extLst>
                <a:ext uri="{FF2B5EF4-FFF2-40B4-BE49-F238E27FC236}">
                  <a16:creationId xmlns:a16="http://schemas.microsoft.com/office/drawing/2014/main" id="{4421FE0F-07C4-4D28-9742-479F47CCC90A}"/>
                </a:ext>
              </a:extLst>
            </p:cNvPr>
            <p:cNvSpPr/>
            <p:nvPr/>
          </p:nvSpPr>
          <p:spPr>
            <a:xfrm>
              <a:off x="4564951" y="5041938"/>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endParaRPr>
            </a:p>
          </p:txBody>
        </p:sp>
      </p:grpSp>
      <p:grpSp>
        <p:nvGrpSpPr>
          <p:cNvPr id="2" name="组合 1">
            <a:extLst>
              <a:ext uri="{FF2B5EF4-FFF2-40B4-BE49-F238E27FC236}">
                <a16:creationId xmlns:a16="http://schemas.microsoft.com/office/drawing/2014/main" id="{303062E0-F40B-4272-84B5-C009CBC240E3}"/>
              </a:ext>
            </a:extLst>
          </p:cNvPr>
          <p:cNvGrpSpPr/>
          <p:nvPr/>
        </p:nvGrpSpPr>
        <p:grpSpPr>
          <a:xfrm>
            <a:off x="6086601" y="2110626"/>
            <a:ext cx="135416" cy="358292"/>
            <a:chOff x="4564951" y="1582969"/>
            <a:chExt cx="101562" cy="268719"/>
          </a:xfrm>
        </p:grpSpPr>
        <p:sp>
          <p:nvSpPr>
            <p:cNvPr id="39" name="椭圆 38">
              <a:extLst>
                <a:ext uri="{FF2B5EF4-FFF2-40B4-BE49-F238E27FC236}">
                  <a16:creationId xmlns:a16="http://schemas.microsoft.com/office/drawing/2014/main" id="{7DF621FE-E4B9-48E8-AEC0-8693545510EC}"/>
                </a:ext>
              </a:extLst>
            </p:cNvPr>
            <p:cNvSpPr/>
            <p:nvPr/>
          </p:nvSpPr>
          <p:spPr>
            <a:xfrm>
              <a:off x="4564951" y="1750126"/>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sp>
          <p:nvSpPr>
            <p:cNvPr id="40" name="椭圆 39">
              <a:extLst>
                <a:ext uri="{FF2B5EF4-FFF2-40B4-BE49-F238E27FC236}">
                  <a16:creationId xmlns:a16="http://schemas.microsoft.com/office/drawing/2014/main" id="{33889569-8E1D-4792-8B0A-66CD2A5961D2}"/>
                </a:ext>
              </a:extLst>
            </p:cNvPr>
            <p:cNvSpPr/>
            <p:nvPr/>
          </p:nvSpPr>
          <p:spPr>
            <a:xfrm>
              <a:off x="4564951" y="1582969"/>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grpSp>
      <p:sp>
        <p:nvSpPr>
          <p:cNvPr id="55" name="TextBox 7">
            <a:extLst>
              <a:ext uri="{FF2B5EF4-FFF2-40B4-BE49-F238E27FC236}">
                <a16:creationId xmlns:a16="http://schemas.microsoft.com/office/drawing/2014/main" id="{B017628D-8EE4-4024-8F14-F8B3801F2E14}"/>
              </a:ext>
            </a:extLst>
          </p:cNvPr>
          <p:cNvSpPr>
            <a:spLocks noChangeArrowheads="1"/>
          </p:cNvSpPr>
          <p:nvPr/>
        </p:nvSpPr>
        <p:spPr bwMode="auto">
          <a:xfrm>
            <a:off x="2385069" y="260532"/>
            <a:ext cx="5595966" cy="656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267"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数据来源</a:t>
            </a:r>
            <a:r>
              <a:rPr lang="en-US" altLang="zh-CN" sz="4267"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a:t>
            </a:r>
            <a:r>
              <a:rPr lang="zh-CN" altLang="en-US" sz="4267"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豆瓣网</a:t>
            </a:r>
          </a:p>
        </p:txBody>
      </p:sp>
      <p:grpSp>
        <p:nvGrpSpPr>
          <p:cNvPr id="15" name="组合 14">
            <a:extLst>
              <a:ext uri="{FF2B5EF4-FFF2-40B4-BE49-F238E27FC236}">
                <a16:creationId xmlns:a16="http://schemas.microsoft.com/office/drawing/2014/main" id="{F43CCDCC-777F-48F8-9AFA-8788C21E88DA}"/>
              </a:ext>
            </a:extLst>
          </p:cNvPr>
          <p:cNvGrpSpPr/>
          <p:nvPr/>
        </p:nvGrpSpPr>
        <p:grpSpPr>
          <a:xfrm>
            <a:off x="5677534" y="2551445"/>
            <a:ext cx="902777" cy="902777"/>
            <a:chOff x="4258150" y="1913583"/>
            <a:chExt cx="677083" cy="677083"/>
          </a:xfrm>
        </p:grpSpPr>
        <p:sp>
          <p:nvSpPr>
            <p:cNvPr id="31" name="椭圆 9">
              <a:extLst>
                <a:ext uri="{FF2B5EF4-FFF2-40B4-BE49-F238E27FC236}">
                  <a16:creationId xmlns:a16="http://schemas.microsoft.com/office/drawing/2014/main" id="{BB63C0F4-0AF8-4520-9992-AC5E6DB6349F}"/>
                </a:ext>
              </a:extLst>
            </p:cNvPr>
            <p:cNvSpPr>
              <a:spLocks noChangeArrowheads="1"/>
            </p:cNvSpPr>
            <p:nvPr/>
          </p:nvSpPr>
          <p:spPr bwMode="auto">
            <a:xfrm>
              <a:off x="4258150" y="1913583"/>
              <a:ext cx="677083" cy="677083"/>
            </a:xfrm>
            <a:prstGeom prst="ellipse">
              <a:avLst/>
            </a:prstGeom>
            <a:noFill/>
            <a:ln w="12700">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14" name="图片 13">
              <a:extLst>
                <a:ext uri="{FF2B5EF4-FFF2-40B4-BE49-F238E27FC236}">
                  <a16:creationId xmlns:a16="http://schemas.microsoft.com/office/drawing/2014/main" id="{5BA0709A-3166-4918-912C-CBA1A575A7ED}"/>
                </a:ext>
              </a:extLst>
            </p:cNvPr>
            <p:cNvPicPr>
              <a:picLocks noChangeAspect="1"/>
            </p:cNvPicPr>
            <p:nvPr/>
          </p:nvPicPr>
          <p:blipFill>
            <a:blip r:embed="rId3"/>
            <a:stretch>
              <a:fillRect/>
            </a:stretch>
          </p:blipFill>
          <p:spPr>
            <a:xfrm>
              <a:off x="4401021" y="1998771"/>
              <a:ext cx="396274" cy="487722"/>
            </a:xfrm>
            <a:prstGeom prst="rect">
              <a:avLst/>
            </a:prstGeom>
          </p:spPr>
        </p:pic>
      </p:grpSp>
      <p:grpSp>
        <p:nvGrpSpPr>
          <p:cNvPr id="32" name="组合 31">
            <a:extLst>
              <a:ext uri="{FF2B5EF4-FFF2-40B4-BE49-F238E27FC236}">
                <a16:creationId xmlns:a16="http://schemas.microsoft.com/office/drawing/2014/main" id="{89CAC64A-B79C-430B-A5C3-CC1D6D3EF16E}"/>
              </a:ext>
            </a:extLst>
          </p:cNvPr>
          <p:cNvGrpSpPr/>
          <p:nvPr/>
        </p:nvGrpSpPr>
        <p:grpSpPr>
          <a:xfrm>
            <a:off x="5041277" y="191505"/>
            <a:ext cx="3710287" cy="934801"/>
            <a:chOff x="3425584" y="-4774"/>
            <a:chExt cx="2782715" cy="701101"/>
          </a:xfrm>
        </p:grpSpPr>
        <p:sp>
          <p:nvSpPr>
            <p:cNvPr id="57" name="任意多边形 15">
              <a:extLst>
                <a:ext uri="{FF2B5EF4-FFF2-40B4-BE49-F238E27FC236}">
                  <a16:creationId xmlns:a16="http://schemas.microsoft.com/office/drawing/2014/main" id="{D7630F7F-BB09-484F-942F-4DE145BC5027}"/>
                </a:ext>
              </a:extLst>
            </p:cNvPr>
            <p:cNvSpPr/>
            <p:nvPr/>
          </p:nvSpPr>
          <p:spPr>
            <a:xfrm flipV="1">
              <a:off x="3425584" y="578669"/>
              <a:ext cx="2340736" cy="7117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5B50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18" name="图片 17">
              <a:extLst>
                <a:ext uri="{FF2B5EF4-FFF2-40B4-BE49-F238E27FC236}">
                  <a16:creationId xmlns:a16="http://schemas.microsoft.com/office/drawing/2014/main" id="{BA84A2F0-3322-4B88-B4FF-24F2F7C5F80A}"/>
                </a:ext>
              </a:extLst>
            </p:cNvPr>
            <p:cNvPicPr>
              <a:picLocks noChangeAspect="1"/>
            </p:cNvPicPr>
            <p:nvPr/>
          </p:nvPicPr>
          <p:blipFill>
            <a:blip r:embed="rId4"/>
            <a:stretch>
              <a:fillRect/>
            </a:stretch>
          </p:blipFill>
          <p:spPr>
            <a:xfrm>
              <a:off x="5763252" y="-4774"/>
              <a:ext cx="445047" cy="701101"/>
            </a:xfrm>
            <a:prstGeom prst="rect">
              <a:avLst/>
            </a:prstGeom>
          </p:spPr>
        </p:pic>
      </p:grpSp>
      <p:pic>
        <p:nvPicPr>
          <p:cNvPr id="19" name="图片 18">
            <a:extLst>
              <a:ext uri="{FF2B5EF4-FFF2-40B4-BE49-F238E27FC236}">
                <a16:creationId xmlns:a16="http://schemas.microsoft.com/office/drawing/2014/main" id="{B65B188C-69B0-4F0F-AC22-7724C6A06AA8}"/>
              </a:ext>
            </a:extLst>
          </p:cNvPr>
          <p:cNvPicPr>
            <a:picLocks noChangeAspect="1"/>
          </p:cNvPicPr>
          <p:nvPr/>
        </p:nvPicPr>
        <p:blipFill>
          <a:blip r:embed="rId5"/>
          <a:stretch>
            <a:fillRect/>
          </a:stretch>
        </p:blipFill>
        <p:spPr>
          <a:xfrm>
            <a:off x="1982699" y="343421"/>
            <a:ext cx="699068" cy="560880"/>
          </a:xfrm>
          <a:prstGeom prst="rect">
            <a:avLst/>
          </a:prstGeom>
        </p:spPr>
      </p:pic>
      <p:grpSp>
        <p:nvGrpSpPr>
          <p:cNvPr id="46" name="组合 45">
            <a:extLst>
              <a:ext uri="{FF2B5EF4-FFF2-40B4-BE49-F238E27FC236}">
                <a16:creationId xmlns:a16="http://schemas.microsoft.com/office/drawing/2014/main" id="{3C7C01A8-D893-4C4E-B103-F8731CC3C429}"/>
              </a:ext>
            </a:extLst>
          </p:cNvPr>
          <p:cNvGrpSpPr/>
          <p:nvPr/>
        </p:nvGrpSpPr>
        <p:grpSpPr>
          <a:xfrm>
            <a:off x="5677534" y="3984614"/>
            <a:ext cx="902777" cy="902777"/>
            <a:chOff x="4258150" y="2988460"/>
            <a:chExt cx="677083" cy="677083"/>
          </a:xfrm>
        </p:grpSpPr>
        <p:sp>
          <p:nvSpPr>
            <p:cNvPr id="30" name="椭圆 9">
              <a:extLst>
                <a:ext uri="{FF2B5EF4-FFF2-40B4-BE49-F238E27FC236}">
                  <a16:creationId xmlns:a16="http://schemas.microsoft.com/office/drawing/2014/main" id="{8257AB96-C4DA-4D5C-88A2-30F7EB7E7EC9}"/>
                </a:ext>
              </a:extLst>
            </p:cNvPr>
            <p:cNvSpPr>
              <a:spLocks noChangeArrowheads="1"/>
            </p:cNvSpPr>
            <p:nvPr/>
          </p:nvSpPr>
          <p:spPr bwMode="auto">
            <a:xfrm>
              <a:off x="4258150" y="2988460"/>
              <a:ext cx="677083" cy="677083"/>
            </a:xfrm>
            <a:prstGeom prst="ellipse">
              <a:avLst/>
            </a:prstGeom>
            <a:noFill/>
            <a:ln w="15875">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43" name="图片 42">
              <a:extLst>
                <a:ext uri="{FF2B5EF4-FFF2-40B4-BE49-F238E27FC236}">
                  <a16:creationId xmlns:a16="http://schemas.microsoft.com/office/drawing/2014/main" id="{90885D6F-58B7-4C0B-B083-A081C490C3C7}"/>
                </a:ext>
              </a:extLst>
            </p:cNvPr>
            <p:cNvPicPr>
              <a:picLocks noChangeAspect="1"/>
            </p:cNvPicPr>
            <p:nvPr/>
          </p:nvPicPr>
          <p:blipFill>
            <a:blip r:embed="rId6"/>
            <a:stretch>
              <a:fillRect/>
            </a:stretch>
          </p:blipFill>
          <p:spPr>
            <a:xfrm>
              <a:off x="4412596" y="3049291"/>
              <a:ext cx="414564" cy="566977"/>
            </a:xfrm>
            <a:prstGeom prst="rect">
              <a:avLst/>
            </a:prstGeom>
          </p:spPr>
        </p:pic>
      </p:grpSp>
      <p:grpSp>
        <p:nvGrpSpPr>
          <p:cNvPr id="45" name="组合 44">
            <a:extLst>
              <a:ext uri="{FF2B5EF4-FFF2-40B4-BE49-F238E27FC236}">
                <a16:creationId xmlns:a16="http://schemas.microsoft.com/office/drawing/2014/main" id="{DF3C9CFF-F116-47D7-91E0-98CB6B14685B}"/>
              </a:ext>
            </a:extLst>
          </p:cNvPr>
          <p:cNvGrpSpPr/>
          <p:nvPr/>
        </p:nvGrpSpPr>
        <p:grpSpPr>
          <a:xfrm>
            <a:off x="5677534" y="5489508"/>
            <a:ext cx="902777" cy="902777"/>
            <a:chOff x="4258150" y="4117130"/>
            <a:chExt cx="677083" cy="677083"/>
          </a:xfrm>
        </p:grpSpPr>
        <p:sp>
          <p:nvSpPr>
            <p:cNvPr id="20" name="椭圆 9">
              <a:extLst>
                <a:ext uri="{FF2B5EF4-FFF2-40B4-BE49-F238E27FC236}">
                  <a16:creationId xmlns:a16="http://schemas.microsoft.com/office/drawing/2014/main" id="{F8B4B8A2-2984-4A16-A882-BB9388977347}"/>
                </a:ext>
              </a:extLst>
            </p:cNvPr>
            <p:cNvSpPr>
              <a:spLocks noChangeArrowheads="1"/>
            </p:cNvSpPr>
            <p:nvPr/>
          </p:nvSpPr>
          <p:spPr bwMode="auto">
            <a:xfrm>
              <a:off x="4258150" y="4117130"/>
              <a:ext cx="677083" cy="677083"/>
            </a:xfrm>
            <a:prstGeom prst="ellipse">
              <a:avLst/>
            </a:prstGeom>
            <a:noFill/>
            <a:ln w="15875">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44" name="图片 43">
              <a:extLst>
                <a:ext uri="{FF2B5EF4-FFF2-40B4-BE49-F238E27FC236}">
                  <a16:creationId xmlns:a16="http://schemas.microsoft.com/office/drawing/2014/main" id="{DD428302-5930-4FEC-ABD3-7C52BAF06531}"/>
                </a:ext>
              </a:extLst>
            </p:cNvPr>
            <p:cNvPicPr>
              <a:picLocks noChangeAspect="1"/>
            </p:cNvPicPr>
            <p:nvPr/>
          </p:nvPicPr>
          <p:blipFill>
            <a:blip r:embed="rId7"/>
            <a:stretch>
              <a:fillRect/>
            </a:stretch>
          </p:blipFill>
          <p:spPr>
            <a:xfrm>
              <a:off x="4342427" y="4255438"/>
              <a:ext cx="445047" cy="438950"/>
            </a:xfrm>
            <a:prstGeom prst="rect">
              <a:avLst/>
            </a:prstGeom>
          </p:spPr>
        </p:pic>
      </p:grpSp>
      <p:sp>
        <p:nvSpPr>
          <p:cNvPr id="49" name="文本框 18">
            <a:extLst>
              <a:ext uri="{FF2B5EF4-FFF2-40B4-BE49-F238E27FC236}">
                <a16:creationId xmlns:a16="http://schemas.microsoft.com/office/drawing/2014/main" id="{A47803F6-E871-4ECB-B3AB-CDA87FE9557A}"/>
              </a:ext>
            </a:extLst>
          </p:cNvPr>
          <p:cNvSpPr>
            <a:spLocks noChangeArrowheads="1"/>
          </p:cNvSpPr>
          <p:nvPr/>
        </p:nvSpPr>
        <p:spPr bwMode="auto">
          <a:xfrm>
            <a:off x="1275315" y="2802515"/>
            <a:ext cx="34846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标题数字等都可以通过点击和重新输入进行更改。</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6434282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1000"/>
                            </p:stCondLst>
                            <p:childTnLst>
                              <p:par>
                                <p:cTn id="15" presetID="2" presetClass="entr" presetSubtype="1" fill="hold" grpId="0" nodeType="afterEffect">
                                  <p:stCondLst>
                                    <p:cond delay="0"/>
                                  </p:stCondLst>
                                  <p:iterate type="lt">
                                    <p:tmPct val="10000"/>
                                  </p:iterate>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ppt_x"/>
                                          </p:val>
                                        </p:tav>
                                        <p:tav tm="100000">
                                          <p:val>
                                            <p:strVal val="#ppt_x"/>
                                          </p:val>
                                        </p:tav>
                                      </p:tavLst>
                                    </p:anim>
                                    <p:anim calcmode="lin" valueType="num">
                                      <p:cBhvr additive="base">
                                        <p:cTn id="18" dur="500" fill="hold"/>
                                        <p:tgtEl>
                                          <p:spTgt spid="55"/>
                                        </p:tgtEl>
                                        <p:attrNameLst>
                                          <p:attrName>ppt_y</p:attrName>
                                        </p:attrNameLst>
                                      </p:cBhvr>
                                      <p:tavLst>
                                        <p:tav tm="0">
                                          <p:val>
                                            <p:strVal val="0-#ppt_h/2"/>
                                          </p:val>
                                        </p:tav>
                                        <p:tav tm="100000">
                                          <p:val>
                                            <p:strVal val="#ppt_y"/>
                                          </p:val>
                                        </p:tav>
                                      </p:tavLst>
                                    </p:anim>
                                  </p:childTnLst>
                                </p:cTn>
                              </p:par>
                            </p:childTnLst>
                          </p:cTn>
                        </p:par>
                        <p:par>
                          <p:cTn id="19" fill="hold">
                            <p:stCondLst>
                              <p:cond delay="1900"/>
                            </p:stCondLst>
                            <p:childTnLst>
                              <p:par>
                                <p:cTn id="20" presetID="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49" presetClass="entr" presetSubtype="0" decel="10000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childTnLst>
                          </p:cTn>
                        </p:par>
                        <p:par>
                          <p:cTn id="31" fill="hold">
                            <p:stCondLst>
                              <p:cond delay="2900"/>
                            </p:stCondLst>
                            <p:childTnLst>
                              <p:par>
                                <p:cTn id="32" presetID="2" presetClass="entr" presetSubtype="1"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childTnLst>
                          </p:cTn>
                        </p:par>
                        <p:par>
                          <p:cTn id="36" fill="hold">
                            <p:stCondLst>
                              <p:cond delay="3400"/>
                            </p:stCondLst>
                            <p:childTnLst>
                              <p:par>
                                <p:cTn id="37" presetID="49" presetClass="entr" presetSubtype="0" decel="10000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 calcmode="lin" valueType="num">
                                      <p:cBhvr>
                                        <p:cTn id="41" dur="500" fill="hold"/>
                                        <p:tgtEl>
                                          <p:spTgt spid="46"/>
                                        </p:tgtEl>
                                        <p:attrNameLst>
                                          <p:attrName>style.rotation</p:attrName>
                                        </p:attrNameLst>
                                      </p:cBhvr>
                                      <p:tavLst>
                                        <p:tav tm="0">
                                          <p:val>
                                            <p:fltVal val="360"/>
                                          </p:val>
                                        </p:tav>
                                        <p:tav tm="100000">
                                          <p:val>
                                            <p:fltVal val="0"/>
                                          </p:val>
                                        </p:tav>
                                      </p:tavLst>
                                    </p:anim>
                                    <p:animEffect transition="in" filter="fade">
                                      <p:cBhvr>
                                        <p:cTn id="42" dur="500"/>
                                        <p:tgtEl>
                                          <p:spTgt spid="46"/>
                                        </p:tgtEl>
                                      </p:cBhvr>
                                    </p:animEffect>
                                  </p:childTnLst>
                                </p:cTn>
                              </p:par>
                            </p:childTnLst>
                          </p:cTn>
                        </p:par>
                        <p:par>
                          <p:cTn id="43" fill="hold">
                            <p:stCondLst>
                              <p:cond delay="3900"/>
                            </p:stCondLst>
                            <p:childTnLst>
                              <p:par>
                                <p:cTn id="44" presetID="2" presetClass="entr" presetSubtype="1"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0-#ppt_h/2"/>
                                          </p:val>
                                        </p:tav>
                                        <p:tav tm="100000">
                                          <p:val>
                                            <p:strVal val="#ppt_y"/>
                                          </p:val>
                                        </p:tav>
                                      </p:tavLst>
                                    </p:anim>
                                  </p:childTnLst>
                                </p:cTn>
                              </p:par>
                            </p:childTnLst>
                          </p:cTn>
                        </p:par>
                        <p:par>
                          <p:cTn id="48" fill="hold">
                            <p:stCondLst>
                              <p:cond delay="4400"/>
                            </p:stCondLst>
                            <p:childTnLst>
                              <p:par>
                                <p:cTn id="49" presetID="49" presetClass="entr" presetSubtype="0" decel="100000"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 calcmode="lin" valueType="num">
                                      <p:cBhvr>
                                        <p:cTn id="53" dur="500" fill="hold"/>
                                        <p:tgtEl>
                                          <p:spTgt spid="45"/>
                                        </p:tgtEl>
                                        <p:attrNameLst>
                                          <p:attrName>style.rotation</p:attrName>
                                        </p:attrNameLst>
                                      </p:cBhvr>
                                      <p:tavLst>
                                        <p:tav tm="0">
                                          <p:val>
                                            <p:fltVal val="360"/>
                                          </p:val>
                                        </p:tav>
                                        <p:tav tm="100000">
                                          <p:val>
                                            <p:fltVal val="0"/>
                                          </p:val>
                                        </p:tav>
                                      </p:tavLst>
                                    </p:anim>
                                    <p:animEffect transition="in" filter="fade">
                                      <p:cBhvr>
                                        <p:cTn id="54" dur="500"/>
                                        <p:tgtEl>
                                          <p:spTgt spid="45"/>
                                        </p:tgtEl>
                                      </p:cBhvr>
                                    </p:animEffect>
                                  </p:childTnLst>
                                </p:cTn>
                              </p:par>
                            </p:childTnLst>
                          </p:cTn>
                        </p:par>
                        <p:par>
                          <p:cTn id="55" fill="hold">
                            <p:stCondLst>
                              <p:cond delay="4900"/>
                            </p:stCondLst>
                            <p:childTnLst>
                              <p:par>
                                <p:cTn id="56" presetID="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ppt_x"/>
                                          </p:val>
                                        </p:tav>
                                        <p:tav tm="100000">
                                          <p:val>
                                            <p:strVal val="#ppt_x"/>
                                          </p:val>
                                        </p:tav>
                                      </p:tavLst>
                                    </p:anim>
                                    <p:anim calcmode="lin" valueType="num">
                                      <p:cBhvr additive="base">
                                        <p:cTn id="59" dur="500" fill="hold"/>
                                        <p:tgtEl>
                                          <p:spTgt spid="8"/>
                                        </p:tgtEl>
                                        <p:attrNameLst>
                                          <p:attrName>ppt_y</p:attrName>
                                        </p:attrNameLst>
                                      </p:cBhvr>
                                      <p:tavLst>
                                        <p:tav tm="0">
                                          <p:val>
                                            <p:strVal val="0-#ppt_h/2"/>
                                          </p:val>
                                        </p:tav>
                                        <p:tav tm="100000">
                                          <p:val>
                                            <p:strVal val="#ppt_y"/>
                                          </p:val>
                                        </p:tav>
                                      </p:tavLst>
                                    </p:anim>
                                  </p:childTnLst>
                                </p:cTn>
                              </p:par>
                            </p:childTnLst>
                          </p:cTn>
                        </p:par>
                        <p:par>
                          <p:cTn id="60" fill="hold">
                            <p:stCondLst>
                              <p:cond delay="5400"/>
                            </p:stCondLst>
                            <p:childTnLst>
                              <p:par>
                                <p:cTn id="61" presetID="2" presetClass="entr" presetSubtype="8"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0-#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0-#ppt_w/2"/>
                                          </p:val>
                                        </p:tav>
                                        <p:tav tm="100000">
                                          <p:val>
                                            <p:strVal val="#ppt_x"/>
                                          </p:val>
                                        </p:tav>
                                      </p:tavLst>
                                    </p:anim>
                                    <p:anim calcmode="lin" valueType="num">
                                      <p:cBhvr additive="base">
                                        <p:cTn id="68" dur="500" fill="hold"/>
                                        <p:tgtEl>
                                          <p:spTgt spid="1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3FFD2F0F-EB7F-49C2-B1DC-D06FBE96D757}"/>
              </a:ext>
            </a:extLst>
          </p:cNvPr>
          <p:cNvSpPr/>
          <p:nvPr/>
        </p:nvSpPr>
        <p:spPr>
          <a:xfrm>
            <a:off x="1499034" y="3993148"/>
            <a:ext cx="2241967" cy="45288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133" b="1" dirty="0">
                <a:solidFill>
                  <a:srgbClr val="5B5046"/>
                </a:solidFill>
                <a:latin typeface="方正喵呜体" panose="02010600010101010101" pitchFamily="2" charset="-122"/>
                <a:ea typeface="方正喵呜体" panose="02010600010101010101" pitchFamily="2" charset="-122"/>
              </a:rPr>
              <a:t>豆瓣评分</a:t>
            </a:r>
          </a:p>
        </p:txBody>
      </p:sp>
      <p:sp>
        <p:nvSpPr>
          <p:cNvPr id="31" name="矩形 30">
            <a:extLst>
              <a:ext uri="{FF2B5EF4-FFF2-40B4-BE49-F238E27FC236}">
                <a16:creationId xmlns:a16="http://schemas.microsoft.com/office/drawing/2014/main" id="{85FFBDDA-50FA-47C6-B53E-0A65E45A553C}"/>
              </a:ext>
            </a:extLst>
          </p:cNvPr>
          <p:cNvSpPr/>
          <p:nvPr/>
        </p:nvSpPr>
        <p:spPr>
          <a:xfrm>
            <a:off x="3984219" y="4513684"/>
            <a:ext cx="2241967" cy="1102289"/>
          </a:xfrm>
          <a:prstGeom prst="rect">
            <a:avLst/>
          </a:prstGeom>
        </p:spPr>
        <p:txBody>
          <a:bodyPr wrap="square">
            <a:spAutoFit/>
            <a:scene3d>
              <a:camera prst="orthographicFront"/>
              <a:lightRig rig="threePt" dir="t"/>
            </a:scene3d>
            <a:sp3d contourW="12700"/>
          </a:bodyPr>
          <a:lstStyle/>
          <a:p>
            <a:pPr lvl="0" algn="ctr">
              <a:lnSpc>
                <a:spcPct val="114000"/>
              </a:lnSpc>
            </a:pPr>
            <a:r>
              <a:rPr lang="zh-CN" altLang="en-US" sz="1467"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467"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32" name="矩形 31">
            <a:extLst>
              <a:ext uri="{FF2B5EF4-FFF2-40B4-BE49-F238E27FC236}">
                <a16:creationId xmlns:a16="http://schemas.microsoft.com/office/drawing/2014/main" id="{F7DB75DA-C459-45E9-AD89-6CD72D944C52}"/>
              </a:ext>
            </a:extLst>
          </p:cNvPr>
          <p:cNvSpPr/>
          <p:nvPr/>
        </p:nvSpPr>
        <p:spPr>
          <a:xfrm>
            <a:off x="3971519" y="3993148"/>
            <a:ext cx="2241967" cy="4661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133" b="1" dirty="0">
                <a:solidFill>
                  <a:srgbClr val="5B5046"/>
                </a:solidFill>
                <a:latin typeface="方正喵呜体" panose="02010600010101010101" pitchFamily="2" charset="-122"/>
                <a:ea typeface="方正喵呜体" panose="02010600010101010101" pitchFamily="2" charset="-122"/>
              </a:rPr>
              <a:t>评论篇幅</a:t>
            </a:r>
          </a:p>
        </p:txBody>
      </p:sp>
      <p:sp>
        <p:nvSpPr>
          <p:cNvPr id="33" name="矩形 32">
            <a:extLst>
              <a:ext uri="{FF2B5EF4-FFF2-40B4-BE49-F238E27FC236}">
                <a16:creationId xmlns:a16="http://schemas.microsoft.com/office/drawing/2014/main" id="{1570B7D3-2181-40BC-8EB3-510B6AA13789}"/>
              </a:ext>
            </a:extLst>
          </p:cNvPr>
          <p:cNvSpPr/>
          <p:nvPr/>
        </p:nvSpPr>
        <p:spPr>
          <a:xfrm>
            <a:off x="1549834" y="4513684"/>
            <a:ext cx="2241967" cy="330155"/>
          </a:xfrm>
          <a:prstGeom prst="rect">
            <a:avLst/>
          </a:prstGeom>
        </p:spPr>
        <p:txBody>
          <a:bodyPr wrap="square">
            <a:spAutoFit/>
            <a:scene3d>
              <a:camera prst="orthographicFront"/>
              <a:lightRig rig="threePt" dir="t"/>
            </a:scene3d>
            <a:sp3d contourW="12700"/>
          </a:bodyPr>
          <a:lstStyle/>
          <a:p>
            <a:pPr lvl="0" algn="ctr">
              <a:lnSpc>
                <a:spcPct val="114000"/>
              </a:lnSpc>
            </a:pPr>
            <a:r>
              <a:rPr lang="zh-CN" altLang="en-US" sz="1467" dirty="0">
                <a:solidFill>
                  <a:srgbClr val="5B5046"/>
                </a:solidFill>
                <a:latin typeface="方正喵呜体" panose="02010600010101010101" pitchFamily="2" charset="-122"/>
                <a:ea typeface="方正喵呜体" panose="02010600010101010101" pitchFamily="2" charset="-122"/>
                <a:cs typeface="+mn-ea"/>
                <a:sym typeface="+mn-lt"/>
              </a:rPr>
              <a:t>约</a:t>
            </a:r>
            <a:r>
              <a:rPr lang="en-US" altLang="zh-CN" sz="1467" dirty="0">
                <a:solidFill>
                  <a:srgbClr val="5B5046"/>
                </a:solidFill>
                <a:latin typeface="方正喵呜体" panose="02010600010101010101" pitchFamily="2" charset="-122"/>
                <a:ea typeface="方正喵呜体" panose="02010600010101010101" pitchFamily="2" charset="-122"/>
                <a:cs typeface="+mn-ea"/>
                <a:sym typeface="+mn-lt"/>
              </a:rPr>
              <a:t>2</a:t>
            </a:r>
            <a:r>
              <a:rPr lang="zh-CN" altLang="en-US" sz="1467" dirty="0">
                <a:solidFill>
                  <a:srgbClr val="5B5046"/>
                </a:solidFill>
                <a:latin typeface="方正喵呜体" panose="02010600010101010101" pitchFamily="2" charset="-122"/>
                <a:ea typeface="方正喵呜体" panose="02010600010101010101" pitchFamily="2" charset="-122"/>
                <a:cs typeface="+mn-ea"/>
                <a:sym typeface="+mn-lt"/>
              </a:rPr>
              <a:t>万篇</a:t>
            </a:r>
            <a:endParaRPr lang="en-US" altLang="zh-CN" sz="1467"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34" name="矩形 33">
            <a:extLst>
              <a:ext uri="{FF2B5EF4-FFF2-40B4-BE49-F238E27FC236}">
                <a16:creationId xmlns:a16="http://schemas.microsoft.com/office/drawing/2014/main" id="{C461F782-4EB0-45DF-B581-BD3A0C29DA8D}"/>
              </a:ext>
            </a:extLst>
          </p:cNvPr>
          <p:cNvSpPr/>
          <p:nvPr/>
        </p:nvSpPr>
        <p:spPr>
          <a:xfrm>
            <a:off x="6438858" y="4513684"/>
            <a:ext cx="2241967" cy="1102289"/>
          </a:xfrm>
          <a:prstGeom prst="rect">
            <a:avLst/>
          </a:prstGeom>
        </p:spPr>
        <p:txBody>
          <a:bodyPr wrap="square">
            <a:spAutoFit/>
            <a:scene3d>
              <a:camera prst="orthographicFront"/>
              <a:lightRig rig="threePt" dir="t"/>
            </a:scene3d>
            <a:sp3d contourW="12700"/>
          </a:bodyPr>
          <a:lstStyle/>
          <a:p>
            <a:pPr lvl="0" algn="ctr">
              <a:lnSpc>
                <a:spcPct val="114000"/>
              </a:lnSpc>
            </a:pPr>
            <a:r>
              <a:rPr lang="zh-CN" altLang="en-US" sz="1467"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467"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35" name="矩形 34">
            <a:extLst>
              <a:ext uri="{FF2B5EF4-FFF2-40B4-BE49-F238E27FC236}">
                <a16:creationId xmlns:a16="http://schemas.microsoft.com/office/drawing/2014/main" id="{511BB650-A725-4AFD-9C33-0C58FB92244E}"/>
              </a:ext>
            </a:extLst>
          </p:cNvPr>
          <p:cNvSpPr/>
          <p:nvPr/>
        </p:nvSpPr>
        <p:spPr>
          <a:xfrm>
            <a:off x="6388058" y="3993148"/>
            <a:ext cx="2241967" cy="45288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133" b="1" dirty="0">
                <a:solidFill>
                  <a:srgbClr val="5B5046"/>
                </a:solidFill>
                <a:latin typeface="方正喵呜体" panose="02010600010101010101" pitchFamily="2" charset="-122"/>
                <a:ea typeface="方正喵呜体" panose="02010600010101010101" pitchFamily="2" charset="-122"/>
              </a:rPr>
              <a:t>评论数、点赞量</a:t>
            </a:r>
          </a:p>
        </p:txBody>
      </p:sp>
      <p:sp>
        <p:nvSpPr>
          <p:cNvPr id="36" name="矩形 35">
            <a:extLst>
              <a:ext uri="{FF2B5EF4-FFF2-40B4-BE49-F238E27FC236}">
                <a16:creationId xmlns:a16="http://schemas.microsoft.com/office/drawing/2014/main" id="{29948873-B220-49E2-99F9-3210A7C4D975}"/>
              </a:ext>
            </a:extLst>
          </p:cNvPr>
          <p:cNvSpPr/>
          <p:nvPr/>
        </p:nvSpPr>
        <p:spPr>
          <a:xfrm>
            <a:off x="8780947" y="4513684"/>
            <a:ext cx="2241967" cy="1102289"/>
          </a:xfrm>
          <a:prstGeom prst="rect">
            <a:avLst/>
          </a:prstGeom>
        </p:spPr>
        <p:txBody>
          <a:bodyPr wrap="square">
            <a:spAutoFit/>
            <a:scene3d>
              <a:camera prst="orthographicFront"/>
              <a:lightRig rig="threePt" dir="t"/>
            </a:scene3d>
            <a:sp3d contourW="12700"/>
          </a:bodyPr>
          <a:lstStyle/>
          <a:p>
            <a:pPr lvl="0" algn="ctr">
              <a:lnSpc>
                <a:spcPct val="114000"/>
              </a:lnSpc>
            </a:pPr>
            <a:r>
              <a:rPr lang="zh-CN" altLang="en-US" sz="1467"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467"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37" name="矩形 36">
            <a:extLst>
              <a:ext uri="{FF2B5EF4-FFF2-40B4-BE49-F238E27FC236}">
                <a16:creationId xmlns:a16="http://schemas.microsoft.com/office/drawing/2014/main" id="{910B0471-0705-4011-9E34-3583DC5A147E}"/>
              </a:ext>
            </a:extLst>
          </p:cNvPr>
          <p:cNvSpPr/>
          <p:nvPr/>
        </p:nvSpPr>
        <p:spPr>
          <a:xfrm>
            <a:off x="8755547" y="3993148"/>
            <a:ext cx="2241967" cy="4661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133" b="1" dirty="0">
                <a:solidFill>
                  <a:srgbClr val="5B5046"/>
                </a:solidFill>
                <a:latin typeface="方正喵呜体" panose="02010600010101010101" pitchFamily="2" charset="-122"/>
                <a:ea typeface="方正喵呜体" panose="02010600010101010101" pitchFamily="2" charset="-122"/>
              </a:rPr>
              <a:t>阅读次数</a:t>
            </a:r>
          </a:p>
        </p:txBody>
      </p:sp>
      <p:pic>
        <p:nvPicPr>
          <p:cNvPr id="13" name="图片 12">
            <a:extLst>
              <a:ext uri="{FF2B5EF4-FFF2-40B4-BE49-F238E27FC236}">
                <a16:creationId xmlns:a16="http://schemas.microsoft.com/office/drawing/2014/main" id="{32A78BED-CDBC-4105-9F59-AF2202C1A2FD}"/>
              </a:ext>
            </a:extLst>
          </p:cNvPr>
          <p:cNvPicPr>
            <a:picLocks noChangeAspect="1"/>
          </p:cNvPicPr>
          <p:nvPr/>
        </p:nvPicPr>
        <p:blipFill>
          <a:blip r:embed="rId3"/>
          <a:stretch>
            <a:fillRect/>
          </a:stretch>
        </p:blipFill>
        <p:spPr>
          <a:xfrm>
            <a:off x="2039771" y="2295363"/>
            <a:ext cx="991701" cy="1276207"/>
          </a:xfrm>
          <a:prstGeom prst="rect">
            <a:avLst/>
          </a:prstGeom>
        </p:spPr>
      </p:pic>
      <p:pic>
        <p:nvPicPr>
          <p:cNvPr id="14" name="图片 13">
            <a:extLst>
              <a:ext uri="{FF2B5EF4-FFF2-40B4-BE49-F238E27FC236}">
                <a16:creationId xmlns:a16="http://schemas.microsoft.com/office/drawing/2014/main" id="{07304BC8-4E9A-48D6-A26D-035E7C4E0431}"/>
              </a:ext>
            </a:extLst>
          </p:cNvPr>
          <p:cNvPicPr>
            <a:picLocks noChangeAspect="1"/>
          </p:cNvPicPr>
          <p:nvPr/>
        </p:nvPicPr>
        <p:blipFill>
          <a:blip r:embed="rId4"/>
          <a:stretch>
            <a:fillRect/>
          </a:stretch>
        </p:blipFill>
        <p:spPr>
          <a:xfrm>
            <a:off x="4566672" y="2392422"/>
            <a:ext cx="1081117" cy="1162405"/>
          </a:xfrm>
          <a:prstGeom prst="rect">
            <a:avLst/>
          </a:prstGeom>
        </p:spPr>
      </p:pic>
      <p:pic>
        <p:nvPicPr>
          <p:cNvPr id="16" name="图片 15">
            <a:extLst>
              <a:ext uri="{FF2B5EF4-FFF2-40B4-BE49-F238E27FC236}">
                <a16:creationId xmlns:a16="http://schemas.microsoft.com/office/drawing/2014/main" id="{EE64A0CE-3910-41D5-B672-0F049F4CDDEA}"/>
              </a:ext>
            </a:extLst>
          </p:cNvPr>
          <p:cNvPicPr>
            <a:picLocks noChangeAspect="1"/>
          </p:cNvPicPr>
          <p:nvPr/>
        </p:nvPicPr>
        <p:blipFill>
          <a:blip r:embed="rId5"/>
          <a:stretch>
            <a:fillRect/>
          </a:stretch>
        </p:blipFill>
        <p:spPr>
          <a:xfrm>
            <a:off x="6745731" y="2520386"/>
            <a:ext cx="1276207" cy="1032345"/>
          </a:xfrm>
          <a:prstGeom prst="rect">
            <a:avLst/>
          </a:prstGeom>
        </p:spPr>
      </p:pic>
      <p:pic>
        <p:nvPicPr>
          <p:cNvPr id="17" name="图片 16">
            <a:extLst>
              <a:ext uri="{FF2B5EF4-FFF2-40B4-BE49-F238E27FC236}">
                <a16:creationId xmlns:a16="http://schemas.microsoft.com/office/drawing/2014/main" id="{F86F4DA0-DDCE-47D7-84D2-E6E084A45B79}"/>
              </a:ext>
            </a:extLst>
          </p:cNvPr>
          <p:cNvPicPr>
            <a:picLocks noChangeAspect="1"/>
          </p:cNvPicPr>
          <p:nvPr/>
        </p:nvPicPr>
        <p:blipFill>
          <a:blip r:embed="rId6"/>
          <a:stretch>
            <a:fillRect/>
          </a:stretch>
        </p:blipFill>
        <p:spPr>
          <a:xfrm>
            <a:off x="9218698" y="2517332"/>
            <a:ext cx="1211177" cy="886029"/>
          </a:xfrm>
          <a:prstGeom prst="rect">
            <a:avLst/>
          </a:prstGeom>
        </p:spPr>
      </p:pic>
      <p:pic>
        <p:nvPicPr>
          <p:cNvPr id="18" name="图片 17">
            <a:extLst>
              <a:ext uri="{FF2B5EF4-FFF2-40B4-BE49-F238E27FC236}">
                <a16:creationId xmlns:a16="http://schemas.microsoft.com/office/drawing/2014/main" id="{B933FFA4-577D-4EBD-A955-3395A6A7BC43}"/>
              </a:ext>
            </a:extLst>
          </p:cNvPr>
          <p:cNvPicPr>
            <a:picLocks noChangeAspect="1"/>
          </p:cNvPicPr>
          <p:nvPr/>
        </p:nvPicPr>
        <p:blipFill>
          <a:blip r:embed="rId7"/>
          <a:stretch>
            <a:fillRect/>
          </a:stretch>
        </p:blipFill>
        <p:spPr>
          <a:xfrm>
            <a:off x="9285744" y="3362209"/>
            <a:ext cx="1113632" cy="1040475"/>
          </a:xfrm>
          <a:prstGeom prst="rect">
            <a:avLst/>
          </a:prstGeom>
        </p:spPr>
      </p:pic>
      <p:pic>
        <p:nvPicPr>
          <p:cNvPr id="26" name="图片 25">
            <a:extLst>
              <a:ext uri="{FF2B5EF4-FFF2-40B4-BE49-F238E27FC236}">
                <a16:creationId xmlns:a16="http://schemas.microsoft.com/office/drawing/2014/main" id="{60BAF82A-3D5D-4009-B3BD-6C67A4E91FC6}"/>
              </a:ext>
            </a:extLst>
          </p:cNvPr>
          <p:cNvPicPr>
            <a:picLocks noChangeAspect="1"/>
          </p:cNvPicPr>
          <p:nvPr/>
        </p:nvPicPr>
        <p:blipFill>
          <a:blip r:embed="rId8"/>
          <a:stretch>
            <a:fillRect/>
          </a:stretch>
        </p:blipFill>
        <p:spPr>
          <a:xfrm>
            <a:off x="6933258" y="3362209"/>
            <a:ext cx="1121761" cy="1040475"/>
          </a:xfrm>
          <a:prstGeom prst="rect">
            <a:avLst/>
          </a:prstGeom>
        </p:spPr>
      </p:pic>
      <p:pic>
        <p:nvPicPr>
          <p:cNvPr id="27" name="图片 26">
            <a:extLst>
              <a:ext uri="{FF2B5EF4-FFF2-40B4-BE49-F238E27FC236}">
                <a16:creationId xmlns:a16="http://schemas.microsoft.com/office/drawing/2014/main" id="{51F9A241-F71C-4736-AACB-D6377E3578F5}"/>
              </a:ext>
            </a:extLst>
          </p:cNvPr>
          <p:cNvPicPr>
            <a:picLocks noChangeAspect="1"/>
          </p:cNvPicPr>
          <p:nvPr/>
        </p:nvPicPr>
        <p:blipFill>
          <a:blip r:embed="rId9"/>
          <a:stretch>
            <a:fillRect/>
          </a:stretch>
        </p:blipFill>
        <p:spPr>
          <a:xfrm>
            <a:off x="4548386" y="3378312"/>
            <a:ext cx="1113632" cy="1040475"/>
          </a:xfrm>
          <a:prstGeom prst="rect">
            <a:avLst/>
          </a:prstGeom>
        </p:spPr>
      </p:pic>
      <p:pic>
        <p:nvPicPr>
          <p:cNvPr id="28" name="图片 27">
            <a:extLst>
              <a:ext uri="{FF2B5EF4-FFF2-40B4-BE49-F238E27FC236}">
                <a16:creationId xmlns:a16="http://schemas.microsoft.com/office/drawing/2014/main" id="{5EED3653-642F-41F7-8628-E6D285C9B8B9}"/>
              </a:ext>
            </a:extLst>
          </p:cNvPr>
          <p:cNvPicPr>
            <a:picLocks noChangeAspect="1"/>
          </p:cNvPicPr>
          <p:nvPr/>
        </p:nvPicPr>
        <p:blipFill>
          <a:blip r:embed="rId10"/>
          <a:stretch>
            <a:fillRect/>
          </a:stretch>
        </p:blipFill>
        <p:spPr>
          <a:xfrm>
            <a:off x="1998735" y="3362209"/>
            <a:ext cx="1113632" cy="1040475"/>
          </a:xfrm>
          <a:prstGeom prst="rect">
            <a:avLst/>
          </a:prstGeom>
        </p:spPr>
      </p:pic>
      <p:sp>
        <p:nvSpPr>
          <p:cNvPr id="39" name="TextBox 7">
            <a:extLst>
              <a:ext uri="{FF2B5EF4-FFF2-40B4-BE49-F238E27FC236}">
                <a16:creationId xmlns:a16="http://schemas.microsoft.com/office/drawing/2014/main" id="{6D33B475-19A8-442F-BD6D-EB293BCF7039}"/>
              </a:ext>
            </a:extLst>
          </p:cNvPr>
          <p:cNvSpPr>
            <a:spLocks noChangeArrowheads="1"/>
          </p:cNvSpPr>
          <p:nvPr/>
        </p:nvSpPr>
        <p:spPr bwMode="auto">
          <a:xfrm>
            <a:off x="4231210" y="114904"/>
            <a:ext cx="3328631" cy="656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267"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预计数据量</a:t>
            </a:r>
          </a:p>
        </p:txBody>
      </p:sp>
      <p:grpSp>
        <p:nvGrpSpPr>
          <p:cNvPr id="40" name="组合 39">
            <a:extLst>
              <a:ext uri="{FF2B5EF4-FFF2-40B4-BE49-F238E27FC236}">
                <a16:creationId xmlns:a16="http://schemas.microsoft.com/office/drawing/2014/main" id="{8C3D5DBD-93C9-4A04-A9C4-77563360ADA2}"/>
              </a:ext>
            </a:extLst>
          </p:cNvPr>
          <p:cNvGrpSpPr/>
          <p:nvPr/>
        </p:nvGrpSpPr>
        <p:grpSpPr>
          <a:xfrm>
            <a:off x="4567446" y="-6365"/>
            <a:ext cx="3710287" cy="934801"/>
            <a:chOff x="3425584" y="-4774"/>
            <a:chExt cx="2782715" cy="701101"/>
          </a:xfrm>
        </p:grpSpPr>
        <p:sp>
          <p:nvSpPr>
            <p:cNvPr id="41" name="任意多边形 15">
              <a:extLst>
                <a:ext uri="{FF2B5EF4-FFF2-40B4-BE49-F238E27FC236}">
                  <a16:creationId xmlns:a16="http://schemas.microsoft.com/office/drawing/2014/main" id="{91344666-6B2B-4678-B9BD-4D3A963C18BD}"/>
                </a:ext>
              </a:extLst>
            </p:cNvPr>
            <p:cNvSpPr/>
            <p:nvPr/>
          </p:nvSpPr>
          <p:spPr>
            <a:xfrm flipV="1">
              <a:off x="3425584" y="578669"/>
              <a:ext cx="2340736" cy="7117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5B50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42" name="图片 41">
              <a:extLst>
                <a:ext uri="{FF2B5EF4-FFF2-40B4-BE49-F238E27FC236}">
                  <a16:creationId xmlns:a16="http://schemas.microsoft.com/office/drawing/2014/main" id="{5571AB2C-F8FF-4BC4-93C4-3272E4545D81}"/>
                </a:ext>
              </a:extLst>
            </p:cNvPr>
            <p:cNvPicPr>
              <a:picLocks noChangeAspect="1"/>
            </p:cNvPicPr>
            <p:nvPr/>
          </p:nvPicPr>
          <p:blipFill>
            <a:blip r:embed="rId11"/>
            <a:stretch>
              <a:fillRect/>
            </a:stretch>
          </p:blipFill>
          <p:spPr>
            <a:xfrm>
              <a:off x="5763252" y="-4774"/>
              <a:ext cx="445047" cy="701101"/>
            </a:xfrm>
            <a:prstGeom prst="rect">
              <a:avLst/>
            </a:prstGeom>
          </p:spPr>
        </p:pic>
      </p:grpSp>
      <p:pic>
        <p:nvPicPr>
          <p:cNvPr id="43" name="图片 42">
            <a:extLst>
              <a:ext uri="{FF2B5EF4-FFF2-40B4-BE49-F238E27FC236}">
                <a16:creationId xmlns:a16="http://schemas.microsoft.com/office/drawing/2014/main" id="{A3B19C69-BE82-40A7-9A55-4885882F4209}"/>
              </a:ext>
            </a:extLst>
          </p:cNvPr>
          <p:cNvPicPr>
            <a:picLocks noChangeAspect="1"/>
          </p:cNvPicPr>
          <p:nvPr/>
        </p:nvPicPr>
        <p:blipFill>
          <a:blip r:embed="rId12"/>
          <a:stretch>
            <a:fillRect/>
          </a:stretch>
        </p:blipFill>
        <p:spPr>
          <a:xfrm>
            <a:off x="3391467" y="228514"/>
            <a:ext cx="699068" cy="560880"/>
          </a:xfrm>
          <a:prstGeom prst="rect">
            <a:avLst/>
          </a:prstGeom>
        </p:spPr>
      </p:pic>
    </p:spTree>
    <p:extLst>
      <p:ext uri="{BB962C8B-B14F-4D97-AF65-F5344CB8AC3E}">
        <p14:creationId xmlns:p14="http://schemas.microsoft.com/office/powerpoint/2010/main" val="24086920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par>
                          <p:cTn id="14" fill="hold">
                            <p:stCondLst>
                              <p:cond delay="1000"/>
                            </p:stCondLst>
                            <p:childTnLst>
                              <p:par>
                                <p:cTn id="15" presetID="2" presetClass="entr" presetSubtype="1" fill="hold" grpId="0" nodeType="afterEffect">
                                  <p:stCondLst>
                                    <p:cond delay="0"/>
                                  </p:stCondLst>
                                  <p:iterate type="lt">
                                    <p:tmPct val="10000"/>
                                  </p:iterate>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0-#ppt_h/2"/>
                                          </p:val>
                                        </p:tav>
                                        <p:tav tm="100000">
                                          <p:val>
                                            <p:strVal val="#ppt_y"/>
                                          </p:val>
                                        </p:tav>
                                      </p:tavLst>
                                    </p:anim>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anim calcmode="lin" valueType="num">
                                      <p:cBhvr>
                                        <p:cTn id="28" dur="750" fill="hold"/>
                                        <p:tgtEl>
                                          <p:spTgt spid="28"/>
                                        </p:tgtEl>
                                        <p:attrNameLst>
                                          <p:attrName>ppt_x</p:attrName>
                                        </p:attrNameLst>
                                      </p:cBhvr>
                                      <p:tavLst>
                                        <p:tav tm="0">
                                          <p:val>
                                            <p:strVal val="#ppt_x"/>
                                          </p:val>
                                        </p:tav>
                                        <p:tav tm="100000">
                                          <p:val>
                                            <p:strVal val="#ppt_x"/>
                                          </p:val>
                                        </p:tav>
                                      </p:tavLst>
                                    </p:anim>
                                    <p:anim calcmode="lin" valueType="num">
                                      <p:cBhvr>
                                        <p:cTn id="29" dur="75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anim calcmode="lin" valueType="num">
                                      <p:cBhvr>
                                        <p:cTn id="33" dur="750" fill="hold"/>
                                        <p:tgtEl>
                                          <p:spTgt spid="14"/>
                                        </p:tgtEl>
                                        <p:attrNameLst>
                                          <p:attrName>ppt_x</p:attrName>
                                        </p:attrNameLst>
                                      </p:cBhvr>
                                      <p:tavLst>
                                        <p:tav tm="0">
                                          <p:val>
                                            <p:strVal val="#ppt_x"/>
                                          </p:val>
                                        </p:tav>
                                        <p:tav tm="100000">
                                          <p:val>
                                            <p:strVal val="#ppt_x"/>
                                          </p:val>
                                        </p:tav>
                                      </p:tavLst>
                                    </p:anim>
                                    <p:anim calcmode="lin" valueType="num">
                                      <p:cBhvr>
                                        <p:cTn id="34" dur="750" fill="hold"/>
                                        <p:tgtEl>
                                          <p:spTgt spid="1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2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750"/>
                                        <p:tgtEl>
                                          <p:spTgt spid="27"/>
                                        </p:tgtEl>
                                      </p:cBhvr>
                                    </p:animEffect>
                                    <p:anim calcmode="lin" valueType="num">
                                      <p:cBhvr>
                                        <p:cTn id="38" dur="750" fill="hold"/>
                                        <p:tgtEl>
                                          <p:spTgt spid="27"/>
                                        </p:tgtEl>
                                        <p:attrNameLst>
                                          <p:attrName>ppt_x</p:attrName>
                                        </p:attrNameLst>
                                      </p:cBhvr>
                                      <p:tavLst>
                                        <p:tav tm="0">
                                          <p:val>
                                            <p:strVal val="#ppt_x"/>
                                          </p:val>
                                        </p:tav>
                                        <p:tav tm="100000">
                                          <p:val>
                                            <p:strVal val="#ppt_x"/>
                                          </p:val>
                                        </p:tav>
                                      </p:tavLst>
                                    </p:anim>
                                    <p:anim calcmode="lin" valueType="num">
                                      <p:cBhvr>
                                        <p:cTn id="39" dur="75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750"/>
                                        <p:tgtEl>
                                          <p:spTgt spid="16"/>
                                        </p:tgtEl>
                                      </p:cBhvr>
                                    </p:animEffect>
                                    <p:anim calcmode="lin" valueType="num">
                                      <p:cBhvr>
                                        <p:cTn id="43" dur="750" fill="hold"/>
                                        <p:tgtEl>
                                          <p:spTgt spid="16"/>
                                        </p:tgtEl>
                                        <p:attrNameLst>
                                          <p:attrName>ppt_x</p:attrName>
                                        </p:attrNameLst>
                                      </p:cBhvr>
                                      <p:tavLst>
                                        <p:tav tm="0">
                                          <p:val>
                                            <p:strVal val="#ppt_x"/>
                                          </p:val>
                                        </p:tav>
                                        <p:tav tm="100000">
                                          <p:val>
                                            <p:strVal val="#ppt_x"/>
                                          </p:val>
                                        </p:tav>
                                      </p:tavLst>
                                    </p:anim>
                                    <p:anim calcmode="lin" valueType="num">
                                      <p:cBhvr>
                                        <p:cTn id="44" dur="750" fill="hold"/>
                                        <p:tgtEl>
                                          <p:spTgt spid="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anim calcmode="lin" valueType="num">
                                      <p:cBhvr>
                                        <p:cTn id="48" dur="750" fill="hold"/>
                                        <p:tgtEl>
                                          <p:spTgt spid="26"/>
                                        </p:tgtEl>
                                        <p:attrNameLst>
                                          <p:attrName>ppt_x</p:attrName>
                                        </p:attrNameLst>
                                      </p:cBhvr>
                                      <p:tavLst>
                                        <p:tav tm="0">
                                          <p:val>
                                            <p:strVal val="#ppt_x"/>
                                          </p:val>
                                        </p:tav>
                                        <p:tav tm="100000">
                                          <p:val>
                                            <p:strVal val="#ppt_x"/>
                                          </p:val>
                                        </p:tav>
                                      </p:tavLst>
                                    </p:anim>
                                    <p:anim calcmode="lin" valueType="num">
                                      <p:cBhvr>
                                        <p:cTn id="49" dur="75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750"/>
                                        <p:tgtEl>
                                          <p:spTgt spid="17"/>
                                        </p:tgtEl>
                                      </p:cBhvr>
                                    </p:animEffect>
                                    <p:anim calcmode="lin" valueType="num">
                                      <p:cBhvr>
                                        <p:cTn id="53" dur="750" fill="hold"/>
                                        <p:tgtEl>
                                          <p:spTgt spid="17"/>
                                        </p:tgtEl>
                                        <p:attrNameLst>
                                          <p:attrName>ppt_x</p:attrName>
                                        </p:attrNameLst>
                                      </p:cBhvr>
                                      <p:tavLst>
                                        <p:tav tm="0">
                                          <p:val>
                                            <p:strVal val="#ppt_x"/>
                                          </p:val>
                                        </p:tav>
                                        <p:tav tm="100000">
                                          <p:val>
                                            <p:strVal val="#ppt_x"/>
                                          </p:val>
                                        </p:tav>
                                      </p:tavLst>
                                    </p:anim>
                                    <p:anim calcmode="lin" valueType="num">
                                      <p:cBhvr>
                                        <p:cTn id="54" dur="750" fill="hold"/>
                                        <p:tgtEl>
                                          <p:spTgt spid="17"/>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2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750"/>
                                        <p:tgtEl>
                                          <p:spTgt spid="18"/>
                                        </p:tgtEl>
                                      </p:cBhvr>
                                    </p:animEffect>
                                    <p:anim calcmode="lin" valueType="num">
                                      <p:cBhvr>
                                        <p:cTn id="58" dur="750" fill="hold"/>
                                        <p:tgtEl>
                                          <p:spTgt spid="18"/>
                                        </p:tgtEl>
                                        <p:attrNameLst>
                                          <p:attrName>ppt_x</p:attrName>
                                        </p:attrNameLst>
                                      </p:cBhvr>
                                      <p:tavLst>
                                        <p:tav tm="0">
                                          <p:val>
                                            <p:strVal val="#ppt_x"/>
                                          </p:val>
                                        </p:tav>
                                        <p:tav tm="100000">
                                          <p:val>
                                            <p:strVal val="#ppt_x"/>
                                          </p:val>
                                        </p:tav>
                                      </p:tavLst>
                                    </p:anim>
                                    <p:anim calcmode="lin" valueType="num">
                                      <p:cBhvr>
                                        <p:cTn id="59" dur="750" fill="hold"/>
                                        <p:tgtEl>
                                          <p:spTgt spid="18"/>
                                        </p:tgtEl>
                                        <p:attrNameLst>
                                          <p:attrName>ppt_y</p:attrName>
                                        </p:attrNameLst>
                                      </p:cBhvr>
                                      <p:tavLst>
                                        <p:tav tm="0">
                                          <p:val>
                                            <p:strVal val="#ppt_y-.1"/>
                                          </p:val>
                                        </p:tav>
                                        <p:tav tm="100000">
                                          <p:val>
                                            <p:strVal val="#ppt_y"/>
                                          </p:val>
                                        </p:tav>
                                      </p:tavLst>
                                    </p:anim>
                                  </p:childTnLst>
                                </p:cTn>
                              </p:par>
                            </p:childTnLst>
                          </p:cTn>
                        </p:par>
                        <p:par>
                          <p:cTn id="60" fill="hold">
                            <p:stCondLst>
                              <p:cond delay="2700"/>
                            </p:stCondLst>
                            <p:childTnLst>
                              <p:par>
                                <p:cTn id="61" presetID="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ppt_x"/>
                                          </p:val>
                                        </p:tav>
                                        <p:tav tm="100000">
                                          <p:val>
                                            <p:strVal val="#ppt_x"/>
                                          </p:val>
                                        </p:tav>
                                      </p:tavLst>
                                    </p:anim>
                                    <p:anim calcmode="lin" valueType="num">
                                      <p:cBhvr additive="base">
                                        <p:cTn id="64" dur="500" fill="hold"/>
                                        <p:tgtEl>
                                          <p:spTgt spid="3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0523EBE3-C149-4F66-9616-8B4D409F9465}"/>
              </a:ext>
            </a:extLst>
          </p:cNvPr>
          <p:cNvGrpSpPr/>
          <p:nvPr/>
        </p:nvGrpSpPr>
        <p:grpSpPr>
          <a:xfrm>
            <a:off x="1811303" y="2359127"/>
            <a:ext cx="8110694" cy="931226"/>
            <a:chOff x="2063552" y="2854253"/>
            <a:chExt cx="8110694" cy="931226"/>
          </a:xfrm>
        </p:grpSpPr>
        <p:sp>
          <p:nvSpPr>
            <p:cNvPr id="34" name="任意多边形 20">
              <a:extLst>
                <a:ext uri="{FF2B5EF4-FFF2-40B4-BE49-F238E27FC236}">
                  <a16:creationId xmlns:a16="http://schemas.microsoft.com/office/drawing/2014/main" id="{603CCAED-FCE2-48CC-A151-67319CAAEBAB}"/>
                </a:ext>
              </a:extLst>
            </p:cNvPr>
            <p:cNvSpPr/>
            <p:nvPr/>
          </p:nvSpPr>
          <p:spPr>
            <a:xfrm>
              <a:off x="2063552" y="3212976"/>
              <a:ext cx="8110694" cy="440534"/>
            </a:xfrm>
            <a:custGeom>
              <a:avLst/>
              <a:gdLst>
                <a:gd name="connsiteX0" fmla="*/ 62799 w 4397865"/>
                <a:gd name="connsiteY0" fmla="*/ 253447 h 253447"/>
                <a:gd name="connsiteX1" fmla="*/ 126594 w 4397865"/>
                <a:gd name="connsiteY1" fmla="*/ 62061 h 253447"/>
                <a:gd name="connsiteX2" fmla="*/ 1200482 w 4397865"/>
                <a:gd name="connsiteY2" fmla="*/ 51428 h 253447"/>
                <a:gd name="connsiteX3" fmla="*/ 2423227 w 4397865"/>
                <a:gd name="connsiteY3" fmla="*/ 30163 h 253447"/>
                <a:gd name="connsiteX4" fmla="*/ 4230761 w 4397865"/>
                <a:gd name="connsiteY4" fmla="*/ 8898 h 253447"/>
                <a:gd name="connsiteX5" fmla="*/ 4337087 w 4397865"/>
                <a:gd name="connsiteY5" fmla="*/ 189651 h 253447"/>
                <a:gd name="connsiteX0" fmla="*/ 36481 w 4449059"/>
                <a:gd name="connsiteY0" fmla="*/ 232777 h 232777"/>
                <a:gd name="connsiteX1" fmla="*/ 177788 w 4449059"/>
                <a:gd name="connsiteY1" fmla="*/ 62061 h 232777"/>
                <a:gd name="connsiteX2" fmla="*/ 1251676 w 4449059"/>
                <a:gd name="connsiteY2" fmla="*/ 51428 h 232777"/>
                <a:gd name="connsiteX3" fmla="*/ 2474421 w 4449059"/>
                <a:gd name="connsiteY3" fmla="*/ 30163 h 232777"/>
                <a:gd name="connsiteX4" fmla="*/ 4281955 w 4449059"/>
                <a:gd name="connsiteY4" fmla="*/ 8898 h 232777"/>
                <a:gd name="connsiteX5" fmla="*/ 4388281 w 4449059"/>
                <a:gd name="connsiteY5" fmla="*/ 189651 h 232777"/>
                <a:gd name="connsiteX0" fmla="*/ 20473 w 4433051"/>
                <a:gd name="connsiteY0" fmla="*/ 232777 h 232777"/>
                <a:gd name="connsiteX1" fmla="*/ 161780 w 4433051"/>
                <a:gd name="connsiteY1" fmla="*/ 62061 h 232777"/>
                <a:gd name="connsiteX2" fmla="*/ 1235668 w 4433051"/>
                <a:gd name="connsiteY2" fmla="*/ 51428 h 232777"/>
                <a:gd name="connsiteX3" fmla="*/ 2458413 w 4433051"/>
                <a:gd name="connsiteY3" fmla="*/ 30163 h 232777"/>
                <a:gd name="connsiteX4" fmla="*/ 4265947 w 4433051"/>
                <a:gd name="connsiteY4" fmla="*/ 8898 h 232777"/>
                <a:gd name="connsiteX5" fmla="*/ 4372273 w 4433051"/>
                <a:gd name="connsiteY5" fmla="*/ 189651 h 232777"/>
                <a:gd name="connsiteX0" fmla="*/ 20473 w 4456183"/>
                <a:gd name="connsiteY0" fmla="*/ 232777 h 232777"/>
                <a:gd name="connsiteX1" fmla="*/ 161780 w 4456183"/>
                <a:gd name="connsiteY1" fmla="*/ 62061 h 232777"/>
                <a:gd name="connsiteX2" fmla="*/ 1235668 w 4456183"/>
                <a:gd name="connsiteY2" fmla="*/ 51428 h 232777"/>
                <a:gd name="connsiteX3" fmla="*/ 2458413 w 4456183"/>
                <a:gd name="connsiteY3" fmla="*/ 30163 h 232777"/>
                <a:gd name="connsiteX4" fmla="*/ 4265947 w 4456183"/>
                <a:gd name="connsiteY4" fmla="*/ 8898 h 232777"/>
                <a:gd name="connsiteX5" fmla="*/ 4372273 w 4456183"/>
                <a:gd name="connsiteY5" fmla="*/ 189651 h 232777"/>
                <a:gd name="connsiteX0" fmla="*/ 20473 w 4440920"/>
                <a:gd name="connsiteY0" fmla="*/ 232777 h 232777"/>
                <a:gd name="connsiteX1" fmla="*/ 161780 w 4440920"/>
                <a:gd name="connsiteY1" fmla="*/ 62061 h 232777"/>
                <a:gd name="connsiteX2" fmla="*/ 1235668 w 4440920"/>
                <a:gd name="connsiteY2" fmla="*/ 51428 h 232777"/>
                <a:gd name="connsiteX3" fmla="*/ 2458413 w 4440920"/>
                <a:gd name="connsiteY3" fmla="*/ 30163 h 232777"/>
                <a:gd name="connsiteX4" fmla="*/ 4265947 w 4440920"/>
                <a:gd name="connsiteY4" fmla="*/ 8898 h 232777"/>
                <a:gd name="connsiteX5" fmla="*/ 4372273 w 4440920"/>
                <a:gd name="connsiteY5" fmla="*/ 189651 h 232777"/>
                <a:gd name="connsiteX0" fmla="*/ 20473 w 4402006"/>
                <a:gd name="connsiteY0" fmla="*/ 246467 h 246467"/>
                <a:gd name="connsiteX1" fmla="*/ 161780 w 4402006"/>
                <a:gd name="connsiteY1" fmla="*/ 75751 h 246467"/>
                <a:gd name="connsiteX2" fmla="*/ 1235668 w 4402006"/>
                <a:gd name="connsiteY2" fmla="*/ 65118 h 246467"/>
                <a:gd name="connsiteX3" fmla="*/ 2458413 w 4402006"/>
                <a:gd name="connsiteY3" fmla="*/ 43853 h 246467"/>
                <a:gd name="connsiteX4" fmla="*/ 4193602 w 4402006"/>
                <a:gd name="connsiteY4" fmla="*/ 7085 h 246467"/>
                <a:gd name="connsiteX5" fmla="*/ 4372273 w 4402006"/>
                <a:gd name="connsiteY5" fmla="*/ 203341 h 2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2006" h="246467">
                  <a:moveTo>
                    <a:pt x="20473" y="246467"/>
                  </a:moveTo>
                  <a:cubicBezTo>
                    <a:pt x="-6264" y="121101"/>
                    <a:pt x="-40752" y="105976"/>
                    <a:pt x="161780" y="75751"/>
                  </a:cubicBezTo>
                  <a:cubicBezTo>
                    <a:pt x="364312" y="45526"/>
                    <a:pt x="1235668" y="65118"/>
                    <a:pt x="1235668" y="65118"/>
                  </a:cubicBezTo>
                  <a:lnTo>
                    <a:pt x="2458413" y="43853"/>
                  </a:lnTo>
                  <a:cubicBezTo>
                    <a:pt x="2963459" y="36765"/>
                    <a:pt x="3874625" y="-19496"/>
                    <a:pt x="4193602" y="7085"/>
                  </a:cubicBezTo>
                  <a:cubicBezTo>
                    <a:pt x="4512579" y="33666"/>
                    <a:pt x="4369758" y="112694"/>
                    <a:pt x="4372273" y="203341"/>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喵呜体" panose="02010600010101010101" pitchFamily="2" charset="-122"/>
                <a:ea typeface="方正喵呜体" panose="02010600010101010101" pitchFamily="2" charset="-122"/>
              </a:endParaRPr>
            </a:p>
          </p:txBody>
        </p:sp>
        <p:sp>
          <p:nvSpPr>
            <p:cNvPr id="35" name="任意多边形 21">
              <a:extLst>
                <a:ext uri="{FF2B5EF4-FFF2-40B4-BE49-F238E27FC236}">
                  <a16:creationId xmlns:a16="http://schemas.microsoft.com/office/drawing/2014/main" id="{24047C7B-6E85-40ED-9083-FD5C54DEC647}"/>
                </a:ext>
              </a:extLst>
            </p:cNvPr>
            <p:cNvSpPr/>
            <p:nvPr/>
          </p:nvSpPr>
          <p:spPr>
            <a:xfrm>
              <a:off x="6148823" y="2854253"/>
              <a:ext cx="95023" cy="931226"/>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Lst>
              <a:ahLst/>
              <a:cxnLst>
                <a:cxn ang="0">
                  <a:pos x="connsiteX0" y="connsiteY0"/>
                </a:cxn>
                <a:cxn ang="0">
                  <a:pos x="connsiteX1" y="connsiteY1"/>
                </a:cxn>
                <a:cxn ang="0">
                  <a:pos x="connsiteX2" y="connsiteY2"/>
                </a:cxn>
                <a:cxn ang="0">
                  <a:pos x="connsiteX3" y="connsiteY3"/>
                </a:cxn>
              </a:cxnLst>
              <a:rect l="l" t="t" r="r" b="b"/>
              <a:pathLst>
                <a:path w="53163" h="520996">
                  <a:moveTo>
                    <a:pt x="53163" y="0"/>
                  </a:moveTo>
                  <a:cubicBezTo>
                    <a:pt x="32784" y="50504"/>
                    <a:pt x="12405" y="101009"/>
                    <a:pt x="10633" y="170121"/>
                  </a:cubicBezTo>
                  <a:cubicBezTo>
                    <a:pt x="8861" y="239233"/>
                    <a:pt x="44302" y="356191"/>
                    <a:pt x="42530" y="414670"/>
                  </a:cubicBezTo>
                  <a:cubicBezTo>
                    <a:pt x="40758" y="473149"/>
                    <a:pt x="1772" y="494415"/>
                    <a:pt x="0" y="520996"/>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喵呜体" panose="02010600010101010101" pitchFamily="2" charset="-122"/>
                <a:ea typeface="方正喵呜体" panose="02010600010101010101" pitchFamily="2" charset="-122"/>
              </a:endParaRPr>
            </a:p>
          </p:txBody>
        </p:sp>
        <p:sp>
          <p:nvSpPr>
            <p:cNvPr id="36" name="任意多边形 23">
              <a:extLst>
                <a:ext uri="{FF2B5EF4-FFF2-40B4-BE49-F238E27FC236}">
                  <a16:creationId xmlns:a16="http://schemas.microsoft.com/office/drawing/2014/main" id="{092F0509-BF7D-4F79-B505-2B032B556FCB}"/>
                </a:ext>
              </a:extLst>
            </p:cNvPr>
            <p:cNvSpPr/>
            <p:nvPr/>
          </p:nvSpPr>
          <p:spPr>
            <a:xfrm>
              <a:off x="4203938" y="3312037"/>
              <a:ext cx="19754" cy="433188"/>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 name="connsiteX0" fmla="*/ 10633 w 42594"/>
                <a:gd name="connsiteY0" fmla="*/ 0 h 350875"/>
                <a:gd name="connsiteX1" fmla="*/ 42530 w 42594"/>
                <a:gd name="connsiteY1" fmla="*/ 244549 h 350875"/>
                <a:gd name="connsiteX2" fmla="*/ 0 w 42594"/>
                <a:gd name="connsiteY2" fmla="*/ 350875 h 350875"/>
                <a:gd name="connsiteX0" fmla="*/ 14460 w 14460"/>
                <a:gd name="connsiteY0" fmla="*/ 0 h 350875"/>
                <a:gd name="connsiteX1" fmla="*/ 287 w 14460"/>
                <a:gd name="connsiteY1" fmla="*/ 234214 h 350875"/>
                <a:gd name="connsiteX2" fmla="*/ 3827 w 14460"/>
                <a:gd name="connsiteY2" fmla="*/ 350875 h 350875"/>
                <a:gd name="connsiteX0" fmla="*/ 9853 w 9853"/>
                <a:gd name="connsiteY0" fmla="*/ 0 h 242357"/>
                <a:gd name="connsiteX1" fmla="*/ 287 w 9853"/>
                <a:gd name="connsiteY1" fmla="*/ 125696 h 242357"/>
                <a:gd name="connsiteX2" fmla="*/ 3827 w 9853"/>
                <a:gd name="connsiteY2" fmla="*/ 242357 h 242357"/>
              </a:gdLst>
              <a:ahLst/>
              <a:cxnLst>
                <a:cxn ang="0">
                  <a:pos x="connsiteX0" y="connsiteY0"/>
                </a:cxn>
                <a:cxn ang="0">
                  <a:pos x="connsiteX1" y="connsiteY1"/>
                </a:cxn>
                <a:cxn ang="0">
                  <a:pos x="connsiteX2" y="connsiteY2"/>
                </a:cxn>
              </a:cxnLst>
              <a:rect l="l" t="t" r="r" b="b"/>
              <a:pathLst>
                <a:path w="9853" h="242357">
                  <a:moveTo>
                    <a:pt x="9853" y="0"/>
                  </a:moveTo>
                  <a:cubicBezTo>
                    <a:pt x="8081" y="69112"/>
                    <a:pt x="2059" y="67217"/>
                    <a:pt x="287" y="125696"/>
                  </a:cubicBezTo>
                  <a:cubicBezTo>
                    <a:pt x="-1485" y="184175"/>
                    <a:pt x="5599" y="215776"/>
                    <a:pt x="3827" y="242357"/>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喵呜体" panose="02010600010101010101" pitchFamily="2" charset="-122"/>
                <a:ea typeface="方正喵呜体" panose="02010600010101010101" pitchFamily="2" charset="-122"/>
              </a:endParaRPr>
            </a:p>
          </p:txBody>
        </p:sp>
        <p:sp>
          <p:nvSpPr>
            <p:cNvPr id="37" name="任意多边形 24">
              <a:extLst>
                <a:ext uri="{FF2B5EF4-FFF2-40B4-BE49-F238E27FC236}">
                  <a16:creationId xmlns:a16="http://schemas.microsoft.com/office/drawing/2014/main" id="{7AF5A21D-4D8A-40AE-AFC5-24DB5E2B3EF8}"/>
                </a:ext>
              </a:extLst>
            </p:cNvPr>
            <p:cNvSpPr/>
            <p:nvPr/>
          </p:nvSpPr>
          <p:spPr>
            <a:xfrm>
              <a:off x="8139299" y="3258836"/>
              <a:ext cx="19754" cy="433188"/>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 name="connsiteX0" fmla="*/ 10633 w 42594"/>
                <a:gd name="connsiteY0" fmla="*/ 0 h 350875"/>
                <a:gd name="connsiteX1" fmla="*/ 42530 w 42594"/>
                <a:gd name="connsiteY1" fmla="*/ 244549 h 350875"/>
                <a:gd name="connsiteX2" fmla="*/ 0 w 42594"/>
                <a:gd name="connsiteY2" fmla="*/ 350875 h 350875"/>
                <a:gd name="connsiteX0" fmla="*/ 14460 w 14460"/>
                <a:gd name="connsiteY0" fmla="*/ 0 h 350875"/>
                <a:gd name="connsiteX1" fmla="*/ 287 w 14460"/>
                <a:gd name="connsiteY1" fmla="*/ 234214 h 350875"/>
                <a:gd name="connsiteX2" fmla="*/ 3827 w 14460"/>
                <a:gd name="connsiteY2" fmla="*/ 350875 h 350875"/>
                <a:gd name="connsiteX0" fmla="*/ 9853 w 9853"/>
                <a:gd name="connsiteY0" fmla="*/ 0 h 242357"/>
                <a:gd name="connsiteX1" fmla="*/ 287 w 9853"/>
                <a:gd name="connsiteY1" fmla="*/ 125696 h 242357"/>
                <a:gd name="connsiteX2" fmla="*/ 3827 w 9853"/>
                <a:gd name="connsiteY2" fmla="*/ 242357 h 242357"/>
              </a:gdLst>
              <a:ahLst/>
              <a:cxnLst>
                <a:cxn ang="0">
                  <a:pos x="connsiteX0" y="connsiteY0"/>
                </a:cxn>
                <a:cxn ang="0">
                  <a:pos x="connsiteX1" y="connsiteY1"/>
                </a:cxn>
                <a:cxn ang="0">
                  <a:pos x="connsiteX2" y="connsiteY2"/>
                </a:cxn>
              </a:cxnLst>
              <a:rect l="l" t="t" r="r" b="b"/>
              <a:pathLst>
                <a:path w="9853" h="242357">
                  <a:moveTo>
                    <a:pt x="9853" y="0"/>
                  </a:moveTo>
                  <a:cubicBezTo>
                    <a:pt x="8081" y="69112"/>
                    <a:pt x="2059" y="67217"/>
                    <a:pt x="287" y="125696"/>
                  </a:cubicBezTo>
                  <a:cubicBezTo>
                    <a:pt x="-1485" y="184175"/>
                    <a:pt x="5599" y="215776"/>
                    <a:pt x="3827" y="242357"/>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喵呜体" panose="02010600010101010101" pitchFamily="2" charset="-122"/>
                <a:ea typeface="方正喵呜体" panose="02010600010101010101" pitchFamily="2" charset="-122"/>
              </a:endParaRPr>
            </a:p>
          </p:txBody>
        </p:sp>
      </p:grpSp>
      <p:grpSp>
        <p:nvGrpSpPr>
          <p:cNvPr id="38" name="组合 37">
            <a:extLst>
              <a:ext uri="{FF2B5EF4-FFF2-40B4-BE49-F238E27FC236}">
                <a16:creationId xmlns:a16="http://schemas.microsoft.com/office/drawing/2014/main" id="{078E29A8-41D1-4B31-BFEB-B2E25DC36F51}"/>
              </a:ext>
            </a:extLst>
          </p:cNvPr>
          <p:cNvGrpSpPr/>
          <p:nvPr/>
        </p:nvGrpSpPr>
        <p:grpSpPr>
          <a:xfrm>
            <a:off x="5124513" y="762040"/>
            <a:ext cx="1656438" cy="1607916"/>
            <a:chOff x="3672681" y="584201"/>
            <a:chExt cx="379413" cy="368300"/>
          </a:xfrm>
          <a:solidFill>
            <a:schemeClr val="tx1">
              <a:lumMod val="75000"/>
              <a:lumOff val="25000"/>
            </a:schemeClr>
          </a:solidFill>
        </p:grpSpPr>
        <p:sp>
          <p:nvSpPr>
            <p:cNvPr id="39" name="Freeform 238">
              <a:extLst>
                <a:ext uri="{FF2B5EF4-FFF2-40B4-BE49-F238E27FC236}">
                  <a16:creationId xmlns:a16="http://schemas.microsoft.com/office/drawing/2014/main" id="{4F3F0D7E-6EBA-4963-A166-597377BE6CE0}"/>
                </a:ext>
              </a:extLst>
            </p:cNvPr>
            <p:cNvSpPr>
              <a:spLocks noEditPoints="1"/>
            </p:cNvSpPr>
            <p:nvPr/>
          </p:nvSpPr>
          <p:spPr bwMode="auto">
            <a:xfrm>
              <a:off x="3672681" y="584201"/>
              <a:ext cx="379413" cy="368300"/>
            </a:xfrm>
            <a:custGeom>
              <a:avLst/>
              <a:gdLst>
                <a:gd name="T0" fmla="*/ 51 w 101"/>
                <a:gd name="T1" fmla="*/ 85 h 98"/>
                <a:gd name="T2" fmla="*/ 13 w 101"/>
                <a:gd name="T3" fmla="*/ 49 h 98"/>
                <a:gd name="T4" fmla="*/ 51 w 101"/>
                <a:gd name="T5" fmla="*/ 13 h 98"/>
                <a:gd name="T6" fmla="*/ 76 w 101"/>
                <a:gd name="T7" fmla="*/ 22 h 98"/>
                <a:gd name="T8" fmla="*/ 88 w 101"/>
                <a:gd name="T9" fmla="*/ 49 h 98"/>
                <a:gd name="T10" fmla="*/ 51 w 101"/>
                <a:gd name="T11" fmla="*/ 85 h 98"/>
                <a:gd name="T12" fmla="*/ 51 w 101"/>
                <a:gd name="T13" fmla="*/ 10 h 98"/>
                <a:gd name="T14" fmla="*/ 51 w 101"/>
                <a:gd name="T15" fmla="*/ 10 h 98"/>
                <a:gd name="T16" fmla="*/ 10 w 101"/>
                <a:gd name="T17" fmla="*/ 49 h 98"/>
                <a:gd name="T18" fmla="*/ 51 w 101"/>
                <a:gd name="T19" fmla="*/ 88 h 98"/>
                <a:gd name="T20" fmla="*/ 91 w 101"/>
                <a:gd name="T21" fmla="*/ 49 h 98"/>
                <a:gd name="T22" fmla="*/ 51 w 101"/>
                <a:gd name="T23" fmla="*/ 10 h 98"/>
                <a:gd name="T24" fmla="*/ 51 w 101"/>
                <a:gd name="T25" fmla="*/ 95 h 98"/>
                <a:gd name="T26" fmla="*/ 3 w 101"/>
                <a:gd name="T27" fmla="*/ 49 h 98"/>
                <a:gd name="T28" fmla="*/ 51 w 101"/>
                <a:gd name="T29" fmla="*/ 2 h 98"/>
                <a:gd name="T30" fmla="*/ 99 w 101"/>
                <a:gd name="T31" fmla="*/ 49 h 98"/>
                <a:gd name="T32" fmla="*/ 51 w 101"/>
                <a:gd name="T33" fmla="*/ 95 h 98"/>
                <a:gd name="T34" fmla="*/ 51 w 101"/>
                <a:gd name="T35" fmla="*/ 0 h 98"/>
                <a:gd name="T36" fmla="*/ 16 w 101"/>
                <a:gd name="T37" fmla="*/ 12 h 98"/>
                <a:gd name="T38" fmla="*/ 0 w 101"/>
                <a:gd name="T39" fmla="*/ 49 h 98"/>
                <a:gd name="T40" fmla="*/ 16 w 101"/>
                <a:gd name="T41" fmla="*/ 86 h 98"/>
                <a:gd name="T42" fmla="*/ 51 w 101"/>
                <a:gd name="T43" fmla="*/ 98 h 98"/>
                <a:gd name="T44" fmla="*/ 85 w 101"/>
                <a:gd name="T45" fmla="*/ 86 h 98"/>
                <a:gd name="T46" fmla="*/ 101 w 101"/>
                <a:gd name="T47" fmla="*/ 49 h 98"/>
                <a:gd name="T48" fmla="*/ 85 w 101"/>
                <a:gd name="T49" fmla="*/ 12 h 98"/>
                <a:gd name="T50" fmla="*/ 51 w 101"/>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98">
                  <a:moveTo>
                    <a:pt x="51" y="85"/>
                  </a:moveTo>
                  <a:cubicBezTo>
                    <a:pt x="32" y="85"/>
                    <a:pt x="13" y="74"/>
                    <a:pt x="13" y="49"/>
                  </a:cubicBezTo>
                  <a:cubicBezTo>
                    <a:pt x="13" y="24"/>
                    <a:pt x="32" y="13"/>
                    <a:pt x="51" y="13"/>
                  </a:cubicBezTo>
                  <a:cubicBezTo>
                    <a:pt x="60" y="13"/>
                    <a:pt x="70" y="16"/>
                    <a:pt x="76" y="22"/>
                  </a:cubicBezTo>
                  <a:cubicBezTo>
                    <a:pt x="84" y="28"/>
                    <a:pt x="88" y="38"/>
                    <a:pt x="88" y="49"/>
                  </a:cubicBezTo>
                  <a:cubicBezTo>
                    <a:pt x="88" y="74"/>
                    <a:pt x="69" y="85"/>
                    <a:pt x="51" y="85"/>
                  </a:cubicBezTo>
                  <a:moveTo>
                    <a:pt x="51" y="10"/>
                  </a:moveTo>
                  <a:cubicBezTo>
                    <a:pt x="51" y="10"/>
                    <a:pt x="51" y="10"/>
                    <a:pt x="51" y="10"/>
                  </a:cubicBezTo>
                  <a:cubicBezTo>
                    <a:pt x="30" y="10"/>
                    <a:pt x="10" y="23"/>
                    <a:pt x="10" y="49"/>
                  </a:cubicBezTo>
                  <a:cubicBezTo>
                    <a:pt x="10" y="75"/>
                    <a:pt x="30" y="88"/>
                    <a:pt x="51" y="88"/>
                  </a:cubicBezTo>
                  <a:cubicBezTo>
                    <a:pt x="71" y="88"/>
                    <a:pt x="91" y="75"/>
                    <a:pt x="91" y="49"/>
                  </a:cubicBezTo>
                  <a:cubicBezTo>
                    <a:pt x="91" y="23"/>
                    <a:pt x="71" y="10"/>
                    <a:pt x="51" y="10"/>
                  </a:cubicBezTo>
                  <a:moveTo>
                    <a:pt x="51" y="95"/>
                  </a:moveTo>
                  <a:cubicBezTo>
                    <a:pt x="27" y="95"/>
                    <a:pt x="3" y="80"/>
                    <a:pt x="3" y="49"/>
                  </a:cubicBezTo>
                  <a:cubicBezTo>
                    <a:pt x="3" y="18"/>
                    <a:pt x="27" y="2"/>
                    <a:pt x="51" y="2"/>
                  </a:cubicBezTo>
                  <a:cubicBezTo>
                    <a:pt x="75" y="2"/>
                    <a:pt x="99" y="18"/>
                    <a:pt x="99" y="49"/>
                  </a:cubicBezTo>
                  <a:cubicBezTo>
                    <a:pt x="99" y="80"/>
                    <a:pt x="75" y="95"/>
                    <a:pt x="51" y="95"/>
                  </a:cubicBezTo>
                  <a:moveTo>
                    <a:pt x="51" y="0"/>
                  </a:moveTo>
                  <a:cubicBezTo>
                    <a:pt x="37" y="0"/>
                    <a:pt x="25" y="4"/>
                    <a:pt x="16" y="12"/>
                  </a:cubicBezTo>
                  <a:cubicBezTo>
                    <a:pt x="5" y="21"/>
                    <a:pt x="0" y="34"/>
                    <a:pt x="0" y="49"/>
                  </a:cubicBezTo>
                  <a:cubicBezTo>
                    <a:pt x="0" y="64"/>
                    <a:pt x="5" y="77"/>
                    <a:pt x="16" y="86"/>
                  </a:cubicBezTo>
                  <a:cubicBezTo>
                    <a:pt x="25" y="94"/>
                    <a:pt x="37" y="98"/>
                    <a:pt x="51" y="98"/>
                  </a:cubicBezTo>
                  <a:cubicBezTo>
                    <a:pt x="64" y="98"/>
                    <a:pt x="76" y="94"/>
                    <a:pt x="85" y="86"/>
                  </a:cubicBezTo>
                  <a:cubicBezTo>
                    <a:pt x="96" y="77"/>
                    <a:pt x="101" y="64"/>
                    <a:pt x="101" y="49"/>
                  </a:cubicBezTo>
                  <a:cubicBezTo>
                    <a:pt x="101" y="34"/>
                    <a:pt x="96" y="21"/>
                    <a:pt x="85" y="12"/>
                  </a:cubicBezTo>
                  <a:cubicBezTo>
                    <a:pt x="76" y="4"/>
                    <a:pt x="64"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0" name="Freeform 239">
              <a:extLst>
                <a:ext uri="{FF2B5EF4-FFF2-40B4-BE49-F238E27FC236}">
                  <a16:creationId xmlns:a16="http://schemas.microsoft.com/office/drawing/2014/main" id="{BEACB0F1-5FEA-4260-8F3B-6BBEFAD600BA}"/>
                </a:ext>
              </a:extLst>
            </p:cNvPr>
            <p:cNvSpPr>
              <a:spLocks/>
            </p:cNvSpPr>
            <p:nvPr/>
          </p:nvSpPr>
          <p:spPr bwMode="auto">
            <a:xfrm>
              <a:off x="3853656" y="649289"/>
              <a:ext cx="11113" cy="25400"/>
            </a:xfrm>
            <a:custGeom>
              <a:avLst/>
              <a:gdLst>
                <a:gd name="T0" fmla="*/ 1 w 3"/>
                <a:gd name="T1" fmla="*/ 0 h 7"/>
                <a:gd name="T2" fmla="*/ 0 w 3"/>
                <a:gd name="T3" fmla="*/ 1 h 7"/>
                <a:gd name="T4" fmla="*/ 1 w 3"/>
                <a:gd name="T5" fmla="*/ 7 h 7"/>
                <a:gd name="T6" fmla="*/ 1 w 3"/>
                <a:gd name="T7" fmla="*/ 7 h 7"/>
                <a:gd name="T8" fmla="*/ 1 w 3"/>
                <a:gd name="T9" fmla="*/ 7 h 7"/>
                <a:gd name="T10" fmla="*/ 2 w 3"/>
                <a:gd name="T11" fmla="*/ 6 h 7"/>
                <a:gd name="T12" fmla="*/ 2 w 3"/>
                <a:gd name="T13" fmla="*/ 1 h 7"/>
                <a:gd name="T14" fmla="*/ 2 w 3"/>
                <a:gd name="T15" fmla="*/ 0 h 7"/>
                <a:gd name="T16" fmla="*/ 1 w 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1" y="0"/>
                  </a:moveTo>
                  <a:cubicBezTo>
                    <a:pt x="1" y="0"/>
                    <a:pt x="1" y="0"/>
                    <a:pt x="0" y="1"/>
                  </a:cubicBezTo>
                  <a:cubicBezTo>
                    <a:pt x="0" y="1"/>
                    <a:pt x="0" y="5"/>
                    <a:pt x="1" y="7"/>
                  </a:cubicBezTo>
                  <a:cubicBezTo>
                    <a:pt x="1" y="7"/>
                    <a:pt x="1" y="7"/>
                    <a:pt x="1" y="7"/>
                  </a:cubicBezTo>
                  <a:cubicBezTo>
                    <a:pt x="1" y="7"/>
                    <a:pt x="1" y="7"/>
                    <a:pt x="1" y="7"/>
                  </a:cubicBezTo>
                  <a:cubicBezTo>
                    <a:pt x="2" y="7"/>
                    <a:pt x="2" y="7"/>
                    <a:pt x="2" y="6"/>
                  </a:cubicBezTo>
                  <a:cubicBezTo>
                    <a:pt x="3" y="4"/>
                    <a:pt x="3" y="3"/>
                    <a:pt x="2" y="1"/>
                  </a:cubicBezTo>
                  <a:cubicBezTo>
                    <a:pt x="2" y="1"/>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1" name="Freeform 240">
              <a:extLst>
                <a:ext uri="{FF2B5EF4-FFF2-40B4-BE49-F238E27FC236}">
                  <a16:creationId xmlns:a16="http://schemas.microsoft.com/office/drawing/2014/main" id="{F5687001-FAC9-4D2D-83A2-C79110AECADE}"/>
                </a:ext>
              </a:extLst>
            </p:cNvPr>
            <p:cNvSpPr>
              <a:spLocks noEditPoints="1"/>
            </p:cNvSpPr>
            <p:nvPr/>
          </p:nvSpPr>
          <p:spPr bwMode="auto">
            <a:xfrm>
              <a:off x="3848894" y="644526"/>
              <a:ext cx="15875" cy="34925"/>
            </a:xfrm>
            <a:custGeom>
              <a:avLst/>
              <a:gdLst>
                <a:gd name="T0" fmla="*/ 2 w 4"/>
                <a:gd name="T1" fmla="*/ 8 h 9"/>
                <a:gd name="T2" fmla="*/ 2 w 4"/>
                <a:gd name="T3" fmla="*/ 8 h 9"/>
                <a:gd name="T4" fmla="*/ 2 w 4"/>
                <a:gd name="T5" fmla="*/ 8 h 9"/>
                <a:gd name="T6" fmla="*/ 1 w 4"/>
                <a:gd name="T7" fmla="*/ 2 h 9"/>
                <a:gd name="T8" fmla="*/ 2 w 4"/>
                <a:gd name="T9" fmla="*/ 1 h 9"/>
                <a:gd name="T10" fmla="*/ 3 w 4"/>
                <a:gd name="T11" fmla="*/ 1 h 9"/>
                <a:gd name="T12" fmla="*/ 3 w 4"/>
                <a:gd name="T13" fmla="*/ 2 h 9"/>
                <a:gd name="T14" fmla="*/ 3 w 4"/>
                <a:gd name="T15" fmla="*/ 7 h 9"/>
                <a:gd name="T16" fmla="*/ 2 w 4"/>
                <a:gd name="T17" fmla="*/ 8 h 9"/>
                <a:gd name="T18" fmla="*/ 2 w 4"/>
                <a:gd name="T19" fmla="*/ 0 h 9"/>
                <a:gd name="T20" fmla="*/ 1 w 4"/>
                <a:gd name="T21" fmla="*/ 1 h 9"/>
                <a:gd name="T22" fmla="*/ 1 w 4"/>
                <a:gd name="T23" fmla="*/ 8 h 9"/>
                <a:gd name="T24" fmla="*/ 2 w 4"/>
                <a:gd name="T25" fmla="*/ 9 h 9"/>
                <a:gd name="T26" fmla="*/ 2 w 4"/>
                <a:gd name="T27" fmla="*/ 9 h 9"/>
                <a:gd name="T28" fmla="*/ 4 w 4"/>
                <a:gd name="T29" fmla="*/ 7 h 9"/>
                <a:gd name="T30" fmla="*/ 4 w 4"/>
                <a:gd name="T31" fmla="*/ 2 h 9"/>
                <a:gd name="T32" fmla="*/ 3 w 4"/>
                <a:gd name="T33" fmla="*/ 1 h 9"/>
                <a:gd name="T34" fmla="*/ 2 w 4"/>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2" y="8"/>
                  </a:moveTo>
                  <a:cubicBezTo>
                    <a:pt x="2" y="8"/>
                    <a:pt x="2" y="8"/>
                    <a:pt x="2" y="8"/>
                  </a:cubicBezTo>
                  <a:cubicBezTo>
                    <a:pt x="2" y="8"/>
                    <a:pt x="2" y="8"/>
                    <a:pt x="2" y="8"/>
                  </a:cubicBezTo>
                  <a:cubicBezTo>
                    <a:pt x="1" y="6"/>
                    <a:pt x="1" y="2"/>
                    <a:pt x="1" y="2"/>
                  </a:cubicBezTo>
                  <a:cubicBezTo>
                    <a:pt x="2" y="1"/>
                    <a:pt x="2" y="1"/>
                    <a:pt x="2" y="1"/>
                  </a:cubicBezTo>
                  <a:cubicBezTo>
                    <a:pt x="3" y="1"/>
                    <a:pt x="3" y="1"/>
                    <a:pt x="3" y="1"/>
                  </a:cubicBezTo>
                  <a:cubicBezTo>
                    <a:pt x="3" y="2"/>
                    <a:pt x="3" y="2"/>
                    <a:pt x="3" y="2"/>
                  </a:cubicBezTo>
                  <a:cubicBezTo>
                    <a:pt x="4" y="4"/>
                    <a:pt x="4" y="5"/>
                    <a:pt x="3" y="7"/>
                  </a:cubicBezTo>
                  <a:cubicBezTo>
                    <a:pt x="3" y="8"/>
                    <a:pt x="3" y="8"/>
                    <a:pt x="2" y="8"/>
                  </a:cubicBezTo>
                  <a:moveTo>
                    <a:pt x="2" y="0"/>
                  </a:moveTo>
                  <a:cubicBezTo>
                    <a:pt x="2" y="0"/>
                    <a:pt x="1" y="1"/>
                    <a:pt x="1" y="1"/>
                  </a:cubicBezTo>
                  <a:cubicBezTo>
                    <a:pt x="0" y="2"/>
                    <a:pt x="0" y="7"/>
                    <a:pt x="1" y="8"/>
                  </a:cubicBezTo>
                  <a:cubicBezTo>
                    <a:pt x="1" y="8"/>
                    <a:pt x="1" y="9"/>
                    <a:pt x="2" y="9"/>
                  </a:cubicBezTo>
                  <a:cubicBezTo>
                    <a:pt x="2" y="9"/>
                    <a:pt x="2" y="9"/>
                    <a:pt x="2" y="9"/>
                  </a:cubicBezTo>
                  <a:cubicBezTo>
                    <a:pt x="3" y="9"/>
                    <a:pt x="4" y="8"/>
                    <a:pt x="4" y="7"/>
                  </a:cubicBezTo>
                  <a:cubicBezTo>
                    <a:pt x="4" y="6"/>
                    <a:pt x="4" y="4"/>
                    <a:pt x="4" y="2"/>
                  </a:cubicBezTo>
                  <a:cubicBezTo>
                    <a:pt x="4" y="2"/>
                    <a:pt x="4" y="1"/>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2" name="Freeform 241">
              <a:extLst>
                <a:ext uri="{FF2B5EF4-FFF2-40B4-BE49-F238E27FC236}">
                  <a16:creationId xmlns:a16="http://schemas.microsoft.com/office/drawing/2014/main" id="{4BE993B1-F701-430D-A85C-614F1168D045}"/>
                </a:ext>
              </a:extLst>
            </p:cNvPr>
            <p:cNvSpPr>
              <a:spLocks/>
            </p:cNvSpPr>
            <p:nvPr/>
          </p:nvSpPr>
          <p:spPr bwMode="auto">
            <a:xfrm>
              <a:off x="3853656" y="850901"/>
              <a:ext cx="11113" cy="38100"/>
            </a:xfrm>
            <a:custGeom>
              <a:avLst/>
              <a:gdLst>
                <a:gd name="T0" fmla="*/ 1 w 3"/>
                <a:gd name="T1" fmla="*/ 0 h 10"/>
                <a:gd name="T2" fmla="*/ 0 w 3"/>
                <a:gd name="T3" fmla="*/ 2 h 10"/>
                <a:gd name="T4" fmla="*/ 0 w 3"/>
                <a:gd name="T5" fmla="*/ 9 h 10"/>
                <a:gd name="T6" fmla="*/ 1 w 3"/>
                <a:gd name="T7" fmla="*/ 10 h 10"/>
                <a:gd name="T8" fmla="*/ 1 w 3"/>
                <a:gd name="T9" fmla="*/ 10 h 10"/>
                <a:gd name="T10" fmla="*/ 2 w 3"/>
                <a:gd name="T11" fmla="*/ 10 h 10"/>
                <a:gd name="T12" fmla="*/ 2 w 3"/>
                <a:gd name="T13" fmla="*/ 1 h 10"/>
                <a:gd name="T14" fmla="*/ 1 w 3"/>
                <a:gd name="T15" fmla="*/ 0 h 10"/>
                <a:gd name="T16" fmla="*/ 1 w 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1" y="0"/>
                  </a:moveTo>
                  <a:cubicBezTo>
                    <a:pt x="1" y="0"/>
                    <a:pt x="0" y="1"/>
                    <a:pt x="0" y="2"/>
                  </a:cubicBezTo>
                  <a:cubicBezTo>
                    <a:pt x="0" y="3"/>
                    <a:pt x="0" y="7"/>
                    <a:pt x="0" y="9"/>
                  </a:cubicBezTo>
                  <a:cubicBezTo>
                    <a:pt x="0" y="9"/>
                    <a:pt x="0" y="10"/>
                    <a:pt x="1" y="10"/>
                  </a:cubicBezTo>
                  <a:cubicBezTo>
                    <a:pt x="1" y="10"/>
                    <a:pt x="1" y="10"/>
                    <a:pt x="1" y="10"/>
                  </a:cubicBezTo>
                  <a:cubicBezTo>
                    <a:pt x="2" y="10"/>
                    <a:pt x="2" y="10"/>
                    <a:pt x="2" y="10"/>
                  </a:cubicBezTo>
                  <a:cubicBezTo>
                    <a:pt x="3" y="9"/>
                    <a:pt x="3" y="2"/>
                    <a:pt x="2" y="1"/>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3" name="Freeform 242">
              <a:extLst>
                <a:ext uri="{FF2B5EF4-FFF2-40B4-BE49-F238E27FC236}">
                  <a16:creationId xmlns:a16="http://schemas.microsoft.com/office/drawing/2014/main" id="{384FEA92-5F5E-4F0E-9736-A51E8E02EE62}"/>
                </a:ext>
              </a:extLst>
            </p:cNvPr>
            <p:cNvSpPr>
              <a:spLocks noEditPoints="1"/>
            </p:cNvSpPr>
            <p:nvPr/>
          </p:nvSpPr>
          <p:spPr bwMode="auto">
            <a:xfrm>
              <a:off x="3848894" y="850901"/>
              <a:ext cx="19050" cy="41275"/>
            </a:xfrm>
            <a:custGeom>
              <a:avLst/>
              <a:gdLst>
                <a:gd name="T0" fmla="*/ 2 w 5"/>
                <a:gd name="T1" fmla="*/ 10 h 11"/>
                <a:gd name="T2" fmla="*/ 2 w 5"/>
                <a:gd name="T3" fmla="*/ 10 h 11"/>
                <a:gd name="T4" fmla="*/ 1 w 5"/>
                <a:gd name="T5" fmla="*/ 9 h 11"/>
                <a:gd name="T6" fmla="*/ 1 w 5"/>
                <a:gd name="T7" fmla="*/ 2 h 11"/>
                <a:gd name="T8" fmla="*/ 2 w 5"/>
                <a:gd name="T9" fmla="*/ 0 h 11"/>
                <a:gd name="T10" fmla="*/ 2 w 5"/>
                <a:gd name="T11" fmla="*/ 0 h 11"/>
                <a:gd name="T12" fmla="*/ 3 w 5"/>
                <a:gd name="T13" fmla="*/ 1 h 11"/>
                <a:gd name="T14" fmla="*/ 3 w 5"/>
                <a:gd name="T15" fmla="*/ 10 h 11"/>
                <a:gd name="T16" fmla="*/ 2 w 5"/>
                <a:gd name="T17" fmla="*/ 10 h 11"/>
                <a:gd name="T18" fmla="*/ 2 w 5"/>
                <a:gd name="T19" fmla="*/ 0 h 11"/>
                <a:gd name="T20" fmla="*/ 0 w 5"/>
                <a:gd name="T21" fmla="*/ 1 h 11"/>
                <a:gd name="T22" fmla="*/ 0 w 5"/>
                <a:gd name="T23" fmla="*/ 9 h 11"/>
                <a:gd name="T24" fmla="*/ 1 w 5"/>
                <a:gd name="T25" fmla="*/ 11 h 11"/>
                <a:gd name="T26" fmla="*/ 2 w 5"/>
                <a:gd name="T27" fmla="*/ 11 h 11"/>
                <a:gd name="T28" fmla="*/ 4 w 5"/>
                <a:gd name="T29" fmla="*/ 10 h 11"/>
                <a:gd name="T30" fmla="*/ 3 w 5"/>
                <a:gd name="T31" fmla="*/ 0 h 11"/>
                <a:gd name="T32" fmla="*/ 3 w 5"/>
                <a:gd name="T33" fmla="*/ 0 h 11"/>
                <a:gd name="T34" fmla="*/ 2 w 5"/>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1">
                  <a:moveTo>
                    <a:pt x="2" y="10"/>
                  </a:moveTo>
                  <a:cubicBezTo>
                    <a:pt x="2" y="10"/>
                    <a:pt x="2" y="10"/>
                    <a:pt x="2" y="10"/>
                  </a:cubicBezTo>
                  <a:cubicBezTo>
                    <a:pt x="1" y="10"/>
                    <a:pt x="1" y="9"/>
                    <a:pt x="1" y="9"/>
                  </a:cubicBezTo>
                  <a:cubicBezTo>
                    <a:pt x="1" y="7"/>
                    <a:pt x="1" y="3"/>
                    <a:pt x="1" y="2"/>
                  </a:cubicBezTo>
                  <a:cubicBezTo>
                    <a:pt x="1" y="1"/>
                    <a:pt x="2" y="0"/>
                    <a:pt x="2" y="0"/>
                  </a:cubicBezTo>
                  <a:cubicBezTo>
                    <a:pt x="2" y="0"/>
                    <a:pt x="2" y="0"/>
                    <a:pt x="2" y="0"/>
                  </a:cubicBezTo>
                  <a:cubicBezTo>
                    <a:pt x="3" y="1"/>
                    <a:pt x="3" y="1"/>
                    <a:pt x="3" y="1"/>
                  </a:cubicBezTo>
                  <a:cubicBezTo>
                    <a:pt x="4" y="2"/>
                    <a:pt x="4" y="9"/>
                    <a:pt x="3" y="10"/>
                  </a:cubicBezTo>
                  <a:cubicBezTo>
                    <a:pt x="3" y="10"/>
                    <a:pt x="3" y="10"/>
                    <a:pt x="2" y="10"/>
                  </a:cubicBezTo>
                  <a:moveTo>
                    <a:pt x="2" y="0"/>
                  </a:moveTo>
                  <a:cubicBezTo>
                    <a:pt x="1" y="0"/>
                    <a:pt x="1" y="1"/>
                    <a:pt x="0" y="1"/>
                  </a:cubicBezTo>
                  <a:cubicBezTo>
                    <a:pt x="0" y="3"/>
                    <a:pt x="0" y="7"/>
                    <a:pt x="0" y="9"/>
                  </a:cubicBezTo>
                  <a:cubicBezTo>
                    <a:pt x="0" y="9"/>
                    <a:pt x="1" y="10"/>
                    <a:pt x="1" y="11"/>
                  </a:cubicBezTo>
                  <a:cubicBezTo>
                    <a:pt x="2" y="11"/>
                    <a:pt x="2" y="11"/>
                    <a:pt x="2" y="11"/>
                  </a:cubicBezTo>
                  <a:cubicBezTo>
                    <a:pt x="3" y="11"/>
                    <a:pt x="3" y="11"/>
                    <a:pt x="4" y="10"/>
                  </a:cubicBezTo>
                  <a:cubicBezTo>
                    <a:pt x="5" y="10"/>
                    <a:pt x="4" y="2"/>
                    <a:pt x="3" y="0"/>
                  </a:cubicBezTo>
                  <a:cubicBezTo>
                    <a:pt x="3" y="0"/>
                    <a:pt x="3" y="0"/>
                    <a:pt x="3"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4" name="Freeform 243">
              <a:extLst>
                <a:ext uri="{FF2B5EF4-FFF2-40B4-BE49-F238E27FC236}">
                  <a16:creationId xmlns:a16="http://schemas.microsoft.com/office/drawing/2014/main" id="{EF86A4C4-FD99-42D0-A6FE-9102E820627F}"/>
                </a:ext>
              </a:extLst>
            </p:cNvPr>
            <p:cNvSpPr>
              <a:spLocks/>
            </p:cNvSpPr>
            <p:nvPr/>
          </p:nvSpPr>
          <p:spPr bwMode="auto">
            <a:xfrm>
              <a:off x="3736181" y="765176"/>
              <a:ext cx="38100" cy="11113"/>
            </a:xfrm>
            <a:custGeom>
              <a:avLst/>
              <a:gdLst>
                <a:gd name="T0" fmla="*/ 5 w 10"/>
                <a:gd name="T1" fmla="*/ 0 h 3"/>
                <a:gd name="T2" fmla="*/ 2 w 10"/>
                <a:gd name="T3" fmla="*/ 0 h 3"/>
                <a:gd name="T4" fmla="*/ 0 w 10"/>
                <a:gd name="T5" fmla="*/ 1 h 3"/>
                <a:gd name="T6" fmla="*/ 1 w 10"/>
                <a:gd name="T7" fmla="*/ 2 h 3"/>
                <a:gd name="T8" fmla="*/ 4 w 10"/>
                <a:gd name="T9" fmla="*/ 3 h 3"/>
                <a:gd name="T10" fmla="*/ 10 w 10"/>
                <a:gd name="T11" fmla="*/ 2 h 3"/>
                <a:gd name="T12" fmla="*/ 10 w 10"/>
                <a:gd name="T13" fmla="*/ 1 h 3"/>
                <a:gd name="T14" fmla="*/ 9 w 10"/>
                <a:gd name="T15" fmla="*/ 0 h 3"/>
                <a:gd name="T16" fmla="*/ 5 w 10"/>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5" y="0"/>
                  </a:moveTo>
                  <a:cubicBezTo>
                    <a:pt x="4" y="0"/>
                    <a:pt x="2" y="0"/>
                    <a:pt x="2" y="0"/>
                  </a:cubicBezTo>
                  <a:cubicBezTo>
                    <a:pt x="1" y="0"/>
                    <a:pt x="1" y="0"/>
                    <a:pt x="0" y="1"/>
                  </a:cubicBezTo>
                  <a:cubicBezTo>
                    <a:pt x="0" y="1"/>
                    <a:pt x="0" y="2"/>
                    <a:pt x="1" y="2"/>
                  </a:cubicBezTo>
                  <a:cubicBezTo>
                    <a:pt x="1" y="2"/>
                    <a:pt x="3" y="3"/>
                    <a:pt x="4" y="3"/>
                  </a:cubicBezTo>
                  <a:cubicBezTo>
                    <a:pt x="7" y="3"/>
                    <a:pt x="9" y="2"/>
                    <a:pt x="10" y="2"/>
                  </a:cubicBezTo>
                  <a:cubicBezTo>
                    <a:pt x="10" y="1"/>
                    <a:pt x="10" y="1"/>
                    <a:pt x="10" y="1"/>
                  </a:cubicBezTo>
                  <a:cubicBezTo>
                    <a:pt x="10" y="1"/>
                    <a:pt x="9" y="0"/>
                    <a:pt x="9" y="0"/>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5" name="Freeform 244">
              <a:extLst>
                <a:ext uri="{FF2B5EF4-FFF2-40B4-BE49-F238E27FC236}">
                  <a16:creationId xmlns:a16="http://schemas.microsoft.com/office/drawing/2014/main" id="{5E98FF7D-D845-4854-92E1-D76CF68174F0}"/>
                </a:ext>
              </a:extLst>
            </p:cNvPr>
            <p:cNvSpPr>
              <a:spLocks noEditPoints="1"/>
            </p:cNvSpPr>
            <p:nvPr/>
          </p:nvSpPr>
          <p:spPr bwMode="auto">
            <a:xfrm>
              <a:off x="3733006" y="762001"/>
              <a:ext cx="44450" cy="14288"/>
            </a:xfrm>
            <a:custGeom>
              <a:avLst/>
              <a:gdLst>
                <a:gd name="T0" fmla="*/ 5 w 12"/>
                <a:gd name="T1" fmla="*/ 4 h 4"/>
                <a:gd name="T2" fmla="*/ 2 w 12"/>
                <a:gd name="T3" fmla="*/ 3 h 4"/>
                <a:gd name="T4" fmla="*/ 1 w 12"/>
                <a:gd name="T5" fmla="*/ 2 h 4"/>
                <a:gd name="T6" fmla="*/ 3 w 12"/>
                <a:gd name="T7" fmla="*/ 1 h 4"/>
                <a:gd name="T8" fmla="*/ 6 w 12"/>
                <a:gd name="T9" fmla="*/ 1 h 4"/>
                <a:gd name="T10" fmla="*/ 10 w 12"/>
                <a:gd name="T11" fmla="*/ 1 h 4"/>
                <a:gd name="T12" fmla="*/ 11 w 12"/>
                <a:gd name="T13" fmla="*/ 2 h 4"/>
                <a:gd name="T14" fmla="*/ 11 w 12"/>
                <a:gd name="T15" fmla="*/ 3 h 4"/>
                <a:gd name="T16" fmla="*/ 5 w 12"/>
                <a:gd name="T17" fmla="*/ 4 h 4"/>
                <a:gd name="T18" fmla="*/ 6 w 12"/>
                <a:gd name="T19" fmla="*/ 0 h 4"/>
                <a:gd name="T20" fmla="*/ 2 w 12"/>
                <a:gd name="T21" fmla="*/ 0 h 4"/>
                <a:gd name="T22" fmla="*/ 1 w 12"/>
                <a:gd name="T23" fmla="*/ 1 h 4"/>
                <a:gd name="T24" fmla="*/ 1 w 12"/>
                <a:gd name="T25" fmla="*/ 4 h 4"/>
                <a:gd name="T26" fmla="*/ 5 w 12"/>
                <a:gd name="T27" fmla="*/ 4 h 4"/>
                <a:gd name="T28" fmla="*/ 11 w 12"/>
                <a:gd name="T29" fmla="*/ 3 h 4"/>
                <a:gd name="T30" fmla="*/ 12 w 12"/>
                <a:gd name="T31" fmla="*/ 2 h 4"/>
                <a:gd name="T32" fmla="*/ 12 w 12"/>
                <a:gd name="T33" fmla="*/ 1 h 4"/>
                <a:gd name="T34" fmla="*/ 10 w 12"/>
                <a:gd name="T35" fmla="*/ 0 h 4"/>
                <a:gd name="T36" fmla="*/ 6 w 12"/>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4">
                  <a:moveTo>
                    <a:pt x="5" y="4"/>
                  </a:moveTo>
                  <a:cubicBezTo>
                    <a:pt x="4" y="4"/>
                    <a:pt x="2" y="3"/>
                    <a:pt x="2" y="3"/>
                  </a:cubicBezTo>
                  <a:cubicBezTo>
                    <a:pt x="1" y="3"/>
                    <a:pt x="1" y="2"/>
                    <a:pt x="1" y="2"/>
                  </a:cubicBezTo>
                  <a:cubicBezTo>
                    <a:pt x="2" y="1"/>
                    <a:pt x="2" y="1"/>
                    <a:pt x="3" y="1"/>
                  </a:cubicBezTo>
                  <a:cubicBezTo>
                    <a:pt x="3" y="1"/>
                    <a:pt x="5" y="1"/>
                    <a:pt x="6" y="1"/>
                  </a:cubicBezTo>
                  <a:cubicBezTo>
                    <a:pt x="8" y="1"/>
                    <a:pt x="9" y="1"/>
                    <a:pt x="10" y="1"/>
                  </a:cubicBezTo>
                  <a:cubicBezTo>
                    <a:pt x="10" y="1"/>
                    <a:pt x="11" y="2"/>
                    <a:pt x="11" y="2"/>
                  </a:cubicBezTo>
                  <a:cubicBezTo>
                    <a:pt x="11" y="3"/>
                    <a:pt x="11" y="3"/>
                    <a:pt x="11" y="3"/>
                  </a:cubicBezTo>
                  <a:cubicBezTo>
                    <a:pt x="10" y="3"/>
                    <a:pt x="8" y="4"/>
                    <a:pt x="5" y="4"/>
                  </a:cubicBezTo>
                  <a:moveTo>
                    <a:pt x="6" y="0"/>
                  </a:moveTo>
                  <a:cubicBezTo>
                    <a:pt x="4" y="0"/>
                    <a:pt x="3" y="0"/>
                    <a:pt x="2" y="0"/>
                  </a:cubicBezTo>
                  <a:cubicBezTo>
                    <a:pt x="2" y="0"/>
                    <a:pt x="1" y="1"/>
                    <a:pt x="1" y="1"/>
                  </a:cubicBezTo>
                  <a:cubicBezTo>
                    <a:pt x="0" y="2"/>
                    <a:pt x="1" y="3"/>
                    <a:pt x="1" y="4"/>
                  </a:cubicBezTo>
                  <a:cubicBezTo>
                    <a:pt x="1" y="4"/>
                    <a:pt x="2" y="4"/>
                    <a:pt x="5" y="4"/>
                  </a:cubicBezTo>
                  <a:cubicBezTo>
                    <a:pt x="7" y="4"/>
                    <a:pt x="10" y="4"/>
                    <a:pt x="11" y="3"/>
                  </a:cubicBezTo>
                  <a:cubicBezTo>
                    <a:pt x="11" y="3"/>
                    <a:pt x="12" y="3"/>
                    <a:pt x="12" y="2"/>
                  </a:cubicBezTo>
                  <a:cubicBezTo>
                    <a:pt x="12" y="2"/>
                    <a:pt x="12" y="2"/>
                    <a:pt x="12" y="1"/>
                  </a:cubicBezTo>
                  <a:cubicBezTo>
                    <a:pt x="11" y="1"/>
                    <a:pt x="10" y="0"/>
                    <a:pt x="10" y="0"/>
                  </a:cubicBezTo>
                  <a:cubicBezTo>
                    <a:pt x="9" y="0"/>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6" name="Freeform 245">
              <a:extLst>
                <a:ext uri="{FF2B5EF4-FFF2-40B4-BE49-F238E27FC236}">
                  <a16:creationId xmlns:a16="http://schemas.microsoft.com/office/drawing/2014/main" id="{0E67D4F5-7D20-487A-8A45-D865FF12E18F}"/>
                </a:ext>
              </a:extLst>
            </p:cNvPr>
            <p:cNvSpPr>
              <a:spLocks/>
            </p:cNvSpPr>
            <p:nvPr/>
          </p:nvSpPr>
          <p:spPr bwMode="auto">
            <a:xfrm>
              <a:off x="3939381" y="765176"/>
              <a:ext cx="38100" cy="11113"/>
            </a:xfrm>
            <a:custGeom>
              <a:avLst/>
              <a:gdLst>
                <a:gd name="T0" fmla="*/ 6 w 10"/>
                <a:gd name="T1" fmla="*/ 0 h 3"/>
                <a:gd name="T2" fmla="*/ 1 w 10"/>
                <a:gd name="T3" fmla="*/ 1 h 3"/>
                <a:gd name="T4" fmla="*/ 0 w 10"/>
                <a:gd name="T5" fmla="*/ 1 h 3"/>
                <a:gd name="T6" fmla="*/ 2 w 10"/>
                <a:gd name="T7" fmla="*/ 2 h 3"/>
                <a:gd name="T8" fmla="*/ 6 w 10"/>
                <a:gd name="T9" fmla="*/ 3 h 3"/>
                <a:gd name="T10" fmla="*/ 9 w 10"/>
                <a:gd name="T11" fmla="*/ 2 h 3"/>
                <a:gd name="T12" fmla="*/ 10 w 10"/>
                <a:gd name="T13" fmla="*/ 2 h 3"/>
                <a:gd name="T14" fmla="*/ 10 w 10"/>
                <a:gd name="T15" fmla="*/ 0 h 3"/>
                <a:gd name="T16" fmla="*/ 6 w 10"/>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6" y="0"/>
                  </a:moveTo>
                  <a:cubicBezTo>
                    <a:pt x="4" y="0"/>
                    <a:pt x="2" y="0"/>
                    <a:pt x="1" y="1"/>
                  </a:cubicBezTo>
                  <a:cubicBezTo>
                    <a:pt x="0" y="1"/>
                    <a:pt x="0" y="1"/>
                    <a:pt x="0" y="1"/>
                  </a:cubicBezTo>
                  <a:cubicBezTo>
                    <a:pt x="0" y="2"/>
                    <a:pt x="1" y="2"/>
                    <a:pt x="2" y="2"/>
                  </a:cubicBezTo>
                  <a:cubicBezTo>
                    <a:pt x="2" y="2"/>
                    <a:pt x="4" y="3"/>
                    <a:pt x="6" y="3"/>
                  </a:cubicBezTo>
                  <a:cubicBezTo>
                    <a:pt x="7" y="3"/>
                    <a:pt x="8" y="2"/>
                    <a:pt x="9" y="2"/>
                  </a:cubicBezTo>
                  <a:cubicBezTo>
                    <a:pt x="9" y="2"/>
                    <a:pt x="10" y="2"/>
                    <a:pt x="10" y="2"/>
                  </a:cubicBezTo>
                  <a:cubicBezTo>
                    <a:pt x="10" y="1"/>
                    <a:pt x="10" y="1"/>
                    <a:pt x="10" y="0"/>
                  </a:cubicBezTo>
                  <a:cubicBezTo>
                    <a:pt x="10" y="0"/>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7" name="Freeform 246">
              <a:extLst>
                <a:ext uri="{FF2B5EF4-FFF2-40B4-BE49-F238E27FC236}">
                  <a16:creationId xmlns:a16="http://schemas.microsoft.com/office/drawing/2014/main" id="{952AB921-387E-4FFC-ADD5-DA2085A0FDBD}"/>
                </a:ext>
              </a:extLst>
            </p:cNvPr>
            <p:cNvSpPr>
              <a:spLocks noEditPoints="1"/>
            </p:cNvSpPr>
            <p:nvPr/>
          </p:nvSpPr>
          <p:spPr bwMode="auto">
            <a:xfrm>
              <a:off x="3939381" y="762001"/>
              <a:ext cx="41275" cy="14288"/>
            </a:xfrm>
            <a:custGeom>
              <a:avLst/>
              <a:gdLst>
                <a:gd name="T0" fmla="*/ 6 w 11"/>
                <a:gd name="T1" fmla="*/ 4 h 4"/>
                <a:gd name="T2" fmla="*/ 2 w 11"/>
                <a:gd name="T3" fmla="*/ 3 h 4"/>
                <a:gd name="T4" fmla="*/ 0 w 11"/>
                <a:gd name="T5" fmla="*/ 2 h 4"/>
                <a:gd name="T6" fmla="*/ 1 w 11"/>
                <a:gd name="T7" fmla="*/ 2 h 4"/>
                <a:gd name="T8" fmla="*/ 6 w 11"/>
                <a:gd name="T9" fmla="*/ 1 h 4"/>
                <a:gd name="T10" fmla="*/ 10 w 11"/>
                <a:gd name="T11" fmla="*/ 1 h 4"/>
                <a:gd name="T12" fmla="*/ 10 w 11"/>
                <a:gd name="T13" fmla="*/ 3 h 4"/>
                <a:gd name="T14" fmla="*/ 9 w 11"/>
                <a:gd name="T15" fmla="*/ 3 h 4"/>
                <a:gd name="T16" fmla="*/ 6 w 11"/>
                <a:gd name="T17" fmla="*/ 4 h 4"/>
                <a:gd name="T18" fmla="*/ 6 w 11"/>
                <a:gd name="T19" fmla="*/ 0 h 4"/>
                <a:gd name="T20" fmla="*/ 1 w 11"/>
                <a:gd name="T21" fmla="*/ 1 h 4"/>
                <a:gd name="T22" fmla="*/ 0 w 11"/>
                <a:gd name="T23" fmla="*/ 2 h 4"/>
                <a:gd name="T24" fmla="*/ 0 w 11"/>
                <a:gd name="T25" fmla="*/ 3 h 4"/>
                <a:gd name="T26" fmla="*/ 2 w 11"/>
                <a:gd name="T27" fmla="*/ 4 h 4"/>
                <a:gd name="T28" fmla="*/ 6 w 11"/>
                <a:gd name="T29" fmla="*/ 4 h 4"/>
                <a:gd name="T30" fmla="*/ 9 w 11"/>
                <a:gd name="T31" fmla="*/ 4 h 4"/>
                <a:gd name="T32" fmla="*/ 11 w 11"/>
                <a:gd name="T33" fmla="*/ 3 h 4"/>
                <a:gd name="T34" fmla="*/ 10 w 11"/>
                <a:gd name="T35" fmla="*/ 1 h 4"/>
                <a:gd name="T36" fmla="*/ 6 w 11"/>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4">
                  <a:moveTo>
                    <a:pt x="6" y="4"/>
                  </a:moveTo>
                  <a:cubicBezTo>
                    <a:pt x="4" y="4"/>
                    <a:pt x="2" y="3"/>
                    <a:pt x="2" y="3"/>
                  </a:cubicBezTo>
                  <a:cubicBezTo>
                    <a:pt x="1" y="3"/>
                    <a:pt x="0" y="3"/>
                    <a:pt x="0" y="2"/>
                  </a:cubicBezTo>
                  <a:cubicBezTo>
                    <a:pt x="1" y="2"/>
                    <a:pt x="1" y="2"/>
                    <a:pt x="1" y="2"/>
                  </a:cubicBezTo>
                  <a:cubicBezTo>
                    <a:pt x="2" y="1"/>
                    <a:pt x="4" y="1"/>
                    <a:pt x="6" y="1"/>
                  </a:cubicBezTo>
                  <a:cubicBezTo>
                    <a:pt x="8" y="1"/>
                    <a:pt x="10" y="1"/>
                    <a:pt x="10" y="1"/>
                  </a:cubicBezTo>
                  <a:cubicBezTo>
                    <a:pt x="10" y="2"/>
                    <a:pt x="10" y="2"/>
                    <a:pt x="10" y="3"/>
                  </a:cubicBezTo>
                  <a:cubicBezTo>
                    <a:pt x="10" y="3"/>
                    <a:pt x="9" y="3"/>
                    <a:pt x="9" y="3"/>
                  </a:cubicBezTo>
                  <a:cubicBezTo>
                    <a:pt x="8" y="3"/>
                    <a:pt x="7" y="4"/>
                    <a:pt x="6" y="4"/>
                  </a:cubicBezTo>
                  <a:moveTo>
                    <a:pt x="6" y="0"/>
                  </a:moveTo>
                  <a:cubicBezTo>
                    <a:pt x="4" y="0"/>
                    <a:pt x="2" y="0"/>
                    <a:pt x="1" y="1"/>
                  </a:cubicBezTo>
                  <a:cubicBezTo>
                    <a:pt x="0" y="1"/>
                    <a:pt x="0" y="1"/>
                    <a:pt x="0" y="2"/>
                  </a:cubicBezTo>
                  <a:cubicBezTo>
                    <a:pt x="0" y="2"/>
                    <a:pt x="0" y="3"/>
                    <a:pt x="0" y="3"/>
                  </a:cubicBezTo>
                  <a:cubicBezTo>
                    <a:pt x="0" y="4"/>
                    <a:pt x="1" y="4"/>
                    <a:pt x="2" y="4"/>
                  </a:cubicBezTo>
                  <a:cubicBezTo>
                    <a:pt x="2" y="4"/>
                    <a:pt x="4" y="4"/>
                    <a:pt x="6" y="4"/>
                  </a:cubicBezTo>
                  <a:cubicBezTo>
                    <a:pt x="7" y="4"/>
                    <a:pt x="8" y="4"/>
                    <a:pt x="9" y="4"/>
                  </a:cubicBezTo>
                  <a:cubicBezTo>
                    <a:pt x="10" y="4"/>
                    <a:pt x="10" y="4"/>
                    <a:pt x="11" y="3"/>
                  </a:cubicBezTo>
                  <a:cubicBezTo>
                    <a:pt x="11" y="2"/>
                    <a:pt x="11" y="1"/>
                    <a:pt x="10" y="1"/>
                  </a:cubicBezTo>
                  <a:cubicBezTo>
                    <a:pt x="10" y="1"/>
                    <a:pt x="10"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8" name="Freeform 247">
              <a:extLst>
                <a:ext uri="{FF2B5EF4-FFF2-40B4-BE49-F238E27FC236}">
                  <a16:creationId xmlns:a16="http://schemas.microsoft.com/office/drawing/2014/main" id="{B19B4BC6-D3C9-4E7E-B9DD-B04AFBE44E75}"/>
                </a:ext>
              </a:extLst>
            </p:cNvPr>
            <p:cNvSpPr>
              <a:spLocks/>
            </p:cNvSpPr>
            <p:nvPr/>
          </p:nvSpPr>
          <p:spPr bwMode="auto">
            <a:xfrm>
              <a:off x="3755231" y="817564"/>
              <a:ext cx="19050" cy="19050"/>
            </a:xfrm>
            <a:custGeom>
              <a:avLst/>
              <a:gdLst>
                <a:gd name="T0" fmla="*/ 4 w 5"/>
                <a:gd name="T1" fmla="*/ 0 h 5"/>
                <a:gd name="T2" fmla="*/ 3 w 5"/>
                <a:gd name="T3" fmla="*/ 0 h 5"/>
                <a:gd name="T4" fmla="*/ 1 w 5"/>
                <a:gd name="T5" fmla="*/ 3 h 5"/>
                <a:gd name="T6" fmla="*/ 0 w 5"/>
                <a:gd name="T7" fmla="*/ 4 h 5"/>
                <a:gd name="T8" fmla="*/ 1 w 5"/>
                <a:gd name="T9" fmla="*/ 5 h 5"/>
                <a:gd name="T10" fmla="*/ 1 w 5"/>
                <a:gd name="T11" fmla="*/ 5 h 5"/>
                <a:gd name="T12" fmla="*/ 5 w 5"/>
                <a:gd name="T13" fmla="*/ 1 h 5"/>
                <a:gd name="T14" fmla="*/ 5 w 5"/>
                <a:gd name="T15" fmla="*/ 0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4" y="0"/>
                    <a:pt x="4" y="0"/>
                    <a:pt x="3" y="0"/>
                  </a:cubicBezTo>
                  <a:cubicBezTo>
                    <a:pt x="3" y="1"/>
                    <a:pt x="2" y="2"/>
                    <a:pt x="1" y="3"/>
                  </a:cubicBezTo>
                  <a:cubicBezTo>
                    <a:pt x="0" y="3"/>
                    <a:pt x="0" y="4"/>
                    <a:pt x="0" y="4"/>
                  </a:cubicBezTo>
                  <a:cubicBezTo>
                    <a:pt x="0" y="5"/>
                    <a:pt x="1" y="5"/>
                    <a:pt x="1" y="5"/>
                  </a:cubicBezTo>
                  <a:cubicBezTo>
                    <a:pt x="1" y="5"/>
                    <a:pt x="1" y="5"/>
                    <a:pt x="1" y="5"/>
                  </a:cubicBezTo>
                  <a:cubicBezTo>
                    <a:pt x="3" y="4"/>
                    <a:pt x="4" y="3"/>
                    <a:pt x="5" y="1"/>
                  </a:cubicBezTo>
                  <a:cubicBezTo>
                    <a:pt x="5"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49" name="Freeform 248">
              <a:extLst>
                <a:ext uri="{FF2B5EF4-FFF2-40B4-BE49-F238E27FC236}">
                  <a16:creationId xmlns:a16="http://schemas.microsoft.com/office/drawing/2014/main" id="{C90AA26E-7106-4A21-9699-39B97BC7B7A0}"/>
                </a:ext>
              </a:extLst>
            </p:cNvPr>
            <p:cNvSpPr>
              <a:spLocks/>
            </p:cNvSpPr>
            <p:nvPr/>
          </p:nvSpPr>
          <p:spPr bwMode="auto">
            <a:xfrm>
              <a:off x="3801269" y="855664"/>
              <a:ext cx="14288" cy="19050"/>
            </a:xfrm>
            <a:custGeom>
              <a:avLst/>
              <a:gdLst>
                <a:gd name="T0" fmla="*/ 3 w 4"/>
                <a:gd name="T1" fmla="*/ 0 h 5"/>
                <a:gd name="T2" fmla="*/ 2 w 4"/>
                <a:gd name="T3" fmla="*/ 0 h 5"/>
                <a:gd name="T4" fmla="*/ 1 w 4"/>
                <a:gd name="T5" fmla="*/ 2 h 5"/>
                <a:gd name="T6" fmla="*/ 0 w 4"/>
                <a:gd name="T7" fmla="*/ 3 h 5"/>
                <a:gd name="T8" fmla="*/ 1 w 4"/>
                <a:gd name="T9" fmla="*/ 5 h 5"/>
                <a:gd name="T10" fmla="*/ 1 w 4"/>
                <a:gd name="T11" fmla="*/ 5 h 5"/>
                <a:gd name="T12" fmla="*/ 2 w 4"/>
                <a:gd name="T13" fmla="*/ 5 h 5"/>
                <a:gd name="T14" fmla="*/ 3 w 4"/>
                <a:gd name="T15" fmla="*/ 3 h 5"/>
                <a:gd name="T16" fmla="*/ 4 w 4"/>
                <a:gd name="T17" fmla="*/ 1 h 5"/>
                <a:gd name="T18" fmla="*/ 4 w 4"/>
                <a:gd name="T19" fmla="*/ 0 h 5"/>
                <a:gd name="T20" fmla="*/ 3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3" y="0"/>
                  </a:moveTo>
                  <a:cubicBezTo>
                    <a:pt x="3" y="0"/>
                    <a:pt x="3" y="0"/>
                    <a:pt x="2" y="0"/>
                  </a:cubicBezTo>
                  <a:cubicBezTo>
                    <a:pt x="2" y="1"/>
                    <a:pt x="2" y="1"/>
                    <a:pt x="1" y="2"/>
                  </a:cubicBezTo>
                  <a:cubicBezTo>
                    <a:pt x="1" y="2"/>
                    <a:pt x="1" y="3"/>
                    <a:pt x="0" y="3"/>
                  </a:cubicBezTo>
                  <a:cubicBezTo>
                    <a:pt x="0" y="4"/>
                    <a:pt x="0" y="5"/>
                    <a:pt x="1" y="5"/>
                  </a:cubicBezTo>
                  <a:cubicBezTo>
                    <a:pt x="1" y="5"/>
                    <a:pt x="1" y="5"/>
                    <a:pt x="1" y="5"/>
                  </a:cubicBezTo>
                  <a:cubicBezTo>
                    <a:pt x="2" y="5"/>
                    <a:pt x="2" y="5"/>
                    <a:pt x="2" y="5"/>
                  </a:cubicBezTo>
                  <a:cubicBezTo>
                    <a:pt x="3" y="4"/>
                    <a:pt x="3" y="3"/>
                    <a:pt x="3" y="3"/>
                  </a:cubicBezTo>
                  <a:cubicBezTo>
                    <a:pt x="3" y="3"/>
                    <a:pt x="4" y="2"/>
                    <a:pt x="4" y="1"/>
                  </a:cubicBezTo>
                  <a:cubicBezTo>
                    <a:pt x="4" y="1"/>
                    <a:pt x="4"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0" name="Freeform 249">
              <a:extLst>
                <a:ext uri="{FF2B5EF4-FFF2-40B4-BE49-F238E27FC236}">
                  <a16:creationId xmlns:a16="http://schemas.microsoft.com/office/drawing/2014/main" id="{D03C09B1-007C-4902-AA72-FBF9A2FD21E0}"/>
                </a:ext>
              </a:extLst>
            </p:cNvPr>
            <p:cNvSpPr>
              <a:spLocks/>
            </p:cNvSpPr>
            <p:nvPr/>
          </p:nvSpPr>
          <p:spPr bwMode="auto">
            <a:xfrm>
              <a:off x="3906044" y="855664"/>
              <a:ext cx="14288" cy="14288"/>
            </a:xfrm>
            <a:custGeom>
              <a:avLst/>
              <a:gdLst>
                <a:gd name="T0" fmla="*/ 1 w 4"/>
                <a:gd name="T1" fmla="*/ 0 h 4"/>
                <a:gd name="T2" fmla="*/ 0 w 4"/>
                <a:gd name="T3" fmla="*/ 0 h 4"/>
                <a:gd name="T4" fmla="*/ 0 w 4"/>
                <a:gd name="T5" fmla="*/ 2 h 4"/>
                <a:gd name="T6" fmla="*/ 0 w 4"/>
                <a:gd name="T7" fmla="*/ 2 h 4"/>
                <a:gd name="T8" fmla="*/ 3 w 4"/>
                <a:gd name="T9" fmla="*/ 4 h 4"/>
                <a:gd name="T10" fmla="*/ 3 w 4"/>
                <a:gd name="T11" fmla="*/ 4 h 4"/>
                <a:gd name="T12" fmla="*/ 4 w 4"/>
                <a:gd name="T13" fmla="*/ 4 h 4"/>
                <a:gd name="T14" fmla="*/ 4 w 4"/>
                <a:gd name="T15" fmla="*/ 2 h 4"/>
                <a:gd name="T16" fmla="*/ 2 w 4"/>
                <a:gd name="T17" fmla="*/ 1 h 4"/>
                <a:gd name="T18" fmla="*/ 2 w 4"/>
                <a:gd name="T19" fmla="*/ 1 h 4"/>
                <a:gd name="T20" fmla="*/ 1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0"/>
                  </a:moveTo>
                  <a:cubicBezTo>
                    <a:pt x="0" y="0"/>
                    <a:pt x="0" y="0"/>
                    <a:pt x="0" y="0"/>
                  </a:cubicBezTo>
                  <a:cubicBezTo>
                    <a:pt x="0" y="1"/>
                    <a:pt x="0" y="1"/>
                    <a:pt x="0" y="2"/>
                  </a:cubicBezTo>
                  <a:cubicBezTo>
                    <a:pt x="0" y="2"/>
                    <a:pt x="0" y="2"/>
                    <a:pt x="0" y="2"/>
                  </a:cubicBezTo>
                  <a:cubicBezTo>
                    <a:pt x="1" y="3"/>
                    <a:pt x="1" y="3"/>
                    <a:pt x="3" y="4"/>
                  </a:cubicBezTo>
                  <a:cubicBezTo>
                    <a:pt x="3" y="4"/>
                    <a:pt x="3" y="4"/>
                    <a:pt x="3" y="4"/>
                  </a:cubicBezTo>
                  <a:cubicBezTo>
                    <a:pt x="3" y="4"/>
                    <a:pt x="4" y="4"/>
                    <a:pt x="4" y="4"/>
                  </a:cubicBezTo>
                  <a:cubicBezTo>
                    <a:pt x="4" y="3"/>
                    <a:pt x="4" y="3"/>
                    <a:pt x="4" y="2"/>
                  </a:cubicBezTo>
                  <a:cubicBezTo>
                    <a:pt x="2" y="2"/>
                    <a:pt x="2" y="2"/>
                    <a:pt x="2" y="1"/>
                  </a:cubicBezTo>
                  <a:cubicBezTo>
                    <a:pt x="2" y="1"/>
                    <a:pt x="2" y="1"/>
                    <a:pt x="2"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1" name="Freeform 250">
              <a:extLst>
                <a:ext uri="{FF2B5EF4-FFF2-40B4-BE49-F238E27FC236}">
                  <a16:creationId xmlns:a16="http://schemas.microsoft.com/office/drawing/2014/main" id="{0EF42CCA-A8C7-4149-9668-9694B52DE647}"/>
                </a:ext>
              </a:extLst>
            </p:cNvPr>
            <p:cNvSpPr>
              <a:spLocks/>
            </p:cNvSpPr>
            <p:nvPr/>
          </p:nvSpPr>
          <p:spPr bwMode="auto">
            <a:xfrm>
              <a:off x="3944144" y="817564"/>
              <a:ext cx="22225" cy="15875"/>
            </a:xfrm>
            <a:custGeom>
              <a:avLst/>
              <a:gdLst>
                <a:gd name="T0" fmla="*/ 2 w 6"/>
                <a:gd name="T1" fmla="*/ 0 h 4"/>
                <a:gd name="T2" fmla="*/ 1 w 6"/>
                <a:gd name="T3" fmla="*/ 0 h 4"/>
                <a:gd name="T4" fmla="*/ 1 w 6"/>
                <a:gd name="T5" fmla="*/ 1 h 4"/>
                <a:gd name="T6" fmla="*/ 3 w 6"/>
                <a:gd name="T7" fmla="*/ 3 h 4"/>
                <a:gd name="T8" fmla="*/ 5 w 6"/>
                <a:gd name="T9" fmla="*/ 4 h 4"/>
                <a:gd name="T10" fmla="*/ 5 w 6"/>
                <a:gd name="T11" fmla="*/ 4 h 4"/>
                <a:gd name="T12" fmla="*/ 6 w 6"/>
                <a:gd name="T13" fmla="*/ 3 h 4"/>
                <a:gd name="T14" fmla="*/ 6 w 6"/>
                <a:gd name="T15" fmla="*/ 2 h 4"/>
                <a:gd name="T16" fmla="*/ 4 w 6"/>
                <a:gd name="T17" fmla="*/ 1 h 4"/>
                <a:gd name="T18" fmla="*/ 2 w 6"/>
                <a:gd name="T19" fmla="*/ 0 h 4"/>
                <a:gd name="T20" fmla="*/ 2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0"/>
                  </a:moveTo>
                  <a:cubicBezTo>
                    <a:pt x="1" y="0"/>
                    <a:pt x="1" y="0"/>
                    <a:pt x="1" y="0"/>
                  </a:cubicBezTo>
                  <a:cubicBezTo>
                    <a:pt x="0" y="1"/>
                    <a:pt x="1" y="1"/>
                    <a:pt x="1" y="1"/>
                  </a:cubicBezTo>
                  <a:cubicBezTo>
                    <a:pt x="2" y="2"/>
                    <a:pt x="2" y="2"/>
                    <a:pt x="3" y="3"/>
                  </a:cubicBezTo>
                  <a:cubicBezTo>
                    <a:pt x="3" y="3"/>
                    <a:pt x="4" y="3"/>
                    <a:pt x="5" y="4"/>
                  </a:cubicBezTo>
                  <a:cubicBezTo>
                    <a:pt x="5" y="4"/>
                    <a:pt x="5" y="4"/>
                    <a:pt x="5" y="4"/>
                  </a:cubicBezTo>
                  <a:cubicBezTo>
                    <a:pt x="6" y="4"/>
                    <a:pt x="6" y="4"/>
                    <a:pt x="6" y="3"/>
                  </a:cubicBezTo>
                  <a:cubicBezTo>
                    <a:pt x="6" y="3"/>
                    <a:pt x="6" y="2"/>
                    <a:pt x="6" y="2"/>
                  </a:cubicBezTo>
                  <a:cubicBezTo>
                    <a:pt x="5" y="1"/>
                    <a:pt x="4" y="1"/>
                    <a:pt x="4" y="1"/>
                  </a:cubicBezTo>
                  <a:cubicBezTo>
                    <a:pt x="4"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2" name="Freeform 251">
              <a:extLst>
                <a:ext uri="{FF2B5EF4-FFF2-40B4-BE49-F238E27FC236}">
                  <a16:creationId xmlns:a16="http://schemas.microsoft.com/office/drawing/2014/main" id="{894112EB-6BAD-4760-B6DC-07F378DA8F13}"/>
                </a:ext>
              </a:extLst>
            </p:cNvPr>
            <p:cNvSpPr>
              <a:spLocks/>
            </p:cNvSpPr>
            <p:nvPr/>
          </p:nvSpPr>
          <p:spPr bwMode="auto">
            <a:xfrm>
              <a:off x="3744119" y="708026"/>
              <a:ext cx="30163" cy="19050"/>
            </a:xfrm>
            <a:custGeom>
              <a:avLst/>
              <a:gdLst>
                <a:gd name="T0" fmla="*/ 2 w 8"/>
                <a:gd name="T1" fmla="*/ 0 h 5"/>
                <a:gd name="T2" fmla="*/ 1 w 8"/>
                <a:gd name="T3" fmla="*/ 1 h 5"/>
                <a:gd name="T4" fmla="*/ 1 w 8"/>
                <a:gd name="T5" fmla="*/ 2 h 5"/>
                <a:gd name="T6" fmla="*/ 4 w 8"/>
                <a:gd name="T7" fmla="*/ 4 h 5"/>
                <a:gd name="T8" fmla="*/ 6 w 8"/>
                <a:gd name="T9" fmla="*/ 5 h 5"/>
                <a:gd name="T10" fmla="*/ 6 w 8"/>
                <a:gd name="T11" fmla="*/ 5 h 5"/>
                <a:gd name="T12" fmla="*/ 7 w 8"/>
                <a:gd name="T13" fmla="*/ 4 h 5"/>
                <a:gd name="T14" fmla="*/ 7 w 8"/>
                <a:gd name="T15" fmla="*/ 3 h 5"/>
                <a:gd name="T16" fmla="*/ 5 w 8"/>
                <a:gd name="T17" fmla="*/ 2 h 5"/>
                <a:gd name="T18" fmla="*/ 2 w 8"/>
                <a:gd name="T19" fmla="*/ 0 h 5"/>
                <a:gd name="T20" fmla="*/ 2 w 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2" y="0"/>
                  </a:moveTo>
                  <a:cubicBezTo>
                    <a:pt x="1" y="0"/>
                    <a:pt x="1" y="0"/>
                    <a:pt x="1" y="1"/>
                  </a:cubicBezTo>
                  <a:cubicBezTo>
                    <a:pt x="0" y="1"/>
                    <a:pt x="0" y="2"/>
                    <a:pt x="1" y="2"/>
                  </a:cubicBezTo>
                  <a:cubicBezTo>
                    <a:pt x="2" y="3"/>
                    <a:pt x="3" y="3"/>
                    <a:pt x="4" y="4"/>
                  </a:cubicBezTo>
                  <a:cubicBezTo>
                    <a:pt x="4" y="4"/>
                    <a:pt x="5" y="4"/>
                    <a:pt x="6" y="5"/>
                  </a:cubicBezTo>
                  <a:cubicBezTo>
                    <a:pt x="6" y="5"/>
                    <a:pt x="6" y="5"/>
                    <a:pt x="6" y="5"/>
                  </a:cubicBezTo>
                  <a:cubicBezTo>
                    <a:pt x="7" y="4"/>
                    <a:pt x="7" y="4"/>
                    <a:pt x="7" y="4"/>
                  </a:cubicBezTo>
                  <a:cubicBezTo>
                    <a:pt x="8" y="4"/>
                    <a:pt x="8" y="3"/>
                    <a:pt x="7" y="3"/>
                  </a:cubicBezTo>
                  <a:cubicBezTo>
                    <a:pt x="6" y="2"/>
                    <a:pt x="5" y="2"/>
                    <a:pt x="5" y="2"/>
                  </a:cubicBezTo>
                  <a:cubicBezTo>
                    <a:pt x="4" y="1"/>
                    <a:pt x="3"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3" name="Freeform 252">
              <a:extLst>
                <a:ext uri="{FF2B5EF4-FFF2-40B4-BE49-F238E27FC236}">
                  <a16:creationId xmlns:a16="http://schemas.microsoft.com/office/drawing/2014/main" id="{9326B530-719C-4B3B-A988-57332BC322C5}"/>
                </a:ext>
              </a:extLst>
            </p:cNvPr>
            <p:cNvSpPr>
              <a:spLocks/>
            </p:cNvSpPr>
            <p:nvPr/>
          </p:nvSpPr>
          <p:spPr bwMode="auto">
            <a:xfrm>
              <a:off x="3902869" y="655639"/>
              <a:ext cx="17463" cy="23813"/>
            </a:xfrm>
            <a:custGeom>
              <a:avLst/>
              <a:gdLst>
                <a:gd name="T0" fmla="*/ 4 w 5"/>
                <a:gd name="T1" fmla="*/ 0 h 6"/>
                <a:gd name="T2" fmla="*/ 3 w 5"/>
                <a:gd name="T3" fmla="*/ 0 h 6"/>
                <a:gd name="T4" fmla="*/ 2 w 5"/>
                <a:gd name="T5" fmla="*/ 2 h 6"/>
                <a:gd name="T6" fmla="*/ 0 w 5"/>
                <a:gd name="T7" fmla="*/ 4 h 6"/>
                <a:gd name="T8" fmla="*/ 1 w 5"/>
                <a:gd name="T9" fmla="*/ 6 h 6"/>
                <a:gd name="T10" fmla="*/ 1 w 5"/>
                <a:gd name="T11" fmla="*/ 6 h 6"/>
                <a:gd name="T12" fmla="*/ 2 w 5"/>
                <a:gd name="T13" fmla="*/ 5 h 6"/>
                <a:gd name="T14" fmla="*/ 3 w 5"/>
                <a:gd name="T15" fmla="*/ 4 h 6"/>
                <a:gd name="T16" fmla="*/ 5 w 5"/>
                <a:gd name="T17" fmla="*/ 2 h 6"/>
                <a:gd name="T18" fmla="*/ 5 w 5"/>
                <a:gd name="T19" fmla="*/ 0 h 6"/>
                <a:gd name="T20" fmla="*/ 4 w 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4" y="0"/>
                  </a:moveTo>
                  <a:cubicBezTo>
                    <a:pt x="4" y="0"/>
                    <a:pt x="3" y="0"/>
                    <a:pt x="3" y="0"/>
                  </a:cubicBezTo>
                  <a:cubicBezTo>
                    <a:pt x="3" y="1"/>
                    <a:pt x="2" y="2"/>
                    <a:pt x="2" y="2"/>
                  </a:cubicBezTo>
                  <a:cubicBezTo>
                    <a:pt x="1" y="3"/>
                    <a:pt x="1" y="3"/>
                    <a:pt x="0" y="4"/>
                  </a:cubicBezTo>
                  <a:cubicBezTo>
                    <a:pt x="0" y="5"/>
                    <a:pt x="0" y="5"/>
                    <a:pt x="1" y="6"/>
                  </a:cubicBezTo>
                  <a:cubicBezTo>
                    <a:pt x="1" y="6"/>
                    <a:pt x="1" y="6"/>
                    <a:pt x="1" y="6"/>
                  </a:cubicBezTo>
                  <a:cubicBezTo>
                    <a:pt x="2" y="5"/>
                    <a:pt x="2" y="5"/>
                    <a:pt x="2" y="5"/>
                  </a:cubicBezTo>
                  <a:cubicBezTo>
                    <a:pt x="3" y="4"/>
                    <a:pt x="3" y="4"/>
                    <a:pt x="3" y="4"/>
                  </a:cubicBezTo>
                  <a:cubicBezTo>
                    <a:pt x="4" y="3"/>
                    <a:pt x="4" y="3"/>
                    <a:pt x="5" y="2"/>
                  </a:cubicBezTo>
                  <a:cubicBezTo>
                    <a:pt x="5" y="1"/>
                    <a:pt x="5" y="0"/>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4" name="Freeform 253">
              <a:extLst>
                <a:ext uri="{FF2B5EF4-FFF2-40B4-BE49-F238E27FC236}">
                  <a16:creationId xmlns:a16="http://schemas.microsoft.com/office/drawing/2014/main" id="{2B56038C-C89A-4D63-8B6C-980D298678A6}"/>
                </a:ext>
              </a:extLst>
            </p:cNvPr>
            <p:cNvSpPr>
              <a:spLocks/>
            </p:cNvSpPr>
            <p:nvPr/>
          </p:nvSpPr>
          <p:spPr bwMode="auto">
            <a:xfrm>
              <a:off x="3947319" y="690564"/>
              <a:ext cx="19050" cy="17463"/>
            </a:xfrm>
            <a:custGeom>
              <a:avLst/>
              <a:gdLst>
                <a:gd name="T0" fmla="*/ 4 w 5"/>
                <a:gd name="T1" fmla="*/ 0 h 5"/>
                <a:gd name="T2" fmla="*/ 3 w 5"/>
                <a:gd name="T3" fmla="*/ 0 h 5"/>
                <a:gd name="T4" fmla="*/ 0 w 5"/>
                <a:gd name="T5" fmla="*/ 3 h 5"/>
                <a:gd name="T6" fmla="*/ 0 w 5"/>
                <a:gd name="T7" fmla="*/ 4 h 5"/>
                <a:gd name="T8" fmla="*/ 1 w 5"/>
                <a:gd name="T9" fmla="*/ 5 h 5"/>
                <a:gd name="T10" fmla="*/ 1 w 5"/>
                <a:gd name="T11" fmla="*/ 4 h 5"/>
                <a:gd name="T12" fmla="*/ 4 w 5"/>
                <a:gd name="T13" fmla="*/ 1 h 5"/>
                <a:gd name="T14" fmla="*/ 4 w 5"/>
                <a:gd name="T15" fmla="*/ 0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3" y="0"/>
                    <a:pt x="3" y="0"/>
                  </a:cubicBezTo>
                  <a:cubicBezTo>
                    <a:pt x="2" y="1"/>
                    <a:pt x="1" y="2"/>
                    <a:pt x="0" y="3"/>
                  </a:cubicBezTo>
                  <a:cubicBezTo>
                    <a:pt x="0" y="3"/>
                    <a:pt x="0" y="4"/>
                    <a:pt x="0" y="4"/>
                  </a:cubicBezTo>
                  <a:cubicBezTo>
                    <a:pt x="0" y="4"/>
                    <a:pt x="0" y="5"/>
                    <a:pt x="1" y="5"/>
                  </a:cubicBezTo>
                  <a:cubicBezTo>
                    <a:pt x="1" y="4"/>
                    <a:pt x="1" y="4"/>
                    <a:pt x="1" y="4"/>
                  </a:cubicBezTo>
                  <a:cubicBezTo>
                    <a:pt x="3" y="4"/>
                    <a:pt x="4" y="3"/>
                    <a:pt x="4" y="1"/>
                  </a:cubicBezTo>
                  <a:cubicBezTo>
                    <a:pt x="5" y="1"/>
                    <a:pt x="5"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55" name="Freeform 254">
              <a:extLst>
                <a:ext uri="{FF2B5EF4-FFF2-40B4-BE49-F238E27FC236}">
                  <a16:creationId xmlns:a16="http://schemas.microsoft.com/office/drawing/2014/main" id="{AA7025A8-C143-49DF-8E6C-62CC32EE7375}"/>
                </a:ext>
              </a:extLst>
            </p:cNvPr>
            <p:cNvSpPr>
              <a:spLocks noEditPoints="1"/>
            </p:cNvSpPr>
            <p:nvPr/>
          </p:nvSpPr>
          <p:spPr bwMode="auto">
            <a:xfrm>
              <a:off x="3790156" y="674689"/>
              <a:ext cx="160338" cy="117475"/>
            </a:xfrm>
            <a:custGeom>
              <a:avLst/>
              <a:gdLst>
                <a:gd name="T0" fmla="*/ 19 w 43"/>
                <a:gd name="T1" fmla="*/ 28 h 31"/>
                <a:gd name="T2" fmla="*/ 17 w 43"/>
                <a:gd name="T3" fmla="*/ 26 h 31"/>
                <a:gd name="T4" fmla="*/ 19 w 43"/>
                <a:gd name="T5" fmla="*/ 24 h 31"/>
                <a:gd name="T6" fmla="*/ 19 w 43"/>
                <a:gd name="T7" fmla="*/ 24 h 31"/>
                <a:gd name="T8" fmla="*/ 21 w 43"/>
                <a:gd name="T9" fmla="*/ 25 h 31"/>
                <a:gd name="T10" fmla="*/ 21 w 43"/>
                <a:gd name="T11" fmla="*/ 27 h 31"/>
                <a:gd name="T12" fmla="*/ 19 w 43"/>
                <a:gd name="T13" fmla="*/ 28 h 31"/>
                <a:gd name="T14" fmla="*/ 2 w 43"/>
                <a:gd name="T15" fmla="*/ 0 h 31"/>
                <a:gd name="T16" fmla="*/ 2 w 43"/>
                <a:gd name="T17" fmla="*/ 0 h 31"/>
                <a:gd name="T18" fmla="*/ 4 w 43"/>
                <a:gd name="T19" fmla="*/ 7 h 31"/>
                <a:gd name="T20" fmla="*/ 18 w 43"/>
                <a:gd name="T21" fmla="*/ 31 h 31"/>
                <a:gd name="T22" fmla="*/ 19 w 43"/>
                <a:gd name="T23" fmla="*/ 31 h 31"/>
                <a:gd name="T24" fmla="*/ 42 w 43"/>
                <a:gd name="T25" fmla="*/ 16 h 31"/>
                <a:gd name="T26" fmla="*/ 39 w 43"/>
                <a:gd name="T27" fmla="*/ 12 h 31"/>
                <a:gd name="T28" fmla="*/ 20 w 43"/>
                <a:gd name="T29" fmla="*/ 21 h 31"/>
                <a:gd name="T30" fmla="*/ 7 w 43"/>
                <a:gd name="T31" fmla="*/ 4 h 31"/>
                <a:gd name="T32" fmla="*/ 2 w 43"/>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1">
                  <a:moveTo>
                    <a:pt x="19" y="28"/>
                  </a:moveTo>
                  <a:cubicBezTo>
                    <a:pt x="19" y="28"/>
                    <a:pt x="18" y="27"/>
                    <a:pt x="17" y="26"/>
                  </a:cubicBezTo>
                  <a:cubicBezTo>
                    <a:pt x="17" y="25"/>
                    <a:pt x="18" y="24"/>
                    <a:pt x="19" y="24"/>
                  </a:cubicBezTo>
                  <a:cubicBezTo>
                    <a:pt x="19" y="24"/>
                    <a:pt x="19" y="24"/>
                    <a:pt x="19" y="24"/>
                  </a:cubicBezTo>
                  <a:cubicBezTo>
                    <a:pt x="20" y="24"/>
                    <a:pt x="21" y="24"/>
                    <a:pt x="21" y="25"/>
                  </a:cubicBezTo>
                  <a:cubicBezTo>
                    <a:pt x="22" y="26"/>
                    <a:pt x="21" y="27"/>
                    <a:pt x="21" y="27"/>
                  </a:cubicBezTo>
                  <a:cubicBezTo>
                    <a:pt x="20" y="27"/>
                    <a:pt x="20" y="28"/>
                    <a:pt x="19" y="28"/>
                  </a:cubicBezTo>
                  <a:moveTo>
                    <a:pt x="2" y="0"/>
                  </a:moveTo>
                  <a:cubicBezTo>
                    <a:pt x="2" y="0"/>
                    <a:pt x="2" y="0"/>
                    <a:pt x="2" y="0"/>
                  </a:cubicBezTo>
                  <a:cubicBezTo>
                    <a:pt x="0" y="1"/>
                    <a:pt x="4" y="7"/>
                    <a:pt x="4" y="7"/>
                  </a:cubicBezTo>
                  <a:cubicBezTo>
                    <a:pt x="8" y="15"/>
                    <a:pt x="15" y="29"/>
                    <a:pt x="18" y="31"/>
                  </a:cubicBezTo>
                  <a:cubicBezTo>
                    <a:pt x="18" y="31"/>
                    <a:pt x="18" y="31"/>
                    <a:pt x="19" y="31"/>
                  </a:cubicBezTo>
                  <a:cubicBezTo>
                    <a:pt x="22" y="31"/>
                    <a:pt x="42" y="16"/>
                    <a:pt x="42" y="16"/>
                  </a:cubicBezTo>
                  <a:cubicBezTo>
                    <a:pt x="43" y="13"/>
                    <a:pt x="40" y="12"/>
                    <a:pt x="39" y="12"/>
                  </a:cubicBezTo>
                  <a:cubicBezTo>
                    <a:pt x="39" y="12"/>
                    <a:pt x="23" y="21"/>
                    <a:pt x="20" y="21"/>
                  </a:cubicBezTo>
                  <a:cubicBezTo>
                    <a:pt x="18" y="20"/>
                    <a:pt x="11" y="9"/>
                    <a:pt x="7" y="4"/>
                  </a:cubicBezTo>
                  <a:cubicBezTo>
                    <a:pt x="7" y="4"/>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grpSp>
        <p:nvGrpSpPr>
          <p:cNvPr id="56" name="组合 55">
            <a:extLst>
              <a:ext uri="{FF2B5EF4-FFF2-40B4-BE49-F238E27FC236}">
                <a16:creationId xmlns:a16="http://schemas.microsoft.com/office/drawing/2014/main" id="{3A57366B-611A-48F5-A8AD-99E282B49801}"/>
              </a:ext>
            </a:extLst>
          </p:cNvPr>
          <p:cNvGrpSpPr/>
          <p:nvPr/>
        </p:nvGrpSpPr>
        <p:grpSpPr>
          <a:xfrm>
            <a:off x="1629656" y="3158384"/>
            <a:ext cx="587172" cy="785692"/>
            <a:chOff x="1881905" y="3653510"/>
            <a:chExt cx="587172" cy="785692"/>
          </a:xfrm>
        </p:grpSpPr>
        <p:grpSp>
          <p:nvGrpSpPr>
            <p:cNvPr id="57" name="组合 56">
              <a:extLst>
                <a:ext uri="{FF2B5EF4-FFF2-40B4-BE49-F238E27FC236}">
                  <a16:creationId xmlns:a16="http://schemas.microsoft.com/office/drawing/2014/main" id="{FBEA03E9-1407-4025-A0C8-5C20E94567DC}"/>
                </a:ext>
              </a:extLst>
            </p:cNvPr>
            <p:cNvGrpSpPr/>
            <p:nvPr/>
          </p:nvGrpSpPr>
          <p:grpSpPr>
            <a:xfrm>
              <a:off x="1881905" y="3653510"/>
              <a:ext cx="587172" cy="785692"/>
              <a:chOff x="8547101" y="2833688"/>
              <a:chExt cx="666750" cy="892175"/>
            </a:xfrm>
          </p:grpSpPr>
          <p:sp>
            <p:nvSpPr>
              <p:cNvPr id="59" name="Freeform 79">
                <a:extLst>
                  <a:ext uri="{FF2B5EF4-FFF2-40B4-BE49-F238E27FC236}">
                    <a16:creationId xmlns:a16="http://schemas.microsoft.com/office/drawing/2014/main" id="{3EEA6DAE-DFE9-4ACE-A9DE-E1FCEE7CA217}"/>
                  </a:ext>
                </a:extLst>
              </p:cNvPr>
              <p:cNvSpPr>
                <a:spLocks/>
              </p:cNvSpPr>
              <p:nvPr/>
            </p:nvSpPr>
            <p:spPr bwMode="auto">
              <a:xfrm>
                <a:off x="8547101" y="2833688"/>
                <a:ext cx="666750" cy="892175"/>
              </a:xfrm>
              <a:custGeom>
                <a:avLst/>
                <a:gdLst>
                  <a:gd name="T0" fmla="*/ 262 w 262"/>
                  <a:gd name="T1" fmla="*/ 111 h 351"/>
                  <a:gd name="T2" fmla="*/ 259 w 262"/>
                  <a:gd name="T3" fmla="*/ 313 h 351"/>
                  <a:gd name="T4" fmla="*/ 257 w 262"/>
                  <a:gd name="T5" fmla="*/ 321 h 351"/>
                  <a:gd name="T6" fmla="*/ 249 w 262"/>
                  <a:gd name="T7" fmla="*/ 325 h 351"/>
                  <a:gd name="T8" fmla="*/ 13 w 262"/>
                  <a:gd name="T9" fmla="*/ 350 h 351"/>
                  <a:gd name="T10" fmla="*/ 18 w 262"/>
                  <a:gd name="T11" fmla="*/ 24 h 351"/>
                  <a:gd name="T12" fmla="*/ 150 w 262"/>
                  <a:gd name="T13" fmla="*/ 1 h 351"/>
                  <a:gd name="T14" fmla="*/ 158 w 262"/>
                  <a:gd name="T15" fmla="*/ 1 h 351"/>
                  <a:gd name="T16" fmla="*/ 167 w 262"/>
                  <a:gd name="T17" fmla="*/ 8 h 351"/>
                  <a:gd name="T18" fmla="*/ 257 w 262"/>
                  <a:gd name="T19" fmla="*/ 10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351">
                    <a:moveTo>
                      <a:pt x="262" y="111"/>
                    </a:moveTo>
                    <a:cubicBezTo>
                      <a:pt x="261" y="178"/>
                      <a:pt x="260" y="246"/>
                      <a:pt x="259" y="313"/>
                    </a:cubicBezTo>
                    <a:cubicBezTo>
                      <a:pt x="259" y="316"/>
                      <a:pt x="259" y="319"/>
                      <a:pt x="257" y="321"/>
                    </a:cubicBezTo>
                    <a:cubicBezTo>
                      <a:pt x="256" y="324"/>
                      <a:pt x="252" y="325"/>
                      <a:pt x="249" y="325"/>
                    </a:cubicBezTo>
                    <a:cubicBezTo>
                      <a:pt x="172" y="343"/>
                      <a:pt x="92" y="351"/>
                      <a:pt x="13" y="350"/>
                    </a:cubicBezTo>
                    <a:cubicBezTo>
                      <a:pt x="0" y="242"/>
                      <a:pt x="2" y="132"/>
                      <a:pt x="18" y="24"/>
                    </a:cubicBezTo>
                    <a:cubicBezTo>
                      <a:pt x="61" y="12"/>
                      <a:pt x="106" y="5"/>
                      <a:pt x="150" y="1"/>
                    </a:cubicBezTo>
                    <a:cubicBezTo>
                      <a:pt x="153" y="0"/>
                      <a:pt x="155" y="0"/>
                      <a:pt x="158" y="1"/>
                    </a:cubicBezTo>
                    <a:cubicBezTo>
                      <a:pt x="161" y="2"/>
                      <a:pt x="164" y="5"/>
                      <a:pt x="167" y="8"/>
                    </a:cubicBezTo>
                    <a:cubicBezTo>
                      <a:pt x="197" y="40"/>
                      <a:pt x="227" y="72"/>
                      <a:pt x="257" y="104"/>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60" name="Freeform 80">
                <a:extLst>
                  <a:ext uri="{FF2B5EF4-FFF2-40B4-BE49-F238E27FC236}">
                    <a16:creationId xmlns:a16="http://schemas.microsoft.com/office/drawing/2014/main" id="{25E419BF-CB3F-4E12-9053-20F96D4550E7}"/>
                  </a:ext>
                </a:extLst>
              </p:cNvPr>
              <p:cNvSpPr>
                <a:spLocks/>
              </p:cNvSpPr>
              <p:nvPr/>
            </p:nvSpPr>
            <p:spPr bwMode="auto">
              <a:xfrm>
                <a:off x="8921751" y="2833688"/>
                <a:ext cx="279400" cy="300038"/>
              </a:xfrm>
              <a:custGeom>
                <a:avLst/>
                <a:gdLst>
                  <a:gd name="T0" fmla="*/ 2 w 110"/>
                  <a:gd name="T1" fmla="*/ 0 h 118"/>
                  <a:gd name="T2" fmla="*/ 1 w 110"/>
                  <a:gd name="T3" fmla="*/ 118 h 118"/>
                  <a:gd name="T4" fmla="*/ 110 w 110"/>
                  <a:gd name="T5" fmla="*/ 108 h 118"/>
                </a:gdLst>
                <a:ahLst/>
                <a:cxnLst>
                  <a:cxn ang="0">
                    <a:pos x="T0" y="T1"/>
                  </a:cxn>
                  <a:cxn ang="0">
                    <a:pos x="T2" y="T3"/>
                  </a:cxn>
                  <a:cxn ang="0">
                    <a:pos x="T4" y="T5"/>
                  </a:cxn>
                </a:cxnLst>
                <a:rect l="0" t="0" r="r" b="b"/>
                <a:pathLst>
                  <a:path w="110" h="118">
                    <a:moveTo>
                      <a:pt x="2" y="0"/>
                    </a:moveTo>
                    <a:cubicBezTo>
                      <a:pt x="0" y="39"/>
                      <a:pt x="0" y="78"/>
                      <a:pt x="1" y="118"/>
                    </a:cubicBezTo>
                    <a:cubicBezTo>
                      <a:pt x="36" y="110"/>
                      <a:pt x="73" y="106"/>
                      <a:pt x="110" y="108"/>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sp>
          <p:nvSpPr>
            <p:cNvPr id="58" name="文本框 57">
              <a:extLst>
                <a:ext uri="{FF2B5EF4-FFF2-40B4-BE49-F238E27FC236}">
                  <a16:creationId xmlns:a16="http://schemas.microsoft.com/office/drawing/2014/main" id="{B44FB1C7-DF12-4096-8D0B-56D8187831E9}"/>
                </a:ext>
              </a:extLst>
            </p:cNvPr>
            <p:cNvSpPr txBox="1"/>
            <p:nvPr/>
          </p:nvSpPr>
          <p:spPr>
            <a:xfrm flipH="1">
              <a:off x="1945560" y="3731316"/>
              <a:ext cx="418948" cy="707886"/>
            </a:xfrm>
            <a:prstGeom prst="rect">
              <a:avLst/>
            </a:prstGeom>
            <a:noFill/>
          </p:spPr>
          <p:txBody>
            <a:bodyPr wrap="square" rtlCol="0">
              <a:spAutoFit/>
            </a:bodyPr>
            <a:lstStyle/>
            <a:p>
              <a:pPr algn="ctr"/>
              <a:r>
                <a:rPr lang="en-US" altLang="zh-CN" sz="4000" spc="300" dirty="0">
                  <a:latin typeface="新蒂黑板报" panose="03000600000000000000" pitchFamily="66" charset="-122"/>
                  <a:ea typeface="新蒂黑板报" panose="03000600000000000000" pitchFamily="66" charset="-122"/>
                </a:rPr>
                <a:t>1</a:t>
              </a:r>
              <a:endParaRPr lang="zh-CN" altLang="en-US" sz="4000" spc="300" dirty="0">
                <a:latin typeface="新蒂黑板报" panose="03000600000000000000" pitchFamily="66" charset="-122"/>
                <a:ea typeface="新蒂黑板报" panose="03000600000000000000" pitchFamily="66" charset="-122"/>
              </a:endParaRPr>
            </a:p>
          </p:txBody>
        </p:sp>
      </p:grpSp>
      <p:grpSp>
        <p:nvGrpSpPr>
          <p:cNvPr id="61" name="组合 60">
            <a:extLst>
              <a:ext uri="{FF2B5EF4-FFF2-40B4-BE49-F238E27FC236}">
                <a16:creationId xmlns:a16="http://schemas.microsoft.com/office/drawing/2014/main" id="{61DF5F0E-9C60-4DC7-BB69-9A0DD2FE628E}"/>
              </a:ext>
            </a:extLst>
          </p:cNvPr>
          <p:cNvGrpSpPr/>
          <p:nvPr/>
        </p:nvGrpSpPr>
        <p:grpSpPr>
          <a:xfrm>
            <a:off x="3725402" y="3220346"/>
            <a:ext cx="587172" cy="785692"/>
            <a:chOff x="3977651" y="3715472"/>
            <a:chExt cx="587172" cy="785692"/>
          </a:xfrm>
        </p:grpSpPr>
        <p:grpSp>
          <p:nvGrpSpPr>
            <p:cNvPr id="62" name="组合 61">
              <a:extLst>
                <a:ext uri="{FF2B5EF4-FFF2-40B4-BE49-F238E27FC236}">
                  <a16:creationId xmlns:a16="http://schemas.microsoft.com/office/drawing/2014/main" id="{F4A65A88-0A6A-441A-A764-F7521C391569}"/>
                </a:ext>
              </a:extLst>
            </p:cNvPr>
            <p:cNvGrpSpPr/>
            <p:nvPr/>
          </p:nvGrpSpPr>
          <p:grpSpPr>
            <a:xfrm>
              <a:off x="3977651" y="3715472"/>
              <a:ext cx="587172" cy="785692"/>
              <a:chOff x="8547101" y="2833688"/>
              <a:chExt cx="666750" cy="892175"/>
            </a:xfrm>
          </p:grpSpPr>
          <p:sp>
            <p:nvSpPr>
              <p:cNvPr id="64" name="Freeform 79">
                <a:extLst>
                  <a:ext uri="{FF2B5EF4-FFF2-40B4-BE49-F238E27FC236}">
                    <a16:creationId xmlns:a16="http://schemas.microsoft.com/office/drawing/2014/main" id="{B7FE9B1E-56F5-479C-840B-BDFB6E323DC6}"/>
                  </a:ext>
                </a:extLst>
              </p:cNvPr>
              <p:cNvSpPr>
                <a:spLocks/>
              </p:cNvSpPr>
              <p:nvPr/>
            </p:nvSpPr>
            <p:spPr bwMode="auto">
              <a:xfrm>
                <a:off x="8547101" y="2833688"/>
                <a:ext cx="666750" cy="892175"/>
              </a:xfrm>
              <a:custGeom>
                <a:avLst/>
                <a:gdLst>
                  <a:gd name="T0" fmla="*/ 262 w 262"/>
                  <a:gd name="T1" fmla="*/ 111 h 351"/>
                  <a:gd name="T2" fmla="*/ 259 w 262"/>
                  <a:gd name="T3" fmla="*/ 313 h 351"/>
                  <a:gd name="T4" fmla="*/ 257 w 262"/>
                  <a:gd name="T5" fmla="*/ 321 h 351"/>
                  <a:gd name="T6" fmla="*/ 249 w 262"/>
                  <a:gd name="T7" fmla="*/ 325 h 351"/>
                  <a:gd name="T8" fmla="*/ 13 w 262"/>
                  <a:gd name="T9" fmla="*/ 350 h 351"/>
                  <a:gd name="T10" fmla="*/ 18 w 262"/>
                  <a:gd name="T11" fmla="*/ 24 h 351"/>
                  <a:gd name="T12" fmla="*/ 150 w 262"/>
                  <a:gd name="T13" fmla="*/ 1 h 351"/>
                  <a:gd name="T14" fmla="*/ 158 w 262"/>
                  <a:gd name="T15" fmla="*/ 1 h 351"/>
                  <a:gd name="T16" fmla="*/ 167 w 262"/>
                  <a:gd name="T17" fmla="*/ 8 h 351"/>
                  <a:gd name="T18" fmla="*/ 257 w 262"/>
                  <a:gd name="T19" fmla="*/ 10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351">
                    <a:moveTo>
                      <a:pt x="262" y="111"/>
                    </a:moveTo>
                    <a:cubicBezTo>
                      <a:pt x="261" y="178"/>
                      <a:pt x="260" y="246"/>
                      <a:pt x="259" y="313"/>
                    </a:cubicBezTo>
                    <a:cubicBezTo>
                      <a:pt x="259" y="316"/>
                      <a:pt x="259" y="319"/>
                      <a:pt x="257" y="321"/>
                    </a:cubicBezTo>
                    <a:cubicBezTo>
                      <a:pt x="256" y="324"/>
                      <a:pt x="252" y="325"/>
                      <a:pt x="249" y="325"/>
                    </a:cubicBezTo>
                    <a:cubicBezTo>
                      <a:pt x="172" y="343"/>
                      <a:pt x="92" y="351"/>
                      <a:pt x="13" y="350"/>
                    </a:cubicBezTo>
                    <a:cubicBezTo>
                      <a:pt x="0" y="242"/>
                      <a:pt x="2" y="132"/>
                      <a:pt x="18" y="24"/>
                    </a:cubicBezTo>
                    <a:cubicBezTo>
                      <a:pt x="61" y="12"/>
                      <a:pt x="106" y="5"/>
                      <a:pt x="150" y="1"/>
                    </a:cubicBezTo>
                    <a:cubicBezTo>
                      <a:pt x="153" y="0"/>
                      <a:pt x="155" y="0"/>
                      <a:pt x="158" y="1"/>
                    </a:cubicBezTo>
                    <a:cubicBezTo>
                      <a:pt x="161" y="2"/>
                      <a:pt x="164" y="5"/>
                      <a:pt x="167" y="8"/>
                    </a:cubicBezTo>
                    <a:cubicBezTo>
                      <a:pt x="197" y="40"/>
                      <a:pt x="227" y="72"/>
                      <a:pt x="257" y="104"/>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65" name="Freeform 80">
                <a:extLst>
                  <a:ext uri="{FF2B5EF4-FFF2-40B4-BE49-F238E27FC236}">
                    <a16:creationId xmlns:a16="http://schemas.microsoft.com/office/drawing/2014/main" id="{BA3D402B-7E94-40EE-946B-84D8A653FCE1}"/>
                  </a:ext>
                </a:extLst>
              </p:cNvPr>
              <p:cNvSpPr>
                <a:spLocks/>
              </p:cNvSpPr>
              <p:nvPr/>
            </p:nvSpPr>
            <p:spPr bwMode="auto">
              <a:xfrm>
                <a:off x="8921751" y="2833688"/>
                <a:ext cx="279400" cy="300038"/>
              </a:xfrm>
              <a:custGeom>
                <a:avLst/>
                <a:gdLst>
                  <a:gd name="T0" fmla="*/ 2 w 110"/>
                  <a:gd name="T1" fmla="*/ 0 h 118"/>
                  <a:gd name="T2" fmla="*/ 1 w 110"/>
                  <a:gd name="T3" fmla="*/ 118 h 118"/>
                  <a:gd name="T4" fmla="*/ 110 w 110"/>
                  <a:gd name="T5" fmla="*/ 108 h 118"/>
                </a:gdLst>
                <a:ahLst/>
                <a:cxnLst>
                  <a:cxn ang="0">
                    <a:pos x="T0" y="T1"/>
                  </a:cxn>
                  <a:cxn ang="0">
                    <a:pos x="T2" y="T3"/>
                  </a:cxn>
                  <a:cxn ang="0">
                    <a:pos x="T4" y="T5"/>
                  </a:cxn>
                </a:cxnLst>
                <a:rect l="0" t="0" r="r" b="b"/>
                <a:pathLst>
                  <a:path w="110" h="118">
                    <a:moveTo>
                      <a:pt x="2" y="0"/>
                    </a:moveTo>
                    <a:cubicBezTo>
                      <a:pt x="0" y="39"/>
                      <a:pt x="0" y="78"/>
                      <a:pt x="1" y="118"/>
                    </a:cubicBezTo>
                    <a:cubicBezTo>
                      <a:pt x="36" y="110"/>
                      <a:pt x="73" y="106"/>
                      <a:pt x="110" y="108"/>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sp>
          <p:nvSpPr>
            <p:cNvPr id="63" name="文本框 62">
              <a:extLst>
                <a:ext uri="{FF2B5EF4-FFF2-40B4-BE49-F238E27FC236}">
                  <a16:creationId xmlns:a16="http://schemas.microsoft.com/office/drawing/2014/main" id="{1829AA57-BAFF-4CD7-A6B4-8C250742165E}"/>
                </a:ext>
              </a:extLst>
            </p:cNvPr>
            <p:cNvSpPr txBox="1"/>
            <p:nvPr/>
          </p:nvSpPr>
          <p:spPr>
            <a:xfrm flipH="1">
              <a:off x="4042214" y="3731316"/>
              <a:ext cx="418948" cy="707886"/>
            </a:xfrm>
            <a:prstGeom prst="rect">
              <a:avLst/>
            </a:prstGeom>
            <a:noFill/>
          </p:spPr>
          <p:txBody>
            <a:bodyPr wrap="square" rtlCol="0">
              <a:spAutoFit/>
            </a:bodyPr>
            <a:lstStyle/>
            <a:p>
              <a:pPr algn="ctr"/>
              <a:r>
                <a:rPr lang="en-US" altLang="zh-CN" sz="4000" spc="300" dirty="0">
                  <a:latin typeface="新蒂黑板报" panose="03000600000000000000" pitchFamily="66" charset="-122"/>
                  <a:ea typeface="新蒂黑板报" panose="03000600000000000000" pitchFamily="66" charset="-122"/>
                </a:rPr>
                <a:t>2</a:t>
              </a:r>
              <a:endParaRPr lang="zh-CN" altLang="en-US" sz="4000" spc="300" dirty="0">
                <a:latin typeface="新蒂黑板报" panose="03000600000000000000" pitchFamily="66" charset="-122"/>
                <a:ea typeface="新蒂黑板报" panose="03000600000000000000" pitchFamily="66" charset="-122"/>
              </a:endParaRPr>
            </a:p>
          </p:txBody>
        </p:sp>
      </p:grpSp>
      <p:grpSp>
        <p:nvGrpSpPr>
          <p:cNvPr id="66" name="组合 65">
            <a:extLst>
              <a:ext uri="{FF2B5EF4-FFF2-40B4-BE49-F238E27FC236}">
                <a16:creationId xmlns:a16="http://schemas.microsoft.com/office/drawing/2014/main" id="{E7D2B326-F4F0-43A2-89B2-10D1D37BFFB9}"/>
              </a:ext>
            </a:extLst>
          </p:cNvPr>
          <p:cNvGrpSpPr/>
          <p:nvPr/>
        </p:nvGrpSpPr>
        <p:grpSpPr>
          <a:xfrm>
            <a:off x="5679089" y="3247063"/>
            <a:ext cx="587172" cy="790079"/>
            <a:chOff x="5931338" y="3742189"/>
            <a:chExt cx="587172" cy="790079"/>
          </a:xfrm>
        </p:grpSpPr>
        <p:grpSp>
          <p:nvGrpSpPr>
            <p:cNvPr id="67" name="组合 66">
              <a:extLst>
                <a:ext uri="{FF2B5EF4-FFF2-40B4-BE49-F238E27FC236}">
                  <a16:creationId xmlns:a16="http://schemas.microsoft.com/office/drawing/2014/main" id="{C0B95A2E-492D-4BA9-992D-16C2E681B3E7}"/>
                </a:ext>
              </a:extLst>
            </p:cNvPr>
            <p:cNvGrpSpPr/>
            <p:nvPr/>
          </p:nvGrpSpPr>
          <p:grpSpPr>
            <a:xfrm>
              <a:off x="5931338" y="3742189"/>
              <a:ext cx="587172" cy="785692"/>
              <a:chOff x="8547101" y="2833688"/>
              <a:chExt cx="666750" cy="892175"/>
            </a:xfrm>
          </p:grpSpPr>
          <p:sp>
            <p:nvSpPr>
              <p:cNvPr id="69" name="Freeform 79">
                <a:extLst>
                  <a:ext uri="{FF2B5EF4-FFF2-40B4-BE49-F238E27FC236}">
                    <a16:creationId xmlns:a16="http://schemas.microsoft.com/office/drawing/2014/main" id="{1985FEDD-4134-4291-9EC4-21B847756D62}"/>
                  </a:ext>
                </a:extLst>
              </p:cNvPr>
              <p:cNvSpPr>
                <a:spLocks/>
              </p:cNvSpPr>
              <p:nvPr/>
            </p:nvSpPr>
            <p:spPr bwMode="auto">
              <a:xfrm>
                <a:off x="8547101" y="2833688"/>
                <a:ext cx="666750" cy="892175"/>
              </a:xfrm>
              <a:custGeom>
                <a:avLst/>
                <a:gdLst>
                  <a:gd name="T0" fmla="*/ 262 w 262"/>
                  <a:gd name="T1" fmla="*/ 111 h 351"/>
                  <a:gd name="T2" fmla="*/ 259 w 262"/>
                  <a:gd name="T3" fmla="*/ 313 h 351"/>
                  <a:gd name="T4" fmla="*/ 257 w 262"/>
                  <a:gd name="T5" fmla="*/ 321 h 351"/>
                  <a:gd name="T6" fmla="*/ 249 w 262"/>
                  <a:gd name="T7" fmla="*/ 325 h 351"/>
                  <a:gd name="T8" fmla="*/ 13 w 262"/>
                  <a:gd name="T9" fmla="*/ 350 h 351"/>
                  <a:gd name="T10" fmla="*/ 18 w 262"/>
                  <a:gd name="T11" fmla="*/ 24 h 351"/>
                  <a:gd name="T12" fmla="*/ 150 w 262"/>
                  <a:gd name="T13" fmla="*/ 1 h 351"/>
                  <a:gd name="T14" fmla="*/ 158 w 262"/>
                  <a:gd name="T15" fmla="*/ 1 h 351"/>
                  <a:gd name="T16" fmla="*/ 167 w 262"/>
                  <a:gd name="T17" fmla="*/ 8 h 351"/>
                  <a:gd name="T18" fmla="*/ 257 w 262"/>
                  <a:gd name="T19" fmla="*/ 10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351">
                    <a:moveTo>
                      <a:pt x="262" y="111"/>
                    </a:moveTo>
                    <a:cubicBezTo>
                      <a:pt x="261" y="178"/>
                      <a:pt x="260" y="246"/>
                      <a:pt x="259" y="313"/>
                    </a:cubicBezTo>
                    <a:cubicBezTo>
                      <a:pt x="259" y="316"/>
                      <a:pt x="259" y="319"/>
                      <a:pt x="257" y="321"/>
                    </a:cubicBezTo>
                    <a:cubicBezTo>
                      <a:pt x="256" y="324"/>
                      <a:pt x="252" y="325"/>
                      <a:pt x="249" y="325"/>
                    </a:cubicBezTo>
                    <a:cubicBezTo>
                      <a:pt x="172" y="343"/>
                      <a:pt x="92" y="351"/>
                      <a:pt x="13" y="350"/>
                    </a:cubicBezTo>
                    <a:cubicBezTo>
                      <a:pt x="0" y="242"/>
                      <a:pt x="2" y="132"/>
                      <a:pt x="18" y="24"/>
                    </a:cubicBezTo>
                    <a:cubicBezTo>
                      <a:pt x="61" y="12"/>
                      <a:pt x="106" y="5"/>
                      <a:pt x="150" y="1"/>
                    </a:cubicBezTo>
                    <a:cubicBezTo>
                      <a:pt x="153" y="0"/>
                      <a:pt x="155" y="0"/>
                      <a:pt x="158" y="1"/>
                    </a:cubicBezTo>
                    <a:cubicBezTo>
                      <a:pt x="161" y="2"/>
                      <a:pt x="164" y="5"/>
                      <a:pt x="167" y="8"/>
                    </a:cubicBezTo>
                    <a:cubicBezTo>
                      <a:pt x="197" y="40"/>
                      <a:pt x="227" y="72"/>
                      <a:pt x="257" y="104"/>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70" name="Freeform 80">
                <a:extLst>
                  <a:ext uri="{FF2B5EF4-FFF2-40B4-BE49-F238E27FC236}">
                    <a16:creationId xmlns:a16="http://schemas.microsoft.com/office/drawing/2014/main" id="{0BF19C49-5DCD-459D-99EF-EAE7B98D1B46}"/>
                  </a:ext>
                </a:extLst>
              </p:cNvPr>
              <p:cNvSpPr>
                <a:spLocks/>
              </p:cNvSpPr>
              <p:nvPr/>
            </p:nvSpPr>
            <p:spPr bwMode="auto">
              <a:xfrm>
                <a:off x="8921751" y="2833688"/>
                <a:ext cx="279400" cy="300038"/>
              </a:xfrm>
              <a:custGeom>
                <a:avLst/>
                <a:gdLst>
                  <a:gd name="T0" fmla="*/ 2 w 110"/>
                  <a:gd name="T1" fmla="*/ 0 h 118"/>
                  <a:gd name="T2" fmla="*/ 1 w 110"/>
                  <a:gd name="T3" fmla="*/ 118 h 118"/>
                  <a:gd name="T4" fmla="*/ 110 w 110"/>
                  <a:gd name="T5" fmla="*/ 108 h 118"/>
                </a:gdLst>
                <a:ahLst/>
                <a:cxnLst>
                  <a:cxn ang="0">
                    <a:pos x="T0" y="T1"/>
                  </a:cxn>
                  <a:cxn ang="0">
                    <a:pos x="T2" y="T3"/>
                  </a:cxn>
                  <a:cxn ang="0">
                    <a:pos x="T4" y="T5"/>
                  </a:cxn>
                </a:cxnLst>
                <a:rect l="0" t="0" r="r" b="b"/>
                <a:pathLst>
                  <a:path w="110" h="118">
                    <a:moveTo>
                      <a:pt x="2" y="0"/>
                    </a:moveTo>
                    <a:cubicBezTo>
                      <a:pt x="0" y="39"/>
                      <a:pt x="0" y="78"/>
                      <a:pt x="1" y="118"/>
                    </a:cubicBezTo>
                    <a:cubicBezTo>
                      <a:pt x="36" y="110"/>
                      <a:pt x="73" y="106"/>
                      <a:pt x="110" y="108"/>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sp>
          <p:nvSpPr>
            <p:cNvPr id="68" name="文本框 67">
              <a:extLst>
                <a:ext uri="{FF2B5EF4-FFF2-40B4-BE49-F238E27FC236}">
                  <a16:creationId xmlns:a16="http://schemas.microsoft.com/office/drawing/2014/main" id="{F3501AC3-4625-4E31-815D-263C94D70A84}"/>
                </a:ext>
              </a:extLst>
            </p:cNvPr>
            <p:cNvSpPr txBox="1"/>
            <p:nvPr/>
          </p:nvSpPr>
          <p:spPr>
            <a:xfrm flipH="1">
              <a:off x="6007817" y="3824382"/>
              <a:ext cx="418948" cy="707886"/>
            </a:xfrm>
            <a:prstGeom prst="rect">
              <a:avLst/>
            </a:prstGeom>
            <a:noFill/>
          </p:spPr>
          <p:txBody>
            <a:bodyPr wrap="square" rtlCol="0">
              <a:spAutoFit/>
            </a:bodyPr>
            <a:lstStyle/>
            <a:p>
              <a:pPr algn="ctr"/>
              <a:r>
                <a:rPr lang="en-US" altLang="zh-CN" sz="4000" spc="300" dirty="0">
                  <a:latin typeface="新蒂黑板报" panose="03000600000000000000" pitchFamily="66" charset="-122"/>
                  <a:ea typeface="新蒂黑板报" panose="03000600000000000000" pitchFamily="66" charset="-122"/>
                </a:rPr>
                <a:t>3</a:t>
              </a:r>
              <a:endParaRPr lang="zh-CN" altLang="en-US" sz="4000" spc="300" dirty="0">
                <a:latin typeface="新蒂黑板报" panose="03000600000000000000" pitchFamily="66" charset="-122"/>
                <a:ea typeface="新蒂黑板报" panose="03000600000000000000" pitchFamily="66" charset="-122"/>
              </a:endParaRPr>
            </a:p>
          </p:txBody>
        </p:sp>
      </p:grpSp>
      <p:grpSp>
        <p:nvGrpSpPr>
          <p:cNvPr id="71" name="组合 70">
            <a:extLst>
              <a:ext uri="{FF2B5EF4-FFF2-40B4-BE49-F238E27FC236}">
                <a16:creationId xmlns:a16="http://schemas.microsoft.com/office/drawing/2014/main" id="{6C148589-2E52-4499-8F73-55B4BB39F2C3}"/>
              </a:ext>
            </a:extLst>
          </p:cNvPr>
          <p:cNvGrpSpPr/>
          <p:nvPr/>
        </p:nvGrpSpPr>
        <p:grpSpPr>
          <a:xfrm>
            <a:off x="7585094" y="3158384"/>
            <a:ext cx="587172" cy="818279"/>
            <a:chOff x="7837343" y="3653510"/>
            <a:chExt cx="587172" cy="818279"/>
          </a:xfrm>
        </p:grpSpPr>
        <p:grpSp>
          <p:nvGrpSpPr>
            <p:cNvPr id="72" name="组合 71">
              <a:extLst>
                <a:ext uri="{FF2B5EF4-FFF2-40B4-BE49-F238E27FC236}">
                  <a16:creationId xmlns:a16="http://schemas.microsoft.com/office/drawing/2014/main" id="{CCED8642-7789-42DB-A3C5-D97754FF7425}"/>
                </a:ext>
              </a:extLst>
            </p:cNvPr>
            <p:cNvGrpSpPr/>
            <p:nvPr/>
          </p:nvGrpSpPr>
          <p:grpSpPr>
            <a:xfrm>
              <a:off x="7837343" y="3653510"/>
              <a:ext cx="587172" cy="785692"/>
              <a:chOff x="8547101" y="2833688"/>
              <a:chExt cx="666750" cy="892175"/>
            </a:xfrm>
          </p:grpSpPr>
          <p:sp>
            <p:nvSpPr>
              <p:cNvPr id="74" name="Freeform 79">
                <a:extLst>
                  <a:ext uri="{FF2B5EF4-FFF2-40B4-BE49-F238E27FC236}">
                    <a16:creationId xmlns:a16="http://schemas.microsoft.com/office/drawing/2014/main" id="{B7DC37A1-4D28-4799-86F4-8296D3F2BF38}"/>
                  </a:ext>
                </a:extLst>
              </p:cNvPr>
              <p:cNvSpPr>
                <a:spLocks/>
              </p:cNvSpPr>
              <p:nvPr/>
            </p:nvSpPr>
            <p:spPr bwMode="auto">
              <a:xfrm>
                <a:off x="8547101" y="2833688"/>
                <a:ext cx="666750" cy="892175"/>
              </a:xfrm>
              <a:custGeom>
                <a:avLst/>
                <a:gdLst>
                  <a:gd name="T0" fmla="*/ 262 w 262"/>
                  <a:gd name="T1" fmla="*/ 111 h 351"/>
                  <a:gd name="T2" fmla="*/ 259 w 262"/>
                  <a:gd name="T3" fmla="*/ 313 h 351"/>
                  <a:gd name="T4" fmla="*/ 257 w 262"/>
                  <a:gd name="T5" fmla="*/ 321 h 351"/>
                  <a:gd name="T6" fmla="*/ 249 w 262"/>
                  <a:gd name="T7" fmla="*/ 325 h 351"/>
                  <a:gd name="T8" fmla="*/ 13 w 262"/>
                  <a:gd name="T9" fmla="*/ 350 h 351"/>
                  <a:gd name="T10" fmla="*/ 18 w 262"/>
                  <a:gd name="T11" fmla="*/ 24 h 351"/>
                  <a:gd name="T12" fmla="*/ 150 w 262"/>
                  <a:gd name="T13" fmla="*/ 1 h 351"/>
                  <a:gd name="T14" fmla="*/ 158 w 262"/>
                  <a:gd name="T15" fmla="*/ 1 h 351"/>
                  <a:gd name="T16" fmla="*/ 167 w 262"/>
                  <a:gd name="T17" fmla="*/ 8 h 351"/>
                  <a:gd name="T18" fmla="*/ 257 w 262"/>
                  <a:gd name="T19" fmla="*/ 10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351">
                    <a:moveTo>
                      <a:pt x="262" y="111"/>
                    </a:moveTo>
                    <a:cubicBezTo>
                      <a:pt x="261" y="178"/>
                      <a:pt x="260" y="246"/>
                      <a:pt x="259" y="313"/>
                    </a:cubicBezTo>
                    <a:cubicBezTo>
                      <a:pt x="259" y="316"/>
                      <a:pt x="259" y="319"/>
                      <a:pt x="257" y="321"/>
                    </a:cubicBezTo>
                    <a:cubicBezTo>
                      <a:pt x="256" y="324"/>
                      <a:pt x="252" y="325"/>
                      <a:pt x="249" y="325"/>
                    </a:cubicBezTo>
                    <a:cubicBezTo>
                      <a:pt x="172" y="343"/>
                      <a:pt x="92" y="351"/>
                      <a:pt x="13" y="350"/>
                    </a:cubicBezTo>
                    <a:cubicBezTo>
                      <a:pt x="0" y="242"/>
                      <a:pt x="2" y="132"/>
                      <a:pt x="18" y="24"/>
                    </a:cubicBezTo>
                    <a:cubicBezTo>
                      <a:pt x="61" y="12"/>
                      <a:pt x="106" y="5"/>
                      <a:pt x="150" y="1"/>
                    </a:cubicBezTo>
                    <a:cubicBezTo>
                      <a:pt x="153" y="0"/>
                      <a:pt x="155" y="0"/>
                      <a:pt x="158" y="1"/>
                    </a:cubicBezTo>
                    <a:cubicBezTo>
                      <a:pt x="161" y="2"/>
                      <a:pt x="164" y="5"/>
                      <a:pt x="167" y="8"/>
                    </a:cubicBezTo>
                    <a:cubicBezTo>
                      <a:pt x="197" y="40"/>
                      <a:pt x="227" y="72"/>
                      <a:pt x="257" y="104"/>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75" name="Freeform 80">
                <a:extLst>
                  <a:ext uri="{FF2B5EF4-FFF2-40B4-BE49-F238E27FC236}">
                    <a16:creationId xmlns:a16="http://schemas.microsoft.com/office/drawing/2014/main" id="{C41DEF63-BF4D-4315-A678-674DA20377F8}"/>
                  </a:ext>
                </a:extLst>
              </p:cNvPr>
              <p:cNvSpPr>
                <a:spLocks/>
              </p:cNvSpPr>
              <p:nvPr/>
            </p:nvSpPr>
            <p:spPr bwMode="auto">
              <a:xfrm>
                <a:off x="8921751" y="2833688"/>
                <a:ext cx="279400" cy="300038"/>
              </a:xfrm>
              <a:custGeom>
                <a:avLst/>
                <a:gdLst>
                  <a:gd name="T0" fmla="*/ 2 w 110"/>
                  <a:gd name="T1" fmla="*/ 0 h 118"/>
                  <a:gd name="T2" fmla="*/ 1 w 110"/>
                  <a:gd name="T3" fmla="*/ 118 h 118"/>
                  <a:gd name="T4" fmla="*/ 110 w 110"/>
                  <a:gd name="T5" fmla="*/ 108 h 118"/>
                </a:gdLst>
                <a:ahLst/>
                <a:cxnLst>
                  <a:cxn ang="0">
                    <a:pos x="T0" y="T1"/>
                  </a:cxn>
                  <a:cxn ang="0">
                    <a:pos x="T2" y="T3"/>
                  </a:cxn>
                  <a:cxn ang="0">
                    <a:pos x="T4" y="T5"/>
                  </a:cxn>
                </a:cxnLst>
                <a:rect l="0" t="0" r="r" b="b"/>
                <a:pathLst>
                  <a:path w="110" h="118">
                    <a:moveTo>
                      <a:pt x="2" y="0"/>
                    </a:moveTo>
                    <a:cubicBezTo>
                      <a:pt x="0" y="39"/>
                      <a:pt x="0" y="78"/>
                      <a:pt x="1" y="118"/>
                    </a:cubicBezTo>
                    <a:cubicBezTo>
                      <a:pt x="36" y="110"/>
                      <a:pt x="73" y="106"/>
                      <a:pt x="110" y="108"/>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sp>
          <p:nvSpPr>
            <p:cNvPr id="73" name="文本框 72">
              <a:extLst>
                <a:ext uri="{FF2B5EF4-FFF2-40B4-BE49-F238E27FC236}">
                  <a16:creationId xmlns:a16="http://schemas.microsoft.com/office/drawing/2014/main" id="{70093CD7-A962-456D-954C-7BA4815A74E3}"/>
                </a:ext>
              </a:extLst>
            </p:cNvPr>
            <p:cNvSpPr txBox="1"/>
            <p:nvPr/>
          </p:nvSpPr>
          <p:spPr>
            <a:xfrm flipH="1">
              <a:off x="7938306" y="3763903"/>
              <a:ext cx="418948" cy="707886"/>
            </a:xfrm>
            <a:prstGeom prst="rect">
              <a:avLst/>
            </a:prstGeom>
            <a:noFill/>
          </p:spPr>
          <p:txBody>
            <a:bodyPr wrap="square" rtlCol="0">
              <a:spAutoFit/>
            </a:bodyPr>
            <a:lstStyle/>
            <a:p>
              <a:pPr algn="ctr"/>
              <a:r>
                <a:rPr lang="en-US" altLang="zh-CN" sz="4000" spc="300" dirty="0">
                  <a:latin typeface="新蒂黑板报" panose="03000600000000000000" pitchFamily="66" charset="-122"/>
                  <a:ea typeface="新蒂黑板报" panose="03000600000000000000" pitchFamily="66" charset="-122"/>
                </a:rPr>
                <a:t>4</a:t>
              </a:r>
              <a:endParaRPr lang="zh-CN" altLang="en-US" sz="4000" spc="300" dirty="0">
                <a:latin typeface="新蒂黑板报" panose="03000600000000000000" pitchFamily="66" charset="-122"/>
                <a:ea typeface="新蒂黑板报" panose="03000600000000000000" pitchFamily="66" charset="-122"/>
              </a:endParaRPr>
            </a:p>
          </p:txBody>
        </p:sp>
      </p:grpSp>
      <p:grpSp>
        <p:nvGrpSpPr>
          <p:cNvPr id="76" name="组合 75">
            <a:extLst>
              <a:ext uri="{FF2B5EF4-FFF2-40B4-BE49-F238E27FC236}">
                <a16:creationId xmlns:a16="http://schemas.microsoft.com/office/drawing/2014/main" id="{D03E2E17-2B55-42F9-9EDD-21F02AABFA56}"/>
              </a:ext>
            </a:extLst>
          </p:cNvPr>
          <p:cNvGrpSpPr/>
          <p:nvPr/>
        </p:nvGrpSpPr>
        <p:grpSpPr>
          <a:xfrm>
            <a:off x="9603246" y="3051699"/>
            <a:ext cx="587172" cy="818279"/>
            <a:chOff x="9855495" y="3653510"/>
            <a:chExt cx="587172" cy="818279"/>
          </a:xfrm>
        </p:grpSpPr>
        <p:grpSp>
          <p:nvGrpSpPr>
            <p:cNvPr id="77" name="组合 76">
              <a:extLst>
                <a:ext uri="{FF2B5EF4-FFF2-40B4-BE49-F238E27FC236}">
                  <a16:creationId xmlns:a16="http://schemas.microsoft.com/office/drawing/2014/main" id="{EE25FC66-DEF8-4FD5-8015-362B1504CD72}"/>
                </a:ext>
              </a:extLst>
            </p:cNvPr>
            <p:cNvGrpSpPr/>
            <p:nvPr/>
          </p:nvGrpSpPr>
          <p:grpSpPr>
            <a:xfrm>
              <a:off x="9855495" y="3653510"/>
              <a:ext cx="587172" cy="785692"/>
              <a:chOff x="8547101" y="2833688"/>
              <a:chExt cx="666750" cy="892175"/>
            </a:xfrm>
          </p:grpSpPr>
          <p:sp>
            <p:nvSpPr>
              <p:cNvPr id="79" name="Freeform 79">
                <a:extLst>
                  <a:ext uri="{FF2B5EF4-FFF2-40B4-BE49-F238E27FC236}">
                    <a16:creationId xmlns:a16="http://schemas.microsoft.com/office/drawing/2014/main" id="{6C8935FD-67CC-4B8F-8108-0F9BC94CD34B}"/>
                  </a:ext>
                </a:extLst>
              </p:cNvPr>
              <p:cNvSpPr>
                <a:spLocks/>
              </p:cNvSpPr>
              <p:nvPr/>
            </p:nvSpPr>
            <p:spPr bwMode="auto">
              <a:xfrm>
                <a:off x="8547101" y="2833688"/>
                <a:ext cx="666750" cy="892175"/>
              </a:xfrm>
              <a:custGeom>
                <a:avLst/>
                <a:gdLst>
                  <a:gd name="T0" fmla="*/ 262 w 262"/>
                  <a:gd name="T1" fmla="*/ 111 h 351"/>
                  <a:gd name="T2" fmla="*/ 259 w 262"/>
                  <a:gd name="T3" fmla="*/ 313 h 351"/>
                  <a:gd name="T4" fmla="*/ 257 w 262"/>
                  <a:gd name="T5" fmla="*/ 321 h 351"/>
                  <a:gd name="T6" fmla="*/ 249 w 262"/>
                  <a:gd name="T7" fmla="*/ 325 h 351"/>
                  <a:gd name="T8" fmla="*/ 13 w 262"/>
                  <a:gd name="T9" fmla="*/ 350 h 351"/>
                  <a:gd name="T10" fmla="*/ 18 w 262"/>
                  <a:gd name="T11" fmla="*/ 24 h 351"/>
                  <a:gd name="T12" fmla="*/ 150 w 262"/>
                  <a:gd name="T13" fmla="*/ 1 h 351"/>
                  <a:gd name="T14" fmla="*/ 158 w 262"/>
                  <a:gd name="T15" fmla="*/ 1 h 351"/>
                  <a:gd name="T16" fmla="*/ 167 w 262"/>
                  <a:gd name="T17" fmla="*/ 8 h 351"/>
                  <a:gd name="T18" fmla="*/ 257 w 262"/>
                  <a:gd name="T19" fmla="*/ 10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351">
                    <a:moveTo>
                      <a:pt x="262" y="111"/>
                    </a:moveTo>
                    <a:cubicBezTo>
                      <a:pt x="261" y="178"/>
                      <a:pt x="260" y="246"/>
                      <a:pt x="259" y="313"/>
                    </a:cubicBezTo>
                    <a:cubicBezTo>
                      <a:pt x="259" y="316"/>
                      <a:pt x="259" y="319"/>
                      <a:pt x="257" y="321"/>
                    </a:cubicBezTo>
                    <a:cubicBezTo>
                      <a:pt x="256" y="324"/>
                      <a:pt x="252" y="325"/>
                      <a:pt x="249" y="325"/>
                    </a:cubicBezTo>
                    <a:cubicBezTo>
                      <a:pt x="172" y="343"/>
                      <a:pt x="92" y="351"/>
                      <a:pt x="13" y="350"/>
                    </a:cubicBezTo>
                    <a:cubicBezTo>
                      <a:pt x="0" y="242"/>
                      <a:pt x="2" y="132"/>
                      <a:pt x="18" y="24"/>
                    </a:cubicBezTo>
                    <a:cubicBezTo>
                      <a:pt x="61" y="12"/>
                      <a:pt x="106" y="5"/>
                      <a:pt x="150" y="1"/>
                    </a:cubicBezTo>
                    <a:cubicBezTo>
                      <a:pt x="153" y="0"/>
                      <a:pt x="155" y="0"/>
                      <a:pt x="158" y="1"/>
                    </a:cubicBezTo>
                    <a:cubicBezTo>
                      <a:pt x="161" y="2"/>
                      <a:pt x="164" y="5"/>
                      <a:pt x="167" y="8"/>
                    </a:cubicBezTo>
                    <a:cubicBezTo>
                      <a:pt x="197" y="40"/>
                      <a:pt x="227" y="72"/>
                      <a:pt x="257" y="104"/>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sp>
            <p:nvSpPr>
              <p:cNvPr id="80" name="Freeform 80">
                <a:extLst>
                  <a:ext uri="{FF2B5EF4-FFF2-40B4-BE49-F238E27FC236}">
                    <a16:creationId xmlns:a16="http://schemas.microsoft.com/office/drawing/2014/main" id="{6F48DB20-A16C-49FA-BCC8-D42CDF67C1E4}"/>
                  </a:ext>
                </a:extLst>
              </p:cNvPr>
              <p:cNvSpPr>
                <a:spLocks/>
              </p:cNvSpPr>
              <p:nvPr/>
            </p:nvSpPr>
            <p:spPr bwMode="auto">
              <a:xfrm>
                <a:off x="8921751" y="2833688"/>
                <a:ext cx="279400" cy="300038"/>
              </a:xfrm>
              <a:custGeom>
                <a:avLst/>
                <a:gdLst>
                  <a:gd name="T0" fmla="*/ 2 w 110"/>
                  <a:gd name="T1" fmla="*/ 0 h 118"/>
                  <a:gd name="T2" fmla="*/ 1 w 110"/>
                  <a:gd name="T3" fmla="*/ 118 h 118"/>
                  <a:gd name="T4" fmla="*/ 110 w 110"/>
                  <a:gd name="T5" fmla="*/ 108 h 118"/>
                </a:gdLst>
                <a:ahLst/>
                <a:cxnLst>
                  <a:cxn ang="0">
                    <a:pos x="T0" y="T1"/>
                  </a:cxn>
                  <a:cxn ang="0">
                    <a:pos x="T2" y="T3"/>
                  </a:cxn>
                  <a:cxn ang="0">
                    <a:pos x="T4" y="T5"/>
                  </a:cxn>
                </a:cxnLst>
                <a:rect l="0" t="0" r="r" b="b"/>
                <a:pathLst>
                  <a:path w="110" h="118">
                    <a:moveTo>
                      <a:pt x="2" y="0"/>
                    </a:moveTo>
                    <a:cubicBezTo>
                      <a:pt x="0" y="39"/>
                      <a:pt x="0" y="78"/>
                      <a:pt x="1" y="118"/>
                    </a:cubicBezTo>
                    <a:cubicBezTo>
                      <a:pt x="36" y="110"/>
                      <a:pt x="73" y="106"/>
                      <a:pt x="110" y="108"/>
                    </a:cubicBezTo>
                  </a:path>
                </a:pathLst>
              </a:custGeom>
              <a:noFill/>
              <a:ln w="285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方正喵呜体" panose="02010600010101010101" pitchFamily="2" charset="-122"/>
                  <a:ea typeface="方正喵呜体" panose="02010600010101010101" pitchFamily="2" charset="-122"/>
                </a:endParaRPr>
              </a:p>
            </p:txBody>
          </p:sp>
        </p:grpSp>
        <p:sp>
          <p:nvSpPr>
            <p:cNvPr id="78" name="文本框 77">
              <a:extLst>
                <a:ext uri="{FF2B5EF4-FFF2-40B4-BE49-F238E27FC236}">
                  <a16:creationId xmlns:a16="http://schemas.microsoft.com/office/drawing/2014/main" id="{16FF72E1-AD7A-4E90-A4AB-1C2CD15CAE4E}"/>
                </a:ext>
              </a:extLst>
            </p:cNvPr>
            <p:cNvSpPr txBox="1"/>
            <p:nvPr/>
          </p:nvSpPr>
          <p:spPr>
            <a:xfrm flipH="1">
              <a:off x="9961070" y="3763903"/>
              <a:ext cx="418948" cy="707886"/>
            </a:xfrm>
            <a:prstGeom prst="rect">
              <a:avLst/>
            </a:prstGeom>
            <a:noFill/>
          </p:spPr>
          <p:txBody>
            <a:bodyPr wrap="square" rtlCol="0">
              <a:spAutoFit/>
            </a:bodyPr>
            <a:lstStyle/>
            <a:p>
              <a:pPr algn="ctr"/>
              <a:r>
                <a:rPr lang="en-US" altLang="zh-CN" sz="4000" spc="300" dirty="0">
                  <a:latin typeface="新蒂黑板报" panose="03000600000000000000" pitchFamily="66" charset="-122"/>
                  <a:ea typeface="新蒂黑板报" panose="03000600000000000000" pitchFamily="66" charset="-122"/>
                </a:rPr>
                <a:t>5</a:t>
              </a:r>
              <a:endParaRPr lang="zh-CN" altLang="en-US" sz="4000" spc="300" dirty="0">
                <a:latin typeface="新蒂黑板报" panose="03000600000000000000" pitchFamily="66" charset="-122"/>
                <a:ea typeface="新蒂黑板报" panose="03000600000000000000" pitchFamily="66" charset="-122"/>
              </a:endParaRPr>
            </a:p>
          </p:txBody>
        </p:sp>
      </p:grpSp>
      <p:sp>
        <p:nvSpPr>
          <p:cNvPr id="81" name="矩形 80">
            <a:extLst>
              <a:ext uri="{FF2B5EF4-FFF2-40B4-BE49-F238E27FC236}">
                <a16:creationId xmlns:a16="http://schemas.microsoft.com/office/drawing/2014/main" id="{B887FA35-76D4-4998-9854-BFE6555151B0}"/>
              </a:ext>
            </a:extLst>
          </p:cNvPr>
          <p:cNvSpPr/>
          <p:nvPr/>
        </p:nvSpPr>
        <p:spPr>
          <a:xfrm>
            <a:off x="1418416" y="4201748"/>
            <a:ext cx="1082348" cy="307777"/>
          </a:xfrm>
          <a:prstGeom prst="rect">
            <a:avLst/>
          </a:prstGeom>
        </p:spPr>
        <p:txBody>
          <a:bodyPr wrap="none">
            <a:spAutoFit/>
          </a:bodyPr>
          <a:lstStyle/>
          <a:p>
            <a:pPr algn="ct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82" name="文本框 81">
            <a:extLst>
              <a:ext uri="{FF2B5EF4-FFF2-40B4-BE49-F238E27FC236}">
                <a16:creationId xmlns:a16="http://schemas.microsoft.com/office/drawing/2014/main" id="{FFCA0061-4ADA-44CE-84BD-4173D86D6CCA}"/>
              </a:ext>
            </a:extLst>
          </p:cNvPr>
          <p:cNvSpPr txBox="1"/>
          <p:nvPr/>
        </p:nvSpPr>
        <p:spPr>
          <a:xfrm>
            <a:off x="1052261" y="4668233"/>
            <a:ext cx="1772920" cy="646331"/>
          </a:xfrm>
          <a:prstGeom prst="rect">
            <a:avLst/>
          </a:prstGeom>
          <a:noFill/>
        </p:spPr>
        <p:txBody>
          <a:bodyPr wrap="square" rtlCol="0">
            <a:spAutoFit/>
          </a:bodyPr>
          <a:lstStyle/>
          <a:p>
            <a:pPr algn="ctr"/>
            <a:r>
              <a:rPr lang="zh-CN" altLang="en-US" sz="9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83" name="矩形 82">
            <a:extLst>
              <a:ext uri="{FF2B5EF4-FFF2-40B4-BE49-F238E27FC236}">
                <a16:creationId xmlns:a16="http://schemas.microsoft.com/office/drawing/2014/main" id="{751D2216-7EB9-45C9-90C1-10CDEDA271DC}"/>
              </a:ext>
            </a:extLst>
          </p:cNvPr>
          <p:cNvSpPr/>
          <p:nvPr/>
        </p:nvSpPr>
        <p:spPr>
          <a:xfrm>
            <a:off x="3397506" y="4201748"/>
            <a:ext cx="1082348" cy="307777"/>
          </a:xfrm>
          <a:prstGeom prst="rect">
            <a:avLst/>
          </a:prstGeom>
        </p:spPr>
        <p:txBody>
          <a:bodyPr wrap="none">
            <a:spAutoFit/>
          </a:bodyPr>
          <a:lstStyle/>
          <a:p>
            <a:pPr algn="ct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84" name="文本框 83">
            <a:extLst>
              <a:ext uri="{FF2B5EF4-FFF2-40B4-BE49-F238E27FC236}">
                <a16:creationId xmlns:a16="http://schemas.microsoft.com/office/drawing/2014/main" id="{D4BF61B5-AD8D-47D5-8BB4-098370427867}"/>
              </a:ext>
            </a:extLst>
          </p:cNvPr>
          <p:cNvSpPr txBox="1"/>
          <p:nvPr/>
        </p:nvSpPr>
        <p:spPr>
          <a:xfrm>
            <a:off x="3168877" y="4668233"/>
            <a:ext cx="1772920" cy="646331"/>
          </a:xfrm>
          <a:prstGeom prst="rect">
            <a:avLst/>
          </a:prstGeom>
          <a:noFill/>
        </p:spPr>
        <p:txBody>
          <a:bodyPr wrap="square" rtlCol="0">
            <a:spAutoFit/>
          </a:bodyPr>
          <a:lstStyle/>
          <a:p>
            <a:pPr algn="ctr"/>
            <a:r>
              <a:rPr lang="zh-CN" altLang="en-US" sz="9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85" name="矩形 84">
            <a:extLst>
              <a:ext uri="{FF2B5EF4-FFF2-40B4-BE49-F238E27FC236}">
                <a16:creationId xmlns:a16="http://schemas.microsoft.com/office/drawing/2014/main" id="{949C3D86-C497-4BC1-9BA6-7754F5C01271}"/>
              </a:ext>
            </a:extLst>
          </p:cNvPr>
          <p:cNvSpPr/>
          <p:nvPr/>
        </p:nvSpPr>
        <p:spPr>
          <a:xfrm>
            <a:off x="5460443" y="4201748"/>
            <a:ext cx="1082348" cy="307777"/>
          </a:xfrm>
          <a:prstGeom prst="rect">
            <a:avLst/>
          </a:prstGeom>
        </p:spPr>
        <p:txBody>
          <a:bodyPr wrap="none">
            <a:spAutoFit/>
          </a:bodyPr>
          <a:lstStyle/>
          <a:p>
            <a:pPr algn="ct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86" name="文本框 85">
            <a:extLst>
              <a:ext uri="{FF2B5EF4-FFF2-40B4-BE49-F238E27FC236}">
                <a16:creationId xmlns:a16="http://schemas.microsoft.com/office/drawing/2014/main" id="{D58E4C98-7AB8-41CC-BB63-786A89BCA1BC}"/>
              </a:ext>
            </a:extLst>
          </p:cNvPr>
          <p:cNvSpPr txBox="1"/>
          <p:nvPr/>
        </p:nvSpPr>
        <p:spPr>
          <a:xfrm>
            <a:off x="5094288" y="4668233"/>
            <a:ext cx="1772920" cy="646331"/>
          </a:xfrm>
          <a:prstGeom prst="rect">
            <a:avLst/>
          </a:prstGeom>
          <a:noFill/>
        </p:spPr>
        <p:txBody>
          <a:bodyPr wrap="square" rtlCol="0">
            <a:spAutoFit/>
          </a:bodyPr>
          <a:lstStyle/>
          <a:p>
            <a:pPr algn="ctr"/>
            <a:r>
              <a:rPr lang="zh-CN" altLang="en-US" sz="9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87" name="矩形 86">
            <a:extLst>
              <a:ext uri="{FF2B5EF4-FFF2-40B4-BE49-F238E27FC236}">
                <a16:creationId xmlns:a16="http://schemas.microsoft.com/office/drawing/2014/main" id="{E56A83AC-AF15-4FC0-8A23-F808E1D78FD7}"/>
              </a:ext>
            </a:extLst>
          </p:cNvPr>
          <p:cNvSpPr/>
          <p:nvPr/>
        </p:nvSpPr>
        <p:spPr>
          <a:xfrm>
            <a:off x="7372173" y="4201748"/>
            <a:ext cx="1082348" cy="307777"/>
          </a:xfrm>
          <a:prstGeom prst="rect">
            <a:avLst/>
          </a:prstGeom>
        </p:spPr>
        <p:txBody>
          <a:bodyPr wrap="none">
            <a:spAutoFit/>
          </a:bodyPr>
          <a:lstStyle/>
          <a:p>
            <a:pPr algn="ct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88" name="文本框 87">
            <a:extLst>
              <a:ext uri="{FF2B5EF4-FFF2-40B4-BE49-F238E27FC236}">
                <a16:creationId xmlns:a16="http://schemas.microsoft.com/office/drawing/2014/main" id="{087A70CD-C844-4111-A391-DAC7375A2DD9}"/>
              </a:ext>
            </a:extLst>
          </p:cNvPr>
          <p:cNvSpPr txBox="1"/>
          <p:nvPr/>
        </p:nvSpPr>
        <p:spPr>
          <a:xfrm>
            <a:off x="7143544" y="4668233"/>
            <a:ext cx="1772920" cy="646331"/>
          </a:xfrm>
          <a:prstGeom prst="rect">
            <a:avLst/>
          </a:prstGeom>
          <a:noFill/>
        </p:spPr>
        <p:txBody>
          <a:bodyPr wrap="square" rtlCol="0">
            <a:spAutoFit/>
          </a:bodyPr>
          <a:lstStyle/>
          <a:p>
            <a:pPr algn="ctr"/>
            <a:r>
              <a:rPr lang="zh-CN" altLang="en-US" sz="9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89" name="矩形 88">
            <a:extLst>
              <a:ext uri="{FF2B5EF4-FFF2-40B4-BE49-F238E27FC236}">
                <a16:creationId xmlns:a16="http://schemas.microsoft.com/office/drawing/2014/main" id="{E26C5DA0-83C2-449B-B8D8-E04B8767E2E7}"/>
              </a:ext>
            </a:extLst>
          </p:cNvPr>
          <p:cNvSpPr/>
          <p:nvPr/>
        </p:nvSpPr>
        <p:spPr>
          <a:xfrm>
            <a:off x="9421429" y="4201748"/>
            <a:ext cx="1082348" cy="307777"/>
          </a:xfrm>
          <a:prstGeom prst="rect">
            <a:avLst/>
          </a:prstGeom>
        </p:spPr>
        <p:txBody>
          <a:bodyPr wrap="none">
            <a:spAutoFit/>
          </a:bodyPr>
          <a:lstStyle/>
          <a:p>
            <a:pPr algn="ct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90" name="文本框 89">
            <a:extLst>
              <a:ext uri="{FF2B5EF4-FFF2-40B4-BE49-F238E27FC236}">
                <a16:creationId xmlns:a16="http://schemas.microsoft.com/office/drawing/2014/main" id="{73FCBED2-730D-4A9E-B13C-5BF1DC40811A}"/>
              </a:ext>
            </a:extLst>
          </p:cNvPr>
          <p:cNvSpPr txBox="1"/>
          <p:nvPr/>
        </p:nvSpPr>
        <p:spPr>
          <a:xfrm>
            <a:off x="9192800" y="4668233"/>
            <a:ext cx="1772920" cy="646331"/>
          </a:xfrm>
          <a:prstGeom prst="rect">
            <a:avLst/>
          </a:prstGeom>
          <a:noFill/>
        </p:spPr>
        <p:txBody>
          <a:bodyPr wrap="square" rtlCol="0">
            <a:spAutoFit/>
          </a:bodyPr>
          <a:lstStyle/>
          <a:p>
            <a:pPr algn="ctr"/>
            <a:r>
              <a:rPr lang="zh-CN" altLang="en-US" sz="9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grpSp>
        <p:nvGrpSpPr>
          <p:cNvPr id="105" name="组合 76">
            <a:extLst>
              <a:ext uri="{FF2B5EF4-FFF2-40B4-BE49-F238E27FC236}">
                <a16:creationId xmlns:a16="http://schemas.microsoft.com/office/drawing/2014/main" id="{5D17B318-2F92-48DA-B5BD-BDE5B5E0FDA2}"/>
              </a:ext>
            </a:extLst>
          </p:cNvPr>
          <p:cNvGrpSpPr/>
          <p:nvPr/>
        </p:nvGrpSpPr>
        <p:grpSpPr>
          <a:xfrm>
            <a:off x="1598060" y="5684951"/>
            <a:ext cx="690795" cy="685883"/>
            <a:chOff x="5148263" y="2954338"/>
            <a:chExt cx="1249363" cy="1279525"/>
          </a:xfrm>
        </p:grpSpPr>
        <p:sp>
          <p:nvSpPr>
            <p:cNvPr id="106" name="Freeform 230">
              <a:extLst>
                <a:ext uri="{FF2B5EF4-FFF2-40B4-BE49-F238E27FC236}">
                  <a16:creationId xmlns:a16="http://schemas.microsoft.com/office/drawing/2014/main" id="{F9F9C249-C779-4CC6-B810-42735DE238E0}"/>
                </a:ext>
              </a:extLst>
            </p:cNvPr>
            <p:cNvSpPr>
              <a:spLocks noEditPoints="1"/>
            </p:cNvSpPr>
            <p:nvPr/>
          </p:nvSpPr>
          <p:spPr bwMode="auto">
            <a:xfrm>
              <a:off x="5230813" y="3509963"/>
              <a:ext cx="179388" cy="177800"/>
            </a:xfrm>
            <a:custGeom>
              <a:avLst/>
              <a:gdLst/>
              <a:ahLst/>
              <a:cxnLst>
                <a:cxn ang="0">
                  <a:pos x="181" y="336"/>
                </a:cxn>
                <a:cxn ang="0">
                  <a:pos x="155" y="319"/>
                </a:cxn>
                <a:cxn ang="0">
                  <a:pos x="127" y="274"/>
                </a:cxn>
                <a:cxn ang="0">
                  <a:pos x="108" y="245"/>
                </a:cxn>
                <a:cxn ang="0">
                  <a:pos x="59" y="234"/>
                </a:cxn>
                <a:cxn ang="0">
                  <a:pos x="25" y="227"/>
                </a:cxn>
                <a:cxn ang="0">
                  <a:pos x="4" y="219"/>
                </a:cxn>
                <a:cxn ang="0">
                  <a:pos x="0" y="205"/>
                </a:cxn>
                <a:cxn ang="0">
                  <a:pos x="13" y="170"/>
                </a:cxn>
                <a:cxn ang="0">
                  <a:pos x="36" y="144"/>
                </a:cxn>
                <a:cxn ang="0">
                  <a:pos x="53" y="116"/>
                </a:cxn>
                <a:cxn ang="0">
                  <a:pos x="49" y="66"/>
                </a:cxn>
                <a:cxn ang="0">
                  <a:pos x="52" y="15"/>
                </a:cxn>
                <a:cxn ang="0">
                  <a:pos x="67" y="2"/>
                </a:cxn>
                <a:cxn ang="0">
                  <a:pos x="95" y="5"/>
                </a:cxn>
                <a:cxn ang="0">
                  <a:pos x="143" y="26"/>
                </a:cxn>
                <a:cxn ang="0">
                  <a:pos x="168" y="27"/>
                </a:cxn>
                <a:cxn ang="0">
                  <a:pos x="205" y="9"/>
                </a:cxn>
                <a:cxn ang="0">
                  <a:pos x="232" y="1"/>
                </a:cxn>
                <a:cxn ang="0">
                  <a:pos x="273" y="3"/>
                </a:cxn>
                <a:cxn ang="0">
                  <a:pos x="287" y="17"/>
                </a:cxn>
                <a:cxn ang="0">
                  <a:pos x="287" y="43"/>
                </a:cxn>
                <a:cxn ang="0">
                  <a:pos x="275" y="102"/>
                </a:cxn>
                <a:cxn ang="0">
                  <a:pos x="279" y="118"/>
                </a:cxn>
                <a:cxn ang="0">
                  <a:pos x="304" y="139"/>
                </a:cxn>
                <a:cxn ang="0">
                  <a:pos x="333" y="159"/>
                </a:cxn>
                <a:cxn ang="0">
                  <a:pos x="339" y="170"/>
                </a:cxn>
                <a:cxn ang="0">
                  <a:pos x="331" y="204"/>
                </a:cxn>
                <a:cxn ang="0">
                  <a:pos x="315" y="217"/>
                </a:cxn>
                <a:cxn ang="0">
                  <a:pos x="270" y="230"/>
                </a:cxn>
                <a:cxn ang="0">
                  <a:pos x="249" y="243"/>
                </a:cxn>
                <a:cxn ang="0">
                  <a:pos x="227" y="282"/>
                </a:cxn>
                <a:cxn ang="0">
                  <a:pos x="203" y="332"/>
                </a:cxn>
                <a:cxn ang="0">
                  <a:pos x="157" y="48"/>
                </a:cxn>
                <a:cxn ang="0">
                  <a:pos x="107" y="27"/>
                </a:cxn>
                <a:cxn ang="0">
                  <a:pos x="75" y="20"/>
                </a:cxn>
                <a:cxn ang="0">
                  <a:pos x="65" y="71"/>
                </a:cxn>
                <a:cxn ang="0">
                  <a:pos x="65" y="129"/>
                </a:cxn>
                <a:cxn ang="0">
                  <a:pos x="46" y="163"/>
                </a:cxn>
                <a:cxn ang="0">
                  <a:pos x="31" y="175"/>
                </a:cxn>
                <a:cxn ang="0">
                  <a:pos x="20" y="198"/>
                </a:cxn>
                <a:cxn ang="0">
                  <a:pos x="73" y="222"/>
                </a:cxn>
                <a:cxn ang="0">
                  <a:pos x="110" y="228"/>
                </a:cxn>
                <a:cxn ang="0">
                  <a:pos x="124" y="237"/>
                </a:cxn>
                <a:cxn ang="0">
                  <a:pos x="138" y="269"/>
                </a:cxn>
                <a:cxn ang="0">
                  <a:pos x="153" y="295"/>
                </a:cxn>
                <a:cxn ang="0">
                  <a:pos x="185" y="321"/>
                </a:cxn>
                <a:cxn ang="0">
                  <a:pos x="207" y="288"/>
                </a:cxn>
                <a:cxn ang="0">
                  <a:pos x="230" y="237"/>
                </a:cxn>
                <a:cxn ang="0">
                  <a:pos x="247" y="223"/>
                </a:cxn>
                <a:cxn ang="0">
                  <a:pos x="270" y="210"/>
                </a:cxn>
                <a:cxn ang="0">
                  <a:pos x="309" y="199"/>
                </a:cxn>
                <a:cxn ang="0">
                  <a:pos x="320" y="184"/>
                </a:cxn>
                <a:cxn ang="0">
                  <a:pos x="318" y="171"/>
                </a:cxn>
                <a:cxn ang="0">
                  <a:pos x="295" y="152"/>
                </a:cxn>
                <a:cxn ang="0">
                  <a:pos x="264" y="130"/>
                </a:cxn>
                <a:cxn ang="0">
                  <a:pos x="259" y="113"/>
                </a:cxn>
                <a:cxn ang="0">
                  <a:pos x="262" y="78"/>
                </a:cxn>
                <a:cxn ang="0">
                  <a:pos x="270" y="26"/>
                </a:cxn>
                <a:cxn ang="0">
                  <a:pos x="249" y="19"/>
                </a:cxn>
                <a:cxn ang="0">
                  <a:pos x="215" y="27"/>
                </a:cxn>
                <a:cxn ang="0">
                  <a:pos x="157" y="48"/>
                </a:cxn>
              </a:cxnLst>
              <a:rect l="0" t="0" r="r" b="b"/>
              <a:pathLst>
                <a:path w="339" h="337">
                  <a:moveTo>
                    <a:pt x="199" y="337"/>
                  </a:moveTo>
                  <a:lnTo>
                    <a:pt x="199" y="337"/>
                  </a:lnTo>
                  <a:lnTo>
                    <a:pt x="189" y="337"/>
                  </a:lnTo>
                  <a:lnTo>
                    <a:pt x="181" y="336"/>
                  </a:lnTo>
                  <a:lnTo>
                    <a:pt x="173" y="334"/>
                  </a:lnTo>
                  <a:lnTo>
                    <a:pt x="167" y="330"/>
                  </a:lnTo>
                  <a:lnTo>
                    <a:pt x="160" y="325"/>
                  </a:lnTo>
                  <a:lnTo>
                    <a:pt x="155" y="319"/>
                  </a:lnTo>
                  <a:lnTo>
                    <a:pt x="150" y="313"/>
                  </a:lnTo>
                  <a:lnTo>
                    <a:pt x="144" y="305"/>
                  </a:lnTo>
                  <a:lnTo>
                    <a:pt x="136" y="290"/>
                  </a:lnTo>
                  <a:lnTo>
                    <a:pt x="127" y="274"/>
                  </a:lnTo>
                  <a:lnTo>
                    <a:pt x="118" y="259"/>
                  </a:lnTo>
                  <a:lnTo>
                    <a:pt x="113" y="252"/>
                  </a:lnTo>
                  <a:lnTo>
                    <a:pt x="108" y="245"/>
                  </a:lnTo>
                  <a:lnTo>
                    <a:pt x="108" y="245"/>
                  </a:lnTo>
                  <a:lnTo>
                    <a:pt x="101" y="245"/>
                  </a:lnTo>
                  <a:lnTo>
                    <a:pt x="94" y="243"/>
                  </a:lnTo>
                  <a:lnTo>
                    <a:pt x="77" y="239"/>
                  </a:lnTo>
                  <a:lnTo>
                    <a:pt x="59" y="234"/>
                  </a:lnTo>
                  <a:lnTo>
                    <a:pt x="49" y="230"/>
                  </a:lnTo>
                  <a:lnTo>
                    <a:pt x="38" y="229"/>
                  </a:lnTo>
                  <a:lnTo>
                    <a:pt x="38" y="229"/>
                  </a:lnTo>
                  <a:lnTo>
                    <a:pt x="25" y="227"/>
                  </a:lnTo>
                  <a:lnTo>
                    <a:pt x="19" y="226"/>
                  </a:lnTo>
                  <a:lnTo>
                    <a:pt x="14" y="225"/>
                  </a:lnTo>
                  <a:lnTo>
                    <a:pt x="8" y="223"/>
                  </a:lnTo>
                  <a:lnTo>
                    <a:pt x="4" y="219"/>
                  </a:lnTo>
                  <a:lnTo>
                    <a:pt x="1" y="214"/>
                  </a:lnTo>
                  <a:lnTo>
                    <a:pt x="0" y="208"/>
                  </a:lnTo>
                  <a:lnTo>
                    <a:pt x="0" y="208"/>
                  </a:lnTo>
                  <a:lnTo>
                    <a:pt x="0" y="205"/>
                  </a:lnTo>
                  <a:lnTo>
                    <a:pt x="0" y="200"/>
                  </a:lnTo>
                  <a:lnTo>
                    <a:pt x="3" y="190"/>
                  </a:lnTo>
                  <a:lnTo>
                    <a:pt x="7" y="180"/>
                  </a:lnTo>
                  <a:lnTo>
                    <a:pt x="13" y="170"/>
                  </a:lnTo>
                  <a:lnTo>
                    <a:pt x="13" y="170"/>
                  </a:lnTo>
                  <a:lnTo>
                    <a:pt x="18" y="164"/>
                  </a:lnTo>
                  <a:lnTo>
                    <a:pt x="23" y="156"/>
                  </a:lnTo>
                  <a:lnTo>
                    <a:pt x="36" y="144"/>
                  </a:lnTo>
                  <a:lnTo>
                    <a:pt x="43" y="137"/>
                  </a:lnTo>
                  <a:lnTo>
                    <a:pt x="48" y="131"/>
                  </a:lnTo>
                  <a:lnTo>
                    <a:pt x="51" y="123"/>
                  </a:lnTo>
                  <a:lnTo>
                    <a:pt x="53" y="116"/>
                  </a:lnTo>
                  <a:lnTo>
                    <a:pt x="53" y="116"/>
                  </a:lnTo>
                  <a:lnTo>
                    <a:pt x="53" y="104"/>
                  </a:lnTo>
                  <a:lnTo>
                    <a:pt x="52" y="92"/>
                  </a:lnTo>
                  <a:lnTo>
                    <a:pt x="49" y="66"/>
                  </a:lnTo>
                  <a:lnTo>
                    <a:pt x="48" y="54"/>
                  </a:lnTo>
                  <a:lnTo>
                    <a:pt x="48" y="41"/>
                  </a:lnTo>
                  <a:lnTo>
                    <a:pt x="49" y="28"/>
                  </a:lnTo>
                  <a:lnTo>
                    <a:pt x="52" y="15"/>
                  </a:lnTo>
                  <a:lnTo>
                    <a:pt x="52" y="15"/>
                  </a:lnTo>
                  <a:lnTo>
                    <a:pt x="57" y="10"/>
                  </a:lnTo>
                  <a:lnTo>
                    <a:pt x="62" y="5"/>
                  </a:lnTo>
                  <a:lnTo>
                    <a:pt x="67" y="2"/>
                  </a:lnTo>
                  <a:lnTo>
                    <a:pt x="73" y="1"/>
                  </a:lnTo>
                  <a:lnTo>
                    <a:pt x="78" y="1"/>
                  </a:lnTo>
                  <a:lnTo>
                    <a:pt x="83" y="2"/>
                  </a:lnTo>
                  <a:lnTo>
                    <a:pt x="95" y="5"/>
                  </a:lnTo>
                  <a:lnTo>
                    <a:pt x="108" y="12"/>
                  </a:lnTo>
                  <a:lnTo>
                    <a:pt x="122" y="18"/>
                  </a:lnTo>
                  <a:lnTo>
                    <a:pt x="136" y="24"/>
                  </a:lnTo>
                  <a:lnTo>
                    <a:pt x="143" y="26"/>
                  </a:lnTo>
                  <a:lnTo>
                    <a:pt x="152" y="28"/>
                  </a:lnTo>
                  <a:lnTo>
                    <a:pt x="152" y="28"/>
                  </a:lnTo>
                  <a:lnTo>
                    <a:pt x="159" y="28"/>
                  </a:lnTo>
                  <a:lnTo>
                    <a:pt x="168" y="27"/>
                  </a:lnTo>
                  <a:lnTo>
                    <a:pt x="175" y="25"/>
                  </a:lnTo>
                  <a:lnTo>
                    <a:pt x="183" y="20"/>
                  </a:lnTo>
                  <a:lnTo>
                    <a:pt x="198" y="13"/>
                  </a:lnTo>
                  <a:lnTo>
                    <a:pt x="205" y="9"/>
                  </a:lnTo>
                  <a:lnTo>
                    <a:pt x="214" y="5"/>
                  </a:lnTo>
                  <a:lnTo>
                    <a:pt x="214" y="5"/>
                  </a:lnTo>
                  <a:lnTo>
                    <a:pt x="221" y="3"/>
                  </a:lnTo>
                  <a:lnTo>
                    <a:pt x="232" y="1"/>
                  </a:lnTo>
                  <a:lnTo>
                    <a:pt x="244" y="0"/>
                  </a:lnTo>
                  <a:lnTo>
                    <a:pt x="256" y="0"/>
                  </a:lnTo>
                  <a:lnTo>
                    <a:pt x="267" y="1"/>
                  </a:lnTo>
                  <a:lnTo>
                    <a:pt x="273" y="3"/>
                  </a:lnTo>
                  <a:lnTo>
                    <a:pt x="278" y="5"/>
                  </a:lnTo>
                  <a:lnTo>
                    <a:pt x="281" y="9"/>
                  </a:lnTo>
                  <a:lnTo>
                    <a:pt x="285" y="12"/>
                  </a:lnTo>
                  <a:lnTo>
                    <a:pt x="287" y="17"/>
                  </a:lnTo>
                  <a:lnTo>
                    <a:pt x="289" y="23"/>
                  </a:lnTo>
                  <a:lnTo>
                    <a:pt x="289" y="23"/>
                  </a:lnTo>
                  <a:lnTo>
                    <a:pt x="289" y="32"/>
                  </a:lnTo>
                  <a:lnTo>
                    <a:pt x="287" y="43"/>
                  </a:lnTo>
                  <a:lnTo>
                    <a:pt x="280" y="70"/>
                  </a:lnTo>
                  <a:lnTo>
                    <a:pt x="277" y="84"/>
                  </a:lnTo>
                  <a:lnTo>
                    <a:pt x="275" y="96"/>
                  </a:lnTo>
                  <a:lnTo>
                    <a:pt x="275" y="102"/>
                  </a:lnTo>
                  <a:lnTo>
                    <a:pt x="276" y="108"/>
                  </a:lnTo>
                  <a:lnTo>
                    <a:pt x="277" y="114"/>
                  </a:lnTo>
                  <a:lnTo>
                    <a:pt x="279" y="118"/>
                  </a:lnTo>
                  <a:lnTo>
                    <a:pt x="279" y="118"/>
                  </a:lnTo>
                  <a:lnTo>
                    <a:pt x="282" y="123"/>
                  </a:lnTo>
                  <a:lnTo>
                    <a:pt x="286" y="126"/>
                  </a:lnTo>
                  <a:lnTo>
                    <a:pt x="294" y="134"/>
                  </a:lnTo>
                  <a:lnTo>
                    <a:pt x="304" y="139"/>
                  </a:lnTo>
                  <a:lnTo>
                    <a:pt x="312" y="145"/>
                  </a:lnTo>
                  <a:lnTo>
                    <a:pt x="322" y="149"/>
                  </a:lnTo>
                  <a:lnTo>
                    <a:pt x="330" y="154"/>
                  </a:lnTo>
                  <a:lnTo>
                    <a:pt x="333" y="159"/>
                  </a:lnTo>
                  <a:lnTo>
                    <a:pt x="336" y="162"/>
                  </a:lnTo>
                  <a:lnTo>
                    <a:pt x="338" y="166"/>
                  </a:lnTo>
                  <a:lnTo>
                    <a:pt x="339" y="170"/>
                  </a:lnTo>
                  <a:lnTo>
                    <a:pt x="339" y="170"/>
                  </a:lnTo>
                  <a:lnTo>
                    <a:pt x="339" y="177"/>
                  </a:lnTo>
                  <a:lnTo>
                    <a:pt x="337" y="187"/>
                  </a:lnTo>
                  <a:lnTo>
                    <a:pt x="333" y="199"/>
                  </a:lnTo>
                  <a:lnTo>
                    <a:pt x="331" y="204"/>
                  </a:lnTo>
                  <a:lnTo>
                    <a:pt x="328" y="208"/>
                  </a:lnTo>
                  <a:lnTo>
                    <a:pt x="328" y="208"/>
                  </a:lnTo>
                  <a:lnTo>
                    <a:pt x="322" y="214"/>
                  </a:lnTo>
                  <a:lnTo>
                    <a:pt x="315" y="217"/>
                  </a:lnTo>
                  <a:lnTo>
                    <a:pt x="306" y="221"/>
                  </a:lnTo>
                  <a:lnTo>
                    <a:pt x="297" y="224"/>
                  </a:lnTo>
                  <a:lnTo>
                    <a:pt x="279" y="228"/>
                  </a:lnTo>
                  <a:lnTo>
                    <a:pt x="270" y="230"/>
                  </a:lnTo>
                  <a:lnTo>
                    <a:pt x="260" y="235"/>
                  </a:lnTo>
                  <a:lnTo>
                    <a:pt x="260" y="235"/>
                  </a:lnTo>
                  <a:lnTo>
                    <a:pt x="255" y="238"/>
                  </a:lnTo>
                  <a:lnTo>
                    <a:pt x="249" y="243"/>
                  </a:lnTo>
                  <a:lnTo>
                    <a:pt x="244" y="249"/>
                  </a:lnTo>
                  <a:lnTo>
                    <a:pt x="240" y="254"/>
                  </a:lnTo>
                  <a:lnTo>
                    <a:pt x="233" y="268"/>
                  </a:lnTo>
                  <a:lnTo>
                    <a:pt x="227" y="282"/>
                  </a:lnTo>
                  <a:lnTo>
                    <a:pt x="221" y="297"/>
                  </a:lnTo>
                  <a:lnTo>
                    <a:pt x="215" y="312"/>
                  </a:lnTo>
                  <a:lnTo>
                    <a:pt x="207" y="326"/>
                  </a:lnTo>
                  <a:lnTo>
                    <a:pt x="203" y="332"/>
                  </a:lnTo>
                  <a:lnTo>
                    <a:pt x="199" y="337"/>
                  </a:lnTo>
                  <a:lnTo>
                    <a:pt x="199" y="337"/>
                  </a:lnTo>
                  <a:close/>
                  <a:moveTo>
                    <a:pt x="157" y="48"/>
                  </a:moveTo>
                  <a:lnTo>
                    <a:pt x="157" y="48"/>
                  </a:lnTo>
                  <a:lnTo>
                    <a:pt x="146" y="45"/>
                  </a:lnTo>
                  <a:lnTo>
                    <a:pt x="137" y="41"/>
                  </a:lnTo>
                  <a:lnTo>
                    <a:pt x="116" y="31"/>
                  </a:lnTo>
                  <a:lnTo>
                    <a:pt x="107" y="27"/>
                  </a:lnTo>
                  <a:lnTo>
                    <a:pt x="96" y="24"/>
                  </a:lnTo>
                  <a:lnTo>
                    <a:pt x="85" y="22"/>
                  </a:lnTo>
                  <a:lnTo>
                    <a:pt x="75" y="20"/>
                  </a:lnTo>
                  <a:lnTo>
                    <a:pt x="75" y="20"/>
                  </a:lnTo>
                  <a:lnTo>
                    <a:pt x="69" y="32"/>
                  </a:lnTo>
                  <a:lnTo>
                    <a:pt x="66" y="44"/>
                  </a:lnTo>
                  <a:lnTo>
                    <a:pt x="65" y="58"/>
                  </a:lnTo>
                  <a:lnTo>
                    <a:pt x="65" y="71"/>
                  </a:lnTo>
                  <a:lnTo>
                    <a:pt x="67" y="99"/>
                  </a:lnTo>
                  <a:lnTo>
                    <a:pt x="68" y="125"/>
                  </a:lnTo>
                  <a:lnTo>
                    <a:pt x="68" y="125"/>
                  </a:lnTo>
                  <a:lnTo>
                    <a:pt x="65" y="129"/>
                  </a:lnTo>
                  <a:lnTo>
                    <a:pt x="61" y="133"/>
                  </a:lnTo>
                  <a:lnTo>
                    <a:pt x="55" y="141"/>
                  </a:lnTo>
                  <a:lnTo>
                    <a:pt x="50" y="152"/>
                  </a:lnTo>
                  <a:lnTo>
                    <a:pt x="46" y="163"/>
                  </a:lnTo>
                  <a:lnTo>
                    <a:pt x="46" y="163"/>
                  </a:lnTo>
                  <a:lnTo>
                    <a:pt x="40" y="166"/>
                  </a:lnTo>
                  <a:lnTo>
                    <a:pt x="36" y="170"/>
                  </a:lnTo>
                  <a:lnTo>
                    <a:pt x="31" y="175"/>
                  </a:lnTo>
                  <a:lnTo>
                    <a:pt x="28" y="180"/>
                  </a:lnTo>
                  <a:lnTo>
                    <a:pt x="24" y="186"/>
                  </a:lnTo>
                  <a:lnTo>
                    <a:pt x="21" y="192"/>
                  </a:lnTo>
                  <a:lnTo>
                    <a:pt x="20" y="198"/>
                  </a:lnTo>
                  <a:lnTo>
                    <a:pt x="20" y="205"/>
                  </a:lnTo>
                  <a:lnTo>
                    <a:pt x="20" y="205"/>
                  </a:lnTo>
                  <a:lnTo>
                    <a:pt x="47" y="213"/>
                  </a:lnTo>
                  <a:lnTo>
                    <a:pt x="73" y="222"/>
                  </a:lnTo>
                  <a:lnTo>
                    <a:pt x="73" y="222"/>
                  </a:lnTo>
                  <a:lnTo>
                    <a:pt x="85" y="224"/>
                  </a:lnTo>
                  <a:lnTo>
                    <a:pt x="98" y="226"/>
                  </a:lnTo>
                  <a:lnTo>
                    <a:pt x="110" y="228"/>
                  </a:lnTo>
                  <a:lnTo>
                    <a:pt x="115" y="230"/>
                  </a:lnTo>
                  <a:lnTo>
                    <a:pt x="120" y="232"/>
                  </a:lnTo>
                  <a:lnTo>
                    <a:pt x="120" y="232"/>
                  </a:lnTo>
                  <a:lnTo>
                    <a:pt x="124" y="237"/>
                  </a:lnTo>
                  <a:lnTo>
                    <a:pt x="128" y="242"/>
                  </a:lnTo>
                  <a:lnTo>
                    <a:pt x="130" y="249"/>
                  </a:lnTo>
                  <a:lnTo>
                    <a:pt x="134" y="255"/>
                  </a:lnTo>
                  <a:lnTo>
                    <a:pt x="138" y="269"/>
                  </a:lnTo>
                  <a:lnTo>
                    <a:pt x="141" y="275"/>
                  </a:lnTo>
                  <a:lnTo>
                    <a:pt x="144" y="282"/>
                  </a:lnTo>
                  <a:lnTo>
                    <a:pt x="144" y="282"/>
                  </a:lnTo>
                  <a:lnTo>
                    <a:pt x="153" y="295"/>
                  </a:lnTo>
                  <a:lnTo>
                    <a:pt x="161" y="305"/>
                  </a:lnTo>
                  <a:lnTo>
                    <a:pt x="173" y="314"/>
                  </a:lnTo>
                  <a:lnTo>
                    <a:pt x="185" y="321"/>
                  </a:lnTo>
                  <a:lnTo>
                    <a:pt x="185" y="321"/>
                  </a:lnTo>
                  <a:lnTo>
                    <a:pt x="190" y="317"/>
                  </a:lnTo>
                  <a:lnTo>
                    <a:pt x="195" y="312"/>
                  </a:lnTo>
                  <a:lnTo>
                    <a:pt x="202" y="301"/>
                  </a:lnTo>
                  <a:lnTo>
                    <a:pt x="207" y="288"/>
                  </a:lnTo>
                  <a:lnTo>
                    <a:pt x="213" y="275"/>
                  </a:lnTo>
                  <a:lnTo>
                    <a:pt x="218" y="261"/>
                  </a:lnTo>
                  <a:lnTo>
                    <a:pt x="224" y="249"/>
                  </a:lnTo>
                  <a:lnTo>
                    <a:pt x="230" y="237"/>
                  </a:lnTo>
                  <a:lnTo>
                    <a:pt x="233" y="231"/>
                  </a:lnTo>
                  <a:lnTo>
                    <a:pt x="237" y="227"/>
                  </a:lnTo>
                  <a:lnTo>
                    <a:pt x="237" y="227"/>
                  </a:lnTo>
                  <a:lnTo>
                    <a:pt x="247" y="223"/>
                  </a:lnTo>
                  <a:lnTo>
                    <a:pt x="254" y="219"/>
                  </a:lnTo>
                  <a:lnTo>
                    <a:pt x="260" y="214"/>
                  </a:lnTo>
                  <a:lnTo>
                    <a:pt x="270" y="210"/>
                  </a:lnTo>
                  <a:lnTo>
                    <a:pt x="270" y="210"/>
                  </a:lnTo>
                  <a:lnTo>
                    <a:pt x="286" y="207"/>
                  </a:lnTo>
                  <a:lnTo>
                    <a:pt x="294" y="205"/>
                  </a:lnTo>
                  <a:lnTo>
                    <a:pt x="302" y="202"/>
                  </a:lnTo>
                  <a:lnTo>
                    <a:pt x="309" y="199"/>
                  </a:lnTo>
                  <a:lnTo>
                    <a:pt x="316" y="195"/>
                  </a:lnTo>
                  <a:lnTo>
                    <a:pt x="318" y="192"/>
                  </a:lnTo>
                  <a:lnTo>
                    <a:pt x="319" y="189"/>
                  </a:lnTo>
                  <a:lnTo>
                    <a:pt x="320" y="184"/>
                  </a:lnTo>
                  <a:lnTo>
                    <a:pt x="320" y="180"/>
                  </a:lnTo>
                  <a:lnTo>
                    <a:pt x="320" y="180"/>
                  </a:lnTo>
                  <a:lnTo>
                    <a:pt x="320" y="176"/>
                  </a:lnTo>
                  <a:lnTo>
                    <a:pt x="318" y="171"/>
                  </a:lnTo>
                  <a:lnTo>
                    <a:pt x="316" y="167"/>
                  </a:lnTo>
                  <a:lnTo>
                    <a:pt x="312" y="164"/>
                  </a:lnTo>
                  <a:lnTo>
                    <a:pt x="305" y="158"/>
                  </a:lnTo>
                  <a:lnTo>
                    <a:pt x="295" y="152"/>
                  </a:lnTo>
                  <a:lnTo>
                    <a:pt x="285" y="147"/>
                  </a:lnTo>
                  <a:lnTo>
                    <a:pt x="276" y="141"/>
                  </a:lnTo>
                  <a:lnTo>
                    <a:pt x="267" y="134"/>
                  </a:lnTo>
                  <a:lnTo>
                    <a:pt x="264" y="130"/>
                  </a:lnTo>
                  <a:lnTo>
                    <a:pt x="262" y="125"/>
                  </a:lnTo>
                  <a:lnTo>
                    <a:pt x="262" y="125"/>
                  </a:lnTo>
                  <a:lnTo>
                    <a:pt x="260" y="119"/>
                  </a:lnTo>
                  <a:lnTo>
                    <a:pt x="259" y="113"/>
                  </a:lnTo>
                  <a:lnTo>
                    <a:pt x="258" y="106"/>
                  </a:lnTo>
                  <a:lnTo>
                    <a:pt x="258" y="101"/>
                  </a:lnTo>
                  <a:lnTo>
                    <a:pt x="259" y="90"/>
                  </a:lnTo>
                  <a:lnTo>
                    <a:pt x="262" y="78"/>
                  </a:lnTo>
                  <a:lnTo>
                    <a:pt x="265" y="68"/>
                  </a:lnTo>
                  <a:lnTo>
                    <a:pt x="269" y="56"/>
                  </a:lnTo>
                  <a:lnTo>
                    <a:pt x="270" y="42"/>
                  </a:lnTo>
                  <a:lnTo>
                    <a:pt x="270" y="26"/>
                  </a:lnTo>
                  <a:lnTo>
                    <a:pt x="270" y="26"/>
                  </a:lnTo>
                  <a:lnTo>
                    <a:pt x="262" y="23"/>
                  </a:lnTo>
                  <a:lnTo>
                    <a:pt x="256" y="20"/>
                  </a:lnTo>
                  <a:lnTo>
                    <a:pt x="249" y="19"/>
                  </a:lnTo>
                  <a:lnTo>
                    <a:pt x="242" y="19"/>
                  </a:lnTo>
                  <a:lnTo>
                    <a:pt x="235" y="20"/>
                  </a:lnTo>
                  <a:lnTo>
                    <a:pt x="229" y="22"/>
                  </a:lnTo>
                  <a:lnTo>
                    <a:pt x="215" y="27"/>
                  </a:lnTo>
                  <a:lnTo>
                    <a:pt x="188" y="40"/>
                  </a:lnTo>
                  <a:lnTo>
                    <a:pt x="173" y="45"/>
                  </a:lnTo>
                  <a:lnTo>
                    <a:pt x="166" y="47"/>
                  </a:lnTo>
                  <a:lnTo>
                    <a:pt x="157" y="48"/>
                  </a:lnTo>
                  <a:lnTo>
                    <a:pt x="157" y="4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7" name="Freeform 231">
              <a:extLst>
                <a:ext uri="{FF2B5EF4-FFF2-40B4-BE49-F238E27FC236}">
                  <a16:creationId xmlns:a16="http://schemas.microsoft.com/office/drawing/2014/main" id="{26A56BE0-36CE-4389-8D10-91A6E846515A}"/>
                </a:ext>
              </a:extLst>
            </p:cNvPr>
            <p:cNvSpPr>
              <a:spLocks noEditPoints="1"/>
            </p:cNvSpPr>
            <p:nvPr/>
          </p:nvSpPr>
          <p:spPr bwMode="auto">
            <a:xfrm>
              <a:off x="5257801" y="3532188"/>
              <a:ext cx="123825" cy="123825"/>
            </a:xfrm>
            <a:custGeom>
              <a:avLst/>
              <a:gdLst/>
              <a:ahLst/>
              <a:cxnLst>
                <a:cxn ang="0">
                  <a:pos x="192" y="21"/>
                </a:cxn>
                <a:cxn ang="0">
                  <a:pos x="190" y="65"/>
                </a:cxn>
                <a:cxn ang="0">
                  <a:pos x="196" y="88"/>
                </a:cxn>
                <a:cxn ang="0">
                  <a:pos x="217" y="107"/>
                </a:cxn>
                <a:cxn ang="0">
                  <a:pos x="236" y="125"/>
                </a:cxn>
                <a:cxn ang="0">
                  <a:pos x="227" y="145"/>
                </a:cxn>
                <a:cxn ang="0">
                  <a:pos x="210" y="152"/>
                </a:cxn>
                <a:cxn ang="0">
                  <a:pos x="183" y="160"/>
                </a:cxn>
                <a:cxn ang="0">
                  <a:pos x="164" y="189"/>
                </a:cxn>
                <a:cxn ang="0">
                  <a:pos x="141" y="234"/>
                </a:cxn>
                <a:cxn ang="0">
                  <a:pos x="120" y="226"/>
                </a:cxn>
                <a:cxn ang="0">
                  <a:pos x="94" y="171"/>
                </a:cxn>
                <a:cxn ang="0">
                  <a:pos x="82" y="161"/>
                </a:cxn>
                <a:cxn ang="0">
                  <a:pos x="58" y="159"/>
                </a:cxn>
                <a:cxn ang="0">
                  <a:pos x="18" y="163"/>
                </a:cxn>
                <a:cxn ang="0">
                  <a:pos x="1" y="156"/>
                </a:cxn>
                <a:cxn ang="0">
                  <a:pos x="5" y="122"/>
                </a:cxn>
                <a:cxn ang="0">
                  <a:pos x="19" y="96"/>
                </a:cxn>
                <a:cxn ang="0">
                  <a:pos x="42" y="80"/>
                </a:cxn>
                <a:cxn ang="0">
                  <a:pos x="37" y="59"/>
                </a:cxn>
                <a:cxn ang="0">
                  <a:pos x="26" y="21"/>
                </a:cxn>
                <a:cxn ang="0">
                  <a:pos x="36" y="6"/>
                </a:cxn>
                <a:cxn ang="0">
                  <a:pos x="56" y="2"/>
                </a:cxn>
                <a:cxn ang="0">
                  <a:pos x="80" y="21"/>
                </a:cxn>
                <a:cxn ang="0">
                  <a:pos x="109" y="23"/>
                </a:cxn>
                <a:cxn ang="0">
                  <a:pos x="168" y="0"/>
                </a:cxn>
                <a:cxn ang="0">
                  <a:pos x="182" y="3"/>
                </a:cxn>
                <a:cxn ang="0">
                  <a:pos x="46" y="24"/>
                </a:cxn>
                <a:cxn ang="0">
                  <a:pos x="57" y="52"/>
                </a:cxn>
                <a:cxn ang="0">
                  <a:pos x="65" y="77"/>
                </a:cxn>
                <a:cxn ang="0">
                  <a:pos x="59" y="90"/>
                </a:cxn>
                <a:cxn ang="0">
                  <a:pos x="30" y="114"/>
                </a:cxn>
                <a:cxn ang="0">
                  <a:pos x="19" y="131"/>
                </a:cxn>
                <a:cxn ang="0">
                  <a:pos x="39" y="143"/>
                </a:cxn>
                <a:cxn ang="0">
                  <a:pos x="95" y="146"/>
                </a:cxn>
                <a:cxn ang="0">
                  <a:pos x="106" y="156"/>
                </a:cxn>
                <a:cxn ang="0">
                  <a:pos x="118" y="191"/>
                </a:cxn>
                <a:cxn ang="0">
                  <a:pos x="133" y="211"/>
                </a:cxn>
                <a:cxn ang="0">
                  <a:pos x="153" y="169"/>
                </a:cxn>
                <a:cxn ang="0">
                  <a:pos x="173" y="141"/>
                </a:cxn>
                <a:cxn ang="0">
                  <a:pos x="202" y="136"/>
                </a:cxn>
                <a:cxn ang="0">
                  <a:pos x="205" y="124"/>
                </a:cxn>
                <a:cxn ang="0">
                  <a:pos x="182" y="104"/>
                </a:cxn>
                <a:cxn ang="0">
                  <a:pos x="172" y="82"/>
                </a:cxn>
                <a:cxn ang="0">
                  <a:pos x="177" y="40"/>
                </a:cxn>
                <a:cxn ang="0">
                  <a:pos x="164" y="24"/>
                </a:cxn>
                <a:cxn ang="0">
                  <a:pos x="120" y="42"/>
                </a:cxn>
                <a:cxn ang="0">
                  <a:pos x="58" y="29"/>
                </a:cxn>
              </a:cxnLst>
              <a:rect l="0" t="0" r="r" b="b"/>
              <a:pathLst>
                <a:path w="236" h="234">
                  <a:moveTo>
                    <a:pt x="187" y="4"/>
                  </a:moveTo>
                  <a:lnTo>
                    <a:pt x="187" y="4"/>
                  </a:lnTo>
                  <a:lnTo>
                    <a:pt x="190" y="13"/>
                  </a:lnTo>
                  <a:lnTo>
                    <a:pt x="192" y="21"/>
                  </a:lnTo>
                  <a:lnTo>
                    <a:pt x="192" y="30"/>
                  </a:lnTo>
                  <a:lnTo>
                    <a:pt x="192" y="39"/>
                  </a:lnTo>
                  <a:lnTo>
                    <a:pt x="191" y="57"/>
                  </a:lnTo>
                  <a:lnTo>
                    <a:pt x="190" y="65"/>
                  </a:lnTo>
                  <a:lnTo>
                    <a:pt x="191" y="74"/>
                  </a:lnTo>
                  <a:lnTo>
                    <a:pt x="191" y="74"/>
                  </a:lnTo>
                  <a:lnTo>
                    <a:pt x="193" y="81"/>
                  </a:lnTo>
                  <a:lnTo>
                    <a:pt x="196" y="88"/>
                  </a:lnTo>
                  <a:lnTo>
                    <a:pt x="200" y="93"/>
                  </a:lnTo>
                  <a:lnTo>
                    <a:pt x="206" y="98"/>
                  </a:lnTo>
                  <a:lnTo>
                    <a:pt x="211" y="103"/>
                  </a:lnTo>
                  <a:lnTo>
                    <a:pt x="217" y="107"/>
                  </a:lnTo>
                  <a:lnTo>
                    <a:pt x="232" y="114"/>
                  </a:lnTo>
                  <a:lnTo>
                    <a:pt x="232" y="114"/>
                  </a:lnTo>
                  <a:lnTo>
                    <a:pt x="234" y="120"/>
                  </a:lnTo>
                  <a:lnTo>
                    <a:pt x="236" y="125"/>
                  </a:lnTo>
                  <a:lnTo>
                    <a:pt x="234" y="130"/>
                  </a:lnTo>
                  <a:lnTo>
                    <a:pt x="233" y="136"/>
                  </a:lnTo>
                  <a:lnTo>
                    <a:pt x="231" y="141"/>
                  </a:lnTo>
                  <a:lnTo>
                    <a:pt x="227" y="145"/>
                  </a:lnTo>
                  <a:lnTo>
                    <a:pt x="224" y="149"/>
                  </a:lnTo>
                  <a:lnTo>
                    <a:pt x="218" y="152"/>
                  </a:lnTo>
                  <a:lnTo>
                    <a:pt x="218" y="152"/>
                  </a:lnTo>
                  <a:lnTo>
                    <a:pt x="210" y="152"/>
                  </a:lnTo>
                  <a:lnTo>
                    <a:pt x="202" y="152"/>
                  </a:lnTo>
                  <a:lnTo>
                    <a:pt x="195" y="154"/>
                  </a:lnTo>
                  <a:lnTo>
                    <a:pt x="188" y="157"/>
                  </a:lnTo>
                  <a:lnTo>
                    <a:pt x="183" y="160"/>
                  </a:lnTo>
                  <a:lnTo>
                    <a:pt x="178" y="165"/>
                  </a:lnTo>
                  <a:lnTo>
                    <a:pt x="173" y="170"/>
                  </a:lnTo>
                  <a:lnTo>
                    <a:pt x="170" y="176"/>
                  </a:lnTo>
                  <a:lnTo>
                    <a:pt x="164" y="189"/>
                  </a:lnTo>
                  <a:lnTo>
                    <a:pt x="158" y="203"/>
                  </a:lnTo>
                  <a:lnTo>
                    <a:pt x="150" y="233"/>
                  </a:lnTo>
                  <a:lnTo>
                    <a:pt x="150" y="233"/>
                  </a:lnTo>
                  <a:lnTo>
                    <a:pt x="141" y="234"/>
                  </a:lnTo>
                  <a:lnTo>
                    <a:pt x="135" y="234"/>
                  </a:lnTo>
                  <a:lnTo>
                    <a:pt x="130" y="233"/>
                  </a:lnTo>
                  <a:lnTo>
                    <a:pt x="124" y="230"/>
                  </a:lnTo>
                  <a:lnTo>
                    <a:pt x="120" y="226"/>
                  </a:lnTo>
                  <a:lnTo>
                    <a:pt x="117" y="220"/>
                  </a:lnTo>
                  <a:lnTo>
                    <a:pt x="110" y="209"/>
                  </a:lnTo>
                  <a:lnTo>
                    <a:pt x="101" y="183"/>
                  </a:lnTo>
                  <a:lnTo>
                    <a:pt x="94" y="171"/>
                  </a:lnTo>
                  <a:lnTo>
                    <a:pt x="91" y="167"/>
                  </a:lnTo>
                  <a:lnTo>
                    <a:pt x="88" y="164"/>
                  </a:lnTo>
                  <a:lnTo>
                    <a:pt x="88" y="164"/>
                  </a:lnTo>
                  <a:lnTo>
                    <a:pt x="82" y="161"/>
                  </a:lnTo>
                  <a:lnTo>
                    <a:pt x="78" y="159"/>
                  </a:lnTo>
                  <a:lnTo>
                    <a:pt x="73" y="158"/>
                  </a:lnTo>
                  <a:lnTo>
                    <a:pt x="69" y="158"/>
                  </a:lnTo>
                  <a:lnTo>
                    <a:pt x="58" y="159"/>
                  </a:lnTo>
                  <a:lnTo>
                    <a:pt x="46" y="161"/>
                  </a:lnTo>
                  <a:lnTo>
                    <a:pt x="35" y="163"/>
                  </a:lnTo>
                  <a:lnTo>
                    <a:pt x="24" y="163"/>
                  </a:lnTo>
                  <a:lnTo>
                    <a:pt x="18" y="163"/>
                  </a:lnTo>
                  <a:lnTo>
                    <a:pt x="12" y="161"/>
                  </a:lnTo>
                  <a:lnTo>
                    <a:pt x="6" y="159"/>
                  </a:lnTo>
                  <a:lnTo>
                    <a:pt x="1" y="156"/>
                  </a:lnTo>
                  <a:lnTo>
                    <a:pt x="1" y="156"/>
                  </a:lnTo>
                  <a:lnTo>
                    <a:pt x="0" y="145"/>
                  </a:lnTo>
                  <a:lnTo>
                    <a:pt x="0" y="137"/>
                  </a:lnTo>
                  <a:lnTo>
                    <a:pt x="2" y="129"/>
                  </a:lnTo>
                  <a:lnTo>
                    <a:pt x="5" y="122"/>
                  </a:lnTo>
                  <a:lnTo>
                    <a:pt x="13" y="110"/>
                  </a:lnTo>
                  <a:lnTo>
                    <a:pt x="16" y="103"/>
                  </a:lnTo>
                  <a:lnTo>
                    <a:pt x="19" y="96"/>
                  </a:lnTo>
                  <a:lnTo>
                    <a:pt x="19" y="96"/>
                  </a:lnTo>
                  <a:lnTo>
                    <a:pt x="29" y="93"/>
                  </a:lnTo>
                  <a:lnTo>
                    <a:pt x="35" y="89"/>
                  </a:lnTo>
                  <a:lnTo>
                    <a:pt x="40" y="84"/>
                  </a:lnTo>
                  <a:lnTo>
                    <a:pt x="42" y="80"/>
                  </a:lnTo>
                  <a:lnTo>
                    <a:pt x="42" y="75"/>
                  </a:lnTo>
                  <a:lnTo>
                    <a:pt x="42" y="69"/>
                  </a:lnTo>
                  <a:lnTo>
                    <a:pt x="40" y="64"/>
                  </a:lnTo>
                  <a:lnTo>
                    <a:pt x="37" y="59"/>
                  </a:lnTo>
                  <a:lnTo>
                    <a:pt x="32" y="47"/>
                  </a:lnTo>
                  <a:lnTo>
                    <a:pt x="27" y="34"/>
                  </a:lnTo>
                  <a:lnTo>
                    <a:pt x="26" y="28"/>
                  </a:lnTo>
                  <a:lnTo>
                    <a:pt x="26" y="21"/>
                  </a:lnTo>
                  <a:lnTo>
                    <a:pt x="27" y="14"/>
                  </a:lnTo>
                  <a:lnTo>
                    <a:pt x="29" y="7"/>
                  </a:lnTo>
                  <a:lnTo>
                    <a:pt x="29" y="7"/>
                  </a:lnTo>
                  <a:lnTo>
                    <a:pt x="36" y="6"/>
                  </a:lnTo>
                  <a:lnTo>
                    <a:pt x="42" y="5"/>
                  </a:lnTo>
                  <a:lnTo>
                    <a:pt x="48" y="4"/>
                  </a:lnTo>
                  <a:lnTo>
                    <a:pt x="56" y="2"/>
                  </a:lnTo>
                  <a:lnTo>
                    <a:pt x="56" y="2"/>
                  </a:lnTo>
                  <a:lnTo>
                    <a:pt x="61" y="8"/>
                  </a:lnTo>
                  <a:lnTo>
                    <a:pt x="67" y="14"/>
                  </a:lnTo>
                  <a:lnTo>
                    <a:pt x="74" y="18"/>
                  </a:lnTo>
                  <a:lnTo>
                    <a:pt x="80" y="21"/>
                  </a:lnTo>
                  <a:lnTo>
                    <a:pt x="88" y="22"/>
                  </a:lnTo>
                  <a:lnTo>
                    <a:pt x="94" y="24"/>
                  </a:lnTo>
                  <a:lnTo>
                    <a:pt x="102" y="24"/>
                  </a:lnTo>
                  <a:lnTo>
                    <a:pt x="109" y="23"/>
                  </a:lnTo>
                  <a:lnTo>
                    <a:pt x="125" y="20"/>
                  </a:lnTo>
                  <a:lnTo>
                    <a:pt x="140" y="15"/>
                  </a:lnTo>
                  <a:lnTo>
                    <a:pt x="154" y="8"/>
                  </a:lnTo>
                  <a:lnTo>
                    <a:pt x="168" y="0"/>
                  </a:lnTo>
                  <a:lnTo>
                    <a:pt x="168" y="0"/>
                  </a:lnTo>
                  <a:lnTo>
                    <a:pt x="173" y="0"/>
                  </a:lnTo>
                  <a:lnTo>
                    <a:pt x="179" y="1"/>
                  </a:lnTo>
                  <a:lnTo>
                    <a:pt x="182" y="3"/>
                  </a:lnTo>
                  <a:lnTo>
                    <a:pt x="187" y="4"/>
                  </a:lnTo>
                  <a:lnTo>
                    <a:pt x="187" y="4"/>
                  </a:lnTo>
                  <a:close/>
                  <a:moveTo>
                    <a:pt x="46" y="24"/>
                  </a:moveTo>
                  <a:lnTo>
                    <a:pt x="46" y="24"/>
                  </a:lnTo>
                  <a:lnTo>
                    <a:pt x="47" y="34"/>
                  </a:lnTo>
                  <a:lnTo>
                    <a:pt x="50" y="40"/>
                  </a:lnTo>
                  <a:lnTo>
                    <a:pt x="54" y="47"/>
                  </a:lnTo>
                  <a:lnTo>
                    <a:pt x="57" y="52"/>
                  </a:lnTo>
                  <a:lnTo>
                    <a:pt x="61" y="58"/>
                  </a:lnTo>
                  <a:lnTo>
                    <a:pt x="63" y="63"/>
                  </a:lnTo>
                  <a:lnTo>
                    <a:pt x="65" y="69"/>
                  </a:lnTo>
                  <a:lnTo>
                    <a:pt x="65" y="77"/>
                  </a:lnTo>
                  <a:lnTo>
                    <a:pt x="65" y="77"/>
                  </a:lnTo>
                  <a:lnTo>
                    <a:pt x="63" y="82"/>
                  </a:lnTo>
                  <a:lnTo>
                    <a:pt x="62" y="87"/>
                  </a:lnTo>
                  <a:lnTo>
                    <a:pt x="59" y="90"/>
                  </a:lnTo>
                  <a:lnTo>
                    <a:pt x="56" y="94"/>
                  </a:lnTo>
                  <a:lnTo>
                    <a:pt x="47" y="100"/>
                  </a:lnTo>
                  <a:lnTo>
                    <a:pt x="39" y="107"/>
                  </a:lnTo>
                  <a:lnTo>
                    <a:pt x="30" y="114"/>
                  </a:lnTo>
                  <a:lnTo>
                    <a:pt x="27" y="118"/>
                  </a:lnTo>
                  <a:lnTo>
                    <a:pt x="24" y="122"/>
                  </a:lnTo>
                  <a:lnTo>
                    <a:pt x="21" y="126"/>
                  </a:lnTo>
                  <a:lnTo>
                    <a:pt x="19" y="131"/>
                  </a:lnTo>
                  <a:lnTo>
                    <a:pt x="19" y="137"/>
                  </a:lnTo>
                  <a:lnTo>
                    <a:pt x="19" y="143"/>
                  </a:lnTo>
                  <a:lnTo>
                    <a:pt x="19" y="143"/>
                  </a:lnTo>
                  <a:lnTo>
                    <a:pt x="39" y="143"/>
                  </a:lnTo>
                  <a:lnTo>
                    <a:pt x="57" y="143"/>
                  </a:lnTo>
                  <a:lnTo>
                    <a:pt x="75" y="144"/>
                  </a:lnTo>
                  <a:lnTo>
                    <a:pt x="85" y="144"/>
                  </a:lnTo>
                  <a:lnTo>
                    <a:pt x="95" y="146"/>
                  </a:lnTo>
                  <a:lnTo>
                    <a:pt x="95" y="146"/>
                  </a:lnTo>
                  <a:lnTo>
                    <a:pt x="100" y="149"/>
                  </a:lnTo>
                  <a:lnTo>
                    <a:pt x="103" y="152"/>
                  </a:lnTo>
                  <a:lnTo>
                    <a:pt x="106" y="156"/>
                  </a:lnTo>
                  <a:lnTo>
                    <a:pt x="108" y="160"/>
                  </a:lnTo>
                  <a:lnTo>
                    <a:pt x="111" y="171"/>
                  </a:lnTo>
                  <a:lnTo>
                    <a:pt x="115" y="182"/>
                  </a:lnTo>
                  <a:lnTo>
                    <a:pt x="118" y="191"/>
                  </a:lnTo>
                  <a:lnTo>
                    <a:pt x="122" y="201"/>
                  </a:lnTo>
                  <a:lnTo>
                    <a:pt x="125" y="205"/>
                  </a:lnTo>
                  <a:lnTo>
                    <a:pt x="128" y="209"/>
                  </a:lnTo>
                  <a:lnTo>
                    <a:pt x="133" y="211"/>
                  </a:lnTo>
                  <a:lnTo>
                    <a:pt x="138" y="212"/>
                  </a:lnTo>
                  <a:lnTo>
                    <a:pt x="138" y="212"/>
                  </a:lnTo>
                  <a:lnTo>
                    <a:pt x="148" y="183"/>
                  </a:lnTo>
                  <a:lnTo>
                    <a:pt x="153" y="169"/>
                  </a:lnTo>
                  <a:lnTo>
                    <a:pt x="161" y="156"/>
                  </a:lnTo>
                  <a:lnTo>
                    <a:pt x="164" y="150"/>
                  </a:lnTo>
                  <a:lnTo>
                    <a:pt x="169" y="145"/>
                  </a:lnTo>
                  <a:lnTo>
                    <a:pt x="173" y="141"/>
                  </a:lnTo>
                  <a:lnTo>
                    <a:pt x="180" y="138"/>
                  </a:lnTo>
                  <a:lnTo>
                    <a:pt x="186" y="136"/>
                  </a:lnTo>
                  <a:lnTo>
                    <a:pt x="194" y="135"/>
                  </a:lnTo>
                  <a:lnTo>
                    <a:pt x="202" y="136"/>
                  </a:lnTo>
                  <a:lnTo>
                    <a:pt x="211" y="137"/>
                  </a:lnTo>
                  <a:lnTo>
                    <a:pt x="211" y="137"/>
                  </a:lnTo>
                  <a:lnTo>
                    <a:pt x="209" y="129"/>
                  </a:lnTo>
                  <a:lnTo>
                    <a:pt x="205" y="124"/>
                  </a:lnTo>
                  <a:lnTo>
                    <a:pt x="199" y="119"/>
                  </a:lnTo>
                  <a:lnTo>
                    <a:pt x="193" y="114"/>
                  </a:lnTo>
                  <a:lnTo>
                    <a:pt x="187" y="109"/>
                  </a:lnTo>
                  <a:lnTo>
                    <a:pt x="182" y="104"/>
                  </a:lnTo>
                  <a:lnTo>
                    <a:pt x="177" y="98"/>
                  </a:lnTo>
                  <a:lnTo>
                    <a:pt x="173" y="90"/>
                  </a:lnTo>
                  <a:lnTo>
                    <a:pt x="173" y="90"/>
                  </a:lnTo>
                  <a:lnTo>
                    <a:pt x="172" y="82"/>
                  </a:lnTo>
                  <a:lnTo>
                    <a:pt x="172" y="74"/>
                  </a:lnTo>
                  <a:lnTo>
                    <a:pt x="175" y="58"/>
                  </a:lnTo>
                  <a:lnTo>
                    <a:pt x="176" y="49"/>
                  </a:lnTo>
                  <a:lnTo>
                    <a:pt x="177" y="40"/>
                  </a:lnTo>
                  <a:lnTo>
                    <a:pt x="176" y="32"/>
                  </a:lnTo>
                  <a:lnTo>
                    <a:pt x="173" y="22"/>
                  </a:lnTo>
                  <a:lnTo>
                    <a:pt x="173" y="22"/>
                  </a:lnTo>
                  <a:lnTo>
                    <a:pt x="164" y="24"/>
                  </a:lnTo>
                  <a:lnTo>
                    <a:pt x="154" y="27"/>
                  </a:lnTo>
                  <a:lnTo>
                    <a:pt x="146" y="30"/>
                  </a:lnTo>
                  <a:lnTo>
                    <a:pt x="137" y="33"/>
                  </a:lnTo>
                  <a:lnTo>
                    <a:pt x="120" y="42"/>
                  </a:lnTo>
                  <a:lnTo>
                    <a:pt x="101" y="49"/>
                  </a:lnTo>
                  <a:lnTo>
                    <a:pt x="101" y="49"/>
                  </a:lnTo>
                  <a:lnTo>
                    <a:pt x="72" y="35"/>
                  </a:lnTo>
                  <a:lnTo>
                    <a:pt x="58" y="29"/>
                  </a:lnTo>
                  <a:lnTo>
                    <a:pt x="46" y="24"/>
                  </a:lnTo>
                  <a:lnTo>
                    <a:pt x="46" y="2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8" name="Freeform 232">
              <a:extLst>
                <a:ext uri="{FF2B5EF4-FFF2-40B4-BE49-F238E27FC236}">
                  <a16:creationId xmlns:a16="http://schemas.microsoft.com/office/drawing/2014/main" id="{4148E539-8564-4721-89D3-7808A755A0F0}"/>
                </a:ext>
              </a:extLst>
            </p:cNvPr>
            <p:cNvSpPr>
              <a:spLocks noEditPoints="1"/>
            </p:cNvSpPr>
            <p:nvPr/>
          </p:nvSpPr>
          <p:spPr bwMode="auto">
            <a:xfrm>
              <a:off x="6034088" y="3638550"/>
              <a:ext cx="26988" cy="31750"/>
            </a:xfrm>
            <a:custGeom>
              <a:avLst/>
              <a:gdLst/>
              <a:ahLst/>
              <a:cxnLst>
                <a:cxn ang="0">
                  <a:pos x="42" y="0"/>
                </a:cxn>
                <a:cxn ang="0">
                  <a:pos x="42" y="0"/>
                </a:cxn>
                <a:cxn ang="0">
                  <a:pos x="46" y="7"/>
                </a:cxn>
                <a:cxn ang="0">
                  <a:pos x="49" y="14"/>
                </a:cxn>
                <a:cxn ang="0">
                  <a:pos x="51" y="22"/>
                </a:cxn>
                <a:cxn ang="0">
                  <a:pos x="51" y="30"/>
                </a:cxn>
                <a:cxn ang="0">
                  <a:pos x="51" y="39"/>
                </a:cxn>
                <a:cxn ang="0">
                  <a:pos x="49" y="46"/>
                </a:cxn>
                <a:cxn ang="0">
                  <a:pos x="45" y="53"/>
                </a:cxn>
                <a:cxn ang="0">
                  <a:pos x="39" y="58"/>
                </a:cxn>
                <a:cxn ang="0">
                  <a:pos x="39" y="58"/>
                </a:cxn>
                <a:cxn ang="0">
                  <a:pos x="32" y="61"/>
                </a:cxn>
                <a:cxn ang="0">
                  <a:pos x="23" y="62"/>
                </a:cxn>
                <a:cxn ang="0">
                  <a:pos x="23" y="62"/>
                </a:cxn>
                <a:cxn ang="0">
                  <a:pos x="17" y="60"/>
                </a:cxn>
                <a:cxn ang="0">
                  <a:pos x="12" y="56"/>
                </a:cxn>
                <a:cxn ang="0">
                  <a:pos x="7" y="50"/>
                </a:cxn>
                <a:cxn ang="0">
                  <a:pos x="4" y="43"/>
                </a:cxn>
                <a:cxn ang="0">
                  <a:pos x="1" y="35"/>
                </a:cxn>
                <a:cxn ang="0">
                  <a:pos x="0" y="28"/>
                </a:cxn>
                <a:cxn ang="0">
                  <a:pos x="1" y="20"/>
                </a:cxn>
                <a:cxn ang="0">
                  <a:pos x="2" y="13"/>
                </a:cxn>
                <a:cxn ang="0">
                  <a:pos x="2" y="13"/>
                </a:cxn>
                <a:cxn ang="0">
                  <a:pos x="5" y="8"/>
                </a:cxn>
                <a:cxn ang="0">
                  <a:pos x="10" y="4"/>
                </a:cxn>
                <a:cxn ang="0">
                  <a:pos x="14" y="3"/>
                </a:cxn>
                <a:cxn ang="0">
                  <a:pos x="18" y="2"/>
                </a:cxn>
                <a:cxn ang="0">
                  <a:pos x="30" y="1"/>
                </a:cxn>
                <a:cxn ang="0">
                  <a:pos x="35" y="1"/>
                </a:cxn>
                <a:cxn ang="0">
                  <a:pos x="42" y="0"/>
                </a:cxn>
                <a:cxn ang="0">
                  <a:pos x="42" y="0"/>
                </a:cxn>
                <a:cxn ang="0">
                  <a:pos x="23" y="42"/>
                </a:cxn>
                <a:cxn ang="0">
                  <a:pos x="23" y="42"/>
                </a:cxn>
                <a:cxn ang="0">
                  <a:pos x="27" y="41"/>
                </a:cxn>
                <a:cxn ang="0">
                  <a:pos x="30" y="40"/>
                </a:cxn>
                <a:cxn ang="0">
                  <a:pos x="36" y="38"/>
                </a:cxn>
                <a:cxn ang="0">
                  <a:pos x="36" y="38"/>
                </a:cxn>
                <a:cxn ang="0">
                  <a:pos x="36" y="32"/>
                </a:cxn>
                <a:cxn ang="0">
                  <a:pos x="36" y="27"/>
                </a:cxn>
                <a:cxn ang="0">
                  <a:pos x="35" y="24"/>
                </a:cxn>
                <a:cxn ang="0">
                  <a:pos x="34" y="22"/>
                </a:cxn>
                <a:cxn ang="0">
                  <a:pos x="32" y="20"/>
                </a:cxn>
                <a:cxn ang="0">
                  <a:pos x="30" y="19"/>
                </a:cxn>
                <a:cxn ang="0">
                  <a:pos x="27" y="19"/>
                </a:cxn>
                <a:cxn ang="0">
                  <a:pos x="25" y="20"/>
                </a:cxn>
                <a:cxn ang="0">
                  <a:pos x="20" y="24"/>
                </a:cxn>
                <a:cxn ang="0">
                  <a:pos x="19" y="27"/>
                </a:cxn>
                <a:cxn ang="0">
                  <a:pos x="18" y="29"/>
                </a:cxn>
                <a:cxn ang="0">
                  <a:pos x="18" y="32"/>
                </a:cxn>
                <a:cxn ang="0">
                  <a:pos x="18" y="35"/>
                </a:cxn>
                <a:cxn ang="0">
                  <a:pos x="20" y="39"/>
                </a:cxn>
                <a:cxn ang="0">
                  <a:pos x="23" y="42"/>
                </a:cxn>
                <a:cxn ang="0">
                  <a:pos x="23" y="42"/>
                </a:cxn>
              </a:cxnLst>
              <a:rect l="0" t="0" r="r" b="b"/>
              <a:pathLst>
                <a:path w="51" h="62">
                  <a:moveTo>
                    <a:pt x="42" y="0"/>
                  </a:moveTo>
                  <a:lnTo>
                    <a:pt x="42" y="0"/>
                  </a:lnTo>
                  <a:lnTo>
                    <a:pt x="46" y="7"/>
                  </a:lnTo>
                  <a:lnTo>
                    <a:pt x="49" y="14"/>
                  </a:lnTo>
                  <a:lnTo>
                    <a:pt x="51" y="22"/>
                  </a:lnTo>
                  <a:lnTo>
                    <a:pt x="51" y="30"/>
                  </a:lnTo>
                  <a:lnTo>
                    <a:pt x="51" y="39"/>
                  </a:lnTo>
                  <a:lnTo>
                    <a:pt x="49" y="46"/>
                  </a:lnTo>
                  <a:lnTo>
                    <a:pt x="45" y="53"/>
                  </a:lnTo>
                  <a:lnTo>
                    <a:pt x="39" y="58"/>
                  </a:lnTo>
                  <a:lnTo>
                    <a:pt x="39" y="58"/>
                  </a:lnTo>
                  <a:lnTo>
                    <a:pt x="32" y="61"/>
                  </a:lnTo>
                  <a:lnTo>
                    <a:pt x="23" y="62"/>
                  </a:lnTo>
                  <a:lnTo>
                    <a:pt x="23" y="62"/>
                  </a:lnTo>
                  <a:lnTo>
                    <a:pt x="17" y="60"/>
                  </a:lnTo>
                  <a:lnTo>
                    <a:pt x="12" y="56"/>
                  </a:lnTo>
                  <a:lnTo>
                    <a:pt x="7" y="50"/>
                  </a:lnTo>
                  <a:lnTo>
                    <a:pt x="4" y="43"/>
                  </a:lnTo>
                  <a:lnTo>
                    <a:pt x="1" y="35"/>
                  </a:lnTo>
                  <a:lnTo>
                    <a:pt x="0" y="28"/>
                  </a:lnTo>
                  <a:lnTo>
                    <a:pt x="1" y="20"/>
                  </a:lnTo>
                  <a:lnTo>
                    <a:pt x="2" y="13"/>
                  </a:lnTo>
                  <a:lnTo>
                    <a:pt x="2" y="13"/>
                  </a:lnTo>
                  <a:lnTo>
                    <a:pt x="5" y="8"/>
                  </a:lnTo>
                  <a:lnTo>
                    <a:pt x="10" y="4"/>
                  </a:lnTo>
                  <a:lnTo>
                    <a:pt x="14" y="3"/>
                  </a:lnTo>
                  <a:lnTo>
                    <a:pt x="18" y="2"/>
                  </a:lnTo>
                  <a:lnTo>
                    <a:pt x="30" y="1"/>
                  </a:lnTo>
                  <a:lnTo>
                    <a:pt x="35" y="1"/>
                  </a:lnTo>
                  <a:lnTo>
                    <a:pt x="42" y="0"/>
                  </a:lnTo>
                  <a:lnTo>
                    <a:pt x="42" y="0"/>
                  </a:lnTo>
                  <a:close/>
                  <a:moveTo>
                    <a:pt x="23" y="42"/>
                  </a:moveTo>
                  <a:lnTo>
                    <a:pt x="23" y="42"/>
                  </a:lnTo>
                  <a:lnTo>
                    <a:pt x="27" y="41"/>
                  </a:lnTo>
                  <a:lnTo>
                    <a:pt x="30" y="40"/>
                  </a:lnTo>
                  <a:lnTo>
                    <a:pt x="36" y="38"/>
                  </a:lnTo>
                  <a:lnTo>
                    <a:pt x="36" y="38"/>
                  </a:lnTo>
                  <a:lnTo>
                    <a:pt x="36" y="32"/>
                  </a:lnTo>
                  <a:lnTo>
                    <a:pt x="36" y="27"/>
                  </a:lnTo>
                  <a:lnTo>
                    <a:pt x="35" y="24"/>
                  </a:lnTo>
                  <a:lnTo>
                    <a:pt x="34" y="22"/>
                  </a:lnTo>
                  <a:lnTo>
                    <a:pt x="32" y="20"/>
                  </a:lnTo>
                  <a:lnTo>
                    <a:pt x="30" y="19"/>
                  </a:lnTo>
                  <a:lnTo>
                    <a:pt x="27" y="19"/>
                  </a:lnTo>
                  <a:lnTo>
                    <a:pt x="25" y="20"/>
                  </a:lnTo>
                  <a:lnTo>
                    <a:pt x="20" y="24"/>
                  </a:lnTo>
                  <a:lnTo>
                    <a:pt x="19" y="27"/>
                  </a:lnTo>
                  <a:lnTo>
                    <a:pt x="18" y="29"/>
                  </a:lnTo>
                  <a:lnTo>
                    <a:pt x="18" y="32"/>
                  </a:lnTo>
                  <a:lnTo>
                    <a:pt x="18" y="35"/>
                  </a:lnTo>
                  <a:lnTo>
                    <a:pt x="20" y="39"/>
                  </a:lnTo>
                  <a:lnTo>
                    <a:pt x="23" y="42"/>
                  </a:lnTo>
                  <a:lnTo>
                    <a:pt x="23" y="4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9" name="Freeform 233">
              <a:extLst>
                <a:ext uri="{FF2B5EF4-FFF2-40B4-BE49-F238E27FC236}">
                  <a16:creationId xmlns:a16="http://schemas.microsoft.com/office/drawing/2014/main" id="{9D22772B-CC30-4306-B246-3BCE213A2266}"/>
                </a:ext>
              </a:extLst>
            </p:cNvPr>
            <p:cNvSpPr>
              <a:spLocks noEditPoints="1"/>
            </p:cNvSpPr>
            <p:nvPr/>
          </p:nvSpPr>
          <p:spPr bwMode="auto">
            <a:xfrm>
              <a:off x="6040438" y="3698875"/>
              <a:ext cx="31750" cy="31750"/>
            </a:xfrm>
            <a:custGeom>
              <a:avLst/>
              <a:gdLst/>
              <a:ahLst/>
              <a:cxnLst>
                <a:cxn ang="0">
                  <a:pos x="0" y="16"/>
                </a:cxn>
                <a:cxn ang="0">
                  <a:pos x="0" y="16"/>
                </a:cxn>
                <a:cxn ang="0">
                  <a:pos x="4" y="9"/>
                </a:cxn>
                <a:cxn ang="0">
                  <a:pos x="8" y="4"/>
                </a:cxn>
                <a:cxn ang="0">
                  <a:pos x="14" y="1"/>
                </a:cxn>
                <a:cxn ang="0">
                  <a:pos x="20" y="0"/>
                </a:cxn>
                <a:cxn ang="0">
                  <a:pos x="25" y="0"/>
                </a:cxn>
                <a:cxn ang="0">
                  <a:pos x="32" y="1"/>
                </a:cxn>
                <a:cxn ang="0">
                  <a:pos x="37" y="3"/>
                </a:cxn>
                <a:cxn ang="0">
                  <a:pos x="43" y="6"/>
                </a:cxn>
                <a:cxn ang="0">
                  <a:pos x="47" y="10"/>
                </a:cxn>
                <a:cxn ang="0">
                  <a:pos x="51" y="15"/>
                </a:cxn>
                <a:cxn ang="0">
                  <a:pos x="54" y="20"/>
                </a:cxn>
                <a:cxn ang="0">
                  <a:pos x="57" y="27"/>
                </a:cxn>
                <a:cxn ang="0">
                  <a:pos x="58" y="33"/>
                </a:cxn>
                <a:cxn ang="0">
                  <a:pos x="57" y="39"/>
                </a:cxn>
                <a:cxn ang="0">
                  <a:pos x="54" y="46"/>
                </a:cxn>
                <a:cxn ang="0">
                  <a:pos x="50" y="53"/>
                </a:cxn>
                <a:cxn ang="0">
                  <a:pos x="50" y="53"/>
                </a:cxn>
                <a:cxn ang="0">
                  <a:pos x="47" y="56"/>
                </a:cxn>
                <a:cxn ang="0">
                  <a:pos x="44" y="58"/>
                </a:cxn>
                <a:cxn ang="0">
                  <a:pos x="40" y="59"/>
                </a:cxn>
                <a:cxn ang="0">
                  <a:pos x="36" y="59"/>
                </a:cxn>
                <a:cxn ang="0">
                  <a:pos x="27" y="59"/>
                </a:cxn>
                <a:cxn ang="0">
                  <a:pos x="15" y="56"/>
                </a:cxn>
                <a:cxn ang="0">
                  <a:pos x="15" y="56"/>
                </a:cxn>
                <a:cxn ang="0">
                  <a:pos x="11" y="53"/>
                </a:cxn>
                <a:cxn ang="0">
                  <a:pos x="8" y="49"/>
                </a:cxn>
                <a:cxn ang="0">
                  <a:pos x="5" y="44"/>
                </a:cxn>
                <a:cxn ang="0">
                  <a:pos x="3" y="37"/>
                </a:cxn>
                <a:cxn ang="0">
                  <a:pos x="1" y="25"/>
                </a:cxn>
                <a:cxn ang="0">
                  <a:pos x="0" y="16"/>
                </a:cxn>
                <a:cxn ang="0">
                  <a:pos x="0" y="16"/>
                </a:cxn>
                <a:cxn ang="0">
                  <a:pos x="39" y="38"/>
                </a:cxn>
                <a:cxn ang="0">
                  <a:pos x="39" y="38"/>
                </a:cxn>
                <a:cxn ang="0">
                  <a:pos x="38" y="34"/>
                </a:cxn>
                <a:cxn ang="0">
                  <a:pos x="37" y="31"/>
                </a:cxn>
                <a:cxn ang="0">
                  <a:pos x="36" y="29"/>
                </a:cxn>
                <a:cxn ang="0">
                  <a:pos x="34" y="27"/>
                </a:cxn>
                <a:cxn ang="0">
                  <a:pos x="24" y="19"/>
                </a:cxn>
                <a:cxn ang="0">
                  <a:pos x="24" y="19"/>
                </a:cxn>
                <a:cxn ang="0">
                  <a:pos x="21" y="21"/>
                </a:cxn>
                <a:cxn ang="0">
                  <a:pos x="20" y="22"/>
                </a:cxn>
                <a:cxn ang="0">
                  <a:pos x="18" y="27"/>
                </a:cxn>
                <a:cxn ang="0">
                  <a:pos x="18" y="32"/>
                </a:cxn>
                <a:cxn ang="0">
                  <a:pos x="20" y="36"/>
                </a:cxn>
                <a:cxn ang="0">
                  <a:pos x="24" y="39"/>
                </a:cxn>
                <a:cxn ang="0">
                  <a:pos x="29" y="41"/>
                </a:cxn>
                <a:cxn ang="0">
                  <a:pos x="34" y="40"/>
                </a:cxn>
                <a:cxn ang="0">
                  <a:pos x="36" y="39"/>
                </a:cxn>
                <a:cxn ang="0">
                  <a:pos x="39" y="38"/>
                </a:cxn>
                <a:cxn ang="0">
                  <a:pos x="39" y="38"/>
                </a:cxn>
              </a:cxnLst>
              <a:rect l="0" t="0" r="r" b="b"/>
              <a:pathLst>
                <a:path w="57" h="59">
                  <a:moveTo>
                    <a:pt x="0" y="16"/>
                  </a:moveTo>
                  <a:lnTo>
                    <a:pt x="0" y="16"/>
                  </a:lnTo>
                  <a:lnTo>
                    <a:pt x="4" y="9"/>
                  </a:lnTo>
                  <a:lnTo>
                    <a:pt x="8" y="4"/>
                  </a:lnTo>
                  <a:lnTo>
                    <a:pt x="14" y="1"/>
                  </a:lnTo>
                  <a:lnTo>
                    <a:pt x="20" y="0"/>
                  </a:lnTo>
                  <a:lnTo>
                    <a:pt x="25" y="0"/>
                  </a:lnTo>
                  <a:lnTo>
                    <a:pt x="32" y="1"/>
                  </a:lnTo>
                  <a:lnTo>
                    <a:pt x="37" y="3"/>
                  </a:lnTo>
                  <a:lnTo>
                    <a:pt x="43" y="6"/>
                  </a:lnTo>
                  <a:lnTo>
                    <a:pt x="47" y="10"/>
                  </a:lnTo>
                  <a:lnTo>
                    <a:pt x="51" y="15"/>
                  </a:lnTo>
                  <a:lnTo>
                    <a:pt x="54" y="20"/>
                  </a:lnTo>
                  <a:lnTo>
                    <a:pt x="57" y="27"/>
                  </a:lnTo>
                  <a:lnTo>
                    <a:pt x="58" y="33"/>
                  </a:lnTo>
                  <a:lnTo>
                    <a:pt x="57" y="39"/>
                  </a:lnTo>
                  <a:lnTo>
                    <a:pt x="54" y="46"/>
                  </a:lnTo>
                  <a:lnTo>
                    <a:pt x="50" y="53"/>
                  </a:lnTo>
                  <a:lnTo>
                    <a:pt x="50" y="53"/>
                  </a:lnTo>
                  <a:lnTo>
                    <a:pt x="47" y="56"/>
                  </a:lnTo>
                  <a:lnTo>
                    <a:pt x="44" y="58"/>
                  </a:lnTo>
                  <a:lnTo>
                    <a:pt x="40" y="59"/>
                  </a:lnTo>
                  <a:lnTo>
                    <a:pt x="36" y="59"/>
                  </a:lnTo>
                  <a:lnTo>
                    <a:pt x="27" y="59"/>
                  </a:lnTo>
                  <a:lnTo>
                    <a:pt x="15" y="56"/>
                  </a:lnTo>
                  <a:lnTo>
                    <a:pt x="15" y="56"/>
                  </a:lnTo>
                  <a:lnTo>
                    <a:pt x="11" y="53"/>
                  </a:lnTo>
                  <a:lnTo>
                    <a:pt x="8" y="49"/>
                  </a:lnTo>
                  <a:lnTo>
                    <a:pt x="5" y="44"/>
                  </a:lnTo>
                  <a:lnTo>
                    <a:pt x="3" y="37"/>
                  </a:lnTo>
                  <a:lnTo>
                    <a:pt x="1" y="25"/>
                  </a:lnTo>
                  <a:lnTo>
                    <a:pt x="0" y="16"/>
                  </a:lnTo>
                  <a:lnTo>
                    <a:pt x="0" y="16"/>
                  </a:lnTo>
                  <a:close/>
                  <a:moveTo>
                    <a:pt x="39" y="38"/>
                  </a:moveTo>
                  <a:lnTo>
                    <a:pt x="39" y="38"/>
                  </a:lnTo>
                  <a:lnTo>
                    <a:pt x="38" y="34"/>
                  </a:lnTo>
                  <a:lnTo>
                    <a:pt x="37" y="31"/>
                  </a:lnTo>
                  <a:lnTo>
                    <a:pt x="36" y="29"/>
                  </a:lnTo>
                  <a:lnTo>
                    <a:pt x="34" y="27"/>
                  </a:lnTo>
                  <a:lnTo>
                    <a:pt x="24" y="19"/>
                  </a:lnTo>
                  <a:lnTo>
                    <a:pt x="24" y="19"/>
                  </a:lnTo>
                  <a:lnTo>
                    <a:pt x="21" y="21"/>
                  </a:lnTo>
                  <a:lnTo>
                    <a:pt x="20" y="22"/>
                  </a:lnTo>
                  <a:lnTo>
                    <a:pt x="18" y="27"/>
                  </a:lnTo>
                  <a:lnTo>
                    <a:pt x="18" y="32"/>
                  </a:lnTo>
                  <a:lnTo>
                    <a:pt x="20" y="36"/>
                  </a:lnTo>
                  <a:lnTo>
                    <a:pt x="24" y="39"/>
                  </a:lnTo>
                  <a:lnTo>
                    <a:pt x="29" y="41"/>
                  </a:lnTo>
                  <a:lnTo>
                    <a:pt x="34" y="40"/>
                  </a:lnTo>
                  <a:lnTo>
                    <a:pt x="36" y="39"/>
                  </a:lnTo>
                  <a:lnTo>
                    <a:pt x="39" y="38"/>
                  </a:lnTo>
                  <a:lnTo>
                    <a:pt x="39" y="3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0" name="Freeform 234">
              <a:extLst>
                <a:ext uri="{FF2B5EF4-FFF2-40B4-BE49-F238E27FC236}">
                  <a16:creationId xmlns:a16="http://schemas.microsoft.com/office/drawing/2014/main" id="{3C68A859-C625-4954-8E94-833D44E3BFA2}"/>
                </a:ext>
              </a:extLst>
            </p:cNvPr>
            <p:cNvSpPr/>
            <p:nvPr/>
          </p:nvSpPr>
          <p:spPr bwMode="auto">
            <a:xfrm>
              <a:off x="5819776" y="3727450"/>
              <a:ext cx="25400" cy="9525"/>
            </a:xfrm>
            <a:custGeom>
              <a:avLst/>
              <a:gdLst/>
              <a:ahLst/>
              <a:cxnLst>
                <a:cxn ang="0">
                  <a:pos x="46" y="7"/>
                </a:cxn>
                <a:cxn ang="0">
                  <a:pos x="46" y="7"/>
                </a:cxn>
                <a:cxn ang="0">
                  <a:pos x="46" y="11"/>
                </a:cxn>
                <a:cxn ang="0">
                  <a:pos x="46" y="11"/>
                </a:cxn>
                <a:cxn ang="0">
                  <a:pos x="43" y="14"/>
                </a:cxn>
                <a:cxn ang="0">
                  <a:pos x="38" y="17"/>
                </a:cxn>
                <a:cxn ang="0">
                  <a:pos x="32" y="18"/>
                </a:cxn>
                <a:cxn ang="0">
                  <a:pos x="26" y="18"/>
                </a:cxn>
                <a:cxn ang="0">
                  <a:pos x="14" y="17"/>
                </a:cxn>
                <a:cxn ang="0">
                  <a:pos x="9" y="17"/>
                </a:cxn>
                <a:cxn ang="0">
                  <a:pos x="6" y="18"/>
                </a:cxn>
                <a:cxn ang="0">
                  <a:pos x="6" y="18"/>
                </a:cxn>
                <a:cxn ang="0">
                  <a:pos x="1" y="13"/>
                </a:cxn>
                <a:cxn ang="0">
                  <a:pos x="0" y="10"/>
                </a:cxn>
                <a:cxn ang="0">
                  <a:pos x="0" y="4"/>
                </a:cxn>
                <a:cxn ang="0">
                  <a:pos x="0" y="4"/>
                </a:cxn>
                <a:cxn ang="0">
                  <a:pos x="6" y="1"/>
                </a:cxn>
                <a:cxn ang="0">
                  <a:pos x="11" y="0"/>
                </a:cxn>
                <a:cxn ang="0">
                  <a:pos x="17" y="0"/>
                </a:cxn>
                <a:cxn ang="0">
                  <a:pos x="23" y="2"/>
                </a:cxn>
                <a:cxn ang="0">
                  <a:pos x="36" y="6"/>
                </a:cxn>
                <a:cxn ang="0">
                  <a:pos x="41" y="7"/>
                </a:cxn>
                <a:cxn ang="0">
                  <a:pos x="46" y="7"/>
                </a:cxn>
                <a:cxn ang="0">
                  <a:pos x="46" y="7"/>
                </a:cxn>
              </a:cxnLst>
              <a:rect l="0" t="0" r="r" b="b"/>
              <a:pathLst>
                <a:path w="46" h="18">
                  <a:moveTo>
                    <a:pt x="46" y="7"/>
                  </a:moveTo>
                  <a:lnTo>
                    <a:pt x="46" y="7"/>
                  </a:lnTo>
                  <a:lnTo>
                    <a:pt x="46" y="11"/>
                  </a:lnTo>
                  <a:lnTo>
                    <a:pt x="46" y="11"/>
                  </a:lnTo>
                  <a:lnTo>
                    <a:pt x="43" y="14"/>
                  </a:lnTo>
                  <a:lnTo>
                    <a:pt x="38" y="17"/>
                  </a:lnTo>
                  <a:lnTo>
                    <a:pt x="32" y="18"/>
                  </a:lnTo>
                  <a:lnTo>
                    <a:pt x="26" y="18"/>
                  </a:lnTo>
                  <a:lnTo>
                    <a:pt x="14" y="17"/>
                  </a:lnTo>
                  <a:lnTo>
                    <a:pt x="9" y="17"/>
                  </a:lnTo>
                  <a:lnTo>
                    <a:pt x="6" y="18"/>
                  </a:lnTo>
                  <a:lnTo>
                    <a:pt x="6" y="18"/>
                  </a:lnTo>
                  <a:lnTo>
                    <a:pt x="1" y="13"/>
                  </a:lnTo>
                  <a:lnTo>
                    <a:pt x="0" y="10"/>
                  </a:lnTo>
                  <a:lnTo>
                    <a:pt x="0" y="4"/>
                  </a:lnTo>
                  <a:lnTo>
                    <a:pt x="0" y="4"/>
                  </a:lnTo>
                  <a:lnTo>
                    <a:pt x="6" y="1"/>
                  </a:lnTo>
                  <a:lnTo>
                    <a:pt x="11" y="0"/>
                  </a:lnTo>
                  <a:lnTo>
                    <a:pt x="17" y="0"/>
                  </a:lnTo>
                  <a:lnTo>
                    <a:pt x="23" y="2"/>
                  </a:lnTo>
                  <a:lnTo>
                    <a:pt x="36" y="6"/>
                  </a:lnTo>
                  <a:lnTo>
                    <a:pt x="41" y="7"/>
                  </a:lnTo>
                  <a:lnTo>
                    <a:pt x="46" y="7"/>
                  </a:lnTo>
                  <a:lnTo>
                    <a:pt x="46" y="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1" name="Freeform 235">
              <a:extLst>
                <a:ext uri="{FF2B5EF4-FFF2-40B4-BE49-F238E27FC236}">
                  <a16:creationId xmlns:a16="http://schemas.microsoft.com/office/drawing/2014/main" id="{8B966507-C4E0-4637-ACEF-BEADA28E7D37}"/>
                </a:ext>
              </a:extLst>
            </p:cNvPr>
            <p:cNvSpPr/>
            <p:nvPr/>
          </p:nvSpPr>
          <p:spPr bwMode="auto">
            <a:xfrm>
              <a:off x="5859463" y="3727450"/>
              <a:ext cx="11113" cy="20638"/>
            </a:xfrm>
            <a:custGeom>
              <a:avLst/>
              <a:gdLst/>
              <a:ahLst/>
              <a:cxnLst>
                <a:cxn ang="0">
                  <a:pos x="15" y="39"/>
                </a:cxn>
                <a:cxn ang="0">
                  <a:pos x="15" y="39"/>
                </a:cxn>
                <a:cxn ang="0">
                  <a:pos x="11" y="31"/>
                </a:cxn>
                <a:cxn ang="0">
                  <a:pos x="6" y="24"/>
                </a:cxn>
                <a:cxn ang="0">
                  <a:pos x="1" y="17"/>
                </a:cxn>
                <a:cxn ang="0">
                  <a:pos x="0" y="14"/>
                </a:cxn>
                <a:cxn ang="0">
                  <a:pos x="0" y="11"/>
                </a:cxn>
                <a:cxn ang="0">
                  <a:pos x="0" y="11"/>
                </a:cxn>
                <a:cxn ang="0">
                  <a:pos x="0" y="6"/>
                </a:cxn>
                <a:cxn ang="0">
                  <a:pos x="2" y="2"/>
                </a:cxn>
                <a:cxn ang="0">
                  <a:pos x="3" y="0"/>
                </a:cxn>
                <a:cxn ang="0">
                  <a:pos x="6" y="0"/>
                </a:cxn>
                <a:cxn ang="0">
                  <a:pos x="9" y="0"/>
                </a:cxn>
                <a:cxn ang="0">
                  <a:pos x="11" y="2"/>
                </a:cxn>
                <a:cxn ang="0">
                  <a:pos x="15" y="8"/>
                </a:cxn>
                <a:cxn ang="0">
                  <a:pos x="20" y="15"/>
                </a:cxn>
                <a:cxn ang="0">
                  <a:pos x="21" y="24"/>
                </a:cxn>
                <a:cxn ang="0">
                  <a:pos x="21" y="28"/>
                </a:cxn>
                <a:cxn ang="0">
                  <a:pos x="20" y="32"/>
                </a:cxn>
                <a:cxn ang="0">
                  <a:pos x="18" y="36"/>
                </a:cxn>
                <a:cxn ang="0">
                  <a:pos x="15" y="39"/>
                </a:cxn>
                <a:cxn ang="0">
                  <a:pos x="15" y="39"/>
                </a:cxn>
              </a:cxnLst>
              <a:rect l="0" t="0" r="r" b="b"/>
              <a:pathLst>
                <a:path w="21" h="39">
                  <a:moveTo>
                    <a:pt x="15" y="39"/>
                  </a:moveTo>
                  <a:lnTo>
                    <a:pt x="15" y="39"/>
                  </a:lnTo>
                  <a:lnTo>
                    <a:pt x="11" y="31"/>
                  </a:lnTo>
                  <a:lnTo>
                    <a:pt x="6" y="24"/>
                  </a:lnTo>
                  <a:lnTo>
                    <a:pt x="1" y="17"/>
                  </a:lnTo>
                  <a:lnTo>
                    <a:pt x="0" y="14"/>
                  </a:lnTo>
                  <a:lnTo>
                    <a:pt x="0" y="11"/>
                  </a:lnTo>
                  <a:lnTo>
                    <a:pt x="0" y="11"/>
                  </a:lnTo>
                  <a:lnTo>
                    <a:pt x="0" y="6"/>
                  </a:lnTo>
                  <a:lnTo>
                    <a:pt x="2" y="2"/>
                  </a:lnTo>
                  <a:lnTo>
                    <a:pt x="3" y="0"/>
                  </a:lnTo>
                  <a:lnTo>
                    <a:pt x="6" y="0"/>
                  </a:lnTo>
                  <a:lnTo>
                    <a:pt x="9" y="0"/>
                  </a:lnTo>
                  <a:lnTo>
                    <a:pt x="11" y="2"/>
                  </a:lnTo>
                  <a:lnTo>
                    <a:pt x="15" y="8"/>
                  </a:lnTo>
                  <a:lnTo>
                    <a:pt x="20" y="15"/>
                  </a:lnTo>
                  <a:lnTo>
                    <a:pt x="21" y="24"/>
                  </a:lnTo>
                  <a:lnTo>
                    <a:pt x="21" y="28"/>
                  </a:lnTo>
                  <a:lnTo>
                    <a:pt x="20" y="32"/>
                  </a:lnTo>
                  <a:lnTo>
                    <a:pt x="18" y="36"/>
                  </a:lnTo>
                  <a:lnTo>
                    <a:pt x="15" y="39"/>
                  </a:lnTo>
                  <a:lnTo>
                    <a:pt x="15" y="3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2" name="Freeform 236">
              <a:extLst>
                <a:ext uri="{FF2B5EF4-FFF2-40B4-BE49-F238E27FC236}">
                  <a16:creationId xmlns:a16="http://schemas.microsoft.com/office/drawing/2014/main" id="{D7D5EE59-07C8-4AE5-9126-AEB06E12DF03}"/>
                </a:ext>
              </a:extLst>
            </p:cNvPr>
            <p:cNvSpPr/>
            <p:nvPr/>
          </p:nvSpPr>
          <p:spPr bwMode="auto">
            <a:xfrm>
              <a:off x="5791201" y="3735388"/>
              <a:ext cx="15875" cy="9525"/>
            </a:xfrm>
            <a:custGeom>
              <a:avLst/>
              <a:gdLst/>
              <a:ahLst/>
              <a:cxnLst>
                <a:cxn ang="0">
                  <a:pos x="30" y="1"/>
                </a:cxn>
                <a:cxn ang="0">
                  <a:pos x="30" y="1"/>
                </a:cxn>
                <a:cxn ang="0">
                  <a:pos x="28" y="6"/>
                </a:cxn>
                <a:cxn ang="0">
                  <a:pos x="26" y="11"/>
                </a:cxn>
                <a:cxn ang="0">
                  <a:pos x="22" y="14"/>
                </a:cxn>
                <a:cxn ang="0">
                  <a:pos x="18" y="17"/>
                </a:cxn>
                <a:cxn ang="0">
                  <a:pos x="12" y="19"/>
                </a:cxn>
                <a:cxn ang="0">
                  <a:pos x="8" y="19"/>
                </a:cxn>
                <a:cxn ang="0">
                  <a:pos x="4" y="18"/>
                </a:cxn>
                <a:cxn ang="0">
                  <a:pos x="0" y="14"/>
                </a:cxn>
                <a:cxn ang="0">
                  <a:pos x="0" y="14"/>
                </a:cxn>
                <a:cxn ang="0">
                  <a:pos x="1" y="10"/>
                </a:cxn>
                <a:cxn ang="0">
                  <a:pos x="3" y="6"/>
                </a:cxn>
                <a:cxn ang="0">
                  <a:pos x="6" y="3"/>
                </a:cxn>
                <a:cxn ang="0">
                  <a:pos x="10" y="1"/>
                </a:cxn>
                <a:cxn ang="0">
                  <a:pos x="15" y="1"/>
                </a:cxn>
                <a:cxn ang="0">
                  <a:pos x="20" y="0"/>
                </a:cxn>
                <a:cxn ang="0">
                  <a:pos x="30" y="1"/>
                </a:cxn>
                <a:cxn ang="0">
                  <a:pos x="30" y="1"/>
                </a:cxn>
              </a:cxnLst>
              <a:rect l="0" t="0" r="r" b="b"/>
              <a:pathLst>
                <a:path w="30" h="19">
                  <a:moveTo>
                    <a:pt x="30" y="1"/>
                  </a:moveTo>
                  <a:lnTo>
                    <a:pt x="30" y="1"/>
                  </a:lnTo>
                  <a:lnTo>
                    <a:pt x="28" y="6"/>
                  </a:lnTo>
                  <a:lnTo>
                    <a:pt x="26" y="11"/>
                  </a:lnTo>
                  <a:lnTo>
                    <a:pt x="22" y="14"/>
                  </a:lnTo>
                  <a:lnTo>
                    <a:pt x="18" y="17"/>
                  </a:lnTo>
                  <a:lnTo>
                    <a:pt x="12" y="19"/>
                  </a:lnTo>
                  <a:lnTo>
                    <a:pt x="8" y="19"/>
                  </a:lnTo>
                  <a:lnTo>
                    <a:pt x="4" y="18"/>
                  </a:lnTo>
                  <a:lnTo>
                    <a:pt x="0" y="14"/>
                  </a:lnTo>
                  <a:lnTo>
                    <a:pt x="0" y="14"/>
                  </a:lnTo>
                  <a:lnTo>
                    <a:pt x="1" y="10"/>
                  </a:lnTo>
                  <a:lnTo>
                    <a:pt x="3" y="6"/>
                  </a:lnTo>
                  <a:lnTo>
                    <a:pt x="6" y="3"/>
                  </a:lnTo>
                  <a:lnTo>
                    <a:pt x="10" y="1"/>
                  </a:lnTo>
                  <a:lnTo>
                    <a:pt x="15" y="1"/>
                  </a:lnTo>
                  <a:lnTo>
                    <a:pt x="20" y="0"/>
                  </a:lnTo>
                  <a:lnTo>
                    <a:pt x="30" y="1"/>
                  </a:lnTo>
                  <a:lnTo>
                    <a:pt x="30"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3" name="Freeform 237">
              <a:extLst>
                <a:ext uri="{FF2B5EF4-FFF2-40B4-BE49-F238E27FC236}">
                  <a16:creationId xmlns:a16="http://schemas.microsoft.com/office/drawing/2014/main" id="{0B834AA0-FFBE-44C0-BD45-B3DF145A8C2B}"/>
                </a:ext>
              </a:extLst>
            </p:cNvPr>
            <p:cNvSpPr/>
            <p:nvPr/>
          </p:nvSpPr>
          <p:spPr bwMode="auto">
            <a:xfrm>
              <a:off x="5756276" y="3744913"/>
              <a:ext cx="19050" cy="11113"/>
            </a:xfrm>
            <a:custGeom>
              <a:avLst/>
              <a:gdLst/>
              <a:ahLst/>
              <a:cxnLst>
                <a:cxn ang="0">
                  <a:pos x="36" y="1"/>
                </a:cxn>
                <a:cxn ang="0">
                  <a:pos x="36" y="1"/>
                </a:cxn>
                <a:cxn ang="0">
                  <a:pos x="33" y="7"/>
                </a:cxn>
                <a:cxn ang="0">
                  <a:pos x="30" y="11"/>
                </a:cxn>
                <a:cxn ang="0">
                  <a:pos x="26" y="15"/>
                </a:cxn>
                <a:cxn ang="0">
                  <a:pos x="22" y="19"/>
                </a:cxn>
                <a:cxn ang="0">
                  <a:pos x="17" y="21"/>
                </a:cxn>
                <a:cxn ang="0">
                  <a:pos x="12" y="21"/>
                </a:cxn>
                <a:cxn ang="0">
                  <a:pos x="6" y="21"/>
                </a:cxn>
                <a:cxn ang="0">
                  <a:pos x="0" y="19"/>
                </a:cxn>
                <a:cxn ang="0">
                  <a:pos x="0" y="19"/>
                </a:cxn>
                <a:cxn ang="0">
                  <a:pos x="0" y="13"/>
                </a:cxn>
                <a:cxn ang="0">
                  <a:pos x="3" y="9"/>
                </a:cxn>
                <a:cxn ang="0">
                  <a:pos x="8" y="6"/>
                </a:cxn>
                <a:cxn ang="0">
                  <a:pos x="12" y="3"/>
                </a:cxn>
                <a:cxn ang="0">
                  <a:pos x="18" y="1"/>
                </a:cxn>
                <a:cxn ang="0">
                  <a:pos x="24" y="0"/>
                </a:cxn>
                <a:cxn ang="0">
                  <a:pos x="30" y="1"/>
                </a:cxn>
                <a:cxn ang="0">
                  <a:pos x="36" y="1"/>
                </a:cxn>
                <a:cxn ang="0">
                  <a:pos x="36" y="1"/>
                </a:cxn>
              </a:cxnLst>
              <a:rect l="0" t="0" r="r" b="b"/>
              <a:pathLst>
                <a:path w="36" h="21">
                  <a:moveTo>
                    <a:pt x="36" y="1"/>
                  </a:moveTo>
                  <a:lnTo>
                    <a:pt x="36" y="1"/>
                  </a:lnTo>
                  <a:lnTo>
                    <a:pt x="33" y="7"/>
                  </a:lnTo>
                  <a:lnTo>
                    <a:pt x="30" y="11"/>
                  </a:lnTo>
                  <a:lnTo>
                    <a:pt x="26" y="15"/>
                  </a:lnTo>
                  <a:lnTo>
                    <a:pt x="22" y="19"/>
                  </a:lnTo>
                  <a:lnTo>
                    <a:pt x="17" y="21"/>
                  </a:lnTo>
                  <a:lnTo>
                    <a:pt x="12" y="21"/>
                  </a:lnTo>
                  <a:lnTo>
                    <a:pt x="6" y="21"/>
                  </a:lnTo>
                  <a:lnTo>
                    <a:pt x="0" y="19"/>
                  </a:lnTo>
                  <a:lnTo>
                    <a:pt x="0" y="19"/>
                  </a:lnTo>
                  <a:lnTo>
                    <a:pt x="0" y="13"/>
                  </a:lnTo>
                  <a:lnTo>
                    <a:pt x="3" y="9"/>
                  </a:lnTo>
                  <a:lnTo>
                    <a:pt x="8" y="6"/>
                  </a:lnTo>
                  <a:lnTo>
                    <a:pt x="12" y="3"/>
                  </a:lnTo>
                  <a:lnTo>
                    <a:pt x="18" y="1"/>
                  </a:lnTo>
                  <a:lnTo>
                    <a:pt x="24" y="0"/>
                  </a:lnTo>
                  <a:lnTo>
                    <a:pt x="30" y="1"/>
                  </a:lnTo>
                  <a:lnTo>
                    <a:pt x="36" y="1"/>
                  </a:lnTo>
                  <a:lnTo>
                    <a:pt x="36"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4" name="Freeform 238">
              <a:extLst>
                <a:ext uri="{FF2B5EF4-FFF2-40B4-BE49-F238E27FC236}">
                  <a16:creationId xmlns:a16="http://schemas.microsoft.com/office/drawing/2014/main" id="{EC45A8E5-957D-4BFE-B2AC-8851AAFC7A00}"/>
                </a:ext>
              </a:extLst>
            </p:cNvPr>
            <p:cNvSpPr/>
            <p:nvPr/>
          </p:nvSpPr>
          <p:spPr bwMode="auto">
            <a:xfrm>
              <a:off x="5715001" y="3749675"/>
              <a:ext cx="22225" cy="9525"/>
            </a:xfrm>
            <a:custGeom>
              <a:avLst/>
              <a:gdLst/>
              <a:ahLst/>
              <a:cxnLst>
                <a:cxn ang="0">
                  <a:pos x="43" y="12"/>
                </a:cxn>
                <a:cxn ang="0">
                  <a:pos x="43" y="12"/>
                </a:cxn>
                <a:cxn ang="0">
                  <a:pos x="39" y="12"/>
                </a:cxn>
                <a:cxn ang="0">
                  <a:pos x="33" y="13"/>
                </a:cxn>
                <a:cxn ang="0">
                  <a:pos x="23" y="16"/>
                </a:cxn>
                <a:cxn ang="0">
                  <a:pos x="11" y="19"/>
                </a:cxn>
                <a:cxn ang="0">
                  <a:pos x="5" y="19"/>
                </a:cxn>
                <a:cxn ang="0">
                  <a:pos x="0" y="19"/>
                </a:cxn>
                <a:cxn ang="0">
                  <a:pos x="0" y="19"/>
                </a:cxn>
                <a:cxn ang="0">
                  <a:pos x="0" y="15"/>
                </a:cxn>
                <a:cxn ang="0">
                  <a:pos x="0" y="11"/>
                </a:cxn>
                <a:cxn ang="0">
                  <a:pos x="2" y="7"/>
                </a:cxn>
                <a:cxn ang="0">
                  <a:pos x="4" y="5"/>
                </a:cxn>
                <a:cxn ang="0">
                  <a:pos x="8" y="3"/>
                </a:cxn>
                <a:cxn ang="0">
                  <a:pos x="11" y="1"/>
                </a:cxn>
                <a:cxn ang="0">
                  <a:pos x="18" y="0"/>
                </a:cxn>
                <a:cxn ang="0">
                  <a:pos x="26" y="0"/>
                </a:cxn>
                <a:cxn ang="0">
                  <a:pos x="33" y="2"/>
                </a:cxn>
                <a:cxn ang="0">
                  <a:pos x="37" y="4"/>
                </a:cxn>
                <a:cxn ang="0">
                  <a:pos x="40" y="6"/>
                </a:cxn>
                <a:cxn ang="0">
                  <a:pos x="42" y="9"/>
                </a:cxn>
                <a:cxn ang="0">
                  <a:pos x="43" y="12"/>
                </a:cxn>
                <a:cxn ang="0">
                  <a:pos x="43" y="12"/>
                </a:cxn>
              </a:cxnLst>
              <a:rect l="0" t="0" r="r" b="b"/>
              <a:pathLst>
                <a:path w="43" h="19">
                  <a:moveTo>
                    <a:pt x="43" y="12"/>
                  </a:moveTo>
                  <a:lnTo>
                    <a:pt x="43" y="12"/>
                  </a:lnTo>
                  <a:lnTo>
                    <a:pt x="39" y="12"/>
                  </a:lnTo>
                  <a:lnTo>
                    <a:pt x="33" y="13"/>
                  </a:lnTo>
                  <a:lnTo>
                    <a:pt x="23" y="16"/>
                  </a:lnTo>
                  <a:lnTo>
                    <a:pt x="11" y="19"/>
                  </a:lnTo>
                  <a:lnTo>
                    <a:pt x="5" y="19"/>
                  </a:lnTo>
                  <a:lnTo>
                    <a:pt x="0" y="19"/>
                  </a:lnTo>
                  <a:lnTo>
                    <a:pt x="0" y="19"/>
                  </a:lnTo>
                  <a:lnTo>
                    <a:pt x="0" y="15"/>
                  </a:lnTo>
                  <a:lnTo>
                    <a:pt x="0" y="11"/>
                  </a:lnTo>
                  <a:lnTo>
                    <a:pt x="2" y="7"/>
                  </a:lnTo>
                  <a:lnTo>
                    <a:pt x="4" y="5"/>
                  </a:lnTo>
                  <a:lnTo>
                    <a:pt x="8" y="3"/>
                  </a:lnTo>
                  <a:lnTo>
                    <a:pt x="11" y="1"/>
                  </a:lnTo>
                  <a:lnTo>
                    <a:pt x="18" y="0"/>
                  </a:lnTo>
                  <a:lnTo>
                    <a:pt x="26" y="0"/>
                  </a:lnTo>
                  <a:lnTo>
                    <a:pt x="33" y="2"/>
                  </a:lnTo>
                  <a:lnTo>
                    <a:pt x="37" y="4"/>
                  </a:lnTo>
                  <a:lnTo>
                    <a:pt x="40" y="6"/>
                  </a:lnTo>
                  <a:lnTo>
                    <a:pt x="42" y="9"/>
                  </a:lnTo>
                  <a:lnTo>
                    <a:pt x="43" y="12"/>
                  </a:lnTo>
                  <a:lnTo>
                    <a:pt x="43" y="1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5" name="Freeform 239">
              <a:extLst>
                <a:ext uri="{FF2B5EF4-FFF2-40B4-BE49-F238E27FC236}">
                  <a16:creationId xmlns:a16="http://schemas.microsoft.com/office/drawing/2014/main" id="{C8F597E8-B7A0-4520-B7BA-9516AB7FBE2C}"/>
                </a:ext>
              </a:extLst>
            </p:cNvPr>
            <p:cNvSpPr/>
            <p:nvPr/>
          </p:nvSpPr>
          <p:spPr bwMode="auto">
            <a:xfrm>
              <a:off x="5722938" y="3752850"/>
              <a:ext cx="125413" cy="26988"/>
            </a:xfrm>
            <a:custGeom>
              <a:avLst/>
              <a:gdLst/>
              <a:ahLst/>
              <a:cxnLst>
                <a:cxn ang="0">
                  <a:pos x="0" y="50"/>
                </a:cxn>
                <a:cxn ang="0">
                  <a:pos x="0" y="50"/>
                </a:cxn>
                <a:cxn ang="0">
                  <a:pos x="2" y="44"/>
                </a:cxn>
                <a:cxn ang="0">
                  <a:pos x="7" y="40"/>
                </a:cxn>
                <a:cxn ang="0">
                  <a:pos x="11" y="37"/>
                </a:cxn>
                <a:cxn ang="0">
                  <a:pos x="16" y="35"/>
                </a:cxn>
                <a:cxn ang="0">
                  <a:pos x="28" y="30"/>
                </a:cxn>
                <a:cxn ang="0">
                  <a:pos x="33" y="28"/>
                </a:cxn>
                <a:cxn ang="0">
                  <a:pos x="39" y="25"/>
                </a:cxn>
                <a:cxn ang="0">
                  <a:pos x="39" y="25"/>
                </a:cxn>
                <a:cxn ang="0">
                  <a:pos x="87" y="18"/>
                </a:cxn>
                <a:cxn ang="0">
                  <a:pos x="135" y="11"/>
                </a:cxn>
                <a:cxn ang="0">
                  <a:pos x="229" y="0"/>
                </a:cxn>
                <a:cxn ang="0">
                  <a:pos x="229" y="0"/>
                </a:cxn>
                <a:cxn ang="0">
                  <a:pos x="233" y="2"/>
                </a:cxn>
                <a:cxn ang="0">
                  <a:pos x="235" y="4"/>
                </a:cxn>
                <a:cxn ang="0">
                  <a:pos x="236" y="7"/>
                </a:cxn>
                <a:cxn ang="0">
                  <a:pos x="236" y="10"/>
                </a:cxn>
                <a:cxn ang="0">
                  <a:pos x="236" y="13"/>
                </a:cxn>
                <a:cxn ang="0">
                  <a:pos x="235" y="17"/>
                </a:cxn>
                <a:cxn ang="0">
                  <a:pos x="234" y="18"/>
                </a:cxn>
                <a:cxn ang="0">
                  <a:pos x="231" y="18"/>
                </a:cxn>
                <a:cxn ang="0">
                  <a:pos x="231" y="18"/>
                </a:cxn>
                <a:cxn ang="0">
                  <a:pos x="231" y="19"/>
                </a:cxn>
                <a:cxn ang="0">
                  <a:pos x="230" y="20"/>
                </a:cxn>
                <a:cxn ang="0">
                  <a:pos x="226" y="21"/>
                </a:cxn>
                <a:cxn ang="0">
                  <a:pos x="215" y="22"/>
                </a:cxn>
                <a:cxn ang="0">
                  <a:pos x="204" y="23"/>
                </a:cxn>
                <a:cxn ang="0">
                  <a:pos x="199" y="24"/>
                </a:cxn>
                <a:cxn ang="0">
                  <a:pos x="196" y="27"/>
                </a:cxn>
                <a:cxn ang="0">
                  <a:pos x="196" y="27"/>
                </a:cxn>
                <a:cxn ang="0">
                  <a:pos x="187" y="26"/>
                </a:cxn>
                <a:cxn ang="0">
                  <a:pos x="176" y="25"/>
                </a:cxn>
                <a:cxn ang="0">
                  <a:pos x="151" y="25"/>
                </a:cxn>
                <a:cxn ang="0">
                  <a:pos x="125" y="27"/>
                </a:cxn>
                <a:cxn ang="0">
                  <a:pos x="102" y="30"/>
                </a:cxn>
                <a:cxn ang="0">
                  <a:pos x="102" y="30"/>
                </a:cxn>
                <a:cxn ang="0">
                  <a:pos x="76" y="37"/>
                </a:cxn>
                <a:cxn ang="0">
                  <a:pos x="51" y="44"/>
                </a:cxn>
                <a:cxn ang="0">
                  <a:pos x="38" y="48"/>
                </a:cxn>
                <a:cxn ang="0">
                  <a:pos x="25" y="50"/>
                </a:cxn>
                <a:cxn ang="0">
                  <a:pos x="13" y="51"/>
                </a:cxn>
                <a:cxn ang="0">
                  <a:pos x="0" y="50"/>
                </a:cxn>
                <a:cxn ang="0">
                  <a:pos x="0" y="50"/>
                </a:cxn>
              </a:cxnLst>
              <a:rect l="0" t="0" r="r" b="b"/>
              <a:pathLst>
                <a:path w="236" h="51">
                  <a:moveTo>
                    <a:pt x="0" y="50"/>
                  </a:moveTo>
                  <a:lnTo>
                    <a:pt x="0" y="50"/>
                  </a:lnTo>
                  <a:lnTo>
                    <a:pt x="2" y="44"/>
                  </a:lnTo>
                  <a:lnTo>
                    <a:pt x="7" y="40"/>
                  </a:lnTo>
                  <a:lnTo>
                    <a:pt x="11" y="37"/>
                  </a:lnTo>
                  <a:lnTo>
                    <a:pt x="16" y="35"/>
                  </a:lnTo>
                  <a:lnTo>
                    <a:pt x="28" y="30"/>
                  </a:lnTo>
                  <a:lnTo>
                    <a:pt x="33" y="28"/>
                  </a:lnTo>
                  <a:lnTo>
                    <a:pt x="39" y="25"/>
                  </a:lnTo>
                  <a:lnTo>
                    <a:pt x="39" y="25"/>
                  </a:lnTo>
                  <a:lnTo>
                    <a:pt x="87" y="18"/>
                  </a:lnTo>
                  <a:lnTo>
                    <a:pt x="135" y="11"/>
                  </a:lnTo>
                  <a:lnTo>
                    <a:pt x="229" y="0"/>
                  </a:lnTo>
                  <a:lnTo>
                    <a:pt x="229" y="0"/>
                  </a:lnTo>
                  <a:lnTo>
                    <a:pt x="233" y="2"/>
                  </a:lnTo>
                  <a:lnTo>
                    <a:pt x="235" y="4"/>
                  </a:lnTo>
                  <a:lnTo>
                    <a:pt x="236" y="7"/>
                  </a:lnTo>
                  <a:lnTo>
                    <a:pt x="236" y="10"/>
                  </a:lnTo>
                  <a:lnTo>
                    <a:pt x="236" y="13"/>
                  </a:lnTo>
                  <a:lnTo>
                    <a:pt x="235" y="17"/>
                  </a:lnTo>
                  <a:lnTo>
                    <a:pt x="234" y="18"/>
                  </a:lnTo>
                  <a:lnTo>
                    <a:pt x="231" y="18"/>
                  </a:lnTo>
                  <a:lnTo>
                    <a:pt x="231" y="18"/>
                  </a:lnTo>
                  <a:lnTo>
                    <a:pt x="231" y="19"/>
                  </a:lnTo>
                  <a:lnTo>
                    <a:pt x="230" y="20"/>
                  </a:lnTo>
                  <a:lnTo>
                    <a:pt x="226" y="21"/>
                  </a:lnTo>
                  <a:lnTo>
                    <a:pt x="215" y="22"/>
                  </a:lnTo>
                  <a:lnTo>
                    <a:pt x="204" y="23"/>
                  </a:lnTo>
                  <a:lnTo>
                    <a:pt x="199" y="24"/>
                  </a:lnTo>
                  <a:lnTo>
                    <a:pt x="196" y="27"/>
                  </a:lnTo>
                  <a:lnTo>
                    <a:pt x="196" y="27"/>
                  </a:lnTo>
                  <a:lnTo>
                    <a:pt x="187" y="26"/>
                  </a:lnTo>
                  <a:lnTo>
                    <a:pt x="176" y="25"/>
                  </a:lnTo>
                  <a:lnTo>
                    <a:pt x="151" y="25"/>
                  </a:lnTo>
                  <a:lnTo>
                    <a:pt x="125" y="27"/>
                  </a:lnTo>
                  <a:lnTo>
                    <a:pt x="102" y="30"/>
                  </a:lnTo>
                  <a:lnTo>
                    <a:pt x="102" y="30"/>
                  </a:lnTo>
                  <a:lnTo>
                    <a:pt x="76" y="37"/>
                  </a:lnTo>
                  <a:lnTo>
                    <a:pt x="51" y="44"/>
                  </a:lnTo>
                  <a:lnTo>
                    <a:pt x="38" y="48"/>
                  </a:lnTo>
                  <a:lnTo>
                    <a:pt x="25" y="50"/>
                  </a:lnTo>
                  <a:lnTo>
                    <a:pt x="13" y="51"/>
                  </a:lnTo>
                  <a:lnTo>
                    <a:pt x="0" y="50"/>
                  </a:lnTo>
                  <a:lnTo>
                    <a:pt x="0" y="5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6" name="Freeform 240">
              <a:extLst>
                <a:ext uri="{FF2B5EF4-FFF2-40B4-BE49-F238E27FC236}">
                  <a16:creationId xmlns:a16="http://schemas.microsoft.com/office/drawing/2014/main" id="{D893C66A-6D98-4668-9D3F-0F53799FB8F4}"/>
                </a:ext>
              </a:extLst>
            </p:cNvPr>
            <p:cNvSpPr/>
            <p:nvPr/>
          </p:nvSpPr>
          <p:spPr bwMode="auto">
            <a:xfrm>
              <a:off x="5867401" y="3752850"/>
              <a:ext cx="9525" cy="19050"/>
            </a:xfrm>
            <a:custGeom>
              <a:avLst/>
              <a:gdLst/>
              <a:ahLst/>
              <a:cxnLst>
                <a:cxn ang="0">
                  <a:pos x="4" y="0"/>
                </a:cxn>
                <a:cxn ang="0">
                  <a:pos x="4" y="0"/>
                </a:cxn>
                <a:cxn ang="0">
                  <a:pos x="7" y="3"/>
                </a:cxn>
                <a:cxn ang="0">
                  <a:pos x="9" y="3"/>
                </a:cxn>
                <a:cxn ang="0">
                  <a:pos x="11" y="2"/>
                </a:cxn>
                <a:cxn ang="0">
                  <a:pos x="14" y="0"/>
                </a:cxn>
                <a:cxn ang="0">
                  <a:pos x="14" y="0"/>
                </a:cxn>
                <a:cxn ang="0">
                  <a:pos x="16" y="4"/>
                </a:cxn>
                <a:cxn ang="0">
                  <a:pos x="17" y="7"/>
                </a:cxn>
                <a:cxn ang="0">
                  <a:pos x="18" y="14"/>
                </a:cxn>
                <a:cxn ang="0">
                  <a:pos x="18" y="23"/>
                </a:cxn>
                <a:cxn ang="0">
                  <a:pos x="17" y="33"/>
                </a:cxn>
                <a:cxn ang="0">
                  <a:pos x="17" y="33"/>
                </a:cxn>
                <a:cxn ang="0">
                  <a:pos x="15" y="33"/>
                </a:cxn>
                <a:cxn ang="0">
                  <a:pos x="13" y="34"/>
                </a:cxn>
                <a:cxn ang="0">
                  <a:pos x="12" y="35"/>
                </a:cxn>
                <a:cxn ang="0">
                  <a:pos x="9" y="35"/>
                </a:cxn>
                <a:cxn ang="0">
                  <a:pos x="9" y="35"/>
                </a:cxn>
                <a:cxn ang="0">
                  <a:pos x="4" y="26"/>
                </a:cxn>
                <a:cxn ang="0">
                  <a:pos x="1" y="18"/>
                </a:cxn>
                <a:cxn ang="0">
                  <a:pos x="0" y="13"/>
                </a:cxn>
                <a:cxn ang="0">
                  <a:pos x="0" y="9"/>
                </a:cxn>
                <a:cxn ang="0">
                  <a:pos x="1" y="5"/>
                </a:cxn>
                <a:cxn ang="0">
                  <a:pos x="4" y="0"/>
                </a:cxn>
                <a:cxn ang="0">
                  <a:pos x="4" y="0"/>
                </a:cxn>
              </a:cxnLst>
              <a:rect l="0" t="0" r="r" b="b"/>
              <a:pathLst>
                <a:path w="18" h="35">
                  <a:moveTo>
                    <a:pt x="4" y="0"/>
                  </a:moveTo>
                  <a:lnTo>
                    <a:pt x="4" y="0"/>
                  </a:lnTo>
                  <a:lnTo>
                    <a:pt x="7" y="3"/>
                  </a:lnTo>
                  <a:lnTo>
                    <a:pt x="9" y="3"/>
                  </a:lnTo>
                  <a:lnTo>
                    <a:pt x="11" y="2"/>
                  </a:lnTo>
                  <a:lnTo>
                    <a:pt x="14" y="0"/>
                  </a:lnTo>
                  <a:lnTo>
                    <a:pt x="14" y="0"/>
                  </a:lnTo>
                  <a:lnTo>
                    <a:pt x="16" y="4"/>
                  </a:lnTo>
                  <a:lnTo>
                    <a:pt x="17" y="7"/>
                  </a:lnTo>
                  <a:lnTo>
                    <a:pt x="18" y="14"/>
                  </a:lnTo>
                  <a:lnTo>
                    <a:pt x="18" y="23"/>
                  </a:lnTo>
                  <a:lnTo>
                    <a:pt x="17" y="33"/>
                  </a:lnTo>
                  <a:lnTo>
                    <a:pt x="17" y="33"/>
                  </a:lnTo>
                  <a:lnTo>
                    <a:pt x="15" y="33"/>
                  </a:lnTo>
                  <a:lnTo>
                    <a:pt x="13" y="34"/>
                  </a:lnTo>
                  <a:lnTo>
                    <a:pt x="12" y="35"/>
                  </a:lnTo>
                  <a:lnTo>
                    <a:pt x="9" y="35"/>
                  </a:lnTo>
                  <a:lnTo>
                    <a:pt x="9" y="35"/>
                  </a:lnTo>
                  <a:lnTo>
                    <a:pt x="4" y="26"/>
                  </a:lnTo>
                  <a:lnTo>
                    <a:pt x="1" y="18"/>
                  </a:lnTo>
                  <a:lnTo>
                    <a:pt x="0" y="13"/>
                  </a:lnTo>
                  <a:lnTo>
                    <a:pt x="0" y="9"/>
                  </a:lnTo>
                  <a:lnTo>
                    <a:pt x="1" y="5"/>
                  </a:lnTo>
                  <a:lnTo>
                    <a:pt x="4" y="0"/>
                  </a:lnTo>
                  <a:lnTo>
                    <a:pt x="4"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26" name="Freeform 241">
              <a:extLst>
                <a:ext uri="{FF2B5EF4-FFF2-40B4-BE49-F238E27FC236}">
                  <a16:creationId xmlns:a16="http://schemas.microsoft.com/office/drawing/2014/main" id="{20D5EB4C-A8FF-4024-8A64-B75FEED07CF7}"/>
                </a:ext>
              </a:extLst>
            </p:cNvPr>
            <p:cNvSpPr/>
            <p:nvPr/>
          </p:nvSpPr>
          <p:spPr bwMode="auto">
            <a:xfrm>
              <a:off x="5694363" y="3757613"/>
              <a:ext cx="9525" cy="15875"/>
            </a:xfrm>
            <a:custGeom>
              <a:avLst/>
              <a:gdLst/>
              <a:ahLst/>
              <a:cxnLst>
                <a:cxn ang="0">
                  <a:pos x="12" y="30"/>
                </a:cxn>
                <a:cxn ang="0">
                  <a:pos x="12" y="30"/>
                </a:cxn>
                <a:cxn ang="0">
                  <a:pos x="8" y="28"/>
                </a:cxn>
                <a:cxn ang="0">
                  <a:pos x="4" y="25"/>
                </a:cxn>
                <a:cxn ang="0">
                  <a:pos x="2" y="20"/>
                </a:cxn>
                <a:cxn ang="0">
                  <a:pos x="1" y="16"/>
                </a:cxn>
                <a:cxn ang="0">
                  <a:pos x="0" y="12"/>
                </a:cxn>
                <a:cxn ang="0">
                  <a:pos x="1" y="8"/>
                </a:cxn>
                <a:cxn ang="0">
                  <a:pos x="3" y="3"/>
                </a:cxn>
                <a:cxn ang="0">
                  <a:pos x="7" y="0"/>
                </a:cxn>
                <a:cxn ang="0">
                  <a:pos x="7" y="0"/>
                </a:cxn>
                <a:cxn ang="0">
                  <a:pos x="11" y="2"/>
                </a:cxn>
                <a:cxn ang="0">
                  <a:pos x="15" y="5"/>
                </a:cxn>
                <a:cxn ang="0">
                  <a:pos x="17" y="9"/>
                </a:cxn>
                <a:cxn ang="0">
                  <a:pos x="19" y="13"/>
                </a:cxn>
                <a:cxn ang="0">
                  <a:pos x="19" y="18"/>
                </a:cxn>
                <a:cxn ang="0">
                  <a:pos x="19" y="23"/>
                </a:cxn>
                <a:cxn ang="0">
                  <a:pos x="17" y="27"/>
                </a:cxn>
                <a:cxn ang="0">
                  <a:pos x="12" y="30"/>
                </a:cxn>
                <a:cxn ang="0">
                  <a:pos x="12" y="30"/>
                </a:cxn>
              </a:cxnLst>
              <a:rect l="0" t="0" r="r" b="b"/>
              <a:pathLst>
                <a:path w="19" h="30">
                  <a:moveTo>
                    <a:pt x="12" y="30"/>
                  </a:moveTo>
                  <a:lnTo>
                    <a:pt x="12" y="30"/>
                  </a:lnTo>
                  <a:lnTo>
                    <a:pt x="8" y="28"/>
                  </a:lnTo>
                  <a:lnTo>
                    <a:pt x="4" y="25"/>
                  </a:lnTo>
                  <a:lnTo>
                    <a:pt x="2" y="20"/>
                  </a:lnTo>
                  <a:lnTo>
                    <a:pt x="1" y="16"/>
                  </a:lnTo>
                  <a:lnTo>
                    <a:pt x="0" y="12"/>
                  </a:lnTo>
                  <a:lnTo>
                    <a:pt x="1" y="8"/>
                  </a:lnTo>
                  <a:lnTo>
                    <a:pt x="3" y="3"/>
                  </a:lnTo>
                  <a:lnTo>
                    <a:pt x="7" y="0"/>
                  </a:lnTo>
                  <a:lnTo>
                    <a:pt x="7" y="0"/>
                  </a:lnTo>
                  <a:lnTo>
                    <a:pt x="11" y="2"/>
                  </a:lnTo>
                  <a:lnTo>
                    <a:pt x="15" y="5"/>
                  </a:lnTo>
                  <a:lnTo>
                    <a:pt x="17" y="9"/>
                  </a:lnTo>
                  <a:lnTo>
                    <a:pt x="19" y="13"/>
                  </a:lnTo>
                  <a:lnTo>
                    <a:pt x="19" y="18"/>
                  </a:lnTo>
                  <a:lnTo>
                    <a:pt x="19" y="23"/>
                  </a:lnTo>
                  <a:lnTo>
                    <a:pt x="17" y="27"/>
                  </a:lnTo>
                  <a:lnTo>
                    <a:pt x="12" y="30"/>
                  </a:lnTo>
                  <a:lnTo>
                    <a:pt x="12" y="3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27" name="Freeform 242">
              <a:extLst>
                <a:ext uri="{FF2B5EF4-FFF2-40B4-BE49-F238E27FC236}">
                  <a16:creationId xmlns:a16="http://schemas.microsoft.com/office/drawing/2014/main" id="{1A9E99F9-050B-48BF-A33F-9E92350613BB}"/>
                </a:ext>
              </a:extLst>
            </p:cNvPr>
            <p:cNvSpPr/>
            <p:nvPr/>
          </p:nvSpPr>
          <p:spPr bwMode="auto">
            <a:xfrm>
              <a:off x="5732463" y="3771900"/>
              <a:ext cx="119063" cy="33338"/>
            </a:xfrm>
            <a:custGeom>
              <a:avLst/>
              <a:gdLst/>
              <a:ahLst/>
              <a:cxnLst>
                <a:cxn ang="0">
                  <a:pos x="220" y="0"/>
                </a:cxn>
                <a:cxn ang="0">
                  <a:pos x="220" y="0"/>
                </a:cxn>
                <a:cxn ang="0">
                  <a:pos x="223" y="6"/>
                </a:cxn>
                <a:cxn ang="0">
                  <a:pos x="224" y="13"/>
                </a:cxn>
                <a:cxn ang="0">
                  <a:pos x="222" y="18"/>
                </a:cxn>
                <a:cxn ang="0">
                  <a:pos x="219" y="23"/>
                </a:cxn>
                <a:cxn ang="0">
                  <a:pos x="219" y="23"/>
                </a:cxn>
                <a:cxn ang="0">
                  <a:pos x="213" y="24"/>
                </a:cxn>
                <a:cxn ang="0">
                  <a:pos x="210" y="23"/>
                </a:cxn>
                <a:cxn ang="0">
                  <a:pos x="207" y="22"/>
                </a:cxn>
                <a:cxn ang="0">
                  <a:pos x="204" y="22"/>
                </a:cxn>
                <a:cxn ang="0">
                  <a:pos x="204" y="22"/>
                </a:cxn>
                <a:cxn ang="0">
                  <a:pos x="187" y="27"/>
                </a:cxn>
                <a:cxn ang="0">
                  <a:pos x="168" y="31"/>
                </a:cxn>
                <a:cxn ang="0">
                  <a:pos x="134" y="37"/>
                </a:cxn>
                <a:cxn ang="0">
                  <a:pos x="99" y="44"/>
                </a:cxn>
                <a:cxn ang="0">
                  <a:pos x="83" y="48"/>
                </a:cxn>
                <a:cxn ang="0">
                  <a:pos x="67" y="52"/>
                </a:cxn>
                <a:cxn ang="0">
                  <a:pos x="67" y="52"/>
                </a:cxn>
                <a:cxn ang="0">
                  <a:pos x="57" y="52"/>
                </a:cxn>
                <a:cxn ang="0">
                  <a:pos x="47" y="54"/>
                </a:cxn>
                <a:cxn ang="0">
                  <a:pos x="30" y="59"/>
                </a:cxn>
                <a:cxn ang="0">
                  <a:pos x="23" y="61"/>
                </a:cxn>
                <a:cxn ang="0">
                  <a:pos x="15" y="61"/>
                </a:cxn>
                <a:cxn ang="0">
                  <a:pos x="8" y="60"/>
                </a:cxn>
                <a:cxn ang="0">
                  <a:pos x="0" y="56"/>
                </a:cxn>
                <a:cxn ang="0">
                  <a:pos x="0" y="56"/>
                </a:cxn>
                <a:cxn ang="0">
                  <a:pos x="1" y="51"/>
                </a:cxn>
                <a:cxn ang="0">
                  <a:pos x="5" y="47"/>
                </a:cxn>
                <a:cxn ang="0">
                  <a:pos x="7" y="46"/>
                </a:cxn>
                <a:cxn ang="0">
                  <a:pos x="11" y="44"/>
                </a:cxn>
                <a:cxn ang="0">
                  <a:pos x="19" y="44"/>
                </a:cxn>
                <a:cxn ang="0">
                  <a:pos x="27" y="43"/>
                </a:cxn>
                <a:cxn ang="0">
                  <a:pos x="27" y="43"/>
                </a:cxn>
                <a:cxn ang="0">
                  <a:pos x="39" y="39"/>
                </a:cxn>
                <a:cxn ang="0">
                  <a:pos x="52" y="35"/>
                </a:cxn>
                <a:cxn ang="0">
                  <a:pos x="66" y="31"/>
                </a:cxn>
                <a:cxn ang="0">
                  <a:pos x="80" y="28"/>
                </a:cxn>
                <a:cxn ang="0">
                  <a:pos x="80" y="28"/>
                </a:cxn>
                <a:cxn ang="0">
                  <a:pos x="112" y="21"/>
                </a:cxn>
                <a:cxn ang="0">
                  <a:pos x="144" y="17"/>
                </a:cxn>
                <a:cxn ang="0">
                  <a:pos x="175" y="11"/>
                </a:cxn>
                <a:cxn ang="0">
                  <a:pos x="190" y="7"/>
                </a:cxn>
                <a:cxn ang="0">
                  <a:pos x="204" y="3"/>
                </a:cxn>
                <a:cxn ang="0">
                  <a:pos x="204" y="3"/>
                </a:cxn>
                <a:cxn ang="0">
                  <a:pos x="211" y="0"/>
                </a:cxn>
                <a:cxn ang="0">
                  <a:pos x="216" y="0"/>
                </a:cxn>
                <a:cxn ang="0">
                  <a:pos x="220" y="0"/>
                </a:cxn>
                <a:cxn ang="0">
                  <a:pos x="220" y="0"/>
                </a:cxn>
              </a:cxnLst>
              <a:rect l="0" t="0" r="r" b="b"/>
              <a:pathLst>
                <a:path w="224" h="61">
                  <a:moveTo>
                    <a:pt x="220" y="0"/>
                  </a:moveTo>
                  <a:lnTo>
                    <a:pt x="220" y="0"/>
                  </a:lnTo>
                  <a:lnTo>
                    <a:pt x="223" y="6"/>
                  </a:lnTo>
                  <a:lnTo>
                    <a:pt x="224" y="13"/>
                  </a:lnTo>
                  <a:lnTo>
                    <a:pt x="222" y="18"/>
                  </a:lnTo>
                  <a:lnTo>
                    <a:pt x="219" y="23"/>
                  </a:lnTo>
                  <a:lnTo>
                    <a:pt x="219" y="23"/>
                  </a:lnTo>
                  <a:lnTo>
                    <a:pt x="213" y="24"/>
                  </a:lnTo>
                  <a:lnTo>
                    <a:pt x="210" y="23"/>
                  </a:lnTo>
                  <a:lnTo>
                    <a:pt x="207" y="22"/>
                  </a:lnTo>
                  <a:lnTo>
                    <a:pt x="204" y="22"/>
                  </a:lnTo>
                  <a:lnTo>
                    <a:pt x="204" y="22"/>
                  </a:lnTo>
                  <a:lnTo>
                    <a:pt x="187" y="27"/>
                  </a:lnTo>
                  <a:lnTo>
                    <a:pt x="168" y="31"/>
                  </a:lnTo>
                  <a:lnTo>
                    <a:pt x="134" y="37"/>
                  </a:lnTo>
                  <a:lnTo>
                    <a:pt x="99" y="44"/>
                  </a:lnTo>
                  <a:lnTo>
                    <a:pt x="83" y="48"/>
                  </a:lnTo>
                  <a:lnTo>
                    <a:pt x="67" y="52"/>
                  </a:lnTo>
                  <a:lnTo>
                    <a:pt x="67" y="52"/>
                  </a:lnTo>
                  <a:lnTo>
                    <a:pt x="57" y="52"/>
                  </a:lnTo>
                  <a:lnTo>
                    <a:pt x="47" y="54"/>
                  </a:lnTo>
                  <a:lnTo>
                    <a:pt x="30" y="59"/>
                  </a:lnTo>
                  <a:lnTo>
                    <a:pt x="23" y="61"/>
                  </a:lnTo>
                  <a:lnTo>
                    <a:pt x="15" y="61"/>
                  </a:lnTo>
                  <a:lnTo>
                    <a:pt x="8" y="60"/>
                  </a:lnTo>
                  <a:lnTo>
                    <a:pt x="0" y="56"/>
                  </a:lnTo>
                  <a:lnTo>
                    <a:pt x="0" y="56"/>
                  </a:lnTo>
                  <a:lnTo>
                    <a:pt x="1" y="51"/>
                  </a:lnTo>
                  <a:lnTo>
                    <a:pt x="5" y="47"/>
                  </a:lnTo>
                  <a:lnTo>
                    <a:pt x="7" y="46"/>
                  </a:lnTo>
                  <a:lnTo>
                    <a:pt x="11" y="44"/>
                  </a:lnTo>
                  <a:lnTo>
                    <a:pt x="19" y="44"/>
                  </a:lnTo>
                  <a:lnTo>
                    <a:pt x="27" y="43"/>
                  </a:lnTo>
                  <a:lnTo>
                    <a:pt x="27" y="43"/>
                  </a:lnTo>
                  <a:lnTo>
                    <a:pt x="39" y="39"/>
                  </a:lnTo>
                  <a:lnTo>
                    <a:pt x="52" y="35"/>
                  </a:lnTo>
                  <a:lnTo>
                    <a:pt x="66" y="31"/>
                  </a:lnTo>
                  <a:lnTo>
                    <a:pt x="80" y="28"/>
                  </a:lnTo>
                  <a:lnTo>
                    <a:pt x="80" y="28"/>
                  </a:lnTo>
                  <a:lnTo>
                    <a:pt x="112" y="21"/>
                  </a:lnTo>
                  <a:lnTo>
                    <a:pt x="144" y="17"/>
                  </a:lnTo>
                  <a:lnTo>
                    <a:pt x="175" y="11"/>
                  </a:lnTo>
                  <a:lnTo>
                    <a:pt x="190" y="7"/>
                  </a:lnTo>
                  <a:lnTo>
                    <a:pt x="204" y="3"/>
                  </a:lnTo>
                  <a:lnTo>
                    <a:pt x="204" y="3"/>
                  </a:lnTo>
                  <a:lnTo>
                    <a:pt x="211" y="0"/>
                  </a:lnTo>
                  <a:lnTo>
                    <a:pt x="216" y="0"/>
                  </a:lnTo>
                  <a:lnTo>
                    <a:pt x="220" y="0"/>
                  </a:lnTo>
                  <a:lnTo>
                    <a:pt x="220"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28" name="Freeform 243">
              <a:extLst>
                <a:ext uri="{FF2B5EF4-FFF2-40B4-BE49-F238E27FC236}">
                  <a16:creationId xmlns:a16="http://schemas.microsoft.com/office/drawing/2014/main" id="{849EEAC8-3251-48EA-976E-AAEC7EDFE70D}"/>
                </a:ext>
              </a:extLst>
            </p:cNvPr>
            <p:cNvSpPr/>
            <p:nvPr/>
          </p:nvSpPr>
          <p:spPr bwMode="auto">
            <a:xfrm>
              <a:off x="5870576" y="3779838"/>
              <a:ext cx="11113" cy="17463"/>
            </a:xfrm>
            <a:custGeom>
              <a:avLst/>
              <a:gdLst/>
              <a:ahLst/>
              <a:cxnLst>
                <a:cxn ang="0">
                  <a:pos x="16" y="33"/>
                </a:cxn>
                <a:cxn ang="0">
                  <a:pos x="16" y="33"/>
                </a:cxn>
                <a:cxn ang="0">
                  <a:pos x="11" y="32"/>
                </a:cxn>
                <a:cxn ang="0">
                  <a:pos x="6" y="33"/>
                </a:cxn>
                <a:cxn ang="0">
                  <a:pos x="6" y="33"/>
                </a:cxn>
                <a:cxn ang="0">
                  <a:pos x="4" y="30"/>
                </a:cxn>
                <a:cxn ang="0">
                  <a:pos x="2" y="27"/>
                </a:cxn>
                <a:cxn ang="0">
                  <a:pos x="0" y="20"/>
                </a:cxn>
                <a:cxn ang="0">
                  <a:pos x="0" y="14"/>
                </a:cxn>
                <a:cxn ang="0">
                  <a:pos x="1" y="7"/>
                </a:cxn>
                <a:cxn ang="0">
                  <a:pos x="4" y="3"/>
                </a:cxn>
                <a:cxn ang="0">
                  <a:pos x="6" y="1"/>
                </a:cxn>
                <a:cxn ang="0">
                  <a:pos x="8" y="0"/>
                </a:cxn>
                <a:cxn ang="0">
                  <a:pos x="11" y="0"/>
                </a:cxn>
                <a:cxn ang="0">
                  <a:pos x="15" y="1"/>
                </a:cxn>
                <a:cxn ang="0">
                  <a:pos x="18" y="3"/>
                </a:cxn>
                <a:cxn ang="0">
                  <a:pos x="21" y="6"/>
                </a:cxn>
                <a:cxn ang="0">
                  <a:pos x="21" y="6"/>
                </a:cxn>
                <a:cxn ang="0">
                  <a:pos x="22" y="14"/>
                </a:cxn>
                <a:cxn ang="0">
                  <a:pos x="21" y="20"/>
                </a:cxn>
                <a:cxn ang="0">
                  <a:pos x="19" y="27"/>
                </a:cxn>
                <a:cxn ang="0">
                  <a:pos x="16" y="33"/>
                </a:cxn>
                <a:cxn ang="0">
                  <a:pos x="16" y="33"/>
                </a:cxn>
              </a:cxnLst>
              <a:rect l="0" t="0" r="r" b="b"/>
              <a:pathLst>
                <a:path w="22" h="33">
                  <a:moveTo>
                    <a:pt x="16" y="33"/>
                  </a:moveTo>
                  <a:lnTo>
                    <a:pt x="16" y="33"/>
                  </a:lnTo>
                  <a:lnTo>
                    <a:pt x="11" y="32"/>
                  </a:lnTo>
                  <a:lnTo>
                    <a:pt x="6" y="33"/>
                  </a:lnTo>
                  <a:lnTo>
                    <a:pt x="6" y="33"/>
                  </a:lnTo>
                  <a:lnTo>
                    <a:pt x="4" y="30"/>
                  </a:lnTo>
                  <a:lnTo>
                    <a:pt x="2" y="27"/>
                  </a:lnTo>
                  <a:lnTo>
                    <a:pt x="0" y="20"/>
                  </a:lnTo>
                  <a:lnTo>
                    <a:pt x="0" y="14"/>
                  </a:lnTo>
                  <a:lnTo>
                    <a:pt x="1" y="7"/>
                  </a:lnTo>
                  <a:lnTo>
                    <a:pt x="4" y="3"/>
                  </a:lnTo>
                  <a:lnTo>
                    <a:pt x="6" y="1"/>
                  </a:lnTo>
                  <a:lnTo>
                    <a:pt x="8" y="0"/>
                  </a:lnTo>
                  <a:lnTo>
                    <a:pt x="11" y="0"/>
                  </a:lnTo>
                  <a:lnTo>
                    <a:pt x="15" y="1"/>
                  </a:lnTo>
                  <a:lnTo>
                    <a:pt x="18" y="3"/>
                  </a:lnTo>
                  <a:lnTo>
                    <a:pt x="21" y="6"/>
                  </a:lnTo>
                  <a:lnTo>
                    <a:pt x="21" y="6"/>
                  </a:lnTo>
                  <a:lnTo>
                    <a:pt x="22" y="14"/>
                  </a:lnTo>
                  <a:lnTo>
                    <a:pt x="21" y="20"/>
                  </a:lnTo>
                  <a:lnTo>
                    <a:pt x="19" y="27"/>
                  </a:lnTo>
                  <a:lnTo>
                    <a:pt x="16" y="33"/>
                  </a:lnTo>
                  <a:lnTo>
                    <a:pt x="16" y="3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29" name="Freeform 244">
              <a:extLst>
                <a:ext uri="{FF2B5EF4-FFF2-40B4-BE49-F238E27FC236}">
                  <a16:creationId xmlns:a16="http://schemas.microsoft.com/office/drawing/2014/main" id="{2CB1DD77-B75E-4A5D-A03F-548E820A06D5}"/>
                </a:ext>
              </a:extLst>
            </p:cNvPr>
            <p:cNvSpPr>
              <a:spLocks noEditPoints="1"/>
            </p:cNvSpPr>
            <p:nvPr/>
          </p:nvSpPr>
          <p:spPr bwMode="auto">
            <a:xfrm>
              <a:off x="5467351" y="3781425"/>
              <a:ext cx="28575" cy="31750"/>
            </a:xfrm>
            <a:custGeom>
              <a:avLst/>
              <a:gdLst/>
              <a:ahLst/>
              <a:cxnLst>
                <a:cxn ang="0">
                  <a:pos x="18" y="2"/>
                </a:cxn>
                <a:cxn ang="0">
                  <a:pos x="18" y="2"/>
                </a:cxn>
                <a:cxn ang="0">
                  <a:pos x="27" y="0"/>
                </a:cxn>
                <a:cxn ang="0">
                  <a:pos x="34" y="0"/>
                </a:cxn>
                <a:cxn ang="0">
                  <a:pos x="41" y="2"/>
                </a:cxn>
                <a:cxn ang="0">
                  <a:pos x="46" y="6"/>
                </a:cxn>
                <a:cxn ang="0">
                  <a:pos x="49" y="12"/>
                </a:cxn>
                <a:cxn ang="0">
                  <a:pos x="53" y="17"/>
                </a:cxn>
                <a:cxn ang="0">
                  <a:pos x="54" y="23"/>
                </a:cxn>
                <a:cxn ang="0">
                  <a:pos x="54" y="31"/>
                </a:cxn>
                <a:cxn ang="0">
                  <a:pos x="54" y="38"/>
                </a:cxn>
                <a:cxn ang="0">
                  <a:pos x="52" y="45"/>
                </a:cxn>
                <a:cxn ang="0">
                  <a:pos x="48" y="51"/>
                </a:cxn>
                <a:cxn ang="0">
                  <a:pos x="43" y="56"/>
                </a:cxn>
                <a:cxn ang="0">
                  <a:pos x="38" y="60"/>
                </a:cxn>
                <a:cxn ang="0">
                  <a:pos x="31" y="62"/>
                </a:cxn>
                <a:cxn ang="0">
                  <a:pos x="24" y="62"/>
                </a:cxn>
                <a:cxn ang="0">
                  <a:pos x="14" y="61"/>
                </a:cxn>
                <a:cxn ang="0">
                  <a:pos x="14" y="61"/>
                </a:cxn>
                <a:cxn ang="0">
                  <a:pos x="9" y="55"/>
                </a:cxn>
                <a:cxn ang="0">
                  <a:pos x="3" y="47"/>
                </a:cxn>
                <a:cxn ang="0">
                  <a:pos x="1" y="38"/>
                </a:cxn>
                <a:cxn ang="0">
                  <a:pos x="0" y="30"/>
                </a:cxn>
                <a:cxn ang="0">
                  <a:pos x="1" y="21"/>
                </a:cxn>
                <a:cxn ang="0">
                  <a:pos x="4" y="14"/>
                </a:cxn>
                <a:cxn ang="0">
                  <a:pos x="7" y="10"/>
                </a:cxn>
                <a:cxn ang="0">
                  <a:pos x="10" y="7"/>
                </a:cxn>
                <a:cxn ang="0">
                  <a:pos x="14" y="4"/>
                </a:cxn>
                <a:cxn ang="0">
                  <a:pos x="18" y="2"/>
                </a:cxn>
                <a:cxn ang="0">
                  <a:pos x="18" y="2"/>
                </a:cxn>
                <a:cxn ang="0">
                  <a:pos x="16" y="38"/>
                </a:cxn>
                <a:cxn ang="0">
                  <a:pos x="16" y="38"/>
                </a:cxn>
                <a:cxn ang="0">
                  <a:pos x="21" y="41"/>
                </a:cxn>
                <a:cxn ang="0">
                  <a:pos x="27" y="42"/>
                </a:cxn>
                <a:cxn ang="0">
                  <a:pos x="33" y="42"/>
                </a:cxn>
                <a:cxn ang="0">
                  <a:pos x="39" y="40"/>
                </a:cxn>
                <a:cxn ang="0">
                  <a:pos x="39" y="40"/>
                </a:cxn>
                <a:cxn ang="0">
                  <a:pos x="40" y="35"/>
                </a:cxn>
                <a:cxn ang="0">
                  <a:pos x="40" y="32"/>
                </a:cxn>
                <a:cxn ang="0">
                  <a:pos x="39" y="29"/>
                </a:cxn>
                <a:cxn ang="0">
                  <a:pos x="38" y="27"/>
                </a:cxn>
                <a:cxn ang="0">
                  <a:pos x="34" y="21"/>
                </a:cxn>
                <a:cxn ang="0">
                  <a:pos x="29" y="17"/>
                </a:cxn>
                <a:cxn ang="0">
                  <a:pos x="29" y="17"/>
                </a:cxn>
                <a:cxn ang="0">
                  <a:pos x="24" y="21"/>
                </a:cxn>
                <a:cxn ang="0">
                  <a:pos x="19" y="27"/>
                </a:cxn>
                <a:cxn ang="0">
                  <a:pos x="17" y="32"/>
                </a:cxn>
                <a:cxn ang="0">
                  <a:pos x="16" y="38"/>
                </a:cxn>
                <a:cxn ang="0">
                  <a:pos x="16" y="38"/>
                </a:cxn>
              </a:cxnLst>
              <a:rect l="0" t="0" r="r" b="b"/>
              <a:pathLst>
                <a:path w="54" h="62">
                  <a:moveTo>
                    <a:pt x="18" y="2"/>
                  </a:moveTo>
                  <a:lnTo>
                    <a:pt x="18" y="2"/>
                  </a:lnTo>
                  <a:lnTo>
                    <a:pt x="27" y="0"/>
                  </a:lnTo>
                  <a:lnTo>
                    <a:pt x="34" y="0"/>
                  </a:lnTo>
                  <a:lnTo>
                    <a:pt x="41" y="2"/>
                  </a:lnTo>
                  <a:lnTo>
                    <a:pt x="46" y="6"/>
                  </a:lnTo>
                  <a:lnTo>
                    <a:pt x="49" y="12"/>
                  </a:lnTo>
                  <a:lnTo>
                    <a:pt x="53" y="17"/>
                  </a:lnTo>
                  <a:lnTo>
                    <a:pt x="54" y="23"/>
                  </a:lnTo>
                  <a:lnTo>
                    <a:pt x="54" y="31"/>
                  </a:lnTo>
                  <a:lnTo>
                    <a:pt x="54" y="38"/>
                  </a:lnTo>
                  <a:lnTo>
                    <a:pt x="52" y="45"/>
                  </a:lnTo>
                  <a:lnTo>
                    <a:pt x="48" y="51"/>
                  </a:lnTo>
                  <a:lnTo>
                    <a:pt x="43" y="56"/>
                  </a:lnTo>
                  <a:lnTo>
                    <a:pt x="38" y="60"/>
                  </a:lnTo>
                  <a:lnTo>
                    <a:pt x="31" y="62"/>
                  </a:lnTo>
                  <a:lnTo>
                    <a:pt x="24" y="62"/>
                  </a:lnTo>
                  <a:lnTo>
                    <a:pt x="14" y="61"/>
                  </a:lnTo>
                  <a:lnTo>
                    <a:pt x="14" y="61"/>
                  </a:lnTo>
                  <a:lnTo>
                    <a:pt x="9" y="55"/>
                  </a:lnTo>
                  <a:lnTo>
                    <a:pt x="3" y="47"/>
                  </a:lnTo>
                  <a:lnTo>
                    <a:pt x="1" y="38"/>
                  </a:lnTo>
                  <a:lnTo>
                    <a:pt x="0" y="30"/>
                  </a:lnTo>
                  <a:lnTo>
                    <a:pt x="1" y="21"/>
                  </a:lnTo>
                  <a:lnTo>
                    <a:pt x="4" y="14"/>
                  </a:lnTo>
                  <a:lnTo>
                    <a:pt x="7" y="10"/>
                  </a:lnTo>
                  <a:lnTo>
                    <a:pt x="10" y="7"/>
                  </a:lnTo>
                  <a:lnTo>
                    <a:pt x="14" y="4"/>
                  </a:lnTo>
                  <a:lnTo>
                    <a:pt x="18" y="2"/>
                  </a:lnTo>
                  <a:lnTo>
                    <a:pt x="18" y="2"/>
                  </a:lnTo>
                  <a:close/>
                  <a:moveTo>
                    <a:pt x="16" y="38"/>
                  </a:moveTo>
                  <a:lnTo>
                    <a:pt x="16" y="38"/>
                  </a:lnTo>
                  <a:lnTo>
                    <a:pt x="21" y="41"/>
                  </a:lnTo>
                  <a:lnTo>
                    <a:pt x="27" y="42"/>
                  </a:lnTo>
                  <a:lnTo>
                    <a:pt x="33" y="42"/>
                  </a:lnTo>
                  <a:lnTo>
                    <a:pt x="39" y="40"/>
                  </a:lnTo>
                  <a:lnTo>
                    <a:pt x="39" y="40"/>
                  </a:lnTo>
                  <a:lnTo>
                    <a:pt x="40" y="35"/>
                  </a:lnTo>
                  <a:lnTo>
                    <a:pt x="40" y="32"/>
                  </a:lnTo>
                  <a:lnTo>
                    <a:pt x="39" y="29"/>
                  </a:lnTo>
                  <a:lnTo>
                    <a:pt x="38" y="27"/>
                  </a:lnTo>
                  <a:lnTo>
                    <a:pt x="34" y="21"/>
                  </a:lnTo>
                  <a:lnTo>
                    <a:pt x="29" y="17"/>
                  </a:lnTo>
                  <a:lnTo>
                    <a:pt x="29" y="17"/>
                  </a:lnTo>
                  <a:lnTo>
                    <a:pt x="24" y="21"/>
                  </a:lnTo>
                  <a:lnTo>
                    <a:pt x="19" y="27"/>
                  </a:lnTo>
                  <a:lnTo>
                    <a:pt x="17" y="32"/>
                  </a:lnTo>
                  <a:lnTo>
                    <a:pt x="16" y="38"/>
                  </a:lnTo>
                  <a:lnTo>
                    <a:pt x="16" y="3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30" name="Freeform 245">
              <a:extLst>
                <a:ext uri="{FF2B5EF4-FFF2-40B4-BE49-F238E27FC236}">
                  <a16:creationId xmlns:a16="http://schemas.microsoft.com/office/drawing/2014/main" id="{779D988A-69A6-4A6A-B0E3-0E89FC0BA925}"/>
                </a:ext>
              </a:extLst>
            </p:cNvPr>
            <p:cNvSpPr/>
            <p:nvPr/>
          </p:nvSpPr>
          <p:spPr bwMode="auto">
            <a:xfrm>
              <a:off x="5697538" y="3789363"/>
              <a:ext cx="11113" cy="23813"/>
            </a:xfrm>
            <a:custGeom>
              <a:avLst/>
              <a:gdLst/>
              <a:ahLst/>
              <a:cxnLst>
                <a:cxn ang="0">
                  <a:pos x="3" y="0"/>
                </a:cxn>
                <a:cxn ang="0">
                  <a:pos x="3" y="0"/>
                </a:cxn>
                <a:cxn ang="0">
                  <a:pos x="11" y="10"/>
                </a:cxn>
                <a:cxn ang="0">
                  <a:pos x="15" y="15"/>
                </a:cxn>
                <a:cxn ang="0">
                  <a:pos x="17" y="20"/>
                </a:cxn>
                <a:cxn ang="0">
                  <a:pos x="19" y="27"/>
                </a:cxn>
                <a:cxn ang="0">
                  <a:pos x="20" y="32"/>
                </a:cxn>
                <a:cxn ang="0">
                  <a:pos x="20" y="39"/>
                </a:cxn>
                <a:cxn ang="0">
                  <a:pos x="18" y="44"/>
                </a:cxn>
                <a:cxn ang="0">
                  <a:pos x="18" y="44"/>
                </a:cxn>
                <a:cxn ang="0">
                  <a:pos x="14" y="43"/>
                </a:cxn>
                <a:cxn ang="0">
                  <a:pos x="12" y="43"/>
                </a:cxn>
                <a:cxn ang="0">
                  <a:pos x="6" y="40"/>
                </a:cxn>
                <a:cxn ang="0">
                  <a:pos x="3" y="34"/>
                </a:cxn>
                <a:cxn ang="0">
                  <a:pos x="1" y="29"/>
                </a:cxn>
                <a:cxn ang="0">
                  <a:pos x="0" y="21"/>
                </a:cxn>
                <a:cxn ang="0">
                  <a:pos x="0" y="14"/>
                </a:cxn>
                <a:cxn ang="0">
                  <a:pos x="1" y="6"/>
                </a:cxn>
                <a:cxn ang="0">
                  <a:pos x="3" y="0"/>
                </a:cxn>
                <a:cxn ang="0">
                  <a:pos x="3" y="0"/>
                </a:cxn>
              </a:cxnLst>
              <a:rect l="0" t="0" r="r" b="b"/>
              <a:pathLst>
                <a:path w="20" h="44">
                  <a:moveTo>
                    <a:pt x="3" y="0"/>
                  </a:moveTo>
                  <a:lnTo>
                    <a:pt x="3" y="0"/>
                  </a:lnTo>
                  <a:lnTo>
                    <a:pt x="11" y="10"/>
                  </a:lnTo>
                  <a:lnTo>
                    <a:pt x="15" y="15"/>
                  </a:lnTo>
                  <a:lnTo>
                    <a:pt x="17" y="20"/>
                  </a:lnTo>
                  <a:lnTo>
                    <a:pt x="19" y="27"/>
                  </a:lnTo>
                  <a:lnTo>
                    <a:pt x="20" y="32"/>
                  </a:lnTo>
                  <a:lnTo>
                    <a:pt x="20" y="39"/>
                  </a:lnTo>
                  <a:lnTo>
                    <a:pt x="18" y="44"/>
                  </a:lnTo>
                  <a:lnTo>
                    <a:pt x="18" y="44"/>
                  </a:lnTo>
                  <a:lnTo>
                    <a:pt x="14" y="43"/>
                  </a:lnTo>
                  <a:lnTo>
                    <a:pt x="12" y="43"/>
                  </a:lnTo>
                  <a:lnTo>
                    <a:pt x="6" y="40"/>
                  </a:lnTo>
                  <a:lnTo>
                    <a:pt x="3" y="34"/>
                  </a:lnTo>
                  <a:lnTo>
                    <a:pt x="1" y="29"/>
                  </a:lnTo>
                  <a:lnTo>
                    <a:pt x="0" y="21"/>
                  </a:lnTo>
                  <a:lnTo>
                    <a:pt x="0" y="14"/>
                  </a:lnTo>
                  <a:lnTo>
                    <a:pt x="1" y="6"/>
                  </a:lnTo>
                  <a:lnTo>
                    <a:pt x="3" y="0"/>
                  </a:lnTo>
                  <a:lnTo>
                    <a:pt x="3"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31" name="Freeform 246">
              <a:extLst>
                <a:ext uri="{FF2B5EF4-FFF2-40B4-BE49-F238E27FC236}">
                  <a16:creationId xmlns:a16="http://schemas.microsoft.com/office/drawing/2014/main" id="{5F87947F-1774-4FC9-AA56-FEF4F3FB2272}"/>
                </a:ext>
              </a:extLst>
            </p:cNvPr>
            <p:cNvSpPr/>
            <p:nvPr/>
          </p:nvSpPr>
          <p:spPr bwMode="auto">
            <a:xfrm>
              <a:off x="5840413" y="3792538"/>
              <a:ext cx="23813" cy="11113"/>
            </a:xfrm>
            <a:custGeom>
              <a:avLst/>
              <a:gdLst/>
              <a:ahLst/>
              <a:cxnLst>
                <a:cxn ang="0">
                  <a:pos x="39" y="0"/>
                </a:cxn>
                <a:cxn ang="0">
                  <a:pos x="39" y="0"/>
                </a:cxn>
                <a:cxn ang="0">
                  <a:pos x="42" y="3"/>
                </a:cxn>
                <a:cxn ang="0">
                  <a:pos x="43" y="5"/>
                </a:cxn>
                <a:cxn ang="0">
                  <a:pos x="44" y="11"/>
                </a:cxn>
                <a:cxn ang="0">
                  <a:pos x="43" y="18"/>
                </a:cxn>
                <a:cxn ang="0">
                  <a:pos x="42" y="20"/>
                </a:cxn>
                <a:cxn ang="0">
                  <a:pos x="39" y="22"/>
                </a:cxn>
                <a:cxn ang="0">
                  <a:pos x="39" y="22"/>
                </a:cxn>
                <a:cxn ang="0">
                  <a:pos x="19" y="21"/>
                </a:cxn>
                <a:cxn ang="0">
                  <a:pos x="0" y="20"/>
                </a:cxn>
                <a:cxn ang="0">
                  <a:pos x="0" y="20"/>
                </a:cxn>
                <a:cxn ang="0">
                  <a:pos x="2" y="14"/>
                </a:cxn>
                <a:cxn ang="0">
                  <a:pos x="6" y="11"/>
                </a:cxn>
                <a:cxn ang="0">
                  <a:pos x="11" y="8"/>
                </a:cxn>
                <a:cxn ang="0">
                  <a:pos x="16" y="7"/>
                </a:cxn>
                <a:cxn ang="0">
                  <a:pos x="28" y="4"/>
                </a:cxn>
                <a:cxn ang="0">
                  <a:pos x="39" y="0"/>
                </a:cxn>
                <a:cxn ang="0">
                  <a:pos x="39" y="0"/>
                </a:cxn>
              </a:cxnLst>
              <a:rect l="0" t="0" r="r" b="b"/>
              <a:pathLst>
                <a:path w="44" h="22">
                  <a:moveTo>
                    <a:pt x="39" y="0"/>
                  </a:moveTo>
                  <a:lnTo>
                    <a:pt x="39" y="0"/>
                  </a:lnTo>
                  <a:lnTo>
                    <a:pt x="42" y="3"/>
                  </a:lnTo>
                  <a:lnTo>
                    <a:pt x="43" y="5"/>
                  </a:lnTo>
                  <a:lnTo>
                    <a:pt x="44" y="11"/>
                  </a:lnTo>
                  <a:lnTo>
                    <a:pt x="43" y="18"/>
                  </a:lnTo>
                  <a:lnTo>
                    <a:pt x="42" y="20"/>
                  </a:lnTo>
                  <a:lnTo>
                    <a:pt x="39" y="22"/>
                  </a:lnTo>
                  <a:lnTo>
                    <a:pt x="39" y="22"/>
                  </a:lnTo>
                  <a:lnTo>
                    <a:pt x="19" y="21"/>
                  </a:lnTo>
                  <a:lnTo>
                    <a:pt x="0" y="20"/>
                  </a:lnTo>
                  <a:lnTo>
                    <a:pt x="0" y="20"/>
                  </a:lnTo>
                  <a:lnTo>
                    <a:pt x="2" y="14"/>
                  </a:lnTo>
                  <a:lnTo>
                    <a:pt x="6" y="11"/>
                  </a:lnTo>
                  <a:lnTo>
                    <a:pt x="11" y="8"/>
                  </a:lnTo>
                  <a:lnTo>
                    <a:pt x="16" y="7"/>
                  </a:lnTo>
                  <a:lnTo>
                    <a:pt x="28" y="4"/>
                  </a:lnTo>
                  <a:lnTo>
                    <a:pt x="39" y="0"/>
                  </a:lnTo>
                  <a:lnTo>
                    <a:pt x="39"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0" name="Freeform 247">
              <a:extLst>
                <a:ext uri="{FF2B5EF4-FFF2-40B4-BE49-F238E27FC236}">
                  <a16:creationId xmlns:a16="http://schemas.microsoft.com/office/drawing/2014/main" id="{B59F3EB5-9F01-4A70-928C-2A2A260CE4EF}"/>
                </a:ext>
              </a:extLst>
            </p:cNvPr>
            <p:cNvSpPr/>
            <p:nvPr/>
          </p:nvSpPr>
          <p:spPr bwMode="auto">
            <a:xfrm>
              <a:off x="5807076" y="3803650"/>
              <a:ext cx="23813" cy="7938"/>
            </a:xfrm>
            <a:custGeom>
              <a:avLst/>
              <a:gdLst/>
              <a:ahLst/>
              <a:cxnLst>
                <a:cxn ang="0">
                  <a:pos x="45" y="7"/>
                </a:cxn>
                <a:cxn ang="0">
                  <a:pos x="45" y="7"/>
                </a:cxn>
                <a:cxn ang="0">
                  <a:pos x="41" y="11"/>
                </a:cxn>
                <a:cxn ang="0">
                  <a:pos x="36" y="14"/>
                </a:cxn>
                <a:cxn ang="0">
                  <a:pos x="31" y="15"/>
                </a:cxn>
                <a:cxn ang="0">
                  <a:pos x="23" y="16"/>
                </a:cxn>
                <a:cxn ang="0">
                  <a:pos x="10" y="17"/>
                </a:cxn>
                <a:cxn ang="0">
                  <a:pos x="0" y="17"/>
                </a:cxn>
                <a:cxn ang="0">
                  <a:pos x="0" y="17"/>
                </a:cxn>
                <a:cxn ang="0">
                  <a:pos x="3" y="13"/>
                </a:cxn>
                <a:cxn ang="0">
                  <a:pos x="8" y="8"/>
                </a:cxn>
                <a:cxn ang="0">
                  <a:pos x="15" y="4"/>
                </a:cxn>
                <a:cxn ang="0">
                  <a:pos x="22" y="1"/>
                </a:cxn>
                <a:cxn ang="0">
                  <a:pos x="30" y="0"/>
                </a:cxn>
                <a:cxn ang="0">
                  <a:pos x="36" y="0"/>
                </a:cxn>
                <a:cxn ang="0">
                  <a:pos x="39" y="1"/>
                </a:cxn>
                <a:cxn ang="0">
                  <a:pos x="41" y="2"/>
                </a:cxn>
                <a:cxn ang="0">
                  <a:pos x="44" y="4"/>
                </a:cxn>
                <a:cxn ang="0">
                  <a:pos x="45" y="7"/>
                </a:cxn>
                <a:cxn ang="0">
                  <a:pos x="45" y="7"/>
                </a:cxn>
              </a:cxnLst>
              <a:rect l="0" t="0" r="r" b="b"/>
              <a:pathLst>
                <a:path w="45" h="17">
                  <a:moveTo>
                    <a:pt x="45" y="7"/>
                  </a:moveTo>
                  <a:lnTo>
                    <a:pt x="45" y="7"/>
                  </a:lnTo>
                  <a:lnTo>
                    <a:pt x="41" y="11"/>
                  </a:lnTo>
                  <a:lnTo>
                    <a:pt x="36" y="14"/>
                  </a:lnTo>
                  <a:lnTo>
                    <a:pt x="31" y="15"/>
                  </a:lnTo>
                  <a:lnTo>
                    <a:pt x="23" y="16"/>
                  </a:lnTo>
                  <a:lnTo>
                    <a:pt x="10" y="17"/>
                  </a:lnTo>
                  <a:lnTo>
                    <a:pt x="0" y="17"/>
                  </a:lnTo>
                  <a:lnTo>
                    <a:pt x="0" y="17"/>
                  </a:lnTo>
                  <a:lnTo>
                    <a:pt x="3" y="13"/>
                  </a:lnTo>
                  <a:lnTo>
                    <a:pt x="8" y="8"/>
                  </a:lnTo>
                  <a:lnTo>
                    <a:pt x="15" y="4"/>
                  </a:lnTo>
                  <a:lnTo>
                    <a:pt x="22" y="1"/>
                  </a:lnTo>
                  <a:lnTo>
                    <a:pt x="30" y="0"/>
                  </a:lnTo>
                  <a:lnTo>
                    <a:pt x="36" y="0"/>
                  </a:lnTo>
                  <a:lnTo>
                    <a:pt x="39" y="1"/>
                  </a:lnTo>
                  <a:lnTo>
                    <a:pt x="41" y="2"/>
                  </a:lnTo>
                  <a:lnTo>
                    <a:pt x="44" y="4"/>
                  </a:lnTo>
                  <a:lnTo>
                    <a:pt x="45" y="7"/>
                  </a:lnTo>
                  <a:lnTo>
                    <a:pt x="45" y="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1" name="Freeform 248">
              <a:extLst>
                <a:ext uri="{FF2B5EF4-FFF2-40B4-BE49-F238E27FC236}">
                  <a16:creationId xmlns:a16="http://schemas.microsoft.com/office/drawing/2014/main" id="{580C1214-1DBA-4C72-BFA6-296937CCC244}"/>
                </a:ext>
              </a:extLst>
            </p:cNvPr>
            <p:cNvSpPr/>
            <p:nvPr/>
          </p:nvSpPr>
          <p:spPr bwMode="auto">
            <a:xfrm>
              <a:off x="5768976" y="3811588"/>
              <a:ext cx="22225" cy="9525"/>
            </a:xfrm>
            <a:custGeom>
              <a:avLst/>
              <a:gdLst/>
              <a:ahLst/>
              <a:cxnLst>
                <a:cxn ang="0">
                  <a:pos x="37" y="0"/>
                </a:cxn>
                <a:cxn ang="0">
                  <a:pos x="37" y="0"/>
                </a:cxn>
                <a:cxn ang="0">
                  <a:pos x="38" y="2"/>
                </a:cxn>
                <a:cxn ang="0">
                  <a:pos x="40" y="3"/>
                </a:cxn>
                <a:cxn ang="0">
                  <a:pos x="40" y="7"/>
                </a:cxn>
                <a:cxn ang="0">
                  <a:pos x="38" y="12"/>
                </a:cxn>
                <a:cxn ang="0">
                  <a:pos x="37" y="17"/>
                </a:cxn>
                <a:cxn ang="0">
                  <a:pos x="37" y="17"/>
                </a:cxn>
                <a:cxn ang="0">
                  <a:pos x="17" y="16"/>
                </a:cxn>
                <a:cxn ang="0">
                  <a:pos x="7" y="15"/>
                </a:cxn>
                <a:cxn ang="0">
                  <a:pos x="0" y="13"/>
                </a:cxn>
                <a:cxn ang="0">
                  <a:pos x="0" y="13"/>
                </a:cxn>
                <a:cxn ang="0">
                  <a:pos x="2" y="8"/>
                </a:cxn>
                <a:cxn ang="0">
                  <a:pos x="6" y="6"/>
                </a:cxn>
                <a:cxn ang="0">
                  <a:pos x="11" y="4"/>
                </a:cxn>
                <a:cxn ang="0">
                  <a:pos x="16" y="3"/>
                </a:cxn>
                <a:cxn ang="0">
                  <a:pos x="27" y="2"/>
                </a:cxn>
                <a:cxn ang="0">
                  <a:pos x="33" y="1"/>
                </a:cxn>
                <a:cxn ang="0">
                  <a:pos x="37" y="0"/>
                </a:cxn>
                <a:cxn ang="0">
                  <a:pos x="37" y="0"/>
                </a:cxn>
              </a:cxnLst>
              <a:rect l="0" t="0" r="r" b="b"/>
              <a:pathLst>
                <a:path w="40" h="17">
                  <a:moveTo>
                    <a:pt x="37" y="0"/>
                  </a:moveTo>
                  <a:lnTo>
                    <a:pt x="37" y="0"/>
                  </a:lnTo>
                  <a:lnTo>
                    <a:pt x="38" y="2"/>
                  </a:lnTo>
                  <a:lnTo>
                    <a:pt x="40" y="3"/>
                  </a:lnTo>
                  <a:lnTo>
                    <a:pt x="40" y="7"/>
                  </a:lnTo>
                  <a:lnTo>
                    <a:pt x="38" y="12"/>
                  </a:lnTo>
                  <a:lnTo>
                    <a:pt x="37" y="17"/>
                  </a:lnTo>
                  <a:lnTo>
                    <a:pt x="37" y="17"/>
                  </a:lnTo>
                  <a:lnTo>
                    <a:pt x="17" y="16"/>
                  </a:lnTo>
                  <a:lnTo>
                    <a:pt x="7" y="15"/>
                  </a:lnTo>
                  <a:lnTo>
                    <a:pt x="0" y="13"/>
                  </a:lnTo>
                  <a:lnTo>
                    <a:pt x="0" y="13"/>
                  </a:lnTo>
                  <a:lnTo>
                    <a:pt x="2" y="8"/>
                  </a:lnTo>
                  <a:lnTo>
                    <a:pt x="6" y="6"/>
                  </a:lnTo>
                  <a:lnTo>
                    <a:pt x="11" y="4"/>
                  </a:lnTo>
                  <a:lnTo>
                    <a:pt x="16" y="3"/>
                  </a:lnTo>
                  <a:lnTo>
                    <a:pt x="27" y="2"/>
                  </a:lnTo>
                  <a:lnTo>
                    <a:pt x="33" y="1"/>
                  </a:lnTo>
                  <a:lnTo>
                    <a:pt x="37" y="0"/>
                  </a:lnTo>
                  <a:lnTo>
                    <a:pt x="37"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2" name="Freeform 249">
              <a:extLst>
                <a:ext uri="{FF2B5EF4-FFF2-40B4-BE49-F238E27FC236}">
                  <a16:creationId xmlns:a16="http://schemas.microsoft.com/office/drawing/2014/main" id="{1497333A-E6FA-45C6-8BB7-20C373424752}"/>
                </a:ext>
              </a:extLst>
            </p:cNvPr>
            <p:cNvSpPr/>
            <p:nvPr/>
          </p:nvSpPr>
          <p:spPr bwMode="auto">
            <a:xfrm>
              <a:off x="5734051" y="3817938"/>
              <a:ext cx="22225" cy="9525"/>
            </a:xfrm>
            <a:custGeom>
              <a:avLst/>
              <a:gdLst/>
              <a:ahLst/>
              <a:cxnLst>
                <a:cxn ang="0">
                  <a:pos x="42" y="15"/>
                </a:cxn>
                <a:cxn ang="0">
                  <a:pos x="42" y="15"/>
                </a:cxn>
                <a:cxn ang="0">
                  <a:pos x="22" y="18"/>
                </a:cxn>
                <a:cxn ang="0">
                  <a:pos x="11" y="19"/>
                </a:cxn>
                <a:cxn ang="0">
                  <a:pos x="0" y="19"/>
                </a:cxn>
                <a:cxn ang="0">
                  <a:pos x="0" y="19"/>
                </a:cxn>
                <a:cxn ang="0">
                  <a:pos x="2" y="16"/>
                </a:cxn>
                <a:cxn ang="0">
                  <a:pos x="3" y="12"/>
                </a:cxn>
                <a:cxn ang="0">
                  <a:pos x="6" y="9"/>
                </a:cxn>
                <a:cxn ang="0">
                  <a:pos x="9" y="7"/>
                </a:cxn>
                <a:cxn ang="0">
                  <a:pos x="17" y="3"/>
                </a:cxn>
                <a:cxn ang="0">
                  <a:pos x="25" y="0"/>
                </a:cxn>
                <a:cxn ang="0">
                  <a:pos x="34" y="0"/>
                </a:cxn>
                <a:cxn ang="0">
                  <a:pos x="37" y="0"/>
                </a:cxn>
                <a:cxn ang="0">
                  <a:pos x="40" y="2"/>
                </a:cxn>
                <a:cxn ang="0">
                  <a:pos x="42" y="4"/>
                </a:cxn>
                <a:cxn ang="0">
                  <a:pos x="43" y="6"/>
                </a:cxn>
                <a:cxn ang="0">
                  <a:pos x="43" y="10"/>
                </a:cxn>
                <a:cxn ang="0">
                  <a:pos x="42" y="15"/>
                </a:cxn>
                <a:cxn ang="0">
                  <a:pos x="42" y="15"/>
                </a:cxn>
              </a:cxnLst>
              <a:rect l="0" t="0" r="r" b="b"/>
              <a:pathLst>
                <a:path w="43" h="19">
                  <a:moveTo>
                    <a:pt x="42" y="15"/>
                  </a:moveTo>
                  <a:lnTo>
                    <a:pt x="42" y="15"/>
                  </a:lnTo>
                  <a:lnTo>
                    <a:pt x="22" y="18"/>
                  </a:lnTo>
                  <a:lnTo>
                    <a:pt x="11" y="19"/>
                  </a:lnTo>
                  <a:lnTo>
                    <a:pt x="0" y="19"/>
                  </a:lnTo>
                  <a:lnTo>
                    <a:pt x="0" y="19"/>
                  </a:lnTo>
                  <a:lnTo>
                    <a:pt x="2" y="16"/>
                  </a:lnTo>
                  <a:lnTo>
                    <a:pt x="3" y="12"/>
                  </a:lnTo>
                  <a:lnTo>
                    <a:pt x="6" y="9"/>
                  </a:lnTo>
                  <a:lnTo>
                    <a:pt x="9" y="7"/>
                  </a:lnTo>
                  <a:lnTo>
                    <a:pt x="17" y="3"/>
                  </a:lnTo>
                  <a:lnTo>
                    <a:pt x="25" y="0"/>
                  </a:lnTo>
                  <a:lnTo>
                    <a:pt x="34" y="0"/>
                  </a:lnTo>
                  <a:lnTo>
                    <a:pt x="37" y="0"/>
                  </a:lnTo>
                  <a:lnTo>
                    <a:pt x="40" y="2"/>
                  </a:lnTo>
                  <a:lnTo>
                    <a:pt x="42" y="4"/>
                  </a:lnTo>
                  <a:lnTo>
                    <a:pt x="43" y="6"/>
                  </a:lnTo>
                  <a:lnTo>
                    <a:pt x="43" y="10"/>
                  </a:lnTo>
                  <a:lnTo>
                    <a:pt x="42" y="15"/>
                  </a:lnTo>
                  <a:lnTo>
                    <a:pt x="42" y="1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3" name="Freeform 250">
              <a:extLst>
                <a:ext uri="{FF2B5EF4-FFF2-40B4-BE49-F238E27FC236}">
                  <a16:creationId xmlns:a16="http://schemas.microsoft.com/office/drawing/2014/main" id="{374F71B9-0C57-4C0F-AD96-8E7D3CBDC598}"/>
                </a:ext>
              </a:extLst>
            </p:cNvPr>
            <p:cNvSpPr/>
            <p:nvPr/>
          </p:nvSpPr>
          <p:spPr bwMode="auto">
            <a:xfrm>
              <a:off x="5707063" y="3817938"/>
              <a:ext cx="14288" cy="11113"/>
            </a:xfrm>
            <a:custGeom>
              <a:avLst/>
              <a:gdLst/>
              <a:ahLst/>
              <a:cxnLst>
                <a:cxn ang="0">
                  <a:pos x="28" y="12"/>
                </a:cxn>
                <a:cxn ang="0">
                  <a:pos x="28" y="12"/>
                </a:cxn>
                <a:cxn ang="0">
                  <a:pos x="27" y="15"/>
                </a:cxn>
                <a:cxn ang="0">
                  <a:pos x="26" y="17"/>
                </a:cxn>
                <a:cxn ang="0">
                  <a:pos x="22" y="19"/>
                </a:cxn>
                <a:cxn ang="0">
                  <a:pos x="16" y="20"/>
                </a:cxn>
                <a:cxn ang="0">
                  <a:pos x="9" y="20"/>
                </a:cxn>
                <a:cxn ang="0">
                  <a:pos x="9" y="20"/>
                </a:cxn>
                <a:cxn ang="0">
                  <a:pos x="7" y="15"/>
                </a:cxn>
                <a:cxn ang="0">
                  <a:pos x="2" y="10"/>
                </a:cxn>
                <a:cxn ang="0">
                  <a:pos x="1" y="8"/>
                </a:cxn>
                <a:cxn ang="0">
                  <a:pos x="0" y="6"/>
                </a:cxn>
                <a:cxn ang="0">
                  <a:pos x="0" y="4"/>
                </a:cxn>
                <a:cxn ang="0">
                  <a:pos x="1" y="1"/>
                </a:cxn>
                <a:cxn ang="0">
                  <a:pos x="1" y="1"/>
                </a:cxn>
                <a:cxn ang="0">
                  <a:pos x="6" y="0"/>
                </a:cxn>
                <a:cxn ang="0">
                  <a:pos x="9" y="0"/>
                </a:cxn>
                <a:cxn ang="0">
                  <a:pos x="17" y="2"/>
                </a:cxn>
                <a:cxn ang="0">
                  <a:pos x="20" y="4"/>
                </a:cxn>
                <a:cxn ang="0">
                  <a:pos x="24" y="6"/>
                </a:cxn>
                <a:cxn ang="0">
                  <a:pos x="27" y="8"/>
                </a:cxn>
                <a:cxn ang="0">
                  <a:pos x="28" y="12"/>
                </a:cxn>
                <a:cxn ang="0">
                  <a:pos x="28" y="12"/>
                </a:cxn>
              </a:cxnLst>
              <a:rect l="0" t="0" r="r" b="b"/>
              <a:pathLst>
                <a:path w="28" h="20">
                  <a:moveTo>
                    <a:pt x="28" y="12"/>
                  </a:moveTo>
                  <a:lnTo>
                    <a:pt x="28" y="12"/>
                  </a:lnTo>
                  <a:lnTo>
                    <a:pt x="27" y="15"/>
                  </a:lnTo>
                  <a:lnTo>
                    <a:pt x="26" y="17"/>
                  </a:lnTo>
                  <a:lnTo>
                    <a:pt x="22" y="19"/>
                  </a:lnTo>
                  <a:lnTo>
                    <a:pt x="16" y="20"/>
                  </a:lnTo>
                  <a:lnTo>
                    <a:pt x="9" y="20"/>
                  </a:lnTo>
                  <a:lnTo>
                    <a:pt x="9" y="20"/>
                  </a:lnTo>
                  <a:lnTo>
                    <a:pt x="7" y="15"/>
                  </a:lnTo>
                  <a:lnTo>
                    <a:pt x="2" y="10"/>
                  </a:lnTo>
                  <a:lnTo>
                    <a:pt x="1" y="8"/>
                  </a:lnTo>
                  <a:lnTo>
                    <a:pt x="0" y="6"/>
                  </a:lnTo>
                  <a:lnTo>
                    <a:pt x="0" y="4"/>
                  </a:lnTo>
                  <a:lnTo>
                    <a:pt x="1" y="1"/>
                  </a:lnTo>
                  <a:lnTo>
                    <a:pt x="1" y="1"/>
                  </a:lnTo>
                  <a:lnTo>
                    <a:pt x="6" y="0"/>
                  </a:lnTo>
                  <a:lnTo>
                    <a:pt x="9" y="0"/>
                  </a:lnTo>
                  <a:lnTo>
                    <a:pt x="17" y="2"/>
                  </a:lnTo>
                  <a:lnTo>
                    <a:pt x="20" y="4"/>
                  </a:lnTo>
                  <a:lnTo>
                    <a:pt x="24" y="6"/>
                  </a:lnTo>
                  <a:lnTo>
                    <a:pt x="27" y="8"/>
                  </a:lnTo>
                  <a:lnTo>
                    <a:pt x="28" y="12"/>
                  </a:lnTo>
                  <a:lnTo>
                    <a:pt x="28" y="1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4" name="Freeform 251">
              <a:extLst>
                <a:ext uri="{FF2B5EF4-FFF2-40B4-BE49-F238E27FC236}">
                  <a16:creationId xmlns:a16="http://schemas.microsoft.com/office/drawing/2014/main" id="{E7AF1E7B-AC9C-44AF-9254-27ECEFC264D0}"/>
                </a:ext>
              </a:extLst>
            </p:cNvPr>
            <p:cNvSpPr>
              <a:spLocks noEditPoints="1"/>
            </p:cNvSpPr>
            <p:nvPr/>
          </p:nvSpPr>
          <p:spPr bwMode="auto">
            <a:xfrm>
              <a:off x="5473701" y="3829050"/>
              <a:ext cx="33338" cy="30163"/>
            </a:xfrm>
            <a:custGeom>
              <a:avLst/>
              <a:gdLst/>
              <a:ahLst/>
              <a:cxnLst>
                <a:cxn ang="0">
                  <a:pos x="53" y="6"/>
                </a:cxn>
                <a:cxn ang="0">
                  <a:pos x="53" y="6"/>
                </a:cxn>
                <a:cxn ang="0">
                  <a:pos x="59" y="15"/>
                </a:cxn>
                <a:cxn ang="0">
                  <a:pos x="62" y="24"/>
                </a:cxn>
                <a:cxn ang="0">
                  <a:pos x="63" y="31"/>
                </a:cxn>
                <a:cxn ang="0">
                  <a:pos x="62" y="39"/>
                </a:cxn>
                <a:cxn ang="0">
                  <a:pos x="58" y="44"/>
                </a:cxn>
                <a:cxn ang="0">
                  <a:pos x="54" y="49"/>
                </a:cxn>
                <a:cxn ang="0">
                  <a:pos x="47" y="52"/>
                </a:cxn>
                <a:cxn ang="0">
                  <a:pos x="41" y="56"/>
                </a:cxn>
                <a:cxn ang="0">
                  <a:pos x="33" y="57"/>
                </a:cxn>
                <a:cxn ang="0">
                  <a:pos x="26" y="57"/>
                </a:cxn>
                <a:cxn ang="0">
                  <a:pos x="18" y="56"/>
                </a:cxn>
                <a:cxn ang="0">
                  <a:pos x="12" y="52"/>
                </a:cxn>
                <a:cxn ang="0">
                  <a:pos x="7" y="47"/>
                </a:cxn>
                <a:cxn ang="0">
                  <a:pos x="2" y="42"/>
                </a:cxn>
                <a:cxn ang="0">
                  <a:pos x="0" y="33"/>
                </a:cxn>
                <a:cxn ang="0">
                  <a:pos x="0" y="22"/>
                </a:cxn>
                <a:cxn ang="0">
                  <a:pos x="0" y="22"/>
                </a:cxn>
                <a:cxn ang="0">
                  <a:pos x="1" y="18"/>
                </a:cxn>
                <a:cxn ang="0">
                  <a:pos x="2" y="15"/>
                </a:cxn>
                <a:cxn ang="0">
                  <a:pos x="4" y="12"/>
                </a:cxn>
                <a:cxn ang="0">
                  <a:pos x="7" y="9"/>
                </a:cxn>
                <a:cxn ang="0">
                  <a:pos x="12" y="4"/>
                </a:cxn>
                <a:cxn ang="0">
                  <a:pos x="18" y="1"/>
                </a:cxn>
                <a:cxn ang="0">
                  <a:pos x="27" y="0"/>
                </a:cxn>
                <a:cxn ang="0">
                  <a:pos x="35" y="1"/>
                </a:cxn>
                <a:cxn ang="0">
                  <a:pos x="44" y="3"/>
                </a:cxn>
                <a:cxn ang="0">
                  <a:pos x="53" y="6"/>
                </a:cxn>
                <a:cxn ang="0">
                  <a:pos x="53" y="6"/>
                </a:cxn>
                <a:cxn ang="0">
                  <a:pos x="17" y="25"/>
                </a:cxn>
                <a:cxn ang="0">
                  <a:pos x="17" y="25"/>
                </a:cxn>
                <a:cxn ang="0">
                  <a:pos x="18" y="30"/>
                </a:cxn>
                <a:cxn ang="0">
                  <a:pos x="20" y="34"/>
                </a:cxn>
                <a:cxn ang="0">
                  <a:pos x="24" y="37"/>
                </a:cxn>
                <a:cxn ang="0">
                  <a:pos x="27" y="40"/>
                </a:cxn>
                <a:cxn ang="0">
                  <a:pos x="31" y="41"/>
                </a:cxn>
                <a:cxn ang="0">
                  <a:pos x="35" y="41"/>
                </a:cxn>
                <a:cxn ang="0">
                  <a:pos x="41" y="40"/>
                </a:cxn>
                <a:cxn ang="0">
                  <a:pos x="45" y="36"/>
                </a:cxn>
                <a:cxn ang="0">
                  <a:pos x="45" y="36"/>
                </a:cxn>
                <a:cxn ang="0">
                  <a:pos x="45" y="27"/>
                </a:cxn>
                <a:cxn ang="0">
                  <a:pos x="44" y="19"/>
                </a:cxn>
                <a:cxn ang="0">
                  <a:pos x="44" y="19"/>
                </a:cxn>
                <a:cxn ang="0">
                  <a:pos x="35" y="18"/>
                </a:cxn>
                <a:cxn ang="0">
                  <a:pos x="29" y="19"/>
                </a:cxn>
                <a:cxn ang="0">
                  <a:pos x="24" y="21"/>
                </a:cxn>
                <a:cxn ang="0">
                  <a:pos x="17" y="25"/>
                </a:cxn>
                <a:cxn ang="0">
                  <a:pos x="17" y="25"/>
                </a:cxn>
              </a:cxnLst>
              <a:rect l="0" t="0" r="r" b="b"/>
              <a:pathLst>
                <a:path w="62" h="57">
                  <a:moveTo>
                    <a:pt x="53" y="6"/>
                  </a:moveTo>
                  <a:lnTo>
                    <a:pt x="53" y="6"/>
                  </a:lnTo>
                  <a:lnTo>
                    <a:pt x="59" y="15"/>
                  </a:lnTo>
                  <a:lnTo>
                    <a:pt x="62" y="24"/>
                  </a:lnTo>
                  <a:lnTo>
                    <a:pt x="63" y="31"/>
                  </a:lnTo>
                  <a:lnTo>
                    <a:pt x="62" y="39"/>
                  </a:lnTo>
                  <a:lnTo>
                    <a:pt x="58" y="44"/>
                  </a:lnTo>
                  <a:lnTo>
                    <a:pt x="54" y="49"/>
                  </a:lnTo>
                  <a:lnTo>
                    <a:pt x="47" y="52"/>
                  </a:lnTo>
                  <a:lnTo>
                    <a:pt x="41" y="56"/>
                  </a:lnTo>
                  <a:lnTo>
                    <a:pt x="33" y="57"/>
                  </a:lnTo>
                  <a:lnTo>
                    <a:pt x="26" y="57"/>
                  </a:lnTo>
                  <a:lnTo>
                    <a:pt x="18" y="56"/>
                  </a:lnTo>
                  <a:lnTo>
                    <a:pt x="12" y="52"/>
                  </a:lnTo>
                  <a:lnTo>
                    <a:pt x="7" y="47"/>
                  </a:lnTo>
                  <a:lnTo>
                    <a:pt x="2" y="42"/>
                  </a:lnTo>
                  <a:lnTo>
                    <a:pt x="0" y="33"/>
                  </a:lnTo>
                  <a:lnTo>
                    <a:pt x="0" y="22"/>
                  </a:lnTo>
                  <a:lnTo>
                    <a:pt x="0" y="22"/>
                  </a:lnTo>
                  <a:lnTo>
                    <a:pt x="1" y="18"/>
                  </a:lnTo>
                  <a:lnTo>
                    <a:pt x="2" y="15"/>
                  </a:lnTo>
                  <a:lnTo>
                    <a:pt x="4" y="12"/>
                  </a:lnTo>
                  <a:lnTo>
                    <a:pt x="7" y="9"/>
                  </a:lnTo>
                  <a:lnTo>
                    <a:pt x="12" y="4"/>
                  </a:lnTo>
                  <a:lnTo>
                    <a:pt x="18" y="1"/>
                  </a:lnTo>
                  <a:lnTo>
                    <a:pt x="27" y="0"/>
                  </a:lnTo>
                  <a:lnTo>
                    <a:pt x="35" y="1"/>
                  </a:lnTo>
                  <a:lnTo>
                    <a:pt x="44" y="3"/>
                  </a:lnTo>
                  <a:lnTo>
                    <a:pt x="53" y="6"/>
                  </a:lnTo>
                  <a:lnTo>
                    <a:pt x="53" y="6"/>
                  </a:lnTo>
                  <a:close/>
                  <a:moveTo>
                    <a:pt x="17" y="25"/>
                  </a:moveTo>
                  <a:lnTo>
                    <a:pt x="17" y="25"/>
                  </a:lnTo>
                  <a:lnTo>
                    <a:pt x="18" y="30"/>
                  </a:lnTo>
                  <a:lnTo>
                    <a:pt x="20" y="34"/>
                  </a:lnTo>
                  <a:lnTo>
                    <a:pt x="24" y="37"/>
                  </a:lnTo>
                  <a:lnTo>
                    <a:pt x="27" y="40"/>
                  </a:lnTo>
                  <a:lnTo>
                    <a:pt x="31" y="41"/>
                  </a:lnTo>
                  <a:lnTo>
                    <a:pt x="35" y="41"/>
                  </a:lnTo>
                  <a:lnTo>
                    <a:pt x="41" y="40"/>
                  </a:lnTo>
                  <a:lnTo>
                    <a:pt x="45" y="36"/>
                  </a:lnTo>
                  <a:lnTo>
                    <a:pt x="45" y="36"/>
                  </a:lnTo>
                  <a:lnTo>
                    <a:pt x="45" y="27"/>
                  </a:lnTo>
                  <a:lnTo>
                    <a:pt x="44" y="19"/>
                  </a:lnTo>
                  <a:lnTo>
                    <a:pt x="44" y="19"/>
                  </a:lnTo>
                  <a:lnTo>
                    <a:pt x="35" y="18"/>
                  </a:lnTo>
                  <a:lnTo>
                    <a:pt x="29" y="19"/>
                  </a:lnTo>
                  <a:lnTo>
                    <a:pt x="24" y="21"/>
                  </a:lnTo>
                  <a:lnTo>
                    <a:pt x="17" y="25"/>
                  </a:lnTo>
                  <a:lnTo>
                    <a:pt x="17" y="2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5" name="Freeform 252">
              <a:extLst>
                <a:ext uri="{FF2B5EF4-FFF2-40B4-BE49-F238E27FC236}">
                  <a16:creationId xmlns:a16="http://schemas.microsoft.com/office/drawing/2014/main" id="{FC6BFE04-9B3E-473D-8DF8-79BCC4425795}"/>
                </a:ext>
              </a:extLst>
            </p:cNvPr>
            <p:cNvSpPr>
              <a:spLocks noEditPoints="1"/>
            </p:cNvSpPr>
            <p:nvPr/>
          </p:nvSpPr>
          <p:spPr bwMode="auto">
            <a:xfrm>
              <a:off x="5627688" y="3665538"/>
              <a:ext cx="312738" cy="215900"/>
            </a:xfrm>
            <a:custGeom>
              <a:avLst/>
              <a:gdLst/>
              <a:ahLst/>
              <a:cxnLst>
                <a:cxn ang="0">
                  <a:pos x="528" y="66"/>
                </a:cxn>
                <a:cxn ang="0">
                  <a:pos x="536" y="127"/>
                </a:cxn>
                <a:cxn ang="0">
                  <a:pos x="575" y="159"/>
                </a:cxn>
                <a:cxn ang="0">
                  <a:pos x="572" y="214"/>
                </a:cxn>
                <a:cxn ang="0">
                  <a:pos x="576" y="250"/>
                </a:cxn>
                <a:cxn ang="0">
                  <a:pos x="507" y="334"/>
                </a:cxn>
                <a:cxn ang="0">
                  <a:pos x="449" y="321"/>
                </a:cxn>
                <a:cxn ang="0">
                  <a:pos x="370" y="333"/>
                </a:cxn>
                <a:cxn ang="0">
                  <a:pos x="328" y="382"/>
                </a:cxn>
                <a:cxn ang="0">
                  <a:pos x="285" y="353"/>
                </a:cxn>
                <a:cxn ang="0">
                  <a:pos x="242" y="403"/>
                </a:cxn>
                <a:cxn ang="0">
                  <a:pos x="194" y="366"/>
                </a:cxn>
                <a:cxn ang="0">
                  <a:pos x="125" y="360"/>
                </a:cxn>
                <a:cxn ang="0">
                  <a:pos x="57" y="378"/>
                </a:cxn>
                <a:cxn ang="0">
                  <a:pos x="32" y="265"/>
                </a:cxn>
                <a:cxn ang="0">
                  <a:pos x="42" y="216"/>
                </a:cxn>
                <a:cxn ang="0">
                  <a:pos x="1" y="149"/>
                </a:cxn>
                <a:cxn ang="0">
                  <a:pos x="89" y="82"/>
                </a:cxn>
                <a:cxn ang="0">
                  <a:pos x="157" y="97"/>
                </a:cxn>
                <a:cxn ang="0">
                  <a:pos x="244" y="78"/>
                </a:cxn>
                <a:cxn ang="0">
                  <a:pos x="288" y="34"/>
                </a:cxn>
                <a:cxn ang="0">
                  <a:pos x="344" y="55"/>
                </a:cxn>
                <a:cxn ang="0">
                  <a:pos x="401" y="23"/>
                </a:cxn>
                <a:cxn ang="0">
                  <a:pos x="470" y="1"/>
                </a:cxn>
                <a:cxn ang="0">
                  <a:pos x="478" y="73"/>
                </a:cxn>
                <a:cxn ang="0">
                  <a:pos x="511" y="254"/>
                </a:cxn>
                <a:cxn ang="0">
                  <a:pos x="463" y="298"/>
                </a:cxn>
                <a:cxn ang="0">
                  <a:pos x="517" y="302"/>
                </a:cxn>
                <a:cxn ang="0">
                  <a:pos x="532" y="246"/>
                </a:cxn>
                <a:cxn ang="0">
                  <a:pos x="540" y="215"/>
                </a:cxn>
                <a:cxn ang="0">
                  <a:pos x="530" y="181"/>
                </a:cxn>
                <a:cxn ang="0">
                  <a:pos x="512" y="143"/>
                </a:cxn>
                <a:cxn ang="0">
                  <a:pos x="536" y="84"/>
                </a:cxn>
                <a:cxn ang="0">
                  <a:pos x="469" y="24"/>
                </a:cxn>
                <a:cxn ang="0">
                  <a:pos x="62" y="206"/>
                </a:cxn>
                <a:cxn ang="0">
                  <a:pos x="27" y="246"/>
                </a:cxn>
                <a:cxn ang="0">
                  <a:pos x="85" y="267"/>
                </a:cxn>
                <a:cxn ang="0">
                  <a:pos x="65" y="356"/>
                </a:cxn>
                <a:cxn ang="0">
                  <a:pos x="164" y="385"/>
                </a:cxn>
                <a:cxn ang="0">
                  <a:pos x="158" y="331"/>
                </a:cxn>
                <a:cxn ang="0">
                  <a:pos x="102" y="216"/>
                </a:cxn>
                <a:cxn ang="0">
                  <a:pos x="104" y="145"/>
                </a:cxn>
                <a:cxn ang="0">
                  <a:pos x="340" y="94"/>
                </a:cxn>
                <a:cxn ang="0">
                  <a:pos x="381" y="32"/>
                </a:cxn>
                <a:cxn ang="0">
                  <a:pos x="338" y="78"/>
                </a:cxn>
                <a:cxn ang="0">
                  <a:pos x="267" y="92"/>
                </a:cxn>
                <a:cxn ang="0">
                  <a:pos x="179" y="91"/>
                </a:cxn>
                <a:cxn ang="0">
                  <a:pos x="136" y="115"/>
                </a:cxn>
                <a:cxn ang="0">
                  <a:pos x="83" y="139"/>
                </a:cxn>
                <a:cxn ang="0">
                  <a:pos x="37" y="186"/>
                </a:cxn>
                <a:cxn ang="0">
                  <a:pos x="332" y="117"/>
                </a:cxn>
                <a:cxn ang="0">
                  <a:pos x="110" y="189"/>
                </a:cxn>
                <a:cxn ang="0">
                  <a:pos x="128" y="292"/>
                </a:cxn>
                <a:cxn ang="0">
                  <a:pos x="304" y="296"/>
                </a:cxn>
                <a:cxn ang="0">
                  <a:pos x="494" y="248"/>
                </a:cxn>
                <a:cxn ang="0">
                  <a:pos x="464" y="79"/>
                </a:cxn>
                <a:cxn ang="0">
                  <a:pos x="263" y="357"/>
                </a:cxn>
                <a:cxn ang="0">
                  <a:pos x="334" y="360"/>
                </a:cxn>
                <a:cxn ang="0">
                  <a:pos x="396" y="321"/>
                </a:cxn>
                <a:cxn ang="0">
                  <a:pos x="318" y="311"/>
                </a:cxn>
              </a:cxnLst>
              <a:rect l="0" t="0" r="r" b="b"/>
              <a:pathLst>
                <a:path w="590" h="408">
                  <a:moveTo>
                    <a:pt x="479" y="0"/>
                  </a:moveTo>
                  <a:lnTo>
                    <a:pt x="479" y="0"/>
                  </a:lnTo>
                  <a:lnTo>
                    <a:pt x="482" y="5"/>
                  </a:lnTo>
                  <a:lnTo>
                    <a:pt x="485" y="12"/>
                  </a:lnTo>
                  <a:lnTo>
                    <a:pt x="490" y="26"/>
                  </a:lnTo>
                  <a:lnTo>
                    <a:pt x="494" y="40"/>
                  </a:lnTo>
                  <a:lnTo>
                    <a:pt x="496" y="47"/>
                  </a:lnTo>
                  <a:lnTo>
                    <a:pt x="500" y="52"/>
                  </a:lnTo>
                  <a:lnTo>
                    <a:pt x="500" y="52"/>
                  </a:lnTo>
                  <a:lnTo>
                    <a:pt x="511" y="57"/>
                  </a:lnTo>
                  <a:lnTo>
                    <a:pt x="523" y="64"/>
                  </a:lnTo>
                  <a:lnTo>
                    <a:pt x="528" y="66"/>
                  </a:lnTo>
                  <a:lnTo>
                    <a:pt x="536" y="67"/>
                  </a:lnTo>
                  <a:lnTo>
                    <a:pt x="542" y="69"/>
                  </a:lnTo>
                  <a:lnTo>
                    <a:pt x="551" y="69"/>
                  </a:lnTo>
                  <a:lnTo>
                    <a:pt x="551" y="69"/>
                  </a:lnTo>
                  <a:lnTo>
                    <a:pt x="552" y="72"/>
                  </a:lnTo>
                  <a:lnTo>
                    <a:pt x="553" y="76"/>
                  </a:lnTo>
                  <a:lnTo>
                    <a:pt x="553" y="83"/>
                  </a:lnTo>
                  <a:lnTo>
                    <a:pt x="552" y="90"/>
                  </a:lnTo>
                  <a:lnTo>
                    <a:pt x="549" y="97"/>
                  </a:lnTo>
                  <a:lnTo>
                    <a:pt x="541" y="112"/>
                  </a:lnTo>
                  <a:lnTo>
                    <a:pt x="538" y="119"/>
                  </a:lnTo>
                  <a:lnTo>
                    <a:pt x="536" y="127"/>
                  </a:lnTo>
                  <a:lnTo>
                    <a:pt x="536" y="127"/>
                  </a:lnTo>
                  <a:lnTo>
                    <a:pt x="539" y="132"/>
                  </a:lnTo>
                  <a:lnTo>
                    <a:pt x="542" y="136"/>
                  </a:lnTo>
                  <a:lnTo>
                    <a:pt x="546" y="138"/>
                  </a:lnTo>
                  <a:lnTo>
                    <a:pt x="551" y="140"/>
                  </a:lnTo>
                  <a:lnTo>
                    <a:pt x="561" y="142"/>
                  </a:lnTo>
                  <a:lnTo>
                    <a:pt x="573" y="144"/>
                  </a:lnTo>
                  <a:lnTo>
                    <a:pt x="573" y="144"/>
                  </a:lnTo>
                  <a:lnTo>
                    <a:pt x="575" y="148"/>
                  </a:lnTo>
                  <a:lnTo>
                    <a:pt x="576" y="153"/>
                  </a:lnTo>
                  <a:lnTo>
                    <a:pt x="576" y="156"/>
                  </a:lnTo>
                  <a:lnTo>
                    <a:pt x="575" y="159"/>
                  </a:lnTo>
                  <a:lnTo>
                    <a:pt x="572" y="166"/>
                  </a:lnTo>
                  <a:lnTo>
                    <a:pt x="567" y="170"/>
                  </a:lnTo>
                  <a:lnTo>
                    <a:pt x="555" y="179"/>
                  </a:lnTo>
                  <a:lnTo>
                    <a:pt x="550" y="185"/>
                  </a:lnTo>
                  <a:lnTo>
                    <a:pt x="549" y="188"/>
                  </a:lnTo>
                  <a:lnTo>
                    <a:pt x="546" y="191"/>
                  </a:lnTo>
                  <a:lnTo>
                    <a:pt x="546" y="191"/>
                  </a:lnTo>
                  <a:lnTo>
                    <a:pt x="549" y="194"/>
                  </a:lnTo>
                  <a:lnTo>
                    <a:pt x="551" y="199"/>
                  </a:lnTo>
                  <a:lnTo>
                    <a:pt x="557" y="204"/>
                  </a:lnTo>
                  <a:lnTo>
                    <a:pt x="565" y="209"/>
                  </a:lnTo>
                  <a:lnTo>
                    <a:pt x="572" y="214"/>
                  </a:lnTo>
                  <a:lnTo>
                    <a:pt x="580" y="218"/>
                  </a:lnTo>
                  <a:lnTo>
                    <a:pt x="585" y="223"/>
                  </a:lnTo>
                  <a:lnTo>
                    <a:pt x="587" y="225"/>
                  </a:lnTo>
                  <a:lnTo>
                    <a:pt x="589" y="229"/>
                  </a:lnTo>
                  <a:lnTo>
                    <a:pt x="590" y="232"/>
                  </a:lnTo>
                  <a:lnTo>
                    <a:pt x="590" y="236"/>
                  </a:lnTo>
                  <a:lnTo>
                    <a:pt x="590" y="236"/>
                  </a:lnTo>
                  <a:lnTo>
                    <a:pt x="589" y="239"/>
                  </a:lnTo>
                  <a:lnTo>
                    <a:pt x="588" y="243"/>
                  </a:lnTo>
                  <a:lnTo>
                    <a:pt x="586" y="245"/>
                  </a:lnTo>
                  <a:lnTo>
                    <a:pt x="583" y="247"/>
                  </a:lnTo>
                  <a:lnTo>
                    <a:pt x="576" y="250"/>
                  </a:lnTo>
                  <a:lnTo>
                    <a:pt x="568" y="253"/>
                  </a:lnTo>
                  <a:lnTo>
                    <a:pt x="551" y="259"/>
                  </a:lnTo>
                  <a:lnTo>
                    <a:pt x="542" y="262"/>
                  </a:lnTo>
                  <a:lnTo>
                    <a:pt x="536" y="266"/>
                  </a:lnTo>
                  <a:lnTo>
                    <a:pt x="536" y="266"/>
                  </a:lnTo>
                  <a:lnTo>
                    <a:pt x="535" y="289"/>
                  </a:lnTo>
                  <a:lnTo>
                    <a:pt x="532" y="307"/>
                  </a:lnTo>
                  <a:lnTo>
                    <a:pt x="528" y="322"/>
                  </a:lnTo>
                  <a:lnTo>
                    <a:pt x="523" y="338"/>
                  </a:lnTo>
                  <a:lnTo>
                    <a:pt x="523" y="338"/>
                  </a:lnTo>
                  <a:lnTo>
                    <a:pt x="514" y="337"/>
                  </a:lnTo>
                  <a:lnTo>
                    <a:pt x="507" y="334"/>
                  </a:lnTo>
                  <a:lnTo>
                    <a:pt x="501" y="328"/>
                  </a:lnTo>
                  <a:lnTo>
                    <a:pt x="498" y="323"/>
                  </a:lnTo>
                  <a:lnTo>
                    <a:pt x="498" y="323"/>
                  </a:lnTo>
                  <a:lnTo>
                    <a:pt x="490" y="321"/>
                  </a:lnTo>
                  <a:lnTo>
                    <a:pt x="477" y="319"/>
                  </a:lnTo>
                  <a:lnTo>
                    <a:pt x="470" y="318"/>
                  </a:lnTo>
                  <a:lnTo>
                    <a:pt x="465" y="315"/>
                  </a:lnTo>
                  <a:lnTo>
                    <a:pt x="460" y="313"/>
                  </a:lnTo>
                  <a:lnTo>
                    <a:pt x="456" y="309"/>
                  </a:lnTo>
                  <a:lnTo>
                    <a:pt x="456" y="309"/>
                  </a:lnTo>
                  <a:lnTo>
                    <a:pt x="452" y="314"/>
                  </a:lnTo>
                  <a:lnTo>
                    <a:pt x="449" y="321"/>
                  </a:lnTo>
                  <a:lnTo>
                    <a:pt x="443" y="335"/>
                  </a:lnTo>
                  <a:lnTo>
                    <a:pt x="439" y="341"/>
                  </a:lnTo>
                  <a:lnTo>
                    <a:pt x="436" y="348"/>
                  </a:lnTo>
                  <a:lnTo>
                    <a:pt x="431" y="353"/>
                  </a:lnTo>
                  <a:lnTo>
                    <a:pt x="424" y="356"/>
                  </a:lnTo>
                  <a:lnTo>
                    <a:pt x="424" y="356"/>
                  </a:lnTo>
                  <a:lnTo>
                    <a:pt x="403" y="341"/>
                  </a:lnTo>
                  <a:lnTo>
                    <a:pt x="391" y="334"/>
                  </a:lnTo>
                  <a:lnTo>
                    <a:pt x="378" y="328"/>
                  </a:lnTo>
                  <a:lnTo>
                    <a:pt x="378" y="328"/>
                  </a:lnTo>
                  <a:lnTo>
                    <a:pt x="373" y="329"/>
                  </a:lnTo>
                  <a:lnTo>
                    <a:pt x="370" y="333"/>
                  </a:lnTo>
                  <a:lnTo>
                    <a:pt x="365" y="336"/>
                  </a:lnTo>
                  <a:lnTo>
                    <a:pt x="363" y="339"/>
                  </a:lnTo>
                  <a:lnTo>
                    <a:pt x="358" y="349"/>
                  </a:lnTo>
                  <a:lnTo>
                    <a:pt x="354" y="358"/>
                  </a:lnTo>
                  <a:lnTo>
                    <a:pt x="349" y="368"/>
                  </a:lnTo>
                  <a:lnTo>
                    <a:pt x="344" y="375"/>
                  </a:lnTo>
                  <a:lnTo>
                    <a:pt x="342" y="379"/>
                  </a:lnTo>
                  <a:lnTo>
                    <a:pt x="339" y="381"/>
                  </a:lnTo>
                  <a:lnTo>
                    <a:pt x="334" y="382"/>
                  </a:lnTo>
                  <a:lnTo>
                    <a:pt x="331" y="383"/>
                  </a:lnTo>
                  <a:lnTo>
                    <a:pt x="331" y="383"/>
                  </a:lnTo>
                  <a:lnTo>
                    <a:pt x="328" y="382"/>
                  </a:lnTo>
                  <a:lnTo>
                    <a:pt x="325" y="381"/>
                  </a:lnTo>
                  <a:lnTo>
                    <a:pt x="320" y="378"/>
                  </a:lnTo>
                  <a:lnTo>
                    <a:pt x="316" y="372"/>
                  </a:lnTo>
                  <a:lnTo>
                    <a:pt x="313" y="367"/>
                  </a:lnTo>
                  <a:lnTo>
                    <a:pt x="310" y="360"/>
                  </a:lnTo>
                  <a:lnTo>
                    <a:pt x="305" y="355"/>
                  </a:lnTo>
                  <a:lnTo>
                    <a:pt x="300" y="351"/>
                  </a:lnTo>
                  <a:lnTo>
                    <a:pt x="297" y="350"/>
                  </a:lnTo>
                  <a:lnTo>
                    <a:pt x="294" y="349"/>
                  </a:lnTo>
                  <a:lnTo>
                    <a:pt x="294" y="349"/>
                  </a:lnTo>
                  <a:lnTo>
                    <a:pt x="288" y="350"/>
                  </a:lnTo>
                  <a:lnTo>
                    <a:pt x="285" y="353"/>
                  </a:lnTo>
                  <a:lnTo>
                    <a:pt x="281" y="355"/>
                  </a:lnTo>
                  <a:lnTo>
                    <a:pt x="279" y="359"/>
                  </a:lnTo>
                  <a:lnTo>
                    <a:pt x="272" y="368"/>
                  </a:lnTo>
                  <a:lnTo>
                    <a:pt x="268" y="376"/>
                  </a:lnTo>
                  <a:lnTo>
                    <a:pt x="264" y="386"/>
                  </a:lnTo>
                  <a:lnTo>
                    <a:pt x="258" y="395"/>
                  </a:lnTo>
                  <a:lnTo>
                    <a:pt x="256" y="398"/>
                  </a:lnTo>
                  <a:lnTo>
                    <a:pt x="253" y="400"/>
                  </a:lnTo>
                  <a:lnTo>
                    <a:pt x="250" y="402"/>
                  </a:lnTo>
                  <a:lnTo>
                    <a:pt x="247" y="403"/>
                  </a:lnTo>
                  <a:lnTo>
                    <a:pt x="247" y="403"/>
                  </a:lnTo>
                  <a:lnTo>
                    <a:pt x="242" y="403"/>
                  </a:lnTo>
                  <a:lnTo>
                    <a:pt x="238" y="401"/>
                  </a:lnTo>
                  <a:lnTo>
                    <a:pt x="235" y="397"/>
                  </a:lnTo>
                  <a:lnTo>
                    <a:pt x="232" y="393"/>
                  </a:lnTo>
                  <a:lnTo>
                    <a:pt x="225" y="383"/>
                  </a:lnTo>
                  <a:lnTo>
                    <a:pt x="222" y="378"/>
                  </a:lnTo>
                  <a:lnTo>
                    <a:pt x="219" y="373"/>
                  </a:lnTo>
                  <a:lnTo>
                    <a:pt x="219" y="373"/>
                  </a:lnTo>
                  <a:lnTo>
                    <a:pt x="211" y="372"/>
                  </a:lnTo>
                  <a:lnTo>
                    <a:pt x="205" y="371"/>
                  </a:lnTo>
                  <a:lnTo>
                    <a:pt x="199" y="369"/>
                  </a:lnTo>
                  <a:lnTo>
                    <a:pt x="194" y="366"/>
                  </a:lnTo>
                  <a:lnTo>
                    <a:pt x="194" y="366"/>
                  </a:lnTo>
                  <a:lnTo>
                    <a:pt x="179" y="386"/>
                  </a:lnTo>
                  <a:lnTo>
                    <a:pt x="171" y="397"/>
                  </a:lnTo>
                  <a:lnTo>
                    <a:pt x="164" y="408"/>
                  </a:lnTo>
                  <a:lnTo>
                    <a:pt x="164" y="408"/>
                  </a:lnTo>
                  <a:lnTo>
                    <a:pt x="160" y="405"/>
                  </a:lnTo>
                  <a:lnTo>
                    <a:pt x="157" y="404"/>
                  </a:lnTo>
                  <a:lnTo>
                    <a:pt x="151" y="399"/>
                  </a:lnTo>
                  <a:lnTo>
                    <a:pt x="146" y="393"/>
                  </a:lnTo>
                  <a:lnTo>
                    <a:pt x="143" y="385"/>
                  </a:lnTo>
                  <a:lnTo>
                    <a:pt x="135" y="371"/>
                  </a:lnTo>
                  <a:lnTo>
                    <a:pt x="130" y="365"/>
                  </a:lnTo>
                  <a:lnTo>
                    <a:pt x="125" y="360"/>
                  </a:lnTo>
                  <a:lnTo>
                    <a:pt x="125" y="360"/>
                  </a:lnTo>
                  <a:lnTo>
                    <a:pt x="120" y="359"/>
                  </a:lnTo>
                  <a:lnTo>
                    <a:pt x="116" y="359"/>
                  </a:lnTo>
                  <a:lnTo>
                    <a:pt x="108" y="360"/>
                  </a:lnTo>
                  <a:lnTo>
                    <a:pt x="101" y="364"/>
                  </a:lnTo>
                  <a:lnTo>
                    <a:pt x="93" y="368"/>
                  </a:lnTo>
                  <a:lnTo>
                    <a:pt x="86" y="372"/>
                  </a:lnTo>
                  <a:lnTo>
                    <a:pt x="77" y="375"/>
                  </a:lnTo>
                  <a:lnTo>
                    <a:pt x="68" y="378"/>
                  </a:lnTo>
                  <a:lnTo>
                    <a:pt x="62" y="378"/>
                  </a:lnTo>
                  <a:lnTo>
                    <a:pt x="57" y="378"/>
                  </a:lnTo>
                  <a:lnTo>
                    <a:pt x="57" y="378"/>
                  </a:lnTo>
                  <a:lnTo>
                    <a:pt x="54" y="372"/>
                  </a:lnTo>
                  <a:lnTo>
                    <a:pt x="50" y="369"/>
                  </a:lnTo>
                  <a:lnTo>
                    <a:pt x="50" y="369"/>
                  </a:lnTo>
                  <a:lnTo>
                    <a:pt x="50" y="357"/>
                  </a:lnTo>
                  <a:lnTo>
                    <a:pt x="52" y="344"/>
                  </a:lnTo>
                  <a:lnTo>
                    <a:pt x="57" y="321"/>
                  </a:lnTo>
                  <a:lnTo>
                    <a:pt x="61" y="299"/>
                  </a:lnTo>
                  <a:lnTo>
                    <a:pt x="62" y="289"/>
                  </a:lnTo>
                  <a:lnTo>
                    <a:pt x="62" y="279"/>
                  </a:lnTo>
                  <a:lnTo>
                    <a:pt x="62" y="279"/>
                  </a:lnTo>
                  <a:lnTo>
                    <a:pt x="47" y="273"/>
                  </a:lnTo>
                  <a:lnTo>
                    <a:pt x="32" y="265"/>
                  </a:lnTo>
                  <a:lnTo>
                    <a:pt x="0" y="253"/>
                  </a:lnTo>
                  <a:lnTo>
                    <a:pt x="0" y="253"/>
                  </a:lnTo>
                  <a:lnTo>
                    <a:pt x="0" y="248"/>
                  </a:lnTo>
                  <a:lnTo>
                    <a:pt x="0" y="244"/>
                  </a:lnTo>
                  <a:lnTo>
                    <a:pt x="1" y="239"/>
                  </a:lnTo>
                  <a:lnTo>
                    <a:pt x="4" y="236"/>
                  </a:lnTo>
                  <a:lnTo>
                    <a:pt x="8" y="231"/>
                  </a:lnTo>
                  <a:lnTo>
                    <a:pt x="14" y="228"/>
                  </a:lnTo>
                  <a:lnTo>
                    <a:pt x="21" y="224"/>
                  </a:lnTo>
                  <a:lnTo>
                    <a:pt x="28" y="221"/>
                  </a:lnTo>
                  <a:lnTo>
                    <a:pt x="36" y="219"/>
                  </a:lnTo>
                  <a:lnTo>
                    <a:pt x="42" y="216"/>
                  </a:lnTo>
                  <a:lnTo>
                    <a:pt x="42" y="216"/>
                  </a:lnTo>
                  <a:lnTo>
                    <a:pt x="39" y="213"/>
                  </a:lnTo>
                  <a:lnTo>
                    <a:pt x="36" y="208"/>
                  </a:lnTo>
                  <a:lnTo>
                    <a:pt x="30" y="199"/>
                  </a:lnTo>
                  <a:lnTo>
                    <a:pt x="24" y="188"/>
                  </a:lnTo>
                  <a:lnTo>
                    <a:pt x="17" y="178"/>
                  </a:lnTo>
                  <a:lnTo>
                    <a:pt x="17" y="178"/>
                  </a:lnTo>
                  <a:lnTo>
                    <a:pt x="10" y="169"/>
                  </a:lnTo>
                  <a:lnTo>
                    <a:pt x="6" y="164"/>
                  </a:lnTo>
                  <a:lnTo>
                    <a:pt x="2" y="159"/>
                  </a:lnTo>
                  <a:lnTo>
                    <a:pt x="1" y="155"/>
                  </a:lnTo>
                  <a:lnTo>
                    <a:pt x="1" y="149"/>
                  </a:lnTo>
                  <a:lnTo>
                    <a:pt x="5" y="143"/>
                  </a:lnTo>
                  <a:lnTo>
                    <a:pt x="10" y="137"/>
                  </a:lnTo>
                  <a:lnTo>
                    <a:pt x="10" y="137"/>
                  </a:lnTo>
                  <a:lnTo>
                    <a:pt x="40" y="138"/>
                  </a:lnTo>
                  <a:lnTo>
                    <a:pt x="53" y="139"/>
                  </a:lnTo>
                  <a:lnTo>
                    <a:pt x="65" y="141"/>
                  </a:lnTo>
                  <a:lnTo>
                    <a:pt x="65" y="141"/>
                  </a:lnTo>
                  <a:lnTo>
                    <a:pt x="70" y="125"/>
                  </a:lnTo>
                  <a:lnTo>
                    <a:pt x="75" y="106"/>
                  </a:lnTo>
                  <a:lnTo>
                    <a:pt x="78" y="97"/>
                  </a:lnTo>
                  <a:lnTo>
                    <a:pt x="84" y="88"/>
                  </a:lnTo>
                  <a:lnTo>
                    <a:pt x="89" y="82"/>
                  </a:lnTo>
                  <a:lnTo>
                    <a:pt x="92" y="79"/>
                  </a:lnTo>
                  <a:lnTo>
                    <a:pt x="97" y="77"/>
                  </a:lnTo>
                  <a:lnTo>
                    <a:pt x="97" y="77"/>
                  </a:lnTo>
                  <a:lnTo>
                    <a:pt x="104" y="79"/>
                  </a:lnTo>
                  <a:lnTo>
                    <a:pt x="111" y="82"/>
                  </a:lnTo>
                  <a:lnTo>
                    <a:pt x="125" y="91"/>
                  </a:lnTo>
                  <a:lnTo>
                    <a:pt x="131" y="95"/>
                  </a:lnTo>
                  <a:lnTo>
                    <a:pt x="137" y="98"/>
                  </a:lnTo>
                  <a:lnTo>
                    <a:pt x="144" y="99"/>
                  </a:lnTo>
                  <a:lnTo>
                    <a:pt x="150" y="99"/>
                  </a:lnTo>
                  <a:lnTo>
                    <a:pt x="150" y="99"/>
                  </a:lnTo>
                  <a:lnTo>
                    <a:pt x="157" y="97"/>
                  </a:lnTo>
                  <a:lnTo>
                    <a:pt x="162" y="93"/>
                  </a:lnTo>
                  <a:lnTo>
                    <a:pt x="166" y="87"/>
                  </a:lnTo>
                  <a:lnTo>
                    <a:pt x="169" y="82"/>
                  </a:lnTo>
                  <a:lnTo>
                    <a:pt x="175" y="68"/>
                  </a:lnTo>
                  <a:lnTo>
                    <a:pt x="180" y="56"/>
                  </a:lnTo>
                  <a:lnTo>
                    <a:pt x="180" y="56"/>
                  </a:lnTo>
                  <a:lnTo>
                    <a:pt x="191" y="57"/>
                  </a:lnTo>
                  <a:lnTo>
                    <a:pt x="201" y="62"/>
                  </a:lnTo>
                  <a:lnTo>
                    <a:pt x="218" y="70"/>
                  </a:lnTo>
                  <a:lnTo>
                    <a:pt x="226" y="73"/>
                  </a:lnTo>
                  <a:lnTo>
                    <a:pt x="235" y="77"/>
                  </a:lnTo>
                  <a:lnTo>
                    <a:pt x="244" y="78"/>
                  </a:lnTo>
                  <a:lnTo>
                    <a:pt x="249" y="78"/>
                  </a:lnTo>
                  <a:lnTo>
                    <a:pt x="254" y="77"/>
                  </a:lnTo>
                  <a:lnTo>
                    <a:pt x="254" y="77"/>
                  </a:lnTo>
                  <a:lnTo>
                    <a:pt x="258" y="73"/>
                  </a:lnTo>
                  <a:lnTo>
                    <a:pt x="262" y="68"/>
                  </a:lnTo>
                  <a:lnTo>
                    <a:pt x="267" y="58"/>
                  </a:lnTo>
                  <a:lnTo>
                    <a:pt x="271" y="47"/>
                  </a:lnTo>
                  <a:lnTo>
                    <a:pt x="274" y="35"/>
                  </a:lnTo>
                  <a:lnTo>
                    <a:pt x="274" y="35"/>
                  </a:lnTo>
                  <a:lnTo>
                    <a:pt x="280" y="34"/>
                  </a:lnTo>
                  <a:lnTo>
                    <a:pt x="284" y="34"/>
                  </a:lnTo>
                  <a:lnTo>
                    <a:pt x="288" y="34"/>
                  </a:lnTo>
                  <a:lnTo>
                    <a:pt x="293" y="35"/>
                  </a:lnTo>
                  <a:lnTo>
                    <a:pt x="300" y="39"/>
                  </a:lnTo>
                  <a:lnTo>
                    <a:pt x="308" y="45"/>
                  </a:lnTo>
                  <a:lnTo>
                    <a:pt x="314" y="51"/>
                  </a:lnTo>
                  <a:lnTo>
                    <a:pt x="322" y="55"/>
                  </a:lnTo>
                  <a:lnTo>
                    <a:pt x="326" y="57"/>
                  </a:lnTo>
                  <a:lnTo>
                    <a:pt x="329" y="58"/>
                  </a:lnTo>
                  <a:lnTo>
                    <a:pt x="333" y="58"/>
                  </a:lnTo>
                  <a:lnTo>
                    <a:pt x="339" y="57"/>
                  </a:lnTo>
                  <a:lnTo>
                    <a:pt x="339" y="57"/>
                  </a:lnTo>
                  <a:lnTo>
                    <a:pt x="342" y="56"/>
                  </a:lnTo>
                  <a:lnTo>
                    <a:pt x="344" y="55"/>
                  </a:lnTo>
                  <a:lnTo>
                    <a:pt x="346" y="51"/>
                  </a:lnTo>
                  <a:lnTo>
                    <a:pt x="348" y="45"/>
                  </a:lnTo>
                  <a:lnTo>
                    <a:pt x="352" y="39"/>
                  </a:lnTo>
                  <a:lnTo>
                    <a:pt x="352" y="39"/>
                  </a:lnTo>
                  <a:lnTo>
                    <a:pt x="358" y="31"/>
                  </a:lnTo>
                  <a:lnTo>
                    <a:pt x="365" y="22"/>
                  </a:lnTo>
                  <a:lnTo>
                    <a:pt x="373" y="13"/>
                  </a:lnTo>
                  <a:lnTo>
                    <a:pt x="378" y="5"/>
                  </a:lnTo>
                  <a:lnTo>
                    <a:pt x="378" y="5"/>
                  </a:lnTo>
                  <a:lnTo>
                    <a:pt x="385" y="8"/>
                  </a:lnTo>
                  <a:lnTo>
                    <a:pt x="391" y="13"/>
                  </a:lnTo>
                  <a:lnTo>
                    <a:pt x="401" y="23"/>
                  </a:lnTo>
                  <a:lnTo>
                    <a:pt x="406" y="28"/>
                  </a:lnTo>
                  <a:lnTo>
                    <a:pt x="411" y="34"/>
                  </a:lnTo>
                  <a:lnTo>
                    <a:pt x="418" y="37"/>
                  </a:lnTo>
                  <a:lnTo>
                    <a:pt x="426" y="39"/>
                  </a:lnTo>
                  <a:lnTo>
                    <a:pt x="426" y="39"/>
                  </a:lnTo>
                  <a:lnTo>
                    <a:pt x="434" y="34"/>
                  </a:lnTo>
                  <a:lnTo>
                    <a:pt x="439" y="28"/>
                  </a:lnTo>
                  <a:lnTo>
                    <a:pt x="450" y="15"/>
                  </a:lnTo>
                  <a:lnTo>
                    <a:pt x="455" y="8"/>
                  </a:lnTo>
                  <a:lnTo>
                    <a:pt x="462" y="3"/>
                  </a:lnTo>
                  <a:lnTo>
                    <a:pt x="466" y="2"/>
                  </a:lnTo>
                  <a:lnTo>
                    <a:pt x="470" y="1"/>
                  </a:lnTo>
                  <a:lnTo>
                    <a:pt x="475" y="0"/>
                  </a:lnTo>
                  <a:lnTo>
                    <a:pt x="479" y="0"/>
                  </a:lnTo>
                  <a:lnTo>
                    <a:pt x="479" y="0"/>
                  </a:lnTo>
                  <a:close/>
                  <a:moveTo>
                    <a:pt x="438" y="54"/>
                  </a:moveTo>
                  <a:lnTo>
                    <a:pt x="438" y="54"/>
                  </a:lnTo>
                  <a:lnTo>
                    <a:pt x="452" y="55"/>
                  </a:lnTo>
                  <a:lnTo>
                    <a:pt x="466" y="57"/>
                  </a:lnTo>
                  <a:lnTo>
                    <a:pt x="466" y="57"/>
                  </a:lnTo>
                  <a:lnTo>
                    <a:pt x="469" y="64"/>
                  </a:lnTo>
                  <a:lnTo>
                    <a:pt x="473" y="68"/>
                  </a:lnTo>
                  <a:lnTo>
                    <a:pt x="476" y="72"/>
                  </a:lnTo>
                  <a:lnTo>
                    <a:pt x="478" y="73"/>
                  </a:lnTo>
                  <a:lnTo>
                    <a:pt x="481" y="75"/>
                  </a:lnTo>
                  <a:lnTo>
                    <a:pt x="481" y="75"/>
                  </a:lnTo>
                  <a:lnTo>
                    <a:pt x="495" y="133"/>
                  </a:lnTo>
                  <a:lnTo>
                    <a:pt x="509" y="193"/>
                  </a:lnTo>
                  <a:lnTo>
                    <a:pt x="509" y="193"/>
                  </a:lnTo>
                  <a:lnTo>
                    <a:pt x="512" y="206"/>
                  </a:lnTo>
                  <a:lnTo>
                    <a:pt x="514" y="221"/>
                  </a:lnTo>
                  <a:lnTo>
                    <a:pt x="515" y="234"/>
                  </a:lnTo>
                  <a:lnTo>
                    <a:pt x="515" y="244"/>
                  </a:lnTo>
                  <a:lnTo>
                    <a:pt x="515" y="244"/>
                  </a:lnTo>
                  <a:lnTo>
                    <a:pt x="513" y="249"/>
                  </a:lnTo>
                  <a:lnTo>
                    <a:pt x="511" y="254"/>
                  </a:lnTo>
                  <a:lnTo>
                    <a:pt x="509" y="259"/>
                  </a:lnTo>
                  <a:lnTo>
                    <a:pt x="506" y="262"/>
                  </a:lnTo>
                  <a:lnTo>
                    <a:pt x="499" y="268"/>
                  </a:lnTo>
                  <a:lnTo>
                    <a:pt x="491" y="274"/>
                  </a:lnTo>
                  <a:lnTo>
                    <a:pt x="481" y="278"/>
                  </a:lnTo>
                  <a:lnTo>
                    <a:pt x="470" y="281"/>
                  </a:lnTo>
                  <a:lnTo>
                    <a:pt x="449" y="287"/>
                  </a:lnTo>
                  <a:lnTo>
                    <a:pt x="449" y="287"/>
                  </a:lnTo>
                  <a:lnTo>
                    <a:pt x="452" y="288"/>
                  </a:lnTo>
                  <a:lnTo>
                    <a:pt x="455" y="289"/>
                  </a:lnTo>
                  <a:lnTo>
                    <a:pt x="459" y="293"/>
                  </a:lnTo>
                  <a:lnTo>
                    <a:pt x="463" y="298"/>
                  </a:lnTo>
                  <a:lnTo>
                    <a:pt x="465" y="300"/>
                  </a:lnTo>
                  <a:lnTo>
                    <a:pt x="468" y="302"/>
                  </a:lnTo>
                  <a:lnTo>
                    <a:pt x="468" y="302"/>
                  </a:lnTo>
                  <a:lnTo>
                    <a:pt x="473" y="304"/>
                  </a:lnTo>
                  <a:lnTo>
                    <a:pt x="479" y="305"/>
                  </a:lnTo>
                  <a:lnTo>
                    <a:pt x="490" y="306"/>
                  </a:lnTo>
                  <a:lnTo>
                    <a:pt x="501" y="307"/>
                  </a:lnTo>
                  <a:lnTo>
                    <a:pt x="507" y="308"/>
                  </a:lnTo>
                  <a:lnTo>
                    <a:pt x="511" y="309"/>
                  </a:lnTo>
                  <a:lnTo>
                    <a:pt x="511" y="309"/>
                  </a:lnTo>
                  <a:lnTo>
                    <a:pt x="515" y="306"/>
                  </a:lnTo>
                  <a:lnTo>
                    <a:pt x="517" y="302"/>
                  </a:lnTo>
                  <a:lnTo>
                    <a:pt x="519" y="298"/>
                  </a:lnTo>
                  <a:lnTo>
                    <a:pt x="520" y="294"/>
                  </a:lnTo>
                  <a:lnTo>
                    <a:pt x="520" y="284"/>
                  </a:lnTo>
                  <a:lnTo>
                    <a:pt x="517" y="276"/>
                  </a:lnTo>
                  <a:lnTo>
                    <a:pt x="515" y="267"/>
                  </a:lnTo>
                  <a:lnTo>
                    <a:pt x="514" y="259"/>
                  </a:lnTo>
                  <a:lnTo>
                    <a:pt x="515" y="254"/>
                  </a:lnTo>
                  <a:lnTo>
                    <a:pt x="515" y="251"/>
                  </a:lnTo>
                  <a:lnTo>
                    <a:pt x="517" y="248"/>
                  </a:lnTo>
                  <a:lnTo>
                    <a:pt x="521" y="246"/>
                  </a:lnTo>
                  <a:lnTo>
                    <a:pt x="521" y="246"/>
                  </a:lnTo>
                  <a:lnTo>
                    <a:pt x="532" y="246"/>
                  </a:lnTo>
                  <a:lnTo>
                    <a:pt x="539" y="245"/>
                  </a:lnTo>
                  <a:lnTo>
                    <a:pt x="545" y="243"/>
                  </a:lnTo>
                  <a:lnTo>
                    <a:pt x="552" y="240"/>
                  </a:lnTo>
                  <a:lnTo>
                    <a:pt x="557" y="237"/>
                  </a:lnTo>
                  <a:lnTo>
                    <a:pt x="561" y="233"/>
                  </a:lnTo>
                  <a:lnTo>
                    <a:pt x="564" y="229"/>
                  </a:lnTo>
                  <a:lnTo>
                    <a:pt x="564" y="229"/>
                  </a:lnTo>
                  <a:lnTo>
                    <a:pt x="561" y="225"/>
                  </a:lnTo>
                  <a:lnTo>
                    <a:pt x="559" y="223"/>
                  </a:lnTo>
                  <a:lnTo>
                    <a:pt x="554" y="219"/>
                  </a:lnTo>
                  <a:lnTo>
                    <a:pt x="546" y="217"/>
                  </a:lnTo>
                  <a:lnTo>
                    <a:pt x="540" y="215"/>
                  </a:lnTo>
                  <a:lnTo>
                    <a:pt x="532" y="213"/>
                  </a:lnTo>
                  <a:lnTo>
                    <a:pt x="526" y="210"/>
                  </a:lnTo>
                  <a:lnTo>
                    <a:pt x="522" y="207"/>
                  </a:lnTo>
                  <a:lnTo>
                    <a:pt x="520" y="205"/>
                  </a:lnTo>
                  <a:lnTo>
                    <a:pt x="519" y="202"/>
                  </a:lnTo>
                  <a:lnTo>
                    <a:pt x="519" y="202"/>
                  </a:lnTo>
                  <a:lnTo>
                    <a:pt x="517" y="199"/>
                  </a:lnTo>
                  <a:lnTo>
                    <a:pt x="519" y="196"/>
                  </a:lnTo>
                  <a:lnTo>
                    <a:pt x="519" y="192"/>
                  </a:lnTo>
                  <a:lnTo>
                    <a:pt x="521" y="189"/>
                  </a:lnTo>
                  <a:lnTo>
                    <a:pt x="525" y="185"/>
                  </a:lnTo>
                  <a:lnTo>
                    <a:pt x="530" y="181"/>
                  </a:lnTo>
                  <a:lnTo>
                    <a:pt x="537" y="176"/>
                  </a:lnTo>
                  <a:lnTo>
                    <a:pt x="542" y="172"/>
                  </a:lnTo>
                  <a:lnTo>
                    <a:pt x="546" y="166"/>
                  </a:lnTo>
                  <a:lnTo>
                    <a:pt x="549" y="161"/>
                  </a:lnTo>
                  <a:lnTo>
                    <a:pt x="549" y="157"/>
                  </a:lnTo>
                  <a:lnTo>
                    <a:pt x="549" y="157"/>
                  </a:lnTo>
                  <a:lnTo>
                    <a:pt x="543" y="154"/>
                  </a:lnTo>
                  <a:lnTo>
                    <a:pt x="537" y="152"/>
                  </a:lnTo>
                  <a:lnTo>
                    <a:pt x="523" y="149"/>
                  </a:lnTo>
                  <a:lnTo>
                    <a:pt x="516" y="147"/>
                  </a:lnTo>
                  <a:lnTo>
                    <a:pt x="514" y="145"/>
                  </a:lnTo>
                  <a:lnTo>
                    <a:pt x="512" y="143"/>
                  </a:lnTo>
                  <a:lnTo>
                    <a:pt x="510" y="141"/>
                  </a:lnTo>
                  <a:lnTo>
                    <a:pt x="509" y="138"/>
                  </a:lnTo>
                  <a:lnTo>
                    <a:pt x="509" y="133"/>
                  </a:lnTo>
                  <a:lnTo>
                    <a:pt x="509" y="129"/>
                  </a:lnTo>
                  <a:lnTo>
                    <a:pt x="509" y="129"/>
                  </a:lnTo>
                  <a:lnTo>
                    <a:pt x="514" y="126"/>
                  </a:lnTo>
                  <a:lnTo>
                    <a:pt x="519" y="122"/>
                  </a:lnTo>
                  <a:lnTo>
                    <a:pt x="523" y="116"/>
                  </a:lnTo>
                  <a:lnTo>
                    <a:pt x="526" y="111"/>
                  </a:lnTo>
                  <a:lnTo>
                    <a:pt x="531" y="98"/>
                  </a:lnTo>
                  <a:lnTo>
                    <a:pt x="536" y="84"/>
                  </a:lnTo>
                  <a:lnTo>
                    <a:pt x="536" y="84"/>
                  </a:lnTo>
                  <a:lnTo>
                    <a:pt x="525" y="81"/>
                  </a:lnTo>
                  <a:lnTo>
                    <a:pt x="516" y="79"/>
                  </a:lnTo>
                  <a:lnTo>
                    <a:pt x="509" y="79"/>
                  </a:lnTo>
                  <a:lnTo>
                    <a:pt x="500" y="80"/>
                  </a:lnTo>
                  <a:lnTo>
                    <a:pt x="500" y="80"/>
                  </a:lnTo>
                  <a:lnTo>
                    <a:pt x="495" y="75"/>
                  </a:lnTo>
                  <a:lnTo>
                    <a:pt x="491" y="68"/>
                  </a:lnTo>
                  <a:lnTo>
                    <a:pt x="484" y="53"/>
                  </a:lnTo>
                  <a:lnTo>
                    <a:pt x="478" y="38"/>
                  </a:lnTo>
                  <a:lnTo>
                    <a:pt x="474" y="31"/>
                  </a:lnTo>
                  <a:lnTo>
                    <a:pt x="469" y="24"/>
                  </a:lnTo>
                  <a:lnTo>
                    <a:pt x="469" y="24"/>
                  </a:lnTo>
                  <a:lnTo>
                    <a:pt x="460" y="30"/>
                  </a:lnTo>
                  <a:lnTo>
                    <a:pt x="451" y="37"/>
                  </a:lnTo>
                  <a:lnTo>
                    <a:pt x="445" y="45"/>
                  </a:lnTo>
                  <a:lnTo>
                    <a:pt x="438" y="54"/>
                  </a:lnTo>
                  <a:lnTo>
                    <a:pt x="438" y="54"/>
                  </a:lnTo>
                  <a:close/>
                  <a:moveTo>
                    <a:pt x="57" y="202"/>
                  </a:moveTo>
                  <a:lnTo>
                    <a:pt x="57" y="202"/>
                  </a:lnTo>
                  <a:lnTo>
                    <a:pt x="55" y="202"/>
                  </a:lnTo>
                  <a:lnTo>
                    <a:pt x="55" y="201"/>
                  </a:lnTo>
                  <a:lnTo>
                    <a:pt x="55" y="201"/>
                  </a:lnTo>
                  <a:lnTo>
                    <a:pt x="59" y="203"/>
                  </a:lnTo>
                  <a:lnTo>
                    <a:pt x="62" y="206"/>
                  </a:lnTo>
                  <a:lnTo>
                    <a:pt x="66" y="210"/>
                  </a:lnTo>
                  <a:lnTo>
                    <a:pt x="67" y="215"/>
                  </a:lnTo>
                  <a:lnTo>
                    <a:pt x="67" y="219"/>
                  </a:lnTo>
                  <a:lnTo>
                    <a:pt x="66" y="223"/>
                  </a:lnTo>
                  <a:lnTo>
                    <a:pt x="65" y="227"/>
                  </a:lnTo>
                  <a:lnTo>
                    <a:pt x="62" y="229"/>
                  </a:lnTo>
                  <a:lnTo>
                    <a:pt x="62" y="229"/>
                  </a:lnTo>
                  <a:lnTo>
                    <a:pt x="52" y="231"/>
                  </a:lnTo>
                  <a:lnTo>
                    <a:pt x="41" y="234"/>
                  </a:lnTo>
                  <a:lnTo>
                    <a:pt x="32" y="239"/>
                  </a:lnTo>
                  <a:lnTo>
                    <a:pt x="29" y="242"/>
                  </a:lnTo>
                  <a:lnTo>
                    <a:pt x="27" y="246"/>
                  </a:lnTo>
                  <a:lnTo>
                    <a:pt x="27" y="246"/>
                  </a:lnTo>
                  <a:lnTo>
                    <a:pt x="32" y="249"/>
                  </a:lnTo>
                  <a:lnTo>
                    <a:pt x="38" y="252"/>
                  </a:lnTo>
                  <a:lnTo>
                    <a:pt x="44" y="255"/>
                  </a:lnTo>
                  <a:lnTo>
                    <a:pt x="52" y="258"/>
                  </a:lnTo>
                  <a:lnTo>
                    <a:pt x="58" y="259"/>
                  </a:lnTo>
                  <a:lnTo>
                    <a:pt x="66" y="260"/>
                  </a:lnTo>
                  <a:lnTo>
                    <a:pt x="73" y="260"/>
                  </a:lnTo>
                  <a:lnTo>
                    <a:pt x="80" y="259"/>
                  </a:lnTo>
                  <a:lnTo>
                    <a:pt x="80" y="259"/>
                  </a:lnTo>
                  <a:lnTo>
                    <a:pt x="83" y="263"/>
                  </a:lnTo>
                  <a:lnTo>
                    <a:pt x="85" y="267"/>
                  </a:lnTo>
                  <a:lnTo>
                    <a:pt x="85" y="273"/>
                  </a:lnTo>
                  <a:lnTo>
                    <a:pt x="83" y="278"/>
                  </a:lnTo>
                  <a:lnTo>
                    <a:pt x="77" y="288"/>
                  </a:lnTo>
                  <a:lnTo>
                    <a:pt x="73" y="294"/>
                  </a:lnTo>
                  <a:lnTo>
                    <a:pt x="73" y="294"/>
                  </a:lnTo>
                  <a:lnTo>
                    <a:pt x="71" y="302"/>
                  </a:lnTo>
                  <a:lnTo>
                    <a:pt x="70" y="309"/>
                  </a:lnTo>
                  <a:lnTo>
                    <a:pt x="68" y="325"/>
                  </a:lnTo>
                  <a:lnTo>
                    <a:pt x="67" y="342"/>
                  </a:lnTo>
                  <a:lnTo>
                    <a:pt x="66" y="350"/>
                  </a:lnTo>
                  <a:lnTo>
                    <a:pt x="65" y="356"/>
                  </a:lnTo>
                  <a:lnTo>
                    <a:pt x="65" y="356"/>
                  </a:lnTo>
                  <a:lnTo>
                    <a:pt x="69" y="357"/>
                  </a:lnTo>
                  <a:lnTo>
                    <a:pt x="73" y="358"/>
                  </a:lnTo>
                  <a:lnTo>
                    <a:pt x="81" y="356"/>
                  </a:lnTo>
                  <a:lnTo>
                    <a:pt x="88" y="353"/>
                  </a:lnTo>
                  <a:lnTo>
                    <a:pt x="96" y="349"/>
                  </a:lnTo>
                  <a:lnTo>
                    <a:pt x="110" y="338"/>
                  </a:lnTo>
                  <a:lnTo>
                    <a:pt x="116" y="335"/>
                  </a:lnTo>
                  <a:lnTo>
                    <a:pt x="122" y="331"/>
                  </a:lnTo>
                  <a:lnTo>
                    <a:pt x="122" y="331"/>
                  </a:lnTo>
                  <a:lnTo>
                    <a:pt x="142" y="359"/>
                  </a:lnTo>
                  <a:lnTo>
                    <a:pt x="152" y="373"/>
                  </a:lnTo>
                  <a:lnTo>
                    <a:pt x="164" y="385"/>
                  </a:lnTo>
                  <a:lnTo>
                    <a:pt x="164" y="385"/>
                  </a:lnTo>
                  <a:lnTo>
                    <a:pt x="168" y="380"/>
                  </a:lnTo>
                  <a:lnTo>
                    <a:pt x="173" y="374"/>
                  </a:lnTo>
                  <a:lnTo>
                    <a:pt x="176" y="368"/>
                  </a:lnTo>
                  <a:lnTo>
                    <a:pt x="179" y="360"/>
                  </a:lnTo>
                  <a:lnTo>
                    <a:pt x="184" y="345"/>
                  </a:lnTo>
                  <a:lnTo>
                    <a:pt x="187" y="331"/>
                  </a:lnTo>
                  <a:lnTo>
                    <a:pt x="187" y="331"/>
                  </a:lnTo>
                  <a:lnTo>
                    <a:pt x="179" y="334"/>
                  </a:lnTo>
                  <a:lnTo>
                    <a:pt x="173" y="334"/>
                  </a:lnTo>
                  <a:lnTo>
                    <a:pt x="165" y="333"/>
                  </a:lnTo>
                  <a:lnTo>
                    <a:pt x="158" y="331"/>
                  </a:lnTo>
                  <a:lnTo>
                    <a:pt x="142" y="326"/>
                  </a:lnTo>
                  <a:lnTo>
                    <a:pt x="127" y="321"/>
                  </a:lnTo>
                  <a:lnTo>
                    <a:pt x="127" y="321"/>
                  </a:lnTo>
                  <a:lnTo>
                    <a:pt x="122" y="315"/>
                  </a:lnTo>
                  <a:lnTo>
                    <a:pt x="119" y="310"/>
                  </a:lnTo>
                  <a:lnTo>
                    <a:pt x="115" y="298"/>
                  </a:lnTo>
                  <a:lnTo>
                    <a:pt x="112" y="285"/>
                  </a:lnTo>
                  <a:lnTo>
                    <a:pt x="108" y="273"/>
                  </a:lnTo>
                  <a:lnTo>
                    <a:pt x="106" y="244"/>
                  </a:lnTo>
                  <a:lnTo>
                    <a:pt x="104" y="230"/>
                  </a:lnTo>
                  <a:lnTo>
                    <a:pt x="102" y="216"/>
                  </a:lnTo>
                  <a:lnTo>
                    <a:pt x="102" y="216"/>
                  </a:lnTo>
                  <a:lnTo>
                    <a:pt x="99" y="203"/>
                  </a:lnTo>
                  <a:lnTo>
                    <a:pt x="95" y="190"/>
                  </a:lnTo>
                  <a:lnTo>
                    <a:pt x="92" y="177"/>
                  </a:lnTo>
                  <a:lnTo>
                    <a:pt x="92" y="171"/>
                  </a:lnTo>
                  <a:lnTo>
                    <a:pt x="92" y="164"/>
                  </a:lnTo>
                  <a:lnTo>
                    <a:pt x="92" y="164"/>
                  </a:lnTo>
                  <a:lnTo>
                    <a:pt x="93" y="161"/>
                  </a:lnTo>
                  <a:lnTo>
                    <a:pt x="96" y="158"/>
                  </a:lnTo>
                  <a:lnTo>
                    <a:pt x="98" y="154"/>
                  </a:lnTo>
                  <a:lnTo>
                    <a:pt x="98" y="149"/>
                  </a:lnTo>
                  <a:lnTo>
                    <a:pt x="98" y="149"/>
                  </a:lnTo>
                  <a:lnTo>
                    <a:pt x="104" y="145"/>
                  </a:lnTo>
                  <a:lnTo>
                    <a:pt x="112" y="142"/>
                  </a:lnTo>
                  <a:lnTo>
                    <a:pt x="120" y="140"/>
                  </a:lnTo>
                  <a:lnTo>
                    <a:pt x="128" y="139"/>
                  </a:lnTo>
                  <a:lnTo>
                    <a:pt x="146" y="137"/>
                  </a:lnTo>
                  <a:lnTo>
                    <a:pt x="164" y="134"/>
                  </a:lnTo>
                  <a:lnTo>
                    <a:pt x="164" y="134"/>
                  </a:lnTo>
                  <a:lnTo>
                    <a:pt x="217" y="126"/>
                  </a:lnTo>
                  <a:lnTo>
                    <a:pt x="243" y="121"/>
                  </a:lnTo>
                  <a:lnTo>
                    <a:pt x="269" y="115"/>
                  </a:lnTo>
                  <a:lnTo>
                    <a:pt x="294" y="110"/>
                  </a:lnTo>
                  <a:lnTo>
                    <a:pt x="317" y="102"/>
                  </a:lnTo>
                  <a:lnTo>
                    <a:pt x="340" y="94"/>
                  </a:lnTo>
                  <a:lnTo>
                    <a:pt x="349" y="90"/>
                  </a:lnTo>
                  <a:lnTo>
                    <a:pt x="359" y="84"/>
                  </a:lnTo>
                  <a:lnTo>
                    <a:pt x="359" y="84"/>
                  </a:lnTo>
                  <a:lnTo>
                    <a:pt x="374" y="81"/>
                  </a:lnTo>
                  <a:lnTo>
                    <a:pt x="390" y="75"/>
                  </a:lnTo>
                  <a:lnTo>
                    <a:pt x="399" y="70"/>
                  </a:lnTo>
                  <a:lnTo>
                    <a:pt x="405" y="66"/>
                  </a:lnTo>
                  <a:lnTo>
                    <a:pt x="411" y="62"/>
                  </a:lnTo>
                  <a:lnTo>
                    <a:pt x="417" y="56"/>
                  </a:lnTo>
                  <a:lnTo>
                    <a:pt x="417" y="56"/>
                  </a:lnTo>
                  <a:lnTo>
                    <a:pt x="399" y="45"/>
                  </a:lnTo>
                  <a:lnTo>
                    <a:pt x="381" y="32"/>
                  </a:lnTo>
                  <a:lnTo>
                    <a:pt x="381" y="32"/>
                  </a:lnTo>
                  <a:lnTo>
                    <a:pt x="372" y="40"/>
                  </a:lnTo>
                  <a:lnTo>
                    <a:pt x="368" y="46"/>
                  </a:lnTo>
                  <a:lnTo>
                    <a:pt x="363" y="51"/>
                  </a:lnTo>
                  <a:lnTo>
                    <a:pt x="360" y="57"/>
                  </a:lnTo>
                  <a:lnTo>
                    <a:pt x="358" y="65"/>
                  </a:lnTo>
                  <a:lnTo>
                    <a:pt x="356" y="72"/>
                  </a:lnTo>
                  <a:lnTo>
                    <a:pt x="356" y="80"/>
                  </a:lnTo>
                  <a:lnTo>
                    <a:pt x="356" y="80"/>
                  </a:lnTo>
                  <a:lnTo>
                    <a:pt x="350" y="81"/>
                  </a:lnTo>
                  <a:lnTo>
                    <a:pt x="346" y="80"/>
                  </a:lnTo>
                  <a:lnTo>
                    <a:pt x="338" y="78"/>
                  </a:lnTo>
                  <a:lnTo>
                    <a:pt x="329" y="73"/>
                  </a:lnTo>
                  <a:lnTo>
                    <a:pt x="320" y="69"/>
                  </a:lnTo>
                  <a:lnTo>
                    <a:pt x="311" y="64"/>
                  </a:lnTo>
                  <a:lnTo>
                    <a:pt x="302" y="61"/>
                  </a:lnTo>
                  <a:lnTo>
                    <a:pt x="294" y="57"/>
                  </a:lnTo>
                  <a:lnTo>
                    <a:pt x="288" y="57"/>
                  </a:lnTo>
                  <a:lnTo>
                    <a:pt x="284" y="57"/>
                  </a:lnTo>
                  <a:lnTo>
                    <a:pt x="284" y="57"/>
                  </a:lnTo>
                  <a:lnTo>
                    <a:pt x="282" y="61"/>
                  </a:lnTo>
                  <a:lnTo>
                    <a:pt x="279" y="65"/>
                  </a:lnTo>
                  <a:lnTo>
                    <a:pt x="273" y="78"/>
                  </a:lnTo>
                  <a:lnTo>
                    <a:pt x="267" y="92"/>
                  </a:lnTo>
                  <a:lnTo>
                    <a:pt x="264" y="98"/>
                  </a:lnTo>
                  <a:lnTo>
                    <a:pt x="259" y="102"/>
                  </a:lnTo>
                  <a:lnTo>
                    <a:pt x="259" y="102"/>
                  </a:lnTo>
                  <a:lnTo>
                    <a:pt x="242" y="97"/>
                  </a:lnTo>
                  <a:lnTo>
                    <a:pt x="227" y="92"/>
                  </a:lnTo>
                  <a:lnTo>
                    <a:pt x="195" y="77"/>
                  </a:lnTo>
                  <a:lnTo>
                    <a:pt x="195" y="77"/>
                  </a:lnTo>
                  <a:lnTo>
                    <a:pt x="192" y="78"/>
                  </a:lnTo>
                  <a:lnTo>
                    <a:pt x="188" y="79"/>
                  </a:lnTo>
                  <a:lnTo>
                    <a:pt x="186" y="82"/>
                  </a:lnTo>
                  <a:lnTo>
                    <a:pt x="182" y="84"/>
                  </a:lnTo>
                  <a:lnTo>
                    <a:pt x="179" y="91"/>
                  </a:lnTo>
                  <a:lnTo>
                    <a:pt x="177" y="98"/>
                  </a:lnTo>
                  <a:lnTo>
                    <a:pt x="174" y="106"/>
                  </a:lnTo>
                  <a:lnTo>
                    <a:pt x="172" y="113"/>
                  </a:lnTo>
                  <a:lnTo>
                    <a:pt x="167" y="118"/>
                  </a:lnTo>
                  <a:lnTo>
                    <a:pt x="165" y="121"/>
                  </a:lnTo>
                  <a:lnTo>
                    <a:pt x="162" y="122"/>
                  </a:lnTo>
                  <a:lnTo>
                    <a:pt x="162" y="122"/>
                  </a:lnTo>
                  <a:lnTo>
                    <a:pt x="158" y="123"/>
                  </a:lnTo>
                  <a:lnTo>
                    <a:pt x="153" y="123"/>
                  </a:lnTo>
                  <a:lnTo>
                    <a:pt x="149" y="122"/>
                  </a:lnTo>
                  <a:lnTo>
                    <a:pt x="145" y="119"/>
                  </a:lnTo>
                  <a:lnTo>
                    <a:pt x="136" y="115"/>
                  </a:lnTo>
                  <a:lnTo>
                    <a:pt x="128" y="109"/>
                  </a:lnTo>
                  <a:lnTo>
                    <a:pt x="119" y="103"/>
                  </a:lnTo>
                  <a:lnTo>
                    <a:pt x="111" y="100"/>
                  </a:lnTo>
                  <a:lnTo>
                    <a:pt x="105" y="99"/>
                  </a:lnTo>
                  <a:lnTo>
                    <a:pt x="101" y="98"/>
                  </a:lnTo>
                  <a:lnTo>
                    <a:pt x="96" y="99"/>
                  </a:lnTo>
                  <a:lnTo>
                    <a:pt x="90" y="101"/>
                  </a:lnTo>
                  <a:lnTo>
                    <a:pt x="90" y="101"/>
                  </a:lnTo>
                  <a:lnTo>
                    <a:pt x="88" y="108"/>
                  </a:lnTo>
                  <a:lnTo>
                    <a:pt x="87" y="114"/>
                  </a:lnTo>
                  <a:lnTo>
                    <a:pt x="85" y="127"/>
                  </a:lnTo>
                  <a:lnTo>
                    <a:pt x="83" y="139"/>
                  </a:lnTo>
                  <a:lnTo>
                    <a:pt x="81" y="144"/>
                  </a:lnTo>
                  <a:lnTo>
                    <a:pt x="77" y="149"/>
                  </a:lnTo>
                  <a:lnTo>
                    <a:pt x="77" y="149"/>
                  </a:lnTo>
                  <a:lnTo>
                    <a:pt x="63" y="152"/>
                  </a:lnTo>
                  <a:lnTo>
                    <a:pt x="51" y="152"/>
                  </a:lnTo>
                  <a:lnTo>
                    <a:pt x="38" y="154"/>
                  </a:lnTo>
                  <a:lnTo>
                    <a:pt x="25" y="157"/>
                  </a:lnTo>
                  <a:lnTo>
                    <a:pt x="25" y="157"/>
                  </a:lnTo>
                  <a:lnTo>
                    <a:pt x="26" y="166"/>
                  </a:lnTo>
                  <a:lnTo>
                    <a:pt x="29" y="173"/>
                  </a:lnTo>
                  <a:lnTo>
                    <a:pt x="32" y="179"/>
                  </a:lnTo>
                  <a:lnTo>
                    <a:pt x="37" y="186"/>
                  </a:lnTo>
                  <a:lnTo>
                    <a:pt x="42" y="191"/>
                  </a:lnTo>
                  <a:lnTo>
                    <a:pt x="46" y="197"/>
                  </a:lnTo>
                  <a:lnTo>
                    <a:pt x="52" y="200"/>
                  </a:lnTo>
                  <a:lnTo>
                    <a:pt x="57" y="202"/>
                  </a:lnTo>
                  <a:lnTo>
                    <a:pt x="57" y="202"/>
                  </a:lnTo>
                  <a:close/>
                  <a:moveTo>
                    <a:pt x="416" y="80"/>
                  </a:moveTo>
                  <a:lnTo>
                    <a:pt x="416" y="80"/>
                  </a:lnTo>
                  <a:lnTo>
                    <a:pt x="400" y="90"/>
                  </a:lnTo>
                  <a:lnTo>
                    <a:pt x="384" y="97"/>
                  </a:lnTo>
                  <a:lnTo>
                    <a:pt x="367" y="104"/>
                  </a:lnTo>
                  <a:lnTo>
                    <a:pt x="349" y="111"/>
                  </a:lnTo>
                  <a:lnTo>
                    <a:pt x="332" y="117"/>
                  </a:lnTo>
                  <a:lnTo>
                    <a:pt x="314" y="122"/>
                  </a:lnTo>
                  <a:lnTo>
                    <a:pt x="277" y="131"/>
                  </a:lnTo>
                  <a:lnTo>
                    <a:pt x="239" y="139"/>
                  </a:lnTo>
                  <a:lnTo>
                    <a:pt x="201" y="144"/>
                  </a:lnTo>
                  <a:lnTo>
                    <a:pt x="122" y="156"/>
                  </a:lnTo>
                  <a:lnTo>
                    <a:pt x="122" y="156"/>
                  </a:lnTo>
                  <a:lnTo>
                    <a:pt x="119" y="159"/>
                  </a:lnTo>
                  <a:lnTo>
                    <a:pt x="116" y="162"/>
                  </a:lnTo>
                  <a:lnTo>
                    <a:pt x="114" y="167"/>
                  </a:lnTo>
                  <a:lnTo>
                    <a:pt x="112" y="171"/>
                  </a:lnTo>
                  <a:lnTo>
                    <a:pt x="110" y="179"/>
                  </a:lnTo>
                  <a:lnTo>
                    <a:pt x="110" y="189"/>
                  </a:lnTo>
                  <a:lnTo>
                    <a:pt x="111" y="200"/>
                  </a:lnTo>
                  <a:lnTo>
                    <a:pt x="113" y="210"/>
                  </a:lnTo>
                  <a:lnTo>
                    <a:pt x="117" y="232"/>
                  </a:lnTo>
                  <a:lnTo>
                    <a:pt x="117" y="232"/>
                  </a:lnTo>
                  <a:lnTo>
                    <a:pt x="117" y="242"/>
                  </a:lnTo>
                  <a:lnTo>
                    <a:pt x="118" y="251"/>
                  </a:lnTo>
                  <a:lnTo>
                    <a:pt x="118" y="260"/>
                  </a:lnTo>
                  <a:lnTo>
                    <a:pt x="119" y="268"/>
                  </a:lnTo>
                  <a:lnTo>
                    <a:pt x="119" y="268"/>
                  </a:lnTo>
                  <a:lnTo>
                    <a:pt x="121" y="277"/>
                  </a:lnTo>
                  <a:lnTo>
                    <a:pt x="125" y="285"/>
                  </a:lnTo>
                  <a:lnTo>
                    <a:pt x="128" y="292"/>
                  </a:lnTo>
                  <a:lnTo>
                    <a:pt x="131" y="297"/>
                  </a:lnTo>
                  <a:lnTo>
                    <a:pt x="135" y="302"/>
                  </a:lnTo>
                  <a:lnTo>
                    <a:pt x="141" y="305"/>
                  </a:lnTo>
                  <a:lnTo>
                    <a:pt x="146" y="308"/>
                  </a:lnTo>
                  <a:lnTo>
                    <a:pt x="151" y="309"/>
                  </a:lnTo>
                  <a:lnTo>
                    <a:pt x="158" y="310"/>
                  </a:lnTo>
                  <a:lnTo>
                    <a:pt x="165" y="311"/>
                  </a:lnTo>
                  <a:lnTo>
                    <a:pt x="180" y="311"/>
                  </a:lnTo>
                  <a:lnTo>
                    <a:pt x="219" y="308"/>
                  </a:lnTo>
                  <a:lnTo>
                    <a:pt x="219" y="308"/>
                  </a:lnTo>
                  <a:lnTo>
                    <a:pt x="264" y="303"/>
                  </a:lnTo>
                  <a:lnTo>
                    <a:pt x="304" y="296"/>
                  </a:lnTo>
                  <a:lnTo>
                    <a:pt x="343" y="289"/>
                  </a:lnTo>
                  <a:lnTo>
                    <a:pt x="387" y="279"/>
                  </a:lnTo>
                  <a:lnTo>
                    <a:pt x="387" y="279"/>
                  </a:lnTo>
                  <a:lnTo>
                    <a:pt x="417" y="275"/>
                  </a:lnTo>
                  <a:lnTo>
                    <a:pt x="449" y="268"/>
                  </a:lnTo>
                  <a:lnTo>
                    <a:pt x="464" y="265"/>
                  </a:lnTo>
                  <a:lnTo>
                    <a:pt x="477" y="261"/>
                  </a:lnTo>
                  <a:lnTo>
                    <a:pt x="483" y="258"/>
                  </a:lnTo>
                  <a:lnTo>
                    <a:pt x="487" y="254"/>
                  </a:lnTo>
                  <a:lnTo>
                    <a:pt x="492" y="251"/>
                  </a:lnTo>
                  <a:lnTo>
                    <a:pt x="494" y="248"/>
                  </a:lnTo>
                  <a:lnTo>
                    <a:pt x="494" y="248"/>
                  </a:lnTo>
                  <a:lnTo>
                    <a:pt x="496" y="244"/>
                  </a:lnTo>
                  <a:lnTo>
                    <a:pt x="497" y="239"/>
                  </a:lnTo>
                  <a:lnTo>
                    <a:pt x="497" y="228"/>
                  </a:lnTo>
                  <a:lnTo>
                    <a:pt x="497" y="215"/>
                  </a:lnTo>
                  <a:lnTo>
                    <a:pt x="496" y="204"/>
                  </a:lnTo>
                  <a:lnTo>
                    <a:pt x="496" y="204"/>
                  </a:lnTo>
                  <a:lnTo>
                    <a:pt x="490" y="173"/>
                  </a:lnTo>
                  <a:lnTo>
                    <a:pt x="482" y="139"/>
                  </a:lnTo>
                  <a:lnTo>
                    <a:pt x="474" y="106"/>
                  </a:lnTo>
                  <a:lnTo>
                    <a:pt x="469" y="91"/>
                  </a:lnTo>
                  <a:lnTo>
                    <a:pt x="464" y="79"/>
                  </a:lnTo>
                  <a:lnTo>
                    <a:pt x="464" y="79"/>
                  </a:lnTo>
                  <a:lnTo>
                    <a:pt x="451" y="78"/>
                  </a:lnTo>
                  <a:lnTo>
                    <a:pt x="439" y="79"/>
                  </a:lnTo>
                  <a:lnTo>
                    <a:pt x="428" y="80"/>
                  </a:lnTo>
                  <a:lnTo>
                    <a:pt x="416" y="80"/>
                  </a:lnTo>
                  <a:lnTo>
                    <a:pt x="416" y="80"/>
                  </a:lnTo>
                  <a:close/>
                  <a:moveTo>
                    <a:pt x="242" y="378"/>
                  </a:moveTo>
                  <a:lnTo>
                    <a:pt x="242" y="378"/>
                  </a:lnTo>
                  <a:lnTo>
                    <a:pt x="248" y="375"/>
                  </a:lnTo>
                  <a:lnTo>
                    <a:pt x="251" y="372"/>
                  </a:lnTo>
                  <a:lnTo>
                    <a:pt x="255" y="369"/>
                  </a:lnTo>
                  <a:lnTo>
                    <a:pt x="257" y="366"/>
                  </a:lnTo>
                  <a:lnTo>
                    <a:pt x="263" y="357"/>
                  </a:lnTo>
                  <a:lnTo>
                    <a:pt x="268" y="349"/>
                  </a:lnTo>
                  <a:lnTo>
                    <a:pt x="272" y="340"/>
                  </a:lnTo>
                  <a:lnTo>
                    <a:pt x="278" y="333"/>
                  </a:lnTo>
                  <a:lnTo>
                    <a:pt x="282" y="329"/>
                  </a:lnTo>
                  <a:lnTo>
                    <a:pt x="285" y="326"/>
                  </a:lnTo>
                  <a:lnTo>
                    <a:pt x="290" y="324"/>
                  </a:lnTo>
                  <a:lnTo>
                    <a:pt x="295" y="323"/>
                  </a:lnTo>
                  <a:lnTo>
                    <a:pt x="295" y="323"/>
                  </a:lnTo>
                  <a:lnTo>
                    <a:pt x="303" y="334"/>
                  </a:lnTo>
                  <a:lnTo>
                    <a:pt x="313" y="343"/>
                  </a:lnTo>
                  <a:lnTo>
                    <a:pt x="323" y="353"/>
                  </a:lnTo>
                  <a:lnTo>
                    <a:pt x="334" y="360"/>
                  </a:lnTo>
                  <a:lnTo>
                    <a:pt x="334" y="360"/>
                  </a:lnTo>
                  <a:lnTo>
                    <a:pt x="339" y="354"/>
                  </a:lnTo>
                  <a:lnTo>
                    <a:pt x="343" y="348"/>
                  </a:lnTo>
                  <a:lnTo>
                    <a:pt x="349" y="333"/>
                  </a:lnTo>
                  <a:lnTo>
                    <a:pt x="353" y="326"/>
                  </a:lnTo>
                  <a:lnTo>
                    <a:pt x="357" y="319"/>
                  </a:lnTo>
                  <a:lnTo>
                    <a:pt x="361" y="312"/>
                  </a:lnTo>
                  <a:lnTo>
                    <a:pt x="367" y="308"/>
                  </a:lnTo>
                  <a:lnTo>
                    <a:pt x="367" y="308"/>
                  </a:lnTo>
                  <a:lnTo>
                    <a:pt x="375" y="310"/>
                  </a:lnTo>
                  <a:lnTo>
                    <a:pt x="383" y="313"/>
                  </a:lnTo>
                  <a:lnTo>
                    <a:pt x="396" y="321"/>
                  </a:lnTo>
                  <a:lnTo>
                    <a:pt x="409" y="328"/>
                  </a:lnTo>
                  <a:lnTo>
                    <a:pt x="417" y="331"/>
                  </a:lnTo>
                  <a:lnTo>
                    <a:pt x="424" y="334"/>
                  </a:lnTo>
                  <a:lnTo>
                    <a:pt x="424" y="334"/>
                  </a:lnTo>
                  <a:lnTo>
                    <a:pt x="429" y="330"/>
                  </a:lnTo>
                  <a:lnTo>
                    <a:pt x="432" y="325"/>
                  </a:lnTo>
                  <a:lnTo>
                    <a:pt x="438" y="312"/>
                  </a:lnTo>
                  <a:lnTo>
                    <a:pt x="443" y="299"/>
                  </a:lnTo>
                  <a:lnTo>
                    <a:pt x="446" y="287"/>
                  </a:lnTo>
                  <a:lnTo>
                    <a:pt x="446" y="287"/>
                  </a:lnTo>
                  <a:lnTo>
                    <a:pt x="383" y="299"/>
                  </a:lnTo>
                  <a:lnTo>
                    <a:pt x="318" y="311"/>
                  </a:lnTo>
                  <a:lnTo>
                    <a:pt x="254" y="321"/>
                  </a:lnTo>
                  <a:lnTo>
                    <a:pt x="192" y="331"/>
                  </a:lnTo>
                  <a:lnTo>
                    <a:pt x="192" y="331"/>
                  </a:lnTo>
                  <a:lnTo>
                    <a:pt x="202" y="337"/>
                  </a:lnTo>
                  <a:lnTo>
                    <a:pt x="208" y="341"/>
                  </a:lnTo>
                  <a:lnTo>
                    <a:pt x="214" y="346"/>
                  </a:lnTo>
                  <a:lnTo>
                    <a:pt x="219" y="353"/>
                  </a:lnTo>
                  <a:lnTo>
                    <a:pt x="228" y="365"/>
                  </a:lnTo>
                  <a:lnTo>
                    <a:pt x="235" y="371"/>
                  </a:lnTo>
                  <a:lnTo>
                    <a:pt x="242" y="378"/>
                  </a:lnTo>
                  <a:lnTo>
                    <a:pt x="242" y="37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6" name="Freeform 253">
              <a:extLst>
                <a:ext uri="{FF2B5EF4-FFF2-40B4-BE49-F238E27FC236}">
                  <a16:creationId xmlns:a16="http://schemas.microsoft.com/office/drawing/2014/main" id="{0123F508-F432-49C2-A0BF-248FA432C752}"/>
                </a:ext>
              </a:extLst>
            </p:cNvPr>
            <p:cNvSpPr>
              <a:spLocks noEditPoints="1"/>
            </p:cNvSpPr>
            <p:nvPr/>
          </p:nvSpPr>
          <p:spPr bwMode="auto">
            <a:xfrm>
              <a:off x="5148263" y="2954338"/>
              <a:ext cx="1249363" cy="1279525"/>
            </a:xfrm>
            <a:custGeom>
              <a:avLst/>
              <a:gdLst/>
              <a:ahLst/>
              <a:cxnLst>
                <a:cxn ang="0">
                  <a:pos x="2217" y="2002"/>
                </a:cxn>
                <a:cxn ang="0">
                  <a:pos x="545" y="2410"/>
                </a:cxn>
                <a:cxn ang="0">
                  <a:pos x="145" y="1524"/>
                </a:cxn>
                <a:cxn ang="0">
                  <a:pos x="104" y="696"/>
                </a:cxn>
                <a:cxn ang="0">
                  <a:pos x="1366" y="496"/>
                </a:cxn>
                <a:cxn ang="0">
                  <a:pos x="746" y="395"/>
                </a:cxn>
                <a:cxn ang="0">
                  <a:pos x="1333" y="1"/>
                </a:cxn>
                <a:cxn ang="0">
                  <a:pos x="1886" y="115"/>
                </a:cxn>
                <a:cxn ang="0">
                  <a:pos x="1764" y="1826"/>
                </a:cxn>
                <a:cxn ang="0">
                  <a:pos x="1757" y="1770"/>
                </a:cxn>
                <a:cxn ang="0">
                  <a:pos x="833" y="401"/>
                </a:cxn>
                <a:cxn ang="0">
                  <a:pos x="1408" y="46"/>
                </a:cxn>
                <a:cxn ang="0">
                  <a:pos x="1586" y="49"/>
                </a:cxn>
                <a:cxn ang="0">
                  <a:pos x="926" y="388"/>
                </a:cxn>
                <a:cxn ang="0">
                  <a:pos x="1523" y="502"/>
                </a:cxn>
                <a:cxn ang="0">
                  <a:pos x="378" y="656"/>
                </a:cxn>
                <a:cxn ang="0">
                  <a:pos x="1007" y="749"/>
                </a:cxn>
                <a:cxn ang="0">
                  <a:pos x="1613" y="42"/>
                </a:cxn>
                <a:cxn ang="0">
                  <a:pos x="2103" y="747"/>
                </a:cxn>
                <a:cxn ang="0">
                  <a:pos x="1672" y="52"/>
                </a:cxn>
                <a:cxn ang="0">
                  <a:pos x="782" y="396"/>
                </a:cxn>
                <a:cxn ang="0">
                  <a:pos x="1511" y="454"/>
                </a:cxn>
                <a:cxn ang="0">
                  <a:pos x="1369" y="587"/>
                </a:cxn>
                <a:cxn ang="0">
                  <a:pos x="1411" y="521"/>
                </a:cxn>
                <a:cxn ang="0">
                  <a:pos x="1590" y="1543"/>
                </a:cxn>
                <a:cxn ang="0">
                  <a:pos x="1694" y="1127"/>
                </a:cxn>
                <a:cxn ang="0">
                  <a:pos x="1929" y="1579"/>
                </a:cxn>
                <a:cxn ang="0">
                  <a:pos x="2053" y="1029"/>
                </a:cxn>
                <a:cxn ang="0">
                  <a:pos x="787" y="820"/>
                </a:cxn>
                <a:cxn ang="0">
                  <a:pos x="322" y="1988"/>
                </a:cxn>
                <a:cxn ang="0">
                  <a:pos x="636" y="1437"/>
                </a:cxn>
                <a:cxn ang="0">
                  <a:pos x="553" y="1719"/>
                </a:cxn>
                <a:cxn ang="0">
                  <a:pos x="718" y="1552"/>
                </a:cxn>
                <a:cxn ang="0">
                  <a:pos x="1600" y="1577"/>
                </a:cxn>
                <a:cxn ang="0">
                  <a:pos x="217" y="756"/>
                </a:cxn>
                <a:cxn ang="0">
                  <a:pos x="71" y="969"/>
                </a:cxn>
                <a:cxn ang="0">
                  <a:pos x="41" y="989"/>
                </a:cxn>
                <a:cxn ang="0">
                  <a:pos x="2049" y="796"/>
                </a:cxn>
                <a:cxn ang="0">
                  <a:pos x="2140" y="837"/>
                </a:cxn>
                <a:cxn ang="0">
                  <a:pos x="2148" y="1517"/>
                </a:cxn>
                <a:cxn ang="0">
                  <a:pos x="2270" y="1776"/>
                </a:cxn>
                <a:cxn ang="0">
                  <a:pos x="2276" y="1567"/>
                </a:cxn>
                <a:cxn ang="0">
                  <a:pos x="2080" y="889"/>
                </a:cxn>
                <a:cxn ang="0">
                  <a:pos x="1592" y="1233"/>
                </a:cxn>
                <a:cxn ang="0">
                  <a:pos x="517" y="1443"/>
                </a:cxn>
                <a:cxn ang="0">
                  <a:pos x="1623" y="1677"/>
                </a:cxn>
                <a:cxn ang="0">
                  <a:pos x="1757" y="1539"/>
                </a:cxn>
                <a:cxn ang="0">
                  <a:pos x="1873" y="1686"/>
                </a:cxn>
                <a:cxn ang="0">
                  <a:pos x="539" y="2394"/>
                </a:cxn>
                <a:cxn ang="0">
                  <a:pos x="2047" y="2028"/>
                </a:cxn>
                <a:cxn ang="0">
                  <a:pos x="1888" y="1745"/>
                </a:cxn>
                <a:cxn ang="0">
                  <a:pos x="1670" y="1854"/>
                </a:cxn>
                <a:cxn ang="0">
                  <a:pos x="827" y="1973"/>
                </a:cxn>
                <a:cxn ang="0">
                  <a:pos x="580" y="2034"/>
                </a:cxn>
                <a:cxn ang="0">
                  <a:pos x="1733" y="1677"/>
                </a:cxn>
                <a:cxn ang="0">
                  <a:pos x="782" y="1742"/>
                </a:cxn>
                <a:cxn ang="0">
                  <a:pos x="656" y="1978"/>
                </a:cxn>
                <a:cxn ang="0">
                  <a:pos x="776" y="1952"/>
                </a:cxn>
                <a:cxn ang="0">
                  <a:pos x="1845" y="1795"/>
                </a:cxn>
                <a:cxn ang="0">
                  <a:pos x="1719" y="1869"/>
                </a:cxn>
                <a:cxn ang="0">
                  <a:pos x="718" y="1901"/>
                </a:cxn>
                <a:cxn ang="0">
                  <a:pos x="674" y="1927"/>
                </a:cxn>
                <a:cxn ang="0">
                  <a:pos x="729" y="2081"/>
                </a:cxn>
              </a:cxnLst>
              <a:rect l="0" t="0" r="r" b="b"/>
              <a:pathLst>
                <a:path w="2362" h="2418">
                  <a:moveTo>
                    <a:pt x="2115" y="897"/>
                  </a:moveTo>
                  <a:lnTo>
                    <a:pt x="2115" y="897"/>
                  </a:lnTo>
                  <a:lnTo>
                    <a:pt x="2122" y="940"/>
                  </a:lnTo>
                  <a:lnTo>
                    <a:pt x="2129" y="983"/>
                  </a:lnTo>
                  <a:lnTo>
                    <a:pt x="2139" y="1024"/>
                  </a:lnTo>
                  <a:lnTo>
                    <a:pt x="2149" y="1065"/>
                  </a:lnTo>
                  <a:lnTo>
                    <a:pt x="2161" y="1105"/>
                  </a:lnTo>
                  <a:lnTo>
                    <a:pt x="2174" y="1144"/>
                  </a:lnTo>
                  <a:lnTo>
                    <a:pt x="2200" y="1221"/>
                  </a:lnTo>
                  <a:lnTo>
                    <a:pt x="2200" y="1221"/>
                  </a:lnTo>
                  <a:lnTo>
                    <a:pt x="2211" y="1260"/>
                  </a:lnTo>
                  <a:lnTo>
                    <a:pt x="2224" y="1300"/>
                  </a:lnTo>
                  <a:lnTo>
                    <a:pt x="2247" y="1381"/>
                  </a:lnTo>
                  <a:lnTo>
                    <a:pt x="2268" y="1464"/>
                  </a:lnTo>
                  <a:lnTo>
                    <a:pt x="2289" y="1550"/>
                  </a:lnTo>
                  <a:lnTo>
                    <a:pt x="2308" y="1637"/>
                  </a:lnTo>
                  <a:lnTo>
                    <a:pt x="2327" y="1724"/>
                  </a:lnTo>
                  <a:lnTo>
                    <a:pt x="2362" y="1892"/>
                  </a:lnTo>
                  <a:lnTo>
                    <a:pt x="2362" y="1892"/>
                  </a:lnTo>
                  <a:lnTo>
                    <a:pt x="2361" y="1903"/>
                  </a:lnTo>
                  <a:lnTo>
                    <a:pt x="2358" y="1913"/>
                  </a:lnTo>
                  <a:lnTo>
                    <a:pt x="2356" y="1916"/>
                  </a:lnTo>
                  <a:lnTo>
                    <a:pt x="2354" y="1919"/>
                  </a:lnTo>
                  <a:lnTo>
                    <a:pt x="2351" y="1923"/>
                  </a:lnTo>
                  <a:lnTo>
                    <a:pt x="2346" y="1925"/>
                  </a:lnTo>
                  <a:lnTo>
                    <a:pt x="2343" y="1927"/>
                  </a:lnTo>
                  <a:lnTo>
                    <a:pt x="2339" y="1928"/>
                  </a:lnTo>
                  <a:lnTo>
                    <a:pt x="2335" y="1928"/>
                  </a:lnTo>
                  <a:lnTo>
                    <a:pt x="2330" y="1928"/>
                  </a:lnTo>
                  <a:lnTo>
                    <a:pt x="2325" y="1927"/>
                  </a:lnTo>
                  <a:lnTo>
                    <a:pt x="2321" y="1925"/>
                  </a:lnTo>
                  <a:lnTo>
                    <a:pt x="2315" y="1922"/>
                  </a:lnTo>
                  <a:lnTo>
                    <a:pt x="2310" y="1918"/>
                  </a:lnTo>
                  <a:lnTo>
                    <a:pt x="2310" y="1918"/>
                  </a:lnTo>
                  <a:lnTo>
                    <a:pt x="2299" y="1940"/>
                  </a:lnTo>
                  <a:lnTo>
                    <a:pt x="2285" y="1963"/>
                  </a:lnTo>
                  <a:lnTo>
                    <a:pt x="2285" y="1963"/>
                  </a:lnTo>
                  <a:lnTo>
                    <a:pt x="2279" y="1964"/>
                  </a:lnTo>
                  <a:lnTo>
                    <a:pt x="2272" y="1967"/>
                  </a:lnTo>
                  <a:lnTo>
                    <a:pt x="2260" y="1973"/>
                  </a:lnTo>
                  <a:lnTo>
                    <a:pt x="2253" y="1977"/>
                  </a:lnTo>
                  <a:lnTo>
                    <a:pt x="2247" y="1979"/>
                  </a:lnTo>
                  <a:lnTo>
                    <a:pt x="2238" y="1980"/>
                  </a:lnTo>
                  <a:lnTo>
                    <a:pt x="2230" y="1980"/>
                  </a:lnTo>
                  <a:lnTo>
                    <a:pt x="2230" y="1980"/>
                  </a:lnTo>
                  <a:lnTo>
                    <a:pt x="2228" y="1987"/>
                  </a:lnTo>
                  <a:lnTo>
                    <a:pt x="2224" y="1993"/>
                  </a:lnTo>
                  <a:lnTo>
                    <a:pt x="2221" y="1998"/>
                  </a:lnTo>
                  <a:lnTo>
                    <a:pt x="2217" y="2002"/>
                  </a:lnTo>
                  <a:lnTo>
                    <a:pt x="2207" y="2009"/>
                  </a:lnTo>
                  <a:lnTo>
                    <a:pt x="2200" y="2016"/>
                  </a:lnTo>
                  <a:lnTo>
                    <a:pt x="2200" y="2016"/>
                  </a:lnTo>
                  <a:lnTo>
                    <a:pt x="2168" y="2023"/>
                  </a:lnTo>
                  <a:lnTo>
                    <a:pt x="2136" y="2030"/>
                  </a:lnTo>
                  <a:lnTo>
                    <a:pt x="2073" y="2042"/>
                  </a:lnTo>
                  <a:lnTo>
                    <a:pt x="2041" y="2048"/>
                  </a:lnTo>
                  <a:lnTo>
                    <a:pt x="2008" y="2054"/>
                  </a:lnTo>
                  <a:lnTo>
                    <a:pt x="1974" y="2063"/>
                  </a:lnTo>
                  <a:lnTo>
                    <a:pt x="1938" y="2073"/>
                  </a:lnTo>
                  <a:lnTo>
                    <a:pt x="1938" y="2073"/>
                  </a:lnTo>
                  <a:lnTo>
                    <a:pt x="1915" y="2078"/>
                  </a:lnTo>
                  <a:lnTo>
                    <a:pt x="1890" y="2083"/>
                  </a:lnTo>
                  <a:lnTo>
                    <a:pt x="1842" y="2093"/>
                  </a:lnTo>
                  <a:lnTo>
                    <a:pt x="1842" y="2093"/>
                  </a:lnTo>
                  <a:lnTo>
                    <a:pt x="1747" y="2112"/>
                  </a:lnTo>
                  <a:lnTo>
                    <a:pt x="1700" y="2123"/>
                  </a:lnTo>
                  <a:lnTo>
                    <a:pt x="1653" y="2135"/>
                  </a:lnTo>
                  <a:lnTo>
                    <a:pt x="1653" y="2135"/>
                  </a:lnTo>
                  <a:lnTo>
                    <a:pt x="1608" y="2146"/>
                  </a:lnTo>
                  <a:lnTo>
                    <a:pt x="1562" y="2160"/>
                  </a:lnTo>
                  <a:lnTo>
                    <a:pt x="1517" y="2173"/>
                  </a:lnTo>
                  <a:lnTo>
                    <a:pt x="1471" y="2187"/>
                  </a:lnTo>
                  <a:lnTo>
                    <a:pt x="1471" y="2187"/>
                  </a:lnTo>
                  <a:lnTo>
                    <a:pt x="1424" y="2200"/>
                  </a:lnTo>
                  <a:lnTo>
                    <a:pt x="1378" y="2214"/>
                  </a:lnTo>
                  <a:lnTo>
                    <a:pt x="1287" y="2242"/>
                  </a:lnTo>
                  <a:lnTo>
                    <a:pt x="1241" y="2256"/>
                  </a:lnTo>
                  <a:lnTo>
                    <a:pt x="1194" y="2269"/>
                  </a:lnTo>
                  <a:lnTo>
                    <a:pt x="1147" y="2280"/>
                  </a:lnTo>
                  <a:lnTo>
                    <a:pt x="1099" y="2292"/>
                  </a:lnTo>
                  <a:lnTo>
                    <a:pt x="1099" y="2292"/>
                  </a:lnTo>
                  <a:lnTo>
                    <a:pt x="1052" y="2302"/>
                  </a:lnTo>
                  <a:lnTo>
                    <a:pt x="1004" y="2311"/>
                  </a:lnTo>
                  <a:lnTo>
                    <a:pt x="909" y="2328"/>
                  </a:lnTo>
                  <a:lnTo>
                    <a:pt x="815" y="2347"/>
                  </a:lnTo>
                  <a:lnTo>
                    <a:pt x="768" y="2357"/>
                  </a:lnTo>
                  <a:lnTo>
                    <a:pt x="721" y="2369"/>
                  </a:lnTo>
                  <a:lnTo>
                    <a:pt x="721" y="2369"/>
                  </a:lnTo>
                  <a:lnTo>
                    <a:pt x="677" y="2381"/>
                  </a:lnTo>
                  <a:lnTo>
                    <a:pt x="633" y="2394"/>
                  </a:lnTo>
                  <a:lnTo>
                    <a:pt x="633" y="2394"/>
                  </a:lnTo>
                  <a:lnTo>
                    <a:pt x="612" y="2400"/>
                  </a:lnTo>
                  <a:lnTo>
                    <a:pt x="589" y="2406"/>
                  </a:lnTo>
                  <a:lnTo>
                    <a:pt x="579" y="2408"/>
                  </a:lnTo>
                  <a:lnTo>
                    <a:pt x="568" y="2410"/>
                  </a:lnTo>
                  <a:lnTo>
                    <a:pt x="556" y="2410"/>
                  </a:lnTo>
                  <a:lnTo>
                    <a:pt x="545" y="2410"/>
                  </a:lnTo>
                  <a:lnTo>
                    <a:pt x="545" y="2410"/>
                  </a:lnTo>
                  <a:lnTo>
                    <a:pt x="542" y="2411"/>
                  </a:lnTo>
                  <a:lnTo>
                    <a:pt x="540" y="2412"/>
                  </a:lnTo>
                  <a:lnTo>
                    <a:pt x="536" y="2415"/>
                  </a:lnTo>
                  <a:lnTo>
                    <a:pt x="532" y="2418"/>
                  </a:lnTo>
                  <a:lnTo>
                    <a:pt x="529" y="2418"/>
                  </a:lnTo>
                  <a:lnTo>
                    <a:pt x="528" y="2417"/>
                  </a:lnTo>
                  <a:lnTo>
                    <a:pt x="528" y="2417"/>
                  </a:lnTo>
                  <a:lnTo>
                    <a:pt x="514" y="2413"/>
                  </a:lnTo>
                  <a:lnTo>
                    <a:pt x="500" y="2408"/>
                  </a:lnTo>
                  <a:lnTo>
                    <a:pt x="493" y="2405"/>
                  </a:lnTo>
                  <a:lnTo>
                    <a:pt x="487" y="2401"/>
                  </a:lnTo>
                  <a:lnTo>
                    <a:pt x="480" y="2397"/>
                  </a:lnTo>
                  <a:lnTo>
                    <a:pt x="476" y="2392"/>
                  </a:lnTo>
                  <a:lnTo>
                    <a:pt x="476" y="2392"/>
                  </a:lnTo>
                  <a:lnTo>
                    <a:pt x="468" y="2380"/>
                  </a:lnTo>
                  <a:lnTo>
                    <a:pt x="460" y="2363"/>
                  </a:lnTo>
                  <a:lnTo>
                    <a:pt x="452" y="2345"/>
                  </a:lnTo>
                  <a:lnTo>
                    <a:pt x="447" y="2332"/>
                  </a:lnTo>
                  <a:lnTo>
                    <a:pt x="447" y="2332"/>
                  </a:lnTo>
                  <a:lnTo>
                    <a:pt x="443" y="2316"/>
                  </a:lnTo>
                  <a:lnTo>
                    <a:pt x="438" y="2300"/>
                  </a:lnTo>
                  <a:lnTo>
                    <a:pt x="431" y="2265"/>
                  </a:lnTo>
                  <a:lnTo>
                    <a:pt x="423" y="2229"/>
                  </a:lnTo>
                  <a:lnTo>
                    <a:pt x="416" y="2193"/>
                  </a:lnTo>
                  <a:lnTo>
                    <a:pt x="416" y="2193"/>
                  </a:lnTo>
                  <a:lnTo>
                    <a:pt x="404" y="2142"/>
                  </a:lnTo>
                  <a:lnTo>
                    <a:pt x="394" y="2093"/>
                  </a:lnTo>
                  <a:lnTo>
                    <a:pt x="384" y="2046"/>
                  </a:lnTo>
                  <a:lnTo>
                    <a:pt x="374" y="2001"/>
                  </a:lnTo>
                  <a:lnTo>
                    <a:pt x="374" y="2001"/>
                  </a:lnTo>
                  <a:lnTo>
                    <a:pt x="361" y="2005"/>
                  </a:lnTo>
                  <a:lnTo>
                    <a:pt x="348" y="2008"/>
                  </a:lnTo>
                  <a:lnTo>
                    <a:pt x="336" y="2008"/>
                  </a:lnTo>
                  <a:lnTo>
                    <a:pt x="323" y="2008"/>
                  </a:lnTo>
                  <a:lnTo>
                    <a:pt x="311" y="2006"/>
                  </a:lnTo>
                  <a:lnTo>
                    <a:pt x="298" y="2003"/>
                  </a:lnTo>
                  <a:lnTo>
                    <a:pt x="271" y="1995"/>
                  </a:lnTo>
                  <a:lnTo>
                    <a:pt x="271" y="1995"/>
                  </a:lnTo>
                  <a:lnTo>
                    <a:pt x="268" y="1990"/>
                  </a:lnTo>
                  <a:lnTo>
                    <a:pt x="266" y="1985"/>
                  </a:lnTo>
                  <a:lnTo>
                    <a:pt x="264" y="1975"/>
                  </a:lnTo>
                  <a:lnTo>
                    <a:pt x="264" y="1975"/>
                  </a:lnTo>
                  <a:lnTo>
                    <a:pt x="260" y="1954"/>
                  </a:lnTo>
                  <a:lnTo>
                    <a:pt x="257" y="1943"/>
                  </a:lnTo>
                  <a:lnTo>
                    <a:pt x="254" y="1929"/>
                  </a:lnTo>
                  <a:lnTo>
                    <a:pt x="254" y="1929"/>
                  </a:lnTo>
                  <a:lnTo>
                    <a:pt x="225" y="1831"/>
                  </a:lnTo>
                  <a:lnTo>
                    <a:pt x="199" y="1730"/>
                  </a:lnTo>
                  <a:lnTo>
                    <a:pt x="145" y="1524"/>
                  </a:lnTo>
                  <a:lnTo>
                    <a:pt x="145" y="1524"/>
                  </a:lnTo>
                  <a:lnTo>
                    <a:pt x="131" y="1472"/>
                  </a:lnTo>
                  <a:lnTo>
                    <a:pt x="115" y="1418"/>
                  </a:lnTo>
                  <a:lnTo>
                    <a:pt x="100" y="1365"/>
                  </a:lnTo>
                  <a:lnTo>
                    <a:pt x="85" y="1310"/>
                  </a:lnTo>
                  <a:lnTo>
                    <a:pt x="85" y="1310"/>
                  </a:lnTo>
                  <a:lnTo>
                    <a:pt x="72" y="1255"/>
                  </a:lnTo>
                  <a:lnTo>
                    <a:pt x="58" y="1197"/>
                  </a:lnTo>
                  <a:lnTo>
                    <a:pt x="58" y="1197"/>
                  </a:lnTo>
                  <a:lnTo>
                    <a:pt x="52" y="1173"/>
                  </a:lnTo>
                  <a:lnTo>
                    <a:pt x="45" y="1151"/>
                  </a:lnTo>
                  <a:lnTo>
                    <a:pt x="40" y="1128"/>
                  </a:lnTo>
                  <a:lnTo>
                    <a:pt x="35" y="1107"/>
                  </a:lnTo>
                  <a:lnTo>
                    <a:pt x="34" y="1096"/>
                  </a:lnTo>
                  <a:lnTo>
                    <a:pt x="33" y="1084"/>
                  </a:lnTo>
                  <a:lnTo>
                    <a:pt x="33" y="1074"/>
                  </a:lnTo>
                  <a:lnTo>
                    <a:pt x="33" y="1063"/>
                  </a:lnTo>
                  <a:lnTo>
                    <a:pt x="35" y="1051"/>
                  </a:lnTo>
                  <a:lnTo>
                    <a:pt x="37" y="1039"/>
                  </a:lnTo>
                  <a:lnTo>
                    <a:pt x="41" y="1028"/>
                  </a:lnTo>
                  <a:lnTo>
                    <a:pt x="45" y="1015"/>
                  </a:lnTo>
                  <a:lnTo>
                    <a:pt x="45" y="1015"/>
                  </a:lnTo>
                  <a:lnTo>
                    <a:pt x="40" y="1008"/>
                  </a:lnTo>
                  <a:lnTo>
                    <a:pt x="35" y="1002"/>
                  </a:lnTo>
                  <a:lnTo>
                    <a:pt x="29" y="993"/>
                  </a:lnTo>
                  <a:lnTo>
                    <a:pt x="24" y="984"/>
                  </a:lnTo>
                  <a:lnTo>
                    <a:pt x="15" y="963"/>
                  </a:lnTo>
                  <a:lnTo>
                    <a:pt x="8" y="940"/>
                  </a:lnTo>
                  <a:lnTo>
                    <a:pt x="4" y="916"/>
                  </a:lnTo>
                  <a:lnTo>
                    <a:pt x="2" y="903"/>
                  </a:lnTo>
                  <a:lnTo>
                    <a:pt x="0" y="892"/>
                  </a:lnTo>
                  <a:lnTo>
                    <a:pt x="0" y="879"/>
                  </a:lnTo>
                  <a:lnTo>
                    <a:pt x="0" y="867"/>
                  </a:lnTo>
                  <a:lnTo>
                    <a:pt x="3" y="855"/>
                  </a:lnTo>
                  <a:lnTo>
                    <a:pt x="5" y="844"/>
                  </a:lnTo>
                  <a:lnTo>
                    <a:pt x="5" y="844"/>
                  </a:lnTo>
                  <a:lnTo>
                    <a:pt x="11" y="819"/>
                  </a:lnTo>
                  <a:lnTo>
                    <a:pt x="19" y="792"/>
                  </a:lnTo>
                  <a:lnTo>
                    <a:pt x="24" y="779"/>
                  </a:lnTo>
                  <a:lnTo>
                    <a:pt x="29" y="766"/>
                  </a:lnTo>
                  <a:lnTo>
                    <a:pt x="35" y="756"/>
                  </a:lnTo>
                  <a:lnTo>
                    <a:pt x="40" y="747"/>
                  </a:lnTo>
                  <a:lnTo>
                    <a:pt x="40" y="747"/>
                  </a:lnTo>
                  <a:lnTo>
                    <a:pt x="45" y="740"/>
                  </a:lnTo>
                  <a:lnTo>
                    <a:pt x="52" y="733"/>
                  </a:lnTo>
                  <a:lnTo>
                    <a:pt x="68" y="719"/>
                  </a:lnTo>
                  <a:lnTo>
                    <a:pt x="86" y="707"/>
                  </a:lnTo>
                  <a:lnTo>
                    <a:pt x="104" y="696"/>
                  </a:lnTo>
                  <a:lnTo>
                    <a:pt x="104" y="696"/>
                  </a:lnTo>
                  <a:lnTo>
                    <a:pt x="121" y="684"/>
                  </a:lnTo>
                  <a:lnTo>
                    <a:pt x="140" y="672"/>
                  </a:lnTo>
                  <a:lnTo>
                    <a:pt x="157" y="660"/>
                  </a:lnTo>
                  <a:lnTo>
                    <a:pt x="173" y="651"/>
                  </a:lnTo>
                  <a:lnTo>
                    <a:pt x="173" y="651"/>
                  </a:lnTo>
                  <a:lnTo>
                    <a:pt x="196" y="640"/>
                  </a:lnTo>
                  <a:lnTo>
                    <a:pt x="220" y="630"/>
                  </a:lnTo>
                  <a:lnTo>
                    <a:pt x="245" y="622"/>
                  </a:lnTo>
                  <a:lnTo>
                    <a:pt x="270" y="614"/>
                  </a:lnTo>
                  <a:lnTo>
                    <a:pt x="297" y="608"/>
                  </a:lnTo>
                  <a:lnTo>
                    <a:pt x="324" y="601"/>
                  </a:lnTo>
                  <a:lnTo>
                    <a:pt x="351" y="596"/>
                  </a:lnTo>
                  <a:lnTo>
                    <a:pt x="378" y="592"/>
                  </a:lnTo>
                  <a:lnTo>
                    <a:pt x="435" y="584"/>
                  </a:lnTo>
                  <a:lnTo>
                    <a:pt x="492" y="580"/>
                  </a:lnTo>
                  <a:lnTo>
                    <a:pt x="548" y="577"/>
                  </a:lnTo>
                  <a:lnTo>
                    <a:pt x="603" y="574"/>
                  </a:lnTo>
                  <a:lnTo>
                    <a:pt x="603" y="574"/>
                  </a:lnTo>
                  <a:lnTo>
                    <a:pt x="619" y="574"/>
                  </a:lnTo>
                  <a:lnTo>
                    <a:pt x="635" y="575"/>
                  </a:lnTo>
                  <a:lnTo>
                    <a:pt x="667" y="577"/>
                  </a:lnTo>
                  <a:lnTo>
                    <a:pt x="699" y="580"/>
                  </a:lnTo>
                  <a:lnTo>
                    <a:pt x="731" y="583"/>
                  </a:lnTo>
                  <a:lnTo>
                    <a:pt x="731" y="583"/>
                  </a:lnTo>
                  <a:lnTo>
                    <a:pt x="763" y="585"/>
                  </a:lnTo>
                  <a:lnTo>
                    <a:pt x="794" y="589"/>
                  </a:lnTo>
                  <a:lnTo>
                    <a:pt x="857" y="596"/>
                  </a:lnTo>
                  <a:lnTo>
                    <a:pt x="857" y="596"/>
                  </a:lnTo>
                  <a:lnTo>
                    <a:pt x="914" y="602"/>
                  </a:lnTo>
                  <a:lnTo>
                    <a:pt x="973" y="607"/>
                  </a:lnTo>
                  <a:lnTo>
                    <a:pt x="1002" y="608"/>
                  </a:lnTo>
                  <a:lnTo>
                    <a:pt x="1030" y="609"/>
                  </a:lnTo>
                  <a:lnTo>
                    <a:pt x="1059" y="609"/>
                  </a:lnTo>
                  <a:lnTo>
                    <a:pt x="1087" y="608"/>
                  </a:lnTo>
                  <a:lnTo>
                    <a:pt x="1115" y="606"/>
                  </a:lnTo>
                  <a:lnTo>
                    <a:pt x="1143" y="604"/>
                  </a:lnTo>
                  <a:lnTo>
                    <a:pt x="1171" y="599"/>
                  </a:lnTo>
                  <a:lnTo>
                    <a:pt x="1196" y="594"/>
                  </a:lnTo>
                  <a:lnTo>
                    <a:pt x="1222" y="587"/>
                  </a:lnTo>
                  <a:lnTo>
                    <a:pt x="1247" y="580"/>
                  </a:lnTo>
                  <a:lnTo>
                    <a:pt x="1271" y="571"/>
                  </a:lnTo>
                  <a:lnTo>
                    <a:pt x="1294" y="561"/>
                  </a:lnTo>
                  <a:lnTo>
                    <a:pt x="1294" y="561"/>
                  </a:lnTo>
                  <a:lnTo>
                    <a:pt x="1308" y="553"/>
                  </a:lnTo>
                  <a:lnTo>
                    <a:pt x="1322" y="545"/>
                  </a:lnTo>
                  <a:lnTo>
                    <a:pt x="1335" y="534"/>
                  </a:lnTo>
                  <a:lnTo>
                    <a:pt x="1346" y="523"/>
                  </a:lnTo>
                  <a:lnTo>
                    <a:pt x="1357" y="510"/>
                  </a:lnTo>
                  <a:lnTo>
                    <a:pt x="1366" y="496"/>
                  </a:lnTo>
                  <a:lnTo>
                    <a:pt x="1370" y="489"/>
                  </a:lnTo>
                  <a:lnTo>
                    <a:pt x="1373" y="481"/>
                  </a:lnTo>
                  <a:lnTo>
                    <a:pt x="1375" y="473"/>
                  </a:lnTo>
                  <a:lnTo>
                    <a:pt x="1376" y="465"/>
                  </a:lnTo>
                  <a:lnTo>
                    <a:pt x="1376" y="465"/>
                  </a:lnTo>
                  <a:lnTo>
                    <a:pt x="1377" y="453"/>
                  </a:lnTo>
                  <a:lnTo>
                    <a:pt x="1376" y="437"/>
                  </a:lnTo>
                  <a:lnTo>
                    <a:pt x="1373" y="423"/>
                  </a:lnTo>
                  <a:lnTo>
                    <a:pt x="1371" y="417"/>
                  </a:lnTo>
                  <a:lnTo>
                    <a:pt x="1369" y="412"/>
                  </a:lnTo>
                  <a:lnTo>
                    <a:pt x="1369" y="412"/>
                  </a:lnTo>
                  <a:lnTo>
                    <a:pt x="1366" y="409"/>
                  </a:lnTo>
                  <a:lnTo>
                    <a:pt x="1359" y="404"/>
                  </a:lnTo>
                  <a:lnTo>
                    <a:pt x="1343" y="396"/>
                  </a:lnTo>
                  <a:lnTo>
                    <a:pt x="1326" y="388"/>
                  </a:lnTo>
                  <a:lnTo>
                    <a:pt x="1313" y="384"/>
                  </a:lnTo>
                  <a:lnTo>
                    <a:pt x="1313" y="384"/>
                  </a:lnTo>
                  <a:lnTo>
                    <a:pt x="1298" y="381"/>
                  </a:lnTo>
                  <a:lnTo>
                    <a:pt x="1283" y="379"/>
                  </a:lnTo>
                  <a:lnTo>
                    <a:pt x="1253" y="374"/>
                  </a:lnTo>
                  <a:lnTo>
                    <a:pt x="1253" y="374"/>
                  </a:lnTo>
                  <a:lnTo>
                    <a:pt x="1222" y="370"/>
                  </a:lnTo>
                  <a:lnTo>
                    <a:pt x="1193" y="366"/>
                  </a:lnTo>
                  <a:lnTo>
                    <a:pt x="1165" y="364"/>
                  </a:lnTo>
                  <a:lnTo>
                    <a:pt x="1136" y="364"/>
                  </a:lnTo>
                  <a:lnTo>
                    <a:pt x="1136" y="364"/>
                  </a:lnTo>
                  <a:lnTo>
                    <a:pt x="1115" y="366"/>
                  </a:lnTo>
                  <a:lnTo>
                    <a:pt x="1093" y="369"/>
                  </a:lnTo>
                  <a:lnTo>
                    <a:pt x="1050" y="379"/>
                  </a:lnTo>
                  <a:lnTo>
                    <a:pt x="1050" y="379"/>
                  </a:lnTo>
                  <a:lnTo>
                    <a:pt x="1030" y="384"/>
                  </a:lnTo>
                  <a:lnTo>
                    <a:pt x="1011" y="389"/>
                  </a:lnTo>
                  <a:lnTo>
                    <a:pt x="975" y="403"/>
                  </a:lnTo>
                  <a:lnTo>
                    <a:pt x="975" y="403"/>
                  </a:lnTo>
                  <a:lnTo>
                    <a:pt x="958" y="409"/>
                  </a:lnTo>
                  <a:lnTo>
                    <a:pt x="939" y="413"/>
                  </a:lnTo>
                  <a:lnTo>
                    <a:pt x="921" y="417"/>
                  </a:lnTo>
                  <a:lnTo>
                    <a:pt x="902" y="420"/>
                  </a:lnTo>
                  <a:lnTo>
                    <a:pt x="883" y="423"/>
                  </a:lnTo>
                  <a:lnTo>
                    <a:pt x="862" y="425"/>
                  </a:lnTo>
                  <a:lnTo>
                    <a:pt x="821" y="427"/>
                  </a:lnTo>
                  <a:lnTo>
                    <a:pt x="821" y="427"/>
                  </a:lnTo>
                  <a:lnTo>
                    <a:pt x="805" y="424"/>
                  </a:lnTo>
                  <a:lnTo>
                    <a:pt x="792" y="420"/>
                  </a:lnTo>
                  <a:lnTo>
                    <a:pt x="780" y="415"/>
                  </a:lnTo>
                  <a:lnTo>
                    <a:pt x="767" y="409"/>
                  </a:lnTo>
                  <a:lnTo>
                    <a:pt x="767" y="409"/>
                  </a:lnTo>
                  <a:lnTo>
                    <a:pt x="756" y="402"/>
                  </a:lnTo>
                  <a:lnTo>
                    <a:pt x="746" y="395"/>
                  </a:lnTo>
                  <a:lnTo>
                    <a:pt x="737" y="386"/>
                  </a:lnTo>
                  <a:lnTo>
                    <a:pt x="729" y="377"/>
                  </a:lnTo>
                  <a:lnTo>
                    <a:pt x="721" y="366"/>
                  </a:lnTo>
                  <a:lnTo>
                    <a:pt x="714" y="353"/>
                  </a:lnTo>
                  <a:lnTo>
                    <a:pt x="707" y="340"/>
                  </a:lnTo>
                  <a:lnTo>
                    <a:pt x="701" y="326"/>
                  </a:lnTo>
                  <a:lnTo>
                    <a:pt x="701" y="326"/>
                  </a:lnTo>
                  <a:lnTo>
                    <a:pt x="699" y="318"/>
                  </a:lnTo>
                  <a:lnTo>
                    <a:pt x="697" y="308"/>
                  </a:lnTo>
                  <a:lnTo>
                    <a:pt x="696" y="297"/>
                  </a:lnTo>
                  <a:lnTo>
                    <a:pt x="696" y="286"/>
                  </a:lnTo>
                  <a:lnTo>
                    <a:pt x="697" y="274"/>
                  </a:lnTo>
                  <a:lnTo>
                    <a:pt x="699" y="262"/>
                  </a:lnTo>
                  <a:lnTo>
                    <a:pt x="702" y="251"/>
                  </a:lnTo>
                  <a:lnTo>
                    <a:pt x="705" y="242"/>
                  </a:lnTo>
                  <a:lnTo>
                    <a:pt x="705" y="242"/>
                  </a:lnTo>
                  <a:lnTo>
                    <a:pt x="708" y="235"/>
                  </a:lnTo>
                  <a:lnTo>
                    <a:pt x="712" y="230"/>
                  </a:lnTo>
                  <a:lnTo>
                    <a:pt x="717" y="223"/>
                  </a:lnTo>
                  <a:lnTo>
                    <a:pt x="721" y="217"/>
                  </a:lnTo>
                  <a:lnTo>
                    <a:pt x="721" y="217"/>
                  </a:lnTo>
                  <a:lnTo>
                    <a:pt x="733" y="199"/>
                  </a:lnTo>
                  <a:lnTo>
                    <a:pt x="744" y="184"/>
                  </a:lnTo>
                  <a:lnTo>
                    <a:pt x="756" y="170"/>
                  </a:lnTo>
                  <a:lnTo>
                    <a:pt x="775" y="155"/>
                  </a:lnTo>
                  <a:lnTo>
                    <a:pt x="775" y="155"/>
                  </a:lnTo>
                  <a:lnTo>
                    <a:pt x="805" y="131"/>
                  </a:lnTo>
                  <a:lnTo>
                    <a:pt x="822" y="120"/>
                  </a:lnTo>
                  <a:lnTo>
                    <a:pt x="840" y="108"/>
                  </a:lnTo>
                  <a:lnTo>
                    <a:pt x="858" y="97"/>
                  </a:lnTo>
                  <a:lnTo>
                    <a:pt x="876" y="86"/>
                  </a:lnTo>
                  <a:lnTo>
                    <a:pt x="894" y="78"/>
                  </a:lnTo>
                  <a:lnTo>
                    <a:pt x="913" y="70"/>
                  </a:lnTo>
                  <a:lnTo>
                    <a:pt x="913" y="70"/>
                  </a:lnTo>
                  <a:lnTo>
                    <a:pt x="922" y="68"/>
                  </a:lnTo>
                  <a:lnTo>
                    <a:pt x="933" y="66"/>
                  </a:lnTo>
                  <a:lnTo>
                    <a:pt x="957" y="63"/>
                  </a:lnTo>
                  <a:lnTo>
                    <a:pt x="957" y="63"/>
                  </a:lnTo>
                  <a:lnTo>
                    <a:pt x="992" y="55"/>
                  </a:lnTo>
                  <a:lnTo>
                    <a:pt x="1028" y="46"/>
                  </a:lnTo>
                  <a:lnTo>
                    <a:pt x="1066" y="37"/>
                  </a:lnTo>
                  <a:lnTo>
                    <a:pt x="1102" y="30"/>
                  </a:lnTo>
                  <a:lnTo>
                    <a:pt x="1102" y="30"/>
                  </a:lnTo>
                  <a:lnTo>
                    <a:pt x="1132" y="24"/>
                  </a:lnTo>
                  <a:lnTo>
                    <a:pt x="1161" y="19"/>
                  </a:lnTo>
                  <a:lnTo>
                    <a:pt x="1218" y="13"/>
                  </a:lnTo>
                  <a:lnTo>
                    <a:pt x="1275" y="6"/>
                  </a:lnTo>
                  <a:lnTo>
                    <a:pt x="1333" y="1"/>
                  </a:lnTo>
                  <a:lnTo>
                    <a:pt x="1333" y="1"/>
                  </a:lnTo>
                  <a:lnTo>
                    <a:pt x="1350" y="1"/>
                  </a:lnTo>
                  <a:lnTo>
                    <a:pt x="1366" y="1"/>
                  </a:lnTo>
                  <a:lnTo>
                    <a:pt x="1381" y="1"/>
                  </a:lnTo>
                  <a:lnTo>
                    <a:pt x="1392" y="0"/>
                  </a:lnTo>
                  <a:lnTo>
                    <a:pt x="1392" y="0"/>
                  </a:lnTo>
                  <a:lnTo>
                    <a:pt x="1399" y="1"/>
                  </a:lnTo>
                  <a:lnTo>
                    <a:pt x="1406" y="2"/>
                  </a:lnTo>
                  <a:lnTo>
                    <a:pt x="1421" y="3"/>
                  </a:lnTo>
                  <a:lnTo>
                    <a:pt x="1429" y="3"/>
                  </a:lnTo>
                  <a:lnTo>
                    <a:pt x="1436" y="5"/>
                  </a:lnTo>
                  <a:lnTo>
                    <a:pt x="1444" y="8"/>
                  </a:lnTo>
                  <a:lnTo>
                    <a:pt x="1450" y="13"/>
                  </a:lnTo>
                  <a:lnTo>
                    <a:pt x="1450" y="13"/>
                  </a:lnTo>
                  <a:lnTo>
                    <a:pt x="1461" y="15"/>
                  </a:lnTo>
                  <a:lnTo>
                    <a:pt x="1473" y="16"/>
                  </a:lnTo>
                  <a:lnTo>
                    <a:pt x="1495" y="16"/>
                  </a:lnTo>
                  <a:lnTo>
                    <a:pt x="1518" y="16"/>
                  </a:lnTo>
                  <a:lnTo>
                    <a:pt x="1529" y="16"/>
                  </a:lnTo>
                  <a:lnTo>
                    <a:pt x="1540" y="16"/>
                  </a:lnTo>
                  <a:lnTo>
                    <a:pt x="1540" y="16"/>
                  </a:lnTo>
                  <a:lnTo>
                    <a:pt x="1544" y="17"/>
                  </a:lnTo>
                  <a:lnTo>
                    <a:pt x="1548" y="19"/>
                  </a:lnTo>
                  <a:lnTo>
                    <a:pt x="1552" y="21"/>
                  </a:lnTo>
                  <a:lnTo>
                    <a:pt x="1555" y="22"/>
                  </a:lnTo>
                  <a:lnTo>
                    <a:pt x="1555" y="22"/>
                  </a:lnTo>
                  <a:lnTo>
                    <a:pt x="1562" y="22"/>
                  </a:lnTo>
                  <a:lnTo>
                    <a:pt x="1568" y="21"/>
                  </a:lnTo>
                  <a:lnTo>
                    <a:pt x="1575" y="20"/>
                  </a:lnTo>
                  <a:lnTo>
                    <a:pt x="1582" y="20"/>
                  </a:lnTo>
                  <a:lnTo>
                    <a:pt x="1582" y="20"/>
                  </a:lnTo>
                  <a:lnTo>
                    <a:pt x="1597" y="21"/>
                  </a:lnTo>
                  <a:lnTo>
                    <a:pt x="1613" y="23"/>
                  </a:lnTo>
                  <a:lnTo>
                    <a:pt x="1646" y="29"/>
                  </a:lnTo>
                  <a:lnTo>
                    <a:pt x="1715" y="45"/>
                  </a:lnTo>
                  <a:lnTo>
                    <a:pt x="1715" y="45"/>
                  </a:lnTo>
                  <a:lnTo>
                    <a:pt x="1727" y="47"/>
                  </a:lnTo>
                  <a:lnTo>
                    <a:pt x="1741" y="49"/>
                  </a:lnTo>
                  <a:lnTo>
                    <a:pt x="1755" y="51"/>
                  </a:lnTo>
                  <a:lnTo>
                    <a:pt x="1769" y="54"/>
                  </a:lnTo>
                  <a:lnTo>
                    <a:pt x="1769" y="54"/>
                  </a:lnTo>
                  <a:lnTo>
                    <a:pt x="1778" y="56"/>
                  </a:lnTo>
                  <a:lnTo>
                    <a:pt x="1786" y="61"/>
                  </a:lnTo>
                  <a:lnTo>
                    <a:pt x="1804" y="69"/>
                  </a:lnTo>
                  <a:lnTo>
                    <a:pt x="1821" y="79"/>
                  </a:lnTo>
                  <a:lnTo>
                    <a:pt x="1837" y="87"/>
                  </a:lnTo>
                  <a:lnTo>
                    <a:pt x="1837" y="87"/>
                  </a:lnTo>
                  <a:lnTo>
                    <a:pt x="1854" y="97"/>
                  </a:lnTo>
                  <a:lnTo>
                    <a:pt x="1870" y="106"/>
                  </a:lnTo>
                  <a:lnTo>
                    <a:pt x="1886" y="115"/>
                  </a:lnTo>
                  <a:lnTo>
                    <a:pt x="1903" y="123"/>
                  </a:lnTo>
                  <a:lnTo>
                    <a:pt x="1903" y="123"/>
                  </a:lnTo>
                  <a:lnTo>
                    <a:pt x="1948" y="169"/>
                  </a:lnTo>
                  <a:lnTo>
                    <a:pt x="1994" y="215"/>
                  </a:lnTo>
                  <a:lnTo>
                    <a:pt x="2017" y="237"/>
                  </a:lnTo>
                  <a:lnTo>
                    <a:pt x="2038" y="262"/>
                  </a:lnTo>
                  <a:lnTo>
                    <a:pt x="2059" y="287"/>
                  </a:lnTo>
                  <a:lnTo>
                    <a:pt x="2079" y="313"/>
                  </a:lnTo>
                  <a:lnTo>
                    <a:pt x="2079" y="313"/>
                  </a:lnTo>
                  <a:lnTo>
                    <a:pt x="2101" y="357"/>
                  </a:lnTo>
                  <a:lnTo>
                    <a:pt x="2122" y="402"/>
                  </a:lnTo>
                  <a:lnTo>
                    <a:pt x="2141" y="448"/>
                  </a:lnTo>
                  <a:lnTo>
                    <a:pt x="2158" y="496"/>
                  </a:lnTo>
                  <a:lnTo>
                    <a:pt x="2158" y="496"/>
                  </a:lnTo>
                  <a:lnTo>
                    <a:pt x="2162" y="526"/>
                  </a:lnTo>
                  <a:lnTo>
                    <a:pt x="2165" y="558"/>
                  </a:lnTo>
                  <a:lnTo>
                    <a:pt x="2168" y="587"/>
                  </a:lnTo>
                  <a:lnTo>
                    <a:pt x="2168" y="617"/>
                  </a:lnTo>
                  <a:lnTo>
                    <a:pt x="2166" y="650"/>
                  </a:lnTo>
                  <a:lnTo>
                    <a:pt x="2163" y="682"/>
                  </a:lnTo>
                  <a:lnTo>
                    <a:pt x="2157" y="714"/>
                  </a:lnTo>
                  <a:lnTo>
                    <a:pt x="2154" y="731"/>
                  </a:lnTo>
                  <a:lnTo>
                    <a:pt x="2148" y="748"/>
                  </a:lnTo>
                  <a:lnTo>
                    <a:pt x="2148" y="748"/>
                  </a:lnTo>
                  <a:lnTo>
                    <a:pt x="2151" y="766"/>
                  </a:lnTo>
                  <a:lnTo>
                    <a:pt x="2155" y="787"/>
                  </a:lnTo>
                  <a:lnTo>
                    <a:pt x="2156" y="809"/>
                  </a:lnTo>
                  <a:lnTo>
                    <a:pt x="2156" y="821"/>
                  </a:lnTo>
                  <a:lnTo>
                    <a:pt x="2155" y="832"/>
                  </a:lnTo>
                  <a:lnTo>
                    <a:pt x="2154" y="842"/>
                  </a:lnTo>
                  <a:lnTo>
                    <a:pt x="2151" y="853"/>
                  </a:lnTo>
                  <a:lnTo>
                    <a:pt x="2148" y="863"/>
                  </a:lnTo>
                  <a:lnTo>
                    <a:pt x="2144" y="871"/>
                  </a:lnTo>
                  <a:lnTo>
                    <a:pt x="2139" y="880"/>
                  </a:lnTo>
                  <a:lnTo>
                    <a:pt x="2132" y="887"/>
                  </a:lnTo>
                  <a:lnTo>
                    <a:pt x="2124" y="893"/>
                  </a:lnTo>
                  <a:lnTo>
                    <a:pt x="2115" y="897"/>
                  </a:lnTo>
                  <a:lnTo>
                    <a:pt x="2115" y="897"/>
                  </a:lnTo>
                  <a:close/>
                  <a:moveTo>
                    <a:pt x="1760" y="1774"/>
                  </a:moveTo>
                  <a:lnTo>
                    <a:pt x="1760" y="1774"/>
                  </a:lnTo>
                  <a:lnTo>
                    <a:pt x="1760" y="1777"/>
                  </a:lnTo>
                  <a:lnTo>
                    <a:pt x="1759" y="1780"/>
                  </a:lnTo>
                  <a:lnTo>
                    <a:pt x="1756" y="1785"/>
                  </a:lnTo>
                  <a:lnTo>
                    <a:pt x="1754" y="1788"/>
                  </a:lnTo>
                  <a:lnTo>
                    <a:pt x="1752" y="1791"/>
                  </a:lnTo>
                  <a:lnTo>
                    <a:pt x="1752" y="1791"/>
                  </a:lnTo>
                  <a:lnTo>
                    <a:pt x="1756" y="1806"/>
                  </a:lnTo>
                  <a:lnTo>
                    <a:pt x="1761" y="1820"/>
                  </a:lnTo>
                  <a:lnTo>
                    <a:pt x="1764" y="1826"/>
                  </a:lnTo>
                  <a:lnTo>
                    <a:pt x="1767" y="1832"/>
                  </a:lnTo>
                  <a:lnTo>
                    <a:pt x="1772" y="1836"/>
                  </a:lnTo>
                  <a:lnTo>
                    <a:pt x="1776" y="1837"/>
                  </a:lnTo>
                  <a:lnTo>
                    <a:pt x="1779" y="1837"/>
                  </a:lnTo>
                  <a:lnTo>
                    <a:pt x="1779" y="1837"/>
                  </a:lnTo>
                  <a:lnTo>
                    <a:pt x="1783" y="1837"/>
                  </a:lnTo>
                  <a:lnTo>
                    <a:pt x="1787" y="1836"/>
                  </a:lnTo>
                  <a:lnTo>
                    <a:pt x="1792" y="1834"/>
                  </a:lnTo>
                  <a:lnTo>
                    <a:pt x="1795" y="1832"/>
                  </a:lnTo>
                  <a:lnTo>
                    <a:pt x="1797" y="1827"/>
                  </a:lnTo>
                  <a:lnTo>
                    <a:pt x="1799" y="1823"/>
                  </a:lnTo>
                  <a:lnTo>
                    <a:pt x="1802" y="1813"/>
                  </a:lnTo>
                  <a:lnTo>
                    <a:pt x="1804" y="1803"/>
                  </a:lnTo>
                  <a:lnTo>
                    <a:pt x="1804" y="1792"/>
                  </a:lnTo>
                  <a:lnTo>
                    <a:pt x="1800" y="1782"/>
                  </a:lnTo>
                  <a:lnTo>
                    <a:pt x="1798" y="1778"/>
                  </a:lnTo>
                  <a:lnTo>
                    <a:pt x="1796" y="1774"/>
                  </a:lnTo>
                  <a:lnTo>
                    <a:pt x="1796" y="1774"/>
                  </a:lnTo>
                  <a:lnTo>
                    <a:pt x="1796" y="1762"/>
                  </a:lnTo>
                  <a:lnTo>
                    <a:pt x="1796" y="1751"/>
                  </a:lnTo>
                  <a:lnTo>
                    <a:pt x="1795" y="1740"/>
                  </a:lnTo>
                  <a:lnTo>
                    <a:pt x="1793" y="1728"/>
                  </a:lnTo>
                  <a:lnTo>
                    <a:pt x="1789" y="1704"/>
                  </a:lnTo>
                  <a:lnTo>
                    <a:pt x="1787" y="1691"/>
                  </a:lnTo>
                  <a:lnTo>
                    <a:pt x="1786" y="1677"/>
                  </a:lnTo>
                  <a:lnTo>
                    <a:pt x="1786" y="1677"/>
                  </a:lnTo>
                  <a:lnTo>
                    <a:pt x="1783" y="1675"/>
                  </a:lnTo>
                  <a:lnTo>
                    <a:pt x="1780" y="1673"/>
                  </a:lnTo>
                  <a:lnTo>
                    <a:pt x="1777" y="1672"/>
                  </a:lnTo>
                  <a:lnTo>
                    <a:pt x="1774" y="1671"/>
                  </a:lnTo>
                  <a:lnTo>
                    <a:pt x="1766" y="1672"/>
                  </a:lnTo>
                  <a:lnTo>
                    <a:pt x="1759" y="1675"/>
                  </a:lnTo>
                  <a:lnTo>
                    <a:pt x="1752" y="1680"/>
                  </a:lnTo>
                  <a:lnTo>
                    <a:pt x="1747" y="1685"/>
                  </a:lnTo>
                  <a:lnTo>
                    <a:pt x="1744" y="1691"/>
                  </a:lnTo>
                  <a:lnTo>
                    <a:pt x="1741" y="1699"/>
                  </a:lnTo>
                  <a:lnTo>
                    <a:pt x="1741" y="1699"/>
                  </a:lnTo>
                  <a:lnTo>
                    <a:pt x="1741" y="1706"/>
                  </a:lnTo>
                  <a:lnTo>
                    <a:pt x="1742" y="1715"/>
                  </a:lnTo>
                  <a:lnTo>
                    <a:pt x="1747" y="1732"/>
                  </a:lnTo>
                  <a:lnTo>
                    <a:pt x="1749" y="1741"/>
                  </a:lnTo>
                  <a:lnTo>
                    <a:pt x="1751" y="1750"/>
                  </a:lnTo>
                  <a:lnTo>
                    <a:pt x="1751" y="1758"/>
                  </a:lnTo>
                  <a:lnTo>
                    <a:pt x="1750" y="1766"/>
                  </a:lnTo>
                  <a:lnTo>
                    <a:pt x="1750" y="1766"/>
                  </a:lnTo>
                  <a:lnTo>
                    <a:pt x="1754" y="1765"/>
                  </a:lnTo>
                  <a:lnTo>
                    <a:pt x="1755" y="1765"/>
                  </a:lnTo>
                  <a:lnTo>
                    <a:pt x="1756" y="1766"/>
                  </a:lnTo>
                  <a:lnTo>
                    <a:pt x="1757" y="1770"/>
                  </a:lnTo>
                  <a:lnTo>
                    <a:pt x="1760" y="1774"/>
                  </a:lnTo>
                  <a:lnTo>
                    <a:pt x="1760" y="1774"/>
                  </a:lnTo>
                  <a:close/>
                  <a:moveTo>
                    <a:pt x="1339" y="22"/>
                  </a:moveTo>
                  <a:lnTo>
                    <a:pt x="1339" y="22"/>
                  </a:lnTo>
                  <a:lnTo>
                    <a:pt x="1327" y="21"/>
                  </a:lnTo>
                  <a:lnTo>
                    <a:pt x="1315" y="22"/>
                  </a:lnTo>
                  <a:lnTo>
                    <a:pt x="1315" y="22"/>
                  </a:lnTo>
                  <a:lnTo>
                    <a:pt x="1254" y="28"/>
                  </a:lnTo>
                  <a:lnTo>
                    <a:pt x="1190" y="35"/>
                  </a:lnTo>
                  <a:lnTo>
                    <a:pt x="1157" y="39"/>
                  </a:lnTo>
                  <a:lnTo>
                    <a:pt x="1124" y="45"/>
                  </a:lnTo>
                  <a:lnTo>
                    <a:pt x="1093" y="51"/>
                  </a:lnTo>
                  <a:lnTo>
                    <a:pt x="1062" y="57"/>
                  </a:lnTo>
                  <a:lnTo>
                    <a:pt x="1062" y="57"/>
                  </a:lnTo>
                  <a:lnTo>
                    <a:pt x="1039" y="63"/>
                  </a:lnTo>
                  <a:lnTo>
                    <a:pt x="1018" y="70"/>
                  </a:lnTo>
                  <a:lnTo>
                    <a:pt x="996" y="78"/>
                  </a:lnTo>
                  <a:lnTo>
                    <a:pt x="975" y="86"/>
                  </a:lnTo>
                  <a:lnTo>
                    <a:pt x="935" y="105"/>
                  </a:lnTo>
                  <a:lnTo>
                    <a:pt x="898" y="123"/>
                  </a:lnTo>
                  <a:lnTo>
                    <a:pt x="898" y="123"/>
                  </a:lnTo>
                  <a:lnTo>
                    <a:pt x="888" y="128"/>
                  </a:lnTo>
                  <a:lnTo>
                    <a:pt x="877" y="131"/>
                  </a:lnTo>
                  <a:lnTo>
                    <a:pt x="868" y="136"/>
                  </a:lnTo>
                  <a:lnTo>
                    <a:pt x="858" y="140"/>
                  </a:lnTo>
                  <a:lnTo>
                    <a:pt x="858" y="140"/>
                  </a:lnTo>
                  <a:lnTo>
                    <a:pt x="843" y="150"/>
                  </a:lnTo>
                  <a:lnTo>
                    <a:pt x="826" y="162"/>
                  </a:lnTo>
                  <a:lnTo>
                    <a:pt x="808" y="177"/>
                  </a:lnTo>
                  <a:lnTo>
                    <a:pt x="792" y="195"/>
                  </a:lnTo>
                  <a:lnTo>
                    <a:pt x="777" y="213"/>
                  </a:lnTo>
                  <a:lnTo>
                    <a:pt x="770" y="222"/>
                  </a:lnTo>
                  <a:lnTo>
                    <a:pt x="764" y="232"/>
                  </a:lnTo>
                  <a:lnTo>
                    <a:pt x="760" y="242"/>
                  </a:lnTo>
                  <a:lnTo>
                    <a:pt x="755" y="251"/>
                  </a:lnTo>
                  <a:lnTo>
                    <a:pt x="753" y="262"/>
                  </a:lnTo>
                  <a:lnTo>
                    <a:pt x="752" y="272"/>
                  </a:lnTo>
                  <a:lnTo>
                    <a:pt x="752" y="272"/>
                  </a:lnTo>
                  <a:lnTo>
                    <a:pt x="751" y="290"/>
                  </a:lnTo>
                  <a:lnTo>
                    <a:pt x="753" y="307"/>
                  </a:lnTo>
                  <a:lnTo>
                    <a:pt x="756" y="323"/>
                  </a:lnTo>
                  <a:lnTo>
                    <a:pt x="762" y="338"/>
                  </a:lnTo>
                  <a:lnTo>
                    <a:pt x="768" y="352"/>
                  </a:lnTo>
                  <a:lnTo>
                    <a:pt x="777" y="364"/>
                  </a:lnTo>
                  <a:lnTo>
                    <a:pt x="786" y="374"/>
                  </a:lnTo>
                  <a:lnTo>
                    <a:pt x="796" y="383"/>
                  </a:lnTo>
                  <a:lnTo>
                    <a:pt x="808" y="392"/>
                  </a:lnTo>
                  <a:lnTo>
                    <a:pt x="821" y="397"/>
                  </a:lnTo>
                  <a:lnTo>
                    <a:pt x="833" y="401"/>
                  </a:lnTo>
                  <a:lnTo>
                    <a:pt x="847" y="404"/>
                  </a:lnTo>
                  <a:lnTo>
                    <a:pt x="861" y="405"/>
                  </a:lnTo>
                  <a:lnTo>
                    <a:pt x="876" y="404"/>
                  </a:lnTo>
                  <a:lnTo>
                    <a:pt x="890" y="402"/>
                  </a:lnTo>
                  <a:lnTo>
                    <a:pt x="905" y="397"/>
                  </a:lnTo>
                  <a:lnTo>
                    <a:pt x="905" y="397"/>
                  </a:lnTo>
                  <a:lnTo>
                    <a:pt x="896" y="393"/>
                  </a:lnTo>
                  <a:lnTo>
                    <a:pt x="887" y="386"/>
                  </a:lnTo>
                  <a:lnTo>
                    <a:pt x="879" y="378"/>
                  </a:lnTo>
                  <a:lnTo>
                    <a:pt x="874" y="368"/>
                  </a:lnTo>
                  <a:lnTo>
                    <a:pt x="870" y="358"/>
                  </a:lnTo>
                  <a:lnTo>
                    <a:pt x="868" y="347"/>
                  </a:lnTo>
                  <a:lnTo>
                    <a:pt x="866" y="335"/>
                  </a:lnTo>
                  <a:lnTo>
                    <a:pt x="866" y="322"/>
                  </a:lnTo>
                  <a:lnTo>
                    <a:pt x="867" y="309"/>
                  </a:lnTo>
                  <a:lnTo>
                    <a:pt x="868" y="296"/>
                  </a:lnTo>
                  <a:lnTo>
                    <a:pt x="871" y="283"/>
                  </a:lnTo>
                  <a:lnTo>
                    <a:pt x="874" y="272"/>
                  </a:lnTo>
                  <a:lnTo>
                    <a:pt x="878" y="259"/>
                  </a:lnTo>
                  <a:lnTo>
                    <a:pt x="883" y="248"/>
                  </a:lnTo>
                  <a:lnTo>
                    <a:pt x="888" y="237"/>
                  </a:lnTo>
                  <a:lnTo>
                    <a:pt x="894" y="229"/>
                  </a:lnTo>
                  <a:lnTo>
                    <a:pt x="894" y="229"/>
                  </a:lnTo>
                  <a:lnTo>
                    <a:pt x="902" y="219"/>
                  </a:lnTo>
                  <a:lnTo>
                    <a:pt x="909" y="211"/>
                  </a:lnTo>
                  <a:lnTo>
                    <a:pt x="918" y="203"/>
                  </a:lnTo>
                  <a:lnTo>
                    <a:pt x="927" y="197"/>
                  </a:lnTo>
                  <a:lnTo>
                    <a:pt x="944" y="184"/>
                  </a:lnTo>
                  <a:lnTo>
                    <a:pt x="951" y="177"/>
                  </a:lnTo>
                  <a:lnTo>
                    <a:pt x="958" y="170"/>
                  </a:lnTo>
                  <a:lnTo>
                    <a:pt x="958" y="170"/>
                  </a:lnTo>
                  <a:lnTo>
                    <a:pt x="978" y="159"/>
                  </a:lnTo>
                  <a:lnTo>
                    <a:pt x="998" y="150"/>
                  </a:lnTo>
                  <a:lnTo>
                    <a:pt x="1020" y="140"/>
                  </a:lnTo>
                  <a:lnTo>
                    <a:pt x="1041" y="131"/>
                  </a:lnTo>
                  <a:lnTo>
                    <a:pt x="1064" y="123"/>
                  </a:lnTo>
                  <a:lnTo>
                    <a:pt x="1086" y="116"/>
                  </a:lnTo>
                  <a:lnTo>
                    <a:pt x="1134" y="102"/>
                  </a:lnTo>
                  <a:lnTo>
                    <a:pt x="1134" y="102"/>
                  </a:lnTo>
                  <a:lnTo>
                    <a:pt x="1179" y="91"/>
                  </a:lnTo>
                  <a:lnTo>
                    <a:pt x="1224" y="78"/>
                  </a:lnTo>
                  <a:lnTo>
                    <a:pt x="1268" y="66"/>
                  </a:lnTo>
                  <a:lnTo>
                    <a:pt x="1290" y="62"/>
                  </a:lnTo>
                  <a:lnTo>
                    <a:pt x="1311" y="57"/>
                  </a:lnTo>
                  <a:lnTo>
                    <a:pt x="1311" y="57"/>
                  </a:lnTo>
                  <a:lnTo>
                    <a:pt x="1330" y="55"/>
                  </a:lnTo>
                  <a:lnTo>
                    <a:pt x="1350" y="52"/>
                  </a:lnTo>
                  <a:lnTo>
                    <a:pt x="1388" y="48"/>
                  </a:lnTo>
                  <a:lnTo>
                    <a:pt x="1408" y="46"/>
                  </a:lnTo>
                  <a:lnTo>
                    <a:pt x="1428" y="41"/>
                  </a:lnTo>
                  <a:lnTo>
                    <a:pt x="1448" y="36"/>
                  </a:lnTo>
                  <a:lnTo>
                    <a:pt x="1467" y="30"/>
                  </a:lnTo>
                  <a:lnTo>
                    <a:pt x="1467" y="30"/>
                  </a:lnTo>
                  <a:lnTo>
                    <a:pt x="1403" y="25"/>
                  </a:lnTo>
                  <a:lnTo>
                    <a:pt x="1339" y="22"/>
                  </a:lnTo>
                  <a:lnTo>
                    <a:pt x="1339" y="22"/>
                  </a:lnTo>
                  <a:close/>
                  <a:moveTo>
                    <a:pt x="2063" y="534"/>
                  </a:moveTo>
                  <a:lnTo>
                    <a:pt x="2063" y="534"/>
                  </a:lnTo>
                  <a:lnTo>
                    <a:pt x="2060" y="522"/>
                  </a:lnTo>
                  <a:lnTo>
                    <a:pt x="2057" y="510"/>
                  </a:lnTo>
                  <a:lnTo>
                    <a:pt x="2051" y="486"/>
                  </a:lnTo>
                  <a:lnTo>
                    <a:pt x="2051" y="486"/>
                  </a:lnTo>
                  <a:lnTo>
                    <a:pt x="2041" y="449"/>
                  </a:lnTo>
                  <a:lnTo>
                    <a:pt x="2030" y="415"/>
                  </a:lnTo>
                  <a:lnTo>
                    <a:pt x="2024" y="398"/>
                  </a:lnTo>
                  <a:lnTo>
                    <a:pt x="2018" y="381"/>
                  </a:lnTo>
                  <a:lnTo>
                    <a:pt x="2010" y="365"/>
                  </a:lnTo>
                  <a:lnTo>
                    <a:pt x="2002" y="349"/>
                  </a:lnTo>
                  <a:lnTo>
                    <a:pt x="2002" y="349"/>
                  </a:lnTo>
                  <a:lnTo>
                    <a:pt x="1996" y="339"/>
                  </a:lnTo>
                  <a:lnTo>
                    <a:pt x="1989" y="331"/>
                  </a:lnTo>
                  <a:lnTo>
                    <a:pt x="1981" y="322"/>
                  </a:lnTo>
                  <a:lnTo>
                    <a:pt x="1974" y="313"/>
                  </a:lnTo>
                  <a:lnTo>
                    <a:pt x="1974" y="313"/>
                  </a:lnTo>
                  <a:lnTo>
                    <a:pt x="1969" y="306"/>
                  </a:lnTo>
                  <a:lnTo>
                    <a:pt x="1966" y="297"/>
                  </a:lnTo>
                  <a:lnTo>
                    <a:pt x="1963" y="290"/>
                  </a:lnTo>
                  <a:lnTo>
                    <a:pt x="1959" y="282"/>
                  </a:lnTo>
                  <a:lnTo>
                    <a:pt x="1959" y="282"/>
                  </a:lnTo>
                  <a:lnTo>
                    <a:pt x="1949" y="269"/>
                  </a:lnTo>
                  <a:lnTo>
                    <a:pt x="1938" y="257"/>
                  </a:lnTo>
                  <a:lnTo>
                    <a:pt x="1927" y="244"/>
                  </a:lnTo>
                  <a:lnTo>
                    <a:pt x="1915" y="232"/>
                  </a:lnTo>
                  <a:lnTo>
                    <a:pt x="1891" y="208"/>
                  </a:lnTo>
                  <a:lnTo>
                    <a:pt x="1865" y="185"/>
                  </a:lnTo>
                  <a:lnTo>
                    <a:pt x="1865" y="185"/>
                  </a:lnTo>
                  <a:lnTo>
                    <a:pt x="1843" y="167"/>
                  </a:lnTo>
                  <a:lnTo>
                    <a:pt x="1820" y="148"/>
                  </a:lnTo>
                  <a:lnTo>
                    <a:pt x="1795" y="132"/>
                  </a:lnTo>
                  <a:lnTo>
                    <a:pt x="1769" y="117"/>
                  </a:lnTo>
                  <a:lnTo>
                    <a:pt x="1742" y="104"/>
                  </a:lnTo>
                  <a:lnTo>
                    <a:pt x="1715" y="91"/>
                  </a:lnTo>
                  <a:lnTo>
                    <a:pt x="1685" y="79"/>
                  </a:lnTo>
                  <a:lnTo>
                    <a:pt x="1655" y="69"/>
                  </a:lnTo>
                  <a:lnTo>
                    <a:pt x="1655" y="69"/>
                  </a:lnTo>
                  <a:lnTo>
                    <a:pt x="1632" y="62"/>
                  </a:lnTo>
                  <a:lnTo>
                    <a:pt x="1610" y="55"/>
                  </a:lnTo>
                  <a:lnTo>
                    <a:pt x="1586" y="49"/>
                  </a:lnTo>
                  <a:lnTo>
                    <a:pt x="1563" y="45"/>
                  </a:lnTo>
                  <a:lnTo>
                    <a:pt x="1539" y="42"/>
                  </a:lnTo>
                  <a:lnTo>
                    <a:pt x="1514" y="41"/>
                  </a:lnTo>
                  <a:lnTo>
                    <a:pt x="1490" y="42"/>
                  </a:lnTo>
                  <a:lnTo>
                    <a:pt x="1478" y="44"/>
                  </a:lnTo>
                  <a:lnTo>
                    <a:pt x="1465" y="47"/>
                  </a:lnTo>
                  <a:lnTo>
                    <a:pt x="1465" y="47"/>
                  </a:lnTo>
                  <a:lnTo>
                    <a:pt x="1438" y="54"/>
                  </a:lnTo>
                  <a:lnTo>
                    <a:pt x="1411" y="60"/>
                  </a:lnTo>
                  <a:lnTo>
                    <a:pt x="1382" y="66"/>
                  </a:lnTo>
                  <a:lnTo>
                    <a:pt x="1352" y="70"/>
                  </a:lnTo>
                  <a:lnTo>
                    <a:pt x="1293" y="80"/>
                  </a:lnTo>
                  <a:lnTo>
                    <a:pt x="1264" y="85"/>
                  </a:lnTo>
                  <a:lnTo>
                    <a:pt x="1234" y="92"/>
                  </a:lnTo>
                  <a:lnTo>
                    <a:pt x="1234" y="92"/>
                  </a:lnTo>
                  <a:lnTo>
                    <a:pt x="1209" y="98"/>
                  </a:lnTo>
                  <a:lnTo>
                    <a:pt x="1184" y="105"/>
                  </a:lnTo>
                  <a:lnTo>
                    <a:pt x="1184" y="105"/>
                  </a:lnTo>
                  <a:lnTo>
                    <a:pt x="1163" y="109"/>
                  </a:lnTo>
                  <a:lnTo>
                    <a:pt x="1144" y="114"/>
                  </a:lnTo>
                  <a:lnTo>
                    <a:pt x="1106" y="127"/>
                  </a:lnTo>
                  <a:lnTo>
                    <a:pt x="1071" y="140"/>
                  </a:lnTo>
                  <a:lnTo>
                    <a:pt x="1037" y="153"/>
                  </a:lnTo>
                  <a:lnTo>
                    <a:pt x="1037" y="153"/>
                  </a:lnTo>
                  <a:lnTo>
                    <a:pt x="1008" y="166"/>
                  </a:lnTo>
                  <a:lnTo>
                    <a:pt x="993" y="173"/>
                  </a:lnTo>
                  <a:lnTo>
                    <a:pt x="978" y="182"/>
                  </a:lnTo>
                  <a:lnTo>
                    <a:pt x="964" y="190"/>
                  </a:lnTo>
                  <a:lnTo>
                    <a:pt x="949" y="201"/>
                  </a:lnTo>
                  <a:lnTo>
                    <a:pt x="936" y="212"/>
                  </a:lnTo>
                  <a:lnTo>
                    <a:pt x="923" y="223"/>
                  </a:lnTo>
                  <a:lnTo>
                    <a:pt x="913" y="236"/>
                  </a:lnTo>
                  <a:lnTo>
                    <a:pt x="903" y="250"/>
                  </a:lnTo>
                  <a:lnTo>
                    <a:pt x="894" y="266"/>
                  </a:lnTo>
                  <a:lnTo>
                    <a:pt x="888" y="282"/>
                  </a:lnTo>
                  <a:lnTo>
                    <a:pt x="884" y="299"/>
                  </a:lnTo>
                  <a:lnTo>
                    <a:pt x="883" y="309"/>
                  </a:lnTo>
                  <a:lnTo>
                    <a:pt x="883" y="319"/>
                  </a:lnTo>
                  <a:lnTo>
                    <a:pt x="883" y="328"/>
                  </a:lnTo>
                  <a:lnTo>
                    <a:pt x="883" y="338"/>
                  </a:lnTo>
                  <a:lnTo>
                    <a:pt x="885" y="349"/>
                  </a:lnTo>
                  <a:lnTo>
                    <a:pt x="887" y="359"/>
                  </a:lnTo>
                  <a:lnTo>
                    <a:pt x="887" y="359"/>
                  </a:lnTo>
                  <a:lnTo>
                    <a:pt x="892" y="368"/>
                  </a:lnTo>
                  <a:lnTo>
                    <a:pt x="899" y="375"/>
                  </a:lnTo>
                  <a:lnTo>
                    <a:pt x="905" y="381"/>
                  </a:lnTo>
                  <a:lnTo>
                    <a:pt x="912" y="385"/>
                  </a:lnTo>
                  <a:lnTo>
                    <a:pt x="918" y="387"/>
                  </a:lnTo>
                  <a:lnTo>
                    <a:pt x="926" y="388"/>
                  </a:lnTo>
                  <a:lnTo>
                    <a:pt x="933" y="389"/>
                  </a:lnTo>
                  <a:lnTo>
                    <a:pt x="942" y="388"/>
                  </a:lnTo>
                  <a:lnTo>
                    <a:pt x="958" y="385"/>
                  </a:lnTo>
                  <a:lnTo>
                    <a:pt x="975" y="381"/>
                  </a:lnTo>
                  <a:lnTo>
                    <a:pt x="993" y="374"/>
                  </a:lnTo>
                  <a:lnTo>
                    <a:pt x="1012" y="369"/>
                  </a:lnTo>
                  <a:lnTo>
                    <a:pt x="1012" y="369"/>
                  </a:lnTo>
                  <a:lnTo>
                    <a:pt x="1035" y="364"/>
                  </a:lnTo>
                  <a:lnTo>
                    <a:pt x="1055" y="359"/>
                  </a:lnTo>
                  <a:lnTo>
                    <a:pt x="1094" y="352"/>
                  </a:lnTo>
                  <a:lnTo>
                    <a:pt x="1094" y="352"/>
                  </a:lnTo>
                  <a:lnTo>
                    <a:pt x="1101" y="347"/>
                  </a:lnTo>
                  <a:lnTo>
                    <a:pt x="1110" y="343"/>
                  </a:lnTo>
                  <a:lnTo>
                    <a:pt x="1117" y="340"/>
                  </a:lnTo>
                  <a:lnTo>
                    <a:pt x="1127" y="338"/>
                  </a:lnTo>
                  <a:lnTo>
                    <a:pt x="1146" y="334"/>
                  </a:lnTo>
                  <a:lnTo>
                    <a:pt x="1169" y="329"/>
                  </a:lnTo>
                  <a:lnTo>
                    <a:pt x="1169" y="329"/>
                  </a:lnTo>
                  <a:lnTo>
                    <a:pt x="1200" y="322"/>
                  </a:lnTo>
                  <a:lnTo>
                    <a:pt x="1216" y="320"/>
                  </a:lnTo>
                  <a:lnTo>
                    <a:pt x="1231" y="319"/>
                  </a:lnTo>
                  <a:lnTo>
                    <a:pt x="1231" y="319"/>
                  </a:lnTo>
                  <a:lnTo>
                    <a:pt x="1261" y="319"/>
                  </a:lnTo>
                  <a:lnTo>
                    <a:pt x="1291" y="319"/>
                  </a:lnTo>
                  <a:lnTo>
                    <a:pt x="1354" y="317"/>
                  </a:lnTo>
                  <a:lnTo>
                    <a:pt x="1354" y="317"/>
                  </a:lnTo>
                  <a:lnTo>
                    <a:pt x="1382" y="318"/>
                  </a:lnTo>
                  <a:lnTo>
                    <a:pt x="1408" y="319"/>
                  </a:lnTo>
                  <a:lnTo>
                    <a:pt x="1408" y="319"/>
                  </a:lnTo>
                  <a:lnTo>
                    <a:pt x="1439" y="319"/>
                  </a:lnTo>
                  <a:lnTo>
                    <a:pt x="1453" y="320"/>
                  </a:lnTo>
                  <a:lnTo>
                    <a:pt x="1459" y="321"/>
                  </a:lnTo>
                  <a:lnTo>
                    <a:pt x="1463" y="322"/>
                  </a:lnTo>
                  <a:lnTo>
                    <a:pt x="1463" y="322"/>
                  </a:lnTo>
                  <a:lnTo>
                    <a:pt x="1467" y="324"/>
                  </a:lnTo>
                  <a:lnTo>
                    <a:pt x="1471" y="327"/>
                  </a:lnTo>
                  <a:lnTo>
                    <a:pt x="1478" y="336"/>
                  </a:lnTo>
                  <a:lnTo>
                    <a:pt x="1486" y="347"/>
                  </a:lnTo>
                  <a:lnTo>
                    <a:pt x="1492" y="358"/>
                  </a:lnTo>
                  <a:lnTo>
                    <a:pt x="1503" y="383"/>
                  </a:lnTo>
                  <a:lnTo>
                    <a:pt x="1512" y="404"/>
                  </a:lnTo>
                  <a:lnTo>
                    <a:pt x="1512" y="404"/>
                  </a:lnTo>
                  <a:lnTo>
                    <a:pt x="1518" y="418"/>
                  </a:lnTo>
                  <a:lnTo>
                    <a:pt x="1521" y="433"/>
                  </a:lnTo>
                  <a:lnTo>
                    <a:pt x="1524" y="447"/>
                  </a:lnTo>
                  <a:lnTo>
                    <a:pt x="1525" y="461"/>
                  </a:lnTo>
                  <a:lnTo>
                    <a:pt x="1525" y="475"/>
                  </a:lnTo>
                  <a:lnTo>
                    <a:pt x="1524" y="488"/>
                  </a:lnTo>
                  <a:lnTo>
                    <a:pt x="1523" y="502"/>
                  </a:lnTo>
                  <a:lnTo>
                    <a:pt x="1520" y="514"/>
                  </a:lnTo>
                  <a:lnTo>
                    <a:pt x="1515" y="526"/>
                  </a:lnTo>
                  <a:lnTo>
                    <a:pt x="1510" y="538"/>
                  </a:lnTo>
                  <a:lnTo>
                    <a:pt x="1505" y="549"/>
                  </a:lnTo>
                  <a:lnTo>
                    <a:pt x="1498" y="559"/>
                  </a:lnTo>
                  <a:lnTo>
                    <a:pt x="1491" y="568"/>
                  </a:lnTo>
                  <a:lnTo>
                    <a:pt x="1482" y="576"/>
                  </a:lnTo>
                  <a:lnTo>
                    <a:pt x="1473" y="583"/>
                  </a:lnTo>
                  <a:lnTo>
                    <a:pt x="1463" y="589"/>
                  </a:lnTo>
                  <a:lnTo>
                    <a:pt x="1463" y="589"/>
                  </a:lnTo>
                  <a:lnTo>
                    <a:pt x="1452" y="593"/>
                  </a:lnTo>
                  <a:lnTo>
                    <a:pt x="1437" y="597"/>
                  </a:lnTo>
                  <a:lnTo>
                    <a:pt x="1407" y="604"/>
                  </a:lnTo>
                  <a:lnTo>
                    <a:pt x="1407" y="604"/>
                  </a:lnTo>
                  <a:lnTo>
                    <a:pt x="1325" y="623"/>
                  </a:lnTo>
                  <a:lnTo>
                    <a:pt x="1284" y="631"/>
                  </a:lnTo>
                  <a:lnTo>
                    <a:pt x="1244" y="640"/>
                  </a:lnTo>
                  <a:lnTo>
                    <a:pt x="1202" y="646"/>
                  </a:lnTo>
                  <a:lnTo>
                    <a:pt x="1160" y="652"/>
                  </a:lnTo>
                  <a:lnTo>
                    <a:pt x="1118" y="656"/>
                  </a:lnTo>
                  <a:lnTo>
                    <a:pt x="1076" y="658"/>
                  </a:lnTo>
                  <a:lnTo>
                    <a:pt x="1076" y="658"/>
                  </a:lnTo>
                  <a:lnTo>
                    <a:pt x="1056" y="658"/>
                  </a:lnTo>
                  <a:lnTo>
                    <a:pt x="1037" y="657"/>
                  </a:lnTo>
                  <a:lnTo>
                    <a:pt x="1018" y="655"/>
                  </a:lnTo>
                  <a:lnTo>
                    <a:pt x="998" y="653"/>
                  </a:lnTo>
                  <a:lnTo>
                    <a:pt x="960" y="645"/>
                  </a:lnTo>
                  <a:lnTo>
                    <a:pt x="922" y="637"/>
                  </a:lnTo>
                  <a:lnTo>
                    <a:pt x="885" y="627"/>
                  </a:lnTo>
                  <a:lnTo>
                    <a:pt x="848" y="620"/>
                  </a:lnTo>
                  <a:lnTo>
                    <a:pt x="829" y="616"/>
                  </a:lnTo>
                  <a:lnTo>
                    <a:pt x="811" y="614"/>
                  </a:lnTo>
                  <a:lnTo>
                    <a:pt x="793" y="612"/>
                  </a:lnTo>
                  <a:lnTo>
                    <a:pt x="775" y="611"/>
                  </a:lnTo>
                  <a:lnTo>
                    <a:pt x="775" y="611"/>
                  </a:lnTo>
                  <a:lnTo>
                    <a:pt x="729" y="612"/>
                  </a:lnTo>
                  <a:lnTo>
                    <a:pt x="682" y="614"/>
                  </a:lnTo>
                  <a:lnTo>
                    <a:pt x="635" y="619"/>
                  </a:lnTo>
                  <a:lnTo>
                    <a:pt x="588" y="624"/>
                  </a:lnTo>
                  <a:lnTo>
                    <a:pt x="496" y="634"/>
                  </a:lnTo>
                  <a:lnTo>
                    <a:pt x="450" y="638"/>
                  </a:lnTo>
                  <a:lnTo>
                    <a:pt x="406" y="641"/>
                  </a:lnTo>
                  <a:lnTo>
                    <a:pt x="406" y="641"/>
                  </a:lnTo>
                  <a:lnTo>
                    <a:pt x="401" y="645"/>
                  </a:lnTo>
                  <a:lnTo>
                    <a:pt x="396" y="649"/>
                  </a:lnTo>
                  <a:lnTo>
                    <a:pt x="390" y="652"/>
                  </a:lnTo>
                  <a:lnTo>
                    <a:pt x="386" y="656"/>
                  </a:lnTo>
                  <a:lnTo>
                    <a:pt x="386" y="656"/>
                  </a:lnTo>
                  <a:lnTo>
                    <a:pt x="378" y="656"/>
                  </a:lnTo>
                  <a:lnTo>
                    <a:pt x="372" y="657"/>
                  </a:lnTo>
                  <a:lnTo>
                    <a:pt x="367" y="658"/>
                  </a:lnTo>
                  <a:lnTo>
                    <a:pt x="361" y="660"/>
                  </a:lnTo>
                  <a:lnTo>
                    <a:pt x="352" y="666"/>
                  </a:lnTo>
                  <a:lnTo>
                    <a:pt x="342" y="671"/>
                  </a:lnTo>
                  <a:lnTo>
                    <a:pt x="342" y="671"/>
                  </a:lnTo>
                  <a:lnTo>
                    <a:pt x="326" y="681"/>
                  </a:lnTo>
                  <a:lnTo>
                    <a:pt x="311" y="690"/>
                  </a:lnTo>
                  <a:lnTo>
                    <a:pt x="296" y="701"/>
                  </a:lnTo>
                  <a:lnTo>
                    <a:pt x="282" y="713"/>
                  </a:lnTo>
                  <a:lnTo>
                    <a:pt x="282" y="713"/>
                  </a:lnTo>
                  <a:lnTo>
                    <a:pt x="263" y="730"/>
                  </a:lnTo>
                  <a:lnTo>
                    <a:pt x="246" y="747"/>
                  </a:lnTo>
                  <a:lnTo>
                    <a:pt x="228" y="763"/>
                  </a:lnTo>
                  <a:lnTo>
                    <a:pt x="222" y="772"/>
                  </a:lnTo>
                  <a:lnTo>
                    <a:pt x="217" y="780"/>
                  </a:lnTo>
                  <a:lnTo>
                    <a:pt x="217" y="780"/>
                  </a:lnTo>
                  <a:lnTo>
                    <a:pt x="209" y="794"/>
                  </a:lnTo>
                  <a:lnTo>
                    <a:pt x="203" y="810"/>
                  </a:lnTo>
                  <a:lnTo>
                    <a:pt x="199" y="827"/>
                  </a:lnTo>
                  <a:lnTo>
                    <a:pt x="194" y="847"/>
                  </a:lnTo>
                  <a:lnTo>
                    <a:pt x="192" y="866"/>
                  </a:lnTo>
                  <a:lnTo>
                    <a:pt x="192" y="884"/>
                  </a:lnTo>
                  <a:lnTo>
                    <a:pt x="193" y="901"/>
                  </a:lnTo>
                  <a:lnTo>
                    <a:pt x="195" y="910"/>
                  </a:lnTo>
                  <a:lnTo>
                    <a:pt x="197" y="917"/>
                  </a:lnTo>
                  <a:lnTo>
                    <a:pt x="197" y="917"/>
                  </a:lnTo>
                  <a:lnTo>
                    <a:pt x="200" y="923"/>
                  </a:lnTo>
                  <a:lnTo>
                    <a:pt x="203" y="927"/>
                  </a:lnTo>
                  <a:lnTo>
                    <a:pt x="209" y="934"/>
                  </a:lnTo>
                  <a:lnTo>
                    <a:pt x="215" y="941"/>
                  </a:lnTo>
                  <a:lnTo>
                    <a:pt x="218" y="945"/>
                  </a:lnTo>
                  <a:lnTo>
                    <a:pt x="220" y="949"/>
                  </a:lnTo>
                  <a:lnTo>
                    <a:pt x="220" y="949"/>
                  </a:lnTo>
                  <a:lnTo>
                    <a:pt x="268" y="939"/>
                  </a:lnTo>
                  <a:lnTo>
                    <a:pt x="315" y="927"/>
                  </a:lnTo>
                  <a:lnTo>
                    <a:pt x="409" y="902"/>
                  </a:lnTo>
                  <a:lnTo>
                    <a:pt x="599" y="850"/>
                  </a:lnTo>
                  <a:lnTo>
                    <a:pt x="599" y="850"/>
                  </a:lnTo>
                  <a:lnTo>
                    <a:pt x="647" y="837"/>
                  </a:lnTo>
                  <a:lnTo>
                    <a:pt x="694" y="825"/>
                  </a:lnTo>
                  <a:lnTo>
                    <a:pt x="742" y="813"/>
                  </a:lnTo>
                  <a:lnTo>
                    <a:pt x="791" y="801"/>
                  </a:lnTo>
                  <a:lnTo>
                    <a:pt x="791" y="801"/>
                  </a:lnTo>
                  <a:lnTo>
                    <a:pt x="886" y="776"/>
                  </a:lnTo>
                  <a:lnTo>
                    <a:pt x="934" y="764"/>
                  </a:lnTo>
                  <a:lnTo>
                    <a:pt x="982" y="755"/>
                  </a:lnTo>
                  <a:lnTo>
                    <a:pt x="982" y="755"/>
                  </a:lnTo>
                  <a:lnTo>
                    <a:pt x="1007" y="749"/>
                  </a:lnTo>
                  <a:lnTo>
                    <a:pt x="1030" y="744"/>
                  </a:lnTo>
                  <a:lnTo>
                    <a:pt x="1079" y="731"/>
                  </a:lnTo>
                  <a:lnTo>
                    <a:pt x="1126" y="718"/>
                  </a:lnTo>
                  <a:lnTo>
                    <a:pt x="1174" y="705"/>
                  </a:lnTo>
                  <a:lnTo>
                    <a:pt x="1174" y="705"/>
                  </a:lnTo>
                  <a:lnTo>
                    <a:pt x="1223" y="693"/>
                  </a:lnTo>
                  <a:lnTo>
                    <a:pt x="1270" y="680"/>
                  </a:lnTo>
                  <a:lnTo>
                    <a:pt x="1363" y="653"/>
                  </a:lnTo>
                  <a:lnTo>
                    <a:pt x="1454" y="626"/>
                  </a:lnTo>
                  <a:lnTo>
                    <a:pt x="1545" y="600"/>
                  </a:lnTo>
                  <a:lnTo>
                    <a:pt x="1545" y="600"/>
                  </a:lnTo>
                  <a:lnTo>
                    <a:pt x="1593" y="587"/>
                  </a:lnTo>
                  <a:lnTo>
                    <a:pt x="1639" y="577"/>
                  </a:lnTo>
                  <a:lnTo>
                    <a:pt x="1685" y="567"/>
                  </a:lnTo>
                  <a:lnTo>
                    <a:pt x="1707" y="563"/>
                  </a:lnTo>
                  <a:lnTo>
                    <a:pt x="1730" y="561"/>
                  </a:lnTo>
                  <a:lnTo>
                    <a:pt x="1730" y="561"/>
                  </a:lnTo>
                  <a:lnTo>
                    <a:pt x="1766" y="556"/>
                  </a:lnTo>
                  <a:lnTo>
                    <a:pt x="1804" y="551"/>
                  </a:lnTo>
                  <a:lnTo>
                    <a:pt x="1804" y="551"/>
                  </a:lnTo>
                  <a:lnTo>
                    <a:pt x="1824" y="548"/>
                  </a:lnTo>
                  <a:lnTo>
                    <a:pt x="1844" y="544"/>
                  </a:lnTo>
                  <a:lnTo>
                    <a:pt x="1884" y="535"/>
                  </a:lnTo>
                  <a:lnTo>
                    <a:pt x="1921" y="528"/>
                  </a:lnTo>
                  <a:lnTo>
                    <a:pt x="1941" y="524"/>
                  </a:lnTo>
                  <a:lnTo>
                    <a:pt x="1959" y="523"/>
                  </a:lnTo>
                  <a:lnTo>
                    <a:pt x="1959" y="523"/>
                  </a:lnTo>
                  <a:lnTo>
                    <a:pt x="1975" y="533"/>
                  </a:lnTo>
                  <a:lnTo>
                    <a:pt x="1983" y="538"/>
                  </a:lnTo>
                  <a:lnTo>
                    <a:pt x="1993" y="541"/>
                  </a:lnTo>
                  <a:lnTo>
                    <a:pt x="1993" y="541"/>
                  </a:lnTo>
                  <a:lnTo>
                    <a:pt x="2004" y="563"/>
                  </a:lnTo>
                  <a:lnTo>
                    <a:pt x="2012" y="584"/>
                  </a:lnTo>
                  <a:lnTo>
                    <a:pt x="2020" y="607"/>
                  </a:lnTo>
                  <a:lnTo>
                    <a:pt x="2027" y="630"/>
                  </a:lnTo>
                  <a:lnTo>
                    <a:pt x="2034" y="653"/>
                  </a:lnTo>
                  <a:lnTo>
                    <a:pt x="2041" y="676"/>
                  </a:lnTo>
                  <a:lnTo>
                    <a:pt x="2050" y="699"/>
                  </a:lnTo>
                  <a:lnTo>
                    <a:pt x="2060" y="720"/>
                  </a:lnTo>
                  <a:lnTo>
                    <a:pt x="2060" y="720"/>
                  </a:lnTo>
                  <a:lnTo>
                    <a:pt x="2063" y="675"/>
                  </a:lnTo>
                  <a:lnTo>
                    <a:pt x="2065" y="628"/>
                  </a:lnTo>
                  <a:lnTo>
                    <a:pt x="2066" y="605"/>
                  </a:lnTo>
                  <a:lnTo>
                    <a:pt x="2066" y="581"/>
                  </a:lnTo>
                  <a:lnTo>
                    <a:pt x="2065" y="558"/>
                  </a:lnTo>
                  <a:lnTo>
                    <a:pt x="2063" y="534"/>
                  </a:lnTo>
                  <a:lnTo>
                    <a:pt x="2063" y="534"/>
                  </a:lnTo>
                  <a:close/>
                  <a:moveTo>
                    <a:pt x="1613" y="42"/>
                  </a:moveTo>
                  <a:lnTo>
                    <a:pt x="1613" y="42"/>
                  </a:lnTo>
                  <a:lnTo>
                    <a:pt x="1631" y="47"/>
                  </a:lnTo>
                  <a:lnTo>
                    <a:pt x="1648" y="51"/>
                  </a:lnTo>
                  <a:lnTo>
                    <a:pt x="1666" y="57"/>
                  </a:lnTo>
                  <a:lnTo>
                    <a:pt x="1684" y="64"/>
                  </a:lnTo>
                  <a:lnTo>
                    <a:pt x="1717" y="78"/>
                  </a:lnTo>
                  <a:lnTo>
                    <a:pt x="1750" y="93"/>
                  </a:lnTo>
                  <a:lnTo>
                    <a:pt x="1750" y="93"/>
                  </a:lnTo>
                  <a:lnTo>
                    <a:pt x="1776" y="107"/>
                  </a:lnTo>
                  <a:lnTo>
                    <a:pt x="1800" y="121"/>
                  </a:lnTo>
                  <a:lnTo>
                    <a:pt x="1823" y="136"/>
                  </a:lnTo>
                  <a:lnTo>
                    <a:pt x="1844" y="152"/>
                  </a:lnTo>
                  <a:lnTo>
                    <a:pt x="1844" y="152"/>
                  </a:lnTo>
                  <a:lnTo>
                    <a:pt x="1876" y="176"/>
                  </a:lnTo>
                  <a:lnTo>
                    <a:pt x="1891" y="190"/>
                  </a:lnTo>
                  <a:lnTo>
                    <a:pt x="1906" y="204"/>
                  </a:lnTo>
                  <a:lnTo>
                    <a:pt x="1921" y="219"/>
                  </a:lnTo>
                  <a:lnTo>
                    <a:pt x="1934" y="233"/>
                  </a:lnTo>
                  <a:lnTo>
                    <a:pt x="1947" y="249"/>
                  </a:lnTo>
                  <a:lnTo>
                    <a:pt x="1959" y="264"/>
                  </a:lnTo>
                  <a:lnTo>
                    <a:pt x="1959" y="264"/>
                  </a:lnTo>
                  <a:lnTo>
                    <a:pt x="1966" y="276"/>
                  </a:lnTo>
                  <a:lnTo>
                    <a:pt x="1974" y="288"/>
                  </a:lnTo>
                  <a:lnTo>
                    <a:pt x="1989" y="311"/>
                  </a:lnTo>
                  <a:lnTo>
                    <a:pt x="1989" y="311"/>
                  </a:lnTo>
                  <a:lnTo>
                    <a:pt x="1995" y="318"/>
                  </a:lnTo>
                  <a:lnTo>
                    <a:pt x="2002" y="325"/>
                  </a:lnTo>
                  <a:lnTo>
                    <a:pt x="2008" y="332"/>
                  </a:lnTo>
                  <a:lnTo>
                    <a:pt x="2013" y="339"/>
                  </a:lnTo>
                  <a:lnTo>
                    <a:pt x="2013" y="339"/>
                  </a:lnTo>
                  <a:lnTo>
                    <a:pt x="2025" y="359"/>
                  </a:lnTo>
                  <a:lnTo>
                    <a:pt x="2036" y="382"/>
                  </a:lnTo>
                  <a:lnTo>
                    <a:pt x="2047" y="407"/>
                  </a:lnTo>
                  <a:lnTo>
                    <a:pt x="2055" y="432"/>
                  </a:lnTo>
                  <a:lnTo>
                    <a:pt x="2063" y="459"/>
                  </a:lnTo>
                  <a:lnTo>
                    <a:pt x="2069" y="486"/>
                  </a:lnTo>
                  <a:lnTo>
                    <a:pt x="2074" y="513"/>
                  </a:lnTo>
                  <a:lnTo>
                    <a:pt x="2079" y="540"/>
                  </a:lnTo>
                  <a:lnTo>
                    <a:pt x="2079" y="540"/>
                  </a:lnTo>
                  <a:lnTo>
                    <a:pt x="2082" y="568"/>
                  </a:lnTo>
                  <a:lnTo>
                    <a:pt x="2083" y="596"/>
                  </a:lnTo>
                  <a:lnTo>
                    <a:pt x="2082" y="624"/>
                  </a:lnTo>
                  <a:lnTo>
                    <a:pt x="2081" y="652"/>
                  </a:lnTo>
                  <a:lnTo>
                    <a:pt x="2075" y="706"/>
                  </a:lnTo>
                  <a:lnTo>
                    <a:pt x="2070" y="760"/>
                  </a:lnTo>
                  <a:lnTo>
                    <a:pt x="2070" y="760"/>
                  </a:lnTo>
                  <a:lnTo>
                    <a:pt x="2080" y="758"/>
                  </a:lnTo>
                  <a:lnTo>
                    <a:pt x="2088" y="755"/>
                  </a:lnTo>
                  <a:lnTo>
                    <a:pt x="2096" y="751"/>
                  </a:lnTo>
                  <a:lnTo>
                    <a:pt x="2103" y="747"/>
                  </a:lnTo>
                  <a:lnTo>
                    <a:pt x="2110" y="743"/>
                  </a:lnTo>
                  <a:lnTo>
                    <a:pt x="2118" y="740"/>
                  </a:lnTo>
                  <a:lnTo>
                    <a:pt x="2127" y="736"/>
                  </a:lnTo>
                  <a:lnTo>
                    <a:pt x="2138" y="735"/>
                  </a:lnTo>
                  <a:lnTo>
                    <a:pt x="2138" y="735"/>
                  </a:lnTo>
                  <a:lnTo>
                    <a:pt x="2142" y="716"/>
                  </a:lnTo>
                  <a:lnTo>
                    <a:pt x="2145" y="698"/>
                  </a:lnTo>
                  <a:lnTo>
                    <a:pt x="2148" y="679"/>
                  </a:lnTo>
                  <a:lnTo>
                    <a:pt x="2150" y="660"/>
                  </a:lnTo>
                  <a:lnTo>
                    <a:pt x="2151" y="642"/>
                  </a:lnTo>
                  <a:lnTo>
                    <a:pt x="2153" y="625"/>
                  </a:lnTo>
                  <a:lnTo>
                    <a:pt x="2153" y="607"/>
                  </a:lnTo>
                  <a:lnTo>
                    <a:pt x="2151" y="590"/>
                  </a:lnTo>
                  <a:lnTo>
                    <a:pt x="2150" y="573"/>
                  </a:lnTo>
                  <a:lnTo>
                    <a:pt x="2148" y="555"/>
                  </a:lnTo>
                  <a:lnTo>
                    <a:pt x="2143" y="522"/>
                  </a:lnTo>
                  <a:lnTo>
                    <a:pt x="2134" y="489"/>
                  </a:lnTo>
                  <a:lnTo>
                    <a:pt x="2124" y="458"/>
                  </a:lnTo>
                  <a:lnTo>
                    <a:pt x="2124" y="458"/>
                  </a:lnTo>
                  <a:lnTo>
                    <a:pt x="2112" y="423"/>
                  </a:lnTo>
                  <a:lnTo>
                    <a:pt x="2099" y="389"/>
                  </a:lnTo>
                  <a:lnTo>
                    <a:pt x="2093" y="374"/>
                  </a:lnTo>
                  <a:lnTo>
                    <a:pt x="2085" y="358"/>
                  </a:lnTo>
                  <a:lnTo>
                    <a:pt x="2077" y="343"/>
                  </a:lnTo>
                  <a:lnTo>
                    <a:pt x="2068" y="328"/>
                  </a:lnTo>
                  <a:lnTo>
                    <a:pt x="2068" y="328"/>
                  </a:lnTo>
                  <a:lnTo>
                    <a:pt x="2053" y="306"/>
                  </a:lnTo>
                  <a:lnTo>
                    <a:pt x="2036" y="283"/>
                  </a:lnTo>
                  <a:lnTo>
                    <a:pt x="2019" y="263"/>
                  </a:lnTo>
                  <a:lnTo>
                    <a:pt x="2001" y="244"/>
                  </a:lnTo>
                  <a:lnTo>
                    <a:pt x="2001" y="244"/>
                  </a:lnTo>
                  <a:lnTo>
                    <a:pt x="1961" y="203"/>
                  </a:lnTo>
                  <a:lnTo>
                    <a:pt x="1942" y="185"/>
                  </a:lnTo>
                  <a:lnTo>
                    <a:pt x="1921" y="166"/>
                  </a:lnTo>
                  <a:lnTo>
                    <a:pt x="1901" y="148"/>
                  </a:lnTo>
                  <a:lnTo>
                    <a:pt x="1881" y="131"/>
                  </a:lnTo>
                  <a:lnTo>
                    <a:pt x="1859" y="116"/>
                  </a:lnTo>
                  <a:lnTo>
                    <a:pt x="1837" y="102"/>
                  </a:lnTo>
                  <a:lnTo>
                    <a:pt x="1837" y="102"/>
                  </a:lnTo>
                  <a:lnTo>
                    <a:pt x="1820" y="94"/>
                  </a:lnTo>
                  <a:lnTo>
                    <a:pt x="1801" y="85"/>
                  </a:lnTo>
                  <a:lnTo>
                    <a:pt x="1801" y="85"/>
                  </a:lnTo>
                  <a:lnTo>
                    <a:pt x="1785" y="79"/>
                  </a:lnTo>
                  <a:lnTo>
                    <a:pt x="1770" y="74"/>
                  </a:lnTo>
                  <a:lnTo>
                    <a:pt x="1755" y="69"/>
                  </a:lnTo>
                  <a:lnTo>
                    <a:pt x="1740" y="66"/>
                  </a:lnTo>
                  <a:lnTo>
                    <a:pt x="1708" y="60"/>
                  </a:lnTo>
                  <a:lnTo>
                    <a:pt x="1672" y="52"/>
                  </a:lnTo>
                  <a:lnTo>
                    <a:pt x="1672" y="52"/>
                  </a:lnTo>
                  <a:lnTo>
                    <a:pt x="1647" y="45"/>
                  </a:lnTo>
                  <a:lnTo>
                    <a:pt x="1634" y="42"/>
                  </a:lnTo>
                  <a:lnTo>
                    <a:pt x="1619" y="40"/>
                  </a:lnTo>
                  <a:lnTo>
                    <a:pt x="1619" y="40"/>
                  </a:lnTo>
                  <a:lnTo>
                    <a:pt x="1614" y="40"/>
                  </a:lnTo>
                  <a:lnTo>
                    <a:pt x="1612" y="41"/>
                  </a:lnTo>
                  <a:lnTo>
                    <a:pt x="1611" y="41"/>
                  </a:lnTo>
                  <a:lnTo>
                    <a:pt x="1612" y="42"/>
                  </a:lnTo>
                  <a:lnTo>
                    <a:pt x="1612" y="42"/>
                  </a:lnTo>
                  <a:lnTo>
                    <a:pt x="1613" y="42"/>
                  </a:lnTo>
                  <a:lnTo>
                    <a:pt x="1613" y="42"/>
                  </a:lnTo>
                  <a:close/>
                  <a:moveTo>
                    <a:pt x="919" y="90"/>
                  </a:moveTo>
                  <a:lnTo>
                    <a:pt x="919" y="90"/>
                  </a:lnTo>
                  <a:lnTo>
                    <a:pt x="907" y="93"/>
                  </a:lnTo>
                  <a:lnTo>
                    <a:pt x="899" y="97"/>
                  </a:lnTo>
                  <a:lnTo>
                    <a:pt x="890" y="101"/>
                  </a:lnTo>
                  <a:lnTo>
                    <a:pt x="882" y="107"/>
                  </a:lnTo>
                  <a:lnTo>
                    <a:pt x="882" y="107"/>
                  </a:lnTo>
                  <a:lnTo>
                    <a:pt x="868" y="112"/>
                  </a:lnTo>
                  <a:lnTo>
                    <a:pt x="855" y="117"/>
                  </a:lnTo>
                  <a:lnTo>
                    <a:pt x="855" y="117"/>
                  </a:lnTo>
                  <a:lnTo>
                    <a:pt x="837" y="128"/>
                  </a:lnTo>
                  <a:lnTo>
                    <a:pt x="822" y="139"/>
                  </a:lnTo>
                  <a:lnTo>
                    <a:pt x="808" y="151"/>
                  </a:lnTo>
                  <a:lnTo>
                    <a:pt x="795" y="162"/>
                  </a:lnTo>
                  <a:lnTo>
                    <a:pt x="795" y="162"/>
                  </a:lnTo>
                  <a:lnTo>
                    <a:pt x="782" y="173"/>
                  </a:lnTo>
                  <a:lnTo>
                    <a:pt x="768" y="185"/>
                  </a:lnTo>
                  <a:lnTo>
                    <a:pt x="754" y="196"/>
                  </a:lnTo>
                  <a:lnTo>
                    <a:pt x="749" y="201"/>
                  </a:lnTo>
                  <a:lnTo>
                    <a:pt x="745" y="206"/>
                  </a:lnTo>
                  <a:lnTo>
                    <a:pt x="745" y="206"/>
                  </a:lnTo>
                  <a:lnTo>
                    <a:pt x="735" y="219"/>
                  </a:lnTo>
                  <a:lnTo>
                    <a:pt x="729" y="233"/>
                  </a:lnTo>
                  <a:lnTo>
                    <a:pt x="722" y="247"/>
                  </a:lnTo>
                  <a:lnTo>
                    <a:pt x="718" y="261"/>
                  </a:lnTo>
                  <a:lnTo>
                    <a:pt x="715" y="275"/>
                  </a:lnTo>
                  <a:lnTo>
                    <a:pt x="714" y="288"/>
                  </a:lnTo>
                  <a:lnTo>
                    <a:pt x="714" y="302"/>
                  </a:lnTo>
                  <a:lnTo>
                    <a:pt x="716" y="314"/>
                  </a:lnTo>
                  <a:lnTo>
                    <a:pt x="719" y="327"/>
                  </a:lnTo>
                  <a:lnTo>
                    <a:pt x="723" y="339"/>
                  </a:lnTo>
                  <a:lnTo>
                    <a:pt x="730" y="351"/>
                  </a:lnTo>
                  <a:lnTo>
                    <a:pt x="737" y="362"/>
                  </a:lnTo>
                  <a:lnTo>
                    <a:pt x="746" y="371"/>
                  </a:lnTo>
                  <a:lnTo>
                    <a:pt x="756" y="381"/>
                  </a:lnTo>
                  <a:lnTo>
                    <a:pt x="768" y="388"/>
                  </a:lnTo>
                  <a:lnTo>
                    <a:pt x="782" y="396"/>
                  </a:lnTo>
                  <a:lnTo>
                    <a:pt x="782" y="396"/>
                  </a:lnTo>
                  <a:lnTo>
                    <a:pt x="775" y="389"/>
                  </a:lnTo>
                  <a:lnTo>
                    <a:pt x="769" y="382"/>
                  </a:lnTo>
                  <a:lnTo>
                    <a:pt x="763" y="374"/>
                  </a:lnTo>
                  <a:lnTo>
                    <a:pt x="757" y="365"/>
                  </a:lnTo>
                  <a:lnTo>
                    <a:pt x="753" y="355"/>
                  </a:lnTo>
                  <a:lnTo>
                    <a:pt x="749" y="344"/>
                  </a:lnTo>
                  <a:lnTo>
                    <a:pt x="745" y="334"/>
                  </a:lnTo>
                  <a:lnTo>
                    <a:pt x="741" y="323"/>
                  </a:lnTo>
                  <a:lnTo>
                    <a:pt x="739" y="311"/>
                  </a:lnTo>
                  <a:lnTo>
                    <a:pt x="737" y="299"/>
                  </a:lnTo>
                  <a:lnTo>
                    <a:pt x="737" y="288"/>
                  </a:lnTo>
                  <a:lnTo>
                    <a:pt x="736" y="277"/>
                  </a:lnTo>
                  <a:lnTo>
                    <a:pt x="737" y="265"/>
                  </a:lnTo>
                  <a:lnTo>
                    <a:pt x="738" y="256"/>
                  </a:lnTo>
                  <a:lnTo>
                    <a:pt x="740" y="245"/>
                  </a:lnTo>
                  <a:lnTo>
                    <a:pt x="745" y="236"/>
                  </a:lnTo>
                  <a:lnTo>
                    <a:pt x="745" y="236"/>
                  </a:lnTo>
                  <a:lnTo>
                    <a:pt x="750" y="225"/>
                  </a:lnTo>
                  <a:lnTo>
                    <a:pt x="757" y="213"/>
                  </a:lnTo>
                  <a:lnTo>
                    <a:pt x="766" y="201"/>
                  </a:lnTo>
                  <a:lnTo>
                    <a:pt x="776" y="190"/>
                  </a:lnTo>
                  <a:lnTo>
                    <a:pt x="786" y="178"/>
                  </a:lnTo>
                  <a:lnTo>
                    <a:pt x="797" y="169"/>
                  </a:lnTo>
                  <a:lnTo>
                    <a:pt x="820" y="150"/>
                  </a:lnTo>
                  <a:lnTo>
                    <a:pt x="820" y="150"/>
                  </a:lnTo>
                  <a:lnTo>
                    <a:pt x="832" y="140"/>
                  </a:lnTo>
                  <a:lnTo>
                    <a:pt x="845" y="131"/>
                  </a:lnTo>
                  <a:lnTo>
                    <a:pt x="872" y="116"/>
                  </a:lnTo>
                  <a:lnTo>
                    <a:pt x="899" y="102"/>
                  </a:lnTo>
                  <a:lnTo>
                    <a:pt x="922" y="90"/>
                  </a:lnTo>
                  <a:lnTo>
                    <a:pt x="922" y="90"/>
                  </a:lnTo>
                  <a:lnTo>
                    <a:pt x="919" y="90"/>
                  </a:lnTo>
                  <a:lnTo>
                    <a:pt x="919" y="90"/>
                  </a:lnTo>
                  <a:close/>
                  <a:moveTo>
                    <a:pt x="1448" y="576"/>
                  </a:moveTo>
                  <a:lnTo>
                    <a:pt x="1448" y="576"/>
                  </a:lnTo>
                  <a:lnTo>
                    <a:pt x="1457" y="573"/>
                  </a:lnTo>
                  <a:lnTo>
                    <a:pt x="1465" y="567"/>
                  </a:lnTo>
                  <a:lnTo>
                    <a:pt x="1473" y="561"/>
                  </a:lnTo>
                  <a:lnTo>
                    <a:pt x="1480" y="554"/>
                  </a:lnTo>
                  <a:lnTo>
                    <a:pt x="1487" y="547"/>
                  </a:lnTo>
                  <a:lnTo>
                    <a:pt x="1492" y="538"/>
                  </a:lnTo>
                  <a:lnTo>
                    <a:pt x="1497" y="529"/>
                  </a:lnTo>
                  <a:lnTo>
                    <a:pt x="1502" y="519"/>
                  </a:lnTo>
                  <a:lnTo>
                    <a:pt x="1506" y="509"/>
                  </a:lnTo>
                  <a:lnTo>
                    <a:pt x="1508" y="499"/>
                  </a:lnTo>
                  <a:lnTo>
                    <a:pt x="1510" y="487"/>
                  </a:lnTo>
                  <a:lnTo>
                    <a:pt x="1511" y="476"/>
                  </a:lnTo>
                  <a:lnTo>
                    <a:pt x="1512" y="464"/>
                  </a:lnTo>
                  <a:lnTo>
                    <a:pt x="1511" y="454"/>
                  </a:lnTo>
                  <a:lnTo>
                    <a:pt x="1510" y="442"/>
                  </a:lnTo>
                  <a:lnTo>
                    <a:pt x="1508" y="431"/>
                  </a:lnTo>
                  <a:lnTo>
                    <a:pt x="1508" y="431"/>
                  </a:lnTo>
                  <a:lnTo>
                    <a:pt x="1505" y="419"/>
                  </a:lnTo>
                  <a:lnTo>
                    <a:pt x="1499" y="408"/>
                  </a:lnTo>
                  <a:lnTo>
                    <a:pt x="1488" y="384"/>
                  </a:lnTo>
                  <a:lnTo>
                    <a:pt x="1488" y="384"/>
                  </a:lnTo>
                  <a:lnTo>
                    <a:pt x="1482" y="373"/>
                  </a:lnTo>
                  <a:lnTo>
                    <a:pt x="1477" y="365"/>
                  </a:lnTo>
                  <a:lnTo>
                    <a:pt x="1472" y="356"/>
                  </a:lnTo>
                  <a:lnTo>
                    <a:pt x="1465" y="350"/>
                  </a:lnTo>
                  <a:lnTo>
                    <a:pt x="1459" y="344"/>
                  </a:lnTo>
                  <a:lnTo>
                    <a:pt x="1451" y="340"/>
                  </a:lnTo>
                  <a:lnTo>
                    <a:pt x="1442" y="337"/>
                  </a:lnTo>
                  <a:lnTo>
                    <a:pt x="1431" y="336"/>
                  </a:lnTo>
                  <a:lnTo>
                    <a:pt x="1431" y="336"/>
                  </a:lnTo>
                  <a:lnTo>
                    <a:pt x="1417" y="334"/>
                  </a:lnTo>
                  <a:lnTo>
                    <a:pt x="1403" y="334"/>
                  </a:lnTo>
                  <a:lnTo>
                    <a:pt x="1375" y="334"/>
                  </a:lnTo>
                  <a:lnTo>
                    <a:pt x="1347" y="335"/>
                  </a:lnTo>
                  <a:lnTo>
                    <a:pt x="1323" y="337"/>
                  </a:lnTo>
                  <a:lnTo>
                    <a:pt x="1323" y="337"/>
                  </a:lnTo>
                  <a:lnTo>
                    <a:pt x="1339" y="340"/>
                  </a:lnTo>
                  <a:lnTo>
                    <a:pt x="1354" y="346"/>
                  </a:lnTo>
                  <a:lnTo>
                    <a:pt x="1367" y="351"/>
                  </a:lnTo>
                  <a:lnTo>
                    <a:pt x="1380" y="358"/>
                  </a:lnTo>
                  <a:lnTo>
                    <a:pt x="1390" y="367"/>
                  </a:lnTo>
                  <a:lnTo>
                    <a:pt x="1401" y="375"/>
                  </a:lnTo>
                  <a:lnTo>
                    <a:pt x="1411" y="385"/>
                  </a:lnTo>
                  <a:lnTo>
                    <a:pt x="1420" y="396"/>
                  </a:lnTo>
                  <a:lnTo>
                    <a:pt x="1420" y="396"/>
                  </a:lnTo>
                  <a:lnTo>
                    <a:pt x="1428" y="413"/>
                  </a:lnTo>
                  <a:lnTo>
                    <a:pt x="1433" y="430"/>
                  </a:lnTo>
                  <a:lnTo>
                    <a:pt x="1436" y="446"/>
                  </a:lnTo>
                  <a:lnTo>
                    <a:pt x="1437" y="463"/>
                  </a:lnTo>
                  <a:lnTo>
                    <a:pt x="1437" y="480"/>
                  </a:lnTo>
                  <a:lnTo>
                    <a:pt x="1434" y="498"/>
                  </a:lnTo>
                  <a:lnTo>
                    <a:pt x="1430" y="515"/>
                  </a:lnTo>
                  <a:lnTo>
                    <a:pt x="1423" y="533"/>
                  </a:lnTo>
                  <a:lnTo>
                    <a:pt x="1423" y="533"/>
                  </a:lnTo>
                  <a:lnTo>
                    <a:pt x="1418" y="538"/>
                  </a:lnTo>
                  <a:lnTo>
                    <a:pt x="1413" y="544"/>
                  </a:lnTo>
                  <a:lnTo>
                    <a:pt x="1403" y="556"/>
                  </a:lnTo>
                  <a:lnTo>
                    <a:pt x="1393" y="568"/>
                  </a:lnTo>
                  <a:lnTo>
                    <a:pt x="1388" y="575"/>
                  </a:lnTo>
                  <a:lnTo>
                    <a:pt x="1383" y="580"/>
                  </a:lnTo>
                  <a:lnTo>
                    <a:pt x="1383" y="580"/>
                  </a:lnTo>
                  <a:lnTo>
                    <a:pt x="1375" y="583"/>
                  </a:lnTo>
                  <a:lnTo>
                    <a:pt x="1369" y="587"/>
                  </a:lnTo>
                  <a:lnTo>
                    <a:pt x="1366" y="589"/>
                  </a:lnTo>
                  <a:lnTo>
                    <a:pt x="1362" y="592"/>
                  </a:lnTo>
                  <a:lnTo>
                    <a:pt x="1360" y="594"/>
                  </a:lnTo>
                  <a:lnTo>
                    <a:pt x="1358" y="598"/>
                  </a:lnTo>
                  <a:lnTo>
                    <a:pt x="1358" y="598"/>
                  </a:lnTo>
                  <a:lnTo>
                    <a:pt x="1383" y="592"/>
                  </a:lnTo>
                  <a:lnTo>
                    <a:pt x="1404" y="587"/>
                  </a:lnTo>
                  <a:lnTo>
                    <a:pt x="1426" y="582"/>
                  </a:lnTo>
                  <a:lnTo>
                    <a:pt x="1448" y="576"/>
                  </a:lnTo>
                  <a:lnTo>
                    <a:pt x="1448" y="576"/>
                  </a:lnTo>
                  <a:close/>
                  <a:moveTo>
                    <a:pt x="1369" y="388"/>
                  </a:moveTo>
                  <a:lnTo>
                    <a:pt x="1369" y="388"/>
                  </a:lnTo>
                  <a:lnTo>
                    <a:pt x="1373" y="390"/>
                  </a:lnTo>
                  <a:lnTo>
                    <a:pt x="1376" y="394"/>
                  </a:lnTo>
                  <a:lnTo>
                    <a:pt x="1381" y="401"/>
                  </a:lnTo>
                  <a:lnTo>
                    <a:pt x="1385" y="411"/>
                  </a:lnTo>
                  <a:lnTo>
                    <a:pt x="1388" y="420"/>
                  </a:lnTo>
                  <a:lnTo>
                    <a:pt x="1391" y="442"/>
                  </a:lnTo>
                  <a:lnTo>
                    <a:pt x="1393" y="465"/>
                  </a:lnTo>
                  <a:lnTo>
                    <a:pt x="1393" y="465"/>
                  </a:lnTo>
                  <a:lnTo>
                    <a:pt x="1390" y="479"/>
                  </a:lnTo>
                  <a:lnTo>
                    <a:pt x="1385" y="492"/>
                  </a:lnTo>
                  <a:lnTo>
                    <a:pt x="1378" y="505"/>
                  </a:lnTo>
                  <a:lnTo>
                    <a:pt x="1371" y="517"/>
                  </a:lnTo>
                  <a:lnTo>
                    <a:pt x="1363" y="528"/>
                  </a:lnTo>
                  <a:lnTo>
                    <a:pt x="1354" y="537"/>
                  </a:lnTo>
                  <a:lnTo>
                    <a:pt x="1344" y="547"/>
                  </a:lnTo>
                  <a:lnTo>
                    <a:pt x="1333" y="556"/>
                  </a:lnTo>
                  <a:lnTo>
                    <a:pt x="1322" y="564"/>
                  </a:lnTo>
                  <a:lnTo>
                    <a:pt x="1310" y="571"/>
                  </a:lnTo>
                  <a:lnTo>
                    <a:pt x="1298" y="579"/>
                  </a:lnTo>
                  <a:lnTo>
                    <a:pt x="1285" y="585"/>
                  </a:lnTo>
                  <a:lnTo>
                    <a:pt x="1259" y="596"/>
                  </a:lnTo>
                  <a:lnTo>
                    <a:pt x="1232" y="606"/>
                  </a:lnTo>
                  <a:lnTo>
                    <a:pt x="1232" y="606"/>
                  </a:lnTo>
                  <a:lnTo>
                    <a:pt x="1249" y="601"/>
                  </a:lnTo>
                  <a:lnTo>
                    <a:pt x="1266" y="598"/>
                  </a:lnTo>
                  <a:lnTo>
                    <a:pt x="1303" y="592"/>
                  </a:lnTo>
                  <a:lnTo>
                    <a:pt x="1323" y="589"/>
                  </a:lnTo>
                  <a:lnTo>
                    <a:pt x="1340" y="584"/>
                  </a:lnTo>
                  <a:lnTo>
                    <a:pt x="1348" y="581"/>
                  </a:lnTo>
                  <a:lnTo>
                    <a:pt x="1357" y="577"/>
                  </a:lnTo>
                  <a:lnTo>
                    <a:pt x="1365" y="573"/>
                  </a:lnTo>
                  <a:lnTo>
                    <a:pt x="1371" y="568"/>
                  </a:lnTo>
                  <a:lnTo>
                    <a:pt x="1371" y="568"/>
                  </a:lnTo>
                  <a:lnTo>
                    <a:pt x="1377" y="563"/>
                  </a:lnTo>
                  <a:lnTo>
                    <a:pt x="1384" y="556"/>
                  </a:lnTo>
                  <a:lnTo>
                    <a:pt x="1398" y="539"/>
                  </a:lnTo>
                  <a:lnTo>
                    <a:pt x="1411" y="521"/>
                  </a:lnTo>
                  <a:lnTo>
                    <a:pt x="1415" y="514"/>
                  </a:lnTo>
                  <a:lnTo>
                    <a:pt x="1418" y="506"/>
                  </a:lnTo>
                  <a:lnTo>
                    <a:pt x="1418" y="506"/>
                  </a:lnTo>
                  <a:lnTo>
                    <a:pt x="1420" y="499"/>
                  </a:lnTo>
                  <a:lnTo>
                    <a:pt x="1421" y="489"/>
                  </a:lnTo>
                  <a:lnTo>
                    <a:pt x="1421" y="470"/>
                  </a:lnTo>
                  <a:lnTo>
                    <a:pt x="1421" y="453"/>
                  </a:lnTo>
                  <a:lnTo>
                    <a:pt x="1420" y="441"/>
                  </a:lnTo>
                  <a:lnTo>
                    <a:pt x="1420" y="441"/>
                  </a:lnTo>
                  <a:lnTo>
                    <a:pt x="1418" y="429"/>
                  </a:lnTo>
                  <a:lnTo>
                    <a:pt x="1414" y="417"/>
                  </a:lnTo>
                  <a:lnTo>
                    <a:pt x="1407" y="408"/>
                  </a:lnTo>
                  <a:lnTo>
                    <a:pt x="1401" y="399"/>
                  </a:lnTo>
                  <a:lnTo>
                    <a:pt x="1392" y="390"/>
                  </a:lnTo>
                  <a:lnTo>
                    <a:pt x="1384" y="383"/>
                  </a:lnTo>
                  <a:lnTo>
                    <a:pt x="1373" y="377"/>
                  </a:lnTo>
                  <a:lnTo>
                    <a:pt x="1362" y="370"/>
                  </a:lnTo>
                  <a:lnTo>
                    <a:pt x="1351" y="365"/>
                  </a:lnTo>
                  <a:lnTo>
                    <a:pt x="1339" y="360"/>
                  </a:lnTo>
                  <a:lnTo>
                    <a:pt x="1314" y="352"/>
                  </a:lnTo>
                  <a:lnTo>
                    <a:pt x="1290" y="346"/>
                  </a:lnTo>
                  <a:lnTo>
                    <a:pt x="1266" y="341"/>
                  </a:lnTo>
                  <a:lnTo>
                    <a:pt x="1266" y="341"/>
                  </a:lnTo>
                  <a:lnTo>
                    <a:pt x="1257" y="343"/>
                  </a:lnTo>
                  <a:lnTo>
                    <a:pt x="1254" y="344"/>
                  </a:lnTo>
                  <a:lnTo>
                    <a:pt x="1249" y="344"/>
                  </a:lnTo>
                  <a:lnTo>
                    <a:pt x="1249" y="344"/>
                  </a:lnTo>
                  <a:lnTo>
                    <a:pt x="1241" y="340"/>
                  </a:lnTo>
                  <a:lnTo>
                    <a:pt x="1234" y="338"/>
                  </a:lnTo>
                  <a:lnTo>
                    <a:pt x="1224" y="336"/>
                  </a:lnTo>
                  <a:lnTo>
                    <a:pt x="1215" y="337"/>
                  </a:lnTo>
                  <a:lnTo>
                    <a:pt x="1206" y="338"/>
                  </a:lnTo>
                  <a:lnTo>
                    <a:pt x="1196" y="341"/>
                  </a:lnTo>
                  <a:lnTo>
                    <a:pt x="1189" y="344"/>
                  </a:lnTo>
                  <a:lnTo>
                    <a:pt x="1181" y="349"/>
                  </a:lnTo>
                  <a:lnTo>
                    <a:pt x="1181" y="349"/>
                  </a:lnTo>
                  <a:lnTo>
                    <a:pt x="1233" y="356"/>
                  </a:lnTo>
                  <a:lnTo>
                    <a:pt x="1281" y="364"/>
                  </a:lnTo>
                  <a:lnTo>
                    <a:pt x="1305" y="368"/>
                  </a:lnTo>
                  <a:lnTo>
                    <a:pt x="1327" y="373"/>
                  </a:lnTo>
                  <a:lnTo>
                    <a:pt x="1348" y="380"/>
                  </a:lnTo>
                  <a:lnTo>
                    <a:pt x="1369" y="388"/>
                  </a:lnTo>
                  <a:lnTo>
                    <a:pt x="1369" y="388"/>
                  </a:lnTo>
                  <a:close/>
                  <a:moveTo>
                    <a:pt x="1598" y="1565"/>
                  </a:moveTo>
                  <a:lnTo>
                    <a:pt x="1598" y="1565"/>
                  </a:lnTo>
                  <a:lnTo>
                    <a:pt x="1597" y="1560"/>
                  </a:lnTo>
                  <a:lnTo>
                    <a:pt x="1594" y="1554"/>
                  </a:lnTo>
                  <a:lnTo>
                    <a:pt x="1592" y="1549"/>
                  </a:lnTo>
                  <a:lnTo>
                    <a:pt x="1590" y="1543"/>
                  </a:lnTo>
                  <a:lnTo>
                    <a:pt x="1590" y="1543"/>
                  </a:lnTo>
                  <a:lnTo>
                    <a:pt x="1592" y="1537"/>
                  </a:lnTo>
                  <a:lnTo>
                    <a:pt x="1593" y="1532"/>
                  </a:lnTo>
                  <a:lnTo>
                    <a:pt x="1595" y="1525"/>
                  </a:lnTo>
                  <a:lnTo>
                    <a:pt x="1598" y="1520"/>
                  </a:lnTo>
                  <a:lnTo>
                    <a:pt x="1601" y="1516"/>
                  </a:lnTo>
                  <a:lnTo>
                    <a:pt x="1605" y="1510"/>
                  </a:lnTo>
                  <a:lnTo>
                    <a:pt x="1611" y="1507"/>
                  </a:lnTo>
                  <a:lnTo>
                    <a:pt x="1615" y="1503"/>
                  </a:lnTo>
                  <a:lnTo>
                    <a:pt x="1615" y="1503"/>
                  </a:lnTo>
                  <a:lnTo>
                    <a:pt x="1616" y="1504"/>
                  </a:lnTo>
                  <a:lnTo>
                    <a:pt x="1617" y="1504"/>
                  </a:lnTo>
                  <a:lnTo>
                    <a:pt x="1618" y="1504"/>
                  </a:lnTo>
                  <a:lnTo>
                    <a:pt x="1619" y="1503"/>
                  </a:lnTo>
                  <a:lnTo>
                    <a:pt x="1619" y="1503"/>
                  </a:lnTo>
                  <a:lnTo>
                    <a:pt x="1616" y="1497"/>
                  </a:lnTo>
                  <a:lnTo>
                    <a:pt x="1614" y="1488"/>
                  </a:lnTo>
                  <a:lnTo>
                    <a:pt x="1612" y="1479"/>
                  </a:lnTo>
                  <a:lnTo>
                    <a:pt x="1612" y="1469"/>
                  </a:lnTo>
                  <a:lnTo>
                    <a:pt x="1610" y="1447"/>
                  </a:lnTo>
                  <a:lnTo>
                    <a:pt x="1608" y="1426"/>
                  </a:lnTo>
                  <a:lnTo>
                    <a:pt x="1608" y="1426"/>
                  </a:lnTo>
                  <a:lnTo>
                    <a:pt x="1596" y="1351"/>
                  </a:lnTo>
                  <a:lnTo>
                    <a:pt x="1583" y="1278"/>
                  </a:lnTo>
                  <a:lnTo>
                    <a:pt x="1583" y="1278"/>
                  </a:lnTo>
                  <a:lnTo>
                    <a:pt x="1581" y="1257"/>
                  </a:lnTo>
                  <a:lnTo>
                    <a:pt x="1578" y="1236"/>
                  </a:lnTo>
                  <a:lnTo>
                    <a:pt x="1575" y="1216"/>
                  </a:lnTo>
                  <a:lnTo>
                    <a:pt x="1573" y="1207"/>
                  </a:lnTo>
                  <a:lnTo>
                    <a:pt x="1570" y="1199"/>
                  </a:lnTo>
                  <a:lnTo>
                    <a:pt x="1570" y="1199"/>
                  </a:lnTo>
                  <a:lnTo>
                    <a:pt x="1567" y="1194"/>
                  </a:lnTo>
                  <a:lnTo>
                    <a:pt x="1564" y="1187"/>
                  </a:lnTo>
                  <a:lnTo>
                    <a:pt x="1559" y="1182"/>
                  </a:lnTo>
                  <a:lnTo>
                    <a:pt x="1556" y="1175"/>
                  </a:lnTo>
                  <a:lnTo>
                    <a:pt x="1553" y="1168"/>
                  </a:lnTo>
                  <a:lnTo>
                    <a:pt x="1552" y="1160"/>
                  </a:lnTo>
                  <a:lnTo>
                    <a:pt x="1553" y="1151"/>
                  </a:lnTo>
                  <a:lnTo>
                    <a:pt x="1557" y="1141"/>
                  </a:lnTo>
                  <a:lnTo>
                    <a:pt x="1557" y="1141"/>
                  </a:lnTo>
                  <a:lnTo>
                    <a:pt x="1572" y="1137"/>
                  </a:lnTo>
                  <a:lnTo>
                    <a:pt x="1586" y="1135"/>
                  </a:lnTo>
                  <a:lnTo>
                    <a:pt x="1599" y="1132"/>
                  </a:lnTo>
                  <a:lnTo>
                    <a:pt x="1612" y="1131"/>
                  </a:lnTo>
                  <a:lnTo>
                    <a:pt x="1638" y="1130"/>
                  </a:lnTo>
                  <a:lnTo>
                    <a:pt x="1666" y="1129"/>
                  </a:lnTo>
                  <a:lnTo>
                    <a:pt x="1666" y="1129"/>
                  </a:lnTo>
                  <a:lnTo>
                    <a:pt x="1680" y="1128"/>
                  </a:lnTo>
                  <a:lnTo>
                    <a:pt x="1694" y="1127"/>
                  </a:lnTo>
                  <a:lnTo>
                    <a:pt x="1707" y="1126"/>
                  </a:lnTo>
                  <a:lnTo>
                    <a:pt x="1720" y="1125"/>
                  </a:lnTo>
                  <a:lnTo>
                    <a:pt x="1732" y="1125"/>
                  </a:lnTo>
                  <a:lnTo>
                    <a:pt x="1736" y="1126"/>
                  </a:lnTo>
                  <a:lnTo>
                    <a:pt x="1741" y="1128"/>
                  </a:lnTo>
                  <a:lnTo>
                    <a:pt x="1746" y="1130"/>
                  </a:lnTo>
                  <a:lnTo>
                    <a:pt x="1750" y="1132"/>
                  </a:lnTo>
                  <a:lnTo>
                    <a:pt x="1753" y="1137"/>
                  </a:lnTo>
                  <a:lnTo>
                    <a:pt x="1756" y="1141"/>
                  </a:lnTo>
                  <a:lnTo>
                    <a:pt x="1756" y="1141"/>
                  </a:lnTo>
                  <a:lnTo>
                    <a:pt x="1759" y="1145"/>
                  </a:lnTo>
                  <a:lnTo>
                    <a:pt x="1760" y="1151"/>
                  </a:lnTo>
                  <a:lnTo>
                    <a:pt x="1760" y="1160"/>
                  </a:lnTo>
                  <a:lnTo>
                    <a:pt x="1759" y="1171"/>
                  </a:lnTo>
                  <a:lnTo>
                    <a:pt x="1757" y="1181"/>
                  </a:lnTo>
                  <a:lnTo>
                    <a:pt x="1757" y="1181"/>
                  </a:lnTo>
                  <a:lnTo>
                    <a:pt x="1761" y="1196"/>
                  </a:lnTo>
                  <a:lnTo>
                    <a:pt x="1764" y="1213"/>
                  </a:lnTo>
                  <a:lnTo>
                    <a:pt x="1768" y="1230"/>
                  </a:lnTo>
                  <a:lnTo>
                    <a:pt x="1771" y="1248"/>
                  </a:lnTo>
                  <a:lnTo>
                    <a:pt x="1771" y="1248"/>
                  </a:lnTo>
                  <a:lnTo>
                    <a:pt x="1779" y="1304"/>
                  </a:lnTo>
                  <a:lnTo>
                    <a:pt x="1785" y="1361"/>
                  </a:lnTo>
                  <a:lnTo>
                    <a:pt x="1791" y="1418"/>
                  </a:lnTo>
                  <a:lnTo>
                    <a:pt x="1796" y="1477"/>
                  </a:lnTo>
                  <a:lnTo>
                    <a:pt x="1796" y="1477"/>
                  </a:lnTo>
                  <a:lnTo>
                    <a:pt x="1811" y="1475"/>
                  </a:lnTo>
                  <a:lnTo>
                    <a:pt x="1830" y="1475"/>
                  </a:lnTo>
                  <a:lnTo>
                    <a:pt x="1840" y="1475"/>
                  </a:lnTo>
                  <a:lnTo>
                    <a:pt x="1848" y="1477"/>
                  </a:lnTo>
                  <a:lnTo>
                    <a:pt x="1857" y="1479"/>
                  </a:lnTo>
                  <a:lnTo>
                    <a:pt x="1860" y="1482"/>
                  </a:lnTo>
                  <a:lnTo>
                    <a:pt x="1863" y="1485"/>
                  </a:lnTo>
                  <a:lnTo>
                    <a:pt x="1863" y="1485"/>
                  </a:lnTo>
                  <a:lnTo>
                    <a:pt x="1870" y="1504"/>
                  </a:lnTo>
                  <a:lnTo>
                    <a:pt x="1876" y="1524"/>
                  </a:lnTo>
                  <a:lnTo>
                    <a:pt x="1876" y="1524"/>
                  </a:lnTo>
                  <a:lnTo>
                    <a:pt x="1875" y="1532"/>
                  </a:lnTo>
                  <a:lnTo>
                    <a:pt x="1874" y="1540"/>
                  </a:lnTo>
                  <a:lnTo>
                    <a:pt x="1874" y="1559"/>
                  </a:lnTo>
                  <a:lnTo>
                    <a:pt x="1876" y="1577"/>
                  </a:lnTo>
                  <a:lnTo>
                    <a:pt x="1880" y="1597"/>
                  </a:lnTo>
                  <a:lnTo>
                    <a:pt x="1880" y="1597"/>
                  </a:lnTo>
                  <a:lnTo>
                    <a:pt x="1889" y="1595"/>
                  </a:lnTo>
                  <a:lnTo>
                    <a:pt x="1897" y="1592"/>
                  </a:lnTo>
                  <a:lnTo>
                    <a:pt x="1904" y="1588"/>
                  </a:lnTo>
                  <a:lnTo>
                    <a:pt x="1912" y="1584"/>
                  </a:lnTo>
                  <a:lnTo>
                    <a:pt x="1912" y="1584"/>
                  </a:lnTo>
                  <a:lnTo>
                    <a:pt x="1929" y="1579"/>
                  </a:lnTo>
                  <a:lnTo>
                    <a:pt x="1948" y="1574"/>
                  </a:lnTo>
                  <a:lnTo>
                    <a:pt x="1989" y="1564"/>
                  </a:lnTo>
                  <a:lnTo>
                    <a:pt x="2030" y="1554"/>
                  </a:lnTo>
                  <a:lnTo>
                    <a:pt x="2051" y="1549"/>
                  </a:lnTo>
                  <a:lnTo>
                    <a:pt x="2070" y="1543"/>
                  </a:lnTo>
                  <a:lnTo>
                    <a:pt x="2070" y="1543"/>
                  </a:lnTo>
                  <a:lnTo>
                    <a:pt x="2087" y="1535"/>
                  </a:lnTo>
                  <a:lnTo>
                    <a:pt x="2108" y="1525"/>
                  </a:lnTo>
                  <a:lnTo>
                    <a:pt x="2117" y="1520"/>
                  </a:lnTo>
                  <a:lnTo>
                    <a:pt x="2126" y="1515"/>
                  </a:lnTo>
                  <a:lnTo>
                    <a:pt x="2132" y="1508"/>
                  </a:lnTo>
                  <a:lnTo>
                    <a:pt x="2138" y="1503"/>
                  </a:lnTo>
                  <a:lnTo>
                    <a:pt x="2138" y="1503"/>
                  </a:lnTo>
                  <a:lnTo>
                    <a:pt x="2141" y="1497"/>
                  </a:lnTo>
                  <a:lnTo>
                    <a:pt x="2143" y="1488"/>
                  </a:lnTo>
                  <a:lnTo>
                    <a:pt x="2146" y="1470"/>
                  </a:lnTo>
                  <a:lnTo>
                    <a:pt x="2146" y="1470"/>
                  </a:lnTo>
                  <a:lnTo>
                    <a:pt x="2149" y="1455"/>
                  </a:lnTo>
                  <a:lnTo>
                    <a:pt x="2150" y="1441"/>
                  </a:lnTo>
                  <a:lnTo>
                    <a:pt x="2151" y="1426"/>
                  </a:lnTo>
                  <a:lnTo>
                    <a:pt x="2150" y="1412"/>
                  </a:lnTo>
                  <a:lnTo>
                    <a:pt x="2149" y="1397"/>
                  </a:lnTo>
                  <a:lnTo>
                    <a:pt x="2147" y="1382"/>
                  </a:lnTo>
                  <a:lnTo>
                    <a:pt x="2141" y="1351"/>
                  </a:lnTo>
                  <a:lnTo>
                    <a:pt x="2141" y="1351"/>
                  </a:lnTo>
                  <a:lnTo>
                    <a:pt x="2134" y="1326"/>
                  </a:lnTo>
                  <a:lnTo>
                    <a:pt x="2126" y="1301"/>
                  </a:lnTo>
                  <a:lnTo>
                    <a:pt x="2123" y="1288"/>
                  </a:lnTo>
                  <a:lnTo>
                    <a:pt x="2119" y="1276"/>
                  </a:lnTo>
                  <a:lnTo>
                    <a:pt x="2118" y="1264"/>
                  </a:lnTo>
                  <a:lnTo>
                    <a:pt x="2118" y="1253"/>
                  </a:lnTo>
                  <a:lnTo>
                    <a:pt x="2118" y="1253"/>
                  </a:lnTo>
                  <a:lnTo>
                    <a:pt x="2114" y="1243"/>
                  </a:lnTo>
                  <a:lnTo>
                    <a:pt x="2110" y="1231"/>
                  </a:lnTo>
                  <a:lnTo>
                    <a:pt x="2104" y="1205"/>
                  </a:lnTo>
                  <a:lnTo>
                    <a:pt x="2099" y="1180"/>
                  </a:lnTo>
                  <a:lnTo>
                    <a:pt x="2096" y="1168"/>
                  </a:lnTo>
                  <a:lnTo>
                    <a:pt x="2093" y="1156"/>
                  </a:lnTo>
                  <a:lnTo>
                    <a:pt x="2093" y="1156"/>
                  </a:lnTo>
                  <a:lnTo>
                    <a:pt x="2088" y="1149"/>
                  </a:lnTo>
                  <a:lnTo>
                    <a:pt x="2085" y="1142"/>
                  </a:lnTo>
                  <a:lnTo>
                    <a:pt x="2083" y="1139"/>
                  </a:lnTo>
                  <a:lnTo>
                    <a:pt x="2083" y="1135"/>
                  </a:lnTo>
                  <a:lnTo>
                    <a:pt x="2083" y="1130"/>
                  </a:lnTo>
                  <a:lnTo>
                    <a:pt x="2085" y="1126"/>
                  </a:lnTo>
                  <a:lnTo>
                    <a:pt x="2085" y="1126"/>
                  </a:lnTo>
                  <a:lnTo>
                    <a:pt x="2068" y="1078"/>
                  </a:lnTo>
                  <a:lnTo>
                    <a:pt x="2060" y="1053"/>
                  </a:lnTo>
                  <a:lnTo>
                    <a:pt x="2053" y="1029"/>
                  </a:lnTo>
                  <a:lnTo>
                    <a:pt x="2053" y="1029"/>
                  </a:lnTo>
                  <a:lnTo>
                    <a:pt x="2044" y="1000"/>
                  </a:lnTo>
                  <a:lnTo>
                    <a:pt x="2036" y="973"/>
                  </a:lnTo>
                  <a:lnTo>
                    <a:pt x="2027" y="945"/>
                  </a:lnTo>
                  <a:lnTo>
                    <a:pt x="2019" y="917"/>
                  </a:lnTo>
                  <a:lnTo>
                    <a:pt x="2019" y="917"/>
                  </a:lnTo>
                  <a:lnTo>
                    <a:pt x="2008" y="882"/>
                  </a:lnTo>
                  <a:lnTo>
                    <a:pt x="1996" y="846"/>
                  </a:lnTo>
                  <a:lnTo>
                    <a:pt x="1984" y="811"/>
                  </a:lnTo>
                  <a:lnTo>
                    <a:pt x="1980" y="794"/>
                  </a:lnTo>
                  <a:lnTo>
                    <a:pt x="1976" y="777"/>
                  </a:lnTo>
                  <a:lnTo>
                    <a:pt x="1976" y="777"/>
                  </a:lnTo>
                  <a:lnTo>
                    <a:pt x="1963" y="716"/>
                  </a:lnTo>
                  <a:lnTo>
                    <a:pt x="1957" y="686"/>
                  </a:lnTo>
                  <a:lnTo>
                    <a:pt x="1952" y="658"/>
                  </a:lnTo>
                  <a:lnTo>
                    <a:pt x="1948" y="629"/>
                  </a:lnTo>
                  <a:lnTo>
                    <a:pt x="1945" y="601"/>
                  </a:lnTo>
                  <a:lnTo>
                    <a:pt x="1944" y="573"/>
                  </a:lnTo>
                  <a:lnTo>
                    <a:pt x="1944" y="544"/>
                  </a:lnTo>
                  <a:lnTo>
                    <a:pt x="1944" y="544"/>
                  </a:lnTo>
                  <a:lnTo>
                    <a:pt x="1921" y="545"/>
                  </a:lnTo>
                  <a:lnTo>
                    <a:pt x="1899" y="548"/>
                  </a:lnTo>
                  <a:lnTo>
                    <a:pt x="1877" y="552"/>
                  </a:lnTo>
                  <a:lnTo>
                    <a:pt x="1855" y="556"/>
                  </a:lnTo>
                  <a:lnTo>
                    <a:pt x="1811" y="566"/>
                  </a:lnTo>
                  <a:lnTo>
                    <a:pt x="1790" y="570"/>
                  </a:lnTo>
                  <a:lnTo>
                    <a:pt x="1767" y="574"/>
                  </a:lnTo>
                  <a:lnTo>
                    <a:pt x="1767" y="574"/>
                  </a:lnTo>
                  <a:lnTo>
                    <a:pt x="1729" y="579"/>
                  </a:lnTo>
                  <a:lnTo>
                    <a:pt x="1691" y="584"/>
                  </a:lnTo>
                  <a:lnTo>
                    <a:pt x="1653" y="592"/>
                  </a:lnTo>
                  <a:lnTo>
                    <a:pt x="1615" y="600"/>
                  </a:lnTo>
                  <a:lnTo>
                    <a:pt x="1578" y="609"/>
                  </a:lnTo>
                  <a:lnTo>
                    <a:pt x="1542" y="617"/>
                  </a:lnTo>
                  <a:lnTo>
                    <a:pt x="1473" y="638"/>
                  </a:lnTo>
                  <a:lnTo>
                    <a:pt x="1473" y="638"/>
                  </a:lnTo>
                  <a:lnTo>
                    <a:pt x="1360" y="671"/>
                  </a:lnTo>
                  <a:lnTo>
                    <a:pt x="1247" y="703"/>
                  </a:lnTo>
                  <a:lnTo>
                    <a:pt x="1132" y="734"/>
                  </a:lnTo>
                  <a:lnTo>
                    <a:pt x="1017" y="763"/>
                  </a:lnTo>
                  <a:lnTo>
                    <a:pt x="1017" y="763"/>
                  </a:lnTo>
                  <a:lnTo>
                    <a:pt x="988" y="771"/>
                  </a:lnTo>
                  <a:lnTo>
                    <a:pt x="959" y="776"/>
                  </a:lnTo>
                  <a:lnTo>
                    <a:pt x="902" y="788"/>
                  </a:lnTo>
                  <a:lnTo>
                    <a:pt x="902" y="788"/>
                  </a:lnTo>
                  <a:lnTo>
                    <a:pt x="873" y="795"/>
                  </a:lnTo>
                  <a:lnTo>
                    <a:pt x="844" y="804"/>
                  </a:lnTo>
                  <a:lnTo>
                    <a:pt x="787" y="820"/>
                  </a:lnTo>
                  <a:lnTo>
                    <a:pt x="787" y="820"/>
                  </a:lnTo>
                  <a:lnTo>
                    <a:pt x="717" y="838"/>
                  </a:lnTo>
                  <a:lnTo>
                    <a:pt x="646" y="855"/>
                  </a:lnTo>
                  <a:lnTo>
                    <a:pt x="646" y="855"/>
                  </a:lnTo>
                  <a:lnTo>
                    <a:pt x="606" y="865"/>
                  </a:lnTo>
                  <a:lnTo>
                    <a:pt x="568" y="876"/>
                  </a:lnTo>
                  <a:lnTo>
                    <a:pt x="490" y="898"/>
                  </a:lnTo>
                  <a:lnTo>
                    <a:pt x="412" y="919"/>
                  </a:lnTo>
                  <a:lnTo>
                    <a:pt x="372" y="930"/>
                  </a:lnTo>
                  <a:lnTo>
                    <a:pt x="332" y="940"/>
                  </a:lnTo>
                  <a:lnTo>
                    <a:pt x="332" y="940"/>
                  </a:lnTo>
                  <a:lnTo>
                    <a:pt x="232" y="964"/>
                  </a:lnTo>
                  <a:lnTo>
                    <a:pt x="185" y="977"/>
                  </a:lnTo>
                  <a:lnTo>
                    <a:pt x="137" y="991"/>
                  </a:lnTo>
                  <a:lnTo>
                    <a:pt x="137" y="991"/>
                  </a:lnTo>
                  <a:lnTo>
                    <a:pt x="112" y="999"/>
                  </a:lnTo>
                  <a:lnTo>
                    <a:pt x="89" y="1006"/>
                  </a:lnTo>
                  <a:lnTo>
                    <a:pt x="80" y="1010"/>
                  </a:lnTo>
                  <a:lnTo>
                    <a:pt x="71" y="1016"/>
                  </a:lnTo>
                  <a:lnTo>
                    <a:pt x="64" y="1022"/>
                  </a:lnTo>
                  <a:lnTo>
                    <a:pt x="57" y="1030"/>
                  </a:lnTo>
                  <a:lnTo>
                    <a:pt x="57" y="1030"/>
                  </a:lnTo>
                  <a:lnTo>
                    <a:pt x="54" y="1039"/>
                  </a:lnTo>
                  <a:lnTo>
                    <a:pt x="52" y="1049"/>
                  </a:lnTo>
                  <a:lnTo>
                    <a:pt x="51" y="1059"/>
                  </a:lnTo>
                  <a:lnTo>
                    <a:pt x="50" y="1068"/>
                  </a:lnTo>
                  <a:lnTo>
                    <a:pt x="51" y="1089"/>
                  </a:lnTo>
                  <a:lnTo>
                    <a:pt x="53" y="1109"/>
                  </a:lnTo>
                  <a:lnTo>
                    <a:pt x="57" y="1129"/>
                  </a:lnTo>
                  <a:lnTo>
                    <a:pt x="63" y="1150"/>
                  </a:lnTo>
                  <a:lnTo>
                    <a:pt x="72" y="1184"/>
                  </a:lnTo>
                  <a:lnTo>
                    <a:pt x="72" y="1184"/>
                  </a:lnTo>
                  <a:lnTo>
                    <a:pt x="81" y="1217"/>
                  </a:lnTo>
                  <a:lnTo>
                    <a:pt x="85" y="1233"/>
                  </a:lnTo>
                  <a:lnTo>
                    <a:pt x="88" y="1250"/>
                  </a:lnTo>
                  <a:lnTo>
                    <a:pt x="88" y="1250"/>
                  </a:lnTo>
                  <a:lnTo>
                    <a:pt x="97" y="1283"/>
                  </a:lnTo>
                  <a:lnTo>
                    <a:pt x="105" y="1316"/>
                  </a:lnTo>
                  <a:lnTo>
                    <a:pt x="125" y="1380"/>
                  </a:lnTo>
                  <a:lnTo>
                    <a:pt x="125" y="1380"/>
                  </a:lnTo>
                  <a:lnTo>
                    <a:pt x="145" y="1455"/>
                  </a:lnTo>
                  <a:lnTo>
                    <a:pt x="165" y="1532"/>
                  </a:lnTo>
                  <a:lnTo>
                    <a:pt x="205" y="1684"/>
                  </a:lnTo>
                  <a:lnTo>
                    <a:pt x="224" y="1759"/>
                  </a:lnTo>
                  <a:lnTo>
                    <a:pt x="245" y="1834"/>
                  </a:lnTo>
                  <a:lnTo>
                    <a:pt x="267" y="1909"/>
                  </a:lnTo>
                  <a:lnTo>
                    <a:pt x="290" y="1983"/>
                  </a:lnTo>
                  <a:lnTo>
                    <a:pt x="290" y="1983"/>
                  </a:lnTo>
                  <a:lnTo>
                    <a:pt x="306" y="1986"/>
                  </a:lnTo>
                  <a:lnTo>
                    <a:pt x="322" y="1988"/>
                  </a:lnTo>
                  <a:lnTo>
                    <a:pt x="338" y="1989"/>
                  </a:lnTo>
                  <a:lnTo>
                    <a:pt x="353" y="1988"/>
                  </a:lnTo>
                  <a:lnTo>
                    <a:pt x="368" y="1985"/>
                  </a:lnTo>
                  <a:lnTo>
                    <a:pt x="383" y="1982"/>
                  </a:lnTo>
                  <a:lnTo>
                    <a:pt x="399" y="1977"/>
                  </a:lnTo>
                  <a:lnTo>
                    <a:pt x="414" y="1972"/>
                  </a:lnTo>
                  <a:lnTo>
                    <a:pt x="444" y="1960"/>
                  </a:lnTo>
                  <a:lnTo>
                    <a:pt x="474" y="1948"/>
                  </a:lnTo>
                  <a:lnTo>
                    <a:pt x="490" y="1942"/>
                  </a:lnTo>
                  <a:lnTo>
                    <a:pt x="505" y="1938"/>
                  </a:lnTo>
                  <a:lnTo>
                    <a:pt x="521" y="1933"/>
                  </a:lnTo>
                  <a:lnTo>
                    <a:pt x="538" y="1929"/>
                  </a:lnTo>
                  <a:lnTo>
                    <a:pt x="538" y="1929"/>
                  </a:lnTo>
                  <a:lnTo>
                    <a:pt x="534" y="1891"/>
                  </a:lnTo>
                  <a:lnTo>
                    <a:pt x="530" y="1852"/>
                  </a:lnTo>
                  <a:lnTo>
                    <a:pt x="530" y="1833"/>
                  </a:lnTo>
                  <a:lnTo>
                    <a:pt x="529" y="1812"/>
                  </a:lnTo>
                  <a:lnTo>
                    <a:pt x="530" y="1792"/>
                  </a:lnTo>
                  <a:lnTo>
                    <a:pt x="532" y="1772"/>
                  </a:lnTo>
                  <a:lnTo>
                    <a:pt x="532" y="1772"/>
                  </a:lnTo>
                  <a:lnTo>
                    <a:pt x="542" y="1764"/>
                  </a:lnTo>
                  <a:lnTo>
                    <a:pt x="553" y="1759"/>
                  </a:lnTo>
                  <a:lnTo>
                    <a:pt x="564" y="1754"/>
                  </a:lnTo>
                  <a:lnTo>
                    <a:pt x="575" y="1749"/>
                  </a:lnTo>
                  <a:lnTo>
                    <a:pt x="587" y="1745"/>
                  </a:lnTo>
                  <a:lnTo>
                    <a:pt x="599" y="1742"/>
                  </a:lnTo>
                  <a:lnTo>
                    <a:pt x="624" y="1737"/>
                  </a:lnTo>
                  <a:lnTo>
                    <a:pt x="650" y="1734"/>
                  </a:lnTo>
                  <a:lnTo>
                    <a:pt x="677" y="1732"/>
                  </a:lnTo>
                  <a:lnTo>
                    <a:pt x="705" y="1729"/>
                  </a:lnTo>
                  <a:lnTo>
                    <a:pt x="733" y="1725"/>
                  </a:lnTo>
                  <a:lnTo>
                    <a:pt x="733" y="1725"/>
                  </a:lnTo>
                  <a:lnTo>
                    <a:pt x="724" y="1667"/>
                  </a:lnTo>
                  <a:lnTo>
                    <a:pt x="714" y="1606"/>
                  </a:lnTo>
                  <a:lnTo>
                    <a:pt x="707" y="1576"/>
                  </a:lnTo>
                  <a:lnTo>
                    <a:pt x="700" y="1546"/>
                  </a:lnTo>
                  <a:lnTo>
                    <a:pt x="692" y="1517"/>
                  </a:lnTo>
                  <a:lnTo>
                    <a:pt x="684" y="1490"/>
                  </a:lnTo>
                  <a:lnTo>
                    <a:pt x="684" y="1490"/>
                  </a:lnTo>
                  <a:lnTo>
                    <a:pt x="679" y="1473"/>
                  </a:lnTo>
                  <a:lnTo>
                    <a:pt x="677" y="1464"/>
                  </a:lnTo>
                  <a:lnTo>
                    <a:pt x="675" y="1456"/>
                  </a:lnTo>
                  <a:lnTo>
                    <a:pt x="675" y="1456"/>
                  </a:lnTo>
                  <a:lnTo>
                    <a:pt x="670" y="1447"/>
                  </a:lnTo>
                  <a:lnTo>
                    <a:pt x="665" y="1442"/>
                  </a:lnTo>
                  <a:lnTo>
                    <a:pt x="659" y="1438"/>
                  </a:lnTo>
                  <a:lnTo>
                    <a:pt x="652" y="1437"/>
                  </a:lnTo>
                  <a:lnTo>
                    <a:pt x="645" y="1436"/>
                  </a:lnTo>
                  <a:lnTo>
                    <a:pt x="636" y="1437"/>
                  </a:lnTo>
                  <a:lnTo>
                    <a:pt x="616" y="1440"/>
                  </a:lnTo>
                  <a:lnTo>
                    <a:pt x="616" y="1440"/>
                  </a:lnTo>
                  <a:lnTo>
                    <a:pt x="594" y="1442"/>
                  </a:lnTo>
                  <a:lnTo>
                    <a:pt x="580" y="1444"/>
                  </a:lnTo>
                  <a:lnTo>
                    <a:pt x="564" y="1446"/>
                  </a:lnTo>
                  <a:lnTo>
                    <a:pt x="550" y="1450"/>
                  </a:lnTo>
                  <a:lnTo>
                    <a:pt x="537" y="1456"/>
                  </a:lnTo>
                  <a:lnTo>
                    <a:pt x="532" y="1459"/>
                  </a:lnTo>
                  <a:lnTo>
                    <a:pt x="527" y="1462"/>
                  </a:lnTo>
                  <a:lnTo>
                    <a:pt x="524" y="1467"/>
                  </a:lnTo>
                  <a:lnTo>
                    <a:pt x="523" y="1472"/>
                  </a:lnTo>
                  <a:lnTo>
                    <a:pt x="523" y="1472"/>
                  </a:lnTo>
                  <a:lnTo>
                    <a:pt x="522" y="1475"/>
                  </a:lnTo>
                  <a:lnTo>
                    <a:pt x="522" y="1478"/>
                  </a:lnTo>
                  <a:lnTo>
                    <a:pt x="524" y="1487"/>
                  </a:lnTo>
                  <a:lnTo>
                    <a:pt x="528" y="1505"/>
                  </a:lnTo>
                  <a:lnTo>
                    <a:pt x="528" y="1505"/>
                  </a:lnTo>
                  <a:lnTo>
                    <a:pt x="529" y="1514"/>
                  </a:lnTo>
                  <a:lnTo>
                    <a:pt x="530" y="1523"/>
                  </a:lnTo>
                  <a:lnTo>
                    <a:pt x="532" y="1540"/>
                  </a:lnTo>
                  <a:lnTo>
                    <a:pt x="532" y="1540"/>
                  </a:lnTo>
                  <a:lnTo>
                    <a:pt x="535" y="1553"/>
                  </a:lnTo>
                  <a:lnTo>
                    <a:pt x="539" y="1565"/>
                  </a:lnTo>
                  <a:lnTo>
                    <a:pt x="543" y="1578"/>
                  </a:lnTo>
                  <a:lnTo>
                    <a:pt x="546" y="1592"/>
                  </a:lnTo>
                  <a:lnTo>
                    <a:pt x="546" y="1592"/>
                  </a:lnTo>
                  <a:lnTo>
                    <a:pt x="549" y="1606"/>
                  </a:lnTo>
                  <a:lnTo>
                    <a:pt x="550" y="1619"/>
                  </a:lnTo>
                  <a:lnTo>
                    <a:pt x="551" y="1633"/>
                  </a:lnTo>
                  <a:lnTo>
                    <a:pt x="553" y="1646"/>
                  </a:lnTo>
                  <a:lnTo>
                    <a:pt x="553" y="1646"/>
                  </a:lnTo>
                  <a:lnTo>
                    <a:pt x="561" y="1686"/>
                  </a:lnTo>
                  <a:lnTo>
                    <a:pt x="566" y="1705"/>
                  </a:lnTo>
                  <a:lnTo>
                    <a:pt x="568" y="1725"/>
                  </a:lnTo>
                  <a:lnTo>
                    <a:pt x="568" y="1725"/>
                  </a:lnTo>
                  <a:lnTo>
                    <a:pt x="569" y="1731"/>
                  </a:lnTo>
                  <a:lnTo>
                    <a:pt x="570" y="1739"/>
                  </a:lnTo>
                  <a:lnTo>
                    <a:pt x="569" y="1743"/>
                  </a:lnTo>
                  <a:lnTo>
                    <a:pt x="568" y="1745"/>
                  </a:lnTo>
                  <a:lnTo>
                    <a:pt x="566" y="1748"/>
                  </a:lnTo>
                  <a:lnTo>
                    <a:pt x="561" y="1749"/>
                  </a:lnTo>
                  <a:lnTo>
                    <a:pt x="561" y="1749"/>
                  </a:lnTo>
                  <a:lnTo>
                    <a:pt x="557" y="1748"/>
                  </a:lnTo>
                  <a:lnTo>
                    <a:pt x="554" y="1745"/>
                  </a:lnTo>
                  <a:lnTo>
                    <a:pt x="553" y="1742"/>
                  </a:lnTo>
                  <a:lnTo>
                    <a:pt x="552" y="1737"/>
                  </a:lnTo>
                  <a:lnTo>
                    <a:pt x="553" y="1728"/>
                  </a:lnTo>
                  <a:lnTo>
                    <a:pt x="553" y="1719"/>
                  </a:lnTo>
                  <a:lnTo>
                    <a:pt x="553" y="1719"/>
                  </a:lnTo>
                  <a:lnTo>
                    <a:pt x="551" y="1712"/>
                  </a:lnTo>
                  <a:lnTo>
                    <a:pt x="549" y="1703"/>
                  </a:lnTo>
                  <a:lnTo>
                    <a:pt x="546" y="1696"/>
                  </a:lnTo>
                  <a:lnTo>
                    <a:pt x="545" y="1687"/>
                  </a:lnTo>
                  <a:lnTo>
                    <a:pt x="545" y="1687"/>
                  </a:lnTo>
                  <a:lnTo>
                    <a:pt x="534" y="1608"/>
                  </a:lnTo>
                  <a:lnTo>
                    <a:pt x="528" y="1569"/>
                  </a:lnTo>
                  <a:lnTo>
                    <a:pt x="521" y="1532"/>
                  </a:lnTo>
                  <a:lnTo>
                    <a:pt x="521" y="1532"/>
                  </a:lnTo>
                  <a:lnTo>
                    <a:pt x="514" y="1501"/>
                  </a:lnTo>
                  <a:lnTo>
                    <a:pt x="511" y="1487"/>
                  </a:lnTo>
                  <a:lnTo>
                    <a:pt x="508" y="1475"/>
                  </a:lnTo>
                  <a:lnTo>
                    <a:pt x="508" y="1475"/>
                  </a:lnTo>
                  <a:lnTo>
                    <a:pt x="505" y="1470"/>
                  </a:lnTo>
                  <a:lnTo>
                    <a:pt x="502" y="1465"/>
                  </a:lnTo>
                  <a:lnTo>
                    <a:pt x="493" y="1458"/>
                  </a:lnTo>
                  <a:lnTo>
                    <a:pt x="490" y="1454"/>
                  </a:lnTo>
                  <a:lnTo>
                    <a:pt x="487" y="1449"/>
                  </a:lnTo>
                  <a:lnTo>
                    <a:pt x="484" y="1445"/>
                  </a:lnTo>
                  <a:lnTo>
                    <a:pt x="483" y="1440"/>
                  </a:lnTo>
                  <a:lnTo>
                    <a:pt x="483" y="1440"/>
                  </a:lnTo>
                  <a:lnTo>
                    <a:pt x="488" y="1432"/>
                  </a:lnTo>
                  <a:lnTo>
                    <a:pt x="494" y="1425"/>
                  </a:lnTo>
                  <a:lnTo>
                    <a:pt x="506" y="1411"/>
                  </a:lnTo>
                  <a:lnTo>
                    <a:pt x="506" y="1411"/>
                  </a:lnTo>
                  <a:lnTo>
                    <a:pt x="524" y="1404"/>
                  </a:lnTo>
                  <a:lnTo>
                    <a:pt x="543" y="1398"/>
                  </a:lnTo>
                  <a:lnTo>
                    <a:pt x="563" y="1392"/>
                  </a:lnTo>
                  <a:lnTo>
                    <a:pt x="584" y="1387"/>
                  </a:lnTo>
                  <a:lnTo>
                    <a:pt x="605" y="1384"/>
                  </a:lnTo>
                  <a:lnTo>
                    <a:pt x="627" y="1383"/>
                  </a:lnTo>
                  <a:lnTo>
                    <a:pt x="649" y="1383"/>
                  </a:lnTo>
                  <a:lnTo>
                    <a:pt x="671" y="1385"/>
                  </a:lnTo>
                  <a:lnTo>
                    <a:pt x="671" y="1385"/>
                  </a:lnTo>
                  <a:lnTo>
                    <a:pt x="675" y="1391"/>
                  </a:lnTo>
                  <a:lnTo>
                    <a:pt x="677" y="1396"/>
                  </a:lnTo>
                  <a:lnTo>
                    <a:pt x="678" y="1402"/>
                  </a:lnTo>
                  <a:lnTo>
                    <a:pt x="679" y="1408"/>
                  </a:lnTo>
                  <a:lnTo>
                    <a:pt x="679" y="1422"/>
                  </a:lnTo>
                  <a:lnTo>
                    <a:pt x="679" y="1428"/>
                  </a:lnTo>
                  <a:lnTo>
                    <a:pt x="680" y="1433"/>
                  </a:lnTo>
                  <a:lnTo>
                    <a:pt x="680" y="1433"/>
                  </a:lnTo>
                  <a:lnTo>
                    <a:pt x="684" y="1448"/>
                  </a:lnTo>
                  <a:lnTo>
                    <a:pt x="688" y="1462"/>
                  </a:lnTo>
                  <a:lnTo>
                    <a:pt x="700" y="1491"/>
                  </a:lnTo>
                  <a:lnTo>
                    <a:pt x="710" y="1521"/>
                  </a:lnTo>
                  <a:lnTo>
                    <a:pt x="715" y="1536"/>
                  </a:lnTo>
                  <a:lnTo>
                    <a:pt x="718" y="1552"/>
                  </a:lnTo>
                  <a:lnTo>
                    <a:pt x="718" y="1552"/>
                  </a:lnTo>
                  <a:lnTo>
                    <a:pt x="733" y="1639"/>
                  </a:lnTo>
                  <a:lnTo>
                    <a:pt x="750" y="1724"/>
                  </a:lnTo>
                  <a:lnTo>
                    <a:pt x="750" y="1724"/>
                  </a:lnTo>
                  <a:lnTo>
                    <a:pt x="756" y="1724"/>
                  </a:lnTo>
                  <a:lnTo>
                    <a:pt x="762" y="1724"/>
                  </a:lnTo>
                  <a:lnTo>
                    <a:pt x="772" y="1720"/>
                  </a:lnTo>
                  <a:lnTo>
                    <a:pt x="778" y="1719"/>
                  </a:lnTo>
                  <a:lnTo>
                    <a:pt x="783" y="1718"/>
                  </a:lnTo>
                  <a:lnTo>
                    <a:pt x="787" y="1719"/>
                  </a:lnTo>
                  <a:lnTo>
                    <a:pt x="793" y="1721"/>
                  </a:lnTo>
                  <a:lnTo>
                    <a:pt x="793" y="1721"/>
                  </a:lnTo>
                  <a:lnTo>
                    <a:pt x="797" y="1725"/>
                  </a:lnTo>
                  <a:lnTo>
                    <a:pt x="799" y="1729"/>
                  </a:lnTo>
                  <a:lnTo>
                    <a:pt x="801" y="1734"/>
                  </a:lnTo>
                  <a:lnTo>
                    <a:pt x="801" y="1740"/>
                  </a:lnTo>
                  <a:lnTo>
                    <a:pt x="801" y="1754"/>
                  </a:lnTo>
                  <a:lnTo>
                    <a:pt x="802" y="1768"/>
                  </a:lnTo>
                  <a:lnTo>
                    <a:pt x="802" y="1768"/>
                  </a:lnTo>
                  <a:lnTo>
                    <a:pt x="806" y="1793"/>
                  </a:lnTo>
                  <a:lnTo>
                    <a:pt x="811" y="1821"/>
                  </a:lnTo>
                  <a:lnTo>
                    <a:pt x="816" y="1848"/>
                  </a:lnTo>
                  <a:lnTo>
                    <a:pt x="820" y="1869"/>
                  </a:lnTo>
                  <a:lnTo>
                    <a:pt x="820" y="1869"/>
                  </a:lnTo>
                  <a:lnTo>
                    <a:pt x="866" y="1853"/>
                  </a:lnTo>
                  <a:lnTo>
                    <a:pt x="914" y="1838"/>
                  </a:lnTo>
                  <a:lnTo>
                    <a:pt x="962" y="1824"/>
                  </a:lnTo>
                  <a:lnTo>
                    <a:pt x="1012" y="1810"/>
                  </a:lnTo>
                  <a:lnTo>
                    <a:pt x="1063" y="1797"/>
                  </a:lnTo>
                  <a:lnTo>
                    <a:pt x="1113" y="1786"/>
                  </a:lnTo>
                  <a:lnTo>
                    <a:pt x="1214" y="1762"/>
                  </a:lnTo>
                  <a:lnTo>
                    <a:pt x="1214" y="1762"/>
                  </a:lnTo>
                  <a:lnTo>
                    <a:pt x="1315" y="1740"/>
                  </a:lnTo>
                  <a:lnTo>
                    <a:pt x="1366" y="1729"/>
                  </a:lnTo>
                  <a:lnTo>
                    <a:pt x="1415" y="1719"/>
                  </a:lnTo>
                  <a:lnTo>
                    <a:pt x="1415" y="1719"/>
                  </a:lnTo>
                  <a:lnTo>
                    <a:pt x="1438" y="1714"/>
                  </a:lnTo>
                  <a:lnTo>
                    <a:pt x="1461" y="1709"/>
                  </a:lnTo>
                  <a:lnTo>
                    <a:pt x="1508" y="1697"/>
                  </a:lnTo>
                  <a:lnTo>
                    <a:pt x="1508" y="1697"/>
                  </a:lnTo>
                  <a:lnTo>
                    <a:pt x="1533" y="1690"/>
                  </a:lnTo>
                  <a:lnTo>
                    <a:pt x="1556" y="1684"/>
                  </a:lnTo>
                  <a:lnTo>
                    <a:pt x="1580" y="1675"/>
                  </a:lnTo>
                  <a:lnTo>
                    <a:pt x="1602" y="1667"/>
                  </a:lnTo>
                  <a:lnTo>
                    <a:pt x="1602" y="1667"/>
                  </a:lnTo>
                  <a:lnTo>
                    <a:pt x="1600" y="1653"/>
                  </a:lnTo>
                  <a:lnTo>
                    <a:pt x="1600" y="1640"/>
                  </a:lnTo>
                  <a:lnTo>
                    <a:pt x="1600" y="1614"/>
                  </a:lnTo>
                  <a:lnTo>
                    <a:pt x="1600" y="1590"/>
                  </a:lnTo>
                  <a:lnTo>
                    <a:pt x="1600" y="1577"/>
                  </a:lnTo>
                  <a:lnTo>
                    <a:pt x="1598" y="1565"/>
                  </a:lnTo>
                  <a:lnTo>
                    <a:pt x="1598" y="1565"/>
                  </a:lnTo>
                  <a:close/>
                  <a:moveTo>
                    <a:pt x="588" y="591"/>
                  </a:moveTo>
                  <a:lnTo>
                    <a:pt x="588" y="591"/>
                  </a:lnTo>
                  <a:lnTo>
                    <a:pt x="526" y="594"/>
                  </a:lnTo>
                  <a:lnTo>
                    <a:pt x="463" y="598"/>
                  </a:lnTo>
                  <a:lnTo>
                    <a:pt x="432" y="601"/>
                  </a:lnTo>
                  <a:lnTo>
                    <a:pt x="401" y="605"/>
                  </a:lnTo>
                  <a:lnTo>
                    <a:pt x="371" y="609"/>
                  </a:lnTo>
                  <a:lnTo>
                    <a:pt x="341" y="614"/>
                  </a:lnTo>
                  <a:lnTo>
                    <a:pt x="312" y="620"/>
                  </a:lnTo>
                  <a:lnTo>
                    <a:pt x="284" y="627"/>
                  </a:lnTo>
                  <a:lnTo>
                    <a:pt x="256" y="635"/>
                  </a:lnTo>
                  <a:lnTo>
                    <a:pt x="230" y="644"/>
                  </a:lnTo>
                  <a:lnTo>
                    <a:pt x="205" y="655"/>
                  </a:lnTo>
                  <a:lnTo>
                    <a:pt x="180" y="667"/>
                  </a:lnTo>
                  <a:lnTo>
                    <a:pt x="159" y="681"/>
                  </a:lnTo>
                  <a:lnTo>
                    <a:pt x="137" y="696"/>
                  </a:lnTo>
                  <a:lnTo>
                    <a:pt x="137" y="696"/>
                  </a:lnTo>
                  <a:lnTo>
                    <a:pt x="152" y="687"/>
                  </a:lnTo>
                  <a:lnTo>
                    <a:pt x="169" y="680"/>
                  </a:lnTo>
                  <a:lnTo>
                    <a:pt x="184" y="673"/>
                  </a:lnTo>
                  <a:lnTo>
                    <a:pt x="200" y="667"/>
                  </a:lnTo>
                  <a:lnTo>
                    <a:pt x="233" y="655"/>
                  </a:lnTo>
                  <a:lnTo>
                    <a:pt x="267" y="645"/>
                  </a:lnTo>
                  <a:lnTo>
                    <a:pt x="267" y="645"/>
                  </a:lnTo>
                  <a:lnTo>
                    <a:pt x="295" y="639"/>
                  </a:lnTo>
                  <a:lnTo>
                    <a:pt x="323" y="634"/>
                  </a:lnTo>
                  <a:lnTo>
                    <a:pt x="351" y="630"/>
                  </a:lnTo>
                  <a:lnTo>
                    <a:pt x="379" y="627"/>
                  </a:lnTo>
                  <a:lnTo>
                    <a:pt x="437" y="623"/>
                  </a:lnTo>
                  <a:lnTo>
                    <a:pt x="466" y="621"/>
                  </a:lnTo>
                  <a:lnTo>
                    <a:pt x="494" y="617"/>
                  </a:lnTo>
                  <a:lnTo>
                    <a:pt x="494" y="617"/>
                  </a:lnTo>
                  <a:lnTo>
                    <a:pt x="542" y="611"/>
                  </a:lnTo>
                  <a:lnTo>
                    <a:pt x="593" y="606"/>
                  </a:lnTo>
                  <a:lnTo>
                    <a:pt x="644" y="601"/>
                  </a:lnTo>
                  <a:lnTo>
                    <a:pt x="693" y="598"/>
                  </a:lnTo>
                  <a:lnTo>
                    <a:pt x="693" y="598"/>
                  </a:lnTo>
                  <a:lnTo>
                    <a:pt x="667" y="594"/>
                  </a:lnTo>
                  <a:lnTo>
                    <a:pt x="642" y="591"/>
                  </a:lnTo>
                  <a:lnTo>
                    <a:pt x="616" y="590"/>
                  </a:lnTo>
                  <a:lnTo>
                    <a:pt x="588" y="591"/>
                  </a:lnTo>
                  <a:lnTo>
                    <a:pt x="588" y="591"/>
                  </a:lnTo>
                  <a:close/>
                  <a:moveTo>
                    <a:pt x="188" y="801"/>
                  </a:moveTo>
                  <a:lnTo>
                    <a:pt x="188" y="801"/>
                  </a:lnTo>
                  <a:lnTo>
                    <a:pt x="194" y="789"/>
                  </a:lnTo>
                  <a:lnTo>
                    <a:pt x="202" y="778"/>
                  </a:lnTo>
                  <a:lnTo>
                    <a:pt x="217" y="756"/>
                  </a:lnTo>
                  <a:lnTo>
                    <a:pt x="233" y="736"/>
                  </a:lnTo>
                  <a:lnTo>
                    <a:pt x="251" y="717"/>
                  </a:lnTo>
                  <a:lnTo>
                    <a:pt x="270" y="700"/>
                  </a:lnTo>
                  <a:lnTo>
                    <a:pt x="291" y="684"/>
                  </a:lnTo>
                  <a:lnTo>
                    <a:pt x="312" y="669"/>
                  </a:lnTo>
                  <a:lnTo>
                    <a:pt x="334" y="655"/>
                  </a:lnTo>
                  <a:lnTo>
                    <a:pt x="334" y="655"/>
                  </a:lnTo>
                  <a:lnTo>
                    <a:pt x="334" y="652"/>
                  </a:lnTo>
                  <a:lnTo>
                    <a:pt x="332" y="651"/>
                  </a:lnTo>
                  <a:lnTo>
                    <a:pt x="331" y="651"/>
                  </a:lnTo>
                  <a:lnTo>
                    <a:pt x="331" y="651"/>
                  </a:lnTo>
                  <a:lnTo>
                    <a:pt x="307" y="656"/>
                  </a:lnTo>
                  <a:lnTo>
                    <a:pt x="284" y="661"/>
                  </a:lnTo>
                  <a:lnTo>
                    <a:pt x="261" y="668"/>
                  </a:lnTo>
                  <a:lnTo>
                    <a:pt x="237" y="675"/>
                  </a:lnTo>
                  <a:lnTo>
                    <a:pt x="237" y="675"/>
                  </a:lnTo>
                  <a:lnTo>
                    <a:pt x="226" y="679"/>
                  </a:lnTo>
                  <a:lnTo>
                    <a:pt x="216" y="681"/>
                  </a:lnTo>
                  <a:lnTo>
                    <a:pt x="206" y="684"/>
                  </a:lnTo>
                  <a:lnTo>
                    <a:pt x="195" y="687"/>
                  </a:lnTo>
                  <a:lnTo>
                    <a:pt x="195" y="687"/>
                  </a:lnTo>
                  <a:lnTo>
                    <a:pt x="179" y="693"/>
                  </a:lnTo>
                  <a:lnTo>
                    <a:pt x="164" y="702"/>
                  </a:lnTo>
                  <a:lnTo>
                    <a:pt x="149" y="711"/>
                  </a:lnTo>
                  <a:lnTo>
                    <a:pt x="134" y="721"/>
                  </a:lnTo>
                  <a:lnTo>
                    <a:pt x="121" y="732"/>
                  </a:lnTo>
                  <a:lnTo>
                    <a:pt x="109" y="744"/>
                  </a:lnTo>
                  <a:lnTo>
                    <a:pt x="96" y="756"/>
                  </a:lnTo>
                  <a:lnTo>
                    <a:pt x="85" y="767"/>
                  </a:lnTo>
                  <a:lnTo>
                    <a:pt x="85" y="767"/>
                  </a:lnTo>
                  <a:lnTo>
                    <a:pt x="78" y="776"/>
                  </a:lnTo>
                  <a:lnTo>
                    <a:pt x="71" y="787"/>
                  </a:lnTo>
                  <a:lnTo>
                    <a:pt x="66" y="797"/>
                  </a:lnTo>
                  <a:lnTo>
                    <a:pt x="61" y="808"/>
                  </a:lnTo>
                  <a:lnTo>
                    <a:pt x="57" y="820"/>
                  </a:lnTo>
                  <a:lnTo>
                    <a:pt x="54" y="833"/>
                  </a:lnTo>
                  <a:lnTo>
                    <a:pt x="52" y="846"/>
                  </a:lnTo>
                  <a:lnTo>
                    <a:pt x="51" y="858"/>
                  </a:lnTo>
                  <a:lnTo>
                    <a:pt x="50" y="872"/>
                  </a:lnTo>
                  <a:lnTo>
                    <a:pt x="51" y="885"/>
                  </a:lnTo>
                  <a:lnTo>
                    <a:pt x="51" y="899"/>
                  </a:lnTo>
                  <a:lnTo>
                    <a:pt x="53" y="912"/>
                  </a:lnTo>
                  <a:lnTo>
                    <a:pt x="55" y="926"/>
                  </a:lnTo>
                  <a:lnTo>
                    <a:pt x="57" y="939"/>
                  </a:lnTo>
                  <a:lnTo>
                    <a:pt x="60" y="950"/>
                  </a:lnTo>
                  <a:lnTo>
                    <a:pt x="65" y="962"/>
                  </a:lnTo>
                  <a:lnTo>
                    <a:pt x="65" y="962"/>
                  </a:lnTo>
                  <a:lnTo>
                    <a:pt x="68" y="965"/>
                  </a:lnTo>
                  <a:lnTo>
                    <a:pt x="71" y="969"/>
                  </a:lnTo>
                  <a:lnTo>
                    <a:pt x="75" y="975"/>
                  </a:lnTo>
                  <a:lnTo>
                    <a:pt x="80" y="982"/>
                  </a:lnTo>
                  <a:lnTo>
                    <a:pt x="83" y="984"/>
                  </a:lnTo>
                  <a:lnTo>
                    <a:pt x="87" y="985"/>
                  </a:lnTo>
                  <a:lnTo>
                    <a:pt x="87" y="985"/>
                  </a:lnTo>
                  <a:lnTo>
                    <a:pt x="91" y="986"/>
                  </a:lnTo>
                  <a:lnTo>
                    <a:pt x="98" y="985"/>
                  </a:lnTo>
                  <a:lnTo>
                    <a:pt x="113" y="983"/>
                  </a:lnTo>
                  <a:lnTo>
                    <a:pt x="128" y="978"/>
                  </a:lnTo>
                  <a:lnTo>
                    <a:pt x="142" y="974"/>
                  </a:lnTo>
                  <a:lnTo>
                    <a:pt x="142" y="974"/>
                  </a:lnTo>
                  <a:lnTo>
                    <a:pt x="154" y="969"/>
                  </a:lnTo>
                  <a:lnTo>
                    <a:pt x="167" y="963"/>
                  </a:lnTo>
                  <a:lnTo>
                    <a:pt x="182" y="958"/>
                  </a:lnTo>
                  <a:lnTo>
                    <a:pt x="190" y="956"/>
                  </a:lnTo>
                  <a:lnTo>
                    <a:pt x="197" y="955"/>
                  </a:lnTo>
                  <a:lnTo>
                    <a:pt x="197" y="955"/>
                  </a:lnTo>
                  <a:lnTo>
                    <a:pt x="192" y="947"/>
                  </a:lnTo>
                  <a:lnTo>
                    <a:pt x="188" y="939"/>
                  </a:lnTo>
                  <a:lnTo>
                    <a:pt x="185" y="930"/>
                  </a:lnTo>
                  <a:lnTo>
                    <a:pt x="181" y="922"/>
                  </a:lnTo>
                  <a:lnTo>
                    <a:pt x="179" y="913"/>
                  </a:lnTo>
                  <a:lnTo>
                    <a:pt x="177" y="903"/>
                  </a:lnTo>
                  <a:lnTo>
                    <a:pt x="176" y="883"/>
                  </a:lnTo>
                  <a:lnTo>
                    <a:pt x="177" y="863"/>
                  </a:lnTo>
                  <a:lnTo>
                    <a:pt x="179" y="842"/>
                  </a:lnTo>
                  <a:lnTo>
                    <a:pt x="184" y="822"/>
                  </a:lnTo>
                  <a:lnTo>
                    <a:pt x="188" y="801"/>
                  </a:lnTo>
                  <a:lnTo>
                    <a:pt x="188" y="801"/>
                  </a:lnTo>
                  <a:close/>
                  <a:moveTo>
                    <a:pt x="50" y="762"/>
                  </a:moveTo>
                  <a:lnTo>
                    <a:pt x="50" y="762"/>
                  </a:lnTo>
                  <a:lnTo>
                    <a:pt x="43" y="773"/>
                  </a:lnTo>
                  <a:lnTo>
                    <a:pt x="38" y="787"/>
                  </a:lnTo>
                  <a:lnTo>
                    <a:pt x="28" y="817"/>
                  </a:lnTo>
                  <a:lnTo>
                    <a:pt x="28" y="817"/>
                  </a:lnTo>
                  <a:lnTo>
                    <a:pt x="25" y="828"/>
                  </a:lnTo>
                  <a:lnTo>
                    <a:pt x="22" y="841"/>
                  </a:lnTo>
                  <a:lnTo>
                    <a:pt x="19" y="854"/>
                  </a:lnTo>
                  <a:lnTo>
                    <a:pt x="18" y="868"/>
                  </a:lnTo>
                  <a:lnTo>
                    <a:pt x="17" y="881"/>
                  </a:lnTo>
                  <a:lnTo>
                    <a:pt x="15" y="894"/>
                  </a:lnTo>
                  <a:lnTo>
                    <a:pt x="17" y="908"/>
                  </a:lnTo>
                  <a:lnTo>
                    <a:pt x="18" y="920"/>
                  </a:lnTo>
                  <a:lnTo>
                    <a:pt x="20" y="933"/>
                  </a:lnTo>
                  <a:lnTo>
                    <a:pt x="22" y="945"/>
                  </a:lnTo>
                  <a:lnTo>
                    <a:pt x="25" y="957"/>
                  </a:lnTo>
                  <a:lnTo>
                    <a:pt x="29" y="969"/>
                  </a:lnTo>
                  <a:lnTo>
                    <a:pt x="35" y="978"/>
                  </a:lnTo>
                  <a:lnTo>
                    <a:pt x="41" y="989"/>
                  </a:lnTo>
                  <a:lnTo>
                    <a:pt x="48" y="998"/>
                  </a:lnTo>
                  <a:lnTo>
                    <a:pt x="55" y="1006"/>
                  </a:lnTo>
                  <a:lnTo>
                    <a:pt x="55" y="1006"/>
                  </a:lnTo>
                  <a:lnTo>
                    <a:pt x="57" y="1003"/>
                  </a:lnTo>
                  <a:lnTo>
                    <a:pt x="61" y="1001"/>
                  </a:lnTo>
                  <a:lnTo>
                    <a:pt x="64" y="998"/>
                  </a:lnTo>
                  <a:lnTo>
                    <a:pt x="66" y="994"/>
                  </a:lnTo>
                  <a:lnTo>
                    <a:pt x="66" y="994"/>
                  </a:lnTo>
                  <a:lnTo>
                    <a:pt x="59" y="985"/>
                  </a:lnTo>
                  <a:lnTo>
                    <a:pt x="54" y="973"/>
                  </a:lnTo>
                  <a:lnTo>
                    <a:pt x="49" y="961"/>
                  </a:lnTo>
                  <a:lnTo>
                    <a:pt x="45" y="947"/>
                  </a:lnTo>
                  <a:lnTo>
                    <a:pt x="39" y="918"/>
                  </a:lnTo>
                  <a:lnTo>
                    <a:pt x="35" y="889"/>
                  </a:lnTo>
                  <a:lnTo>
                    <a:pt x="35" y="889"/>
                  </a:lnTo>
                  <a:lnTo>
                    <a:pt x="37" y="879"/>
                  </a:lnTo>
                  <a:lnTo>
                    <a:pt x="38" y="868"/>
                  </a:lnTo>
                  <a:lnTo>
                    <a:pt x="38" y="859"/>
                  </a:lnTo>
                  <a:lnTo>
                    <a:pt x="38" y="850"/>
                  </a:lnTo>
                  <a:lnTo>
                    <a:pt x="38" y="850"/>
                  </a:lnTo>
                  <a:lnTo>
                    <a:pt x="40" y="837"/>
                  </a:lnTo>
                  <a:lnTo>
                    <a:pt x="42" y="825"/>
                  </a:lnTo>
                  <a:lnTo>
                    <a:pt x="45" y="813"/>
                  </a:lnTo>
                  <a:lnTo>
                    <a:pt x="49" y="803"/>
                  </a:lnTo>
                  <a:lnTo>
                    <a:pt x="53" y="792"/>
                  </a:lnTo>
                  <a:lnTo>
                    <a:pt x="57" y="782"/>
                  </a:lnTo>
                  <a:lnTo>
                    <a:pt x="63" y="773"/>
                  </a:lnTo>
                  <a:lnTo>
                    <a:pt x="68" y="763"/>
                  </a:lnTo>
                  <a:lnTo>
                    <a:pt x="74" y="755"/>
                  </a:lnTo>
                  <a:lnTo>
                    <a:pt x="82" y="746"/>
                  </a:lnTo>
                  <a:lnTo>
                    <a:pt x="97" y="730"/>
                  </a:lnTo>
                  <a:lnTo>
                    <a:pt x="114" y="715"/>
                  </a:lnTo>
                  <a:lnTo>
                    <a:pt x="134" y="702"/>
                  </a:lnTo>
                  <a:lnTo>
                    <a:pt x="134" y="702"/>
                  </a:lnTo>
                  <a:lnTo>
                    <a:pt x="135" y="699"/>
                  </a:lnTo>
                  <a:lnTo>
                    <a:pt x="134" y="698"/>
                  </a:lnTo>
                  <a:lnTo>
                    <a:pt x="132" y="698"/>
                  </a:lnTo>
                  <a:lnTo>
                    <a:pt x="132" y="698"/>
                  </a:lnTo>
                  <a:lnTo>
                    <a:pt x="123" y="705"/>
                  </a:lnTo>
                  <a:lnTo>
                    <a:pt x="113" y="712"/>
                  </a:lnTo>
                  <a:lnTo>
                    <a:pt x="90" y="726"/>
                  </a:lnTo>
                  <a:lnTo>
                    <a:pt x="79" y="732"/>
                  </a:lnTo>
                  <a:lnTo>
                    <a:pt x="68" y="741"/>
                  </a:lnTo>
                  <a:lnTo>
                    <a:pt x="58" y="750"/>
                  </a:lnTo>
                  <a:lnTo>
                    <a:pt x="50" y="762"/>
                  </a:lnTo>
                  <a:lnTo>
                    <a:pt x="50" y="762"/>
                  </a:lnTo>
                  <a:close/>
                  <a:moveTo>
                    <a:pt x="2051" y="797"/>
                  </a:moveTo>
                  <a:lnTo>
                    <a:pt x="2051" y="797"/>
                  </a:lnTo>
                  <a:lnTo>
                    <a:pt x="2049" y="796"/>
                  </a:lnTo>
                  <a:lnTo>
                    <a:pt x="2048" y="796"/>
                  </a:lnTo>
                  <a:lnTo>
                    <a:pt x="2047" y="798"/>
                  </a:lnTo>
                  <a:lnTo>
                    <a:pt x="2044" y="801"/>
                  </a:lnTo>
                  <a:lnTo>
                    <a:pt x="2042" y="802"/>
                  </a:lnTo>
                  <a:lnTo>
                    <a:pt x="2040" y="801"/>
                  </a:lnTo>
                  <a:lnTo>
                    <a:pt x="2040" y="801"/>
                  </a:lnTo>
                  <a:lnTo>
                    <a:pt x="2039" y="811"/>
                  </a:lnTo>
                  <a:lnTo>
                    <a:pt x="2038" y="822"/>
                  </a:lnTo>
                  <a:lnTo>
                    <a:pt x="2038" y="822"/>
                  </a:lnTo>
                  <a:lnTo>
                    <a:pt x="2051" y="820"/>
                  </a:lnTo>
                  <a:lnTo>
                    <a:pt x="2060" y="817"/>
                  </a:lnTo>
                  <a:lnTo>
                    <a:pt x="2070" y="813"/>
                  </a:lnTo>
                  <a:lnTo>
                    <a:pt x="2079" y="807"/>
                  </a:lnTo>
                  <a:lnTo>
                    <a:pt x="2079" y="807"/>
                  </a:lnTo>
                  <a:lnTo>
                    <a:pt x="2082" y="807"/>
                  </a:lnTo>
                  <a:lnTo>
                    <a:pt x="2086" y="807"/>
                  </a:lnTo>
                  <a:lnTo>
                    <a:pt x="2097" y="805"/>
                  </a:lnTo>
                  <a:lnTo>
                    <a:pt x="2108" y="802"/>
                  </a:lnTo>
                  <a:lnTo>
                    <a:pt x="2119" y="795"/>
                  </a:lnTo>
                  <a:lnTo>
                    <a:pt x="2124" y="792"/>
                  </a:lnTo>
                  <a:lnTo>
                    <a:pt x="2128" y="789"/>
                  </a:lnTo>
                  <a:lnTo>
                    <a:pt x="2131" y="785"/>
                  </a:lnTo>
                  <a:lnTo>
                    <a:pt x="2134" y="780"/>
                  </a:lnTo>
                  <a:lnTo>
                    <a:pt x="2135" y="775"/>
                  </a:lnTo>
                  <a:lnTo>
                    <a:pt x="2135" y="771"/>
                  </a:lnTo>
                  <a:lnTo>
                    <a:pt x="2133" y="765"/>
                  </a:lnTo>
                  <a:lnTo>
                    <a:pt x="2130" y="760"/>
                  </a:lnTo>
                  <a:lnTo>
                    <a:pt x="2130" y="760"/>
                  </a:lnTo>
                  <a:lnTo>
                    <a:pt x="2109" y="765"/>
                  </a:lnTo>
                  <a:lnTo>
                    <a:pt x="2098" y="768"/>
                  </a:lnTo>
                  <a:lnTo>
                    <a:pt x="2087" y="773"/>
                  </a:lnTo>
                  <a:lnTo>
                    <a:pt x="2077" y="778"/>
                  </a:lnTo>
                  <a:lnTo>
                    <a:pt x="2067" y="783"/>
                  </a:lnTo>
                  <a:lnTo>
                    <a:pt x="2058" y="790"/>
                  </a:lnTo>
                  <a:lnTo>
                    <a:pt x="2051" y="797"/>
                  </a:lnTo>
                  <a:lnTo>
                    <a:pt x="2051" y="797"/>
                  </a:lnTo>
                  <a:close/>
                  <a:moveTo>
                    <a:pt x="2118" y="814"/>
                  </a:moveTo>
                  <a:lnTo>
                    <a:pt x="2118" y="814"/>
                  </a:lnTo>
                  <a:lnTo>
                    <a:pt x="2120" y="820"/>
                  </a:lnTo>
                  <a:lnTo>
                    <a:pt x="2123" y="827"/>
                  </a:lnTo>
                  <a:lnTo>
                    <a:pt x="2124" y="841"/>
                  </a:lnTo>
                  <a:lnTo>
                    <a:pt x="2126" y="856"/>
                  </a:lnTo>
                  <a:lnTo>
                    <a:pt x="2128" y="863"/>
                  </a:lnTo>
                  <a:lnTo>
                    <a:pt x="2130" y="869"/>
                  </a:lnTo>
                  <a:lnTo>
                    <a:pt x="2130" y="869"/>
                  </a:lnTo>
                  <a:lnTo>
                    <a:pt x="2134" y="863"/>
                  </a:lnTo>
                  <a:lnTo>
                    <a:pt x="2138" y="855"/>
                  </a:lnTo>
                  <a:lnTo>
                    <a:pt x="2139" y="847"/>
                  </a:lnTo>
                  <a:lnTo>
                    <a:pt x="2140" y="837"/>
                  </a:lnTo>
                  <a:lnTo>
                    <a:pt x="2140" y="819"/>
                  </a:lnTo>
                  <a:lnTo>
                    <a:pt x="2138" y="803"/>
                  </a:lnTo>
                  <a:lnTo>
                    <a:pt x="2138" y="803"/>
                  </a:lnTo>
                  <a:lnTo>
                    <a:pt x="2128" y="808"/>
                  </a:lnTo>
                  <a:lnTo>
                    <a:pt x="2123" y="811"/>
                  </a:lnTo>
                  <a:lnTo>
                    <a:pt x="2118" y="814"/>
                  </a:lnTo>
                  <a:lnTo>
                    <a:pt x="2118" y="814"/>
                  </a:lnTo>
                  <a:close/>
                  <a:moveTo>
                    <a:pt x="2086" y="827"/>
                  </a:moveTo>
                  <a:lnTo>
                    <a:pt x="2086" y="827"/>
                  </a:lnTo>
                  <a:lnTo>
                    <a:pt x="2090" y="841"/>
                  </a:lnTo>
                  <a:lnTo>
                    <a:pt x="2093" y="856"/>
                  </a:lnTo>
                  <a:lnTo>
                    <a:pt x="2096" y="870"/>
                  </a:lnTo>
                  <a:lnTo>
                    <a:pt x="2097" y="878"/>
                  </a:lnTo>
                  <a:lnTo>
                    <a:pt x="2100" y="884"/>
                  </a:lnTo>
                  <a:lnTo>
                    <a:pt x="2100" y="884"/>
                  </a:lnTo>
                  <a:lnTo>
                    <a:pt x="2103" y="881"/>
                  </a:lnTo>
                  <a:lnTo>
                    <a:pt x="2107" y="879"/>
                  </a:lnTo>
                  <a:lnTo>
                    <a:pt x="2109" y="876"/>
                  </a:lnTo>
                  <a:lnTo>
                    <a:pt x="2111" y="872"/>
                  </a:lnTo>
                  <a:lnTo>
                    <a:pt x="2113" y="865"/>
                  </a:lnTo>
                  <a:lnTo>
                    <a:pt x="2113" y="857"/>
                  </a:lnTo>
                  <a:lnTo>
                    <a:pt x="2111" y="839"/>
                  </a:lnTo>
                  <a:lnTo>
                    <a:pt x="2110" y="829"/>
                  </a:lnTo>
                  <a:lnTo>
                    <a:pt x="2109" y="820"/>
                  </a:lnTo>
                  <a:lnTo>
                    <a:pt x="2109" y="820"/>
                  </a:lnTo>
                  <a:lnTo>
                    <a:pt x="2102" y="821"/>
                  </a:lnTo>
                  <a:lnTo>
                    <a:pt x="2097" y="823"/>
                  </a:lnTo>
                  <a:lnTo>
                    <a:pt x="2086" y="827"/>
                  </a:lnTo>
                  <a:lnTo>
                    <a:pt x="2086" y="827"/>
                  </a:lnTo>
                  <a:close/>
                  <a:moveTo>
                    <a:pt x="2011" y="842"/>
                  </a:moveTo>
                  <a:lnTo>
                    <a:pt x="2011" y="842"/>
                  </a:lnTo>
                  <a:lnTo>
                    <a:pt x="2042" y="943"/>
                  </a:lnTo>
                  <a:lnTo>
                    <a:pt x="2072" y="1050"/>
                  </a:lnTo>
                  <a:lnTo>
                    <a:pt x="2102" y="1157"/>
                  </a:lnTo>
                  <a:lnTo>
                    <a:pt x="2130" y="1259"/>
                  </a:lnTo>
                  <a:lnTo>
                    <a:pt x="2130" y="1259"/>
                  </a:lnTo>
                  <a:lnTo>
                    <a:pt x="2140" y="1295"/>
                  </a:lnTo>
                  <a:lnTo>
                    <a:pt x="2150" y="1333"/>
                  </a:lnTo>
                  <a:lnTo>
                    <a:pt x="2161" y="1371"/>
                  </a:lnTo>
                  <a:lnTo>
                    <a:pt x="2164" y="1391"/>
                  </a:lnTo>
                  <a:lnTo>
                    <a:pt x="2168" y="1410"/>
                  </a:lnTo>
                  <a:lnTo>
                    <a:pt x="2170" y="1428"/>
                  </a:lnTo>
                  <a:lnTo>
                    <a:pt x="2170" y="1446"/>
                  </a:lnTo>
                  <a:lnTo>
                    <a:pt x="2169" y="1463"/>
                  </a:lnTo>
                  <a:lnTo>
                    <a:pt x="2165" y="1480"/>
                  </a:lnTo>
                  <a:lnTo>
                    <a:pt x="2160" y="1495"/>
                  </a:lnTo>
                  <a:lnTo>
                    <a:pt x="2157" y="1503"/>
                  </a:lnTo>
                  <a:lnTo>
                    <a:pt x="2153" y="1510"/>
                  </a:lnTo>
                  <a:lnTo>
                    <a:pt x="2148" y="1517"/>
                  </a:lnTo>
                  <a:lnTo>
                    <a:pt x="2143" y="1523"/>
                  </a:lnTo>
                  <a:lnTo>
                    <a:pt x="2136" y="1530"/>
                  </a:lnTo>
                  <a:lnTo>
                    <a:pt x="2130" y="1535"/>
                  </a:lnTo>
                  <a:lnTo>
                    <a:pt x="2130" y="1535"/>
                  </a:lnTo>
                  <a:lnTo>
                    <a:pt x="2140" y="1576"/>
                  </a:lnTo>
                  <a:lnTo>
                    <a:pt x="2151" y="1615"/>
                  </a:lnTo>
                  <a:lnTo>
                    <a:pt x="2173" y="1692"/>
                  </a:lnTo>
                  <a:lnTo>
                    <a:pt x="2196" y="1767"/>
                  </a:lnTo>
                  <a:lnTo>
                    <a:pt x="2207" y="1807"/>
                  </a:lnTo>
                  <a:lnTo>
                    <a:pt x="2218" y="1847"/>
                  </a:lnTo>
                  <a:lnTo>
                    <a:pt x="2218" y="1847"/>
                  </a:lnTo>
                  <a:lnTo>
                    <a:pt x="2221" y="1853"/>
                  </a:lnTo>
                  <a:lnTo>
                    <a:pt x="2224" y="1860"/>
                  </a:lnTo>
                  <a:lnTo>
                    <a:pt x="2230" y="1874"/>
                  </a:lnTo>
                  <a:lnTo>
                    <a:pt x="2233" y="1892"/>
                  </a:lnTo>
                  <a:lnTo>
                    <a:pt x="2235" y="1910"/>
                  </a:lnTo>
                  <a:lnTo>
                    <a:pt x="2236" y="1927"/>
                  </a:lnTo>
                  <a:lnTo>
                    <a:pt x="2236" y="1943"/>
                  </a:lnTo>
                  <a:lnTo>
                    <a:pt x="2235" y="1969"/>
                  </a:lnTo>
                  <a:lnTo>
                    <a:pt x="2235" y="1969"/>
                  </a:lnTo>
                  <a:lnTo>
                    <a:pt x="2240" y="1969"/>
                  </a:lnTo>
                  <a:lnTo>
                    <a:pt x="2246" y="1967"/>
                  </a:lnTo>
                  <a:lnTo>
                    <a:pt x="2250" y="1966"/>
                  </a:lnTo>
                  <a:lnTo>
                    <a:pt x="2254" y="1963"/>
                  </a:lnTo>
                  <a:lnTo>
                    <a:pt x="2257" y="1960"/>
                  </a:lnTo>
                  <a:lnTo>
                    <a:pt x="2260" y="1957"/>
                  </a:lnTo>
                  <a:lnTo>
                    <a:pt x="2264" y="1951"/>
                  </a:lnTo>
                  <a:lnTo>
                    <a:pt x="2266" y="1942"/>
                  </a:lnTo>
                  <a:lnTo>
                    <a:pt x="2266" y="1932"/>
                  </a:lnTo>
                  <a:lnTo>
                    <a:pt x="2266" y="1922"/>
                  </a:lnTo>
                  <a:lnTo>
                    <a:pt x="2265" y="1911"/>
                  </a:lnTo>
                  <a:lnTo>
                    <a:pt x="2260" y="1888"/>
                  </a:lnTo>
                  <a:lnTo>
                    <a:pt x="2254" y="1866"/>
                  </a:lnTo>
                  <a:lnTo>
                    <a:pt x="2251" y="1846"/>
                  </a:lnTo>
                  <a:lnTo>
                    <a:pt x="2251" y="1837"/>
                  </a:lnTo>
                  <a:lnTo>
                    <a:pt x="2252" y="1830"/>
                  </a:lnTo>
                  <a:lnTo>
                    <a:pt x="2252" y="1830"/>
                  </a:lnTo>
                  <a:lnTo>
                    <a:pt x="2260" y="1853"/>
                  </a:lnTo>
                  <a:lnTo>
                    <a:pt x="2267" y="1881"/>
                  </a:lnTo>
                  <a:lnTo>
                    <a:pt x="2282" y="1937"/>
                  </a:lnTo>
                  <a:lnTo>
                    <a:pt x="2282" y="1937"/>
                  </a:lnTo>
                  <a:lnTo>
                    <a:pt x="2284" y="1927"/>
                  </a:lnTo>
                  <a:lnTo>
                    <a:pt x="2286" y="1916"/>
                  </a:lnTo>
                  <a:lnTo>
                    <a:pt x="2289" y="1896"/>
                  </a:lnTo>
                  <a:lnTo>
                    <a:pt x="2289" y="1876"/>
                  </a:lnTo>
                  <a:lnTo>
                    <a:pt x="2286" y="1856"/>
                  </a:lnTo>
                  <a:lnTo>
                    <a:pt x="2283" y="1836"/>
                  </a:lnTo>
                  <a:lnTo>
                    <a:pt x="2279" y="1816"/>
                  </a:lnTo>
                  <a:lnTo>
                    <a:pt x="2270" y="1776"/>
                  </a:lnTo>
                  <a:lnTo>
                    <a:pt x="2270" y="1776"/>
                  </a:lnTo>
                  <a:lnTo>
                    <a:pt x="2263" y="1733"/>
                  </a:lnTo>
                  <a:lnTo>
                    <a:pt x="2259" y="1711"/>
                  </a:lnTo>
                  <a:lnTo>
                    <a:pt x="2253" y="1689"/>
                  </a:lnTo>
                  <a:lnTo>
                    <a:pt x="2253" y="1689"/>
                  </a:lnTo>
                  <a:lnTo>
                    <a:pt x="2247" y="1666"/>
                  </a:lnTo>
                  <a:lnTo>
                    <a:pt x="2240" y="1644"/>
                  </a:lnTo>
                  <a:lnTo>
                    <a:pt x="2237" y="1634"/>
                  </a:lnTo>
                  <a:lnTo>
                    <a:pt x="2235" y="1622"/>
                  </a:lnTo>
                  <a:lnTo>
                    <a:pt x="2234" y="1611"/>
                  </a:lnTo>
                  <a:lnTo>
                    <a:pt x="2235" y="1599"/>
                  </a:lnTo>
                  <a:lnTo>
                    <a:pt x="2235" y="1599"/>
                  </a:lnTo>
                  <a:lnTo>
                    <a:pt x="2246" y="1626"/>
                  </a:lnTo>
                  <a:lnTo>
                    <a:pt x="2256" y="1656"/>
                  </a:lnTo>
                  <a:lnTo>
                    <a:pt x="2276" y="1717"/>
                  </a:lnTo>
                  <a:lnTo>
                    <a:pt x="2276" y="1717"/>
                  </a:lnTo>
                  <a:lnTo>
                    <a:pt x="2280" y="1742"/>
                  </a:lnTo>
                  <a:lnTo>
                    <a:pt x="2284" y="1764"/>
                  </a:lnTo>
                  <a:lnTo>
                    <a:pt x="2294" y="1808"/>
                  </a:lnTo>
                  <a:lnTo>
                    <a:pt x="2298" y="1831"/>
                  </a:lnTo>
                  <a:lnTo>
                    <a:pt x="2301" y="1853"/>
                  </a:lnTo>
                  <a:lnTo>
                    <a:pt x="2304" y="1876"/>
                  </a:lnTo>
                  <a:lnTo>
                    <a:pt x="2305" y="1899"/>
                  </a:lnTo>
                  <a:lnTo>
                    <a:pt x="2305" y="1899"/>
                  </a:lnTo>
                  <a:lnTo>
                    <a:pt x="2309" y="1901"/>
                  </a:lnTo>
                  <a:lnTo>
                    <a:pt x="2312" y="1902"/>
                  </a:lnTo>
                  <a:lnTo>
                    <a:pt x="2320" y="1907"/>
                  </a:lnTo>
                  <a:lnTo>
                    <a:pt x="2323" y="1909"/>
                  </a:lnTo>
                  <a:lnTo>
                    <a:pt x="2327" y="1910"/>
                  </a:lnTo>
                  <a:lnTo>
                    <a:pt x="2332" y="1911"/>
                  </a:lnTo>
                  <a:lnTo>
                    <a:pt x="2338" y="1911"/>
                  </a:lnTo>
                  <a:lnTo>
                    <a:pt x="2338" y="1911"/>
                  </a:lnTo>
                  <a:lnTo>
                    <a:pt x="2340" y="1896"/>
                  </a:lnTo>
                  <a:lnTo>
                    <a:pt x="2340" y="1882"/>
                  </a:lnTo>
                  <a:lnTo>
                    <a:pt x="2339" y="1868"/>
                  </a:lnTo>
                  <a:lnTo>
                    <a:pt x="2337" y="1855"/>
                  </a:lnTo>
                  <a:lnTo>
                    <a:pt x="2330" y="1828"/>
                  </a:lnTo>
                  <a:lnTo>
                    <a:pt x="2327" y="1816"/>
                  </a:lnTo>
                  <a:lnTo>
                    <a:pt x="2325" y="1802"/>
                  </a:lnTo>
                  <a:lnTo>
                    <a:pt x="2325" y="1802"/>
                  </a:lnTo>
                  <a:lnTo>
                    <a:pt x="2322" y="1782"/>
                  </a:lnTo>
                  <a:lnTo>
                    <a:pt x="2317" y="1764"/>
                  </a:lnTo>
                  <a:lnTo>
                    <a:pt x="2308" y="1727"/>
                  </a:lnTo>
                  <a:lnTo>
                    <a:pt x="2308" y="1727"/>
                  </a:lnTo>
                  <a:lnTo>
                    <a:pt x="2304" y="1707"/>
                  </a:lnTo>
                  <a:lnTo>
                    <a:pt x="2298" y="1687"/>
                  </a:lnTo>
                  <a:lnTo>
                    <a:pt x="2291" y="1646"/>
                  </a:lnTo>
                  <a:lnTo>
                    <a:pt x="2284" y="1607"/>
                  </a:lnTo>
                  <a:lnTo>
                    <a:pt x="2276" y="1567"/>
                  </a:lnTo>
                  <a:lnTo>
                    <a:pt x="2276" y="1567"/>
                  </a:lnTo>
                  <a:lnTo>
                    <a:pt x="2251" y="1463"/>
                  </a:lnTo>
                  <a:lnTo>
                    <a:pt x="2224" y="1359"/>
                  </a:lnTo>
                  <a:lnTo>
                    <a:pt x="2209" y="1308"/>
                  </a:lnTo>
                  <a:lnTo>
                    <a:pt x="2194" y="1257"/>
                  </a:lnTo>
                  <a:lnTo>
                    <a:pt x="2178" y="1206"/>
                  </a:lnTo>
                  <a:lnTo>
                    <a:pt x="2162" y="1156"/>
                  </a:lnTo>
                  <a:lnTo>
                    <a:pt x="2162" y="1156"/>
                  </a:lnTo>
                  <a:lnTo>
                    <a:pt x="2151" y="1125"/>
                  </a:lnTo>
                  <a:lnTo>
                    <a:pt x="2142" y="1094"/>
                  </a:lnTo>
                  <a:lnTo>
                    <a:pt x="2133" y="1063"/>
                  </a:lnTo>
                  <a:lnTo>
                    <a:pt x="2126" y="1033"/>
                  </a:lnTo>
                  <a:lnTo>
                    <a:pt x="2118" y="1002"/>
                  </a:lnTo>
                  <a:lnTo>
                    <a:pt x="2113" y="970"/>
                  </a:lnTo>
                  <a:lnTo>
                    <a:pt x="2108" y="938"/>
                  </a:lnTo>
                  <a:lnTo>
                    <a:pt x="2103" y="904"/>
                  </a:lnTo>
                  <a:lnTo>
                    <a:pt x="2103" y="904"/>
                  </a:lnTo>
                  <a:lnTo>
                    <a:pt x="2094" y="910"/>
                  </a:lnTo>
                  <a:lnTo>
                    <a:pt x="2085" y="912"/>
                  </a:lnTo>
                  <a:lnTo>
                    <a:pt x="2077" y="913"/>
                  </a:lnTo>
                  <a:lnTo>
                    <a:pt x="2069" y="913"/>
                  </a:lnTo>
                  <a:lnTo>
                    <a:pt x="2063" y="911"/>
                  </a:lnTo>
                  <a:lnTo>
                    <a:pt x="2056" y="907"/>
                  </a:lnTo>
                  <a:lnTo>
                    <a:pt x="2051" y="901"/>
                  </a:lnTo>
                  <a:lnTo>
                    <a:pt x="2045" y="896"/>
                  </a:lnTo>
                  <a:lnTo>
                    <a:pt x="2041" y="888"/>
                  </a:lnTo>
                  <a:lnTo>
                    <a:pt x="2037" y="881"/>
                  </a:lnTo>
                  <a:lnTo>
                    <a:pt x="2029" y="864"/>
                  </a:lnTo>
                  <a:lnTo>
                    <a:pt x="2024" y="846"/>
                  </a:lnTo>
                  <a:lnTo>
                    <a:pt x="2019" y="827"/>
                  </a:lnTo>
                  <a:lnTo>
                    <a:pt x="2019" y="827"/>
                  </a:lnTo>
                  <a:lnTo>
                    <a:pt x="2017" y="836"/>
                  </a:lnTo>
                  <a:lnTo>
                    <a:pt x="2014" y="839"/>
                  </a:lnTo>
                  <a:lnTo>
                    <a:pt x="2011" y="842"/>
                  </a:lnTo>
                  <a:lnTo>
                    <a:pt x="2011" y="842"/>
                  </a:lnTo>
                  <a:close/>
                  <a:moveTo>
                    <a:pt x="2040" y="844"/>
                  </a:moveTo>
                  <a:lnTo>
                    <a:pt x="2040" y="844"/>
                  </a:lnTo>
                  <a:lnTo>
                    <a:pt x="2043" y="852"/>
                  </a:lnTo>
                  <a:lnTo>
                    <a:pt x="2045" y="859"/>
                  </a:lnTo>
                  <a:lnTo>
                    <a:pt x="2048" y="868"/>
                  </a:lnTo>
                  <a:lnTo>
                    <a:pt x="2051" y="877"/>
                  </a:lnTo>
                  <a:lnTo>
                    <a:pt x="2055" y="884"/>
                  </a:lnTo>
                  <a:lnTo>
                    <a:pt x="2059" y="891"/>
                  </a:lnTo>
                  <a:lnTo>
                    <a:pt x="2064" y="893"/>
                  </a:lnTo>
                  <a:lnTo>
                    <a:pt x="2067" y="895"/>
                  </a:lnTo>
                  <a:lnTo>
                    <a:pt x="2072" y="896"/>
                  </a:lnTo>
                  <a:lnTo>
                    <a:pt x="2078" y="897"/>
                  </a:lnTo>
                  <a:lnTo>
                    <a:pt x="2078" y="897"/>
                  </a:lnTo>
                  <a:lnTo>
                    <a:pt x="2080" y="889"/>
                  </a:lnTo>
                  <a:lnTo>
                    <a:pt x="2082" y="881"/>
                  </a:lnTo>
                  <a:lnTo>
                    <a:pt x="2082" y="871"/>
                  </a:lnTo>
                  <a:lnTo>
                    <a:pt x="2082" y="863"/>
                  </a:lnTo>
                  <a:lnTo>
                    <a:pt x="2080" y="854"/>
                  </a:lnTo>
                  <a:lnTo>
                    <a:pt x="2078" y="846"/>
                  </a:lnTo>
                  <a:lnTo>
                    <a:pt x="2075" y="838"/>
                  </a:lnTo>
                  <a:lnTo>
                    <a:pt x="2071" y="832"/>
                  </a:lnTo>
                  <a:lnTo>
                    <a:pt x="2071" y="832"/>
                  </a:lnTo>
                  <a:lnTo>
                    <a:pt x="2064" y="836"/>
                  </a:lnTo>
                  <a:lnTo>
                    <a:pt x="2055" y="839"/>
                  </a:lnTo>
                  <a:lnTo>
                    <a:pt x="2040" y="844"/>
                  </a:lnTo>
                  <a:lnTo>
                    <a:pt x="2040" y="844"/>
                  </a:lnTo>
                  <a:close/>
                  <a:moveTo>
                    <a:pt x="1734" y="1141"/>
                  </a:moveTo>
                  <a:lnTo>
                    <a:pt x="1734" y="1141"/>
                  </a:lnTo>
                  <a:lnTo>
                    <a:pt x="1716" y="1141"/>
                  </a:lnTo>
                  <a:lnTo>
                    <a:pt x="1698" y="1143"/>
                  </a:lnTo>
                  <a:lnTo>
                    <a:pt x="1677" y="1145"/>
                  </a:lnTo>
                  <a:lnTo>
                    <a:pt x="1657" y="1146"/>
                  </a:lnTo>
                  <a:lnTo>
                    <a:pt x="1657" y="1146"/>
                  </a:lnTo>
                  <a:lnTo>
                    <a:pt x="1634" y="1146"/>
                  </a:lnTo>
                  <a:lnTo>
                    <a:pt x="1621" y="1145"/>
                  </a:lnTo>
                  <a:lnTo>
                    <a:pt x="1610" y="1146"/>
                  </a:lnTo>
                  <a:lnTo>
                    <a:pt x="1610" y="1146"/>
                  </a:lnTo>
                  <a:lnTo>
                    <a:pt x="1595" y="1149"/>
                  </a:lnTo>
                  <a:lnTo>
                    <a:pt x="1587" y="1151"/>
                  </a:lnTo>
                  <a:lnTo>
                    <a:pt x="1581" y="1153"/>
                  </a:lnTo>
                  <a:lnTo>
                    <a:pt x="1575" y="1157"/>
                  </a:lnTo>
                  <a:lnTo>
                    <a:pt x="1571" y="1161"/>
                  </a:lnTo>
                  <a:lnTo>
                    <a:pt x="1570" y="1164"/>
                  </a:lnTo>
                  <a:lnTo>
                    <a:pt x="1569" y="1167"/>
                  </a:lnTo>
                  <a:lnTo>
                    <a:pt x="1569" y="1171"/>
                  </a:lnTo>
                  <a:lnTo>
                    <a:pt x="1570" y="1174"/>
                  </a:lnTo>
                  <a:lnTo>
                    <a:pt x="1570" y="1174"/>
                  </a:lnTo>
                  <a:lnTo>
                    <a:pt x="1590" y="1173"/>
                  </a:lnTo>
                  <a:lnTo>
                    <a:pt x="1611" y="1172"/>
                  </a:lnTo>
                  <a:lnTo>
                    <a:pt x="1655" y="1172"/>
                  </a:lnTo>
                  <a:lnTo>
                    <a:pt x="1676" y="1171"/>
                  </a:lnTo>
                  <a:lnTo>
                    <a:pt x="1698" y="1170"/>
                  </a:lnTo>
                  <a:lnTo>
                    <a:pt x="1719" y="1168"/>
                  </a:lnTo>
                  <a:lnTo>
                    <a:pt x="1739" y="1164"/>
                  </a:lnTo>
                  <a:lnTo>
                    <a:pt x="1739" y="1164"/>
                  </a:lnTo>
                  <a:lnTo>
                    <a:pt x="1739" y="1156"/>
                  </a:lnTo>
                  <a:lnTo>
                    <a:pt x="1738" y="1151"/>
                  </a:lnTo>
                  <a:lnTo>
                    <a:pt x="1736" y="1145"/>
                  </a:lnTo>
                  <a:lnTo>
                    <a:pt x="1734" y="1141"/>
                  </a:lnTo>
                  <a:lnTo>
                    <a:pt x="1734" y="1141"/>
                  </a:lnTo>
                  <a:close/>
                  <a:moveTo>
                    <a:pt x="1587" y="1194"/>
                  </a:moveTo>
                  <a:lnTo>
                    <a:pt x="1587" y="1194"/>
                  </a:lnTo>
                  <a:lnTo>
                    <a:pt x="1592" y="1233"/>
                  </a:lnTo>
                  <a:lnTo>
                    <a:pt x="1597" y="1272"/>
                  </a:lnTo>
                  <a:lnTo>
                    <a:pt x="1610" y="1348"/>
                  </a:lnTo>
                  <a:lnTo>
                    <a:pt x="1623" y="1423"/>
                  </a:lnTo>
                  <a:lnTo>
                    <a:pt x="1628" y="1460"/>
                  </a:lnTo>
                  <a:lnTo>
                    <a:pt x="1632" y="1498"/>
                  </a:lnTo>
                  <a:lnTo>
                    <a:pt x="1632" y="1498"/>
                  </a:lnTo>
                  <a:lnTo>
                    <a:pt x="1649" y="1492"/>
                  </a:lnTo>
                  <a:lnTo>
                    <a:pt x="1666" y="1489"/>
                  </a:lnTo>
                  <a:lnTo>
                    <a:pt x="1683" y="1487"/>
                  </a:lnTo>
                  <a:lnTo>
                    <a:pt x="1699" y="1486"/>
                  </a:lnTo>
                  <a:lnTo>
                    <a:pt x="1733" y="1485"/>
                  </a:lnTo>
                  <a:lnTo>
                    <a:pt x="1753" y="1484"/>
                  </a:lnTo>
                  <a:lnTo>
                    <a:pt x="1777" y="1480"/>
                  </a:lnTo>
                  <a:lnTo>
                    <a:pt x="1777" y="1480"/>
                  </a:lnTo>
                  <a:lnTo>
                    <a:pt x="1779" y="1461"/>
                  </a:lnTo>
                  <a:lnTo>
                    <a:pt x="1779" y="1442"/>
                  </a:lnTo>
                  <a:lnTo>
                    <a:pt x="1779" y="1422"/>
                  </a:lnTo>
                  <a:lnTo>
                    <a:pt x="1777" y="1401"/>
                  </a:lnTo>
                  <a:lnTo>
                    <a:pt x="1772" y="1361"/>
                  </a:lnTo>
                  <a:lnTo>
                    <a:pt x="1767" y="1319"/>
                  </a:lnTo>
                  <a:lnTo>
                    <a:pt x="1767" y="1319"/>
                  </a:lnTo>
                  <a:lnTo>
                    <a:pt x="1764" y="1286"/>
                  </a:lnTo>
                  <a:lnTo>
                    <a:pt x="1759" y="1252"/>
                  </a:lnTo>
                  <a:lnTo>
                    <a:pt x="1755" y="1235"/>
                  </a:lnTo>
                  <a:lnTo>
                    <a:pt x="1752" y="1220"/>
                  </a:lnTo>
                  <a:lnTo>
                    <a:pt x="1747" y="1204"/>
                  </a:lnTo>
                  <a:lnTo>
                    <a:pt x="1741" y="1189"/>
                  </a:lnTo>
                  <a:lnTo>
                    <a:pt x="1741" y="1189"/>
                  </a:lnTo>
                  <a:lnTo>
                    <a:pt x="1706" y="1188"/>
                  </a:lnTo>
                  <a:lnTo>
                    <a:pt x="1665" y="1189"/>
                  </a:lnTo>
                  <a:lnTo>
                    <a:pt x="1624" y="1190"/>
                  </a:lnTo>
                  <a:lnTo>
                    <a:pt x="1587" y="1194"/>
                  </a:lnTo>
                  <a:lnTo>
                    <a:pt x="1587" y="1194"/>
                  </a:lnTo>
                  <a:close/>
                  <a:moveTo>
                    <a:pt x="598" y="1403"/>
                  </a:moveTo>
                  <a:lnTo>
                    <a:pt x="598" y="1403"/>
                  </a:lnTo>
                  <a:lnTo>
                    <a:pt x="579" y="1408"/>
                  </a:lnTo>
                  <a:lnTo>
                    <a:pt x="559" y="1412"/>
                  </a:lnTo>
                  <a:lnTo>
                    <a:pt x="539" y="1417"/>
                  </a:lnTo>
                  <a:lnTo>
                    <a:pt x="521" y="1425"/>
                  </a:lnTo>
                  <a:lnTo>
                    <a:pt x="521" y="1425"/>
                  </a:lnTo>
                  <a:lnTo>
                    <a:pt x="520" y="1428"/>
                  </a:lnTo>
                  <a:lnTo>
                    <a:pt x="518" y="1431"/>
                  </a:lnTo>
                  <a:lnTo>
                    <a:pt x="512" y="1437"/>
                  </a:lnTo>
                  <a:lnTo>
                    <a:pt x="509" y="1440"/>
                  </a:lnTo>
                  <a:lnTo>
                    <a:pt x="508" y="1443"/>
                  </a:lnTo>
                  <a:lnTo>
                    <a:pt x="507" y="1445"/>
                  </a:lnTo>
                  <a:lnTo>
                    <a:pt x="508" y="1448"/>
                  </a:lnTo>
                  <a:lnTo>
                    <a:pt x="508" y="1448"/>
                  </a:lnTo>
                  <a:lnTo>
                    <a:pt x="517" y="1443"/>
                  </a:lnTo>
                  <a:lnTo>
                    <a:pt x="528" y="1438"/>
                  </a:lnTo>
                  <a:lnTo>
                    <a:pt x="541" y="1433"/>
                  </a:lnTo>
                  <a:lnTo>
                    <a:pt x="554" y="1430"/>
                  </a:lnTo>
                  <a:lnTo>
                    <a:pt x="554" y="1430"/>
                  </a:lnTo>
                  <a:lnTo>
                    <a:pt x="573" y="1426"/>
                  </a:lnTo>
                  <a:lnTo>
                    <a:pt x="595" y="1423"/>
                  </a:lnTo>
                  <a:lnTo>
                    <a:pt x="633" y="1417"/>
                  </a:lnTo>
                  <a:lnTo>
                    <a:pt x="633" y="1417"/>
                  </a:lnTo>
                  <a:lnTo>
                    <a:pt x="641" y="1416"/>
                  </a:lnTo>
                  <a:lnTo>
                    <a:pt x="649" y="1416"/>
                  </a:lnTo>
                  <a:lnTo>
                    <a:pt x="652" y="1415"/>
                  </a:lnTo>
                  <a:lnTo>
                    <a:pt x="656" y="1413"/>
                  </a:lnTo>
                  <a:lnTo>
                    <a:pt x="658" y="1411"/>
                  </a:lnTo>
                  <a:lnTo>
                    <a:pt x="660" y="1408"/>
                  </a:lnTo>
                  <a:lnTo>
                    <a:pt x="660" y="1408"/>
                  </a:lnTo>
                  <a:lnTo>
                    <a:pt x="654" y="1402"/>
                  </a:lnTo>
                  <a:lnTo>
                    <a:pt x="646" y="1400"/>
                  </a:lnTo>
                  <a:lnTo>
                    <a:pt x="639" y="1399"/>
                  </a:lnTo>
                  <a:lnTo>
                    <a:pt x="630" y="1399"/>
                  </a:lnTo>
                  <a:lnTo>
                    <a:pt x="614" y="1401"/>
                  </a:lnTo>
                  <a:lnTo>
                    <a:pt x="598" y="1403"/>
                  </a:lnTo>
                  <a:lnTo>
                    <a:pt x="598" y="1403"/>
                  </a:lnTo>
                  <a:close/>
                  <a:moveTo>
                    <a:pt x="1846" y="1500"/>
                  </a:moveTo>
                  <a:lnTo>
                    <a:pt x="1846" y="1500"/>
                  </a:lnTo>
                  <a:lnTo>
                    <a:pt x="1842" y="1498"/>
                  </a:lnTo>
                  <a:lnTo>
                    <a:pt x="1837" y="1497"/>
                  </a:lnTo>
                  <a:lnTo>
                    <a:pt x="1822" y="1497"/>
                  </a:lnTo>
                  <a:lnTo>
                    <a:pt x="1807" y="1499"/>
                  </a:lnTo>
                  <a:lnTo>
                    <a:pt x="1794" y="1500"/>
                  </a:lnTo>
                  <a:lnTo>
                    <a:pt x="1794" y="1500"/>
                  </a:lnTo>
                  <a:lnTo>
                    <a:pt x="1770" y="1501"/>
                  </a:lnTo>
                  <a:lnTo>
                    <a:pt x="1747" y="1501"/>
                  </a:lnTo>
                  <a:lnTo>
                    <a:pt x="1722" y="1501"/>
                  </a:lnTo>
                  <a:lnTo>
                    <a:pt x="1698" y="1502"/>
                  </a:lnTo>
                  <a:lnTo>
                    <a:pt x="1674" y="1505"/>
                  </a:lnTo>
                  <a:lnTo>
                    <a:pt x="1663" y="1507"/>
                  </a:lnTo>
                  <a:lnTo>
                    <a:pt x="1651" y="1509"/>
                  </a:lnTo>
                  <a:lnTo>
                    <a:pt x="1641" y="1514"/>
                  </a:lnTo>
                  <a:lnTo>
                    <a:pt x="1630" y="1518"/>
                  </a:lnTo>
                  <a:lnTo>
                    <a:pt x="1620" y="1523"/>
                  </a:lnTo>
                  <a:lnTo>
                    <a:pt x="1612" y="1530"/>
                  </a:lnTo>
                  <a:lnTo>
                    <a:pt x="1612" y="1530"/>
                  </a:lnTo>
                  <a:lnTo>
                    <a:pt x="1611" y="1548"/>
                  </a:lnTo>
                  <a:lnTo>
                    <a:pt x="1611" y="1567"/>
                  </a:lnTo>
                  <a:lnTo>
                    <a:pt x="1611" y="1585"/>
                  </a:lnTo>
                  <a:lnTo>
                    <a:pt x="1612" y="1605"/>
                  </a:lnTo>
                  <a:lnTo>
                    <a:pt x="1617" y="1642"/>
                  </a:lnTo>
                  <a:lnTo>
                    <a:pt x="1623" y="1677"/>
                  </a:lnTo>
                  <a:lnTo>
                    <a:pt x="1623" y="1677"/>
                  </a:lnTo>
                  <a:lnTo>
                    <a:pt x="1620" y="1690"/>
                  </a:lnTo>
                  <a:lnTo>
                    <a:pt x="1619" y="1704"/>
                  </a:lnTo>
                  <a:lnTo>
                    <a:pt x="1618" y="1716"/>
                  </a:lnTo>
                  <a:lnTo>
                    <a:pt x="1620" y="1729"/>
                  </a:lnTo>
                  <a:lnTo>
                    <a:pt x="1623" y="1740"/>
                  </a:lnTo>
                  <a:lnTo>
                    <a:pt x="1627" y="1750"/>
                  </a:lnTo>
                  <a:lnTo>
                    <a:pt x="1630" y="1755"/>
                  </a:lnTo>
                  <a:lnTo>
                    <a:pt x="1633" y="1758"/>
                  </a:lnTo>
                  <a:lnTo>
                    <a:pt x="1638" y="1761"/>
                  </a:lnTo>
                  <a:lnTo>
                    <a:pt x="1642" y="1764"/>
                  </a:lnTo>
                  <a:lnTo>
                    <a:pt x="1642" y="1764"/>
                  </a:lnTo>
                  <a:lnTo>
                    <a:pt x="1651" y="1768"/>
                  </a:lnTo>
                  <a:lnTo>
                    <a:pt x="1663" y="1771"/>
                  </a:lnTo>
                  <a:lnTo>
                    <a:pt x="1675" y="1772"/>
                  </a:lnTo>
                  <a:lnTo>
                    <a:pt x="1688" y="1772"/>
                  </a:lnTo>
                  <a:lnTo>
                    <a:pt x="1714" y="1770"/>
                  </a:lnTo>
                  <a:lnTo>
                    <a:pt x="1737" y="1766"/>
                  </a:lnTo>
                  <a:lnTo>
                    <a:pt x="1737" y="1766"/>
                  </a:lnTo>
                  <a:lnTo>
                    <a:pt x="1737" y="1750"/>
                  </a:lnTo>
                  <a:lnTo>
                    <a:pt x="1737" y="1744"/>
                  </a:lnTo>
                  <a:lnTo>
                    <a:pt x="1737" y="1736"/>
                  </a:lnTo>
                  <a:lnTo>
                    <a:pt x="1737" y="1736"/>
                  </a:lnTo>
                  <a:lnTo>
                    <a:pt x="1725" y="1734"/>
                  </a:lnTo>
                  <a:lnTo>
                    <a:pt x="1715" y="1734"/>
                  </a:lnTo>
                  <a:lnTo>
                    <a:pt x="1694" y="1733"/>
                  </a:lnTo>
                  <a:lnTo>
                    <a:pt x="1686" y="1732"/>
                  </a:lnTo>
                  <a:lnTo>
                    <a:pt x="1677" y="1730"/>
                  </a:lnTo>
                  <a:lnTo>
                    <a:pt x="1671" y="1726"/>
                  </a:lnTo>
                  <a:lnTo>
                    <a:pt x="1668" y="1722"/>
                  </a:lnTo>
                  <a:lnTo>
                    <a:pt x="1664" y="1719"/>
                  </a:lnTo>
                  <a:lnTo>
                    <a:pt x="1664" y="1719"/>
                  </a:lnTo>
                  <a:lnTo>
                    <a:pt x="1659" y="1672"/>
                  </a:lnTo>
                  <a:lnTo>
                    <a:pt x="1657" y="1648"/>
                  </a:lnTo>
                  <a:lnTo>
                    <a:pt x="1656" y="1625"/>
                  </a:lnTo>
                  <a:lnTo>
                    <a:pt x="1657" y="1603"/>
                  </a:lnTo>
                  <a:lnTo>
                    <a:pt x="1658" y="1592"/>
                  </a:lnTo>
                  <a:lnTo>
                    <a:pt x="1661" y="1582"/>
                  </a:lnTo>
                  <a:lnTo>
                    <a:pt x="1663" y="1573"/>
                  </a:lnTo>
                  <a:lnTo>
                    <a:pt x="1668" y="1563"/>
                  </a:lnTo>
                  <a:lnTo>
                    <a:pt x="1673" y="1554"/>
                  </a:lnTo>
                  <a:lnTo>
                    <a:pt x="1679" y="1547"/>
                  </a:lnTo>
                  <a:lnTo>
                    <a:pt x="1679" y="1547"/>
                  </a:lnTo>
                  <a:lnTo>
                    <a:pt x="1688" y="1547"/>
                  </a:lnTo>
                  <a:lnTo>
                    <a:pt x="1696" y="1546"/>
                  </a:lnTo>
                  <a:lnTo>
                    <a:pt x="1716" y="1543"/>
                  </a:lnTo>
                  <a:lnTo>
                    <a:pt x="1736" y="1539"/>
                  </a:lnTo>
                  <a:lnTo>
                    <a:pt x="1747" y="1539"/>
                  </a:lnTo>
                  <a:lnTo>
                    <a:pt x="1757" y="1539"/>
                  </a:lnTo>
                  <a:lnTo>
                    <a:pt x="1757" y="1539"/>
                  </a:lnTo>
                  <a:lnTo>
                    <a:pt x="1793" y="1542"/>
                  </a:lnTo>
                  <a:lnTo>
                    <a:pt x="1811" y="1544"/>
                  </a:lnTo>
                  <a:lnTo>
                    <a:pt x="1818" y="1545"/>
                  </a:lnTo>
                  <a:lnTo>
                    <a:pt x="1824" y="1547"/>
                  </a:lnTo>
                  <a:lnTo>
                    <a:pt x="1824" y="1547"/>
                  </a:lnTo>
                  <a:lnTo>
                    <a:pt x="1829" y="1549"/>
                  </a:lnTo>
                  <a:lnTo>
                    <a:pt x="1832" y="1553"/>
                  </a:lnTo>
                  <a:lnTo>
                    <a:pt x="1835" y="1559"/>
                  </a:lnTo>
                  <a:lnTo>
                    <a:pt x="1837" y="1564"/>
                  </a:lnTo>
                  <a:lnTo>
                    <a:pt x="1838" y="1577"/>
                  </a:lnTo>
                  <a:lnTo>
                    <a:pt x="1839" y="1592"/>
                  </a:lnTo>
                  <a:lnTo>
                    <a:pt x="1839" y="1592"/>
                  </a:lnTo>
                  <a:lnTo>
                    <a:pt x="1842" y="1619"/>
                  </a:lnTo>
                  <a:lnTo>
                    <a:pt x="1846" y="1645"/>
                  </a:lnTo>
                  <a:lnTo>
                    <a:pt x="1850" y="1671"/>
                  </a:lnTo>
                  <a:lnTo>
                    <a:pt x="1851" y="1683"/>
                  </a:lnTo>
                  <a:lnTo>
                    <a:pt x="1850" y="1692"/>
                  </a:lnTo>
                  <a:lnTo>
                    <a:pt x="1850" y="1692"/>
                  </a:lnTo>
                  <a:lnTo>
                    <a:pt x="1848" y="1698"/>
                  </a:lnTo>
                  <a:lnTo>
                    <a:pt x="1846" y="1702"/>
                  </a:lnTo>
                  <a:lnTo>
                    <a:pt x="1839" y="1710"/>
                  </a:lnTo>
                  <a:lnTo>
                    <a:pt x="1831" y="1717"/>
                  </a:lnTo>
                  <a:lnTo>
                    <a:pt x="1828" y="1721"/>
                  </a:lnTo>
                  <a:lnTo>
                    <a:pt x="1826" y="1725"/>
                  </a:lnTo>
                  <a:lnTo>
                    <a:pt x="1826" y="1725"/>
                  </a:lnTo>
                  <a:lnTo>
                    <a:pt x="1821" y="1727"/>
                  </a:lnTo>
                  <a:lnTo>
                    <a:pt x="1816" y="1728"/>
                  </a:lnTo>
                  <a:lnTo>
                    <a:pt x="1813" y="1728"/>
                  </a:lnTo>
                  <a:lnTo>
                    <a:pt x="1809" y="1729"/>
                  </a:lnTo>
                  <a:lnTo>
                    <a:pt x="1809" y="1729"/>
                  </a:lnTo>
                  <a:lnTo>
                    <a:pt x="1808" y="1737"/>
                  </a:lnTo>
                  <a:lnTo>
                    <a:pt x="1809" y="1747"/>
                  </a:lnTo>
                  <a:lnTo>
                    <a:pt x="1811" y="1756"/>
                  </a:lnTo>
                  <a:lnTo>
                    <a:pt x="1814" y="1764"/>
                  </a:lnTo>
                  <a:lnTo>
                    <a:pt x="1814" y="1764"/>
                  </a:lnTo>
                  <a:lnTo>
                    <a:pt x="1822" y="1765"/>
                  </a:lnTo>
                  <a:lnTo>
                    <a:pt x="1829" y="1765"/>
                  </a:lnTo>
                  <a:lnTo>
                    <a:pt x="1836" y="1764"/>
                  </a:lnTo>
                  <a:lnTo>
                    <a:pt x="1842" y="1763"/>
                  </a:lnTo>
                  <a:lnTo>
                    <a:pt x="1847" y="1762"/>
                  </a:lnTo>
                  <a:lnTo>
                    <a:pt x="1852" y="1759"/>
                  </a:lnTo>
                  <a:lnTo>
                    <a:pt x="1856" y="1757"/>
                  </a:lnTo>
                  <a:lnTo>
                    <a:pt x="1859" y="1752"/>
                  </a:lnTo>
                  <a:lnTo>
                    <a:pt x="1866" y="1745"/>
                  </a:lnTo>
                  <a:lnTo>
                    <a:pt x="1870" y="1735"/>
                  </a:lnTo>
                  <a:lnTo>
                    <a:pt x="1872" y="1724"/>
                  </a:lnTo>
                  <a:lnTo>
                    <a:pt x="1873" y="1712"/>
                  </a:lnTo>
                  <a:lnTo>
                    <a:pt x="1874" y="1699"/>
                  </a:lnTo>
                  <a:lnTo>
                    <a:pt x="1873" y="1686"/>
                  </a:lnTo>
                  <a:lnTo>
                    <a:pt x="1871" y="1660"/>
                  </a:lnTo>
                  <a:lnTo>
                    <a:pt x="1869" y="1637"/>
                  </a:lnTo>
                  <a:lnTo>
                    <a:pt x="1869" y="1627"/>
                  </a:lnTo>
                  <a:lnTo>
                    <a:pt x="1869" y="1618"/>
                  </a:lnTo>
                  <a:lnTo>
                    <a:pt x="1869" y="1618"/>
                  </a:lnTo>
                  <a:lnTo>
                    <a:pt x="1869" y="1615"/>
                  </a:lnTo>
                  <a:lnTo>
                    <a:pt x="1868" y="1614"/>
                  </a:lnTo>
                  <a:lnTo>
                    <a:pt x="1865" y="1614"/>
                  </a:lnTo>
                  <a:lnTo>
                    <a:pt x="1860" y="1613"/>
                  </a:lnTo>
                  <a:lnTo>
                    <a:pt x="1859" y="1612"/>
                  </a:lnTo>
                  <a:lnTo>
                    <a:pt x="1859" y="1610"/>
                  </a:lnTo>
                  <a:lnTo>
                    <a:pt x="1859" y="1610"/>
                  </a:lnTo>
                  <a:lnTo>
                    <a:pt x="1861" y="1608"/>
                  </a:lnTo>
                  <a:lnTo>
                    <a:pt x="1863" y="1606"/>
                  </a:lnTo>
                  <a:lnTo>
                    <a:pt x="1866" y="1603"/>
                  </a:lnTo>
                  <a:lnTo>
                    <a:pt x="1867" y="1601"/>
                  </a:lnTo>
                  <a:lnTo>
                    <a:pt x="1867" y="1599"/>
                  </a:lnTo>
                  <a:lnTo>
                    <a:pt x="1867" y="1599"/>
                  </a:lnTo>
                  <a:lnTo>
                    <a:pt x="1863" y="1588"/>
                  </a:lnTo>
                  <a:lnTo>
                    <a:pt x="1862" y="1574"/>
                  </a:lnTo>
                  <a:lnTo>
                    <a:pt x="1861" y="1546"/>
                  </a:lnTo>
                  <a:lnTo>
                    <a:pt x="1860" y="1532"/>
                  </a:lnTo>
                  <a:lnTo>
                    <a:pt x="1858" y="1519"/>
                  </a:lnTo>
                  <a:lnTo>
                    <a:pt x="1856" y="1513"/>
                  </a:lnTo>
                  <a:lnTo>
                    <a:pt x="1854" y="1508"/>
                  </a:lnTo>
                  <a:lnTo>
                    <a:pt x="1851" y="1503"/>
                  </a:lnTo>
                  <a:lnTo>
                    <a:pt x="1846" y="1500"/>
                  </a:lnTo>
                  <a:lnTo>
                    <a:pt x="1846" y="1500"/>
                  </a:lnTo>
                  <a:close/>
                  <a:moveTo>
                    <a:pt x="406" y="2088"/>
                  </a:moveTo>
                  <a:lnTo>
                    <a:pt x="406" y="2088"/>
                  </a:lnTo>
                  <a:lnTo>
                    <a:pt x="415" y="2129"/>
                  </a:lnTo>
                  <a:lnTo>
                    <a:pt x="424" y="2172"/>
                  </a:lnTo>
                  <a:lnTo>
                    <a:pt x="424" y="2172"/>
                  </a:lnTo>
                  <a:lnTo>
                    <a:pt x="437" y="2225"/>
                  </a:lnTo>
                  <a:lnTo>
                    <a:pt x="449" y="2278"/>
                  </a:lnTo>
                  <a:lnTo>
                    <a:pt x="455" y="2304"/>
                  </a:lnTo>
                  <a:lnTo>
                    <a:pt x="463" y="2330"/>
                  </a:lnTo>
                  <a:lnTo>
                    <a:pt x="472" y="2354"/>
                  </a:lnTo>
                  <a:lnTo>
                    <a:pt x="481" y="2379"/>
                  </a:lnTo>
                  <a:lnTo>
                    <a:pt x="481" y="2379"/>
                  </a:lnTo>
                  <a:lnTo>
                    <a:pt x="487" y="2382"/>
                  </a:lnTo>
                  <a:lnTo>
                    <a:pt x="492" y="2385"/>
                  </a:lnTo>
                  <a:lnTo>
                    <a:pt x="498" y="2388"/>
                  </a:lnTo>
                  <a:lnTo>
                    <a:pt x="504" y="2392"/>
                  </a:lnTo>
                  <a:lnTo>
                    <a:pt x="504" y="2392"/>
                  </a:lnTo>
                  <a:lnTo>
                    <a:pt x="513" y="2391"/>
                  </a:lnTo>
                  <a:lnTo>
                    <a:pt x="522" y="2392"/>
                  </a:lnTo>
                  <a:lnTo>
                    <a:pt x="530" y="2393"/>
                  </a:lnTo>
                  <a:lnTo>
                    <a:pt x="539" y="2394"/>
                  </a:lnTo>
                  <a:lnTo>
                    <a:pt x="539" y="2394"/>
                  </a:lnTo>
                  <a:lnTo>
                    <a:pt x="558" y="2393"/>
                  </a:lnTo>
                  <a:lnTo>
                    <a:pt x="578" y="2390"/>
                  </a:lnTo>
                  <a:lnTo>
                    <a:pt x="597" y="2385"/>
                  </a:lnTo>
                  <a:lnTo>
                    <a:pt x="616" y="2380"/>
                  </a:lnTo>
                  <a:lnTo>
                    <a:pt x="654" y="2367"/>
                  </a:lnTo>
                  <a:lnTo>
                    <a:pt x="672" y="2361"/>
                  </a:lnTo>
                  <a:lnTo>
                    <a:pt x="690" y="2355"/>
                  </a:lnTo>
                  <a:lnTo>
                    <a:pt x="690" y="2355"/>
                  </a:lnTo>
                  <a:lnTo>
                    <a:pt x="721" y="2349"/>
                  </a:lnTo>
                  <a:lnTo>
                    <a:pt x="755" y="2340"/>
                  </a:lnTo>
                  <a:lnTo>
                    <a:pt x="755" y="2340"/>
                  </a:lnTo>
                  <a:lnTo>
                    <a:pt x="790" y="2333"/>
                  </a:lnTo>
                  <a:lnTo>
                    <a:pt x="824" y="2326"/>
                  </a:lnTo>
                  <a:lnTo>
                    <a:pt x="896" y="2315"/>
                  </a:lnTo>
                  <a:lnTo>
                    <a:pt x="968" y="2303"/>
                  </a:lnTo>
                  <a:lnTo>
                    <a:pt x="1004" y="2295"/>
                  </a:lnTo>
                  <a:lnTo>
                    <a:pt x="1039" y="2288"/>
                  </a:lnTo>
                  <a:lnTo>
                    <a:pt x="1039" y="2288"/>
                  </a:lnTo>
                  <a:lnTo>
                    <a:pt x="1073" y="2281"/>
                  </a:lnTo>
                  <a:lnTo>
                    <a:pt x="1106" y="2275"/>
                  </a:lnTo>
                  <a:lnTo>
                    <a:pt x="1106" y="2275"/>
                  </a:lnTo>
                  <a:lnTo>
                    <a:pt x="1133" y="2269"/>
                  </a:lnTo>
                  <a:lnTo>
                    <a:pt x="1160" y="2262"/>
                  </a:lnTo>
                  <a:lnTo>
                    <a:pt x="1211" y="2247"/>
                  </a:lnTo>
                  <a:lnTo>
                    <a:pt x="1315" y="2215"/>
                  </a:lnTo>
                  <a:lnTo>
                    <a:pt x="1315" y="2215"/>
                  </a:lnTo>
                  <a:lnTo>
                    <a:pt x="1354" y="2204"/>
                  </a:lnTo>
                  <a:lnTo>
                    <a:pt x="1392" y="2194"/>
                  </a:lnTo>
                  <a:lnTo>
                    <a:pt x="1431" y="2183"/>
                  </a:lnTo>
                  <a:lnTo>
                    <a:pt x="1468" y="2172"/>
                  </a:lnTo>
                  <a:lnTo>
                    <a:pt x="1468" y="2172"/>
                  </a:lnTo>
                  <a:lnTo>
                    <a:pt x="1526" y="2153"/>
                  </a:lnTo>
                  <a:lnTo>
                    <a:pt x="1582" y="2136"/>
                  </a:lnTo>
                  <a:lnTo>
                    <a:pt x="1639" y="2120"/>
                  </a:lnTo>
                  <a:lnTo>
                    <a:pt x="1666" y="2112"/>
                  </a:lnTo>
                  <a:lnTo>
                    <a:pt x="1696" y="2106"/>
                  </a:lnTo>
                  <a:lnTo>
                    <a:pt x="1696" y="2106"/>
                  </a:lnTo>
                  <a:lnTo>
                    <a:pt x="1796" y="2086"/>
                  </a:lnTo>
                  <a:lnTo>
                    <a:pt x="1846" y="2076"/>
                  </a:lnTo>
                  <a:lnTo>
                    <a:pt x="1891" y="2065"/>
                  </a:lnTo>
                  <a:lnTo>
                    <a:pt x="1891" y="2065"/>
                  </a:lnTo>
                  <a:lnTo>
                    <a:pt x="1901" y="2063"/>
                  </a:lnTo>
                  <a:lnTo>
                    <a:pt x="1911" y="2061"/>
                  </a:lnTo>
                  <a:lnTo>
                    <a:pt x="1911" y="2061"/>
                  </a:lnTo>
                  <a:lnTo>
                    <a:pt x="1943" y="2051"/>
                  </a:lnTo>
                  <a:lnTo>
                    <a:pt x="1977" y="2043"/>
                  </a:lnTo>
                  <a:lnTo>
                    <a:pt x="2011" y="2035"/>
                  </a:lnTo>
                  <a:lnTo>
                    <a:pt x="2047" y="2028"/>
                  </a:lnTo>
                  <a:lnTo>
                    <a:pt x="2116" y="2015"/>
                  </a:lnTo>
                  <a:lnTo>
                    <a:pt x="2183" y="2003"/>
                  </a:lnTo>
                  <a:lnTo>
                    <a:pt x="2183" y="2003"/>
                  </a:lnTo>
                  <a:lnTo>
                    <a:pt x="2199" y="1988"/>
                  </a:lnTo>
                  <a:lnTo>
                    <a:pt x="2215" y="1973"/>
                  </a:lnTo>
                  <a:lnTo>
                    <a:pt x="2215" y="1973"/>
                  </a:lnTo>
                  <a:lnTo>
                    <a:pt x="2218" y="1947"/>
                  </a:lnTo>
                  <a:lnTo>
                    <a:pt x="2218" y="1921"/>
                  </a:lnTo>
                  <a:lnTo>
                    <a:pt x="2217" y="1894"/>
                  </a:lnTo>
                  <a:lnTo>
                    <a:pt x="2215" y="1880"/>
                  </a:lnTo>
                  <a:lnTo>
                    <a:pt x="2213" y="1868"/>
                  </a:lnTo>
                  <a:lnTo>
                    <a:pt x="2213" y="1868"/>
                  </a:lnTo>
                  <a:lnTo>
                    <a:pt x="2206" y="1842"/>
                  </a:lnTo>
                  <a:lnTo>
                    <a:pt x="2198" y="1816"/>
                  </a:lnTo>
                  <a:lnTo>
                    <a:pt x="2189" y="1790"/>
                  </a:lnTo>
                  <a:lnTo>
                    <a:pt x="2180" y="1764"/>
                  </a:lnTo>
                  <a:lnTo>
                    <a:pt x="2180" y="1764"/>
                  </a:lnTo>
                  <a:lnTo>
                    <a:pt x="2172" y="1737"/>
                  </a:lnTo>
                  <a:lnTo>
                    <a:pt x="2162" y="1712"/>
                  </a:lnTo>
                  <a:lnTo>
                    <a:pt x="2153" y="1686"/>
                  </a:lnTo>
                  <a:lnTo>
                    <a:pt x="2145" y="1661"/>
                  </a:lnTo>
                  <a:lnTo>
                    <a:pt x="2145" y="1661"/>
                  </a:lnTo>
                  <a:lnTo>
                    <a:pt x="2141" y="1645"/>
                  </a:lnTo>
                  <a:lnTo>
                    <a:pt x="2139" y="1630"/>
                  </a:lnTo>
                  <a:lnTo>
                    <a:pt x="2135" y="1615"/>
                  </a:lnTo>
                  <a:lnTo>
                    <a:pt x="2131" y="1601"/>
                  </a:lnTo>
                  <a:lnTo>
                    <a:pt x="2131" y="1601"/>
                  </a:lnTo>
                  <a:lnTo>
                    <a:pt x="2124" y="1573"/>
                  </a:lnTo>
                  <a:lnTo>
                    <a:pt x="2116" y="1543"/>
                  </a:lnTo>
                  <a:lnTo>
                    <a:pt x="2116" y="1543"/>
                  </a:lnTo>
                  <a:lnTo>
                    <a:pt x="2115" y="1542"/>
                  </a:lnTo>
                  <a:lnTo>
                    <a:pt x="2113" y="1540"/>
                  </a:lnTo>
                  <a:lnTo>
                    <a:pt x="2113" y="1540"/>
                  </a:lnTo>
                  <a:lnTo>
                    <a:pt x="2086" y="1552"/>
                  </a:lnTo>
                  <a:lnTo>
                    <a:pt x="2057" y="1563"/>
                  </a:lnTo>
                  <a:lnTo>
                    <a:pt x="2029" y="1571"/>
                  </a:lnTo>
                  <a:lnTo>
                    <a:pt x="2001" y="1579"/>
                  </a:lnTo>
                  <a:lnTo>
                    <a:pt x="1942" y="1594"/>
                  </a:lnTo>
                  <a:lnTo>
                    <a:pt x="1912" y="1601"/>
                  </a:lnTo>
                  <a:lnTo>
                    <a:pt x="1882" y="1610"/>
                  </a:lnTo>
                  <a:lnTo>
                    <a:pt x="1882" y="1610"/>
                  </a:lnTo>
                  <a:lnTo>
                    <a:pt x="1883" y="1625"/>
                  </a:lnTo>
                  <a:lnTo>
                    <a:pt x="1884" y="1641"/>
                  </a:lnTo>
                  <a:lnTo>
                    <a:pt x="1887" y="1674"/>
                  </a:lnTo>
                  <a:lnTo>
                    <a:pt x="1890" y="1707"/>
                  </a:lnTo>
                  <a:lnTo>
                    <a:pt x="1890" y="1724"/>
                  </a:lnTo>
                  <a:lnTo>
                    <a:pt x="1889" y="1739"/>
                  </a:lnTo>
                  <a:lnTo>
                    <a:pt x="1889" y="1739"/>
                  </a:lnTo>
                  <a:lnTo>
                    <a:pt x="1888" y="1745"/>
                  </a:lnTo>
                  <a:lnTo>
                    <a:pt x="1886" y="1752"/>
                  </a:lnTo>
                  <a:lnTo>
                    <a:pt x="1883" y="1759"/>
                  </a:lnTo>
                  <a:lnTo>
                    <a:pt x="1880" y="1764"/>
                  </a:lnTo>
                  <a:lnTo>
                    <a:pt x="1875" y="1768"/>
                  </a:lnTo>
                  <a:lnTo>
                    <a:pt x="1869" y="1773"/>
                  </a:lnTo>
                  <a:lnTo>
                    <a:pt x="1862" y="1776"/>
                  </a:lnTo>
                  <a:lnTo>
                    <a:pt x="1856" y="1777"/>
                  </a:lnTo>
                  <a:lnTo>
                    <a:pt x="1856" y="1777"/>
                  </a:lnTo>
                  <a:lnTo>
                    <a:pt x="1859" y="1790"/>
                  </a:lnTo>
                  <a:lnTo>
                    <a:pt x="1862" y="1804"/>
                  </a:lnTo>
                  <a:lnTo>
                    <a:pt x="1866" y="1820"/>
                  </a:lnTo>
                  <a:lnTo>
                    <a:pt x="1867" y="1836"/>
                  </a:lnTo>
                  <a:lnTo>
                    <a:pt x="1867" y="1836"/>
                  </a:lnTo>
                  <a:lnTo>
                    <a:pt x="1869" y="1872"/>
                  </a:lnTo>
                  <a:lnTo>
                    <a:pt x="1868" y="1891"/>
                  </a:lnTo>
                  <a:lnTo>
                    <a:pt x="1867" y="1906"/>
                  </a:lnTo>
                  <a:lnTo>
                    <a:pt x="1867" y="1906"/>
                  </a:lnTo>
                  <a:lnTo>
                    <a:pt x="1866" y="1911"/>
                  </a:lnTo>
                  <a:lnTo>
                    <a:pt x="1862" y="1915"/>
                  </a:lnTo>
                  <a:lnTo>
                    <a:pt x="1859" y="1918"/>
                  </a:lnTo>
                  <a:lnTo>
                    <a:pt x="1855" y="1922"/>
                  </a:lnTo>
                  <a:lnTo>
                    <a:pt x="1847" y="1927"/>
                  </a:lnTo>
                  <a:lnTo>
                    <a:pt x="1841" y="1931"/>
                  </a:lnTo>
                  <a:lnTo>
                    <a:pt x="1841" y="1931"/>
                  </a:lnTo>
                  <a:lnTo>
                    <a:pt x="1836" y="1937"/>
                  </a:lnTo>
                  <a:lnTo>
                    <a:pt x="1830" y="1942"/>
                  </a:lnTo>
                  <a:lnTo>
                    <a:pt x="1821" y="1955"/>
                  </a:lnTo>
                  <a:lnTo>
                    <a:pt x="1815" y="1960"/>
                  </a:lnTo>
                  <a:lnTo>
                    <a:pt x="1810" y="1966"/>
                  </a:lnTo>
                  <a:lnTo>
                    <a:pt x="1804" y="1970"/>
                  </a:lnTo>
                  <a:lnTo>
                    <a:pt x="1796" y="1973"/>
                  </a:lnTo>
                  <a:lnTo>
                    <a:pt x="1796" y="1973"/>
                  </a:lnTo>
                  <a:lnTo>
                    <a:pt x="1791" y="1969"/>
                  </a:lnTo>
                  <a:lnTo>
                    <a:pt x="1785" y="1962"/>
                  </a:lnTo>
                  <a:lnTo>
                    <a:pt x="1777" y="1951"/>
                  </a:lnTo>
                  <a:lnTo>
                    <a:pt x="1768" y="1938"/>
                  </a:lnTo>
                  <a:lnTo>
                    <a:pt x="1764" y="1932"/>
                  </a:lnTo>
                  <a:lnTo>
                    <a:pt x="1760" y="1928"/>
                  </a:lnTo>
                  <a:lnTo>
                    <a:pt x="1760" y="1928"/>
                  </a:lnTo>
                  <a:lnTo>
                    <a:pt x="1724" y="1895"/>
                  </a:lnTo>
                  <a:lnTo>
                    <a:pt x="1707" y="1879"/>
                  </a:lnTo>
                  <a:lnTo>
                    <a:pt x="1700" y="1872"/>
                  </a:lnTo>
                  <a:lnTo>
                    <a:pt x="1692" y="1868"/>
                  </a:lnTo>
                  <a:lnTo>
                    <a:pt x="1692" y="1868"/>
                  </a:lnTo>
                  <a:lnTo>
                    <a:pt x="1686" y="1864"/>
                  </a:lnTo>
                  <a:lnTo>
                    <a:pt x="1679" y="1862"/>
                  </a:lnTo>
                  <a:lnTo>
                    <a:pt x="1674" y="1860"/>
                  </a:lnTo>
                  <a:lnTo>
                    <a:pt x="1672" y="1857"/>
                  </a:lnTo>
                  <a:lnTo>
                    <a:pt x="1670" y="1854"/>
                  </a:lnTo>
                  <a:lnTo>
                    <a:pt x="1670" y="1854"/>
                  </a:lnTo>
                  <a:lnTo>
                    <a:pt x="1668" y="1851"/>
                  </a:lnTo>
                  <a:lnTo>
                    <a:pt x="1666" y="1848"/>
                  </a:lnTo>
                  <a:lnTo>
                    <a:pt x="1668" y="1845"/>
                  </a:lnTo>
                  <a:lnTo>
                    <a:pt x="1668" y="1842"/>
                  </a:lnTo>
                  <a:lnTo>
                    <a:pt x="1670" y="1836"/>
                  </a:lnTo>
                  <a:lnTo>
                    <a:pt x="1671" y="1833"/>
                  </a:lnTo>
                  <a:lnTo>
                    <a:pt x="1672" y="1828"/>
                  </a:lnTo>
                  <a:lnTo>
                    <a:pt x="1672" y="1828"/>
                  </a:lnTo>
                  <a:lnTo>
                    <a:pt x="1671" y="1817"/>
                  </a:lnTo>
                  <a:lnTo>
                    <a:pt x="1669" y="1806"/>
                  </a:lnTo>
                  <a:lnTo>
                    <a:pt x="1668" y="1796"/>
                  </a:lnTo>
                  <a:lnTo>
                    <a:pt x="1668" y="1792"/>
                  </a:lnTo>
                  <a:lnTo>
                    <a:pt x="1668" y="1789"/>
                  </a:lnTo>
                  <a:lnTo>
                    <a:pt x="1668" y="1789"/>
                  </a:lnTo>
                  <a:lnTo>
                    <a:pt x="1657" y="1788"/>
                  </a:lnTo>
                  <a:lnTo>
                    <a:pt x="1648" y="1786"/>
                  </a:lnTo>
                  <a:lnTo>
                    <a:pt x="1640" y="1783"/>
                  </a:lnTo>
                  <a:lnTo>
                    <a:pt x="1632" y="1779"/>
                  </a:lnTo>
                  <a:lnTo>
                    <a:pt x="1626" y="1775"/>
                  </a:lnTo>
                  <a:lnTo>
                    <a:pt x="1619" y="1770"/>
                  </a:lnTo>
                  <a:lnTo>
                    <a:pt x="1615" y="1764"/>
                  </a:lnTo>
                  <a:lnTo>
                    <a:pt x="1611" y="1757"/>
                  </a:lnTo>
                  <a:lnTo>
                    <a:pt x="1608" y="1750"/>
                  </a:lnTo>
                  <a:lnTo>
                    <a:pt x="1605" y="1743"/>
                  </a:lnTo>
                  <a:lnTo>
                    <a:pt x="1603" y="1734"/>
                  </a:lnTo>
                  <a:lnTo>
                    <a:pt x="1602" y="1727"/>
                  </a:lnTo>
                  <a:lnTo>
                    <a:pt x="1601" y="1709"/>
                  </a:lnTo>
                  <a:lnTo>
                    <a:pt x="1602" y="1691"/>
                  </a:lnTo>
                  <a:lnTo>
                    <a:pt x="1602" y="1691"/>
                  </a:lnTo>
                  <a:lnTo>
                    <a:pt x="1556" y="1704"/>
                  </a:lnTo>
                  <a:lnTo>
                    <a:pt x="1509" y="1716"/>
                  </a:lnTo>
                  <a:lnTo>
                    <a:pt x="1460" y="1727"/>
                  </a:lnTo>
                  <a:lnTo>
                    <a:pt x="1411" y="1737"/>
                  </a:lnTo>
                  <a:lnTo>
                    <a:pt x="1209" y="1780"/>
                  </a:lnTo>
                  <a:lnTo>
                    <a:pt x="1108" y="1803"/>
                  </a:lnTo>
                  <a:lnTo>
                    <a:pt x="1058" y="1815"/>
                  </a:lnTo>
                  <a:lnTo>
                    <a:pt x="1009" y="1827"/>
                  </a:lnTo>
                  <a:lnTo>
                    <a:pt x="961" y="1841"/>
                  </a:lnTo>
                  <a:lnTo>
                    <a:pt x="913" y="1856"/>
                  </a:lnTo>
                  <a:lnTo>
                    <a:pt x="868" y="1872"/>
                  </a:lnTo>
                  <a:lnTo>
                    <a:pt x="823" y="1891"/>
                  </a:lnTo>
                  <a:lnTo>
                    <a:pt x="823" y="1891"/>
                  </a:lnTo>
                  <a:lnTo>
                    <a:pt x="826" y="1904"/>
                  </a:lnTo>
                  <a:lnTo>
                    <a:pt x="828" y="1919"/>
                  </a:lnTo>
                  <a:lnTo>
                    <a:pt x="830" y="1936"/>
                  </a:lnTo>
                  <a:lnTo>
                    <a:pt x="830" y="1952"/>
                  </a:lnTo>
                  <a:lnTo>
                    <a:pt x="828" y="1967"/>
                  </a:lnTo>
                  <a:lnTo>
                    <a:pt x="827" y="1973"/>
                  </a:lnTo>
                  <a:lnTo>
                    <a:pt x="824" y="1979"/>
                  </a:lnTo>
                  <a:lnTo>
                    <a:pt x="822" y="1985"/>
                  </a:lnTo>
                  <a:lnTo>
                    <a:pt x="817" y="1990"/>
                  </a:lnTo>
                  <a:lnTo>
                    <a:pt x="813" y="1994"/>
                  </a:lnTo>
                  <a:lnTo>
                    <a:pt x="808" y="1998"/>
                  </a:lnTo>
                  <a:lnTo>
                    <a:pt x="808" y="1998"/>
                  </a:lnTo>
                  <a:lnTo>
                    <a:pt x="808" y="2018"/>
                  </a:lnTo>
                  <a:lnTo>
                    <a:pt x="809" y="2039"/>
                  </a:lnTo>
                  <a:lnTo>
                    <a:pt x="811" y="2079"/>
                  </a:lnTo>
                  <a:lnTo>
                    <a:pt x="812" y="2097"/>
                  </a:lnTo>
                  <a:lnTo>
                    <a:pt x="811" y="2116"/>
                  </a:lnTo>
                  <a:lnTo>
                    <a:pt x="810" y="2135"/>
                  </a:lnTo>
                  <a:lnTo>
                    <a:pt x="806" y="2153"/>
                  </a:lnTo>
                  <a:lnTo>
                    <a:pt x="806" y="2153"/>
                  </a:lnTo>
                  <a:lnTo>
                    <a:pt x="800" y="2159"/>
                  </a:lnTo>
                  <a:lnTo>
                    <a:pt x="794" y="2168"/>
                  </a:lnTo>
                  <a:lnTo>
                    <a:pt x="781" y="2187"/>
                  </a:lnTo>
                  <a:lnTo>
                    <a:pt x="773" y="2197"/>
                  </a:lnTo>
                  <a:lnTo>
                    <a:pt x="767" y="2204"/>
                  </a:lnTo>
                  <a:lnTo>
                    <a:pt x="760" y="2211"/>
                  </a:lnTo>
                  <a:lnTo>
                    <a:pt x="755" y="2212"/>
                  </a:lnTo>
                  <a:lnTo>
                    <a:pt x="752" y="2213"/>
                  </a:lnTo>
                  <a:lnTo>
                    <a:pt x="752" y="2213"/>
                  </a:lnTo>
                  <a:lnTo>
                    <a:pt x="748" y="2213"/>
                  </a:lnTo>
                  <a:lnTo>
                    <a:pt x="745" y="2213"/>
                  </a:lnTo>
                  <a:lnTo>
                    <a:pt x="736" y="2210"/>
                  </a:lnTo>
                  <a:lnTo>
                    <a:pt x="729" y="2205"/>
                  </a:lnTo>
                  <a:lnTo>
                    <a:pt x="721" y="2199"/>
                  </a:lnTo>
                  <a:lnTo>
                    <a:pt x="705" y="2186"/>
                  </a:lnTo>
                  <a:lnTo>
                    <a:pt x="697" y="2181"/>
                  </a:lnTo>
                  <a:lnTo>
                    <a:pt x="690" y="2175"/>
                  </a:lnTo>
                  <a:lnTo>
                    <a:pt x="690" y="2175"/>
                  </a:lnTo>
                  <a:lnTo>
                    <a:pt x="678" y="2170"/>
                  </a:lnTo>
                  <a:lnTo>
                    <a:pt x="666" y="2165"/>
                  </a:lnTo>
                  <a:lnTo>
                    <a:pt x="657" y="2159"/>
                  </a:lnTo>
                  <a:lnTo>
                    <a:pt x="652" y="2156"/>
                  </a:lnTo>
                  <a:lnTo>
                    <a:pt x="648" y="2153"/>
                  </a:lnTo>
                  <a:lnTo>
                    <a:pt x="648" y="2153"/>
                  </a:lnTo>
                  <a:lnTo>
                    <a:pt x="643" y="2139"/>
                  </a:lnTo>
                  <a:lnTo>
                    <a:pt x="640" y="2123"/>
                  </a:lnTo>
                  <a:lnTo>
                    <a:pt x="636" y="2107"/>
                  </a:lnTo>
                  <a:lnTo>
                    <a:pt x="634" y="2090"/>
                  </a:lnTo>
                  <a:lnTo>
                    <a:pt x="630" y="2058"/>
                  </a:lnTo>
                  <a:lnTo>
                    <a:pt x="628" y="2044"/>
                  </a:lnTo>
                  <a:lnTo>
                    <a:pt x="624" y="2031"/>
                  </a:lnTo>
                  <a:lnTo>
                    <a:pt x="624" y="2031"/>
                  </a:lnTo>
                  <a:lnTo>
                    <a:pt x="604" y="2033"/>
                  </a:lnTo>
                  <a:lnTo>
                    <a:pt x="587" y="2035"/>
                  </a:lnTo>
                  <a:lnTo>
                    <a:pt x="580" y="2034"/>
                  </a:lnTo>
                  <a:lnTo>
                    <a:pt x="572" y="2033"/>
                  </a:lnTo>
                  <a:lnTo>
                    <a:pt x="565" y="2030"/>
                  </a:lnTo>
                  <a:lnTo>
                    <a:pt x="558" y="2023"/>
                  </a:lnTo>
                  <a:lnTo>
                    <a:pt x="558" y="2023"/>
                  </a:lnTo>
                  <a:lnTo>
                    <a:pt x="554" y="2017"/>
                  </a:lnTo>
                  <a:lnTo>
                    <a:pt x="550" y="2009"/>
                  </a:lnTo>
                  <a:lnTo>
                    <a:pt x="548" y="2001"/>
                  </a:lnTo>
                  <a:lnTo>
                    <a:pt x="545" y="1991"/>
                  </a:lnTo>
                  <a:lnTo>
                    <a:pt x="542" y="1970"/>
                  </a:lnTo>
                  <a:lnTo>
                    <a:pt x="541" y="1948"/>
                  </a:lnTo>
                  <a:lnTo>
                    <a:pt x="541" y="1948"/>
                  </a:lnTo>
                  <a:lnTo>
                    <a:pt x="520" y="1952"/>
                  </a:lnTo>
                  <a:lnTo>
                    <a:pt x="500" y="1957"/>
                  </a:lnTo>
                  <a:lnTo>
                    <a:pt x="481" y="1963"/>
                  </a:lnTo>
                  <a:lnTo>
                    <a:pt x="463" y="1971"/>
                  </a:lnTo>
                  <a:lnTo>
                    <a:pt x="428" y="1986"/>
                  </a:lnTo>
                  <a:lnTo>
                    <a:pt x="408" y="1993"/>
                  </a:lnTo>
                  <a:lnTo>
                    <a:pt x="389" y="1999"/>
                  </a:lnTo>
                  <a:lnTo>
                    <a:pt x="389" y="1999"/>
                  </a:lnTo>
                  <a:lnTo>
                    <a:pt x="390" y="2010"/>
                  </a:lnTo>
                  <a:lnTo>
                    <a:pt x="391" y="2021"/>
                  </a:lnTo>
                  <a:lnTo>
                    <a:pt x="396" y="2044"/>
                  </a:lnTo>
                  <a:lnTo>
                    <a:pt x="401" y="2065"/>
                  </a:lnTo>
                  <a:lnTo>
                    <a:pt x="406" y="2088"/>
                  </a:lnTo>
                  <a:lnTo>
                    <a:pt x="406" y="2088"/>
                  </a:lnTo>
                  <a:close/>
                  <a:moveTo>
                    <a:pt x="1681" y="1569"/>
                  </a:moveTo>
                  <a:lnTo>
                    <a:pt x="1681" y="1569"/>
                  </a:lnTo>
                  <a:lnTo>
                    <a:pt x="1678" y="1576"/>
                  </a:lnTo>
                  <a:lnTo>
                    <a:pt x="1675" y="1583"/>
                  </a:lnTo>
                  <a:lnTo>
                    <a:pt x="1672" y="1599"/>
                  </a:lnTo>
                  <a:lnTo>
                    <a:pt x="1670" y="1616"/>
                  </a:lnTo>
                  <a:lnTo>
                    <a:pt x="1670" y="1634"/>
                  </a:lnTo>
                  <a:lnTo>
                    <a:pt x="1671" y="1653"/>
                  </a:lnTo>
                  <a:lnTo>
                    <a:pt x="1672" y="1671"/>
                  </a:lnTo>
                  <a:lnTo>
                    <a:pt x="1677" y="1706"/>
                  </a:lnTo>
                  <a:lnTo>
                    <a:pt x="1677" y="1706"/>
                  </a:lnTo>
                  <a:lnTo>
                    <a:pt x="1684" y="1711"/>
                  </a:lnTo>
                  <a:lnTo>
                    <a:pt x="1691" y="1713"/>
                  </a:lnTo>
                  <a:lnTo>
                    <a:pt x="1698" y="1715"/>
                  </a:lnTo>
                  <a:lnTo>
                    <a:pt x="1705" y="1715"/>
                  </a:lnTo>
                  <a:lnTo>
                    <a:pt x="1718" y="1715"/>
                  </a:lnTo>
                  <a:lnTo>
                    <a:pt x="1725" y="1716"/>
                  </a:lnTo>
                  <a:lnTo>
                    <a:pt x="1732" y="1717"/>
                  </a:lnTo>
                  <a:lnTo>
                    <a:pt x="1732" y="1717"/>
                  </a:lnTo>
                  <a:lnTo>
                    <a:pt x="1730" y="1709"/>
                  </a:lnTo>
                  <a:lnTo>
                    <a:pt x="1729" y="1700"/>
                  </a:lnTo>
                  <a:lnTo>
                    <a:pt x="1729" y="1692"/>
                  </a:lnTo>
                  <a:lnTo>
                    <a:pt x="1730" y="1685"/>
                  </a:lnTo>
                  <a:lnTo>
                    <a:pt x="1733" y="1677"/>
                  </a:lnTo>
                  <a:lnTo>
                    <a:pt x="1736" y="1672"/>
                  </a:lnTo>
                  <a:lnTo>
                    <a:pt x="1740" y="1667"/>
                  </a:lnTo>
                  <a:lnTo>
                    <a:pt x="1746" y="1661"/>
                  </a:lnTo>
                  <a:lnTo>
                    <a:pt x="1751" y="1658"/>
                  </a:lnTo>
                  <a:lnTo>
                    <a:pt x="1757" y="1656"/>
                  </a:lnTo>
                  <a:lnTo>
                    <a:pt x="1764" y="1654"/>
                  </a:lnTo>
                  <a:lnTo>
                    <a:pt x="1770" y="1654"/>
                  </a:lnTo>
                  <a:lnTo>
                    <a:pt x="1778" y="1655"/>
                  </a:lnTo>
                  <a:lnTo>
                    <a:pt x="1784" y="1657"/>
                  </a:lnTo>
                  <a:lnTo>
                    <a:pt x="1791" y="1661"/>
                  </a:lnTo>
                  <a:lnTo>
                    <a:pt x="1797" y="1667"/>
                  </a:lnTo>
                  <a:lnTo>
                    <a:pt x="1797" y="1667"/>
                  </a:lnTo>
                  <a:lnTo>
                    <a:pt x="1799" y="1688"/>
                  </a:lnTo>
                  <a:lnTo>
                    <a:pt x="1800" y="1697"/>
                  </a:lnTo>
                  <a:lnTo>
                    <a:pt x="1804" y="1706"/>
                  </a:lnTo>
                  <a:lnTo>
                    <a:pt x="1804" y="1706"/>
                  </a:lnTo>
                  <a:lnTo>
                    <a:pt x="1807" y="1704"/>
                  </a:lnTo>
                  <a:lnTo>
                    <a:pt x="1811" y="1704"/>
                  </a:lnTo>
                  <a:lnTo>
                    <a:pt x="1820" y="1706"/>
                  </a:lnTo>
                  <a:lnTo>
                    <a:pt x="1820" y="1706"/>
                  </a:lnTo>
                  <a:lnTo>
                    <a:pt x="1825" y="1699"/>
                  </a:lnTo>
                  <a:lnTo>
                    <a:pt x="1828" y="1691"/>
                  </a:lnTo>
                  <a:lnTo>
                    <a:pt x="1830" y="1684"/>
                  </a:lnTo>
                  <a:lnTo>
                    <a:pt x="1832" y="1676"/>
                  </a:lnTo>
                  <a:lnTo>
                    <a:pt x="1833" y="1669"/>
                  </a:lnTo>
                  <a:lnTo>
                    <a:pt x="1833" y="1660"/>
                  </a:lnTo>
                  <a:lnTo>
                    <a:pt x="1831" y="1643"/>
                  </a:lnTo>
                  <a:lnTo>
                    <a:pt x="1829" y="1626"/>
                  </a:lnTo>
                  <a:lnTo>
                    <a:pt x="1825" y="1608"/>
                  </a:lnTo>
                  <a:lnTo>
                    <a:pt x="1822" y="1590"/>
                  </a:lnTo>
                  <a:lnTo>
                    <a:pt x="1820" y="1570"/>
                  </a:lnTo>
                  <a:lnTo>
                    <a:pt x="1820" y="1570"/>
                  </a:lnTo>
                  <a:lnTo>
                    <a:pt x="1802" y="1564"/>
                  </a:lnTo>
                  <a:lnTo>
                    <a:pt x="1785" y="1560"/>
                  </a:lnTo>
                  <a:lnTo>
                    <a:pt x="1768" y="1558"/>
                  </a:lnTo>
                  <a:lnTo>
                    <a:pt x="1750" y="1556"/>
                  </a:lnTo>
                  <a:lnTo>
                    <a:pt x="1733" y="1558"/>
                  </a:lnTo>
                  <a:lnTo>
                    <a:pt x="1716" y="1560"/>
                  </a:lnTo>
                  <a:lnTo>
                    <a:pt x="1698" y="1564"/>
                  </a:lnTo>
                  <a:lnTo>
                    <a:pt x="1681" y="1569"/>
                  </a:lnTo>
                  <a:lnTo>
                    <a:pt x="1681" y="1569"/>
                  </a:lnTo>
                  <a:close/>
                  <a:moveTo>
                    <a:pt x="791" y="1779"/>
                  </a:moveTo>
                  <a:lnTo>
                    <a:pt x="791" y="1779"/>
                  </a:lnTo>
                  <a:lnTo>
                    <a:pt x="790" y="1759"/>
                  </a:lnTo>
                  <a:lnTo>
                    <a:pt x="788" y="1750"/>
                  </a:lnTo>
                  <a:lnTo>
                    <a:pt x="787" y="1746"/>
                  </a:lnTo>
                  <a:lnTo>
                    <a:pt x="785" y="1744"/>
                  </a:lnTo>
                  <a:lnTo>
                    <a:pt x="785" y="1744"/>
                  </a:lnTo>
                  <a:lnTo>
                    <a:pt x="782" y="1742"/>
                  </a:lnTo>
                  <a:lnTo>
                    <a:pt x="779" y="1740"/>
                  </a:lnTo>
                  <a:lnTo>
                    <a:pt x="768" y="1737"/>
                  </a:lnTo>
                  <a:lnTo>
                    <a:pt x="756" y="1737"/>
                  </a:lnTo>
                  <a:lnTo>
                    <a:pt x="742" y="1739"/>
                  </a:lnTo>
                  <a:lnTo>
                    <a:pt x="712" y="1744"/>
                  </a:lnTo>
                  <a:lnTo>
                    <a:pt x="688" y="1747"/>
                  </a:lnTo>
                  <a:lnTo>
                    <a:pt x="688" y="1747"/>
                  </a:lnTo>
                  <a:lnTo>
                    <a:pt x="661" y="1751"/>
                  </a:lnTo>
                  <a:lnTo>
                    <a:pt x="636" y="1756"/>
                  </a:lnTo>
                  <a:lnTo>
                    <a:pt x="614" y="1758"/>
                  </a:lnTo>
                  <a:lnTo>
                    <a:pt x="605" y="1759"/>
                  </a:lnTo>
                  <a:lnTo>
                    <a:pt x="598" y="1759"/>
                  </a:lnTo>
                  <a:lnTo>
                    <a:pt x="598" y="1759"/>
                  </a:lnTo>
                  <a:lnTo>
                    <a:pt x="586" y="1765"/>
                  </a:lnTo>
                  <a:lnTo>
                    <a:pt x="575" y="1770"/>
                  </a:lnTo>
                  <a:lnTo>
                    <a:pt x="554" y="1779"/>
                  </a:lnTo>
                  <a:lnTo>
                    <a:pt x="554" y="1779"/>
                  </a:lnTo>
                  <a:lnTo>
                    <a:pt x="554" y="1782"/>
                  </a:lnTo>
                  <a:lnTo>
                    <a:pt x="553" y="1785"/>
                  </a:lnTo>
                  <a:lnTo>
                    <a:pt x="549" y="1788"/>
                  </a:lnTo>
                  <a:lnTo>
                    <a:pt x="545" y="1791"/>
                  </a:lnTo>
                  <a:lnTo>
                    <a:pt x="541" y="1794"/>
                  </a:lnTo>
                  <a:lnTo>
                    <a:pt x="541" y="1794"/>
                  </a:lnTo>
                  <a:lnTo>
                    <a:pt x="543" y="1830"/>
                  </a:lnTo>
                  <a:lnTo>
                    <a:pt x="545" y="1867"/>
                  </a:lnTo>
                  <a:lnTo>
                    <a:pt x="546" y="1885"/>
                  </a:lnTo>
                  <a:lnTo>
                    <a:pt x="549" y="1903"/>
                  </a:lnTo>
                  <a:lnTo>
                    <a:pt x="552" y="1919"/>
                  </a:lnTo>
                  <a:lnTo>
                    <a:pt x="556" y="1936"/>
                  </a:lnTo>
                  <a:lnTo>
                    <a:pt x="556" y="1936"/>
                  </a:lnTo>
                  <a:lnTo>
                    <a:pt x="556" y="1946"/>
                  </a:lnTo>
                  <a:lnTo>
                    <a:pt x="556" y="1956"/>
                  </a:lnTo>
                  <a:lnTo>
                    <a:pt x="557" y="1966"/>
                  </a:lnTo>
                  <a:lnTo>
                    <a:pt x="559" y="1975"/>
                  </a:lnTo>
                  <a:lnTo>
                    <a:pt x="561" y="1985"/>
                  </a:lnTo>
                  <a:lnTo>
                    <a:pt x="565" y="1993"/>
                  </a:lnTo>
                  <a:lnTo>
                    <a:pt x="573" y="2013"/>
                  </a:lnTo>
                  <a:lnTo>
                    <a:pt x="573" y="2013"/>
                  </a:lnTo>
                  <a:lnTo>
                    <a:pt x="584" y="2014"/>
                  </a:lnTo>
                  <a:lnTo>
                    <a:pt x="595" y="2015"/>
                  </a:lnTo>
                  <a:lnTo>
                    <a:pt x="617" y="2012"/>
                  </a:lnTo>
                  <a:lnTo>
                    <a:pt x="629" y="2010"/>
                  </a:lnTo>
                  <a:lnTo>
                    <a:pt x="640" y="2010"/>
                  </a:lnTo>
                  <a:lnTo>
                    <a:pt x="651" y="2013"/>
                  </a:lnTo>
                  <a:lnTo>
                    <a:pt x="657" y="2015"/>
                  </a:lnTo>
                  <a:lnTo>
                    <a:pt x="661" y="2018"/>
                  </a:lnTo>
                  <a:lnTo>
                    <a:pt x="661" y="2018"/>
                  </a:lnTo>
                  <a:lnTo>
                    <a:pt x="659" y="1999"/>
                  </a:lnTo>
                  <a:lnTo>
                    <a:pt x="656" y="1978"/>
                  </a:lnTo>
                  <a:lnTo>
                    <a:pt x="656" y="1978"/>
                  </a:lnTo>
                  <a:lnTo>
                    <a:pt x="634" y="1979"/>
                  </a:lnTo>
                  <a:lnTo>
                    <a:pt x="624" y="1979"/>
                  </a:lnTo>
                  <a:lnTo>
                    <a:pt x="616" y="1980"/>
                  </a:lnTo>
                  <a:lnTo>
                    <a:pt x="616" y="1980"/>
                  </a:lnTo>
                  <a:lnTo>
                    <a:pt x="611" y="1974"/>
                  </a:lnTo>
                  <a:lnTo>
                    <a:pt x="605" y="1967"/>
                  </a:lnTo>
                  <a:lnTo>
                    <a:pt x="601" y="1958"/>
                  </a:lnTo>
                  <a:lnTo>
                    <a:pt x="597" y="1949"/>
                  </a:lnTo>
                  <a:lnTo>
                    <a:pt x="595" y="1940"/>
                  </a:lnTo>
                  <a:lnTo>
                    <a:pt x="593" y="1930"/>
                  </a:lnTo>
                  <a:lnTo>
                    <a:pt x="589" y="1910"/>
                  </a:lnTo>
                  <a:lnTo>
                    <a:pt x="588" y="1887"/>
                  </a:lnTo>
                  <a:lnTo>
                    <a:pt x="587" y="1864"/>
                  </a:lnTo>
                  <a:lnTo>
                    <a:pt x="587" y="1840"/>
                  </a:lnTo>
                  <a:lnTo>
                    <a:pt x="586" y="1817"/>
                  </a:lnTo>
                  <a:lnTo>
                    <a:pt x="586" y="1817"/>
                  </a:lnTo>
                  <a:lnTo>
                    <a:pt x="590" y="1811"/>
                  </a:lnTo>
                  <a:lnTo>
                    <a:pt x="596" y="1805"/>
                  </a:lnTo>
                  <a:lnTo>
                    <a:pt x="601" y="1801"/>
                  </a:lnTo>
                  <a:lnTo>
                    <a:pt x="609" y="1796"/>
                  </a:lnTo>
                  <a:lnTo>
                    <a:pt x="609" y="1796"/>
                  </a:lnTo>
                  <a:lnTo>
                    <a:pt x="614" y="1795"/>
                  </a:lnTo>
                  <a:lnTo>
                    <a:pt x="620" y="1794"/>
                  </a:lnTo>
                  <a:lnTo>
                    <a:pt x="636" y="1792"/>
                  </a:lnTo>
                  <a:lnTo>
                    <a:pt x="656" y="1791"/>
                  </a:lnTo>
                  <a:lnTo>
                    <a:pt x="675" y="1789"/>
                  </a:lnTo>
                  <a:lnTo>
                    <a:pt x="675" y="1789"/>
                  </a:lnTo>
                  <a:lnTo>
                    <a:pt x="681" y="1787"/>
                  </a:lnTo>
                  <a:lnTo>
                    <a:pt x="688" y="1785"/>
                  </a:lnTo>
                  <a:lnTo>
                    <a:pt x="694" y="1782"/>
                  </a:lnTo>
                  <a:lnTo>
                    <a:pt x="701" y="1781"/>
                  </a:lnTo>
                  <a:lnTo>
                    <a:pt x="701" y="1781"/>
                  </a:lnTo>
                  <a:lnTo>
                    <a:pt x="709" y="1781"/>
                  </a:lnTo>
                  <a:lnTo>
                    <a:pt x="719" y="1781"/>
                  </a:lnTo>
                  <a:lnTo>
                    <a:pt x="727" y="1783"/>
                  </a:lnTo>
                  <a:lnTo>
                    <a:pt x="737" y="1785"/>
                  </a:lnTo>
                  <a:lnTo>
                    <a:pt x="752" y="1790"/>
                  </a:lnTo>
                  <a:lnTo>
                    <a:pt x="758" y="1793"/>
                  </a:lnTo>
                  <a:lnTo>
                    <a:pt x="763" y="1796"/>
                  </a:lnTo>
                  <a:lnTo>
                    <a:pt x="763" y="1796"/>
                  </a:lnTo>
                  <a:lnTo>
                    <a:pt x="771" y="1835"/>
                  </a:lnTo>
                  <a:lnTo>
                    <a:pt x="776" y="1856"/>
                  </a:lnTo>
                  <a:lnTo>
                    <a:pt x="779" y="1878"/>
                  </a:lnTo>
                  <a:lnTo>
                    <a:pt x="780" y="1899"/>
                  </a:lnTo>
                  <a:lnTo>
                    <a:pt x="780" y="1922"/>
                  </a:lnTo>
                  <a:lnTo>
                    <a:pt x="779" y="1931"/>
                  </a:lnTo>
                  <a:lnTo>
                    <a:pt x="778" y="1942"/>
                  </a:lnTo>
                  <a:lnTo>
                    <a:pt x="776" y="1952"/>
                  </a:lnTo>
                  <a:lnTo>
                    <a:pt x="772" y="1961"/>
                  </a:lnTo>
                  <a:lnTo>
                    <a:pt x="772" y="1961"/>
                  </a:lnTo>
                  <a:lnTo>
                    <a:pt x="764" y="1964"/>
                  </a:lnTo>
                  <a:lnTo>
                    <a:pt x="757" y="1968"/>
                  </a:lnTo>
                  <a:lnTo>
                    <a:pt x="750" y="1970"/>
                  </a:lnTo>
                  <a:lnTo>
                    <a:pt x="740" y="1969"/>
                  </a:lnTo>
                  <a:lnTo>
                    <a:pt x="740" y="1969"/>
                  </a:lnTo>
                  <a:lnTo>
                    <a:pt x="739" y="1971"/>
                  </a:lnTo>
                  <a:lnTo>
                    <a:pt x="739" y="1973"/>
                  </a:lnTo>
                  <a:lnTo>
                    <a:pt x="740" y="1978"/>
                  </a:lnTo>
                  <a:lnTo>
                    <a:pt x="741" y="1984"/>
                  </a:lnTo>
                  <a:lnTo>
                    <a:pt x="742" y="1990"/>
                  </a:lnTo>
                  <a:lnTo>
                    <a:pt x="742" y="1990"/>
                  </a:lnTo>
                  <a:lnTo>
                    <a:pt x="755" y="1988"/>
                  </a:lnTo>
                  <a:lnTo>
                    <a:pt x="772" y="1987"/>
                  </a:lnTo>
                  <a:lnTo>
                    <a:pt x="781" y="1986"/>
                  </a:lnTo>
                  <a:lnTo>
                    <a:pt x="790" y="1984"/>
                  </a:lnTo>
                  <a:lnTo>
                    <a:pt x="797" y="1980"/>
                  </a:lnTo>
                  <a:lnTo>
                    <a:pt x="805" y="1976"/>
                  </a:lnTo>
                  <a:lnTo>
                    <a:pt x="805" y="1976"/>
                  </a:lnTo>
                  <a:lnTo>
                    <a:pt x="808" y="1967"/>
                  </a:lnTo>
                  <a:lnTo>
                    <a:pt x="810" y="1955"/>
                  </a:lnTo>
                  <a:lnTo>
                    <a:pt x="812" y="1943"/>
                  </a:lnTo>
                  <a:lnTo>
                    <a:pt x="813" y="1931"/>
                  </a:lnTo>
                  <a:lnTo>
                    <a:pt x="812" y="1918"/>
                  </a:lnTo>
                  <a:lnTo>
                    <a:pt x="812" y="1906"/>
                  </a:lnTo>
                  <a:lnTo>
                    <a:pt x="809" y="1879"/>
                  </a:lnTo>
                  <a:lnTo>
                    <a:pt x="803" y="1852"/>
                  </a:lnTo>
                  <a:lnTo>
                    <a:pt x="799" y="1826"/>
                  </a:lnTo>
                  <a:lnTo>
                    <a:pt x="794" y="1802"/>
                  </a:lnTo>
                  <a:lnTo>
                    <a:pt x="791" y="1779"/>
                  </a:lnTo>
                  <a:lnTo>
                    <a:pt x="791" y="1779"/>
                  </a:lnTo>
                  <a:close/>
                  <a:moveTo>
                    <a:pt x="1837" y="1901"/>
                  </a:moveTo>
                  <a:lnTo>
                    <a:pt x="1837" y="1901"/>
                  </a:lnTo>
                  <a:lnTo>
                    <a:pt x="1839" y="1901"/>
                  </a:lnTo>
                  <a:lnTo>
                    <a:pt x="1841" y="1901"/>
                  </a:lnTo>
                  <a:lnTo>
                    <a:pt x="1844" y="1898"/>
                  </a:lnTo>
                  <a:lnTo>
                    <a:pt x="1845" y="1896"/>
                  </a:lnTo>
                  <a:lnTo>
                    <a:pt x="1845" y="1895"/>
                  </a:lnTo>
                  <a:lnTo>
                    <a:pt x="1844" y="1894"/>
                  </a:lnTo>
                  <a:lnTo>
                    <a:pt x="1844" y="1894"/>
                  </a:lnTo>
                  <a:lnTo>
                    <a:pt x="1846" y="1889"/>
                  </a:lnTo>
                  <a:lnTo>
                    <a:pt x="1848" y="1885"/>
                  </a:lnTo>
                  <a:lnTo>
                    <a:pt x="1851" y="1873"/>
                  </a:lnTo>
                  <a:lnTo>
                    <a:pt x="1852" y="1860"/>
                  </a:lnTo>
                  <a:lnTo>
                    <a:pt x="1852" y="1843"/>
                  </a:lnTo>
                  <a:lnTo>
                    <a:pt x="1851" y="1827"/>
                  </a:lnTo>
                  <a:lnTo>
                    <a:pt x="1848" y="1811"/>
                  </a:lnTo>
                  <a:lnTo>
                    <a:pt x="1845" y="1795"/>
                  </a:lnTo>
                  <a:lnTo>
                    <a:pt x="1842" y="1781"/>
                  </a:lnTo>
                  <a:lnTo>
                    <a:pt x="1842" y="1781"/>
                  </a:lnTo>
                  <a:lnTo>
                    <a:pt x="1836" y="1781"/>
                  </a:lnTo>
                  <a:lnTo>
                    <a:pt x="1827" y="1781"/>
                  </a:lnTo>
                  <a:lnTo>
                    <a:pt x="1821" y="1782"/>
                  </a:lnTo>
                  <a:lnTo>
                    <a:pt x="1817" y="1783"/>
                  </a:lnTo>
                  <a:lnTo>
                    <a:pt x="1816" y="1785"/>
                  </a:lnTo>
                  <a:lnTo>
                    <a:pt x="1816" y="1785"/>
                  </a:lnTo>
                  <a:lnTo>
                    <a:pt x="1820" y="1793"/>
                  </a:lnTo>
                  <a:lnTo>
                    <a:pt x="1821" y="1801"/>
                  </a:lnTo>
                  <a:lnTo>
                    <a:pt x="1821" y="1809"/>
                  </a:lnTo>
                  <a:lnTo>
                    <a:pt x="1820" y="1817"/>
                  </a:lnTo>
                  <a:lnTo>
                    <a:pt x="1817" y="1823"/>
                  </a:lnTo>
                  <a:lnTo>
                    <a:pt x="1814" y="1831"/>
                  </a:lnTo>
                  <a:lnTo>
                    <a:pt x="1811" y="1836"/>
                  </a:lnTo>
                  <a:lnTo>
                    <a:pt x="1806" y="1841"/>
                  </a:lnTo>
                  <a:lnTo>
                    <a:pt x="1800" y="1847"/>
                  </a:lnTo>
                  <a:lnTo>
                    <a:pt x="1795" y="1850"/>
                  </a:lnTo>
                  <a:lnTo>
                    <a:pt x="1789" y="1853"/>
                  </a:lnTo>
                  <a:lnTo>
                    <a:pt x="1783" y="1855"/>
                  </a:lnTo>
                  <a:lnTo>
                    <a:pt x="1777" y="1855"/>
                  </a:lnTo>
                  <a:lnTo>
                    <a:pt x="1770" y="1854"/>
                  </a:lnTo>
                  <a:lnTo>
                    <a:pt x="1765" y="1852"/>
                  </a:lnTo>
                  <a:lnTo>
                    <a:pt x="1760" y="1849"/>
                  </a:lnTo>
                  <a:lnTo>
                    <a:pt x="1760" y="1849"/>
                  </a:lnTo>
                  <a:lnTo>
                    <a:pt x="1755" y="1843"/>
                  </a:lnTo>
                  <a:lnTo>
                    <a:pt x="1752" y="1836"/>
                  </a:lnTo>
                  <a:lnTo>
                    <a:pt x="1747" y="1822"/>
                  </a:lnTo>
                  <a:lnTo>
                    <a:pt x="1747" y="1822"/>
                  </a:lnTo>
                  <a:lnTo>
                    <a:pt x="1744" y="1813"/>
                  </a:lnTo>
                  <a:lnTo>
                    <a:pt x="1742" y="1804"/>
                  </a:lnTo>
                  <a:lnTo>
                    <a:pt x="1740" y="1794"/>
                  </a:lnTo>
                  <a:lnTo>
                    <a:pt x="1737" y="1785"/>
                  </a:lnTo>
                  <a:lnTo>
                    <a:pt x="1737" y="1785"/>
                  </a:lnTo>
                  <a:lnTo>
                    <a:pt x="1722" y="1786"/>
                  </a:lnTo>
                  <a:lnTo>
                    <a:pt x="1709" y="1787"/>
                  </a:lnTo>
                  <a:lnTo>
                    <a:pt x="1698" y="1788"/>
                  </a:lnTo>
                  <a:lnTo>
                    <a:pt x="1685" y="1789"/>
                  </a:lnTo>
                  <a:lnTo>
                    <a:pt x="1685" y="1789"/>
                  </a:lnTo>
                  <a:lnTo>
                    <a:pt x="1685" y="1805"/>
                  </a:lnTo>
                  <a:lnTo>
                    <a:pt x="1685" y="1822"/>
                  </a:lnTo>
                  <a:lnTo>
                    <a:pt x="1685" y="1830"/>
                  </a:lnTo>
                  <a:lnTo>
                    <a:pt x="1686" y="1837"/>
                  </a:lnTo>
                  <a:lnTo>
                    <a:pt x="1688" y="1842"/>
                  </a:lnTo>
                  <a:lnTo>
                    <a:pt x="1690" y="1847"/>
                  </a:lnTo>
                  <a:lnTo>
                    <a:pt x="1690" y="1847"/>
                  </a:lnTo>
                  <a:lnTo>
                    <a:pt x="1700" y="1854"/>
                  </a:lnTo>
                  <a:lnTo>
                    <a:pt x="1709" y="1862"/>
                  </a:lnTo>
                  <a:lnTo>
                    <a:pt x="1719" y="1869"/>
                  </a:lnTo>
                  <a:lnTo>
                    <a:pt x="1727" y="1877"/>
                  </a:lnTo>
                  <a:lnTo>
                    <a:pt x="1727" y="1877"/>
                  </a:lnTo>
                  <a:lnTo>
                    <a:pt x="1747" y="1897"/>
                  </a:lnTo>
                  <a:lnTo>
                    <a:pt x="1766" y="1916"/>
                  </a:lnTo>
                  <a:lnTo>
                    <a:pt x="1785" y="1933"/>
                  </a:lnTo>
                  <a:lnTo>
                    <a:pt x="1795" y="1942"/>
                  </a:lnTo>
                  <a:lnTo>
                    <a:pt x="1805" y="1948"/>
                  </a:lnTo>
                  <a:lnTo>
                    <a:pt x="1805" y="1948"/>
                  </a:lnTo>
                  <a:lnTo>
                    <a:pt x="1814" y="1938"/>
                  </a:lnTo>
                  <a:lnTo>
                    <a:pt x="1825" y="1926"/>
                  </a:lnTo>
                  <a:lnTo>
                    <a:pt x="1829" y="1921"/>
                  </a:lnTo>
                  <a:lnTo>
                    <a:pt x="1832" y="1914"/>
                  </a:lnTo>
                  <a:lnTo>
                    <a:pt x="1836" y="1908"/>
                  </a:lnTo>
                  <a:lnTo>
                    <a:pt x="1837" y="1901"/>
                  </a:lnTo>
                  <a:lnTo>
                    <a:pt x="1837" y="1901"/>
                  </a:lnTo>
                  <a:close/>
                  <a:moveTo>
                    <a:pt x="630" y="1813"/>
                  </a:moveTo>
                  <a:lnTo>
                    <a:pt x="630" y="1813"/>
                  </a:lnTo>
                  <a:lnTo>
                    <a:pt x="619" y="1815"/>
                  </a:lnTo>
                  <a:lnTo>
                    <a:pt x="613" y="1817"/>
                  </a:lnTo>
                  <a:lnTo>
                    <a:pt x="606" y="1820"/>
                  </a:lnTo>
                  <a:lnTo>
                    <a:pt x="601" y="1824"/>
                  </a:lnTo>
                  <a:lnTo>
                    <a:pt x="601" y="1824"/>
                  </a:lnTo>
                  <a:lnTo>
                    <a:pt x="601" y="1858"/>
                  </a:lnTo>
                  <a:lnTo>
                    <a:pt x="601" y="1877"/>
                  </a:lnTo>
                  <a:lnTo>
                    <a:pt x="602" y="1895"/>
                  </a:lnTo>
                  <a:lnTo>
                    <a:pt x="604" y="1913"/>
                  </a:lnTo>
                  <a:lnTo>
                    <a:pt x="608" y="1930"/>
                  </a:lnTo>
                  <a:lnTo>
                    <a:pt x="613" y="1946"/>
                  </a:lnTo>
                  <a:lnTo>
                    <a:pt x="616" y="1953"/>
                  </a:lnTo>
                  <a:lnTo>
                    <a:pt x="620" y="1959"/>
                  </a:lnTo>
                  <a:lnTo>
                    <a:pt x="620" y="1959"/>
                  </a:lnTo>
                  <a:lnTo>
                    <a:pt x="628" y="1960"/>
                  </a:lnTo>
                  <a:lnTo>
                    <a:pt x="636" y="1961"/>
                  </a:lnTo>
                  <a:lnTo>
                    <a:pt x="645" y="1961"/>
                  </a:lnTo>
                  <a:lnTo>
                    <a:pt x="649" y="1961"/>
                  </a:lnTo>
                  <a:lnTo>
                    <a:pt x="654" y="1959"/>
                  </a:lnTo>
                  <a:lnTo>
                    <a:pt x="654" y="1959"/>
                  </a:lnTo>
                  <a:lnTo>
                    <a:pt x="656" y="1927"/>
                  </a:lnTo>
                  <a:lnTo>
                    <a:pt x="657" y="1912"/>
                  </a:lnTo>
                  <a:lnTo>
                    <a:pt x="660" y="1899"/>
                  </a:lnTo>
                  <a:lnTo>
                    <a:pt x="660" y="1899"/>
                  </a:lnTo>
                  <a:lnTo>
                    <a:pt x="664" y="1895"/>
                  </a:lnTo>
                  <a:lnTo>
                    <a:pt x="671" y="1893"/>
                  </a:lnTo>
                  <a:lnTo>
                    <a:pt x="677" y="1891"/>
                  </a:lnTo>
                  <a:lnTo>
                    <a:pt x="684" y="1891"/>
                  </a:lnTo>
                  <a:lnTo>
                    <a:pt x="699" y="1893"/>
                  </a:lnTo>
                  <a:lnTo>
                    <a:pt x="714" y="1896"/>
                  </a:lnTo>
                  <a:lnTo>
                    <a:pt x="714" y="1896"/>
                  </a:lnTo>
                  <a:lnTo>
                    <a:pt x="718" y="1901"/>
                  </a:lnTo>
                  <a:lnTo>
                    <a:pt x="721" y="1908"/>
                  </a:lnTo>
                  <a:lnTo>
                    <a:pt x="726" y="1921"/>
                  </a:lnTo>
                  <a:lnTo>
                    <a:pt x="732" y="1933"/>
                  </a:lnTo>
                  <a:lnTo>
                    <a:pt x="735" y="1939"/>
                  </a:lnTo>
                  <a:lnTo>
                    <a:pt x="738" y="1944"/>
                  </a:lnTo>
                  <a:lnTo>
                    <a:pt x="738" y="1944"/>
                  </a:lnTo>
                  <a:lnTo>
                    <a:pt x="745" y="1945"/>
                  </a:lnTo>
                  <a:lnTo>
                    <a:pt x="751" y="1945"/>
                  </a:lnTo>
                  <a:lnTo>
                    <a:pt x="756" y="1944"/>
                  </a:lnTo>
                  <a:lnTo>
                    <a:pt x="761" y="1941"/>
                  </a:lnTo>
                  <a:lnTo>
                    <a:pt x="761" y="1941"/>
                  </a:lnTo>
                  <a:lnTo>
                    <a:pt x="763" y="1924"/>
                  </a:lnTo>
                  <a:lnTo>
                    <a:pt x="764" y="1906"/>
                  </a:lnTo>
                  <a:lnTo>
                    <a:pt x="764" y="1886"/>
                  </a:lnTo>
                  <a:lnTo>
                    <a:pt x="763" y="1867"/>
                  </a:lnTo>
                  <a:lnTo>
                    <a:pt x="760" y="1848"/>
                  </a:lnTo>
                  <a:lnTo>
                    <a:pt x="757" y="1839"/>
                  </a:lnTo>
                  <a:lnTo>
                    <a:pt x="754" y="1831"/>
                  </a:lnTo>
                  <a:lnTo>
                    <a:pt x="751" y="1822"/>
                  </a:lnTo>
                  <a:lnTo>
                    <a:pt x="747" y="1815"/>
                  </a:lnTo>
                  <a:lnTo>
                    <a:pt x="742" y="1808"/>
                  </a:lnTo>
                  <a:lnTo>
                    <a:pt x="736" y="1802"/>
                  </a:lnTo>
                  <a:lnTo>
                    <a:pt x="736" y="1802"/>
                  </a:lnTo>
                  <a:lnTo>
                    <a:pt x="721" y="1802"/>
                  </a:lnTo>
                  <a:lnTo>
                    <a:pt x="706" y="1802"/>
                  </a:lnTo>
                  <a:lnTo>
                    <a:pt x="692" y="1803"/>
                  </a:lnTo>
                  <a:lnTo>
                    <a:pt x="679" y="1805"/>
                  </a:lnTo>
                  <a:lnTo>
                    <a:pt x="654" y="1809"/>
                  </a:lnTo>
                  <a:lnTo>
                    <a:pt x="630" y="1813"/>
                  </a:lnTo>
                  <a:lnTo>
                    <a:pt x="630" y="1813"/>
                  </a:lnTo>
                  <a:close/>
                  <a:moveTo>
                    <a:pt x="718" y="1952"/>
                  </a:moveTo>
                  <a:lnTo>
                    <a:pt x="718" y="1952"/>
                  </a:lnTo>
                  <a:lnTo>
                    <a:pt x="719" y="1953"/>
                  </a:lnTo>
                  <a:lnTo>
                    <a:pt x="720" y="1953"/>
                  </a:lnTo>
                  <a:lnTo>
                    <a:pt x="721" y="1954"/>
                  </a:lnTo>
                  <a:lnTo>
                    <a:pt x="721" y="1952"/>
                  </a:lnTo>
                  <a:lnTo>
                    <a:pt x="721" y="1952"/>
                  </a:lnTo>
                  <a:lnTo>
                    <a:pt x="718" y="1943"/>
                  </a:lnTo>
                  <a:lnTo>
                    <a:pt x="716" y="1933"/>
                  </a:lnTo>
                  <a:lnTo>
                    <a:pt x="711" y="1923"/>
                  </a:lnTo>
                  <a:lnTo>
                    <a:pt x="706" y="1913"/>
                  </a:lnTo>
                  <a:lnTo>
                    <a:pt x="706" y="1913"/>
                  </a:lnTo>
                  <a:lnTo>
                    <a:pt x="701" y="1911"/>
                  </a:lnTo>
                  <a:lnTo>
                    <a:pt x="693" y="1911"/>
                  </a:lnTo>
                  <a:lnTo>
                    <a:pt x="687" y="1911"/>
                  </a:lnTo>
                  <a:lnTo>
                    <a:pt x="682" y="1911"/>
                  </a:lnTo>
                  <a:lnTo>
                    <a:pt x="682" y="1911"/>
                  </a:lnTo>
                  <a:lnTo>
                    <a:pt x="677" y="1917"/>
                  </a:lnTo>
                  <a:lnTo>
                    <a:pt x="674" y="1927"/>
                  </a:lnTo>
                  <a:lnTo>
                    <a:pt x="672" y="1938"/>
                  </a:lnTo>
                  <a:lnTo>
                    <a:pt x="671" y="1949"/>
                  </a:lnTo>
                  <a:lnTo>
                    <a:pt x="670" y="1962"/>
                  </a:lnTo>
                  <a:lnTo>
                    <a:pt x="670" y="1974"/>
                  </a:lnTo>
                  <a:lnTo>
                    <a:pt x="671" y="1998"/>
                  </a:lnTo>
                  <a:lnTo>
                    <a:pt x="671" y="1998"/>
                  </a:lnTo>
                  <a:lnTo>
                    <a:pt x="673" y="2006"/>
                  </a:lnTo>
                  <a:lnTo>
                    <a:pt x="675" y="2016"/>
                  </a:lnTo>
                  <a:lnTo>
                    <a:pt x="680" y="2033"/>
                  </a:lnTo>
                  <a:lnTo>
                    <a:pt x="687" y="2049"/>
                  </a:lnTo>
                  <a:lnTo>
                    <a:pt x="693" y="2063"/>
                  </a:lnTo>
                  <a:lnTo>
                    <a:pt x="693" y="2063"/>
                  </a:lnTo>
                  <a:lnTo>
                    <a:pt x="703" y="2064"/>
                  </a:lnTo>
                  <a:lnTo>
                    <a:pt x="711" y="2064"/>
                  </a:lnTo>
                  <a:lnTo>
                    <a:pt x="721" y="2062"/>
                  </a:lnTo>
                  <a:lnTo>
                    <a:pt x="729" y="2059"/>
                  </a:lnTo>
                  <a:lnTo>
                    <a:pt x="729" y="2059"/>
                  </a:lnTo>
                  <a:lnTo>
                    <a:pt x="731" y="2047"/>
                  </a:lnTo>
                  <a:lnTo>
                    <a:pt x="732" y="2033"/>
                  </a:lnTo>
                  <a:lnTo>
                    <a:pt x="731" y="2019"/>
                  </a:lnTo>
                  <a:lnTo>
                    <a:pt x="730" y="2005"/>
                  </a:lnTo>
                  <a:lnTo>
                    <a:pt x="727" y="1991"/>
                  </a:lnTo>
                  <a:lnTo>
                    <a:pt x="724" y="1977"/>
                  </a:lnTo>
                  <a:lnTo>
                    <a:pt x="718" y="1952"/>
                  </a:lnTo>
                  <a:lnTo>
                    <a:pt x="718" y="1952"/>
                  </a:lnTo>
                  <a:close/>
                  <a:moveTo>
                    <a:pt x="798" y="2098"/>
                  </a:moveTo>
                  <a:lnTo>
                    <a:pt x="798" y="2098"/>
                  </a:lnTo>
                  <a:lnTo>
                    <a:pt x="799" y="2088"/>
                  </a:lnTo>
                  <a:lnTo>
                    <a:pt x="799" y="2075"/>
                  </a:lnTo>
                  <a:lnTo>
                    <a:pt x="797" y="2046"/>
                  </a:lnTo>
                  <a:lnTo>
                    <a:pt x="795" y="2032"/>
                  </a:lnTo>
                  <a:lnTo>
                    <a:pt x="793" y="2019"/>
                  </a:lnTo>
                  <a:lnTo>
                    <a:pt x="791" y="2008"/>
                  </a:lnTo>
                  <a:lnTo>
                    <a:pt x="787" y="2001"/>
                  </a:lnTo>
                  <a:lnTo>
                    <a:pt x="787" y="2001"/>
                  </a:lnTo>
                  <a:lnTo>
                    <a:pt x="777" y="2005"/>
                  </a:lnTo>
                  <a:lnTo>
                    <a:pt x="767" y="2010"/>
                  </a:lnTo>
                  <a:lnTo>
                    <a:pt x="758" y="2015"/>
                  </a:lnTo>
                  <a:lnTo>
                    <a:pt x="750" y="2018"/>
                  </a:lnTo>
                  <a:lnTo>
                    <a:pt x="750" y="2018"/>
                  </a:lnTo>
                  <a:lnTo>
                    <a:pt x="751" y="2031"/>
                  </a:lnTo>
                  <a:lnTo>
                    <a:pt x="750" y="2045"/>
                  </a:lnTo>
                  <a:lnTo>
                    <a:pt x="749" y="2051"/>
                  </a:lnTo>
                  <a:lnTo>
                    <a:pt x="748" y="2058"/>
                  </a:lnTo>
                  <a:lnTo>
                    <a:pt x="746" y="2063"/>
                  </a:lnTo>
                  <a:lnTo>
                    <a:pt x="742" y="2069"/>
                  </a:lnTo>
                  <a:lnTo>
                    <a:pt x="738" y="2074"/>
                  </a:lnTo>
                  <a:lnTo>
                    <a:pt x="734" y="2078"/>
                  </a:lnTo>
                  <a:lnTo>
                    <a:pt x="729" y="2081"/>
                  </a:lnTo>
                  <a:lnTo>
                    <a:pt x="723" y="2084"/>
                  </a:lnTo>
                  <a:lnTo>
                    <a:pt x="716" y="2085"/>
                  </a:lnTo>
                  <a:lnTo>
                    <a:pt x="708" y="2086"/>
                  </a:lnTo>
                  <a:lnTo>
                    <a:pt x="700" y="2085"/>
                  </a:lnTo>
                  <a:lnTo>
                    <a:pt x="690" y="2083"/>
                  </a:lnTo>
                  <a:lnTo>
                    <a:pt x="690" y="2083"/>
                  </a:lnTo>
                  <a:lnTo>
                    <a:pt x="684" y="2078"/>
                  </a:lnTo>
                  <a:lnTo>
                    <a:pt x="679" y="2072"/>
                  </a:lnTo>
                  <a:lnTo>
                    <a:pt x="676" y="2064"/>
                  </a:lnTo>
                  <a:lnTo>
                    <a:pt x="673" y="2057"/>
                  </a:lnTo>
                  <a:lnTo>
                    <a:pt x="667" y="2039"/>
                  </a:lnTo>
                  <a:lnTo>
                    <a:pt x="661" y="2023"/>
                  </a:lnTo>
                  <a:lnTo>
                    <a:pt x="661" y="2023"/>
                  </a:lnTo>
                  <a:lnTo>
                    <a:pt x="660" y="2027"/>
                  </a:lnTo>
                  <a:lnTo>
                    <a:pt x="658" y="2030"/>
                  </a:lnTo>
                  <a:lnTo>
                    <a:pt x="655" y="2031"/>
                  </a:lnTo>
                  <a:lnTo>
                    <a:pt x="650" y="2032"/>
                  </a:lnTo>
                  <a:lnTo>
                    <a:pt x="643" y="2032"/>
                  </a:lnTo>
                  <a:lnTo>
                    <a:pt x="640" y="2032"/>
                  </a:lnTo>
                  <a:lnTo>
                    <a:pt x="638" y="2033"/>
                  </a:lnTo>
                  <a:lnTo>
                    <a:pt x="638" y="2033"/>
                  </a:lnTo>
                  <a:lnTo>
                    <a:pt x="642" y="2044"/>
                  </a:lnTo>
                  <a:lnTo>
                    <a:pt x="645" y="2057"/>
                  </a:lnTo>
                  <a:lnTo>
                    <a:pt x="647" y="2069"/>
                  </a:lnTo>
                  <a:lnTo>
                    <a:pt x="649" y="2084"/>
                  </a:lnTo>
                  <a:lnTo>
                    <a:pt x="652" y="2112"/>
                  </a:lnTo>
                  <a:lnTo>
                    <a:pt x="655" y="2126"/>
                  </a:lnTo>
                  <a:lnTo>
                    <a:pt x="658" y="2138"/>
                  </a:lnTo>
                  <a:lnTo>
                    <a:pt x="658" y="2138"/>
                  </a:lnTo>
                  <a:lnTo>
                    <a:pt x="679" y="2151"/>
                  </a:lnTo>
                  <a:lnTo>
                    <a:pt x="700" y="2165"/>
                  </a:lnTo>
                  <a:lnTo>
                    <a:pt x="721" y="2179"/>
                  </a:lnTo>
                  <a:lnTo>
                    <a:pt x="733" y="2185"/>
                  </a:lnTo>
                  <a:lnTo>
                    <a:pt x="745" y="2190"/>
                  </a:lnTo>
                  <a:lnTo>
                    <a:pt x="745" y="2190"/>
                  </a:lnTo>
                  <a:lnTo>
                    <a:pt x="755" y="2185"/>
                  </a:lnTo>
                  <a:lnTo>
                    <a:pt x="765" y="2178"/>
                  </a:lnTo>
                  <a:lnTo>
                    <a:pt x="773" y="2168"/>
                  </a:lnTo>
                  <a:lnTo>
                    <a:pt x="781" y="2156"/>
                  </a:lnTo>
                  <a:lnTo>
                    <a:pt x="787" y="2144"/>
                  </a:lnTo>
                  <a:lnTo>
                    <a:pt x="793" y="2130"/>
                  </a:lnTo>
                  <a:lnTo>
                    <a:pt x="796" y="2114"/>
                  </a:lnTo>
                  <a:lnTo>
                    <a:pt x="798" y="2098"/>
                  </a:lnTo>
                  <a:lnTo>
                    <a:pt x="798" y="209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57" name="Freeform 254">
              <a:extLst>
                <a:ext uri="{FF2B5EF4-FFF2-40B4-BE49-F238E27FC236}">
                  <a16:creationId xmlns:a16="http://schemas.microsoft.com/office/drawing/2014/main" id="{FF6F4CDA-4EDE-4758-B568-141905287BAF}"/>
                </a:ext>
              </a:extLst>
            </p:cNvPr>
            <p:cNvSpPr>
              <a:spLocks noEditPoints="1"/>
            </p:cNvSpPr>
            <p:nvPr/>
          </p:nvSpPr>
          <p:spPr bwMode="auto">
            <a:xfrm>
              <a:off x="6045201" y="3317875"/>
              <a:ext cx="190500" cy="322263"/>
            </a:xfrm>
            <a:custGeom>
              <a:avLst/>
              <a:gdLst/>
              <a:ahLst/>
              <a:cxnLst>
                <a:cxn ang="0">
                  <a:pos x="8" y="233"/>
                </a:cxn>
                <a:cxn ang="0">
                  <a:pos x="2" y="148"/>
                </a:cxn>
                <a:cxn ang="0">
                  <a:pos x="24" y="51"/>
                </a:cxn>
                <a:cxn ang="0">
                  <a:pos x="68" y="20"/>
                </a:cxn>
                <a:cxn ang="0">
                  <a:pos x="180" y="1"/>
                </a:cxn>
                <a:cxn ang="0">
                  <a:pos x="192" y="5"/>
                </a:cxn>
                <a:cxn ang="0">
                  <a:pos x="235" y="16"/>
                </a:cxn>
                <a:cxn ang="0">
                  <a:pos x="258" y="136"/>
                </a:cxn>
                <a:cxn ang="0">
                  <a:pos x="327" y="405"/>
                </a:cxn>
                <a:cxn ang="0">
                  <a:pos x="355" y="486"/>
                </a:cxn>
                <a:cxn ang="0">
                  <a:pos x="351" y="558"/>
                </a:cxn>
                <a:cxn ang="0">
                  <a:pos x="282" y="599"/>
                </a:cxn>
                <a:cxn ang="0">
                  <a:pos x="219" y="606"/>
                </a:cxn>
                <a:cxn ang="0">
                  <a:pos x="180" y="610"/>
                </a:cxn>
                <a:cxn ang="0">
                  <a:pos x="135" y="566"/>
                </a:cxn>
                <a:cxn ang="0">
                  <a:pos x="71" y="438"/>
                </a:cxn>
                <a:cxn ang="0">
                  <a:pos x="32" y="232"/>
                </a:cxn>
                <a:cxn ang="0">
                  <a:pos x="15" y="157"/>
                </a:cxn>
                <a:cxn ang="0">
                  <a:pos x="66" y="209"/>
                </a:cxn>
                <a:cxn ang="0">
                  <a:pos x="184" y="146"/>
                </a:cxn>
                <a:cxn ang="0">
                  <a:pos x="133" y="26"/>
                </a:cxn>
                <a:cxn ang="0">
                  <a:pos x="38" y="56"/>
                </a:cxn>
                <a:cxn ang="0">
                  <a:pos x="307" y="396"/>
                </a:cxn>
                <a:cxn ang="0">
                  <a:pos x="263" y="220"/>
                </a:cxn>
                <a:cxn ang="0">
                  <a:pos x="229" y="68"/>
                </a:cxn>
                <a:cxn ang="0">
                  <a:pos x="203" y="28"/>
                </a:cxn>
                <a:cxn ang="0">
                  <a:pos x="192" y="30"/>
                </a:cxn>
                <a:cxn ang="0">
                  <a:pos x="190" y="46"/>
                </a:cxn>
                <a:cxn ang="0">
                  <a:pos x="201" y="151"/>
                </a:cxn>
                <a:cxn ang="0">
                  <a:pos x="217" y="245"/>
                </a:cxn>
                <a:cxn ang="0">
                  <a:pos x="284" y="458"/>
                </a:cxn>
                <a:cxn ang="0">
                  <a:pos x="311" y="571"/>
                </a:cxn>
                <a:cxn ang="0">
                  <a:pos x="312" y="526"/>
                </a:cxn>
                <a:cxn ang="0">
                  <a:pos x="297" y="471"/>
                </a:cxn>
                <a:cxn ang="0">
                  <a:pos x="328" y="545"/>
                </a:cxn>
                <a:cxn ang="0">
                  <a:pos x="341" y="519"/>
                </a:cxn>
                <a:cxn ang="0">
                  <a:pos x="158" y="298"/>
                </a:cxn>
                <a:cxn ang="0">
                  <a:pos x="116" y="315"/>
                </a:cxn>
                <a:cxn ang="0">
                  <a:pos x="76" y="262"/>
                </a:cxn>
                <a:cxn ang="0">
                  <a:pos x="45" y="230"/>
                </a:cxn>
                <a:cxn ang="0">
                  <a:pos x="81" y="419"/>
                </a:cxn>
                <a:cxn ang="0">
                  <a:pos x="148" y="555"/>
                </a:cxn>
                <a:cxn ang="0">
                  <a:pos x="190" y="589"/>
                </a:cxn>
                <a:cxn ang="0">
                  <a:pos x="278" y="583"/>
                </a:cxn>
                <a:cxn ang="0">
                  <a:pos x="285" y="527"/>
                </a:cxn>
                <a:cxn ang="0">
                  <a:pos x="245" y="407"/>
                </a:cxn>
                <a:cxn ang="0">
                  <a:pos x="195" y="222"/>
                </a:cxn>
                <a:cxn ang="0">
                  <a:pos x="154" y="214"/>
                </a:cxn>
                <a:cxn ang="0">
                  <a:pos x="87" y="251"/>
                </a:cxn>
                <a:cxn ang="0">
                  <a:pos x="135" y="250"/>
                </a:cxn>
                <a:cxn ang="0">
                  <a:pos x="123" y="222"/>
                </a:cxn>
                <a:cxn ang="0">
                  <a:pos x="92" y="272"/>
                </a:cxn>
                <a:cxn ang="0">
                  <a:pos x="108" y="302"/>
                </a:cxn>
                <a:cxn ang="0">
                  <a:pos x="141" y="278"/>
                </a:cxn>
                <a:cxn ang="0">
                  <a:pos x="92" y="272"/>
                </a:cxn>
              </a:cxnLst>
              <a:rect l="0" t="0" r="r" b="b"/>
              <a:pathLst>
                <a:path w="361" h="611">
                  <a:moveTo>
                    <a:pt x="32" y="232"/>
                  </a:moveTo>
                  <a:lnTo>
                    <a:pt x="32" y="232"/>
                  </a:lnTo>
                  <a:lnTo>
                    <a:pt x="28" y="231"/>
                  </a:lnTo>
                  <a:lnTo>
                    <a:pt x="25" y="230"/>
                  </a:lnTo>
                  <a:lnTo>
                    <a:pt x="18" y="232"/>
                  </a:lnTo>
                  <a:lnTo>
                    <a:pt x="12" y="233"/>
                  </a:lnTo>
                  <a:lnTo>
                    <a:pt x="8" y="233"/>
                  </a:lnTo>
                  <a:lnTo>
                    <a:pt x="4" y="232"/>
                  </a:lnTo>
                  <a:lnTo>
                    <a:pt x="4" y="232"/>
                  </a:lnTo>
                  <a:lnTo>
                    <a:pt x="2" y="224"/>
                  </a:lnTo>
                  <a:lnTo>
                    <a:pt x="1" y="214"/>
                  </a:lnTo>
                  <a:lnTo>
                    <a:pt x="0" y="194"/>
                  </a:lnTo>
                  <a:lnTo>
                    <a:pt x="2" y="148"/>
                  </a:lnTo>
                  <a:lnTo>
                    <a:pt x="2" y="148"/>
                  </a:lnTo>
                  <a:lnTo>
                    <a:pt x="4" y="124"/>
                  </a:lnTo>
                  <a:lnTo>
                    <a:pt x="6" y="103"/>
                  </a:lnTo>
                  <a:lnTo>
                    <a:pt x="10" y="84"/>
                  </a:lnTo>
                  <a:lnTo>
                    <a:pt x="12" y="75"/>
                  </a:lnTo>
                  <a:lnTo>
                    <a:pt x="15" y="66"/>
                  </a:lnTo>
                  <a:lnTo>
                    <a:pt x="20" y="59"/>
                  </a:lnTo>
                  <a:lnTo>
                    <a:pt x="24" y="51"/>
                  </a:lnTo>
                  <a:lnTo>
                    <a:pt x="29" y="45"/>
                  </a:lnTo>
                  <a:lnTo>
                    <a:pt x="35" y="39"/>
                  </a:lnTo>
                  <a:lnTo>
                    <a:pt x="42" y="33"/>
                  </a:lnTo>
                  <a:lnTo>
                    <a:pt x="50" y="28"/>
                  </a:lnTo>
                  <a:lnTo>
                    <a:pt x="58" y="24"/>
                  </a:lnTo>
                  <a:lnTo>
                    <a:pt x="68" y="20"/>
                  </a:lnTo>
                  <a:lnTo>
                    <a:pt x="68" y="20"/>
                  </a:lnTo>
                  <a:lnTo>
                    <a:pt x="81" y="16"/>
                  </a:lnTo>
                  <a:lnTo>
                    <a:pt x="95" y="14"/>
                  </a:lnTo>
                  <a:lnTo>
                    <a:pt x="122" y="10"/>
                  </a:lnTo>
                  <a:lnTo>
                    <a:pt x="152" y="6"/>
                  </a:lnTo>
                  <a:lnTo>
                    <a:pt x="166" y="4"/>
                  </a:lnTo>
                  <a:lnTo>
                    <a:pt x="180" y="1"/>
                  </a:lnTo>
                  <a:lnTo>
                    <a:pt x="180" y="1"/>
                  </a:lnTo>
                  <a:lnTo>
                    <a:pt x="182" y="1"/>
                  </a:lnTo>
                  <a:lnTo>
                    <a:pt x="183" y="1"/>
                  </a:lnTo>
                  <a:lnTo>
                    <a:pt x="187" y="2"/>
                  </a:lnTo>
                  <a:lnTo>
                    <a:pt x="189" y="4"/>
                  </a:lnTo>
                  <a:lnTo>
                    <a:pt x="190" y="5"/>
                  </a:lnTo>
                  <a:lnTo>
                    <a:pt x="192" y="5"/>
                  </a:lnTo>
                  <a:lnTo>
                    <a:pt x="192" y="5"/>
                  </a:lnTo>
                  <a:lnTo>
                    <a:pt x="199" y="2"/>
                  </a:lnTo>
                  <a:lnTo>
                    <a:pt x="206" y="0"/>
                  </a:lnTo>
                  <a:lnTo>
                    <a:pt x="211" y="0"/>
                  </a:lnTo>
                  <a:lnTo>
                    <a:pt x="217" y="1"/>
                  </a:lnTo>
                  <a:lnTo>
                    <a:pt x="222" y="4"/>
                  </a:lnTo>
                  <a:lnTo>
                    <a:pt x="226" y="8"/>
                  </a:lnTo>
                  <a:lnTo>
                    <a:pt x="235" y="16"/>
                  </a:lnTo>
                  <a:lnTo>
                    <a:pt x="235" y="16"/>
                  </a:lnTo>
                  <a:lnTo>
                    <a:pt x="236" y="34"/>
                  </a:lnTo>
                  <a:lnTo>
                    <a:pt x="238" y="51"/>
                  </a:lnTo>
                  <a:lnTo>
                    <a:pt x="242" y="70"/>
                  </a:lnTo>
                  <a:lnTo>
                    <a:pt x="247" y="87"/>
                  </a:lnTo>
                  <a:lnTo>
                    <a:pt x="255" y="120"/>
                  </a:lnTo>
                  <a:lnTo>
                    <a:pt x="258" y="136"/>
                  </a:lnTo>
                  <a:lnTo>
                    <a:pt x="262" y="152"/>
                  </a:lnTo>
                  <a:lnTo>
                    <a:pt x="262" y="152"/>
                  </a:lnTo>
                  <a:lnTo>
                    <a:pt x="268" y="183"/>
                  </a:lnTo>
                  <a:lnTo>
                    <a:pt x="274" y="215"/>
                  </a:lnTo>
                  <a:lnTo>
                    <a:pt x="290" y="277"/>
                  </a:lnTo>
                  <a:lnTo>
                    <a:pt x="309" y="342"/>
                  </a:lnTo>
                  <a:lnTo>
                    <a:pt x="327" y="405"/>
                  </a:lnTo>
                  <a:lnTo>
                    <a:pt x="327" y="405"/>
                  </a:lnTo>
                  <a:lnTo>
                    <a:pt x="334" y="426"/>
                  </a:lnTo>
                  <a:lnTo>
                    <a:pt x="342" y="447"/>
                  </a:lnTo>
                  <a:lnTo>
                    <a:pt x="349" y="466"/>
                  </a:lnTo>
                  <a:lnTo>
                    <a:pt x="353" y="475"/>
                  </a:lnTo>
                  <a:lnTo>
                    <a:pt x="355" y="486"/>
                  </a:lnTo>
                  <a:lnTo>
                    <a:pt x="355" y="486"/>
                  </a:lnTo>
                  <a:lnTo>
                    <a:pt x="358" y="508"/>
                  </a:lnTo>
                  <a:lnTo>
                    <a:pt x="361" y="529"/>
                  </a:lnTo>
                  <a:lnTo>
                    <a:pt x="361" y="529"/>
                  </a:lnTo>
                  <a:lnTo>
                    <a:pt x="360" y="538"/>
                  </a:lnTo>
                  <a:lnTo>
                    <a:pt x="358" y="545"/>
                  </a:lnTo>
                  <a:lnTo>
                    <a:pt x="355" y="551"/>
                  </a:lnTo>
                  <a:lnTo>
                    <a:pt x="351" y="558"/>
                  </a:lnTo>
                  <a:lnTo>
                    <a:pt x="342" y="571"/>
                  </a:lnTo>
                  <a:lnTo>
                    <a:pt x="332" y="584"/>
                  </a:lnTo>
                  <a:lnTo>
                    <a:pt x="332" y="584"/>
                  </a:lnTo>
                  <a:lnTo>
                    <a:pt x="320" y="589"/>
                  </a:lnTo>
                  <a:lnTo>
                    <a:pt x="308" y="592"/>
                  </a:lnTo>
                  <a:lnTo>
                    <a:pt x="282" y="599"/>
                  </a:lnTo>
                  <a:lnTo>
                    <a:pt x="282" y="599"/>
                  </a:lnTo>
                  <a:lnTo>
                    <a:pt x="257" y="605"/>
                  </a:lnTo>
                  <a:lnTo>
                    <a:pt x="244" y="608"/>
                  </a:lnTo>
                  <a:lnTo>
                    <a:pt x="233" y="609"/>
                  </a:lnTo>
                  <a:lnTo>
                    <a:pt x="233" y="609"/>
                  </a:lnTo>
                  <a:lnTo>
                    <a:pt x="228" y="609"/>
                  </a:lnTo>
                  <a:lnTo>
                    <a:pt x="224" y="608"/>
                  </a:lnTo>
                  <a:lnTo>
                    <a:pt x="219" y="606"/>
                  </a:lnTo>
                  <a:lnTo>
                    <a:pt x="214" y="606"/>
                  </a:lnTo>
                  <a:lnTo>
                    <a:pt x="214" y="606"/>
                  </a:lnTo>
                  <a:lnTo>
                    <a:pt x="205" y="608"/>
                  </a:lnTo>
                  <a:lnTo>
                    <a:pt x="196" y="610"/>
                  </a:lnTo>
                  <a:lnTo>
                    <a:pt x="191" y="611"/>
                  </a:lnTo>
                  <a:lnTo>
                    <a:pt x="186" y="611"/>
                  </a:lnTo>
                  <a:lnTo>
                    <a:pt x="180" y="610"/>
                  </a:lnTo>
                  <a:lnTo>
                    <a:pt x="175" y="608"/>
                  </a:lnTo>
                  <a:lnTo>
                    <a:pt x="175" y="608"/>
                  </a:lnTo>
                  <a:lnTo>
                    <a:pt x="165" y="601"/>
                  </a:lnTo>
                  <a:lnTo>
                    <a:pt x="154" y="591"/>
                  </a:lnTo>
                  <a:lnTo>
                    <a:pt x="154" y="591"/>
                  </a:lnTo>
                  <a:lnTo>
                    <a:pt x="144" y="579"/>
                  </a:lnTo>
                  <a:lnTo>
                    <a:pt x="135" y="566"/>
                  </a:lnTo>
                  <a:lnTo>
                    <a:pt x="117" y="536"/>
                  </a:lnTo>
                  <a:lnTo>
                    <a:pt x="117" y="536"/>
                  </a:lnTo>
                  <a:lnTo>
                    <a:pt x="105" y="518"/>
                  </a:lnTo>
                  <a:lnTo>
                    <a:pt x="96" y="502"/>
                  </a:lnTo>
                  <a:lnTo>
                    <a:pt x="96" y="502"/>
                  </a:lnTo>
                  <a:lnTo>
                    <a:pt x="83" y="471"/>
                  </a:lnTo>
                  <a:lnTo>
                    <a:pt x="71" y="438"/>
                  </a:lnTo>
                  <a:lnTo>
                    <a:pt x="61" y="405"/>
                  </a:lnTo>
                  <a:lnTo>
                    <a:pt x="53" y="371"/>
                  </a:lnTo>
                  <a:lnTo>
                    <a:pt x="46" y="336"/>
                  </a:lnTo>
                  <a:lnTo>
                    <a:pt x="41" y="302"/>
                  </a:lnTo>
                  <a:lnTo>
                    <a:pt x="36" y="268"/>
                  </a:lnTo>
                  <a:lnTo>
                    <a:pt x="32" y="232"/>
                  </a:lnTo>
                  <a:lnTo>
                    <a:pt x="32" y="232"/>
                  </a:lnTo>
                  <a:close/>
                  <a:moveTo>
                    <a:pt x="38" y="56"/>
                  </a:moveTo>
                  <a:lnTo>
                    <a:pt x="38" y="56"/>
                  </a:lnTo>
                  <a:lnTo>
                    <a:pt x="30" y="74"/>
                  </a:lnTo>
                  <a:lnTo>
                    <a:pt x="25" y="94"/>
                  </a:lnTo>
                  <a:lnTo>
                    <a:pt x="20" y="115"/>
                  </a:lnTo>
                  <a:lnTo>
                    <a:pt x="16" y="136"/>
                  </a:lnTo>
                  <a:lnTo>
                    <a:pt x="15" y="157"/>
                  </a:lnTo>
                  <a:lnTo>
                    <a:pt x="15" y="177"/>
                  </a:lnTo>
                  <a:lnTo>
                    <a:pt x="16" y="195"/>
                  </a:lnTo>
                  <a:lnTo>
                    <a:pt x="18" y="204"/>
                  </a:lnTo>
                  <a:lnTo>
                    <a:pt x="21" y="212"/>
                  </a:lnTo>
                  <a:lnTo>
                    <a:pt x="21" y="212"/>
                  </a:lnTo>
                  <a:lnTo>
                    <a:pt x="43" y="211"/>
                  </a:lnTo>
                  <a:lnTo>
                    <a:pt x="66" y="209"/>
                  </a:lnTo>
                  <a:lnTo>
                    <a:pt x="88" y="206"/>
                  </a:lnTo>
                  <a:lnTo>
                    <a:pt x="111" y="201"/>
                  </a:lnTo>
                  <a:lnTo>
                    <a:pt x="152" y="193"/>
                  </a:lnTo>
                  <a:lnTo>
                    <a:pt x="190" y="185"/>
                  </a:lnTo>
                  <a:lnTo>
                    <a:pt x="190" y="185"/>
                  </a:lnTo>
                  <a:lnTo>
                    <a:pt x="187" y="166"/>
                  </a:lnTo>
                  <a:lnTo>
                    <a:pt x="184" y="146"/>
                  </a:lnTo>
                  <a:lnTo>
                    <a:pt x="180" y="103"/>
                  </a:lnTo>
                  <a:lnTo>
                    <a:pt x="177" y="61"/>
                  </a:lnTo>
                  <a:lnTo>
                    <a:pt x="174" y="42"/>
                  </a:lnTo>
                  <a:lnTo>
                    <a:pt x="171" y="26"/>
                  </a:lnTo>
                  <a:lnTo>
                    <a:pt x="171" y="26"/>
                  </a:lnTo>
                  <a:lnTo>
                    <a:pt x="151" y="25"/>
                  </a:lnTo>
                  <a:lnTo>
                    <a:pt x="133" y="26"/>
                  </a:lnTo>
                  <a:lnTo>
                    <a:pt x="116" y="28"/>
                  </a:lnTo>
                  <a:lnTo>
                    <a:pt x="99" y="32"/>
                  </a:lnTo>
                  <a:lnTo>
                    <a:pt x="83" y="36"/>
                  </a:lnTo>
                  <a:lnTo>
                    <a:pt x="68" y="42"/>
                  </a:lnTo>
                  <a:lnTo>
                    <a:pt x="53" y="48"/>
                  </a:lnTo>
                  <a:lnTo>
                    <a:pt x="38" y="56"/>
                  </a:lnTo>
                  <a:lnTo>
                    <a:pt x="38" y="56"/>
                  </a:lnTo>
                  <a:close/>
                  <a:moveTo>
                    <a:pt x="340" y="507"/>
                  </a:moveTo>
                  <a:lnTo>
                    <a:pt x="340" y="507"/>
                  </a:lnTo>
                  <a:lnTo>
                    <a:pt x="338" y="492"/>
                  </a:lnTo>
                  <a:lnTo>
                    <a:pt x="334" y="478"/>
                  </a:lnTo>
                  <a:lnTo>
                    <a:pt x="325" y="450"/>
                  </a:lnTo>
                  <a:lnTo>
                    <a:pt x="315" y="423"/>
                  </a:lnTo>
                  <a:lnTo>
                    <a:pt x="307" y="396"/>
                  </a:lnTo>
                  <a:lnTo>
                    <a:pt x="307" y="396"/>
                  </a:lnTo>
                  <a:lnTo>
                    <a:pt x="294" y="354"/>
                  </a:lnTo>
                  <a:lnTo>
                    <a:pt x="282" y="313"/>
                  </a:lnTo>
                  <a:lnTo>
                    <a:pt x="277" y="290"/>
                  </a:lnTo>
                  <a:lnTo>
                    <a:pt x="271" y="268"/>
                  </a:lnTo>
                  <a:lnTo>
                    <a:pt x="267" y="244"/>
                  </a:lnTo>
                  <a:lnTo>
                    <a:pt x="263" y="220"/>
                  </a:lnTo>
                  <a:lnTo>
                    <a:pt x="263" y="220"/>
                  </a:lnTo>
                  <a:lnTo>
                    <a:pt x="259" y="209"/>
                  </a:lnTo>
                  <a:lnTo>
                    <a:pt x="256" y="197"/>
                  </a:lnTo>
                  <a:lnTo>
                    <a:pt x="251" y="172"/>
                  </a:lnTo>
                  <a:lnTo>
                    <a:pt x="241" y="119"/>
                  </a:lnTo>
                  <a:lnTo>
                    <a:pt x="236" y="92"/>
                  </a:lnTo>
                  <a:lnTo>
                    <a:pt x="229" y="68"/>
                  </a:lnTo>
                  <a:lnTo>
                    <a:pt x="225" y="57"/>
                  </a:lnTo>
                  <a:lnTo>
                    <a:pt x="221" y="46"/>
                  </a:lnTo>
                  <a:lnTo>
                    <a:pt x="217" y="36"/>
                  </a:lnTo>
                  <a:lnTo>
                    <a:pt x="210" y="28"/>
                  </a:lnTo>
                  <a:lnTo>
                    <a:pt x="210" y="28"/>
                  </a:lnTo>
                  <a:lnTo>
                    <a:pt x="206" y="29"/>
                  </a:lnTo>
                  <a:lnTo>
                    <a:pt x="203" y="28"/>
                  </a:lnTo>
                  <a:lnTo>
                    <a:pt x="201" y="27"/>
                  </a:lnTo>
                  <a:lnTo>
                    <a:pt x="197" y="26"/>
                  </a:lnTo>
                  <a:lnTo>
                    <a:pt x="197" y="26"/>
                  </a:lnTo>
                  <a:lnTo>
                    <a:pt x="197" y="28"/>
                  </a:lnTo>
                  <a:lnTo>
                    <a:pt x="196" y="29"/>
                  </a:lnTo>
                  <a:lnTo>
                    <a:pt x="194" y="30"/>
                  </a:lnTo>
                  <a:lnTo>
                    <a:pt x="192" y="30"/>
                  </a:lnTo>
                  <a:lnTo>
                    <a:pt x="192" y="30"/>
                  </a:lnTo>
                  <a:lnTo>
                    <a:pt x="193" y="32"/>
                  </a:lnTo>
                  <a:lnTo>
                    <a:pt x="194" y="34"/>
                  </a:lnTo>
                  <a:lnTo>
                    <a:pt x="193" y="38"/>
                  </a:lnTo>
                  <a:lnTo>
                    <a:pt x="191" y="42"/>
                  </a:lnTo>
                  <a:lnTo>
                    <a:pt x="190" y="46"/>
                  </a:lnTo>
                  <a:lnTo>
                    <a:pt x="190" y="46"/>
                  </a:lnTo>
                  <a:lnTo>
                    <a:pt x="190" y="57"/>
                  </a:lnTo>
                  <a:lnTo>
                    <a:pt x="191" y="68"/>
                  </a:lnTo>
                  <a:lnTo>
                    <a:pt x="193" y="88"/>
                  </a:lnTo>
                  <a:lnTo>
                    <a:pt x="196" y="109"/>
                  </a:lnTo>
                  <a:lnTo>
                    <a:pt x="199" y="131"/>
                  </a:lnTo>
                  <a:lnTo>
                    <a:pt x="199" y="131"/>
                  </a:lnTo>
                  <a:lnTo>
                    <a:pt x="201" y="151"/>
                  </a:lnTo>
                  <a:lnTo>
                    <a:pt x="203" y="175"/>
                  </a:lnTo>
                  <a:lnTo>
                    <a:pt x="205" y="187"/>
                  </a:lnTo>
                  <a:lnTo>
                    <a:pt x="207" y="199"/>
                  </a:lnTo>
                  <a:lnTo>
                    <a:pt x="210" y="211"/>
                  </a:lnTo>
                  <a:lnTo>
                    <a:pt x="214" y="223"/>
                  </a:lnTo>
                  <a:lnTo>
                    <a:pt x="214" y="223"/>
                  </a:lnTo>
                  <a:lnTo>
                    <a:pt x="217" y="245"/>
                  </a:lnTo>
                  <a:lnTo>
                    <a:pt x="221" y="267"/>
                  </a:lnTo>
                  <a:lnTo>
                    <a:pt x="226" y="288"/>
                  </a:lnTo>
                  <a:lnTo>
                    <a:pt x="232" y="310"/>
                  </a:lnTo>
                  <a:lnTo>
                    <a:pt x="245" y="351"/>
                  </a:lnTo>
                  <a:lnTo>
                    <a:pt x="262" y="394"/>
                  </a:lnTo>
                  <a:lnTo>
                    <a:pt x="277" y="437"/>
                  </a:lnTo>
                  <a:lnTo>
                    <a:pt x="284" y="458"/>
                  </a:lnTo>
                  <a:lnTo>
                    <a:pt x="290" y="481"/>
                  </a:lnTo>
                  <a:lnTo>
                    <a:pt x="296" y="503"/>
                  </a:lnTo>
                  <a:lnTo>
                    <a:pt x="301" y="526"/>
                  </a:lnTo>
                  <a:lnTo>
                    <a:pt x="304" y="549"/>
                  </a:lnTo>
                  <a:lnTo>
                    <a:pt x="307" y="574"/>
                  </a:lnTo>
                  <a:lnTo>
                    <a:pt x="307" y="574"/>
                  </a:lnTo>
                  <a:lnTo>
                    <a:pt x="311" y="571"/>
                  </a:lnTo>
                  <a:lnTo>
                    <a:pt x="315" y="566"/>
                  </a:lnTo>
                  <a:lnTo>
                    <a:pt x="316" y="561"/>
                  </a:lnTo>
                  <a:lnTo>
                    <a:pt x="317" y="555"/>
                  </a:lnTo>
                  <a:lnTo>
                    <a:pt x="316" y="547"/>
                  </a:lnTo>
                  <a:lnTo>
                    <a:pt x="315" y="540"/>
                  </a:lnTo>
                  <a:lnTo>
                    <a:pt x="312" y="526"/>
                  </a:lnTo>
                  <a:lnTo>
                    <a:pt x="312" y="526"/>
                  </a:lnTo>
                  <a:lnTo>
                    <a:pt x="310" y="518"/>
                  </a:lnTo>
                  <a:lnTo>
                    <a:pt x="307" y="512"/>
                  </a:lnTo>
                  <a:lnTo>
                    <a:pt x="300" y="498"/>
                  </a:lnTo>
                  <a:lnTo>
                    <a:pt x="297" y="490"/>
                  </a:lnTo>
                  <a:lnTo>
                    <a:pt x="296" y="484"/>
                  </a:lnTo>
                  <a:lnTo>
                    <a:pt x="295" y="478"/>
                  </a:lnTo>
                  <a:lnTo>
                    <a:pt x="297" y="471"/>
                  </a:lnTo>
                  <a:lnTo>
                    <a:pt x="297" y="471"/>
                  </a:lnTo>
                  <a:lnTo>
                    <a:pt x="303" y="480"/>
                  </a:lnTo>
                  <a:lnTo>
                    <a:pt x="309" y="489"/>
                  </a:lnTo>
                  <a:lnTo>
                    <a:pt x="313" y="500"/>
                  </a:lnTo>
                  <a:lnTo>
                    <a:pt x="316" y="511"/>
                  </a:lnTo>
                  <a:lnTo>
                    <a:pt x="324" y="534"/>
                  </a:lnTo>
                  <a:lnTo>
                    <a:pt x="328" y="545"/>
                  </a:lnTo>
                  <a:lnTo>
                    <a:pt x="332" y="556"/>
                  </a:lnTo>
                  <a:lnTo>
                    <a:pt x="332" y="556"/>
                  </a:lnTo>
                  <a:lnTo>
                    <a:pt x="335" y="550"/>
                  </a:lnTo>
                  <a:lnTo>
                    <a:pt x="339" y="545"/>
                  </a:lnTo>
                  <a:lnTo>
                    <a:pt x="340" y="539"/>
                  </a:lnTo>
                  <a:lnTo>
                    <a:pt x="341" y="532"/>
                  </a:lnTo>
                  <a:lnTo>
                    <a:pt x="341" y="519"/>
                  </a:lnTo>
                  <a:lnTo>
                    <a:pt x="340" y="507"/>
                  </a:lnTo>
                  <a:lnTo>
                    <a:pt x="340" y="507"/>
                  </a:lnTo>
                  <a:close/>
                  <a:moveTo>
                    <a:pt x="141" y="220"/>
                  </a:moveTo>
                  <a:lnTo>
                    <a:pt x="141" y="220"/>
                  </a:lnTo>
                  <a:lnTo>
                    <a:pt x="150" y="257"/>
                  </a:lnTo>
                  <a:lnTo>
                    <a:pt x="154" y="275"/>
                  </a:lnTo>
                  <a:lnTo>
                    <a:pt x="158" y="298"/>
                  </a:lnTo>
                  <a:lnTo>
                    <a:pt x="158" y="298"/>
                  </a:lnTo>
                  <a:lnTo>
                    <a:pt x="152" y="303"/>
                  </a:lnTo>
                  <a:lnTo>
                    <a:pt x="146" y="307"/>
                  </a:lnTo>
                  <a:lnTo>
                    <a:pt x="139" y="311"/>
                  </a:lnTo>
                  <a:lnTo>
                    <a:pt x="132" y="313"/>
                  </a:lnTo>
                  <a:lnTo>
                    <a:pt x="124" y="314"/>
                  </a:lnTo>
                  <a:lnTo>
                    <a:pt x="116" y="315"/>
                  </a:lnTo>
                  <a:lnTo>
                    <a:pt x="96" y="315"/>
                  </a:lnTo>
                  <a:lnTo>
                    <a:pt x="96" y="315"/>
                  </a:lnTo>
                  <a:lnTo>
                    <a:pt x="90" y="304"/>
                  </a:lnTo>
                  <a:lnTo>
                    <a:pt x="86" y="295"/>
                  </a:lnTo>
                  <a:lnTo>
                    <a:pt x="82" y="284"/>
                  </a:lnTo>
                  <a:lnTo>
                    <a:pt x="78" y="274"/>
                  </a:lnTo>
                  <a:lnTo>
                    <a:pt x="76" y="262"/>
                  </a:lnTo>
                  <a:lnTo>
                    <a:pt x="75" y="252"/>
                  </a:lnTo>
                  <a:lnTo>
                    <a:pt x="73" y="225"/>
                  </a:lnTo>
                  <a:lnTo>
                    <a:pt x="73" y="225"/>
                  </a:lnTo>
                  <a:lnTo>
                    <a:pt x="67" y="225"/>
                  </a:lnTo>
                  <a:lnTo>
                    <a:pt x="60" y="226"/>
                  </a:lnTo>
                  <a:lnTo>
                    <a:pt x="45" y="230"/>
                  </a:lnTo>
                  <a:lnTo>
                    <a:pt x="45" y="230"/>
                  </a:lnTo>
                  <a:lnTo>
                    <a:pt x="51" y="278"/>
                  </a:lnTo>
                  <a:lnTo>
                    <a:pt x="54" y="303"/>
                  </a:lnTo>
                  <a:lnTo>
                    <a:pt x="58" y="327"/>
                  </a:lnTo>
                  <a:lnTo>
                    <a:pt x="62" y="350"/>
                  </a:lnTo>
                  <a:lnTo>
                    <a:pt x="68" y="374"/>
                  </a:lnTo>
                  <a:lnTo>
                    <a:pt x="74" y="396"/>
                  </a:lnTo>
                  <a:lnTo>
                    <a:pt x="81" y="419"/>
                  </a:lnTo>
                  <a:lnTo>
                    <a:pt x="88" y="440"/>
                  </a:lnTo>
                  <a:lnTo>
                    <a:pt x="96" y="462"/>
                  </a:lnTo>
                  <a:lnTo>
                    <a:pt x="105" y="482"/>
                  </a:lnTo>
                  <a:lnTo>
                    <a:pt x="115" y="501"/>
                  </a:lnTo>
                  <a:lnTo>
                    <a:pt x="124" y="519"/>
                  </a:lnTo>
                  <a:lnTo>
                    <a:pt x="136" y="538"/>
                  </a:lnTo>
                  <a:lnTo>
                    <a:pt x="148" y="555"/>
                  </a:lnTo>
                  <a:lnTo>
                    <a:pt x="162" y="571"/>
                  </a:lnTo>
                  <a:lnTo>
                    <a:pt x="162" y="571"/>
                  </a:lnTo>
                  <a:lnTo>
                    <a:pt x="167" y="576"/>
                  </a:lnTo>
                  <a:lnTo>
                    <a:pt x="173" y="580"/>
                  </a:lnTo>
                  <a:lnTo>
                    <a:pt x="178" y="584"/>
                  </a:lnTo>
                  <a:lnTo>
                    <a:pt x="183" y="587"/>
                  </a:lnTo>
                  <a:lnTo>
                    <a:pt x="190" y="589"/>
                  </a:lnTo>
                  <a:lnTo>
                    <a:pt x="195" y="590"/>
                  </a:lnTo>
                  <a:lnTo>
                    <a:pt x="207" y="591"/>
                  </a:lnTo>
                  <a:lnTo>
                    <a:pt x="220" y="591"/>
                  </a:lnTo>
                  <a:lnTo>
                    <a:pt x="234" y="589"/>
                  </a:lnTo>
                  <a:lnTo>
                    <a:pt x="263" y="584"/>
                  </a:lnTo>
                  <a:lnTo>
                    <a:pt x="263" y="584"/>
                  </a:lnTo>
                  <a:lnTo>
                    <a:pt x="278" y="583"/>
                  </a:lnTo>
                  <a:lnTo>
                    <a:pt x="284" y="580"/>
                  </a:lnTo>
                  <a:lnTo>
                    <a:pt x="286" y="578"/>
                  </a:lnTo>
                  <a:lnTo>
                    <a:pt x="289" y="576"/>
                  </a:lnTo>
                  <a:lnTo>
                    <a:pt x="289" y="576"/>
                  </a:lnTo>
                  <a:lnTo>
                    <a:pt x="289" y="559"/>
                  </a:lnTo>
                  <a:lnTo>
                    <a:pt x="287" y="543"/>
                  </a:lnTo>
                  <a:lnTo>
                    <a:pt x="285" y="527"/>
                  </a:lnTo>
                  <a:lnTo>
                    <a:pt x="283" y="513"/>
                  </a:lnTo>
                  <a:lnTo>
                    <a:pt x="275" y="485"/>
                  </a:lnTo>
                  <a:lnTo>
                    <a:pt x="267" y="457"/>
                  </a:lnTo>
                  <a:lnTo>
                    <a:pt x="267" y="457"/>
                  </a:lnTo>
                  <a:lnTo>
                    <a:pt x="260" y="440"/>
                  </a:lnTo>
                  <a:lnTo>
                    <a:pt x="253" y="424"/>
                  </a:lnTo>
                  <a:lnTo>
                    <a:pt x="245" y="407"/>
                  </a:lnTo>
                  <a:lnTo>
                    <a:pt x="239" y="390"/>
                  </a:lnTo>
                  <a:lnTo>
                    <a:pt x="239" y="390"/>
                  </a:lnTo>
                  <a:lnTo>
                    <a:pt x="224" y="343"/>
                  </a:lnTo>
                  <a:lnTo>
                    <a:pt x="211" y="293"/>
                  </a:lnTo>
                  <a:lnTo>
                    <a:pt x="205" y="269"/>
                  </a:lnTo>
                  <a:lnTo>
                    <a:pt x="199" y="245"/>
                  </a:lnTo>
                  <a:lnTo>
                    <a:pt x="195" y="222"/>
                  </a:lnTo>
                  <a:lnTo>
                    <a:pt x="192" y="198"/>
                  </a:lnTo>
                  <a:lnTo>
                    <a:pt x="192" y="198"/>
                  </a:lnTo>
                  <a:lnTo>
                    <a:pt x="187" y="204"/>
                  </a:lnTo>
                  <a:lnTo>
                    <a:pt x="180" y="207"/>
                  </a:lnTo>
                  <a:lnTo>
                    <a:pt x="174" y="209"/>
                  </a:lnTo>
                  <a:lnTo>
                    <a:pt x="167" y="210"/>
                  </a:lnTo>
                  <a:lnTo>
                    <a:pt x="154" y="214"/>
                  </a:lnTo>
                  <a:lnTo>
                    <a:pt x="147" y="216"/>
                  </a:lnTo>
                  <a:lnTo>
                    <a:pt x="141" y="220"/>
                  </a:lnTo>
                  <a:lnTo>
                    <a:pt x="141" y="220"/>
                  </a:lnTo>
                  <a:close/>
                  <a:moveTo>
                    <a:pt x="85" y="223"/>
                  </a:moveTo>
                  <a:lnTo>
                    <a:pt x="85" y="223"/>
                  </a:lnTo>
                  <a:lnTo>
                    <a:pt x="85" y="242"/>
                  </a:lnTo>
                  <a:lnTo>
                    <a:pt x="87" y="251"/>
                  </a:lnTo>
                  <a:lnTo>
                    <a:pt x="88" y="259"/>
                  </a:lnTo>
                  <a:lnTo>
                    <a:pt x="88" y="259"/>
                  </a:lnTo>
                  <a:lnTo>
                    <a:pt x="100" y="258"/>
                  </a:lnTo>
                  <a:lnTo>
                    <a:pt x="113" y="256"/>
                  </a:lnTo>
                  <a:lnTo>
                    <a:pt x="124" y="253"/>
                  </a:lnTo>
                  <a:lnTo>
                    <a:pt x="135" y="250"/>
                  </a:lnTo>
                  <a:lnTo>
                    <a:pt x="135" y="250"/>
                  </a:lnTo>
                  <a:lnTo>
                    <a:pt x="135" y="243"/>
                  </a:lnTo>
                  <a:lnTo>
                    <a:pt x="134" y="238"/>
                  </a:lnTo>
                  <a:lnTo>
                    <a:pt x="133" y="233"/>
                  </a:lnTo>
                  <a:lnTo>
                    <a:pt x="132" y="229"/>
                  </a:lnTo>
                  <a:lnTo>
                    <a:pt x="130" y="226"/>
                  </a:lnTo>
                  <a:lnTo>
                    <a:pt x="127" y="224"/>
                  </a:lnTo>
                  <a:lnTo>
                    <a:pt x="123" y="222"/>
                  </a:lnTo>
                  <a:lnTo>
                    <a:pt x="120" y="221"/>
                  </a:lnTo>
                  <a:lnTo>
                    <a:pt x="113" y="218"/>
                  </a:lnTo>
                  <a:lnTo>
                    <a:pt x="104" y="220"/>
                  </a:lnTo>
                  <a:lnTo>
                    <a:pt x="95" y="221"/>
                  </a:lnTo>
                  <a:lnTo>
                    <a:pt x="85" y="223"/>
                  </a:lnTo>
                  <a:lnTo>
                    <a:pt x="85" y="223"/>
                  </a:lnTo>
                  <a:close/>
                  <a:moveTo>
                    <a:pt x="92" y="272"/>
                  </a:moveTo>
                  <a:lnTo>
                    <a:pt x="92" y="272"/>
                  </a:lnTo>
                  <a:lnTo>
                    <a:pt x="93" y="281"/>
                  </a:lnTo>
                  <a:lnTo>
                    <a:pt x="97" y="288"/>
                  </a:lnTo>
                  <a:lnTo>
                    <a:pt x="101" y="295"/>
                  </a:lnTo>
                  <a:lnTo>
                    <a:pt x="103" y="302"/>
                  </a:lnTo>
                  <a:lnTo>
                    <a:pt x="103" y="302"/>
                  </a:lnTo>
                  <a:lnTo>
                    <a:pt x="108" y="302"/>
                  </a:lnTo>
                  <a:lnTo>
                    <a:pt x="113" y="301"/>
                  </a:lnTo>
                  <a:lnTo>
                    <a:pt x="120" y="298"/>
                  </a:lnTo>
                  <a:lnTo>
                    <a:pt x="129" y="295"/>
                  </a:lnTo>
                  <a:lnTo>
                    <a:pt x="134" y="293"/>
                  </a:lnTo>
                  <a:lnTo>
                    <a:pt x="141" y="292"/>
                  </a:lnTo>
                  <a:lnTo>
                    <a:pt x="141" y="292"/>
                  </a:lnTo>
                  <a:lnTo>
                    <a:pt x="141" y="278"/>
                  </a:lnTo>
                  <a:lnTo>
                    <a:pt x="139" y="272"/>
                  </a:lnTo>
                  <a:lnTo>
                    <a:pt x="137" y="267"/>
                  </a:lnTo>
                  <a:lnTo>
                    <a:pt x="137" y="267"/>
                  </a:lnTo>
                  <a:lnTo>
                    <a:pt x="127" y="271"/>
                  </a:lnTo>
                  <a:lnTo>
                    <a:pt x="117" y="272"/>
                  </a:lnTo>
                  <a:lnTo>
                    <a:pt x="106" y="272"/>
                  </a:lnTo>
                  <a:lnTo>
                    <a:pt x="92" y="272"/>
                  </a:lnTo>
                  <a:lnTo>
                    <a:pt x="92" y="27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nvGrpSpPr>
          <p:cNvPr id="158" name="组合 26">
            <a:extLst>
              <a:ext uri="{FF2B5EF4-FFF2-40B4-BE49-F238E27FC236}">
                <a16:creationId xmlns:a16="http://schemas.microsoft.com/office/drawing/2014/main" id="{1E12520F-6AE0-4EBE-A8ED-7A457D98708F}"/>
              </a:ext>
            </a:extLst>
          </p:cNvPr>
          <p:cNvGrpSpPr/>
          <p:nvPr/>
        </p:nvGrpSpPr>
        <p:grpSpPr>
          <a:xfrm>
            <a:off x="3619122" y="5684951"/>
            <a:ext cx="518178" cy="662618"/>
            <a:chOff x="5680076" y="1239838"/>
            <a:chExt cx="555625" cy="769938"/>
          </a:xfrm>
        </p:grpSpPr>
        <p:sp>
          <p:nvSpPr>
            <p:cNvPr id="159" name="Freeform 171">
              <a:extLst>
                <a:ext uri="{FF2B5EF4-FFF2-40B4-BE49-F238E27FC236}">
                  <a16:creationId xmlns:a16="http://schemas.microsoft.com/office/drawing/2014/main" id="{2D68D5E7-C72E-4D9F-A9C0-620FBE9F35F0}"/>
                </a:ext>
              </a:extLst>
            </p:cNvPr>
            <p:cNvSpPr>
              <a:spLocks noEditPoints="1"/>
            </p:cNvSpPr>
            <p:nvPr/>
          </p:nvSpPr>
          <p:spPr bwMode="auto">
            <a:xfrm>
              <a:off x="5680076" y="1239838"/>
              <a:ext cx="555625" cy="769938"/>
            </a:xfrm>
            <a:custGeom>
              <a:avLst/>
              <a:gdLst/>
              <a:ahLst/>
              <a:cxnLst>
                <a:cxn ang="0">
                  <a:pos x="13" y="1287"/>
                </a:cxn>
                <a:cxn ang="0">
                  <a:pos x="61" y="910"/>
                </a:cxn>
                <a:cxn ang="0">
                  <a:pos x="75" y="745"/>
                </a:cxn>
                <a:cxn ang="0">
                  <a:pos x="93" y="539"/>
                </a:cxn>
                <a:cxn ang="0">
                  <a:pos x="133" y="219"/>
                </a:cxn>
                <a:cxn ang="0">
                  <a:pos x="160" y="47"/>
                </a:cxn>
                <a:cxn ang="0">
                  <a:pos x="292" y="5"/>
                </a:cxn>
                <a:cxn ang="0">
                  <a:pos x="397" y="1"/>
                </a:cxn>
                <a:cxn ang="0">
                  <a:pos x="716" y="32"/>
                </a:cxn>
                <a:cxn ang="0">
                  <a:pos x="941" y="66"/>
                </a:cxn>
                <a:cxn ang="0">
                  <a:pos x="1042" y="150"/>
                </a:cxn>
                <a:cxn ang="0">
                  <a:pos x="1024" y="348"/>
                </a:cxn>
                <a:cxn ang="0">
                  <a:pos x="964" y="880"/>
                </a:cxn>
                <a:cxn ang="0">
                  <a:pos x="921" y="1321"/>
                </a:cxn>
                <a:cxn ang="0">
                  <a:pos x="827" y="1447"/>
                </a:cxn>
                <a:cxn ang="0">
                  <a:pos x="730" y="1446"/>
                </a:cxn>
                <a:cxn ang="0">
                  <a:pos x="439" y="1425"/>
                </a:cxn>
                <a:cxn ang="0">
                  <a:pos x="183" y="1381"/>
                </a:cxn>
                <a:cxn ang="0">
                  <a:pos x="20" y="1353"/>
                </a:cxn>
                <a:cxn ang="0">
                  <a:pos x="360" y="1358"/>
                </a:cxn>
                <a:cxn ang="0">
                  <a:pos x="626" y="1386"/>
                </a:cxn>
                <a:cxn ang="0">
                  <a:pos x="791" y="1407"/>
                </a:cxn>
                <a:cxn ang="0">
                  <a:pos x="865" y="1316"/>
                </a:cxn>
                <a:cxn ang="0">
                  <a:pos x="939" y="664"/>
                </a:cxn>
                <a:cxn ang="0">
                  <a:pos x="969" y="408"/>
                </a:cxn>
                <a:cxn ang="0">
                  <a:pos x="991" y="130"/>
                </a:cxn>
                <a:cxn ang="0">
                  <a:pos x="878" y="67"/>
                </a:cxn>
                <a:cxn ang="0">
                  <a:pos x="573" y="31"/>
                </a:cxn>
                <a:cxn ang="0">
                  <a:pos x="394" y="17"/>
                </a:cxn>
                <a:cxn ang="0">
                  <a:pos x="216" y="31"/>
                </a:cxn>
                <a:cxn ang="0">
                  <a:pos x="144" y="195"/>
                </a:cxn>
                <a:cxn ang="0">
                  <a:pos x="115" y="493"/>
                </a:cxn>
                <a:cxn ang="0">
                  <a:pos x="109" y="574"/>
                </a:cxn>
                <a:cxn ang="0">
                  <a:pos x="90" y="759"/>
                </a:cxn>
                <a:cxn ang="0">
                  <a:pos x="83" y="917"/>
                </a:cxn>
                <a:cxn ang="0">
                  <a:pos x="44" y="1267"/>
                </a:cxn>
                <a:cxn ang="0">
                  <a:pos x="239" y="1346"/>
                </a:cxn>
                <a:cxn ang="0">
                  <a:pos x="240" y="1380"/>
                </a:cxn>
                <a:cxn ang="0">
                  <a:pos x="555" y="1425"/>
                </a:cxn>
                <a:cxn ang="0">
                  <a:pos x="725" y="1432"/>
                </a:cxn>
                <a:cxn ang="0">
                  <a:pos x="815" y="1437"/>
                </a:cxn>
                <a:cxn ang="0">
                  <a:pos x="893" y="1377"/>
                </a:cxn>
                <a:cxn ang="0">
                  <a:pos x="958" y="809"/>
                </a:cxn>
                <a:cxn ang="0">
                  <a:pos x="1002" y="411"/>
                </a:cxn>
                <a:cxn ang="0">
                  <a:pos x="1037" y="207"/>
                </a:cxn>
                <a:cxn ang="0">
                  <a:pos x="1009" y="126"/>
                </a:cxn>
                <a:cxn ang="0">
                  <a:pos x="1003" y="187"/>
                </a:cxn>
                <a:cxn ang="0">
                  <a:pos x="966" y="536"/>
                </a:cxn>
                <a:cxn ang="0">
                  <a:pos x="925" y="891"/>
                </a:cxn>
                <a:cxn ang="0">
                  <a:pos x="893" y="1222"/>
                </a:cxn>
                <a:cxn ang="0">
                  <a:pos x="878" y="1311"/>
                </a:cxn>
                <a:cxn ang="0">
                  <a:pos x="823" y="1414"/>
                </a:cxn>
                <a:cxn ang="0">
                  <a:pos x="755" y="1425"/>
                </a:cxn>
                <a:cxn ang="0">
                  <a:pos x="687" y="1409"/>
                </a:cxn>
                <a:cxn ang="0">
                  <a:pos x="512" y="1389"/>
                </a:cxn>
                <a:cxn ang="0">
                  <a:pos x="383" y="1376"/>
                </a:cxn>
                <a:cxn ang="0">
                  <a:pos x="123" y="1350"/>
                </a:cxn>
                <a:cxn ang="0">
                  <a:pos x="33" y="1313"/>
                </a:cxn>
                <a:cxn ang="0">
                  <a:pos x="29" y="1336"/>
                </a:cxn>
              </a:cxnLst>
              <a:rect l="0" t="0" r="r" b="b"/>
              <a:pathLst>
                <a:path w="1050" h="1456">
                  <a:moveTo>
                    <a:pt x="0" y="1343"/>
                  </a:moveTo>
                  <a:lnTo>
                    <a:pt x="0" y="1343"/>
                  </a:lnTo>
                  <a:lnTo>
                    <a:pt x="1" y="1342"/>
                  </a:lnTo>
                  <a:lnTo>
                    <a:pt x="2" y="1341"/>
                  </a:lnTo>
                  <a:lnTo>
                    <a:pt x="6" y="1341"/>
                  </a:lnTo>
                  <a:lnTo>
                    <a:pt x="12" y="1341"/>
                  </a:lnTo>
                  <a:lnTo>
                    <a:pt x="14" y="1340"/>
                  </a:lnTo>
                  <a:lnTo>
                    <a:pt x="15" y="1339"/>
                  </a:lnTo>
                  <a:lnTo>
                    <a:pt x="15" y="1339"/>
                  </a:lnTo>
                  <a:lnTo>
                    <a:pt x="13" y="1331"/>
                  </a:lnTo>
                  <a:lnTo>
                    <a:pt x="12" y="1321"/>
                  </a:lnTo>
                  <a:lnTo>
                    <a:pt x="12" y="1304"/>
                  </a:lnTo>
                  <a:lnTo>
                    <a:pt x="13" y="1287"/>
                  </a:lnTo>
                  <a:lnTo>
                    <a:pt x="15" y="1270"/>
                  </a:lnTo>
                  <a:lnTo>
                    <a:pt x="22" y="1235"/>
                  </a:lnTo>
                  <a:lnTo>
                    <a:pt x="27" y="1217"/>
                  </a:lnTo>
                  <a:lnTo>
                    <a:pt x="30" y="1200"/>
                  </a:lnTo>
                  <a:lnTo>
                    <a:pt x="30" y="1200"/>
                  </a:lnTo>
                  <a:lnTo>
                    <a:pt x="34" y="1168"/>
                  </a:lnTo>
                  <a:lnTo>
                    <a:pt x="36" y="1135"/>
                  </a:lnTo>
                  <a:lnTo>
                    <a:pt x="38" y="1099"/>
                  </a:lnTo>
                  <a:lnTo>
                    <a:pt x="42" y="1064"/>
                  </a:lnTo>
                  <a:lnTo>
                    <a:pt x="42" y="1064"/>
                  </a:lnTo>
                  <a:lnTo>
                    <a:pt x="50" y="988"/>
                  </a:lnTo>
                  <a:lnTo>
                    <a:pt x="54" y="948"/>
                  </a:lnTo>
                  <a:lnTo>
                    <a:pt x="61" y="910"/>
                  </a:lnTo>
                  <a:lnTo>
                    <a:pt x="61" y="910"/>
                  </a:lnTo>
                  <a:lnTo>
                    <a:pt x="64" y="893"/>
                  </a:lnTo>
                  <a:lnTo>
                    <a:pt x="65" y="874"/>
                  </a:lnTo>
                  <a:lnTo>
                    <a:pt x="67" y="856"/>
                  </a:lnTo>
                  <a:lnTo>
                    <a:pt x="68" y="837"/>
                  </a:lnTo>
                  <a:lnTo>
                    <a:pt x="68" y="837"/>
                  </a:lnTo>
                  <a:lnTo>
                    <a:pt x="74" y="803"/>
                  </a:lnTo>
                  <a:lnTo>
                    <a:pt x="76" y="787"/>
                  </a:lnTo>
                  <a:lnTo>
                    <a:pt x="76" y="770"/>
                  </a:lnTo>
                  <a:lnTo>
                    <a:pt x="76" y="770"/>
                  </a:lnTo>
                  <a:lnTo>
                    <a:pt x="76" y="758"/>
                  </a:lnTo>
                  <a:lnTo>
                    <a:pt x="75" y="745"/>
                  </a:lnTo>
                  <a:lnTo>
                    <a:pt x="75" y="745"/>
                  </a:lnTo>
                  <a:lnTo>
                    <a:pt x="77" y="718"/>
                  </a:lnTo>
                  <a:lnTo>
                    <a:pt x="79" y="690"/>
                  </a:lnTo>
                  <a:lnTo>
                    <a:pt x="82" y="664"/>
                  </a:lnTo>
                  <a:lnTo>
                    <a:pt x="85" y="636"/>
                  </a:lnTo>
                  <a:lnTo>
                    <a:pt x="85" y="636"/>
                  </a:lnTo>
                  <a:lnTo>
                    <a:pt x="89" y="613"/>
                  </a:lnTo>
                  <a:lnTo>
                    <a:pt x="91" y="591"/>
                  </a:lnTo>
                  <a:lnTo>
                    <a:pt x="91" y="591"/>
                  </a:lnTo>
                  <a:lnTo>
                    <a:pt x="92" y="578"/>
                  </a:lnTo>
                  <a:lnTo>
                    <a:pt x="92" y="565"/>
                  </a:lnTo>
                  <a:lnTo>
                    <a:pt x="92" y="552"/>
                  </a:lnTo>
                  <a:lnTo>
                    <a:pt x="93" y="539"/>
                  </a:lnTo>
                  <a:lnTo>
                    <a:pt x="93" y="539"/>
                  </a:lnTo>
                  <a:lnTo>
                    <a:pt x="97" y="513"/>
                  </a:lnTo>
                  <a:lnTo>
                    <a:pt x="101" y="485"/>
                  </a:lnTo>
                  <a:lnTo>
                    <a:pt x="106" y="458"/>
                  </a:lnTo>
                  <a:lnTo>
                    <a:pt x="109" y="430"/>
                  </a:lnTo>
                  <a:lnTo>
                    <a:pt x="109" y="430"/>
                  </a:lnTo>
                  <a:lnTo>
                    <a:pt x="112" y="404"/>
                  </a:lnTo>
                  <a:lnTo>
                    <a:pt x="116" y="378"/>
                  </a:lnTo>
                  <a:lnTo>
                    <a:pt x="121" y="352"/>
                  </a:lnTo>
                  <a:lnTo>
                    <a:pt x="124" y="326"/>
                  </a:lnTo>
                  <a:lnTo>
                    <a:pt x="124" y="326"/>
                  </a:lnTo>
                  <a:lnTo>
                    <a:pt x="127" y="299"/>
                  </a:lnTo>
                  <a:lnTo>
                    <a:pt x="129" y="273"/>
                  </a:lnTo>
                  <a:lnTo>
                    <a:pt x="133" y="219"/>
                  </a:lnTo>
                  <a:lnTo>
                    <a:pt x="136" y="166"/>
                  </a:lnTo>
                  <a:lnTo>
                    <a:pt x="139" y="140"/>
                  </a:lnTo>
                  <a:lnTo>
                    <a:pt x="142" y="114"/>
                  </a:lnTo>
                  <a:lnTo>
                    <a:pt x="142" y="114"/>
                  </a:lnTo>
                  <a:lnTo>
                    <a:pt x="145" y="102"/>
                  </a:lnTo>
                  <a:lnTo>
                    <a:pt x="149" y="91"/>
                  </a:lnTo>
                  <a:lnTo>
                    <a:pt x="153" y="79"/>
                  </a:lnTo>
                  <a:lnTo>
                    <a:pt x="157" y="67"/>
                  </a:lnTo>
                  <a:lnTo>
                    <a:pt x="157" y="67"/>
                  </a:lnTo>
                  <a:lnTo>
                    <a:pt x="158" y="62"/>
                  </a:lnTo>
                  <a:lnTo>
                    <a:pt x="158" y="56"/>
                  </a:lnTo>
                  <a:lnTo>
                    <a:pt x="159" y="51"/>
                  </a:lnTo>
                  <a:lnTo>
                    <a:pt x="160" y="47"/>
                  </a:lnTo>
                  <a:lnTo>
                    <a:pt x="160" y="47"/>
                  </a:lnTo>
                  <a:lnTo>
                    <a:pt x="163" y="40"/>
                  </a:lnTo>
                  <a:lnTo>
                    <a:pt x="167" y="34"/>
                  </a:lnTo>
                  <a:lnTo>
                    <a:pt x="175" y="24"/>
                  </a:lnTo>
                  <a:lnTo>
                    <a:pt x="185" y="15"/>
                  </a:lnTo>
                  <a:lnTo>
                    <a:pt x="196" y="6"/>
                  </a:lnTo>
                  <a:lnTo>
                    <a:pt x="196" y="6"/>
                  </a:lnTo>
                  <a:lnTo>
                    <a:pt x="218" y="2"/>
                  </a:lnTo>
                  <a:lnTo>
                    <a:pt x="240" y="1"/>
                  </a:lnTo>
                  <a:lnTo>
                    <a:pt x="261" y="2"/>
                  </a:lnTo>
                  <a:lnTo>
                    <a:pt x="286" y="4"/>
                  </a:lnTo>
                  <a:lnTo>
                    <a:pt x="286" y="4"/>
                  </a:lnTo>
                  <a:lnTo>
                    <a:pt x="292" y="5"/>
                  </a:lnTo>
                  <a:lnTo>
                    <a:pt x="298" y="5"/>
                  </a:lnTo>
                  <a:lnTo>
                    <a:pt x="311" y="4"/>
                  </a:lnTo>
                  <a:lnTo>
                    <a:pt x="311" y="4"/>
                  </a:lnTo>
                  <a:lnTo>
                    <a:pt x="321" y="6"/>
                  </a:lnTo>
                  <a:lnTo>
                    <a:pt x="326" y="7"/>
                  </a:lnTo>
                  <a:lnTo>
                    <a:pt x="331" y="7"/>
                  </a:lnTo>
                  <a:lnTo>
                    <a:pt x="331" y="7"/>
                  </a:lnTo>
                  <a:lnTo>
                    <a:pt x="342" y="6"/>
                  </a:lnTo>
                  <a:lnTo>
                    <a:pt x="354" y="4"/>
                  </a:lnTo>
                  <a:lnTo>
                    <a:pt x="365" y="3"/>
                  </a:lnTo>
                  <a:lnTo>
                    <a:pt x="376" y="2"/>
                  </a:lnTo>
                  <a:lnTo>
                    <a:pt x="376" y="2"/>
                  </a:lnTo>
                  <a:lnTo>
                    <a:pt x="397" y="1"/>
                  </a:lnTo>
                  <a:lnTo>
                    <a:pt x="419" y="0"/>
                  </a:lnTo>
                  <a:lnTo>
                    <a:pt x="419" y="0"/>
                  </a:lnTo>
                  <a:lnTo>
                    <a:pt x="452" y="2"/>
                  </a:lnTo>
                  <a:lnTo>
                    <a:pt x="484" y="4"/>
                  </a:lnTo>
                  <a:lnTo>
                    <a:pt x="517" y="8"/>
                  </a:lnTo>
                  <a:lnTo>
                    <a:pt x="549" y="13"/>
                  </a:lnTo>
                  <a:lnTo>
                    <a:pt x="582" y="17"/>
                  </a:lnTo>
                  <a:lnTo>
                    <a:pt x="615" y="21"/>
                  </a:lnTo>
                  <a:lnTo>
                    <a:pt x="650" y="24"/>
                  </a:lnTo>
                  <a:lnTo>
                    <a:pt x="685" y="25"/>
                  </a:lnTo>
                  <a:lnTo>
                    <a:pt x="685" y="25"/>
                  </a:lnTo>
                  <a:lnTo>
                    <a:pt x="700" y="30"/>
                  </a:lnTo>
                  <a:lnTo>
                    <a:pt x="716" y="32"/>
                  </a:lnTo>
                  <a:lnTo>
                    <a:pt x="750" y="37"/>
                  </a:lnTo>
                  <a:lnTo>
                    <a:pt x="819" y="44"/>
                  </a:lnTo>
                  <a:lnTo>
                    <a:pt x="819" y="44"/>
                  </a:lnTo>
                  <a:lnTo>
                    <a:pt x="832" y="46"/>
                  </a:lnTo>
                  <a:lnTo>
                    <a:pt x="845" y="49"/>
                  </a:lnTo>
                  <a:lnTo>
                    <a:pt x="856" y="53"/>
                  </a:lnTo>
                  <a:lnTo>
                    <a:pt x="869" y="55"/>
                  </a:lnTo>
                  <a:lnTo>
                    <a:pt x="869" y="55"/>
                  </a:lnTo>
                  <a:lnTo>
                    <a:pt x="893" y="59"/>
                  </a:lnTo>
                  <a:lnTo>
                    <a:pt x="913" y="60"/>
                  </a:lnTo>
                  <a:lnTo>
                    <a:pt x="923" y="62"/>
                  </a:lnTo>
                  <a:lnTo>
                    <a:pt x="931" y="63"/>
                  </a:lnTo>
                  <a:lnTo>
                    <a:pt x="941" y="66"/>
                  </a:lnTo>
                  <a:lnTo>
                    <a:pt x="949" y="70"/>
                  </a:lnTo>
                  <a:lnTo>
                    <a:pt x="949" y="70"/>
                  </a:lnTo>
                  <a:lnTo>
                    <a:pt x="958" y="76"/>
                  </a:lnTo>
                  <a:lnTo>
                    <a:pt x="967" y="81"/>
                  </a:lnTo>
                  <a:lnTo>
                    <a:pt x="976" y="86"/>
                  </a:lnTo>
                  <a:lnTo>
                    <a:pt x="982" y="87"/>
                  </a:lnTo>
                  <a:lnTo>
                    <a:pt x="987" y="89"/>
                  </a:lnTo>
                  <a:lnTo>
                    <a:pt x="987" y="89"/>
                  </a:lnTo>
                  <a:lnTo>
                    <a:pt x="1000" y="98"/>
                  </a:lnTo>
                  <a:lnTo>
                    <a:pt x="1013" y="110"/>
                  </a:lnTo>
                  <a:lnTo>
                    <a:pt x="1023" y="122"/>
                  </a:lnTo>
                  <a:lnTo>
                    <a:pt x="1033" y="135"/>
                  </a:lnTo>
                  <a:lnTo>
                    <a:pt x="1042" y="150"/>
                  </a:lnTo>
                  <a:lnTo>
                    <a:pt x="1045" y="157"/>
                  </a:lnTo>
                  <a:lnTo>
                    <a:pt x="1047" y="166"/>
                  </a:lnTo>
                  <a:lnTo>
                    <a:pt x="1049" y="174"/>
                  </a:lnTo>
                  <a:lnTo>
                    <a:pt x="1050" y="183"/>
                  </a:lnTo>
                  <a:lnTo>
                    <a:pt x="1050" y="192"/>
                  </a:lnTo>
                  <a:lnTo>
                    <a:pt x="1050" y="202"/>
                  </a:lnTo>
                  <a:lnTo>
                    <a:pt x="1050" y="202"/>
                  </a:lnTo>
                  <a:lnTo>
                    <a:pt x="1048" y="217"/>
                  </a:lnTo>
                  <a:lnTo>
                    <a:pt x="1046" y="231"/>
                  </a:lnTo>
                  <a:lnTo>
                    <a:pt x="1039" y="261"/>
                  </a:lnTo>
                  <a:lnTo>
                    <a:pt x="1039" y="261"/>
                  </a:lnTo>
                  <a:lnTo>
                    <a:pt x="1032" y="304"/>
                  </a:lnTo>
                  <a:lnTo>
                    <a:pt x="1024" y="348"/>
                  </a:lnTo>
                  <a:lnTo>
                    <a:pt x="1018" y="392"/>
                  </a:lnTo>
                  <a:lnTo>
                    <a:pt x="1015" y="413"/>
                  </a:lnTo>
                  <a:lnTo>
                    <a:pt x="1013" y="434"/>
                  </a:lnTo>
                  <a:lnTo>
                    <a:pt x="1013" y="434"/>
                  </a:lnTo>
                  <a:lnTo>
                    <a:pt x="1008" y="479"/>
                  </a:lnTo>
                  <a:lnTo>
                    <a:pt x="1003" y="524"/>
                  </a:lnTo>
                  <a:lnTo>
                    <a:pt x="994" y="608"/>
                  </a:lnTo>
                  <a:lnTo>
                    <a:pt x="994" y="608"/>
                  </a:lnTo>
                  <a:lnTo>
                    <a:pt x="989" y="670"/>
                  </a:lnTo>
                  <a:lnTo>
                    <a:pt x="982" y="734"/>
                  </a:lnTo>
                  <a:lnTo>
                    <a:pt x="964" y="867"/>
                  </a:lnTo>
                  <a:lnTo>
                    <a:pt x="964" y="867"/>
                  </a:lnTo>
                  <a:lnTo>
                    <a:pt x="964" y="880"/>
                  </a:lnTo>
                  <a:lnTo>
                    <a:pt x="963" y="892"/>
                  </a:lnTo>
                  <a:lnTo>
                    <a:pt x="963" y="892"/>
                  </a:lnTo>
                  <a:lnTo>
                    <a:pt x="958" y="931"/>
                  </a:lnTo>
                  <a:lnTo>
                    <a:pt x="954" y="974"/>
                  </a:lnTo>
                  <a:lnTo>
                    <a:pt x="954" y="974"/>
                  </a:lnTo>
                  <a:lnTo>
                    <a:pt x="946" y="1060"/>
                  </a:lnTo>
                  <a:lnTo>
                    <a:pt x="942" y="1103"/>
                  </a:lnTo>
                  <a:lnTo>
                    <a:pt x="939" y="1143"/>
                  </a:lnTo>
                  <a:lnTo>
                    <a:pt x="939" y="1143"/>
                  </a:lnTo>
                  <a:lnTo>
                    <a:pt x="934" y="1217"/>
                  </a:lnTo>
                  <a:lnTo>
                    <a:pt x="931" y="1252"/>
                  </a:lnTo>
                  <a:lnTo>
                    <a:pt x="927" y="1287"/>
                  </a:lnTo>
                  <a:lnTo>
                    <a:pt x="921" y="1321"/>
                  </a:lnTo>
                  <a:lnTo>
                    <a:pt x="913" y="1354"/>
                  </a:lnTo>
                  <a:lnTo>
                    <a:pt x="908" y="1370"/>
                  </a:lnTo>
                  <a:lnTo>
                    <a:pt x="902" y="1386"/>
                  </a:lnTo>
                  <a:lnTo>
                    <a:pt x="896" y="1402"/>
                  </a:lnTo>
                  <a:lnTo>
                    <a:pt x="888" y="1418"/>
                  </a:lnTo>
                  <a:lnTo>
                    <a:pt x="888" y="1418"/>
                  </a:lnTo>
                  <a:lnTo>
                    <a:pt x="877" y="1427"/>
                  </a:lnTo>
                  <a:lnTo>
                    <a:pt x="864" y="1433"/>
                  </a:lnTo>
                  <a:lnTo>
                    <a:pt x="852" y="1441"/>
                  </a:lnTo>
                  <a:lnTo>
                    <a:pt x="840" y="1448"/>
                  </a:lnTo>
                  <a:lnTo>
                    <a:pt x="840" y="1448"/>
                  </a:lnTo>
                  <a:lnTo>
                    <a:pt x="834" y="1447"/>
                  </a:lnTo>
                  <a:lnTo>
                    <a:pt x="827" y="1447"/>
                  </a:lnTo>
                  <a:lnTo>
                    <a:pt x="822" y="1448"/>
                  </a:lnTo>
                  <a:lnTo>
                    <a:pt x="816" y="1450"/>
                  </a:lnTo>
                  <a:lnTo>
                    <a:pt x="803" y="1455"/>
                  </a:lnTo>
                  <a:lnTo>
                    <a:pt x="796" y="1456"/>
                  </a:lnTo>
                  <a:lnTo>
                    <a:pt x="789" y="1456"/>
                  </a:lnTo>
                  <a:lnTo>
                    <a:pt x="789" y="1456"/>
                  </a:lnTo>
                  <a:lnTo>
                    <a:pt x="782" y="1456"/>
                  </a:lnTo>
                  <a:lnTo>
                    <a:pt x="776" y="1455"/>
                  </a:lnTo>
                  <a:lnTo>
                    <a:pt x="762" y="1452"/>
                  </a:lnTo>
                  <a:lnTo>
                    <a:pt x="747" y="1447"/>
                  </a:lnTo>
                  <a:lnTo>
                    <a:pt x="739" y="1446"/>
                  </a:lnTo>
                  <a:lnTo>
                    <a:pt x="730" y="1446"/>
                  </a:lnTo>
                  <a:lnTo>
                    <a:pt x="730" y="1446"/>
                  </a:lnTo>
                  <a:lnTo>
                    <a:pt x="658" y="1445"/>
                  </a:lnTo>
                  <a:lnTo>
                    <a:pt x="622" y="1444"/>
                  </a:lnTo>
                  <a:lnTo>
                    <a:pt x="585" y="1441"/>
                  </a:lnTo>
                  <a:lnTo>
                    <a:pt x="585" y="1441"/>
                  </a:lnTo>
                  <a:lnTo>
                    <a:pt x="561" y="1438"/>
                  </a:lnTo>
                  <a:lnTo>
                    <a:pt x="536" y="1432"/>
                  </a:lnTo>
                  <a:lnTo>
                    <a:pt x="510" y="1428"/>
                  </a:lnTo>
                  <a:lnTo>
                    <a:pt x="485" y="1425"/>
                  </a:lnTo>
                  <a:lnTo>
                    <a:pt x="485" y="1425"/>
                  </a:lnTo>
                  <a:lnTo>
                    <a:pt x="473" y="1425"/>
                  </a:lnTo>
                  <a:lnTo>
                    <a:pt x="461" y="1425"/>
                  </a:lnTo>
                  <a:lnTo>
                    <a:pt x="451" y="1425"/>
                  </a:lnTo>
                  <a:lnTo>
                    <a:pt x="439" y="1425"/>
                  </a:lnTo>
                  <a:lnTo>
                    <a:pt x="439" y="1425"/>
                  </a:lnTo>
                  <a:lnTo>
                    <a:pt x="419" y="1423"/>
                  </a:lnTo>
                  <a:lnTo>
                    <a:pt x="399" y="1419"/>
                  </a:lnTo>
                  <a:lnTo>
                    <a:pt x="363" y="1413"/>
                  </a:lnTo>
                  <a:lnTo>
                    <a:pt x="363" y="1413"/>
                  </a:lnTo>
                  <a:lnTo>
                    <a:pt x="327" y="1407"/>
                  </a:lnTo>
                  <a:lnTo>
                    <a:pt x="288" y="1400"/>
                  </a:lnTo>
                  <a:lnTo>
                    <a:pt x="246" y="1394"/>
                  </a:lnTo>
                  <a:lnTo>
                    <a:pt x="203" y="1387"/>
                  </a:lnTo>
                  <a:lnTo>
                    <a:pt x="203" y="1387"/>
                  </a:lnTo>
                  <a:lnTo>
                    <a:pt x="194" y="1384"/>
                  </a:lnTo>
                  <a:lnTo>
                    <a:pt x="183" y="1381"/>
                  </a:lnTo>
                  <a:lnTo>
                    <a:pt x="183" y="1381"/>
                  </a:lnTo>
                  <a:lnTo>
                    <a:pt x="159" y="1379"/>
                  </a:lnTo>
                  <a:lnTo>
                    <a:pt x="137" y="1377"/>
                  </a:lnTo>
                  <a:lnTo>
                    <a:pt x="113" y="1374"/>
                  </a:lnTo>
                  <a:lnTo>
                    <a:pt x="91" y="1372"/>
                  </a:lnTo>
                  <a:lnTo>
                    <a:pt x="91" y="1372"/>
                  </a:lnTo>
                  <a:lnTo>
                    <a:pt x="82" y="1370"/>
                  </a:lnTo>
                  <a:lnTo>
                    <a:pt x="75" y="1368"/>
                  </a:lnTo>
                  <a:lnTo>
                    <a:pt x="58" y="1363"/>
                  </a:lnTo>
                  <a:lnTo>
                    <a:pt x="42" y="1358"/>
                  </a:lnTo>
                  <a:lnTo>
                    <a:pt x="34" y="1357"/>
                  </a:lnTo>
                  <a:lnTo>
                    <a:pt x="25" y="1357"/>
                  </a:lnTo>
                  <a:lnTo>
                    <a:pt x="25" y="1357"/>
                  </a:lnTo>
                  <a:lnTo>
                    <a:pt x="20" y="1353"/>
                  </a:lnTo>
                  <a:lnTo>
                    <a:pt x="14" y="1350"/>
                  </a:lnTo>
                  <a:lnTo>
                    <a:pt x="7" y="1347"/>
                  </a:lnTo>
                  <a:lnTo>
                    <a:pt x="0" y="1343"/>
                  </a:lnTo>
                  <a:lnTo>
                    <a:pt x="0" y="1343"/>
                  </a:lnTo>
                  <a:close/>
                  <a:moveTo>
                    <a:pt x="239" y="1346"/>
                  </a:moveTo>
                  <a:lnTo>
                    <a:pt x="239" y="1346"/>
                  </a:lnTo>
                  <a:lnTo>
                    <a:pt x="251" y="1349"/>
                  </a:lnTo>
                  <a:lnTo>
                    <a:pt x="266" y="1351"/>
                  </a:lnTo>
                  <a:lnTo>
                    <a:pt x="296" y="1353"/>
                  </a:lnTo>
                  <a:lnTo>
                    <a:pt x="328" y="1355"/>
                  </a:lnTo>
                  <a:lnTo>
                    <a:pt x="345" y="1357"/>
                  </a:lnTo>
                  <a:lnTo>
                    <a:pt x="360" y="1358"/>
                  </a:lnTo>
                  <a:lnTo>
                    <a:pt x="360" y="1358"/>
                  </a:lnTo>
                  <a:lnTo>
                    <a:pt x="439" y="1371"/>
                  </a:lnTo>
                  <a:lnTo>
                    <a:pt x="439" y="1371"/>
                  </a:lnTo>
                  <a:lnTo>
                    <a:pt x="464" y="1374"/>
                  </a:lnTo>
                  <a:lnTo>
                    <a:pt x="492" y="1377"/>
                  </a:lnTo>
                  <a:lnTo>
                    <a:pt x="519" y="1379"/>
                  </a:lnTo>
                  <a:lnTo>
                    <a:pt x="547" y="1381"/>
                  </a:lnTo>
                  <a:lnTo>
                    <a:pt x="547" y="1381"/>
                  </a:lnTo>
                  <a:lnTo>
                    <a:pt x="564" y="1383"/>
                  </a:lnTo>
                  <a:lnTo>
                    <a:pt x="582" y="1383"/>
                  </a:lnTo>
                  <a:lnTo>
                    <a:pt x="599" y="1383"/>
                  </a:lnTo>
                  <a:lnTo>
                    <a:pt x="618" y="1384"/>
                  </a:lnTo>
                  <a:lnTo>
                    <a:pt x="618" y="1384"/>
                  </a:lnTo>
                  <a:lnTo>
                    <a:pt x="626" y="1386"/>
                  </a:lnTo>
                  <a:lnTo>
                    <a:pt x="636" y="1389"/>
                  </a:lnTo>
                  <a:lnTo>
                    <a:pt x="646" y="1393"/>
                  </a:lnTo>
                  <a:lnTo>
                    <a:pt x="656" y="1395"/>
                  </a:lnTo>
                  <a:lnTo>
                    <a:pt x="656" y="1395"/>
                  </a:lnTo>
                  <a:lnTo>
                    <a:pt x="670" y="1397"/>
                  </a:lnTo>
                  <a:lnTo>
                    <a:pt x="685" y="1398"/>
                  </a:lnTo>
                  <a:lnTo>
                    <a:pt x="715" y="1401"/>
                  </a:lnTo>
                  <a:lnTo>
                    <a:pt x="715" y="1401"/>
                  </a:lnTo>
                  <a:lnTo>
                    <a:pt x="747" y="1406"/>
                  </a:lnTo>
                  <a:lnTo>
                    <a:pt x="763" y="1408"/>
                  </a:lnTo>
                  <a:lnTo>
                    <a:pt x="777" y="1409"/>
                  </a:lnTo>
                  <a:lnTo>
                    <a:pt x="777" y="1409"/>
                  </a:lnTo>
                  <a:lnTo>
                    <a:pt x="791" y="1407"/>
                  </a:lnTo>
                  <a:lnTo>
                    <a:pt x="802" y="1404"/>
                  </a:lnTo>
                  <a:lnTo>
                    <a:pt x="811" y="1401"/>
                  </a:lnTo>
                  <a:lnTo>
                    <a:pt x="819" y="1397"/>
                  </a:lnTo>
                  <a:lnTo>
                    <a:pt x="826" y="1392"/>
                  </a:lnTo>
                  <a:lnTo>
                    <a:pt x="833" y="1386"/>
                  </a:lnTo>
                  <a:lnTo>
                    <a:pt x="847" y="1373"/>
                  </a:lnTo>
                  <a:lnTo>
                    <a:pt x="847" y="1373"/>
                  </a:lnTo>
                  <a:lnTo>
                    <a:pt x="848" y="1367"/>
                  </a:lnTo>
                  <a:lnTo>
                    <a:pt x="850" y="1361"/>
                  </a:lnTo>
                  <a:lnTo>
                    <a:pt x="852" y="1354"/>
                  </a:lnTo>
                  <a:lnTo>
                    <a:pt x="856" y="1349"/>
                  </a:lnTo>
                  <a:lnTo>
                    <a:pt x="856" y="1349"/>
                  </a:lnTo>
                  <a:lnTo>
                    <a:pt x="865" y="1316"/>
                  </a:lnTo>
                  <a:lnTo>
                    <a:pt x="871" y="1281"/>
                  </a:lnTo>
                  <a:lnTo>
                    <a:pt x="878" y="1247"/>
                  </a:lnTo>
                  <a:lnTo>
                    <a:pt x="882" y="1213"/>
                  </a:lnTo>
                  <a:lnTo>
                    <a:pt x="887" y="1177"/>
                  </a:lnTo>
                  <a:lnTo>
                    <a:pt x="891" y="1142"/>
                  </a:lnTo>
                  <a:lnTo>
                    <a:pt x="897" y="1071"/>
                  </a:lnTo>
                  <a:lnTo>
                    <a:pt x="897" y="1071"/>
                  </a:lnTo>
                  <a:lnTo>
                    <a:pt x="905" y="987"/>
                  </a:lnTo>
                  <a:lnTo>
                    <a:pt x="912" y="901"/>
                  </a:lnTo>
                  <a:lnTo>
                    <a:pt x="921" y="817"/>
                  </a:lnTo>
                  <a:lnTo>
                    <a:pt x="930" y="731"/>
                  </a:lnTo>
                  <a:lnTo>
                    <a:pt x="930" y="731"/>
                  </a:lnTo>
                  <a:lnTo>
                    <a:pt x="939" y="664"/>
                  </a:lnTo>
                  <a:lnTo>
                    <a:pt x="942" y="630"/>
                  </a:lnTo>
                  <a:lnTo>
                    <a:pt x="944" y="599"/>
                  </a:lnTo>
                  <a:lnTo>
                    <a:pt x="944" y="599"/>
                  </a:lnTo>
                  <a:lnTo>
                    <a:pt x="945" y="585"/>
                  </a:lnTo>
                  <a:lnTo>
                    <a:pt x="947" y="570"/>
                  </a:lnTo>
                  <a:lnTo>
                    <a:pt x="952" y="541"/>
                  </a:lnTo>
                  <a:lnTo>
                    <a:pt x="954" y="526"/>
                  </a:lnTo>
                  <a:lnTo>
                    <a:pt x="956" y="513"/>
                  </a:lnTo>
                  <a:lnTo>
                    <a:pt x="956" y="498"/>
                  </a:lnTo>
                  <a:lnTo>
                    <a:pt x="956" y="483"/>
                  </a:lnTo>
                  <a:lnTo>
                    <a:pt x="956" y="483"/>
                  </a:lnTo>
                  <a:lnTo>
                    <a:pt x="962" y="445"/>
                  </a:lnTo>
                  <a:lnTo>
                    <a:pt x="969" y="408"/>
                  </a:lnTo>
                  <a:lnTo>
                    <a:pt x="974" y="369"/>
                  </a:lnTo>
                  <a:lnTo>
                    <a:pt x="978" y="328"/>
                  </a:lnTo>
                  <a:lnTo>
                    <a:pt x="978" y="328"/>
                  </a:lnTo>
                  <a:lnTo>
                    <a:pt x="979" y="311"/>
                  </a:lnTo>
                  <a:lnTo>
                    <a:pt x="979" y="294"/>
                  </a:lnTo>
                  <a:lnTo>
                    <a:pt x="979" y="276"/>
                  </a:lnTo>
                  <a:lnTo>
                    <a:pt x="982" y="259"/>
                  </a:lnTo>
                  <a:lnTo>
                    <a:pt x="982" y="259"/>
                  </a:lnTo>
                  <a:lnTo>
                    <a:pt x="985" y="226"/>
                  </a:lnTo>
                  <a:lnTo>
                    <a:pt x="989" y="195"/>
                  </a:lnTo>
                  <a:lnTo>
                    <a:pt x="991" y="162"/>
                  </a:lnTo>
                  <a:lnTo>
                    <a:pt x="992" y="146"/>
                  </a:lnTo>
                  <a:lnTo>
                    <a:pt x="991" y="130"/>
                  </a:lnTo>
                  <a:lnTo>
                    <a:pt x="991" y="130"/>
                  </a:lnTo>
                  <a:lnTo>
                    <a:pt x="988" y="128"/>
                  </a:lnTo>
                  <a:lnTo>
                    <a:pt x="986" y="125"/>
                  </a:lnTo>
                  <a:lnTo>
                    <a:pt x="982" y="119"/>
                  </a:lnTo>
                  <a:lnTo>
                    <a:pt x="982" y="119"/>
                  </a:lnTo>
                  <a:lnTo>
                    <a:pt x="973" y="108"/>
                  </a:lnTo>
                  <a:lnTo>
                    <a:pt x="963" y="99"/>
                  </a:lnTo>
                  <a:lnTo>
                    <a:pt x="953" y="92"/>
                  </a:lnTo>
                  <a:lnTo>
                    <a:pt x="940" y="84"/>
                  </a:lnTo>
                  <a:lnTo>
                    <a:pt x="926" y="79"/>
                  </a:lnTo>
                  <a:lnTo>
                    <a:pt x="911" y="75"/>
                  </a:lnTo>
                  <a:lnTo>
                    <a:pt x="895" y="70"/>
                  </a:lnTo>
                  <a:lnTo>
                    <a:pt x="878" y="67"/>
                  </a:lnTo>
                  <a:lnTo>
                    <a:pt x="878" y="67"/>
                  </a:lnTo>
                  <a:lnTo>
                    <a:pt x="815" y="59"/>
                  </a:lnTo>
                  <a:lnTo>
                    <a:pt x="785" y="55"/>
                  </a:lnTo>
                  <a:lnTo>
                    <a:pt x="754" y="51"/>
                  </a:lnTo>
                  <a:lnTo>
                    <a:pt x="754" y="51"/>
                  </a:lnTo>
                  <a:lnTo>
                    <a:pt x="722" y="47"/>
                  </a:lnTo>
                  <a:lnTo>
                    <a:pt x="689" y="42"/>
                  </a:lnTo>
                  <a:lnTo>
                    <a:pt x="623" y="36"/>
                  </a:lnTo>
                  <a:lnTo>
                    <a:pt x="623" y="36"/>
                  </a:lnTo>
                  <a:lnTo>
                    <a:pt x="601" y="34"/>
                  </a:lnTo>
                  <a:lnTo>
                    <a:pt x="581" y="33"/>
                  </a:lnTo>
                  <a:lnTo>
                    <a:pt x="581" y="33"/>
                  </a:lnTo>
                  <a:lnTo>
                    <a:pt x="573" y="31"/>
                  </a:lnTo>
                  <a:lnTo>
                    <a:pt x="564" y="29"/>
                  </a:lnTo>
                  <a:lnTo>
                    <a:pt x="555" y="25"/>
                  </a:lnTo>
                  <a:lnTo>
                    <a:pt x="547" y="24"/>
                  </a:lnTo>
                  <a:lnTo>
                    <a:pt x="547" y="24"/>
                  </a:lnTo>
                  <a:lnTo>
                    <a:pt x="525" y="21"/>
                  </a:lnTo>
                  <a:lnTo>
                    <a:pt x="504" y="20"/>
                  </a:lnTo>
                  <a:lnTo>
                    <a:pt x="484" y="19"/>
                  </a:lnTo>
                  <a:lnTo>
                    <a:pt x="462" y="17"/>
                  </a:lnTo>
                  <a:lnTo>
                    <a:pt x="462" y="17"/>
                  </a:lnTo>
                  <a:lnTo>
                    <a:pt x="452" y="16"/>
                  </a:lnTo>
                  <a:lnTo>
                    <a:pt x="440" y="15"/>
                  </a:lnTo>
                  <a:lnTo>
                    <a:pt x="416" y="16"/>
                  </a:lnTo>
                  <a:lnTo>
                    <a:pt x="394" y="17"/>
                  </a:lnTo>
                  <a:lnTo>
                    <a:pt x="370" y="18"/>
                  </a:lnTo>
                  <a:lnTo>
                    <a:pt x="370" y="18"/>
                  </a:lnTo>
                  <a:lnTo>
                    <a:pt x="343" y="19"/>
                  </a:lnTo>
                  <a:lnTo>
                    <a:pt x="317" y="21"/>
                  </a:lnTo>
                  <a:lnTo>
                    <a:pt x="290" y="25"/>
                  </a:lnTo>
                  <a:lnTo>
                    <a:pt x="277" y="29"/>
                  </a:lnTo>
                  <a:lnTo>
                    <a:pt x="265" y="32"/>
                  </a:lnTo>
                  <a:lnTo>
                    <a:pt x="265" y="32"/>
                  </a:lnTo>
                  <a:lnTo>
                    <a:pt x="258" y="30"/>
                  </a:lnTo>
                  <a:lnTo>
                    <a:pt x="250" y="30"/>
                  </a:lnTo>
                  <a:lnTo>
                    <a:pt x="236" y="30"/>
                  </a:lnTo>
                  <a:lnTo>
                    <a:pt x="222" y="31"/>
                  </a:lnTo>
                  <a:lnTo>
                    <a:pt x="216" y="31"/>
                  </a:lnTo>
                  <a:lnTo>
                    <a:pt x="211" y="30"/>
                  </a:lnTo>
                  <a:lnTo>
                    <a:pt x="211" y="30"/>
                  </a:lnTo>
                  <a:lnTo>
                    <a:pt x="205" y="33"/>
                  </a:lnTo>
                  <a:lnTo>
                    <a:pt x="199" y="36"/>
                  </a:lnTo>
                  <a:lnTo>
                    <a:pt x="189" y="44"/>
                  </a:lnTo>
                  <a:lnTo>
                    <a:pt x="182" y="53"/>
                  </a:lnTo>
                  <a:lnTo>
                    <a:pt x="174" y="64"/>
                  </a:lnTo>
                  <a:lnTo>
                    <a:pt x="169" y="76"/>
                  </a:lnTo>
                  <a:lnTo>
                    <a:pt x="164" y="89"/>
                  </a:lnTo>
                  <a:lnTo>
                    <a:pt x="154" y="114"/>
                  </a:lnTo>
                  <a:lnTo>
                    <a:pt x="154" y="114"/>
                  </a:lnTo>
                  <a:lnTo>
                    <a:pt x="148" y="168"/>
                  </a:lnTo>
                  <a:lnTo>
                    <a:pt x="144" y="195"/>
                  </a:lnTo>
                  <a:lnTo>
                    <a:pt x="142" y="221"/>
                  </a:lnTo>
                  <a:lnTo>
                    <a:pt x="142" y="221"/>
                  </a:lnTo>
                  <a:lnTo>
                    <a:pt x="139" y="276"/>
                  </a:lnTo>
                  <a:lnTo>
                    <a:pt x="137" y="303"/>
                  </a:lnTo>
                  <a:lnTo>
                    <a:pt x="135" y="329"/>
                  </a:lnTo>
                  <a:lnTo>
                    <a:pt x="135" y="329"/>
                  </a:lnTo>
                  <a:lnTo>
                    <a:pt x="131" y="349"/>
                  </a:lnTo>
                  <a:lnTo>
                    <a:pt x="127" y="368"/>
                  </a:lnTo>
                  <a:lnTo>
                    <a:pt x="124" y="387"/>
                  </a:lnTo>
                  <a:lnTo>
                    <a:pt x="121" y="405"/>
                  </a:lnTo>
                  <a:lnTo>
                    <a:pt x="121" y="405"/>
                  </a:lnTo>
                  <a:lnTo>
                    <a:pt x="118" y="450"/>
                  </a:lnTo>
                  <a:lnTo>
                    <a:pt x="115" y="493"/>
                  </a:lnTo>
                  <a:lnTo>
                    <a:pt x="115" y="493"/>
                  </a:lnTo>
                  <a:lnTo>
                    <a:pt x="114" y="502"/>
                  </a:lnTo>
                  <a:lnTo>
                    <a:pt x="113" y="510"/>
                  </a:lnTo>
                  <a:lnTo>
                    <a:pt x="109" y="528"/>
                  </a:lnTo>
                  <a:lnTo>
                    <a:pt x="106" y="544"/>
                  </a:lnTo>
                  <a:lnTo>
                    <a:pt x="105" y="552"/>
                  </a:lnTo>
                  <a:lnTo>
                    <a:pt x="105" y="561"/>
                  </a:lnTo>
                  <a:lnTo>
                    <a:pt x="105" y="561"/>
                  </a:lnTo>
                  <a:lnTo>
                    <a:pt x="106" y="564"/>
                  </a:lnTo>
                  <a:lnTo>
                    <a:pt x="107" y="567"/>
                  </a:lnTo>
                  <a:lnTo>
                    <a:pt x="108" y="570"/>
                  </a:lnTo>
                  <a:lnTo>
                    <a:pt x="109" y="574"/>
                  </a:lnTo>
                  <a:lnTo>
                    <a:pt x="109" y="574"/>
                  </a:lnTo>
                  <a:lnTo>
                    <a:pt x="109" y="578"/>
                  </a:lnTo>
                  <a:lnTo>
                    <a:pt x="109" y="583"/>
                  </a:lnTo>
                  <a:lnTo>
                    <a:pt x="107" y="593"/>
                  </a:lnTo>
                  <a:lnTo>
                    <a:pt x="105" y="604"/>
                  </a:lnTo>
                  <a:lnTo>
                    <a:pt x="104" y="614"/>
                  </a:lnTo>
                  <a:lnTo>
                    <a:pt x="104" y="614"/>
                  </a:lnTo>
                  <a:lnTo>
                    <a:pt x="101" y="642"/>
                  </a:lnTo>
                  <a:lnTo>
                    <a:pt x="98" y="670"/>
                  </a:lnTo>
                  <a:lnTo>
                    <a:pt x="98" y="670"/>
                  </a:lnTo>
                  <a:lnTo>
                    <a:pt x="97" y="697"/>
                  </a:lnTo>
                  <a:lnTo>
                    <a:pt x="94" y="723"/>
                  </a:lnTo>
                  <a:lnTo>
                    <a:pt x="94" y="723"/>
                  </a:lnTo>
                  <a:lnTo>
                    <a:pt x="90" y="759"/>
                  </a:lnTo>
                  <a:lnTo>
                    <a:pt x="90" y="776"/>
                  </a:lnTo>
                  <a:lnTo>
                    <a:pt x="90" y="791"/>
                  </a:lnTo>
                  <a:lnTo>
                    <a:pt x="90" y="791"/>
                  </a:lnTo>
                  <a:lnTo>
                    <a:pt x="90" y="807"/>
                  </a:lnTo>
                  <a:lnTo>
                    <a:pt x="89" y="824"/>
                  </a:lnTo>
                  <a:lnTo>
                    <a:pt x="82" y="857"/>
                  </a:lnTo>
                  <a:lnTo>
                    <a:pt x="80" y="873"/>
                  </a:lnTo>
                  <a:lnTo>
                    <a:pt x="79" y="888"/>
                  </a:lnTo>
                  <a:lnTo>
                    <a:pt x="79" y="896"/>
                  </a:lnTo>
                  <a:lnTo>
                    <a:pt x="80" y="903"/>
                  </a:lnTo>
                  <a:lnTo>
                    <a:pt x="81" y="910"/>
                  </a:lnTo>
                  <a:lnTo>
                    <a:pt x="83" y="917"/>
                  </a:lnTo>
                  <a:lnTo>
                    <a:pt x="83" y="917"/>
                  </a:lnTo>
                  <a:lnTo>
                    <a:pt x="79" y="937"/>
                  </a:lnTo>
                  <a:lnTo>
                    <a:pt x="75" y="959"/>
                  </a:lnTo>
                  <a:lnTo>
                    <a:pt x="68" y="1002"/>
                  </a:lnTo>
                  <a:lnTo>
                    <a:pt x="68" y="1002"/>
                  </a:lnTo>
                  <a:lnTo>
                    <a:pt x="63" y="1051"/>
                  </a:lnTo>
                  <a:lnTo>
                    <a:pt x="60" y="1097"/>
                  </a:lnTo>
                  <a:lnTo>
                    <a:pt x="60" y="1097"/>
                  </a:lnTo>
                  <a:lnTo>
                    <a:pt x="54" y="1152"/>
                  </a:lnTo>
                  <a:lnTo>
                    <a:pt x="49" y="1211"/>
                  </a:lnTo>
                  <a:lnTo>
                    <a:pt x="49" y="1211"/>
                  </a:lnTo>
                  <a:lnTo>
                    <a:pt x="46" y="1240"/>
                  </a:lnTo>
                  <a:lnTo>
                    <a:pt x="45" y="1253"/>
                  </a:lnTo>
                  <a:lnTo>
                    <a:pt x="44" y="1267"/>
                  </a:lnTo>
                  <a:lnTo>
                    <a:pt x="44" y="1281"/>
                  </a:lnTo>
                  <a:lnTo>
                    <a:pt x="45" y="1294"/>
                  </a:lnTo>
                  <a:lnTo>
                    <a:pt x="49" y="1307"/>
                  </a:lnTo>
                  <a:lnTo>
                    <a:pt x="52" y="1312"/>
                  </a:lnTo>
                  <a:lnTo>
                    <a:pt x="55" y="1319"/>
                  </a:lnTo>
                  <a:lnTo>
                    <a:pt x="55" y="1319"/>
                  </a:lnTo>
                  <a:lnTo>
                    <a:pt x="76" y="1326"/>
                  </a:lnTo>
                  <a:lnTo>
                    <a:pt x="97" y="1332"/>
                  </a:lnTo>
                  <a:lnTo>
                    <a:pt x="120" y="1336"/>
                  </a:lnTo>
                  <a:lnTo>
                    <a:pt x="143" y="1340"/>
                  </a:lnTo>
                  <a:lnTo>
                    <a:pt x="167" y="1342"/>
                  </a:lnTo>
                  <a:lnTo>
                    <a:pt x="190" y="1343"/>
                  </a:lnTo>
                  <a:lnTo>
                    <a:pt x="239" y="1346"/>
                  </a:lnTo>
                  <a:lnTo>
                    <a:pt x="239" y="1346"/>
                  </a:lnTo>
                  <a:close/>
                  <a:moveTo>
                    <a:pt x="151" y="1368"/>
                  </a:moveTo>
                  <a:lnTo>
                    <a:pt x="151" y="1368"/>
                  </a:lnTo>
                  <a:lnTo>
                    <a:pt x="165" y="1370"/>
                  </a:lnTo>
                  <a:lnTo>
                    <a:pt x="179" y="1372"/>
                  </a:lnTo>
                  <a:lnTo>
                    <a:pt x="192" y="1376"/>
                  </a:lnTo>
                  <a:lnTo>
                    <a:pt x="206" y="1379"/>
                  </a:lnTo>
                  <a:lnTo>
                    <a:pt x="206" y="1379"/>
                  </a:lnTo>
                  <a:lnTo>
                    <a:pt x="215" y="1379"/>
                  </a:lnTo>
                  <a:lnTo>
                    <a:pt x="224" y="1379"/>
                  </a:lnTo>
                  <a:lnTo>
                    <a:pt x="231" y="1379"/>
                  </a:lnTo>
                  <a:lnTo>
                    <a:pt x="240" y="1380"/>
                  </a:lnTo>
                  <a:lnTo>
                    <a:pt x="240" y="1380"/>
                  </a:lnTo>
                  <a:lnTo>
                    <a:pt x="311" y="1392"/>
                  </a:lnTo>
                  <a:lnTo>
                    <a:pt x="376" y="1403"/>
                  </a:lnTo>
                  <a:lnTo>
                    <a:pt x="376" y="1403"/>
                  </a:lnTo>
                  <a:lnTo>
                    <a:pt x="399" y="1407"/>
                  </a:lnTo>
                  <a:lnTo>
                    <a:pt x="423" y="1410"/>
                  </a:lnTo>
                  <a:lnTo>
                    <a:pt x="423" y="1410"/>
                  </a:lnTo>
                  <a:lnTo>
                    <a:pt x="436" y="1411"/>
                  </a:lnTo>
                  <a:lnTo>
                    <a:pt x="449" y="1412"/>
                  </a:lnTo>
                  <a:lnTo>
                    <a:pt x="477" y="1413"/>
                  </a:lnTo>
                  <a:lnTo>
                    <a:pt x="477" y="1413"/>
                  </a:lnTo>
                  <a:lnTo>
                    <a:pt x="498" y="1414"/>
                  </a:lnTo>
                  <a:lnTo>
                    <a:pt x="517" y="1417"/>
                  </a:lnTo>
                  <a:lnTo>
                    <a:pt x="555" y="1425"/>
                  </a:lnTo>
                  <a:lnTo>
                    <a:pt x="555" y="1425"/>
                  </a:lnTo>
                  <a:lnTo>
                    <a:pt x="570" y="1427"/>
                  </a:lnTo>
                  <a:lnTo>
                    <a:pt x="585" y="1428"/>
                  </a:lnTo>
                  <a:lnTo>
                    <a:pt x="615" y="1429"/>
                  </a:lnTo>
                  <a:lnTo>
                    <a:pt x="615" y="1429"/>
                  </a:lnTo>
                  <a:lnTo>
                    <a:pt x="627" y="1430"/>
                  </a:lnTo>
                  <a:lnTo>
                    <a:pt x="639" y="1432"/>
                  </a:lnTo>
                  <a:lnTo>
                    <a:pt x="652" y="1434"/>
                  </a:lnTo>
                  <a:lnTo>
                    <a:pt x="664" y="1436"/>
                  </a:lnTo>
                  <a:lnTo>
                    <a:pt x="664" y="1436"/>
                  </a:lnTo>
                  <a:lnTo>
                    <a:pt x="684" y="1436"/>
                  </a:lnTo>
                  <a:lnTo>
                    <a:pt x="704" y="1433"/>
                  </a:lnTo>
                  <a:lnTo>
                    <a:pt x="725" y="1432"/>
                  </a:lnTo>
                  <a:lnTo>
                    <a:pt x="743" y="1432"/>
                  </a:lnTo>
                  <a:lnTo>
                    <a:pt x="743" y="1432"/>
                  </a:lnTo>
                  <a:lnTo>
                    <a:pt x="749" y="1433"/>
                  </a:lnTo>
                  <a:lnTo>
                    <a:pt x="756" y="1434"/>
                  </a:lnTo>
                  <a:lnTo>
                    <a:pt x="767" y="1439"/>
                  </a:lnTo>
                  <a:lnTo>
                    <a:pt x="779" y="1443"/>
                  </a:lnTo>
                  <a:lnTo>
                    <a:pt x="786" y="1444"/>
                  </a:lnTo>
                  <a:lnTo>
                    <a:pt x="791" y="1444"/>
                  </a:lnTo>
                  <a:lnTo>
                    <a:pt x="791" y="1444"/>
                  </a:lnTo>
                  <a:lnTo>
                    <a:pt x="794" y="1443"/>
                  </a:lnTo>
                  <a:lnTo>
                    <a:pt x="800" y="1442"/>
                  </a:lnTo>
                  <a:lnTo>
                    <a:pt x="806" y="1439"/>
                  </a:lnTo>
                  <a:lnTo>
                    <a:pt x="815" y="1437"/>
                  </a:lnTo>
                  <a:lnTo>
                    <a:pt x="815" y="1437"/>
                  </a:lnTo>
                  <a:lnTo>
                    <a:pt x="827" y="1436"/>
                  </a:lnTo>
                  <a:lnTo>
                    <a:pt x="834" y="1434"/>
                  </a:lnTo>
                  <a:lnTo>
                    <a:pt x="839" y="1433"/>
                  </a:lnTo>
                  <a:lnTo>
                    <a:pt x="839" y="1433"/>
                  </a:lnTo>
                  <a:lnTo>
                    <a:pt x="846" y="1431"/>
                  </a:lnTo>
                  <a:lnTo>
                    <a:pt x="852" y="1428"/>
                  </a:lnTo>
                  <a:lnTo>
                    <a:pt x="858" y="1424"/>
                  </a:lnTo>
                  <a:lnTo>
                    <a:pt x="864" y="1418"/>
                  </a:lnTo>
                  <a:lnTo>
                    <a:pt x="870" y="1413"/>
                  </a:lnTo>
                  <a:lnTo>
                    <a:pt x="875" y="1407"/>
                  </a:lnTo>
                  <a:lnTo>
                    <a:pt x="884" y="1393"/>
                  </a:lnTo>
                  <a:lnTo>
                    <a:pt x="893" y="1377"/>
                  </a:lnTo>
                  <a:lnTo>
                    <a:pt x="899" y="1361"/>
                  </a:lnTo>
                  <a:lnTo>
                    <a:pt x="905" y="1344"/>
                  </a:lnTo>
                  <a:lnTo>
                    <a:pt x="908" y="1328"/>
                  </a:lnTo>
                  <a:lnTo>
                    <a:pt x="908" y="1328"/>
                  </a:lnTo>
                  <a:lnTo>
                    <a:pt x="913" y="1289"/>
                  </a:lnTo>
                  <a:lnTo>
                    <a:pt x="918" y="1249"/>
                  </a:lnTo>
                  <a:lnTo>
                    <a:pt x="926" y="1168"/>
                  </a:lnTo>
                  <a:lnTo>
                    <a:pt x="932" y="1084"/>
                  </a:lnTo>
                  <a:lnTo>
                    <a:pt x="941" y="997"/>
                  </a:lnTo>
                  <a:lnTo>
                    <a:pt x="941" y="997"/>
                  </a:lnTo>
                  <a:lnTo>
                    <a:pt x="947" y="928"/>
                  </a:lnTo>
                  <a:lnTo>
                    <a:pt x="952" y="868"/>
                  </a:lnTo>
                  <a:lnTo>
                    <a:pt x="958" y="809"/>
                  </a:lnTo>
                  <a:lnTo>
                    <a:pt x="961" y="780"/>
                  </a:lnTo>
                  <a:lnTo>
                    <a:pt x="967" y="749"/>
                  </a:lnTo>
                  <a:lnTo>
                    <a:pt x="967" y="749"/>
                  </a:lnTo>
                  <a:lnTo>
                    <a:pt x="971" y="717"/>
                  </a:lnTo>
                  <a:lnTo>
                    <a:pt x="974" y="686"/>
                  </a:lnTo>
                  <a:lnTo>
                    <a:pt x="977" y="654"/>
                  </a:lnTo>
                  <a:lnTo>
                    <a:pt x="982" y="623"/>
                  </a:lnTo>
                  <a:lnTo>
                    <a:pt x="982" y="623"/>
                  </a:lnTo>
                  <a:lnTo>
                    <a:pt x="985" y="596"/>
                  </a:lnTo>
                  <a:lnTo>
                    <a:pt x="987" y="569"/>
                  </a:lnTo>
                  <a:lnTo>
                    <a:pt x="992" y="516"/>
                  </a:lnTo>
                  <a:lnTo>
                    <a:pt x="997" y="463"/>
                  </a:lnTo>
                  <a:lnTo>
                    <a:pt x="1002" y="411"/>
                  </a:lnTo>
                  <a:lnTo>
                    <a:pt x="1002" y="411"/>
                  </a:lnTo>
                  <a:lnTo>
                    <a:pt x="1007" y="373"/>
                  </a:lnTo>
                  <a:lnTo>
                    <a:pt x="1011" y="356"/>
                  </a:lnTo>
                  <a:lnTo>
                    <a:pt x="1014" y="340"/>
                  </a:lnTo>
                  <a:lnTo>
                    <a:pt x="1014" y="340"/>
                  </a:lnTo>
                  <a:lnTo>
                    <a:pt x="1017" y="327"/>
                  </a:lnTo>
                  <a:lnTo>
                    <a:pt x="1019" y="313"/>
                  </a:lnTo>
                  <a:lnTo>
                    <a:pt x="1019" y="313"/>
                  </a:lnTo>
                  <a:lnTo>
                    <a:pt x="1025" y="271"/>
                  </a:lnTo>
                  <a:lnTo>
                    <a:pt x="1032" y="227"/>
                  </a:lnTo>
                  <a:lnTo>
                    <a:pt x="1032" y="227"/>
                  </a:lnTo>
                  <a:lnTo>
                    <a:pt x="1035" y="213"/>
                  </a:lnTo>
                  <a:lnTo>
                    <a:pt x="1037" y="207"/>
                  </a:lnTo>
                  <a:lnTo>
                    <a:pt x="1038" y="201"/>
                  </a:lnTo>
                  <a:lnTo>
                    <a:pt x="1038" y="201"/>
                  </a:lnTo>
                  <a:lnTo>
                    <a:pt x="1038" y="188"/>
                  </a:lnTo>
                  <a:lnTo>
                    <a:pt x="1037" y="177"/>
                  </a:lnTo>
                  <a:lnTo>
                    <a:pt x="1035" y="167"/>
                  </a:lnTo>
                  <a:lnTo>
                    <a:pt x="1032" y="157"/>
                  </a:lnTo>
                  <a:lnTo>
                    <a:pt x="1028" y="147"/>
                  </a:lnTo>
                  <a:lnTo>
                    <a:pt x="1022" y="140"/>
                  </a:lnTo>
                  <a:lnTo>
                    <a:pt x="1017" y="134"/>
                  </a:lnTo>
                  <a:lnTo>
                    <a:pt x="1012" y="127"/>
                  </a:lnTo>
                  <a:lnTo>
                    <a:pt x="1012" y="127"/>
                  </a:lnTo>
                  <a:lnTo>
                    <a:pt x="1011" y="126"/>
                  </a:lnTo>
                  <a:lnTo>
                    <a:pt x="1009" y="126"/>
                  </a:lnTo>
                  <a:lnTo>
                    <a:pt x="1009" y="126"/>
                  </a:lnTo>
                  <a:lnTo>
                    <a:pt x="1009" y="128"/>
                  </a:lnTo>
                  <a:lnTo>
                    <a:pt x="1008" y="130"/>
                  </a:lnTo>
                  <a:lnTo>
                    <a:pt x="1008" y="130"/>
                  </a:lnTo>
                  <a:lnTo>
                    <a:pt x="1006" y="132"/>
                  </a:lnTo>
                  <a:lnTo>
                    <a:pt x="1005" y="136"/>
                  </a:lnTo>
                  <a:lnTo>
                    <a:pt x="1004" y="140"/>
                  </a:lnTo>
                  <a:lnTo>
                    <a:pt x="1005" y="144"/>
                  </a:lnTo>
                  <a:lnTo>
                    <a:pt x="1006" y="153"/>
                  </a:lnTo>
                  <a:lnTo>
                    <a:pt x="1006" y="160"/>
                  </a:lnTo>
                  <a:lnTo>
                    <a:pt x="1006" y="160"/>
                  </a:lnTo>
                  <a:lnTo>
                    <a:pt x="1005" y="173"/>
                  </a:lnTo>
                  <a:lnTo>
                    <a:pt x="1003" y="187"/>
                  </a:lnTo>
                  <a:lnTo>
                    <a:pt x="1001" y="199"/>
                  </a:lnTo>
                  <a:lnTo>
                    <a:pt x="999" y="212"/>
                  </a:lnTo>
                  <a:lnTo>
                    <a:pt x="999" y="212"/>
                  </a:lnTo>
                  <a:lnTo>
                    <a:pt x="994" y="278"/>
                  </a:lnTo>
                  <a:lnTo>
                    <a:pt x="992" y="312"/>
                  </a:lnTo>
                  <a:lnTo>
                    <a:pt x="989" y="344"/>
                  </a:lnTo>
                  <a:lnTo>
                    <a:pt x="989" y="344"/>
                  </a:lnTo>
                  <a:lnTo>
                    <a:pt x="983" y="400"/>
                  </a:lnTo>
                  <a:lnTo>
                    <a:pt x="976" y="450"/>
                  </a:lnTo>
                  <a:lnTo>
                    <a:pt x="976" y="450"/>
                  </a:lnTo>
                  <a:lnTo>
                    <a:pt x="973" y="480"/>
                  </a:lnTo>
                  <a:lnTo>
                    <a:pt x="970" y="509"/>
                  </a:lnTo>
                  <a:lnTo>
                    <a:pt x="966" y="536"/>
                  </a:lnTo>
                  <a:lnTo>
                    <a:pt x="960" y="563"/>
                  </a:lnTo>
                  <a:lnTo>
                    <a:pt x="960" y="563"/>
                  </a:lnTo>
                  <a:lnTo>
                    <a:pt x="959" y="589"/>
                  </a:lnTo>
                  <a:lnTo>
                    <a:pt x="957" y="613"/>
                  </a:lnTo>
                  <a:lnTo>
                    <a:pt x="952" y="659"/>
                  </a:lnTo>
                  <a:lnTo>
                    <a:pt x="945" y="705"/>
                  </a:lnTo>
                  <a:lnTo>
                    <a:pt x="939" y="750"/>
                  </a:lnTo>
                  <a:lnTo>
                    <a:pt x="939" y="750"/>
                  </a:lnTo>
                  <a:lnTo>
                    <a:pt x="936" y="790"/>
                  </a:lnTo>
                  <a:lnTo>
                    <a:pt x="932" y="829"/>
                  </a:lnTo>
                  <a:lnTo>
                    <a:pt x="930" y="850"/>
                  </a:lnTo>
                  <a:lnTo>
                    <a:pt x="928" y="870"/>
                  </a:lnTo>
                  <a:lnTo>
                    <a:pt x="925" y="891"/>
                  </a:lnTo>
                  <a:lnTo>
                    <a:pt x="919" y="911"/>
                  </a:lnTo>
                  <a:lnTo>
                    <a:pt x="919" y="911"/>
                  </a:lnTo>
                  <a:lnTo>
                    <a:pt x="919" y="933"/>
                  </a:lnTo>
                  <a:lnTo>
                    <a:pt x="918" y="955"/>
                  </a:lnTo>
                  <a:lnTo>
                    <a:pt x="916" y="975"/>
                  </a:lnTo>
                  <a:lnTo>
                    <a:pt x="914" y="997"/>
                  </a:lnTo>
                  <a:lnTo>
                    <a:pt x="914" y="997"/>
                  </a:lnTo>
                  <a:lnTo>
                    <a:pt x="910" y="1023"/>
                  </a:lnTo>
                  <a:lnTo>
                    <a:pt x="908" y="1052"/>
                  </a:lnTo>
                  <a:lnTo>
                    <a:pt x="903" y="1109"/>
                  </a:lnTo>
                  <a:lnTo>
                    <a:pt x="899" y="1167"/>
                  </a:lnTo>
                  <a:lnTo>
                    <a:pt x="896" y="1195"/>
                  </a:lnTo>
                  <a:lnTo>
                    <a:pt x="893" y="1222"/>
                  </a:lnTo>
                  <a:lnTo>
                    <a:pt x="893" y="1222"/>
                  </a:lnTo>
                  <a:lnTo>
                    <a:pt x="887" y="1258"/>
                  </a:lnTo>
                  <a:lnTo>
                    <a:pt x="885" y="1276"/>
                  </a:lnTo>
                  <a:lnTo>
                    <a:pt x="885" y="1285"/>
                  </a:lnTo>
                  <a:lnTo>
                    <a:pt x="885" y="1293"/>
                  </a:lnTo>
                  <a:lnTo>
                    <a:pt x="885" y="1293"/>
                  </a:lnTo>
                  <a:lnTo>
                    <a:pt x="884" y="1293"/>
                  </a:lnTo>
                  <a:lnTo>
                    <a:pt x="883" y="1294"/>
                  </a:lnTo>
                  <a:lnTo>
                    <a:pt x="881" y="1298"/>
                  </a:lnTo>
                  <a:lnTo>
                    <a:pt x="880" y="1304"/>
                  </a:lnTo>
                  <a:lnTo>
                    <a:pt x="878" y="1308"/>
                  </a:lnTo>
                  <a:lnTo>
                    <a:pt x="878" y="1308"/>
                  </a:lnTo>
                  <a:lnTo>
                    <a:pt x="878" y="1311"/>
                  </a:lnTo>
                  <a:lnTo>
                    <a:pt x="877" y="1316"/>
                  </a:lnTo>
                  <a:lnTo>
                    <a:pt x="875" y="1324"/>
                  </a:lnTo>
                  <a:lnTo>
                    <a:pt x="871" y="1334"/>
                  </a:lnTo>
                  <a:lnTo>
                    <a:pt x="871" y="1338"/>
                  </a:lnTo>
                  <a:lnTo>
                    <a:pt x="871" y="1342"/>
                  </a:lnTo>
                  <a:lnTo>
                    <a:pt x="871" y="1342"/>
                  </a:lnTo>
                  <a:lnTo>
                    <a:pt x="867" y="1353"/>
                  </a:lnTo>
                  <a:lnTo>
                    <a:pt x="863" y="1365"/>
                  </a:lnTo>
                  <a:lnTo>
                    <a:pt x="855" y="1388"/>
                  </a:lnTo>
                  <a:lnTo>
                    <a:pt x="855" y="1388"/>
                  </a:lnTo>
                  <a:lnTo>
                    <a:pt x="841" y="1401"/>
                  </a:lnTo>
                  <a:lnTo>
                    <a:pt x="833" y="1408"/>
                  </a:lnTo>
                  <a:lnTo>
                    <a:pt x="823" y="1414"/>
                  </a:lnTo>
                  <a:lnTo>
                    <a:pt x="813" y="1419"/>
                  </a:lnTo>
                  <a:lnTo>
                    <a:pt x="804" y="1424"/>
                  </a:lnTo>
                  <a:lnTo>
                    <a:pt x="793" y="1427"/>
                  </a:lnTo>
                  <a:lnTo>
                    <a:pt x="784" y="1428"/>
                  </a:lnTo>
                  <a:lnTo>
                    <a:pt x="784" y="1428"/>
                  </a:lnTo>
                  <a:lnTo>
                    <a:pt x="780" y="1427"/>
                  </a:lnTo>
                  <a:lnTo>
                    <a:pt x="776" y="1426"/>
                  </a:lnTo>
                  <a:lnTo>
                    <a:pt x="773" y="1424"/>
                  </a:lnTo>
                  <a:lnTo>
                    <a:pt x="769" y="1424"/>
                  </a:lnTo>
                  <a:lnTo>
                    <a:pt x="769" y="1424"/>
                  </a:lnTo>
                  <a:lnTo>
                    <a:pt x="763" y="1424"/>
                  </a:lnTo>
                  <a:lnTo>
                    <a:pt x="759" y="1424"/>
                  </a:lnTo>
                  <a:lnTo>
                    <a:pt x="755" y="1425"/>
                  </a:lnTo>
                  <a:lnTo>
                    <a:pt x="750" y="1425"/>
                  </a:lnTo>
                  <a:lnTo>
                    <a:pt x="750" y="1425"/>
                  </a:lnTo>
                  <a:lnTo>
                    <a:pt x="747" y="1424"/>
                  </a:lnTo>
                  <a:lnTo>
                    <a:pt x="743" y="1422"/>
                  </a:lnTo>
                  <a:lnTo>
                    <a:pt x="740" y="1418"/>
                  </a:lnTo>
                  <a:lnTo>
                    <a:pt x="735" y="1417"/>
                  </a:lnTo>
                  <a:lnTo>
                    <a:pt x="735" y="1417"/>
                  </a:lnTo>
                  <a:lnTo>
                    <a:pt x="729" y="1416"/>
                  </a:lnTo>
                  <a:lnTo>
                    <a:pt x="722" y="1415"/>
                  </a:lnTo>
                  <a:lnTo>
                    <a:pt x="709" y="1414"/>
                  </a:lnTo>
                  <a:lnTo>
                    <a:pt x="709" y="1414"/>
                  </a:lnTo>
                  <a:lnTo>
                    <a:pt x="698" y="1411"/>
                  </a:lnTo>
                  <a:lnTo>
                    <a:pt x="687" y="1409"/>
                  </a:lnTo>
                  <a:lnTo>
                    <a:pt x="687" y="1409"/>
                  </a:lnTo>
                  <a:lnTo>
                    <a:pt x="682" y="1408"/>
                  </a:lnTo>
                  <a:lnTo>
                    <a:pt x="676" y="1408"/>
                  </a:lnTo>
                  <a:lnTo>
                    <a:pt x="665" y="1409"/>
                  </a:lnTo>
                  <a:lnTo>
                    <a:pt x="665" y="1409"/>
                  </a:lnTo>
                  <a:lnTo>
                    <a:pt x="649" y="1406"/>
                  </a:lnTo>
                  <a:lnTo>
                    <a:pt x="631" y="1402"/>
                  </a:lnTo>
                  <a:lnTo>
                    <a:pt x="614" y="1399"/>
                  </a:lnTo>
                  <a:lnTo>
                    <a:pt x="596" y="1396"/>
                  </a:lnTo>
                  <a:lnTo>
                    <a:pt x="596" y="1396"/>
                  </a:lnTo>
                  <a:lnTo>
                    <a:pt x="524" y="1391"/>
                  </a:lnTo>
                  <a:lnTo>
                    <a:pt x="524" y="1391"/>
                  </a:lnTo>
                  <a:lnTo>
                    <a:pt x="512" y="1389"/>
                  </a:lnTo>
                  <a:lnTo>
                    <a:pt x="500" y="1388"/>
                  </a:lnTo>
                  <a:lnTo>
                    <a:pt x="488" y="1388"/>
                  </a:lnTo>
                  <a:lnTo>
                    <a:pt x="484" y="1389"/>
                  </a:lnTo>
                  <a:lnTo>
                    <a:pt x="479" y="1392"/>
                  </a:lnTo>
                  <a:lnTo>
                    <a:pt x="479" y="1392"/>
                  </a:lnTo>
                  <a:lnTo>
                    <a:pt x="475" y="1389"/>
                  </a:lnTo>
                  <a:lnTo>
                    <a:pt x="471" y="1387"/>
                  </a:lnTo>
                  <a:lnTo>
                    <a:pt x="462" y="1385"/>
                  </a:lnTo>
                  <a:lnTo>
                    <a:pt x="443" y="1383"/>
                  </a:lnTo>
                  <a:lnTo>
                    <a:pt x="443" y="1383"/>
                  </a:lnTo>
                  <a:lnTo>
                    <a:pt x="402" y="1379"/>
                  </a:lnTo>
                  <a:lnTo>
                    <a:pt x="402" y="1379"/>
                  </a:lnTo>
                  <a:lnTo>
                    <a:pt x="383" y="1376"/>
                  </a:lnTo>
                  <a:lnTo>
                    <a:pt x="364" y="1371"/>
                  </a:lnTo>
                  <a:lnTo>
                    <a:pt x="345" y="1368"/>
                  </a:lnTo>
                  <a:lnTo>
                    <a:pt x="325" y="1366"/>
                  </a:lnTo>
                  <a:lnTo>
                    <a:pt x="325" y="1366"/>
                  </a:lnTo>
                  <a:lnTo>
                    <a:pt x="287" y="1365"/>
                  </a:lnTo>
                  <a:lnTo>
                    <a:pt x="247" y="1362"/>
                  </a:lnTo>
                  <a:lnTo>
                    <a:pt x="173" y="1354"/>
                  </a:lnTo>
                  <a:lnTo>
                    <a:pt x="173" y="1354"/>
                  </a:lnTo>
                  <a:lnTo>
                    <a:pt x="154" y="1353"/>
                  </a:lnTo>
                  <a:lnTo>
                    <a:pt x="144" y="1352"/>
                  </a:lnTo>
                  <a:lnTo>
                    <a:pt x="135" y="1351"/>
                  </a:lnTo>
                  <a:lnTo>
                    <a:pt x="135" y="1351"/>
                  </a:lnTo>
                  <a:lnTo>
                    <a:pt x="123" y="1350"/>
                  </a:lnTo>
                  <a:lnTo>
                    <a:pt x="112" y="1349"/>
                  </a:lnTo>
                  <a:lnTo>
                    <a:pt x="94" y="1350"/>
                  </a:lnTo>
                  <a:lnTo>
                    <a:pt x="77" y="1350"/>
                  </a:lnTo>
                  <a:lnTo>
                    <a:pt x="69" y="1350"/>
                  </a:lnTo>
                  <a:lnTo>
                    <a:pt x="61" y="1349"/>
                  </a:lnTo>
                  <a:lnTo>
                    <a:pt x="61" y="1349"/>
                  </a:lnTo>
                  <a:lnTo>
                    <a:pt x="59" y="1346"/>
                  </a:lnTo>
                  <a:lnTo>
                    <a:pt x="54" y="1342"/>
                  </a:lnTo>
                  <a:lnTo>
                    <a:pt x="46" y="1339"/>
                  </a:lnTo>
                  <a:lnTo>
                    <a:pt x="46" y="1339"/>
                  </a:lnTo>
                  <a:lnTo>
                    <a:pt x="42" y="1331"/>
                  </a:lnTo>
                  <a:lnTo>
                    <a:pt x="37" y="1322"/>
                  </a:lnTo>
                  <a:lnTo>
                    <a:pt x="33" y="1313"/>
                  </a:lnTo>
                  <a:lnTo>
                    <a:pt x="31" y="1304"/>
                  </a:lnTo>
                  <a:lnTo>
                    <a:pt x="30" y="1294"/>
                  </a:lnTo>
                  <a:lnTo>
                    <a:pt x="29" y="1285"/>
                  </a:lnTo>
                  <a:lnTo>
                    <a:pt x="29" y="1275"/>
                  </a:lnTo>
                  <a:lnTo>
                    <a:pt x="30" y="1264"/>
                  </a:lnTo>
                  <a:lnTo>
                    <a:pt x="30" y="1264"/>
                  </a:lnTo>
                  <a:lnTo>
                    <a:pt x="28" y="1273"/>
                  </a:lnTo>
                  <a:lnTo>
                    <a:pt x="25" y="1282"/>
                  </a:lnTo>
                  <a:lnTo>
                    <a:pt x="24" y="1293"/>
                  </a:lnTo>
                  <a:lnTo>
                    <a:pt x="24" y="1304"/>
                  </a:lnTo>
                  <a:lnTo>
                    <a:pt x="24" y="1315"/>
                  </a:lnTo>
                  <a:lnTo>
                    <a:pt x="27" y="1325"/>
                  </a:lnTo>
                  <a:lnTo>
                    <a:pt x="29" y="1336"/>
                  </a:lnTo>
                  <a:lnTo>
                    <a:pt x="33" y="1347"/>
                  </a:lnTo>
                  <a:lnTo>
                    <a:pt x="33" y="1347"/>
                  </a:lnTo>
                  <a:lnTo>
                    <a:pt x="47" y="1351"/>
                  </a:lnTo>
                  <a:lnTo>
                    <a:pt x="62" y="1355"/>
                  </a:lnTo>
                  <a:lnTo>
                    <a:pt x="91" y="1361"/>
                  </a:lnTo>
                  <a:lnTo>
                    <a:pt x="121" y="1365"/>
                  </a:lnTo>
                  <a:lnTo>
                    <a:pt x="151" y="1368"/>
                  </a:lnTo>
                  <a:lnTo>
                    <a:pt x="151" y="136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0" name="Freeform 172">
              <a:extLst>
                <a:ext uri="{FF2B5EF4-FFF2-40B4-BE49-F238E27FC236}">
                  <a16:creationId xmlns:a16="http://schemas.microsoft.com/office/drawing/2014/main" id="{B9CBE41C-3974-44BA-9434-E0F884373ABA}"/>
                </a:ext>
              </a:extLst>
            </p:cNvPr>
            <p:cNvSpPr>
              <a:spLocks noEditPoints="1"/>
            </p:cNvSpPr>
            <p:nvPr/>
          </p:nvSpPr>
          <p:spPr bwMode="auto">
            <a:xfrm>
              <a:off x="5892801" y="1258888"/>
              <a:ext cx="188913" cy="44450"/>
            </a:xfrm>
            <a:custGeom>
              <a:avLst/>
              <a:gdLst/>
              <a:ahLst/>
              <a:cxnLst>
                <a:cxn ang="0">
                  <a:pos x="303" y="85"/>
                </a:cxn>
                <a:cxn ang="0">
                  <a:pos x="238" y="73"/>
                </a:cxn>
                <a:cxn ang="0">
                  <a:pos x="128" y="71"/>
                </a:cxn>
                <a:cxn ang="0">
                  <a:pos x="67" y="64"/>
                </a:cxn>
                <a:cxn ang="0">
                  <a:pos x="26" y="62"/>
                </a:cxn>
                <a:cxn ang="0">
                  <a:pos x="1" y="31"/>
                </a:cxn>
                <a:cxn ang="0">
                  <a:pos x="6" y="9"/>
                </a:cxn>
                <a:cxn ang="0">
                  <a:pos x="40" y="1"/>
                </a:cxn>
                <a:cxn ang="0">
                  <a:pos x="100" y="5"/>
                </a:cxn>
                <a:cxn ang="0">
                  <a:pos x="203" y="11"/>
                </a:cxn>
                <a:cxn ang="0">
                  <a:pos x="313" y="19"/>
                </a:cxn>
                <a:cxn ang="0">
                  <a:pos x="350" y="38"/>
                </a:cxn>
                <a:cxn ang="0">
                  <a:pos x="356" y="59"/>
                </a:cxn>
                <a:cxn ang="0">
                  <a:pos x="344" y="77"/>
                </a:cxn>
                <a:cxn ang="0">
                  <a:pos x="19" y="38"/>
                </a:cxn>
                <a:cxn ang="0">
                  <a:pos x="34" y="33"/>
                </a:cxn>
                <a:cxn ang="0">
                  <a:pos x="30" y="15"/>
                </a:cxn>
                <a:cxn ang="0">
                  <a:pos x="14" y="28"/>
                </a:cxn>
                <a:cxn ang="0">
                  <a:pos x="52" y="35"/>
                </a:cxn>
                <a:cxn ang="0">
                  <a:pos x="53" y="16"/>
                </a:cxn>
                <a:cxn ang="0">
                  <a:pos x="43" y="18"/>
                </a:cxn>
                <a:cxn ang="0">
                  <a:pos x="50" y="35"/>
                </a:cxn>
                <a:cxn ang="0">
                  <a:pos x="66" y="23"/>
                </a:cxn>
                <a:cxn ang="0">
                  <a:pos x="73" y="34"/>
                </a:cxn>
                <a:cxn ang="0">
                  <a:pos x="85" y="33"/>
                </a:cxn>
                <a:cxn ang="0">
                  <a:pos x="83" y="19"/>
                </a:cxn>
                <a:cxn ang="0">
                  <a:pos x="93" y="20"/>
                </a:cxn>
                <a:cxn ang="0">
                  <a:pos x="97" y="32"/>
                </a:cxn>
                <a:cxn ang="0">
                  <a:pos x="113" y="42"/>
                </a:cxn>
                <a:cxn ang="0">
                  <a:pos x="122" y="28"/>
                </a:cxn>
                <a:cxn ang="0">
                  <a:pos x="99" y="20"/>
                </a:cxn>
                <a:cxn ang="0">
                  <a:pos x="202" y="38"/>
                </a:cxn>
                <a:cxn ang="0">
                  <a:pos x="210" y="54"/>
                </a:cxn>
                <a:cxn ang="0">
                  <a:pos x="218" y="40"/>
                </a:cxn>
                <a:cxn ang="0">
                  <a:pos x="208" y="21"/>
                </a:cxn>
                <a:cxn ang="0">
                  <a:pos x="232" y="54"/>
                </a:cxn>
                <a:cxn ang="0">
                  <a:pos x="251" y="56"/>
                </a:cxn>
                <a:cxn ang="0">
                  <a:pos x="225" y="19"/>
                </a:cxn>
                <a:cxn ang="0">
                  <a:pos x="165" y="24"/>
                </a:cxn>
                <a:cxn ang="0">
                  <a:pos x="187" y="49"/>
                </a:cxn>
                <a:cxn ang="0">
                  <a:pos x="191" y="25"/>
                </a:cxn>
                <a:cxn ang="0">
                  <a:pos x="165" y="24"/>
                </a:cxn>
                <a:cxn ang="0">
                  <a:pos x="270" y="57"/>
                </a:cxn>
                <a:cxn ang="0">
                  <a:pos x="285" y="53"/>
                </a:cxn>
                <a:cxn ang="0">
                  <a:pos x="274" y="24"/>
                </a:cxn>
                <a:cxn ang="0">
                  <a:pos x="265" y="51"/>
                </a:cxn>
                <a:cxn ang="0">
                  <a:pos x="146" y="44"/>
                </a:cxn>
                <a:cxn ang="0">
                  <a:pos x="157" y="24"/>
                </a:cxn>
                <a:cxn ang="0">
                  <a:pos x="133" y="30"/>
                </a:cxn>
                <a:cxn ang="0">
                  <a:pos x="299" y="58"/>
                </a:cxn>
                <a:cxn ang="0">
                  <a:pos x="314" y="60"/>
                </a:cxn>
                <a:cxn ang="0">
                  <a:pos x="318" y="28"/>
                </a:cxn>
                <a:cxn ang="0">
                  <a:pos x="299" y="27"/>
                </a:cxn>
                <a:cxn ang="0">
                  <a:pos x="299" y="58"/>
                </a:cxn>
                <a:cxn ang="0">
                  <a:pos x="337" y="48"/>
                </a:cxn>
                <a:cxn ang="0">
                  <a:pos x="325" y="31"/>
                </a:cxn>
                <a:cxn ang="0">
                  <a:pos x="329" y="57"/>
                </a:cxn>
              </a:cxnLst>
              <a:rect l="0" t="0" r="r" b="b"/>
              <a:pathLst>
                <a:path w="356" h="86">
                  <a:moveTo>
                    <a:pt x="341" y="84"/>
                  </a:moveTo>
                  <a:lnTo>
                    <a:pt x="341" y="84"/>
                  </a:lnTo>
                  <a:lnTo>
                    <a:pt x="328" y="86"/>
                  </a:lnTo>
                  <a:lnTo>
                    <a:pt x="316" y="86"/>
                  </a:lnTo>
                  <a:lnTo>
                    <a:pt x="303" y="85"/>
                  </a:lnTo>
                  <a:lnTo>
                    <a:pt x="291" y="83"/>
                  </a:lnTo>
                  <a:lnTo>
                    <a:pt x="265" y="77"/>
                  </a:lnTo>
                  <a:lnTo>
                    <a:pt x="251" y="75"/>
                  </a:lnTo>
                  <a:lnTo>
                    <a:pt x="238" y="73"/>
                  </a:lnTo>
                  <a:lnTo>
                    <a:pt x="238" y="73"/>
                  </a:lnTo>
                  <a:lnTo>
                    <a:pt x="212" y="73"/>
                  </a:lnTo>
                  <a:lnTo>
                    <a:pt x="186" y="73"/>
                  </a:lnTo>
                  <a:lnTo>
                    <a:pt x="158" y="73"/>
                  </a:lnTo>
                  <a:lnTo>
                    <a:pt x="143" y="72"/>
                  </a:lnTo>
                  <a:lnTo>
                    <a:pt x="128" y="71"/>
                  </a:lnTo>
                  <a:lnTo>
                    <a:pt x="128" y="71"/>
                  </a:lnTo>
                  <a:lnTo>
                    <a:pt x="98" y="65"/>
                  </a:lnTo>
                  <a:lnTo>
                    <a:pt x="82" y="64"/>
                  </a:lnTo>
                  <a:lnTo>
                    <a:pt x="67" y="64"/>
                  </a:lnTo>
                  <a:lnTo>
                    <a:pt x="67" y="64"/>
                  </a:lnTo>
                  <a:lnTo>
                    <a:pt x="52" y="65"/>
                  </a:lnTo>
                  <a:lnTo>
                    <a:pt x="43" y="66"/>
                  </a:lnTo>
                  <a:lnTo>
                    <a:pt x="34" y="65"/>
                  </a:lnTo>
                  <a:lnTo>
                    <a:pt x="34" y="65"/>
                  </a:lnTo>
                  <a:lnTo>
                    <a:pt x="26" y="62"/>
                  </a:lnTo>
                  <a:lnTo>
                    <a:pt x="20" y="58"/>
                  </a:lnTo>
                  <a:lnTo>
                    <a:pt x="7" y="49"/>
                  </a:lnTo>
                  <a:lnTo>
                    <a:pt x="7" y="49"/>
                  </a:lnTo>
                  <a:lnTo>
                    <a:pt x="5" y="41"/>
                  </a:lnTo>
                  <a:lnTo>
                    <a:pt x="1" y="31"/>
                  </a:lnTo>
                  <a:lnTo>
                    <a:pt x="0" y="23"/>
                  </a:lnTo>
                  <a:lnTo>
                    <a:pt x="1" y="17"/>
                  </a:lnTo>
                  <a:lnTo>
                    <a:pt x="2" y="12"/>
                  </a:lnTo>
                  <a:lnTo>
                    <a:pt x="2" y="12"/>
                  </a:lnTo>
                  <a:lnTo>
                    <a:pt x="6" y="9"/>
                  </a:lnTo>
                  <a:lnTo>
                    <a:pt x="10" y="5"/>
                  </a:lnTo>
                  <a:lnTo>
                    <a:pt x="14" y="3"/>
                  </a:lnTo>
                  <a:lnTo>
                    <a:pt x="20" y="2"/>
                  </a:lnTo>
                  <a:lnTo>
                    <a:pt x="29" y="0"/>
                  </a:lnTo>
                  <a:lnTo>
                    <a:pt x="40" y="1"/>
                  </a:lnTo>
                  <a:lnTo>
                    <a:pt x="62" y="3"/>
                  </a:lnTo>
                  <a:lnTo>
                    <a:pt x="74" y="4"/>
                  </a:lnTo>
                  <a:lnTo>
                    <a:pt x="86" y="3"/>
                  </a:lnTo>
                  <a:lnTo>
                    <a:pt x="86" y="3"/>
                  </a:lnTo>
                  <a:lnTo>
                    <a:pt x="100" y="5"/>
                  </a:lnTo>
                  <a:lnTo>
                    <a:pt x="114" y="8"/>
                  </a:lnTo>
                  <a:lnTo>
                    <a:pt x="143" y="11"/>
                  </a:lnTo>
                  <a:lnTo>
                    <a:pt x="173" y="12"/>
                  </a:lnTo>
                  <a:lnTo>
                    <a:pt x="203" y="11"/>
                  </a:lnTo>
                  <a:lnTo>
                    <a:pt x="203" y="11"/>
                  </a:lnTo>
                  <a:lnTo>
                    <a:pt x="227" y="10"/>
                  </a:lnTo>
                  <a:lnTo>
                    <a:pt x="249" y="12"/>
                  </a:lnTo>
                  <a:lnTo>
                    <a:pt x="292" y="16"/>
                  </a:lnTo>
                  <a:lnTo>
                    <a:pt x="292" y="16"/>
                  </a:lnTo>
                  <a:lnTo>
                    <a:pt x="313" y="19"/>
                  </a:lnTo>
                  <a:lnTo>
                    <a:pt x="322" y="20"/>
                  </a:lnTo>
                  <a:lnTo>
                    <a:pt x="330" y="24"/>
                  </a:lnTo>
                  <a:lnTo>
                    <a:pt x="338" y="27"/>
                  </a:lnTo>
                  <a:lnTo>
                    <a:pt x="344" y="31"/>
                  </a:lnTo>
                  <a:lnTo>
                    <a:pt x="350" y="38"/>
                  </a:lnTo>
                  <a:lnTo>
                    <a:pt x="355" y="45"/>
                  </a:lnTo>
                  <a:lnTo>
                    <a:pt x="355" y="45"/>
                  </a:lnTo>
                  <a:lnTo>
                    <a:pt x="356" y="50"/>
                  </a:lnTo>
                  <a:lnTo>
                    <a:pt x="356" y="55"/>
                  </a:lnTo>
                  <a:lnTo>
                    <a:pt x="356" y="59"/>
                  </a:lnTo>
                  <a:lnTo>
                    <a:pt x="356" y="63"/>
                  </a:lnTo>
                  <a:lnTo>
                    <a:pt x="356" y="63"/>
                  </a:lnTo>
                  <a:lnTo>
                    <a:pt x="352" y="69"/>
                  </a:lnTo>
                  <a:lnTo>
                    <a:pt x="347" y="73"/>
                  </a:lnTo>
                  <a:lnTo>
                    <a:pt x="344" y="77"/>
                  </a:lnTo>
                  <a:lnTo>
                    <a:pt x="342" y="80"/>
                  </a:lnTo>
                  <a:lnTo>
                    <a:pt x="341" y="84"/>
                  </a:lnTo>
                  <a:lnTo>
                    <a:pt x="341" y="84"/>
                  </a:lnTo>
                  <a:close/>
                  <a:moveTo>
                    <a:pt x="19" y="38"/>
                  </a:moveTo>
                  <a:lnTo>
                    <a:pt x="19" y="38"/>
                  </a:lnTo>
                  <a:lnTo>
                    <a:pt x="24" y="35"/>
                  </a:lnTo>
                  <a:lnTo>
                    <a:pt x="27" y="35"/>
                  </a:lnTo>
                  <a:lnTo>
                    <a:pt x="30" y="35"/>
                  </a:lnTo>
                  <a:lnTo>
                    <a:pt x="34" y="33"/>
                  </a:lnTo>
                  <a:lnTo>
                    <a:pt x="34" y="33"/>
                  </a:lnTo>
                  <a:lnTo>
                    <a:pt x="34" y="29"/>
                  </a:lnTo>
                  <a:lnTo>
                    <a:pt x="34" y="26"/>
                  </a:lnTo>
                  <a:lnTo>
                    <a:pt x="36" y="16"/>
                  </a:lnTo>
                  <a:lnTo>
                    <a:pt x="36" y="16"/>
                  </a:lnTo>
                  <a:lnTo>
                    <a:pt x="30" y="15"/>
                  </a:lnTo>
                  <a:lnTo>
                    <a:pt x="25" y="16"/>
                  </a:lnTo>
                  <a:lnTo>
                    <a:pt x="21" y="17"/>
                  </a:lnTo>
                  <a:lnTo>
                    <a:pt x="17" y="20"/>
                  </a:lnTo>
                  <a:lnTo>
                    <a:pt x="15" y="24"/>
                  </a:lnTo>
                  <a:lnTo>
                    <a:pt x="14" y="28"/>
                  </a:lnTo>
                  <a:lnTo>
                    <a:pt x="15" y="32"/>
                  </a:lnTo>
                  <a:lnTo>
                    <a:pt x="19" y="38"/>
                  </a:lnTo>
                  <a:lnTo>
                    <a:pt x="19" y="38"/>
                  </a:lnTo>
                  <a:close/>
                  <a:moveTo>
                    <a:pt x="52" y="35"/>
                  </a:moveTo>
                  <a:lnTo>
                    <a:pt x="52" y="35"/>
                  </a:lnTo>
                  <a:lnTo>
                    <a:pt x="54" y="31"/>
                  </a:lnTo>
                  <a:lnTo>
                    <a:pt x="55" y="27"/>
                  </a:lnTo>
                  <a:lnTo>
                    <a:pt x="56" y="16"/>
                  </a:lnTo>
                  <a:lnTo>
                    <a:pt x="56" y="16"/>
                  </a:lnTo>
                  <a:lnTo>
                    <a:pt x="53" y="16"/>
                  </a:lnTo>
                  <a:lnTo>
                    <a:pt x="51" y="16"/>
                  </a:lnTo>
                  <a:lnTo>
                    <a:pt x="47" y="15"/>
                  </a:lnTo>
                  <a:lnTo>
                    <a:pt x="44" y="15"/>
                  </a:lnTo>
                  <a:lnTo>
                    <a:pt x="44" y="15"/>
                  </a:lnTo>
                  <a:lnTo>
                    <a:pt x="43" y="18"/>
                  </a:lnTo>
                  <a:lnTo>
                    <a:pt x="43" y="21"/>
                  </a:lnTo>
                  <a:lnTo>
                    <a:pt x="44" y="28"/>
                  </a:lnTo>
                  <a:lnTo>
                    <a:pt x="45" y="31"/>
                  </a:lnTo>
                  <a:lnTo>
                    <a:pt x="46" y="33"/>
                  </a:lnTo>
                  <a:lnTo>
                    <a:pt x="50" y="35"/>
                  </a:lnTo>
                  <a:lnTo>
                    <a:pt x="52" y="35"/>
                  </a:lnTo>
                  <a:lnTo>
                    <a:pt x="52" y="35"/>
                  </a:lnTo>
                  <a:close/>
                  <a:moveTo>
                    <a:pt x="67" y="18"/>
                  </a:moveTo>
                  <a:lnTo>
                    <a:pt x="67" y="18"/>
                  </a:lnTo>
                  <a:lnTo>
                    <a:pt x="66" y="23"/>
                  </a:lnTo>
                  <a:lnTo>
                    <a:pt x="67" y="28"/>
                  </a:lnTo>
                  <a:lnTo>
                    <a:pt x="68" y="35"/>
                  </a:lnTo>
                  <a:lnTo>
                    <a:pt x="68" y="35"/>
                  </a:lnTo>
                  <a:lnTo>
                    <a:pt x="70" y="34"/>
                  </a:lnTo>
                  <a:lnTo>
                    <a:pt x="73" y="34"/>
                  </a:lnTo>
                  <a:lnTo>
                    <a:pt x="77" y="34"/>
                  </a:lnTo>
                  <a:lnTo>
                    <a:pt x="82" y="35"/>
                  </a:lnTo>
                  <a:lnTo>
                    <a:pt x="84" y="34"/>
                  </a:lnTo>
                  <a:lnTo>
                    <a:pt x="85" y="33"/>
                  </a:lnTo>
                  <a:lnTo>
                    <a:pt x="85" y="33"/>
                  </a:lnTo>
                  <a:lnTo>
                    <a:pt x="84" y="30"/>
                  </a:lnTo>
                  <a:lnTo>
                    <a:pt x="84" y="27"/>
                  </a:lnTo>
                  <a:lnTo>
                    <a:pt x="84" y="23"/>
                  </a:lnTo>
                  <a:lnTo>
                    <a:pt x="83" y="19"/>
                  </a:lnTo>
                  <a:lnTo>
                    <a:pt x="83" y="19"/>
                  </a:lnTo>
                  <a:lnTo>
                    <a:pt x="74" y="17"/>
                  </a:lnTo>
                  <a:lnTo>
                    <a:pt x="70" y="17"/>
                  </a:lnTo>
                  <a:lnTo>
                    <a:pt x="67" y="18"/>
                  </a:lnTo>
                  <a:lnTo>
                    <a:pt x="67" y="18"/>
                  </a:lnTo>
                  <a:close/>
                  <a:moveTo>
                    <a:pt x="93" y="20"/>
                  </a:moveTo>
                  <a:lnTo>
                    <a:pt x="93" y="20"/>
                  </a:lnTo>
                  <a:lnTo>
                    <a:pt x="93" y="23"/>
                  </a:lnTo>
                  <a:lnTo>
                    <a:pt x="93" y="24"/>
                  </a:lnTo>
                  <a:lnTo>
                    <a:pt x="95" y="28"/>
                  </a:lnTo>
                  <a:lnTo>
                    <a:pt x="97" y="32"/>
                  </a:lnTo>
                  <a:lnTo>
                    <a:pt x="97" y="34"/>
                  </a:lnTo>
                  <a:lnTo>
                    <a:pt x="97" y="38"/>
                  </a:lnTo>
                  <a:lnTo>
                    <a:pt x="97" y="38"/>
                  </a:lnTo>
                  <a:lnTo>
                    <a:pt x="106" y="41"/>
                  </a:lnTo>
                  <a:lnTo>
                    <a:pt x="113" y="42"/>
                  </a:lnTo>
                  <a:lnTo>
                    <a:pt x="119" y="42"/>
                  </a:lnTo>
                  <a:lnTo>
                    <a:pt x="119" y="42"/>
                  </a:lnTo>
                  <a:lnTo>
                    <a:pt x="120" y="38"/>
                  </a:lnTo>
                  <a:lnTo>
                    <a:pt x="121" y="33"/>
                  </a:lnTo>
                  <a:lnTo>
                    <a:pt x="122" y="28"/>
                  </a:lnTo>
                  <a:lnTo>
                    <a:pt x="122" y="23"/>
                  </a:lnTo>
                  <a:lnTo>
                    <a:pt x="122" y="23"/>
                  </a:lnTo>
                  <a:lnTo>
                    <a:pt x="114" y="23"/>
                  </a:lnTo>
                  <a:lnTo>
                    <a:pt x="106" y="21"/>
                  </a:lnTo>
                  <a:lnTo>
                    <a:pt x="99" y="20"/>
                  </a:lnTo>
                  <a:lnTo>
                    <a:pt x="93" y="20"/>
                  </a:lnTo>
                  <a:lnTo>
                    <a:pt x="93" y="20"/>
                  </a:lnTo>
                  <a:close/>
                  <a:moveTo>
                    <a:pt x="201" y="23"/>
                  </a:moveTo>
                  <a:lnTo>
                    <a:pt x="201" y="23"/>
                  </a:lnTo>
                  <a:lnTo>
                    <a:pt x="202" y="38"/>
                  </a:lnTo>
                  <a:lnTo>
                    <a:pt x="202" y="44"/>
                  </a:lnTo>
                  <a:lnTo>
                    <a:pt x="202" y="50"/>
                  </a:lnTo>
                  <a:lnTo>
                    <a:pt x="202" y="50"/>
                  </a:lnTo>
                  <a:lnTo>
                    <a:pt x="208" y="54"/>
                  </a:lnTo>
                  <a:lnTo>
                    <a:pt x="210" y="54"/>
                  </a:lnTo>
                  <a:lnTo>
                    <a:pt x="212" y="54"/>
                  </a:lnTo>
                  <a:lnTo>
                    <a:pt x="214" y="53"/>
                  </a:lnTo>
                  <a:lnTo>
                    <a:pt x="216" y="50"/>
                  </a:lnTo>
                  <a:lnTo>
                    <a:pt x="218" y="45"/>
                  </a:lnTo>
                  <a:lnTo>
                    <a:pt x="218" y="40"/>
                  </a:lnTo>
                  <a:lnTo>
                    <a:pt x="219" y="32"/>
                  </a:lnTo>
                  <a:lnTo>
                    <a:pt x="218" y="19"/>
                  </a:lnTo>
                  <a:lnTo>
                    <a:pt x="218" y="19"/>
                  </a:lnTo>
                  <a:lnTo>
                    <a:pt x="213" y="20"/>
                  </a:lnTo>
                  <a:lnTo>
                    <a:pt x="208" y="21"/>
                  </a:lnTo>
                  <a:lnTo>
                    <a:pt x="204" y="21"/>
                  </a:lnTo>
                  <a:lnTo>
                    <a:pt x="201" y="23"/>
                  </a:lnTo>
                  <a:lnTo>
                    <a:pt x="201" y="23"/>
                  </a:lnTo>
                  <a:close/>
                  <a:moveTo>
                    <a:pt x="232" y="54"/>
                  </a:moveTo>
                  <a:lnTo>
                    <a:pt x="232" y="54"/>
                  </a:lnTo>
                  <a:lnTo>
                    <a:pt x="236" y="55"/>
                  </a:lnTo>
                  <a:lnTo>
                    <a:pt x="240" y="55"/>
                  </a:lnTo>
                  <a:lnTo>
                    <a:pt x="246" y="55"/>
                  </a:lnTo>
                  <a:lnTo>
                    <a:pt x="251" y="56"/>
                  </a:lnTo>
                  <a:lnTo>
                    <a:pt x="251" y="56"/>
                  </a:lnTo>
                  <a:lnTo>
                    <a:pt x="247" y="20"/>
                  </a:lnTo>
                  <a:lnTo>
                    <a:pt x="247" y="20"/>
                  </a:lnTo>
                  <a:lnTo>
                    <a:pt x="236" y="20"/>
                  </a:lnTo>
                  <a:lnTo>
                    <a:pt x="225" y="19"/>
                  </a:lnTo>
                  <a:lnTo>
                    <a:pt x="225" y="19"/>
                  </a:lnTo>
                  <a:lnTo>
                    <a:pt x="228" y="36"/>
                  </a:lnTo>
                  <a:lnTo>
                    <a:pt x="232" y="54"/>
                  </a:lnTo>
                  <a:lnTo>
                    <a:pt x="232" y="54"/>
                  </a:lnTo>
                  <a:close/>
                  <a:moveTo>
                    <a:pt x="165" y="24"/>
                  </a:moveTo>
                  <a:lnTo>
                    <a:pt x="165" y="24"/>
                  </a:lnTo>
                  <a:lnTo>
                    <a:pt x="167" y="36"/>
                  </a:lnTo>
                  <a:lnTo>
                    <a:pt x="171" y="48"/>
                  </a:lnTo>
                  <a:lnTo>
                    <a:pt x="171" y="48"/>
                  </a:lnTo>
                  <a:lnTo>
                    <a:pt x="177" y="49"/>
                  </a:lnTo>
                  <a:lnTo>
                    <a:pt x="187" y="49"/>
                  </a:lnTo>
                  <a:lnTo>
                    <a:pt x="187" y="49"/>
                  </a:lnTo>
                  <a:lnTo>
                    <a:pt x="189" y="44"/>
                  </a:lnTo>
                  <a:lnTo>
                    <a:pt x="191" y="38"/>
                  </a:lnTo>
                  <a:lnTo>
                    <a:pt x="191" y="29"/>
                  </a:lnTo>
                  <a:lnTo>
                    <a:pt x="191" y="25"/>
                  </a:lnTo>
                  <a:lnTo>
                    <a:pt x="190" y="20"/>
                  </a:lnTo>
                  <a:lnTo>
                    <a:pt x="190" y="20"/>
                  </a:lnTo>
                  <a:lnTo>
                    <a:pt x="177" y="24"/>
                  </a:lnTo>
                  <a:lnTo>
                    <a:pt x="172" y="25"/>
                  </a:lnTo>
                  <a:lnTo>
                    <a:pt x="165" y="24"/>
                  </a:lnTo>
                  <a:lnTo>
                    <a:pt x="165" y="24"/>
                  </a:lnTo>
                  <a:close/>
                  <a:moveTo>
                    <a:pt x="268" y="58"/>
                  </a:moveTo>
                  <a:lnTo>
                    <a:pt x="268" y="58"/>
                  </a:lnTo>
                  <a:lnTo>
                    <a:pt x="269" y="57"/>
                  </a:lnTo>
                  <a:lnTo>
                    <a:pt x="270" y="57"/>
                  </a:lnTo>
                  <a:lnTo>
                    <a:pt x="273" y="57"/>
                  </a:lnTo>
                  <a:lnTo>
                    <a:pt x="278" y="58"/>
                  </a:lnTo>
                  <a:lnTo>
                    <a:pt x="281" y="58"/>
                  </a:lnTo>
                  <a:lnTo>
                    <a:pt x="281" y="58"/>
                  </a:lnTo>
                  <a:lnTo>
                    <a:pt x="285" y="53"/>
                  </a:lnTo>
                  <a:lnTo>
                    <a:pt x="287" y="45"/>
                  </a:lnTo>
                  <a:lnTo>
                    <a:pt x="289" y="36"/>
                  </a:lnTo>
                  <a:lnTo>
                    <a:pt x="291" y="27"/>
                  </a:lnTo>
                  <a:lnTo>
                    <a:pt x="291" y="27"/>
                  </a:lnTo>
                  <a:lnTo>
                    <a:pt x="274" y="24"/>
                  </a:lnTo>
                  <a:lnTo>
                    <a:pt x="255" y="20"/>
                  </a:lnTo>
                  <a:lnTo>
                    <a:pt x="255" y="20"/>
                  </a:lnTo>
                  <a:lnTo>
                    <a:pt x="258" y="31"/>
                  </a:lnTo>
                  <a:lnTo>
                    <a:pt x="261" y="42"/>
                  </a:lnTo>
                  <a:lnTo>
                    <a:pt x="265" y="51"/>
                  </a:lnTo>
                  <a:lnTo>
                    <a:pt x="268" y="58"/>
                  </a:lnTo>
                  <a:lnTo>
                    <a:pt x="268" y="58"/>
                  </a:lnTo>
                  <a:close/>
                  <a:moveTo>
                    <a:pt x="133" y="43"/>
                  </a:moveTo>
                  <a:lnTo>
                    <a:pt x="133" y="43"/>
                  </a:lnTo>
                  <a:lnTo>
                    <a:pt x="146" y="44"/>
                  </a:lnTo>
                  <a:lnTo>
                    <a:pt x="153" y="45"/>
                  </a:lnTo>
                  <a:lnTo>
                    <a:pt x="158" y="46"/>
                  </a:lnTo>
                  <a:lnTo>
                    <a:pt x="158" y="46"/>
                  </a:lnTo>
                  <a:lnTo>
                    <a:pt x="157" y="36"/>
                  </a:lnTo>
                  <a:lnTo>
                    <a:pt x="157" y="24"/>
                  </a:lnTo>
                  <a:lnTo>
                    <a:pt x="157" y="24"/>
                  </a:lnTo>
                  <a:lnTo>
                    <a:pt x="145" y="25"/>
                  </a:lnTo>
                  <a:lnTo>
                    <a:pt x="133" y="24"/>
                  </a:lnTo>
                  <a:lnTo>
                    <a:pt x="133" y="24"/>
                  </a:lnTo>
                  <a:lnTo>
                    <a:pt x="133" y="30"/>
                  </a:lnTo>
                  <a:lnTo>
                    <a:pt x="133" y="34"/>
                  </a:lnTo>
                  <a:lnTo>
                    <a:pt x="133" y="39"/>
                  </a:lnTo>
                  <a:lnTo>
                    <a:pt x="133" y="43"/>
                  </a:lnTo>
                  <a:lnTo>
                    <a:pt x="133" y="43"/>
                  </a:lnTo>
                  <a:close/>
                  <a:moveTo>
                    <a:pt x="299" y="58"/>
                  </a:moveTo>
                  <a:lnTo>
                    <a:pt x="299" y="58"/>
                  </a:lnTo>
                  <a:lnTo>
                    <a:pt x="303" y="59"/>
                  </a:lnTo>
                  <a:lnTo>
                    <a:pt x="307" y="59"/>
                  </a:lnTo>
                  <a:lnTo>
                    <a:pt x="310" y="59"/>
                  </a:lnTo>
                  <a:lnTo>
                    <a:pt x="314" y="60"/>
                  </a:lnTo>
                  <a:lnTo>
                    <a:pt x="314" y="60"/>
                  </a:lnTo>
                  <a:lnTo>
                    <a:pt x="316" y="53"/>
                  </a:lnTo>
                  <a:lnTo>
                    <a:pt x="318" y="46"/>
                  </a:lnTo>
                  <a:lnTo>
                    <a:pt x="318" y="28"/>
                  </a:lnTo>
                  <a:lnTo>
                    <a:pt x="318" y="28"/>
                  </a:lnTo>
                  <a:lnTo>
                    <a:pt x="313" y="28"/>
                  </a:lnTo>
                  <a:lnTo>
                    <a:pt x="308" y="28"/>
                  </a:lnTo>
                  <a:lnTo>
                    <a:pt x="303" y="28"/>
                  </a:lnTo>
                  <a:lnTo>
                    <a:pt x="299" y="27"/>
                  </a:lnTo>
                  <a:lnTo>
                    <a:pt x="299" y="27"/>
                  </a:lnTo>
                  <a:lnTo>
                    <a:pt x="299" y="35"/>
                  </a:lnTo>
                  <a:lnTo>
                    <a:pt x="299" y="44"/>
                  </a:lnTo>
                  <a:lnTo>
                    <a:pt x="298" y="51"/>
                  </a:lnTo>
                  <a:lnTo>
                    <a:pt x="299" y="58"/>
                  </a:lnTo>
                  <a:lnTo>
                    <a:pt x="299" y="58"/>
                  </a:lnTo>
                  <a:close/>
                  <a:moveTo>
                    <a:pt x="330" y="60"/>
                  </a:moveTo>
                  <a:lnTo>
                    <a:pt x="330" y="60"/>
                  </a:lnTo>
                  <a:lnTo>
                    <a:pt x="334" y="56"/>
                  </a:lnTo>
                  <a:lnTo>
                    <a:pt x="337" y="53"/>
                  </a:lnTo>
                  <a:lnTo>
                    <a:pt x="337" y="48"/>
                  </a:lnTo>
                  <a:lnTo>
                    <a:pt x="337" y="44"/>
                  </a:lnTo>
                  <a:lnTo>
                    <a:pt x="334" y="41"/>
                  </a:lnTo>
                  <a:lnTo>
                    <a:pt x="331" y="38"/>
                  </a:lnTo>
                  <a:lnTo>
                    <a:pt x="328" y="34"/>
                  </a:lnTo>
                  <a:lnTo>
                    <a:pt x="325" y="31"/>
                  </a:lnTo>
                  <a:lnTo>
                    <a:pt x="325" y="31"/>
                  </a:lnTo>
                  <a:lnTo>
                    <a:pt x="326" y="39"/>
                  </a:lnTo>
                  <a:lnTo>
                    <a:pt x="327" y="46"/>
                  </a:lnTo>
                  <a:lnTo>
                    <a:pt x="328" y="54"/>
                  </a:lnTo>
                  <a:lnTo>
                    <a:pt x="329" y="57"/>
                  </a:lnTo>
                  <a:lnTo>
                    <a:pt x="330" y="60"/>
                  </a:lnTo>
                  <a:lnTo>
                    <a:pt x="330" y="6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1" name="Freeform 173">
              <a:extLst>
                <a:ext uri="{FF2B5EF4-FFF2-40B4-BE49-F238E27FC236}">
                  <a16:creationId xmlns:a16="http://schemas.microsoft.com/office/drawing/2014/main" id="{EF774190-2A30-47DA-9591-43310742CBF7}"/>
                </a:ext>
              </a:extLst>
            </p:cNvPr>
            <p:cNvSpPr>
              <a:spLocks noEditPoints="1"/>
            </p:cNvSpPr>
            <p:nvPr/>
          </p:nvSpPr>
          <p:spPr bwMode="auto">
            <a:xfrm>
              <a:off x="5745163" y="1570038"/>
              <a:ext cx="79375" cy="52388"/>
            </a:xfrm>
            <a:custGeom>
              <a:avLst/>
              <a:gdLst/>
              <a:ahLst/>
              <a:cxnLst>
                <a:cxn ang="0">
                  <a:pos x="150" y="29"/>
                </a:cxn>
                <a:cxn ang="0">
                  <a:pos x="142" y="46"/>
                </a:cxn>
                <a:cxn ang="0">
                  <a:pos x="140" y="63"/>
                </a:cxn>
                <a:cxn ang="0">
                  <a:pos x="138" y="88"/>
                </a:cxn>
                <a:cxn ang="0">
                  <a:pos x="136" y="95"/>
                </a:cxn>
                <a:cxn ang="0">
                  <a:pos x="121" y="99"/>
                </a:cxn>
                <a:cxn ang="0">
                  <a:pos x="102" y="95"/>
                </a:cxn>
                <a:cxn ang="0">
                  <a:pos x="63" y="87"/>
                </a:cxn>
                <a:cxn ang="0">
                  <a:pos x="43" y="84"/>
                </a:cxn>
                <a:cxn ang="0">
                  <a:pos x="22" y="87"/>
                </a:cxn>
                <a:cxn ang="0">
                  <a:pos x="10" y="86"/>
                </a:cxn>
                <a:cxn ang="0">
                  <a:pos x="5" y="83"/>
                </a:cxn>
                <a:cxn ang="0">
                  <a:pos x="1" y="73"/>
                </a:cxn>
                <a:cxn ang="0">
                  <a:pos x="0" y="62"/>
                </a:cxn>
                <a:cxn ang="0">
                  <a:pos x="3" y="38"/>
                </a:cxn>
                <a:cxn ang="0">
                  <a:pos x="3" y="27"/>
                </a:cxn>
                <a:cxn ang="0">
                  <a:pos x="4" y="12"/>
                </a:cxn>
                <a:cxn ang="0">
                  <a:pos x="10" y="4"/>
                </a:cxn>
                <a:cxn ang="0">
                  <a:pos x="15" y="2"/>
                </a:cxn>
                <a:cxn ang="0">
                  <a:pos x="34" y="0"/>
                </a:cxn>
                <a:cxn ang="0">
                  <a:pos x="54" y="2"/>
                </a:cxn>
                <a:cxn ang="0">
                  <a:pos x="88" y="6"/>
                </a:cxn>
                <a:cxn ang="0">
                  <a:pos x="98" y="6"/>
                </a:cxn>
                <a:cxn ang="0">
                  <a:pos x="132" y="10"/>
                </a:cxn>
                <a:cxn ang="0">
                  <a:pos x="136" y="15"/>
                </a:cxn>
                <a:cxn ang="0">
                  <a:pos x="146" y="23"/>
                </a:cxn>
                <a:cxn ang="0">
                  <a:pos x="150" y="29"/>
                </a:cxn>
                <a:cxn ang="0">
                  <a:pos x="27" y="13"/>
                </a:cxn>
                <a:cxn ang="0">
                  <a:pos x="19" y="21"/>
                </a:cxn>
                <a:cxn ang="0">
                  <a:pos x="15" y="32"/>
                </a:cxn>
                <a:cxn ang="0">
                  <a:pos x="12" y="62"/>
                </a:cxn>
                <a:cxn ang="0">
                  <a:pos x="22" y="66"/>
                </a:cxn>
                <a:cxn ang="0">
                  <a:pos x="50" y="74"/>
                </a:cxn>
                <a:cxn ang="0">
                  <a:pos x="95" y="80"/>
                </a:cxn>
                <a:cxn ang="0">
                  <a:pos x="124" y="83"/>
                </a:cxn>
                <a:cxn ang="0">
                  <a:pos x="129" y="69"/>
                </a:cxn>
                <a:cxn ang="0">
                  <a:pos x="133" y="40"/>
                </a:cxn>
                <a:cxn ang="0">
                  <a:pos x="132" y="25"/>
                </a:cxn>
                <a:cxn ang="0">
                  <a:pos x="80" y="18"/>
                </a:cxn>
                <a:cxn ang="0">
                  <a:pos x="27" y="13"/>
                </a:cxn>
              </a:cxnLst>
              <a:rect l="0" t="0" r="r" b="b"/>
              <a:pathLst>
                <a:path w="150" h="99">
                  <a:moveTo>
                    <a:pt x="150" y="29"/>
                  </a:moveTo>
                  <a:lnTo>
                    <a:pt x="150" y="29"/>
                  </a:lnTo>
                  <a:lnTo>
                    <a:pt x="146" y="37"/>
                  </a:lnTo>
                  <a:lnTo>
                    <a:pt x="142" y="46"/>
                  </a:lnTo>
                  <a:lnTo>
                    <a:pt x="141" y="55"/>
                  </a:lnTo>
                  <a:lnTo>
                    <a:pt x="140" y="63"/>
                  </a:lnTo>
                  <a:lnTo>
                    <a:pt x="139" y="79"/>
                  </a:lnTo>
                  <a:lnTo>
                    <a:pt x="138" y="88"/>
                  </a:lnTo>
                  <a:lnTo>
                    <a:pt x="136" y="95"/>
                  </a:lnTo>
                  <a:lnTo>
                    <a:pt x="136" y="95"/>
                  </a:lnTo>
                  <a:lnTo>
                    <a:pt x="128" y="97"/>
                  </a:lnTo>
                  <a:lnTo>
                    <a:pt x="121" y="99"/>
                  </a:lnTo>
                  <a:lnTo>
                    <a:pt x="121" y="99"/>
                  </a:lnTo>
                  <a:lnTo>
                    <a:pt x="102" y="95"/>
                  </a:lnTo>
                  <a:lnTo>
                    <a:pt x="82" y="91"/>
                  </a:lnTo>
                  <a:lnTo>
                    <a:pt x="63" y="87"/>
                  </a:lnTo>
                  <a:lnTo>
                    <a:pt x="43" y="84"/>
                  </a:lnTo>
                  <a:lnTo>
                    <a:pt x="43" y="84"/>
                  </a:lnTo>
                  <a:lnTo>
                    <a:pt x="32" y="84"/>
                  </a:lnTo>
                  <a:lnTo>
                    <a:pt x="22" y="87"/>
                  </a:lnTo>
                  <a:lnTo>
                    <a:pt x="14" y="87"/>
                  </a:lnTo>
                  <a:lnTo>
                    <a:pt x="10" y="86"/>
                  </a:lnTo>
                  <a:lnTo>
                    <a:pt x="5" y="83"/>
                  </a:lnTo>
                  <a:lnTo>
                    <a:pt x="5" y="83"/>
                  </a:lnTo>
                  <a:lnTo>
                    <a:pt x="2" y="78"/>
                  </a:lnTo>
                  <a:lnTo>
                    <a:pt x="1" y="73"/>
                  </a:lnTo>
                  <a:lnTo>
                    <a:pt x="0" y="67"/>
                  </a:lnTo>
                  <a:lnTo>
                    <a:pt x="0" y="62"/>
                  </a:lnTo>
                  <a:lnTo>
                    <a:pt x="1" y="50"/>
                  </a:lnTo>
                  <a:lnTo>
                    <a:pt x="3" y="38"/>
                  </a:lnTo>
                  <a:lnTo>
                    <a:pt x="3" y="38"/>
                  </a:lnTo>
                  <a:lnTo>
                    <a:pt x="3" y="27"/>
                  </a:lnTo>
                  <a:lnTo>
                    <a:pt x="3" y="16"/>
                  </a:lnTo>
                  <a:lnTo>
                    <a:pt x="4" y="12"/>
                  </a:lnTo>
                  <a:lnTo>
                    <a:pt x="6" y="7"/>
                  </a:lnTo>
                  <a:lnTo>
                    <a:pt x="10" y="4"/>
                  </a:lnTo>
                  <a:lnTo>
                    <a:pt x="15" y="2"/>
                  </a:lnTo>
                  <a:lnTo>
                    <a:pt x="15" y="2"/>
                  </a:lnTo>
                  <a:lnTo>
                    <a:pt x="25" y="0"/>
                  </a:lnTo>
                  <a:lnTo>
                    <a:pt x="34" y="0"/>
                  </a:lnTo>
                  <a:lnTo>
                    <a:pt x="44" y="0"/>
                  </a:lnTo>
                  <a:lnTo>
                    <a:pt x="54" y="2"/>
                  </a:lnTo>
                  <a:lnTo>
                    <a:pt x="77" y="5"/>
                  </a:lnTo>
                  <a:lnTo>
                    <a:pt x="88" y="6"/>
                  </a:lnTo>
                  <a:lnTo>
                    <a:pt x="98" y="6"/>
                  </a:lnTo>
                  <a:lnTo>
                    <a:pt x="98" y="6"/>
                  </a:lnTo>
                  <a:lnTo>
                    <a:pt x="116" y="7"/>
                  </a:lnTo>
                  <a:lnTo>
                    <a:pt x="132" y="10"/>
                  </a:lnTo>
                  <a:lnTo>
                    <a:pt x="132" y="10"/>
                  </a:lnTo>
                  <a:lnTo>
                    <a:pt x="136" y="15"/>
                  </a:lnTo>
                  <a:lnTo>
                    <a:pt x="141" y="19"/>
                  </a:lnTo>
                  <a:lnTo>
                    <a:pt x="146" y="23"/>
                  </a:lnTo>
                  <a:lnTo>
                    <a:pt x="150" y="29"/>
                  </a:lnTo>
                  <a:lnTo>
                    <a:pt x="150" y="29"/>
                  </a:lnTo>
                  <a:close/>
                  <a:moveTo>
                    <a:pt x="27" y="13"/>
                  </a:moveTo>
                  <a:lnTo>
                    <a:pt x="27" y="13"/>
                  </a:lnTo>
                  <a:lnTo>
                    <a:pt x="22" y="17"/>
                  </a:lnTo>
                  <a:lnTo>
                    <a:pt x="19" y="21"/>
                  </a:lnTo>
                  <a:lnTo>
                    <a:pt x="17" y="27"/>
                  </a:lnTo>
                  <a:lnTo>
                    <a:pt x="15" y="32"/>
                  </a:lnTo>
                  <a:lnTo>
                    <a:pt x="13" y="46"/>
                  </a:lnTo>
                  <a:lnTo>
                    <a:pt x="12" y="62"/>
                  </a:lnTo>
                  <a:lnTo>
                    <a:pt x="12" y="62"/>
                  </a:lnTo>
                  <a:lnTo>
                    <a:pt x="22" y="66"/>
                  </a:lnTo>
                  <a:lnTo>
                    <a:pt x="35" y="71"/>
                  </a:lnTo>
                  <a:lnTo>
                    <a:pt x="50" y="74"/>
                  </a:lnTo>
                  <a:lnTo>
                    <a:pt x="65" y="76"/>
                  </a:lnTo>
                  <a:lnTo>
                    <a:pt x="95" y="80"/>
                  </a:lnTo>
                  <a:lnTo>
                    <a:pt x="124" y="83"/>
                  </a:lnTo>
                  <a:lnTo>
                    <a:pt x="124" y="83"/>
                  </a:lnTo>
                  <a:lnTo>
                    <a:pt x="127" y="77"/>
                  </a:lnTo>
                  <a:lnTo>
                    <a:pt x="129" y="69"/>
                  </a:lnTo>
                  <a:lnTo>
                    <a:pt x="132" y="55"/>
                  </a:lnTo>
                  <a:lnTo>
                    <a:pt x="133" y="40"/>
                  </a:lnTo>
                  <a:lnTo>
                    <a:pt x="132" y="25"/>
                  </a:lnTo>
                  <a:lnTo>
                    <a:pt x="132" y="25"/>
                  </a:lnTo>
                  <a:lnTo>
                    <a:pt x="105" y="22"/>
                  </a:lnTo>
                  <a:lnTo>
                    <a:pt x="80" y="18"/>
                  </a:lnTo>
                  <a:lnTo>
                    <a:pt x="56" y="15"/>
                  </a:lnTo>
                  <a:lnTo>
                    <a:pt x="27" y="13"/>
                  </a:lnTo>
                  <a:lnTo>
                    <a:pt x="27" y="1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2" name="Freeform 174">
              <a:extLst>
                <a:ext uri="{FF2B5EF4-FFF2-40B4-BE49-F238E27FC236}">
                  <a16:creationId xmlns:a16="http://schemas.microsoft.com/office/drawing/2014/main" id="{BFC47D87-D99A-4F6D-A684-FD54236C50D7}"/>
                </a:ext>
              </a:extLst>
            </p:cNvPr>
            <p:cNvSpPr>
              <a:spLocks noEditPoints="1"/>
            </p:cNvSpPr>
            <p:nvPr/>
          </p:nvSpPr>
          <p:spPr bwMode="auto">
            <a:xfrm>
              <a:off x="5832476" y="1579563"/>
              <a:ext cx="82550" cy="47625"/>
            </a:xfrm>
            <a:custGeom>
              <a:avLst/>
              <a:gdLst/>
              <a:ahLst/>
              <a:cxnLst>
                <a:cxn ang="0">
                  <a:pos x="153" y="30"/>
                </a:cxn>
                <a:cxn ang="0">
                  <a:pos x="149" y="67"/>
                </a:cxn>
                <a:cxn ang="0">
                  <a:pos x="140" y="89"/>
                </a:cxn>
                <a:cxn ang="0">
                  <a:pos x="112" y="91"/>
                </a:cxn>
                <a:cxn ang="0">
                  <a:pos x="27" y="86"/>
                </a:cxn>
                <a:cxn ang="0">
                  <a:pos x="7" y="80"/>
                </a:cxn>
                <a:cxn ang="0">
                  <a:pos x="0" y="59"/>
                </a:cxn>
                <a:cxn ang="0">
                  <a:pos x="1" y="27"/>
                </a:cxn>
                <a:cxn ang="0">
                  <a:pos x="6" y="14"/>
                </a:cxn>
                <a:cxn ang="0">
                  <a:pos x="23" y="3"/>
                </a:cxn>
                <a:cxn ang="0">
                  <a:pos x="48" y="0"/>
                </a:cxn>
                <a:cxn ang="0">
                  <a:pos x="113" y="8"/>
                </a:cxn>
                <a:cxn ang="0">
                  <a:pos x="137" y="11"/>
                </a:cxn>
                <a:cxn ang="0">
                  <a:pos x="152" y="16"/>
                </a:cxn>
                <a:cxn ang="0">
                  <a:pos x="17" y="72"/>
                </a:cxn>
                <a:cxn ang="0">
                  <a:pos x="31" y="71"/>
                </a:cxn>
                <a:cxn ang="0">
                  <a:pos x="84" y="77"/>
                </a:cxn>
                <a:cxn ang="0">
                  <a:pos x="115" y="77"/>
                </a:cxn>
                <a:cxn ang="0">
                  <a:pos x="134" y="72"/>
                </a:cxn>
                <a:cxn ang="0">
                  <a:pos x="139" y="62"/>
                </a:cxn>
                <a:cxn ang="0">
                  <a:pos x="138" y="38"/>
                </a:cxn>
                <a:cxn ang="0">
                  <a:pos x="139" y="27"/>
                </a:cxn>
                <a:cxn ang="0">
                  <a:pos x="137" y="24"/>
                </a:cxn>
                <a:cxn ang="0">
                  <a:pos x="111" y="19"/>
                </a:cxn>
                <a:cxn ang="0">
                  <a:pos x="111" y="24"/>
                </a:cxn>
                <a:cxn ang="0">
                  <a:pos x="120" y="32"/>
                </a:cxn>
                <a:cxn ang="0">
                  <a:pos x="122" y="46"/>
                </a:cxn>
                <a:cxn ang="0">
                  <a:pos x="113" y="52"/>
                </a:cxn>
                <a:cxn ang="0">
                  <a:pos x="116" y="57"/>
                </a:cxn>
                <a:cxn ang="0">
                  <a:pos x="125" y="61"/>
                </a:cxn>
                <a:cxn ang="0">
                  <a:pos x="127" y="68"/>
                </a:cxn>
                <a:cxn ang="0">
                  <a:pos x="105" y="64"/>
                </a:cxn>
                <a:cxn ang="0">
                  <a:pos x="97" y="69"/>
                </a:cxn>
                <a:cxn ang="0">
                  <a:pos x="91" y="68"/>
                </a:cxn>
                <a:cxn ang="0">
                  <a:pos x="91" y="60"/>
                </a:cxn>
                <a:cxn ang="0">
                  <a:pos x="92" y="34"/>
                </a:cxn>
                <a:cxn ang="0">
                  <a:pos x="98" y="19"/>
                </a:cxn>
                <a:cxn ang="0">
                  <a:pos x="74" y="14"/>
                </a:cxn>
                <a:cxn ang="0">
                  <a:pos x="49" y="14"/>
                </a:cxn>
                <a:cxn ang="0">
                  <a:pos x="28" y="22"/>
                </a:cxn>
                <a:cxn ang="0">
                  <a:pos x="15" y="37"/>
                </a:cxn>
                <a:cxn ang="0">
                  <a:pos x="15" y="61"/>
                </a:cxn>
                <a:cxn ang="0">
                  <a:pos x="99" y="34"/>
                </a:cxn>
                <a:cxn ang="0">
                  <a:pos x="99" y="42"/>
                </a:cxn>
                <a:cxn ang="0">
                  <a:pos x="109" y="38"/>
                </a:cxn>
                <a:cxn ang="0">
                  <a:pos x="105" y="33"/>
                </a:cxn>
              </a:cxnLst>
              <a:rect l="0" t="0" r="r" b="b"/>
              <a:pathLst>
                <a:path w="155" h="91">
                  <a:moveTo>
                    <a:pt x="155" y="21"/>
                  </a:moveTo>
                  <a:lnTo>
                    <a:pt x="155" y="21"/>
                  </a:lnTo>
                  <a:lnTo>
                    <a:pt x="153" y="30"/>
                  </a:lnTo>
                  <a:lnTo>
                    <a:pt x="151" y="40"/>
                  </a:lnTo>
                  <a:lnTo>
                    <a:pt x="150" y="58"/>
                  </a:lnTo>
                  <a:lnTo>
                    <a:pt x="149" y="67"/>
                  </a:lnTo>
                  <a:lnTo>
                    <a:pt x="148" y="75"/>
                  </a:lnTo>
                  <a:lnTo>
                    <a:pt x="144" y="83"/>
                  </a:lnTo>
                  <a:lnTo>
                    <a:pt x="140" y="89"/>
                  </a:lnTo>
                  <a:lnTo>
                    <a:pt x="140" y="89"/>
                  </a:lnTo>
                  <a:lnTo>
                    <a:pt x="127" y="91"/>
                  </a:lnTo>
                  <a:lnTo>
                    <a:pt x="112" y="91"/>
                  </a:lnTo>
                  <a:lnTo>
                    <a:pt x="78" y="88"/>
                  </a:lnTo>
                  <a:lnTo>
                    <a:pt x="44" y="86"/>
                  </a:lnTo>
                  <a:lnTo>
                    <a:pt x="27" y="86"/>
                  </a:lnTo>
                  <a:lnTo>
                    <a:pt x="12" y="87"/>
                  </a:lnTo>
                  <a:lnTo>
                    <a:pt x="12" y="87"/>
                  </a:lnTo>
                  <a:lnTo>
                    <a:pt x="7" y="80"/>
                  </a:lnTo>
                  <a:lnTo>
                    <a:pt x="4" y="74"/>
                  </a:lnTo>
                  <a:lnTo>
                    <a:pt x="2" y="67"/>
                  </a:lnTo>
                  <a:lnTo>
                    <a:pt x="0" y="59"/>
                  </a:lnTo>
                  <a:lnTo>
                    <a:pt x="0" y="50"/>
                  </a:lnTo>
                  <a:lnTo>
                    <a:pt x="0" y="43"/>
                  </a:lnTo>
                  <a:lnTo>
                    <a:pt x="1" y="27"/>
                  </a:lnTo>
                  <a:lnTo>
                    <a:pt x="1" y="27"/>
                  </a:lnTo>
                  <a:lnTo>
                    <a:pt x="3" y="19"/>
                  </a:lnTo>
                  <a:lnTo>
                    <a:pt x="6" y="14"/>
                  </a:lnTo>
                  <a:lnTo>
                    <a:pt x="10" y="10"/>
                  </a:lnTo>
                  <a:lnTo>
                    <a:pt x="17" y="6"/>
                  </a:lnTo>
                  <a:lnTo>
                    <a:pt x="23" y="3"/>
                  </a:lnTo>
                  <a:lnTo>
                    <a:pt x="31" y="1"/>
                  </a:lnTo>
                  <a:lnTo>
                    <a:pt x="39" y="0"/>
                  </a:lnTo>
                  <a:lnTo>
                    <a:pt x="48" y="0"/>
                  </a:lnTo>
                  <a:lnTo>
                    <a:pt x="65" y="0"/>
                  </a:lnTo>
                  <a:lnTo>
                    <a:pt x="83" y="2"/>
                  </a:lnTo>
                  <a:lnTo>
                    <a:pt x="113" y="8"/>
                  </a:lnTo>
                  <a:lnTo>
                    <a:pt x="113" y="8"/>
                  </a:lnTo>
                  <a:lnTo>
                    <a:pt x="126" y="9"/>
                  </a:lnTo>
                  <a:lnTo>
                    <a:pt x="137" y="11"/>
                  </a:lnTo>
                  <a:lnTo>
                    <a:pt x="142" y="12"/>
                  </a:lnTo>
                  <a:lnTo>
                    <a:pt x="148" y="14"/>
                  </a:lnTo>
                  <a:lnTo>
                    <a:pt x="152" y="16"/>
                  </a:lnTo>
                  <a:lnTo>
                    <a:pt x="155" y="21"/>
                  </a:lnTo>
                  <a:lnTo>
                    <a:pt x="155" y="21"/>
                  </a:lnTo>
                  <a:close/>
                  <a:moveTo>
                    <a:pt x="17" y="72"/>
                  </a:moveTo>
                  <a:lnTo>
                    <a:pt x="17" y="72"/>
                  </a:lnTo>
                  <a:lnTo>
                    <a:pt x="24" y="71"/>
                  </a:lnTo>
                  <a:lnTo>
                    <a:pt x="31" y="71"/>
                  </a:lnTo>
                  <a:lnTo>
                    <a:pt x="48" y="73"/>
                  </a:lnTo>
                  <a:lnTo>
                    <a:pt x="65" y="75"/>
                  </a:lnTo>
                  <a:lnTo>
                    <a:pt x="84" y="77"/>
                  </a:lnTo>
                  <a:lnTo>
                    <a:pt x="84" y="77"/>
                  </a:lnTo>
                  <a:lnTo>
                    <a:pt x="99" y="78"/>
                  </a:lnTo>
                  <a:lnTo>
                    <a:pt x="115" y="77"/>
                  </a:lnTo>
                  <a:lnTo>
                    <a:pt x="123" y="76"/>
                  </a:lnTo>
                  <a:lnTo>
                    <a:pt x="129" y="75"/>
                  </a:lnTo>
                  <a:lnTo>
                    <a:pt x="134" y="72"/>
                  </a:lnTo>
                  <a:lnTo>
                    <a:pt x="137" y="68"/>
                  </a:lnTo>
                  <a:lnTo>
                    <a:pt x="137" y="68"/>
                  </a:lnTo>
                  <a:lnTo>
                    <a:pt x="139" y="62"/>
                  </a:lnTo>
                  <a:lnTo>
                    <a:pt x="139" y="57"/>
                  </a:lnTo>
                  <a:lnTo>
                    <a:pt x="139" y="47"/>
                  </a:lnTo>
                  <a:lnTo>
                    <a:pt x="138" y="38"/>
                  </a:lnTo>
                  <a:lnTo>
                    <a:pt x="138" y="32"/>
                  </a:lnTo>
                  <a:lnTo>
                    <a:pt x="139" y="27"/>
                  </a:lnTo>
                  <a:lnTo>
                    <a:pt x="139" y="27"/>
                  </a:lnTo>
                  <a:lnTo>
                    <a:pt x="137" y="27"/>
                  </a:lnTo>
                  <a:lnTo>
                    <a:pt x="137" y="26"/>
                  </a:lnTo>
                  <a:lnTo>
                    <a:pt x="137" y="24"/>
                  </a:lnTo>
                  <a:lnTo>
                    <a:pt x="137" y="24"/>
                  </a:lnTo>
                  <a:lnTo>
                    <a:pt x="120" y="21"/>
                  </a:lnTo>
                  <a:lnTo>
                    <a:pt x="111" y="19"/>
                  </a:lnTo>
                  <a:lnTo>
                    <a:pt x="103" y="21"/>
                  </a:lnTo>
                  <a:lnTo>
                    <a:pt x="103" y="21"/>
                  </a:lnTo>
                  <a:lnTo>
                    <a:pt x="111" y="24"/>
                  </a:lnTo>
                  <a:lnTo>
                    <a:pt x="114" y="26"/>
                  </a:lnTo>
                  <a:lnTo>
                    <a:pt x="118" y="28"/>
                  </a:lnTo>
                  <a:lnTo>
                    <a:pt x="120" y="32"/>
                  </a:lnTo>
                  <a:lnTo>
                    <a:pt x="122" y="36"/>
                  </a:lnTo>
                  <a:lnTo>
                    <a:pt x="122" y="41"/>
                  </a:lnTo>
                  <a:lnTo>
                    <a:pt x="122" y="46"/>
                  </a:lnTo>
                  <a:lnTo>
                    <a:pt x="122" y="46"/>
                  </a:lnTo>
                  <a:lnTo>
                    <a:pt x="116" y="49"/>
                  </a:lnTo>
                  <a:lnTo>
                    <a:pt x="113" y="52"/>
                  </a:lnTo>
                  <a:lnTo>
                    <a:pt x="112" y="55"/>
                  </a:lnTo>
                  <a:lnTo>
                    <a:pt x="112" y="55"/>
                  </a:lnTo>
                  <a:lnTo>
                    <a:pt x="116" y="57"/>
                  </a:lnTo>
                  <a:lnTo>
                    <a:pt x="122" y="59"/>
                  </a:lnTo>
                  <a:lnTo>
                    <a:pt x="124" y="60"/>
                  </a:lnTo>
                  <a:lnTo>
                    <a:pt x="125" y="61"/>
                  </a:lnTo>
                  <a:lnTo>
                    <a:pt x="126" y="64"/>
                  </a:lnTo>
                  <a:lnTo>
                    <a:pt x="127" y="68"/>
                  </a:lnTo>
                  <a:lnTo>
                    <a:pt x="127" y="68"/>
                  </a:lnTo>
                  <a:lnTo>
                    <a:pt x="121" y="69"/>
                  </a:lnTo>
                  <a:lnTo>
                    <a:pt x="115" y="68"/>
                  </a:lnTo>
                  <a:lnTo>
                    <a:pt x="105" y="64"/>
                  </a:lnTo>
                  <a:lnTo>
                    <a:pt x="105" y="64"/>
                  </a:lnTo>
                  <a:lnTo>
                    <a:pt x="100" y="67"/>
                  </a:lnTo>
                  <a:lnTo>
                    <a:pt x="97" y="69"/>
                  </a:lnTo>
                  <a:lnTo>
                    <a:pt x="95" y="70"/>
                  </a:lnTo>
                  <a:lnTo>
                    <a:pt x="93" y="69"/>
                  </a:lnTo>
                  <a:lnTo>
                    <a:pt x="91" y="68"/>
                  </a:lnTo>
                  <a:lnTo>
                    <a:pt x="90" y="65"/>
                  </a:lnTo>
                  <a:lnTo>
                    <a:pt x="90" y="65"/>
                  </a:lnTo>
                  <a:lnTo>
                    <a:pt x="91" y="60"/>
                  </a:lnTo>
                  <a:lnTo>
                    <a:pt x="91" y="54"/>
                  </a:lnTo>
                  <a:lnTo>
                    <a:pt x="91" y="41"/>
                  </a:lnTo>
                  <a:lnTo>
                    <a:pt x="92" y="34"/>
                  </a:lnTo>
                  <a:lnTo>
                    <a:pt x="93" y="28"/>
                  </a:lnTo>
                  <a:lnTo>
                    <a:pt x="95" y="24"/>
                  </a:lnTo>
                  <a:lnTo>
                    <a:pt x="98" y="19"/>
                  </a:lnTo>
                  <a:lnTo>
                    <a:pt x="98" y="19"/>
                  </a:lnTo>
                  <a:lnTo>
                    <a:pt x="82" y="15"/>
                  </a:lnTo>
                  <a:lnTo>
                    <a:pt x="74" y="14"/>
                  </a:lnTo>
                  <a:lnTo>
                    <a:pt x="65" y="13"/>
                  </a:lnTo>
                  <a:lnTo>
                    <a:pt x="57" y="13"/>
                  </a:lnTo>
                  <a:lnTo>
                    <a:pt x="49" y="14"/>
                  </a:lnTo>
                  <a:lnTo>
                    <a:pt x="42" y="15"/>
                  </a:lnTo>
                  <a:lnTo>
                    <a:pt x="34" y="18"/>
                  </a:lnTo>
                  <a:lnTo>
                    <a:pt x="28" y="22"/>
                  </a:lnTo>
                  <a:lnTo>
                    <a:pt x="22" y="25"/>
                  </a:lnTo>
                  <a:lnTo>
                    <a:pt x="18" y="30"/>
                  </a:lnTo>
                  <a:lnTo>
                    <a:pt x="15" y="37"/>
                  </a:lnTo>
                  <a:lnTo>
                    <a:pt x="14" y="44"/>
                  </a:lnTo>
                  <a:lnTo>
                    <a:pt x="13" y="52"/>
                  </a:lnTo>
                  <a:lnTo>
                    <a:pt x="15" y="61"/>
                  </a:lnTo>
                  <a:lnTo>
                    <a:pt x="17" y="72"/>
                  </a:lnTo>
                  <a:lnTo>
                    <a:pt x="17" y="72"/>
                  </a:lnTo>
                  <a:close/>
                  <a:moveTo>
                    <a:pt x="99" y="34"/>
                  </a:moveTo>
                  <a:lnTo>
                    <a:pt x="99" y="34"/>
                  </a:lnTo>
                  <a:lnTo>
                    <a:pt x="99" y="42"/>
                  </a:lnTo>
                  <a:lnTo>
                    <a:pt x="99" y="42"/>
                  </a:lnTo>
                  <a:lnTo>
                    <a:pt x="104" y="41"/>
                  </a:lnTo>
                  <a:lnTo>
                    <a:pt x="107" y="40"/>
                  </a:lnTo>
                  <a:lnTo>
                    <a:pt x="109" y="38"/>
                  </a:lnTo>
                  <a:lnTo>
                    <a:pt x="109" y="34"/>
                  </a:lnTo>
                  <a:lnTo>
                    <a:pt x="109" y="34"/>
                  </a:lnTo>
                  <a:lnTo>
                    <a:pt x="105" y="33"/>
                  </a:lnTo>
                  <a:lnTo>
                    <a:pt x="99" y="34"/>
                  </a:lnTo>
                  <a:lnTo>
                    <a:pt x="99" y="3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3" name="Freeform 175">
              <a:extLst>
                <a:ext uri="{FF2B5EF4-FFF2-40B4-BE49-F238E27FC236}">
                  <a16:creationId xmlns:a16="http://schemas.microsoft.com/office/drawing/2014/main" id="{0BA2CC53-B8A0-44DF-8BA3-68A8999B3EB8}"/>
                </a:ext>
              </a:extLst>
            </p:cNvPr>
            <p:cNvSpPr/>
            <p:nvPr/>
          </p:nvSpPr>
          <p:spPr bwMode="auto">
            <a:xfrm>
              <a:off x="5789613" y="1585913"/>
              <a:ext cx="19050" cy="22225"/>
            </a:xfrm>
            <a:custGeom>
              <a:avLst/>
              <a:gdLst/>
              <a:ahLst/>
              <a:cxnLst>
                <a:cxn ang="0">
                  <a:pos x="35" y="17"/>
                </a:cxn>
                <a:cxn ang="0">
                  <a:pos x="35" y="17"/>
                </a:cxn>
                <a:cxn ang="0">
                  <a:pos x="33" y="17"/>
                </a:cxn>
                <a:cxn ang="0">
                  <a:pos x="30" y="17"/>
                </a:cxn>
                <a:cxn ang="0">
                  <a:pos x="28" y="14"/>
                </a:cxn>
                <a:cxn ang="0">
                  <a:pos x="25" y="12"/>
                </a:cxn>
                <a:cxn ang="0">
                  <a:pos x="24" y="12"/>
                </a:cxn>
                <a:cxn ang="0">
                  <a:pos x="22" y="12"/>
                </a:cxn>
                <a:cxn ang="0">
                  <a:pos x="22" y="12"/>
                </a:cxn>
                <a:cxn ang="0">
                  <a:pos x="18" y="13"/>
                </a:cxn>
                <a:cxn ang="0">
                  <a:pos x="14" y="15"/>
                </a:cxn>
                <a:cxn ang="0">
                  <a:pos x="12" y="19"/>
                </a:cxn>
                <a:cxn ang="0">
                  <a:pos x="12" y="25"/>
                </a:cxn>
                <a:cxn ang="0">
                  <a:pos x="12" y="25"/>
                </a:cxn>
                <a:cxn ang="0">
                  <a:pos x="16" y="27"/>
                </a:cxn>
                <a:cxn ang="0">
                  <a:pos x="23" y="30"/>
                </a:cxn>
                <a:cxn ang="0">
                  <a:pos x="29" y="31"/>
                </a:cxn>
                <a:cxn ang="0">
                  <a:pos x="35" y="32"/>
                </a:cxn>
                <a:cxn ang="0">
                  <a:pos x="35" y="32"/>
                </a:cxn>
                <a:cxn ang="0">
                  <a:pos x="36" y="34"/>
                </a:cxn>
                <a:cxn ang="0">
                  <a:pos x="37" y="35"/>
                </a:cxn>
                <a:cxn ang="0">
                  <a:pos x="37" y="35"/>
                </a:cxn>
                <a:cxn ang="0">
                  <a:pos x="35" y="39"/>
                </a:cxn>
                <a:cxn ang="0">
                  <a:pos x="31" y="42"/>
                </a:cxn>
                <a:cxn ang="0">
                  <a:pos x="27" y="43"/>
                </a:cxn>
                <a:cxn ang="0">
                  <a:pos x="23" y="43"/>
                </a:cxn>
                <a:cxn ang="0">
                  <a:pos x="15" y="42"/>
                </a:cxn>
                <a:cxn ang="0">
                  <a:pos x="10" y="42"/>
                </a:cxn>
                <a:cxn ang="0">
                  <a:pos x="10" y="42"/>
                </a:cxn>
                <a:cxn ang="0">
                  <a:pos x="5" y="35"/>
                </a:cxn>
                <a:cxn ang="0">
                  <a:pos x="3" y="27"/>
                </a:cxn>
                <a:cxn ang="0">
                  <a:pos x="0" y="18"/>
                </a:cxn>
                <a:cxn ang="0">
                  <a:pos x="3" y="8"/>
                </a:cxn>
                <a:cxn ang="0">
                  <a:pos x="3" y="8"/>
                </a:cxn>
                <a:cxn ang="0">
                  <a:pos x="7" y="4"/>
                </a:cxn>
                <a:cxn ang="0">
                  <a:pos x="12" y="1"/>
                </a:cxn>
                <a:cxn ang="0">
                  <a:pos x="20" y="0"/>
                </a:cxn>
                <a:cxn ang="0">
                  <a:pos x="26" y="0"/>
                </a:cxn>
                <a:cxn ang="0">
                  <a:pos x="31" y="1"/>
                </a:cxn>
                <a:cxn ang="0">
                  <a:pos x="34" y="3"/>
                </a:cxn>
                <a:cxn ang="0">
                  <a:pos x="36" y="5"/>
                </a:cxn>
                <a:cxn ang="0">
                  <a:pos x="37" y="7"/>
                </a:cxn>
                <a:cxn ang="0">
                  <a:pos x="37" y="11"/>
                </a:cxn>
                <a:cxn ang="0">
                  <a:pos x="37" y="14"/>
                </a:cxn>
                <a:cxn ang="0">
                  <a:pos x="35" y="17"/>
                </a:cxn>
                <a:cxn ang="0">
                  <a:pos x="35" y="17"/>
                </a:cxn>
              </a:cxnLst>
              <a:rect l="0" t="0" r="r" b="b"/>
              <a:pathLst>
                <a:path w="37" h="43">
                  <a:moveTo>
                    <a:pt x="35" y="17"/>
                  </a:moveTo>
                  <a:lnTo>
                    <a:pt x="35" y="17"/>
                  </a:lnTo>
                  <a:lnTo>
                    <a:pt x="33" y="17"/>
                  </a:lnTo>
                  <a:lnTo>
                    <a:pt x="30" y="17"/>
                  </a:lnTo>
                  <a:lnTo>
                    <a:pt x="28" y="14"/>
                  </a:lnTo>
                  <a:lnTo>
                    <a:pt x="25" y="12"/>
                  </a:lnTo>
                  <a:lnTo>
                    <a:pt x="24" y="12"/>
                  </a:lnTo>
                  <a:lnTo>
                    <a:pt x="22" y="12"/>
                  </a:lnTo>
                  <a:lnTo>
                    <a:pt x="22" y="12"/>
                  </a:lnTo>
                  <a:lnTo>
                    <a:pt x="18" y="13"/>
                  </a:lnTo>
                  <a:lnTo>
                    <a:pt x="14" y="15"/>
                  </a:lnTo>
                  <a:lnTo>
                    <a:pt x="12" y="19"/>
                  </a:lnTo>
                  <a:lnTo>
                    <a:pt x="12" y="25"/>
                  </a:lnTo>
                  <a:lnTo>
                    <a:pt x="12" y="25"/>
                  </a:lnTo>
                  <a:lnTo>
                    <a:pt x="16" y="27"/>
                  </a:lnTo>
                  <a:lnTo>
                    <a:pt x="23" y="30"/>
                  </a:lnTo>
                  <a:lnTo>
                    <a:pt x="29" y="31"/>
                  </a:lnTo>
                  <a:lnTo>
                    <a:pt x="35" y="32"/>
                  </a:lnTo>
                  <a:lnTo>
                    <a:pt x="35" y="32"/>
                  </a:lnTo>
                  <a:lnTo>
                    <a:pt x="36" y="34"/>
                  </a:lnTo>
                  <a:lnTo>
                    <a:pt x="37" y="35"/>
                  </a:lnTo>
                  <a:lnTo>
                    <a:pt x="37" y="35"/>
                  </a:lnTo>
                  <a:lnTo>
                    <a:pt x="35" y="39"/>
                  </a:lnTo>
                  <a:lnTo>
                    <a:pt x="31" y="42"/>
                  </a:lnTo>
                  <a:lnTo>
                    <a:pt x="27" y="43"/>
                  </a:lnTo>
                  <a:lnTo>
                    <a:pt x="23" y="43"/>
                  </a:lnTo>
                  <a:lnTo>
                    <a:pt x="15" y="42"/>
                  </a:lnTo>
                  <a:lnTo>
                    <a:pt x="10" y="42"/>
                  </a:lnTo>
                  <a:lnTo>
                    <a:pt x="10" y="42"/>
                  </a:lnTo>
                  <a:lnTo>
                    <a:pt x="5" y="35"/>
                  </a:lnTo>
                  <a:lnTo>
                    <a:pt x="3" y="27"/>
                  </a:lnTo>
                  <a:lnTo>
                    <a:pt x="0" y="18"/>
                  </a:lnTo>
                  <a:lnTo>
                    <a:pt x="3" y="8"/>
                  </a:lnTo>
                  <a:lnTo>
                    <a:pt x="3" y="8"/>
                  </a:lnTo>
                  <a:lnTo>
                    <a:pt x="7" y="4"/>
                  </a:lnTo>
                  <a:lnTo>
                    <a:pt x="12" y="1"/>
                  </a:lnTo>
                  <a:lnTo>
                    <a:pt x="20" y="0"/>
                  </a:lnTo>
                  <a:lnTo>
                    <a:pt x="26" y="0"/>
                  </a:lnTo>
                  <a:lnTo>
                    <a:pt x="31" y="1"/>
                  </a:lnTo>
                  <a:lnTo>
                    <a:pt x="34" y="3"/>
                  </a:lnTo>
                  <a:lnTo>
                    <a:pt x="36" y="5"/>
                  </a:lnTo>
                  <a:lnTo>
                    <a:pt x="37" y="7"/>
                  </a:lnTo>
                  <a:lnTo>
                    <a:pt x="37" y="11"/>
                  </a:lnTo>
                  <a:lnTo>
                    <a:pt x="37" y="14"/>
                  </a:lnTo>
                  <a:lnTo>
                    <a:pt x="35" y="17"/>
                  </a:lnTo>
                  <a:lnTo>
                    <a:pt x="35" y="1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4" name="Freeform 176">
              <a:extLst>
                <a:ext uri="{FF2B5EF4-FFF2-40B4-BE49-F238E27FC236}">
                  <a16:creationId xmlns:a16="http://schemas.microsoft.com/office/drawing/2014/main" id="{E94CC1B2-958D-4A0B-B8ED-9B604CEE181E}"/>
                </a:ext>
              </a:extLst>
            </p:cNvPr>
            <p:cNvSpPr/>
            <p:nvPr/>
          </p:nvSpPr>
          <p:spPr bwMode="auto">
            <a:xfrm>
              <a:off x="5843588" y="1589088"/>
              <a:ext cx="30163" cy="28575"/>
            </a:xfrm>
            <a:custGeom>
              <a:avLst/>
              <a:gdLst/>
              <a:ahLst/>
              <a:cxnLst>
                <a:cxn ang="0">
                  <a:pos x="25" y="22"/>
                </a:cxn>
                <a:cxn ang="0">
                  <a:pos x="25" y="22"/>
                </a:cxn>
                <a:cxn ang="0">
                  <a:pos x="23" y="24"/>
                </a:cxn>
                <a:cxn ang="0">
                  <a:pos x="20" y="28"/>
                </a:cxn>
                <a:cxn ang="0">
                  <a:pos x="17" y="35"/>
                </a:cxn>
                <a:cxn ang="0">
                  <a:pos x="15" y="42"/>
                </a:cxn>
                <a:cxn ang="0">
                  <a:pos x="13" y="46"/>
                </a:cxn>
                <a:cxn ang="0">
                  <a:pos x="11" y="48"/>
                </a:cxn>
                <a:cxn ang="0">
                  <a:pos x="11" y="48"/>
                </a:cxn>
                <a:cxn ang="0">
                  <a:pos x="7" y="47"/>
                </a:cxn>
                <a:cxn ang="0">
                  <a:pos x="2" y="45"/>
                </a:cxn>
                <a:cxn ang="0">
                  <a:pos x="2" y="45"/>
                </a:cxn>
                <a:cxn ang="0">
                  <a:pos x="2" y="43"/>
                </a:cxn>
                <a:cxn ang="0">
                  <a:pos x="1" y="42"/>
                </a:cxn>
                <a:cxn ang="0">
                  <a:pos x="0" y="41"/>
                </a:cxn>
                <a:cxn ang="0">
                  <a:pos x="0" y="41"/>
                </a:cxn>
                <a:cxn ang="0">
                  <a:pos x="4" y="37"/>
                </a:cxn>
                <a:cxn ang="0">
                  <a:pos x="8" y="32"/>
                </a:cxn>
                <a:cxn ang="0">
                  <a:pos x="13" y="23"/>
                </a:cxn>
                <a:cxn ang="0">
                  <a:pos x="18" y="11"/>
                </a:cxn>
                <a:cxn ang="0">
                  <a:pos x="23" y="0"/>
                </a:cxn>
                <a:cxn ang="0">
                  <a:pos x="23" y="0"/>
                </a:cxn>
                <a:cxn ang="0">
                  <a:pos x="28" y="0"/>
                </a:cxn>
                <a:cxn ang="0">
                  <a:pos x="30" y="0"/>
                </a:cxn>
                <a:cxn ang="0">
                  <a:pos x="31" y="1"/>
                </a:cxn>
                <a:cxn ang="0">
                  <a:pos x="32" y="5"/>
                </a:cxn>
                <a:cxn ang="0">
                  <a:pos x="33" y="9"/>
                </a:cxn>
                <a:cxn ang="0">
                  <a:pos x="33" y="19"/>
                </a:cxn>
                <a:cxn ang="0">
                  <a:pos x="34" y="22"/>
                </a:cxn>
                <a:cxn ang="0">
                  <a:pos x="37" y="25"/>
                </a:cxn>
                <a:cxn ang="0">
                  <a:pos x="37" y="25"/>
                </a:cxn>
                <a:cxn ang="0">
                  <a:pos x="43" y="15"/>
                </a:cxn>
                <a:cxn ang="0">
                  <a:pos x="46" y="11"/>
                </a:cxn>
                <a:cxn ang="0">
                  <a:pos x="52" y="8"/>
                </a:cxn>
                <a:cxn ang="0">
                  <a:pos x="52" y="8"/>
                </a:cxn>
                <a:cxn ang="0">
                  <a:pos x="54" y="12"/>
                </a:cxn>
                <a:cxn ang="0">
                  <a:pos x="56" y="17"/>
                </a:cxn>
                <a:cxn ang="0">
                  <a:pos x="58" y="29"/>
                </a:cxn>
                <a:cxn ang="0">
                  <a:pos x="59" y="42"/>
                </a:cxn>
                <a:cxn ang="0">
                  <a:pos x="59" y="56"/>
                </a:cxn>
                <a:cxn ang="0">
                  <a:pos x="59" y="56"/>
                </a:cxn>
                <a:cxn ang="0">
                  <a:pos x="49" y="56"/>
                </a:cxn>
                <a:cxn ang="0">
                  <a:pos x="49" y="56"/>
                </a:cxn>
                <a:cxn ang="0">
                  <a:pos x="49" y="51"/>
                </a:cxn>
                <a:cxn ang="0">
                  <a:pos x="49" y="43"/>
                </a:cxn>
                <a:cxn ang="0">
                  <a:pos x="47" y="28"/>
                </a:cxn>
                <a:cxn ang="0">
                  <a:pos x="47" y="28"/>
                </a:cxn>
                <a:cxn ang="0">
                  <a:pos x="44" y="33"/>
                </a:cxn>
                <a:cxn ang="0">
                  <a:pos x="41" y="40"/>
                </a:cxn>
                <a:cxn ang="0">
                  <a:pos x="39" y="43"/>
                </a:cxn>
                <a:cxn ang="0">
                  <a:pos x="37" y="45"/>
                </a:cxn>
                <a:cxn ang="0">
                  <a:pos x="33" y="46"/>
                </a:cxn>
                <a:cxn ang="0">
                  <a:pos x="30" y="45"/>
                </a:cxn>
                <a:cxn ang="0">
                  <a:pos x="30" y="45"/>
                </a:cxn>
                <a:cxn ang="0">
                  <a:pos x="27" y="40"/>
                </a:cxn>
                <a:cxn ang="0">
                  <a:pos x="26" y="35"/>
                </a:cxn>
                <a:cxn ang="0">
                  <a:pos x="25" y="22"/>
                </a:cxn>
                <a:cxn ang="0">
                  <a:pos x="25" y="22"/>
                </a:cxn>
              </a:cxnLst>
              <a:rect l="0" t="0" r="r" b="b"/>
              <a:pathLst>
                <a:path w="59" h="56">
                  <a:moveTo>
                    <a:pt x="25" y="22"/>
                  </a:moveTo>
                  <a:lnTo>
                    <a:pt x="25" y="22"/>
                  </a:lnTo>
                  <a:lnTo>
                    <a:pt x="23" y="24"/>
                  </a:lnTo>
                  <a:lnTo>
                    <a:pt x="20" y="28"/>
                  </a:lnTo>
                  <a:lnTo>
                    <a:pt x="17" y="35"/>
                  </a:lnTo>
                  <a:lnTo>
                    <a:pt x="15" y="42"/>
                  </a:lnTo>
                  <a:lnTo>
                    <a:pt x="13" y="46"/>
                  </a:lnTo>
                  <a:lnTo>
                    <a:pt x="11" y="48"/>
                  </a:lnTo>
                  <a:lnTo>
                    <a:pt x="11" y="48"/>
                  </a:lnTo>
                  <a:lnTo>
                    <a:pt x="7" y="47"/>
                  </a:lnTo>
                  <a:lnTo>
                    <a:pt x="2" y="45"/>
                  </a:lnTo>
                  <a:lnTo>
                    <a:pt x="2" y="45"/>
                  </a:lnTo>
                  <a:lnTo>
                    <a:pt x="2" y="43"/>
                  </a:lnTo>
                  <a:lnTo>
                    <a:pt x="1" y="42"/>
                  </a:lnTo>
                  <a:lnTo>
                    <a:pt x="0" y="41"/>
                  </a:lnTo>
                  <a:lnTo>
                    <a:pt x="0" y="41"/>
                  </a:lnTo>
                  <a:lnTo>
                    <a:pt x="4" y="37"/>
                  </a:lnTo>
                  <a:lnTo>
                    <a:pt x="8" y="32"/>
                  </a:lnTo>
                  <a:lnTo>
                    <a:pt x="13" y="23"/>
                  </a:lnTo>
                  <a:lnTo>
                    <a:pt x="18" y="11"/>
                  </a:lnTo>
                  <a:lnTo>
                    <a:pt x="23" y="0"/>
                  </a:lnTo>
                  <a:lnTo>
                    <a:pt x="23" y="0"/>
                  </a:lnTo>
                  <a:lnTo>
                    <a:pt x="28" y="0"/>
                  </a:lnTo>
                  <a:lnTo>
                    <a:pt x="30" y="0"/>
                  </a:lnTo>
                  <a:lnTo>
                    <a:pt x="31" y="1"/>
                  </a:lnTo>
                  <a:lnTo>
                    <a:pt x="32" y="5"/>
                  </a:lnTo>
                  <a:lnTo>
                    <a:pt x="33" y="9"/>
                  </a:lnTo>
                  <a:lnTo>
                    <a:pt x="33" y="19"/>
                  </a:lnTo>
                  <a:lnTo>
                    <a:pt x="34" y="22"/>
                  </a:lnTo>
                  <a:lnTo>
                    <a:pt x="37" y="25"/>
                  </a:lnTo>
                  <a:lnTo>
                    <a:pt x="37" y="25"/>
                  </a:lnTo>
                  <a:lnTo>
                    <a:pt x="43" y="15"/>
                  </a:lnTo>
                  <a:lnTo>
                    <a:pt x="46" y="11"/>
                  </a:lnTo>
                  <a:lnTo>
                    <a:pt x="52" y="8"/>
                  </a:lnTo>
                  <a:lnTo>
                    <a:pt x="52" y="8"/>
                  </a:lnTo>
                  <a:lnTo>
                    <a:pt x="54" y="12"/>
                  </a:lnTo>
                  <a:lnTo>
                    <a:pt x="56" y="17"/>
                  </a:lnTo>
                  <a:lnTo>
                    <a:pt x="58" y="29"/>
                  </a:lnTo>
                  <a:lnTo>
                    <a:pt x="59" y="42"/>
                  </a:lnTo>
                  <a:lnTo>
                    <a:pt x="59" y="56"/>
                  </a:lnTo>
                  <a:lnTo>
                    <a:pt x="59" y="56"/>
                  </a:lnTo>
                  <a:lnTo>
                    <a:pt x="49" y="56"/>
                  </a:lnTo>
                  <a:lnTo>
                    <a:pt x="49" y="56"/>
                  </a:lnTo>
                  <a:lnTo>
                    <a:pt x="49" y="51"/>
                  </a:lnTo>
                  <a:lnTo>
                    <a:pt x="49" y="43"/>
                  </a:lnTo>
                  <a:lnTo>
                    <a:pt x="47" y="28"/>
                  </a:lnTo>
                  <a:lnTo>
                    <a:pt x="47" y="28"/>
                  </a:lnTo>
                  <a:lnTo>
                    <a:pt x="44" y="33"/>
                  </a:lnTo>
                  <a:lnTo>
                    <a:pt x="41" y="40"/>
                  </a:lnTo>
                  <a:lnTo>
                    <a:pt x="39" y="43"/>
                  </a:lnTo>
                  <a:lnTo>
                    <a:pt x="37" y="45"/>
                  </a:lnTo>
                  <a:lnTo>
                    <a:pt x="33" y="46"/>
                  </a:lnTo>
                  <a:lnTo>
                    <a:pt x="30" y="45"/>
                  </a:lnTo>
                  <a:lnTo>
                    <a:pt x="30" y="45"/>
                  </a:lnTo>
                  <a:lnTo>
                    <a:pt x="27" y="40"/>
                  </a:lnTo>
                  <a:lnTo>
                    <a:pt x="26" y="35"/>
                  </a:lnTo>
                  <a:lnTo>
                    <a:pt x="25" y="22"/>
                  </a:lnTo>
                  <a:lnTo>
                    <a:pt x="25" y="2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5" name="Freeform 177">
              <a:extLst>
                <a:ext uri="{FF2B5EF4-FFF2-40B4-BE49-F238E27FC236}">
                  <a16:creationId xmlns:a16="http://schemas.microsoft.com/office/drawing/2014/main" id="{46028DF7-BAFC-4905-B39E-CD754A7059FF}"/>
                </a:ext>
              </a:extLst>
            </p:cNvPr>
            <p:cNvSpPr>
              <a:spLocks noEditPoints="1"/>
            </p:cNvSpPr>
            <p:nvPr/>
          </p:nvSpPr>
          <p:spPr bwMode="auto">
            <a:xfrm>
              <a:off x="5997576" y="1593850"/>
              <a:ext cx="84138" cy="52388"/>
            </a:xfrm>
            <a:custGeom>
              <a:avLst/>
              <a:gdLst/>
              <a:ahLst/>
              <a:cxnLst>
                <a:cxn ang="0">
                  <a:pos x="156" y="33"/>
                </a:cxn>
                <a:cxn ang="0">
                  <a:pos x="155" y="80"/>
                </a:cxn>
                <a:cxn ang="0">
                  <a:pos x="150" y="91"/>
                </a:cxn>
                <a:cxn ang="0">
                  <a:pos x="138" y="96"/>
                </a:cxn>
                <a:cxn ang="0">
                  <a:pos x="118" y="98"/>
                </a:cxn>
                <a:cxn ang="0">
                  <a:pos x="43" y="91"/>
                </a:cxn>
                <a:cxn ang="0">
                  <a:pos x="21" y="92"/>
                </a:cxn>
                <a:cxn ang="0">
                  <a:pos x="9" y="82"/>
                </a:cxn>
                <a:cxn ang="0">
                  <a:pos x="0" y="58"/>
                </a:cxn>
                <a:cxn ang="0">
                  <a:pos x="3" y="11"/>
                </a:cxn>
                <a:cxn ang="0">
                  <a:pos x="15" y="4"/>
                </a:cxn>
                <a:cxn ang="0">
                  <a:pos x="45" y="0"/>
                </a:cxn>
                <a:cxn ang="0">
                  <a:pos x="93" y="5"/>
                </a:cxn>
                <a:cxn ang="0">
                  <a:pos x="123" y="9"/>
                </a:cxn>
                <a:cxn ang="0">
                  <a:pos x="133" y="7"/>
                </a:cxn>
                <a:cxn ang="0">
                  <a:pos x="142" y="10"/>
                </a:cxn>
                <a:cxn ang="0">
                  <a:pos x="154" y="16"/>
                </a:cxn>
                <a:cxn ang="0">
                  <a:pos x="56" y="43"/>
                </a:cxn>
                <a:cxn ang="0">
                  <a:pos x="48" y="45"/>
                </a:cxn>
                <a:cxn ang="0">
                  <a:pos x="40" y="42"/>
                </a:cxn>
                <a:cxn ang="0">
                  <a:pos x="39" y="59"/>
                </a:cxn>
                <a:cxn ang="0">
                  <a:pos x="33" y="64"/>
                </a:cxn>
                <a:cxn ang="0">
                  <a:pos x="27" y="63"/>
                </a:cxn>
                <a:cxn ang="0">
                  <a:pos x="25" y="58"/>
                </a:cxn>
                <a:cxn ang="0">
                  <a:pos x="32" y="35"/>
                </a:cxn>
                <a:cxn ang="0">
                  <a:pos x="38" y="19"/>
                </a:cxn>
                <a:cxn ang="0">
                  <a:pos x="43" y="17"/>
                </a:cxn>
                <a:cxn ang="0">
                  <a:pos x="48" y="25"/>
                </a:cxn>
                <a:cxn ang="0">
                  <a:pos x="51" y="27"/>
                </a:cxn>
                <a:cxn ang="0">
                  <a:pos x="57" y="13"/>
                </a:cxn>
                <a:cxn ang="0">
                  <a:pos x="45" y="13"/>
                </a:cxn>
                <a:cxn ang="0">
                  <a:pos x="23" y="18"/>
                </a:cxn>
                <a:cxn ang="0">
                  <a:pos x="14" y="23"/>
                </a:cxn>
                <a:cxn ang="0">
                  <a:pos x="14" y="61"/>
                </a:cxn>
                <a:cxn ang="0">
                  <a:pos x="27" y="74"/>
                </a:cxn>
                <a:cxn ang="0">
                  <a:pos x="71" y="79"/>
                </a:cxn>
                <a:cxn ang="0">
                  <a:pos x="130" y="83"/>
                </a:cxn>
                <a:cxn ang="0">
                  <a:pos x="134" y="79"/>
                </a:cxn>
                <a:cxn ang="0">
                  <a:pos x="143" y="63"/>
                </a:cxn>
                <a:cxn ang="0">
                  <a:pos x="145" y="27"/>
                </a:cxn>
                <a:cxn ang="0">
                  <a:pos x="104" y="18"/>
                </a:cxn>
                <a:cxn ang="0">
                  <a:pos x="66" y="15"/>
                </a:cxn>
                <a:cxn ang="0">
                  <a:pos x="69" y="40"/>
                </a:cxn>
                <a:cxn ang="0">
                  <a:pos x="77" y="65"/>
                </a:cxn>
                <a:cxn ang="0">
                  <a:pos x="72" y="68"/>
                </a:cxn>
                <a:cxn ang="0">
                  <a:pos x="67" y="70"/>
                </a:cxn>
                <a:cxn ang="0">
                  <a:pos x="55" y="42"/>
                </a:cxn>
                <a:cxn ang="0">
                  <a:pos x="56" y="43"/>
                </a:cxn>
              </a:cxnLst>
              <a:rect l="0" t="0" r="r" b="b"/>
              <a:pathLst>
                <a:path w="157" h="98">
                  <a:moveTo>
                    <a:pt x="157" y="16"/>
                  </a:moveTo>
                  <a:lnTo>
                    <a:pt x="157" y="16"/>
                  </a:lnTo>
                  <a:lnTo>
                    <a:pt x="156" y="33"/>
                  </a:lnTo>
                  <a:lnTo>
                    <a:pt x="156" y="53"/>
                  </a:lnTo>
                  <a:lnTo>
                    <a:pt x="156" y="73"/>
                  </a:lnTo>
                  <a:lnTo>
                    <a:pt x="155" y="80"/>
                  </a:lnTo>
                  <a:lnTo>
                    <a:pt x="154" y="87"/>
                  </a:lnTo>
                  <a:lnTo>
                    <a:pt x="154" y="87"/>
                  </a:lnTo>
                  <a:lnTo>
                    <a:pt x="150" y="91"/>
                  </a:lnTo>
                  <a:lnTo>
                    <a:pt x="146" y="93"/>
                  </a:lnTo>
                  <a:lnTo>
                    <a:pt x="142" y="95"/>
                  </a:lnTo>
                  <a:lnTo>
                    <a:pt x="138" y="96"/>
                  </a:lnTo>
                  <a:lnTo>
                    <a:pt x="128" y="98"/>
                  </a:lnTo>
                  <a:lnTo>
                    <a:pt x="118" y="98"/>
                  </a:lnTo>
                  <a:lnTo>
                    <a:pt x="118" y="98"/>
                  </a:lnTo>
                  <a:lnTo>
                    <a:pt x="95" y="94"/>
                  </a:lnTo>
                  <a:lnTo>
                    <a:pt x="69" y="92"/>
                  </a:lnTo>
                  <a:lnTo>
                    <a:pt x="43" y="91"/>
                  </a:lnTo>
                  <a:lnTo>
                    <a:pt x="32" y="92"/>
                  </a:lnTo>
                  <a:lnTo>
                    <a:pt x="21" y="92"/>
                  </a:lnTo>
                  <a:lnTo>
                    <a:pt x="21" y="92"/>
                  </a:lnTo>
                  <a:lnTo>
                    <a:pt x="15" y="90"/>
                  </a:lnTo>
                  <a:lnTo>
                    <a:pt x="12" y="87"/>
                  </a:lnTo>
                  <a:lnTo>
                    <a:pt x="9" y="82"/>
                  </a:lnTo>
                  <a:lnTo>
                    <a:pt x="6" y="78"/>
                  </a:lnTo>
                  <a:lnTo>
                    <a:pt x="3" y="68"/>
                  </a:lnTo>
                  <a:lnTo>
                    <a:pt x="0" y="58"/>
                  </a:lnTo>
                  <a:lnTo>
                    <a:pt x="0" y="47"/>
                  </a:lnTo>
                  <a:lnTo>
                    <a:pt x="0" y="34"/>
                  </a:lnTo>
                  <a:lnTo>
                    <a:pt x="3" y="11"/>
                  </a:lnTo>
                  <a:lnTo>
                    <a:pt x="3" y="11"/>
                  </a:lnTo>
                  <a:lnTo>
                    <a:pt x="9" y="6"/>
                  </a:lnTo>
                  <a:lnTo>
                    <a:pt x="15" y="4"/>
                  </a:lnTo>
                  <a:lnTo>
                    <a:pt x="23" y="2"/>
                  </a:lnTo>
                  <a:lnTo>
                    <a:pt x="29" y="1"/>
                  </a:lnTo>
                  <a:lnTo>
                    <a:pt x="45" y="0"/>
                  </a:lnTo>
                  <a:lnTo>
                    <a:pt x="62" y="1"/>
                  </a:lnTo>
                  <a:lnTo>
                    <a:pt x="78" y="3"/>
                  </a:lnTo>
                  <a:lnTo>
                    <a:pt x="93" y="5"/>
                  </a:lnTo>
                  <a:lnTo>
                    <a:pt x="109" y="7"/>
                  </a:lnTo>
                  <a:lnTo>
                    <a:pt x="123" y="9"/>
                  </a:lnTo>
                  <a:lnTo>
                    <a:pt x="123" y="9"/>
                  </a:lnTo>
                  <a:lnTo>
                    <a:pt x="127" y="9"/>
                  </a:lnTo>
                  <a:lnTo>
                    <a:pt x="130" y="7"/>
                  </a:lnTo>
                  <a:lnTo>
                    <a:pt x="133" y="7"/>
                  </a:lnTo>
                  <a:lnTo>
                    <a:pt x="135" y="7"/>
                  </a:lnTo>
                  <a:lnTo>
                    <a:pt x="135" y="7"/>
                  </a:lnTo>
                  <a:lnTo>
                    <a:pt x="142" y="10"/>
                  </a:lnTo>
                  <a:lnTo>
                    <a:pt x="146" y="13"/>
                  </a:lnTo>
                  <a:lnTo>
                    <a:pt x="151" y="16"/>
                  </a:lnTo>
                  <a:lnTo>
                    <a:pt x="154" y="16"/>
                  </a:lnTo>
                  <a:lnTo>
                    <a:pt x="157" y="16"/>
                  </a:lnTo>
                  <a:lnTo>
                    <a:pt x="157" y="16"/>
                  </a:lnTo>
                  <a:close/>
                  <a:moveTo>
                    <a:pt x="56" y="43"/>
                  </a:moveTo>
                  <a:lnTo>
                    <a:pt x="56" y="43"/>
                  </a:lnTo>
                  <a:lnTo>
                    <a:pt x="52" y="45"/>
                  </a:lnTo>
                  <a:lnTo>
                    <a:pt x="48" y="45"/>
                  </a:lnTo>
                  <a:lnTo>
                    <a:pt x="44" y="44"/>
                  </a:lnTo>
                  <a:lnTo>
                    <a:pt x="40" y="42"/>
                  </a:lnTo>
                  <a:lnTo>
                    <a:pt x="40" y="42"/>
                  </a:lnTo>
                  <a:lnTo>
                    <a:pt x="40" y="49"/>
                  </a:lnTo>
                  <a:lnTo>
                    <a:pt x="39" y="56"/>
                  </a:lnTo>
                  <a:lnTo>
                    <a:pt x="39" y="59"/>
                  </a:lnTo>
                  <a:lnTo>
                    <a:pt x="37" y="61"/>
                  </a:lnTo>
                  <a:lnTo>
                    <a:pt x="35" y="63"/>
                  </a:lnTo>
                  <a:lnTo>
                    <a:pt x="33" y="64"/>
                  </a:lnTo>
                  <a:lnTo>
                    <a:pt x="33" y="64"/>
                  </a:lnTo>
                  <a:lnTo>
                    <a:pt x="29" y="64"/>
                  </a:lnTo>
                  <a:lnTo>
                    <a:pt x="27" y="63"/>
                  </a:lnTo>
                  <a:lnTo>
                    <a:pt x="26" y="61"/>
                  </a:lnTo>
                  <a:lnTo>
                    <a:pt x="25" y="58"/>
                  </a:lnTo>
                  <a:lnTo>
                    <a:pt x="25" y="58"/>
                  </a:lnTo>
                  <a:lnTo>
                    <a:pt x="27" y="53"/>
                  </a:lnTo>
                  <a:lnTo>
                    <a:pt x="29" y="48"/>
                  </a:lnTo>
                  <a:lnTo>
                    <a:pt x="32" y="35"/>
                  </a:lnTo>
                  <a:lnTo>
                    <a:pt x="33" y="30"/>
                  </a:lnTo>
                  <a:lnTo>
                    <a:pt x="35" y="23"/>
                  </a:lnTo>
                  <a:lnTo>
                    <a:pt x="38" y="19"/>
                  </a:lnTo>
                  <a:lnTo>
                    <a:pt x="41" y="16"/>
                  </a:lnTo>
                  <a:lnTo>
                    <a:pt x="41" y="16"/>
                  </a:lnTo>
                  <a:lnTo>
                    <a:pt x="43" y="17"/>
                  </a:lnTo>
                  <a:lnTo>
                    <a:pt x="45" y="17"/>
                  </a:lnTo>
                  <a:lnTo>
                    <a:pt x="47" y="20"/>
                  </a:lnTo>
                  <a:lnTo>
                    <a:pt x="48" y="25"/>
                  </a:lnTo>
                  <a:lnTo>
                    <a:pt x="49" y="26"/>
                  </a:lnTo>
                  <a:lnTo>
                    <a:pt x="51" y="27"/>
                  </a:lnTo>
                  <a:lnTo>
                    <a:pt x="51" y="27"/>
                  </a:lnTo>
                  <a:lnTo>
                    <a:pt x="55" y="19"/>
                  </a:lnTo>
                  <a:lnTo>
                    <a:pt x="57" y="15"/>
                  </a:lnTo>
                  <a:lnTo>
                    <a:pt x="57" y="13"/>
                  </a:lnTo>
                  <a:lnTo>
                    <a:pt x="56" y="12"/>
                  </a:lnTo>
                  <a:lnTo>
                    <a:pt x="56" y="12"/>
                  </a:lnTo>
                  <a:lnTo>
                    <a:pt x="45" y="13"/>
                  </a:lnTo>
                  <a:lnTo>
                    <a:pt x="34" y="14"/>
                  </a:lnTo>
                  <a:lnTo>
                    <a:pt x="28" y="16"/>
                  </a:lnTo>
                  <a:lnTo>
                    <a:pt x="23" y="18"/>
                  </a:lnTo>
                  <a:lnTo>
                    <a:pt x="19" y="20"/>
                  </a:lnTo>
                  <a:lnTo>
                    <a:pt x="14" y="23"/>
                  </a:lnTo>
                  <a:lnTo>
                    <a:pt x="14" y="23"/>
                  </a:lnTo>
                  <a:lnTo>
                    <a:pt x="13" y="36"/>
                  </a:lnTo>
                  <a:lnTo>
                    <a:pt x="13" y="49"/>
                  </a:lnTo>
                  <a:lnTo>
                    <a:pt x="14" y="61"/>
                  </a:lnTo>
                  <a:lnTo>
                    <a:pt x="17" y="70"/>
                  </a:lnTo>
                  <a:lnTo>
                    <a:pt x="17" y="70"/>
                  </a:lnTo>
                  <a:lnTo>
                    <a:pt x="27" y="74"/>
                  </a:lnTo>
                  <a:lnTo>
                    <a:pt x="41" y="77"/>
                  </a:lnTo>
                  <a:lnTo>
                    <a:pt x="56" y="78"/>
                  </a:lnTo>
                  <a:lnTo>
                    <a:pt x="71" y="79"/>
                  </a:lnTo>
                  <a:lnTo>
                    <a:pt x="103" y="80"/>
                  </a:lnTo>
                  <a:lnTo>
                    <a:pt x="117" y="81"/>
                  </a:lnTo>
                  <a:lnTo>
                    <a:pt x="130" y="83"/>
                  </a:lnTo>
                  <a:lnTo>
                    <a:pt x="130" y="83"/>
                  </a:lnTo>
                  <a:lnTo>
                    <a:pt x="131" y="80"/>
                  </a:lnTo>
                  <a:lnTo>
                    <a:pt x="134" y="79"/>
                  </a:lnTo>
                  <a:lnTo>
                    <a:pt x="141" y="76"/>
                  </a:lnTo>
                  <a:lnTo>
                    <a:pt x="141" y="76"/>
                  </a:lnTo>
                  <a:lnTo>
                    <a:pt x="143" y="63"/>
                  </a:lnTo>
                  <a:lnTo>
                    <a:pt x="143" y="51"/>
                  </a:lnTo>
                  <a:lnTo>
                    <a:pt x="144" y="40"/>
                  </a:lnTo>
                  <a:lnTo>
                    <a:pt x="145" y="27"/>
                  </a:lnTo>
                  <a:lnTo>
                    <a:pt x="145" y="27"/>
                  </a:lnTo>
                  <a:lnTo>
                    <a:pt x="125" y="22"/>
                  </a:lnTo>
                  <a:lnTo>
                    <a:pt x="104" y="18"/>
                  </a:lnTo>
                  <a:lnTo>
                    <a:pt x="84" y="15"/>
                  </a:lnTo>
                  <a:lnTo>
                    <a:pt x="74" y="15"/>
                  </a:lnTo>
                  <a:lnTo>
                    <a:pt x="66" y="15"/>
                  </a:lnTo>
                  <a:lnTo>
                    <a:pt x="66" y="15"/>
                  </a:lnTo>
                  <a:lnTo>
                    <a:pt x="67" y="26"/>
                  </a:lnTo>
                  <a:lnTo>
                    <a:pt x="69" y="40"/>
                  </a:lnTo>
                  <a:lnTo>
                    <a:pt x="71" y="53"/>
                  </a:lnTo>
                  <a:lnTo>
                    <a:pt x="73" y="60"/>
                  </a:lnTo>
                  <a:lnTo>
                    <a:pt x="77" y="65"/>
                  </a:lnTo>
                  <a:lnTo>
                    <a:pt x="77" y="65"/>
                  </a:lnTo>
                  <a:lnTo>
                    <a:pt x="74" y="67"/>
                  </a:lnTo>
                  <a:lnTo>
                    <a:pt x="72" y="68"/>
                  </a:lnTo>
                  <a:lnTo>
                    <a:pt x="69" y="70"/>
                  </a:lnTo>
                  <a:lnTo>
                    <a:pt x="67" y="70"/>
                  </a:lnTo>
                  <a:lnTo>
                    <a:pt x="67" y="70"/>
                  </a:lnTo>
                  <a:lnTo>
                    <a:pt x="60" y="52"/>
                  </a:lnTo>
                  <a:lnTo>
                    <a:pt x="58" y="46"/>
                  </a:lnTo>
                  <a:lnTo>
                    <a:pt x="55" y="42"/>
                  </a:lnTo>
                  <a:lnTo>
                    <a:pt x="55" y="42"/>
                  </a:lnTo>
                  <a:lnTo>
                    <a:pt x="56" y="42"/>
                  </a:lnTo>
                  <a:lnTo>
                    <a:pt x="56" y="43"/>
                  </a:lnTo>
                  <a:lnTo>
                    <a:pt x="56" y="4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6" name="Freeform 178">
              <a:extLst>
                <a:ext uri="{FF2B5EF4-FFF2-40B4-BE49-F238E27FC236}">
                  <a16:creationId xmlns:a16="http://schemas.microsoft.com/office/drawing/2014/main" id="{2BAD8C63-50BC-456D-812F-CAE3C758D74F}"/>
                </a:ext>
              </a:extLst>
            </p:cNvPr>
            <p:cNvSpPr/>
            <p:nvPr/>
          </p:nvSpPr>
          <p:spPr bwMode="auto">
            <a:xfrm>
              <a:off x="6130926" y="1593850"/>
              <a:ext cx="4763" cy="7938"/>
            </a:xfrm>
            <a:custGeom>
              <a:avLst/>
              <a:gdLst/>
              <a:ahLst/>
              <a:cxnLst>
                <a:cxn ang="0">
                  <a:pos x="11" y="0"/>
                </a:cxn>
                <a:cxn ang="0">
                  <a:pos x="11" y="0"/>
                </a:cxn>
                <a:cxn ang="0">
                  <a:pos x="11" y="8"/>
                </a:cxn>
                <a:cxn ang="0">
                  <a:pos x="11" y="15"/>
                </a:cxn>
                <a:cxn ang="0">
                  <a:pos x="11" y="15"/>
                </a:cxn>
                <a:cxn ang="0">
                  <a:pos x="7" y="14"/>
                </a:cxn>
                <a:cxn ang="0">
                  <a:pos x="5" y="13"/>
                </a:cxn>
                <a:cxn ang="0">
                  <a:pos x="3" y="10"/>
                </a:cxn>
                <a:cxn ang="0">
                  <a:pos x="2" y="5"/>
                </a:cxn>
                <a:cxn ang="0">
                  <a:pos x="1" y="4"/>
                </a:cxn>
                <a:cxn ang="0">
                  <a:pos x="0" y="3"/>
                </a:cxn>
                <a:cxn ang="0">
                  <a:pos x="0" y="3"/>
                </a:cxn>
                <a:cxn ang="0">
                  <a:pos x="2" y="2"/>
                </a:cxn>
                <a:cxn ang="0">
                  <a:pos x="4" y="1"/>
                </a:cxn>
                <a:cxn ang="0">
                  <a:pos x="7" y="1"/>
                </a:cxn>
                <a:cxn ang="0">
                  <a:pos x="11" y="0"/>
                </a:cxn>
                <a:cxn ang="0">
                  <a:pos x="11" y="0"/>
                </a:cxn>
              </a:cxnLst>
              <a:rect l="0" t="0" r="r" b="b"/>
              <a:pathLst>
                <a:path w="11" h="15">
                  <a:moveTo>
                    <a:pt x="11" y="0"/>
                  </a:moveTo>
                  <a:lnTo>
                    <a:pt x="11" y="0"/>
                  </a:lnTo>
                  <a:lnTo>
                    <a:pt x="11" y="8"/>
                  </a:lnTo>
                  <a:lnTo>
                    <a:pt x="11" y="15"/>
                  </a:lnTo>
                  <a:lnTo>
                    <a:pt x="11" y="15"/>
                  </a:lnTo>
                  <a:lnTo>
                    <a:pt x="7" y="14"/>
                  </a:lnTo>
                  <a:lnTo>
                    <a:pt x="5" y="13"/>
                  </a:lnTo>
                  <a:lnTo>
                    <a:pt x="3" y="10"/>
                  </a:lnTo>
                  <a:lnTo>
                    <a:pt x="2" y="5"/>
                  </a:lnTo>
                  <a:lnTo>
                    <a:pt x="1" y="4"/>
                  </a:lnTo>
                  <a:lnTo>
                    <a:pt x="0" y="3"/>
                  </a:lnTo>
                  <a:lnTo>
                    <a:pt x="0" y="3"/>
                  </a:lnTo>
                  <a:lnTo>
                    <a:pt x="2" y="2"/>
                  </a:lnTo>
                  <a:lnTo>
                    <a:pt x="4" y="1"/>
                  </a:lnTo>
                  <a:lnTo>
                    <a:pt x="7" y="1"/>
                  </a:lnTo>
                  <a:lnTo>
                    <a:pt x="11" y="0"/>
                  </a:lnTo>
                  <a:lnTo>
                    <a:pt x="11"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7" name="Freeform 179">
              <a:extLst>
                <a:ext uri="{FF2B5EF4-FFF2-40B4-BE49-F238E27FC236}">
                  <a16:creationId xmlns:a16="http://schemas.microsoft.com/office/drawing/2014/main" id="{EB2C88F9-934D-4DB7-A318-D32243003156}"/>
                </a:ext>
              </a:extLst>
            </p:cNvPr>
            <p:cNvSpPr>
              <a:spLocks noEditPoints="1"/>
            </p:cNvSpPr>
            <p:nvPr/>
          </p:nvSpPr>
          <p:spPr bwMode="auto">
            <a:xfrm>
              <a:off x="6084888" y="1600200"/>
              <a:ext cx="77788" cy="55563"/>
            </a:xfrm>
            <a:custGeom>
              <a:avLst/>
              <a:gdLst/>
              <a:ahLst/>
              <a:cxnLst>
                <a:cxn ang="0">
                  <a:pos x="139" y="5"/>
                </a:cxn>
                <a:cxn ang="0">
                  <a:pos x="145" y="22"/>
                </a:cxn>
                <a:cxn ang="0">
                  <a:pos x="147" y="45"/>
                </a:cxn>
                <a:cxn ang="0">
                  <a:pos x="145" y="92"/>
                </a:cxn>
                <a:cxn ang="0">
                  <a:pos x="142" y="95"/>
                </a:cxn>
                <a:cxn ang="0">
                  <a:pos x="134" y="99"/>
                </a:cxn>
                <a:cxn ang="0">
                  <a:pos x="120" y="103"/>
                </a:cxn>
                <a:cxn ang="0">
                  <a:pos x="87" y="100"/>
                </a:cxn>
                <a:cxn ang="0">
                  <a:pos x="64" y="100"/>
                </a:cxn>
                <a:cxn ang="0">
                  <a:pos x="52" y="95"/>
                </a:cxn>
                <a:cxn ang="0">
                  <a:pos x="8" y="85"/>
                </a:cxn>
                <a:cxn ang="0">
                  <a:pos x="3" y="75"/>
                </a:cxn>
                <a:cxn ang="0">
                  <a:pos x="0" y="51"/>
                </a:cxn>
                <a:cxn ang="0">
                  <a:pos x="2" y="29"/>
                </a:cxn>
                <a:cxn ang="0">
                  <a:pos x="9" y="8"/>
                </a:cxn>
                <a:cxn ang="0">
                  <a:pos x="13" y="0"/>
                </a:cxn>
                <a:cxn ang="0">
                  <a:pos x="75" y="3"/>
                </a:cxn>
                <a:cxn ang="0">
                  <a:pos x="139" y="5"/>
                </a:cxn>
                <a:cxn ang="0">
                  <a:pos x="21" y="17"/>
                </a:cxn>
                <a:cxn ang="0">
                  <a:pos x="17" y="23"/>
                </a:cxn>
                <a:cxn ang="0">
                  <a:pos x="14" y="37"/>
                </a:cxn>
                <a:cxn ang="0">
                  <a:pos x="13" y="59"/>
                </a:cxn>
                <a:cxn ang="0">
                  <a:pos x="15" y="72"/>
                </a:cxn>
                <a:cxn ang="0">
                  <a:pos x="64" y="84"/>
                </a:cxn>
                <a:cxn ang="0">
                  <a:pos x="120" y="90"/>
                </a:cxn>
                <a:cxn ang="0">
                  <a:pos x="123" y="89"/>
                </a:cxn>
                <a:cxn ang="0">
                  <a:pos x="129" y="83"/>
                </a:cxn>
                <a:cxn ang="0">
                  <a:pos x="133" y="73"/>
                </a:cxn>
                <a:cxn ang="0">
                  <a:pos x="133" y="45"/>
                </a:cxn>
                <a:cxn ang="0">
                  <a:pos x="133" y="24"/>
                </a:cxn>
                <a:cxn ang="0">
                  <a:pos x="104" y="18"/>
                </a:cxn>
                <a:cxn ang="0">
                  <a:pos x="75" y="15"/>
                </a:cxn>
                <a:cxn ang="0">
                  <a:pos x="47" y="14"/>
                </a:cxn>
                <a:cxn ang="0">
                  <a:pos x="21" y="17"/>
                </a:cxn>
              </a:cxnLst>
              <a:rect l="0" t="0" r="r" b="b"/>
              <a:pathLst>
                <a:path w="147" h="103">
                  <a:moveTo>
                    <a:pt x="139" y="5"/>
                  </a:moveTo>
                  <a:lnTo>
                    <a:pt x="139" y="5"/>
                  </a:lnTo>
                  <a:lnTo>
                    <a:pt x="143" y="13"/>
                  </a:lnTo>
                  <a:lnTo>
                    <a:pt x="145" y="22"/>
                  </a:lnTo>
                  <a:lnTo>
                    <a:pt x="147" y="33"/>
                  </a:lnTo>
                  <a:lnTo>
                    <a:pt x="147" y="45"/>
                  </a:lnTo>
                  <a:lnTo>
                    <a:pt x="147" y="69"/>
                  </a:lnTo>
                  <a:lnTo>
                    <a:pt x="145" y="92"/>
                  </a:lnTo>
                  <a:lnTo>
                    <a:pt x="145" y="92"/>
                  </a:lnTo>
                  <a:lnTo>
                    <a:pt x="142" y="95"/>
                  </a:lnTo>
                  <a:lnTo>
                    <a:pt x="138" y="97"/>
                  </a:lnTo>
                  <a:lnTo>
                    <a:pt x="134" y="99"/>
                  </a:lnTo>
                  <a:lnTo>
                    <a:pt x="130" y="102"/>
                  </a:lnTo>
                  <a:lnTo>
                    <a:pt x="120" y="103"/>
                  </a:lnTo>
                  <a:lnTo>
                    <a:pt x="111" y="102"/>
                  </a:lnTo>
                  <a:lnTo>
                    <a:pt x="87" y="100"/>
                  </a:lnTo>
                  <a:lnTo>
                    <a:pt x="76" y="99"/>
                  </a:lnTo>
                  <a:lnTo>
                    <a:pt x="64" y="100"/>
                  </a:lnTo>
                  <a:lnTo>
                    <a:pt x="64" y="100"/>
                  </a:lnTo>
                  <a:lnTo>
                    <a:pt x="52" y="95"/>
                  </a:lnTo>
                  <a:lnTo>
                    <a:pt x="38" y="92"/>
                  </a:lnTo>
                  <a:lnTo>
                    <a:pt x="8" y="85"/>
                  </a:lnTo>
                  <a:lnTo>
                    <a:pt x="8" y="85"/>
                  </a:lnTo>
                  <a:lnTo>
                    <a:pt x="3" y="75"/>
                  </a:lnTo>
                  <a:lnTo>
                    <a:pt x="1" y="64"/>
                  </a:lnTo>
                  <a:lnTo>
                    <a:pt x="0" y="51"/>
                  </a:lnTo>
                  <a:lnTo>
                    <a:pt x="1" y="39"/>
                  </a:lnTo>
                  <a:lnTo>
                    <a:pt x="2" y="29"/>
                  </a:lnTo>
                  <a:lnTo>
                    <a:pt x="6" y="18"/>
                  </a:lnTo>
                  <a:lnTo>
                    <a:pt x="9" y="8"/>
                  </a:lnTo>
                  <a:lnTo>
                    <a:pt x="13" y="0"/>
                  </a:lnTo>
                  <a:lnTo>
                    <a:pt x="13" y="0"/>
                  </a:lnTo>
                  <a:lnTo>
                    <a:pt x="42" y="1"/>
                  </a:lnTo>
                  <a:lnTo>
                    <a:pt x="75" y="3"/>
                  </a:lnTo>
                  <a:lnTo>
                    <a:pt x="108" y="4"/>
                  </a:lnTo>
                  <a:lnTo>
                    <a:pt x="139" y="5"/>
                  </a:lnTo>
                  <a:lnTo>
                    <a:pt x="139" y="5"/>
                  </a:lnTo>
                  <a:close/>
                  <a:moveTo>
                    <a:pt x="21" y="17"/>
                  </a:moveTo>
                  <a:lnTo>
                    <a:pt x="21" y="17"/>
                  </a:lnTo>
                  <a:lnTo>
                    <a:pt x="17" y="23"/>
                  </a:lnTo>
                  <a:lnTo>
                    <a:pt x="15" y="30"/>
                  </a:lnTo>
                  <a:lnTo>
                    <a:pt x="14" y="37"/>
                  </a:lnTo>
                  <a:lnTo>
                    <a:pt x="13" y="45"/>
                  </a:lnTo>
                  <a:lnTo>
                    <a:pt x="13" y="59"/>
                  </a:lnTo>
                  <a:lnTo>
                    <a:pt x="15" y="72"/>
                  </a:lnTo>
                  <a:lnTo>
                    <a:pt x="15" y="72"/>
                  </a:lnTo>
                  <a:lnTo>
                    <a:pt x="40" y="79"/>
                  </a:lnTo>
                  <a:lnTo>
                    <a:pt x="64" y="84"/>
                  </a:lnTo>
                  <a:lnTo>
                    <a:pt x="91" y="88"/>
                  </a:lnTo>
                  <a:lnTo>
                    <a:pt x="120" y="90"/>
                  </a:lnTo>
                  <a:lnTo>
                    <a:pt x="120" y="90"/>
                  </a:lnTo>
                  <a:lnTo>
                    <a:pt x="123" y="89"/>
                  </a:lnTo>
                  <a:lnTo>
                    <a:pt x="127" y="85"/>
                  </a:lnTo>
                  <a:lnTo>
                    <a:pt x="129" y="83"/>
                  </a:lnTo>
                  <a:lnTo>
                    <a:pt x="131" y="80"/>
                  </a:lnTo>
                  <a:lnTo>
                    <a:pt x="133" y="73"/>
                  </a:lnTo>
                  <a:lnTo>
                    <a:pt x="134" y="64"/>
                  </a:lnTo>
                  <a:lnTo>
                    <a:pt x="133" y="45"/>
                  </a:lnTo>
                  <a:lnTo>
                    <a:pt x="133" y="35"/>
                  </a:lnTo>
                  <a:lnTo>
                    <a:pt x="133" y="24"/>
                  </a:lnTo>
                  <a:lnTo>
                    <a:pt x="133" y="24"/>
                  </a:lnTo>
                  <a:lnTo>
                    <a:pt x="104" y="18"/>
                  </a:lnTo>
                  <a:lnTo>
                    <a:pt x="89" y="16"/>
                  </a:lnTo>
                  <a:lnTo>
                    <a:pt x="75" y="15"/>
                  </a:lnTo>
                  <a:lnTo>
                    <a:pt x="61" y="14"/>
                  </a:lnTo>
                  <a:lnTo>
                    <a:pt x="47" y="14"/>
                  </a:lnTo>
                  <a:lnTo>
                    <a:pt x="33" y="15"/>
                  </a:lnTo>
                  <a:lnTo>
                    <a:pt x="21" y="17"/>
                  </a:lnTo>
                  <a:lnTo>
                    <a:pt x="21" y="1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8" name="Freeform 180">
              <a:extLst>
                <a:ext uri="{FF2B5EF4-FFF2-40B4-BE49-F238E27FC236}">
                  <a16:creationId xmlns:a16="http://schemas.microsoft.com/office/drawing/2014/main" id="{C38F0760-E0F7-4846-A303-C7B872398336}"/>
                </a:ext>
              </a:extLst>
            </p:cNvPr>
            <p:cNvSpPr/>
            <p:nvPr/>
          </p:nvSpPr>
          <p:spPr bwMode="auto">
            <a:xfrm>
              <a:off x="6045201" y="1608138"/>
              <a:ext cx="20638" cy="23813"/>
            </a:xfrm>
            <a:custGeom>
              <a:avLst/>
              <a:gdLst/>
              <a:ahLst/>
              <a:cxnLst>
                <a:cxn ang="0">
                  <a:pos x="26" y="2"/>
                </a:cxn>
                <a:cxn ang="0">
                  <a:pos x="26" y="2"/>
                </a:cxn>
                <a:cxn ang="0">
                  <a:pos x="26" y="11"/>
                </a:cxn>
                <a:cxn ang="0">
                  <a:pos x="25" y="15"/>
                </a:cxn>
                <a:cxn ang="0">
                  <a:pos x="25" y="19"/>
                </a:cxn>
                <a:cxn ang="0">
                  <a:pos x="25" y="19"/>
                </a:cxn>
                <a:cxn ang="0">
                  <a:pos x="28" y="20"/>
                </a:cxn>
                <a:cxn ang="0">
                  <a:pos x="32" y="20"/>
                </a:cxn>
                <a:cxn ang="0">
                  <a:pos x="36" y="20"/>
                </a:cxn>
                <a:cxn ang="0">
                  <a:pos x="38" y="20"/>
                </a:cxn>
                <a:cxn ang="0">
                  <a:pos x="40" y="22"/>
                </a:cxn>
                <a:cxn ang="0">
                  <a:pos x="40" y="22"/>
                </a:cxn>
                <a:cxn ang="0">
                  <a:pos x="40" y="31"/>
                </a:cxn>
                <a:cxn ang="0">
                  <a:pos x="40" y="31"/>
                </a:cxn>
                <a:cxn ang="0">
                  <a:pos x="32" y="34"/>
                </a:cxn>
                <a:cxn ang="0">
                  <a:pos x="29" y="34"/>
                </a:cxn>
                <a:cxn ang="0">
                  <a:pos x="25" y="34"/>
                </a:cxn>
                <a:cxn ang="0">
                  <a:pos x="25" y="34"/>
                </a:cxn>
                <a:cxn ang="0">
                  <a:pos x="22" y="40"/>
                </a:cxn>
                <a:cxn ang="0">
                  <a:pos x="21" y="44"/>
                </a:cxn>
                <a:cxn ang="0">
                  <a:pos x="19" y="46"/>
                </a:cxn>
                <a:cxn ang="0">
                  <a:pos x="19" y="46"/>
                </a:cxn>
                <a:cxn ang="0">
                  <a:pos x="14" y="44"/>
                </a:cxn>
                <a:cxn ang="0">
                  <a:pos x="12" y="40"/>
                </a:cxn>
                <a:cxn ang="0">
                  <a:pos x="11" y="37"/>
                </a:cxn>
                <a:cxn ang="0">
                  <a:pos x="12" y="34"/>
                </a:cxn>
                <a:cxn ang="0">
                  <a:pos x="12" y="34"/>
                </a:cxn>
                <a:cxn ang="0">
                  <a:pos x="9" y="32"/>
                </a:cxn>
                <a:cxn ang="0">
                  <a:pos x="6" y="31"/>
                </a:cxn>
                <a:cxn ang="0">
                  <a:pos x="3" y="29"/>
                </a:cxn>
                <a:cxn ang="0">
                  <a:pos x="1" y="26"/>
                </a:cxn>
                <a:cxn ang="0">
                  <a:pos x="0" y="24"/>
                </a:cxn>
                <a:cxn ang="0">
                  <a:pos x="0" y="24"/>
                </a:cxn>
                <a:cxn ang="0">
                  <a:pos x="3" y="23"/>
                </a:cxn>
                <a:cxn ang="0">
                  <a:pos x="7" y="23"/>
                </a:cxn>
                <a:cxn ang="0">
                  <a:pos x="10" y="23"/>
                </a:cxn>
                <a:cxn ang="0">
                  <a:pos x="12" y="22"/>
                </a:cxn>
                <a:cxn ang="0">
                  <a:pos x="12" y="22"/>
                </a:cxn>
                <a:cxn ang="0">
                  <a:pos x="12" y="17"/>
                </a:cxn>
                <a:cxn ang="0">
                  <a:pos x="12" y="11"/>
                </a:cxn>
                <a:cxn ang="0">
                  <a:pos x="13" y="7"/>
                </a:cxn>
                <a:cxn ang="0">
                  <a:pos x="14" y="4"/>
                </a:cxn>
                <a:cxn ang="0">
                  <a:pos x="16" y="1"/>
                </a:cxn>
                <a:cxn ang="0">
                  <a:pos x="20" y="0"/>
                </a:cxn>
                <a:cxn ang="0">
                  <a:pos x="22" y="0"/>
                </a:cxn>
                <a:cxn ang="0">
                  <a:pos x="26" y="2"/>
                </a:cxn>
                <a:cxn ang="0">
                  <a:pos x="26" y="2"/>
                </a:cxn>
              </a:cxnLst>
              <a:rect l="0" t="0" r="r" b="b"/>
              <a:pathLst>
                <a:path w="40" h="46">
                  <a:moveTo>
                    <a:pt x="26" y="2"/>
                  </a:moveTo>
                  <a:lnTo>
                    <a:pt x="26" y="2"/>
                  </a:lnTo>
                  <a:lnTo>
                    <a:pt x="26" y="11"/>
                  </a:lnTo>
                  <a:lnTo>
                    <a:pt x="25" y="15"/>
                  </a:lnTo>
                  <a:lnTo>
                    <a:pt x="25" y="19"/>
                  </a:lnTo>
                  <a:lnTo>
                    <a:pt x="25" y="19"/>
                  </a:lnTo>
                  <a:lnTo>
                    <a:pt x="28" y="20"/>
                  </a:lnTo>
                  <a:lnTo>
                    <a:pt x="32" y="20"/>
                  </a:lnTo>
                  <a:lnTo>
                    <a:pt x="36" y="20"/>
                  </a:lnTo>
                  <a:lnTo>
                    <a:pt x="38" y="20"/>
                  </a:lnTo>
                  <a:lnTo>
                    <a:pt x="40" y="22"/>
                  </a:lnTo>
                  <a:lnTo>
                    <a:pt x="40" y="22"/>
                  </a:lnTo>
                  <a:lnTo>
                    <a:pt x="40" y="31"/>
                  </a:lnTo>
                  <a:lnTo>
                    <a:pt x="40" y="31"/>
                  </a:lnTo>
                  <a:lnTo>
                    <a:pt x="32" y="34"/>
                  </a:lnTo>
                  <a:lnTo>
                    <a:pt x="29" y="34"/>
                  </a:lnTo>
                  <a:lnTo>
                    <a:pt x="25" y="34"/>
                  </a:lnTo>
                  <a:lnTo>
                    <a:pt x="25" y="34"/>
                  </a:lnTo>
                  <a:lnTo>
                    <a:pt x="22" y="40"/>
                  </a:lnTo>
                  <a:lnTo>
                    <a:pt x="21" y="44"/>
                  </a:lnTo>
                  <a:lnTo>
                    <a:pt x="19" y="46"/>
                  </a:lnTo>
                  <a:lnTo>
                    <a:pt x="19" y="46"/>
                  </a:lnTo>
                  <a:lnTo>
                    <a:pt x="14" y="44"/>
                  </a:lnTo>
                  <a:lnTo>
                    <a:pt x="12" y="40"/>
                  </a:lnTo>
                  <a:lnTo>
                    <a:pt x="11" y="37"/>
                  </a:lnTo>
                  <a:lnTo>
                    <a:pt x="12" y="34"/>
                  </a:lnTo>
                  <a:lnTo>
                    <a:pt x="12" y="34"/>
                  </a:lnTo>
                  <a:lnTo>
                    <a:pt x="9" y="32"/>
                  </a:lnTo>
                  <a:lnTo>
                    <a:pt x="6" y="31"/>
                  </a:lnTo>
                  <a:lnTo>
                    <a:pt x="3" y="29"/>
                  </a:lnTo>
                  <a:lnTo>
                    <a:pt x="1" y="26"/>
                  </a:lnTo>
                  <a:lnTo>
                    <a:pt x="0" y="24"/>
                  </a:lnTo>
                  <a:lnTo>
                    <a:pt x="0" y="24"/>
                  </a:lnTo>
                  <a:lnTo>
                    <a:pt x="3" y="23"/>
                  </a:lnTo>
                  <a:lnTo>
                    <a:pt x="7" y="23"/>
                  </a:lnTo>
                  <a:lnTo>
                    <a:pt x="10" y="23"/>
                  </a:lnTo>
                  <a:lnTo>
                    <a:pt x="12" y="22"/>
                  </a:lnTo>
                  <a:lnTo>
                    <a:pt x="12" y="22"/>
                  </a:lnTo>
                  <a:lnTo>
                    <a:pt x="12" y="17"/>
                  </a:lnTo>
                  <a:lnTo>
                    <a:pt x="12" y="11"/>
                  </a:lnTo>
                  <a:lnTo>
                    <a:pt x="13" y="7"/>
                  </a:lnTo>
                  <a:lnTo>
                    <a:pt x="14" y="4"/>
                  </a:lnTo>
                  <a:lnTo>
                    <a:pt x="16" y="1"/>
                  </a:lnTo>
                  <a:lnTo>
                    <a:pt x="20" y="0"/>
                  </a:lnTo>
                  <a:lnTo>
                    <a:pt x="22" y="0"/>
                  </a:lnTo>
                  <a:lnTo>
                    <a:pt x="26" y="2"/>
                  </a:lnTo>
                  <a:lnTo>
                    <a:pt x="26" y="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69" name="Freeform 181">
              <a:extLst>
                <a:ext uri="{FF2B5EF4-FFF2-40B4-BE49-F238E27FC236}">
                  <a16:creationId xmlns:a16="http://schemas.microsoft.com/office/drawing/2014/main" id="{C2B8D40C-C3A2-4FD8-A289-C183BD3E09A4}"/>
                </a:ext>
              </a:extLst>
            </p:cNvPr>
            <p:cNvSpPr/>
            <p:nvPr/>
          </p:nvSpPr>
          <p:spPr bwMode="auto">
            <a:xfrm>
              <a:off x="6108701" y="1612900"/>
              <a:ext cx="25400" cy="30163"/>
            </a:xfrm>
            <a:custGeom>
              <a:avLst/>
              <a:gdLst/>
              <a:ahLst/>
              <a:cxnLst>
                <a:cxn ang="0">
                  <a:pos x="48" y="16"/>
                </a:cxn>
                <a:cxn ang="0">
                  <a:pos x="48" y="16"/>
                </a:cxn>
                <a:cxn ang="0">
                  <a:pos x="45" y="17"/>
                </a:cxn>
                <a:cxn ang="0">
                  <a:pos x="43" y="19"/>
                </a:cxn>
                <a:cxn ang="0">
                  <a:pos x="37" y="20"/>
                </a:cxn>
                <a:cxn ang="0">
                  <a:pos x="24" y="17"/>
                </a:cxn>
                <a:cxn ang="0">
                  <a:pos x="24" y="17"/>
                </a:cxn>
                <a:cxn ang="0">
                  <a:pos x="21" y="21"/>
                </a:cxn>
                <a:cxn ang="0">
                  <a:pos x="18" y="24"/>
                </a:cxn>
                <a:cxn ang="0">
                  <a:pos x="14" y="32"/>
                </a:cxn>
                <a:cxn ang="0">
                  <a:pos x="14" y="32"/>
                </a:cxn>
                <a:cxn ang="0">
                  <a:pos x="22" y="37"/>
                </a:cxn>
                <a:cxn ang="0">
                  <a:pos x="28" y="40"/>
                </a:cxn>
                <a:cxn ang="0">
                  <a:pos x="37" y="41"/>
                </a:cxn>
                <a:cxn ang="0">
                  <a:pos x="46" y="40"/>
                </a:cxn>
                <a:cxn ang="0">
                  <a:pos x="46" y="40"/>
                </a:cxn>
                <a:cxn ang="0">
                  <a:pos x="47" y="44"/>
                </a:cxn>
                <a:cxn ang="0">
                  <a:pos x="46" y="47"/>
                </a:cxn>
                <a:cxn ang="0">
                  <a:pos x="44" y="51"/>
                </a:cxn>
                <a:cxn ang="0">
                  <a:pos x="43" y="53"/>
                </a:cxn>
                <a:cxn ang="0">
                  <a:pos x="40" y="55"/>
                </a:cxn>
                <a:cxn ang="0">
                  <a:pos x="37" y="56"/>
                </a:cxn>
                <a:cxn ang="0">
                  <a:pos x="30" y="57"/>
                </a:cxn>
                <a:cxn ang="0">
                  <a:pos x="23" y="56"/>
                </a:cxn>
                <a:cxn ang="0">
                  <a:pos x="15" y="54"/>
                </a:cxn>
                <a:cxn ang="0">
                  <a:pos x="9" y="50"/>
                </a:cxn>
                <a:cxn ang="0">
                  <a:pos x="3" y="46"/>
                </a:cxn>
                <a:cxn ang="0">
                  <a:pos x="3" y="46"/>
                </a:cxn>
                <a:cxn ang="0">
                  <a:pos x="1" y="40"/>
                </a:cxn>
                <a:cxn ang="0">
                  <a:pos x="0" y="36"/>
                </a:cxn>
                <a:cxn ang="0">
                  <a:pos x="0" y="31"/>
                </a:cxn>
                <a:cxn ang="0">
                  <a:pos x="0" y="28"/>
                </a:cxn>
                <a:cxn ang="0">
                  <a:pos x="3" y="21"/>
                </a:cxn>
                <a:cxn ang="0">
                  <a:pos x="8" y="10"/>
                </a:cxn>
                <a:cxn ang="0">
                  <a:pos x="8" y="10"/>
                </a:cxn>
                <a:cxn ang="0">
                  <a:pos x="20" y="5"/>
                </a:cxn>
                <a:cxn ang="0">
                  <a:pos x="26" y="1"/>
                </a:cxn>
                <a:cxn ang="0">
                  <a:pos x="32" y="0"/>
                </a:cxn>
                <a:cxn ang="0">
                  <a:pos x="39" y="0"/>
                </a:cxn>
                <a:cxn ang="0">
                  <a:pos x="41" y="1"/>
                </a:cxn>
                <a:cxn ang="0">
                  <a:pos x="43" y="2"/>
                </a:cxn>
                <a:cxn ang="0">
                  <a:pos x="45" y="5"/>
                </a:cxn>
                <a:cxn ang="0">
                  <a:pos x="47" y="8"/>
                </a:cxn>
                <a:cxn ang="0">
                  <a:pos x="47" y="11"/>
                </a:cxn>
                <a:cxn ang="0">
                  <a:pos x="48" y="16"/>
                </a:cxn>
                <a:cxn ang="0">
                  <a:pos x="48" y="16"/>
                </a:cxn>
              </a:cxnLst>
              <a:rect l="0" t="0" r="r" b="b"/>
              <a:pathLst>
                <a:path w="48" h="57">
                  <a:moveTo>
                    <a:pt x="48" y="16"/>
                  </a:moveTo>
                  <a:lnTo>
                    <a:pt x="48" y="16"/>
                  </a:lnTo>
                  <a:lnTo>
                    <a:pt x="45" y="17"/>
                  </a:lnTo>
                  <a:lnTo>
                    <a:pt x="43" y="19"/>
                  </a:lnTo>
                  <a:lnTo>
                    <a:pt x="37" y="20"/>
                  </a:lnTo>
                  <a:lnTo>
                    <a:pt x="24" y="17"/>
                  </a:lnTo>
                  <a:lnTo>
                    <a:pt x="24" y="17"/>
                  </a:lnTo>
                  <a:lnTo>
                    <a:pt x="21" y="21"/>
                  </a:lnTo>
                  <a:lnTo>
                    <a:pt x="18" y="24"/>
                  </a:lnTo>
                  <a:lnTo>
                    <a:pt x="14" y="32"/>
                  </a:lnTo>
                  <a:lnTo>
                    <a:pt x="14" y="32"/>
                  </a:lnTo>
                  <a:lnTo>
                    <a:pt x="22" y="37"/>
                  </a:lnTo>
                  <a:lnTo>
                    <a:pt x="28" y="40"/>
                  </a:lnTo>
                  <a:lnTo>
                    <a:pt x="37" y="41"/>
                  </a:lnTo>
                  <a:lnTo>
                    <a:pt x="46" y="40"/>
                  </a:lnTo>
                  <a:lnTo>
                    <a:pt x="46" y="40"/>
                  </a:lnTo>
                  <a:lnTo>
                    <a:pt x="47" y="44"/>
                  </a:lnTo>
                  <a:lnTo>
                    <a:pt x="46" y="47"/>
                  </a:lnTo>
                  <a:lnTo>
                    <a:pt x="44" y="51"/>
                  </a:lnTo>
                  <a:lnTo>
                    <a:pt x="43" y="53"/>
                  </a:lnTo>
                  <a:lnTo>
                    <a:pt x="40" y="55"/>
                  </a:lnTo>
                  <a:lnTo>
                    <a:pt x="37" y="56"/>
                  </a:lnTo>
                  <a:lnTo>
                    <a:pt x="30" y="57"/>
                  </a:lnTo>
                  <a:lnTo>
                    <a:pt x="23" y="56"/>
                  </a:lnTo>
                  <a:lnTo>
                    <a:pt x="15" y="54"/>
                  </a:lnTo>
                  <a:lnTo>
                    <a:pt x="9" y="50"/>
                  </a:lnTo>
                  <a:lnTo>
                    <a:pt x="3" y="46"/>
                  </a:lnTo>
                  <a:lnTo>
                    <a:pt x="3" y="46"/>
                  </a:lnTo>
                  <a:lnTo>
                    <a:pt x="1" y="40"/>
                  </a:lnTo>
                  <a:lnTo>
                    <a:pt x="0" y="36"/>
                  </a:lnTo>
                  <a:lnTo>
                    <a:pt x="0" y="31"/>
                  </a:lnTo>
                  <a:lnTo>
                    <a:pt x="0" y="28"/>
                  </a:lnTo>
                  <a:lnTo>
                    <a:pt x="3" y="21"/>
                  </a:lnTo>
                  <a:lnTo>
                    <a:pt x="8" y="10"/>
                  </a:lnTo>
                  <a:lnTo>
                    <a:pt x="8" y="10"/>
                  </a:lnTo>
                  <a:lnTo>
                    <a:pt x="20" y="5"/>
                  </a:lnTo>
                  <a:lnTo>
                    <a:pt x="26" y="1"/>
                  </a:lnTo>
                  <a:lnTo>
                    <a:pt x="32" y="0"/>
                  </a:lnTo>
                  <a:lnTo>
                    <a:pt x="39" y="0"/>
                  </a:lnTo>
                  <a:lnTo>
                    <a:pt x="41" y="1"/>
                  </a:lnTo>
                  <a:lnTo>
                    <a:pt x="43" y="2"/>
                  </a:lnTo>
                  <a:lnTo>
                    <a:pt x="45" y="5"/>
                  </a:lnTo>
                  <a:lnTo>
                    <a:pt x="47" y="8"/>
                  </a:lnTo>
                  <a:lnTo>
                    <a:pt x="47" y="11"/>
                  </a:lnTo>
                  <a:lnTo>
                    <a:pt x="48" y="16"/>
                  </a:lnTo>
                  <a:lnTo>
                    <a:pt x="48" y="16"/>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0" name="Freeform 182">
              <a:extLst>
                <a:ext uri="{FF2B5EF4-FFF2-40B4-BE49-F238E27FC236}">
                  <a16:creationId xmlns:a16="http://schemas.microsoft.com/office/drawing/2014/main" id="{EB869973-7EA6-42B5-895A-5BCA69EB0191}"/>
                </a:ext>
              </a:extLst>
            </p:cNvPr>
            <p:cNvSpPr>
              <a:spLocks noEditPoints="1"/>
            </p:cNvSpPr>
            <p:nvPr/>
          </p:nvSpPr>
          <p:spPr bwMode="auto">
            <a:xfrm>
              <a:off x="5737226" y="1633538"/>
              <a:ext cx="74613" cy="58738"/>
            </a:xfrm>
            <a:custGeom>
              <a:avLst/>
              <a:gdLst/>
              <a:ahLst/>
              <a:cxnLst>
                <a:cxn ang="0">
                  <a:pos x="139" y="15"/>
                </a:cxn>
                <a:cxn ang="0">
                  <a:pos x="137" y="48"/>
                </a:cxn>
                <a:cxn ang="0">
                  <a:pos x="135" y="79"/>
                </a:cxn>
                <a:cxn ang="0">
                  <a:pos x="135" y="91"/>
                </a:cxn>
                <a:cxn ang="0">
                  <a:pos x="132" y="101"/>
                </a:cxn>
                <a:cxn ang="0">
                  <a:pos x="124" y="108"/>
                </a:cxn>
                <a:cxn ang="0">
                  <a:pos x="112" y="111"/>
                </a:cxn>
                <a:cxn ang="0">
                  <a:pos x="107" y="110"/>
                </a:cxn>
                <a:cxn ang="0">
                  <a:pos x="87" y="106"/>
                </a:cxn>
                <a:cxn ang="0">
                  <a:pos x="76" y="104"/>
                </a:cxn>
                <a:cxn ang="0">
                  <a:pos x="55" y="97"/>
                </a:cxn>
                <a:cxn ang="0">
                  <a:pos x="45" y="94"/>
                </a:cxn>
                <a:cxn ang="0">
                  <a:pos x="25" y="93"/>
                </a:cxn>
                <a:cxn ang="0">
                  <a:pos x="6" y="91"/>
                </a:cxn>
                <a:cxn ang="0">
                  <a:pos x="2" y="81"/>
                </a:cxn>
                <a:cxn ang="0">
                  <a:pos x="0" y="60"/>
                </a:cxn>
                <a:cxn ang="0">
                  <a:pos x="1" y="28"/>
                </a:cxn>
                <a:cxn ang="0">
                  <a:pos x="2" y="7"/>
                </a:cxn>
                <a:cxn ang="0">
                  <a:pos x="10" y="4"/>
                </a:cxn>
                <a:cxn ang="0">
                  <a:pos x="27" y="1"/>
                </a:cxn>
                <a:cxn ang="0">
                  <a:pos x="52" y="1"/>
                </a:cxn>
                <a:cxn ang="0">
                  <a:pos x="106" y="11"/>
                </a:cxn>
                <a:cxn ang="0">
                  <a:pos x="139" y="15"/>
                </a:cxn>
                <a:cxn ang="0">
                  <a:pos x="19" y="14"/>
                </a:cxn>
                <a:cxn ang="0">
                  <a:pos x="15" y="31"/>
                </a:cxn>
                <a:cxn ang="0">
                  <a:pos x="13" y="50"/>
                </a:cxn>
                <a:cxn ang="0">
                  <a:pos x="14" y="67"/>
                </a:cxn>
                <a:cxn ang="0">
                  <a:pos x="17" y="73"/>
                </a:cxn>
                <a:cxn ang="0">
                  <a:pos x="22" y="76"/>
                </a:cxn>
                <a:cxn ang="0">
                  <a:pos x="35" y="79"/>
                </a:cxn>
                <a:cxn ang="0">
                  <a:pos x="77" y="90"/>
                </a:cxn>
                <a:cxn ang="0">
                  <a:pos x="104" y="93"/>
                </a:cxn>
                <a:cxn ang="0">
                  <a:pos x="115" y="90"/>
                </a:cxn>
                <a:cxn ang="0">
                  <a:pos x="123" y="83"/>
                </a:cxn>
                <a:cxn ang="0">
                  <a:pos x="124" y="67"/>
                </a:cxn>
                <a:cxn ang="0">
                  <a:pos x="126" y="43"/>
                </a:cxn>
                <a:cxn ang="0">
                  <a:pos x="126" y="27"/>
                </a:cxn>
                <a:cxn ang="0">
                  <a:pos x="101" y="24"/>
                </a:cxn>
                <a:cxn ang="0">
                  <a:pos x="62" y="16"/>
                </a:cxn>
                <a:cxn ang="0">
                  <a:pos x="34" y="13"/>
                </a:cxn>
                <a:cxn ang="0">
                  <a:pos x="19" y="14"/>
                </a:cxn>
              </a:cxnLst>
              <a:rect l="0" t="0" r="r" b="b"/>
              <a:pathLst>
                <a:path w="139" h="110">
                  <a:moveTo>
                    <a:pt x="139" y="15"/>
                  </a:moveTo>
                  <a:lnTo>
                    <a:pt x="139" y="15"/>
                  </a:lnTo>
                  <a:lnTo>
                    <a:pt x="138" y="33"/>
                  </a:lnTo>
                  <a:lnTo>
                    <a:pt x="137" y="48"/>
                  </a:lnTo>
                  <a:lnTo>
                    <a:pt x="135" y="63"/>
                  </a:lnTo>
                  <a:lnTo>
                    <a:pt x="135" y="79"/>
                  </a:lnTo>
                  <a:lnTo>
                    <a:pt x="135" y="79"/>
                  </a:lnTo>
                  <a:lnTo>
                    <a:pt x="135" y="91"/>
                  </a:lnTo>
                  <a:lnTo>
                    <a:pt x="134" y="96"/>
                  </a:lnTo>
                  <a:lnTo>
                    <a:pt x="132" y="101"/>
                  </a:lnTo>
                  <a:lnTo>
                    <a:pt x="128" y="105"/>
                  </a:lnTo>
                  <a:lnTo>
                    <a:pt x="124" y="108"/>
                  </a:lnTo>
                  <a:lnTo>
                    <a:pt x="119" y="110"/>
                  </a:lnTo>
                  <a:lnTo>
                    <a:pt x="112" y="111"/>
                  </a:lnTo>
                  <a:lnTo>
                    <a:pt x="112" y="111"/>
                  </a:lnTo>
                  <a:lnTo>
                    <a:pt x="107" y="110"/>
                  </a:lnTo>
                  <a:lnTo>
                    <a:pt x="101" y="109"/>
                  </a:lnTo>
                  <a:lnTo>
                    <a:pt x="87" y="106"/>
                  </a:lnTo>
                  <a:lnTo>
                    <a:pt x="87" y="106"/>
                  </a:lnTo>
                  <a:lnTo>
                    <a:pt x="76" y="104"/>
                  </a:lnTo>
                  <a:lnTo>
                    <a:pt x="65" y="101"/>
                  </a:lnTo>
                  <a:lnTo>
                    <a:pt x="55" y="97"/>
                  </a:lnTo>
                  <a:lnTo>
                    <a:pt x="45" y="94"/>
                  </a:lnTo>
                  <a:lnTo>
                    <a:pt x="45" y="94"/>
                  </a:lnTo>
                  <a:lnTo>
                    <a:pt x="34" y="93"/>
                  </a:lnTo>
                  <a:lnTo>
                    <a:pt x="25" y="93"/>
                  </a:lnTo>
                  <a:lnTo>
                    <a:pt x="15" y="93"/>
                  </a:lnTo>
                  <a:lnTo>
                    <a:pt x="6" y="91"/>
                  </a:lnTo>
                  <a:lnTo>
                    <a:pt x="6" y="91"/>
                  </a:lnTo>
                  <a:lnTo>
                    <a:pt x="2" y="81"/>
                  </a:lnTo>
                  <a:lnTo>
                    <a:pt x="1" y="71"/>
                  </a:lnTo>
                  <a:lnTo>
                    <a:pt x="0" y="60"/>
                  </a:lnTo>
                  <a:lnTo>
                    <a:pt x="0" y="49"/>
                  </a:lnTo>
                  <a:lnTo>
                    <a:pt x="1" y="28"/>
                  </a:lnTo>
                  <a:lnTo>
                    <a:pt x="2" y="17"/>
                  </a:lnTo>
                  <a:lnTo>
                    <a:pt x="2" y="7"/>
                  </a:lnTo>
                  <a:lnTo>
                    <a:pt x="2" y="7"/>
                  </a:lnTo>
                  <a:lnTo>
                    <a:pt x="10" y="4"/>
                  </a:lnTo>
                  <a:lnTo>
                    <a:pt x="18" y="2"/>
                  </a:lnTo>
                  <a:lnTo>
                    <a:pt x="27" y="1"/>
                  </a:lnTo>
                  <a:lnTo>
                    <a:pt x="35" y="0"/>
                  </a:lnTo>
                  <a:lnTo>
                    <a:pt x="52" y="1"/>
                  </a:lnTo>
                  <a:lnTo>
                    <a:pt x="71" y="3"/>
                  </a:lnTo>
                  <a:lnTo>
                    <a:pt x="106" y="11"/>
                  </a:lnTo>
                  <a:lnTo>
                    <a:pt x="123" y="14"/>
                  </a:lnTo>
                  <a:lnTo>
                    <a:pt x="139" y="15"/>
                  </a:lnTo>
                  <a:lnTo>
                    <a:pt x="139" y="15"/>
                  </a:lnTo>
                  <a:close/>
                  <a:moveTo>
                    <a:pt x="19" y="14"/>
                  </a:moveTo>
                  <a:lnTo>
                    <a:pt x="19" y="14"/>
                  </a:lnTo>
                  <a:lnTo>
                    <a:pt x="15" y="31"/>
                  </a:lnTo>
                  <a:lnTo>
                    <a:pt x="14" y="41"/>
                  </a:lnTo>
                  <a:lnTo>
                    <a:pt x="13" y="50"/>
                  </a:lnTo>
                  <a:lnTo>
                    <a:pt x="13" y="60"/>
                  </a:lnTo>
                  <a:lnTo>
                    <a:pt x="14" y="67"/>
                  </a:lnTo>
                  <a:lnTo>
                    <a:pt x="15" y="71"/>
                  </a:lnTo>
                  <a:lnTo>
                    <a:pt x="17" y="73"/>
                  </a:lnTo>
                  <a:lnTo>
                    <a:pt x="19" y="75"/>
                  </a:lnTo>
                  <a:lnTo>
                    <a:pt x="22" y="76"/>
                  </a:lnTo>
                  <a:lnTo>
                    <a:pt x="22" y="76"/>
                  </a:lnTo>
                  <a:lnTo>
                    <a:pt x="35" y="79"/>
                  </a:lnTo>
                  <a:lnTo>
                    <a:pt x="48" y="82"/>
                  </a:lnTo>
                  <a:lnTo>
                    <a:pt x="77" y="90"/>
                  </a:lnTo>
                  <a:lnTo>
                    <a:pt x="91" y="92"/>
                  </a:lnTo>
                  <a:lnTo>
                    <a:pt x="104" y="93"/>
                  </a:lnTo>
                  <a:lnTo>
                    <a:pt x="109" y="92"/>
                  </a:lnTo>
                  <a:lnTo>
                    <a:pt x="115" y="90"/>
                  </a:lnTo>
                  <a:lnTo>
                    <a:pt x="119" y="88"/>
                  </a:lnTo>
                  <a:lnTo>
                    <a:pt x="123" y="83"/>
                  </a:lnTo>
                  <a:lnTo>
                    <a:pt x="123" y="83"/>
                  </a:lnTo>
                  <a:lnTo>
                    <a:pt x="124" y="67"/>
                  </a:lnTo>
                  <a:lnTo>
                    <a:pt x="125" y="56"/>
                  </a:lnTo>
                  <a:lnTo>
                    <a:pt x="126" y="43"/>
                  </a:lnTo>
                  <a:lnTo>
                    <a:pt x="126" y="27"/>
                  </a:lnTo>
                  <a:lnTo>
                    <a:pt x="126" y="27"/>
                  </a:lnTo>
                  <a:lnTo>
                    <a:pt x="113" y="26"/>
                  </a:lnTo>
                  <a:lnTo>
                    <a:pt x="101" y="24"/>
                  </a:lnTo>
                  <a:lnTo>
                    <a:pt x="75" y="18"/>
                  </a:lnTo>
                  <a:lnTo>
                    <a:pt x="62" y="16"/>
                  </a:lnTo>
                  <a:lnTo>
                    <a:pt x="48" y="14"/>
                  </a:lnTo>
                  <a:lnTo>
                    <a:pt x="34" y="13"/>
                  </a:lnTo>
                  <a:lnTo>
                    <a:pt x="19" y="14"/>
                  </a:lnTo>
                  <a:lnTo>
                    <a:pt x="19" y="1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1" name="Freeform 183">
              <a:extLst>
                <a:ext uri="{FF2B5EF4-FFF2-40B4-BE49-F238E27FC236}">
                  <a16:creationId xmlns:a16="http://schemas.microsoft.com/office/drawing/2014/main" id="{C68463D2-676E-400A-A75B-016BA86F1192}"/>
                </a:ext>
              </a:extLst>
            </p:cNvPr>
            <p:cNvSpPr>
              <a:spLocks noEditPoints="1"/>
            </p:cNvSpPr>
            <p:nvPr/>
          </p:nvSpPr>
          <p:spPr bwMode="auto">
            <a:xfrm>
              <a:off x="5826126" y="1639888"/>
              <a:ext cx="79375" cy="63500"/>
            </a:xfrm>
            <a:custGeom>
              <a:avLst/>
              <a:gdLst/>
              <a:ahLst/>
              <a:cxnLst>
                <a:cxn ang="0">
                  <a:pos x="150" y="26"/>
                </a:cxn>
                <a:cxn ang="0">
                  <a:pos x="147" y="59"/>
                </a:cxn>
                <a:cxn ang="0">
                  <a:pos x="144" y="90"/>
                </a:cxn>
                <a:cxn ang="0">
                  <a:pos x="141" y="102"/>
                </a:cxn>
                <a:cxn ang="0">
                  <a:pos x="135" y="113"/>
                </a:cxn>
                <a:cxn ang="0">
                  <a:pos x="125" y="120"/>
                </a:cxn>
                <a:cxn ang="0">
                  <a:pos x="111" y="121"/>
                </a:cxn>
                <a:cxn ang="0">
                  <a:pos x="104" y="119"/>
                </a:cxn>
                <a:cxn ang="0">
                  <a:pos x="96" y="116"/>
                </a:cxn>
                <a:cxn ang="0">
                  <a:pos x="75" y="114"/>
                </a:cxn>
                <a:cxn ang="0">
                  <a:pos x="51" y="112"/>
                </a:cxn>
                <a:cxn ang="0">
                  <a:pos x="40" y="111"/>
                </a:cxn>
                <a:cxn ang="0">
                  <a:pos x="17" y="107"/>
                </a:cxn>
                <a:cxn ang="0">
                  <a:pos x="10" y="102"/>
                </a:cxn>
                <a:cxn ang="0">
                  <a:pos x="6" y="99"/>
                </a:cxn>
                <a:cxn ang="0">
                  <a:pos x="2" y="90"/>
                </a:cxn>
                <a:cxn ang="0">
                  <a:pos x="0" y="75"/>
                </a:cxn>
                <a:cxn ang="0">
                  <a:pos x="4" y="40"/>
                </a:cxn>
                <a:cxn ang="0">
                  <a:pos x="6" y="16"/>
                </a:cxn>
                <a:cxn ang="0">
                  <a:pos x="12" y="11"/>
                </a:cxn>
                <a:cxn ang="0">
                  <a:pos x="21" y="5"/>
                </a:cxn>
                <a:cxn ang="0">
                  <a:pos x="40" y="1"/>
                </a:cxn>
                <a:cxn ang="0">
                  <a:pos x="65" y="0"/>
                </a:cxn>
                <a:cxn ang="0">
                  <a:pos x="108" y="3"/>
                </a:cxn>
                <a:cxn ang="0">
                  <a:pos x="116" y="3"/>
                </a:cxn>
                <a:cxn ang="0">
                  <a:pos x="127" y="6"/>
                </a:cxn>
                <a:cxn ang="0">
                  <a:pos x="138" y="13"/>
                </a:cxn>
                <a:cxn ang="0">
                  <a:pos x="147" y="21"/>
                </a:cxn>
                <a:cxn ang="0">
                  <a:pos x="150" y="26"/>
                </a:cxn>
                <a:cxn ang="0">
                  <a:pos x="23" y="19"/>
                </a:cxn>
                <a:cxn ang="0">
                  <a:pos x="19" y="37"/>
                </a:cxn>
                <a:cxn ang="0">
                  <a:pos x="12" y="64"/>
                </a:cxn>
                <a:cxn ang="0">
                  <a:pos x="13" y="80"/>
                </a:cxn>
                <a:cxn ang="0">
                  <a:pos x="17" y="87"/>
                </a:cxn>
                <a:cxn ang="0">
                  <a:pos x="19" y="91"/>
                </a:cxn>
                <a:cxn ang="0">
                  <a:pos x="32" y="95"/>
                </a:cxn>
                <a:cxn ang="0">
                  <a:pos x="52" y="97"/>
                </a:cxn>
                <a:cxn ang="0">
                  <a:pos x="87" y="102"/>
                </a:cxn>
                <a:cxn ang="0">
                  <a:pos x="114" y="106"/>
                </a:cxn>
                <a:cxn ang="0">
                  <a:pos x="119" y="105"/>
                </a:cxn>
                <a:cxn ang="0">
                  <a:pos x="125" y="99"/>
                </a:cxn>
                <a:cxn ang="0">
                  <a:pos x="132" y="83"/>
                </a:cxn>
                <a:cxn ang="0">
                  <a:pos x="136" y="56"/>
                </a:cxn>
                <a:cxn ang="0">
                  <a:pos x="134" y="32"/>
                </a:cxn>
                <a:cxn ang="0">
                  <a:pos x="131" y="23"/>
                </a:cxn>
                <a:cxn ang="0">
                  <a:pos x="92" y="16"/>
                </a:cxn>
                <a:cxn ang="0">
                  <a:pos x="63" y="14"/>
                </a:cxn>
                <a:cxn ang="0">
                  <a:pos x="35" y="16"/>
                </a:cxn>
                <a:cxn ang="0">
                  <a:pos x="23" y="19"/>
                </a:cxn>
              </a:cxnLst>
              <a:rect l="0" t="0" r="r" b="b"/>
              <a:pathLst>
                <a:path w="150" h="120">
                  <a:moveTo>
                    <a:pt x="150" y="26"/>
                  </a:moveTo>
                  <a:lnTo>
                    <a:pt x="150" y="26"/>
                  </a:lnTo>
                  <a:lnTo>
                    <a:pt x="148" y="42"/>
                  </a:lnTo>
                  <a:lnTo>
                    <a:pt x="147" y="59"/>
                  </a:lnTo>
                  <a:lnTo>
                    <a:pt x="146" y="75"/>
                  </a:lnTo>
                  <a:lnTo>
                    <a:pt x="144" y="90"/>
                  </a:lnTo>
                  <a:lnTo>
                    <a:pt x="143" y="97"/>
                  </a:lnTo>
                  <a:lnTo>
                    <a:pt x="141" y="102"/>
                  </a:lnTo>
                  <a:lnTo>
                    <a:pt x="139" y="109"/>
                  </a:lnTo>
                  <a:lnTo>
                    <a:pt x="135" y="113"/>
                  </a:lnTo>
                  <a:lnTo>
                    <a:pt x="131" y="116"/>
                  </a:lnTo>
                  <a:lnTo>
                    <a:pt x="125" y="120"/>
                  </a:lnTo>
                  <a:lnTo>
                    <a:pt x="119" y="121"/>
                  </a:lnTo>
                  <a:lnTo>
                    <a:pt x="111" y="121"/>
                  </a:lnTo>
                  <a:lnTo>
                    <a:pt x="111" y="121"/>
                  </a:lnTo>
                  <a:lnTo>
                    <a:pt x="104" y="119"/>
                  </a:lnTo>
                  <a:lnTo>
                    <a:pt x="96" y="116"/>
                  </a:lnTo>
                  <a:lnTo>
                    <a:pt x="96" y="116"/>
                  </a:lnTo>
                  <a:lnTo>
                    <a:pt x="86" y="115"/>
                  </a:lnTo>
                  <a:lnTo>
                    <a:pt x="75" y="114"/>
                  </a:lnTo>
                  <a:lnTo>
                    <a:pt x="63" y="113"/>
                  </a:lnTo>
                  <a:lnTo>
                    <a:pt x="51" y="112"/>
                  </a:lnTo>
                  <a:lnTo>
                    <a:pt x="51" y="112"/>
                  </a:lnTo>
                  <a:lnTo>
                    <a:pt x="40" y="111"/>
                  </a:lnTo>
                  <a:lnTo>
                    <a:pt x="28" y="109"/>
                  </a:lnTo>
                  <a:lnTo>
                    <a:pt x="17" y="107"/>
                  </a:lnTo>
                  <a:lnTo>
                    <a:pt x="13" y="106"/>
                  </a:lnTo>
                  <a:lnTo>
                    <a:pt x="10" y="102"/>
                  </a:lnTo>
                  <a:lnTo>
                    <a:pt x="10" y="102"/>
                  </a:lnTo>
                  <a:lnTo>
                    <a:pt x="6" y="99"/>
                  </a:lnTo>
                  <a:lnTo>
                    <a:pt x="4" y="95"/>
                  </a:lnTo>
                  <a:lnTo>
                    <a:pt x="2" y="90"/>
                  </a:lnTo>
                  <a:lnTo>
                    <a:pt x="1" y="85"/>
                  </a:lnTo>
                  <a:lnTo>
                    <a:pt x="0" y="75"/>
                  </a:lnTo>
                  <a:lnTo>
                    <a:pt x="1" y="64"/>
                  </a:lnTo>
                  <a:lnTo>
                    <a:pt x="4" y="40"/>
                  </a:lnTo>
                  <a:lnTo>
                    <a:pt x="6" y="28"/>
                  </a:lnTo>
                  <a:lnTo>
                    <a:pt x="6" y="16"/>
                  </a:lnTo>
                  <a:lnTo>
                    <a:pt x="6" y="16"/>
                  </a:lnTo>
                  <a:lnTo>
                    <a:pt x="12" y="11"/>
                  </a:lnTo>
                  <a:lnTo>
                    <a:pt x="16" y="8"/>
                  </a:lnTo>
                  <a:lnTo>
                    <a:pt x="21" y="5"/>
                  </a:lnTo>
                  <a:lnTo>
                    <a:pt x="28" y="3"/>
                  </a:lnTo>
                  <a:lnTo>
                    <a:pt x="40" y="1"/>
                  </a:lnTo>
                  <a:lnTo>
                    <a:pt x="52" y="0"/>
                  </a:lnTo>
                  <a:lnTo>
                    <a:pt x="65" y="0"/>
                  </a:lnTo>
                  <a:lnTo>
                    <a:pt x="79" y="1"/>
                  </a:lnTo>
                  <a:lnTo>
                    <a:pt x="108" y="3"/>
                  </a:lnTo>
                  <a:lnTo>
                    <a:pt x="108" y="3"/>
                  </a:lnTo>
                  <a:lnTo>
                    <a:pt x="116" y="3"/>
                  </a:lnTo>
                  <a:lnTo>
                    <a:pt x="122" y="5"/>
                  </a:lnTo>
                  <a:lnTo>
                    <a:pt x="127" y="6"/>
                  </a:lnTo>
                  <a:lnTo>
                    <a:pt x="133" y="9"/>
                  </a:lnTo>
                  <a:lnTo>
                    <a:pt x="138" y="13"/>
                  </a:lnTo>
                  <a:lnTo>
                    <a:pt x="142" y="17"/>
                  </a:lnTo>
                  <a:lnTo>
                    <a:pt x="147" y="21"/>
                  </a:lnTo>
                  <a:lnTo>
                    <a:pt x="150" y="26"/>
                  </a:lnTo>
                  <a:lnTo>
                    <a:pt x="150" y="26"/>
                  </a:lnTo>
                  <a:close/>
                  <a:moveTo>
                    <a:pt x="23" y="19"/>
                  </a:moveTo>
                  <a:lnTo>
                    <a:pt x="23" y="19"/>
                  </a:lnTo>
                  <a:lnTo>
                    <a:pt x="21" y="28"/>
                  </a:lnTo>
                  <a:lnTo>
                    <a:pt x="19" y="37"/>
                  </a:lnTo>
                  <a:lnTo>
                    <a:pt x="14" y="54"/>
                  </a:lnTo>
                  <a:lnTo>
                    <a:pt x="12" y="64"/>
                  </a:lnTo>
                  <a:lnTo>
                    <a:pt x="12" y="72"/>
                  </a:lnTo>
                  <a:lnTo>
                    <a:pt x="13" y="80"/>
                  </a:lnTo>
                  <a:lnTo>
                    <a:pt x="15" y="84"/>
                  </a:lnTo>
                  <a:lnTo>
                    <a:pt x="17" y="87"/>
                  </a:lnTo>
                  <a:lnTo>
                    <a:pt x="17" y="87"/>
                  </a:lnTo>
                  <a:lnTo>
                    <a:pt x="19" y="91"/>
                  </a:lnTo>
                  <a:lnTo>
                    <a:pt x="23" y="93"/>
                  </a:lnTo>
                  <a:lnTo>
                    <a:pt x="32" y="95"/>
                  </a:lnTo>
                  <a:lnTo>
                    <a:pt x="52" y="97"/>
                  </a:lnTo>
                  <a:lnTo>
                    <a:pt x="52" y="97"/>
                  </a:lnTo>
                  <a:lnTo>
                    <a:pt x="70" y="99"/>
                  </a:lnTo>
                  <a:lnTo>
                    <a:pt x="87" y="102"/>
                  </a:lnTo>
                  <a:lnTo>
                    <a:pt x="102" y="106"/>
                  </a:lnTo>
                  <a:lnTo>
                    <a:pt x="114" y="106"/>
                  </a:lnTo>
                  <a:lnTo>
                    <a:pt x="114" y="106"/>
                  </a:lnTo>
                  <a:lnTo>
                    <a:pt x="119" y="105"/>
                  </a:lnTo>
                  <a:lnTo>
                    <a:pt x="122" y="102"/>
                  </a:lnTo>
                  <a:lnTo>
                    <a:pt x="125" y="99"/>
                  </a:lnTo>
                  <a:lnTo>
                    <a:pt x="127" y="95"/>
                  </a:lnTo>
                  <a:lnTo>
                    <a:pt x="132" y="83"/>
                  </a:lnTo>
                  <a:lnTo>
                    <a:pt x="135" y="70"/>
                  </a:lnTo>
                  <a:lnTo>
                    <a:pt x="136" y="56"/>
                  </a:lnTo>
                  <a:lnTo>
                    <a:pt x="135" y="44"/>
                  </a:lnTo>
                  <a:lnTo>
                    <a:pt x="134" y="32"/>
                  </a:lnTo>
                  <a:lnTo>
                    <a:pt x="131" y="23"/>
                  </a:lnTo>
                  <a:lnTo>
                    <a:pt x="131" y="23"/>
                  </a:lnTo>
                  <a:lnTo>
                    <a:pt x="106" y="18"/>
                  </a:lnTo>
                  <a:lnTo>
                    <a:pt x="92" y="16"/>
                  </a:lnTo>
                  <a:lnTo>
                    <a:pt x="77" y="14"/>
                  </a:lnTo>
                  <a:lnTo>
                    <a:pt x="63" y="14"/>
                  </a:lnTo>
                  <a:lnTo>
                    <a:pt x="48" y="14"/>
                  </a:lnTo>
                  <a:lnTo>
                    <a:pt x="35" y="16"/>
                  </a:lnTo>
                  <a:lnTo>
                    <a:pt x="23" y="19"/>
                  </a:lnTo>
                  <a:lnTo>
                    <a:pt x="23" y="1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2" name="Freeform 184">
              <a:extLst>
                <a:ext uri="{FF2B5EF4-FFF2-40B4-BE49-F238E27FC236}">
                  <a16:creationId xmlns:a16="http://schemas.microsoft.com/office/drawing/2014/main" id="{91A1867F-33C7-4B44-BB9F-23339782C090}"/>
                </a:ext>
              </a:extLst>
            </p:cNvPr>
            <p:cNvSpPr>
              <a:spLocks noEditPoints="1"/>
            </p:cNvSpPr>
            <p:nvPr/>
          </p:nvSpPr>
          <p:spPr bwMode="auto">
            <a:xfrm>
              <a:off x="5907088" y="1647825"/>
              <a:ext cx="74613" cy="63500"/>
            </a:xfrm>
            <a:custGeom>
              <a:avLst/>
              <a:gdLst/>
              <a:ahLst/>
              <a:cxnLst>
                <a:cxn ang="0">
                  <a:pos x="139" y="19"/>
                </a:cxn>
                <a:cxn ang="0">
                  <a:pos x="136" y="41"/>
                </a:cxn>
                <a:cxn ang="0">
                  <a:pos x="134" y="84"/>
                </a:cxn>
                <a:cxn ang="0">
                  <a:pos x="130" y="108"/>
                </a:cxn>
                <a:cxn ang="0">
                  <a:pos x="129" y="110"/>
                </a:cxn>
                <a:cxn ang="0">
                  <a:pos x="122" y="114"/>
                </a:cxn>
                <a:cxn ang="0">
                  <a:pos x="116" y="116"/>
                </a:cxn>
                <a:cxn ang="0">
                  <a:pos x="114" y="119"/>
                </a:cxn>
                <a:cxn ang="0">
                  <a:pos x="85" y="116"/>
                </a:cxn>
                <a:cxn ang="0">
                  <a:pos x="6" y="101"/>
                </a:cxn>
                <a:cxn ang="0">
                  <a:pos x="2" y="92"/>
                </a:cxn>
                <a:cxn ang="0">
                  <a:pos x="0" y="71"/>
                </a:cxn>
                <a:cxn ang="0">
                  <a:pos x="6" y="38"/>
                </a:cxn>
                <a:cxn ang="0">
                  <a:pos x="8" y="15"/>
                </a:cxn>
                <a:cxn ang="0">
                  <a:pos x="15" y="7"/>
                </a:cxn>
                <a:cxn ang="0">
                  <a:pos x="24" y="0"/>
                </a:cxn>
                <a:cxn ang="0">
                  <a:pos x="40" y="4"/>
                </a:cxn>
                <a:cxn ang="0">
                  <a:pos x="87" y="7"/>
                </a:cxn>
                <a:cxn ang="0">
                  <a:pos x="116" y="9"/>
                </a:cxn>
                <a:cxn ang="0">
                  <a:pos x="134" y="16"/>
                </a:cxn>
                <a:cxn ang="0">
                  <a:pos x="139" y="19"/>
                </a:cxn>
                <a:cxn ang="0">
                  <a:pos x="28" y="18"/>
                </a:cxn>
                <a:cxn ang="0">
                  <a:pos x="19" y="33"/>
                </a:cxn>
                <a:cxn ang="0">
                  <a:pos x="15" y="50"/>
                </a:cxn>
                <a:cxn ang="0">
                  <a:pos x="13" y="86"/>
                </a:cxn>
                <a:cxn ang="0">
                  <a:pos x="38" y="94"/>
                </a:cxn>
                <a:cxn ang="0">
                  <a:pos x="65" y="100"/>
                </a:cxn>
                <a:cxn ang="0">
                  <a:pos x="93" y="104"/>
                </a:cxn>
                <a:cxn ang="0">
                  <a:pos x="112" y="100"/>
                </a:cxn>
                <a:cxn ang="0">
                  <a:pos x="117" y="99"/>
                </a:cxn>
                <a:cxn ang="0">
                  <a:pos x="123" y="62"/>
                </a:cxn>
                <a:cxn ang="0">
                  <a:pos x="124" y="43"/>
                </a:cxn>
                <a:cxn ang="0">
                  <a:pos x="121" y="24"/>
                </a:cxn>
                <a:cxn ang="0">
                  <a:pos x="109" y="24"/>
                </a:cxn>
                <a:cxn ang="0">
                  <a:pos x="75" y="20"/>
                </a:cxn>
                <a:cxn ang="0">
                  <a:pos x="41" y="18"/>
                </a:cxn>
                <a:cxn ang="0">
                  <a:pos x="28" y="18"/>
                </a:cxn>
              </a:cxnLst>
              <a:rect l="0" t="0" r="r" b="b"/>
              <a:pathLst>
                <a:path w="139" h="119">
                  <a:moveTo>
                    <a:pt x="139" y="19"/>
                  </a:moveTo>
                  <a:lnTo>
                    <a:pt x="139" y="19"/>
                  </a:lnTo>
                  <a:lnTo>
                    <a:pt x="137" y="31"/>
                  </a:lnTo>
                  <a:lnTo>
                    <a:pt x="136" y="41"/>
                  </a:lnTo>
                  <a:lnTo>
                    <a:pt x="135" y="63"/>
                  </a:lnTo>
                  <a:lnTo>
                    <a:pt x="134" y="84"/>
                  </a:lnTo>
                  <a:lnTo>
                    <a:pt x="132" y="96"/>
                  </a:lnTo>
                  <a:lnTo>
                    <a:pt x="130" y="108"/>
                  </a:lnTo>
                  <a:lnTo>
                    <a:pt x="130" y="108"/>
                  </a:lnTo>
                  <a:lnTo>
                    <a:pt x="129" y="110"/>
                  </a:lnTo>
                  <a:lnTo>
                    <a:pt x="128" y="112"/>
                  </a:lnTo>
                  <a:lnTo>
                    <a:pt x="122" y="114"/>
                  </a:lnTo>
                  <a:lnTo>
                    <a:pt x="118" y="115"/>
                  </a:lnTo>
                  <a:lnTo>
                    <a:pt x="116" y="116"/>
                  </a:lnTo>
                  <a:lnTo>
                    <a:pt x="114" y="119"/>
                  </a:lnTo>
                  <a:lnTo>
                    <a:pt x="114" y="119"/>
                  </a:lnTo>
                  <a:lnTo>
                    <a:pt x="99" y="118"/>
                  </a:lnTo>
                  <a:lnTo>
                    <a:pt x="85" y="116"/>
                  </a:lnTo>
                  <a:lnTo>
                    <a:pt x="59" y="113"/>
                  </a:lnTo>
                  <a:lnTo>
                    <a:pt x="6" y="101"/>
                  </a:lnTo>
                  <a:lnTo>
                    <a:pt x="6" y="101"/>
                  </a:lnTo>
                  <a:lnTo>
                    <a:pt x="2" y="92"/>
                  </a:lnTo>
                  <a:lnTo>
                    <a:pt x="0" y="82"/>
                  </a:lnTo>
                  <a:lnTo>
                    <a:pt x="0" y="71"/>
                  </a:lnTo>
                  <a:lnTo>
                    <a:pt x="1" y="61"/>
                  </a:lnTo>
                  <a:lnTo>
                    <a:pt x="6" y="38"/>
                  </a:lnTo>
                  <a:lnTo>
                    <a:pt x="7" y="26"/>
                  </a:lnTo>
                  <a:lnTo>
                    <a:pt x="8" y="15"/>
                  </a:lnTo>
                  <a:lnTo>
                    <a:pt x="8" y="15"/>
                  </a:lnTo>
                  <a:lnTo>
                    <a:pt x="15" y="7"/>
                  </a:lnTo>
                  <a:lnTo>
                    <a:pt x="19" y="3"/>
                  </a:lnTo>
                  <a:lnTo>
                    <a:pt x="24" y="0"/>
                  </a:lnTo>
                  <a:lnTo>
                    <a:pt x="24" y="0"/>
                  </a:lnTo>
                  <a:lnTo>
                    <a:pt x="40" y="4"/>
                  </a:lnTo>
                  <a:lnTo>
                    <a:pt x="55" y="5"/>
                  </a:lnTo>
                  <a:lnTo>
                    <a:pt x="87" y="7"/>
                  </a:lnTo>
                  <a:lnTo>
                    <a:pt x="102" y="8"/>
                  </a:lnTo>
                  <a:lnTo>
                    <a:pt x="116" y="9"/>
                  </a:lnTo>
                  <a:lnTo>
                    <a:pt x="129" y="14"/>
                  </a:lnTo>
                  <a:lnTo>
                    <a:pt x="134" y="16"/>
                  </a:lnTo>
                  <a:lnTo>
                    <a:pt x="139" y="19"/>
                  </a:lnTo>
                  <a:lnTo>
                    <a:pt x="139" y="19"/>
                  </a:lnTo>
                  <a:close/>
                  <a:moveTo>
                    <a:pt x="28" y="18"/>
                  </a:moveTo>
                  <a:lnTo>
                    <a:pt x="28" y="18"/>
                  </a:lnTo>
                  <a:lnTo>
                    <a:pt x="23" y="25"/>
                  </a:lnTo>
                  <a:lnTo>
                    <a:pt x="19" y="33"/>
                  </a:lnTo>
                  <a:lnTo>
                    <a:pt x="17" y="41"/>
                  </a:lnTo>
                  <a:lnTo>
                    <a:pt x="15" y="50"/>
                  </a:lnTo>
                  <a:lnTo>
                    <a:pt x="14" y="69"/>
                  </a:lnTo>
                  <a:lnTo>
                    <a:pt x="13" y="86"/>
                  </a:lnTo>
                  <a:lnTo>
                    <a:pt x="13" y="86"/>
                  </a:lnTo>
                  <a:lnTo>
                    <a:pt x="38" y="94"/>
                  </a:lnTo>
                  <a:lnTo>
                    <a:pt x="52" y="97"/>
                  </a:lnTo>
                  <a:lnTo>
                    <a:pt x="65" y="100"/>
                  </a:lnTo>
                  <a:lnTo>
                    <a:pt x="79" y="103"/>
                  </a:lnTo>
                  <a:lnTo>
                    <a:pt x="93" y="104"/>
                  </a:lnTo>
                  <a:lnTo>
                    <a:pt x="106" y="103"/>
                  </a:lnTo>
                  <a:lnTo>
                    <a:pt x="112" y="100"/>
                  </a:lnTo>
                  <a:lnTo>
                    <a:pt x="117" y="99"/>
                  </a:lnTo>
                  <a:lnTo>
                    <a:pt x="117" y="99"/>
                  </a:lnTo>
                  <a:lnTo>
                    <a:pt x="121" y="81"/>
                  </a:lnTo>
                  <a:lnTo>
                    <a:pt x="123" y="62"/>
                  </a:lnTo>
                  <a:lnTo>
                    <a:pt x="124" y="52"/>
                  </a:lnTo>
                  <a:lnTo>
                    <a:pt x="124" y="43"/>
                  </a:lnTo>
                  <a:lnTo>
                    <a:pt x="123" y="33"/>
                  </a:lnTo>
                  <a:lnTo>
                    <a:pt x="121" y="24"/>
                  </a:lnTo>
                  <a:lnTo>
                    <a:pt x="121" y="24"/>
                  </a:lnTo>
                  <a:lnTo>
                    <a:pt x="109" y="24"/>
                  </a:lnTo>
                  <a:lnTo>
                    <a:pt x="98" y="23"/>
                  </a:lnTo>
                  <a:lnTo>
                    <a:pt x="75" y="20"/>
                  </a:lnTo>
                  <a:lnTo>
                    <a:pt x="53" y="18"/>
                  </a:lnTo>
                  <a:lnTo>
                    <a:pt x="41" y="18"/>
                  </a:lnTo>
                  <a:lnTo>
                    <a:pt x="28" y="18"/>
                  </a:lnTo>
                  <a:lnTo>
                    <a:pt x="28"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3" name="Freeform 185">
              <a:extLst>
                <a:ext uri="{FF2B5EF4-FFF2-40B4-BE49-F238E27FC236}">
                  <a16:creationId xmlns:a16="http://schemas.microsoft.com/office/drawing/2014/main" id="{CBF1F8E9-78EA-44A6-84EC-533065E92F30}"/>
                </a:ext>
              </a:extLst>
            </p:cNvPr>
            <p:cNvSpPr/>
            <p:nvPr/>
          </p:nvSpPr>
          <p:spPr bwMode="auto">
            <a:xfrm>
              <a:off x="5848351" y="1652588"/>
              <a:ext cx="26988" cy="34925"/>
            </a:xfrm>
            <a:custGeom>
              <a:avLst/>
              <a:gdLst/>
              <a:ahLst/>
              <a:cxnLst>
                <a:cxn ang="0">
                  <a:pos x="22" y="51"/>
                </a:cxn>
                <a:cxn ang="0">
                  <a:pos x="38" y="54"/>
                </a:cxn>
                <a:cxn ang="0">
                  <a:pos x="45" y="59"/>
                </a:cxn>
                <a:cxn ang="0">
                  <a:pos x="48" y="67"/>
                </a:cxn>
                <a:cxn ang="0">
                  <a:pos x="42" y="65"/>
                </a:cxn>
                <a:cxn ang="0">
                  <a:pos x="22" y="65"/>
                </a:cxn>
                <a:cxn ang="0">
                  <a:pos x="9" y="63"/>
                </a:cxn>
                <a:cxn ang="0">
                  <a:pos x="0" y="58"/>
                </a:cxn>
                <a:cxn ang="0">
                  <a:pos x="2" y="52"/>
                </a:cxn>
                <a:cxn ang="0">
                  <a:pos x="9" y="42"/>
                </a:cxn>
                <a:cxn ang="0">
                  <a:pos x="27" y="35"/>
                </a:cxn>
                <a:cxn ang="0">
                  <a:pos x="37" y="29"/>
                </a:cxn>
                <a:cxn ang="0">
                  <a:pos x="37" y="24"/>
                </a:cxn>
                <a:cxn ang="0">
                  <a:pos x="32" y="16"/>
                </a:cxn>
                <a:cxn ang="0">
                  <a:pos x="23" y="16"/>
                </a:cxn>
                <a:cxn ang="0">
                  <a:pos x="16" y="22"/>
                </a:cxn>
                <a:cxn ang="0">
                  <a:pos x="14" y="26"/>
                </a:cxn>
                <a:cxn ang="0">
                  <a:pos x="7" y="24"/>
                </a:cxn>
                <a:cxn ang="0">
                  <a:pos x="5" y="20"/>
                </a:cxn>
                <a:cxn ang="0">
                  <a:pos x="7" y="9"/>
                </a:cxn>
                <a:cxn ang="0">
                  <a:pos x="11" y="5"/>
                </a:cxn>
                <a:cxn ang="0">
                  <a:pos x="18" y="1"/>
                </a:cxn>
                <a:cxn ang="0">
                  <a:pos x="27" y="1"/>
                </a:cxn>
                <a:cxn ang="0">
                  <a:pos x="35" y="5"/>
                </a:cxn>
                <a:cxn ang="0">
                  <a:pos x="43" y="10"/>
                </a:cxn>
                <a:cxn ang="0">
                  <a:pos x="48" y="17"/>
                </a:cxn>
                <a:cxn ang="0">
                  <a:pos x="50" y="27"/>
                </a:cxn>
                <a:cxn ang="0">
                  <a:pos x="48" y="38"/>
                </a:cxn>
                <a:cxn ang="0">
                  <a:pos x="45" y="43"/>
                </a:cxn>
                <a:cxn ang="0">
                  <a:pos x="39" y="45"/>
                </a:cxn>
                <a:cxn ang="0">
                  <a:pos x="27" y="47"/>
                </a:cxn>
                <a:cxn ang="0">
                  <a:pos x="22" y="51"/>
                </a:cxn>
              </a:cxnLst>
              <a:rect l="0" t="0" r="r" b="b"/>
              <a:pathLst>
                <a:path w="50" h="67">
                  <a:moveTo>
                    <a:pt x="22" y="51"/>
                  </a:moveTo>
                  <a:lnTo>
                    <a:pt x="22" y="51"/>
                  </a:lnTo>
                  <a:lnTo>
                    <a:pt x="30" y="52"/>
                  </a:lnTo>
                  <a:lnTo>
                    <a:pt x="38" y="54"/>
                  </a:lnTo>
                  <a:lnTo>
                    <a:pt x="42" y="56"/>
                  </a:lnTo>
                  <a:lnTo>
                    <a:pt x="45" y="59"/>
                  </a:lnTo>
                  <a:lnTo>
                    <a:pt x="47" y="62"/>
                  </a:lnTo>
                  <a:lnTo>
                    <a:pt x="48" y="67"/>
                  </a:lnTo>
                  <a:lnTo>
                    <a:pt x="48" y="67"/>
                  </a:lnTo>
                  <a:lnTo>
                    <a:pt x="42" y="65"/>
                  </a:lnTo>
                  <a:lnTo>
                    <a:pt x="35" y="65"/>
                  </a:lnTo>
                  <a:lnTo>
                    <a:pt x="22" y="65"/>
                  </a:lnTo>
                  <a:lnTo>
                    <a:pt x="16" y="63"/>
                  </a:lnTo>
                  <a:lnTo>
                    <a:pt x="9" y="63"/>
                  </a:lnTo>
                  <a:lnTo>
                    <a:pt x="4" y="61"/>
                  </a:lnTo>
                  <a:lnTo>
                    <a:pt x="0" y="58"/>
                  </a:lnTo>
                  <a:lnTo>
                    <a:pt x="0" y="58"/>
                  </a:lnTo>
                  <a:lnTo>
                    <a:pt x="2" y="52"/>
                  </a:lnTo>
                  <a:lnTo>
                    <a:pt x="5" y="46"/>
                  </a:lnTo>
                  <a:lnTo>
                    <a:pt x="9" y="42"/>
                  </a:lnTo>
                  <a:lnTo>
                    <a:pt x="15" y="40"/>
                  </a:lnTo>
                  <a:lnTo>
                    <a:pt x="27" y="35"/>
                  </a:lnTo>
                  <a:lnTo>
                    <a:pt x="32" y="32"/>
                  </a:lnTo>
                  <a:lnTo>
                    <a:pt x="37" y="29"/>
                  </a:lnTo>
                  <a:lnTo>
                    <a:pt x="37" y="29"/>
                  </a:lnTo>
                  <a:lnTo>
                    <a:pt x="37" y="24"/>
                  </a:lnTo>
                  <a:lnTo>
                    <a:pt x="35" y="20"/>
                  </a:lnTo>
                  <a:lnTo>
                    <a:pt x="32" y="16"/>
                  </a:lnTo>
                  <a:lnTo>
                    <a:pt x="28" y="15"/>
                  </a:lnTo>
                  <a:lnTo>
                    <a:pt x="23" y="16"/>
                  </a:lnTo>
                  <a:lnTo>
                    <a:pt x="19" y="17"/>
                  </a:lnTo>
                  <a:lnTo>
                    <a:pt x="16" y="22"/>
                  </a:lnTo>
                  <a:lnTo>
                    <a:pt x="14" y="26"/>
                  </a:lnTo>
                  <a:lnTo>
                    <a:pt x="14" y="26"/>
                  </a:lnTo>
                  <a:lnTo>
                    <a:pt x="9" y="26"/>
                  </a:lnTo>
                  <a:lnTo>
                    <a:pt x="7" y="24"/>
                  </a:lnTo>
                  <a:lnTo>
                    <a:pt x="5" y="22"/>
                  </a:lnTo>
                  <a:lnTo>
                    <a:pt x="5" y="20"/>
                  </a:lnTo>
                  <a:lnTo>
                    <a:pt x="5" y="13"/>
                  </a:lnTo>
                  <a:lnTo>
                    <a:pt x="7" y="9"/>
                  </a:lnTo>
                  <a:lnTo>
                    <a:pt x="7" y="9"/>
                  </a:lnTo>
                  <a:lnTo>
                    <a:pt x="11" y="5"/>
                  </a:lnTo>
                  <a:lnTo>
                    <a:pt x="14" y="2"/>
                  </a:lnTo>
                  <a:lnTo>
                    <a:pt x="18" y="1"/>
                  </a:lnTo>
                  <a:lnTo>
                    <a:pt x="22" y="0"/>
                  </a:lnTo>
                  <a:lnTo>
                    <a:pt x="27" y="1"/>
                  </a:lnTo>
                  <a:lnTo>
                    <a:pt x="31" y="2"/>
                  </a:lnTo>
                  <a:lnTo>
                    <a:pt x="35" y="5"/>
                  </a:lnTo>
                  <a:lnTo>
                    <a:pt x="39" y="7"/>
                  </a:lnTo>
                  <a:lnTo>
                    <a:pt x="43" y="10"/>
                  </a:lnTo>
                  <a:lnTo>
                    <a:pt x="46" y="13"/>
                  </a:lnTo>
                  <a:lnTo>
                    <a:pt x="48" y="17"/>
                  </a:lnTo>
                  <a:lnTo>
                    <a:pt x="50" y="23"/>
                  </a:lnTo>
                  <a:lnTo>
                    <a:pt x="50" y="27"/>
                  </a:lnTo>
                  <a:lnTo>
                    <a:pt x="50" y="32"/>
                  </a:lnTo>
                  <a:lnTo>
                    <a:pt x="48" y="38"/>
                  </a:lnTo>
                  <a:lnTo>
                    <a:pt x="45" y="43"/>
                  </a:lnTo>
                  <a:lnTo>
                    <a:pt x="45" y="43"/>
                  </a:lnTo>
                  <a:lnTo>
                    <a:pt x="43" y="44"/>
                  </a:lnTo>
                  <a:lnTo>
                    <a:pt x="39" y="45"/>
                  </a:lnTo>
                  <a:lnTo>
                    <a:pt x="33" y="46"/>
                  </a:lnTo>
                  <a:lnTo>
                    <a:pt x="27" y="47"/>
                  </a:lnTo>
                  <a:lnTo>
                    <a:pt x="23" y="48"/>
                  </a:lnTo>
                  <a:lnTo>
                    <a:pt x="22" y="51"/>
                  </a:lnTo>
                  <a:lnTo>
                    <a:pt x="22" y="5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4" name="Freeform 186">
              <a:extLst>
                <a:ext uri="{FF2B5EF4-FFF2-40B4-BE49-F238E27FC236}">
                  <a16:creationId xmlns:a16="http://schemas.microsoft.com/office/drawing/2014/main" id="{FFB0681B-0FC4-4D2D-B79E-F62B6E452E8A}"/>
                </a:ext>
              </a:extLst>
            </p:cNvPr>
            <p:cNvSpPr/>
            <p:nvPr/>
          </p:nvSpPr>
          <p:spPr bwMode="auto">
            <a:xfrm>
              <a:off x="5927726" y="1660525"/>
              <a:ext cx="25400" cy="36513"/>
            </a:xfrm>
            <a:custGeom>
              <a:avLst/>
              <a:gdLst/>
              <a:ahLst/>
              <a:cxnLst>
                <a:cxn ang="0">
                  <a:pos x="40" y="1"/>
                </a:cxn>
                <a:cxn ang="0">
                  <a:pos x="43" y="17"/>
                </a:cxn>
                <a:cxn ang="0">
                  <a:pos x="41" y="25"/>
                </a:cxn>
                <a:cxn ang="0">
                  <a:pos x="37" y="30"/>
                </a:cxn>
                <a:cxn ang="0">
                  <a:pos x="43" y="36"/>
                </a:cxn>
                <a:cxn ang="0">
                  <a:pos x="47" y="45"/>
                </a:cxn>
                <a:cxn ang="0">
                  <a:pos x="46" y="55"/>
                </a:cxn>
                <a:cxn ang="0">
                  <a:pos x="39" y="61"/>
                </a:cxn>
                <a:cxn ang="0">
                  <a:pos x="30" y="66"/>
                </a:cxn>
                <a:cxn ang="0">
                  <a:pos x="19" y="66"/>
                </a:cxn>
                <a:cxn ang="0">
                  <a:pos x="9" y="62"/>
                </a:cxn>
                <a:cxn ang="0">
                  <a:pos x="2" y="53"/>
                </a:cxn>
                <a:cxn ang="0">
                  <a:pos x="0" y="46"/>
                </a:cxn>
                <a:cxn ang="0">
                  <a:pos x="7" y="47"/>
                </a:cxn>
                <a:cxn ang="0">
                  <a:pos x="21" y="54"/>
                </a:cxn>
                <a:cxn ang="0">
                  <a:pos x="30" y="53"/>
                </a:cxn>
                <a:cxn ang="0">
                  <a:pos x="33" y="47"/>
                </a:cxn>
                <a:cxn ang="0">
                  <a:pos x="32" y="44"/>
                </a:cxn>
                <a:cxn ang="0">
                  <a:pos x="26" y="41"/>
                </a:cxn>
                <a:cxn ang="0">
                  <a:pos x="16" y="38"/>
                </a:cxn>
                <a:cxn ang="0">
                  <a:pos x="8" y="35"/>
                </a:cxn>
                <a:cxn ang="0">
                  <a:pos x="8" y="28"/>
                </a:cxn>
                <a:cxn ang="0">
                  <a:pos x="13" y="23"/>
                </a:cxn>
                <a:cxn ang="0">
                  <a:pos x="21" y="21"/>
                </a:cxn>
                <a:cxn ang="0">
                  <a:pos x="25" y="16"/>
                </a:cxn>
                <a:cxn ang="0">
                  <a:pos x="21" y="16"/>
                </a:cxn>
                <a:cxn ang="0">
                  <a:pos x="13" y="17"/>
                </a:cxn>
                <a:cxn ang="0">
                  <a:pos x="7" y="17"/>
                </a:cxn>
                <a:cxn ang="0">
                  <a:pos x="5" y="11"/>
                </a:cxn>
                <a:cxn ang="0">
                  <a:pos x="7" y="6"/>
                </a:cxn>
                <a:cxn ang="0">
                  <a:pos x="10" y="2"/>
                </a:cxn>
                <a:cxn ang="0">
                  <a:pos x="21" y="0"/>
                </a:cxn>
                <a:cxn ang="0">
                  <a:pos x="40" y="1"/>
                </a:cxn>
              </a:cxnLst>
              <a:rect l="0" t="0" r="r" b="b"/>
              <a:pathLst>
                <a:path w="47" h="67">
                  <a:moveTo>
                    <a:pt x="40" y="1"/>
                  </a:moveTo>
                  <a:lnTo>
                    <a:pt x="40" y="1"/>
                  </a:lnTo>
                  <a:lnTo>
                    <a:pt x="43" y="9"/>
                  </a:lnTo>
                  <a:lnTo>
                    <a:pt x="43" y="17"/>
                  </a:lnTo>
                  <a:lnTo>
                    <a:pt x="43" y="21"/>
                  </a:lnTo>
                  <a:lnTo>
                    <a:pt x="41" y="25"/>
                  </a:lnTo>
                  <a:lnTo>
                    <a:pt x="39" y="27"/>
                  </a:lnTo>
                  <a:lnTo>
                    <a:pt x="37" y="30"/>
                  </a:lnTo>
                  <a:lnTo>
                    <a:pt x="37" y="30"/>
                  </a:lnTo>
                  <a:lnTo>
                    <a:pt x="43" y="36"/>
                  </a:lnTo>
                  <a:lnTo>
                    <a:pt x="46" y="41"/>
                  </a:lnTo>
                  <a:lnTo>
                    <a:pt x="47" y="45"/>
                  </a:lnTo>
                  <a:lnTo>
                    <a:pt x="47" y="51"/>
                  </a:lnTo>
                  <a:lnTo>
                    <a:pt x="46" y="55"/>
                  </a:lnTo>
                  <a:lnTo>
                    <a:pt x="43" y="58"/>
                  </a:lnTo>
                  <a:lnTo>
                    <a:pt x="39" y="61"/>
                  </a:lnTo>
                  <a:lnTo>
                    <a:pt x="35" y="64"/>
                  </a:lnTo>
                  <a:lnTo>
                    <a:pt x="30" y="66"/>
                  </a:lnTo>
                  <a:lnTo>
                    <a:pt x="24" y="67"/>
                  </a:lnTo>
                  <a:lnTo>
                    <a:pt x="19" y="66"/>
                  </a:lnTo>
                  <a:lnTo>
                    <a:pt x="15" y="65"/>
                  </a:lnTo>
                  <a:lnTo>
                    <a:pt x="9" y="62"/>
                  </a:lnTo>
                  <a:lnTo>
                    <a:pt x="5" y="58"/>
                  </a:lnTo>
                  <a:lnTo>
                    <a:pt x="2" y="53"/>
                  </a:lnTo>
                  <a:lnTo>
                    <a:pt x="0" y="46"/>
                  </a:lnTo>
                  <a:lnTo>
                    <a:pt x="0" y="46"/>
                  </a:lnTo>
                  <a:lnTo>
                    <a:pt x="3" y="46"/>
                  </a:lnTo>
                  <a:lnTo>
                    <a:pt x="7" y="47"/>
                  </a:lnTo>
                  <a:lnTo>
                    <a:pt x="16" y="53"/>
                  </a:lnTo>
                  <a:lnTo>
                    <a:pt x="21" y="54"/>
                  </a:lnTo>
                  <a:lnTo>
                    <a:pt x="25" y="54"/>
                  </a:lnTo>
                  <a:lnTo>
                    <a:pt x="30" y="53"/>
                  </a:lnTo>
                  <a:lnTo>
                    <a:pt x="31" y="51"/>
                  </a:lnTo>
                  <a:lnTo>
                    <a:pt x="33" y="47"/>
                  </a:lnTo>
                  <a:lnTo>
                    <a:pt x="33" y="47"/>
                  </a:lnTo>
                  <a:lnTo>
                    <a:pt x="32" y="44"/>
                  </a:lnTo>
                  <a:lnTo>
                    <a:pt x="30" y="42"/>
                  </a:lnTo>
                  <a:lnTo>
                    <a:pt x="26" y="41"/>
                  </a:lnTo>
                  <a:lnTo>
                    <a:pt x="23" y="40"/>
                  </a:lnTo>
                  <a:lnTo>
                    <a:pt x="16" y="38"/>
                  </a:lnTo>
                  <a:lnTo>
                    <a:pt x="12" y="37"/>
                  </a:lnTo>
                  <a:lnTo>
                    <a:pt x="8" y="35"/>
                  </a:lnTo>
                  <a:lnTo>
                    <a:pt x="8" y="35"/>
                  </a:lnTo>
                  <a:lnTo>
                    <a:pt x="8" y="28"/>
                  </a:lnTo>
                  <a:lnTo>
                    <a:pt x="9" y="25"/>
                  </a:lnTo>
                  <a:lnTo>
                    <a:pt x="13" y="23"/>
                  </a:lnTo>
                  <a:lnTo>
                    <a:pt x="15" y="22"/>
                  </a:lnTo>
                  <a:lnTo>
                    <a:pt x="21" y="21"/>
                  </a:lnTo>
                  <a:lnTo>
                    <a:pt x="23" y="19"/>
                  </a:lnTo>
                  <a:lnTo>
                    <a:pt x="25" y="16"/>
                  </a:lnTo>
                  <a:lnTo>
                    <a:pt x="25" y="16"/>
                  </a:lnTo>
                  <a:lnTo>
                    <a:pt x="21" y="16"/>
                  </a:lnTo>
                  <a:lnTo>
                    <a:pt x="18" y="17"/>
                  </a:lnTo>
                  <a:lnTo>
                    <a:pt x="13" y="17"/>
                  </a:lnTo>
                  <a:lnTo>
                    <a:pt x="7" y="17"/>
                  </a:lnTo>
                  <a:lnTo>
                    <a:pt x="7" y="17"/>
                  </a:lnTo>
                  <a:lnTo>
                    <a:pt x="6" y="14"/>
                  </a:lnTo>
                  <a:lnTo>
                    <a:pt x="5" y="11"/>
                  </a:lnTo>
                  <a:lnTo>
                    <a:pt x="6" y="8"/>
                  </a:lnTo>
                  <a:lnTo>
                    <a:pt x="7" y="6"/>
                  </a:lnTo>
                  <a:lnTo>
                    <a:pt x="8" y="4"/>
                  </a:lnTo>
                  <a:lnTo>
                    <a:pt x="10" y="2"/>
                  </a:lnTo>
                  <a:lnTo>
                    <a:pt x="16" y="1"/>
                  </a:lnTo>
                  <a:lnTo>
                    <a:pt x="21" y="0"/>
                  </a:lnTo>
                  <a:lnTo>
                    <a:pt x="29" y="0"/>
                  </a:lnTo>
                  <a:lnTo>
                    <a:pt x="40" y="1"/>
                  </a:lnTo>
                  <a:lnTo>
                    <a:pt x="40"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5" name="Freeform 187">
              <a:extLst>
                <a:ext uri="{FF2B5EF4-FFF2-40B4-BE49-F238E27FC236}">
                  <a16:creationId xmlns:a16="http://schemas.microsoft.com/office/drawing/2014/main" id="{5DE8F5B5-0D9C-4787-86CA-15859829145A}"/>
                </a:ext>
              </a:extLst>
            </p:cNvPr>
            <p:cNvSpPr>
              <a:spLocks noEditPoints="1"/>
            </p:cNvSpPr>
            <p:nvPr/>
          </p:nvSpPr>
          <p:spPr bwMode="auto">
            <a:xfrm>
              <a:off x="6005513" y="1671638"/>
              <a:ext cx="22225" cy="19050"/>
            </a:xfrm>
            <a:custGeom>
              <a:avLst/>
              <a:gdLst/>
              <a:ahLst/>
              <a:cxnLst>
                <a:cxn ang="0">
                  <a:pos x="41" y="10"/>
                </a:cxn>
                <a:cxn ang="0">
                  <a:pos x="41" y="10"/>
                </a:cxn>
                <a:cxn ang="0">
                  <a:pos x="41" y="18"/>
                </a:cxn>
                <a:cxn ang="0">
                  <a:pos x="39" y="24"/>
                </a:cxn>
                <a:cxn ang="0">
                  <a:pos x="36" y="29"/>
                </a:cxn>
                <a:cxn ang="0">
                  <a:pos x="33" y="32"/>
                </a:cxn>
                <a:cxn ang="0">
                  <a:pos x="27" y="34"/>
                </a:cxn>
                <a:cxn ang="0">
                  <a:pos x="21" y="35"/>
                </a:cxn>
                <a:cxn ang="0">
                  <a:pos x="14" y="35"/>
                </a:cxn>
                <a:cxn ang="0">
                  <a:pos x="8" y="34"/>
                </a:cxn>
                <a:cxn ang="0">
                  <a:pos x="8" y="34"/>
                </a:cxn>
                <a:cxn ang="0">
                  <a:pos x="5" y="31"/>
                </a:cxn>
                <a:cxn ang="0">
                  <a:pos x="3" y="25"/>
                </a:cxn>
                <a:cxn ang="0">
                  <a:pos x="1" y="20"/>
                </a:cxn>
                <a:cxn ang="0">
                  <a:pos x="0" y="15"/>
                </a:cxn>
                <a:cxn ang="0">
                  <a:pos x="0" y="15"/>
                </a:cxn>
                <a:cxn ang="0">
                  <a:pos x="4" y="8"/>
                </a:cxn>
                <a:cxn ang="0">
                  <a:pos x="8" y="4"/>
                </a:cxn>
                <a:cxn ang="0">
                  <a:pos x="13" y="1"/>
                </a:cxn>
                <a:cxn ang="0">
                  <a:pos x="19" y="0"/>
                </a:cxn>
                <a:cxn ang="0">
                  <a:pos x="25" y="0"/>
                </a:cxn>
                <a:cxn ang="0">
                  <a:pos x="31" y="2"/>
                </a:cxn>
                <a:cxn ang="0">
                  <a:pos x="37" y="5"/>
                </a:cxn>
                <a:cxn ang="0">
                  <a:pos x="41" y="10"/>
                </a:cxn>
                <a:cxn ang="0">
                  <a:pos x="41" y="10"/>
                </a:cxn>
                <a:cxn ang="0">
                  <a:pos x="15" y="18"/>
                </a:cxn>
                <a:cxn ang="0">
                  <a:pos x="15" y="18"/>
                </a:cxn>
                <a:cxn ang="0">
                  <a:pos x="19" y="18"/>
                </a:cxn>
                <a:cxn ang="0">
                  <a:pos x="20" y="20"/>
                </a:cxn>
                <a:cxn ang="0">
                  <a:pos x="23" y="21"/>
                </a:cxn>
                <a:cxn ang="0">
                  <a:pos x="26" y="20"/>
                </a:cxn>
                <a:cxn ang="0">
                  <a:pos x="26" y="20"/>
                </a:cxn>
                <a:cxn ang="0">
                  <a:pos x="26" y="19"/>
                </a:cxn>
                <a:cxn ang="0">
                  <a:pos x="27" y="18"/>
                </a:cxn>
                <a:cxn ang="0">
                  <a:pos x="27" y="16"/>
                </a:cxn>
                <a:cxn ang="0">
                  <a:pos x="27" y="15"/>
                </a:cxn>
                <a:cxn ang="0">
                  <a:pos x="27" y="15"/>
                </a:cxn>
                <a:cxn ang="0">
                  <a:pos x="25" y="15"/>
                </a:cxn>
                <a:cxn ang="0">
                  <a:pos x="24" y="12"/>
                </a:cxn>
                <a:cxn ang="0">
                  <a:pos x="23" y="11"/>
                </a:cxn>
                <a:cxn ang="0">
                  <a:pos x="20" y="11"/>
                </a:cxn>
                <a:cxn ang="0">
                  <a:pos x="20" y="11"/>
                </a:cxn>
                <a:cxn ang="0">
                  <a:pos x="20" y="14"/>
                </a:cxn>
                <a:cxn ang="0">
                  <a:pos x="19" y="15"/>
                </a:cxn>
                <a:cxn ang="0">
                  <a:pos x="15" y="18"/>
                </a:cxn>
                <a:cxn ang="0">
                  <a:pos x="15" y="18"/>
                </a:cxn>
              </a:cxnLst>
              <a:rect l="0" t="0" r="r" b="b"/>
              <a:pathLst>
                <a:path w="41" h="35">
                  <a:moveTo>
                    <a:pt x="41" y="10"/>
                  </a:moveTo>
                  <a:lnTo>
                    <a:pt x="41" y="10"/>
                  </a:lnTo>
                  <a:lnTo>
                    <a:pt x="41" y="18"/>
                  </a:lnTo>
                  <a:lnTo>
                    <a:pt x="39" y="24"/>
                  </a:lnTo>
                  <a:lnTo>
                    <a:pt x="36" y="29"/>
                  </a:lnTo>
                  <a:lnTo>
                    <a:pt x="33" y="32"/>
                  </a:lnTo>
                  <a:lnTo>
                    <a:pt x="27" y="34"/>
                  </a:lnTo>
                  <a:lnTo>
                    <a:pt x="21" y="35"/>
                  </a:lnTo>
                  <a:lnTo>
                    <a:pt x="14" y="35"/>
                  </a:lnTo>
                  <a:lnTo>
                    <a:pt x="8" y="34"/>
                  </a:lnTo>
                  <a:lnTo>
                    <a:pt x="8" y="34"/>
                  </a:lnTo>
                  <a:lnTo>
                    <a:pt x="5" y="31"/>
                  </a:lnTo>
                  <a:lnTo>
                    <a:pt x="3" y="25"/>
                  </a:lnTo>
                  <a:lnTo>
                    <a:pt x="1" y="20"/>
                  </a:lnTo>
                  <a:lnTo>
                    <a:pt x="0" y="15"/>
                  </a:lnTo>
                  <a:lnTo>
                    <a:pt x="0" y="15"/>
                  </a:lnTo>
                  <a:lnTo>
                    <a:pt x="4" y="8"/>
                  </a:lnTo>
                  <a:lnTo>
                    <a:pt x="8" y="4"/>
                  </a:lnTo>
                  <a:lnTo>
                    <a:pt x="13" y="1"/>
                  </a:lnTo>
                  <a:lnTo>
                    <a:pt x="19" y="0"/>
                  </a:lnTo>
                  <a:lnTo>
                    <a:pt x="25" y="0"/>
                  </a:lnTo>
                  <a:lnTo>
                    <a:pt x="31" y="2"/>
                  </a:lnTo>
                  <a:lnTo>
                    <a:pt x="37" y="5"/>
                  </a:lnTo>
                  <a:lnTo>
                    <a:pt x="41" y="10"/>
                  </a:lnTo>
                  <a:lnTo>
                    <a:pt x="41" y="10"/>
                  </a:lnTo>
                  <a:close/>
                  <a:moveTo>
                    <a:pt x="15" y="18"/>
                  </a:moveTo>
                  <a:lnTo>
                    <a:pt x="15" y="18"/>
                  </a:lnTo>
                  <a:lnTo>
                    <a:pt x="19" y="18"/>
                  </a:lnTo>
                  <a:lnTo>
                    <a:pt x="20" y="20"/>
                  </a:lnTo>
                  <a:lnTo>
                    <a:pt x="23" y="21"/>
                  </a:lnTo>
                  <a:lnTo>
                    <a:pt x="26" y="20"/>
                  </a:lnTo>
                  <a:lnTo>
                    <a:pt x="26" y="20"/>
                  </a:lnTo>
                  <a:lnTo>
                    <a:pt x="26" y="19"/>
                  </a:lnTo>
                  <a:lnTo>
                    <a:pt x="27" y="18"/>
                  </a:lnTo>
                  <a:lnTo>
                    <a:pt x="27" y="16"/>
                  </a:lnTo>
                  <a:lnTo>
                    <a:pt x="27" y="15"/>
                  </a:lnTo>
                  <a:lnTo>
                    <a:pt x="27" y="15"/>
                  </a:lnTo>
                  <a:lnTo>
                    <a:pt x="25" y="15"/>
                  </a:lnTo>
                  <a:lnTo>
                    <a:pt x="24" y="12"/>
                  </a:lnTo>
                  <a:lnTo>
                    <a:pt x="23" y="11"/>
                  </a:lnTo>
                  <a:lnTo>
                    <a:pt x="20" y="11"/>
                  </a:lnTo>
                  <a:lnTo>
                    <a:pt x="20" y="11"/>
                  </a:lnTo>
                  <a:lnTo>
                    <a:pt x="20" y="14"/>
                  </a:lnTo>
                  <a:lnTo>
                    <a:pt x="19" y="15"/>
                  </a:lnTo>
                  <a:lnTo>
                    <a:pt x="15" y="18"/>
                  </a:lnTo>
                  <a:lnTo>
                    <a:pt x="15"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6" name="Freeform 188">
              <a:extLst>
                <a:ext uri="{FF2B5EF4-FFF2-40B4-BE49-F238E27FC236}">
                  <a16:creationId xmlns:a16="http://schemas.microsoft.com/office/drawing/2014/main" id="{F01E69CC-67CA-4B11-A47B-5832DA837BAC}"/>
                </a:ext>
              </a:extLst>
            </p:cNvPr>
            <p:cNvSpPr/>
            <p:nvPr/>
          </p:nvSpPr>
          <p:spPr bwMode="auto">
            <a:xfrm>
              <a:off x="6022976" y="1671638"/>
              <a:ext cx="23813" cy="26988"/>
            </a:xfrm>
            <a:custGeom>
              <a:avLst/>
              <a:gdLst/>
              <a:ahLst/>
              <a:cxnLst>
                <a:cxn ang="0">
                  <a:pos x="46" y="0"/>
                </a:cxn>
                <a:cxn ang="0">
                  <a:pos x="46" y="0"/>
                </a:cxn>
                <a:cxn ang="0">
                  <a:pos x="46" y="3"/>
                </a:cxn>
                <a:cxn ang="0">
                  <a:pos x="45" y="6"/>
                </a:cxn>
                <a:cxn ang="0">
                  <a:pos x="43" y="8"/>
                </a:cxn>
                <a:cxn ang="0">
                  <a:pos x="41" y="10"/>
                </a:cxn>
                <a:cxn ang="0">
                  <a:pos x="37" y="14"/>
                </a:cxn>
                <a:cxn ang="0">
                  <a:pos x="32" y="18"/>
                </a:cxn>
                <a:cxn ang="0">
                  <a:pos x="32" y="18"/>
                </a:cxn>
                <a:cxn ang="0">
                  <a:pos x="25" y="28"/>
                </a:cxn>
                <a:cxn ang="0">
                  <a:pos x="18" y="37"/>
                </a:cxn>
                <a:cxn ang="0">
                  <a:pos x="15" y="41"/>
                </a:cxn>
                <a:cxn ang="0">
                  <a:pos x="10" y="46"/>
                </a:cxn>
                <a:cxn ang="0">
                  <a:pos x="6" y="48"/>
                </a:cxn>
                <a:cxn ang="0">
                  <a:pos x="1" y="49"/>
                </a:cxn>
                <a:cxn ang="0">
                  <a:pos x="1" y="49"/>
                </a:cxn>
                <a:cxn ang="0">
                  <a:pos x="0" y="46"/>
                </a:cxn>
                <a:cxn ang="0">
                  <a:pos x="1" y="43"/>
                </a:cxn>
                <a:cxn ang="0">
                  <a:pos x="2" y="40"/>
                </a:cxn>
                <a:cxn ang="0">
                  <a:pos x="5" y="37"/>
                </a:cxn>
                <a:cxn ang="0">
                  <a:pos x="11" y="32"/>
                </a:cxn>
                <a:cxn ang="0">
                  <a:pos x="17" y="25"/>
                </a:cxn>
                <a:cxn ang="0">
                  <a:pos x="17" y="25"/>
                </a:cxn>
                <a:cxn ang="0">
                  <a:pos x="22" y="16"/>
                </a:cxn>
                <a:cxn ang="0">
                  <a:pos x="27" y="7"/>
                </a:cxn>
                <a:cxn ang="0">
                  <a:pos x="31" y="3"/>
                </a:cxn>
                <a:cxn ang="0">
                  <a:pos x="34" y="1"/>
                </a:cxn>
                <a:cxn ang="0">
                  <a:pos x="39" y="0"/>
                </a:cxn>
                <a:cxn ang="0">
                  <a:pos x="46" y="0"/>
                </a:cxn>
                <a:cxn ang="0">
                  <a:pos x="46" y="0"/>
                </a:cxn>
              </a:cxnLst>
              <a:rect l="0" t="0" r="r" b="b"/>
              <a:pathLst>
                <a:path w="46" h="49">
                  <a:moveTo>
                    <a:pt x="46" y="0"/>
                  </a:moveTo>
                  <a:lnTo>
                    <a:pt x="46" y="0"/>
                  </a:lnTo>
                  <a:lnTo>
                    <a:pt x="46" y="3"/>
                  </a:lnTo>
                  <a:lnTo>
                    <a:pt x="45" y="6"/>
                  </a:lnTo>
                  <a:lnTo>
                    <a:pt x="43" y="8"/>
                  </a:lnTo>
                  <a:lnTo>
                    <a:pt x="41" y="10"/>
                  </a:lnTo>
                  <a:lnTo>
                    <a:pt x="37" y="14"/>
                  </a:lnTo>
                  <a:lnTo>
                    <a:pt x="32" y="18"/>
                  </a:lnTo>
                  <a:lnTo>
                    <a:pt x="32" y="18"/>
                  </a:lnTo>
                  <a:lnTo>
                    <a:pt x="25" y="28"/>
                  </a:lnTo>
                  <a:lnTo>
                    <a:pt x="18" y="37"/>
                  </a:lnTo>
                  <a:lnTo>
                    <a:pt x="15" y="41"/>
                  </a:lnTo>
                  <a:lnTo>
                    <a:pt x="10" y="46"/>
                  </a:lnTo>
                  <a:lnTo>
                    <a:pt x="6" y="48"/>
                  </a:lnTo>
                  <a:lnTo>
                    <a:pt x="1" y="49"/>
                  </a:lnTo>
                  <a:lnTo>
                    <a:pt x="1" y="49"/>
                  </a:lnTo>
                  <a:lnTo>
                    <a:pt x="0" y="46"/>
                  </a:lnTo>
                  <a:lnTo>
                    <a:pt x="1" y="43"/>
                  </a:lnTo>
                  <a:lnTo>
                    <a:pt x="2" y="40"/>
                  </a:lnTo>
                  <a:lnTo>
                    <a:pt x="5" y="37"/>
                  </a:lnTo>
                  <a:lnTo>
                    <a:pt x="11" y="32"/>
                  </a:lnTo>
                  <a:lnTo>
                    <a:pt x="17" y="25"/>
                  </a:lnTo>
                  <a:lnTo>
                    <a:pt x="17" y="25"/>
                  </a:lnTo>
                  <a:lnTo>
                    <a:pt x="22" y="16"/>
                  </a:lnTo>
                  <a:lnTo>
                    <a:pt x="27" y="7"/>
                  </a:lnTo>
                  <a:lnTo>
                    <a:pt x="31" y="3"/>
                  </a:lnTo>
                  <a:lnTo>
                    <a:pt x="34" y="1"/>
                  </a:lnTo>
                  <a:lnTo>
                    <a:pt x="39" y="0"/>
                  </a:lnTo>
                  <a:lnTo>
                    <a:pt x="46" y="0"/>
                  </a:lnTo>
                  <a:lnTo>
                    <a:pt x="46"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7" name="Freeform 189">
              <a:extLst>
                <a:ext uri="{FF2B5EF4-FFF2-40B4-BE49-F238E27FC236}">
                  <a16:creationId xmlns:a16="http://schemas.microsoft.com/office/drawing/2014/main" id="{B428A82F-46E1-4C68-B1B3-11E18803E39C}"/>
                </a:ext>
              </a:extLst>
            </p:cNvPr>
            <p:cNvSpPr/>
            <p:nvPr/>
          </p:nvSpPr>
          <p:spPr bwMode="auto">
            <a:xfrm>
              <a:off x="6096001" y="1692275"/>
              <a:ext cx="31750" cy="9525"/>
            </a:xfrm>
            <a:custGeom>
              <a:avLst/>
              <a:gdLst/>
              <a:ahLst/>
              <a:cxnLst>
                <a:cxn ang="0">
                  <a:pos x="62" y="18"/>
                </a:cxn>
                <a:cxn ang="0">
                  <a:pos x="62" y="18"/>
                </a:cxn>
                <a:cxn ang="0">
                  <a:pos x="46" y="18"/>
                </a:cxn>
                <a:cxn ang="0">
                  <a:pos x="37" y="18"/>
                </a:cxn>
                <a:cxn ang="0">
                  <a:pos x="28" y="17"/>
                </a:cxn>
                <a:cxn ang="0">
                  <a:pos x="20" y="16"/>
                </a:cxn>
                <a:cxn ang="0">
                  <a:pos x="11" y="13"/>
                </a:cxn>
                <a:cxn ang="0">
                  <a:pos x="8" y="11"/>
                </a:cxn>
                <a:cxn ang="0">
                  <a:pos x="5" y="8"/>
                </a:cxn>
                <a:cxn ang="0">
                  <a:pos x="2" y="4"/>
                </a:cxn>
                <a:cxn ang="0">
                  <a:pos x="0" y="0"/>
                </a:cxn>
                <a:cxn ang="0">
                  <a:pos x="0" y="0"/>
                </a:cxn>
                <a:cxn ang="0">
                  <a:pos x="18" y="0"/>
                </a:cxn>
                <a:cxn ang="0">
                  <a:pos x="28" y="0"/>
                </a:cxn>
                <a:cxn ang="0">
                  <a:pos x="39" y="0"/>
                </a:cxn>
                <a:cxn ang="0">
                  <a:pos x="48" y="2"/>
                </a:cxn>
                <a:cxn ang="0">
                  <a:pos x="52" y="3"/>
                </a:cxn>
                <a:cxn ang="0">
                  <a:pos x="55" y="4"/>
                </a:cxn>
                <a:cxn ang="0">
                  <a:pos x="58" y="8"/>
                </a:cxn>
                <a:cxn ang="0">
                  <a:pos x="60" y="10"/>
                </a:cxn>
                <a:cxn ang="0">
                  <a:pos x="62" y="14"/>
                </a:cxn>
                <a:cxn ang="0">
                  <a:pos x="62" y="18"/>
                </a:cxn>
                <a:cxn ang="0">
                  <a:pos x="62" y="18"/>
                </a:cxn>
              </a:cxnLst>
              <a:rect l="0" t="0" r="r" b="b"/>
              <a:pathLst>
                <a:path w="62" h="18">
                  <a:moveTo>
                    <a:pt x="62" y="18"/>
                  </a:moveTo>
                  <a:lnTo>
                    <a:pt x="62" y="18"/>
                  </a:lnTo>
                  <a:lnTo>
                    <a:pt x="46" y="18"/>
                  </a:lnTo>
                  <a:lnTo>
                    <a:pt x="37" y="18"/>
                  </a:lnTo>
                  <a:lnTo>
                    <a:pt x="28" y="17"/>
                  </a:lnTo>
                  <a:lnTo>
                    <a:pt x="20" y="16"/>
                  </a:lnTo>
                  <a:lnTo>
                    <a:pt x="11" y="13"/>
                  </a:lnTo>
                  <a:lnTo>
                    <a:pt x="8" y="11"/>
                  </a:lnTo>
                  <a:lnTo>
                    <a:pt x="5" y="8"/>
                  </a:lnTo>
                  <a:lnTo>
                    <a:pt x="2" y="4"/>
                  </a:lnTo>
                  <a:lnTo>
                    <a:pt x="0" y="0"/>
                  </a:lnTo>
                  <a:lnTo>
                    <a:pt x="0" y="0"/>
                  </a:lnTo>
                  <a:lnTo>
                    <a:pt x="18" y="0"/>
                  </a:lnTo>
                  <a:lnTo>
                    <a:pt x="28" y="0"/>
                  </a:lnTo>
                  <a:lnTo>
                    <a:pt x="39" y="0"/>
                  </a:lnTo>
                  <a:lnTo>
                    <a:pt x="48" y="2"/>
                  </a:lnTo>
                  <a:lnTo>
                    <a:pt x="52" y="3"/>
                  </a:lnTo>
                  <a:lnTo>
                    <a:pt x="55" y="4"/>
                  </a:lnTo>
                  <a:lnTo>
                    <a:pt x="58" y="8"/>
                  </a:lnTo>
                  <a:lnTo>
                    <a:pt x="60" y="10"/>
                  </a:lnTo>
                  <a:lnTo>
                    <a:pt x="62" y="14"/>
                  </a:lnTo>
                  <a:lnTo>
                    <a:pt x="62" y="18"/>
                  </a:lnTo>
                  <a:lnTo>
                    <a:pt x="62"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8" name="Freeform 190">
              <a:extLst>
                <a:ext uri="{FF2B5EF4-FFF2-40B4-BE49-F238E27FC236}">
                  <a16:creationId xmlns:a16="http://schemas.microsoft.com/office/drawing/2014/main" id="{8B828E64-A9DB-402D-9013-BB22013813F4}"/>
                </a:ext>
              </a:extLst>
            </p:cNvPr>
            <p:cNvSpPr>
              <a:spLocks noEditPoints="1"/>
            </p:cNvSpPr>
            <p:nvPr/>
          </p:nvSpPr>
          <p:spPr bwMode="auto">
            <a:xfrm>
              <a:off x="5732463" y="1704975"/>
              <a:ext cx="71438" cy="58738"/>
            </a:xfrm>
            <a:custGeom>
              <a:avLst/>
              <a:gdLst/>
              <a:ahLst/>
              <a:cxnLst>
                <a:cxn ang="0">
                  <a:pos x="124" y="109"/>
                </a:cxn>
                <a:cxn ang="0">
                  <a:pos x="92" y="109"/>
                </a:cxn>
                <a:cxn ang="0">
                  <a:pos x="64" y="105"/>
                </a:cxn>
                <a:cxn ang="0">
                  <a:pos x="21" y="97"/>
                </a:cxn>
                <a:cxn ang="0">
                  <a:pos x="6" y="96"/>
                </a:cxn>
                <a:cxn ang="0">
                  <a:pos x="0" y="72"/>
                </a:cxn>
                <a:cxn ang="0">
                  <a:pos x="1" y="48"/>
                </a:cxn>
                <a:cxn ang="0">
                  <a:pos x="6" y="16"/>
                </a:cxn>
                <a:cxn ang="0">
                  <a:pos x="6" y="6"/>
                </a:cxn>
                <a:cxn ang="0">
                  <a:pos x="21" y="1"/>
                </a:cxn>
                <a:cxn ang="0">
                  <a:pos x="37" y="0"/>
                </a:cxn>
                <a:cxn ang="0">
                  <a:pos x="75" y="4"/>
                </a:cxn>
                <a:cxn ang="0">
                  <a:pos x="94" y="7"/>
                </a:cxn>
                <a:cxn ang="0">
                  <a:pos x="118" y="12"/>
                </a:cxn>
                <a:cxn ang="0">
                  <a:pos x="130" y="17"/>
                </a:cxn>
                <a:cxn ang="0">
                  <a:pos x="133" y="21"/>
                </a:cxn>
                <a:cxn ang="0">
                  <a:pos x="129" y="42"/>
                </a:cxn>
                <a:cxn ang="0">
                  <a:pos x="129" y="77"/>
                </a:cxn>
                <a:cxn ang="0">
                  <a:pos x="127" y="99"/>
                </a:cxn>
                <a:cxn ang="0">
                  <a:pos x="124" y="109"/>
                </a:cxn>
                <a:cxn ang="0">
                  <a:pos x="16" y="26"/>
                </a:cxn>
                <a:cxn ang="0">
                  <a:pos x="16" y="41"/>
                </a:cxn>
                <a:cxn ang="0">
                  <a:pos x="13" y="62"/>
                </a:cxn>
                <a:cxn ang="0">
                  <a:pos x="15" y="75"/>
                </a:cxn>
                <a:cxn ang="0">
                  <a:pos x="20" y="81"/>
                </a:cxn>
                <a:cxn ang="0">
                  <a:pos x="25" y="81"/>
                </a:cxn>
                <a:cxn ang="0">
                  <a:pos x="42" y="86"/>
                </a:cxn>
                <a:cxn ang="0">
                  <a:pos x="71" y="94"/>
                </a:cxn>
                <a:cxn ang="0">
                  <a:pos x="82" y="95"/>
                </a:cxn>
                <a:cxn ang="0">
                  <a:pos x="102" y="95"/>
                </a:cxn>
                <a:cxn ang="0">
                  <a:pos x="113" y="94"/>
                </a:cxn>
                <a:cxn ang="0">
                  <a:pos x="116" y="78"/>
                </a:cxn>
                <a:cxn ang="0">
                  <a:pos x="117" y="62"/>
                </a:cxn>
                <a:cxn ang="0">
                  <a:pos x="116" y="27"/>
                </a:cxn>
                <a:cxn ang="0">
                  <a:pos x="103" y="24"/>
                </a:cxn>
                <a:cxn ang="0">
                  <a:pos x="75" y="17"/>
                </a:cxn>
                <a:cxn ang="0">
                  <a:pos x="48" y="12"/>
                </a:cxn>
                <a:cxn ang="0">
                  <a:pos x="35" y="13"/>
                </a:cxn>
                <a:cxn ang="0">
                  <a:pos x="24" y="17"/>
                </a:cxn>
                <a:cxn ang="0">
                  <a:pos x="16" y="26"/>
                </a:cxn>
              </a:cxnLst>
              <a:rect l="0" t="0" r="r" b="b"/>
              <a:pathLst>
                <a:path w="133" h="110">
                  <a:moveTo>
                    <a:pt x="124" y="109"/>
                  </a:moveTo>
                  <a:lnTo>
                    <a:pt x="124" y="109"/>
                  </a:lnTo>
                  <a:lnTo>
                    <a:pt x="107" y="110"/>
                  </a:lnTo>
                  <a:lnTo>
                    <a:pt x="92" y="109"/>
                  </a:lnTo>
                  <a:lnTo>
                    <a:pt x="79" y="107"/>
                  </a:lnTo>
                  <a:lnTo>
                    <a:pt x="64" y="105"/>
                  </a:lnTo>
                  <a:lnTo>
                    <a:pt x="35" y="98"/>
                  </a:lnTo>
                  <a:lnTo>
                    <a:pt x="21" y="97"/>
                  </a:lnTo>
                  <a:lnTo>
                    <a:pt x="6" y="96"/>
                  </a:lnTo>
                  <a:lnTo>
                    <a:pt x="6" y="96"/>
                  </a:lnTo>
                  <a:lnTo>
                    <a:pt x="3" y="83"/>
                  </a:lnTo>
                  <a:lnTo>
                    <a:pt x="0" y="72"/>
                  </a:lnTo>
                  <a:lnTo>
                    <a:pt x="0" y="60"/>
                  </a:lnTo>
                  <a:lnTo>
                    <a:pt x="1" y="48"/>
                  </a:lnTo>
                  <a:lnTo>
                    <a:pt x="5" y="26"/>
                  </a:lnTo>
                  <a:lnTo>
                    <a:pt x="6" y="16"/>
                  </a:lnTo>
                  <a:lnTo>
                    <a:pt x="6" y="6"/>
                  </a:lnTo>
                  <a:lnTo>
                    <a:pt x="6" y="6"/>
                  </a:lnTo>
                  <a:lnTo>
                    <a:pt x="13" y="3"/>
                  </a:lnTo>
                  <a:lnTo>
                    <a:pt x="21" y="1"/>
                  </a:lnTo>
                  <a:lnTo>
                    <a:pt x="28" y="0"/>
                  </a:lnTo>
                  <a:lnTo>
                    <a:pt x="37" y="0"/>
                  </a:lnTo>
                  <a:lnTo>
                    <a:pt x="55" y="1"/>
                  </a:lnTo>
                  <a:lnTo>
                    <a:pt x="75" y="4"/>
                  </a:lnTo>
                  <a:lnTo>
                    <a:pt x="75" y="4"/>
                  </a:lnTo>
                  <a:lnTo>
                    <a:pt x="94" y="7"/>
                  </a:lnTo>
                  <a:lnTo>
                    <a:pt x="111" y="10"/>
                  </a:lnTo>
                  <a:lnTo>
                    <a:pt x="118" y="12"/>
                  </a:lnTo>
                  <a:lnTo>
                    <a:pt x="125" y="14"/>
                  </a:lnTo>
                  <a:lnTo>
                    <a:pt x="130" y="17"/>
                  </a:lnTo>
                  <a:lnTo>
                    <a:pt x="133" y="21"/>
                  </a:lnTo>
                  <a:lnTo>
                    <a:pt x="133" y="21"/>
                  </a:lnTo>
                  <a:lnTo>
                    <a:pt x="131" y="31"/>
                  </a:lnTo>
                  <a:lnTo>
                    <a:pt x="129" y="42"/>
                  </a:lnTo>
                  <a:lnTo>
                    <a:pt x="129" y="65"/>
                  </a:lnTo>
                  <a:lnTo>
                    <a:pt x="129" y="77"/>
                  </a:lnTo>
                  <a:lnTo>
                    <a:pt x="129" y="88"/>
                  </a:lnTo>
                  <a:lnTo>
                    <a:pt x="127" y="99"/>
                  </a:lnTo>
                  <a:lnTo>
                    <a:pt x="124" y="109"/>
                  </a:lnTo>
                  <a:lnTo>
                    <a:pt x="124" y="109"/>
                  </a:lnTo>
                  <a:close/>
                  <a:moveTo>
                    <a:pt x="16" y="26"/>
                  </a:moveTo>
                  <a:lnTo>
                    <a:pt x="16" y="26"/>
                  </a:lnTo>
                  <a:lnTo>
                    <a:pt x="18" y="33"/>
                  </a:lnTo>
                  <a:lnTo>
                    <a:pt x="16" y="41"/>
                  </a:lnTo>
                  <a:lnTo>
                    <a:pt x="14" y="56"/>
                  </a:lnTo>
                  <a:lnTo>
                    <a:pt x="13" y="62"/>
                  </a:lnTo>
                  <a:lnTo>
                    <a:pt x="13" y="68"/>
                  </a:lnTo>
                  <a:lnTo>
                    <a:pt x="15" y="75"/>
                  </a:lnTo>
                  <a:lnTo>
                    <a:pt x="16" y="78"/>
                  </a:lnTo>
                  <a:lnTo>
                    <a:pt x="20" y="81"/>
                  </a:lnTo>
                  <a:lnTo>
                    <a:pt x="20" y="81"/>
                  </a:lnTo>
                  <a:lnTo>
                    <a:pt x="25" y="81"/>
                  </a:lnTo>
                  <a:lnTo>
                    <a:pt x="30" y="81"/>
                  </a:lnTo>
                  <a:lnTo>
                    <a:pt x="42" y="86"/>
                  </a:lnTo>
                  <a:lnTo>
                    <a:pt x="56" y="91"/>
                  </a:lnTo>
                  <a:lnTo>
                    <a:pt x="71" y="94"/>
                  </a:lnTo>
                  <a:lnTo>
                    <a:pt x="71" y="94"/>
                  </a:lnTo>
                  <a:lnTo>
                    <a:pt x="82" y="95"/>
                  </a:lnTo>
                  <a:lnTo>
                    <a:pt x="92" y="96"/>
                  </a:lnTo>
                  <a:lnTo>
                    <a:pt x="102" y="95"/>
                  </a:lnTo>
                  <a:lnTo>
                    <a:pt x="113" y="94"/>
                  </a:lnTo>
                  <a:lnTo>
                    <a:pt x="113" y="94"/>
                  </a:lnTo>
                  <a:lnTo>
                    <a:pt x="115" y="87"/>
                  </a:lnTo>
                  <a:lnTo>
                    <a:pt x="116" y="78"/>
                  </a:lnTo>
                  <a:lnTo>
                    <a:pt x="117" y="71"/>
                  </a:lnTo>
                  <a:lnTo>
                    <a:pt x="117" y="62"/>
                  </a:lnTo>
                  <a:lnTo>
                    <a:pt x="116" y="44"/>
                  </a:lnTo>
                  <a:lnTo>
                    <a:pt x="116" y="27"/>
                  </a:lnTo>
                  <a:lnTo>
                    <a:pt x="116" y="27"/>
                  </a:lnTo>
                  <a:lnTo>
                    <a:pt x="103" y="24"/>
                  </a:lnTo>
                  <a:lnTo>
                    <a:pt x="89" y="21"/>
                  </a:lnTo>
                  <a:lnTo>
                    <a:pt x="75" y="17"/>
                  </a:lnTo>
                  <a:lnTo>
                    <a:pt x="61" y="14"/>
                  </a:lnTo>
                  <a:lnTo>
                    <a:pt x="48" y="12"/>
                  </a:lnTo>
                  <a:lnTo>
                    <a:pt x="41" y="12"/>
                  </a:lnTo>
                  <a:lnTo>
                    <a:pt x="35" y="13"/>
                  </a:lnTo>
                  <a:lnTo>
                    <a:pt x="29" y="14"/>
                  </a:lnTo>
                  <a:lnTo>
                    <a:pt x="24" y="17"/>
                  </a:lnTo>
                  <a:lnTo>
                    <a:pt x="20" y="20"/>
                  </a:lnTo>
                  <a:lnTo>
                    <a:pt x="16" y="26"/>
                  </a:lnTo>
                  <a:lnTo>
                    <a:pt x="16" y="26"/>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79" name="Freeform 191">
              <a:extLst>
                <a:ext uri="{FF2B5EF4-FFF2-40B4-BE49-F238E27FC236}">
                  <a16:creationId xmlns:a16="http://schemas.microsoft.com/office/drawing/2014/main" id="{8A8E3EA8-7FD2-459D-B500-955957CB6AB5}"/>
                </a:ext>
              </a:extLst>
            </p:cNvPr>
            <p:cNvSpPr>
              <a:spLocks noEditPoints="1"/>
            </p:cNvSpPr>
            <p:nvPr/>
          </p:nvSpPr>
          <p:spPr bwMode="auto">
            <a:xfrm>
              <a:off x="5818188" y="1714500"/>
              <a:ext cx="79375" cy="58738"/>
            </a:xfrm>
            <a:custGeom>
              <a:avLst/>
              <a:gdLst/>
              <a:ahLst/>
              <a:cxnLst>
                <a:cxn ang="0">
                  <a:pos x="151" y="32"/>
                </a:cxn>
                <a:cxn ang="0">
                  <a:pos x="146" y="39"/>
                </a:cxn>
                <a:cxn ang="0">
                  <a:pos x="141" y="55"/>
                </a:cxn>
                <a:cxn ang="0">
                  <a:pos x="142" y="84"/>
                </a:cxn>
                <a:cxn ang="0">
                  <a:pos x="140" y="103"/>
                </a:cxn>
                <a:cxn ang="0">
                  <a:pos x="133" y="106"/>
                </a:cxn>
                <a:cxn ang="0">
                  <a:pos x="117" y="109"/>
                </a:cxn>
                <a:cxn ang="0">
                  <a:pos x="91" y="110"/>
                </a:cxn>
                <a:cxn ang="0">
                  <a:pos x="56" y="106"/>
                </a:cxn>
                <a:cxn ang="0">
                  <a:pos x="5" y="96"/>
                </a:cxn>
                <a:cxn ang="0">
                  <a:pos x="3" y="87"/>
                </a:cxn>
                <a:cxn ang="0">
                  <a:pos x="0" y="63"/>
                </a:cxn>
                <a:cxn ang="0">
                  <a:pos x="1" y="37"/>
                </a:cxn>
                <a:cxn ang="0">
                  <a:pos x="4" y="14"/>
                </a:cxn>
                <a:cxn ang="0">
                  <a:pos x="8" y="4"/>
                </a:cxn>
                <a:cxn ang="0">
                  <a:pos x="41" y="0"/>
                </a:cxn>
                <a:cxn ang="0">
                  <a:pos x="75" y="1"/>
                </a:cxn>
                <a:cxn ang="0">
                  <a:pos x="109" y="6"/>
                </a:cxn>
                <a:cxn ang="0">
                  <a:pos x="143" y="17"/>
                </a:cxn>
                <a:cxn ang="0">
                  <a:pos x="147" y="26"/>
                </a:cxn>
                <a:cxn ang="0">
                  <a:pos x="151" y="32"/>
                </a:cxn>
                <a:cxn ang="0">
                  <a:pos x="28" y="13"/>
                </a:cxn>
                <a:cxn ang="0">
                  <a:pos x="25" y="15"/>
                </a:cxn>
                <a:cxn ang="0">
                  <a:pos x="17" y="26"/>
                </a:cxn>
                <a:cxn ang="0">
                  <a:pos x="13" y="43"/>
                </a:cxn>
                <a:cxn ang="0">
                  <a:pos x="13" y="63"/>
                </a:cxn>
                <a:cxn ang="0">
                  <a:pos x="16" y="81"/>
                </a:cxn>
                <a:cxn ang="0">
                  <a:pos x="44" y="89"/>
                </a:cxn>
                <a:cxn ang="0">
                  <a:pos x="70" y="94"/>
                </a:cxn>
                <a:cxn ang="0">
                  <a:pos x="95" y="96"/>
                </a:cxn>
                <a:cxn ang="0">
                  <a:pos x="125" y="95"/>
                </a:cxn>
                <a:cxn ang="0">
                  <a:pos x="127" y="87"/>
                </a:cxn>
                <a:cxn ang="0">
                  <a:pos x="131" y="62"/>
                </a:cxn>
                <a:cxn ang="0">
                  <a:pos x="133" y="28"/>
                </a:cxn>
                <a:cxn ang="0">
                  <a:pos x="108" y="21"/>
                </a:cxn>
                <a:cxn ang="0">
                  <a:pos x="52" y="13"/>
                </a:cxn>
                <a:cxn ang="0">
                  <a:pos x="28" y="13"/>
                </a:cxn>
              </a:cxnLst>
              <a:rect l="0" t="0" r="r" b="b"/>
              <a:pathLst>
                <a:path w="151" h="110">
                  <a:moveTo>
                    <a:pt x="151" y="32"/>
                  </a:moveTo>
                  <a:lnTo>
                    <a:pt x="151" y="32"/>
                  </a:lnTo>
                  <a:lnTo>
                    <a:pt x="148" y="35"/>
                  </a:lnTo>
                  <a:lnTo>
                    <a:pt x="146" y="39"/>
                  </a:lnTo>
                  <a:lnTo>
                    <a:pt x="143" y="45"/>
                  </a:lnTo>
                  <a:lnTo>
                    <a:pt x="141" y="55"/>
                  </a:lnTo>
                  <a:lnTo>
                    <a:pt x="141" y="63"/>
                  </a:lnTo>
                  <a:lnTo>
                    <a:pt x="142" y="84"/>
                  </a:lnTo>
                  <a:lnTo>
                    <a:pt x="141" y="93"/>
                  </a:lnTo>
                  <a:lnTo>
                    <a:pt x="140" y="103"/>
                  </a:lnTo>
                  <a:lnTo>
                    <a:pt x="140" y="103"/>
                  </a:lnTo>
                  <a:lnTo>
                    <a:pt x="133" y="106"/>
                  </a:lnTo>
                  <a:lnTo>
                    <a:pt x="125" y="108"/>
                  </a:lnTo>
                  <a:lnTo>
                    <a:pt x="117" y="109"/>
                  </a:lnTo>
                  <a:lnTo>
                    <a:pt x="108" y="110"/>
                  </a:lnTo>
                  <a:lnTo>
                    <a:pt x="91" y="110"/>
                  </a:lnTo>
                  <a:lnTo>
                    <a:pt x="74" y="108"/>
                  </a:lnTo>
                  <a:lnTo>
                    <a:pt x="56" y="106"/>
                  </a:lnTo>
                  <a:lnTo>
                    <a:pt x="39" y="103"/>
                  </a:lnTo>
                  <a:lnTo>
                    <a:pt x="5" y="96"/>
                  </a:lnTo>
                  <a:lnTo>
                    <a:pt x="5" y="96"/>
                  </a:lnTo>
                  <a:lnTo>
                    <a:pt x="3" y="87"/>
                  </a:lnTo>
                  <a:lnTo>
                    <a:pt x="1" y="75"/>
                  </a:lnTo>
                  <a:lnTo>
                    <a:pt x="0" y="63"/>
                  </a:lnTo>
                  <a:lnTo>
                    <a:pt x="0" y="50"/>
                  </a:lnTo>
                  <a:lnTo>
                    <a:pt x="1" y="37"/>
                  </a:lnTo>
                  <a:lnTo>
                    <a:pt x="2" y="25"/>
                  </a:lnTo>
                  <a:lnTo>
                    <a:pt x="4" y="14"/>
                  </a:lnTo>
                  <a:lnTo>
                    <a:pt x="8" y="4"/>
                  </a:lnTo>
                  <a:lnTo>
                    <a:pt x="8" y="4"/>
                  </a:lnTo>
                  <a:lnTo>
                    <a:pt x="24" y="1"/>
                  </a:lnTo>
                  <a:lnTo>
                    <a:pt x="41" y="0"/>
                  </a:lnTo>
                  <a:lnTo>
                    <a:pt x="58" y="0"/>
                  </a:lnTo>
                  <a:lnTo>
                    <a:pt x="75" y="1"/>
                  </a:lnTo>
                  <a:lnTo>
                    <a:pt x="92" y="3"/>
                  </a:lnTo>
                  <a:lnTo>
                    <a:pt x="109" y="6"/>
                  </a:lnTo>
                  <a:lnTo>
                    <a:pt x="126" y="12"/>
                  </a:lnTo>
                  <a:lnTo>
                    <a:pt x="143" y="17"/>
                  </a:lnTo>
                  <a:lnTo>
                    <a:pt x="143" y="17"/>
                  </a:lnTo>
                  <a:lnTo>
                    <a:pt x="147" y="26"/>
                  </a:lnTo>
                  <a:lnTo>
                    <a:pt x="148" y="29"/>
                  </a:lnTo>
                  <a:lnTo>
                    <a:pt x="151" y="32"/>
                  </a:lnTo>
                  <a:lnTo>
                    <a:pt x="151" y="32"/>
                  </a:lnTo>
                  <a:close/>
                  <a:moveTo>
                    <a:pt x="28" y="13"/>
                  </a:moveTo>
                  <a:lnTo>
                    <a:pt x="28" y="13"/>
                  </a:lnTo>
                  <a:lnTo>
                    <a:pt x="25" y="15"/>
                  </a:lnTo>
                  <a:lnTo>
                    <a:pt x="21" y="18"/>
                  </a:lnTo>
                  <a:lnTo>
                    <a:pt x="17" y="26"/>
                  </a:lnTo>
                  <a:lnTo>
                    <a:pt x="14" y="34"/>
                  </a:lnTo>
                  <a:lnTo>
                    <a:pt x="13" y="43"/>
                  </a:lnTo>
                  <a:lnTo>
                    <a:pt x="12" y="54"/>
                  </a:lnTo>
                  <a:lnTo>
                    <a:pt x="13" y="63"/>
                  </a:lnTo>
                  <a:lnTo>
                    <a:pt x="14" y="73"/>
                  </a:lnTo>
                  <a:lnTo>
                    <a:pt x="16" y="81"/>
                  </a:lnTo>
                  <a:lnTo>
                    <a:pt x="16" y="81"/>
                  </a:lnTo>
                  <a:lnTo>
                    <a:pt x="44" y="89"/>
                  </a:lnTo>
                  <a:lnTo>
                    <a:pt x="57" y="92"/>
                  </a:lnTo>
                  <a:lnTo>
                    <a:pt x="70" y="94"/>
                  </a:lnTo>
                  <a:lnTo>
                    <a:pt x="82" y="96"/>
                  </a:lnTo>
                  <a:lnTo>
                    <a:pt x="95" y="96"/>
                  </a:lnTo>
                  <a:lnTo>
                    <a:pt x="110" y="96"/>
                  </a:lnTo>
                  <a:lnTo>
                    <a:pt x="125" y="95"/>
                  </a:lnTo>
                  <a:lnTo>
                    <a:pt x="125" y="95"/>
                  </a:lnTo>
                  <a:lnTo>
                    <a:pt x="127" y="87"/>
                  </a:lnTo>
                  <a:lnTo>
                    <a:pt x="128" y="79"/>
                  </a:lnTo>
                  <a:lnTo>
                    <a:pt x="131" y="62"/>
                  </a:lnTo>
                  <a:lnTo>
                    <a:pt x="132" y="46"/>
                  </a:lnTo>
                  <a:lnTo>
                    <a:pt x="133" y="28"/>
                  </a:lnTo>
                  <a:lnTo>
                    <a:pt x="133" y="28"/>
                  </a:lnTo>
                  <a:lnTo>
                    <a:pt x="108" y="21"/>
                  </a:lnTo>
                  <a:lnTo>
                    <a:pt x="80" y="16"/>
                  </a:lnTo>
                  <a:lnTo>
                    <a:pt x="52" y="13"/>
                  </a:lnTo>
                  <a:lnTo>
                    <a:pt x="40" y="13"/>
                  </a:lnTo>
                  <a:lnTo>
                    <a:pt x="28" y="13"/>
                  </a:lnTo>
                  <a:lnTo>
                    <a:pt x="28" y="1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0" name="Freeform 192">
              <a:extLst>
                <a:ext uri="{FF2B5EF4-FFF2-40B4-BE49-F238E27FC236}">
                  <a16:creationId xmlns:a16="http://schemas.microsoft.com/office/drawing/2014/main" id="{5B5109DC-442B-4C1B-8B58-DFDBB874A320}"/>
                </a:ext>
              </a:extLst>
            </p:cNvPr>
            <p:cNvSpPr>
              <a:spLocks noEditPoints="1"/>
            </p:cNvSpPr>
            <p:nvPr/>
          </p:nvSpPr>
          <p:spPr bwMode="auto">
            <a:xfrm>
              <a:off x="5751513" y="1716088"/>
              <a:ext cx="23813" cy="33338"/>
            </a:xfrm>
            <a:custGeom>
              <a:avLst/>
              <a:gdLst/>
              <a:ahLst/>
              <a:cxnLst>
                <a:cxn ang="0">
                  <a:pos x="45" y="5"/>
                </a:cxn>
                <a:cxn ang="0">
                  <a:pos x="45" y="5"/>
                </a:cxn>
                <a:cxn ang="0">
                  <a:pos x="42" y="21"/>
                </a:cxn>
                <a:cxn ang="0">
                  <a:pos x="41" y="35"/>
                </a:cxn>
                <a:cxn ang="0">
                  <a:pos x="40" y="47"/>
                </a:cxn>
                <a:cxn ang="0">
                  <a:pos x="37" y="62"/>
                </a:cxn>
                <a:cxn ang="0">
                  <a:pos x="37" y="62"/>
                </a:cxn>
                <a:cxn ang="0">
                  <a:pos x="34" y="63"/>
                </a:cxn>
                <a:cxn ang="0">
                  <a:pos x="32" y="62"/>
                </a:cxn>
                <a:cxn ang="0">
                  <a:pos x="29" y="60"/>
                </a:cxn>
                <a:cxn ang="0">
                  <a:pos x="29" y="60"/>
                </a:cxn>
                <a:cxn ang="0">
                  <a:pos x="29" y="53"/>
                </a:cxn>
                <a:cxn ang="0">
                  <a:pos x="29" y="50"/>
                </a:cxn>
                <a:cxn ang="0">
                  <a:pos x="28" y="48"/>
                </a:cxn>
                <a:cxn ang="0">
                  <a:pos x="26" y="47"/>
                </a:cxn>
                <a:cxn ang="0">
                  <a:pos x="24" y="46"/>
                </a:cxn>
                <a:cxn ang="0">
                  <a:pos x="20" y="45"/>
                </a:cxn>
                <a:cxn ang="0">
                  <a:pos x="9" y="46"/>
                </a:cxn>
                <a:cxn ang="0">
                  <a:pos x="4" y="46"/>
                </a:cxn>
                <a:cxn ang="0">
                  <a:pos x="0" y="45"/>
                </a:cxn>
                <a:cxn ang="0">
                  <a:pos x="0" y="45"/>
                </a:cxn>
                <a:cxn ang="0">
                  <a:pos x="0" y="39"/>
                </a:cxn>
                <a:cxn ang="0">
                  <a:pos x="2" y="35"/>
                </a:cxn>
                <a:cxn ang="0">
                  <a:pos x="4" y="31"/>
                </a:cxn>
                <a:cxn ang="0">
                  <a:pos x="7" y="28"/>
                </a:cxn>
                <a:cxn ang="0">
                  <a:pos x="14" y="23"/>
                </a:cxn>
                <a:cxn ang="0">
                  <a:pos x="21" y="17"/>
                </a:cxn>
                <a:cxn ang="0">
                  <a:pos x="21" y="17"/>
                </a:cxn>
                <a:cxn ang="0">
                  <a:pos x="23" y="8"/>
                </a:cxn>
                <a:cxn ang="0">
                  <a:pos x="29" y="0"/>
                </a:cxn>
                <a:cxn ang="0">
                  <a:pos x="29" y="0"/>
                </a:cxn>
                <a:cxn ang="0">
                  <a:pos x="37" y="1"/>
                </a:cxn>
                <a:cxn ang="0">
                  <a:pos x="41" y="2"/>
                </a:cxn>
                <a:cxn ang="0">
                  <a:pos x="45" y="5"/>
                </a:cxn>
                <a:cxn ang="0">
                  <a:pos x="45" y="5"/>
                </a:cxn>
                <a:cxn ang="0">
                  <a:pos x="21" y="35"/>
                </a:cxn>
                <a:cxn ang="0">
                  <a:pos x="21" y="35"/>
                </a:cxn>
                <a:cxn ang="0">
                  <a:pos x="24" y="35"/>
                </a:cxn>
                <a:cxn ang="0">
                  <a:pos x="26" y="35"/>
                </a:cxn>
                <a:cxn ang="0">
                  <a:pos x="29" y="36"/>
                </a:cxn>
                <a:cxn ang="0">
                  <a:pos x="31" y="36"/>
                </a:cxn>
                <a:cxn ang="0">
                  <a:pos x="31" y="36"/>
                </a:cxn>
                <a:cxn ang="0">
                  <a:pos x="31" y="29"/>
                </a:cxn>
                <a:cxn ang="0">
                  <a:pos x="32" y="26"/>
                </a:cxn>
                <a:cxn ang="0">
                  <a:pos x="33" y="24"/>
                </a:cxn>
                <a:cxn ang="0">
                  <a:pos x="33" y="24"/>
                </a:cxn>
                <a:cxn ang="0">
                  <a:pos x="28" y="25"/>
                </a:cxn>
                <a:cxn ang="0">
                  <a:pos x="24" y="27"/>
                </a:cxn>
                <a:cxn ang="0">
                  <a:pos x="22" y="30"/>
                </a:cxn>
                <a:cxn ang="0">
                  <a:pos x="21" y="35"/>
                </a:cxn>
                <a:cxn ang="0">
                  <a:pos x="21" y="35"/>
                </a:cxn>
              </a:cxnLst>
              <a:rect l="0" t="0" r="r" b="b"/>
              <a:pathLst>
                <a:path w="45" h="62">
                  <a:moveTo>
                    <a:pt x="45" y="5"/>
                  </a:moveTo>
                  <a:lnTo>
                    <a:pt x="45" y="5"/>
                  </a:lnTo>
                  <a:lnTo>
                    <a:pt x="42" y="21"/>
                  </a:lnTo>
                  <a:lnTo>
                    <a:pt x="41" y="35"/>
                  </a:lnTo>
                  <a:lnTo>
                    <a:pt x="40" y="47"/>
                  </a:lnTo>
                  <a:lnTo>
                    <a:pt x="37" y="62"/>
                  </a:lnTo>
                  <a:lnTo>
                    <a:pt x="37" y="62"/>
                  </a:lnTo>
                  <a:lnTo>
                    <a:pt x="34" y="63"/>
                  </a:lnTo>
                  <a:lnTo>
                    <a:pt x="32" y="62"/>
                  </a:lnTo>
                  <a:lnTo>
                    <a:pt x="29" y="60"/>
                  </a:lnTo>
                  <a:lnTo>
                    <a:pt x="29" y="60"/>
                  </a:lnTo>
                  <a:lnTo>
                    <a:pt x="29" y="53"/>
                  </a:lnTo>
                  <a:lnTo>
                    <a:pt x="29" y="50"/>
                  </a:lnTo>
                  <a:lnTo>
                    <a:pt x="28" y="48"/>
                  </a:lnTo>
                  <a:lnTo>
                    <a:pt x="26" y="47"/>
                  </a:lnTo>
                  <a:lnTo>
                    <a:pt x="24" y="46"/>
                  </a:lnTo>
                  <a:lnTo>
                    <a:pt x="20" y="45"/>
                  </a:lnTo>
                  <a:lnTo>
                    <a:pt x="9" y="46"/>
                  </a:lnTo>
                  <a:lnTo>
                    <a:pt x="4" y="46"/>
                  </a:lnTo>
                  <a:lnTo>
                    <a:pt x="0" y="45"/>
                  </a:lnTo>
                  <a:lnTo>
                    <a:pt x="0" y="45"/>
                  </a:lnTo>
                  <a:lnTo>
                    <a:pt x="0" y="39"/>
                  </a:lnTo>
                  <a:lnTo>
                    <a:pt x="2" y="35"/>
                  </a:lnTo>
                  <a:lnTo>
                    <a:pt x="4" y="31"/>
                  </a:lnTo>
                  <a:lnTo>
                    <a:pt x="7" y="28"/>
                  </a:lnTo>
                  <a:lnTo>
                    <a:pt x="14" y="23"/>
                  </a:lnTo>
                  <a:lnTo>
                    <a:pt x="21" y="17"/>
                  </a:lnTo>
                  <a:lnTo>
                    <a:pt x="21" y="17"/>
                  </a:lnTo>
                  <a:lnTo>
                    <a:pt x="23" y="8"/>
                  </a:lnTo>
                  <a:lnTo>
                    <a:pt x="29" y="0"/>
                  </a:lnTo>
                  <a:lnTo>
                    <a:pt x="29" y="0"/>
                  </a:lnTo>
                  <a:lnTo>
                    <a:pt x="37" y="1"/>
                  </a:lnTo>
                  <a:lnTo>
                    <a:pt x="41" y="2"/>
                  </a:lnTo>
                  <a:lnTo>
                    <a:pt x="45" y="5"/>
                  </a:lnTo>
                  <a:lnTo>
                    <a:pt x="45" y="5"/>
                  </a:lnTo>
                  <a:close/>
                  <a:moveTo>
                    <a:pt x="21" y="35"/>
                  </a:moveTo>
                  <a:lnTo>
                    <a:pt x="21" y="35"/>
                  </a:lnTo>
                  <a:lnTo>
                    <a:pt x="24" y="35"/>
                  </a:lnTo>
                  <a:lnTo>
                    <a:pt x="26" y="35"/>
                  </a:lnTo>
                  <a:lnTo>
                    <a:pt x="29" y="36"/>
                  </a:lnTo>
                  <a:lnTo>
                    <a:pt x="31" y="36"/>
                  </a:lnTo>
                  <a:lnTo>
                    <a:pt x="31" y="36"/>
                  </a:lnTo>
                  <a:lnTo>
                    <a:pt x="31" y="29"/>
                  </a:lnTo>
                  <a:lnTo>
                    <a:pt x="32" y="26"/>
                  </a:lnTo>
                  <a:lnTo>
                    <a:pt x="33" y="24"/>
                  </a:lnTo>
                  <a:lnTo>
                    <a:pt x="33" y="24"/>
                  </a:lnTo>
                  <a:lnTo>
                    <a:pt x="28" y="25"/>
                  </a:lnTo>
                  <a:lnTo>
                    <a:pt x="24" y="27"/>
                  </a:lnTo>
                  <a:lnTo>
                    <a:pt x="22" y="30"/>
                  </a:lnTo>
                  <a:lnTo>
                    <a:pt x="21" y="35"/>
                  </a:lnTo>
                  <a:lnTo>
                    <a:pt x="21" y="3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1" name="Freeform 193">
              <a:extLst>
                <a:ext uri="{FF2B5EF4-FFF2-40B4-BE49-F238E27FC236}">
                  <a16:creationId xmlns:a16="http://schemas.microsoft.com/office/drawing/2014/main" id="{13A2C915-517E-4DD4-9236-11C42799274A}"/>
                </a:ext>
              </a:extLst>
            </p:cNvPr>
            <p:cNvSpPr>
              <a:spLocks noEditPoints="1"/>
            </p:cNvSpPr>
            <p:nvPr/>
          </p:nvSpPr>
          <p:spPr bwMode="auto">
            <a:xfrm>
              <a:off x="5900738" y="1724025"/>
              <a:ext cx="73025" cy="58738"/>
            </a:xfrm>
            <a:custGeom>
              <a:avLst/>
              <a:gdLst/>
              <a:ahLst/>
              <a:cxnLst>
                <a:cxn ang="0">
                  <a:pos x="136" y="12"/>
                </a:cxn>
                <a:cxn ang="0">
                  <a:pos x="132" y="102"/>
                </a:cxn>
                <a:cxn ang="0">
                  <a:pos x="125" y="107"/>
                </a:cxn>
                <a:cxn ang="0">
                  <a:pos x="118" y="111"/>
                </a:cxn>
                <a:cxn ang="0">
                  <a:pos x="104" y="108"/>
                </a:cxn>
                <a:cxn ang="0">
                  <a:pos x="60" y="106"/>
                </a:cxn>
                <a:cxn ang="0">
                  <a:pos x="31" y="103"/>
                </a:cxn>
                <a:cxn ang="0">
                  <a:pos x="12" y="97"/>
                </a:cxn>
                <a:cxn ang="0">
                  <a:pos x="6" y="92"/>
                </a:cxn>
                <a:cxn ang="0">
                  <a:pos x="1" y="77"/>
                </a:cxn>
                <a:cxn ang="0">
                  <a:pos x="1" y="58"/>
                </a:cxn>
                <a:cxn ang="0">
                  <a:pos x="3" y="26"/>
                </a:cxn>
                <a:cxn ang="0">
                  <a:pos x="1" y="16"/>
                </a:cxn>
                <a:cxn ang="0">
                  <a:pos x="10" y="2"/>
                </a:cxn>
                <a:cxn ang="0">
                  <a:pos x="57" y="0"/>
                </a:cxn>
                <a:cxn ang="0">
                  <a:pos x="91" y="1"/>
                </a:cxn>
                <a:cxn ang="0">
                  <a:pos x="122" y="8"/>
                </a:cxn>
                <a:cxn ang="0">
                  <a:pos x="136" y="12"/>
                </a:cxn>
                <a:cxn ang="0">
                  <a:pos x="121" y="25"/>
                </a:cxn>
                <a:cxn ang="0">
                  <a:pos x="118" y="22"/>
                </a:cxn>
                <a:cxn ang="0">
                  <a:pos x="105" y="17"/>
                </a:cxn>
                <a:cxn ang="0">
                  <a:pos x="79" y="16"/>
                </a:cxn>
                <a:cxn ang="0">
                  <a:pos x="66" y="16"/>
                </a:cxn>
                <a:cxn ang="0">
                  <a:pos x="54" y="14"/>
                </a:cxn>
                <a:cxn ang="0">
                  <a:pos x="44" y="12"/>
                </a:cxn>
                <a:cxn ang="0">
                  <a:pos x="38" y="13"/>
                </a:cxn>
                <a:cxn ang="0">
                  <a:pos x="24" y="16"/>
                </a:cxn>
                <a:cxn ang="0">
                  <a:pos x="20" y="16"/>
                </a:cxn>
                <a:cxn ang="0">
                  <a:pos x="12" y="51"/>
                </a:cxn>
                <a:cxn ang="0">
                  <a:pos x="12" y="61"/>
                </a:cxn>
                <a:cxn ang="0">
                  <a:pos x="15" y="75"/>
                </a:cxn>
                <a:cxn ang="0">
                  <a:pos x="25" y="85"/>
                </a:cxn>
                <a:cxn ang="0">
                  <a:pos x="38" y="91"/>
                </a:cxn>
                <a:cxn ang="0">
                  <a:pos x="54" y="94"/>
                </a:cxn>
                <a:cxn ang="0">
                  <a:pos x="88" y="94"/>
                </a:cxn>
                <a:cxn ang="0">
                  <a:pos x="117" y="91"/>
                </a:cxn>
                <a:cxn ang="0">
                  <a:pos x="120" y="77"/>
                </a:cxn>
                <a:cxn ang="0">
                  <a:pos x="122" y="39"/>
                </a:cxn>
                <a:cxn ang="0">
                  <a:pos x="121" y="25"/>
                </a:cxn>
              </a:cxnLst>
              <a:rect l="0" t="0" r="r" b="b"/>
              <a:pathLst>
                <a:path w="136" h="110">
                  <a:moveTo>
                    <a:pt x="136" y="12"/>
                  </a:moveTo>
                  <a:lnTo>
                    <a:pt x="136" y="12"/>
                  </a:lnTo>
                  <a:lnTo>
                    <a:pt x="133" y="58"/>
                  </a:lnTo>
                  <a:lnTo>
                    <a:pt x="132" y="102"/>
                  </a:lnTo>
                  <a:lnTo>
                    <a:pt x="132" y="102"/>
                  </a:lnTo>
                  <a:lnTo>
                    <a:pt x="125" y="107"/>
                  </a:lnTo>
                  <a:lnTo>
                    <a:pt x="121" y="109"/>
                  </a:lnTo>
                  <a:lnTo>
                    <a:pt x="118" y="111"/>
                  </a:lnTo>
                  <a:lnTo>
                    <a:pt x="118" y="111"/>
                  </a:lnTo>
                  <a:lnTo>
                    <a:pt x="104" y="108"/>
                  </a:lnTo>
                  <a:lnTo>
                    <a:pt x="89" y="107"/>
                  </a:lnTo>
                  <a:lnTo>
                    <a:pt x="60" y="106"/>
                  </a:lnTo>
                  <a:lnTo>
                    <a:pt x="45" y="105"/>
                  </a:lnTo>
                  <a:lnTo>
                    <a:pt x="31" y="103"/>
                  </a:lnTo>
                  <a:lnTo>
                    <a:pt x="19" y="99"/>
                  </a:lnTo>
                  <a:lnTo>
                    <a:pt x="12" y="97"/>
                  </a:lnTo>
                  <a:lnTo>
                    <a:pt x="6" y="92"/>
                  </a:lnTo>
                  <a:lnTo>
                    <a:pt x="6" y="92"/>
                  </a:lnTo>
                  <a:lnTo>
                    <a:pt x="3" y="86"/>
                  </a:lnTo>
                  <a:lnTo>
                    <a:pt x="1" y="77"/>
                  </a:lnTo>
                  <a:lnTo>
                    <a:pt x="0" y="68"/>
                  </a:lnTo>
                  <a:lnTo>
                    <a:pt x="1" y="58"/>
                  </a:lnTo>
                  <a:lnTo>
                    <a:pt x="3" y="37"/>
                  </a:lnTo>
                  <a:lnTo>
                    <a:pt x="3" y="26"/>
                  </a:lnTo>
                  <a:lnTo>
                    <a:pt x="1" y="16"/>
                  </a:lnTo>
                  <a:lnTo>
                    <a:pt x="1" y="16"/>
                  </a:lnTo>
                  <a:lnTo>
                    <a:pt x="10" y="2"/>
                  </a:lnTo>
                  <a:lnTo>
                    <a:pt x="10" y="2"/>
                  </a:lnTo>
                  <a:lnTo>
                    <a:pt x="41" y="0"/>
                  </a:lnTo>
                  <a:lnTo>
                    <a:pt x="57" y="0"/>
                  </a:lnTo>
                  <a:lnTo>
                    <a:pt x="74" y="0"/>
                  </a:lnTo>
                  <a:lnTo>
                    <a:pt x="91" y="1"/>
                  </a:lnTo>
                  <a:lnTo>
                    <a:pt x="107" y="3"/>
                  </a:lnTo>
                  <a:lnTo>
                    <a:pt x="122" y="8"/>
                  </a:lnTo>
                  <a:lnTo>
                    <a:pt x="136" y="12"/>
                  </a:lnTo>
                  <a:lnTo>
                    <a:pt x="136" y="12"/>
                  </a:lnTo>
                  <a:close/>
                  <a:moveTo>
                    <a:pt x="121" y="25"/>
                  </a:moveTo>
                  <a:lnTo>
                    <a:pt x="121" y="25"/>
                  </a:lnTo>
                  <a:lnTo>
                    <a:pt x="120" y="23"/>
                  </a:lnTo>
                  <a:lnTo>
                    <a:pt x="118" y="22"/>
                  </a:lnTo>
                  <a:lnTo>
                    <a:pt x="113" y="18"/>
                  </a:lnTo>
                  <a:lnTo>
                    <a:pt x="105" y="17"/>
                  </a:lnTo>
                  <a:lnTo>
                    <a:pt x="97" y="16"/>
                  </a:lnTo>
                  <a:lnTo>
                    <a:pt x="79" y="16"/>
                  </a:lnTo>
                  <a:lnTo>
                    <a:pt x="66" y="16"/>
                  </a:lnTo>
                  <a:lnTo>
                    <a:pt x="66" y="16"/>
                  </a:lnTo>
                  <a:lnTo>
                    <a:pt x="60" y="15"/>
                  </a:lnTo>
                  <a:lnTo>
                    <a:pt x="54" y="14"/>
                  </a:lnTo>
                  <a:lnTo>
                    <a:pt x="50" y="12"/>
                  </a:lnTo>
                  <a:lnTo>
                    <a:pt x="44" y="12"/>
                  </a:lnTo>
                  <a:lnTo>
                    <a:pt x="44" y="12"/>
                  </a:lnTo>
                  <a:lnTo>
                    <a:pt x="38" y="13"/>
                  </a:lnTo>
                  <a:lnTo>
                    <a:pt x="30" y="14"/>
                  </a:lnTo>
                  <a:lnTo>
                    <a:pt x="24" y="16"/>
                  </a:lnTo>
                  <a:lnTo>
                    <a:pt x="20" y="16"/>
                  </a:lnTo>
                  <a:lnTo>
                    <a:pt x="20" y="16"/>
                  </a:lnTo>
                  <a:lnTo>
                    <a:pt x="14" y="39"/>
                  </a:lnTo>
                  <a:lnTo>
                    <a:pt x="12" y="51"/>
                  </a:lnTo>
                  <a:lnTo>
                    <a:pt x="12" y="61"/>
                  </a:lnTo>
                  <a:lnTo>
                    <a:pt x="12" y="61"/>
                  </a:lnTo>
                  <a:lnTo>
                    <a:pt x="13" y="69"/>
                  </a:lnTo>
                  <a:lnTo>
                    <a:pt x="15" y="75"/>
                  </a:lnTo>
                  <a:lnTo>
                    <a:pt x="20" y="81"/>
                  </a:lnTo>
                  <a:lnTo>
                    <a:pt x="25" y="85"/>
                  </a:lnTo>
                  <a:lnTo>
                    <a:pt x="31" y="88"/>
                  </a:lnTo>
                  <a:lnTo>
                    <a:pt x="38" y="91"/>
                  </a:lnTo>
                  <a:lnTo>
                    <a:pt x="45" y="92"/>
                  </a:lnTo>
                  <a:lnTo>
                    <a:pt x="54" y="94"/>
                  </a:lnTo>
                  <a:lnTo>
                    <a:pt x="71" y="94"/>
                  </a:lnTo>
                  <a:lnTo>
                    <a:pt x="88" y="94"/>
                  </a:lnTo>
                  <a:lnTo>
                    <a:pt x="117" y="91"/>
                  </a:lnTo>
                  <a:lnTo>
                    <a:pt x="117" y="91"/>
                  </a:lnTo>
                  <a:lnTo>
                    <a:pt x="118" y="85"/>
                  </a:lnTo>
                  <a:lnTo>
                    <a:pt x="120" y="77"/>
                  </a:lnTo>
                  <a:lnTo>
                    <a:pt x="122" y="58"/>
                  </a:lnTo>
                  <a:lnTo>
                    <a:pt x="122" y="39"/>
                  </a:lnTo>
                  <a:lnTo>
                    <a:pt x="121" y="25"/>
                  </a:lnTo>
                  <a:lnTo>
                    <a:pt x="121" y="2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2" name="Freeform 194">
              <a:extLst>
                <a:ext uri="{FF2B5EF4-FFF2-40B4-BE49-F238E27FC236}">
                  <a16:creationId xmlns:a16="http://schemas.microsoft.com/office/drawing/2014/main" id="{BEADD759-0492-471E-A63D-58B5BF416327}"/>
                </a:ext>
              </a:extLst>
            </p:cNvPr>
            <p:cNvSpPr/>
            <p:nvPr/>
          </p:nvSpPr>
          <p:spPr bwMode="auto">
            <a:xfrm>
              <a:off x="5840413" y="1725613"/>
              <a:ext cx="28575" cy="33338"/>
            </a:xfrm>
            <a:custGeom>
              <a:avLst/>
              <a:gdLst/>
              <a:ahLst/>
              <a:cxnLst>
                <a:cxn ang="0">
                  <a:pos x="52" y="10"/>
                </a:cxn>
                <a:cxn ang="0">
                  <a:pos x="46" y="16"/>
                </a:cxn>
                <a:cxn ang="0">
                  <a:pos x="37" y="19"/>
                </a:cxn>
                <a:cxn ang="0">
                  <a:pos x="18" y="18"/>
                </a:cxn>
                <a:cxn ang="0">
                  <a:pos x="20" y="20"/>
                </a:cxn>
                <a:cxn ang="0">
                  <a:pos x="32" y="27"/>
                </a:cxn>
                <a:cxn ang="0">
                  <a:pos x="39" y="34"/>
                </a:cxn>
                <a:cxn ang="0">
                  <a:pos x="44" y="41"/>
                </a:cxn>
                <a:cxn ang="0">
                  <a:pos x="44" y="44"/>
                </a:cxn>
                <a:cxn ang="0">
                  <a:pos x="41" y="53"/>
                </a:cxn>
                <a:cxn ang="0">
                  <a:pos x="33" y="64"/>
                </a:cxn>
                <a:cxn ang="0">
                  <a:pos x="23" y="61"/>
                </a:cxn>
                <a:cxn ang="0">
                  <a:pos x="7" y="58"/>
                </a:cxn>
                <a:cxn ang="0">
                  <a:pos x="3" y="54"/>
                </a:cxn>
                <a:cxn ang="0">
                  <a:pos x="3" y="45"/>
                </a:cxn>
                <a:cxn ang="0">
                  <a:pos x="9" y="48"/>
                </a:cxn>
                <a:cxn ang="0">
                  <a:pos x="22" y="49"/>
                </a:cxn>
                <a:cxn ang="0">
                  <a:pos x="30" y="48"/>
                </a:cxn>
                <a:cxn ang="0">
                  <a:pos x="29" y="44"/>
                </a:cxn>
                <a:cxn ang="0">
                  <a:pos x="30" y="44"/>
                </a:cxn>
                <a:cxn ang="0">
                  <a:pos x="29" y="40"/>
                </a:cxn>
                <a:cxn ang="0">
                  <a:pos x="22" y="35"/>
                </a:cxn>
                <a:cxn ang="0">
                  <a:pos x="19" y="33"/>
                </a:cxn>
                <a:cxn ang="0">
                  <a:pos x="11" y="35"/>
                </a:cxn>
                <a:cxn ang="0">
                  <a:pos x="8" y="37"/>
                </a:cxn>
                <a:cxn ang="0">
                  <a:pos x="4" y="35"/>
                </a:cxn>
                <a:cxn ang="0">
                  <a:pos x="0" y="30"/>
                </a:cxn>
                <a:cxn ang="0">
                  <a:pos x="2" y="27"/>
                </a:cxn>
                <a:cxn ang="0">
                  <a:pos x="5" y="15"/>
                </a:cxn>
                <a:cxn ang="0">
                  <a:pos x="8" y="4"/>
                </a:cxn>
                <a:cxn ang="0">
                  <a:pos x="11" y="0"/>
                </a:cxn>
                <a:cxn ang="0">
                  <a:pos x="44" y="10"/>
                </a:cxn>
                <a:cxn ang="0">
                  <a:pos x="52" y="10"/>
                </a:cxn>
              </a:cxnLst>
              <a:rect l="0" t="0" r="r" b="b"/>
              <a:pathLst>
                <a:path w="52" h="64">
                  <a:moveTo>
                    <a:pt x="52" y="10"/>
                  </a:moveTo>
                  <a:lnTo>
                    <a:pt x="52" y="10"/>
                  </a:lnTo>
                  <a:lnTo>
                    <a:pt x="49" y="13"/>
                  </a:lnTo>
                  <a:lnTo>
                    <a:pt x="46" y="16"/>
                  </a:lnTo>
                  <a:lnTo>
                    <a:pt x="42" y="18"/>
                  </a:lnTo>
                  <a:lnTo>
                    <a:pt x="37" y="19"/>
                  </a:lnTo>
                  <a:lnTo>
                    <a:pt x="28" y="19"/>
                  </a:lnTo>
                  <a:lnTo>
                    <a:pt x="18" y="18"/>
                  </a:lnTo>
                  <a:lnTo>
                    <a:pt x="18" y="18"/>
                  </a:lnTo>
                  <a:lnTo>
                    <a:pt x="20" y="20"/>
                  </a:lnTo>
                  <a:lnTo>
                    <a:pt x="23" y="22"/>
                  </a:lnTo>
                  <a:lnTo>
                    <a:pt x="32" y="27"/>
                  </a:lnTo>
                  <a:lnTo>
                    <a:pt x="35" y="30"/>
                  </a:lnTo>
                  <a:lnTo>
                    <a:pt x="39" y="34"/>
                  </a:lnTo>
                  <a:lnTo>
                    <a:pt x="42" y="37"/>
                  </a:lnTo>
                  <a:lnTo>
                    <a:pt x="44" y="41"/>
                  </a:lnTo>
                  <a:lnTo>
                    <a:pt x="44" y="41"/>
                  </a:lnTo>
                  <a:lnTo>
                    <a:pt x="44" y="44"/>
                  </a:lnTo>
                  <a:lnTo>
                    <a:pt x="43" y="48"/>
                  </a:lnTo>
                  <a:lnTo>
                    <a:pt x="41" y="53"/>
                  </a:lnTo>
                  <a:lnTo>
                    <a:pt x="33" y="64"/>
                  </a:lnTo>
                  <a:lnTo>
                    <a:pt x="33" y="64"/>
                  </a:lnTo>
                  <a:lnTo>
                    <a:pt x="29" y="63"/>
                  </a:lnTo>
                  <a:lnTo>
                    <a:pt x="23" y="61"/>
                  </a:lnTo>
                  <a:lnTo>
                    <a:pt x="12" y="59"/>
                  </a:lnTo>
                  <a:lnTo>
                    <a:pt x="7" y="58"/>
                  </a:lnTo>
                  <a:lnTo>
                    <a:pt x="4" y="56"/>
                  </a:lnTo>
                  <a:lnTo>
                    <a:pt x="3" y="54"/>
                  </a:lnTo>
                  <a:lnTo>
                    <a:pt x="2" y="52"/>
                  </a:lnTo>
                  <a:lnTo>
                    <a:pt x="3" y="45"/>
                  </a:lnTo>
                  <a:lnTo>
                    <a:pt x="3" y="45"/>
                  </a:lnTo>
                  <a:lnTo>
                    <a:pt x="9" y="48"/>
                  </a:lnTo>
                  <a:lnTo>
                    <a:pt x="16" y="49"/>
                  </a:lnTo>
                  <a:lnTo>
                    <a:pt x="22" y="49"/>
                  </a:lnTo>
                  <a:lnTo>
                    <a:pt x="30" y="48"/>
                  </a:lnTo>
                  <a:lnTo>
                    <a:pt x="30" y="48"/>
                  </a:lnTo>
                  <a:lnTo>
                    <a:pt x="29" y="45"/>
                  </a:lnTo>
                  <a:lnTo>
                    <a:pt x="29" y="44"/>
                  </a:lnTo>
                  <a:lnTo>
                    <a:pt x="30" y="44"/>
                  </a:lnTo>
                  <a:lnTo>
                    <a:pt x="30" y="44"/>
                  </a:lnTo>
                  <a:lnTo>
                    <a:pt x="30" y="42"/>
                  </a:lnTo>
                  <a:lnTo>
                    <a:pt x="29" y="40"/>
                  </a:lnTo>
                  <a:lnTo>
                    <a:pt x="26" y="37"/>
                  </a:lnTo>
                  <a:lnTo>
                    <a:pt x="22" y="35"/>
                  </a:lnTo>
                  <a:lnTo>
                    <a:pt x="19" y="33"/>
                  </a:lnTo>
                  <a:lnTo>
                    <a:pt x="19" y="33"/>
                  </a:lnTo>
                  <a:lnTo>
                    <a:pt x="14" y="34"/>
                  </a:lnTo>
                  <a:lnTo>
                    <a:pt x="11" y="35"/>
                  </a:lnTo>
                  <a:lnTo>
                    <a:pt x="8" y="37"/>
                  </a:lnTo>
                  <a:lnTo>
                    <a:pt x="8" y="37"/>
                  </a:lnTo>
                  <a:lnTo>
                    <a:pt x="6" y="36"/>
                  </a:lnTo>
                  <a:lnTo>
                    <a:pt x="4" y="35"/>
                  </a:lnTo>
                  <a:lnTo>
                    <a:pt x="2" y="33"/>
                  </a:lnTo>
                  <a:lnTo>
                    <a:pt x="0" y="30"/>
                  </a:lnTo>
                  <a:lnTo>
                    <a:pt x="0" y="30"/>
                  </a:lnTo>
                  <a:lnTo>
                    <a:pt x="2" y="27"/>
                  </a:lnTo>
                  <a:lnTo>
                    <a:pt x="3" y="24"/>
                  </a:lnTo>
                  <a:lnTo>
                    <a:pt x="5" y="15"/>
                  </a:lnTo>
                  <a:lnTo>
                    <a:pt x="7" y="8"/>
                  </a:lnTo>
                  <a:lnTo>
                    <a:pt x="8" y="4"/>
                  </a:lnTo>
                  <a:lnTo>
                    <a:pt x="11" y="0"/>
                  </a:lnTo>
                  <a:lnTo>
                    <a:pt x="11" y="0"/>
                  </a:lnTo>
                  <a:lnTo>
                    <a:pt x="33" y="8"/>
                  </a:lnTo>
                  <a:lnTo>
                    <a:pt x="44" y="10"/>
                  </a:lnTo>
                  <a:lnTo>
                    <a:pt x="52" y="10"/>
                  </a:lnTo>
                  <a:lnTo>
                    <a:pt x="52" y="1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3" name="Freeform 195">
              <a:extLst>
                <a:ext uri="{FF2B5EF4-FFF2-40B4-BE49-F238E27FC236}">
                  <a16:creationId xmlns:a16="http://schemas.microsoft.com/office/drawing/2014/main" id="{F6F2AFD0-E164-46C0-82E1-E700AC243F56}"/>
                </a:ext>
              </a:extLst>
            </p:cNvPr>
            <p:cNvSpPr>
              <a:spLocks noEditPoints="1"/>
            </p:cNvSpPr>
            <p:nvPr/>
          </p:nvSpPr>
          <p:spPr bwMode="auto">
            <a:xfrm>
              <a:off x="5984876" y="1728788"/>
              <a:ext cx="74613" cy="58738"/>
            </a:xfrm>
            <a:custGeom>
              <a:avLst/>
              <a:gdLst/>
              <a:ahLst/>
              <a:cxnLst>
                <a:cxn ang="0">
                  <a:pos x="129" y="4"/>
                </a:cxn>
                <a:cxn ang="0">
                  <a:pos x="136" y="9"/>
                </a:cxn>
                <a:cxn ang="0">
                  <a:pos x="139" y="18"/>
                </a:cxn>
                <a:cxn ang="0">
                  <a:pos x="140" y="42"/>
                </a:cxn>
                <a:cxn ang="0">
                  <a:pos x="136" y="77"/>
                </a:cxn>
                <a:cxn ang="0">
                  <a:pos x="136" y="86"/>
                </a:cxn>
                <a:cxn ang="0">
                  <a:pos x="135" y="98"/>
                </a:cxn>
                <a:cxn ang="0">
                  <a:pos x="130" y="106"/>
                </a:cxn>
                <a:cxn ang="0">
                  <a:pos x="123" y="109"/>
                </a:cxn>
                <a:cxn ang="0">
                  <a:pos x="114" y="111"/>
                </a:cxn>
                <a:cxn ang="0">
                  <a:pos x="93" y="108"/>
                </a:cxn>
                <a:cxn ang="0">
                  <a:pos x="69" y="105"/>
                </a:cxn>
                <a:cxn ang="0">
                  <a:pos x="37" y="103"/>
                </a:cxn>
                <a:cxn ang="0">
                  <a:pos x="16" y="99"/>
                </a:cxn>
                <a:cxn ang="0">
                  <a:pos x="8" y="97"/>
                </a:cxn>
                <a:cxn ang="0">
                  <a:pos x="2" y="78"/>
                </a:cxn>
                <a:cxn ang="0">
                  <a:pos x="0" y="58"/>
                </a:cxn>
                <a:cxn ang="0">
                  <a:pos x="2" y="37"/>
                </a:cxn>
                <a:cxn ang="0">
                  <a:pos x="6" y="19"/>
                </a:cxn>
                <a:cxn ang="0">
                  <a:pos x="7" y="17"/>
                </a:cxn>
                <a:cxn ang="0">
                  <a:pos x="5" y="16"/>
                </a:cxn>
                <a:cxn ang="0">
                  <a:pos x="3" y="15"/>
                </a:cxn>
                <a:cxn ang="0">
                  <a:pos x="4" y="13"/>
                </a:cxn>
                <a:cxn ang="0">
                  <a:pos x="5" y="12"/>
                </a:cxn>
                <a:cxn ang="0">
                  <a:pos x="7" y="4"/>
                </a:cxn>
                <a:cxn ang="0">
                  <a:pos x="12" y="0"/>
                </a:cxn>
                <a:cxn ang="0">
                  <a:pos x="16" y="0"/>
                </a:cxn>
                <a:cxn ang="0">
                  <a:pos x="19" y="2"/>
                </a:cxn>
                <a:cxn ang="0">
                  <a:pos x="47" y="2"/>
                </a:cxn>
                <a:cxn ang="0">
                  <a:pos x="58" y="2"/>
                </a:cxn>
                <a:cxn ang="0">
                  <a:pos x="89" y="4"/>
                </a:cxn>
                <a:cxn ang="0">
                  <a:pos x="120" y="5"/>
                </a:cxn>
                <a:cxn ang="0">
                  <a:pos x="129" y="4"/>
                </a:cxn>
                <a:cxn ang="0">
                  <a:pos x="16" y="19"/>
                </a:cxn>
                <a:cxn ang="0">
                  <a:pos x="12" y="52"/>
                </a:cxn>
                <a:cxn ang="0">
                  <a:pos x="12" y="66"/>
                </a:cxn>
                <a:cxn ang="0">
                  <a:pos x="16" y="82"/>
                </a:cxn>
                <a:cxn ang="0">
                  <a:pos x="39" y="86"/>
                </a:cxn>
                <a:cxn ang="0">
                  <a:pos x="92" y="94"/>
                </a:cxn>
                <a:cxn ang="0">
                  <a:pos x="119" y="94"/>
                </a:cxn>
                <a:cxn ang="0">
                  <a:pos x="123" y="75"/>
                </a:cxn>
                <a:cxn ang="0">
                  <a:pos x="126" y="48"/>
                </a:cxn>
                <a:cxn ang="0">
                  <a:pos x="125" y="31"/>
                </a:cxn>
                <a:cxn ang="0">
                  <a:pos x="124" y="23"/>
                </a:cxn>
                <a:cxn ang="0">
                  <a:pos x="69" y="15"/>
                </a:cxn>
                <a:cxn ang="0">
                  <a:pos x="43" y="15"/>
                </a:cxn>
                <a:cxn ang="0">
                  <a:pos x="16" y="19"/>
                </a:cxn>
              </a:cxnLst>
              <a:rect l="0" t="0" r="r" b="b"/>
              <a:pathLst>
                <a:path w="140" h="110">
                  <a:moveTo>
                    <a:pt x="129" y="4"/>
                  </a:moveTo>
                  <a:lnTo>
                    <a:pt x="129" y="4"/>
                  </a:lnTo>
                  <a:lnTo>
                    <a:pt x="133" y="6"/>
                  </a:lnTo>
                  <a:lnTo>
                    <a:pt x="136" y="9"/>
                  </a:lnTo>
                  <a:lnTo>
                    <a:pt x="137" y="14"/>
                  </a:lnTo>
                  <a:lnTo>
                    <a:pt x="139" y="18"/>
                  </a:lnTo>
                  <a:lnTo>
                    <a:pt x="140" y="29"/>
                  </a:lnTo>
                  <a:lnTo>
                    <a:pt x="140" y="42"/>
                  </a:lnTo>
                  <a:lnTo>
                    <a:pt x="137" y="66"/>
                  </a:lnTo>
                  <a:lnTo>
                    <a:pt x="136" y="77"/>
                  </a:lnTo>
                  <a:lnTo>
                    <a:pt x="136" y="86"/>
                  </a:lnTo>
                  <a:lnTo>
                    <a:pt x="136" y="86"/>
                  </a:lnTo>
                  <a:lnTo>
                    <a:pt x="136" y="93"/>
                  </a:lnTo>
                  <a:lnTo>
                    <a:pt x="135" y="98"/>
                  </a:lnTo>
                  <a:lnTo>
                    <a:pt x="133" y="103"/>
                  </a:lnTo>
                  <a:lnTo>
                    <a:pt x="130" y="106"/>
                  </a:lnTo>
                  <a:lnTo>
                    <a:pt x="127" y="108"/>
                  </a:lnTo>
                  <a:lnTo>
                    <a:pt x="123" y="109"/>
                  </a:lnTo>
                  <a:lnTo>
                    <a:pt x="119" y="110"/>
                  </a:lnTo>
                  <a:lnTo>
                    <a:pt x="114" y="111"/>
                  </a:lnTo>
                  <a:lnTo>
                    <a:pt x="104" y="110"/>
                  </a:lnTo>
                  <a:lnTo>
                    <a:pt x="93" y="108"/>
                  </a:lnTo>
                  <a:lnTo>
                    <a:pt x="69" y="105"/>
                  </a:lnTo>
                  <a:lnTo>
                    <a:pt x="69" y="105"/>
                  </a:lnTo>
                  <a:lnTo>
                    <a:pt x="52" y="104"/>
                  </a:lnTo>
                  <a:lnTo>
                    <a:pt x="37" y="103"/>
                  </a:lnTo>
                  <a:lnTo>
                    <a:pt x="23" y="101"/>
                  </a:lnTo>
                  <a:lnTo>
                    <a:pt x="16" y="99"/>
                  </a:lnTo>
                  <a:lnTo>
                    <a:pt x="8" y="97"/>
                  </a:lnTo>
                  <a:lnTo>
                    <a:pt x="8" y="97"/>
                  </a:lnTo>
                  <a:lnTo>
                    <a:pt x="4" y="88"/>
                  </a:lnTo>
                  <a:lnTo>
                    <a:pt x="2" y="78"/>
                  </a:lnTo>
                  <a:lnTo>
                    <a:pt x="0" y="67"/>
                  </a:lnTo>
                  <a:lnTo>
                    <a:pt x="0" y="58"/>
                  </a:lnTo>
                  <a:lnTo>
                    <a:pt x="0" y="47"/>
                  </a:lnTo>
                  <a:lnTo>
                    <a:pt x="2" y="37"/>
                  </a:lnTo>
                  <a:lnTo>
                    <a:pt x="4" y="28"/>
                  </a:lnTo>
                  <a:lnTo>
                    <a:pt x="6" y="19"/>
                  </a:lnTo>
                  <a:lnTo>
                    <a:pt x="6" y="19"/>
                  </a:lnTo>
                  <a:lnTo>
                    <a:pt x="7" y="17"/>
                  </a:lnTo>
                  <a:lnTo>
                    <a:pt x="6" y="17"/>
                  </a:lnTo>
                  <a:lnTo>
                    <a:pt x="5" y="16"/>
                  </a:lnTo>
                  <a:lnTo>
                    <a:pt x="4" y="15"/>
                  </a:lnTo>
                  <a:lnTo>
                    <a:pt x="3" y="15"/>
                  </a:lnTo>
                  <a:lnTo>
                    <a:pt x="4" y="13"/>
                  </a:lnTo>
                  <a:lnTo>
                    <a:pt x="4" y="13"/>
                  </a:lnTo>
                  <a:lnTo>
                    <a:pt x="5" y="13"/>
                  </a:lnTo>
                  <a:lnTo>
                    <a:pt x="5" y="12"/>
                  </a:lnTo>
                  <a:lnTo>
                    <a:pt x="6" y="6"/>
                  </a:lnTo>
                  <a:lnTo>
                    <a:pt x="7" y="4"/>
                  </a:lnTo>
                  <a:lnTo>
                    <a:pt x="9" y="1"/>
                  </a:lnTo>
                  <a:lnTo>
                    <a:pt x="12" y="0"/>
                  </a:lnTo>
                  <a:lnTo>
                    <a:pt x="16" y="0"/>
                  </a:lnTo>
                  <a:lnTo>
                    <a:pt x="16" y="0"/>
                  </a:lnTo>
                  <a:lnTo>
                    <a:pt x="17" y="1"/>
                  </a:lnTo>
                  <a:lnTo>
                    <a:pt x="19" y="2"/>
                  </a:lnTo>
                  <a:lnTo>
                    <a:pt x="27" y="3"/>
                  </a:lnTo>
                  <a:lnTo>
                    <a:pt x="47" y="2"/>
                  </a:lnTo>
                  <a:lnTo>
                    <a:pt x="47" y="2"/>
                  </a:lnTo>
                  <a:lnTo>
                    <a:pt x="58" y="2"/>
                  </a:lnTo>
                  <a:lnTo>
                    <a:pt x="67" y="3"/>
                  </a:lnTo>
                  <a:lnTo>
                    <a:pt x="89" y="4"/>
                  </a:lnTo>
                  <a:lnTo>
                    <a:pt x="109" y="5"/>
                  </a:lnTo>
                  <a:lnTo>
                    <a:pt x="120" y="5"/>
                  </a:lnTo>
                  <a:lnTo>
                    <a:pt x="129" y="4"/>
                  </a:lnTo>
                  <a:lnTo>
                    <a:pt x="129" y="4"/>
                  </a:lnTo>
                  <a:close/>
                  <a:moveTo>
                    <a:pt x="16" y="19"/>
                  </a:moveTo>
                  <a:lnTo>
                    <a:pt x="16" y="19"/>
                  </a:lnTo>
                  <a:lnTo>
                    <a:pt x="14" y="36"/>
                  </a:lnTo>
                  <a:lnTo>
                    <a:pt x="12" y="52"/>
                  </a:lnTo>
                  <a:lnTo>
                    <a:pt x="11" y="60"/>
                  </a:lnTo>
                  <a:lnTo>
                    <a:pt x="12" y="66"/>
                  </a:lnTo>
                  <a:lnTo>
                    <a:pt x="13" y="74"/>
                  </a:lnTo>
                  <a:lnTo>
                    <a:pt x="16" y="82"/>
                  </a:lnTo>
                  <a:lnTo>
                    <a:pt x="16" y="82"/>
                  </a:lnTo>
                  <a:lnTo>
                    <a:pt x="39" y="86"/>
                  </a:lnTo>
                  <a:lnTo>
                    <a:pt x="65" y="91"/>
                  </a:lnTo>
                  <a:lnTo>
                    <a:pt x="92" y="94"/>
                  </a:lnTo>
                  <a:lnTo>
                    <a:pt x="106" y="94"/>
                  </a:lnTo>
                  <a:lnTo>
                    <a:pt x="119" y="94"/>
                  </a:lnTo>
                  <a:lnTo>
                    <a:pt x="119" y="94"/>
                  </a:lnTo>
                  <a:lnTo>
                    <a:pt x="123" y="75"/>
                  </a:lnTo>
                  <a:lnTo>
                    <a:pt x="126" y="57"/>
                  </a:lnTo>
                  <a:lnTo>
                    <a:pt x="126" y="48"/>
                  </a:lnTo>
                  <a:lnTo>
                    <a:pt x="126" y="39"/>
                  </a:lnTo>
                  <a:lnTo>
                    <a:pt x="125" y="31"/>
                  </a:lnTo>
                  <a:lnTo>
                    <a:pt x="124" y="23"/>
                  </a:lnTo>
                  <a:lnTo>
                    <a:pt x="124" y="23"/>
                  </a:lnTo>
                  <a:lnTo>
                    <a:pt x="97" y="18"/>
                  </a:lnTo>
                  <a:lnTo>
                    <a:pt x="69" y="15"/>
                  </a:lnTo>
                  <a:lnTo>
                    <a:pt x="55" y="15"/>
                  </a:lnTo>
                  <a:lnTo>
                    <a:pt x="43" y="15"/>
                  </a:lnTo>
                  <a:lnTo>
                    <a:pt x="29" y="16"/>
                  </a:lnTo>
                  <a:lnTo>
                    <a:pt x="16" y="19"/>
                  </a:lnTo>
                  <a:lnTo>
                    <a:pt x="16" y="1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4" name="Freeform 196">
              <a:extLst>
                <a:ext uri="{FF2B5EF4-FFF2-40B4-BE49-F238E27FC236}">
                  <a16:creationId xmlns:a16="http://schemas.microsoft.com/office/drawing/2014/main" id="{88508B4B-88CA-42BE-9839-3A37B1C2B5C7}"/>
                </a:ext>
              </a:extLst>
            </p:cNvPr>
            <p:cNvSpPr/>
            <p:nvPr/>
          </p:nvSpPr>
          <p:spPr bwMode="auto">
            <a:xfrm>
              <a:off x="6007101" y="1743075"/>
              <a:ext cx="26988" cy="26988"/>
            </a:xfrm>
            <a:custGeom>
              <a:avLst/>
              <a:gdLst/>
              <a:ahLst/>
              <a:cxnLst>
                <a:cxn ang="0">
                  <a:pos x="4" y="0"/>
                </a:cxn>
                <a:cxn ang="0">
                  <a:pos x="4" y="0"/>
                </a:cxn>
                <a:cxn ang="0">
                  <a:pos x="11" y="2"/>
                </a:cxn>
                <a:cxn ang="0">
                  <a:pos x="18" y="6"/>
                </a:cxn>
                <a:cxn ang="0">
                  <a:pos x="23" y="10"/>
                </a:cxn>
                <a:cxn ang="0">
                  <a:pos x="27" y="16"/>
                </a:cxn>
                <a:cxn ang="0">
                  <a:pos x="27" y="16"/>
                </a:cxn>
                <a:cxn ang="0">
                  <a:pos x="31" y="15"/>
                </a:cxn>
                <a:cxn ang="0">
                  <a:pos x="33" y="13"/>
                </a:cxn>
                <a:cxn ang="0">
                  <a:pos x="36" y="10"/>
                </a:cxn>
                <a:cxn ang="0">
                  <a:pos x="39" y="7"/>
                </a:cxn>
                <a:cxn ang="0">
                  <a:pos x="42" y="6"/>
                </a:cxn>
                <a:cxn ang="0">
                  <a:pos x="46" y="5"/>
                </a:cxn>
                <a:cxn ang="0">
                  <a:pos x="46" y="5"/>
                </a:cxn>
                <a:cxn ang="0">
                  <a:pos x="48" y="8"/>
                </a:cxn>
                <a:cxn ang="0">
                  <a:pos x="50" y="10"/>
                </a:cxn>
                <a:cxn ang="0">
                  <a:pos x="50" y="10"/>
                </a:cxn>
                <a:cxn ang="0">
                  <a:pos x="50" y="13"/>
                </a:cxn>
                <a:cxn ang="0">
                  <a:pos x="49" y="16"/>
                </a:cxn>
                <a:cxn ang="0">
                  <a:pos x="46" y="20"/>
                </a:cxn>
                <a:cxn ang="0">
                  <a:pos x="41" y="23"/>
                </a:cxn>
                <a:cxn ang="0">
                  <a:pos x="38" y="26"/>
                </a:cxn>
                <a:cxn ang="0">
                  <a:pos x="38" y="26"/>
                </a:cxn>
                <a:cxn ang="0">
                  <a:pos x="39" y="30"/>
                </a:cxn>
                <a:cxn ang="0">
                  <a:pos x="41" y="32"/>
                </a:cxn>
                <a:cxn ang="0">
                  <a:pos x="47" y="37"/>
                </a:cxn>
                <a:cxn ang="0">
                  <a:pos x="49" y="40"/>
                </a:cxn>
                <a:cxn ang="0">
                  <a:pos x="50" y="43"/>
                </a:cxn>
                <a:cxn ang="0">
                  <a:pos x="50" y="48"/>
                </a:cxn>
                <a:cxn ang="0">
                  <a:pos x="49" y="52"/>
                </a:cxn>
                <a:cxn ang="0">
                  <a:pos x="49" y="52"/>
                </a:cxn>
                <a:cxn ang="0">
                  <a:pos x="43" y="51"/>
                </a:cxn>
                <a:cxn ang="0">
                  <a:pos x="40" y="50"/>
                </a:cxn>
                <a:cxn ang="0">
                  <a:pos x="38" y="48"/>
                </a:cxn>
                <a:cxn ang="0">
                  <a:pos x="36" y="45"/>
                </a:cxn>
                <a:cxn ang="0">
                  <a:pos x="34" y="38"/>
                </a:cxn>
                <a:cxn ang="0">
                  <a:pos x="32" y="35"/>
                </a:cxn>
                <a:cxn ang="0">
                  <a:pos x="30" y="33"/>
                </a:cxn>
                <a:cxn ang="0">
                  <a:pos x="30" y="33"/>
                </a:cxn>
                <a:cxn ang="0">
                  <a:pos x="25" y="34"/>
                </a:cxn>
                <a:cxn ang="0">
                  <a:pos x="22" y="36"/>
                </a:cxn>
                <a:cxn ang="0">
                  <a:pos x="17" y="40"/>
                </a:cxn>
                <a:cxn ang="0">
                  <a:pos x="13" y="43"/>
                </a:cxn>
                <a:cxn ang="0">
                  <a:pos x="10" y="45"/>
                </a:cxn>
                <a:cxn ang="0">
                  <a:pos x="6" y="46"/>
                </a:cxn>
                <a:cxn ang="0">
                  <a:pos x="1" y="46"/>
                </a:cxn>
                <a:cxn ang="0">
                  <a:pos x="1" y="46"/>
                </a:cxn>
                <a:cxn ang="0">
                  <a:pos x="0" y="41"/>
                </a:cxn>
                <a:cxn ang="0">
                  <a:pos x="1" y="38"/>
                </a:cxn>
                <a:cxn ang="0">
                  <a:pos x="3" y="35"/>
                </a:cxn>
                <a:cxn ang="0">
                  <a:pos x="6" y="33"/>
                </a:cxn>
                <a:cxn ang="0">
                  <a:pos x="13" y="30"/>
                </a:cxn>
                <a:cxn ang="0">
                  <a:pos x="17" y="26"/>
                </a:cxn>
                <a:cxn ang="0">
                  <a:pos x="19" y="23"/>
                </a:cxn>
                <a:cxn ang="0">
                  <a:pos x="19" y="23"/>
                </a:cxn>
                <a:cxn ang="0">
                  <a:pos x="17" y="20"/>
                </a:cxn>
                <a:cxn ang="0">
                  <a:pos x="15" y="17"/>
                </a:cxn>
                <a:cxn ang="0">
                  <a:pos x="10" y="12"/>
                </a:cxn>
                <a:cxn ang="0">
                  <a:pos x="7" y="10"/>
                </a:cxn>
                <a:cxn ang="0">
                  <a:pos x="5" y="7"/>
                </a:cxn>
                <a:cxn ang="0">
                  <a:pos x="4" y="4"/>
                </a:cxn>
                <a:cxn ang="0">
                  <a:pos x="4" y="0"/>
                </a:cxn>
                <a:cxn ang="0">
                  <a:pos x="4" y="0"/>
                </a:cxn>
              </a:cxnLst>
              <a:rect l="0" t="0" r="r" b="b"/>
              <a:pathLst>
                <a:path w="50" h="52">
                  <a:moveTo>
                    <a:pt x="4" y="0"/>
                  </a:moveTo>
                  <a:lnTo>
                    <a:pt x="4" y="0"/>
                  </a:lnTo>
                  <a:lnTo>
                    <a:pt x="11" y="2"/>
                  </a:lnTo>
                  <a:lnTo>
                    <a:pt x="18" y="6"/>
                  </a:lnTo>
                  <a:lnTo>
                    <a:pt x="23" y="10"/>
                  </a:lnTo>
                  <a:lnTo>
                    <a:pt x="27" y="16"/>
                  </a:lnTo>
                  <a:lnTo>
                    <a:pt x="27" y="16"/>
                  </a:lnTo>
                  <a:lnTo>
                    <a:pt x="31" y="15"/>
                  </a:lnTo>
                  <a:lnTo>
                    <a:pt x="33" y="13"/>
                  </a:lnTo>
                  <a:lnTo>
                    <a:pt x="36" y="10"/>
                  </a:lnTo>
                  <a:lnTo>
                    <a:pt x="39" y="7"/>
                  </a:lnTo>
                  <a:lnTo>
                    <a:pt x="42" y="6"/>
                  </a:lnTo>
                  <a:lnTo>
                    <a:pt x="46" y="5"/>
                  </a:lnTo>
                  <a:lnTo>
                    <a:pt x="46" y="5"/>
                  </a:lnTo>
                  <a:lnTo>
                    <a:pt x="48" y="8"/>
                  </a:lnTo>
                  <a:lnTo>
                    <a:pt x="50" y="10"/>
                  </a:lnTo>
                  <a:lnTo>
                    <a:pt x="50" y="10"/>
                  </a:lnTo>
                  <a:lnTo>
                    <a:pt x="50" y="13"/>
                  </a:lnTo>
                  <a:lnTo>
                    <a:pt x="49" y="16"/>
                  </a:lnTo>
                  <a:lnTo>
                    <a:pt x="46" y="20"/>
                  </a:lnTo>
                  <a:lnTo>
                    <a:pt x="41" y="23"/>
                  </a:lnTo>
                  <a:lnTo>
                    <a:pt x="38" y="26"/>
                  </a:lnTo>
                  <a:lnTo>
                    <a:pt x="38" y="26"/>
                  </a:lnTo>
                  <a:lnTo>
                    <a:pt x="39" y="30"/>
                  </a:lnTo>
                  <a:lnTo>
                    <a:pt x="41" y="32"/>
                  </a:lnTo>
                  <a:lnTo>
                    <a:pt x="47" y="37"/>
                  </a:lnTo>
                  <a:lnTo>
                    <a:pt x="49" y="40"/>
                  </a:lnTo>
                  <a:lnTo>
                    <a:pt x="50" y="43"/>
                  </a:lnTo>
                  <a:lnTo>
                    <a:pt x="50" y="48"/>
                  </a:lnTo>
                  <a:lnTo>
                    <a:pt x="49" y="52"/>
                  </a:lnTo>
                  <a:lnTo>
                    <a:pt x="49" y="52"/>
                  </a:lnTo>
                  <a:lnTo>
                    <a:pt x="43" y="51"/>
                  </a:lnTo>
                  <a:lnTo>
                    <a:pt x="40" y="50"/>
                  </a:lnTo>
                  <a:lnTo>
                    <a:pt x="38" y="48"/>
                  </a:lnTo>
                  <a:lnTo>
                    <a:pt x="36" y="45"/>
                  </a:lnTo>
                  <a:lnTo>
                    <a:pt x="34" y="38"/>
                  </a:lnTo>
                  <a:lnTo>
                    <a:pt x="32" y="35"/>
                  </a:lnTo>
                  <a:lnTo>
                    <a:pt x="30" y="33"/>
                  </a:lnTo>
                  <a:lnTo>
                    <a:pt x="30" y="33"/>
                  </a:lnTo>
                  <a:lnTo>
                    <a:pt x="25" y="34"/>
                  </a:lnTo>
                  <a:lnTo>
                    <a:pt x="22" y="36"/>
                  </a:lnTo>
                  <a:lnTo>
                    <a:pt x="17" y="40"/>
                  </a:lnTo>
                  <a:lnTo>
                    <a:pt x="13" y="43"/>
                  </a:lnTo>
                  <a:lnTo>
                    <a:pt x="10" y="45"/>
                  </a:lnTo>
                  <a:lnTo>
                    <a:pt x="6" y="46"/>
                  </a:lnTo>
                  <a:lnTo>
                    <a:pt x="1" y="46"/>
                  </a:lnTo>
                  <a:lnTo>
                    <a:pt x="1" y="46"/>
                  </a:lnTo>
                  <a:lnTo>
                    <a:pt x="0" y="41"/>
                  </a:lnTo>
                  <a:lnTo>
                    <a:pt x="1" y="38"/>
                  </a:lnTo>
                  <a:lnTo>
                    <a:pt x="3" y="35"/>
                  </a:lnTo>
                  <a:lnTo>
                    <a:pt x="6" y="33"/>
                  </a:lnTo>
                  <a:lnTo>
                    <a:pt x="13" y="30"/>
                  </a:lnTo>
                  <a:lnTo>
                    <a:pt x="17" y="26"/>
                  </a:lnTo>
                  <a:lnTo>
                    <a:pt x="19" y="23"/>
                  </a:lnTo>
                  <a:lnTo>
                    <a:pt x="19" y="23"/>
                  </a:lnTo>
                  <a:lnTo>
                    <a:pt x="17" y="20"/>
                  </a:lnTo>
                  <a:lnTo>
                    <a:pt x="15" y="17"/>
                  </a:lnTo>
                  <a:lnTo>
                    <a:pt x="10" y="12"/>
                  </a:lnTo>
                  <a:lnTo>
                    <a:pt x="7" y="10"/>
                  </a:lnTo>
                  <a:lnTo>
                    <a:pt x="5" y="7"/>
                  </a:lnTo>
                  <a:lnTo>
                    <a:pt x="4" y="4"/>
                  </a:lnTo>
                  <a:lnTo>
                    <a:pt x="4" y="0"/>
                  </a:lnTo>
                  <a:lnTo>
                    <a:pt x="4"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5" name="Freeform 199">
              <a:extLst>
                <a:ext uri="{FF2B5EF4-FFF2-40B4-BE49-F238E27FC236}">
                  <a16:creationId xmlns:a16="http://schemas.microsoft.com/office/drawing/2014/main" id="{8F72B45F-62B4-46DB-8D39-0B91F986C206}"/>
                </a:ext>
              </a:extLst>
            </p:cNvPr>
            <p:cNvSpPr>
              <a:spLocks noEditPoints="1"/>
            </p:cNvSpPr>
            <p:nvPr/>
          </p:nvSpPr>
          <p:spPr bwMode="auto">
            <a:xfrm>
              <a:off x="5719763" y="1773238"/>
              <a:ext cx="76200" cy="60325"/>
            </a:xfrm>
            <a:custGeom>
              <a:avLst/>
              <a:gdLst/>
              <a:ahLst/>
              <a:cxnLst>
                <a:cxn ang="0">
                  <a:pos x="144" y="20"/>
                </a:cxn>
                <a:cxn ang="0">
                  <a:pos x="143" y="40"/>
                </a:cxn>
                <a:cxn ang="0">
                  <a:pos x="139" y="68"/>
                </a:cxn>
                <a:cxn ang="0">
                  <a:pos x="138" y="87"/>
                </a:cxn>
                <a:cxn ang="0">
                  <a:pos x="140" y="98"/>
                </a:cxn>
                <a:cxn ang="0">
                  <a:pos x="133" y="109"/>
                </a:cxn>
                <a:cxn ang="0">
                  <a:pos x="124" y="115"/>
                </a:cxn>
                <a:cxn ang="0">
                  <a:pos x="122" y="116"/>
                </a:cxn>
                <a:cxn ang="0">
                  <a:pos x="119" y="114"/>
                </a:cxn>
                <a:cxn ang="0">
                  <a:pos x="115" y="112"/>
                </a:cxn>
                <a:cxn ang="0">
                  <a:pos x="113" y="112"/>
                </a:cxn>
                <a:cxn ang="0">
                  <a:pos x="108" y="113"/>
                </a:cxn>
                <a:cxn ang="0">
                  <a:pos x="105" y="113"/>
                </a:cxn>
                <a:cxn ang="0">
                  <a:pos x="78" y="105"/>
                </a:cxn>
                <a:cxn ang="0">
                  <a:pos x="50" y="98"/>
                </a:cxn>
                <a:cxn ang="0">
                  <a:pos x="47" y="98"/>
                </a:cxn>
                <a:cxn ang="0">
                  <a:pos x="42" y="99"/>
                </a:cxn>
                <a:cxn ang="0">
                  <a:pos x="39" y="99"/>
                </a:cxn>
                <a:cxn ang="0">
                  <a:pos x="18" y="95"/>
                </a:cxn>
                <a:cxn ang="0">
                  <a:pos x="10" y="97"/>
                </a:cxn>
                <a:cxn ang="0">
                  <a:pos x="7" y="95"/>
                </a:cxn>
                <a:cxn ang="0">
                  <a:pos x="3" y="88"/>
                </a:cxn>
                <a:cxn ang="0">
                  <a:pos x="0" y="86"/>
                </a:cxn>
                <a:cxn ang="0">
                  <a:pos x="1" y="45"/>
                </a:cxn>
                <a:cxn ang="0">
                  <a:pos x="6" y="5"/>
                </a:cxn>
                <a:cxn ang="0">
                  <a:pos x="10" y="3"/>
                </a:cxn>
                <a:cxn ang="0">
                  <a:pos x="13" y="0"/>
                </a:cxn>
                <a:cxn ang="0">
                  <a:pos x="48" y="2"/>
                </a:cxn>
                <a:cxn ang="0">
                  <a:pos x="113" y="12"/>
                </a:cxn>
                <a:cxn ang="0">
                  <a:pos x="144" y="20"/>
                </a:cxn>
                <a:cxn ang="0">
                  <a:pos x="17" y="18"/>
                </a:cxn>
                <a:cxn ang="0">
                  <a:pos x="14" y="47"/>
                </a:cxn>
                <a:cxn ang="0">
                  <a:pos x="13" y="66"/>
                </a:cxn>
                <a:cxn ang="0">
                  <a:pos x="14" y="72"/>
                </a:cxn>
                <a:cxn ang="0">
                  <a:pos x="37" y="82"/>
                </a:cxn>
                <a:cxn ang="0">
                  <a:pos x="64" y="89"/>
                </a:cxn>
                <a:cxn ang="0">
                  <a:pos x="119" y="98"/>
                </a:cxn>
                <a:cxn ang="0">
                  <a:pos x="122" y="90"/>
                </a:cxn>
                <a:cxn ang="0">
                  <a:pos x="128" y="69"/>
                </a:cxn>
                <a:cxn ang="0">
                  <a:pos x="130" y="33"/>
                </a:cxn>
                <a:cxn ang="0">
                  <a:pos x="106" y="26"/>
                </a:cxn>
                <a:cxn ang="0">
                  <a:pos x="60" y="16"/>
                </a:cxn>
                <a:cxn ang="0">
                  <a:pos x="30" y="15"/>
                </a:cxn>
                <a:cxn ang="0">
                  <a:pos x="17" y="18"/>
                </a:cxn>
              </a:cxnLst>
              <a:rect l="0" t="0" r="r" b="b"/>
              <a:pathLst>
                <a:path w="144" h="115">
                  <a:moveTo>
                    <a:pt x="144" y="20"/>
                  </a:moveTo>
                  <a:lnTo>
                    <a:pt x="144" y="20"/>
                  </a:lnTo>
                  <a:lnTo>
                    <a:pt x="144" y="30"/>
                  </a:lnTo>
                  <a:lnTo>
                    <a:pt x="143" y="40"/>
                  </a:lnTo>
                  <a:lnTo>
                    <a:pt x="140" y="59"/>
                  </a:lnTo>
                  <a:lnTo>
                    <a:pt x="139" y="68"/>
                  </a:lnTo>
                  <a:lnTo>
                    <a:pt x="138" y="77"/>
                  </a:lnTo>
                  <a:lnTo>
                    <a:pt x="138" y="87"/>
                  </a:lnTo>
                  <a:lnTo>
                    <a:pt x="140" y="98"/>
                  </a:lnTo>
                  <a:lnTo>
                    <a:pt x="140" y="98"/>
                  </a:lnTo>
                  <a:lnTo>
                    <a:pt x="137" y="103"/>
                  </a:lnTo>
                  <a:lnTo>
                    <a:pt x="133" y="109"/>
                  </a:lnTo>
                  <a:lnTo>
                    <a:pt x="127" y="114"/>
                  </a:lnTo>
                  <a:lnTo>
                    <a:pt x="124" y="115"/>
                  </a:lnTo>
                  <a:lnTo>
                    <a:pt x="122" y="116"/>
                  </a:lnTo>
                  <a:lnTo>
                    <a:pt x="122" y="116"/>
                  </a:lnTo>
                  <a:lnTo>
                    <a:pt x="120" y="115"/>
                  </a:lnTo>
                  <a:lnTo>
                    <a:pt x="119" y="114"/>
                  </a:lnTo>
                  <a:lnTo>
                    <a:pt x="118" y="112"/>
                  </a:lnTo>
                  <a:lnTo>
                    <a:pt x="115" y="112"/>
                  </a:lnTo>
                  <a:lnTo>
                    <a:pt x="115" y="112"/>
                  </a:lnTo>
                  <a:lnTo>
                    <a:pt x="113" y="112"/>
                  </a:lnTo>
                  <a:lnTo>
                    <a:pt x="111" y="112"/>
                  </a:lnTo>
                  <a:lnTo>
                    <a:pt x="108" y="113"/>
                  </a:lnTo>
                  <a:lnTo>
                    <a:pt x="105" y="113"/>
                  </a:lnTo>
                  <a:lnTo>
                    <a:pt x="105" y="113"/>
                  </a:lnTo>
                  <a:lnTo>
                    <a:pt x="92" y="109"/>
                  </a:lnTo>
                  <a:lnTo>
                    <a:pt x="78" y="105"/>
                  </a:lnTo>
                  <a:lnTo>
                    <a:pt x="63" y="101"/>
                  </a:lnTo>
                  <a:lnTo>
                    <a:pt x="50" y="98"/>
                  </a:lnTo>
                  <a:lnTo>
                    <a:pt x="50" y="98"/>
                  </a:lnTo>
                  <a:lnTo>
                    <a:pt x="47" y="98"/>
                  </a:lnTo>
                  <a:lnTo>
                    <a:pt x="45" y="99"/>
                  </a:lnTo>
                  <a:lnTo>
                    <a:pt x="42" y="99"/>
                  </a:lnTo>
                  <a:lnTo>
                    <a:pt x="39" y="99"/>
                  </a:lnTo>
                  <a:lnTo>
                    <a:pt x="39" y="99"/>
                  </a:lnTo>
                  <a:lnTo>
                    <a:pt x="25" y="96"/>
                  </a:lnTo>
                  <a:lnTo>
                    <a:pt x="18" y="95"/>
                  </a:lnTo>
                  <a:lnTo>
                    <a:pt x="15" y="95"/>
                  </a:lnTo>
                  <a:lnTo>
                    <a:pt x="10" y="97"/>
                  </a:lnTo>
                  <a:lnTo>
                    <a:pt x="10" y="97"/>
                  </a:lnTo>
                  <a:lnTo>
                    <a:pt x="7" y="95"/>
                  </a:lnTo>
                  <a:lnTo>
                    <a:pt x="5" y="91"/>
                  </a:lnTo>
                  <a:lnTo>
                    <a:pt x="3" y="88"/>
                  </a:lnTo>
                  <a:lnTo>
                    <a:pt x="0" y="86"/>
                  </a:lnTo>
                  <a:lnTo>
                    <a:pt x="0" y="86"/>
                  </a:lnTo>
                  <a:lnTo>
                    <a:pt x="0" y="66"/>
                  </a:lnTo>
                  <a:lnTo>
                    <a:pt x="1" y="45"/>
                  </a:lnTo>
                  <a:lnTo>
                    <a:pt x="3" y="24"/>
                  </a:lnTo>
                  <a:lnTo>
                    <a:pt x="6" y="5"/>
                  </a:lnTo>
                  <a:lnTo>
                    <a:pt x="6" y="5"/>
                  </a:lnTo>
                  <a:lnTo>
                    <a:pt x="10" y="3"/>
                  </a:lnTo>
                  <a:lnTo>
                    <a:pt x="12" y="2"/>
                  </a:lnTo>
                  <a:lnTo>
                    <a:pt x="13" y="0"/>
                  </a:lnTo>
                  <a:lnTo>
                    <a:pt x="13" y="0"/>
                  </a:lnTo>
                  <a:lnTo>
                    <a:pt x="48" y="2"/>
                  </a:lnTo>
                  <a:lnTo>
                    <a:pt x="82" y="7"/>
                  </a:lnTo>
                  <a:lnTo>
                    <a:pt x="113" y="12"/>
                  </a:lnTo>
                  <a:lnTo>
                    <a:pt x="144" y="20"/>
                  </a:lnTo>
                  <a:lnTo>
                    <a:pt x="144" y="20"/>
                  </a:lnTo>
                  <a:close/>
                  <a:moveTo>
                    <a:pt x="17" y="18"/>
                  </a:moveTo>
                  <a:lnTo>
                    <a:pt x="17" y="18"/>
                  </a:lnTo>
                  <a:lnTo>
                    <a:pt x="16" y="35"/>
                  </a:lnTo>
                  <a:lnTo>
                    <a:pt x="14" y="47"/>
                  </a:lnTo>
                  <a:lnTo>
                    <a:pt x="13" y="59"/>
                  </a:lnTo>
                  <a:lnTo>
                    <a:pt x="13" y="66"/>
                  </a:lnTo>
                  <a:lnTo>
                    <a:pt x="14" y="72"/>
                  </a:lnTo>
                  <a:lnTo>
                    <a:pt x="14" y="72"/>
                  </a:lnTo>
                  <a:lnTo>
                    <a:pt x="25" y="77"/>
                  </a:lnTo>
                  <a:lnTo>
                    <a:pt x="37" y="82"/>
                  </a:lnTo>
                  <a:lnTo>
                    <a:pt x="50" y="86"/>
                  </a:lnTo>
                  <a:lnTo>
                    <a:pt x="64" y="89"/>
                  </a:lnTo>
                  <a:lnTo>
                    <a:pt x="92" y="95"/>
                  </a:lnTo>
                  <a:lnTo>
                    <a:pt x="119" y="98"/>
                  </a:lnTo>
                  <a:lnTo>
                    <a:pt x="119" y="98"/>
                  </a:lnTo>
                  <a:lnTo>
                    <a:pt x="122" y="90"/>
                  </a:lnTo>
                  <a:lnTo>
                    <a:pt x="125" y="83"/>
                  </a:lnTo>
                  <a:lnTo>
                    <a:pt x="128" y="69"/>
                  </a:lnTo>
                  <a:lnTo>
                    <a:pt x="130" y="52"/>
                  </a:lnTo>
                  <a:lnTo>
                    <a:pt x="130" y="33"/>
                  </a:lnTo>
                  <a:lnTo>
                    <a:pt x="130" y="33"/>
                  </a:lnTo>
                  <a:lnTo>
                    <a:pt x="106" y="26"/>
                  </a:lnTo>
                  <a:lnTo>
                    <a:pt x="76" y="18"/>
                  </a:lnTo>
                  <a:lnTo>
                    <a:pt x="60" y="16"/>
                  </a:lnTo>
                  <a:lnTo>
                    <a:pt x="45" y="14"/>
                  </a:lnTo>
                  <a:lnTo>
                    <a:pt x="30" y="15"/>
                  </a:lnTo>
                  <a:lnTo>
                    <a:pt x="23" y="16"/>
                  </a:lnTo>
                  <a:lnTo>
                    <a:pt x="17" y="18"/>
                  </a:lnTo>
                  <a:lnTo>
                    <a:pt x="17"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6" name="Freeform 200">
              <a:extLst>
                <a:ext uri="{FF2B5EF4-FFF2-40B4-BE49-F238E27FC236}">
                  <a16:creationId xmlns:a16="http://schemas.microsoft.com/office/drawing/2014/main" id="{CB9DEE81-7890-4657-BB35-3A22C3BE7FF1}"/>
                </a:ext>
              </a:extLst>
            </p:cNvPr>
            <p:cNvSpPr>
              <a:spLocks noEditPoints="1"/>
            </p:cNvSpPr>
            <p:nvPr/>
          </p:nvSpPr>
          <p:spPr bwMode="auto">
            <a:xfrm>
              <a:off x="5808663" y="1781175"/>
              <a:ext cx="79375" cy="60325"/>
            </a:xfrm>
            <a:custGeom>
              <a:avLst/>
              <a:gdLst/>
              <a:ahLst/>
              <a:cxnLst>
                <a:cxn ang="0">
                  <a:pos x="142" y="17"/>
                </a:cxn>
                <a:cxn ang="0">
                  <a:pos x="148" y="22"/>
                </a:cxn>
                <a:cxn ang="0">
                  <a:pos x="150" y="28"/>
                </a:cxn>
                <a:cxn ang="0">
                  <a:pos x="149" y="44"/>
                </a:cxn>
                <a:cxn ang="0">
                  <a:pos x="142" y="76"/>
                </a:cxn>
                <a:cxn ang="0">
                  <a:pos x="142" y="88"/>
                </a:cxn>
                <a:cxn ang="0">
                  <a:pos x="142" y="101"/>
                </a:cxn>
                <a:cxn ang="0">
                  <a:pos x="140" y="106"/>
                </a:cxn>
                <a:cxn ang="0">
                  <a:pos x="135" y="112"/>
                </a:cxn>
                <a:cxn ang="0">
                  <a:pos x="125" y="112"/>
                </a:cxn>
                <a:cxn ang="0">
                  <a:pos x="117" y="115"/>
                </a:cxn>
                <a:cxn ang="0">
                  <a:pos x="89" y="110"/>
                </a:cxn>
                <a:cxn ang="0">
                  <a:pos x="33" y="104"/>
                </a:cxn>
                <a:cxn ang="0">
                  <a:pos x="8" y="98"/>
                </a:cxn>
                <a:cxn ang="0">
                  <a:pos x="5" y="93"/>
                </a:cxn>
                <a:cxn ang="0">
                  <a:pos x="0" y="79"/>
                </a:cxn>
                <a:cxn ang="0">
                  <a:pos x="0" y="59"/>
                </a:cxn>
                <a:cxn ang="0">
                  <a:pos x="4" y="25"/>
                </a:cxn>
                <a:cxn ang="0">
                  <a:pos x="4" y="13"/>
                </a:cxn>
                <a:cxn ang="0">
                  <a:pos x="18" y="4"/>
                </a:cxn>
                <a:cxn ang="0">
                  <a:pos x="35" y="0"/>
                </a:cxn>
                <a:cxn ang="0">
                  <a:pos x="52" y="1"/>
                </a:cxn>
                <a:cxn ang="0">
                  <a:pos x="89" y="10"/>
                </a:cxn>
                <a:cxn ang="0">
                  <a:pos x="117" y="17"/>
                </a:cxn>
                <a:cxn ang="0">
                  <a:pos x="134" y="19"/>
                </a:cxn>
                <a:cxn ang="0">
                  <a:pos x="142" y="17"/>
                </a:cxn>
                <a:cxn ang="0">
                  <a:pos x="20" y="22"/>
                </a:cxn>
                <a:cxn ang="0">
                  <a:pos x="13" y="54"/>
                </a:cxn>
                <a:cxn ang="0">
                  <a:pos x="12" y="71"/>
                </a:cxn>
                <a:cxn ang="0">
                  <a:pos x="15" y="81"/>
                </a:cxn>
                <a:cxn ang="0">
                  <a:pos x="18" y="83"/>
                </a:cxn>
                <a:cxn ang="0">
                  <a:pos x="31" y="88"/>
                </a:cxn>
                <a:cxn ang="0">
                  <a:pos x="52" y="93"/>
                </a:cxn>
                <a:cxn ang="0">
                  <a:pos x="67" y="96"/>
                </a:cxn>
                <a:cxn ang="0">
                  <a:pos x="105" y="96"/>
                </a:cxn>
                <a:cxn ang="0">
                  <a:pos x="122" y="100"/>
                </a:cxn>
                <a:cxn ang="0">
                  <a:pos x="126" y="92"/>
                </a:cxn>
                <a:cxn ang="0">
                  <a:pos x="132" y="76"/>
                </a:cxn>
                <a:cxn ang="0">
                  <a:pos x="133" y="47"/>
                </a:cxn>
                <a:cxn ang="0">
                  <a:pos x="132" y="30"/>
                </a:cxn>
                <a:cxn ang="0">
                  <a:pos x="118" y="31"/>
                </a:cxn>
                <a:cxn ang="0">
                  <a:pos x="91" y="25"/>
                </a:cxn>
                <a:cxn ang="0">
                  <a:pos x="63" y="16"/>
                </a:cxn>
                <a:cxn ang="0">
                  <a:pos x="49" y="14"/>
                </a:cxn>
                <a:cxn ang="0">
                  <a:pos x="34" y="16"/>
                </a:cxn>
                <a:cxn ang="0">
                  <a:pos x="20" y="22"/>
                </a:cxn>
              </a:cxnLst>
              <a:rect l="0" t="0" r="r" b="b"/>
              <a:pathLst>
                <a:path w="150" h="115">
                  <a:moveTo>
                    <a:pt x="142" y="17"/>
                  </a:moveTo>
                  <a:lnTo>
                    <a:pt x="142" y="17"/>
                  </a:lnTo>
                  <a:lnTo>
                    <a:pt x="145" y="20"/>
                  </a:lnTo>
                  <a:lnTo>
                    <a:pt x="148" y="22"/>
                  </a:lnTo>
                  <a:lnTo>
                    <a:pt x="149" y="25"/>
                  </a:lnTo>
                  <a:lnTo>
                    <a:pt x="150" y="28"/>
                  </a:lnTo>
                  <a:lnTo>
                    <a:pt x="150" y="36"/>
                  </a:lnTo>
                  <a:lnTo>
                    <a:pt x="149" y="44"/>
                  </a:lnTo>
                  <a:lnTo>
                    <a:pt x="144" y="65"/>
                  </a:lnTo>
                  <a:lnTo>
                    <a:pt x="142" y="76"/>
                  </a:lnTo>
                  <a:lnTo>
                    <a:pt x="142" y="88"/>
                  </a:lnTo>
                  <a:lnTo>
                    <a:pt x="142" y="88"/>
                  </a:lnTo>
                  <a:lnTo>
                    <a:pt x="142" y="95"/>
                  </a:lnTo>
                  <a:lnTo>
                    <a:pt x="142" y="101"/>
                  </a:lnTo>
                  <a:lnTo>
                    <a:pt x="141" y="104"/>
                  </a:lnTo>
                  <a:lnTo>
                    <a:pt x="140" y="106"/>
                  </a:lnTo>
                  <a:lnTo>
                    <a:pt x="138" y="110"/>
                  </a:lnTo>
                  <a:lnTo>
                    <a:pt x="135" y="112"/>
                  </a:lnTo>
                  <a:lnTo>
                    <a:pt x="135" y="112"/>
                  </a:lnTo>
                  <a:lnTo>
                    <a:pt x="125" y="112"/>
                  </a:lnTo>
                  <a:lnTo>
                    <a:pt x="117" y="115"/>
                  </a:lnTo>
                  <a:lnTo>
                    <a:pt x="117" y="115"/>
                  </a:lnTo>
                  <a:lnTo>
                    <a:pt x="103" y="112"/>
                  </a:lnTo>
                  <a:lnTo>
                    <a:pt x="89" y="110"/>
                  </a:lnTo>
                  <a:lnTo>
                    <a:pt x="61" y="107"/>
                  </a:lnTo>
                  <a:lnTo>
                    <a:pt x="33" y="104"/>
                  </a:lnTo>
                  <a:lnTo>
                    <a:pt x="20" y="102"/>
                  </a:lnTo>
                  <a:lnTo>
                    <a:pt x="8" y="98"/>
                  </a:lnTo>
                  <a:lnTo>
                    <a:pt x="8" y="98"/>
                  </a:lnTo>
                  <a:lnTo>
                    <a:pt x="5" y="93"/>
                  </a:lnTo>
                  <a:lnTo>
                    <a:pt x="3" y="88"/>
                  </a:lnTo>
                  <a:lnTo>
                    <a:pt x="0" y="79"/>
                  </a:lnTo>
                  <a:lnTo>
                    <a:pt x="0" y="69"/>
                  </a:lnTo>
                  <a:lnTo>
                    <a:pt x="0" y="59"/>
                  </a:lnTo>
                  <a:lnTo>
                    <a:pt x="3" y="37"/>
                  </a:lnTo>
                  <a:lnTo>
                    <a:pt x="4" y="25"/>
                  </a:lnTo>
                  <a:lnTo>
                    <a:pt x="4" y="13"/>
                  </a:lnTo>
                  <a:lnTo>
                    <a:pt x="4" y="13"/>
                  </a:lnTo>
                  <a:lnTo>
                    <a:pt x="11" y="7"/>
                  </a:lnTo>
                  <a:lnTo>
                    <a:pt x="18" y="4"/>
                  </a:lnTo>
                  <a:lnTo>
                    <a:pt x="27" y="0"/>
                  </a:lnTo>
                  <a:lnTo>
                    <a:pt x="35" y="0"/>
                  </a:lnTo>
                  <a:lnTo>
                    <a:pt x="44" y="0"/>
                  </a:lnTo>
                  <a:lnTo>
                    <a:pt x="52" y="1"/>
                  </a:lnTo>
                  <a:lnTo>
                    <a:pt x="70" y="5"/>
                  </a:lnTo>
                  <a:lnTo>
                    <a:pt x="89" y="10"/>
                  </a:lnTo>
                  <a:lnTo>
                    <a:pt x="107" y="15"/>
                  </a:lnTo>
                  <a:lnTo>
                    <a:pt x="117" y="17"/>
                  </a:lnTo>
                  <a:lnTo>
                    <a:pt x="125" y="19"/>
                  </a:lnTo>
                  <a:lnTo>
                    <a:pt x="134" y="19"/>
                  </a:lnTo>
                  <a:lnTo>
                    <a:pt x="142" y="17"/>
                  </a:lnTo>
                  <a:lnTo>
                    <a:pt x="142" y="17"/>
                  </a:lnTo>
                  <a:close/>
                  <a:moveTo>
                    <a:pt x="20" y="22"/>
                  </a:moveTo>
                  <a:lnTo>
                    <a:pt x="20" y="22"/>
                  </a:lnTo>
                  <a:lnTo>
                    <a:pt x="17" y="37"/>
                  </a:lnTo>
                  <a:lnTo>
                    <a:pt x="13" y="54"/>
                  </a:lnTo>
                  <a:lnTo>
                    <a:pt x="12" y="62"/>
                  </a:lnTo>
                  <a:lnTo>
                    <a:pt x="12" y="71"/>
                  </a:lnTo>
                  <a:lnTo>
                    <a:pt x="14" y="77"/>
                  </a:lnTo>
                  <a:lnTo>
                    <a:pt x="15" y="81"/>
                  </a:lnTo>
                  <a:lnTo>
                    <a:pt x="18" y="83"/>
                  </a:lnTo>
                  <a:lnTo>
                    <a:pt x="18" y="83"/>
                  </a:lnTo>
                  <a:lnTo>
                    <a:pt x="22" y="85"/>
                  </a:lnTo>
                  <a:lnTo>
                    <a:pt x="31" y="88"/>
                  </a:lnTo>
                  <a:lnTo>
                    <a:pt x="52" y="93"/>
                  </a:lnTo>
                  <a:lnTo>
                    <a:pt x="52" y="93"/>
                  </a:lnTo>
                  <a:lnTo>
                    <a:pt x="59" y="96"/>
                  </a:lnTo>
                  <a:lnTo>
                    <a:pt x="67" y="96"/>
                  </a:lnTo>
                  <a:lnTo>
                    <a:pt x="85" y="96"/>
                  </a:lnTo>
                  <a:lnTo>
                    <a:pt x="105" y="96"/>
                  </a:lnTo>
                  <a:lnTo>
                    <a:pt x="113" y="98"/>
                  </a:lnTo>
                  <a:lnTo>
                    <a:pt x="122" y="100"/>
                  </a:lnTo>
                  <a:lnTo>
                    <a:pt x="122" y="100"/>
                  </a:lnTo>
                  <a:lnTo>
                    <a:pt x="126" y="92"/>
                  </a:lnTo>
                  <a:lnTo>
                    <a:pt x="129" y="85"/>
                  </a:lnTo>
                  <a:lnTo>
                    <a:pt x="132" y="76"/>
                  </a:lnTo>
                  <a:lnTo>
                    <a:pt x="133" y="67"/>
                  </a:lnTo>
                  <a:lnTo>
                    <a:pt x="133" y="47"/>
                  </a:lnTo>
                  <a:lnTo>
                    <a:pt x="132" y="30"/>
                  </a:lnTo>
                  <a:lnTo>
                    <a:pt x="132" y="30"/>
                  </a:lnTo>
                  <a:lnTo>
                    <a:pt x="125" y="31"/>
                  </a:lnTo>
                  <a:lnTo>
                    <a:pt x="118" y="31"/>
                  </a:lnTo>
                  <a:lnTo>
                    <a:pt x="105" y="28"/>
                  </a:lnTo>
                  <a:lnTo>
                    <a:pt x="91" y="25"/>
                  </a:lnTo>
                  <a:lnTo>
                    <a:pt x="77" y="20"/>
                  </a:lnTo>
                  <a:lnTo>
                    <a:pt x="63" y="16"/>
                  </a:lnTo>
                  <a:lnTo>
                    <a:pt x="55" y="15"/>
                  </a:lnTo>
                  <a:lnTo>
                    <a:pt x="49" y="14"/>
                  </a:lnTo>
                  <a:lnTo>
                    <a:pt x="42" y="14"/>
                  </a:lnTo>
                  <a:lnTo>
                    <a:pt x="34" y="16"/>
                  </a:lnTo>
                  <a:lnTo>
                    <a:pt x="28" y="19"/>
                  </a:lnTo>
                  <a:lnTo>
                    <a:pt x="20" y="22"/>
                  </a:lnTo>
                  <a:lnTo>
                    <a:pt x="20" y="22"/>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7" name="Freeform 201">
              <a:extLst>
                <a:ext uri="{FF2B5EF4-FFF2-40B4-BE49-F238E27FC236}">
                  <a16:creationId xmlns:a16="http://schemas.microsoft.com/office/drawing/2014/main" id="{738A190B-0C42-4AE7-98E3-D5400538CC85}"/>
                </a:ext>
              </a:extLst>
            </p:cNvPr>
            <p:cNvSpPr/>
            <p:nvPr/>
          </p:nvSpPr>
          <p:spPr bwMode="auto">
            <a:xfrm>
              <a:off x="5746751" y="1789113"/>
              <a:ext cx="28575" cy="26988"/>
            </a:xfrm>
            <a:custGeom>
              <a:avLst/>
              <a:gdLst/>
              <a:ahLst/>
              <a:cxnLst>
                <a:cxn ang="0">
                  <a:pos x="53" y="9"/>
                </a:cxn>
                <a:cxn ang="0">
                  <a:pos x="53" y="9"/>
                </a:cxn>
                <a:cxn ang="0">
                  <a:pos x="50" y="15"/>
                </a:cxn>
                <a:cxn ang="0">
                  <a:pos x="46" y="20"/>
                </a:cxn>
                <a:cxn ang="0">
                  <a:pos x="39" y="28"/>
                </a:cxn>
                <a:cxn ang="0">
                  <a:pos x="34" y="32"/>
                </a:cxn>
                <a:cxn ang="0">
                  <a:pos x="31" y="38"/>
                </a:cxn>
                <a:cxn ang="0">
                  <a:pos x="29" y="43"/>
                </a:cxn>
                <a:cxn ang="0">
                  <a:pos x="29" y="52"/>
                </a:cxn>
                <a:cxn ang="0">
                  <a:pos x="29" y="52"/>
                </a:cxn>
                <a:cxn ang="0">
                  <a:pos x="26" y="52"/>
                </a:cxn>
                <a:cxn ang="0">
                  <a:pos x="25" y="51"/>
                </a:cxn>
                <a:cxn ang="0">
                  <a:pos x="24" y="50"/>
                </a:cxn>
                <a:cxn ang="0">
                  <a:pos x="22" y="50"/>
                </a:cxn>
                <a:cxn ang="0">
                  <a:pos x="22" y="50"/>
                </a:cxn>
                <a:cxn ang="0">
                  <a:pos x="21" y="46"/>
                </a:cxn>
                <a:cxn ang="0">
                  <a:pos x="21" y="42"/>
                </a:cxn>
                <a:cxn ang="0">
                  <a:pos x="22" y="33"/>
                </a:cxn>
                <a:cxn ang="0">
                  <a:pos x="27" y="16"/>
                </a:cxn>
                <a:cxn ang="0">
                  <a:pos x="27" y="16"/>
                </a:cxn>
                <a:cxn ang="0">
                  <a:pos x="21" y="18"/>
                </a:cxn>
                <a:cxn ang="0">
                  <a:pos x="16" y="18"/>
                </a:cxn>
                <a:cxn ang="0">
                  <a:pos x="11" y="18"/>
                </a:cxn>
                <a:cxn ang="0">
                  <a:pos x="7" y="18"/>
                </a:cxn>
                <a:cxn ang="0">
                  <a:pos x="2" y="16"/>
                </a:cxn>
                <a:cxn ang="0">
                  <a:pos x="0" y="13"/>
                </a:cxn>
                <a:cxn ang="0">
                  <a:pos x="0" y="8"/>
                </a:cxn>
                <a:cxn ang="0">
                  <a:pos x="0" y="8"/>
                </a:cxn>
                <a:cxn ang="0">
                  <a:pos x="1" y="6"/>
                </a:cxn>
                <a:cxn ang="0">
                  <a:pos x="2" y="5"/>
                </a:cxn>
                <a:cxn ang="0">
                  <a:pos x="8" y="1"/>
                </a:cxn>
                <a:cxn ang="0">
                  <a:pos x="15" y="0"/>
                </a:cxn>
                <a:cxn ang="0">
                  <a:pos x="23" y="0"/>
                </a:cxn>
                <a:cxn ang="0">
                  <a:pos x="32" y="1"/>
                </a:cxn>
                <a:cxn ang="0">
                  <a:pos x="40" y="3"/>
                </a:cxn>
                <a:cxn ang="0">
                  <a:pos x="47" y="6"/>
                </a:cxn>
                <a:cxn ang="0">
                  <a:pos x="53" y="9"/>
                </a:cxn>
                <a:cxn ang="0">
                  <a:pos x="53" y="9"/>
                </a:cxn>
              </a:cxnLst>
              <a:rect l="0" t="0" r="r" b="b"/>
              <a:pathLst>
                <a:path w="52" h="52">
                  <a:moveTo>
                    <a:pt x="53" y="9"/>
                  </a:moveTo>
                  <a:lnTo>
                    <a:pt x="53" y="9"/>
                  </a:lnTo>
                  <a:lnTo>
                    <a:pt x="50" y="15"/>
                  </a:lnTo>
                  <a:lnTo>
                    <a:pt x="46" y="20"/>
                  </a:lnTo>
                  <a:lnTo>
                    <a:pt x="39" y="28"/>
                  </a:lnTo>
                  <a:lnTo>
                    <a:pt x="34" y="32"/>
                  </a:lnTo>
                  <a:lnTo>
                    <a:pt x="31" y="38"/>
                  </a:lnTo>
                  <a:lnTo>
                    <a:pt x="29" y="43"/>
                  </a:lnTo>
                  <a:lnTo>
                    <a:pt x="29" y="52"/>
                  </a:lnTo>
                  <a:lnTo>
                    <a:pt x="29" y="52"/>
                  </a:lnTo>
                  <a:lnTo>
                    <a:pt x="26" y="52"/>
                  </a:lnTo>
                  <a:lnTo>
                    <a:pt x="25" y="51"/>
                  </a:lnTo>
                  <a:lnTo>
                    <a:pt x="24" y="50"/>
                  </a:lnTo>
                  <a:lnTo>
                    <a:pt x="22" y="50"/>
                  </a:lnTo>
                  <a:lnTo>
                    <a:pt x="22" y="50"/>
                  </a:lnTo>
                  <a:lnTo>
                    <a:pt x="21" y="46"/>
                  </a:lnTo>
                  <a:lnTo>
                    <a:pt x="21" y="42"/>
                  </a:lnTo>
                  <a:lnTo>
                    <a:pt x="22" y="33"/>
                  </a:lnTo>
                  <a:lnTo>
                    <a:pt x="27" y="16"/>
                  </a:lnTo>
                  <a:lnTo>
                    <a:pt x="27" y="16"/>
                  </a:lnTo>
                  <a:lnTo>
                    <a:pt x="21" y="18"/>
                  </a:lnTo>
                  <a:lnTo>
                    <a:pt x="16" y="18"/>
                  </a:lnTo>
                  <a:lnTo>
                    <a:pt x="11" y="18"/>
                  </a:lnTo>
                  <a:lnTo>
                    <a:pt x="7" y="18"/>
                  </a:lnTo>
                  <a:lnTo>
                    <a:pt x="2" y="16"/>
                  </a:lnTo>
                  <a:lnTo>
                    <a:pt x="0" y="13"/>
                  </a:lnTo>
                  <a:lnTo>
                    <a:pt x="0" y="8"/>
                  </a:lnTo>
                  <a:lnTo>
                    <a:pt x="0" y="8"/>
                  </a:lnTo>
                  <a:lnTo>
                    <a:pt x="1" y="6"/>
                  </a:lnTo>
                  <a:lnTo>
                    <a:pt x="2" y="5"/>
                  </a:lnTo>
                  <a:lnTo>
                    <a:pt x="8" y="1"/>
                  </a:lnTo>
                  <a:lnTo>
                    <a:pt x="15" y="0"/>
                  </a:lnTo>
                  <a:lnTo>
                    <a:pt x="23" y="0"/>
                  </a:lnTo>
                  <a:lnTo>
                    <a:pt x="32" y="1"/>
                  </a:lnTo>
                  <a:lnTo>
                    <a:pt x="40" y="3"/>
                  </a:lnTo>
                  <a:lnTo>
                    <a:pt x="47" y="6"/>
                  </a:lnTo>
                  <a:lnTo>
                    <a:pt x="53" y="9"/>
                  </a:lnTo>
                  <a:lnTo>
                    <a:pt x="53" y="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8" name="Freeform 202">
              <a:extLst>
                <a:ext uri="{FF2B5EF4-FFF2-40B4-BE49-F238E27FC236}">
                  <a16:creationId xmlns:a16="http://schemas.microsoft.com/office/drawing/2014/main" id="{189A9CFF-C4D9-4ABC-8AB1-9F250C8B5E0E}"/>
                </a:ext>
              </a:extLst>
            </p:cNvPr>
            <p:cNvSpPr>
              <a:spLocks noEditPoints="1"/>
            </p:cNvSpPr>
            <p:nvPr/>
          </p:nvSpPr>
          <p:spPr bwMode="auto">
            <a:xfrm>
              <a:off x="5894388" y="1792288"/>
              <a:ext cx="74613" cy="58738"/>
            </a:xfrm>
            <a:custGeom>
              <a:avLst/>
              <a:gdLst/>
              <a:ahLst/>
              <a:cxnLst>
                <a:cxn ang="0">
                  <a:pos x="139" y="17"/>
                </a:cxn>
                <a:cxn ang="0">
                  <a:pos x="134" y="39"/>
                </a:cxn>
                <a:cxn ang="0">
                  <a:pos x="132" y="81"/>
                </a:cxn>
                <a:cxn ang="0">
                  <a:pos x="130" y="101"/>
                </a:cxn>
                <a:cxn ang="0">
                  <a:pos x="125" y="106"/>
                </a:cxn>
                <a:cxn ang="0">
                  <a:pos x="110" y="110"/>
                </a:cxn>
                <a:cxn ang="0">
                  <a:pos x="100" y="110"/>
                </a:cxn>
                <a:cxn ang="0">
                  <a:pos x="56" y="106"/>
                </a:cxn>
                <a:cxn ang="0">
                  <a:pos x="52" y="104"/>
                </a:cxn>
                <a:cxn ang="0">
                  <a:pos x="39" y="98"/>
                </a:cxn>
                <a:cxn ang="0">
                  <a:pos x="33" y="97"/>
                </a:cxn>
                <a:cxn ang="0">
                  <a:pos x="15" y="94"/>
                </a:cxn>
                <a:cxn ang="0">
                  <a:pos x="8" y="92"/>
                </a:cxn>
                <a:cxn ang="0">
                  <a:pos x="3" y="86"/>
                </a:cxn>
                <a:cxn ang="0">
                  <a:pos x="0" y="50"/>
                </a:cxn>
                <a:cxn ang="0">
                  <a:pos x="0" y="15"/>
                </a:cxn>
                <a:cxn ang="0">
                  <a:pos x="6" y="8"/>
                </a:cxn>
                <a:cxn ang="0">
                  <a:pos x="13" y="1"/>
                </a:cxn>
                <a:cxn ang="0">
                  <a:pos x="41" y="0"/>
                </a:cxn>
                <a:cxn ang="0">
                  <a:pos x="70" y="1"/>
                </a:cxn>
                <a:cxn ang="0">
                  <a:pos x="76" y="2"/>
                </a:cxn>
                <a:cxn ang="0">
                  <a:pos x="86" y="7"/>
                </a:cxn>
                <a:cxn ang="0">
                  <a:pos x="92" y="8"/>
                </a:cxn>
                <a:cxn ang="0">
                  <a:pos x="103" y="8"/>
                </a:cxn>
                <a:cxn ang="0">
                  <a:pos x="123" y="8"/>
                </a:cxn>
                <a:cxn ang="0">
                  <a:pos x="134" y="13"/>
                </a:cxn>
                <a:cxn ang="0">
                  <a:pos x="139" y="17"/>
                </a:cxn>
                <a:cxn ang="0">
                  <a:pos x="24" y="15"/>
                </a:cxn>
                <a:cxn ang="0">
                  <a:pos x="15" y="29"/>
                </a:cxn>
                <a:cxn ang="0">
                  <a:pos x="10" y="49"/>
                </a:cxn>
                <a:cxn ang="0">
                  <a:pos x="12" y="50"/>
                </a:cxn>
                <a:cxn ang="0">
                  <a:pos x="18" y="51"/>
                </a:cxn>
                <a:cxn ang="0">
                  <a:pos x="19" y="53"/>
                </a:cxn>
                <a:cxn ang="0">
                  <a:pos x="15" y="53"/>
                </a:cxn>
                <a:cxn ang="0">
                  <a:pos x="11" y="54"/>
                </a:cxn>
                <a:cxn ang="0">
                  <a:pos x="17" y="79"/>
                </a:cxn>
                <a:cxn ang="0">
                  <a:pos x="28" y="83"/>
                </a:cxn>
                <a:cxn ang="0">
                  <a:pos x="52" y="91"/>
                </a:cxn>
                <a:cxn ang="0">
                  <a:pos x="77" y="94"/>
                </a:cxn>
                <a:cxn ang="0">
                  <a:pos x="116" y="95"/>
                </a:cxn>
                <a:cxn ang="0">
                  <a:pos x="119" y="78"/>
                </a:cxn>
                <a:cxn ang="0">
                  <a:pos x="123" y="41"/>
                </a:cxn>
                <a:cxn ang="0">
                  <a:pos x="122" y="23"/>
                </a:cxn>
                <a:cxn ang="0">
                  <a:pos x="106" y="22"/>
                </a:cxn>
                <a:cxn ang="0">
                  <a:pos x="70" y="16"/>
                </a:cxn>
                <a:cxn ang="0">
                  <a:pos x="50" y="14"/>
                </a:cxn>
                <a:cxn ang="0">
                  <a:pos x="24" y="15"/>
                </a:cxn>
              </a:cxnLst>
              <a:rect l="0" t="0" r="r" b="b"/>
              <a:pathLst>
                <a:path w="139" h="110">
                  <a:moveTo>
                    <a:pt x="139" y="17"/>
                  </a:moveTo>
                  <a:lnTo>
                    <a:pt x="139" y="17"/>
                  </a:lnTo>
                  <a:lnTo>
                    <a:pt x="137" y="29"/>
                  </a:lnTo>
                  <a:lnTo>
                    <a:pt x="134" y="39"/>
                  </a:lnTo>
                  <a:lnTo>
                    <a:pt x="132" y="61"/>
                  </a:lnTo>
                  <a:lnTo>
                    <a:pt x="132" y="81"/>
                  </a:lnTo>
                  <a:lnTo>
                    <a:pt x="131" y="91"/>
                  </a:lnTo>
                  <a:lnTo>
                    <a:pt x="130" y="101"/>
                  </a:lnTo>
                  <a:lnTo>
                    <a:pt x="130" y="101"/>
                  </a:lnTo>
                  <a:lnTo>
                    <a:pt x="125" y="106"/>
                  </a:lnTo>
                  <a:lnTo>
                    <a:pt x="118" y="109"/>
                  </a:lnTo>
                  <a:lnTo>
                    <a:pt x="110" y="110"/>
                  </a:lnTo>
                  <a:lnTo>
                    <a:pt x="100" y="110"/>
                  </a:lnTo>
                  <a:lnTo>
                    <a:pt x="100" y="110"/>
                  </a:lnTo>
                  <a:lnTo>
                    <a:pt x="77" y="108"/>
                  </a:lnTo>
                  <a:lnTo>
                    <a:pt x="56" y="106"/>
                  </a:lnTo>
                  <a:lnTo>
                    <a:pt x="56" y="106"/>
                  </a:lnTo>
                  <a:lnTo>
                    <a:pt x="52" y="104"/>
                  </a:lnTo>
                  <a:lnTo>
                    <a:pt x="46" y="101"/>
                  </a:lnTo>
                  <a:lnTo>
                    <a:pt x="39" y="98"/>
                  </a:lnTo>
                  <a:lnTo>
                    <a:pt x="33" y="97"/>
                  </a:lnTo>
                  <a:lnTo>
                    <a:pt x="33" y="97"/>
                  </a:lnTo>
                  <a:lnTo>
                    <a:pt x="22" y="95"/>
                  </a:lnTo>
                  <a:lnTo>
                    <a:pt x="15" y="94"/>
                  </a:lnTo>
                  <a:lnTo>
                    <a:pt x="10" y="94"/>
                  </a:lnTo>
                  <a:lnTo>
                    <a:pt x="8" y="92"/>
                  </a:lnTo>
                  <a:lnTo>
                    <a:pt x="5" y="90"/>
                  </a:lnTo>
                  <a:lnTo>
                    <a:pt x="3" y="86"/>
                  </a:lnTo>
                  <a:lnTo>
                    <a:pt x="3" y="86"/>
                  </a:lnTo>
                  <a:lnTo>
                    <a:pt x="0" y="50"/>
                  </a:lnTo>
                  <a:lnTo>
                    <a:pt x="0" y="33"/>
                  </a:lnTo>
                  <a:lnTo>
                    <a:pt x="0" y="15"/>
                  </a:lnTo>
                  <a:lnTo>
                    <a:pt x="0" y="15"/>
                  </a:lnTo>
                  <a:lnTo>
                    <a:pt x="6" y="8"/>
                  </a:lnTo>
                  <a:lnTo>
                    <a:pt x="13" y="1"/>
                  </a:lnTo>
                  <a:lnTo>
                    <a:pt x="13" y="1"/>
                  </a:lnTo>
                  <a:lnTo>
                    <a:pt x="26" y="1"/>
                  </a:lnTo>
                  <a:lnTo>
                    <a:pt x="41" y="0"/>
                  </a:lnTo>
                  <a:lnTo>
                    <a:pt x="56" y="0"/>
                  </a:lnTo>
                  <a:lnTo>
                    <a:pt x="70" y="1"/>
                  </a:lnTo>
                  <a:lnTo>
                    <a:pt x="70" y="1"/>
                  </a:lnTo>
                  <a:lnTo>
                    <a:pt x="76" y="2"/>
                  </a:lnTo>
                  <a:lnTo>
                    <a:pt x="81" y="4"/>
                  </a:lnTo>
                  <a:lnTo>
                    <a:pt x="86" y="7"/>
                  </a:lnTo>
                  <a:lnTo>
                    <a:pt x="92" y="8"/>
                  </a:lnTo>
                  <a:lnTo>
                    <a:pt x="92" y="8"/>
                  </a:lnTo>
                  <a:lnTo>
                    <a:pt x="97" y="8"/>
                  </a:lnTo>
                  <a:lnTo>
                    <a:pt x="103" y="8"/>
                  </a:lnTo>
                  <a:lnTo>
                    <a:pt x="116" y="8"/>
                  </a:lnTo>
                  <a:lnTo>
                    <a:pt x="123" y="8"/>
                  </a:lnTo>
                  <a:lnTo>
                    <a:pt x="129" y="10"/>
                  </a:lnTo>
                  <a:lnTo>
                    <a:pt x="134" y="13"/>
                  </a:lnTo>
                  <a:lnTo>
                    <a:pt x="139" y="17"/>
                  </a:lnTo>
                  <a:lnTo>
                    <a:pt x="139" y="17"/>
                  </a:lnTo>
                  <a:close/>
                  <a:moveTo>
                    <a:pt x="24" y="15"/>
                  </a:moveTo>
                  <a:lnTo>
                    <a:pt x="24" y="15"/>
                  </a:lnTo>
                  <a:lnTo>
                    <a:pt x="19" y="21"/>
                  </a:lnTo>
                  <a:lnTo>
                    <a:pt x="15" y="29"/>
                  </a:lnTo>
                  <a:lnTo>
                    <a:pt x="11" y="38"/>
                  </a:lnTo>
                  <a:lnTo>
                    <a:pt x="10" y="49"/>
                  </a:lnTo>
                  <a:lnTo>
                    <a:pt x="10" y="49"/>
                  </a:lnTo>
                  <a:lnTo>
                    <a:pt x="12" y="50"/>
                  </a:lnTo>
                  <a:lnTo>
                    <a:pt x="16" y="50"/>
                  </a:lnTo>
                  <a:lnTo>
                    <a:pt x="18" y="51"/>
                  </a:lnTo>
                  <a:lnTo>
                    <a:pt x="19" y="52"/>
                  </a:lnTo>
                  <a:lnTo>
                    <a:pt x="19" y="53"/>
                  </a:lnTo>
                  <a:lnTo>
                    <a:pt x="19" y="53"/>
                  </a:lnTo>
                  <a:lnTo>
                    <a:pt x="15" y="53"/>
                  </a:lnTo>
                  <a:lnTo>
                    <a:pt x="11" y="54"/>
                  </a:lnTo>
                  <a:lnTo>
                    <a:pt x="11" y="54"/>
                  </a:lnTo>
                  <a:lnTo>
                    <a:pt x="13" y="67"/>
                  </a:lnTo>
                  <a:lnTo>
                    <a:pt x="17" y="79"/>
                  </a:lnTo>
                  <a:lnTo>
                    <a:pt x="17" y="79"/>
                  </a:lnTo>
                  <a:lnTo>
                    <a:pt x="28" y="83"/>
                  </a:lnTo>
                  <a:lnTo>
                    <a:pt x="40" y="87"/>
                  </a:lnTo>
                  <a:lnTo>
                    <a:pt x="52" y="91"/>
                  </a:lnTo>
                  <a:lnTo>
                    <a:pt x="64" y="93"/>
                  </a:lnTo>
                  <a:lnTo>
                    <a:pt x="77" y="94"/>
                  </a:lnTo>
                  <a:lnTo>
                    <a:pt x="89" y="95"/>
                  </a:lnTo>
                  <a:lnTo>
                    <a:pt x="116" y="95"/>
                  </a:lnTo>
                  <a:lnTo>
                    <a:pt x="116" y="95"/>
                  </a:lnTo>
                  <a:lnTo>
                    <a:pt x="119" y="78"/>
                  </a:lnTo>
                  <a:lnTo>
                    <a:pt x="122" y="60"/>
                  </a:lnTo>
                  <a:lnTo>
                    <a:pt x="123" y="41"/>
                  </a:lnTo>
                  <a:lnTo>
                    <a:pt x="123" y="32"/>
                  </a:lnTo>
                  <a:lnTo>
                    <a:pt x="122" y="23"/>
                  </a:lnTo>
                  <a:lnTo>
                    <a:pt x="122" y="23"/>
                  </a:lnTo>
                  <a:lnTo>
                    <a:pt x="106" y="22"/>
                  </a:lnTo>
                  <a:lnTo>
                    <a:pt x="92" y="20"/>
                  </a:lnTo>
                  <a:lnTo>
                    <a:pt x="70" y="16"/>
                  </a:lnTo>
                  <a:lnTo>
                    <a:pt x="61" y="15"/>
                  </a:lnTo>
                  <a:lnTo>
                    <a:pt x="50" y="14"/>
                  </a:lnTo>
                  <a:lnTo>
                    <a:pt x="38" y="14"/>
                  </a:lnTo>
                  <a:lnTo>
                    <a:pt x="24" y="15"/>
                  </a:lnTo>
                  <a:lnTo>
                    <a:pt x="24" y="1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9" name="Freeform 203">
              <a:extLst>
                <a:ext uri="{FF2B5EF4-FFF2-40B4-BE49-F238E27FC236}">
                  <a16:creationId xmlns:a16="http://schemas.microsoft.com/office/drawing/2014/main" id="{D142D25C-159F-47EC-A9E0-93DA628318C3}"/>
                </a:ext>
              </a:extLst>
            </p:cNvPr>
            <p:cNvSpPr>
              <a:spLocks noEditPoints="1"/>
            </p:cNvSpPr>
            <p:nvPr/>
          </p:nvSpPr>
          <p:spPr bwMode="auto">
            <a:xfrm>
              <a:off x="5835651" y="1795463"/>
              <a:ext cx="23813" cy="33338"/>
            </a:xfrm>
            <a:custGeom>
              <a:avLst/>
              <a:gdLst/>
              <a:ahLst/>
              <a:cxnLst>
                <a:cxn ang="0">
                  <a:pos x="31" y="30"/>
                </a:cxn>
                <a:cxn ang="0">
                  <a:pos x="40" y="42"/>
                </a:cxn>
                <a:cxn ang="0">
                  <a:pos x="42" y="51"/>
                </a:cxn>
                <a:cxn ang="0">
                  <a:pos x="42" y="56"/>
                </a:cxn>
                <a:cxn ang="0">
                  <a:pos x="31" y="63"/>
                </a:cxn>
                <a:cxn ang="0">
                  <a:pos x="29" y="62"/>
                </a:cxn>
                <a:cxn ang="0">
                  <a:pos x="17" y="61"/>
                </a:cxn>
                <a:cxn ang="0">
                  <a:pos x="5" y="57"/>
                </a:cxn>
                <a:cxn ang="0">
                  <a:pos x="1" y="55"/>
                </a:cxn>
                <a:cxn ang="0">
                  <a:pos x="0" y="40"/>
                </a:cxn>
                <a:cxn ang="0">
                  <a:pos x="3" y="33"/>
                </a:cxn>
                <a:cxn ang="0">
                  <a:pos x="9" y="29"/>
                </a:cxn>
                <a:cxn ang="0">
                  <a:pos x="8" y="25"/>
                </a:cxn>
                <a:cxn ang="0">
                  <a:pos x="9" y="16"/>
                </a:cxn>
                <a:cxn ang="0">
                  <a:pos x="13" y="10"/>
                </a:cxn>
                <a:cxn ang="0">
                  <a:pos x="23" y="2"/>
                </a:cxn>
                <a:cxn ang="0">
                  <a:pos x="33" y="0"/>
                </a:cxn>
                <a:cxn ang="0">
                  <a:pos x="39" y="1"/>
                </a:cxn>
                <a:cxn ang="0">
                  <a:pos x="44" y="5"/>
                </a:cxn>
                <a:cxn ang="0">
                  <a:pos x="45" y="10"/>
                </a:cxn>
                <a:cxn ang="0">
                  <a:pos x="45" y="16"/>
                </a:cxn>
                <a:cxn ang="0">
                  <a:pos x="42" y="21"/>
                </a:cxn>
                <a:cxn ang="0">
                  <a:pos x="31" y="30"/>
                </a:cxn>
                <a:cxn ang="0">
                  <a:pos x="21" y="21"/>
                </a:cxn>
                <a:cxn ang="0">
                  <a:pos x="24" y="21"/>
                </a:cxn>
                <a:cxn ang="0">
                  <a:pos x="31" y="17"/>
                </a:cxn>
                <a:cxn ang="0">
                  <a:pos x="32" y="14"/>
                </a:cxn>
                <a:cxn ang="0">
                  <a:pos x="25" y="14"/>
                </a:cxn>
                <a:cxn ang="0">
                  <a:pos x="22" y="16"/>
                </a:cxn>
                <a:cxn ang="0">
                  <a:pos x="21" y="21"/>
                </a:cxn>
                <a:cxn ang="0">
                  <a:pos x="10" y="38"/>
                </a:cxn>
                <a:cxn ang="0">
                  <a:pos x="11" y="42"/>
                </a:cxn>
                <a:cxn ang="0">
                  <a:pos x="16" y="51"/>
                </a:cxn>
                <a:cxn ang="0">
                  <a:pos x="20" y="50"/>
                </a:cxn>
                <a:cxn ang="0">
                  <a:pos x="27" y="49"/>
                </a:cxn>
                <a:cxn ang="0">
                  <a:pos x="30" y="47"/>
                </a:cxn>
                <a:cxn ang="0">
                  <a:pos x="21" y="39"/>
                </a:cxn>
                <a:cxn ang="0">
                  <a:pos x="12" y="36"/>
                </a:cxn>
                <a:cxn ang="0">
                  <a:pos x="10" y="38"/>
                </a:cxn>
              </a:cxnLst>
              <a:rect l="0" t="0" r="r" b="b"/>
              <a:pathLst>
                <a:path w="45" h="62">
                  <a:moveTo>
                    <a:pt x="31" y="30"/>
                  </a:moveTo>
                  <a:lnTo>
                    <a:pt x="31" y="30"/>
                  </a:lnTo>
                  <a:lnTo>
                    <a:pt x="37" y="36"/>
                  </a:lnTo>
                  <a:lnTo>
                    <a:pt x="40" y="42"/>
                  </a:lnTo>
                  <a:lnTo>
                    <a:pt x="42" y="48"/>
                  </a:lnTo>
                  <a:lnTo>
                    <a:pt x="42" y="51"/>
                  </a:lnTo>
                  <a:lnTo>
                    <a:pt x="42" y="56"/>
                  </a:lnTo>
                  <a:lnTo>
                    <a:pt x="42" y="56"/>
                  </a:lnTo>
                  <a:lnTo>
                    <a:pt x="36" y="59"/>
                  </a:lnTo>
                  <a:lnTo>
                    <a:pt x="31" y="63"/>
                  </a:lnTo>
                  <a:lnTo>
                    <a:pt x="31" y="63"/>
                  </a:lnTo>
                  <a:lnTo>
                    <a:pt x="29" y="62"/>
                  </a:lnTo>
                  <a:lnTo>
                    <a:pt x="25" y="61"/>
                  </a:lnTo>
                  <a:lnTo>
                    <a:pt x="17" y="61"/>
                  </a:lnTo>
                  <a:lnTo>
                    <a:pt x="9" y="59"/>
                  </a:lnTo>
                  <a:lnTo>
                    <a:pt x="5" y="57"/>
                  </a:lnTo>
                  <a:lnTo>
                    <a:pt x="1" y="55"/>
                  </a:lnTo>
                  <a:lnTo>
                    <a:pt x="1" y="55"/>
                  </a:lnTo>
                  <a:lnTo>
                    <a:pt x="0" y="48"/>
                  </a:lnTo>
                  <a:lnTo>
                    <a:pt x="0" y="40"/>
                  </a:lnTo>
                  <a:lnTo>
                    <a:pt x="1" y="36"/>
                  </a:lnTo>
                  <a:lnTo>
                    <a:pt x="3" y="33"/>
                  </a:lnTo>
                  <a:lnTo>
                    <a:pt x="6" y="30"/>
                  </a:lnTo>
                  <a:lnTo>
                    <a:pt x="9" y="29"/>
                  </a:lnTo>
                  <a:lnTo>
                    <a:pt x="9" y="29"/>
                  </a:lnTo>
                  <a:lnTo>
                    <a:pt x="8" y="25"/>
                  </a:lnTo>
                  <a:lnTo>
                    <a:pt x="8" y="20"/>
                  </a:lnTo>
                  <a:lnTo>
                    <a:pt x="9" y="16"/>
                  </a:lnTo>
                  <a:lnTo>
                    <a:pt x="11" y="13"/>
                  </a:lnTo>
                  <a:lnTo>
                    <a:pt x="13" y="10"/>
                  </a:lnTo>
                  <a:lnTo>
                    <a:pt x="15" y="6"/>
                  </a:lnTo>
                  <a:lnTo>
                    <a:pt x="23" y="2"/>
                  </a:lnTo>
                  <a:lnTo>
                    <a:pt x="29" y="0"/>
                  </a:lnTo>
                  <a:lnTo>
                    <a:pt x="33" y="0"/>
                  </a:lnTo>
                  <a:lnTo>
                    <a:pt x="37" y="0"/>
                  </a:lnTo>
                  <a:lnTo>
                    <a:pt x="39" y="1"/>
                  </a:lnTo>
                  <a:lnTo>
                    <a:pt x="42" y="3"/>
                  </a:lnTo>
                  <a:lnTo>
                    <a:pt x="44" y="5"/>
                  </a:lnTo>
                  <a:lnTo>
                    <a:pt x="45" y="10"/>
                  </a:lnTo>
                  <a:lnTo>
                    <a:pt x="45" y="10"/>
                  </a:lnTo>
                  <a:lnTo>
                    <a:pt x="45" y="13"/>
                  </a:lnTo>
                  <a:lnTo>
                    <a:pt x="45" y="16"/>
                  </a:lnTo>
                  <a:lnTo>
                    <a:pt x="44" y="19"/>
                  </a:lnTo>
                  <a:lnTo>
                    <a:pt x="42" y="21"/>
                  </a:lnTo>
                  <a:lnTo>
                    <a:pt x="37" y="27"/>
                  </a:lnTo>
                  <a:lnTo>
                    <a:pt x="31" y="30"/>
                  </a:lnTo>
                  <a:lnTo>
                    <a:pt x="31" y="30"/>
                  </a:lnTo>
                  <a:close/>
                  <a:moveTo>
                    <a:pt x="21" y="21"/>
                  </a:moveTo>
                  <a:lnTo>
                    <a:pt x="21" y="21"/>
                  </a:lnTo>
                  <a:lnTo>
                    <a:pt x="24" y="21"/>
                  </a:lnTo>
                  <a:lnTo>
                    <a:pt x="27" y="19"/>
                  </a:lnTo>
                  <a:lnTo>
                    <a:pt x="31" y="17"/>
                  </a:lnTo>
                  <a:lnTo>
                    <a:pt x="32" y="14"/>
                  </a:lnTo>
                  <a:lnTo>
                    <a:pt x="32" y="14"/>
                  </a:lnTo>
                  <a:lnTo>
                    <a:pt x="29" y="13"/>
                  </a:lnTo>
                  <a:lnTo>
                    <a:pt x="25" y="14"/>
                  </a:lnTo>
                  <a:lnTo>
                    <a:pt x="23" y="15"/>
                  </a:lnTo>
                  <a:lnTo>
                    <a:pt x="22" y="16"/>
                  </a:lnTo>
                  <a:lnTo>
                    <a:pt x="21" y="18"/>
                  </a:lnTo>
                  <a:lnTo>
                    <a:pt x="21" y="21"/>
                  </a:lnTo>
                  <a:lnTo>
                    <a:pt x="21" y="21"/>
                  </a:lnTo>
                  <a:close/>
                  <a:moveTo>
                    <a:pt x="10" y="38"/>
                  </a:moveTo>
                  <a:lnTo>
                    <a:pt x="10" y="38"/>
                  </a:lnTo>
                  <a:lnTo>
                    <a:pt x="11" y="42"/>
                  </a:lnTo>
                  <a:lnTo>
                    <a:pt x="12" y="45"/>
                  </a:lnTo>
                  <a:lnTo>
                    <a:pt x="16" y="51"/>
                  </a:lnTo>
                  <a:lnTo>
                    <a:pt x="16" y="51"/>
                  </a:lnTo>
                  <a:lnTo>
                    <a:pt x="20" y="50"/>
                  </a:lnTo>
                  <a:lnTo>
                    <a:pt x="24" y="49"/>
                  </a:lnTo>
                  <a:lnTo>
                    <a:pt x="27" y="49"/>
                  </a:lnTo>
                  <a:lnTo>
                    <a:pt x="30" y="47"/>
                  </a:lnTo>
                  <a:lnTo>
                    <a:pt x="30" y="47"/>
                  </a:lnTo>
                  <a:lnTo>
                    <a:pt x="26" y="42"/>
                  </a:lnTo>
                  <a:lnTo>
                    <a:pt x="21" y="39"/>
                  </a:lnTo>
                  <a:lnTo>
                    <a:pt x="15" y="36"/>
                  </a:lnTo>
                  <a:lnTo>
                    <a:pt x="12" y="36"/>
                  </a:lnTo>
                  <a:lnTo>
                    <a:pt x="10" y="38"/>
                  </a:lnTo>
                  <a:lnTo>
                    <a:pt x="10" y="3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0" name="Freeform 204">
              <a:extLst>
                <a:ext uri="{FF2B5EF4-FFF2-40B4-BE49-F238E27FC236}">
                  <a16:creationId xmlns:a16="http://schemas.microsoft.com/office/drawing/2014/main" id="{F9A22511-0D24-48DD-94D2-DA7348A18E72}"/>
                </a:ext>
              </a:extLst>
            </p:cNvPr>
            <p:cNvSpPr>
              <a:spLocks noEditPoints="1"/>
            </p:cNvSpPr>
            <p:nvPr/>
          </p:nvSpPr>
          <p:spPr bwMode="auto">
            <a:xfrm>
              <a:off x="5972176" y="1797050"/>
              <a:ext cx="80963" cy="131763"/>
            </a:xfrm>
            <a:custGeom>
              <a:avLst/>
              <a:gdLst/>
              <a:ahLst/>
              <a:cxnLst>
                <a:cxn ang="0">
                  <a:pos x="143" y="16"/>
                </a:cxn>
                <a:cxn ang="0">
                  <a:pos x="149" y="27"/>
                </a:cxn>
                <a:cxn ang="0">
                  <a:pos x="151" y="40"/>
                </a:cxn>
                <a:cxn ang="0">
                  <a:pos x="152" y="71"/>
                </a:cxn>
                <a:cxn ang="0">
                  <a:pos x="148" y="121"/>
                </a:cxn>
                <a:cxn ang="0">
                  <a:pos x="148" y="137"/>
                </a:cxn>
                <a:cxn ang="0">
                  <a:pos x="146" y="160"/>
                </a:cxn>
                <a:cxn ang="0">
                  <a:pos x="145" y="173"/>
                </a:cxn>
                <a:cxn ang="0">
                  <a:pos x="144" y="200"/>
                </a:cxn>
                <a:cxn ang="0">
                  <a:pos x="141" y="223"/>
                </a:cxn>
                <a:cxn ang="0">
                  <a:pos x="134" y="237"/>
                </a:cxn>
                <a:cxn ang="0">
                  <a:pos x="127" y="245"/>
                </a:cxn>
                <a:cxn ang="0">
                  <a:pos x="122" y="247"/>
                </a:cxn>
                <a:cxn ang="0">
                  <a:pos x="107" y="245"/>
                </a:cxn>
                <a:cxn ang="0">
                  <a:pos x="76" y="246"/>
                </a:cxn>
                <a:cxn ang="0">
                  <a:pos x="62" y="243"/>
                </a:cxn>
                <a:cxn ang="0">
                  <a:pos x="56" y="241"/>
                </a:cxn>
                <a:cxn ang="0">
                  <a:pos x="48" y="238"/>
                </a:cxn>
                <a:cxn ang="0">
                  <a:pos x="42" y="237"/>
                </a:cxn>
                <a:cxn ang="0">
                  <a:pos x="23" y="237"/>
                </a:cxn>
                <a:cxn ang="0">
                  <a:pos x="12" y="234"/>
                </a:cxn>
                <a:cxn ang="0">
                  <a:pos x="6" y="224"/>
                </a:cxn>
                <a:cxn ang="0">
                  <a:pos x="0" y="204"/>
                </a:cxn>
                <a:cxn ang="0">
                  <a:pos x="0" y="195"/>
                </a:cxn>
                <a:cxn ang="0">
                  <a:pos x="0" y="163"/>
                </a:cxn>
                <a:cxn ang="0">
                  <a:pos x="3" y="121"/>
                </a:cxn>
                <a:cxn ang="0">
                  <a:pos x="9" y="60"/>
                </a:cxn>
                <a:cxn ang="0">
                  <a:pos x="17" y="1"/>
                </a:cxn>
                <a:cxn ang="0">
                  <a:pos x="24" y="0"/>
                </a:cxn>
                <a:cxn ang="0">
                  <a:pos x="46" y="1"/>
                </a:cxn>
                <a:cxn ang="0">
                  <a:pos x="78" y="8"/>
                </a:cxn>
                <a:cxn ang="0">
                  <a:pos x="112" y="14"/>
                </a:cxn>
                <a:cxn ang="0">
                  <a:pos x="143" y="16"/>
                </a:cxn>
                <a:cxn ang="0">
                  <a:pos x="56" y="18"/>
                </a:cxn>
                <a:cxn ang="0">
                  <a:pos x="53" y="18"/>
                </a:cxn>
                <a:cxn ang="0">
                  <a:pos x="43" y="19"/>
                </a:cxn>
                <a:cxn ang="0">
                  <a:pos x="33" y="19"/>
                </a:cxn>
                <a:cxn ang="0">
                  <a:pos x="30" y="18"/>
                </a:cxn>
                <a:cxn ang="0">
                  <a:pos x="27" y="28"/>
                </a:cxn>
                <a:cxn ang="0">
                  <a:pos x="23" y="59"/>
                </a:cxn>
                <a:cxn ang="0">
                  <a:pos x="22" y="65"/>
                </a:cxn>
                <a:cxn ang="0">
                  <a:pos x="18" y="74"/>
                </a:cxn>
                <a:cxn ang="0">
                  <a:pos x="17" y="80"/>
                </a:cxn>
                <a:cxn ang="0">
                  <a:pos x="12" y="147"/>
                </a:cxn>
                <a:cxn ang="0">
                  <a:pos x="12" y="181"/>
                </a:cxn>
                <a:cxn ang="0">
                  <a:pos x="15" y="213"/>
                </a:cxn>
                <a:cxn ang="0">
                  <a:pos x="27" y="219"/>
                </a:cxn>
                <a:cxn ang="0">
                  <a:pos x="51" y="226"/>
                </a:cxn>
                <a:cxn ang="0">
                  <a:pos x="76" y="230"/>
                </a:cxn>
                <a:cxn ang="0">
                  <a:pos x="102" y="231"/>
                </a:cxn>
                <a:cxn ang="0">
                  <a:pos x="116" y="228"/>
                </a:cxn>
                <a:cxn ang="0">
                  <a:pos x="122" y="220"/>
                </a:cxn>
                <a:cxn ang="0">
                  <a:pos x="126" y="219"/>
                </a:cxn>
                <a:cxn ang="0">
                  <a:pos x="136" y="130"/>
                </a:cxn>
                <a:cxn ang="0">
                  <a:pos x="138" y="36"/>
                </a:cxn>
                <a:cxn ang="0">
                  <a:pos x="129" y="33"/>
                </a:cxn>
                <a:cxn ang="0">
                  <a:pos x="98" y="25"/>
                </a:cxn>
                <a:cxn ang="0">
                  <a:pos x="56" y="18"/>
                </a:cxn>
              </a:cxnLst>
              <a:rect l="0" t="0" r="r" b="b"/>
              <a:pathLst>
                <a:path w="153" h="246">
                  <a:moveTo>
                    <a:pt x="143" y="16"/>
                  </a:moveTo>
                  <a:lnTo>
                    <a:pt x="143" y="16"/>
                  </a:lnTo>
                  <a:lnTo>
                    <a:pt x="146" y="22"/>
                  </a:lnTo>
                  <a:lnTo>
                    <a:pt x="149" y="27"/>
                  </a:lnTo>
                  <a:lnTo>
                    <a:pt x="150" y="34"/>
                  </a:lnTo>
                  <a:lnTo>
                    <a:pt x="151" y="40"/>
                  </a:lnTo>
                  <a:lnTo>
                    <a:pt x="153" y="55"/>
                  </a:lnTo>
                  <a:lnTo>
                    <a:pt x="152" y="71"/>
                  </a:lnTo>
                  <a:lnTo>
                    <a:pt x="150" y="105"/>
                  </a:lnTo>
                  <a:lnTo>
                    <a:pt x="148" y="121"/>
                  </a:lnTo>
                  <a:lnTo>
                    <a:pt x="148" y="137"/>
                  </a:lnTo>
                  <a:lnTo>
                    <a:pt x="148" y="137"/>
                  </a:lnTo>
                  <a:lnTo>
                    <a:pt x="147" y="148"/>
                  </a:lnTo>
                  <a:lnTo>
                    <a:pt x="146" y="160"/>
                  </a:lnTo>
                  <a:lnTo>
                    <a:pt x="146" y="160"/>
                  </a:lnTo>
                  <a:lnTo>
                    <a:pt x="145" y="173"/>
                  </a:lnTo>
                  <a:lnTo>
                    <a:pt x="145" y="186"/>
                  </a:lnTo>
                  <a:lnTo>
                    <a:pt x="144" y="200"/>
                  </a:lnTo>
                  <a:lnTo>
                    <a:pt x="143" y="211"/>
                  </a:lnTo>
                  <a:lnTo>
                    <a:pt x="141" y="223"/>
                  </a:lnTo>
                  <a:lnTo>
                    <a:pt x="137" y="233"/>
                  </a:lnTo>
                  <a:lnTo>
                    <a:pt x="134" y="237"/>
                  </a:lnTo>
                  <a:lnTo>
                    <a:pt x="131" y="241"/>
                  </a:lnTo>
                  <a:lnTo>
                    <a:pt x="127" y="245"/>
                  </a:lnTo>
                  <a:lnTo>
                    <a:pt x="122" y="247"/>
                  </a:lnTo>
                  <a:lnTo>
                    <a:pt x="122" y="247"/>
                  </a:lnTo>
                  <a:lnTo>
                    <a:pt x="115" y="246"/>
                  </a:lnTo>
                  <a:lnTo>
                    <a:pt x="107" y="245"/>
                  </a:lnTo>
                  <a:lnTo>
                    <a:pt x="91" y="245"/>
                  </a:lnTo>
                  <a:lnTo>
                    <a:pt x="76" y="246"/>
                  </a:lnTo>
                  <a:lnTo>
                    <a:pt x="62" y="243"/>
                  </a:lnTo>
                  <a:lnTo>
                    <a:pt x="62" y="243"/>
                  </a:lnTo>
                  <a:lnTo>
                    <a:pt x="59" y="242"/>
                  </a:lnTo>
                  <a:lnTo>
                    <a:pt x="56" y="241"/>
                  </a:lnTo>
                  <a:lnTo>
                    <a:pt x="52" y="239"/>
                  </a:lnTo>
                  <a:lnTo>
                    <a:pt x="48" y="238"/>
                  </a:lnTo>
                  <a:lnTo>
                    <a:pt x="48" y="238"/>
                  </a:lnTo>
                  <a:lnTo>
                    <a:pt x="42" y="237"/>
                  </a:lnTo>
                  <a:lnTo>
                    <a:pt x="35" y="237"/>
                  </a:lnTo>
                  <a:lnTo>
                    <a:pt x="23" y="237"/>
                  </a:lnTo>
                  <a:lnTo>
                    <a:pt x="17" y="236"/>
                  </a:lnTo>
                  <a:lnTo>
                    <a:pt x="12" y="234"/>
                  </a:lnTo>
                  <a:lnTo>
                    <a:pt x="9" y="231"/>
                  </a:lnTo>
                  <a:lnTo>
                    <a:pt x="6" y="224"/>
                  </a:lnTo>
                  <a:lnTo>
                    <a:pt x="6" y="224"/>
                  </a:lnTo>
                  <a:lnTo>
                    <a:pt x="0" y="204"/>
                  </a:lnTo>
                  <a:lnTo>
                    <a:pt x="0" y="204"/>
                  </a:lnTo>
                  <a:lnTo>
                    <a:pt x="0" y="195"/>
                  </a:lnTo>
                  <a:lnTo>
                    <a:pt x="0" y="186"/>
                  </a:lnTo>
                  <a:lnTo>
                    <a:pt x="0" y="163"/>
                  </a:lnTo>
                  <a:lnTo>
                    <a:pt x="3" y="121"/>
                  </a:lnTo>
                  <a:lnTo>
                    <a:pt x="3" y="121"/>
                  </a:lnTo>
                  <a:lnTo>
                    <a:pt x="6" y="90"/>
                  </a:lnTo>
                  <a:lnTo>
                    <a:pt x="9" y="60"/>
                  </a:lnTo>
                  <a:lnTo>
                    <a:pt x="12" y="30"/>
                  </a:lnTo>
                  <a:lnTo>
                    <a:pt x="17" y="1"/>
                  </a:lnTo>
                  <a:lnTo>
                    <a:pt x="17" y="1"/>
                  </a:lnTo>
                  <a:lnTo>
                    <a:pt x="24" y="0"/>
                  </a:lnTo>
                  <a:lnTo>
                    <a:pt x="31" y="0"/>
                  </a:lnTo>
                  <a:lnTo>
                    <a:pt x="46" y="1"/>
                  </a:lnTo>
                  <a:lnTo>
                    <a:pt x="61" y="5"/>
                  </a:lnTo>
                  <a:lnTo>
                    <a:pt x="78" y="8"/>
                  </a:lnTo>
                  <a:lnTo>
                    <a:pt x="94" y="12"/>
                  </a:lnTo>
                  <a:lnTo>
                    <a:pt x="112" y="14"/>
                  </a:lnTo>
                  <a:lnTo>
                    <a:pt x="128" y="16"/>
                  </a:lnTo>
                  <a:lnTo>
                    <a:pt x="143" y="16"/>
                  </a:lnTo>
                  <a:lnTo>
                    <a:pt x="143" y="16"/>
                  </a:lnTo>
                  <a:close/>
                  <a:moveTo>
                    <a:pt x="56" y="18"/>
                  </a:moveTo>
                  <a:lnTo>
                    <a:pt x="56" y="18"/>
                  </a:lnTo>
                  <a:lnTo>
                    <a:pt x="53" y="18"/>
                  </a:lnTo>
                  <a:lnTo>
                    <a:pt x="49" y="18"/>
                  </a:lnTo>
                  <a:lnTo>
                    <a:pt x="43" y="19"/>
                  </a:lnTo>
                  <a:lnTo>
                    <a:pt x="37" y="20"/>
                  </a:lnTo>
                  <a:lnTo>
                    <a:pt x="33" y="19"/>
                  </a:lnTo>
                  <a:lnTo>
                    <a:pt x="30" y="18"/>
                  </a:lnTo>
                  <a:lnTo>
                    <a:pt x="30" y="18"/>
                  </a:lnTo>
                  <a:lnTo>
                    <a:pt x="28" y="23"/>
                  </a:lnTo>
                  <a:lnTo>
                    <a:pt x="27" y="28"/>
                  </a:lnTo>
                  <a:lnTo>
                    <a:pt x="25" y="39"/>
                  </a:lnTo>
                  <a:lnTo>
                    <a:pt x="23" y="59"/>
                  </a:lnTo>
                  <a:lnTo>
                    <a:pt x="23" y="59"/>
                  </a:lnTo>
                  <a:lnTo>
                    <a:pt x="22" y="65"/>
                  </a:lnTo>
                  <a:lnTo>
                    <a:pt x="20" y="69"/>
                  </a:lnTo>
                  <a:lnTo>
                    <a:pt x="18" y="74"/>
                  </a:lnTo>
                  <a:lnTo>
                    <a:pt x="17" y="80"/>
                  </a:lnTo>
                  <a:lnTo>
                    <a:pt x="17" y="80"/>
                  </a:lnTo>
                  <a:lnTo>
                    <a:pt x="14" y="113"/>
                  </a:lnTo>
                  <a:lnTo>
                    <a:pt x="12" y="147"/>
                  </a:lnTo>
                  <a:lnTo>
                    <a:pt x="12" y="164"/>
                  </a:lnTo>
                  <a:lnTo>
                    <a:pt x="12" y="181"/>
                  </a:lnTo>
                  <a:lnTo>
                    <a:pt x="13" y="198"/>
                  </a:lnTo>
                  <a:lnTo>
                    <a:pt x="15" y="213"/>
                  </a:lnTo>
                  <a:lnTo>
                    <a:pt x="15" y="213"/>
                  </a:lnTo>
                  <a:lnTo>
                    <a:pt x="27" y="219"/>
                  </a:lnTo>
                  <a:lnTo>
                    <a:pt x="39" y="223"/>
                  </a:lnTo>
                  <a:lnTo>
                    <a:pt x="51" y="226"/>
                  </a:lnTo>
                  <a:lnTo>
                    <a:pt x="63" y="228"/>
                  </a:lnTo>
                  <a:lnTo>
                    <a:pt x="76" y="230"/>
                  </a:lnTo>
                  <a:lnTo>
                    <a:pt x="89" y="231"/>
                  </a:lnTo>
                  <a:lnTo>
                    <a:pt x="102" y="231"/>
                  </a:lnTo>
                  <a:lnTo>
                    <a:pt x="116" y="228"/>
                  </a:lnTo>
                  <a:lnTo>
                    <a:pt x="116" y="228"/>
                  </a:lnTo>
                  <a:lnTo>
                    <a:pt x="119" y="223"/>
                  </a:lnTo>
                  <a:lnTo>
                    <a:pt x="122" y="220"/>
                  </a:lnTo>
                  <a:lnTo>
                    <a:pt x="126" y="219"/>
                  </a:lnTo>
                  <a:lnTo>
                    <a:pt x="126" y="219"/>
                  </a:lnTo>
                  <a:lnTo>
                    <a:pt x="131" y="176"/>
                  </a:lnTo>
                  <a:lnTo>
                    <a:pt x="136" y="130"/>
                  </a:lnTo>
                  <a:lnTo>
                    <a:pt x="138" y="83"/>
                  </a:lnTo>
                  <a:lnTo>
                    <a:pt x="138" y="36"/>
                  </a:lnTo>
                  <a:lnTo>
                    <a:pt x="138" y="36"/>
                  </a:lnTo>
                  <a:lnTo>
                    <a:pt x="129" y="33"/>
                  </a:lnTo>
                  <a:lnTo>
                    <a:pt x="118" y="29"/>
                  </a:lnTo>
                  <a:lnTo>
                    <a:pt x="98" y="25"/>
                  </a:lnTo>
                  <a:lnTo>
                    <a:pt x="76" y="22"/>
                  </a:lnTo>
                  <a:lnTo>
                    <a:pt x="56" y="18"/>
                  </a:lnTo>
                  <a:lnTo>
                    <a:pt x="56"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1" name="Freeform 207">
              <a:extLst>
                <a:ext uri="{FF2B5EF4-FFF2-40B4-BE49-F238E27FC236}">
                  <a16:creationId xmlns:a16="http://schemas.microsoft.com/office/drawing/2014/main" id="{FF85FBDC-C95D-4CBF-81C9-B60F956CA106}"/>
                </a:ext>
              </a:extLst>
            </p:cNvPr>
            <p:cNvSpPr>
              <a:spLocks noEditPoints="1"/>
            </p:cNvSpPr>
            <p:nvPr/>
          </p:nvSpPr>
          <p:spPr bwMode="auto">
            <a:xfrm>
              <a:off x="5713413" y="1839913"/>
              <a:ext cx="77788" cy="60325"/>
            </a:xfrm>
            <a:custGeom>
              <a:avLst/>
              <a:gdLst/>
              <a:ahLst/>
              <a:cxnLst>
                <a:cxn ang="0">
                  <a:pos x="147" y="21"/>
                </a:cxn>
                <a:cxn ang="0">
                  <a:pos x="148" y="48"/>
                </a:cxn>
                <a:cxn ang="0">
                  <a:pos x="141" y="91"/>
                </a:cxn>
                <a:cxn ang="0">
                  <a:pos x="137" y="110"/>
                </a:cxn>
                <a:cxn ang="0">
                  <a:pos x="122" y="113"/>
                </a:cxn>
                <a:cxn ang="0">
                  <a:pos x="93" y="111"/>
                </a:cxn>
                <a:cxn ang="0">
                  <a:pos x="46" y="99"/>
                </a:cxn>
                <a:cxn ang="0">
                  <a:pos x="9" y="96"/>
                </a:cxn>
                <a:cxn ang="0">
                  <a:pos x="3" y="82"/>
                </a:cxn>
                <a:cxn ang="0">
                  <a:pos x="0" y="46"/>
                </a:cxn>
                <a:cxn ang="0">
                  <a:pos x="1" y="22"/>
                </a:cxn>
                <a:cxn ang="0">
                  <a:pos x="3" y="11"/>
                </a:cxn>
                <a:cxn ang="0">
                  <a:pos x="19" y="2"/>
                </a:cxn>
                <a:cxn ang="0">
                  <a:pos x="47" y="0"/>
                </a:cxn>
                <a:cxn ang="0">
                  <a:pos x="73" y="3"/>
                </a:cxn>
                <a:cxn ang="0">
                  <a:pos x="134" y="16"/>
                </a:cxn>
                <a:cxn ang="0">
                  <a:pos x="14" y="72"/>
                </a:cxn>
                <a:cxn ang="0">
                  <a:pos x="37" y="83"/>
                </a:cxn>
                <a:cxn ang="0">
                  <a:pos x="78" y="94"/>
                </a:cxn>
                <a:cxn ang="0">
                  <a:pos x="125" y="96"/>
                </a:cxn>
                <a:cxn ang="0">
                  <a:pos x="127" y="82"/>
                </a:cxn>
                <a:cxn ang="0">
                  <a:pos x="136" y="45"/>
                </a:cxn>
                <a:cxn ang="0">
                  <a:pos x="133" y="33"/>
                </a:cxn>
                <a:cxn ang="0">
                  <a:pos x="126" y="27"/>
                </a:cxn>
                <a:cxn ang="0">
                  <a:pos x="98" y="23"/>
                </a:cxn>
                <a:cxn ang="0">
                  <a:pos x="81" y="20"/>
                </a:cxn>
                <a:cxn ang="0">
                  <a:pos x="68" y="16"/>
                </a:cxn>
                <a:cxn ang="0">
                  <a:pos x="81" y="24"/>
                </a:cxn>
                <a:cxn ang="0">
                  <a:pos x="91" y="35"/>
                </a:cxn>
                <a:cxn ang="0">
                  <a:pos x="92" y="32"/>
                </a:cxn>
                <a:cxn ang="0">
                  <a:pos x="89" y="61"/>
                </a:cxn>
                <a:cxn ang="0">
                  <a:pos x="80" y="79"/>
                </a:cxn>
                <a:cxn ang="0">
                  <a:pos x="71" y="83"/>
                </a:cxn>
                <a:cxn ang="0">
                  <a:pos x="61" y="81"/>
                </a:cxn>
                <a:cxn ang="0">
                  <a:pos x="50" y="74"/>
                </a:cxn>
                <a:cxn ang="0">
                  <a:pos x="46" y="61"/>
                </a:cxn>
                <a:cxn ang="0">
                  <a:pos x="53" y="30"/>
                </a:cxn>
                <a:cxn ang="0">
                  <a:pos x="66" y="16"/>
                </a:cxn>
                <a:cxn ang="0">
                  <a:pos x="51" y="12"/>
                </a:cxn>
                <a:cxn ang="0">
                  <a:pos x="33" y="14"/>
                </a:cxn>
                <a:cxn ang="0">
                  <a:pos x="20" y="22"/>
                </a:cxn>
                <a:cxn ang="0">
                  <a:pos x="13" y="36"/>
                </a:cxn>
                <a:cxn ang="0">
                  <a:pos x="14" y="72"/>
                </a:cxn>
                <a:cxn ang="0">
                  <a:pos x="64" y="35"/>
                </a:cxn>
                <a:cxn ang="0">
                  <a:pos x="58" y="61"/>
                </a:cxn>
                <a:cxn ang="0">
                  <a:pos x="61" y="62"/>
                </a:cxn>
                <a:cxn ang="0">
                  <a:pos x="67" y="67"/>
                </a:cxn>
                <a:cxn ang="0">
                  <a:pos x="73" y="64"/>
                </a:cxn>
                <a:cxn ang="0">
                  <a:pos x="77" y="50"/>
                </a:cxn>
                <a:cxn ang="0">
                  <a:pos x="74" y="35"/>
                </a:cxn>
                <a:cxn ang="0">
                  <a:pos x="69" y="32"/>
                </a:cxn>
                <a:cxn ang="0">
                  <a:pos x="64" y="35"/>
                </a:cxn>
              </a:cxnLst>
              <a:rect l="0" t="0" r="r" b="b"/>
              <a:pathLst>
                <a:path w="148" h="113">
                  <a:moveTo>
                    <a:pt x="144" y="16"/>
                  </a:moveTo>
                  <a:lnTo>
                    <a:pt x="144" y="16"/>
                  </a:lnTo>
                  <a:lnTo>
                    <a:pt x="147" y="21"/>
                  </a:lnTo>
                  <a:lnTo>
                    <a:pt x="148" y="29"/>
                  </a:lnTo>
                  <a:lnTo>
                    <a:pt x="148" y="38"/>
                  </a:lnTo>
                  <a:lnTo>
                    <a:pt x="148" y="48"/>
                  </a:lnTo>
                  <a:lnTo>
                    <a:pt x="144" y="70"/>
                  </a:lnTo>
                  <a:lnTo>
                    <a:pt x="141" y="91"/>
                  </a:lnTo>
                  <a:lnTo>
                    <a:pt x="141" y="91"/>
                  </a:lnTo>
                  <a:lnTo>
                    <a:pt x="141" y="101"/>
                  </a:lnTo>
                  <a:lnTo>
                    <a:pt x="140" y="106"/>
                  </a:lnTo>
                  <a:lnTo>
                    <a:pt x="137" y="110"/>
                  </a:lnTo>
                  <a:lnTo>
                    <a:pt x="137" y="110"/>
                  </a:lnTo>
                  <a:lnTo>
                    <a:pt x="129" y="112"/>
                  </a:lnTo>
                  <a:lnTo>
                    <a:pt x="122" y="113"/>
                  </a:lnTo>
                  <a:lnTo>
                    <a:pt x="114" y="113"/>
                  </a:lnTo>
                  <a:lnTo>
                    <a:pt x="107" y="113"/>
                  </a:lnTo>
                  <a:lnTo>
                    <a:pt x="93" y="111"/>
                  </a:lnTo>
                  <a:lnTo>
                    <a:pt x="78" y="108"/>
                  </a:lnTo>
                  <a:lnTo>
                    <a:pt x="62" y="103"/>
                  </a:lnTo>
                  <a:lnTo>
                    <a:pt x="46" y="99"/>
                  </a:lnTo>
                  <a:lnTo>
                    <a:pt x="29" y="97"/>
                  </a:lnTo>
                  <a:lnTo>
                    <a:pt x="19" y="96"/>
                  </a:lnTo>
                  <a:lnTo>
                    <a:pt x="9" y="96"/>
                  </a:lnTo>
                  <a:lnTo>
                    <a:pt x="9" y="96"/>
                  </a:lnTo>
                  <a:lnTo>
                    <a:pt x="5" y="90"/>
                  </a:lnTo>
                  <a:lnTo>
                    <a:pt x="3" y="82"/>
                  </a:lnTo>
                  <a:lnTo>
                    <a:pt x="1" y="74"/>
                  </a:lnTo>
                  <a:lnTo>
                    <a:pt x="0" y="65"/>
                  </a:lnTo>
                  <a:lnTo>
                    <a:pt x="0" y="46"/>
                  </a:lnTo>
                  <a:lnTo>
                    <a:pt x="1" y="27"/>
                  </a:lnTo>
                  <a:lnTo>
                    <a:pt x="1" y="27"/>
                  </a:lnTo>
                  <a:lnTo>
                    <a:pt x="1" y="22"/>
                  </a:lnTo>
                  <a:lnTo>
                    <a:pt x="1" y="17"/>
                  </a:lnTo>
                  <a:lnTo>
                    <a:pt x="1" y="17"/>
                  </a:lnTo>
                  <a:lnTo>
                    <a:pt x="3" y="11"/>
                  </a:lnTo>
                  <a:lnTo>
                    <a:pt x="7" y="7"/>
                  </a:lnTo>
                  <a:lnTo>
                    <a:pt x="13" y="4"/>
                  </a:lnTo>
                  <a:lnTo>
                    <a:pt x="19" y="2"/>
                  </a:lnTo>
                  <a:lnTo>
                    <a:pt x="26" y="1"/>
                  </a:lnTo>
                  <a:lnTo>
                    <a:pt x="33" y="0"/>
                  </a:lnTo>
                  <a:lnTo>
                    <a:pt x="47" y="0"/>
                  </a:lnTo>
                  <a:lnTo>
                    <a:pt x="47" y="0"/>
                  </a:lnTo>
                  <a:lnTo>
                    <a:pt x="60" y="1"/>
                  </a:lnTo>
                  <a:lnTo>
                    <a:pt x="73" y="3"/>
                  </a:lnTo>
                  <a:lnTo>
                    <a:pt x="98" y="8"/>
                  </a:lnTo>
                  <a:lnTo>
                    <a:pt x="122" y="15"/>
                  </a:lnTo>
                  <a:lnTo>
                    <a:pt x="134" y="16"/>
                  </a:lnTo>
                  <a:lnTo>
                    <a:pt x="144" y="16"/>
                  </a:lnTo>
                  <a:lnTo>
                    <a:pt x="144" y="16"/>
                  </a:lnTo>
                  <a:close/>
                  <a:moveTo>
                    <a:pt x="14" y="72"/>
                  </a:moveTo>
                  <a:lnTo>
                    <a:pt x="14" y="72"/>
                  </a:lnTo>
                  <a:lnTo>
                    <a:pt x="26" y="79"/>
                  </a:lnTo>
                  <a:lnTo>
                    <a:pt x="37" y="83"/>
                  </a:lnTo>
                  <a:lnTo>
                    <a:pt x="50" y="87"/>
                  </a:lnTo>
                  <a:lnTo>
                    <a:pt x="63" y="92"/>
                  </a:lnTo>
                  <a:lnTo>
                    <a:pt x="78" y="94"/>
                  </a:lnTo>
                  <a:lnTo>
                    <a:pt x="93" y="96"/>
                  </a:lnTo>
                  <a:lnTo>
                    <a:pt x="109" y="96"/>
                  </a:lnTo>
                  <a:lnTo>
                    <a:pt x="125" y="96"/>
                  </a:lnTo>
                  <a:lnTo>
                    <a:pt x="125" y="96"/>
                  </a:lnTo>
                  <a:lnTo>
                    <a:pt x="125" y="90"/>
                  </a:lnTo>
                  <a:lnTo>
                    <a:pt x="127" y="82"/>
                  </a:lnTo>
                  <a:lnTo>
                    <a:pt x="134" y="64"/>
                  </a:lnTo>
                  <a:lnTo>
                    <a:pt x="136" y="54"/>
                  </a:lnTo>
                  <a:lnTo>
                    <a:pt x="136" y="45"/>
                  </a:lnTo>
                  <a:lnTo>
                    <a:pt x="136" y="40"/>
                  </a:lnTo>
                  <a:lnTo>
                    <a:pt x="135" y="36"/>
                  </a:lnTo>
                  <a:lnTo>
                    <a:pt x="133" y="33"/>
                  </a:lnTo>
                  <a:lnTo>
                    <a:pt x="129" y="29"/>
                  </a:lnTo>
                  <a:lnTo>
                    <a:pt x="129" y="29"/>
                  </a:lnTo>
                  <a:lnTo>
                    <a:pt x="126" y="27"/>
                  </a:lnTo>
                  <a:lnTo>
                    <a:pt x="122" y="26"/>
                  </a:lnTo>
                  <a:lnTo>
                    <a:pt x="111" y="24"/>
                  </a:lnTo>
                  <a:lnTo>
                    <a:pt x="98" y="23"/>
                  </a:lnTo>
                  <a:lnTo>
                    <a:pt x="87" y="21"/>
                  </a:lnTo>
                  <a:lnTo>
                    <a:pt x="87" y="21"/>
                  </a:lnTo>
                  <a:lnTo>
                    <a:pt x="81" y="20"/>
                  </a:lnTo>
                  <a:lnTo>
                    <a:pt x="77" y="18"/>
                  </a:lnTo>
                  <a:lnTo>
                    <a:pt x="73" y="16"/>
                  </a:lnTo>
                  <a:lnTo>
                    <a:pt x="68" y="16"/>
                  </a:lnTo>
                  <a:lnTo>
                    <a:pt x="68" y="16"/>
                  </a:lnTo>
                  <a:lnTo>
                    <a:pt x="75" y="20"/>
                  </a:lnTo>
                  <a:lnTo>
                    <a:pt x="81" y="24"/>
                  </a:lnTo>
                  <a:lnTo>
                    <a:pt x="87" y="29"/>
                  </a:lnTo>
                  <a:lnTo>
                    <a:pt x="89" y="32"/>
                  </a:lnTo>
                  <a:lnTo>
                    <a:pt x="91" y="35"/>
                  </a:lnTo>
                  <a:lnTo>
                    <a:pt x="91" y="35"/>
                  </a:lnTo>
                  <a:lnTo>
                    <a:pt x="91" y="33"/>
                  </a:lnTo>
                  <a:lnTo>
                    <a:pt x="92" y="32"/>
                  </a:lnTo>
                  <a:lnTo>
                    <a:pt x="92" y="32"/>
                  </a:lnTo>
                  <a:lnTo>
                    <a:pt x="90" y="51"/>
                  </a:lnTo>
                  <a:lnTo>
                    <a:pt x="89" y="61"/>
                  </a:lnTo>
                  <a:lnTo>
                    <a:pt x="87" y="69"/>
                  </a:lnTo>
                  <a:lnTo>
                    <a:pt x="82" y="76"/>
                  </a:lnTo>
                  <a:lnTo>
                    <a:pt x="80" y="79"/>
                  </a:lnTo>
                  <a:lnTo>
                    <a:pt x="77" y="81"/>
                  </a:lnTo>
                  <a:lnTo>
                    <a:pt x="74" y="82"/>
                  </a:lnTo>
                  <a:lnTo>
                    <a:pt x="71" y="83"/>
                  </a:lnTo>
                  <a:lnTo>
                    <a:pt x="66" y="82"/>
                  </a:lnTo>
                  <a:lnTo>
                    <a:pt x="61" y="81"/>
                  </a:lnTo>
                  <a:lnTo>
                    <a:pt x="61" y="81"/>
                  </a:lnTo>
                  <a:lnTo>
                    <a:pt x="57" y="80"/>
                  </a:lnTo>
                  <a:lnTo>
                    <a:pt x="53" y="77"/>
                  </a:lnTo>
                  <a:lnTo>
                    <a:pt x="50" y="74"/>
                  </a:lnTo>
                  <a:lnTo>
                    <a:pt x="48" y="70"/>
                  </a:lnTo>
                  <a:lnTo>
                    <a:pt x="47" y="66"/>
                  </a:lnTo>
                  <a:lnTo>
                    <a:pt x="46" y="61"/>
                  </a:lnTo>
                  <a:lnTo>
                    <a:pt x="46" y="51"/>
                  </a:lnTo>
                  <a:lnTo>
                    <a:pt x="49" y="40"/>
                  </a:lnTo>
                  <a:lnTo>
                    <a:pt x="53" y="30"/>
                  </a:lnTo>
                  <a:lnTo>
                    <a:pt x="59" y="22"/>
                  </a:lnTo>
                  <a:lnTo>
                    <a:pt x="63" y="18"/>
                  </a:lnTo>
                  <a:lnTo>
                    <a:pt x="66" y="16"/>
                  </a:lnTo>
                  <a:lnTo>
                    <a:pt x="66" y="16"/>
                  </a:lnTo>
                  <a:lnTo>
                    <a:pt x="59" y="14"/>
                  </a:lnTo>
                  <a:lnTo>
                    <a:pt x="51" y="12"/>
                  </a:lnTo>
                  <a:lnTo>
                    <a:pt x="44" y="11"/>
                  </a:lnTo>
                  <a:lnTo>
                    <a:pt x="38" y="12"/>
                  </a:lnTo>
                  <a:lnTo>
                    <a:pt x="33" y="14"/>
                  </a:lnTo>
                  <a:lnTo>
                    <a:pt x="28" y="16"/>
                  </a:lnTo>
                  <a:lnTo>
                    <a:pt x="23" y="18"/>
                  </a:lnTo>
                  <a:lnTo>
                    <a:pt x="20" y="22"/>
                  </a:lnTo>
                  <a:lnTo>
                    <a:pt x="17" y="26"/>
                  </a:lnTo>
                  <a:lnTo>
                    <a:pt x="15" y="31"/>
                  </a:lnTo>
                  <a:lnTo>
                    <a:pt x="13" y="36"/>
                  </a:lnTo>
                  <a:lnTo>
                    <a:pt x="13" y="42"/>
                  </a:lnTo>
                  <a:lnTo>
                    <a:pt x="12" y="56"/>
                  </a:lnTo>
                  <a:lnTo>
                    <a:pt x="14" y="72"/>
                  </a:lnTo>
                  <a:lnTo>
                    <a:pt x="14" y="72"/>
                  </a:lnTo>
                  <a:close/>
                  <a:moveTo>
                    <a:pt x="64" y="35"/>
                  </a:moveTo>
                  <a:lnTo>
                    <a:pt x="64" y="35"/>
                  </a:lnTo>
                  <a:lnTo>
                    <a:pt x="63" y="42"/>
                  </a:lnTo>
                  <a:lnTo>
                    <a:pt x="62" y="49"/>
                  </a:lnTo>
                  <a:lnTo>
                    <a:pt x="58" y="61"/>
                  </a:lnTo>
                  <a:lnTo>
                    <a:pt x="58" y="61"/>
                  </a:lnTo>
                  <a:lnTo>
                    <a:pt x="60" y="61"/>
                  </a:lnTo>
                  <a:lnTo>
                    <a:pt x="61" y="62"/>
                  </a:lnTo>
                  <a:lnTo>
                    <a:pt x="63" y="64"/>
                  </a:lnTo>
                  <a:lnTo>
                    <a:pt x="65" y="66"/>
                  </a:lnTo>
                  <a:lnTo>
                    <a:pt x="67" y="67"/>
                  </a:lnTo>
                  <a:lnTo>
                    <a:pt x="69" y="66"/>
                  </a:lnTo>
                  <a:lnTo>
                    <a:pt x="69" y="66"/>
                  </a:lnTo>
                  <a:lnTo>
                    <a:pt x="73" y="64"/>
                  </a:lnTo>
                  <a:lnTo>
                    <a:pt x="75" y="60"/>
                  </a:lnTo>
                  <a:lnTo>
                    <a:pt x="77" y="55"/>
                  </a:lnTo>
                  <a:lnTo>
                    <a:pt x="77" y="50"/>
                  </a:lnTo>
                  <a:lnTo>
                    <a:pt x="77" y="45"/>
                  </a:lnTo>
                  <a:lnTo>
                    <a:pt x="76" y="39"/>
                  </a:lnTo>
                  <a:lnTo>
                    <a:pt x="74" y="35"/>
                  </a:lnTo>
                  <a:lnTo>
                    <a:pt x="72" y="31"/>
                  </a:lnTo>
                  <a:lnTo>
                    <a:pt x="72" y="31"/>
                  </a:lnTo>
                  <a:lnTo>
                    <a:pt x="69" y="32"/>
                  </a:lnTo>
                  <a:lnTo>
                    <a:pt x="68" y="34"/>
                  </a:lnTo>
                  <a:lnTo>
                    <a:pt x="66" y="35"/>
                  </a:lnTo>
                  <a:lnTo>
                    <a:pt x="64" y="35"/>
                  </a:lnTo>
                  <a:lnTo>
                    <a:pt x="64" y="3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2" name="Freeform 208">
              <a:extLst>
                <a:ext uri="{FF2B5EF4-FFF2-40B4-BE49-F238E27FC236}">
                  <a16:creationId xmlns:a16="http://schemas.microsoft.com/office/drawing/2014/main" id="{C11E1DA1-7E88-457A-B1DC-DA44936E2D15}"/>
                </a:ext>
              </a:extLst>
            </p:cNvPr>
            <p:cNvSpPr/>
            <p:nvPr/>
          </p:nvSpPr>
          <p:spPr bwMode="auto">
            <a:xfrm>
              <a:off x="5994401" y="1841500"/>
              <a:ext cx="34925" cy="38100"/>
            </a:xfrm>
            <a:custGeom>
              <a:avLst/>
              <a:gdLst/>
              <a:ahLst/>
              <a:cxnLst>
                <a:cxn ang="0">
                  <a:pos x="42" y="3"/>
                </a:cxn>
                <a:cxn ang="0">
                  <a:pos x="41" y="15"/>
                </a:cxn>
                <a:cxn ang="0">
                  <a:pos x="40" y="28"/>
                </a:cxn>
                <a:cxn ang="0">
                  <a:pos x="43" y="29"/>
                </a:cxn>
                <a:cxn ang="0">
                  <a:pos x="53" y="30"/>
                </a:cxn>
                <a:cxn ang="0">
                  <a:pos x="62" y="31"/>
                </a:cxn>
                <a:cxn ang="0">
                  <a:pos x="64" y="32"/>
                </a:cxn>
                <a:cxn ang="0">
                  <a:pos x="63" y="40"/>
                </a:cxn>
                <a:cxn ang="0">
                  <a:pos x="61" y="45"/>
                </a:cxn>
                <a:cxn ang="0">
                  <a:pos x="51" y="45"/>
                </a:cxn>
                <a:cxn ang="0">
                  <a:pos x="42" y="43"/>
                </a:cxn>
                <a:cxn ang="0">
                  <a:pos x="40" y="46"/>
                </a:cxn>
                <a:cxn ang="0">
                  <a:pos x="40" y="56"/>
                </a:cxn>
                <a:cxn ang="0">
                  <a:pos x="40" y="66"/>
                </a:cxn>
                <a:cxn ang="0">
                  <a:pos x="38" y="70"/>
                </a:cxn>
                <a:cxn ang="0">
                  <a:pos x="29" y="68"/>
                </a:cxn>
                <a:cxn ang="0">
                  <a:pos x="25" y="62"/>
                </a:cxn>
                <a:cxn ang="0">
                  <a:pos x="25" y="53"/>
                </a:cxn>
                <a:cxn ang="0">
                  <a:pos x="27" y="45"/>
                </a:cxn>
                <a:cxn ang="0">
                  <a:pos x="24" y="44"/>
                </a:cxn>
                <a:cxn ang="0">
                  <a:pos x="13" y="43"/>
                </a:cxn>
                <a:cxn ang="0">
                  <a:pos x="2" y="41"/>
                </a:cxn>
                <a:cxn ang="0">
                  <a:pos x="0" y="38"/>
                </a:cxn>
                <a:cxn ang="0">
                  <a:pos x="2" y="29"/>
                </a:cxn>
                <a:cxn ang="0">
                  <a:pos x="9" y="26"/>
                </a:cxn>
                <a:cxn ang="0">
                  <a:pos x="17" y="25"/>
                </a:cxn>
                <a:cxn ang="0">
                  <a:pos x="25" y="27"/>
                </a:cxn>
                <a:cxn ang="0">
                  <a:pos x="28" y="23"/>
                </a:cxn>
                <a:cxn ang="0">
                  <a:pos x="29" y="8"/>
                </a:cxn>
                <a:cxn ang="0">
                  <a:pos x="30" y="2"/>
                </a:cxn>
                <a:cxn ang="0">
                  <a:pos x="32" y="0"/>
                </a:cxn>
                <a:cxn ang="0">
                  <a:pos x="42" y="3"/>
                </a:cxn>
              </a:cxnLst>
              <a:rect l="0" t="0" r="r" b="b"/>
              <a:pathLst>
                <a:path w="64" h="70">
                  <a:moveTo>
                    <a:pt x="42" y="3"/>
                  </a:moveTo>
                  <a:lnTo>
                    <a:pt x="42" y="3"/>
                  </a:lnTo>
                  <a:lnTo>
                    <a:pt x="41" y="10"/>
                  </a:lnTo>
                  <a:lnTo>
                    <a:pt x="41" y="15"/>
                  </a:lnTo>
                  <a:lnTo>
                    <a:pt x="40" y="20"/>
                  </a:lnTo>
                  <a:lnTo>
                    <a:pt x="40" y="28"/>
                  </a:lnTo>
                  <a:lnTo>
                    <a:pt x="40" y="28"/>
                  </a:lnTo>
                  <a:lnTo>
                    <a:pt x="43" y="29"/>
                  </a:lnTo>
                  <a:lnTo>
                    <a:pt x="46" y="30"/>
                  </a:lnTo>
                  <a:lnTo>
                    <a:pt x="53" y="30"/>
                  </a:lnTo>
                  <a:lnTo>
                    <a:pt x="60" y="30"/>
                  </a:lnTo>
                  <a:lnTo>
                    <a:pt x="62" y="31"/>
                  </a:lnTo>
                  <a:lnTo>
                    <a:pt x="64" y="32"/>
                  </a:lnTo>
                  <a:lnTo>
                    <a:pt x="64" y="32"/>
                  </a:lnTo>
                  <a:lnTo>
                    <a:pt x="64" y="36"/>
                  </a:lnTo>
                  <a:lnTo>
                    <a:pt x="63" y="40"/>
                  </a:lnTo>
                  <a:lnTo>
                    <a:pt x="61" y="45"/>
                  </a:lnTo>
                  <a:lnTo>
                    <a:pt x="61" y="45"/>
                  </a:lnTo>
                  <a:lnTo>
                    <a:pt x="56" y="44"/>
                  </a:lnTo>
                  <a:lnTo>
                    <a:pt x="51" y="45"/>
                  </a:lnTo>
                  <a:lnTo>
                    <a:pt x="47" y="45"/>
                  </a:lnTo>
                  <a:lnTo>
                    <a:pt x="42" y="43"/>
                  </a:lnTo>
                  <a:lnTo>
                    <a:pt x="42" y="43"/>
                  </a:lnTo>
                  <a:lnTo>
                    <a:pt x="40" y="46"/>
                  </a:lnTo>
                  <a:lnTo>
                    <a:pt x="40" y="49"/>
                  </a:lnTo>
                  <a:lnTo>
                    <a:pt x="40" y="56"/>
                  </a:lnTo>
                  <a:lnTo>
                    <a:pt x="40" y="63"/>
                  </a:lnTo>
                  <a:lnTo>
                    <a:pt x="40" y="66"/>
                  </a:lnTo>
                  <a:lnTo>
                    <a:pt x="38" y="70"/>
                  </a:lnTo>
                  <a:lnTo>
                    <a:pt x="38" y="70"/>
                  </a:lnTo>
                  <a:lnTo>
                    <a:pt x="32" y="70"/>
                  </a:lnTo>
                  <a:lnTo>
                    <a:pt x="29" y="68"/>
                  </a:lnTo>
                  <a:lnTo>
                    <a:pt x="27" y="65"/>
                  </a:lnTo>
                  <a:lnTo>
                    <a:pt x="25" y="62"/>
                  </a:lnTo>
                  <a:lnTo>
                    <a:pt x="25" y="58"/>
                  </a:lnTo>
                  <a:lnTo>
                    <a:pt x="25" y="53"/>
                  </a:lnTo>
                  <a:lnTo>
                    <a:pt x="25" y="49"/>
                  </a:lnTo>
                  <a:lnTo>
                    <a:pt x="27" y="45"/>
                  </a:lnTo>
                  <a:lnTo>
                    <a:pt x="27" y="45"/>
                  </a:lnTo>
                  <a:lnTo>
                    <a:pt x="24" y="44"/>
                  </a:lnTo>
                  <a:lnTo>
                    <a:pt x="20" y="43"/>
                  </a:lnTo>
                  <a:lnTo>
                    <a:pt x="13" y="43"/>
                  </a:lnTo>
                  <a:lnTo>
                    <a:pt x="5" y="42"/>
                  </a:lnTo>
                  <a:lnTo>
                    <a:pt x="2" y="41"/>
                  </a:lnTo>
                  <a:lnTo>
                    <a:pt x="0" y="38"/>
                  </a:lnTo>
                  <a:lnTo>
                    <a:pt x="0" y="38"/>
                  </a:lnTo>
                  <a:lnTo>
                    <a:pt x="0" y="33"/>
                  </a:lnTo>
                  <a:lnTo>
                    <a:pt x="2" y="29"/>
                  </a:lnTo>
                  <a:lnTo>
                    <a:pt x="5" y="27"/>
                  </a:lnTo>
                  <a:lnTo>
                    <a:pt x="9" y="26"/>
                  </a:lnTo>
                  <a:lnTo>
                    <a:pt x="13" y="25"/>
                  </a:lnTo>
                  <a:lnTo>
                    <a:pt x="17" y="25"/>
                  </a:lnTo>
                  <a:lnTo>
                    <a:pt x="25" y="27"/>
                  </a:lnTo>
                  <a:lnTo>
                    <a:pt x="25" y="27"/>
                  </a:lnTo>
                  <a:lnTo>
                    <a:pt x="27" y="26"/>
                  </a:lnTo>
                  <a:lnTo>
                    <a:pt x="28" y="23"/>
                  </a:lnTo>
                  <a:lnTo>
                    <a:pt x="29" y="19"/>
                  </a:lnTo>
                  <a:lnTo>
                    <a:pt x="29" y="8"/>
                  </a:lnTo>
                  <a:lnTo>
                    <a:pt x="29" y="4"/>
                  </a:lnTo>
                  <a:lnTo>
                    <a:pt x="30" y="2"/>
                  </a:lnTo>
                  <a:lnTo>
                    <a:pt x="31" y="1"/>
                  </a:lnTo>
                  <a:lnTo>
                    <a:pt x="32" y="0"/>
                  </a:lnTo>
                  <a:lnTo>
                    <a:pt x="35" y="0"/>
                  </a:lnTo>
                  <a:lnTo>
                    <a:pt x="42" y="3"/>
                  </a:lnTo>
                  <a:lnTo>
                    <a:pt x="42" y="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3" name="Freeform 209">
              <a:extLst>
                <a:ext uri="{FF2B5EF4-FFF2-40B4-BE49-F238E27FC236}">
                  <a16:creationId xmlns:a16="http://schemas.microsoft.com/office/drawing/2014/main" id="{395E6F40-2B27-46E8-9D05-6FD1B9A16AD1}"/>
                </a:ext>
              </a:extLst>
            </p:cNvPr>
            <p:cNvSpPr>
              <a:spLocks noEditPoints="1"/>
            </p:cNvSpPr>
            <p:nvPr/>
          </p:nvSpPr>
          <p:spPr bwMode="auto">
            <a:xfrm>
              <a:off x="5799138" y="1849438"/>
              <a:ext cx="82550" cy="60325"/>
            </a:xfrm>
            <a:custGeom>
              <a:avLst/>
              <a:gdLst/>
              <a:ahLst/>
              <a:cxnLst>
                <a:cxn ang="0">
                  <a:pos x="156" y="16"/>
                </a:cxn>
                <a:cxn ang="0">
                  <a:pos x="152" y="56"/>
                </a:cxn>
                <a:cxn ang="0">
                  <a:pos x="147" y="99"/>
                </a:cxn>
                <a:cxn ang="0">
                  <a:pos x="142" y="106"/>
                </a:cxn>
                <a:cxn ang="0">
                  <a:pos x="127" y="112"/>
                </a:cxn>
                <a:cxn ang="0">
                  <a:pos x="111" y="114"/>
                </a:cxn>
                <a:cxn ang="0">
                  <a:pos x="83" y="110"/>
                </a:cxn>
                <a:cxn ang="0">
                  <a:pos x="45" y="101"/>
                </a:cxn>
                <a:cxn ang="0">
                  <a:pos x="18" y="94"/>
                </a:cxn>
                <a:cxn ang="0">
                  <a:pos x="9" y="94"/>
                </a:cxn>
                <a:cxn ang="0">
                  <a:pos x="2" y="73"/>
                </a:cxn>
                <a:cxn ang="0">
                  <a:pos x="0" y="50"/>
                </a:cxn>
                <a:cxn ang="0">
                  <a:pos x="2" y="26"/>
                </a:cxn>
                <a:cxn ang="0">
                  <a:pos x="5" y="2"/>
                </a:cxn>
                <a:cxn ang="0">
                  <a:pos x="18" y="0"/>
                </a:cxn>
                <a:cxn ang="0">
                  <a:pos x="76" y="2"/>
                </a:cxn>
                <a:cxn ang="0">
                  <a:pos x="98" y="4"/>
                </a:cxn>
                <a:cxn ang="0">
                  <a:pos x="130" y="7"/>
                </a:cxn>
                <a:cxn ang="0">
                  <a:pos x="148" y="13"/>
                </a:cxn>
                <a:cxn ang="0">
                  <a:pos x="156" y="16"/>
                </a:cxn>
                <a:cxn ang="0">
                  <a:pos x="19" y="16"/>
                </a:cxn>
                <a:cxn ang="0">
                  <a:pos x="12" y="40"/>
                </a:cxn>
                <a:cxn ang="0">
                  <a:pos x="11" y="56"/>
                </a:cxn>
                <a:cxn ang="0">
                  <a:pos x="15" y="72"/>
                </a:cxn>
                <a:cxn ang="0">
                  <a:pos x="19" y="79"/>
                </a:cxn>
                <a:cxn ang="0">
                  <a:pos x="47" y="87"/>
                </a:cxn>
                <a:cxn ang="0">
                  <a:pos x="89" y="98"/>
                </a:cxn>
                <a:cxn ang="0">
                  <a:pos x="111" y="99"/>
                </a:cxn>
                <a:cxn ang="0">
                  <a:pos x="125" y="96"/>
                </a:cxn>
                <a:cxn ang="0">
                  <a:pos x="132" y="94"/>
                </a:cxn>
                <a:cxn ang="0">
                  <a:pos x="137" y="76"/>
                </a:cxn>
                <a:cxn ang="0">
                  <a:pos x="139" y="56"/>
                </a:cxn>
                <a:cxn ang="0">
                  <a:pos x="138" y="35"/>
                </a:cxn>
                <a:cxn ang="0">
                  <a:pos x="133" y="20"/>
                </a:cxn>
                <a:cxn ang="0">
                  <a:pos x="117" y="21"/>
                </a:cxn>
                <a:cxn ang="0">
                  <a:pos x="88" y="19"/>
                </a:cxn>
                <a:cxn ang="0">
                  <a:pos x="61" y="15"/>
                </a:cxn>
                <a:cxn ang="0">
                  <a:pos x="33" y="14"/>
                </a:cxn>
                <a:cxn ang="0">
                  <a:pos x="19" y="16"/>
                </a:cxn>
              </a:cxnLst>
              <a:rect l="0" t="0" r="r" b="b"/>
              <a:pathLst>
                <a:path w="156" h="114">
                  <a:moveTo>
                    <a:pt x="156" y="16"/>
                  </a:moveTo>
                  <a:lnTo>
                    <a:pt x="156" y="16"/>
                  </a:lnTo>
                  <a:lnTo>
                    <a:pt x="153" y="37"/>
                  </a:lnTo>
                  <a:lnTo>
                    <a:pt x="152" y="56"/>
                  </a:lnTo>
                  <a:lnTo>
                    <a:pt x="149" y="76"/>
                  </a:lnTo>
                  <a:lnTo>
                    <a:pt x="147" y="99"/>
                  </a:lnTo>
                  <a:lnTo>
                    <a:pt x="147" y="99"/>
                  </a:lnTo>
                  <a:lnTo>
                    <a:pt x="142" y="106"/>
                  </a:lnTo>
                  <a:lnTo>
                    <a:pt x="134" y="110"/>
                  </a:lnTo>
                  <a:lnTo>
                    <a:pt x="127" y="112"/>
                  </a:lnTo>
                  <a:lnTo>
                    <a:pt x="119" y="114"/>
                  </a:lnTo>
                  <a:lnTo>
                    <a:pt x="111" y="114"/>
                  </a:lnTo>
                  <a:lnTo>
                    <a:pt x="102" y="114"/>
                  </a:lnTo>
                  <a:lnTo>
                    <a:pt x="83" y="110"/>
                  </a:lnTo>
                  <a:lnTo>
                    <a:pt x="64" y="106"/>
                  </a:lnTo>
                  <a:lnTo>
                    <a:pt x="45" y="101"/>
                  </a:lnTo>
                  <a:lnTo>
                    <a:pt x="26" y="96"/>
                  </a:lnTo>
                  <a:lnTo>
                    <a:pt x="18" y="94"/>
                  </a:lnTo>
                  <a:lnTo>
                    <a:pt x="9" y="94"/>
                  </a:lnTo>
                  <a:lnTo>
                    <a:pt x="9" y="94"/>
                  </a:lnTo>
                  <a:lnTo>
                    <a:pt x="4" y="83"/>
                  </a:lnTo>
                  <a:lnTo>
                    <a:pt x="2" y="73"/>
                  </a:lnTo>
                  <a:lnTo>
                    <a:pt x="0" y="62"/>
                  </a:lnTo>
                  <a:lnTo>
                    <a:pt x="0" y="50"/>
                  </a:lnTo>
                  <a:lnTo>
                    <a:pt x="1" y="38"/>
                  </a:lnTo>
                  <a:lnTo>
                    <a:pt x="2" y="26"/>
                  </a:lnTo>
                  <a:lnTo>
                    <a:pt x="5" y="2"/>
                  </a:lnTo>
                  <a:lnTo>
                    <a:pt x="5" y="2"/>
                  </a:lnTo>
                  <a:lnTo>
                    <a:pt x="11" y="1"/>
                  </a:lnTo>
                  <a:lnTo>
                    <a:pt x="18" y="0"/>
                  </a:lnTo>
                  <a:lnTo>
                    <a:pt x="36" y="0"/>
                  </a:lnTo>
                  <a:lnTo>
                    <a:pt x="76" y="2"/>
                  </a:lnTo>
                  <a:lnTo>
                    <a:pt x="76" y="2"/>
                  </a:lnTo>
                  <a:lnTo>
                    <a:pt x="98" y="4"/>
                  </a:lnTo>
                  <a:lnTo>
                    <a:pt x="119" y="6"/>
                  </a:lnTo>
                  <a:lnTo>
                    <a:pt x="130" y="7"/>
                  </a:lnTo>
                  <a:lnTo>
                    <a:pt x="140" y="10"/>
                  </a:lnTo>
                  <a:lnTo>
                    <a:pt x="148" y="13"/>
                  </a:lnTo>
                  <a:lnTo>
                    <a:pt x="156" y="16"/>
                  </a:lnTo>
                  <a:lnTo>
                    <a:pt x="156" y="16"/>
                  </a:lnTo>
                  <a:close/>
                  <a:moveTo>
                    <a:pt x="19" y="16"/>
                  </a:moveTo>
                  <a:lnTo>
                    <a:pt x="19" y="16"/>
                  </a:lnTo>
                  <a:lnTo>
                    <a:pt x="13" y="31"/>
                  </a:lnTo>
                  <a:lnTo>
                    <a:pt x="12" y="40"/>
                  </a:lnTo>
                  <a:lnTo>
                    <a:pt x="11" y="47"/>
                  </a:lnTo>
                  <a:lnTo>
                    <a:pt x="11" y="56"/>
                  </a:lnTo>
                  <a:lnTo>
                    <a:pt x="12" y="64"/>
                  </a:lnTo>
                  <a:lnTo>
                    <a:pt x="15" y="72"/>
                  </a:lnTo>
                  <a:lnTo>
                    <a:pt x="19" y="79"/>
                  </a:lnTo>
                  <a:lnTo>
                    <a:pt x="19" y="79"/>
                  </a:lnTo>
                  <a:lnTo>
                    <a:pt x="33" y="82"/>
                  </a:lnTo>
                  <a:lnTo>
                    <a:pt x="47" y="87"/>
                  </a:lnTo>
                  <a:lnTo>
                    <a:pt x="74" y="95"/>
                  </a:lnTo>
                  <a:lnTo>
                    <a:pt x="89" y="98"/>
                  </a:lnTo>
                  <a:lnTo>
                    <a:pt x="103" y="99"/>
                  </a:lnTo>
                  <a:lnTo>
                    <a:pt x="111" y="99"/>
                  </a:lnTo>
                  <a:lnTo>
                    <a:pt x="118" y="98"/>
                  </a:lnTo>
                  <a:lnTo>
                    <a:pt x="125" y="96"/>
                  </a:lnTo>
                  <a:lnTo>
                    <a:pt x="132" y="94"/>
                  </a:lnTo>
                  <a:lnTo>
                    <a:pt x="132" y="94"/>
                  </a:lnTo>
                  <a:lnTo>
                    <a:pt x="134" y="86"/>
                  </a:lnTo>
                  <a:lnTo>
                    <a:pt x="137" y="76"/>
                  </a:lnTo>
                  <a:lnTo>
                    <a:pt x="139" y="65"/>
                  </a:lnTo>
                  <a:lnTo>
                    <a:pt x="139" y="56"/>
                  </a:lnTo>
                  <a:lnTo>
                    <a:pt x="139" y="45"/>
                  </a:lnTo>
                  <a:lnTo>
                    <a:pt x="138" y="35"/>
                  </a:lnTo>
                  <a:lnTo>
                    <a:pt x="137" y="28"/>
                  </a:lnTo>
                  <a:lnTo>
                    <a:pt x="133" y="20"/>
                  </a:lnTo>
                  <a:lnTo>
                    <a:pt x="133" y="20"/>
                  </a:lnTo>
                  <a:lnTo>
                    <a:pt x="117" y="21"/>
                  </a:lnTo>
                  <a:lnTo>
                    <a:pt x="102" y="21"/>
                  </a:lnTo>
                  <a:lnTo>
                    <a:pt x="88" y="19"/>
                  </a:lnTo>
                  <a:lnTo>
                    <a:pt x="73" y="17"/>
                  </a:lnTo>
                  <a:lnTo>
                    <a:pt x="61" y="15"/>
                  </a:lnTo>
                  <a:lnTo>
                    <a:pt x="47" y="14"/>
                  </a:lnTo>
                  <a:lnTo>
                    <a:pt x="33" y="14"/>
                  </a:lnTo>
                  <a:lnTo>
                    <a:pt x="19" y="16"/>
                  </a:lnTo>
                  <a:lnTo>
                    <a:pt x="19" y="16"/>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4" name="Freeform 210">
              <a:extLst>
                <a:ext uri="{FF2B5EF4-FFF2-40B4-BE49-F238E27FC236}">
                  <a16:creationId xmlns:a16="http://schemas.microsoft.com/office/drawing/2014/main" id="{FA1B585F-CA5D-4667-8B0E-D33161BB008A}"/>
                </a:ext>
              </a:extLst>
            </p:cNvPr>
            <p:cNvSpPr>
              <a:spLocks noEditPoints="1"/>
            </p:cNvSpPr>
            <p:nvPr/>
          </p:nvSpPr>
          <p:spPr bwMode="auto">
            <a:xfrm>
              <a:off x="5883276" y="1858963"/>
              <a:ext cx="76200" cy="60325"/>
            </a:xfrm>
            <a:custGeom>
              <a:avLst/>
              <a:gdLst/>
              <a:ahLst/>
              <a:cxnLst>
                <a:cxn ang="0">
                  <a:pos x="138" y="110"/>
                </a:cxn>
                <a:cxn ang="0">
                  <a:pos x="125" y="112"/>
                </a:cxn>
                <a:cxn ang="0">
                  <a:pos x="111" y="112"/>
                </a:cxn>
                <a:cxn ang="0">
                  <a:pos x="83" y="108"/>
                </a:cxn>
                <a:cxn ang="0">
                  <a:pos x="35" y="102"/>
                </a:cxn>
                <a:cxn ang="0">
                  <a:pos x="23" y="97"/>
                </a:cxn>
                <a:cxn ang="0">
                  <a:pos x="15" y="96"/>
                </a:cxn>
                <a:cxn ang="0">
                  <a:pos x="11" y="96"/>
                </a:cxn>
                <a:cxn ang="0">
                  <a:pos x="9" y="94"/>
                </a:cxn>
                <a:cxn ang="0">
                  <a:pos x="3" y="85"/>
                </a:cxn>
                <a:cxn ang="0">
                  <a:pos x="0" y="65"/>
                </a:cxn>
                <a:cxn ang="0">
                  <a:pos x="1" y="45"/>
                </a:cxn>
                <a:cxn ang="0">
                  <a:pos x="3" y="26"/>
                </a:cxn>
                <a:cxn ang="0">
                  <a:pos x="9" y="13"/>
                </a:cxn>
                <a:cxn ang="0">
                  <a:pos x="14" y="0"/>
                </a:cxn>
                <a:cxn ang="0">
                  <a:pos x="45" y="3"/>
                </a:cxn>
                <a:cxn ang="0">
                  <a:pos x="95" y="6"/>
                </a:cxn>
                <a:cxn ang="0">
                  <a:pos x="129" y="14"/>
                </a:cxn>
                <a:cxn ang="0">
                  <a:pos x="142" y="21"/>
                </a:cxn>
                <a:cxn ang="0">
                  <a:pos x="144" y="43"/>
                </a:cxn>
                <a:cxn ang="0">
                  <a:pos x="144" y="77"/>
                </a:cxn>
                <a:cxn ang="0">
                  <a:pos x="141" y="100"/>
                </a:cxn>
                <a:cxn ang="0">
                  <a:pos x="138" y="110"/>
                </a:cxn>
                <a:cxn ang="0">
                  <a:pos x="19" y="18"/>
                </a:cxn>
                <a:cxn ang="0">
                  <a:pos x="14" y="47"/>
                </a:cxn>
                <a:cxn ang="0">
                  <a:pos x="14" y="62"/>
                </a:cxn>
                <a:cxn ang="0">
                  <a:pos x="17" y="77"/>
                </a:cxn>
                <a:cxn ang="0">
                  <a:pos x="28" y="84"/>
                </a:cxn>
                <a:cxn ang="0">
                  <a:pos x="53" y="92"/>
                </a:cxn>
                <a:cxn ang="0">
                  <a:pos x="80" y="96"/>
                </a:cxn>
                <a:cxn ang="0">
                  <a:pos x="123" y="96"/>
                </a:cxn>
                <a:cxn ang="0">
                  <a:pos x="127" y="91"/>
                </a:cxn>
                <a:cxn ang="0">
                  <a:pos x="131" y="77"/>
                </a:cxn>
                <a:cxn ang="0">
                  <a:pos x="131" y="52"/>
                </a:cxn>
                <a:cxn ang="0">
                  <a:pos x="131" y="33"/>
                </a:cxn>
                <a:cxn ang="0">
                  <a:pos x="106" y="23"/>
                </a:cxn>
                <a:cxn ang="0">
                  <a:pos x="77" y="16"/>
                </a:cxn>
                <a:cxn ang="0">
                  <a:pos x="47" y="15"/>
                </a:cxn>
                <a:cxn ang="0">
                  <a:pos x="19" y="18"/>
                </a:cxn>
              </a:cxnLst>
              <a:rect l="0" t="0" r="r" b="b"/>
              <a:pathLst>
                <a:path w="144" h="114">
                  <a:moveTo>
                    <a:pt x="138" y="110"/>
                  </a:moveTo>
                  <a:lnTo>
                    <a:pt x="138" y="110"/>
                  </a:lnTo>
                  <a:lnTo>
                    <a:pt x="132" y="112"/>
                  </a:lnTo>
                  <a:lnTo>
                    <a:pt x="125" y="112"/>
                  </a:lnTo>
                  <a:lnTo>
                    <a:pt x="119" y="114"/>
                  </a:lnTo>
                  <a:lnTo>
                    <a:pt x="111" y="112"/>
                  </a:lnTo>
                  <a:lnTo>
                    <a:pt x="83" y="108"/>
                  </a:lnTo>
                  <a:lnTo>
                    <a:pt x="83" y="108"/>
                  </a:lnTo>
                  <a:lnTo>
                    <a:pt x="49" y="105"/>
                  </a:lnTo>
                  <a:lnTo>
                    <a:pt x="35" y="102"/>
                  </a:lnTo>
                  <a:lnTo>
                    <a:pt x="23" y="97"/>
                  </a:lnTo>
                  <a:lnTo>
                    <a:pt x="23" y="97"/>
                  </a:lnTo>
                  <a:lnTo>
                    <a:pt x="18" y="96"/>
                  </a:lnTo>
                  <a:lnTo>
                    <a:pt x="15" y="96"/>
                  </a:lnTo>
                  <a:lnTo>
                    <a:pt x="13" y="96"/>
                  </a:lnTo>
                  <a:lnTo>
                    <a:pt x="11" y="96"/>
                  </a:lnTo>
                  <a:lnTo>
                    <a:pt x="11" y="96"/>
                  </a:lnTo>
                  <a:lnTo>
                    <a:pt x="9" y="94"/>
                  </a:lnTo>
                  <a:lnTo>
                    <a:pt x="6" y="91"/>
                  </a:lnTo>
                  <a:lnTo>
                    <a:pt x="3" y="85"/>
                  </a:lnTo>
                  <a:lnTo>
                    <a:pt x="1" y="75"/>
                  </a:lnTo>
                  <a:lnTo>
                    <a:pt x="0" y="65"/>
                  </a:lnTo>
                  <a:lnTo>
                    <a:pt x="0" y="55"/>
                  </a:lnTo>
                  <a:lnTo>
                    <a:pt x="1" y="45"/>
                  </a:lnTo>
                  <a:lnTo>
                    <a:pt x="3" y="26"/>
                  </a:lnTo>
                  <a:lnTo>
                    <a:pt x="3" y="26"/>
                  </a:lnTo>
                  <a:lnTo>
                    <a:pt x="5" y="19"/>
                  </a:lnTo>
                  <a:lnTo>
                    <a:pt x="9" y="13"/>
                  </a:lnTo>
                  <a:lnTo>
                    <a:pt x="14" y="0"/>
                  </a:lnTo>
                  <a:lnTo>
                    <a:pt x="14" y="0"/>
                  </a:lnTo>
                  <a:lnTo>
                    <a:pt x="29" y="2"/>
                  </a:lnTo>
                  <a:lnTo>
                    <a:pt x="45" y="3"/>
                  </a:lnTo>
                  <a:lnTo>
                    <a:pt x="78" y="4"/>
                  </a:lnTo>
                  <a:lnTo>
                    <a:pt x="95" y="6"/>
                  </a:lnTo>
                  <a:lnTo>
                    <a:pt x="112" y="10"/>
                  </a:lnTo>
                  <a:lnTo>
                    <a:pt x="129" y="14"/>
                  </a:lnTo>
                  <a:lnTo>
                    <a:pt x="136" y="17"/>
                  </a:lnTo>
                  <a:lnTo>
                    <a:pt x="142" y="21"/>
                  </a:lnTo>
                  <a:lnTo>
                    <a:pt x="142" y="21"/>
                  </a:lnTo>
                  <a:lnTo>
                    <a:pt x="144" y="43"/>
                  </a:lnTo>
                  <a:lnTo>
                    <a:pt x="144" y="66"/>
                  </a:lnTo>
                  <a:lnTo>
                    <a:pt x="144" y="77"/>
                  </a:lnTo>
                  <a:lnTo>
                    <a:pt x="142" y="89"/>
                  </a:lnTo>
                  <a:lnTo>
                    <a:pt x="141" y="100"/>
                  </a:lnTo>
                  <a:lnTo>
                    <a:pt x="138" y="110"/>
                  </a:lnTo>
                  <a:lnTo>
                    <a:pt x="138" y="110"/>
                  </a:lnTo>
                  <a:close/>
                  <a:moveTo>
                    <a:pt x="19" y="18"/>
                  </a:moveTo>
                  <a:lnTo>
                    <a:pt x="19" y="18"/>
                  </a:lnTo>
                  <a:lnTo>
                    <a:pt x="16" y="31"/>
                  </a:lnTo>
                  <a:lnTo>
                    <a:pt x="14" y="47"/>
                  </a:lnTo>
                  <a:lnTo>
                    <a:pt x="14" y="55"/>
                  </a:lnTo>
                  <a:lnTo>
                    <a:pt x="14" y="62"/>
                  </a:lnTo>
                  <a:lnTo>
                    <a:pt x="15" y="70"/>
                  </a:lnTo>
                  <a:lnTo>
                    <a:pt x="17" y="77"/>
                  </a:lnTo>
                  <a:lnTo>
                    <a:pt x="17" y="77"/>
                  </a:lnTo>
                  <a:lnTo>
                    <a:pt x="28" y="84"/>
                  </a:lnTo>
                  <a:lnTo>
                    <a:pt x="41" y="88"/>
                  </a:lnTo>
                  <a:lnTo>
                    <a:pt x="53" y="92"/>
                  </a:lnTo>
                  <a:lnTo>
                    <a:pt x="66" y="94"/>
                  </a:lnTo>
                  <a:lnTo>
                    <a:pt x="80" y="96"/>
                  </a:lnTo>
                  <a:lnTo>
                    <a:pt x="94" y="96"/>
                  </a:lnTo>
                  <a:lnTo>
                    <a:pt x="123" y="96"/>
                  </a:lnTo>
                  <a:lnTo>
                    <a:pt x="123" y="96"/>
                  </a:lnTo>
                  <a:lnTo>
                    <a:pt x="127" y="91"/>
                  </a:lnTo>
                  <a:lnTo>
                    <a:pt x="130" y="85"/>
                  </a:lnTo>
                  <a:lnTo>
                    <a:pt x="131" y="77"/>
                  </a:lnTo>
                  <a:lnTo>
                    <a:pt x="131" y="70"/>
                  </a:lnTo>
                  <a:lnTo>
                    <a:pt x="131" y="52"/>
                  </a:lnTo>
                  <a:lnTo>
                    <a:pt x="131" y="33"/>
                  </a:lnTo>
                  <a:lnTo>
                    <a:pt x="131" y="33"/>
                  </a:lnTo>
                  <a:lnTo>
                    <a:pt x="119" y="28"/>
                  </a:lnTo>
                  <a:lnTo>
                    <a:pt x="106" y="23"/>
                  </a:lnTo>
                  <a:lnTo>
                    <a:pt x="91" y="19"/>
                  </a:lnTo>
                  <a:lnTo>
                    <a:pt x="77" y="16"/>
                  </a:lnTo>
                  <a:lnTo>
                    <a:pt x="62" y="15"/>
                  </a:lnTo>
                  <a:lnTo>
                    <a:pt x="47" y="15"/>
                  </a:lnTo>
                  <a:lnTo>
                    <a:pt x="33" y="16"/>
                  </a:lnTo>
                  <a:lnTo>
                    <a:pt x="19" y="18"/>
                  </a:lnTo>
                  <a:lnTo>
                    <a:pt x="19" y="1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5" name="Freeform 211">
              <a:extLst>
                <a:ext uri="{FF2B5EF4-FFF2-40B4-BE49-F238E27FC236}">
                  <a16:creationId xmlns:a16="http://schemas.microsoft.com/office/drawing/2014/main" id="{768A1F48-5C43-4F98-95AA-D6049DD877D9}"/>
                </a:ext>
              </a:extLst>
            </p:cNvPr>
            <p:cNvSpPr/>
            <p:nvPr/>
          </p:nvSpPr>
          <p:spPr bwMode="auto">
            <a:xfrm>
              <a:off x="5824538" y="1865313"/>
              <a:ext cx="31750" cy="31750"/>
            </a:xfrm>
            <a:custGeom>
              <a:avLst/>
              <a:gdLst/>
              <a:ahLst/>
              <a:cxnLst>
                <a:cxn ang="0">
                  <a:pos x="31" y="13"/>
                </a:cxn>
                <a:cxn ang="0">
                  <a:pos x="37" y="7"/>
                </a:cxn>
                <a:cxn ang="0">
                  <a:pos x="46" y="5"/>
                </a:cxn>
                <a:cxn ang="0">
                  <a:pos x="54" y="6"/>
                </a:cxn>
                <a:cxn ang="0">
                  <a:pos x="60" y="11"/>
                </a:cxn>
                <a:cxn ang="0">
                  <a:pos x="60" y="14"/>
                </a:cxn>
                <a:cxn ang="0">
                  <a:pos x="58" y="20"/>
                </a:cxn>
                <a:cxn ang="0">
                  <a:pos x="56" y="24"/>
                </a:cxn>
                <a:cxn ang="0">
                  <a:pos x="56" y="28"/>
                </a:cxn>
                <a:cxn ang="0">
                  <a:pos x="50" y="28"/>
                </a:cxn>
                <a:cxn ang="0">
                  <a:pos x="49" y="29"/>
                </a:cxn>
                <a:cxn ang="0">
                  <a:pos x="46" y="26"/>
                </a:cxn>
                <a:cxn ang="0">
                  <a:pos x="44" y="20"/>
                </a:cxn>
                <a:cxn ang="0">
                  <a:pos x="38" y="23"/>
                </a:cxn>
                <a:cxn ang="0">
                  <a:pos x="38" y="30"/>
                </a:cxn>
                <a:cxn ang="0">
                  <a:pos x="42" y="36"/>
                </a:cxn>
                <a:cxn ang="0">
                  <a:pos x="48" y="39"/>
                </a:cxn>
                <a:cxn ang="0">
                  <a:pos x="47" y="45"/>
                </a:cxn>
                <a:cxn ang="0">
                  <a:pos x="49" y="48"/>
                </a:cxn>
                <a:cxn ang="0">
                  <a:pos x="51" y="47"/>
                </a:cxn>
                <a:cxn ang="0">
                  <a:pos x="56" y="44"/>
                </a:cxn>
                <a:cxn ang="0">
                  <a:pos x="59" y="44"/>
                </a:cxn>
                <a:cxn ang="0">
                  <a:pos x="60" y="48"/>
                </a:cxn>
                <a:cxn ang="0">
                  <a:pos x="60" y="54"/>
                </a:cxn>
                <a:cxn ang="0">
                  <a:pos x="51" y="60"/>
                </a:cxn>
                <a:cxn ang="0">
                  <a:pos x="45" y="60"/>
                </a:cxn>
                <a:cxn ang="0">
                  <a:pos x="41" y="54"/>
                </a:cxn>
                <a:cxn ang="0">
                  <a:pos x="41" y="50"/>
                </a:cxn>
                <a:cxn ang="0">
                  <a:pos x="34" y="47"/>
                </a:cxn>
                <a:cxn ang="0">
                  <a:pos x="30" y="39"/>
                </a:cxn>
                <a:cxn ang="0">
                  <a:pos x="20" y="46"/>
                </a:cxn>
                <a:cxn ang="0">
                  <a:pos x="12" y="53"/>
                </a:cxn>
                <a:cxn ang="0">
                  <a:pos x="6" y="49"/>
                </a:cxn>
                <a:cxn ang="0">
                  <a:pos x="0" y="47"/>
                </a:cxn>
                <a:cxn ang="0">
                  <a:pos x="0" y="44"/>
                </a:cxn>
                <a:cxn ang="0">
                  <a:pos x="2" y="38"/>
                </a:cxn>
                <a:cxn ang="0">
                  <a:pos x="3" y="35"/>
                </a:cxn>
                <a:cxn ang="0">
                  <a:pos x="12" y="37"/>
                </a:cxn>
                <a:cxn ang="0">
                  <a:pos x="19" y="33"/>
                </a:cxn>
                <a:cxn ang="0">
                  <a:pos x="22" y="24"/>
                </a:cxn>
                <a:cxn ang="0">
                  <a:pos x="19" y="14"/>
                </a:cxn>
                <a:cxn ang="0">
                  <a:pos x="16" y="14"/>
                </a:cxn>
                <a:cxn ang="0">
                  <a:pos x="12" y="18"/>
                </a:cxn>
                <a:cxn ang="0">
                  <a:pos x="9" y="18"/>
                </a:cxn>
                <a:cxn ang="0">
                  <a:pos x="4" y="14"/>
                </a:cxn>
                <a:cxn ang="0">
                  <a:pos x="6" y="8"/>
                </a:cxn>
                <a:cxn ang="0">
                  <a:pos x="14" y="1"/>
                </a:cxn>
                <a:cxn ang="0">
                  <a:pos x="23" y="0"/>
                </a:cxn>
                <a:cxn ang="0">
                  <a:pos x="30" y="6"/>
                </a:cxn>
                <a:cxn ang="0">
                  <a:pos x="31" y="13"/>
                </a:cxn>
              </a:cxnLst>
              <a:rect l="0" t="0" r="r" b="b"/>
              <a:pathLst>
                <a:path w="60" h="60">
                  <a:moveTo>
                    <a:pt x="31" y="13"/>
                  </a:moveTo>
                  <a:lnTo>
                    <a:pt x="31" y="13"/>
                  </a:lnTo>
                  <a:lnTo>
                    <a:pt x="34" y="9"/>
                  </a:lnTo>
                  <a:lnTo>
                    <a:pt x="37" y="7"/>
                  </a:lnTo>
                  <a:lnTo>
                    <a:pt x="42" y="6"/>
                  </a:lnTo>
                  <a:lnTo>
                    <a:pt x="46" y="5"/>
                  </a:lnTo>
                  <a:lnTo>
                    <a:pt x="50" y="5"/>
                  </a:lnTo>
                  <a:lnTo>
                    <a:pt x="54" y="6"/>
                  </a:lnTo>
                  <a:lnTo>
                    <a:pt x="58" y="8"/>
                  </a:lnTo>
                  <a:lnTo>
                    <a:pt x="60" y="11"/>
                  </a:lnTo>
                  <a:lnTo>
                    <a:pt x="60" y="11"/>
                  </a:lnTo>
                  <a:lnTo>
                    <a:pt x="60" y="14"/>
                  </a:lnTo>
                  <a:lnTo>
                    <a:pt x="60" y="16"/>
                  </a:lnTo>
                  <a:lnTo>
                    <a:pt x="58" y="20"/>
                  </a:lnTo>
                  <a:lnTo>
                    <a:pt x="56" y="23"/>
                  </a:lnTo>
                  <a:lnTo>
                    <a:pt x="56" y="24"/>
                  </a:lnTo>
                  <a:lnTo>
                    <a:pt x="56" y="28"/>
                  </a:lnTo>
                  <a:lnTo>
                    <a:pt x="56" y="28"/>
                  </a:lnTo>
                  <a:lnTo>
                    <a:pt x="51" y="28"/>
                  </a:lnTo>
                  <a:lnTo>
                    <a:pt x="50" y="28"/>
                  </a:lnTo>
                  <a:lnTo>
                    <a:pt x="49" y="29"/>
                  </a:lnTo>
                  <a:lnTo>
                    <a:pt x="49" y="29"/>
                  </a:lnTo>
                  <a:lnTo>
                    <a:pt x="47" y="28"/>
                  </a:lnTo>
                  <a:lnTo>
                    <a:pt x="46" y="26"/>
                  </a:lnTo>
                  <a:lnTo>
                    <a:pt x="44" y="20"/>
                  </a:lnTo>
                  <a:lnTo>
                    <a:pt x="44" y="20"/>
                  </a:lnTo>
                  <a:lnTo>
                    <a:pt x="41" y="21"/>
                  </a:lnTo>
                  <a:lnTo>
                    <a:pt x="38" y="23"/>
                  </a:lnTo>
                  <a:lnTo>
                    <a:pt x="38" y="27"/>
                  </a:lnTo>
                  <a:lnTo>
                    <a:pt x="38" y="30"/>
                  </a:lnTo>
                  <a:lnTo>
                    <a:pt x="41" y="34"/>
                  </a:lnTo>
                  <a:lnTo>
                    <a:pt x="42" y="36"/>
                  </a:lnTo>
                  <a:lnTo>
                    <a:pt x="45" y="38"/>
                  </a:lnTo>
                  <a:lnTo>
                    <a:pt x="48" y="39"/>
                  </a:lnTo>
                  <a:lnTo>
                    <a:pt x="48" y="39"/>
                  </a:lnTo>
                  <a:lnTo>
                    <a:pt x="47" y="45"/>
                  </a:lnTo>
                  <a:lnTo>
                    <a:pt x="48" y="46"/>
                  </a:lnTo>
                  <a:lnTo>
                    <a:pt x="49" y="48"/>
                  </a:lnTo>
                  <a:lnTo>
                    <a:pt x="49" y="48"/>
                  </a:lnTo>
                  <a:lnTo>
                    <a:pt x="51" y="47"/>
                  </a:lnTo>
                  <a:lnTo>
                    <a:pt x="53" y="46"/>
                  </a:lnTo>
                  <a:lnTo>
                    <a:pt x="56" y="44"/>
                  </a:lnTo>
                  <a:lnTo>
                    <a:pt x="59" y="44"/>
                  </a:lnTo>
                  <a:lnTo>
                    <a:pt x="59" y="44"/>
                  </a:lnTo>
                  <a:lnTo>
                    <a:pt x="60" y="46"/>
                  </a:lnTo>
                  <a:lnTo>
                    <a:pt x="60" y="48"/>
                  </a:lnTo>
                  <a:lnTo>
                    <a:pt x="60" y="54"/>
                  </a:lnTo>
                  <a:lnTo>
                    <a:pt x="60" y="54"/>
                  </a:lnTo>
                  <a:lnTo>
                    <a:pt x="54" y="58"/>
                  </a:lnTo>
                  <a:lnTo>
                    <a:pt x="51" y="60"/>
                  </a:lnTo>
                  <a:lnTo>
                    <a:pt x="48" y="60"/>
                  </a:lnTo>
                  <a:lnTo>
                    <a:pt x="45" y="60"/>
                  </a:lnTo>
                  <a:lnTo>
                    <a:pt x="43" y="58"/>
                  </a:lnTo>
                  <a:lnTo>
                    <a:pt x="41" y="54"/>
                  </a:lnTo>
                  <a:lnTo>
                    <a:pt x="41" y="50"/>
                  </a:lnTo>
                  <a:lnTo>
                    <a:pt x="41" y="50"/>
                  </a:lnTo>
                  <a:lnTo>
                    <a:pt x="37" y="49"/>
                  </a:lnTo>
                  <a:lnTo>
                    <a:pt x="34" y="47"/>
                  </a:lnTo>
                  <a:lnTo>
                    <a:pt x="32" y="44"/>
                  </a:lnTo>
                  <a:lnTo>
                    <a:pt x="30" y="39"/>
                  </a:lnTo>
                  <a:lnTo>
                    <a:pt x="30" y="39"/>
                  </a:lnTo>
                  <a:lnTo>
                    <a:pt x="20" y="46"/>
                  </a:lnTo>
                  <a:lnTo>
                    <a:pt x="16" y="49"/>
                  </a:lnTo>
                  <a:lnTo>
                    <a:pt x="12" y="53"/>
                  </a:lnTo>
                  <a:lnTo>
                    <a:pt x="12" y="53"/>
                  </a:lnTo>
                  <a:lnTo>
                    <a:pt x="6" y="49"/>
                  </a:lnTo>
                  <a:lnTo>
                    <a:pt x="4" y="48"/>
                  </a:lnTo>
                  <a:lnTo>
                    <a:pt x="0" y="47"/>
                  </a:lnTo>
                  <a:lnTo>
                    <a:pt x="0" y="47"/>
                  </a:lnTo>
                  <a:lnTo>
                    <a:pt x="0" y="44"/>
                  </a:lnTo>
                  <a:lnTo>
                    <a:pt x="1" y="40"/>
                  </a:lnTo>
                  <a:lnTo>
                    <a:pt x="2" y="38"/>
                  </a:lnTo>
                  <a:lnTo>
                    <a:pt x="3" y="35"/>
                  </a:lnTo>
                  <a:lnTo>
                    <a:pt x="3" y="35"/>
                  </a:lnTo>
                  <a:lnTo>
                    <a:pt x="7" y="37"/>
                  </a:lnTo>
                  <a:lnTo>
                    <a:pt x="12" y="37"/>
                  </a:lnTo>
                  <a:lnTo>
                    <a:pt x="16" y="35"/>
                  </a:lnTo>
                  <a:lnTo>
                    <a:pt x="19" y="33"/>
                  </a:lnTo>
                  <a:lnTo>
                    <a:pt x="21" y="29"/>
                  </a:lnTo>
                  <a:lnTo>
                    <a:pt x="22" y="24"/>
                  </a:lnTo>
                  <a:lnTo>
                    <a:pt x="21" y="19"/>
                  </a:lnTo>
                  <a:lnTo>
                    <a:pt x="19" y="14"/>
                  </a:lnTo>
                  <a:lnTo>
                    <a:pt x="19" y="14"/>
                  </a:lnTo>
                  <a:lnTo>
                    <a:pt x="16" y="14"/>
                  </a:lnTo>
                  <a:lnTo>
                    <a:pt x="14" y="16"/>
                  </a:lnTo>
                  <a:lnTo>
                    <a:pt x="12" y="18"/>
                  </a:lnTo>
                  <a:lnTo>
                    <a:pt x="9" y="18"/>
                  </a:lnTo>
                  <a:lnTo>
                    <a:pt x="9" y="18"/>
                  </a:lnTo>
                  <a:lnTo>
                    <a:pt x="7" y="16"/>
                  </a:lnTo>
                  <a:lnTo>
                    <a:pt x="4" y="14"/>
                  </a:lnTo>
                  <a:lnTo>
                    <a:pt x="4" y="14"/>
                  </a:lnTo>
                  <a:lnTo>
                    <a:pt x="6" y="8"/>
                  </a:lnTo>
                  <a:lnTo>
                    <a:pt x="9" y="4"/>
                  </a:lnTo>
                  <a:lnTo>
                    <a:pt x="14" y="1"/>
                  </a:lnTo>
                  <a:lnTo>
                    <a:pt x="18" y="0"/>
                  </a:lnTo>
                  <a:lnTo>
                    <a:pt x="23" y="0"/>
                  </a:lnTo>
                  <a:lnTo>
                    <a:pt x="27" y="2"/>
                  </a:lnTo>
                  <a:lnTo>
                    <a:pt x="30" y="6"/>
                  </a:lnTo>
                  <a:lnTo>
                    <a:pt x="31" y="13"/>
                  </a:lnTo>
                  <a:lnTo>
                    <a:pt x="31" y="1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6" name="Freeform 212">
              <a:extLst>
                <a:ext uri="{FF2B5EF4-FFF2-40B4-BE49-F238E27FC236}">
                  <a16:creationId xmlns:a16="http://schemas.microsoft.com/office/drawing/2014/main" id="{B204A172-B19C-4ADB-A8F6-A7F5489460B6}"/>
                </a:ext>
              </a:extLst>
            </p:cNvPr>
            <p:cNvSpPr/>
            <p:nvPr/>
          </p:nvSpPr>
          <p:spPr bwMode="auto">
            <a:xfrm>
              <a:off x="5916613" y="1879600"/>
              <a:ext cx="11113" cy="14288"/>
            </a:xfrm>
            <a:custGeom>
              <a:avLst/>
              <a:gdLst/>
              <a:ahLst/>
              <a:cxnLst>
                <a:cxn ang="0">
                  <a:pos x="18" y="1"/>
                </a:cxn>
                <a:cxn ang="0">
                  <a:pos x="18" y="1"/>
                </a:cxn>
                <a:cxn ang="0">
                  <a:pos x="19" y="8"/>
                </a:cxn>
                <a:cxn ang="0">
                  <a:pos x="19" y="15"/>
                </a:cxn>
                <a:cxn ang="0">
                  <a:pos x="16" y="21"/>
                </a:cxn>
                <a:cxn ang="0">
                  <a:pos x="14" y="23"/>
                </a:cxn>
                <a:cxn ang="0">
                  <a:pos x="12" y="26"/>
                </a:cxn>
                <a:cxn ang="0">
                  <a:pos x="12" y="26"/>
                </a:cxn>
                <a:cxn ang="0">
                  <a:pos x="9" y="25"/>
                </a:cxn>
                <a:cxn ang="0">
                  <a:pos x="7" y="23"/>
                </a:cxn>
                <a:cxn ang="0">
                  <a:pos x="3" y="20"/>
                </a:cxn>
                <a:cxn ang="0">
                  <a:pos x="1" y="15"/>
                </a:cxn>
                <a:cxn ang="0">
                  <a:pos x="0" y="9"/>
                </a:cxn>
                <a:cxn ang="0">
                  <a:pos x="3" y="4"/>
                </a:cxn>
                <a:cxn ang="0">
                  <a:pos x="4" y="2"/>
                </a:cxn>
                <a:cxn ang="0">
                  <a:pos x="6" y="1"/>
                </a:cxn>
                <a:cxn ang="0">
                  <a:pos x="8" y="0"/>
                </a:cxn>
                <a:cxn ang="0">
                  <a:pos x="11" y="0"/>
                </a:cxn>
                <a:cxn ang="0">
                  <a:pos x="14" y="0"/>
                </a:cxn>
                <a:cxn ang="0">
                  <a:pos x="18" y="1"/>
                </a:cxn>
                <a:cxn ang="0">
                  <a:pos x="18" y="1"/>
                </a:cxn>
              </a:cxnLst>
              <a:rect l="0" t="0" r="r" b="b"/>
              <a:pathLst>
                <a:path w="19" h="26">
                  <a:moveTo>
                    <a:pt x="18" y="1"/>
                  </a:moveTo>
                  <a:lnTo>
                    <a:pt x="18" y="1"/>
                  </a:lnTo>
                  <a:lnTo>
                    <a:pt x="19" y="8"/>
                  </a:lnTo>
                  <a:lnTo>
                    <a:pt x="19" y="15"/>
                  </a:lnTo>
                  <a:lnTo>
                    <a:pt x="16" y="21"/>
                  </a:lnTo>
                  <a:lnTo>
                    <a:pt x="14" y="23"/>
                  </a:lnTo>
                  <a:lnTo>
                    <a:pt x="12" y="26"/>
                  </a:lnTo>
                  <a:lnTo>
                    <a:pt x="12" y="26"/>
                  </a:lnTo>
                  <a:lnTo>
                    <a:pt x="9" y="25"/>
                  </a:lnTo>
                  <a:lnTo>
                    <a:pt x="7" y="23"/>
                  </a:lnTo>
                  <a:lnTo>
                    <a:pt x="3" y="20"/>
                  </a:lnTo>
                  <a:lnTo>
                    <a:pt x="1" y="15"/>
                  </a:lnTo>
                  <a:lnTo>
                    <a:pt x="0" y="9"/>
                  </a:lnTo>
                  <a:lnTo>
                    <a:pt x="3" y="4"/>
                  </a:lnTo>
                  <a:lnTo>
                    <a:pt x="4" y="2"/>
                  </a:lnTo>
                  <a:lnTo>
                    <a:pt x="6" y="1"/>
                  </a:lnTo>
                  <a:lnTo>
                    <a:pt x="8" y="0"/>
                  </a:lnTo>
                  <a:lnTo>
                    <a:pt x="11" y="0"/>
                  </a:lnTo>
                  <a:lnTo>
                    <a:pt x="14" y="0"/>
                  </a:lnTo>
                  <a:lnTo>
                    <a:pt x="18" y="1"/>
                  </a:lnTo>
                  <a:lnTo>
                    <a:pt x="18"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7" name="Freeform 214">
              <a:extLst>
                <a:ext uri="{FF2B5EF4-FFF2-40B4-BE49-F238E27FC236}">
                  <a16:creationId xmlns:a16="http://schemas.microsoft.com/office/drawing/2014/main" id="{A6FB5BE3-F4F2-4D3B-9C92-01DDE7090902}"/>
                </a:ext>
              </a:extLst>
            </p:cNvPr>
            <p:cNvSpPr>
              <a:spLocks noEditPoints="1"/>
            </p:cNvSpPr>
            <p:nvPr/>
          </p:nvSpPr>
          <p:spPr bwMode="auto">
            <a:xfrm>
              <a:off x="5757863" y="1350963"/>
              <a:ext cx="420688" cy="187325"/>
            </a:xfrm>
            <a:custGeom>
              <a:avLst/>
              <a:gdLst/>
              <a:ahLst/>
              <a:cxnLst>
                <a:cxn ang="0">
                  <a:pos x="147" y="10"/>
                </a:cxn>
                <a:cxn ang="0">
                  <a:pos x="262" y="19"/>
                </a:cxn>
                <a:cxn ang="0">
                  <a:pos x="373" y="34"/>
                </a:cxn>
                <a:cxn ang="0">
                  <a:pos x="711" y="66"/>
                </a:cxn>
                <a:cxn ang="0">
                  <a:pos x="793" y="82"/>
                </a:cxn>
                <a:cxn ang="0">
                  <a:pos x="781" y="254"/>
                </a:cxn>
                <a:cxn ang="0">
                  <a:pos x="780" y="337"/>
                </a:cxn>
                <a:cxn ang="0">
                  <a:pos x="714" y="349"/>
                </a:cxn>
                <a:cxn ang="0">
                  <a:pos x="441" y="323"/>
                </a:cxn>
                <a:cxn ang="0">
                  <a:pos x="236" y="318"/>
                </a:cxn>
                <a:cxn ang="0">
                  <a:pos x="76" y="298"/>
                </a:cxn>
                <a:cxn ang="0">
                  <a:pos x="7" y="288"/>
                </a:cxn>
                <a:cxn ang="0">
                  <a:pos x="7" y="202"/>
                </a:cxn>
                <a:cxn ang="0">
                  <a:pos x="23" y="65"/>
                </a:cxn>
                <a:cxn ang="0">
                  <a:pos x="41" y="3"/>
                </a:cxn>
                <a:cxn ang="0">
                  <a:pos x="720" y="125"/>
                </a:cxn>
                <a:cxn ang="0">
                  <a:pos x="628" y="113"/>
                </a:cxn>
                <a:cxn ang="0">
                  <a:pos x="477" y="97"/>
                </a:cxn>
                <a:cxn ang="0">
                  <a:pos x="351" y="88"/>
                </a:cxn>
                <a:cxn ang="0">
                  <a:pos x="267" y="79"/>
                </a:cxn>
                <a:cxn ang="0">
                  <a:pos x="105" y="74"/>
                </a:cxn>
                <a:cxn ang="0">
                  <a:pos x="85" y="210"/>
                </a:cxn>
                <a:cxn ang="0">
                  <a:pos x="450" y="262"/>
                </a:cxn>
                <a:cxn ang="0">
                  <a:pos x="551" y="270"/>
                </a:cxn>
                <a:cxn ang="0">
                  <a:pos x="647" y="278"/>
                </a:cxn>
                <a:cxn ang="0">
                  <a:pos x="724" y="288"/>
                </a:cxn>
                <a:cxn ang="0">
                  <a:pos x="736" y="134"/>
                </a:cxn>
                <a:cxn ang="0">
                  <a:pos x="682" y="73"/>
                </a:cxn>
                <a:cxn ang="0">
                  <a:pos x="556" y="62"/>
                </a:cxn>
                <a:cxn ang="0">
                  <a:pos x="408" y="48"/>
                </a:cxn>
                <a:cxn ang="0">
                  <a:pos x="282" y="34"/>
                </a:cxn>
                <a:cxn ang="0">
                  <a:pos x="85" y="21"/>
                </a:cxn>
                <a:cxn ang="0">
                  <a:pos x="95" y="63"/>
                </a:cxn>
                <a:cxn ang="0">
                  <a:pos x="136" y="66"/>
                </a:cxn>
                <a:cxn ang="0">
                  <a:pos x="288" y="67"/>
                </a:cxn>
                <a:cxn ang="0">
                  <a:pos x="327" y="76"/>
                </a:cxn>
                <a:cxn ang="0">
                  <a:pos x="489" y="88"/>
                </a:cxn>
                <a:cxn ang="0">
                  <a:pos x="665" y="110"/>
                </a:cxn>
                <a:cxn ang="0">
                  <a:pos x="759" y="106"/>
                </a:cxn>
                <a:cxn ang="0">
                  <a:pos x="770" y="91"/>
                </a:cxn>
                <a:cxn ang="0">
                  <a:pos x="25" y="176"/>
                </a:cxn>
                <a:cxn ang="0">
                  <a:pos x="42" y="258"/>
                </a:cxn>
                <a:cxn ang="0">
                  <a:pos x="72" y="193"/>
                </a:cxn>
                <a:cxn ang="0">
                  <a:pos x="80" y="77"/>
                </a:cxn>
                <a:cxn ang="0">
                  <a:pos x="66" y="57"/>
                </a:cxn>
                <a:cxn ang="0">
                  <a:pos x="46" y="39"/>
                </a:cxn>
                <a:cxn ang="0">
                  <a:pos x="33" y="129"/>
                </a:cxn>
                <a:cxn ang="0">
                  <a:pos x="748" y="201"/>
                </a:cxn>
                <a:cxn ang="0">
                  <a:pos x="748" y="309"/>
                </a:cxn>
                <a:cxn ang="0">
                  <a:pos x="766" y="254"/>
                </a:cxn>
                <a:cxn ang="0">
                  <a:pos x="780" y="109"/>
                </a:cxn>
                <a:cxn ang="0">
                  <a:pos x="733" y="308"/>
                </a:cxn>
                <a:cxn ang="0">
                  <a:pos x="528" y="284"/>
                </a:cxn>
                <a:cxn ang="0">
                  <a:pos x="356" y="269"/>
                </a:cxn>
                <a:cxn ang="0">
                  <a:pos x="104" y="250"/>
                </a:cxn>
                <a:cxn ang="0">
                  <a:pos x="74" y="260"/>
                </a:cxn>
                <a:cxn ang="0">
                  <a:pos x="81" y="286"/>
                </a:cxn>
                <a:cxn ang="0">
                  <a:pos x="360" y="309"/>
                </a:cxn>
                <a:cxn ang="0">
                  <a:pos x="540" y="319"/>
                </a:cxn>
                <a:cxn ang="0">
                  <a:pos x="751" y="340"/>
                </a:cxn>
              </a:cxnLst>
              <a:rect l="0" t="0" r="r" b="b"/>
              <a:pathLst>
                <a:path w="796" h="356">
                  <a:moveTo>
                    <a:pt x="64" y="0"/>
                  </a:moveTo>
                  <a:lnTo>
                    <a:pt x="64" y="0"/>
                  </a:lnTo>
                  <a:lnTo>
                    <a:pt x="70" y="4"/>
                  </a:lnTo>
                  <a:lnTo>
                    <a:pt x="79" y="6"/>
                  </a:lnTo>
                  <a:lnTo>
                    <a:pt x="88" y="8"/>
                  </a:lnTo>
                  <a:lnTo>
                    <a:pt x="99" y="8"/>
                  </a:lnTo>
                  <a:lnTo>
                    <a:pt x="124" y="9"/>
                  </a:lnTo>
                  <a:lnTo>
                    <a:pt x="147" y="10"/>
                  </a:lnTo>
                  <a:lnTo>
                    <a:pt x="147" y="10"/>
                  </a:lnTo>
                  <a:lnTo>
                    <a:pt x="185" y="15"/>
                  </a:lnTo>
                  <a:lnTo>
                    <a:pt x="203" y="18"/>
                  </a:lnTo>
                  <a:lnTo>
                    <a:pt x="221" y="19"/>
                  </a:lnTo>
                  <a:lnTo>
                    <a:pt x="221" y="19"/>
                  </a:lnTo>
                  <a:lnTo>
                    <a:pt x="235" y="20"/>
                  </a:lnTo>
                  <a:lnTo>
                    <a:pt x="248" y="19"/>
                  </a:lnTo>
                  <a:lnTo>
                    <a:pt x="262" y="19"/>
                  </a:lnTo>
                  <a:lnTo>
                    <a:pt x="275" y="19"/>
                  </a:lnTo>
                  <a:lnTo>
                    <a:pt x="275" y="19"/>
                  </a:lnTo>
                  <a:lnTo>
                    <a:pt x="287" y="21"/>
                  </a:lnTo>
                  <a:lnTo>
                    <a:pt x="300" y="22"/>
                  </a:lnTo>
                  <a:lnTo>
                    <a:pt x="327" y="26"/>
                  </a:lnTo>
                  <a:lnTo>
                    <a:pt x="327" y="26"/>
                  </a:lnTo>
                  <a:lnTo>
                    <a:pt x="358" y="32"/>
                  </a:lnTo>
                  <a:lnTo>
                    <a:pt x="373" y="34"/>
                  </a:lnTo>
                  <a:lnTo>
                    <a:pt x="389" y="36"/>
                  </a:lnTo>
                  <a:lnTo>
                    <a:pt x="389" y="36"/>
                  </a:lnTo>
                  <a:lnTo>
                    <a:pt x="547" y="49"/>
                  </a:lnTo>
                  <a:lnTo>
                    <a:pt x="626" y="55"/>
                  </a:lnTo>
                  <a:lnTo>
                    <a:pt x="701" y="62"/>
                  </a:lnTo>
                  <a:lnTo>
                    <a:pt x="701" y="62"/>
                  </a:lnTo>
                  <a:lnTo>
                    <a:pt x="706" y="64"/>
                  </a:lnTo>
                  <a:lnTo>
                    <a:pt x="711" y="66"/>
                  </a:lnTo>
                  <a:lnTo>
                    <a:pt x="724" y="69"/>
                  </a:lnTo>
                  <a:lnTo>
                    <a:pt x="738" y="70"/>
                  </a:lnTo>
                  <a:lnTo>
                    <a:pt x="752" y="70"/>
                  </a:lnTo>
                  <a:lnTo>
                    <a:pt x="765" y="71"/>
                  </a:lnTo>
                  <a:lnTo>
                    <a:pt x="778" y="74"/>
                  </a:lnTo>
                  <a:lnTo>
                    <a:pt x="783" y="76"/>
                  </a:lnTo>
                  <a:lnTo>
                    <a:pt x="788" y="79"/>
                  </a:lnTo>
                  <a:lnTo>
                    <a:pt x="793" y="82"/>
                  </a:lnTo>
                  <a:lnTo>
                    <a:pt x="796" y="86"/>
                  </a:lnTo>
                  <a:lnTo>
                    <a:pt x="796" y="86"/>
                  </a:lnTo>
                  <a:lnTo>
                    <a:pt x="794" y="106"/>
                  </a:lnTo>
                  <a:lnTo>
                    <a:pt x="792" y="125"/>
                  </a:lnTo>
                  <a:lnTo>
                    <a:pt x="787" y="167"/>
                  </a:lnTo>
                  <a:lnTo>
                    <a:pt x="785" y="210"/>
                  </a:lnTo>
                  <a:lnTo>
                    <a:pt x="781" y="254"/>
                  </a:lnTo>
                  <a:lnTo>
                    <a:pt x="781" y="254"/>
                  </a:lnTo>
                  <a:lnTo>
                    <a:pt x="779" y="270"/>
                  </a:lnTo>
                  <a:lnTo>
                    <a:pt x="777" y="286"/>
                  </a:lnTo>
                  <a:lnTo>
                    <a:pt x="775" y="301"/>
                  </a:lnTo>
                  <a:lnTo>
                    <a:pt x="775" y="309"/>
                  </a:lnTo>
                  <a:lnTo>
                    <a:pt x="776" y="315"/>
                  </a:lnTo>
                  <a:lnTo>
                    <a:pt x="776" y="315"/>
                  </a:lnTo>
                  <a:lnTo>
                    <a:pt x="778" y="326"/>
                  </a:lnTo>
                  <a:lnTo>
                    <a:pt x="780" y="337"/>
                  </a:lnTo>
                  <a:lnTo>
                    <a:pt x="780" y="342"/>
                  </a:lnTo>
                  <a:lnTo>
                    <a:pt x="779" y="346"/>
                  </a:lnTo>
                  <a:lnTo>
                    <a:pt x="775" y="352"/>
                  </a:lnTo>
                  <a:lnTo>
                    <a:pt x="769" y="356"/>
                  </a:lnTo>
                  <a:lnTo>
                    <a:pt x="769" y="356"/>
                  </a:lnTo>
                  <a:lnTo>
                    <a:pt x="751" y="355"/>
                  </a:lnTo>
                  <a:lnTo>
                    <a:pt x="733" y="352"/>
                  </a:lnTo>
                  <a:lnTo>
                    <a:pt x="714" y="349"/>
                  </a:lnTo>
                  <a:lnTo>
                    <a:pt x="694" y="343"/>
                  </a:lnTo>
                  <a:lnTo>
                    <a:pt x="694" y="343"/>
                  </a:lnTo>
                  <a:lnTo>
                    <a:pt x="651" y="342"/>
                  </a:lnTo>
                  <a:lnTo>
                    <a:pt x="609" y="340"/>
                  </a:lnTo>
                  <a:lnTo>
                    <a:pt x="567" y="336"/>
                  </a:lnTo>
                  <a:lnTo>
                    <a:pt x="524" y="331"/>
                  </a:lnTo>
                  <a:lnTo>
                    <a:pt x="482" y="326"/>
                  </a:lnTo>
                  <a:lnTo>
                    <a:pt x="441" y="323"/>
                  </a:lnTo>
                  <a:lnTo>
                    <a:pt x="399" y="321"/>
                  </a:lnTo>
                  <a:lnTo>
                    <a:pt x="357" y="321"/>
                  </a:lnTo>
                  <a:lnTo>
                    <a:pt x="357" y="321"/>
                  </a:lnTo>
                  <a:lnTo>
                    <a:pt x="336" y="322"/>
                  </a:lnTo>
                  <a:lnTo>
                    <a:pt x="326" y="322"/>
                  </a:lnTo>
                  <a:lnTo>
                    <a:pt x="315" y="322"/>
                  </a:lnTo>
                  <a:lnTo>
                    <a:pt x="315" y="322"/>
                  </a:lnTo>
                  <a:lnTo>
                    <a:pt x="236" y="318"/>
                  </a:lnTo>
                  <a:lnTo>
                    <a:pt x="236" y="318"/>
                  </a:lnTo>
                  <a:lnTo>
                    <a:pt x="196" y="315"/>
                  </a:lnTo>
                  <a:lnTo>
                    <a:pt x="155" y="313"/>
                  </a:lnTo>
                  <a:lnTo>
                    <a:pt x="155" y="313"/>
                  </a:lnTo>
                  <a:lnTo>
                    <a:pt x="141" y="311"/>
                  </a:lnTo>
                  <a:lnTo>
                    <a:pt x="127" y="309"/>
                  </a:lnTo>
                  <a:lnTo>
                    <a:pt x="101" y="304"/>
                  </a:lnTo>
                  <a:lnTo>
                    <a:pt x="76" y="298"/>
                  </a:lnTo>
                  <a:lnTo>
                    <a:pt x="64" y="297"/>
                  </a:lnTo>
                  <a:lnTo>
                    <a:pt x="50" y="296"/>
                  </a:lnTo>
                  <a:lnTo>
                    <a:pt x="50" y="296"/>
                  </a:lnTo>
                  <a:lnTo>
                    <a:pt x="30" y="297"/>
                  </a:lnTo>
                  <a:lnTo>
                    <a:pt x="21" y="297"/>
                  </a:lnTo>
                  <a:lnTo>
                    <a:pt x="11" y="295"/>
                  </a:lnTo>
                  <a:lnTo>
                    <a:pt x="11" y="295"/>
                  </a:lnTo>
                  <a:lnTo>
                    <a:pt x="7" y="288"/>
                  </a:lnTo>
                  <a:lnTo>
                    <a:pt x="4" y="280"/>
                  </a:lnTo>
                  <a:lnTo>
                    <a:pt x="2" y="273"/>
                  </a:lnTo>
                  <a:lnTo>
                    <a:pt x="0" y="264"/>
                  </a:lnTo>
                  <a:lnTo>
                    <a:pt x="0" y="248"/>
                  </a:lnTo>
                  <a:lnTo>
                    <a:pt x="3" y="232"/>
                  </a:lnTo>
                  <a:lnTo>
                    <a:pt x="3" y="232"/>
                  </a:lnTo>
                  <a:lnTo>
                    <a:pt x="5" y="217"/>
                  </a:lnTo>
                  <a:lnTo>
                    <a:pt x="7" y="202"/>
                  </a:lnTo>
                  <a:lnTo>
                    <a:pt x="14" y="172"/>
                  </a:lnTo>
                  <a:lnTo>
                    <a:pt x="20" y="143"/>
                  </a:lnTo>
                  <a:lnTo>
                    <a:pt x="22" y="128"/>
                  </a:lnTo>
                  <a:lnTo>
                    <a:pt x="23" y="113"/>
                  </a:lnTo>
                  <a:lnTo>
                    <a:pt x="23" y="113"/>
                  </a:lnTo>
                  <a:lnTo>
                    <a:pt x="23" y="97"/>
                  </a:lnTo>
                  <a:lnTo>
                    <a:pt x="23" y="81"/>
                  </a:lnTo>
                  <a:lnTo>
                    <a:pt x="23" y="65"/>
                  </a:lnTo>
                  <a:lnTo>
                    <a:pt x="23" y="50"/>
                  </a:lnTo>
                  <a:lnTo>
                    <a:pt x="25" y="36"/>
                  </a:lnTo>
                  <a:lnTo>
                    <a:pt x="28" y="24"/>
                  </a:lnTo>
                  <a:lnTo>
                    <a:pt x="30" y="18"/>
                  </a:lnTo>
                  <a:lnTo>
                    <a:pt x="33" y="12"/>
                  </a:lnTo>
                  <a:lnTo>
                    <a:pt x="37" y="7"/>
                  </a:lnTo>
                  <a:lnTo>
                    <a:pt x="41" y="3"/>
                  </a:lnTo>
                  <a:lnTo>
                    <a:pt x="41" y="3"/>
                  </a:lnTo>
                  <a:lnTo>
                    <a:pt x="53" y="2"/>
                  </a:lnTo>
                  <a:lnTo>
                    <a:pt x="57" y="2"/>
                  </a:lnTo>
                  <a:lnTo>
                    <a:pt x="64" y="0"/>
                  </a:lnTo>
                  <a:lnTo>
                    <a:pt x="64" y="0"/>
                  </a:lnTo>
                  <a:close/>
                  <a:moveTo>
                    <a:pt x="733" y="127"/>
                  </a:moveTo>
                  <a:lnTo>
                    <a:pt x="733" y="127"/>
                  </a:lnTo>
                  <a:lnTo>
                    <a:pt x="726" y="126"/>
                  </a:lnTo>
                  <a:lnTo>
                    <a:pt x="720" y="125"/>
                  </a:lnTo>
                  <a:lnTo>
                    <a:pt x="706" y="125"/>
                  </a:lnTo>
                  <a:lnTo>
                    <a:pt x="693" y="126"/>
                  </a:lnTo>
                  <a:lnTo>
                    <a:pt x="679" y="126"/>
                  </a:lnTo>
                  <a:lnTo>
                    <a:pt x="679" y="126"/>
                  </a:lnTo>
                  <a:lnTo>
                    <a:pt x="666" y="123"/>
                  </a:lnTo>
                  <a:lnTo>
                    <a:pt x="655" y="119"/>
                  </a:lnTo>
                  <a:lnTo>
                    <a:pt x="642" y="116"/>
                  </a:lnTo>
                  <a:lnTo>
                    <a:pt x="628" y="113"/>
                  </a:lnTo>
                  <a:lnTo>
                    <a:pt x="628" y="113"/>
                  </a:lnTo>
                  <a:lnTo>
                    <a:pt x="602" y="110"/>
                  </a:lnTo>
                  <a:lnTo>
                    <a:pt x="576" y="108"/>
                  </a:lnTo>
                  <a:lnTo>
                    <a:pt x="529" y="103"/>
                  </a:lnTo>
                  <a:lnTo>
                    <a:pt x="529" y="103"/>
                  </a:lnTo>
                  <a:lnTo>
                    <a:pt x="503" y="99"/>
                  </a:lnTo>
                  <a:lnTo>
                    <a:pt x="490" y="98"/>
                  </a:lnTo>
                  <a:lnTo>
                    <a:pt x="477" y="97"/>
                  </a:lnTo>
                  <a:lnTo>
                    <a:pt x="477" y="97"/>
                  </a:lnTo>
                  <a:lnTo>
                    <a:pt x="457" y="96"/>
                  </a:lnTo>
                  <a:lnTo>
                    <a:pt x="436" y="93"/>
                  </a:lnTo>
                  <a:lnTo>
                    <a:pt x="416" y="89"/>
                  </a:lnTo>
                  <a:lnTo>
                    <a:pt x="397" y="88"/>
                  </a:lnTo>
                  <a:lnTo>
                    <a:pt x="397" y="88"/>
                  </a:lnTo>
                  <a:lnTo>
                    <a:pt x="374" y="88"/>
                  </a:lnTo>
                  <a:lnTo>
                    <a:pt x="351" y="88"/>
                  </a:lnTo>
                  <a:lnTo>
                    <a:pt x="329" y="88"/>
                  </a:lnTo>
                  <a:lnTo>
                    <a:pt x="318" y="88"/>
                  </a:lnTo>
                  <a:lnTo>
                    <a:pt x="308" y="86"/>
                  </a:lnTo>
                  <a:lnTo>
                    <a:pt x="308" y="86"/>
                  </a:lnTo>
                  <a:lnTo>
                    <a:pt x="287" y="82"/>
                  </a:lnTo>
                  <a:lnTo>
                    <a:pt x="278" y="80"/>
                  </a:lnTo>
                  <a:lnTo>
                    <a:pt x="267" y="79"/>
                  </a:lnTo>
                  <a:lnTo>
                    <a:pt x="267" y="79"/>
                  </a:lnTo>
                  <a:lnTo>
                    <a:pt x="249" y="80"/>
                  </a:lnTo>
                  <a:lnTo>
                    <a:pt x="230" y="81"/>
                  </a:lnTo>
                  <a:lnTo>
                    <a:pt x="195" y="85"/>
                  </a:lnTo>
                  <a:lnTo>
                    <a:pt x="195" y="85"/>
                  </a:lnTo>
                  <a:lnTo>
                    <a:pt x="174" y="83"/>
                  </a:lnTo>
                  <a:lnTo>
                    <a:pt x="151" y="80"/>
                  </a:lnTo>
                  <a:lnTo>
                    <a:pt x="129" y="77"/>
                  </a:lnTo>
                  <a:lnTo>
                    <a:pt x="105" y="74"/>
                  </a:lnTo>
                  <a:lnTo>
                    <a:pt x="105" y="74"/>
                  </a:lnTo>
                  <a:lnTo>
                    <a:pt x="100" y="92"/>
                  </a:lnTo>
                  <a:lnTo>
                    <a:pt x="95" y="110"/>
                  </a:lnTo>
                  <a:lnTo>
                    <a:pt x="90" y="130"/>
                  </a:lnTo>
                  <a:lnTo>
                    <a:pt x="87" y="149"/>
                  </a:lnTo>
                  <a:lnTo>
                    <a:pt x="86" y="171"/>
                  </a:lnTo>
                  <a:lnTo>
                    <a:pt x="85" y="191"/>
                  </a:lnTo>
                  <a:lnTo>
                    <a:pt x="85" y="210"/>
                  </a:lnTo>
                  <a:lnTo>
                    <a:pt x="86" y="229"/>
                  </a:lnTo>
                  <a:lnTo>
                    <a:pt x="86" y="229"/>
                  </a:lnTo>
                  <a:lnTo>
                    <a:pt x="126" y="234"/>
                  </a:lnTo>
                  <a:lnTo>
                    <a:pt x="170" y="238"/>
                  </a:lnTo>
                  <a:lnTo>
                    <a:pt x="263" y="247"/>
                  </a:lnTo>
                  <a:lnTo>
                    <a:pt x="358" y="254"/>
                  </a:lnTo>
                  <a:lnTo>
                    <a:pt x="450" y="262"/>
                  </a:lnTo>
                  <a:lnTo>
                    <a:pt x="450" y="262"/>
                  </a:lnTo>
                  <a:lnTo>
                    <a:pt x="483" y="264"/>
                  </a:lnTo>
                  <a:lnTo>
                    <a:pt x="500" y="265"/>
                  </a:lnTo>
                  <a:lnTo>
                    <a:pt x="517" y="268"/>
                  </a:lnTo>
                  <a:lnTo>
                    <a:pt x="517" y="268"/>
                  </a:lnTo>
                  <a:lnTo>
                    <a:pt x="525" y="269"/>
                  </a:lnTo>
                  <a:lnTo>
                    <a:pt x="534" y="270"/>
                  </a:lnTo>
                  <a:lnTo>
                    <a:pt x="551" y="270"/>
                  </a:lnTo>
                  <a:lnTo>
                    <a:pt x="551" y="270"/>
                  </a:lnTo>
                  <a:lnTo>
                    <a:pt x="555" y="271"/>
                  </a:lnTo>
                  <a:lnTo>
                    <a:pt x="558" y="273"/>
                  </a:lnTo>
                  <a:lnTo>
                    <a:pt x="567" y="276"/>
                  </a:lnTo>
                  <a:lnTo>
                    <a:pt x="567" y="276"/>
                  </a:lnTo>
                  <a:lnTo>
                    <a:pt x="581" y="277"/>
                  </a:lnTo>
                  <a:lnTo>
                    <a:pt x="595" y="278"/>
                  </a:lnTo>
                  <a:lnTo>
                    <a:pt x="620" y="278"/>
                  </a:lnTo>
                  <a:lnTo>
                    <a:pt x="647" y="278"/>
                  </a:lnTo>
                  <a:lnTo>
                    <a:pt x="660" y="279"/>
                  </a:lnTo>
                  <a:lnTo>
                    <a:pt x="673" y="281"/>
                  </a:lnTo>
                  <a:lnTo>
                    <a:pt x="673" y="281"/>
                  </a:lnTo>
                  <a:lnTo>
                    <a:pt x="699" y="288"/>
                  </a:lnTo>
                  <a:lnTo>
                    <a:pt x="711" y="289"/>
                  </a:lnTo>
                  <a:lnTo>
                    <a:pt x="718" y="289"/>
                  </a:lnTo>
                  <a:lnTo>
                    <a:pt x="724" y="288"/>
                  </a:lnTo>
                  <a:lnTo>
                    <a:pt x="724" y="288"/>
                  </a:lnTo>
                  <a:lnTo>
                    <a:pt x="726" y="273"/>
                  </a:lnTo>
                  <a:lnTo>
                    <a:pt x="729" y="253"/>
                  </a:lnTo>
                  <a:lnTo>
                    <a:pt x="735" y="208"/>
                  </a:lnTo>
                  <a:lnTo>
                    <a:pt x="737" y="185"/>
                  </a:lnTo>
                  <a:lnTo>
                    <a:pt x="738" y="162"/>
                  </a:lnTo>
                  <a:lnTo>
                    <a:pt x="738" y="153"/>
                  </a:lnTo>
                  <a:lnTo>
                    <a:pt x="737" y="143"/>
                  </a:lnTo>
                  <a:lnTo>
                    <a:pt x="736" y="134"/>
                  </a:lnTo>
                  <a:lnTo>
                    <a:pt x="733" y="127"/>
                  </a:lnTo>
                  <a:lnTo>
                    <a:pt x="733" y="127"/>
                  </a:lnTo>
                  <a:close/>
                  <a:moveTo>
                    <a:pt x="733" y="84"/>
                  </a:moveTo>
                  <a:lnTo>
                    <a:pt x="733" y="84"/>
                  </a:lnTo>
                  <a:lnTo>
                    <a:pt x="721" y="82"/>
                  </a:lnTo>
                  <a:lnTo>
                    <a:pt x="708" y="79"/>
                  </a:lnTo>
                  <a:lnTo>
                    <a:pt x="695" y="76"/>
                  </a:lnTo>
                  <a:lnTo>
                    <a:pt x="682" y="73"/>
                  </a:lnTo>
                  <a:lnTo>
                    <a:pt x="682" y="73"/>
                  </a:lnTo>
                  <a:lnTo>
                    <a:pt x="670" y="71"/>
                  </a:lnTo>
                  <a:lnTo>
                    <a:pt x="657" y="71"/>
                  </a:lnTo>
                  <a:lnTo>
                    <a:pt x="643" y="71"/>
                  </a:lnTo>
                  <a:lnTo>
                    <a:pt x="630" y="70"/>
                  </a:lnTo>
                  <a:lnTo>
                    <a:pt x="630" y="70"/>
                  </a:lnTo>
                  <a:lnTo>
                    <a:pt x="581" y="65"/>
                  </a:lnTo>
                  <a:lnTo>
                    <a:pt x="556" y="62"/>
                  </a:lnTo>
                  <a:lnTo>
                    <a:pt x="532" y="59"/>
                  </a:lnTo>
                  <a:lnTo>
                    <a:pt x="532" y="59"/>
                  </a:lnTo>
                  <a:lnTo>
                    <a:pt x="500" y="57"/>
                  </a:lnTo>
                  <a:lnTo>
                    <a:pt x="473" y="54"/>
                  </a:lnTo>
                  <a:lnTo>
                    <a:pt x="473" y="54"/>
                  </a:lnTo>
                  <a:lnTo>
                    <a:pt x="457" y="51"/>
                  </a:lnTo>
                  <a:lnTo>
                    <a:pt x="441" y="50"/>
                  </a:lnTo>
                  <a:lnTo>
                    <a:pt x="408" y="48"/>
                  </a:lnTo>
                  <a:lnTo>
                    <a:pt x="374" y="47"/>
                  </a:lnTo>
                  <a:lnTo>
                    <a:pt x="341" y="44"/>
                  </a:lnTo>
                  <a:lnTo>
                    <a:pt x="341" y="44"/>
                  </a:lnTo>
                  <a:lnTo>
                    <a:pt x="326" y="42"/>
                  </a:lnTo>
                  <a:lnTo>
                    <a:pt x="311" y="39"/>
                  </a:lnTo>
                  <a:lnTo>
                    <a:pt x="297" y="36"/>
                  </a:lnTo>
                  <a:lnTo>
                    <a:pt x="282" y="34"/>
                  </a:lnTo>
                  <a:lnTo>
                    <a:pt x="282" y="34"/>
                  </a:lnTo>
                  <a:lnTo>
                    <a:pt x="263" y="33"/>
                  </a:lnTo>
                  <a:lnTo>
                    <a:pt x="243" y="32"/>
                  </a:lnTo>
                  <a:lnTo>
                    <a:pt x="225" y="31"/>
                  </a:lnTo>
                  <a:lnTo>
                    <a:pt x="207" y="30"/>
                  </a:lnTo>
                  <a:lnTo>
                    <a:pt x="207" y="30"/>
                  </a:lnTo>
                  <a:lnTo>
                    <a:pt x="166" y="26"/>
                  </a:lnTo>
                  <a:lnTo>
                    <a:pt x="125" y="24"/>
                  </a:lnTo>
                  <a:lnTo>
                    <a:pt x="85" y="21"/>
                  </a:lnTo>
                  <a:lnTo>
                    <a:pt x="48" y="18"/>
                  </a:lnTo>
                  <a:lnTo>
                    <a:pt x="48" y="18"/>
                  </a:lnTo>
                  <a:lnTo>
                    <a:pt x="52" y="24"/>
                  </a:lnTo>
                  <a:lnTo>
                    <a:pt x="57" y="31"/>
                  </a:lnTo>
                  <a:lnTo>
                    <a:pt x="69" y="42"/>
                  </a:lnTo>
                  <a:lnTo>
                    <a:pt x="82" y="53"/>
                  </a:lnTo>
                  <a:lnTo>
                    <a:pt x="95" y="63"/>
                  </a:lnTo>
                  <a:lnTo>
                    <a:pt x="95" y="63"/>
                  </a:lnTo>
                  <a:lnTo>
                    <a:pt x="97" y="62"/>
                  </a:lnTo>
                  <a:lnTo>
                    <a:pt x="98" y="61"/>
                  </a:lnTo>
                  <a:lnTo>
                    <a:pt x="102" y="61"/>
                  </a:lnTo>
                  <a:lnTo>
                    <a:pt x="106" y="61"/>
                  </a:lnTo>
                  <a:lnTo>
                    <a:pt x="112" y="59"/>
                  </a:lnTo>
                  <a:lnTo>
                    <a:pt x="112" y="59"/>
                  </a:lnTo>
                  <a:lnTo>
                    <a:pt x="124" y="64"/>
                  </a:lnTo>
                  <a:lnTo>
                    <a:pt x="136" y="66"/>
                  </a:lnTo>
                  <a:lnTo>
                    <a:pt x="148" y="68"/>
                  </a:lnTo>
                  <a:lnTo>
                    <a:pt x="160" y="69"/>
                  </a:lnTo>
                  <a:lnTo>
                    <a:pt x="184" y="70"/>
                  </a:lnTo>
                  <a:lnTo>
                    <a:pt x="207" y="69"/>
                  </a:lnTo>
                  <a:lnTo>
                    <a:pt x="230" y="67"/>
                  </a:lnTo>
                  <a:lnTo>
                    <a:pt x="253" y="66"/>
                  </a:lnTo>
                  <a:lnTo>
                    <a:pt x="277" y="66"/>
                  </a:lnTo>
                  <a:lnTo>
                    <a:pt x="288" y="67"/>
                  </a:lnTo>
                  <a:lnTo>
                    <a:pt x="300" y="69"/>
                  </a:lnTo>
                  <a:lnTo>
                    <a:pt x="300" y="69"/>
                  </a:lnTo>
                  <a:lnTo>
                    <a:pt x="305" y="70"/>
                  </a:lnTo>
                  <a:lnTo>
                    <a:pt x="309" y="71"/>
                  </a:lnTo>
                  <a:lnTo>
                    <a:pt x="312" y="73"/>
                  </a:lnTo>
                  <a:lnTo>
                    <a:pt x="316" y="74"/>
                  </a:lnTo>
                  <a:lnTo>
                    <a:pt x="316" y="74"/>
                  </a:lnTo>
                  <a:lnTo>
                    <a:pt x="327" y="76"/>
                  </a:lnTo>
                  <a:lnTo>
                    <a:pt x="338" y="76"/>
                  </a:lnTo>
                  <a:lnTo>
                    <a:pt x="359" y="74"/>
                  </a:lnTo>
                  <a:lnTo>
                    <a:pt x="359" y="74"/>
                  </a:lnTo>
                  <a:lnTo>
                    <a:pt x="391" y="76"/>
                  </a:lnTo>
                  <a:lnTo>
                    <a:pt x="423" y="79"/>
                  </a:lnTo>
                  <a:lnTo>
                    <a:pt x="457" y="83"/>
                  </a:lnTo>
                  <a:lnTo>
                    <a:pt x="489" y="88"/>
                  </a:lnTo>
                  <a:lnTo>
                    <a:pt x="489" y="88"/>
                  </a:lnTo>
                  <a:lnTo>
                    <a:pt x="510" y="92"/>
                  </a:lnTo>
                  <a:lnTo>
                    <a:pt x="532" y="94"/>
                  </a:lnTo>
                  <a:lnTo>
                    <a:pt x="574" y="97"/>
                  </a:lnTo>
                  <a:lnTo>
                    <a:pt x="616" y="101"/>
                  </a:lnTo>
                  <a:lnTo>
                    <a:pt x="636" y="104"/>
                  </a:lnTo>
                  <a:lnTo>
                    <a:pt x="656" y="108"/>
                  </a:lnTo>
                  <a:lnTo>
                    <a:pt x="656" y="108"/>
                  </a:lnTo>
                  <a:lnTo>
                    <a:pt x="665" y="110"/>
                  </a:lnTo>
                  <a:lnTo>
                    <a:pt x="676" y="111"/>
                  </a:lnTo>
                  <a:lnTo>
                    <a:pt x="696" y="112"/>
                  </a:lnTo>
                  <a:lnTo>
                    <a:pt x="717" y="113"/>
                  </a:lnTo>
                  <a:lnTo>
                    <a:pt x="738" y="115"/>
                  </a:lnTo>
                  <a:lnTo>
                    <a:pt x="738" y="115"/>
                  </a:lnTo>
                  <a:lnTo>
                    <a:pt x="748" y="110"/>
                  </a:lnTo>
                  <a:lnTo>
                    <a:pt x="752" y="108"/>
                  </a:lnTo>
                  <a:lnTo>
                    <a:pt x="759" y="106"/>
                  </a:lnTo>
                  <a:lnTo>
                    <a:pt x="759" y="106"/>
                  </a:lnTo>
                  <a:lnTo>
                    <a:pt x="760" y="103"/>
                  </a:lnTo>
                  <a:lnTo>
                    <a:pt x="762" y="101"/>
                  </a:lnTo>
                  <a:lnTo>
                    <a:pt x="767" y="97"/>
                  </a:lnTo>
                  <a:lnTo>
                    <a:pt x="771" y="94"/>
                  </a:lnTo>
                  <a:lnTo>
                    <a:pt x="772" y="93"/>
                  </a:lnTo>
                  <a:lnTo>
                    <a:pt x="770" y="91"/>
                  </a:lnTo>
                  <a:lnTo>
                    <a:pt x="770" y="91"/>
                  </a:lnTo>
                  <a:lnTo>
                    <a:pt x="767" y="88"/>
                  </a:lnTo>
                  <a:lnTo>
                    <a:pt x="763" y="86"/>
                  </a:lnTo>
                  <a:lnTo>
                    <a:pt x="753" y="85"/>
                  </a:lnTo>
                  <a:lnTo>
                    <a:pt x="733" y="84"/>
                  </a:lnTo>
                  <a:lnTo>
                    <a:pt x="733" y="84"/>
                  </a:lnTo>
                  <a:close/>
                  <a:moveTo>
                    <a:pt x="30" y="145"/>
                  </a:moveTo>
                  <a:lnTo>
                    <a:pt x="30" y="145"/>
                  </a:lnTo>
                  <a:lnTo>
                    <a:pt x="25" y="176"/>
                  </a:lnTo>
                  <a:lnTo>
                    <a:pt x="18" y="207"/>
                  </a:lnTo>
                  <a:lnTo>
                    <a:pt x="15" y="223"/>
                  </a:lnTo>
                  <a:lnTo>
                    <a:pt x="13" y="239"/>
                  </a:lnTo>
                  <a:lnTo>
                    <a:pt x="13" y="255"/>
                  </a:lnTo>
                  <a:lnTo>
                    <a:pt x="14" y="270"/>
                  </a:lnTo>
                  <a:lnTo>
                    <a:pt x="14" y="270"/>
                  </a:lnTo>
                  <a:lnTo>
                    <a:pt x="33" y="262"/>
                  </a:lnTo>
                  <a:lnTo>
                    <a:pt x="42" y="258"/>
                  </a:lnTo>
                  <a:lnTo>
                    <a:pt x="50" y="252"/>
                  </a:lnTo>
                  <a:lnTo>
                    <a:pt x="57" y="247"/>
                  </a:lnTo>
                  <a:lnTo>
                    <a:pt x="64" y="240"/>
                  </a:lnTo>
                  <a:lnTo>
                    <a:pt x="68" y="232"/>
                  </a:lnTo>
                  <a:lnTo>
                    <a:pt x="71" y="223"/>
                  </a:lnTo>
                  <a:lnTo>
                    <a:pt x="71" y="223"/>
                  </a:lnTo>
                  <a:lnTo>
                    <a:pt x="72" y="208"/>
                  </a:lnTo>
                  <a:lnTo>
                    <a:pt x="72" y="193"/>
                  </a:lnTo>
                  <a:lnTo>
                    <a:pt x="72" y="193"/>
                  </a:lnTo>
                  <a:lnTo>
                    <a:pt x="74" y="164"/>
                  </a:lnTo>
                  <a:lnTo>
                    <a:pt x="78" y="138"/>
                  </a:lnTo>
                  <a:lnTo>
                    <a:pt x="82" y="110"/>
                  </a:lnTo>
                  <a:lnTo>
                    <a:pt x="87" y="79"/>
                  </a:lnTo>
                  <a:lnTo>
                    <a:pt x="87" y="79"/>
                  </a:lnTo>
                  <a:lnTo>
                    <a:pt x="83" y="78"/>
                  </a:lnTo>
                  <a:lnTo>
                    <a:pt x="80" y="77"/>
                  </a:lnTo>
                  <a:lnTo>
                    <a:pt x="78" y="73"/>
                  </a:lnTo>
                  <a:lnTo>
                    <a:pt x="76" y="71"/>
                  </a:lnTo>
                  <a:lnTo>
                    <a:pt x="74" y="68"/>
                  </a:lnTo>
                  <a:lnTo>
                    <a:pt x="72" y="66"/>
                  </a:lnTo>
                  <a:lnTo>
                    <a:pt x="69" y="64"/>
                  </a:lnTo>
                  <a:lnTo>
                    <a:pt x="65" y="63"/>
                  </a:lnTo>
                  <a:lnTo>
                    <a:pt x="65" y="63"/>
                  </a:lnTo>
                  <a:lnTo>
                    <a:pt x="66" y="57"/>
                  </a:lnTo>
                  <a:lnTo>
                    <a:pt x="64" y="53"/>
                  </a:lnTo>
                  <a:lnTo>
                    <a:pt x="63" y="50"/>
                  </a:lnTo>
                  <a:lnTo>
                    <a:pt x="60" y="47"/>
                  </a:lnTo>
                  <a:lnTo>
                    <a:pt x="60" y="47"/>
                  </a:lnTo>
                  <a:lnTo>
                    <a:pt x="56" y="46"/>
                  </a:lnTo>
                  <a:lnTo>
                    <a:pt x="52" y="44"/>
                  </a:lnTo>
                  <a:lnTo>
                    <a:pt x="49" y="42"/>
                  </a:lnTo>
                  <a:lnTo>
                    <a:pt x="46" y="39"/>
                  </a:lnTo>
                  <a:lnTo>
                    <a:pt x="43" y="33"/>
                  </a:lnTo>
                  <a:lnTo>
                    <a:pt x="40" y="25"/>
                  </a:lnTo>
                  <a:lnTo>
                    <a:pt x="40" y="25"/>
                  </a:lnTo>
                  <a:lnTo>
                    <a:pt x="37" y="40"/>
                  </a:lnTo>
                  <a:lnTo>
                    <a:pt x="36" y="54"/>
                  </a:lnTo>
                  <a:lnTo>
                    <a:pt x="34" y="84"/>
                  </a:lnTo>
                  <a:lnTo>
                    <a:pt x="34" y="114"/>
                  </a:lnTo>
                  <a:lnTo>
                    <a:pt x="33" y="129"/>
                  </a:lnTo>
                  <a:lnTo>
                    <a:pt x="30" y="145"/>
                  </a:lnTo>
                  <a:lnTo>
                    <a:pt x="30" y="145"/>
                  </a:lnTo>
                  <a:close/>
                  <a:moveTo>
                    <a:pt x="759" y="121"/>
                  </a:moveTo>
                  <a:lnTo>
                    <a:pt x="759" y="121"/>
                  </a:lnTo>
                  <a:lnTo>
                    <a:pt x="754" y="141"/>
                  </a:lnTo>
                  <a:lnTo>
                    <a:pt x="751" y="160"/>
                  </a:lnTo>
                  <a:lnTo>
                    <a:pt x="749" y="180"/>
                  </a:lnTo>
                  <a:lnTo>
                    <a:pt x="748" y="201"/>
                  </a:lnTo>
                  <a:lnTo>
                    <a:pt x="745" y="242"/>
                  </a:lnTo>
                  <a:lnTo>
                    <a:pt x="742" y="262"/>
                  </a:lnTo>
                  <a:lnTo>
                    <a:pt x="739" y="283"/>
                  </a:lnTo>
                  <a:lnTo>
                    <a:pt x="739" y="283"/>
                  </a:lnTo>
                  <a:lnTo>
                    <a:pt x="741" y="286"/>
                  </a:lnTo>
                  <a:lnTo>
                    <a:pt x="742" y="292"/>
                  </a:lnTo>
                  <a:lnTo>
                    <a:pt x="746" y="304"/>
                  </a:lnTo>
                  <a:lnTo>
                    <a:pt x="748" y="309"/>
                  </a:lnTo>
                  <a:lnTo>
                    <a:pt x="750" y="314"/>
                  </a:lnTo>
                  <a:lnTo>
                    <a:pt x="753" y="318"/>
                  </a:lnTo>
                  <a:lnTo>
                    <a:pt x="759" y="319"/>
                  </a:lnTo>
                  <a:lnTo>
                    <a:pt x="759" y="319"/>
                  </a:lnTo>
                  <a:lnTo>
                    <a:pt x="762" y="304"/>
                  </a:lnTo>
                  <a:lnTo>
                    <a:pt x="764" y="288"/>
                  </a:lnTo>
                  <a:lnTo>
                    <a:pt x="766" y="254"/>
                  </a:lnTo>
                  <a:lnTo>
                    <a:pt x="766" y="254"/>
                  </a:lnTo>
                  <a:lnTo>
                    <a:pt x="768" y="236"/>
                  </a:lnTo>
                  <a:lnTo>
                    <a:pt x="771" y="218"/>
                  </a:lnTo>
                  <a:lnTo>
                    <a:pt x="775" y="200"/>
                  </a:lnTo>
                  <a:lnTo>
                    <a:pt x="777" y="183"/>
                  </a:lnTo>
                  <a:lnTo>
                    <a:pt x="777" y="183"/>
                  </a:lnTo>
                  <a:lnTo>
                    <a:pt x="779" y="145"/>
                  </a:lnTo>
                  <a:lnTo>
                    <a:pt x="780" y="109"/>
                  </a:lnTo>
                  <a:lnTo>
                    <a:pt x="780" y="109"/>
                  </a:lnTo>
                  <a:lnTo>
                    <a:pt x="780" y="108"/>
                  </a:lnTo>
                  <a:lnTo>
                    <a:pt x="780" y="107"/>
                  </a:lnTo>
                  <a:lnTo>
                    <a:pt x="778" y="106"/>
                  </a:lnTo>
                  <a:lnTo>
                    <a:pt x="778" y="106"/>
                  </a:lnTo>
                  <a:lnTo>
                    <a:pt x="769" y="114"/>
                  </a:lnTo>
                  <a:lnTo>
                    <a:pt x="759" y="121"/>
                  </a:lnTo>
                  <a:lnTo>
                    <a:pt x="759" y="121"/>
                  </a:lnTo>
                  <a:close/>
                  <a:moveTo>
                    <a:pt x="733" y="308"/>
                  </a:moveTo>
                  <a:lnTo>
                    <a:pt x="733" y="308"/>
                  </a:lnTo>
                  <a:lnTo>
                    <a:pt x="709" y="303"/>
                  </a:lnTo>
                  <a:lnTo>
                    <a:pt x="686" y="298"/>
                  </a:lnTo>
                  <a:lnTo>
                    <a:pt x="661" y="295"/>
                  </a:lnTo>
                  <a:lnTo>
                    <a:pt x="635" y="293"/>
                  </a:lnTo>
                  <a:lnTo>
                    <a:pt x="583" y="290"/>
                  </a:lnTo>
                  <a:lnTo>
                    <a:pt x="556" y="288"/>
                  </a:lnTo>
                  <a:lnTo>
                    <a:pt x="528" y="284"/>
                  </a:lnTo>
                  <a:lnTo>
                    <a:pt x="528" y="284"/>
                  </a:lnTo>
                  <a:lnTo>
                    <a:pt x="519" y="282"/>
                  </a:lnTo>
                  <a:lnTo>
                    <a:pt x="510" y="280"/>
                  </a:lnTo>
                  <a:lnTo>
                    <a:pt x="510" y="280"/>
                  </a:lnTo>
                  <a:lnTo>
                    <a:pt x="474" y="276"/>
                  </a:lnTo>
                  <a:lnTo>
                    <a:pt x="435" y="273"/>
                  </a:lnTo>
                  <a:lnTo>
                    <a:pt x="356" y="269"/>
                  </a:lnTo>
                  <a:lnTo>
                    <a:pt x="356" y="269"/>
                  </a:lnTo>
                  <a:lnTo>
                    <a:pt x="324" y="267"/>
                  </a:lnTo>
                  <a:lnTo>
                    <a:pt x="292" y="264"/>
                  </a:lnTo>
                  <a:lnTo>
                    <a:pt x="226" y="258"/>
                  </a:lnTo>
                  <a:lnTo>
                    <a:pt x="194" y="254"/>
                  </a:lnTo>
                  <a:lnTo>
                    <a:pt x="163" y="251"/>
                  </a:lnTo>
                  <a:lnTo>
                    <a:pt x="133" y="250"/>
                  </a:lnTo>
                  <a:lnTo>
                    <a:pt x="104" y="250"/>
                  </a:lnTo>
                  <a:lnTo>
                    <a:pt x="104" y="250"/>
                  </a:lnTo>
                  <a:lnTo>
                    <a:pt x="103" y="252"/>
                  </a:lnTo>
                  <a:lnTo>
                    <a:pt x="101" y="253"/>
                  </a:lnTo>
                  <a:lnTo>
                    <a:pt x="100" y="254"/>
                  </a:lnTo>
                  <a:lnTo>
                    <a:pt x="100" y="255"/>
                  </a:lnTo>
                  <a:lnTo>
                    <a:pt x="100" y="255"/>
                  </a:lnTo>
                  <a:lnTo>
                    <a:pt x="93" y="255"/>
                  </a:lnTo>
                  <a:lnTo>
                    <a:pt x="84" y="258"/>
                  </a:lnTo>
                  <a:lnTo>
                    <a:pt x="74" y="260"/>
                  </a:lnTo>
                  <a:lnTo>
                    <a:pt x="65" y="263"/>
                  </a:lnTo>
                  <a:lnTo>
                    <a:pt x="44" y="271"/>
                  </a:lnTo>
                  <a:lnTo>
                    <a:pt x="26" y="280"/>
                  </a:lnTo>
                  <a:lnTo>
                    <a:pt x="26" y="280"/>
                  </a:lnTo>
                  <a:lnTo>
                    <a:pt x="41" y="281"/>
                  </a:lnTo>
                  <a:lnTo>
                    <a:pt x="57" y="282"/>
                  </a:lnTo>
                  <a:lnTo>
                    <a:pt x="73" y="284"/>
                  </a:lnTo>
                  <a:lnTo>
                    <a:pt x="81" y="286"/>
                  </a:lnTo>
                  <a:lnTo>
                    <a:pt x="86" y="289"/>
                  </a:lnTo>
                  <a:lnTo>
                    <a:pt x="86" y="289"/>
                  </a:lnTo>
                  <a:lnTo>
                    <a:pt x="164" y="298"/>
                  </a:lnTo>
                  <a:lnTo>
                    <a:pt x="204" y="303"/>
                  </a:lnTo>
                  <a:lnTo>
                    <a:pt x="243" y="306"/>
                  </a:lnTo>
                  <a:lnTo>
                    <a:pt x="283" y="308"/>
                  </a:lnTo>
                  <a:lnTo>
                    <a:pt x="323" y="309"/>
                  </a:lnTo>
                  <a:lnTo>
                    <a:pt x="360" y="309"/>
                  </a:lnTo>
                  <a:lnTo>
                    <a:pt x="398" y="308"/>
                  </a:lnTo>
                  <a:lnTo>
                    <a:pt x="398" y="308"/>
                  </a:lnTo>
                  <a:lnTo>
                    <a:pt x="415" y="308"/>
                  </a:lnTo>
                  <a:lnTo>
                    <a:pt x="432" y="309"/>
                  </a:lnTo>
                  <a:lnTo>
                    <a:pt x="467" y="311"/>
                  </a:lnTo>
                  <a:lnTo>
                    <a:pt x="503" y="315"/>
                  </a:lnTo>
                  <a:lnTo>
                    <a:pt x="540" y="319"/>
                  </a:lnTo>
                  <a:lnTo>
                    <a:pt x="540" y="319"/>
                  </a:lnTo>
                  <a:lnTo>
                    <a:pt x="608" y="326"/>
                  </a:lnTo>
                  <a:lnTo>
                    <a:pt x="641" y="329"/>
                  </a:lnTo>
                  <a:lnTo>
                    <a:pt x="673" y="330"/>
                  </a:lnTo>
                  <a:lnTo>
                    <a:pt x="673" y="330"/>
                  </a:lnTo>
                  <a:lnTo>
                    <a:pt x="693" y="333"/>
                  </a:lnTo>
                  <a:lnTo>
                    <a:pt x="711" y="335"/>
                  </a:lnTo>
                  <a:lnTo>
                    <a:pt x="730" y="337"/>
                  </a:lnTo>
                  <a:lnTo>
                    <a:pt x="751" y="340"/>
                  </a:lnTo>
                  <a:lnTo>
                    <a:pt x="751" y="340"/>
                  </a:lnTo>
                  <a:lnTo>
                    <a:pt x="747" y="331"/>
                  </a:lnTo>
                  <a:lnTo>
                    <a:pt x="742" y="324"/>
                  </a:lnTo>
                  <a:lnTo>
                    <a:pt x="737" y="316"/>
                  </a:lnTo>
                  <a:lnTo>
                    <a:pt x="735" y="313"/>
                  </a:lnTo>
                  <a:lnTo>
                    <a:pt x="733" y="308"/>
                  </a:lnTo>
                  <a:lnTo>
                    <a:pt x="733" y="308"/>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8" name="Freeform 215">
              <a:extLst>
                <a:ext uri="{FF2B5EF4-FFF2-40B4-BE49-F238E27FC236}">
                  <a16:creationId xmlns:a16="http://schemas.microsoft.com/office/drawing/2014/main" id="{909924DE-FC19-46D4-8367-6CBFBB0FCC46}"/>
                </a:ext>
              </a:extLst>
            </p:cNvPr>
            <p:cNvSpPr/>
            <p:nvPr/>
          </p:nvSpPr>
          <p:spPr bwMode="auto">
            <a:xfrm>
              <a:off x="5756276" y="1579563"/>
              <a:ext cx="26988" cy="28575"/>
            </a:xfrm>
            <a:custGeom>
              <a:avLst/>
              <a:gdLst/>
              <a:ahLst/>
              <a:cxnLst>
                <a:cxn ang="0">
                  <a:pos x="21" y="1"/>
                </a:cxn>
                <a:cxn ang="0">
                  <a:pos x="23" y="5"/>
                </a:cxn>
                <a:cxn ang="0">
                  <a:pos x="26" y="18"/>
                </a:cxn>
                <a:cxn ang="0">
                  <a:pos x="28" y="25"/>
                </a:cxn>
                <a:cxn ang="0">
                  <a:pos x="32" y="23"/>
                </a:cxn>
                <a:cxn ang="0">
                  <a:pos x="38" y="15"/>
                </a:cxn>
                <a:cxn ang="0">
                  <a:pos x="41" y="11"/>
                </a:cxn>
                <a:cxn ang="0">
                  <a:pos x="45" y="13"/>
                </a:cxn>
                <a:cxn ang="0">
                  <a:pos x="51" y="14"/>
                </a:cxn>
                <a:cxn ang="0">
                  <a:pos x="49" y="26"/>
                </a:cxn>
                <a:cxn ang="0">
                  <a:pos x="48" y="46"/>
                </a:cxn>
                <a:cxn ang="0">
                  <a:pos x="47" y="55"/>
                </a:cxn>
                <a:cxn ang="0">
                  <a:pos x="43" y="50"/>
                </a:cxn>
                <a:cxn ang="0">
                  <a:pos x="41" y="44"/>
                </a:cxn>
                <a:cxn ang="0">
                  <a:pos x="41" y="31"/>
                </a:cxn>
                <a:cxn ang="0">
                  <a:pos x="39" y="31"/>
                </a:cxn>
                <a:cxn ang="0">
                  <a:pos x="34" y="35"/>
                </a:cxn>
                <a:cxn ang="0">
                  <a:pos x="30" y="41"/>
                </a:cxn>
                <a:cxn ang="0">
                  <a:pos x="28" y="41"/>
                </a:cxn>
                <a:cxn ang="0">
                  <a:pos x="22" y="38"/>
                </a:cxn>
                <a:cxn ang="0">
                  <a:pos x="18" y="32"/>
                </a:cxn>
                <a:cxn ang="0">
                  <a:pos x="16" y="38"/>
                </a:cxn>
                <a:cxn ang="0">
                  <a:pos x="12" y="46"/>
                </a:cxn>
                <a:cxn ang="0">
                  <a:pos x="7" y="48"/>
                </a:cxn>
                <a:cxn ang="0">
                  <a:pos x="2" y="48"/>
                </a:cxn>
                <a:cxn ang="0">
                  <a:pos x="0" y="43"/>
                </a:cxn>
                <a:cxn ang="0">
                  <a:pos x="3" y="31"/>
                </a:cxn>
                <a:cxn ang="0">
                  <a:pos x="6" y="26"/>
                </a:cxn>
                <a:cxn ang="0">
                  <a:pos x="7" y="18"/>
                </a:cxn>
                <a:cxn ang="0">
                  <a:pos x="9" y="4"/>
                </a:cxn>
                <a:cxn ang="0">
                  <a:pos x="15" y="0"/>
                </a:cxn>
                <a:cxn ang="0">
                  <a:pos x="21" y="1"/>
                </a:cxn>
              </a:cxnLst>
              <a:rect l="0" t="0" r="r" b="b"/>
              <a:pathLst>
                <a:path w="51" h="55">
                  <a:moveTo>
                    <a:pt x="21" y="1"/>
                  </a:moveTo>
                  <a:lnTo>
                    <a:pt x="21" y="1"/>
                  </a:lnTo>
                  <a:lnTo>
                    <a:pt x="22" y="3"/>
                  </a:lnTo>
                  <a:lnTo>
                    <a:pt x="23" y="5"/>
                  </a:lnTo>
                  <a:lnTo>
                    <a:pt x="25" y="12"/>
                  </a:lnTo>
                  <a:lnTo>
                    <a:pt x="26" y="18"/>
                  </a:lnTo>
                  <a:lnTo>
                    <a:pt x="28" y="25"/>
                  </a:lnTo>
                  <a:lnTo>
                    <a:pt x="28" y="25"/>
                  </a:lnTo>
                  <a:lnTo>
                    <a:pt x="30" y="25"/>
                  </a:lnTo>
                  <a:lnTo>
                    <a:pt x="32" y="23"/>
                  </a:lnTo>
                  <a:lnTo>
                    <a:pt x="36" y="19"/>
                  </a:lnTo>
                  <a:lnTo>
                    <a:pt x="38" y="15"/>
                  </a:lnTo>
                  <a:lnTo>
                    <a:pt x="41" y="11"/>
                  </a:lnTo>
                  <a:lnTo>
                    <a:pt x="41" y="11"/>
                  </a:lnTo>
                  <a:lnTo>
                    <a:pt x="43" y="12"/>
                  </a:lnTo>
                  <a:lnTo>
                    <a:pt x="45" y="13"/>
                  </a:lnTo>
                  <a:lnTo>
                    <a:pt x="48" y="13"/>
                  </a:lnTo>
                  <a:lnTo>
                    <a:pt x="51" y="14"/>
                  </a:lnTo>
                  <a:lnTo>
                    <a:pt x="51" y="14"/>
                  </a:lnTo>
                  <a:lnTo>
                    <a:pt x="49" y="26"/>
                  </a:lnTo>
                  <a:lnTo>
                    <a:pt x="48" y="37"/>
                  </a:lnTo>
                  <a:lnTo>
                    <a:pt x="48" y="46"/>
                  </a:lnTo>
                  <a:lnTo>
                    <a:pt x="47" y="55"/>
                  </a:lnTo>
                  <a:lnTo>
                    <a:pt x="47" y="55"/>
                  </a:lnTo>
                  <a:lnTo>
                    <a:pt x="44" y="53"/>
                  </a:lnTo>
                  <a:lnTo>
                    <a:pt x="43" y="50"/>
                  </a:lnTo>
                  <a:lnTo>
                    <a:pt x="42" y="47"/>
                  </a:lnTo>
                  <a:lnTo>
                    <a:pt x="41" y="44"/>
                  </a:lnTo>
                  <a:lnTo>
                    <a:pt x="41" y="38"/>
                  </a:lnTo>
                  <a:lnTo>
                    <a:pt x="41" y="31"/>
                  </a:lnTo>
                  <a:lnTo>
                    <a:pt x="41" y="31"/>
                  </a:lnTo>
                  <a:lnTo>
                    <a:pt x="39" y="31"/>
                  </a:lnTo>
                  <a:lnTo>
                    <a:pt x="37" y="32"/>
                  </a:lnTo>
                  <a:lnTo>
                    <a:pt x="34" y="35"/>
                  </a:lnTo>
                  <a:lnTo>
                    <a:pt x="31" y="39"/>
                  </a:lnTo>
                  <a:lnTo>
                    <a:pt x="30" y="41"/>
                  </a:lnTo>
                  <a:lnTo>
                    <a:pt x="28" y="41"/>
                  </a:lnTo>
                  <a:lnTo>
                    <a:pt x="28" y="41"/>
                  </a:lnTo>
                  <a:lnTo>
                    <a:pt x="24" y="40"/>
                  </a:lnTo>
                  <a:lnTo>
                    <a:pt x="22" y="38"/>
                  </a:lnTo>
                  <a:lnTo>
                    <a:pt x="20" y="35"/>
                  </a:lnTo>
                  <a:lnTo>
                    <a:pt x="18" y="32"/>
                  </a:lnTo>
                  <a:lnTo>
                    <a:pt x="18" y="32"/>
                  </a:lnTo>
                  <a:lnTo>
                    <a:pt x="16" y="38"/>
                  </a:lnTo>
                  <a:lnTo>
                    <a:pt x="14" y="44"/>
                  </a:lnTo>
                  <a:lnTo>
                    <a:pt x="12" y="46"/>
                  </a:lnTo>
                  <a:lnTo>
                    <a:pt x="10" y="48"/>
                  </a:lnTo>
                  <a:lnTo>
                    <a:pt x="7" y="48"/>
                  </a:lnTo>
                  <a:lnTo>
                    <a:pt x="2" y="48"/>
                  </a:lnTo>
                  <a:lnTo>
                    <a:pt x="2" y="48"/>
                  </a:lnTo>
                  <a:lnTo>
                    <a:pt x="1" y="45"/>
                  </a:lnTo>
                  <a:lnTo>
                    <a:pt x="0" y="43"/>
                  </a:lnTo>
                  <a:lnTo>
                    <a:pt x="1" y="37"/>
                  </a:lnTo>
                  <a:lnTo>
                    <a:pt x="3" y="31"/>
                  </a:lnTo>
                  <a:lnTo>
                    <a:pt x="6" y="26"/>
                  </a:lnTo>
                  <a:lnTo>
                    <a:pt x="6" y="26"/>
                  </a:lnTo>
                  <a:lnTo>
                    <a:pt x="6" y="23"/>
                  </a:lnTo>
                  <a:lnTo>
                    <a:pt x="7" y="18"/>
                  </a:lnTo>
                  <a:lnTo>
                    <a:pt x="8" y="9"/>
                  </a:lnTo>
                  <a:lnTo>
                    <a:pt x="9" y="4"/>
                  </a:lnTo>
                  <a:lnTo>
                    <a:pt x="12" y="2"/>
                  </a:lnTo>
                  <a:lnTo>
                    <a:pt x="15" y="0"/>
                  </a:lnTo>
                  <a:lnTo>
                    <a:pt x="21" y="1"/>
                  </a:lnTo>
                  <a:lnTo>
                    <a:pt x="21"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9" name="Freeform 216">
              <a:extLst>
                <a:ext uri="{FF2B5EF4-FFF2-40B4-BE49-F238E27FC236}">
                  <a16:creationId xmlns:a16="http://schemas.microsoft.com/office/drawing/2014/main" id="{CB2CD086-DCE2-4A30-B3EC-4F859FDA8C53}"/>
                </a:ext>
              </a:extLst>
            </p:cNvPr>
            <p:cNvSpPr/>
            <p:nvPr/>
          </p:nvSpPr>
          <p:spPr bwMode="auto">
            <a:xfrm>
              <a:off x="5762626" y="1646238"/>
              <a:ext cx="15875" cy="26988"/>
            </a:xfrm>
            <a:custGeom>
              <a:avLst/>
              <a:gdLst/>
              <a:ahLst/>
              <a:cxnLst>
                <a:cxn ang="0">
                  <a:pos x="0" y="29"/>
                </a:cxn>
                <a:cxn ang="0">
                  <a:pos x="0" y="29"/>
                </a:cxn>
                <a:cxn ang="0">
                  <a:pos x="1" y="24"/>
                </a:cxn>
                <a:cxn ang="0">
                  <a:pos x="4" y="21"/>
                </a:cxn>
                <a:cxn ang="0">
                  <a:pos x="13" y="15"/>
                </a:cxn>
                <a:cxn ang="0">
                  <a:pos x="13" y="15"/>
                </a:cxn>
                <a:cxn ang="0">
                  <a:pos x="16" y="10"/>
                </a:cxn>
                <a:cxn ang="0">
                  <a:pos x="19" y="5"/>
                </a:cxn>
                <a:cxn ang="0">
                  <a:pos x="21" y="3"/>
                </a:cxn>
                <a:cxn ang="0">
                  <a:pos x="25" y="2"/>
                </a:cxn>
                <a:cxn ang="0">
                  <a:pos x="27" y="0"/>
                </a:cxn>
                <a:cxn ang="0">
                  <a:pos x="31" y="2"/>
                </a:cxn>
                <a:cxn ang="0">
                  <a:pos x="31" y="2"/>
                </a:cxn>
                <a:cxn ang="0">
                  <a:pos x="29" y="29"/>
                </a:cxn>
                <a:cxn ang="0">
                  <a:pos x="27" y="53"/>
                </a:cxn>
                <a:cxn ang="0">
                  <a:pos x="27" y="53"/>
                </a:cxn>
                <a:cxn ang="0">
                  <a:pos x="17" y="53"/>
                </a:cxn>
                <a:cxn ang="0">
                  <a:pos x="17" y="53"/>
                </a:cxn>
                <a:cxn ang="0">
                  <a:pos x="17" y="49"/>
                </a:cxn>
                <a:cxn ang="0">
                  <a:pos x="17" y="42"/>
                </a:cxn>
                <a:cxn ang="0">
                  <a:pos x="18" y="36"/>
                </a:cxn>
                <a:cxn ang="0">
                  <a:pos x="19" y="30"/>
                </a:cxn>
                <a:cxn ang="0">
                  <a:pos x="19" y="30"/>
                </a:cxn>
                <a:cxn ang="0">
                  <a:pos x="16" y="30"/>
                </a:cxn>
                <a:cxn ang="0">
                  <a:pos x="14" y="33"/>
                </a:cxn>
                <a:cxn ang="0">
                  <a:pos x="13" y="34"/>
                </a:cxn>
                <a:cxn ang="0">
                  <a:pos x="13" y="35"/>
                </a:cxn>
                <a:cxn ang="0">
                  <a:pos x="13" y="35"/>
                </a:cxn>
                <a:cxn ang="0">
                  <a:pos x="13" y="35"/>
                </a:cxn>
                <a:cxn ang="0">
                  <a:pos x="12" y="36"/>
                </a:cxn>
                <a:cxn ang="0">
                  <a:pos x="10" y="36"/>
                </a:cxn>
                <a:cxn ang="0">
                  <a:pos x="7" y="35"/>
                </a:cxn>
                <a:cxn ang="0">
                  <a:pos x="2" y="31"/>
                </a:cxn>
                <a:cxn ang="0">
                  <a:pos x="0" y="29"/>
                </a:cxn>
                <a:cxn ang="0">
                  <a:pos x="0" y="29"/>
                </a:cxn>
              </a:cxnLst>
              <a:rect l="0" t="0" r="r" b="b"/>
              <a:pathLst>
                <a:path w="31" h="52">
                  <a:moveTo>
                    <a:pt x="0" y="29"/>
                  </a:moveTo>
                  <a:lnTo>
                    <a:pt x="0" y="29"/>
                  </a:lnTo>
                  <a:lnTo>
                    <a:pt x="1" y="24"/>
                  </a:lnTo>
                  <a:lnTo>
                    <a:pt x="4" y="21"/>
                  </a:lnTo>
                  <a:lnTo>
                    <a:pt x="13" y="15"/>
                  </a:lnTo>
                  <a:lnTo>
                    <a:pt x="13" y="15"/>
                  </a:lnTo>
                  <a:lnTo>
                    <a:pt x="16" y="10"/>
                  </a:lnTo>
                  <a:lnTo>
                    <a:pt x="19" y="5"/>
                  </a:lnTo>
                  <a:lnTo>
                    <a:pt x="21" y="3"/>
                  </a:lnTo>
                  <a:lnTo>
                    <a:pt x="25" y="2"/>
                  </a:lnTo>
                  <a:lnTo>
                    <a:pt x="27" y="0"/>
                  </a:lnTo>
                  <a:lnTo>
                    <a:pt x="31" y="2"/>
                  </a:lnTo>
                  <a:lnTo>
                    <a:pt x="31" y="2"/>
                  </a:lnTo>
                  <a:lnTo>
                    <a:pt x="29" y="29"/>
                  </a:lnTo>
                  <a:lnTo>
                    <a:pt x="27" y="53"/>
                  </a:lnTo>
                  <a:lnTo>
                    <a:pt x="27" y="53"/>
                  </a:lnTo>
                  <a:lnTo>
                    <a:pt x="17" y="53"/>
                  </a:lnTo>
                  <a:lnTo>
                    <a:pt x="17" y="53"/>
                  </a:lnTo>
                  <a:lnTo>
                    <a:pt x="17" y="49"/>
                  </a:lnTo>
                  <a:lnTo>
                    <a:pt x="17" y="42"/>
                  </a:lnTo>
                  <a:lnTo>
                    <a:pt x="18" y="36"/>
                  </a:lnTo>
                  <a:lnTo>
                    <a:pt x="19" y="30"/>
                  </a:lnTo>
                  <a:lnTo>
                    <a:pt x="19" y="30"/>
                  </a:lnTo>
                  <a:lnTo>
                    <a:pt x="16" y="30"/>
                  </a:lnTo>
                  <a:lnTo>
                    <a:pt x="14" y="33"/>
                  </a:lnTo>
                  <a:lnTo>
                    <a:pt x="13" y="34"/>
                  </a:lnTo>
                  <a:lnTo>
                    <a:pt x="13" y="35"/>
                  </a:lnTo>
                  <a:lnTo>
                    <a:pt x="13" y="35"/>
                  </a:lnTo>
                  <a:lnTo>
                    <a:pt x="13" y="35"/>
                  </a:lnTo>
                  <a:lnTo>
                    <a:pt x="12" y="36"/>
                  </a:lnTo>
                  <a:lnTo>
                    <a:pt x="10" y="36"/>
                  </a:lnTo>
                  <a:lnTo>
                    <a:pt x="7" y="35"/>
                  </a:lnTo>
                  <a:lnTo>
                    <a:pt x="2" y="31"/>
                  </a:lnTo>
                  <a:lnTo>
                    <a:pt x="0" y="29"/>
                  </a:lnTo>
                  <a:lnTo>
                    <a:pt x="0" y="2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0" name="Freeform 217">
              <a:extLst>
                <a:ext uri="{FF2B5EF4-FFF2-40B4-BE49-F238E27FC236}">
                  <a16:creationId xmlns:a16="http://schemas.microsoft.com/office/drawing/2014/main" id="{533037A7-1C55-4548-A818-17C83E963D9B}"/>
                </a:ext>
              </a:extLst>
            </p:cNvPr>
            <p:cNvSpPr>
              <a:spLocks noEditPoints="1"/>
            </p:cNvSpPr>
            <p:nvPr/>
          </p:nvSpPr>
          <p:spPr bwMode="auto">
            <a:xfrm>
              <a:off x="6080126" y="1663700"/>
              <a:ext cx="71438" cy="60325"/>
            </a:xfrm>
            <a:custGeom>
              <a:avLst/>
              <a:gdLst/>
              <a:ahLst/>
              <a:cxnLst>
                <a:cxn ang="0">
                  <a:pos x="16" y="1"/>
                </a:cxn>
                <a:cxn ang="0">
                  <a:pos x="17" y="0"/>
                </a:cxn>
                <a:cxn ang="0">
                  <a:pos x="17" y="1"/>
                </a:cxn>
                <a:cxn ang="0">
                  <a:pos x="37" y="7"/>
                </a:cxn>
                <a:cxn ang="0">
                  <a:pos x="64" y="10"/>
                </a:cxn>
                <a:cxn ang="0">
                  <a:pos x="108" y="11"/>
                </a:cxn>
                <a:cxn ang="0">
                  <a:pos x="122" y="10"/>
                </a:cxn>
                <a:cxn ang="0">
                  <a:pos x="128" y="16"/>
                </a:cxn>
                <a:cxn ang="0">
                  <a:pos x="135" y="23"/>
                </a:cxn>
                <a:cxn ang="0">
                  <a:pos x="133" y="35"/>
                </a:cxn>
                <a:cxn ang="0">
                  <a:pos x="134" y="76"/>
                </a:cxn>
                <a:cxn ang="0">
                  <a:pos x="133" y="99"/>
                </a:cxn>
                <a:cxn ang="0">
                  <a:pos x="129" y="108"/>
                </a:cxn>
                <a:cxn ang="0">
                  <a:pos x="122" y="113"/>
                </a:cxn>
                <a:cxn ang="0">
                  <a:pos x="118" y="114"/>
                </a:cxn>
                <a:cxn ang="0">
                  <a:pos x="107" y="112"/>
                </a:cxn>
                <a:cxn ang="0">
                  <a:pos x="101" y="112"/>
                </a:cxn>
                <a:cxn ang="0">
                  <a:pos x="94" y="113"/>
                </a:cxn>
                <a:cxn ang="0">
                  <a:pos x="88" y="115"/>
                </a:cxn>
                <a:cxn ang="0">
                  <a:pos x="70" y="114"/>
                </a:cxn>
                <a:cxn ang="0">
                  <a:pos x="49" y="113"/>
                </a:cxn>
                <a:cxn ang="0">
                  <a:pos x="46" y="111"/>
                </a:cxn>
                <a:cxn ang="0">
                  <a:pos x="33" y="108"/>
                </a:cxn>
                <a:cxn ang="0">
                  <a:pos x="20" y="106"/>
                </a:cxn>
                <a:cxn ang="0">
                  <a:pos x="17" y="105"/>
                </a:cxn>
                <a:cxn ang="0">
                  <a:pos x="13" y="106"/>
                </a:cxn>
                <a:cxn ang="0">
                  <a:pos x="13" y="108"/>
                </a:cxn>
                <a:cxn ang="0">
                  <a:pos x="7" y="103"/>
                </a:cxn>
                <a:cxn ang="0">
                  <a:pos x="1" y="100"/>
                </a:cxn>
                <a:cxn ang="0">
                  <a:pos x="0" y="54"/>
                </a:cxn>
                <a:cxn ang="0">
                  <a:pos x="0" y="16"/>
                </a:cxn>
                <a:cxn ang="0">
                  <a:pos x="0" y="9"/>
                </a:cxn>
                <a:cxn ang="0">
                  <a:pos x="1" y="3"/>
                </a:cxn>
                <a:cxn ang="0">
                  <a:pos x="12" y="2"/>
                </a:cxn>
                <a:cxn ang="0">
                  <a:pos x="17" y="2"/>
                </a:cxn>
                <a:cxn ang="0">
                  <a:pos x="16" y="1"/>
                </a:cxn>
                <a:cxn ang="0">
                  <a:pos x="121" y="40"/>
                </a:cxn>
                <a:cxn ang="0">
                  <a:pos x="119" y="33"/>
                </a:cxn>
                <a:cxn ang="0">
                  <a:pos x="115" y="29"/>
                </a:cxn>
                <a:cxn ang="0">
                  <a:pos x="103" y="26"/>
                </a:cxn>
                <a:cxn ang="0">
                  <a:pos x="79" y="27"/>
                </a:cxn>
                <a:cxn ang="0">
                  <a:pos x="71" y="26"/>
                </a:cxn>
                <a:cxn ang="0">
                  <a:pos x="45" y="20"/>
                </a:cxn>
                <a:cxn ang="0">
                  <a:pos x="31" y="19"/>
                </a:cxn>
                <a:cxn ang="0">
                  <a:pos x="17" y="23"/>
                </a:cxn>
                <a:cxn ang="0">
                  <a:pos x="15" y="37"/>
                </a:cxn>
                <a:cxn ang="0">
                  <a:pos x="12" y="72"/>
                </a:cxn>
                <a:cxn ang="0">
                  <a:pos x="12" y="90"/>
                </a:cxn>
                <a:cxn ang="0">
                  <a:pos x="59" y="98"/>
                </a:cxn>
                <a:cxn ang="0">
                  <a:pos x="110" y="102"/>
                </a:cxn>
                <a:cxn ang="0">
                  <a:pos x="112" y="101"/>
                </a:cxn>
                <a:cxn ang="0">
                  <a:pos x="118" y="94"/>
                </a:cxn>
                <a:cxn ang="0">
                  <a:pos x="121" y="77"/>
                </a:cxn>
                <a:cxn ang="0">
                  <a:pos x="121" y="40"/>
                </a:cxn>
              </a:cxnLst>
              <a:rect l="0" t="0" r="r" b="b"/>
              <a:pathLst>
                <a:path w="135" h="115">
                  <a:moveTo>
                    <a:pt x="16" y="1"/>
                  </a:moveTo>
                  <a:lnTo>
                    <a:pt x="16" y="1"/>
                  </a:lnTo>
                  <a:lnTo>
                    <a:pt x="16" y="0"/>
                  </a:lnTo>
                  <a:lnTo>
                    <a:pt x="17" y="0"/>
                  </a:lnTo>
                  <a:lnTo>
                    <a:pt x="17" y="1"/>
                  </a:lnTo>
                  <a:lnTo>
                    <a:pt x="17" y="1"/>
                  </a:lnTo>
                  <a:lnTo>
                    <a:pt x="27" y="4"/>
                  </a:lnTo>
                  <a:lnTo>
                    <a:pt x="37" y="7"/>
                  </a:lnTo>
                  <a:lnTo>
                    <a:pt x="50" y="8"/>
                  </a:lnTo>
                  <a:lnTo>
                    <a:pt x="64" y="10"/>
                  </a:lnTo>
                  <a:lnTo>
                    <a:pt x="93" y="11"/>
                  </a:lnTo>
                  <a:lnTo>
                    <a:pt x="108" y="11"/>
                  </a:lnTo>
                  <a:lnTo>
                    <a:pt x="122" y="10"/>
                  </a:lnTo>
                  <a:lnTo>
                    <a:pt x="122" y="10"/>
                  </a:lnTo>
                  <a:lnTo>
                    <a:pt x="126" y="12"/>
                  </a:lnTo>
                  <a:lnTo>
                    <a:pt x="128" y="16"/>
                  </a:lnTo>
                  <a:lnTo>
                    <a:pt x="131" y="20"/>
                  </a:lnTo>
                  <a:lnTo>
                    <a:pt x="135" y="23"/>
                  </a:lnTo>
                  <a:lnTo>
                    <a:pt x="135" y="23"/>
                  </a:lnTo>
                  <a:lnTo>
                    <a:pt x="133" y="35"/>
                  </a:lnTo>
                  <a:lnTo>
                    <a:pt x="133" y="49"/>
                  </a:lnTo>
                  <a:lnTo>
                    <a:pt x="134" y="76"/>
                  </a:lnTo>
                  <a:lnTo>
                    <a:pt x="134" y="89"/>
                  </a:lnTo>
                  <a:lnTo>
                    <a:pt x="133" y="99"/>
                  </a:lnTo>
                  <a:lnTo>
                    <a:pt x="131" y="105"/>
                  </a:lnTo>
                  <a:lnTo>
                    <a:pt x="129" y="108"/>
                  </a:lnTo>
                  <a:lnTo>
                    <a:pt x="126" y="111"/>
                  </a:lnTo>
                  <a:lnTo>
                    <a:pt x="122" y="113"/>
                  </a:lnTo>
                  <a:lnTo>
                    <a:pt x="122" y="113"/>
                  </a:lnTo>
                  <a:lnTo>
                    <a:pt x="118" y="114"/>
                  </a:lnTo>
                  <a:lnTo>
                    <a:pt x="112" y="113"/>
                  </a:lnTo>
                  <a:lnTo>
                    <a:pt x="107" y="112"/>
                  </a:lnTo>
                  <a:lnTo>
                    <a:pt x="101" y="112"/>
                  </a:lnTo>
                  <a:lnTo>
                    <a:pt x="101" y="112"/>
                  </a:lnTo>
                  <a:lnTo>
                    <a:pt x="98" y="112"/>
                  </a:lnTo>
                  <a:lnTo>
                    <a:pt x="94" y="113"/>
                  </a:lnTo>
                  <a:lnTo>
                    <a:pt x="91" y="114"/>
                  </a:lnTo>
                  <a:lnTo>
                    <a:pt x="88" y="115"/>
                  </a:lnTo>
                  <a:lnTo>
                    <a:pt x="88" y="115"/>
                  </a:lnTo>
                  <a:lnTo>
                    <a:pt x="70" y="114"/>
                  </a:lnTo>
                  <a:lnTo>
                    <a:pt x="60" y="114"/>
                  </a:lnTo>
                  <a:lnTo>
                    <a:pt x="49" y="113"/>
                  </a:lnTo>
                  <a:lnTo>
                    <a:pt x="49" y="113"/>
                  </a:lnTo>
                  <a:lnTo>
                    <a:pt x="46" y="111"/>
                  </a:lnTo>
                  <a:lnTo>
                    <a:pt x="43" y="109"/>
                  </a:lnTo>
                  <a:lnTo>
                    <a:pt x="33" y="108"/>
                  </a:lnTo>
                  <a:lnTo>
                    <a:pt x="24" y="107"/>
                  </a:lnTo>
                  <a:lnTo>
                    <a:pt x="20" y="106"/>
                  </a:lnTo>
                  <a:lnTo>
                    <a:pt x="17" y="105"/>
                  </a:lnTo>
                  <a:lnTo>
                    <a:pt x="17" y="105"/>
                  </a:lnTo>
                  <a:lnTo>
                    <a:pt x="14" y="105"/>
                  </a:lnTo>
                  <a:lnTo>
                    <a:pt x="13" y="106"/>
                  </a:lnTo>
                  <a:lnTo>
                    <a:pt x="13" y="108"/>
                  </a:lnTo>
                  <a:lnTo>
                    <a:pt x="13" y="108"/>
                  </a:lnTo>
                  <a:lnTo>
                    <a:pt x="9" y="106"/>
                  </a:lnTo>
                  <a:lnTo>
                    <a:pt x="7" y="103"/>
                  </a:lnTo>
                  <a:lnTo>
                    <a:pt x="4" y="101"/>
                  </a:lnTo>
                  <a:lnTo>
                    <a:pt x="1" y="100"/>
                  </a:lnTo>
                  <a:lnTo>
                    <a:pt x="1" y="100"/>
                  </a:lnTo>
                  <a:lnTo>
                    <a:pt x="0" y="54"/>
                  </a:lnTo>
                  <a:lnTo>
                    <a:pt x="0" y="16"/>
                  </a:lnTo>
                  <a:lnTo>
                    <a:pt x="0" y="16"/>
                  </a:lnTo>
                  <a:lnTo>
                    <a:pt x="0" y="11"/>
                  </a:lnTo>
                  <a:lnTo>
                    <a:pt x="0" y="9"/>
                  </a:lnTo>
                  <a:lnTo>
                    <a:pt x="1" y="3"/>
                  </a:lnTo>
                  <a:lnTo>
                    <a:pt x="1" y="3"/>
                  </a:lnTo>
                  <a:lnTo>
                    <a:pt x="5" y="2"/>
                  </a:lnTo>
                  <a:lnTo>
                    <a:pt x="12" y="2"/>
                  </a:lnTo>
                  <a:lnTo>
                    <a:pt x="16" y="3"/>
                  </a:lnTo>
                  <a:lnTo>
                    <a:pt x="17" y="2"/>
                  </a:lnTo>
                  <a:lnTo>
                    <a:pt x="16" y="1"/>
                  </a:lnTo>
                  <a:lnTo>
                    <a:pt x="16" y="1"/>
                  </a:lnTo>
                  <a:close/>
                  <a:moveTo>
                    <a:pt x="121" y="40"/>
                  </a:moveTo>
                  <a:lnTo>
                    <a:pt x="121" y="40"/>
                  </a:lnTo>
                  <a:lnTo>
                    <a:pt x="120" y="36"/>
                  </a:lnTo>
                  <a:lnTo>
                    <a:pt x="119" y="33"/>
                  </a:lnTo>
                  <a:lnTo>
                    <a:pt x="118" y="31"/>
                  </a:lnTo>
                  <a:lnTo>
                    <a:pt x="115" y="29"/>
                  </a:lnTo>
                  <a:lnTo>
                    <a:pt x="109" y="26"/>
                  </a:lnTo>
                  <a:lnTo>
                    <a:pt x="103" y="26"/>
                  </a:lnTo>
                  <a:lnTo>
                    <a:pt x="86" y="26"/>
                  </a:lnTo>
                  <a:lnTo>
                    <a:pt x="79" y="27"/>
                  </a:lnTo>
                  <a:lnTo>
                    <a:pt x="71" y="26"/>
                  </a:lnTo>
                  <a:lnTo>
                    <a:pt x="71" y="26"/>
                  </a:lnTo>
                  <a:lnTo>
                    <a:pt x="58" y="23"/>
                  </a:lnTo>
                  <a:lnTo>
                    <a:pt x="45" y="20"/>
                  </a:lnTo>
                  <a:lnTo>
                    <a:pt x="37" y="19"/>
                  </a:lnTo>
                  <a:lnTo>
                    <a:pt x="31" y="19"/>
                  </a:lnTo>
                  <a:lnTo>
                    <a:pt x="24" y="20"/>
                  </a:lnTo>
                  <a:lnTo>
                    <a:pt x="17" y="23"/>
                  </a:lnTo>
                  <a:lnTo>
                    <a:pt x="17" y="23"/>
                  </a:lnTo>
                  <a:lnTo>
                    <a:pt x="15" y="37"/>
                  </a:lnTo>
                  <a:lnTo>
                    <a:pt x="13" y="54"/>
                  </a:lnTo>
                  <a:lnTo>
                    <a:pt x="12" y="72"/>
                  </a:lnTo>
                  <a:lnTo>
                    <a:pt x="12" y="90"/>
                  </a:lnTo>
                  <a:lnTo>
                    <a:pt x="12" y="90"/>
                  </a:lnTo>
                  <a:lnTo>
                    <a:pt x="36" y="95"/>
                  </a:lnTo>
                  <a:lnTo>
                    <a:pt x="59" y="98"/>
                  </a:lnTo>
                  <a:lnTo>
                    <a:pt x="83" y="101"/>
                  </a:lnTo>
                  <a:lnTo>
                    <a:pt x="110" y="102"/>
                  </a:lnTo>
                  <a:lnTo>
                    <a:pt x="110" y="102"/>
                  </a:lnTo>
                  <a:lnTo>
                    <a:pt x="112" y="101"/>
                  </a:lnTo>
                  <a:lnTo>
                    <a:pt x="114" y="100"/>
                  </a:lnTo>
                  <a:lnTo>
                    <a:pt x="118" y="94"/>
                  </a:lnTo>
                  <a:lnTo>
                    <a:pt x="120" y="86"/>
                  </a:lnTo>
                  <a:lnTo>
                    <a:pt x="121" y="77"/>
                  </a:lnTo>
                  <a:lnTo>
                    <a:pt x="122" y="57"/>
                  </a:lnTo>
                  <a:lnTo>
                    <a:pt x="121" y="40"/>
                  </a:lnTo>
                  <a:lnTo>
                    <a:pt x="121" y="4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1" name="Freeform 218">
              <a:extLst>
                <a:ext uri="{FF2B5EF4-FFF2-40B4-BE49-F238E27FC236}">
                  <a16:creationId xmlns:a16="http://schemas.microsoft.com/office/drawing/2014/main" id="{A5CF7E22-643A-420F-B68C-61C887E6B33C}"/>
                </a:ext>
              </a:extLst>
            </p:cNvPr>
            <p:cNvSpPr>
              <a:spLocks noEditPoints="1"/>
            </p:cNvSpPr>
            <p:nvPr/>
          </p:nvSpPr>
          <p:spPr bwMode="auto">
            <a:xfrm>
              <a:off x="6073776" y="1738313"/>
              <a:ext cx="71438" cy="58738"/>
            </a:xfrm>
            <a:custGeom>
              <a:avLst/>
              <a:gdLst/>
              <a:ahLst/>
              <a:cxnLst>
                <a:cxn ang="0">
                  <a:pos x="134" y="12"/>
                </a:cxn>
                <a:cxn ang="0">
                  <a:pos x="136" y="31"/>
                </a:cxn>
                <a:cxn ang="0">
                  <a:pos x="133" y="77"/>
                </a:cxn>
                <a:cxn ang="0">
                  <a:pos x="134" y="97"/>
                </a:cxn>
                <a:cxn ang="0">
                  <a:pos x="133" y="99"/>
                </a:cxn>
                <a:cxn ang="0">
                  <a:pos x="128" y="105"/>
                </a:cxn>
                <a:cxn ang="0">
                  <a:pos x="120" y="110"/>
                </a:cxn>
                <a:cxn ang="0">
                  <a:pos x="57" y="105"/>
                </a:cxn>
                <a:cxn ang="0">
                  <a:pos x="27" y="101"/>
                </a:cxn>
                <a:cxn ang="0">
                  <a:pos x="1" y="93"/>
                </a:cxn>
                <a:cxn ang="0">
                  <a:pos x="0" y="54"/>
                </a:cxn>
                <a:cxn ang="0">
                  <a:pos x="1" y="12"/>
                </a:cxn>
                <a:cxn ang="0">
                  <a:pos x="9" y="3"/>
                </a:cxn>
                <a:cxn ang="0">
                  <a:pos x="17" y="0"/>
                </a:cxn>
                <a:cxn ang="0">
                  <a:pos x="19" y="0"/>
                </a:cxn>
                <a:cxn ang="0">
                  <a:pos x="45" y="3"/>
                </a:cxn>
                <a:cxn ang="0">
                  <a:pos x="106" y="8"/>
                </a:cxn>
                <a:cxn ang="0">
                  <a:pos x="134" y="12"/>
                </a:cxn>
                <a:cxn ang="0">
                  <a:pos x="21" y="16"/>
                </a:cxn>
                <a:cxn ang="0">
                  <a:pos x="18" y="19"/>
                </a:cxn>
                <a:cxn ang="0">
                  <a:pos x="13" y="30"/>
                </a:cxn>
                <a:cxn ang="0">
                  <a:pos x="11" y="47"/>
                </a:cxn>
                <a:cxn ang="0">
                  <a:pos x="14" y="82"/>
                </a:cxn>
                <a:cxn ang="0">
                  <a:pos x="23" y="86"/>
                </a:cxn>
                <a:cxn ang="0">
                  <a:pos x="44" y="92"/>
                </a:cxn>
                <a:cxn ang="0">
                  <a:pos x="57" y="93"/>
                </a:cxn>
                <a:cxn ang="0">
                  <a:pos x="63" y="91"/>
                </a:cxn>
                <a:cxn ang="0">
                  <a:pos x="60" y="91"/>
                </a:cxn>
                <a:cxn ang="0">
                  <a:pos x="58" y="85"/>
                </a:cxn>
                <a:cxn ang="0">
                  <a:pos x="57" y="82"/>
                </a:cxn>
                <a:cxn ang="0">
                  <a:pos x="60" y="77"/>
                </a:cxn>
                <a:cxn ang="0">
                  <a:pos x="64" y="73"/>
                </a:cxn>
                <a:cxn ang="0">
                  <a:pos x="66" y="75"/>
                </a:cxn>
                <a:cxn ang="0">
                  <a:pos x="72" y="76"/>
                </a:cxn>
                <a:cxn ang="0">
                  <a:pos x="74" y="78"/>
                </a:cxn>
                <a:cxn ang="0">
                  <a:pos x="74" y="91"/>
                </a:cxn>
                <a:cxn ang="0">
                  <a:pos x="68" y="92"/>
                </a:cxn>
                <a:cxn ang="0">
                  <a:pos x="64" y="94"/>
                </a:cxn>
                <a:cxn ang="0">
                  <a:pos x="90" y="96"/>
                </a:cxn>
                <a:cxn ang="0">
                  <a:pos x="115" y="95"/>
                </a:cxn>
                <a:cxn ang="0">
                  <a:pos x="120" y="76"/>
                </a:cxn>
                <a:cxn ang="0">
                  <a:pos x="124" y="55"/>
                </a:cxn>
                <a:cxn ang="0">
                  <a:pos x="123" y="36"/>
                </a:cxn>
                <a:cxn ang="0">
                  <a:pos x="120" y="28"/>
                </a:cxn>
                <a:cxn ang="0">
                  <a:pos x="113" y="23"/>
                </a:cxn>
                <a:cxn ang="0">
                  <a:pos x="92" y="19"/>
                </a:cxn>
                <a:cxn ang="0">
                  <a:pos x="46" y="16"/>
                </a:cxn>
                <a:cxn ang="0">
                  <a:pos x="22" y="16"/>
                </a:cxn>
                <a:cxn ang="0">
                  <a:pos x="22" y="20"/>
                </a:cxn>
                <a:cxn ang="0">
                  <a:pos x="21" y="16"/>
                </a:cxn>
              </a:cxnLst>
              <a:rect l="0" t="0" r="r" b="b"/>
              <a:pathLst>
                <a:path w="136" h="110">
                  <a:moveTo>
                    <a:pt x="134" y="12"/>
                  </a:moveTo>
                  <a:lnTo>
                    <a:pt x="134" y="12"/>
                  </a:lnTo>
                  <a:lnTo>
                    <a:pt x="135" y="21"/>
                  </a:lnTo>
                  <a:lnTo>
                    <a:pt x="136" y="31"/>
                  </a:lnTo>
                  <a:lnTo>
                    <a:pt x="135" y="54"/>
                  </a:lnTo>
                  <a:lnTo>
                    <a:pt x="133" y="77"/>
                  </a:lnTo>
                  <a:lnTo>
                    <a:pt x="133" y="88"/>
                  </a:lnTo>
                  <a:lnTo>
                    <a:pt x="134" y="97"/>
                  </a:lnTo>
                  <a:lnTo>
                    <a:pt x="134" y="97"/>
                  </a:lnTo>
                  <a:lnTo>
                    <a:pt x="133" y="99"/>
                  </a:lnTo>
                  <a:lnTo>
                    <a:pt x="132" y="101"/>
                  </a:lnTo>
                  <a:lnTo>
                    <a:pt x="128" y="105"/>
                  </a:lnTo>
                  <a:lnTo>
                    <a:pt x="120" y="110"/>
                  </a:lnTo>
                  <a:lnTo>
                    <a:pt x="120" y="110"/>
                  </a:lnTo>
                  <a:lnTo>
                    <a:pt x="88" y="108"/>
                  </a:lnTo>
                  <a:lnTo>
                    <a:pt x="57" y="105"/>
                  </a:lnTo>
                  <a:lnTo>
                    <a:pt x="42" y="104"/>
                  </a:lnTo>
                  <a:lnTo>
                    <a:pt x="27" y="101"/>
                  </a:lnTo>
                  <a:lnTo>
                    <a:pt x="14" y="97"/>
                  </a:lnTo>
                  <a:lnTo>
                    <a:pt x="1" y="93"/>
                  </a:lnTo>
                  <a:lnTo>
                    <a:pt x="1" y="93"/>
                  </a:lnTo>
                  <a:lnTo>
                    <a:pt x="0" y="54"/>
                  </a:lnTo>
                  <a:lnTo>
                    <a:pt x="0" y="34"/>
                  </a:lnTo>
                  <a:lnTo>
                    <a:pt x="1" y="12"/>
                  </a:lnTo>
                  <a:lnTo>
                    <a:pt x="1" y="12"/>
                  </a:lnTo>
                  <a:lnTo>
                    <a:pt x="9" y="3"/>
                  </a:lnTo>
                  <a:lnTo>
                    <a:pt x="15" y="0"/>
                  </a:lnTo>
                  <a:lnTo>
                    <a:pt x="17" y="0"/>
                  </a:lnTo>
                  <a:lnTo>
                    <a:pt x="19" y="0"/>
                  </a:lnTo>
                  <a:lnTo>
                    <a:pt x="19" y="0"/>
                  </a:lnTo>
                  <a:lnTo>
                    <a:pt x="32" y="2"/>
                  </a:lnTo>
                  <a:lnTo>
                    <a:pt x="45" y="3"/>
                  </a:lnTo>
                  <a:lnTo>
                    <a:pt x="75" y="5"/>
                  </a:lnTo>
                  <a:lnTo>
                    <a:pt x="106" y="8"/>
                  </a:lnTo>
                  <a:lnTo>
                    <a:pt x="120" y="10"/>
                  </a:lnTo>
                  <a:lnTo>
                    <a:pt x="134" y="12"/>
                  </a:lnTo>
                  <a:lnTo>
                    <a:pt x="134" y="12"/>
                  </a:lnTo>
                  <a:close/>
                  <a:moveTo>
                    <a:pt x="21" y="16"/>
                  </a:moveTo>
                  <a:lnTo>
                    <a:pt x="21" y="16"/>
                  </a:lnTo>
                  <a:lnTo>
                    <a:pt x="18" y="19"/>
                  </a:lnTo>
                  <a:lnTo>
                    <a:pt x="16" y="23"/>
                  </a:lnTo>
                  <a:lnTo>
                    <a:pt x="13" y="30"/>
                  </a:lnTo>
                  <a:lnTo>
                    <a:pt x="11" y="39"/>
                  </a:lnTo>
                  <a:lnTo>
                    <a:pt x="11" y="47"/>
                  </a:lnTo>
                  <a:lnTo>
                    <a:pt x="12" y="65"/>
                  </a:lnTo>
                  <a:lnTo>
                    <a:pt x="14" y="82"/>
                  </a:lnTo>
                  <a:lnTo>
                    <a:pt x="14" y="82"/>
                  </a:lnTo>
                  <a:lnTo>
                    <a:pt x="23" y="86"/>
                  </a:lnTo>
                  <a:lnTo>
                    <a:pt x="36" y="90"/>
                  </a:lnTo>
                  <a:lnTo>
                    <a:pt x="44" y="92"/>
                  </a:lnTo>
                  <a:lnTo>
                    <a:pt x="50" y="93"/>
                  </a:lnTo>
                  <a:lnTo>
                    <a:pt x="57" y="93"/>
                  </a:lnTo>
                  <a:lnTo>
                    <a:pt x="63" y="91"/>
                  </a:lnTo>
                  <a:lnTo>
                    <a:pt x="63" y="91"/>
                  </a:lnTo>
                  <a:lnTo>
                    <a:pt x="61" y="91"/>
                  </a:lnTo>
                  <a:lnTo>
                    <a:pt x="60" y="91"/>
                  </a:lnTo>
                  <a:lnTo>
                    <a:pt x="59" y="88"/>
                  </a:lnTo>
                  <a:lnTo>
                    <a:pt x="58" y="85"/>
                  </a:lnTo>
                  <a:lnTo>
                    <a:pt x="57" y="82"/>
                  </a:lnTo>
                  <a:lnTo>
                    <a:pt x="57" y="82"/>
                  </a:lnTo>
                  <a:lnTo>
                    <a:pt x="59" y="80"/>
                  </a:lnTo>
                  <a:lnTo>
                    <a:pt x="60" y="77"/>
                  </a:lnTo>
                  <a:lnTo>
                    <a:pt x="62" y="75"/>
                  </a:lnTo>
                  <a:lnTo>
                    <a:pt x="64" y="73"/>
                  </a:lnTo>
                  <a:lnTo>
                    <a:pt x="64" y="73"/>
                  </a:lnTo>
                  <a:lnTo>
                    <a:pt x="66" y="75"/>
                  </a:lnTo>
                  <a:lnTo>
                    <a:pt x="68" y="75"/>
                  </a:lnTo>
                  <a:lnTo>
                    <a:pt x="72" y="76"/>
                  </a:lnTo>
                  <a:lnTo>
                    <a:pt x="74" y="78"/>
                  </a:lnTo>
                  <a:lnTo>
                    <a:pt x="74" y="78"/>
                  </a:lnTo>
                  <a:lnTo>
                    <a:pt x="75" y="84"/>
                  </a:lnTo>
                  <a:lnTo>
                    <a:pt x="74" y="91"/>
                  </a:lnTo>
                  <a:lnTo>
                    <a:pt x="74" y="91"/>
                  </a:lnTo>
                  <a:lnTo>
                    <a:pt x="68" y="92"/>
                  </a:lnTo>
                  <a:lnTo>
                    <a:pt x="66" y="93"/>
                  </a:lnTo>
                  <a:lnTo>
                    <a:pt x="64" y="94"/>
                  </a:lnTo>
                  <a:lnTo>
                    <a:pt x="64" y="94"/>
                  </a:lnTo>
                  <a:lnTo>
                    <a:pt x="90" y="96"/>
                  </a:lnTo>
                  <a:lnTo>
                    <a:pt x="103" y="97"/>
                  </a:lnTo>
                  <a:lnTo>
                    <a:pt x="115" y="95"/>
                  </a:lnTo>
                  <a:lnTo>
                    <a:pt x="115" y="95"/>
                  </a:lnTo>
                  <a:lnTo>
                    <a:pt x="120" y="76"/>
                  </a:lnTo>
                  <a:lnTo>
                    <a:pt x="122" y="65"/>
                  </a:lnTo>
                  <a:lnTo>
                    <a:pt x="124" y="55"/>
                  </a:lnTo>
                  <a:lnTo>
                    <a:pt x="124" y="45"/>
                  </a:lnTo>
                  <a:lnTo>
                    <a:pt x="123" y="36"/>
                  </a:lnTo>
                  <a:lnTo>
                    <a:pt x="121" y="32"/>
                  </a:lnTo>
                  <a:lnTo>
                    <a:pt x="120" y="28"/>
                  </a:lnTo>
                  <a:lnTo>
                    <a:pt x="117" y="25"/>
                  </a:lnTo>
                  <a:lnTo>
                    <a:pt x="113" y="23"/>
                  </a:lnTo>
                  <a:lnTo>
                    <a:pt x="113" y="23"/>
                  </a:lnTo>
                  <a:lnTo>
                    <a:pt x="92" y="19"/>
                  </a:lnTo>
                  <a:lnTo>
                    <a:pt x="69" y="17"/>
                  </a:lnTo>
                  <a:lnTo>
                    <a:pt x="46" y="16"/>
                  </a:lnTo>
                  <a:lnTo>
                    <a:pt x="22" y="16"/>
                  </a:lnTo>
                  <a:lnTo>
                    <a:pt x="22" y="16"/>
                  </a:lnTo>
                  <a:lnTo>
                    <a:pt x="23" y="19"/>
                  </a:lnTo>
                  <a:lnTo>
                    <a:pt x="22" y="20"/>
                  </a:lnTo>
                  <a:lnTo>
                    <a:pt x="21" y="19"/>
                  </a:lnTo>
                  <a:lnTo>
                    <a:pt x="21" y="16"/>
                  </a:lnTo>
                  <a:lnTo>
                    <a:pt x="21" y="16"/>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2" name="Freeform 219">
              <a:extLst>
                <a:ext uri="{FF2B5EF4-FFF2-40B4-BE49-F238E27FC236}">
                  <a16:creationId xmlns:a16="http://schemas.microsoft.com/office/drawing/2014/main" id="{62C6B929-782C-4A95-A1AA-F7724E1AE76F}"/>
                </a:ext>
              </a:extLst>
            </p:cNvPr>
            <p:cNvSpPr>
              <a:spLocks noEditPoints="1"/>
            </p:cNvSpPr>
            <p:nvPr/>
          </p:nvSpPr>
          <p:spPr bwMode="auto">
            <a:xfrm>
              <a:off x="5924551" y="1736725"/>
              <a:ext cx="26988" cy="36513"/>
            </a:xfrm>
            <a:custGeom>
              <a:avLst/>
              <a:gdLst/>
              <a:ahLst/>
              <a:cxnLst>
                <a:cxn ang="0">
                  <a:pos x="51" y="13"/>
                </a:cxn>
                <a:cxn ang="0">
                  <a:pos x="51" y="13"/>
                </a:cxn>
                <a:cxn ang="0">
                  <a:pos x="46" y="14"/>
                </a:cxn>
                <a:cxn ang="0">
                  <a:pos x="42" y="14"/>
                </a:cxn>
                <a:cxn ang="0">
                  <a:pos x="35" y="15"/>
                </a:cxn>
                <a:cxn ang="0">
                  <a:pos x="31" y="15"/>
                </a:cxn>
                <a:cxn ang="0">
                  <a:pos x="28" y="16"/>
                </a:cxn>
                <a:cxn ang="0">
                  <a:pos x="26" y="18"/>
                </a:cxn>
                <a:cxn ang="0">
                  <a:pos x="25" y="21"/>
                </a:cxn>
                <a:cxn ang="0">
                  <a:pos x="25" y="21"/>
                </a:cxn>
                <a:cxn ang="0">
                  <a:pos x="32" y="24"/>
                </a:cxn>
                <a:cxn ang="0">
                  <a:pos x="39" y="29"/>
                </a:cxn>
                <a:cxn ang="0">
                  <a:pos x="44" y="35"/>
                </a:cxn>
                <a:cxn ang="0">
                  <a:pos x="47" y="41"/>
                </a:cxn>
                <a:cxn ang="0">
                  <a:pos x="50" y="48"/>
                </a:cxn>
                <a:cxn ang="0">
                  <a:pos x="48" y="55"/>
                </a:cxn>
                <a:cxn ang="0">
                  <a:pos x="45" y="63"/>
                </a:cxn>
                <a:cxn ang="0">
                  <a:pos x="40" y="69"/>
                </a:cxn>
                <a:cxn ang="0">
                  <a:pos x="40" y="69"/>
                </a:cxn>
                <a:cxn ang="0">
                  <a:pos x="32" y="68"/>
                </a:cxn>
                <a:cxn ang="0">
                  <a:pos x="27" y="67"/>
                </a:cxn>
                <a:cxn ang="0">
                  <a:pos x="22" y="64"/>
                </a:cxn>
                <a:cxn ang="0">
                  <a:pos x="17" y="61"/>
                </a:cxn>
                <a:cxn ang="0">
                  <a:pos x="9" y="54"/>
                </a:cxn>
                <a:cxn ang="0">
                  <a:pos x="0" y="47"/>
                </a:cxn>
                <a:cxn ang="0">
                  <a:pos x="0" y="47"/>
                </a:cxn>
                <a:cxn ang="0">
                  <a:pos x="1" y="33"/>
                </a:cxn>
                <a:cxn ang="0">
                  <a:pos x="2" y="25"/>
                </a:cxn>
                <a:cxn ang="0">
                  <a:pos x="6" y="20"/>
                </a:cxn>
                <a:cxn ang="0">
                  <a:pos x="6" y="20"/>
                </a:cxn>
                <a:cxn ang="0">
                  <a:pos x="10" y="14"/>
                </a:cxn>
                <a:cxn ang="0">
                  <a:pos x="16" y="8"/>
                </a:cxn>
                <a:cxn ang="0">
                  <a:pos x="24" y="4"/>
                </a:cxn>
                <a:cxn ang="0">
                  <a:pos x="31" y="1"/>
                </a:cxn>
                <a:cxn ang="0">
                  <a:pos x="38" y="0"/>
                </a:cxn>
                <a:cxn ang="0">
                  <a:pos x="41" y="1"/>
                </a:cxn>
                <a:cxn ang="0">
                  <a:pos x="44" y="1"/>
                </a:cxn>
                <a:cxn ang="0">
                  <a:pos x="46" y="3"/>
                </a:cxn>
                <a:cxn ang="0">
                  <a:pos x="48" y="5"/>
                </a:cxn>
                <a:cxn ang="0">
                  <a:pos x="50" y="8"/>
                </a:cxn>
                <a:cxn ang="0">
                  <a:pos x="51" y="13"/>
                </a:cxn>
                <a:cxn ang="0">
                  <a:pos x="51" y="13"/>
                </a:cxn>
                <a:cxn ang="0">
                  <a:pos x="36" y="54"/>
                </a:cxn>
                <a:cxn ang="0">
                  <a:pos x="36" y="54"/>
                </a:cxn>
                <a:cxn ang="0">
                  <a:pos x="36" y="51"/>
                </a:cxn>
                <a:cxn ang="0">
                  <a:pos x="37" y="49"/>
                </a:cxn>
                <a:cxn ang="0">
                  <a:pos x="37" y="46"/>
                </a:cxn>
                <a:cxn ang="0">
                  <a:pos x="37" y="43"/>
                </a:cxn>
                <a:cxn ang="0">
                  <a:pos x="37" y="43"/>
                </a:cxn>
                <a:cxn ang="0">
                  <a:pos x="30" y="38"/>
                </a:cxn>
                <a:cxn ang="0">
                  <a:pos x="27" y="37"/>
                </a:cxn>
                <a:cxn ang="0">
                  <a:pos x="23" y="36"/>
                </a:cxn>
                <a:cxn ang="0">
                  <a:pos x="20" y="36"/>
                </a:cxn>
                <a:cxn ang="0">
                  <a:pos x="17" y="37"/>
                </a:cxn>
                <a:cxn ang="0">
                  <a:pos x="16" y="40"/>
                </a:cxn>
                <a:cxn ang="0">
                  <a:pos x="15" y="44"/>
                </a:cxn>
                <a:cxn ang="0">
                  <a:pos x="15" y="44"/>
                </a:cxn>
                <a:cxn ang="0">
                  <a:pos x="17" y="45"/>
                </a:cxn>
                <a:cxn ang="0">
                  <a:pos x="23" y="49"/>
                </a:cxn>
                <a:cxn ang="0">
                  <a:pos x="28" y="52"/>
                </a:cxn>
                <a:cxn ang="0">
                  <a:pos x="31" y="53"/>
                </a:cxn>
                <a:cxn ang="0">
                  <a:pos x="36" y="54"/>
                </a:cxn>
                <a:cxn ang="0">
                  <a:pos x="36" y="54"/>
                </a:cxn>
              </a:cxnLst>
              <a:rect l="0" t="0" r="r" b="b"/>
              <a:pathLst>
                <a:path w="51" h="69">
                  <a:moveTo>
                    <a:pt x="51" y="13"/>
                  </a:moveTo>
                  <a:lnTo>
                    <a:pt x="51" y="13"/>
                  </a:lnTo>
                  <a:lnTo>
                    <a:pt x="46" y="14"/>
                  </a:lnTo>
                  <a:lnTo>
                    <a:pt x="42" y="14"/>
                  </a:lnTo>
                  <a:lnTo>
                    <a:pt x="35" y="15"/>
                  </a:lnTo>
                  <a:lnTo>
                    <a:pt x="31" y="15"/>
                  </a:lnTo>
                  <a:lnTo>
                    <a:pt x="28" y="16"/>
                  </a:lnTo>
                  <a:lnTo>
                    <a:pt x="26" y="18"/>
                  </a:lnTo>
                  <a:lnTo>
                    <a:pt x="25" y="21"/>
                  </a:lnTo>
                  <a:lnTo>
                    <a:pt x="25" y="21"/>
                  </a:lnTo>
                  <a:lnTo>
                    <a:pt x="32" y="24"/>
                  </a:lnTo>
                  <a:lnTo>
                    <a:pt x="39" y="29"/>
                  </a:lnTo>
                  <a:lnTo>
                    <a:pt x="44" y="35"/>
                  </a:lnTo>
                  <a:lnTo>
                    <a:pt x="47" y="41"/>
                  </a:lnTo>
                  <a:lnTo>
                    <a:pt x="50" y="48"/>
                  </a:lnTo>
                  <a:lnTo>
                    <a:pt x="48" y="55"/>
                  </a:lnTo>
                  <a:lnTo>
                    <a:pt x="45" y="63"/>
                  </a:lnTo>
                  <a:lnTo>
                    <a:pt x="40" y="69"/>
                  </a:lnTo>
                  <a:lnTo>
                    <a:pt x="40" y="69"/>
                  </a:lnTo>
                  <a:lnTo>
                    <a:pt x="32" y="68"/>
                  </a:lnTo>
                  <a:lnTo>
                    <a:pt x="27" y="67"/>
                  </a:lnTo>
                  <a:lnTo>
                    <a:pt x="22" y="64"/>
                  </a:lnTo>
                  <a:lnTo>
                    <a:pt x="17" y="61"/>
                  </a:lnTo>
                  <a:lnTo>
                    <a:pt x="9" y="54"/>
                  </a:lnTo>
                  <a:lnTo>
                    <a:pt x="0" y="47"/>
                  </a:lnTo>
                  <a:lnTo>
                    <a:pt x="0" y="47"/>
                  </a:lnTo>
                  <a:lnTo>
                    <a:pt x="1" y="33"/>
                  </a:lnTo>
                  <a:lnTo>
                    <a:pt x="2" y="25"/>
                  </a:lnTo>
                  <a:lnTo>
                    <a:pt x="6" y="20"/>
                  </a:lnTo>
                  <a:lnTo>
                    <a:pt x="6" y="20"/>
                  </a:lnTo>
                  <a:lnTo>
                    <a:pt x="10" y="14"/>
                  </a:lnTo>
                  <a:lnTo>
                    <a:pt x="16" y="8"/>
                  </a:lnTo>
                  <a:lnTo>
                    <a:pt x="24" y="4"/>
                  </a:lnTo>
                  <a:lnTo>
                    <a:pt x="31" y="1"/>
                  </a:lnTo>
                  <a:lnTo>
                    <a:pt x="38" y="0"/>
                  </a:lnTo>
                  <a:lnTo>
                    <a:pt x="41" y="1"/>
                  </a:lnTo>
                  <a:lnTo>
                    <a:pt x="44" y="1"/>
                  </a:lnTo>
                  <a:lnTo>
                    <a:pt x="46" y="3"/>
                  </a:lnTo>
                  <a:lnTo>
                    <a:pt x="48" y="5"/>
                  </a:lnTo>
                  <a:lnTo>
                    <a:pt x="50" y="8"/>
                  </a:lnTo>
                  <a:lnTo>
                    <a:pt x="51" y="13"/>
                  </a:lnTo>
                  <a:lnTo>
                    <a:pt x="51" y="13"/>
                  </a:lnTo>
                  <a:close/>
                  <a:moveTo>
                    <a:pt x="36" y="54"/>
                  </a:moveTo>
                  <a:lnTo>
                    <a:pt x="36" y="54"/>
                  </a:lnTo>
                  <a:lnTo>
                    <a:pt x="36" y="51"/>
                  </a:lnTo>
                  <a:lnTo>
                    <a:pt x="37" y="49"/>
                  </a:lnTo>
                  <a:lnTo>
                    <a:pt x="37" y="46"/>
                  </a:lnTo>
                  <a:lnTo>
                    <a:pt x="37" y="43"/>
                  </a:lnTo>
                  <a:lnTo>
                    <a:pt x="37" y="43"/>
                  </a:lnTo>
                  <a:lnTo>
                    <a:pt x="30" y="38"/>
                  </a:lnTo>
                  <a:lnTo>
                    <a:pt x="27" y="37"/>
                  </a:lnTo>
                  <a:lnTo>
                    <a:pt x="23" y="36"/>
                  </a:lnTo>
                  <a:lnTo>
                    <a:pt x="20" y="36"/>
                  </a:lnTo>
                  <a:lnTo>
                    <a:pt x="17" y="37"/>
                  </a:lnTo>
                  <a:lnTo>
                    <a:pt x="16" y="40"/>
                  </a:lnTo>
                  <a:lnTo>
                    <a:pt x="15" y="44"/>
                  </a:lnTo>
                  <a:lnTo>
                    <a:pt x="15" y="44"/>
                  </a:lnTo>
                  <a:lnTo>
                    <a:pt x="17" y="45"/>
                  </a:lnTo>
                  <a:lnTo>
                    <a:pt x="23" y="49"/>
                  </a:lnTo>
                  <a:lnTo>
                    <a:pt x="28" y="52"/>
                  </a:lnTo>
                  <a:lnTo>
                    <a:pt x="31" y="53"/>
                  </a:lnTo>
                  <a:lnTo>
                    <a:pt x="36" y="54"/>
                  </a:lnTo>
                  <a:lnTo>
                    <a:pt x="36" y="5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3" name="Freeform 220">
              <a:extLst>
                <a:ext uri="{FF2B5EF4-FFF2-40B4-BE49-F238E27FC236}">
                  <a16:creationId xmlns:a16="http://schemas.microsoft.com/office/drawing/2014/main" id="{927694B4-36A7-4FEA-A3CD-5A2C35F79F02}"/>
                </a:ext>
              </a:extLst>
            </p:cNvPr>
            <p:cNvSpPr>
              <a:spLocks noEditPoints="1"/>
            </p:cNvSpPr>
            <p:nvPr/>
          </p:nvSpPr>
          <p:spPr bwMode="auto">
            <a:xfrm>
              <a:off x="6054726" y="1874838"/>
              <a:ext cx="74613" cy="57150"/>
            </a:xfrm>
            <a:custGeom>
              <a:avLst/>
              <a:gdLst/>
              <a:ahLst/>
              <a:cxnLst>
                <a:cxn ang="0">
                  <a:pos x="132" y="13"/>
                </a:cxn>
                <a:cxn ang="0">
                  <a:pos x="136" y="17"/>
                </a:cxn>
                <a:cxn ang="0">
                  <a:pos x="141" y="22"/>
                </a:cxn>
                <a:cxn ang="0">
                  <a:pos x="141" y="24"/>
                </a:cxn>
                <a:cxn ang="0">
                  <a:pos x="138" y="22"/>
                </a:cxn>
                <a:cxn ang="0">
                  <a:pos x="140" y="46"/>
                </a:cxn>
                <a:cxn ang="0">
                  <a:pos x="141" y="69"/>
                </a:cxn>
                <a:cxn ang="0">
                  <a:pos x="138" y="89"/>
                </a:cxn>
                <a:cxn ang="0">
                  <a:pos x="130" y="107"/>
                </a:cxn>
                <a:cxn ang="0">
                  <a:pos x="124" y="108"/>
                </a:cxn>
                <a:cxn ang="0">
                  <a:pos x="99" y="106"/>
                </a:cxn>
                <a:cxn ang="0">
                  <a:pos x="57" y="103"/>
                </a:cxn>
                <a:cxn ang="0">
                  <a:pos x="39" y="103"/>
                </a:cxn>
                <a:cxn ang="0">
                  <a:pos x="23" y="102"/>
                </a:cxn>
                <a:cxn ang="0">
                  <a:pos x="9" y="96"/>
                </a:cxn>
                <a:cxn ang="0">
                  <a:pos x="4" y="90"/>
                </a:cxn>
                <a:cxn ang="0">
                  <a:pos x="0" y="80"/>
                </a:cxn>
                <a:cxn ang="0">
                  <a:pos x="0" y="46"/>
                </a:cxn>
                <a:cxn ang="0">
                  <a:pos x="0" y="13"/>
                </a:cxn>
                <a:cxn ang="0">
                  <a:pos x="5" y="9"/>
                </a:cxn>
                <a:cxn ang="0">
                  <a:pos x="17" y="1"/>
                </a:cxn>
                <a:cxn ang="0">
                  <a:pos x="24" y="0"/>
                </a:cxn>
                <a:cxn ang="0">
                  <a:pos x="29" y="3"/>
                </a:cxn>
                <a:cxn ang="0">
                  <a:pos x="35" y="6"/>
                </a:cxn>
                <a:cxn ang="0">
                  <a:pos x="40" y="8"/>
                </a:cxn>
                <a:cxn ang="0">
                  <a:pos x="54" y="6"/>
                </a:cxn>
                <a:cxn ang="0">
                  <a:pos x="62" y="6"/>
                </a:cxn>
                <a:cxn ang="0">
                  <a:pos x="82" y="9"/>
                </a:cxn>
                <a:cxn ang="0">
                  <a:pos x="109" y="14"/>
                </a:cxn>
                <a:cxn ang="0">
                  <a:pos x="125" y="14"/>
                </a:cxn>
                <a:cxn ang="0">
                  <a:pos x="132" y="13"/>
                </a:cxn>
                <a:cxn ang="0">
                  <a:pos x="126" y="35"/>
                </a:cxn>
                <a:cxn ang="0">
                  <a:pos x="123" y="33"/>
                </a:cxn>
                <a:cxn ang="0">
                  <a:pos x="119" y="29"/>
                </a:cxn>
                <a:cxn ang="0">
                  <a:pos x="94" y="25"/>
                </a:cxn>
                <a:cxn ang="0">
                  <a:pos x="50" y="19"/>
                </a:cxn>
                <a:cxn ang="0">
                  <a:pos x="24" y="19"/>
                </a:cxn>
                <a:cxn ang="0">
                  <a:pos x="13" y="21"/>
                </a:cxn>
                <a:cxn ang="0">
                  <a:pos x="12" y="56"/>
                </a:cxn>
                <a:cxn ang="0">
                  <a:pos x="14" y="73"/>
                </a:cxn>
                <a:cxn ang="0">
                  <a:pos x="23" y="89"/>
                </a:cxn>
                <a:cxn ang="0">
                  <a:pos x="115" y="93"/>
                </a:cxn>
                <a:cxn ang="0">
                  <a:pos x="120" y="87"/>
                </a:cxn>
                <a:cxn ang="0">
                  <a:pos x="125" y="74"/>
                </a:cxn>
                <a:cxn ang="0">
                  <a:pos x="126" y="52"/>
                </a:cxn>
                <a:cxn ang="0">
                  <a:pos x="126" y="35"/>
                </a:cxn>
              </a:cxnLst>
              <a:rect l="0" t="0" r="r" b="b"/>
              <a:pathLst>
                <a:path w="141" h="108">
                  <a:moveTo>
                    <a:pt x="132" y="13"/>
                  </a:moveTo>
                  <a:lnTo>
                    <a:pt x="132" y="13"/>
                  </a:lnTo>
                  <a:lnTo>
                    <a:pt x="134" y="15"/>
                  </a:lnTo>
                  <a:lnTo>
                    <a:pt x="136" y="17"/>
                  </a:lnTo>
                  <a:lnTo>
                    <a:pt x="139" y="20"/>
                  </a:lnTo>
                  <a:lnTo>
                    <a:pt x="141" y="22"/>
                  </a:lnTo>
                  <a:lnTo>
                    <a:pt x="141" y="22"/>
                  </a:lnTo>
                  <a:lnTo>
                    <a:pt x="141" y="24"/>
                  </a:lnTo>
                  <a:lnTo>
                    <a:pt x="140" y="24"/>
                  </a:lnTo>
                  <a:lnTo>
                    <a:pt x="138" y="22"/>
                  </a:lnTo>
                  <a:lnTo>
                    <a:pt x="138" y="22"/>
                  </a:lnTo>
                  <a:lnTo>
                    <a:pt x="140" y="46"/>
                  </a:lnTo>
                  <a:lnTo>
                    <a:pt x="141" y="58"/>
                  </a:lnTo>
                  <a:lnTo>
                    <a:pt x="141" y="69"/>
                  </a:lnTo>
                  <a:lnTo>
                    <a:pt x="140" y="78"/>
                  </a:lnTo>
                  <a:lnTo>
                    <a:pt x="138" y="89"/>
                  </a:lnTo>
                  <a:lnTo>
                    <a:pt x="135" y="99"/>
                  </a:lnTo>
                  <a:lnTo>
                    <a:pt x="130" y="107"/>
                  </a:lnTo>
                  <a:lnTo>
                    <a:pt x="130" y="107"/>
                  </a:lnTo>
                  <a:lnTo>
                    <a:pt x="124" y="108"/>
                  </a:lnTo>
                  <a:lnTo>
                    <a:pt x="116" y="108"/>
                  </a:lnTo>
                  <a:lnTo>
                    <a:pt x="99" y="106"/>
                  </a:lnTo>
                  <a:lnTo>
                    <a:pt x="79" y="104"/>
                  </a:lnTo>
                  <a:lnTo>
                    <a:pt x="57" y="103"/>
                  </a:lnTo>
                  <a:lnTo>
                    <a:pt x="57" y="103"/>
                  </a:lnTo>
                  <a:lnTo>
                    <a:pt x="39" y="103"/>
                  </a:lnTo>
                  <a:lnTo>
                    <a:pt x="30" y="103"/>
                  </a:lnTo>
                  <a:lnTo>
                    <a:pt x="23" y="102"/>
                  </a:lnTo>
                  <a:lnTo>
                    <a:pt x="15" y="101"/>
                  </a:lnTo>
                  <a:lnTo>
                    <a:pt x="9" y="96"/>
                  </a:lnTo>
                  <a:lnTo>
                    <a:pt x="7" y="93"/>
                  </a:lnTo>
                  <a:lnTo>
                    <a:pt x="4" y="90"/>
                  </a:lnTo>
                  <a:lnTo>
                    <a:pt x="0" y="80"/>
                  </a:lnTo>
                  <a:lnTo>
                    <a:pt x="0" y="80"/>
                  </a:lnTo>
                  <a:lnTo>
                    <a:pt x="0" y="63"/>
                  </a:lnTo>
                  <a:lnTo>
                    <a:pt x="0" y="46"/>
                  </a:lnTo>
                  <a:lnTo>
                    <a:pt x="0" y="29"/>
                  </a:lnTo>
                  <a:lnTo>
                    <a:pt x="0" y="13"/>
                  </a:lnTo>
                  <a:lnTo>
                    <a:pt x="0" y="13"/>
                  </a:lnTo>
                  <a:lnTo>
                    <a:pt x="5" y="9"/>
                  </a:lnTo>
                  <a:lnTo>
                    <a:pt x="10" y="4"/>
                  </a:lnTo>
                  <a:lnTo>
                    <a:pt x="17" y="1"/>
                  </a:lnTo>
                  <a:lnTo>
                    <a:pt x="24" y="0"/>
                  </a:lnTo>
                  <a:lnTo>
                    <a:pt x="24" y="0"/>
                  </a:lnTo>
                  <a:lnTo>
                    <a:pt x="27" y="1"/>
                  </a:lnTo>
                  <a:lnTo>
                    <a:pt x="29" y="3"/>
                  </a:lnTo>
                  <a:lnTo>
                    <a:pt x="32" y="5"/>
                  </a:lnTo>
                  <a:lnTo>
                    <a:pt x="35" y="6"/>
                  </a:lnTo>
                  <a:lnTo>
                    <a:pt x="35" y="6"/>
                  </a:lnTo>
                  <a:lnTo>
                    <a:pt x="40" y="8"/>
                  </a:lnTo>
                  <a:lnTo>
                    <a:pt x="47" y="8"/>
                  </a:lnTo>
                  <a:lnTo>
                    <a:pt x="54" y="6"/>
                  </a:lnTo>
                  <a:lnTo>
                    <a:pt x="62" y="6"/>
                  </a:lnTo>
                  <a:lnTo>
                    <a:pt x="62" y="6"/>
                  </a:lnTo>
                  <a:lnTo>
                    <a:pt x="72" y="8"/>
                  </a:lnTo>
                  <a:lnTo>
                    <a:pt x="82" y="9"/>
                  </a:lnTo>
                  <a:lnTo>
                    <a:pt x="100" y="13"/>
                  </a:lnTo>
                  <a:lnTo>
                    <a:pt x="109" y="14"/>
                  </a:lnTo>
                  <a:lnTo>
                    <a:pt x="117" y="15"/>
                  </a:lnTo>
                  <a:lnTo>
                    <a:pt x="125" y="14"/>
                  </a:lnTo>
                  <a:lnTo>
                    <a:pt x="132" y="13"/>
                  </a:lnTo>
                  <a:lnTo>
                    <a:pt x="132" y="13"/>
                  </a:lnTo>
                  <a:close/>
                  <a:moveTo>
                    <a:pt x="126" y="35"/>
                  </a:moveTo>
                  <a:lnTo>
                    <a:pt x="126" y="35"/>
                  </a:lnTo>
                  <a:lnTo>
                    <a:pt x="124" y="33"/>
                  </a:lnTo>
                  <a:lnTo>
                    <a:pt x="123" y="33"/>
                  </a:lnTo>
                  <a:lnTo>
                    <a:pt x="120" y="31"/>
                  </a:lnTo>
                  <a:lnTo>
                    <a:pt x="119" y="29"/>
                  </a:lnTo>
                  <a:lnTo>
                    <a:pt x="119" y="29"/>
                  </a:lnTo>
                  <a:lnTo>
                    <a:pt x="94" y="25"/>
                  </a:lnTo>
                  <a:lnTo>
                    <a:pt x="65" y="21"/>
                  </a:lnTo>
                  <a:lnTo>
                    <a:pt x="50" y="19"/>
                  </a:lnTo>
                  <a:lnTo>
                    <a:pt x="37" y="19"/>
                  </a:lnTo>
                  <a:lnTo>
                    <a:pt x="24" y="19"/>
                  </a:lnTo>
                  <a:lnTo>
                    <a:pt x="13" y="21"/>
                  </a:lnTo>
                  <a:lnTo>
                    <a:pt x="13" y="21"/>
                  </a:lnTo>
                  <a:lnTo>
                    <a:pt x="12" y="37"/>
                  </a:lnTo>
                  <a:lnTo>
                    <a:pt x="12" y="56"/>
                  </a:lnTo>
                  <a:lnTo>
                    <a:pt x="13" y="64"/>
                  </a:lnTo>
                  <a:lnTo>
                    <a:pt x="14" y="73"/>
                  </a:lnTo>
                  <a:lnTo>
                    <a:pt x="18" y="81"/>
                  </a:lnTo>
                  <a:lnTo>
                    <a:pt x="23" y="89"/>
                  </a:lnTo>
                  <a:lnTo>
                    <a:pt x="23" y="89"/>
                  </a:lnTo>
                  <a:lnTo>
                    <a:pt x="115" y="93"/>
                  </a:lnTo>
                  <a:lnTo>
                    <a:pt x="115" y="93"/>
                  </a:lnTo>
                  <a:lnTo>
                    <a:pt x="120" y="87"/>
                  </a:lnTo>
                  <a:lnTo>
                    <a:pt x="124" y="80"/>
                  </a:lnTo>
                  <a:lnTo>
                    <a:pt x="125" y="74"/>
                  </a:lnTo>
                  <a:lnTo>
                    <a:pt x="126" y="67"/>
                  </a:lnTo>
                  <a:lnTo>
                    <a:pt x="126" y="52"/>
                  </a:lnTo>
                  <a:lnTo>
                    <a:pt x="126" y="35"/>
                  </a:lnTo>
                  <a:lnTo>
                    <a:pt x="126" y="35"/>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4" name="Freeform 222">
              <a:extLst>
                <a:ext uri="{FF2B5EF4-FFF2-40B4-BE49-F238E27FC236}">
                  <a16:creationId xmlns:a16="http://schemas.microsoft.com/office/drawing/2014/main" id="{9CBBE9DC-A270-4C50-881C-3AC4F3CE868F}"/>
                </a:ext>
              </a:extLst>
            </p:cNvPr>
            <p:cNvSpPr>
              <a:spLocks noEditPoints="1"/>
            </p:cNvSpPr>
            <p:nvPr/>
          </p:nvSpPr>
          <p:spPr bwMode="auto">
            <a:xfrm>
              <a:off x="5919788" y="1587500"/>
              <a:ext cx="69850" cy="47625"/>
            </a:xfrm>
            <a:custGeom>
              <a:avLst/>
              <a:gdLst/>
              <a:ahLst/>
              <a:cxnLst>
                <a:cxn ang="0">
                  <a:pos x="130" y="48"/>
                </a:cxn>
                <a:cxn ang="0">
                  <a:pos x="125" y="87"/>
                </a:cxn>
                <a:cxn ang="0">
                  <a:pos x="96" y="90"/>
                </a:cxn>
                <a:cxn ang="0">
                  <a:pos x="41" y="81"/>
                </a:cxn>
                <a:cxn ang="0">
                  <a:pos x="11" y="79"/>
                </a:cxn>
                <a:cxn ang="0">
                  <a:pos x="3" y="70"/>
                </a:cxn>
                <a:cxn ang="0">
                  <a:pos x="0" y="46"/>
                </a:cxn>
                <a:cxn ang="0">
                  <a:pos x="4" y="5"/>
                </a:cxn>
                <a:cxn ang="0">
                  <a:pos x="31" y="0"/>
                </a:cxn>
                <a:cxn ang="0">
                  <a:pos x="83" y="6"/>
                </a:cxn>
                <a:cxn ang="0">
                  <a:pos x="109" y="5"/>
                </a:cxn>
                <a:cxn ang="0">
                  <a:pos x="132" y="11"/>
                </a:cxn>
                <a:cxn ang="0">
                  <a:pos x="107" y="64"/>
                </a:cxn>
                <a:cxn ang="0">
                  <a:pos x="94" y="76"/>
                </a:cxn>
                <a:cxn ang="0">
                  <a:pos x="113" y="75"/>
                </a:cxn>
                <a:cxn ang="0">
                  <a:pos x="119" y="52"/>
                </a:cxn>
                <a:cxn ang="0">
                  <a:pos x="121" y="24"/>
                </a:cxn>
                <a:cxn ang="0">
                  <a:pos x="71" y="17"/>
                </a:cxn>
                <a:cxn ang="0">
                  <a:pos x="23" y="12"/>
                </a:cxn>
                <a:cxn ang="0">
                  <a:pos x="16" y="25"/>
                </a:cxn>
                <a:cxn ang="0">
                  <a:pos x="10" y="52"/>
                </a:cxn>
                <a:cxn ang="0">
                  <a:pos x="14" y="60"/>
                </a:cxn>
                <a:cxn ang="0">
                  <a:pos x="24" y="63"/>
                </a:cxn>
                <a:cxn ang="0">
                  <a:pos x="22" y="57"/>
                </a:cxn>
                <a:cxn ang="0">
                  <a:pos x="30" y="38"/>
                </a:cxn>
                <a:cxn ang="0">
                  <a:pos x="31" y="25"/>
                </a:cxn>
                <a:cxn ang="0">
                  <a:pos x="36" y="17"/>
                </a:cxn>
                <a:cxn ang="0">
                  <a:pos x="42" y="18"/>
                </a:cxn>
                <a:cxn ang="0">
                  <a:pos x="50" y="32"/>
                </a:cxn>
                <a:cxn ang="0">
                  <a:pos x="55" y="33"/>
                </a:cxn>
                <a:cxn ang="0">
                  <a:pos x="63" y="22"/>
                </a:cxn>
                <a:cxn ang="0">
                  <a:pos x="68" y="25"/>
                </a:cxn>
                <a:cxn ang="0">
                  <a:pos x="72" y="42"/>
                </a:cxn>
                <a:cxn ang="0">
                  <a:pos x="71" y="64"/>
                </a:cxn>
                <a:cxn ang="0">
                  <a:pos x="64" y="61"/>
                </a:cxn>
                <a:cxn ang="0">
                  <a:pos x="61" y="48"/>
                </a:cxn>
                <a:cxn ang="0">
                  <a:pos x="56" y="54"/>
                </a:cxn>
                <a:cxn ang="0">
                  <a:pos x="50" y="56"/>
                </a:cxn>
                <a:cxn ang="0">
                  <a:pos x="45" y="49"/>
                </a:cxn>
                <a:cxn ang="0">
                  <a:pos x="39" y="42"/>
                </a:cxn>
                <a:cxn ang="0">
                  <a:pos x="36" y="44"/>
                </a:cxn>
                <a:cxn ang="0">
                  <a:pos x="35" y="60"/>
                </a:cxn>
                <a:cxn ang="0">
                  <a:pos x="29" y="63"/>
                </a:cxn>
                <a:cxn ang="0">
                  <a:pos x="34" y="66"/>
                </a:cxn>
                <a:cxn ang="0">
                  <a:pos x="68" y="74"/>
                </a:cxn>
                <a:cxn ang="0">
                  <a:pos x="83" y="76"/>
                </a:cxn>
                <a:cxn ang="0">
                  <a:pos x="81" y="71"/>
                </a:cxn>
                <a:cxn ang="0">
                  <a:pos x="85" y="67"/>
                </a:cxn>
                <a:cxn ang="0">
                  <a:pos x="94" y="59"/>
                </a:cxn>
                <a:cxn ang="0">
                  <a:pos x="91" y="53"/>
                </a:cxn>
                <a:cxn ang="0">
                  <a:pos x="82" y="43"/>
                </a:cxn>
                <a:cxn ang="0">
                  <a:pos x="80" y="37"/>
                </a:cxn>
                <a:cxn ang="0">
                  <a:pos x="98" y="26"/>
                </a:cxn>
                <a:cxn ang="0">
                  <a:pos x="110" y="28"/>
                </a:cxn>
                <a:cxn ang="0">
                  <a:pos x="110" y="38"/>
                </a:cxn>
                <a:cxn ang="0">
                  <a:pos x="102" y="42"/>
                </a:cxn>
                <a:cxn ang="0">
                  <a:pos x="104" y="45"/>
                </a:cxn>
                <a:cxn ang="0">
                  <a:pos x="107" y="64"/>
                </a:cxn>
              </a:cxnLst>
              <a:rect l="0" t="0" r="r" b="b"/>
              <a:pathLst>
                <a:path w="132" h="90">
                  <a:moveTo>
                    <a:pt x="132" y="11"/>
                  </a:moveTo>
                  <a:lnTo>
                    <a:pt x="132" y="11"/>
                  </a:lnTo>
                  <a:lnTo>
                    <a:pt x="130" y="48"/>
                  </a:lnTo>
                  <a:lnTo>
                    <a:pt x="129" y="68"/>
                  </a:lnTo>
                  <a:lnTo>
                    <a:pt x="125" y="87"/>
                  </a:lnTo>
                  <a:lnTo>
                    <a:pt x="125" y="87"/>
                  </a:lnTo>
                  <a:lnTo>
                    <a:pt x="117" y="89"/>
                  </a:lnTo>
                  <a:lnTo>
                    <a:pt x="110" y="90"/>
                  </a:lnTo>
                  <a:lnTo>
                    <a:pt x="96" y="90"/>
                  </a:lnTo>
                  <a:lnTo>
                    <a:pt x="82" y="89"/>
                  </a:lnTo>
                  <a:lnTo>
                    <a:pt x="69" y="87"/>
                  </a:lnTo>
                  <a:lnTo>
                    <a:pt x="41" y="81"/>
                  </a:lnTo>
                  <a:lnTo>
                    <a:pt x="28" y="79"/>
                  </a:lnTo>
                  <a:lnTo>
                    <a:pt x="11" y="79"/>
                  </a:lnTo>
                  <a:lnTo>
                    <a:pt x="11" y="79"/>
                  </a:lnTo>
                  <a:lnTo>
                    <a:pt x="8" y="77"/>
                  </a:lnTo>
                  <a:lnTo>
                    <a:pt x="5" y="74"/>
                  </a:lnTo>
                  <a:lnTo>
                    <a:pt x="3" y="70"/>
                  </a:lnTo>
                  <a:lnTo>
                    <a:pt x="2" y="66"/>
                  </a:lnTo>
                  <a:lnTo>
                    <a:pt x="0" y="57"/>
                  </a:lnTo>
                  <a:lnTo>
                    <a:pt x="0" y="46"/>
                  </a:lnTo>
                  <a:lnTo>
                    <a:pt x="0" y="36"/>
                  </a:lnTo>
                  <a:lnTo>
                    <a:pt x="2" y="25"/>
                  </a:lnTo>
                  <a:lnTo>
                    <a:pt x="4" y="5"/>
                  </a:lnTo>
                  <a:lnTo>
                    <a:pt x="4" y="5"/>
                  </a:lnTo>
                  <a:lnTo>
                    <a:pt x="18" y="1"/>
                  </a:lnTo>
                  <a:lnTo>
                    <a:pt x="31" y="0"/>
                  </a:lnTo>
                  <a:lnTo>
                    <a:pt x="45" y="1"/>
                  </a:lnTo>
                  <a:lnTo>
                    <a:pt x="57" y="2"/>
                  </a:lnTo>
                  <a:lnTo>
                    <a:pt x="83" y="6"/>
                  </a:lnTo>
                  <a:lnTo>
                    <a:pt x="96" y="6"/>
                  </a:lnTo>
                  <a:lnTo>
                    <a:pt x="109" y="5"/>
                  </a:lnTo>
                  <a:lnTo>
                    <a:pt x="109" y="5"/>
                  </a:lnTo>
                  <a:lnTo>
                    <a:pt x="121" y="10"/>
                  </a:lnTo>
                  <a:lnTo>
                    <a:pt x="126" y="11"/>
                  </a:lnTo>
                  <a:lnTo>
                    <a:pt x="132" y="11"/>
                  </a:lnTo>
                  <a:lnTo>
                    <a:pt x="132" y="11"/>
                  </a:lnTo>
                  <a:close/>
                  <a:moveTo>
                    <a:pt x="107" y="64"/>
                  </a:moveTo>
                  <a:lnTo>
                    <a:pt x="107" y="64"/>
                  </a:lnTo>
                  <a:lnTo>
                    <a:pt x="100" y="71"/>
                  </a:lnTo>
                  <a:lnTo>
                    <a:pt x="94" y="76"/>
                  </a:lnTo>
                  <a:lnTo>
                    <a:pt x="94" y="76"/>
                  </a:lnTo>
                  <a:lnTo>
                    <a:pt x="105" y="76"/>
                  </a:lnTo>
                  <a:lnTo>
                    <a:pt x="109" y="76"/>
                  </a:lnTo>
                  <a:lnTo>
                    <a:pt x="113" y="75"/>
                  </a:lnTo>
                  <a:lnTo>
                    <a:pt x="113" y="75"/>
                  </a:lnTo>
                  <a:lnTo>
                    <a:pt x="116" y="63"/>
                  </a:lnTo>
                  <a:lnTo>
                    <a:pt x="119" y="52"/>
                  </a:lnTo>
                  <a:lnTo>
                    <a:pt x="121" y="39"/>
                  </a:lnTo>
                  <a:lnTo>
                    <a:pt x="121" y="24"/>
                  </a:lnTo>
                  <a:lnTo>
                    <a:pt x="121" y="24"/>
                  </a:lnTo>
                  <a:lnTo>
                    <a:pt x="109" y="22"/>
                  </a:lnTo>
                  <a:lnTo>
                    <a:pt x="97" y="20"/>
                  </a:lnTo>
                  <a:lnTo>
                    <a:pt x="71" y="17"/>
                  </a:lnTo>
                  <a:lnTo>
                    <a:pt x="47" y="15"/>
                  </a:lnTo>
                  <a:lnTo>
                    <a:pt x="35" y="14"/>
                  </a:lnTo>
                  <a:lnTo>
                    <a:pt x="23" y="12"/>
                  </a:lnTo>
                  <a:lnTo>
                    <a:pt x="23" y="12"/>
                  </a:lnTo>
                  <a:lnTo>
                    <a:pt x="19" y="17"/>
                  </a:lnTo>
                  <a:lnTo>
                    <a:pt x="16" y="25"/>
                  </a:lnTo>
                  <a:lnTo>
                    <a:pt x="13" y="34"/>
                  </a:lnTo>
                  <a:lnTo>
                    <a:pt x="10" y="43"/>
                  </a:lnTo>
                  <a:lnTo>
                    <a:pt x="10" y="52"/>
                  </a:lnTo>
                  <a:lnTo>
                    <a:pt x="10" y="55"/>
                  </a:lnTo>
                  <a:lnTo>
                    <a:pt x="13" y="58"/>
                  </a:lnTo>
                  <a:lnTo>
                    <a:pt x="14" y="60"/>
                  </a:lnTo>
                  <a:lnTo>
                    <a:pt x="17" y="62"/>
                  </a:lnTo>
                  <a:lnTo>
                    <a:pt x="20" y="63"/>
                  </a:lnTo>
                  <a:lnTo>
                    <a:pt x="24" y="63"/>
                  </a:lnTo>
                  <a:lnTo>
                    <a:pt x="24" y="63"/>
                  </a:lnTo>
                  <a:lnTo>
                    <a:pt x="23" y="60"/>
                  </a:lnTo>
                  <a:lnTo>
                    <a:pt x="22" y="57"/>
                  </a:lnTo>
                  <a:lnTo>
                    <a:pt x="23" y="54"/>
                  </a:lnTo>
                  <a:lnTo>
                    <a:pt x="23" y="51"/>
                  </a:lnTo>
                  <a:lnTo>
                    <a:pt x="30" y="38"/>
                  </a:lnTo>
                  <a:lnTo>
                    <a:pt x="30" y="38"/>
                  </a:lnTo>
                  <a:lnTo>
                    <a:pt x="30" y="31"/>
                  </a:lnTo>
                  <a:lnTo>
                    <a:pt x="31" y="25"/>
                  </a:lnTo>
                  <a:lnTo>
                    <a:pt x="32" y="22"/>
                  </a:lnTo>
                  <a:lnTo>
                    <a:pt x="34" y="20"/>
                  </a:lnTo>
                  <a:lnTo>
                    <a:pt x="36" y="17"/>
                  </a:lnTo>
                  <a:lnTo>
                    <a:pt x="39" y="16"/>
                  </a:lnTo>
                  <a:lnTo>
                    <a:pt x="39" y="16"/>
                  </a:lnTo>
                  <a:lnTo>
                    <a:pt x="42" y="18"/>
                  </a:lnTo>
                  <a:lnTo>
                    <a:pt x="44" y="21"/>
                  </a:lnTo>
                  <a:lnTo>
                    <a:pt x="47" y="27"/>
                  </a:lnTo>
                  <a:lnTo>
                    <a:pt x="50" y="32"/>
                  </a:lnTo>
                  <a:lnTo>
                    <a:pt x="53" y="38"/>
                  </a:lnTo>
                  <a:lnTo>
                    <a:pt x="53" y="38"/>
                  </a:lnTo>
                  <a:lnTo>
                    <a:pt x="55" y="33"/>
                  </a:lnTo>
                  <a:lnTo>
                    <a:pt x="57" y="28"/>
                  </a:lnTo>
                  <a:lnTo>
                    <a:pt x="61" y="24"/>
                  </a:lnTo>
                  <a:lnTo>
                    <a:pt x="63" y="22"/>
                  </a:lnTo>
                  <a:lnTo>
                    <a:pt x="65" y="22"/>
                  </a:lnTo>
                  <a:lnTo>
                    <a:pt x="65" y="22"/>
                  </a:lnTo>
                  <a:lnTo>
                    <a:pt x="68" y="25"/>
                  </a:lnTo>
                  <a:lnTo>
                    <a:pt x="70" y="29"/>
                  </a:lnTo>
                  <a:lnTo>
                    <a:pt x="71" y="36"/>
                  </a:lnTo>
                  <a:lnTo>
                    <a:pt x="72" y="42"/>
                  </a:lnTo>
                  <a:lnTo>
                    <a:pt x="72" y="56"/>
                  </a:lnTo>
                  <a:lnTo>
                    <a:pt x="71" y="64"/>
                  </a:lnTo>
                  <a:lnTo>
                    <a:pt x="71" y="64"/>
                  </a:lnTo>
                  <a:lnTo>
                    <a:pt x="68" y="64"/>
                  </a:lnTo>
                  <a:lnTo>
                    <a:pt x="66" y="63"/>
                  </a:lnTo>
                  <a:lnTo>
                    <a:pt x="64" y="61"/>
                  </a:lnTo>
                  <a:lnTo>
                    <a:pt x="63" y="59"/>
                  </a:lnTo>
                  <a:lnTo>
                    <a:pt x="62" y="54"/>
                  </a:lnTo>
                  <a:lnTo>
                    <a:pt x="61" y="48"/>
                  </a:lnTo>
                  <a:lnTo>
                    <a:pt x="61" y="48"/>
                  </a:lnTo>
                  <a:lnTo>
                    <a:pt x="59" y="52"/>
                  </a:lnTo>
                  <a:lnTo>
                    <a:pt x="56" y="54"/>
                  </a:lnTo>
                  <a:lnTo>
                    <a:pt x="54" y="55"/>
                  </a:lnTo>
                  <a:lnTo>
                    <a:pt x="50" y="56"/>
                  </a:lnTo>
                  <a:lnTo>
                    <a:pt x="50" y="56"/>
                  </a:lnTo>
                  <a:lnTo>
                    <a:pt x="48" y="55"/>
                  </a:lnTo>
                  <a:lnTo>
                    <a:pt x="47" y="54"/>
                  </a:lnTo>
                  <a:lnTo>
                    <a:pt x="45" y="49"/>
                  </a:lnTo>
                  <a:lnTo>
                    <a:pt x="42" y="45"/>
                  </a:lnTo>
                  <a:lnTo>
                    <a:pt x="41" y="43"/>
                  </a:lnTo>
                  <a:lnTo>
                    <a:pt x="39" y="42"/>
                  </a:lnTo>
                  <a:lnTo>
                    <a:pt x="39" y="42"/>
                  </a:lnTo>
                  <a:lnTo>
                    <a:pt x="38" y="43"/>
                  </a:lnTo>
                  <a:lnTo>
                    <a:pt x="36" y="44"/>
                  </a:lnTo>
                  <a:lnTo>
                    <a:pt x="35" y="48"/>
                  </a:lnTo>
                  <a:lnTo>
                    <a:pt x="35" y="60"/>
                  </a:lnTo>
                  <a:lnTo>
                    <a:pt x="35" y="60"/>
                  </a:lnTo>
                  <a:lnTo>
                    <a:pt x="33" y="61"/>
                  </a:lnTo>
                  <a:lnTo>
                    <a:pt x="31" y="62"/>
                  </a:lnTo>
                  <a:lnTo>
                    <a:pt x="29" y="63"/>
                  </a:lnTo>
                  <a:lnTo>
                    <a:pt x="26" y="64"/>
                  </a:lnTo>
                  <a:lnTo>
                    <a:pt x="26" y="64"/>
                  </a:lnTo>
                  <a:lnTo>
                    <a:pt x="34" y="66"/>
                  </a:lnTo>
                  <a:lnTo>
                    <a:pt x="41" y="67"/>
                  </a:lnTo>
                  <a:lnTo>
                    <a:pt x="55" y="70"/>
                  </a:lnTo>
                  <a:lnTo>
                    <a:pt x="68" y="74"/>
                  </a:lnTo>
                  <a:lnTo>
                    <a:pt x="76" y="75"/>
                  </a:lnTo>
                  <a:lnTo>
                    <a:pt x="83" y="76"/>
                  </a:lnTo>
                  <a:lnTo>
                    <a:pt x="83" y="76"/>
                  </a:lnTo>
                  <a:lnTo>
                    <a:pt x="83" y="74"/>
                  </a:lnTo>
                  <a:lnTo>
                    <a:pt x="82" y="72"/>
                  </a:lnTo>
                  <a:lnTo>
                    <a:pt x="81" y="71"/>
                  </a:lnTo>
                  <a:lnTo>
                    <a:pt x="82" y="68"/>
                  </a:lnTo>
                  <a:lnTo>
                    <a:pt x="82" y="68"/>
                  </a:lnTo>
                  <a:lnTo>
                    <a:pt x="85" y="67"/>
                  </a:lnTo>
                  <a:lnTo>
                    <a:pt x="90" y="64"/>
                  </a:lnTo>
                  <a:lnTo>
                    <a:pt x="92" y="62"/>
                  </a:lnTo>
                  <a:lnTo>
                    <a:pt x="94" y="59"/>
                  </a:lnTo>
                  <a:lnTo>
                    <a:pt x="94" y="59"/>
                  </a:lnTo>
                  <a:lnTo>
                    <a:pt x="93" y="55"/>
                  </a:lnTo>
                  <a:lnTo>
                    <a:pt x="91" y="53"/>
                  </a:lnTo>
                  <a:lnTo>
                    <a:pt x="86" y="48"/>
                  </a:lnTo>
                  <a:lnTo>
                    <a:pt x="84" y="46"/>
                  </a:lnTo>
                  <a:lnTo>
                    <a:pt x="82" y="43"/>
                  </a:lnTo>
                  <a:lnTo>
                    <a:pt x="80" y="40"/>
                  </a:lnTo>
                  <a:lnTo>
                    <a:pt x="80" y="37"/>
                  </a:lnTo>
                  <a:lnTo>
                    <a:pt x="80" y="37"/>
                  </a:lnTo>
                  <a:lnTo>
                    <a:pt x="85" y="31"/>
                  </a:lnTo>
                  <a:lnTo>
                    <a:pt x="91" y="28"/>
                  </a:lnTo>
                  <a:lnTo>
                    <a:pt x="98" y="26"/>
                  </a:lnTo>
                  <a:lnTo>
                    <a:pt x="107" y="26"/>
                  </a:lnTo>
                  <a:lnTo>
                    <a:pt x="107" y="26"/>
                  </a:lnTo>
                  <a:lnTo>
                    <a:pt x="110" y="28"/>
                  </a:lnTo>
                  <a:lnTo>
                    <a:pt x="111" y="31"/>
                  </a:lnTo>
                  <a:lnTo>
                    <a:pt x="111" y="34"/>
                  </a:lnTo>
                  <a:lnTo>
                    <a:pt x="110" y="38"/>
                  </a:lnTo>
                  <a:lnTo>
                    <a:pt x="108" y="40"/>
                  </a:lnTo>
                  <a:lnTo>
                    <a:pt x="106" y="42"/>
                  </a:lnTo>
                  <a:lnTo>
                    <a:pt x="102" y="42"/>
                  </a:lnTo>
                  <a:lnTo>
                    <a:pt x="99" y="42"/>
                  </a:lnTo>
                  <a:lnTo>
                    <a:pt x="99" y="42"/>
                  </a:lnTo>
                  <a:lnTo>
                    <a:pt x="104" y="45"/>
                  </a:lnTo>
                  <a:lnTo>
                    <a:pt x="106" y="51"/>
                  </a:lnTo>
                  <a:lnTo>
                    <a:pt x="108" y="57"/>
                  </a:lnTo>
                  <a:lnTo>
                    <a:pt x="107" y="64"/>
                  </a:lnTo>
                  <a:lnTo>
                    <a:pt x="107" y="6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5" name="Freeform 223">
              <a:extLst>
                <a:ext uri="{FF2B5EF4-FFF2-40B4-BE49-F238E27FC236}">
                  <a16:creationId xmlns:a16="http://schemas.microsoft.com/office/drawing/2014/main" id="{BACE4A37-FD19-449B-A879-EBB1129A1319}"/>
                </a:ext>
              </a:extLst>
            </p:cNvPr>
            <p:cNvSpPr>
              <a:spLocks noEditPoints="1"/>
            </p:cNvSpPr>
            <p:nvPr/>
          </p:nvSpPr>
          <p:spPr bwMode="auto">
            <a:xfrm>
              <a:off x="5989638" y="1654175"/>
              <a:ext cx="80963" cy="61913"/>
            </a:xfrm>
            <a:custGeom>
              <a:avLst/>
              <a:gdLst/>
              <a:ahLst/>
              <a:cxnLst>
                <a:cxn ang="0">
                  <a:pos x="118" y="115"/>
                </a:cxn>
                <a:cxn ang="0">
                  <a:pos x="35" y="108"/>
                </a:cxn>
                <a:cxn ang="0">
                  <a:pos x="12" y="95"/>
                </a:cxn>
                <a:cxn ang="0">
                  <a:pos x="2" y="69"/>
                </a:cxn>
                <a:cxn ang="0">
                  <a:pos x="0" y="48"/>
                </a:cxn>
                <a:cxn ang="0">
                  <a:pos x="8" y="12"/>
                </a:cxn>
                <a:cxn ang="0">
                  <a:pos x="15" y="2"/>
                </a:cxn>
                <a:cxn ang="0">
                  <a:pos x="20" y="2"/>
                </a:cxn>
                <a:cxn ang="0">
                  <a:pos x="26" y="4"/>
                </a:cxn>
                <a:cxn ang="0">
                  <a:pos x="45" y="6"/>
                </a:cxn>
                <a:cxn ang="0">
                  <a:pos x="87" y="9"/>
                </a:cxn>
                <a:cxn ang="0">
                  <a:pos x="129" y="11"/>
                </a:cxn>
                <a:cxn ang="0">
                  <a:pos x="146" y="13"/>
                </a:cxn>
                <a:cxn ang="0">
                  <a:pos x="154" y="33"/>
                </a:cxn>
                <a:cxn ang="0">
                  <a:pos x="154" y="54"/>
                </a:cxn>
                <a:cxn ang="0">
                  <a:pos x="142" y="115"/>
                </a:cxn>
                <a:cxn ang="0">
                  <a:pos x="140" y="40"/>
                </a:cxn>
                <a:cxn ang="0">
                  <a:pos x="127" y="25"/>
                </a:cxn>
                <a:cxn ang="0">
                  <a:pos x="79" y="20"/>
                </a:cxn>
                <a:cxn ang="0">
                  <a:pos x="29" y="18"/>
                </a:cxn>
                <a:cxn ang="0">
                  <a:pos x="18" y="28"/>
                </a:cxn>
                <a:cxn ang="0">
                  <a:pos x="14" y="43"/>
                </a:cxn>
                <a:cxn ang="0">
                  <a:pos x="15" y="71"/>
                </a:cxn>
                <a:cxn ang="0">
                  <a:pos x="25" y="93"/>
                </a:cxn>
                <a:cxn ang="0">
                  <a:pos x="95" y="102"/>
                </a:cxn>
                <a:cxn ang="0">
                  <a:pos x="90" y="88"/>
                </a:cxn>
                <a:cxn ang="0">
                  <a:pos x="94" y="65"/>
                </a:cxn>
                <a:cxn ang="0">
                  <a:pos x="102" y="57"/>
                </a:cxn>
                <a:cxn ang="0">
                  <a:pos x="115" y="55"/>
                </a:cxn>
                <a:cxn ang="0">
                  <a:pos x="125" y="63"/>
                </a:cxn>
                <a:cxn ang="0">
                  <a:pos x="132" y="79"/>
                </a:cxn>
                <a:cxn ang="0">
                  <a:pos x="124" y="96"/>
                </a:cxn>
                <a:cxn ang="0">
                  <a:pos x="112" y="98"/>
                </a:cxn>
                <a:cxn ang="0">
                  <a:pos x="102" y="103"/>
                </a:cxn>
                <a:cxn ang="0">
                  <a:pos x="125" y="103"/>
                </a:cxn>
                <a:cxn ang="0">
                  <a:pos x="135" y="84"/>
                </a:cxn>
                <a:cxn ang="0">
                  <a:pos x="140" y="40"/>
                </a:cxn>
                <a:cxn ang="0">
                  <a:pos x="102" y="73"/>
                </a:cxn>
                <a:cxn ang="0">
                  <a:pos x="102" y="85"/>
                </a:cxn>
                <a:cxn ang="0">
                  <a:pos x="116" y="83"/>
                </a:cxn>
                <a:cxn ang="0">
                  <a:pos x="117" y="77"/>
                </a:cxn>
                <a:cxn ang="0">
                  <a:pos x="116" y="77"/>
                </a:cxn>
                <a:cxn ang="0">
                  <a:pos x="112" y="70"/>
                </a:cxn>
                <a:cxn ang="0">
                  <a:pos x="106" y="72"/>
                </a:cxn>
                <a:cxn ang="0">
                  <a:pos x="102" y="73"/>
                </a:cxn>
              </a:cxnLst>
              <a:rect l="0" t="0" r="r" b="b"/>
              <a:pathLst>
                <a:path w="154" h="115">
                  <a:moveTo>
                    <a:pt x="142" y="115"/>
                  </a:moveTo>
                  <a:lnTo>
                    <a:pt x="142" y="115"/>
                  </a:lnTo>
                  <a:lnTo>
                    <a:pt x="118" y="115"/>
                  </a:lnTo>
                  <a:lnTo>
                    <a:pt x="91" y="113"/>
                  </a:lnTo>
                  <a:lnTo>
                    <a:pt x="35" y="108"/>
                  </a:lnTo>
                  <a:lnTo>
                    <a:pt x="35" y="108"/>
                  </a:lnTo>
                  <a:lnTo>
                    <a:pt x="25" y="106"/>
                  </a:lnTo>
                  <a:lnTo>
                    <a:pt x="18" y="101"/>
                  </a:lnTo>
                  <a:lnTo>
                    <a:pt x="12" y="95"/>
                  </a:lnTo>
                  <a:lnTo>
                    <a:pt x="7" y="87"/>
                  </a:lnTo>
                  <a:lnTo>
                    <a:pt x="4" y="79"/>
                  </a:lnTo>
                  <a:lnTo>
                    <a:pt x="2" y="69"/>
                  </a:lnTo>
                  <a:lnTo>
                    <a:pt x="0" y="58"/>
                  </a:lnTo>
                  <a:lnTo>
                    <a:pt x="0" y="48"/>
                  </a:lnTo>
                  <a:lnTo>
                    <a:pt x="0" y="48"/>
                  </a:lnTo>
                  <a:lnTo>
                    <a:pt x="2" y="35"/>
                  </a:lnTo>
                  <a:lnTo>
                    <a:pt x="5" y="23"/>
                  </a:lnTo>
                  <a:lnTo>
                    <a:pt x="8" y="12"/>
                  </a:lnTo>
                  <a:lnTo>
                    <a:pt x="12" y="2"/>
                  </a:lnTo>
                  <a:lnTo>
                    <a:pt x="12" y="2"/>
                  </a:lnTo>
                  <a:lnTo>
                    <a:pt x="15" y="2"/>
                  </a:lnTo>
                  <a:lnTo>
                    <a:pt x="18" y="3"/>
                  </a:lnTo>
                  <a:lnTo>
                    <a:pt x="20" y="3"/>
                  </a:lnTo>
                  <a:lnTo>
                    <a:pt x="20" y="2"/>
                  </a:lnTo>
                  <a:lnTo>
                    <a:pt x="20" y="0"/>
                  </a:lnTo>
                  <a:lnTo>
                    <a:pt x="20" y="0"/>
                  </a:lnTo>
                  <a:lnTo>
                    <a:pt x="26" y="4"/>
                  </a:lnTo>
                  <a:lnTo>
                    <a:pt x="33" y="7"/>
                  </a:lnTo>
                  <a:lnTo>
                    <a:pt x="33" y="7"/>
                  </a:lnTo>
                  <a:lnTo>
                    <a:pt x="45" y="6"/>
                  </a:lnTo>
                  <a:lnTo>
                    <a:pt x="59" y="6"/>
                  </a:lnTo>
                  <a:lnTo>
                    <a:pt x="73" y="7"/>
                  </a:lnTo>
                  <a:lnTo>
                    <a:pt x="87" y="9"/>
                  </a:lnTo>
                  <a:lnTo>
                    <a:pt x="101" y="11"/>
                  </a:lnTo>
                  <a:lnTo>
                    <a:pt x="115" y="11"/>
                  </a:lnTo>
                  <a:lnTo>
                    <a:pt x="129" y="11"/>
                  </a:lnTo>
                  <a:lnTo>
                    <a:pt x="142" y="9"/>
                  </a:lnTo>
                  <a:lnTo>
                    <a:pt x="142" y="9"/>
                  </a:lnTo>
                  <a:lnTo>
                    <a:pt x="146" y="13"/>
                  </a:lnTo>
                  <a:lnTo>
                    <a:pt x="150" y="19"/>
                  </a:lnTo>
                  <a:lnTo>
                    <a:pt x="152" y="25"/>
                  </a:lnTo>
                  <a:lnTo>
                    <a:pt x="154" y="33"/>
                  </a:lnTo>
                  <a:lnTo>
                    <a:pt x="154" y="33"/>
                  </a:lnTo>
                  <a:lnTo>
                    <a:pt x="154" y="43"/>
                  </a:lnTo>
                  <a:lnTo>
                    <a:pt x="154" y="54"/>
                  </a:lnTo>
                  <a:lnTo>
                    <a:pt x="150" y="77"/>
                  </a:lnTo>
                  <a:lnTo>
                    <a:pt x="146" y="98"/>
                  </a:lnTo>
                  <a:lnTo>
                    <a:pt x="142" y="115"/>
                  </a:lnTo>
                  <a:lnTo>
                    <a:pt x="142" y="115"/>
                  </a:lnTo>
                  <a:close/>
                  <a:moveTo>
                    <a:pt x="140" y="40"/>
                  </a:moveTo>
                  <a:lnTo>
                    <a:pt x="140" y="40"/>
                  </a:lnTo>
                  <a:lnTo>
                    <a:pt x="137" y="36"/>
                  </a:lnTo>
                  <a:lnTo>
                    <a:pt x="134" y="32"/>
                  </a:lnTo>
                  <a:lnTo>
                    <a:pt x="127" y="25"/>
                  </a:lnTo>
                  <a:lnTo>
                    <a:pt x="127" y="25"/>
                  </a:lnTo>
                  <a:lnTo>
                    <a:pt x="101" y="23"/>
                  </a:lnTo>
                  <a:lnTo>
                    <a:pt x="79" y="20"/>
                  </a:lnTo>
                  <a:lnTo>
                    <a:pt x="55" y="18"/>
                  </a:lnTo>
                  <a:lnTo>
                    <a:pt x="29" y="18"/>
                  </a:lnTo>
                  <a:lnTo>
                    <a:pt x="29" y="18"/>
                  </a:lnTo>
                  <a:lnTo>
                    <a:pt x="24" y="24"/>
                  </a:lnTo>
                  <a:lnTo>
                    <a:pt x="21" y="26"/>
                  </a:lnTo>
                  <a:lnTo>
                    <a:pt x="18" y="28"/>
                  </a:lnTo>
                  <a:lnTo>
                    <a:pt x="18" y="28"/>
                  </a:lnTo>
                  <a:lnTo>
                    <a:pt x="15" y="35"/>
                  </a:lnTo>
                  <a:lnTo>
                    <a:pt x="14" y="43"/>
                  </a:lnTo>
                  <a:lnTo>
                    <a:pt x="14" y="52"/>
                  </a:lnTo>
                  <a:lnTo>
                    <a:pt x="14" y="62"/>
                  </a:lnTo>
                  <a:lnTo>
                    <a:pt x="15" y="71"/>
                  </a:lnTo>
                  <a:lnTo>
                    <a:pt x="18" y="80"/>
                  </a:lnTo>
                  <a:lnTo>
                    <a:pt x="21" y="87"/>
                  </a:lnTo>
                  <a:lnTo>
                    <a:pt x="25" y="93"/>
                  </a:lnTo>
                  <a:lnTo>
                    <a:pt x="25" y="93"/>
                  </a:lnTo>
                  <a:lnTo>
                    <a:pt x="57" y="97"/>
                  </a:lnTo>
                  <a:lnTo>
                    <a:pt x="95" y="102"/>
                  </a:lnTo>
                  <a:lnTo>
                    <a:pt x="95" y="102"/>
                  </a:lnTo>
                  <a:lnTo>
                    <a:pt x="93" y="96"/>
                  </a:lnTo>
                  <a:lnTo>
                    <a:pt x="90" y="88"/>
                  </a:lnTo>
                  <a:lnTo>
                    <a:pt x="90" y="80"/>
                  </a:lnTo>
                  <a:lnTo>
                    <a:pt x="91" y="72"/>
                  </a:lnTo>
                  <a:lnTo>
                    <a:pt x="94" y="65"/>
                  </a:lnTo>
                  <a:lnTo>
                    <a:pt x="96" y="62"/>
                  </a:lnTo>
                  <a:lnTo>
                    <a:pt x="99" y="59"/>
                  </a:lnTo>
                  <a:lnTo>
                    <a:pt x="102" y="57"/>
                  </a:lnTo>
                  <a:lnTo>
                    <a:pt x="105" y="56"/>
                  </a:lnTo>
                  <a:lnTo>
                    <a:pt x="110" y="55"/>
                  </a:lnTo>
                  <a:lnTo>
                    <a:pt x="115" y="55"/>
                  </a:lnTo>
                  <a:lnTo>
                    <a:pt x="115" y="55"/>
                  </a:lnTo>
                  <a:lnTo>
                    <a:pt x="120" y="58"/>
                  </a:lnTo>
                  <a:lnTo>
                    <a:pt x="125" y="63"/>
                  </a:lnTo>
                  <a:lnTo>
                    <a:pt x="128" y="67"/>
                  </a:lnTo>
                  <a:lnTo>
                    <a:pt x="131" y="73"/>
                  </a:lnTo>
                  <a:lnTo>
                    <a:pt x="132" y="79"/>
                  </a:lnTo>
                  <a:lnTo>
                    <a:pt x="131" y="85"/>
                  </a:lnTo>
                  <a:lnTo>
                    <a:pt x="128" y="91"/>
                  </a:lnTo>
                  <a:lnTo>
                    <a:pt x="124" y="96"/>
                  </a:lnTo>
                  <a:lnTo>
                    <a:pt x="124" y="96"/>
                  </a:lnTo>
                  <a:lnTo>
                    <a:pt x="117" y="98"/>
                  </a:lnTo>
                  <a:lnTo>
                    <a:pt x="112" y="98"/>
                  </a:lnTo>
                  <a:lnTo>
                    <a:pt x="106" y="99"/>
                  </a:lnTo>
                  <a:lnTo>
                    <a:pt x="104" y="101"/>
                  </a:lnTo>
                  <a:lnTo>
                    <a:pt x="102" y="103"/>
                  </a:lnTo>
                  <a:lnTo>
                    <a:pt x="102" y="103"/>
                  </a:lnTo>
                  <a:lnTo>
                    <a:pt x="125" y="103"/>
                  </a:lnTo>
                  <a:lnTo>
                    <a:pt x="125" y="103"/>
                  </a:lnTo>
                  <a:lnTo>
                    <a:pt x="130" y="98"/>
                  </a:lnTo>
                  <a:lnTo>
                    <a:pt x="133" y="91"/>
                  </a:lnTo>
                  <a:lnTo>
                    <a:pt x="135" y="84"/>
                  </a:lnTo>
                  <a:lnTo>
                    <a:pt x="137" y="76"/>
                  </a:lnTo>
                  <a:lnTo>
                    <a:pt x="140" y="58"/>
                  </a:lnTo>
                  <a:lnTo>
                    <a:pt x="140" y="40"/>
                  </a:lnTo>
                  <a:lnTo>
                    <a:pt x="140" y="40"/>
                  </a:lnTo>
                  <a:close/>
                  <a:moveTo>
                    <a:pt x="102" y="73"/>
                  </a:moveTo>
                  <a:lnTo>
                    <a:pt x="102" y="73"/>
                  </a:lnTo>
                  <a:lnTo>
                    <a:pt x="103" y="80"/>
                  </a:lnTo>
                  <a:lnTo>
                    <a:pt x="103" y="82"/>
                  </a:lnTo>
                  <a:lnTo>
                    <a:pt x="102" y="85"/>
                  </a:lnTo>
                  <a:lnTo>
                    <a:pt x="102" y="85"/>
                  </a:lnTo>
                  <a:lnTo>
                    <a:pt x="114" y="84"/>
                  </a:lnTo>
                  <a:lnTo>
                    <a:pt x="116" y="83"/>
                  </a:lnTo>
                  <a:lnTo>
                    <a:pt x="117" y="82"/>
                  </a:lnTo>
                  <a:lnTo>
                    <a:pt x="118" y="80"/>
                  </a:lnTo>
                  <a:lnTo>
                    <a:pt x="117" y="77"/>
                  </a:lnTo>
                  <a:lnTo>
                    <a:pt x="117" y="77"/>
                  </a:lnTo>
                  <a:lnTo>
                    <a:pt x="117" y="78"/>
                  </a:lnTo>
                  <a:lnTo>
                    <a:pt x="116" y="77"/>
                  </a:lnTo>
                  <a:lnTo>
                    <a:pt x="115" y="74"/>
                  </a:lnTo>
                  <a:lnTo>
                    <a:pt x="113" y="71"/>
                  </a:lnTo>
                  <a:lnTo>
                    <a:pt x="112" y="70"/>
                  </a:lnTo>
                  <a:lnTo>
                    <a:pt x="110" y="70"/>
                  </a:lnTo>
                  <a:lnTo>
                    <a:pt x="110" y="70"/>
                  </a:lnTo>
                  <a:lnTo>
                    <a:pt x="106" y="72"/>
                  </a:lnTo>
                  <a:lnTo>
                    <a:pt x="105" y="73"/>
                  </a:lnTo>
                  <a:lnTo>
                    <a:pt x="102" y="73"/>
                  </a:lnTo>
                  <a:lnTo>
                    <a:pt x="102" y="7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6" name="Freeform 224">
              <a:extLst>
                <a:ext uri="{FF2B5EF4-FFF2-40B4-BE49-F238E27FC236}">
                  <a16:creationId xmlns:a16="http://schemas.microsoft.com/office/drawing/2014/main" id="{B0AE051B-00E0-46CD-B3C0-6D0CEB594483}"/>
                </a:ext>
              </a:extLst>
            </p:cNvPr>
            <p:cNvSpPr>
              <a:spLocks noEditPoints="1"/>
            </p:cNvSpPr>
            <p:nvPr/>
          </p:nvSpPr>
          <p:spPr bwMode="auto">
            <a:xfrm>
              <a:off x="6061076" y="1804988"/>
              <a:ext cx="76200" cy="61913"/>
            </a:xfrm>
            <a:custGeom>
              <a:avLst/>
              <a:gdLst/>
              <a:ahLst/>
              <a:cxnLst>
                <a:cxn ang="0">
                  <a:pos x="11" y="6"/>
                </a:cxn>
                <a:cxn ang="0">
                  <a:pos x="16" y="1"/>
                </a:cxn>
                <a:cxn ang="0">
                  <a:pos x="22" y="0"/>
                </a:cxn>
                <a:cxn ang="0">
                  <a:pos x="35" y="4"/>
                </a:cxn>
                <a:cxn ang="0">
                  <a:pos x="47" y="8"/>
                </a:cxn>
                <a:cxn ang="0">
                  <a:pos x="56" y="7"/>
                </a:cxn>
                <a:cxn ang="0">
                  <a:pos x="59" y="6"/>
                </a:cxn>
                <a:cxn ang="0">
                  <a:pos x="99" y="13"/>
                </a:cxn>
                <a:cxn ang="0">
                  <a:pos x="118" y="15"/>
                </a:cxn>
                <a:cxn ang="0">
                  <a:pos x="134" y="14"/>
                </a:cxn>
                <a:cxn ang="0">
                  <a:pos x="135" y="15"/>
                </a:cxn>
                <a:cxn ang="0">
                  <a:pos x="137" y="17"/>
                </a:cxn>
                <a:cxn ang="0">
                  <a:pos x="140" y="17"/>
                </a:cxn>
                <a:cxn ang="0">
                  <a:pos x="145" y="27"/>
                </a:cxn>
                <a:cxn ang="0">
                  <a:pos x="145" y="38"/>
                </a:cxn>
                <a:cxn ang="0">
                  <a:pos x="142" y="56"/>
                </a:cxn>
                <a:cxn ang="0">
                  <a:pos x="141" y="65"/>
                </a:cxn>
                <a:cxn ang="0">
                  <a:pos x="141" y="89"/>
                </a:cxn>
                <a:cxn ang="0">
                  <a:pos x="138" y="102"/>
                </a:cxn>
                <a:cxn ang="0">
                  <a:pos x="131" y="113"/>
                </a:cxn>
                <a:cxn ang="0">
                  <a:pos x="117" y="113"/>
                </a:cxn>
                <a:cxn ang="0">
                  <a:pos x="106" y="116"/>
                </a:cxn>
                <a:cxn ang="0">
                  <a:pos x="99" y="114"/>
                </a:cxn>
                <a:cxn ang="0">
                  <a:pos x="75" y="111"/>
                </a:cxn>
                <a:cxn ang="0">
                  <a:pos x="43" y="108"/>
                </a:cxn>
                <a:cxn ang="0">
                  <a:pos x="23" y="104"/>
                </a:cxn>
                <a:cxn ang="0">
                  <a:pos x="11" y="98"/>
                </a:cxn>
                <a:cxn ang="0">
                  <a:pos x="4" y="87"/>
                </a:cxn>
                <a:cxn ang="0">
                  <a:pos x="0" y="81"/>
                </a:cxn>
                <a:cxn ang="0">
                  <a:pos x="1" y="42"/>
                </a:cxn>
                <a:cxn ang="0">
                  <a:pos x="6" y="26"/>
                </a:cxn>
                <a:cxn ang="0">
                  <a:pos x="14" y="11"/>
                </a:cxn>
                <a:cxn ang="0">
                  <a:pos x="13" y="10"/>
                </a:cxn>
                <a:cxn ang="0">
                  <a:pos x="11" y="8"/>
                </a:cxn>
                <a:cxn ang="0">
                  <a:pos x="11" y="6"/>
                </a:cxn>
                <a:cxn ang="0">
                  <a:pos x="29" y="17"/>
                </a:cxn>
                <a:cxn ang="0">
                  <a:pos x="19" y="31"/>
                </a:cxn>
                <a:cxn ang="0">
                  <a:pos x="12" y="52"/>
                </a:cxn>
                <a:cxn ang="0">
                  <a:pos x="11" y="72"/>
                </a:cxn>
                <a:cxn ang="0">
                  <a:pos x="14" y="85"/>
                </a:cxn>
                <a:cxn ang="0">
                  <a:pos x="16" y="87"/>
                </a:cxn>
                <a:cxn ang="0">
                  <a:pos x="26" y="93"/>
                </a:cxn>
                <a:cxn ang="0">
                  <a:pos x="37" y="96"/>
                </a:cxn>
                <a:cxn ang="0">
                  <a:pos x="60" y="97"/>
                </a:cxn>
                <a:cxn ang="0">
                  <a:pos x="87" y="101"/>
                </a:cxn>
                <a:cxn ang="0">
                  <a:pos x="114" y="101"/>
                </a:cxn>
                <a:cxn ang="0">
                  <a:pos x="120" y="95"/>
                </a:cxn>
                <a:cxn ang="0">
                  <a:pos x="127" y="78"/>
                </a:cxn>
                <a:cxn ang="0">
                  <a:pos x="130" y="52"/>
                </a:cxn>
                <a:cxn ang="0">
                  <a:pos x="131" y="36"/>
                </a:cxn>
                <a:cxn ang="0">
                  <a:pos x="118" y="30"/>
                </a:cxn>
                <a:cxn ang="0">
                  <a:pos x="92" y="23"/>
                </a:cxn>
                <a:cxn ang="0">
                  <a:pos x="55" y="20"/>
                </a:cxn>
                <a:cxn ang="0">
                  <a:pos x="29" y="17"/>
                </a:cxn>
              </a:cxnLst>
              <a:rect l="0" t="0" r="r" b="b"/>
              <a:pathLst>
                <a:path w="145" h="115">
                  <a:moveTo>
                    <a:pt x="11" y="6"/>
                  </a:moveTo>
                  <a:lnTo>
                    <a:pt x="11" y="6"/>
                  </a:lnTo>
                  <a:lnTo>
                    <a:pt x="13" y="2"/>
                  </a:lnTo>
                  <a:lnTo>
                    <a:pt x="16" y="1"/>
                  </a:lnTo>
                  <a:lnTo>
                    <a:pt x="19" y="0"/>
                  </a:lnTo>
                  <a:lnTo>
                    <a:pt x="22" y="0"/>
                  </a:lnTo>
                  <a:lnTo>
                    <a:pt x="28" y="1"/>
                  </a:lnTo>
                  <a:lnTo>
                    <a:pt x="35" y="4"/>
                  </a:lnTo>
                  <a:lnTo>
                    <a:pt x="41" y="6"/>
                  </a:lnTo>
                  <a:lnTo>
                    <a:pt x="47" y="8"/>
                  </a:lnTo>
                  <a:lnTo>
                    <a:pt x="53" y="8"/>
                  </a:lnTo>
                  <a:lnTo>
                    <a:pt x="56" y="7"/>
                  </a:lnTo>
                  <a:lnTo>
                    <a:pt x="59" y="6"/>
                  </a:lnTo>
                  <a:lnTo>
                    <a:pt x="59" y="6"/>
                  </a:lnTo>
                  <a:lnTo>
                    <a:pt x="79" y="9"/>
                  </a:lnTo>
                  <a:lnTo>
                    <a:pt x="99" y="13"/>
                  </a:lnTo>
                  <a:lnTo>
                    <a:pt x="108" y="14"/>
                  </a:lnTo>
                  <a:lnTo>
                    <a:pt x="118" y="15"/>
                  </a:lnTo>
                  <a:lnTo>
                    <a:pt x="127" y="15"/>
                  </a:lnTo>
                  <a:lnTo>
                    <a:pt x="134" y="14"/>
                  </a:lnTo>
                  <a:lnTo>
                    <a:pt x="134" y="14"/>
                  </a:lnTo>
                  <a:lnTo>
                    <a:pt x="135" y="15"/>
                  </a:lnTo>
                  <a:lnTo>
                    <a:pt x="136" y="16"/>
                  </a:lnTo>
                  <a:lnTo>
                    <a:pt x="137" y="17"/>
                  </a:lnTo>
                  <a:lnTo>
                    <a:pt x="140" y="17"/>
                  </a:lnTo>
                  <a:lnTo>
                    <a:pt x="140" y="17"/>
                  </a:lnTo>
                  <a:lnTo>
                    <a:pt x="143" y="22"/>
                  </a:lnTo>
                  <a:lnTo>
                    <a:pt x="145" y="27"/>
                  </a:lnTo>
                  <a:lnTo>
                    <a:pt x="145" y="32"/>
                  </a:lnTo>
                  <a:lnTo>
                    <a:pt x="145" y="38"/>
                  </a:lnTo>
                  <a:lnTo>
                    <a:pt x="143" y="47"/>
                  </a:lnTo>
                  <a:lnTo>
                    <a:pt x="142" y="56"/>
                  </a:lnTo>
                  <a:lnTo>
                    <a:pt x="142" y="56"/>
                  </a:lnTo>
                  <a:lnTo>
                    <a:pt x="141" y="65"/>
                  </a:lnTo>
                  <a:lnTo>
                    <a:pt x="141" y="73"/>
                  </a:lnTo>
                  <a:lnTo>
                    <a:pt x="141" y="89"/>
                  </a:lnTo>
                  <a:lnTo>
                    <a:pt x="141" y="97"/>
                  </a:lnTo>
                  <a:lnTo>
                    <a:pt x="138" y="102"/>
                  </a:lnTo>
                  <a:lnTo>
                    <a:pt x="135" y="108"/>
                  </a:lnTo>
                  <a:lnTo>
                    <a:pt x="131" y="113"/>
                  </a:lnTo>
                  <a:lnTo>
                    <a:pt x="131" y="113"/>
                  </a:lnTo>
                  <a:lnTo>
                    <a:pt x="117" y="113"/>
                  </a:lnTo>
                  <a:lnTo>
                    <a:pt x="112" y="114"/>
                  </a:lnTo>
                  <a:lnTo>
                    <a:pt x="106" y="116"/>
                  </a:lnTo>
                  <a:lnTo>
                    <a:pt x="106" y="116"/>
                  </a:lnTo>
                  <a:lnTo>
                    <a:pt x="99" y="114"/>
                  </a:lnTo>
                  <a:lnTo>
                    <a:pt x="91" y="113"/>
                  </a:lnTo>
                  <a:lnTo>
                    <a:pt x="75" y="111"/>
                  </a:lnTo>
                  <a:lnTo>
                    <a:pt x="58" y="110"/>
                  </a:lnTo>
                  <a:lnTo>
                    <a:pt x="43" y="108"/>
                  </a:lnTo>
                  <a:lnTo>
                    <a:pt x="29" y="106"/>
                  </a:lnTo>
                  <a:lnTo>
                    <a:pt x="23" y="104"/>
                  </a:lnTo>
                  <a:lnTo>
                    <a:pt x="16" y="101"/>
                  </a:lnTo>
                  <a:lnTo>
                    <a:pt x="11" y="98"/>
                  </a:lnTo>
                  <a:lnTo>
                    <a:pt x="7" y="92"/>
                  </a:lnTo>
                  <a:lnTo>
                    <a:pt x="4" y="87"/>
                  </a:lnTo>
                  <a:lnTo>
                    <a:pt x="0" y="81"/>
                  </a:lnTo>
                  <a:lnTo>
                    <a:pt x="0" y="81"/>
                  </a:lnTo>
                  <a:lnTo>
                    <a:pt x="0" y="60"/>
                  </a:lnTo>
                  <a:lnTo>
                    <a:pt x="1" y="42"/>
                  </a:lnTo>
                  <a:lnTo>
                    <a:pt x="4" y="34"/>
                  </a:lnTo>
                  <a:lnTo>
                    <a:pt x="6" y="26"/>
                  </a:lnTo>
                  <a:lnTo>
                    <a:pt x="9" y="19"/>
                  </a:lnTo>
                  <a:lnTo>
                    <a:pt x="14" y="11"/>
                  </a:lnTo>
                  <a:lnTo>
                    <a:pt x="14" y="11"/>
                  </a:lnTo>
                  <a:lnTo>
                    <a:pt x="13" y="10"/>
                  </a:lnTo>
                  <a:lnTo>
                    <a:pt x="11" y="9"/>
                  </a:lnTo>
                  <a:lnTo>
                    <a:pt x="11" y="8"/>
                  </a:lnTo>
                  <a:lnTo>
                    <a:pt x="11" y="6"/>
                  </a:lnTo>
                  <a:lnTo>
                    <a:pt x="11" y="6"/>
                  </a:lnTo>
                  <a:close/>
                  <a:moveTo>
                    <a:pt x="29" y="17"/>
                  </a:moveTo>
                  <a:lnTo>
                    <a:pt x="29" y="17"/>
                  </a:lnTo>
                  <a:lnTo>
                    <a:pt x="24" y="24"/>
                  </a:lnTo>
                  <a:lnTo>
                    <a:pt x="19" y="31"/>
                  </a:lnTo>
                  <a:lnTo>
                    <a:pt x="15" y="41"/>
                  </a:lnTo>
                  <a:lnTo>
                    <a:pt x="12" y="52"/>
                  </a:lnTo>
                  <a:lnTo>
                    <a:pt x="11" y="62"/>
                  </a:lnTo>
                  <a:lnTo>
                    <a:pt x="11" y="72"/>
                  </a:lnTo>
                  <a:lnTo>
                    <a:pt x="13" y="81"/>
                  </a:lnTo>
                  <a:lnTo>
                    <a:pt x="14" y="85"/>
                  </a:lnTo>
                  <a:lnTo>
                    <a:pt x="16" y="87"/>
                  </a:lnTo>
                  <a:lnTo>
                    <a:pt x="16" y="87"/>
                  </a:lnTo>
                  <a:lnTo>
                    <a:pt x="21" y="91"/>
                  </a:lnTo>
                  <a:lnTo>
                    <a:pt x="26" y="93"/>
                  </a:lnTo>
                  <a:lnTo>
                    <a:pt x="31" y="95"/>
                  </a:lnTo>
                  <a:lnTo>
                    <a:pt x="37" y="96"/>
                  </a:lnTo>
                  <a:lnTo>
                    <a:pt x="49" y="96"/>
                  </a:lnTo>
                  <a:lnTo>
                    <a:pt x="60" y="97"/>
                  </a:lnTo>
                  <a:lnTo>
                    <a:pt x="60" y="97"/>
                  </a:lnTo>
                  <a:lnTo>
                    <a:pt x="87" y="101"/>
                  </a:lnTo>
                  <a:lnTo>
                    <a:pt x="101" y="102"/>
                  </a:lnTo>
                  <a:lnTo>
                    <a:pt x="114" y="101"/>
                  </a:lnTo>
                  <a:lnTo>
                    <a:pt x="114" y="101"/>
                  </a:lnTo>
                  <a:lnTo>
                    <a:pt x="120" y="95"/>
                  </a:lnTo>
                  <a:lnTo>
                    <a:pt x="125" y="87"/>
                  </a:lnTo>
                  <a:lnTo>
                    <a:pt x="127" y="78"/>
                  </a:lnTo>
                  <a:lnTo>
                    <a:pt x="129" y="70"/>
                  </a:lnTo>
                  <a:lnTo>
                    <a:pt x="130" y="52"/>
                  </a:lnTo>
                  <a:lnTo>
                    <a:pt x="130" y="43"/>
                  </a:lnTo>
                  <a:lnTo>
                    <a:pt x="131" y="36"/>
                  </a:lnTo>
                  <a:lnTo>
                    <a:pt x="131" y="36"/>
                  </a:lnTo>
                  <a:lnTo>
                    <a:pt x="118" y="30"/>
                  </a:lnTo>
                  <a:lnTo>
                    <a:pt x="105" y="26"/>
                  </a:lnTo>
                  <a:lnTo>
                    <a:pt x="92" y="23"/>
                  </a:lnTo>
                  <a:lnTo>
                    <a:pt x="80" y="22"/>
                  </a:lnTo>
                  <a:lnTo>
                    <a:pt x="55" y="20"/>
                  </a:lnTo>
                  <a:lnTo>
                    <a:pt x="29" y="17"/>
                  </a:lnTo>
                  <a:lnTo>
                    <a:pt x="29" y="1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7" name="Freeform 225">
              <a:extLst>
                <a:ext uri="{FF2B5EF4-FFF2-40B4-BE49-F238E27FC236}">
                  <a16:creationId xmlns:a16="http://schemas.microsoft.com/office/drawing/2014/main" id="{EC35C6AD-4AEA-407B-8186-7ECCE3DB2295}"/>
                </a:ext>
              </a:extLst>
            </p:cNvPr>
            <p:cNvSpPr>
              <a:spLocks noEditPoints="1"/>
            </p:cNvSpPr>
            <p:nvPr/>
          </p:nvSpPr>
          <p:spPr bwMode="auto">
            <a:xfrm>
              <a:off x="5919788" y="1801813"/>
              <a:ext cx="26988" cy="36513"/>
            </a:xfrm>
            <a:custGeom>
              <a:avLst/>
              <a:gdLst/>
              <a:ahLst/>
              <a:cxnLst>
                <a:cxn ang="0">
                  <a:pos x="9" y="50"/>
                </a:cxn>
                <a:cxn ang="0">
                  <a:pos x="18" y="54"/>
                </a:cxn>
                <a:cxn ang="0">
                  <a:pos x="27" y="56"/>
                </a:cxn>
                <a:cxn ang="0">
                  <a:pos x="35" y="51"/>
                </a:cxn>
                <a:cxn ang="0">
                  <a:pos x="36" y="43"/>
                </a:cxn>
                <a:cxn ang="0">
                  <a:pos x="31" y="45"/>
                </a:cxn>
                <a:cxn ang="0">
                  <a:pos x="20" y="46"/>
                </a:cxn>
                <a:cxn ang="0">
                  <a:pos x="11" y="44"/>
                </a:cxn>
                <a:cxn ang="0">
                  <a:pos x="1" y="35"/>
                </a:cxn>
                <a:cxn ang="0">
                  <a:pos x="0" y="29"/>
                </a:cxn>
                <a:cxn ang="0">
                  <a:pos x="2" y="18"/>
                </a:cxn>
                <a:cxn ang="0">
                  <a:pos x="7" y="10"/>
                </a:cxn>
                <a:cxn ang="0">
                  <a:pos x="20" y="1"/>
                </a:cxn>
                <a:cxn ang="0">
                  <a:pos x="26" y="0"/>
                </a:cxn>
                <a:cxn ang="0">
                  <a:pos x="37" y="3"/>
                </a:cxn>
                <a:cxn ang="0">
                  <a:pos x="45" y="12"/>
                </a:cxn>
                <a:cxn ang="0">
                  <a:pos x="50" y="22"/>
                </a:cxn>
                <a:cxn ang="0">
                  <a:pos x="51" y="35"/>
                </a:cxn>
                <a:cxn ang="0">
                  <a:pos x="50" y="48"/>
                </a:cxn>
                <a:cxn ang="0">
                  <a:pos x="47" y="60"/>
                </a:cxn>
                <a:cxn ang="0">
                  <a:pos x="39" y="66"/>
                </a:cxn>
                <a:cxn ang="0">
                  <a:pos x="35" y="68"/>
                </a:cxn>
                <a:cxn ang="0">
                  <a:pos x="26" y="68"/>
                </a:cxn>
                <a:cxn ang="0">
                  <a:pos x="18" y="65"/>
                </a:cxn>
                <a:cxn ang="0">
                  <a:pos x="11" y="59"/>
                </a:cxn>
                <a:cxn ang="0">
                  <a:pos x="9" y="50"/>
                </a:cxn>
                <a:cxn ang="0">
                  <a:pos x="25" y="34"/>
                </a:cxn>
                <a:cxn ang="0">
                  <a:pos x="25" y="32"/>
                </a:cxn>
                <a:cxn ang="0">
                  <a:pos x="27" y="30"/>
                </a:cxn>
                <a:cxn ang="0">
                  <a:pos x="32" y="28"/>
                </a:cxn>
                <a:cxn ang="0">
                  <a:pos x="30" y="26"/>
                </a:cxn>
                <a:cxn ang="0">
                  <a:pos x="29" y="20"/>
                </a:cxn>
                <a:cxn ang="0">
                  <a:pos x="29" y="17"/>
                </a:cxn>
                <a:cxn ang="0">
                  <a:pos x="19" y="17"/>
                </a:cxn>
                <a:cxn ang="0">
                  <a:pos x="15" y="23"/>
                </a:cxn>
                <a:cxn ang="0">
                  <a:pos x="16" y="30"/>
                </a:cxn>
                <a:cxn ang="0">
                  <a:pos x="25" y="34"/>
                </a:cxn>
              </a:cxnLst>
              <a:rect l="0" t="0" r="r" b="b"/>
              <a:pathLst>
                <a:path w="51" h="68">
                  <a:moveTo>
                    <a:pt x="9" y="50"/>
                  </a:moveTo>
                  <a:lnTo>
                    <a:pt x="9" y="50"/>
                  </a:lnTo>
                  <a:lnTo>
                    <a:pt x="14" y="52"/>
                  </a:lnTo>
                  <a:lnTo>
                    <a:pt x="18" y="54"/>
                  </a:lnTo>
                  <a:lnTo>
                    <a:pt x="23" y="56"/>
                  </a:lnTo>
                  <a:lnTo>
                    <a:pt x="27" y="56"/>
                  </a:lnTo>
                  <a:lnTo>
                    <a:pt x="32" y="53"/>
                  </a:lnTo>
                  <a:lnTo>
                    <a:pt x="35" y="51"/>
                  </a:lnTo>
                  <a:lnTo>
                    <a:pt x="37" y="48"/>
                  </a:lnTo>
                  <a:lnTo>
                    <a:pt x="36" y="43"/>
                  </a:lnTo>
                  <a:lnTo>
                    <a:pt x="36" y="43"/>
                  </a:lnTo>
                  <a:lnTo>
                    <a:pt x="31" y="45"/>
                  </a:lnTo>
                  <a:lnTo>
                    <a:pt x="25" y="46"/>
                  </a:lnTo>
                  <a:lnTo>
                    <a:pt x="20" y="46"/>
                  </a:lnTo>
                  <a:lnTo>
                    <a:pt x="16" y="46"/>
                  </a:lnTo>
                  <a:lnTo>
                    <a:pt x="11" y="44"/>
                  </a:lnTo>
                  <a:lnTo>
                    <a:pt x="8" y="42"/>
                  </a:lnTo>
                  <a:lnTo>
                    <a:pt x="1" y="35"/>
                  </a:lnTo>
                  <a:lnTo>
                    <a:pt x="1" y="35"/>
                  </a:lnTo>
                  <a:lnTo>
                    <a:pt x="0" y="29"/>
                  </a:lnTo>
                  <a:lnTo>
                    <a:pt x="0" y="23"/>
                  </a:lnTo>
                  <a:lnTo>
                    <a:pt x="2" y="18"/>
                  </a:lnTo>
                  <a:lnTo>
                    <a:pt x="4" y="14"/>
                  </a:lnTo>
                  <a:lnTo>
                    <a:pt x="7" y="10"/>
                  </a:lnTo>
                  <a:lnTo>
                    <a:pt x="11" y="6"/>
                  </a:lnTo>
                  <a:lnTo>
                    <a:pt x="20" y="1"/>
                  </a:lnTo>
                  <a:lnTo>
                    <a:pt x="20" y="1"/>
                  </a:lnTo>
                  <a:lnTo>
                    <a:pt x="26" y="0"/>
                  </a:lnTo>
                  <a:lnTo>
                    <a:pt x="32" y="1"/>
                  </a:lnTo>
                  <a:lnTo>
                    <a:pt x="37" y="3"/>
                  </a:lnTo>
                  <a:lnTo>
                    <a:pt x="41" y="6"/>
                  </a:lnTo>
                  <a:lnTo>
                    <a:pt x="45" y="12"/>
                  </a:lnTo>
                  <a:lnTo>
                    <a:pt x="48" y="17"/>
                  </a:lnTo>
                  <a:lnTo>
                    <a:pt x="50" y="22"/>
                  </a:lnTo>
                  <a:lnTo>
                    <a:pt x="51" y="29"/>
                  </a:lnTo>
                  <a:lnTo>
                    <a:pt x="51" y="35"/>
                  </a:lnTo>
                  <a:lnTo>
                    <a:pt x="51" y="43"/>
                  </a:lnTo>
                  <a:lnTo>
                    <a:pt x="50" y="48"/>
                  </a:lnTo>
                  <a:lnTo>
                    <a:pt x="49" y="54"/>
                  </a:lnTo>
                  <a:lnTo>
                    <a:pt x="47" y="60"/>
                  </a:lnTo>
                  <a:lnTo>
                    <a:pt x="43" y="63"/>
                  </a:lnTo>
                  <a:lnTo>
                    <a:pt x="39" y="66"/>
                  </a:lnTo>
                  <a:lnTo>
                    <a:pt x="35" y="68"/>
                  </a:lnTo>
                  <a:lnTo>
                    <a:pt x="35" y="68"/>
                  </a:lnTo>
                  <a:lnTo>
                    <a:pt x="31" y="68"/>
                  </a:lnTo>
                  <a:lnTo>
                    <a:pt x="26" y="68"/>
                  </a:lnTo>
                  <a:lnTo>
                    <a:pt x="22" y="67"/>
                  </a:lnTo>
                  <a:lnTo>
                    <a:pt x="18" y="65"/>
                  </a:lnTo>
                  <a:lnTo>
                    <a:pt x="15" y="62"/>
                  </a:lnTo>
                  <a:lnTo>
                    <a:pt x="11" y="59"/>
                  </a:lnTo>
                  <a:lnTo>
                    <a:pt x="10" y="54"/>
                  </a:lnTo>
                  <a:lnTo>
                    <a:pt x="9" y="50"/>
                  </a:lnTo>
                  <a:lnTo>
                    <a:pt x="9" y="50"/>
                  </a:lnTo>
                  <a:close/>
                  <a:moveTo>
                    <a:pt x="25" y="34"/>
                  </a:moveTo>
                  <a:lnTo>
                    <a:pt x="25" y="34"/>
                  </a:lnTo>
                  <a:lnTo>
                    <a:pt x="25" y="32"/>
                  </a:lnTo>
                  <a:lnTo>
                    <a:pt x="26" y="31"/>
                  </a:lnTo>
                  <a:lnTo>
                    <a:pt x="27" y="30"/>
                  </a:lnTo>
                  <a:lnTo>
                    <a:pt x="31" y="29"/>
                  </a:lnTo>
                  <a:lnTo>
                    <a:pt x="32" y="28"/>
                  </a:lnTo>
                  <a:lnTo>
                    <a:pt x="32" y="28"/>
                  </a:lnTo>
                  <a:lnTo>
                    <a:pt x="30" y="26"/>
                  </a:lnTo>
                  <a:lnTo>
                    <a:pt x="29" y="22"/>
                  </a:lnTo>
                  <a:lnTo>
                    <a:pt x="29" y="20"/>
                  </a:lnTo>
                  <a:lnTo>
                    <a:pt x="29" y="17"/>
                  </a:lnTo>
                  <a:lnTo>
                    <a:pt x="29" y="17"/>
                  </a:lnTo>
                  <a:lnTo>
                    <a:pt x="23" y="16"/>
                  </a:lnTo>
                  <a:lnTo>
                    <a:pt x="19" y="17"/>
                  </a:lnTo>
                  <a:lnTo>
                    <a:pt x="16" y="20"/>
                  </a:lnTo>
                  <a:lnTo>
                    <a:pt x="15" y="23"/>
                  </a:lnTo>
                  <a:lnTo>
                    <a:pt x="15" y="27"/>
                  </a:lnTo>
                  <a:lnTo>
                    <a:pt x="16" y="30"/>
                  </a:lnTo>
                  <a:lnTo>
                    <a:pt x="20" y="33"/>
                  </a:lnTo>
                  <a:lnTo>
                    <a:pt x="25" y="34"/>
                  </a:lnTo>
                  <a:lnTo>
                    <a:pt x="25" y="34"/>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nvGrpSpPr>
          <p:cNvPr id="208" name="组合 19">
            <a:extLst>
              <a:ext uri="{FF2B5EF4-FFF2-40B4-BE49-F238E27FC236}">
                <a16:creationId xmlns:a16="http://schemas.microsoft.com/office/drawing/2014/main" id="{2AED4AB3-BFB6-4266-9237-2AD18FA0D218}"/>
              </a:ext>
            </a:extLst>
          </p:cNvPr>
          <p:cNvGrpSpPr/>
          <p:nvPr/>
        </p:nvGrpSpPr>
        <p:grpSpPr>
          <a:xfrm>
            <a:off x="5467567" y="5684951"/>
            <a:ext cx="782909" cy="638552"/>
            <a:chOff x="6029326" y="4137025"/>
            <a:chExt cx="1135063" cy="1006475"/>
          </a:xfrm>
        </p:grpSpPr>
        <p:sp>
          <p:nvSpPr>
            <p:cNvPr id="209" name="Freeform 131">
              <a:extLst>
                <a:ext uri="{FF2B5EF4-FFF2-40B4-BE49-F238E27FC236}">
                  <a16:creationId xmlns:a16="http://schemas.microsoft.com/office/drawing/2014/main" id="{9C58D9DE-4A8A-4845-AB2B-219FD18CD69F}"/>
                </a:ext>
              </a:extLst>
            </p:cNvPr>
            <p:cNvSpPr>
              <a:spLocks noEditPoints="1"/>
            </p:cNvSpPr>
            <p:nvPr/>
          </p:nvSpPr>
          <p:spPr bwMode="auto">
            <a:xfrm>
              <a:off x="7100888" y="4235450"/>
              <a:ext cx="26988" cy="31750"/>
            </a:xfrm>
            <a:custGeom>
              <a:avLst/>
              <a:gdLst/>
              <a:ahLst/>
              <a:cxnLst>
                <a:cxn ang="0">
                  <a:pos x="20" y="2"/>
                </a:cxn>
                <a:cxn ang="0">
                  <a:pos x="20" y="2"/>
                </a:cxn>
                <a:cxn ang="0">
                  <a:pos x="24" y="2"/>
                </a:cxn>
                <a:cxn ang="0">
                  <a:pos x="28" y="3"/>
                </a:cxn>
                <a:cxn ang="0">
                  <a:pos x="30" y="5"/>
                </a:cxn>
                <a:cxn ang="0">
                  <a:pos x="31" y="8"/>
                </a:cxn>
                <a:cxn ang="0">
                  <a:pos x="31" y="8"/>
                </a:cxn>
                <a:cxn ang="0">
                  <a:pos x="33" y="8"/>
                </a:cxn>
                <a:cxn ang="0">
                  <a:pos x="34" y="7"/>
                </a:cxn>
                <a:cxn ang="0">
                  <a:pos x="36" y="4"/>
                </a:cxn>
                <a:cxn ang="0">
                  <a:pos x="37" y="1"/>
                </a:cxn>
                <a:cxn ang="0">
                  <a:pos x="40" y="0"/>
                </a:cxn>
                <a:cxn ang="0">
                  <a:pos x="41" y="0"/>
                </a:cxn>
                <a:cxn ang="0">
                  <a:pos x="41" y="0"/>
                </a:cxn>
                <a:cxn ang="0">
                  <a:pos x="46" y="5"/>
                </a:cxn>
                <a:cxn ang="0">
                  <a:pos x="50" y="9"/>
                </a:cxn>
                <a:cxn ang="0">
                  <a:pos x="52" y="16"/>
                </a:cxn>
                <a:cxn ang="0">
                  <a:pos x="52" y="21"/>
                </a:cxn>
                <a:cxn ang="0">
                  <a:pos x="52" y="28"/>
                </a:cxn>
                <a:cxn ang="0">
                  <a:pos x="50" y="33"/>
                </a:cxn>
                <a:cxn ang="0">
                  <a:pos x="47" y="38"/>
                </a:cxn>
                <a:cxn ang="0">
                  <a:pos x="44" y="44"/>
                </a:cxn>
                <a:cxn ang="0">
                  <a:pos x="40" y="48"/>
                </a:cxn>
                <a:cxn ang="0">
                  <a:pos x="35" y="52"/>
                </a:cxn>
                <a:cxn ang="0">
                  <a:pos x="30" y="55"/>
                </a:cxn>
                <a:cxn ang="0">
                  <a:pos x="25" y="58"/>
                </a:cxn>
                <a:cxn ang="0">
                  <a:pos x="19" y="58"/>
                </a:cxn>
                <a:cxn ang="0">
                  <a:pos x="15" y="58"/>
                </a:cxn>
                <a:cxn ang="0">
                  <a:pos x="10" y="55"/>
                </a:cxn>
                <a:cxn ang="0">
                  <a:pos x="5" y="52"/>
                </a:cxn>
                <a:cxn ang="0">
                  <a:pos x="5" y="52"/>
                </a:cxn>
                <a:cxn ang="0">
                  <a:pos x="2" y="47"/>
                </a:cxn>
                <a:cxn ang="0">
                  <a:pos x="0" y="39"/>
                </a:cxn>
                <a:cxn ang="0">
                  <a:pos x="0" y="32"/>
                </a:cxn>
                <a:cxn ang="0">
                  <a:pos x="1" y="23"/>
                </a:cxn>
                <a:cxn ang="0">
                  <a:pos x="3" y="16"/>
                </a:cxn>
                <a:cxn ang="0">
                  <a:pos x="8" y="9"/>
                </a:cxn>
                <a:cxn ang="0">
                  <a:pos x="13" y="5"/>
                </a:cxn>
                <a:cxn ang="0">
                  <a:pos x="16" y="3"/>
                </a:cxn>
                <a:cxn ang="0">
                  <a:pos x="20" y="2"/>
                </a:cxn>
                <a:cxn ang="0">
                  <a:pos x="20" y="2"/>
                </a:cxn>
                <a:cxn ang="0">
                  <a:pos x="14" y="33"/>
                </a:cxn>
                <a:cxn ang="0">
                  <a:pos x="14" y="33"/>
                </a:cxn>
                <a:cxn ang="0">
                  <a:pos x="17" y="35"/>
                </a:cxn>
                <a:cxn ang="0">
                  <a:pos x="18" y="38"/>
                </a:cxn>
                <a:cxn ang="0">
                  <a:pos x="20" y="40"/>
                </a:cxn>
                <a:cxn ang="0">
                  <a:pos x="25" y="41"/>
                </a:cxn>
                <a:cxn ang="0">
                  <a:pos x="25" y="41"/>
                </a:cxn>
                <a:cxn ang="0">
                  <a:pos x="29" y="37"/>
                </a:cxn>
                <a:cxn ang="0">
                  <a:pos x="33" y="32"/>
                </a:cxn>
                <a:cxn ang="0">
                  <a:pos x="35" y="24"/>
                </a:cxn>
                <a:cxn ang="0">
                  <a:pos x="35" y="15"/>
                </a:cxn>
                <a:cxn ang="0">
                  <a:pos x="35" y="15"/>
                </a:cxn>
                <a:cxn ang="0">
                  <a:pos x="28" y="17"/>
                </a:cxn>
                <a:cxn ang="0">
                  <a:pos x="20" y="20"/>
                </a:cxn>
                <a:cxn ang="0">
                  <a:pos x="18" y="22"/>
                </a:cxn>
                <a:cxn ang="0">
                  <a:pos x="16" y="25"/>
                </a:cxn>
                <a:cxn ang="0">
                  <a:pos x="15" y="29"/>
                </a:cxn>
                <a:cxn ang="0">
                  <a:pos x="14" y="33"/>
                </a:cxn>
                <a:cxn ang="0">
                  <a:pos x="14" y="33"/>
                </a:cxn>
              </a:cxnLst>
              <a:rect l="0" t="0" r="r" b="b"/>
              <a:pathLst>
                <a:path w="52" h="57">
                  <a:moveTo>
                    <a:pt x="20" y="2"/>
                  </a:moveTo>
                  <a:lnTo>
                    <a:pt x="20" y="2"/>
                  </a:lnTo>
                  <a:lnTo>
                    <a:pt x="24" y="2"/>
                  </a:lnTo>
                  <a:lnTo>
                    <a:pt x="28" y="3"/>
                  </a:lnTo>
                  <a:lnTo>
                    <a:pt x="30" y="5"/>
                  </a:lnTo>
                  <a:lnTo>
                    <a:pt x="31" y="8"/>
                  </a:lnTo>
                  <a:lnTo>
                    <a:pt x="31" y="8"/>
                  </a:lnTo>
                  <a:lnTo>
                    <a:pt x="33" y="8"/>
                  </a:lnTo>
                  <a:lnTo>
                    <a:pt x="34" y="7"/>
                  </a:lnTo>
                  <a:lnTo>
                    <a:pt x="36" y="4"/>
                  </a:lnTo>
                  <a:lnTo>
                    <a:pt x="37" y="1"/>
                  </a:lnTo>
                  <a:lnTo>
                    <a:pt x="40" y="0"/>
                  </a:lnTo>
                  <a:lnTo>
                    <a:pt x="41" y="0"/>
                  </a:lnTo>
                  <a:lnTo>
                    <a:pt x="41" y="0"/>
                  </a:lnTo>
                  <a:lnTo>
                    <a:pt x="46" y="5"/>
                  </a:lnTo>
                  <a:lnTo>
                    <a:pt x="50" y="9"/>
                  </a:lnTo>
                  <a:lnTo>
                    <a:pt x="52" y="16"/>
                  </a:lnTo>
                  <a:lnTo>
                    <a:pt x="52" y="21"/>
                  </a:lnTo>
                  <a:lnTo>
                    <a:pt x="52" y="28"/>
                  </a:lnTo>
                  <a:lnTo>
                    <a:pt x="50" y="33"/>
                  </a:lnTo>
                  <a:lnTo>
                    <a:pt x="47" y="38"/>
                  </a:lnTo>
                  <a:lnTo>
                    <a:pt x="44" y="44"/>
                  </a:lnTo>
                  <a:lnTo>
                    <a:pt x="40" y="48"/>
                  </a:lnTo>
                  <a:lnTo>
                    <a:pt x="35" y="52"/>
                  </a:lnTo>
                  <a:lnTo>
                    <a:pt x="30" y="55"/>
                  </a:lnTo>
                  <a:lnTo>
                    <a:pt x="25" y="58"/>
                  </a:lnTo>
                  <a:lnTo>
                    <a:pt x="19" y="58"/>
                  </a:lnTo>
                  <a:lnTo>
                    <a:pt x="15" y="58"/>
                  </a:lnTo>
                  <a:lnTo>
                    <a:pt x="10" y="55"/>
                  </a:lnTo>
                  <a:lnTo>
                    <a:pt x="5" y="52"/>
                  </a:lnTo>
                  <a:lnTo>
                    <a:pt x="5" y="52"/>
                  </a:lnTo>
                  <a:lnTo>
                    <a:pt x="2" y="47"/>
                  </a:lnTo>
                  <a:lnTo>
                    <a:pt x="0" y="39"/>
                  </a:lnTo>
                  <a:lnTo>
                    <a:pt x="0" y="32"/>
                  </a:lnTo>
                  <a:lnTo>
                    <a:pt x="1" y="23"/>
                  </a:lnTo>
                  <a:lnTo>
                    <a:pt x="3" y="16"/>
                  </a:lnTo>
                  <a:lnTo>
                    <a:pt x="8" y="9"/>
                  </a:lnTo>
                  <a:lnTo>
                    <a:pt x="13" y="5"/>
                  </a:lnTo>
                  <a:lnTo>
                    <a:pt x="16" y="3"/>
                  </a:lnTo>
                  <a:lnTo>
                    <a:pt x="20" y="2"/>
                  </a:lnTo>
                  <a:lnTo>
                    <a:pt x="20" y="2"/>
                  </a:lnTo>
                  <a:close/>
                  <a:moveTo>
                    <a:pt x="14" y="33"/>
                  </a:moveTo>
                  <a:lnTo>
                    <a:pt x="14" y="33"/>
                  </a:lnTo>
                  <a:lnTo>
                    <a:pt x="17" y="35"/>
                  </a:lnTo>
                  <a:lnTo>
                    <a:pt x="18" y="38"/>
                  </a:lnTo>
                  <a:lnTo>
                    <a:pt x="20" y="40"/>
                  </a:lnTo>
                  <a:lnTo>
                    <a:pt x="25" y="41"/>
                  </a:lnTo>
                  <a:lnTo>
                    <a:pt x="25" y="41"/>
                  </a:lnTo>
                  <a:lnTo>
                    <a:pt x="29" y="37"/>
                  </a:lnTo>
                  <a:lnTo>
                    <a:pt x="33" y="32"/>
                  </a:lnTo>
                  <a:lnTo>
                    <a:pt x="35" y="24"/>
                  </a:lnTo>
                  <a:lnTo>
                    <a:pt x="35" y="15"/>
                  </a:lnTo>
                  <a:lnTo>
                    <a:pt x="35" y="15"/>
                  </a:lnTo>
                  <a:lnTo>
                    <a:pt x="28" y="17"/>
                  </a:lnTo>
                  <a:lnTo>
                    <a:pt x="20" y="20"/>
                  </a:lnTo>
                  <a:lnTo>
                    <a:pt x="18" y="22"/>
                  </a:lnTo>
                  <a:lnTo>
                    <a:pt x="16" y="25"/>
                  </a:lnTo>
                  <a:lnTo>
                    <a:pt x="15" y="29"/>
                  </a:lnTo>
                  <a:lnTo>
                    <a:pt x="14" y="33"/>
                  </a:lnTo>
                  <a:lnTo>
                    <a:pt x="14" y="3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0" name="Freeform 132">
              <a:extLst>
                <a:ext uri="{FF2B5EF4-FFF2-40B4-BE49-F238E27FC236}">
                  <a16:creationId xmlns:a16="http://schemas.microsoft.com/office/drawing/2014/main" id="{25D0D999-3028-4A62-8A67-2AEAE5658EEA}"/>
                </a:ext>
              </a:extLst>
            </p:cNvPr>
            <p:cNvSpPr>
              <a:spLocks noEditPoints="1"/>
            </p:cNvSpPr>
            <p:nvPr/>
          </p:nvSpPr>
          <p:spPr bwMode="auto">
            <a:xfrm>
              <a:off x="7075488" y="4287838"/>
              <a:ext cx="31750" cy="33338"/>
            </a:xfrm>
            <a:custGeom>
              <a:avLst/>
              <a:gdLst/>
              <a:ahLst/>
              <a:cxnLst>
                <a:cxn ang="0">
                  <a:pos x="61" y="17"/>
                </a:cxn>
                <a:cxn ang="0">
                  <a:pos x="61" y="17"/>
                </a:cxn>
                <a:cxn ang="0">
                  <a:pos x="60" y="28"/>
                </a:cxn>
                <a:cxn ang="0">
                  <a:pos x="58" y="37"/>
                </a:cxn>
                <a:cxn ang="0">
                  <a:pos x="55" y="44"/>
                </a:cxn>
                <a:cxn ang="0">
                  <a:pos x="50" y="53"/>
                </a:cxn>
                <a:cxn ang="0">
                  <a:pos x="50" y="53"/>
                </a:cxn>
                <a:cxn ang="0">
                  <a:pos x="41" y="56"/>
                </a:cxn>
                <a:cxn ang="0">
                  <a:pos x="32" y="59"/>
                </a:cxn>
                <a:cxn ang="0">
                  <a:pos x="25" y="61"/>
                </a:cxn>
                <a:cxn ang="0">
                  <a:pos x="20" y="62"/>
                </a:cxn>
                <a:cxn ang="0">
                  <a:pos x="17" y="61"/>
                </a:cxn>
                <a:cxn ang="0">
                  <a:pos x="17" y="61"/>
                </a:cxn>
                <a:cxn ang="0">
                  <a:pos x="13" y="59"/>
                </a:cxn>
                <a:cxn ang="0">
                  <a:pos x="8" y="56"/>
                </a:cxn>
                <a:cxn ang="0">
                  <a:pos x="5" y="53"/>
                </a:cxn>
                <a:cxn ang="0">
                  <a:pos x="3" y="48"/>
                </a:cxn>
                <a:cxn ang="0">
                  <a:pos x="1" y="44"/>
                </a:cxn>
                <a:cxn ang="0">
                  <a:pos x="0" y="40"/>
                </a:cxn>
                <a:cxn ang="0">
                  <a:pos x="0" y="34"/>
                </a:cxn>
                <a:cxn ang="0">
                  <a:pos x="0" y="29"/>
                </a:cxn>
                <a:cxn ang="0">
                  <a:pos x="1" y="25"/>
                </a:cxn>
                <a:cxn ang="0">
                  <a:pos x="3" y="19"/>
                </a:cxn>
                <a:cxn ang="0">
                  <a:pos x="5" y="15"/>
                </a:cxn>
                <a:cxn ang="0">
                  <a:pos x="7" y="11"/>
                </a:cxn>
                <a:cxn ang="0">
                  <a:pos x="12" y="8"/>
                </a:cxn>
                <a:cxn ang="0">
                  <a:pos x="15" y="4"/>
                </a:cxn>
                <a:cxn ang="0">
                  <a:pos x="20" y="2"/>
                </a:cxn>
                <a:cxn ang="0">
                  <a:pos x="26" y="0"/>
                </a:cxn>
                <a:cxn ang="0">
                  <a:pos x="26" y="0"/>
                </a:cxn>
                <a:cxn ang="0">
                  <a:pos x="30" y="2"/>
                </a:cxn>
                <a:cxn ang="0">
                  <a:pos x="34" y="4"/>
                </a:cxn>
                <a:cxn ang="0">
                  <a:pos x="42" y="10"/>
                </a:cxn>
                <a:cxn ang="0">
                  <a:pos x="50" y="14"/>
                </a:cxn>
                <a:cxn ang="0">
                  <a:pos x="56" y="16"/>
                </a:cxn>
                <a:cxn ang="0">
                  <a:pos x="61" y="17"/>
                </a:cxn>
                <a:cxn ang="0">
                  <a:pos x="61" y="17"/>
                </a:cxn>
                <a:cxn ang="0">
                  <a:pos x="23" y="19"/>
                </a:cxn>
                <a:cxn ang="0">
                  <a:pos x="23" y="19"/>
                </a:cxn>
                <a:cxn ang="0">
                  <a:pos x="21" y="22"/>
                </a:cxn>
                <a:cxn ang="0">
                  <a:pos x="19" y="24"/>
                </a:cxn>
                <a:cxn ang="0">
                  <a:pos x="17" y="31"/>
                </a:cxn>
                <a:cxn ang="0">
                  <a:pos x="17" y="36"/>
                </a:cxn>
                <a:cxn ang="0">
                  <a:pos x="17" y="39"/>
                </a:cxn>
                <a:cxn ang="0">
                  <a:pos x="18" y="42"/>
                </a:cxn>
                <a:cxn ang="0">
                  <a:pos x="21" y="44"/>
                </a:cxn>
                <a:cxn ang="0">
                  <a:pos x="21" y="44"/>
                </a:cxn>
                <a:cxn ang="0">
                  <a:pos x="28" y="43"/>
                </a:cxn>
                <a:cxn ang="0">
                  <a:pos x="34" y="41"/>
                </a:cxn>
                <a:cxn ang="0">
                  <a:pos x="36" y="40"/>
                </a:cxn>
                <a:cxn ang="0">
                  <a:pos x="38" y="37"/>
                </a:cxn>
                <a:cxn ang="0">
                  <a:pos x="41" y="33"/>
                </a:cxn>
                <a:cxn ang="0">
                  <a:pos x="42" y="30"/>
                </a:cxn>
                <a:cxn ang="0">
                  <a:pos x="42" y="30"/>
                </a:cxn>
                <a:cxn ang="0">
                  <a:pos x="38" y="26"/>
                </a:cxn>
                <a:cxn ang="0">
                  <a:pos x="35" y="23"/>
                </a:cxn>
                <a:cxn ang="0">
                  <a:pos x="30" y="19"/>
                </a:cxn>
                <a:cxn ang="0">
                  <a:pos x="23" y="19"/>
                </a:cxn>
                <a:cxn ang="0">
                  <a:pos x="23" y="19"/>
                </a:cxn>
              </a:cxnLst>
              <a:rect l="0" t="0" r="r" b="b"/>
              <a:pathLst>
                <a:path w="61" h="62">
                  <a:moveTo>
                    <a:pt x="61" y="17"/>
                  </a:moveTo>
                  <a:lnTo>
                    <a:pt x="61" y="17"/>
                  </a:lnTo>
                  <a:lnTo>
                    <a:pt x="60" y="28"/>
                  </a:lnTo>
                  <a:lnTo>
                    <a:pt x="58" y="37"/>
                  </a:lnTo>
                  <a:lnTo>
                    <a:pt x="55" y="44"/>
                  </a:lnTo>
                  <a:lnTo>
                    <a:pt x="50" y="53"/>
                  </a:lnTo>
                  <a:lnTo>
                    <a:pt x="50" y="53"/>
                  </a:lnTo>
                  <a:lnTo>
                    <a:pt x="41" y="56"/>
                  </a:lnTo>
                  <a:lnTo>
                    <a:pt x="32" y="59"/>
                  </a:lnTo>
                  <a:lnTo>
                    <a:pt x="25" y="61"/>
                  </a:lnTo>
                  <a:lnTo>
                    <a:pt x="20" y="62"/>
                  </a:lnTo>
                  <a:lnTo>
                    <a:pt x="17" y="61"/>
                  </a:lnTo>
                  <a:lnTo>
                    <a:pt x="17" y="61"/>
                  </a:lnTo>
                  <a:lnTo>
                    <a:pt x="13" y="59"/>
                  </a:lnTo>
                  <a:lnTo>
                    <a:pt x="8" y="56"/>
                  </a:lnTo>
                  <a:lnTo>
                    <a:pt x="5" y="53"/>
                  </a:lnTo>
                  <a:lnTo>
                    <a:pt x="3" y="48"/>
                  </a:lnTo>
                  <a:lnTo>
                    <a:pt x="1" y="44"/>
                  </a:lnTo>
                  <a:lnTo>
                    <a:pt x="0" y="40"/>
                  </a:lnTo>
                  <a:lnTo>
                    <a:pt x="0" y="34"/>
                  </a:lnTo>
                  <a:lnTo>
                    <a:pt x="0" y="29"/>
                  </a:lnTo>
                  <a:lnTo>
                    <a:pt x="1" y="25"/>
                  </a:lnTo>
                  <a:lnTo>
                    <a:pt x="3" y="19"/>
                  </a:lnTo>
                  <a:lnTo>
                    <a:pt x="5" y="15"/>
                  </a:lnTo>
                  <a:lnTo>
                    <a:pt x="7" y="11"/>
                  </a:lnTo>
                  <a:lnTo>
                    <a:pt x="12" y="8"/>
                  </a:lnTo>
                  <a:lnTo>
                    <a:pt x="15" y="4"/>
                  </a:lnTo>
                  <a:lnTo>
                    <a:pt x="20" y="2"/>
                  </a:lnTo>
                  <a:lnTo>
                    <a:pt x="26" y="0"/>
                  </a:lnTo>
                  <a:lnTo>
                    <a:pt x="26" y="0"/>
                  </a:lnTo>
                  <a:lnTo>
                    <a:pt x="30" y="2"/>
                  </a:lnTo>
                  <a:lnTo>
                    <a:pt x="34" y="4"/>
                  </a:lnTo>
                  <a:lnTo>
                    <a:pt x="42" y="10"/>
                  </a:lnTo>
                  <a:lnTo>
                    <a:pt x="50" y="14"/>
                  </a:lnTo>
                  <a:lnTo>
                    <a:pt x="56" y="16"/>
                  </a:lnTo>
                  <a:lnTo>
                    <a:pt x="61" y="17"/>
                  </a:lnTo>
                  <a:lnTo>
                    <a:pt x="61" y="17"/>
                  </a:lnTo>
                  <a:close/>
                  <a:moveTo>
                    <a:pt x="23" y="19"/>
                  </a:moveTo>
                  <a:lnTo>
                    <a:pt x="23" y="19"/>
                  </a:lnTo>
                  <a:lnTo>
                    <a:pt x="21" y="22"/>
                  </a:lnTo>
                  <a:lnTo>
                    <a:pt x="19" y="24"/>
                  </a:lnTo>
                  <a:lnTo>
                    <a:pt x="17" y="31"/>
                  </a:lnTo>
                  <a:lnTo>
                    <a:pt x="17" y="36"/>
                  </a:lnTo>
                  <a:lnTo>
                    <a:pt x="17" y="39"/>
                  </a:lnTo>
                  <a:lnTo>
                    <a:pt x="18" y="42"/>
                  </a:lnTo>
                  <a:lnTo>
                    <a:pt x="21" y="44"/>
                  </a:lnTo>
                  <a:lnTo>
                    <a:pt x="21" y="44"/>
                  </a:lnTo>
                  <a:lnTo>
                    <a:pt x="28" y="43"/>
                  </a:lnTo>
                  <a:lnTo>
                    <a:pt x="34" y="41"/>
                  </a:lnTo>
                  <a:lnTo>
                    <a:pt x="36" y="40"/>
                  </a:lnTo>
                  <a:lnTo>
                    <a:pt x="38" y="37"/>
                  </a:lnTo>
                  <a:lnTo>
                    <a:pt x="41" y="33"/>
                  </a:lnTo>
                  <a:lnTo>
                    <a:pt x="42" y="30"/>
                  </a:lnTo>
                  <a:lnTo>
                    <a:pt x="42" y="30"/>
                  </a:lnTo>
                  <a:lnTo>
                    <a:pt x="38" y="26"/>
                  </a:lnTo>
                  <a:lnTo>
                    <a:pt x="35" y="23"/>
                  </a:lnTo>
                  <a:lnTo>
                    <a:pt x="30" y="19"/>
                  </a:lnTo>
                  <a:lnTo>
                    <a:pt x="23" y="19"/>
                  </a:lnTo>
                  <a:lnTo>
                    <a:pt x="23" y="1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1" name="Freeform 133">
              <a:extLst>
                <a:ext uri="{FF2B5EF4-FFF2-40B4-BE49-F238E27FC236}">
                  <a16:creationId xmlns:a16="http://schemas.microsoft.com/office/drawing/2014/main" id="{D4751075-A63A-4434-9842-B98F7F85842C}"/>
                </a:ext>
              </a:extLst>
            </p:cNvPr>
            <p:cNvSpPr>
              <a:spLocks noEditPoints="1"/>
            </p:cNvSpPr>
            <p:nvPr/>
          </p:nvSpPr>
          <p:spPr bwMode="auto">
            <a:xfrm>
              <a:off x="6867526" y="4167188"/>
              <a:ext cx="26988" cy="34925"/>
            </a:xfrm>
            <a:custGeom>
              <a:avLst/>
              <a:gdLst/>
              <a:ahLst/>
              <a:cxnLst>
                <a:cxn ang="0">
                  <a:pos x="14" y="63"/>
                </a:cxn>
                <a:cxn ang="0">
                  <a:pos x="14" y="63"/>
                </a:cxn>
                <a:cxn ang="0">
                  <a:pos x="11" y="60"/>
                </a:cxn>
                <a:cxn ang="0">
                  <a:pos x="8" y="57"/>
                </a:cxn>
                <a:cxn ang="0">
                  <a:pos x="4" y="53"/>
                </a:cxn>
                <a:cxn ang="0">
                  <a:pos x="3" y="48"/>
                </a:cxn>
                <a:cxn ang="0">
                  <a:pos x="0" y="38"/>
                </a:cxn>
                <a:cxn ang="0">
                  <a:pos x="0" y="28"/>
                </a:cxn>
                <a:cxn ang="0">
                  <a:pos x="2" y="18"/>
                </a:cxn>
                <a:cxn ang="0">
                  <a:pos x="3" y="14"/>
                </a:cxn>
                <a:cxn ang="0">
                  <a:pos x="5" y="10"/>
                </a:cxn>
                <a:cxn ang="0">
                  <a:pos x="9" y="7"/>
                </a:cxn>
                <a:cxn ang="0">
                  <a:pos x="12" y="3"/>
                </a:cxn>
                <a:cxn ang="0">
                  <a:pos x="16" y="1"/>
                </a:cxn>
                <a:cxn ang="0">
                  <a:pos x="20" y="0"/>
                </a:cxn>
                <a:cxn ang="0">
                  <a:pos x="20" y="0"/>
                </a:cxn>
                <a:cxn ang="0">
                  <a:pos x="27" y="0"/>
                </a:cxn>
                <a:cxn ang="0">
                  <a:pos x="33" y="2"/>
                </a:cxn>
                <a:cxn ang="0">
                  <a:pos x="39" y="6"/>
                </a:cxn>
                <a:cxn ang="0">
                  <a:pos x="42" y="9"/>
                </a:cxn>
                <a:cxn ang="0">
                  <a:pos x="46" y="14"/>
                </a:cxn>
                <a:cxn ang="0">
                  <a:pos x="48" y="21"/>
                </a:cxn>
                <a:cxn ang="0">
                  <a:pos x="49" y="27"/>
                </a:cxn>
                <a:cxn ang="0">
                  <a:pos x="50" y="33"/>
                </a:cxn>
                <a:cxn ang="0">
                  <a:pos x="49" y="40"/>
                </a:cxn>
                <a:cxn ang="0">
                  <a:pos x="48" y="45"/>
                </a:cxn>
                <a:cxn ang="0">
                  <a:pos x="45" y="52"/>
                </a:cxn>
                <a:cxn ang="0">
                  <a:pos x="42" y="56"/>
                </a:cxn>
                <a:cxn ang="0">
                  <a:pos x="36" y="60"/>
                </a:cxn>
                <a:cxn ang="0">
                  <a:pos x="30" y="63"/>
                </a:cxn>
                <a:cxn ang="0">
                  <a:pos x="23" y="64"/>
                </a:cxn>
                <a:cxn ang="0">
                  <a:pos x="14" y="63"/>
                </a:cxn>
                <a:cxn ang="0">
                  <a:pos x="14" y="63"/>
                </a:cxn>
                <a:cxn ang="0">
                  <a:pos x="16" y="26"/>
                </a:cxn>
                <a:cxn ang="0">
                  <a:pos x="16" y="26"/>
                </a:cxn>
                <a:cxn ang="0">
                  <a:pos x="17" y="32"/>
                </a:cxn>
                <a:cxn ang="0">
                  <a:pos x="19" y="38"/>
                </a:cxn>
                <a:cxn ang="0">
                  <a:pos x="21" y="43"/>
                </a:cxn>
                <a:cxn ang="0">
                  <a:pos x="25" y="47"/>
                </a:cxn>
                <a:cxn ang="0">
                  <a:pos x="25" y="47"/>
                </a:cxn>
                <a:cxn ang="0">
                  <a:pos x="28" y="45"/>
                </a:cxn>
                <a:cxn ang="0">
                  <a:pos x="31" y="43"/>
                </a:cxn>
                <a:cxn ang="0">
                  <a:pos x="33" y="40"/>
                </a:cxn>
                <a:cxn ang="0">
                  <a:pos x="34" y="37"/>
                </a:cxn>
                <a:cxn ang="0">
                  <a:pos x="35" y="30"/>
                </a:cxn>
                <a:cxn ang="0">
                  <a:pos x="35" y="22"/>
                </a:cxn>
                <a:cxn ang="0">
                  <a:pos x="35" y="22"/>
                </a:cxn>
                <a:cxn ang="0">
                  <a:pos x="32" y="21"/>
                </a:cxn>
                <a:cxn ang="0">
                  <a:pos x="30" y="19"/>
                </a:cxn>
                <a:cxn ang="0">
                  <a:pos x="25" y="21"/>
                </a:cxn>
                <a:cxn ang="0">
                  <a:pos x="16" y="26"/>
                </a:cxn>
                <a:cxn ang="0">
                  <a:pos x="16" y="26"/>
                </a:cxn>
              </a:cxnLst>
              <a:rect l="0" t="0" r="r" b="b"/>
              <a:pathLst>
                <a:path w="50" h="64">
                  <a:moveTo>
                    <a:pt x="14" y="63"/>
                  </a:moveTo>
                  <a:lnTo>
                    <a:pt x="14" y="63"/>
                  </a:lnTo>
                  <a:lnTo>
                    <a:pt x="11" y="60"/>
                  </a:lnTo>
                  <a:lnTo>
                    <a:pt x="8" y="57"/>
                  </a:lnTo>
                  <a:lnTo>
                    <a:pt x="4" y="53"/>
                  </a:lnTo>
                  <a:lnTo>
                    <a:pt x="3" y="48"/>
                  </a:lnTo>
                  <a:lnTo>
                    <a:pt x="0" y="38"/>
                  </a:lnTo>
                  <a:lnTo>
                    <a:pt x="0" y="28"/>
                  </a:lnTo>
                  <a:lnTo>
                    <a:pt x="2" y="18"/>
                  </a:lnTo>
                  <a:lnTo>
                    <a:pt x="3" y="14"/>
                  </a:lnTo>
                  <a:lnTo>
                    <a:pt x="5" y="10"/>
                  </a:lnTo>
                  <a:lnTo>
                    <a:pt x="9" y="7"/>
                  </a:lnTo>
                  <a:lnTo>
                    <a:pt x="12" y="3"/>
                  </a:lnTo>
                  <a:lnTo>
                    <a:pt x="16" y="1"/>
                  </a:lnTo>
                  <a:lnTo>
                    <a:pt x="20" y="0"/>
                  </a:lnTo>
                  <a:lnTo>
                    <a:pt x="20" y="0"/>
                  </a:lnTo>
                  <a:lnTo>
                    <a:pt x="27" y="0"/>
                  </a:lnTo>
                  <a:lnTo>
                    <a:pt x="33" y="2"/>
                  </a:lnTo>
                  <a:lnTo>
                    <a:pt x="39" y="6"/>
                  </a:lnTo>
                  <a:lnTo>
                    <a:pt x="42" y="9"/>
                  </a:lnTo>
                  <a:lnTo>
                    <a:pt x="46" y="14"/>
                  </a:lnTo>
                  <a:lnTo>
                    <a:pt x="48" y="21"/>
                  </a:lnTo>
                  <a:lnTo>
                    <a:pt x="49" y="27"/>
                  </a:lnTo>
                  <a:lnTo>
                    <a:pt x="50" y="33"/>
                  </a:lnTo>
                  <a:lnTo>
                    <a:pt x="49" y="40"/>
                  </a:lnTo>
                  <a:lnTo>
                    <a:pt x="48" y="45"/>
                  </a:lnTo>
                  <a:lnTo>
                    <a:pt x="45" y="52"/>
                  </a:lnTo>
                  <a:lnTo>
                    <a:pt x="42" y="56"/>
                  </a:lnTo>
                  <a:lnTo>
                    <a:pt x="36" y="60"/>
                  </a:lnTo>
                  <a:lnTo>
                    <a:pt x="30" y="63"/>
                  </a:lnTo>
                  <a:lnTo>
                    <a:pt x="23" y="64"/>
                  </a:lnTo>
                  <a:lnTo>
                    <a:pt x="14" y="63"/>
                  </a:lnTo>
                  <a:lnTo>
                    <a:pt x="14" y="63"/>
                  </a:lnTo>
                  <a:close/>
                  <a:moveTo>
                    <a:pt x="16" y="26"/>
                  </a:moveTo>
                  <a:lnTo>
                    <a:pt x="16" y="26"/>
                  </a:lnTo>
                  <a:lnTo>
                    <a:pt x="17" y="32"/>
                  </a:lnTo>
                  <a:lnTo>
                    <a:pt x="19" y="38"/>
                  </a:lnTo>
                  <a:lnTo>
                    <a:pt x="21" y="43"/>
                  </a:lnTo>
                  <a:lnTo>
                    <a:pt x="25" y="47"/>
                  </a:lnTo>
                  <a:lnTo>
                    <a:pt x="25" y="47"/>
                  </a:lnTo>
                  <a:lnTo>
                    <a:pt x="28" y="45"/>
                  </a:lnTo>
                  <a:lnTo>
                    <a:pt x="31" y="43"/>
                  </a:lnTo>
                  <a:lnTo>
                    <a:pt x="33" y="40"/>
                  </a:lnTo>
                  <a:lnTo>
                    <a:pt x="34" y="37"/>
                  </a:lnTo>
                  <a:lnTo>
                    <a:pt x="35" y="30"/>
                  </a:lnTo>
                  <a:lnTo>
                    <a:pt x="35" y="22"/>
                  </a:lnTo>
                  <a:lnTo>
                    <a:pt x="35" y="22"/>
                  </a:lnTo>
                  <a:lnTo>
                    <a:pt x="32" y="21"/>
                  </a:lnTo>
                  <a:lnTo>
                    <a:pt x="30" y="19"/>
                  </a:lnTo>
                  <a:lnTo>
                    <a:pt x="25" y="21"/>
                  </a:lnTo>
                  <a:lnTo>
                    <a:pt x="16" y="26"/>
                  </a:lnTo>
                  <a:lnTo>
                    <a:pt x="16" y="26"/>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2" name="Freeform 134">
              <a:extLst>
                <a:ext uri="{FF2B5EF4-FFF2-40B4-BE49-F238E27FC236}">
                  <a16:creationId xmlns:a16="http://schemas.microsoft.com/office/drawing/2014/main" id="{B30B3FEE-BE00-4B61-BCEB-97AD92A25306}"/>
                </a:ext>
              </a:extLst>
            </p:cNvPr>
            <p:cNvSpPr>
              <a:spLocks noEditPoints="1"/>
            </p:cNvSpPr>
            <p:nvPr/>
          </p:nvSpPr>
          <p:spPr bwMode="auto">
            <a:xfrm>
              <a:off x="6851651" y="4222750"/>
              <a:ext cx="26988" cy="33338"/>
            </a:xfrm>
            <a:custGeom>
              <a:avLst/>
              <a:gdLst/>
              <a:ahLst/>
              <a:cxnLst>
                <a:cxn ang="0">
                  <a:pos x="13" y="0"/>
                </a:cxn>
                <a:cxn ang="0">
                  <a:pos x="13" y="0"/>
                </a:cxn>
                <a:cxn ang="0">
                  <a:pos x="19" y="1"/>
                </a:cxn>
                <a:cxn ang="0">
                  <a:pos x="26" y="2"/>
                </a:cxn>
                <a:cxn ang="0">
                  <a:pos x="35" y="6"/>
                </a:cxn>
                <a:cxn ang="0">
                  <a:pos x="44" y="10"/>
                </a:cxn>
                <a:cxn ang="0">
                  <a:pos x="52" y="13"/>
                </a:cxn>
                <a:cxn ang="0">
                  <a:pos x="52" y="13"/>
                </a:cxn>
                <a:cxn ang="0">
                  <a:pos x="52" y="24"/>
                </a:cxn>
                <a:cxn ang="0">
                  <a:pos x="50" y="33"/>
                </a:cxn>
                <a:cxn ang="0">
                  <a:pos x="47" y="42"/>
                </a:cxn>
                <a:cxn ang="0">
                  <a:pos x="43" y="49"/>
                </a:cxn>
                <a:cxn ang="0">
                  <a:pos x="37" y="55"/>
                </a:cxn>
                <a:cxn ang="0">
                  <a:pos x="31" y="59"/>
                </a:cxn>
                <a:cxn ang="0">
                  <a:pos x="25" y="61"/>
                </a:cxn>
                <a:cxn ang="0">
                  <a:pos x="19" y="61"/>
                </a:cxn>
                <a:cxn ang="0">
                  <a:pos x="19" y="61"/>
                </a:cxn>
                <a:cxn ang="0">
                  <a:pos x="15" y="60"/>
                </a:cxn>
                <a:cxn ang="0">
                  <a:pos x="12" y="58"/>
                </a:cxn>
                <a:cxn ang="0">
                  <a:pos x="8" y="56"/>
                </a:cxn>
                <a:cxn ang="0">
                  <a:pos x="5" y="53"/>
                </a:cxn>
                <a:cxn ang="0">
                  <a:pos x="2" y="44"/>
                </a:cxn>
                <a:cxn ang="0">
                  <a:pos x="0" y="35"/>
                </a:cxn>
                <a:cxn ang="0">
                  <a:pos x="0" y="26"/>
                </a:cxn>
                <a:cxn ang="0">
                  <a:pos x="2" y="16"/>
                </a:cxn>
                <a:cxn ang="0">
                  <a:pos x="6" y="8"/>
                </a:cxn>
                <a:cxn ang="0">
                  <a:pos x="10" y="4"/>
                </a:cxn>
                <a:cxn ang="0">
                  <a:pos x="13" y="0"/>
                </a:cxn>
                <a:cxn ang="0">
                  <a:pos x="13" y="0"/>
                </a:cxn>
                <a:cxn ang="0">
                  <a:pos x="21" y="17"/>
                </a:cxn>
                <a:cxn ang="0">
                  <a:pos x="21" y="17"/>
                </a:cxn>
                <a:cxn ang="0">
                  <a:pos x="20" y="22"/>
                </a:cxn>
                <a:cxn ang="0">
                  <a:pos x="19" y="26"/>
                </a:cxn>
                <a:cxn ang="0">
                  <a:pos x="18" y="31"/>
                </a:cxn>
                <a:cxn ang="0">
                  <a:pos x="19" y="37"/>
                </a:cxn>
                <a:cxn ang="0">
                  <a:pos x="19" y="37"/>
                </a:cxn>
                <a:cxn ang="0">
                  <a:pos x="22" y="38"/>
                </a:cxn>
                <a:cxn ang="0">
                  <a:pos x="26" y="37"/>
                </a:cxn>
                <a:cxn ang="0">
                  <a:pos x="29" y="34"/>
                </a:cxn>
                <a:cxn ang="0">
                  <a:pos x="31" y="32"/>
                </a:cxn>
                <a:cxn ang="0">
                  <a:pos x="34" y="25"/>
                </a:cxn>
                <a:cxn ang="0">
                  <a:pos x="37" y="17"/>
                </a:cxn>
                <a:cxn ang="0">
                  <a:pos x="37" y="17"/>
                </a:cxn>
                <a:cxn ang="0">
                  <a:pos x="33" y="16"/>
                </a:cxn>
                <a:cxn ang="0">
                  <a:pos x="29" y="16"/>
                </a:cxn>
                <a:cxn ang="0">
                  <a:pos x="21" y="17"/>
                </a:cxn>
                <a:cxn ang="0">
                  <a:pos x="21" y="17"/>
                </a:cxn>
              </a:cxnLst>
              <a:rect l="0" t="0" r="r" b="b"/>
              <a:pathLst>
                <a:path w="52" h="61">
                  <a:moveTo>
                    <a:pt x="13" y="0"/>
                  </a:moveTo>
                  <a:lnTo>
                    <a:pt x="13" y="0"/>
                  </a:lnTo>
                  <a:lnTo>
                    <a:pt x="19" y="1"/>
                  </a:lnTo>
                  <a:lnTo>
                    <a:pt x="26" y="2"/>
                  </a:lnTo>
                  <a:lnTo>
                    <a:pt x="35" y="6"/>
                  </a:lnTo>
                  <a:lnTo>
                    <a:pt x="44" y="10"/>
                  </a:lnTo>
                  <a:lnTo>
                    <a:pt x="52" y="13"/>
                  </a:lnTo>
                  <a:lnTo>
                    <a:pt x="52" y="13"/>
                  </a:lnTo>
                  <a:lnTo>
                    <a:pt x="52" y="24"/>
                  </a:lnTo>
                  <a:lnTo>
                    <a:pt x="50" y="33"/>
                  </a:lnTo>
                  <a:lnTo>
                    <a:pt x="47" y="42"/>
                  </a:lnTo>
                  <a:lnTo>
                    <a:pt x="43" y="49"/>
                  </a:lnTo>
                  <a:lnTo>
                    <a:pt x="37" y="55"/>
                  </a:lnTo>
                  <a:lnTo>
                    <a:pt x="31" y="59"/>
                  </a:lnTo>
                  <a:lnTo>
                    <a:pt x="25" y="61"/>
                  </a:lnTo>
                  <a:lnTo>
                    <a:pt x="19" y="61"/>
                  </a:lnTo>
                  <a:lnTo>
                    <a:pt x="19" y="61"/>
                  </a:lnTo>
                  <a:lnTo>
                    <a:pt x="15" y="60"/>
                  </a:lnTo>
                  <a:lnTo>
                    <a:pt x="12" y="58"/>
                  </a:lnTo>
                  <a:lnTo>
                    <a:pt x="8" y="56"/>
                  </a:lnTo>
                  <a:lnTo>
                    <a:pt x="5" y="53"/>
                  </a:lnTo>
                  <a:lnTo>
                    <a:pt x="2" y="44"/>
                  </a:lnTo>
                  <a:lnTo>
                    <a:pt x="0" y="35"/>
                  </a:lnTo>
                  <a:lnTo>
                    <a:pt x="0" y="26"/>
                  </a:lnTo>
                  <a:lnTo>
                    <a:pt x="2" y="16"/>
                  </a:lnTo>
                  <a:lnTo>
                    <a:pt x="6" y="8"/>
                  </a:lnTo>
                  <a:lnTo>
                    <a:pt x="10" y="4"/>
                  </a:lnTo>
                  <a:lnTo>
                    <a:pt x="13" y="0"/>
                  </a:lnTo>
                  <a:lnTo>
                    <a:pt x="13" y="0"/>
                  </a:lnTo>
                  <a:close/>
                  <a:moveTo>
                    <a:pt x="21" y="17"/>
                  </a:moveTo>
                  <a:lnTo>
                    <a:pt x="21" y="17"/>
                  </a:lnTo>
                  <a:lnTo>
                    <a:pt x="20" y="22"/>
                  </a:lnTo>
                  <a:lnTo>
                    <a:pt x="19" y="26"/>
                  </a:lnTo>
                  <a:lnTo>
                    <a:pt x="18" y="31"/>
                  </a:lnTo>
                  <a:lnTo>
                    <a:pt x="19" y="37"/>
                  </a:lnTo>
                  <a:lnTo>
                    <a:pt x="19" y="37"/>
                  </a:lnTo>
                  <a:lnTo>
                    <a:pt x="22" y="38"/>
                  </a:lnTo>
                  <a:lnTo>
                    <a:pt x="26" y="37"/>
                  </a:lnTo>
                  <a:lnTo>
                    <a:pt x="29" y="34"/>
                  </a:lnTo>
                  <a:lnTo>
                    <a:pt x="31" y="32"/>
                  </a:lnTo>
                  <a:lnTo>
                    <a:pt x="34" y="25"/>
                  </a:lnTo>
                  <a:lnTo>
                    <a:pt x="37" y="17"/>
                  </a:lnTo>
                  <a:lnTo>
                    <a:pt x="37" y="17"/>
                  </a:lnTo>
                  <a:lnTo>
                    <a:pt x="33" y="16"/>
                  </a:lnTo>
                  <a:lnTo>
                    <a:pt x="29" y="16"/>
                  </a:lnTo>
                  <a:lnTo>
                    <a:pt x="21" y="17"/>
                  </a:lnTo>
                  <a:lnTo>
                    <a:pt x="21" y="1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3" name="Freeform 135">
              <a:extLst>
                <a:ext uri="{FF2B5EF4-FFF2-40B4-BE49-F238E27FC236}">
                  <a16:creationId xmlns:a16="http://schemas.microsoft.com/office/drawing/2014/main" id="{6D655C68-B44D-40D3-AB98-CEA75E903946}"/>
                </a:ext>
              </a:extLst>
            </p:cNvPr>
            <p:cNvSpPr/>
            <p:nvPr/>
          </p:nvSpPr>
          <p:spPr bwMode="auto">
            <a:xfrm>
              <a:off x="6127751" y="4395788"/>
              <a:ext cx="4763" cy="4763"/>
            </a:xfrm>
            <a:custGeom>
              <a:avLst/>
              <a:gdLst/>
              <a:ahLst/>
              <a:cxnLst>
                <a:cxn ang="0">
                  <a:pos x="8" y="0"/>
                </a:cxn>
                <a:cxn ang="0">
                  <a:pos x="8" y="0"/>
                </a:cxn>
                <a:cxn ang="0">
                  <a:pos x="8" y="6"/>
                </a:cxn>
                <a:cxn ang="0">
                  <a:pos x="6" y="10"/>
                </a:cxn>
                <a:cxn ang="0">
                  <a:pos x="6" y="10"/>
                </a:cxn>
                <a:cxn ang="0">
                  <a:pos x="3" y="9"/>
                </a:cxn>
                <a:cxn ang="0">
                  <a:pos x="0" y="8"/>
                </a:cxn>
                <a:cxn ang="0">
                  <a:pos x="0" y="8"/>
                </a:cxn>
                <a:cxn ang="0">
                  <a:pos x="1" y="5"/>
                </a:cxn>
                <a:cxn ang="0">
                  <a:pos x="2" y="2"/>
                </a:cxn>
                <a:cxn ang="0">
                  <a:pos x="5" y="1"/>
                </a:cxn>
                <a:cxn ang="0">
                  <a:pos x="8" y="0"/>
                </a:cxn>
                <a:cxn ang="0">
                  <a:pos x="8" y="0"/>
                </a:cxn>
              </a:cxnLst>
              <a:rect l="0" t="0" r="r" b="b"/>
              <a:pathLst>
                <a:path w="8" h="10">
                  <a:moveTo>
                    <a:pt x="8" y="0"/>
                  </a:moveTo>
                  <a:lnTo>
                    <a:pt x="8" y="0"/>
                  </a:lnTo>
                  <a:lnTo>
                    <a:pt x="8" y="6"/>
                  </a:lnTo>
                  <a:lnTo>
                    <a:pt x="6" y="10"/>
                  </a:lnTo>
                  <a:lnTo>
                    <a:pt x="6" y="10"/>
                  </a:lnTo>
                  <a:lnTo>
                    <a:pt x="3" y="9"/>
                  </a:lnTo>
                  <a:lnTo>
                    <a:pt x="0" y="8"/>
                  </a:lnTo>
                  <a:lnTo>
                    <a:pt x="0" y="8"/>
                  </a:lnTo>
                  <a:lnTo>
                    <a:pt x="1" y="5"/>
                  </a:lnTo>
                  <a:lnTo>
                    <a:pt x="2" y="2"/>
                  </a:lnTo>
                  <a:lnTo>
                    <a:pt x="5" y="1"/>
                  </a:lnTo>
                  <a:lnTo>
                    <a:pt x="8" y="0"/>
                  </a:lnTo>
                  <a:lnTo>
                    <a:pt x="8" y="0"/>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4" name="Freeform 136">
              <a:extLst>
                <a:ext uri="{FF2B5EF4-FFF2-40B4-BE49-F238E27FC236}">
                  <a16:creationId xmlns:a16="http://schemas.microsoft.com/office/drawing/2014/main" id="{928963C2-74CF-4652-B4F6-FB317FE7C61E}"/>
                </a:ext>
              </a:extLst>
            </p:cNvPr>
            <p:cNvSpPr>
              <a:spLocks noEditPoints="1"/>
            </p:cNvSpPr>
            <p:nvPr/>
          </p:nvSpPr>
          <p:spPr bwMode="auto">
            <a:xfrm>
              <a:off x="6029326" y="4137025"/>
              <a:ext cx="1135063" cy="1006475"/>
            </a:xfrm>
            <a:custGeom>
              <a:avLst/>
              <a:gdLst/>
              <a:ahLst/>
              <a:cxnLst>
                <a:cxn ang="0">
                  <a:pos x="103" y="1307"/>
                </a:cxn>
                <a:cxn ang="0">
                  <a:pos x="73" y="346"/>
                </a:cxn>
                <a:cxn ang="0">
                  <a:pos x="321" y="88"/>
                </a:cxn>
                <a:cxn ang="0">
                  <a:pos x="1023" y="169"/>
                </a:cxn>
                <a:cxn ang="0">
                  <a:pos x="1173" y="605"/>
                </a:cxn>
                <a:cxn ang="0">
                  <a:pos x="1543" y="52"/>
                </a:cxn>
                <a:cxn ang="0">
                  <a:pos x="2067" y="103"/>
                </a:cxn>
                <a:cxn ang="0">
                  <a:pos x="2048" y="496"/>
                </a:cxn>
                <a:cxn ang="0">
                  <a:pos x="1899" y="1244"/>
                </a:cxn>
                <a:cxn ang="0">
                  <a:pos x="1446" y="1525"/>
                </a:cxn>
                <a:cxn ang="0">
                  <a:pos x="1262" y="961"/>
                </a:cxn>
                <a:cxn ang="0">
                  <a:pos x="1101" y="1767"/>
                </a:cxn>
                <a:cxn ang="0">
                  <a:pos x="969" y="1275"/>
                </a:cxn>
                <a:cxn ang="0">
                  <a:pos x="832" y="717"/>
                </a:cxn>
                <a:cxn ang="0">
                  <a:pos x="682" y="1090"/>
                </a:cxn>
                <a:cxn ang="0">
                  <a:pos x="537" y="1895"/>
                </a:cxn>
                <a:cxn ang="0">
                  <a:pos x="2059" y="294"/>
                </a:cxn>
                <a:cxn ang="0">
                  <a:pos x="1574" y="25"/>
                </a:cxn>
                <a:cxn ang="0">
                  <a:pos x="1976" y="907"/>
                </a:cxn>
                <a:cxn ang="0">
                  <a:pos x="2002" y="552"/>
                </a:cxn>
                <a:cxn ang="0">
                  <a:pos x="1460" y="1019"/>
                </a:cxn>
                <a:cxn ang="0">
                  <a:pos x="1950" y="881"/>
                </a:cxn>
                <a:cxn ang="0">
                  <a:pos x="1935" y="735"/>
                </a:cxn>
                <a:cxn ang="0">
                  <a:pos x="1837" y="656"/>
                </a:cxn>
                <a:cxn ang="0">
                  <a:pos x="1597" y="292"/>
                </a:cxn>
                <a:cxn ang="0">
                  <a:pos x="1927" y="1195"/>
                </a:cxn>
                <a:cxn ang="0">
                  <a:pos x="1440" y="575"/>
                </a:cxn>
                <a:cxn ang="0">
                  <a:pos x="1271" y="845"/>
                </a:cxn>
                <a:cxn ang="0">
                  <a:pos x="1159" y="832"/>
                </a:cxn>
                <a:cxn ang="0">
                  <a:pos x="1886" y="792"/>
                </a:cxn>
                <a:cxn ang="0">
                  <a:pos x="1743" y="912"/>
                </a:cxn>
                <a:cxn ang="0">
                  <a:pos x="1457" y="949"/>
                </a:cxn>
                <a:cxn ang="0">
                  <a:pos x="1560" y="337"/>
                </a:cxn>
                <a:cxn ang="0">
                  <a:pos x="1378" y="313"/>
                </a:cxn>
                <a:cxn ang="0">
                  <a:pos x="536" y="434"/>
                </a:cxn>
                <a:cxn ang="0">
                  <a:pos x="1438" y="328"/>
                </a:cxn>
                <a:cxn ang="0">
                  <a:pos x="1241" y="928"/>
                </a:cxn>
                <a:cxn ang="0">
                  <a:pos x="1403" y="1095"/>
                </a:cxn>
                <a:cxn ang="0">
                  <a:pos x="828" y="112"/>
                </a:cxn>
                <a:cxn ang="0">
                  <a:pos x="130" y="162"/>
                </a:cxn>
                <a:cxn ang="0">
                  <a:pos x="869" y="374"/>
                </a:cxn>
                <a:cxn ang="0">
                  <a:pos x="602" y="724"/>
                </a:cxn>
                <a:cxn ang="0">
                  <a:pos x="1248" y="378"/>
                </a:cxn>
                <a:cxn ang="0">
                  <a:pos x="1145" y="1709"/>
                </a:cxn>
                <a:cxn ang="0">
                  <a:pos x="1102" y="913"/>
                </a:cxn>
                <a:cxn ang="0">
                  <a:pos x="1098" y="1143"/>
                </a:cxn>
                <a:cxn ang="0">
                  <a:pos x="1039" y="833"/>
                </a:cxn>
                <a:cxn ang="0">
                  <a:pos x="743" y="1203"/>
                </a:cxn>
                <a:cxn ang="0">
                  <a:pos x="723" y="1143"/>
                </a:cxn>
                <a:cxn ang="0">
                  <a:pos x="541" y="1852"/>
                </a:cxn>
                <a:cxn ang="0">
                  <a:pos x="482" y="1268"/>
                </a:cxn>
                <a:cxn ang="0">
                  <a:pos x="465" y="1829"/>
                </a:cxn>
                <a:cxn ang="0">
                  <a:pos x="237" y="264"/>
                </a:cxn>
                <a:cxn ang="0">
                  <a:pos x="437" y="431"/>
                </a:cxn>
                <a:cxn ang="0">
                  <a:pos x="89" y="237"/>
                </a:cxn>
                <a:cxn ang="0">
                  <a:pos x="310" y="606"/>
                </a:cxn>
                <a:cxn ang="0">
                  <a:pos x="172" y="1189"/>
                </a:cxn>
                <a:cxn ang="0">
                  <a:pos x="460" y="853"/>
                </a:cxn>
                <a:cxn ang="0">
                  <a:pos x="166" y="1293"/>
                </a:cxn>
                <a:cxn ang="0">
                  <a:pos x="198" y="1376"/>
                </a:cxn>
                <a:cxn ang="0">
                  <a:pos x="150" y="927"/>
                </a:cxn>
                <a:cxn ang="0">
                  <a:pos x="113" y="993"/>
                </a:cxn>
                <a:cxn ang="0">
                  <a:pos x="151" y="1119"/>
                </a:cxn>
              </a:cxnLst>
              <a:rect l="0" t="0" r="r" b="b"/>
              <a:pathLst>
                <a:path w="2145" h="1901">
                  <a:moveTo>
                    <a:pt x="440" y="1797"/>
                  </a:moveTo>
                  <a:lnTo>
                    <a:pt x="440" y="1797"/>
                  </a:lnTo>
                  <a:lnTo>
                    <a:pt x="443" y="1771"/>
                  </a:lnTo>
                  <a:lnTo>
                    <a:pt x="444" y="1749"/>
                  </a:lnTo>
                  <a:lnTo>
                    <a:pt x="445" y="1725"/>
                  </a:lnTo>
                  <a:lnTo>
                    <a:pt x="447" y="1699"/>
                  </a:lnTo>
                  <a:lnTo>
                    <a:pt x="447" y="1699"/>
                  </a:lnTo>
                  <a:lnTo>
                    <a:pt x="435" y="1688"/>
                  </a:lnTo>
                  <a:lnTo>
                    <a:pt x="429" y="1684"/>
                  </a:lnTo>
                  <a:lnTo>
                    <a:pt x="422" y="1680"/>
                  </a:lnTo>
                  <a:lnTo>
                    <a:pt x="422" y="1680"/>
                  </a:lnTo>
                  <a:lnTo>
                    <a:pt x="399" y="1642"/>
                  </a:lnTo>
                  <a:lnTo>
                    <a:pt x="374" y="1604"/>
                  </a:lnTo>
                  <a:lnTo>
                    <a:pt x="349" y="1569"/>
                  </a:lnTo>
                  <a:lnTo>
                    <a:pt x="323" y="1534"/>
                  </a:lnTo>
                  <a:lnTo>
                    <a:pt x="269" y="1464"/>
                  </a:lnTo>
                  <a:lnTo>
                    <a:pt x="216" y="1395"/>
                  </a:lnTo>
                  <a:lnTo>
                    <a:pt x="216" y="1395"/>
                  </a:lnTo>
                  <a:lnTo>
                    <a:pt x="215" y="1400"/>
                  </a:lnTo>
                  <a:lnTo>
                    <a:pt x="212" y="1404"/>
                  </a:lnTo>
                  <a:lnTo>
                    <a:pt x="210" y="1408"/>
                  </a:lnTo>
                  <a:lnTo>
                    <a:pt x="207" y="1412"/>
                  </a:lnTo>
                  <a:lnTo>
                    <a:pt x="198" y="1418"/>
                  </a:lnTo>
                  <a:lnTo>
                    <a:pt x="188" y="1423"/>
                  </a:lnTo>
                  <a:lnTo>
                    <a:pt x="176" y="1428"/>
                  </a:lnTo>
                  <a:lnTo>
                    <a:pt x="163" y="1431"/>
                  </a:lnTo>
                  <a:lnTo>
                    <a:pt x="149" y="1432"/>
                  </a:lnTo>
                  <a:lnTo>
                    <a:pt x="135" y="1432"/>
                  </a:lnTo>
                  <a:lnTo>
                    <a:pt x="121" y="1431"/>
                  </a:lnTo>
                  <a:lnTo>
                    <a:pt x="109" y="1428"/>
                  </a:lnTo>
                  <a:lnTo>
                    <a:pt x="96" y="1423"/>
                  </a:lnTo>
                  <a:lnTo>
                    <a:pt x="86" y="1417"/>
                  </a:lnTo>
                  <a:lnTo>
                    <a:pt x="81" y="1414"/>
                  </a:lnTo>
                  <a:lnTo>
                    <a:pt x="77" y="1410"/>
                  </a:lnTo>
                  <a:lnTo>
                    <a:pt x="73" y="1405"/>
                  </a:lnTo>
                  <a:lnTo>
                    <a:pt x="71" y="1401"/>
                  </a:lnTo>
                  <a:lnTo>
                    <a:pt x="69" y="1396"/>
                  </a:lnTo>
                  <a:lnTo>
                    <a:pt x="67" y="1390"/>
                  </a:lnTo>
                  <a:lnTo>
                    <a:pt x="67" y="1384"/>
                  </a:lnTo>
                  <a:lnTo>
                    <a:pt x="67" y="1377"/>
                  </a:lnTo>
                  <a:lnTo>
                    <a:pt x="67" y="1377"/>
                  </a:lnTo>
                  <a:lnTo>
                    <a:pt x="72" y="1374"/>
                  </a:lnTo>
                  <a:lnTo>
                    <a:pt x="76" y="1370"/>
                  </a:lnTo>
                  <a:lnTo>
                    <a:pt x="83" y="1360"/>
                  </a:lnTo>
                  <a:lnTo>
                    <a:pt x="87" y="1356"/>
                  </a:lnTo>
                  <a:lnTo>
                    <a:pt x="91" y="1352"/>
                  </a:lnTo>
                  <a:lnTo>
                    <a:pt x="97" y="1351"/>
                  </a:lnTo>
                  <a:lnTo>
                    <a:pt x="103" y="1351"/>
                  </a:lnTo>
                  <a:lnTo>
                    <a:pt x="103" y="1351"/>
                  </a:lnTo>
                  <a:lnTo>
                    <a:pt x="103" y="1307"/>
                  </a:lnTo>
                  <a:lnTo>
                    <a:pt x="103" y="1264"/>
                  </a:lnTo>
                  <a:lnTo>
                    <a:pt x="103" y="1223"/>
                  </a:lnTo>
                  <a:lnTo>
                    <a:pt x="103" y="1203"/>
                  </a:lnTo>
                  <a:lnTo>
                    <a:pt x="105" y="1183"/>
                  </a:lnTo>
                  <a:lnTo>
                    <a:pt x="105" y="1183"/>
                  </a:lnTo>
                  <a:lnTo>
                    <a:pt x="106" y="1171"/>
                  </a:lnTo>
                  <a:lnTo>
                    <a:pt x="109" y="1159"/>
                  </a:lnTo>
                  <a:lnTo>
                    <a:pt x="111" y="1146"/>
                  </a:lnTo>
                  <a:lnTo>
                    <a:pt x="111" y="1134"/>
                  </a:lnTo>
                  <a:lnTo>
                    <a:pt x="111" y="1134"/>
                  </a:lnTo>
                  <a:lnTo>
                    <a:pt x="110" y="1107"/>
                  </a:lnTo>
                  <a:lnTo>
                    <a:pt x="106" y="1079"/>
                  </a:lnTo>
                  <a:lnTo>
                    <a:pt x="103" y="1051"/>
                  </a:lnTo>
                  <a:lnTo>
                    <a:pt x="101" y="1023"/>
                  </a:lnTo>
                  <a:lnTo>
                    <a:pt x="101" y="1023"/>
                  </a:lnTo>
                  <a:lnTo>
                    <a:pt x="98" y="992"/>
                  </a:lnTo>
                  <a:lnTo>
                    <a:pt x="95" y="962"/>
                  </a:lnTo>
                  <a:lnTo>
                    <a:pt x="92" y="931"/>
                  </a:lnTo>
                  <a:lnTo>
                    <a:pt x="90" y="899"/>
                  </a:lnTo>
                  <a:lnTo>
                    <a:pt x="90" y="899"/>
                  </a:lnTo>
                  <a:lnTo>
                    <a:pt x="90" y="895"/>
                  </a:lnTo>
                  <a:lnTo>
                    <a:pt x="91" y="891"/>
                  </a:lnTo>
                  <a:lnTo>
                    <a:pt x="94" y="888"/>
                  </a:lnTo>
                  <a:lnTo>
                    <a:pt x="97" y="887"/>
                  </a:lnTo>
                  <a:lnTo>
                    <a:pt x="97" y="887"/>
                  </a:lnTo>
                  <a:lnTo>
                    <a:pt x="95" y="870"/>
                  </a:lnTo>
                  <a:lnTo>
                    <a:pt x="94" y="853"/>
                  </a:lnTo>
                  <a:lnTo>
                    <a:pt x="94" y="836"/>
                  </a:lnTo>
                  <a:lnTo>
                    <a:pt x="95" y="820"/>
                  </a:lnTo>
                  <a:lnTo>
                    <a:pt x="98" y="786"/>
                  </a:lnTo>
                  <a:lnTo>
                    <a:pt x="98" y="770"/>
                  </a:lnTo>
                  <a:lnTo>
                    <a:pt x="97" y="754"/>
                  </a:lnTo>
                  <a:lnTo>
                    <a:pt x="97" y="754"/>
                  </a:lnTo>
                  <a:lnTo>
                    <a:pt x="92" y="719"/>
                  </a:lnTo>
                  <a:lnTo>
                    <a:pt x="90" y="683"/>
                  </a:lnTo>
                  <a:lnTo>
                    <a:pt x="86" y="609"/>
                  </a:lnTo>
                  <a:lnTo>
                    <a:pt x="82" y="534"/>
                  </a:lnTo>
                  <a:lnTo>
                    <a:pt x="80" y="496"/>
                  </a:lnTo>
                  <a:lnTo>
                    <a:pt x="75" y="459"/>
                  </a:lnTo>
                  <a:lnTo>
                    <a:pt x="75" y="459"/>
                  </a:lnTo>
                  <a:lnTo>
                    <a:pt x="80" y="451"/>
                  </a:lnTo>
                  <a:lnTo>
                    <a:pt x="81" y="443"/>
                  </a:lnTo>
                  <a:lnTo>
                    <a:pt x="81" y="435"/>
                  </a:lnTo>
                  <a:lnTo>
                    <a:pt x="80" y="427"/>
                  </a:lnTo>
                  <a:lnTo>
                    <a:pt x="76" y="408"/>
                  </a:lnTo>
                  <a:lnTo>
                    <a:pt x="74" y="399"/>
                  </a:lnTo>
                  <a:lnTo>
                    <a:pt x="73" y="389"/>
                  </a:lnTo>
                  <a:lnTo>
                    <a:pt x="73" y="389"/>
                  </a:lnTo>
                  <a:lnTo>
                    <a:pt x="73" y="368"/>
                  </a:lnTo>
                  <a:lnTo>
                    <a:pt x="73" y="346"/>
                  </a:lnTo>
                  <a:lnTo>
                    <a:pt x="75" y="324"/>
                  </a:lnTo>
                  <a:lnTo>
                    <a:pt x="75" y="301"/>
                  </a:lnTo>
                  <a:lnTo>
                    <a:pt x="75" y="301"/>
                  </a:lnTo>
                  <a:lnTo>
                    <a:pt x="74" y="290"/>
                  </a:lnTo>
                  <a:lnTo>
                    <a:pt x="73" y="279"/>
                  </a:lnTo>
                  <a:lnTo>
                    <a:pt x="68" y="257"/>
                  </a:lnTo>
                  <a:lnTo>
                    <a:pt x="66" y="246"/>
                  </a:lnTo>
                  <a:lnTo>
                    <a:pt x="65" y="235"/>
                  </a:lnTo>
                  <a:lnTo>
                    <a:pt x="64" y="224"/>
                  </a:lnTo>
                  <a:lnTo>
                    <a:pt x="65" y="212"/>
                  </a:lnTo>
                  <a:lnTo>
                    <a:pt x="65" y="212"/>
                  </a:lnTo>
                  <a:lnTo>
                    <a:pt x="60" y="207"/>
                  </a:lnTo>
                  <a:lnTo>
                    <a:pt x="56" y="203"/>
                  </a:lnTo>
                  <a:lnTo>
                    <a:pt x="53" y="201"/>
                  </a:lnTo>
                  <a:lnTo>
                    <a:pt x="49" y="199"/>
                  </a:lnTo>
                  <a:lnTo>
                    <a:pt x="44" y="199"/>
                  </a:lnTo>
                  <a:lnTo>
                    <a:pt x="40" y="199"/>
                  </a:lnTo>
                  <a:lnTo>
                    <a:pt x="40" y="199"/>
                  </a:lnTo>
                  <a:lnTo>
                    <a:pt x="38" y="192"/>
                  </a:lnTo>
                  <a:lnTo>
                    <a:pt x="35" y="188"/>
                  </a:lnTo>
                  <a:lnTo>
                    <a:pt x="30" y="186"/>
                  </a:lnTo>
                  <a:lnTo>
                    <a:pt x="26" y="182"/>
                  </a:lnTo>
                  <a:lnTo>
                    <a:pt x="16" y="178"/>
                  </a:lnTo>
                  <a:lnTo>
                    <a:pt x="12" y="175"/>
                  </a:lnTo>
                  <a:lnTo>
                    <a:pt x="8" y="171"/>
                  </a:lnTo>
                  <a:lnTo>
                    <a:pt x="8" y="171"/>
                  </a:lnTo>
                  <a:lnTo>
                    <a:pt x="5" y="165"/>
                  </a:lnTo>
                  <a:lnTo>
                    <a:pt x="3" y="160"/>
                  </a:lnTo>
                  <a:lnTo>
                    <a:pt x="1" y="155"/>
                  </a:lnTo>
                  <a:lnTo>
                    <a:pt x="0" y="149"/>
                  </a:lnTo>
                  <a:lnTo>
                    <a:pt x="1" y="144"/>
                  </a:lnTo>
                  <a:lnTo>
                    <a:pt x="1" y="139"/>
                  </a:lnTo>
                  <a:lnTo>
                    <a:pt x="4" y="134"/>
                  </a:lnTo>
                  <a:lnTo>
                    <a:pt x="6" y="129"/>
                  </a:lnTo>
                  <a:lnTo>
                    <a:pt x="12" y="119"/>
                  </a:lnTo>
                  <a:lnTo>
                    <a:pt x="20" y="112"/>
                  </a:lnTo>
                  <a:lnTo>
                    <a:pt x="29" y="105"/>
                  </a:lnTo>
                  <a:lnTo>
                    <a:pt x="40" y="102"/>
                  </a:lnTo>
                  <a:lnTo>
                    <a:pt x="40" y="102"/>
                  </a:lnTo>
                  <a:lnTo>
                    <a:pt x="44" y="102"/>
                  </a:lnTo>
                  <a:lnTo>
                    <a:pt x="47" y="104"/>
                  </a:lnTo>
                  <a:lnTo>
                    <a:pt x="53" y="110"/>
                  </a:lnTo>
                  <a:lnTo>
                    <a:pt x="53" y="110"/>
                  </a:lnTo>
                  <a:lnTo>
                    <a:pt x="74" y="106"/>
                  </a:lnTo>
                  <a:lnTo>
                    <a:pt x="97" y="103"/>
                  </a:lnTo>
                  <a:lnTo>
                    <a:pt x="142" y="99"/>
                  </a:lnTo>
                  <a:lnTo>
                    <a:pt x="186" y="96"/>
                  </a:lnTo>
                  <a:lnTo>
                    <a:pt x="231" y="94"/>
                  </a:lnTo>
                  <a:lnTo>
                    <a:pt x="276" y="91"/>
                  </a:lnTo>
                  <a:lnTo>
                    <a:pt x="321" y="88"/>
                  </a:lnTo>
                  <a:lnTo>
                    <a:pt x="365" y="84"/>
                  </a:lnTo>
                  <a:lnTo>
                    <a:pt x="388" y="81"/>
                  </a:lnTo>
                  <a:lnTo>
                    <a:pt x="412" y="76"/>
                  </a:lnTo>
                  <a:lnTo>
                    <a:pt x="412" y="76"/>
                  </a:lnTo>
                  <a:lnTo>
                    <a:pt x="424" y="78"/>
                  </a:lnTo>
                  <a:lnTo>
                    <a:pt x="437" y="79"/>
                  </a:lnTo>
                  <a:lnTo>
                    <a:pt x="464" y="78"/>
                  </a:lnTo>
                  <a:lnTo>
                    <a:pt x="490" y="75"/>
                  </a:lnTo>
                  <a:lnTo>
                    <a:pt x="515" y="72"/>
                  </a:lnTo>
                  <a:lnTo>
                    <a:pt x="542" y="69"/>
                  </a:lnTo>
                  <a:lnTo>
                    <a:pt x="568" y="67"/>
                  </a:lnTo>
                  <a:lnTo>
                    <a:pt x="594" y="66"/>
                  </a:lnTo>
                  <a:lnTo>
                    <a:pt x="606" y="67"/>
                  </a:lnTo>
                  <a:lnTo>
                    <a:pt x="619" y="68"/>
                  </a:lnTo>
                  <a:lnTo>
                    <a:pt x="619" y="68"/>
                  </a:lnTo>
                  <a:lnTo>
                    <a:pt x="676" y="59"/>
                  </a:lnTo>
                  <a:lnTo>
                    <a:pt x="676" y="59"/>
                  </a:lnTo>
                  <a:lnTo>
                    <a:pt x="707" y="54"/>
                  </a:lnTo>
                  <a:lnTo>
                    <a:pt x="723" y="52"/>
                  </a:lnTo>
                  <a:lnTo>
                    <a:pt x="730" y="51"/>
                  </a:lnTo>
                  <a:lnTo>
                    <a:pt x="737" y="52"/>
                  </a:lnTo>
                  <a:lnTo>
                    <a:pt x="737" y="52"/>
                  </a:lnTo>
                  <a:lnTo>
                    <a:pt x="741" y="53"/>
                  </a:lnTo>
                  <a:lnTo>
                    <a:pt x="746" y="55"/>
                  </a:lnTo>
                  <a:lnTo>
                    <a:pt x="755" y="59"/>
                  </a:lnTo>
                  <a:lnTo>
                    <a:pt x="760" y="62"/>
                  </a:lnTo>
                  <a:lnTo>
                    <a:pt x="764" y="63"/>
                  </a:lnTo>
                  <a:lnTo>
                    <a:pt x="768" y="64"/>
                  </a:lnTo>
                  <a:lnTo>
                    <a:pt x="772" y="62"/>
                  </a:lnTo>
                  <a:lnTo>
                    <a:pt x="772" y="62"/>
                  </a:lnTo>
                  <a:lnTo>
                    <a:pt x="780" y="68"/>
                  </a:lnTo>
                  <a:lnTo>
                    <a:pt x="787" y="72"/>
                  </a:lnTo>
                  <a:lnTo>
                    <a:pt x="796" y="76"/>
                  </a:lnTo>
                  <a:lnTo>
                    <a:pt x="806" y="81"/>
                  </a:lnTo>
                  <a:lnTo>
                    <a:pt x="824" y="87"/>
                  </a:lnTo>
                  <a:lnTo>
                    <a:pt x="843" y="94"/>
                  </a:lnTo>
                  <a:lnTo>
                    <a:pt x="861" y="100"/>
                  </a:lnTo>
                  <a:lnTo>
                    <a:pt x="881" y="106"/>
                  </a:lnTo>
                  <a:lnTo>
                    <a:pt x="889" y="111"/>
                  </a:lnTo>
                  <a:lnTo>
                    <a:pt x="898" y="115"/>
                  </a:lnTo>
                  <a:lnTo>
                    <a:pt x="905" y="120"/>
                  </a:lnTo>
                  <a:lnTo>
                    <a:pt x="913" y="127"/>
                  </a:lnTo>
                  <a:lnTo>
                    <a:pt x="913" y="127"/>
                  </a:lnTo>
                  <a:lnTo>
                    <a:pt x="924" y="129"/>
                  </a:lnTo>
                  <a:lnTo>
                    <a:pt x="936" y="132"/>
                  </a:lnTo>
                  <a:lnTo>
                    <a:pt x="958" y="142"/>
                  </a:lnTo>
                  <a:lnTo>
                    <a:pt x="979" y="151"/>
                  </a:lnTo>
                  <a:lnTo>
                    <a:pt x="1001" y="160"/>
                  </a:lnTo>
                  <a:lnTo>
                    <a:pt x="1001" y="160"/>
                  </a:lnTo>
                  <a:lnTo>
                    <a:pt x="1023" y="169"/>
                  </a:lnTo>
                  <a:lnTo>
                    <a:pt x="1045" y="176"/>
                  </a:lnTo>
                  <a:lnTo>
                    <a:pt x="1089" y="192"/>
                  </a:lnTo>
                  <a:lnTo>
                    <a:pt x="1089" y="192"/>
                  </a:lnTo>
                  <a:lnTo>
                    <a:pt x="1101" y="197"/>
                  </a:lnTo>
                  <a:lnTo>
                    <a:pt x="1113" y="203"/>
                  </a:lnTo>
                  <a:lnTo>
                    <a:pt x="1126" y="208"/>
                  </a:lnTo>
                  <a:lnTo>
                    <a:pt x="1137" y="212"/>
                  </a:lnTo>
                  <a:lnTo>
                    <a:pt x="1137" y="212"/>
                  </a:lnTo>
                  <a:lnTo>
                    <a:pt x="1148" y="216"/>
                  </a:lnTo>
                  <a:lnTo>
                    <a:pt x="1159" y="217"/>
                  </a:lnTo>
                  <a:lnTo>
                    <a:pt x="1170" y="219"/>
                  </a:lnTo>
                  <a:lnTo>
                    <a:pt x="1179" y="221"/>
                  </a:lnTo>
                  <a:lnTo>
                    <a:pt x="1179" y="221"/>
                  </a:lnTo>
                  <a:lnTo>
                    <a:pt x="1226" y="240"/>
                  </a:lnTo>
                  <a:lnTo>
                    <a:pt x="1250" y="248"/>
                  </a:lnTo>
                  <a:lnTo>
                    <a:pt x="1262" y="251"/>
                  </a:lnTo>
                  <a:lnTo>
                    <a:pt x="1273" y="253"/>
                  </a:lnTo>
                  <a:lnTo>
                    <a:pt x="1273" y="253"/>
                  </a:lnTo>
                  <a:lnTo>
                    <a:pt x="1283" y="257"/>
                  </a:lnTo>
                  <a:lnTo>
                    <a:pt x="1294" y="263"/>
                  </a:lnTo>
                  <a:lnTo>
                    <a:pt x="1314" y="269"/>
                  </a:lnTo>
                  <a:lnTo>
                    <a:pt x="1334" y="275"/>
                  </a:lnTo>
                  <a:lnTo>
                    <a:pt x="1356" y="279"/>
                  </a:lnTo>
                  <a:lnTo>
                    <a:pt x="1400" y="287"/>
                  </a:lnTo>
                  <a:lnTo>
                    <a:pt x="1421" y="294"/>
                  </a:lnTo>
                  <a:lnTo>
                    <a:pt x="1444" y="301"/>
                  </a:lnTo>
                  <a:lnTo>
                    <a:pt x="1444" y="301"/>
                  </a:lnTo>
                  <a:lnTo>
                    <a:pt x="1448" y="312"/>
                  </a:lnTo>
                  <a:lnTo>
                    <a:pt x="1451" y="322"/>
                  </a:lnTo>
                  <a:lnTo>
                    <a:pt x="1452" y="331"/>
                  </a:lnTo>
                  <a:lnTo>
                    <a:pt x="1452" y="345"/>
                  </a:lnTo>
                  <a:lnTo>
                    <a:pt x="1452" y="345"/>
                  </a:lnTo>
                  <a:lnTo>
                    <a:pt x="1447" y="351"/>
                  </a:lnTo>
                  <a:lnTo>
                    <a:pt x="1440" y="356"/>
                  </a:lnTo>
                  <a:lnTo>
                    <a:pt x="1433" y="360"/>
                  </a:lnTo>
                  <a:lnTo>
                    <a:pt x="1425" y="363"/>
                  </a:lnTo>
                  <a:lnTo>
                    <a:pt x="1417" y="366"/>
                  </a:lnTo>
                  <a:lnTo>
                    <a:pt x="1408" y="367"/>
                  </a:lnTo>
                  <a:lnTo>
                    <a:pt x="1389" y="369"/>
                  </a:lnTo>
                  <a:lnTo>
                    <a:pt x="1348" y="371"/>
                  </a:lnTo>
                  <a:lnTo>
                    <a:pt x="1328" y="372"/>
                  </a:lnTo>
                  <a:lnTo>
                    <a:pt x="1308" y="374"/>
                  </a:lnTo>
                  <a:lnTo>
                    <a:pt x="1308" y="374"/>
                  </a:lnTo>
                  <a:lnTo>
                    <a:pt x="1288" y="401"/>
                  </a:lnTo>
                  <a:lnTo>
                    <a:pt x="1270" y="429"/>
                  </a:lnTo>
                  <a:lnTo>
                    <a:pt x="1253" y="458"/>
                  </a:lnTo>
                  <a:lnTo>
                    <a:pt x="1237" y="487"/>
                  </a:lnTo>
                  <a:lnTo>
                    <a:pt x="1205" y="547"/>
                  </a:lnTo>
                  <a:lnTo>
                    <a:pt x="1173" y="605"/>
                  </a:lnTo>
                  <a:lnTo>
                    <a:pt x="1173" y="605"/>
                  </a:lnTo>
                  <a:lnTo>
                    <a:pt x="1191" y="600"/>
                  </a:lnTo>
                  <a:lnTo>
                    <a:pt x="1210" y="594"/>
                  </a:lnTo>
                  <a:lnTo>
                    <a:pt x="1228" y="587"/>
                  </a:lnTo>
                  <a:lnTo>
                    <a:pt x="1249" y="582"/>
                  </a:lnTo>
                  <a:lnTo>
                    <a:pt x="1249" y="582"/>
                  </a:lnTo>
                  <a:lnTo>
                    <a:pt x="1273" y="578"/>
                  </a:lnTo>
                  <a:lnTo>
                    <a:pt x="1298" y="574"/>
                  </a:lnTo>
                  <a:lnTo>
                    <a:pt x="1348" y="568"/>
                  </a:lnTo>
                  <a:lnTo>
                    <a:pt x="1398" y="562"/>
                  </a:lnTo>
                  <a:lnTo>
                    <a:pt x="1421" y="558"/>
                  </a:lnTo>
                  <a:lnTo>
                    <a:pt x="1444" y="553"/>
                  </a:lnTo>
                  <a:lnTo>
                    <a:pt x="1444" y="553"/>
                  </a:lnTo>
                  <a:lnTo>
                    <a:pt x="1449" y="553"/>
                  </a:lnTo>
                  <a:lnTo>
                    <a:pt x="1454" y="554"/>
                  </a:lnTo>
                  <a:lnTo>
                    <a:pt x="1458" y="556"/>
                  </a:lnTo>
                  <a:lnTo>
                    <a:pt x="1463" y="557"/>
                  </a:lnTo>
                  <a:lnTo>
                    <a:pt x="1463" y="557"/>
                  </a:lnTo>
                  <a:lnTo>
                    <a:pt x="1462" y="552"/>
                  </a:lnTo>
                  <a:lnTo>
                    <a:pt x="1461" y="547"/>
                  </a:lnTo>
                  <a:lnTo>
                    <a:pt x="1460" y="542"/>
                  </a:lnTo>
                  <a:lnTo>
                    <a:pt x="1459" y="536"/>
                  </a:lnTo>
                  <a:lnTo>
                    <a:pt x="1459" y="536"/>
                  </a:lnTo>
                  <a:lnTo>
                    <a:pt x="1464" y="499"/>
                  </a:lnTo>
                  <a:lnTo>
                    <a:pt x="1469" y="463"/>
                  </a:lnTo>
                  <a:lnTo>
                    <a:pt x="1475" y="427"/>
                  </a:lnTo>
                  <a:lnTo>
                    <a:pt x="1480" y="390"/>
                  </a:lnTo>
                  <a:lnTo>
                    <a:pt x="1488" y="356"/>
                  </a:lnTo>
                  <a:lnTo>
                    <a:pt x="1492" y="340"/>
                  </a:lnTo>
                  <a:lnTo>
                    <a:pt x="1496" y="324"/>
                  </a:lnTo>
                  <a:lnTo>
                    <a:pt x="1503" y="308"/>
                  </a:lnTo>
                  <a:lnTo>
                    <a:pt x="1509" y="293"/>
                  </a:lnTo>
                  <a:lnTo>
                    <a:pt x="1515" y="279"/>
                  </a:lnTo>
                  <a:lnTo>
                    <a:pt x="1524" y="265"/>
                  </a:lnTo>
                  <a:lnTo>
                    <a:pt x="1524" y="265"/>
                  </a:lnTo>
                  <a:lnTo>
                    <a:pt x="1519" y="259"/>
                  </a:lnTo>
                  <a:lnTo>
                    <a:pt x="1514" y="251"/>
                  </a:lnTo>
                  <a:lnTo>
                    <a:pt x="1511" y="242"/>
                  </a:lnTo>
                  <a:lnTo>
                    <a:pt x="1509" y="234"/>
                  </a:lnTo>
                  <a:lnTo>
                    <a:pt x="1508" y="225"/>
                  </a:lnTo>
                  <a:lnTo>
                    <a:pt x="1509" y="216"/>
                  </a:lnTo>
                  <a:lnTo>
                    <a:pt x="1509" y="206"/>
                  </a:lnTo>
                  <a:lnTo>
                    <a:pt x="1511" y="196"/>
                  </a:lnTo>
                  <a:lnTo>
                    <a:pt x="1515" y="177"/>
                  </a:lnTo>
                  <a:lnTo>
                    <a:pt x="1521" y="157"/>
                  </a:lnTo>
                  <a:lnTo>
                    <a:pt x="1527" y="136"/>
                  </a:lnTo>
                  <a:lnTo>
                    <a:pt x="1533" y="116"/>
                  </a:lnTo>
                  <a:lnTo>
                    <a:pt x="1533" y="116"/>
                  </a:lnTo>
                  <a:lnTo>
                    <a:pt x="1535" y="101"/>
                  </a:lnTo>
                  <a:lnTo>
                    <a:pt x="1538" y="85"/>
                  </a:lnTo>
                  <a:lnTo>
                    <a:pt x="1543" y="52"/>
                  </a:lnTo>
                  <a:lnTo>
                    <a:pt x="1546" y="36"/>
                  </a:lnTo>
                  <a:lnTo>
                    <a:pt x="1552" y="23"/>
                  </a:lnTo>
                  <a:lnTo>
                    <a:pt x="1554" y="18"/>
                  </a:lnTo>
                  <a:lnTo>
                    <a:pt x="1557" y="12"/>
                  </a:lnTo>
                  <a:lnTo>
                    <a:pt x="1561" y="8"/>
                  </a:lnTo>
                  <a:lnTo>
                    <a:pt x="1566" y="5"/>
                  </a:lnTo>
                  <a:lnTo>
                    <a:pt x="1566" y="5"/>
                  </a:lnTo>
                  <a:lnTo>
                    <a:pt x="1572" y="3"/>
                  </a:lnTo>
                  <a:lnTo>
                    <a:pt x="1581" y="2"/>
                  </a:lnTo>
                  <a:lnTo>
                    <a:pt x="1591" y="0"/>
                  </a:lnTo>
                  <a:lnTo>
                    <a:pt x="1601" y="0"/>
                  </a:lnTo>
                  <a:lnTo>
                    <a:pt x="1622" y="3"/>
                  </a:lnTo>
                  <a:lnTo>
                    <a:pt x="1641" y="5"/>
                  </a:lnTo>
                  <a:lnTo>
                    <a:pt x="1641" y="5"/>
                  </a:lnTo>
                  <a:lnTo>
                    <a:pt x="1662" y="9"/>
                  </a:lnTo>
                  <a:lnTo>
                    <a:pt x="1681" y="12"/>
                  </a:lnTo>
                  <a:lnTo>
                    <a:pt x="1727" y="22"/>
                  </a:lnTo>
                  <a:lnTo>
                    <a:pt x="1727" y="22"/>
                  </a:lnTo>
                  <a:lnTo>
                    <a:pt x="1739" y="25"/>
                  </a:lnTo>
                  <a:lnTo>
                    <a:pt x="1751" y="29"/>
                  </a:lnTo>
                  <a:lnTo>
                    <a:pt x="1764" y="35"/>
                  </a:lnTo>
                  <a:lnTo>
                    <a:pt x="1778" y="39"/>
                  </a:lnTo>
                  <a:lnTo>
                    <a:pt x="1778" y="39"/>
                  </a:lnTo>
                  <a:lnTo>
                    <a:pt x="1803" y="45"/>
                  </a:lnTo>
                  <a:lnTo>
                    <a:pt x="1830" y="50"/>
                  </a:lnTo>
                  <a:lnTo>
                    <a:pt x="1857" y="55"/>
                  </a:lnTo>
                  <a:lnTo>
                    <a:pt x="1885" y="59"/>
                  </a:lnTo>
                  <a:lnTo>
                    <a:pt x="1885" y="59"/>
                  </a:lnTo>
                  <a:lnTo>
                    <a:pt x="1898" y="64"/>
                  </a:lnTo>
                  <a:lnTo>
                    <a:pt x="1911" y="68"/>
                  </a:lnTo>
                  <a:lnTo>
                    <a:pt x="1922" y="72"/>
                  </a:lnTo>
                  <a:lnTo>
                    <a:pt x="1935" y="76"/>
                  </a:lnTo>
                  <a:lnTo>
                    <a:pt x="1935" y="76"/>
                  </a:lnTo>
                  <a:lnTo>
                    <a:pt x="1953" y="80"/>
                  </a:lnTo>
                  <a:lnTo>
                    <a:pt x="1972" y="82"/>
                  </a:lnTo>
                  <a:lnTo>
                    <a:pt x="1990" y="83"/>
                  </a:lnTo>
                  <a:lnTo>
                    <a:pt x="2007" y="85"/>
                  </a:lnTo>
                  <a:lnTo>
                    <a:pt x="2007" y="85"/>
                  </a:lnTo>
                  <a:lnTo>
                    <a:pt x="2013" y="87"/>
                  </a:lnTo>
                  <a:lnTo>
                    <a:pt x="2020" y="90"/>
                  </a:lnTo>
                  <a:lnTo>
                    <a:pt x="2025" y="94"/>
                  </a:lnTo>
                  <a:lnTo>
                    <a:pt x="2032" y="96"/>
                  </a:lnTo>
                  <a:lnTo>
                    <a:pt x="2032" y="96"/>
                  </a:lnTo>
                  <a:lnTo>
                    <a:pt x="2037" y="96"/>
                  </a:lnTo>
                  <a:lnTo>
                    <a:pt x="2041" y="96"/>
                  </a:lnTo>
                  <a:lnTo>
                    <a:pt x="2045" y="95"/>
                  </a:lnTo>
                  <a:lnTo>
                    <a:pt x="2051" y="96"/>
                  </a:lnTo>
                  <a:lnTo>
                    <a:pt x="2051" y="96"/>
                  </a:lnTo>
                  <a:lnTo>
                    <a:pt x="2058" y="99"/>
                  </a:lnTo>
                  <a:lnTo>
                    <a:pt x="2067" y="103"/>
                  </a:lnTo>
                  <a:lnTo>
                    <a:pt x="2084" y="113"/>
                  </a:lnTo>
                  <a:lnTo>
                    <a:pt x="2093" y="117"/>
                  </a:lnTo>
                  <a:lnTo>
                    <a:pt x="2101" y="120"/>
                  </a:lnTo>
                  <a:lnTo>
                    <a:pt x="2109" y="123"/>
                  </a:lnTo>
                  <a:lnTo>
                    <a:pt x="2115" y="123"/>
                  </a:lnTo>
                  <a:lnTo>
                    <a:pt x="2115" y="123"/>
                  </a:lnTo>
                  <a:lnTo>
                    <a:pt x="2118" y="129"/>
                  </a:lnTo>
                  <a:lnTo>
                    <a:pt x="2121" y="134"/>
                  </a:lnTo>
                  <a:lnTo>
                    <a:pt x="2130" y="146"/>
                  </a:lnTo>
                  <a:lnTo>
                    <a:pt x="2134" y="151"/>
                  </a:lnTo>
                  <a:lnTo>
                    <a:pt x="2139" y="157"/>
                  </a:lnTo>
                  <a:lnTo>
                    <a:pt x="2141" y="163"/>
                  </a:lnTo>
                  <a:lnTo>
                    <a:pt x="2143" y="171"/>
                  </a:lnTo>
                  <a:lnTo>
                    <a:pt x="2143" y="171"/>
                  </a:lnTo>
                  <a:lnTo>
                    <a:pt x="2143" y="179"/>
                  </a:lnTo>
                  <a:lnTo>
                    <a:pt x="2142" y="188"/>
                  </a:lnTo>
                  <a:lnTo>
                    <a:pt x="2140" y="195"/>
                  </a:lnTo>
                  <a:lnTo>
                    <a:pt x="2135" y="203"/>
                  </a:lnTo>
                  <a:lnTo>
                    <a:pt x="2131" y="209"/>
                  </a:lnTo>
                  <a:lnTo>
                    <a:pt x="2126" y="216"/>
                  </a:lnTo>
                  <a:lnTo>
                    <a:pt x="2115" y="227"/>
                  </a:lnTo>
                  <a:lnTo>
                    <a:pt x="2115" y="227"/>
                  </a:lnTo>
                  <a:lnTo>
                    <a:pt x="2119" y="236"/>
                  </a:lnTo>
                  <a:lnTo>
                    <a:pt x="2124" y="242"/>
                  </a:lnTo>
                  <a:lnTo>
                    <a:pt x="2134" y="255"/>
                  </a:lnTo>
                  <a:lnTo>
                    <a:pt x="2140" y="261"/>
                  </a:lnTo>
                  <a:lnTo>
                    <a:pt x="2143" y="267"/>
                  </a:lnTo>
                  <a:lnTo>
                    <a:pt x="2145" y="275"/>
                  </a:lnTo>
                  <a:lnTo>
                    <a:pt x="2145" y="284"/>
                  </a:lnTo>
                  <a:lnTo>
                    <a:pt x="2145" y="284"/>
                  </a:lnTo>
                  <a:lnTo>
                    <a:pt x="2143" y="290"/>
                  </a:lnTo>
                  <a:lnTo>
                    <a:pt x="2141" y="296"/>
                  </a:lnTo>
                  <a:lnTo>
                    <a:pt x="2131" y="310"/>
                  </a:lnTo>
                  <a:lnTo>
                    <a:pt x="2120" y="325"/>
                  </a:lnTo>
                  <a:lnTo>
                    <a:pt x="2112" y="341"/>
                  </a:lnTo>
                  <a:lnTo>
                    <a:pt x="2112" y="341"/>
                  </a:lnTo>
                  <a:lnTo>
                    <a:pt x="2097" y="370"/>
                  </a:lnTo>
                  <a:lnTo>
                    <a:pt x="2084" y="398"/>
                  </a:lnTo>
                  <a:lnTo>
                    <a:pt x="2084" y="398"/>
                  </a:lnTo>
                  <a:lnTo>
                    <a:pt x="2079" y="414"/>
                  </a:lnTo>
                  <a:lnTo>
                    <a:pt x="2074" y="430"/>
                  </a:lnTo>
                  <a:lnTo>
                    <a:pt x="2070" y="445"/>
                  </a:lnTo>
                  <a:lnTo>
                    <a:pt x="2065" y="461"/>
                  </a:lnTo>
                  <a:lnTo>
                    <a:pt x="2065" y="461"/>
                  </a:lnTo>
                  <a:lnTo>
                    <a:pt x="2061" y="467"/>
                  </a:lnTo>
                  <a:lnTo>
                    <a:pt x="2057" y="474"/>
                  </a:lnTo>
                  <a:lnTo>
                    <a:pt x="2054" y="481"/>
                  </a:lnTo>
                  <a:lnTo>
                    <a:pt x="2051" y="488"/>
                  </a:lnTo>
                  <a:lnTo>
                    <a:pt x="2051" y="488"/>
                  </a:lnTo>
                  <a:lnTo>
                    <a:pt x="2048" y="496"/>
                  </a:lnTo>
                  <a:lnTo>
                    <a:pt x="2046" y="505"/>
                  </a:lnTo>
                  <a:lnTo>
                    <a:pt x="2042" y="524"/>
                  </a:lnTo>
                  <a:lnTo>
                    <a:pt x="2042" y="524"/>
                  </a:lnTo>
                  <a:lnTo>
                    <a:pt x="2033" y="550"/>
                  </a:lnTo>
                  <a:lnTo>
                    <a:pt x="2023" y="578"/>
                  </a:lnTo>
                  <a:lnTo>
                    <a:pt x="2014" y="604"/>
                  </a:lnTo>
                  <a:lnTo>
                    <a:pt x="2010" y="617"/>
                  </a:lnTo>
                  <a:lnTo>
                    <a:pt x="2008" y="631"/>
                  </a:lnTo>
                  <a:lnTo>
                    <a:pt x="2008" y="631"/>
                  </a:lnTo>
                  <a:lnTo>
                    <a:pt x="2007" y="648"/>
                  </a:lnTo>
                  <a:lnTo>
                    <a:pt x="2007" y="668"/>
                  </a:lnTo>
                  <a:lnTo>
                    <a:pt x="2007" y="707"/>
                  </a:lnTo>
                  <a:lnTo>
                    <a:pt x="2007" y="746"/>
                  </a:lnTo>
                  <a:lnTo>
                    <a:pt x="2006" y="765"/>
                  </a:lnTo>
                  <a:lnTo>
                    <a:pt x="2005" y="784"/>
                  </a:lnTo>
                  <a:lnTo>
                    <a:pt x="2005" y="784"/>
                  </a:lnTo>
                  <a:lnTo>
                    <a:pt x="1999" y="833"/>
                  </a:lnTo>
                  <a:lnTo>
                    <a:pt x="1997" y="887"/>
                  </a:lnTo>
                  <a:lnTo>
                    <a:pt x="1995" y="942"/>
                  </a:lnTo>
                  <a:lnTo>
                    <a:pt x="1995" y="997"/>
                  </a:lnTo>
                  <a:lnTo>
                    <a:pt x="1995" y="1110"/>
                  </a:lnTo>
                  <a:lnTo>
                    <a:pt x="1996" y="1216"/>
                  </a:lnTo>
                  <a:lnTo>
                    <a:pt x="1996" y="1216"/>
                  </a:lnTo>
                  <a:lnTo>
                    <a:pt x="1995" y="1245"/>
                  </a:lnTo>
                  <a:lnTo>
                    <a:pt x="1994" y="1279"/>
                  </a:lnTo>
                  <a:lnTo>
                    <a:pt x="1994" y="1279"/>
                  </a:lnTo>
                  <a:lnTo>
                    <a:pt x="1993" y="1311"/>
                  </a:lnTo>
                  <a:lnTo>
                    <a:pt x="1992" y="1324"/>
                  </a:lnTo>
                  <a:lnTo>
                    <a:pt x="1990" y="1336"/>
                  </a:lnTo>
                  <a:lnTo>
                    <a:pt x="1985" y="1345"/>
                  </a:lnTo>
                  <a:lnTo>
                    <a:pt x="1982" y="1350"/>
                  </a:lnTo>
                  <a:lnTo>
                    <a:pt x="1978" y="1354"/>
                  </a:lnTo>
                  <a:lnTo>
                    <a:pt x="1974" y="1357"/>
                  </a:lnTo>
                  <a:lnTo>
                    <a:pt x="1968" y="1360"/>
                  </a:lnTo>
                  <a:lnTo>
                    <a:pt x="1955" y="1368"/>
                  </a:lnTo>
                  <a:lnTo>
                    <a:pt x="1955" y="1368"/>
                  </a:lnTo>
                  <a:lnTo>
                    <a:pt x="1946" y="1367"/>
                  </a:lnTo>
                  <a:lnTo>
                    <a:pt x="1939" y="1366"/>
                  </a:lnTo>
                  <a:lnTo>
                    <a:pt x="1934" y="1366"/>
                  </a:lnTo>
                  <a:lnTo>
                    <a:pt x="1927" y="1368"/>
                  </a:lnTo>
                  <a:lnTo>
                    <a:pt x="1927" y="1368"/>
                  </a:lnTo>
                  <a:lnTo>
                    <a:pt x="1924" y="1362"/>
                  </a:lnTo>
                  <a:lnTo>
                    <a:pt x="1921" y="1359"/>
                  </a:lnTo>
                  <a:lnTo>
                    <a:pt x="1915" y="1355"/>
                  </a:lnTo>
                  <a:lnTo>
                    <a:pt x="1900" y="1346"/>
                  </a:lnTo>
                  <a:lnTo>
                    <a:pt x="1900" y="1346"/>
                  </a:lnTo>
                  <a:lnTo>
                    <a:pt x="1898" y="1322"/>
                  </a:lnTo>
                  <a:lnTo>
                    <a:pt x="1898" y="1296"/>
                  </a:lnTo>
                  <a:lnTo>
                    <a:pt x="1898" y="1270"/>
                  </a:lnTo>
                  <a:lnTo>
                    <a:pt x="1899" y="1244"/>
                  </a:lnTo>
                  <a:lnTo>
                    <a:pt x="1902" y="1188"/>
                  </a:lnTo>
                  <a:lnTo>
                    <a:pt x="1906" y="1131"/>
                  </a:lnTo>
                  <a:lnTo>
                    <a:pt x="1911" y="1074"/>
                  </a:lnTo>
                  <a:lnTo>
                    <a:pt x="1913" y="1019"/>
                  </a:lnTo>
                  <a:lnTo>
                    <a:pt x="1913" y="992"/>
                  </a:lnTo>
                  <a:lnTo>
                    <a:pt x="1913" y="965"/>
                  </a:lnTo>
                  <a:lnTo>
                    <a:pt x="1911" y="941"/>
                  </a:lnTo>
                  <a:lnTo>
                    <a:pt x="1907" y="916"/>
                  </a:lnTo>
                  <a:lnTo>
                    <a:pt x="1907" y="916"/>
                  </a:lnTo>
                  <a:lnTo>
                    <a:pt x="1822" y="944"/>
                  </a:lnTo>
                  <a:lnTo>
                    <a:pt x="1736" y="973"/>
                  </a:lnTo>
                  <a:lnTo>
                    <a:pt x="1694" y="988"/>
                  </a:lnTo>
                  <a:lnTo>
                    <a:pt x="1652" y="1004"/>
                  </a:lnTo>
                  <a:lnTo>
                    <a:pt x="1612" y="1019"/>
                  </a:lnTo>
                  <a:lnTo>
                    <a:pt x="1572" y="1036"/>
                  </a:lnTo>
                  <a:lnTo>
                    <a:pt x="1572" y="1036"/>
                  </a:lnTo>
                  <a:lnTo>
                    <a:pt x="1565" y="1035"/>
                  </a:lnTo>
                  <a:lnTo>
                    <a:pt x="1558" y="1036"/>
                  </a:lnTo>
                  <a:lnTo>
                    <a:pt x="1553" y="1038"/>
                  </a:lnTo>
                  <a:lnTo>
                    <a:pt x="1548" y="1040"/>
                  </a:lnTo>
                  <a:lnTo>
                    <a:pt x="1537" y="1047"/>
                  </a:lnTo>
                  <a:lnTo>
                    <a:pt x="1531" y="1050"/>
                  </a:lnTo>
                  <a:lnTo>
                    <a:pt x="1526" y="1053"/>
                  </a:lnTo>
                  <a:lnTo>
                    <a:pt x="1526" y="1053"/>
                  </a:lnTo>
                  <a:lnTo>
                    <a:pt x="1521" y="1053"/>
                  </a:lnTo>
                  <a:lnTo>
                    <a:pt x="1516" y="1054"/>
                  </a:lnTo>
                  <a:lnTo>
                    <a:pt x="1513" y="1054"/>
                  </a:lnTo>
                  <a:lnTo>
                    <a:pt x="1509" y="1055"/>
                  </a:lnTo>
                  <a:lnTo>
                    <a:pt x="1509" y="1055"/>
                  </a:lnTo>
                  <a:lnTo>
                    <a:pt x="1497" y="1059"/>
                  </a:lnTo>
                  <a:lnTo>
                    <a:pt x="1490" y="1065"/>
                  </a:lnTo>
                  <a:lnTo>
                    <a:pt x="1483" y="1070"/>
                  </a:lnTo>
                  <a:lnTo>
                    <a:pt x="1480" y="1075"/>
                  </a:lnTo>
                  <a:lnTo>
                    <a:pt x="1478" y="1083"/>
                  </a:lnTo>
                  <a:lnTo>
                    <a:pt x="1476" y="1090"/>
                  </a:lnTo>
                  <a:lnTo>
                    <a:pt x="1474" y="1113"/>
                  </a:lnTo>
                  <a:lnTo>
                    <a:pt x="1474" y="1113"/>
                  </a:lnTo>
                  <a:lnTo>
                    <a:pt x="1472" y="1120"/>
                  </a:lnTo>
                  <a:lnTo>
                    <a:pt x="1469" y="1127"/>
                  </a:lnTo>
                  <a:lnTo>
                    <a:pt x="1468" y="1133"/>
                  </a:lnTo>
                  <a:lnTo>
                    <a:pt x="1467" y="1141"/>
                  </a:lnTo>
                  <a:lnTo>
                    <a:pt x="1467" y="1141"/>
                  </a:lnTo>
                  <a:lnTo>
                    <a:pt x="1458" y="1293"/>
                  </a:lnTo>
                  <a:lnTo>
                    <a:pt x="1453" y="1371"/>
                  </a:lnTo>
                  <a:lnTo>
                    <a:pt x="1448" y="1447"/>
                  </a:lnTo>
                  <a:lnTo>
                    <a:pt x="1448" y="1447"/>
                  </a:lnTo>
                  <a:lnTo>
                    <a:pt x="1444" y="1487"/>
                  </a:lnTo>
                  <a:lnTo>
                    <a:pt x="1444" y="1506"/>
                  </a:lnTo>
                  <a:lnTo>
                    <a:pt x="1445" y="1516"/>
                  </a:lnTo>
                  <a:lnTo>
                    <a:pt x="1446" y="1525"/>
                  </a:lnTo>
                  <a:lnTo>
                    <a:pt x="1446" y="1525"/>
                  </a:lnTo>
                  <a:lnTo>
                    <a:pt x="1440" y="1532"/>
                  </a:lnTo>
                  <a:lnTo>
                    <a:pt x="1435" y="1538"/>
                  </a:lnTo>
                  <a:lnTo>
                    <a:pt x="1429" y="1543"/>
                  </a:lnTo>
                  <a:lnTo>
                    <a:pt x="1422" y="1549"/>
                  </a:lnTo>
                  <a:lnTo>
                    <a:pt x="1415" y="1553"/>
                  </a:lnTo>
                  <a:lnTo>
                    <a:pt x="1406" y="1557"/>
                  </a:lnTo>
                  <a:lnTo>
                    <a:pt x="1389" y="1565"/>
                  </a:lnTo>
                  <a:lnTo>
                    <a:pt x="1389" y="1565"/>
                  </a:lnTo>
                  <a:lnTo>
                    <a:pt x="1386" y="1559"/>
                  </a:lnTo>
                  <a:lnTo>
                    <a:pt x="1381" y="1556"/>
                  </a:lnTo>
                  <a:lnTo>
                    <a:pt x="1369" y="1549"/>
                  </a:lnTo>
                  <a:lnTo>
                    <a:pt x="1356" y="1540"/>
                  </a:lnTo>
                  <a:lnTo>
                    <a:pt x="1352" y="1536"/>
                  </a:lnTo>
                  <a:lnTo>
                    <a:pt x="1347" y="1531"/>
                  </a:lnTo>
                  <a:lnTo>
                    <a:pt x="1347" y="1531"/>
                  </a:lnTo>
                  <a:lnTo>
                    <a:pt x="1347" y="1528"/>
                  </a:lnTo>
                  <a:lnTo>
                    <a:pt x="1346" y="1522"/>
                  </a:lnTo>
                  <a:lnTo>
                    <a:pt x="1343" y="1510"/>
                  </a:lnTo>
                  <a:lnTo>
                    <a:pt x="1343" y="1510"/>
                  </a:lnTo>
                  <a:lnTo>
                    <a:pt x="1344" y="1505"/>
                  </a:lnTo>
                  <a:lnTo>
                    <a:pt x="1345" y="1502"/>
                  </a:lnTo>
                  <a:lnTo>
                    <a:pt x="1347" y="1498"/>
                  </a:lnTo>
                  <a:lnTo>
                    <a:pt x="1349" y="1493"/>
                  </a:lnTo>
                  <a:lnTo>
                    <a:pt x="1349" y="1493"/>
                  </a:lnTo>
                  <a:lnTo>
                    <a:pt x="1351" y="1482"/>
                  </a:lnTo>
                  <a:lnTo>
                    <a:pt x="1352" y="1469"/>
                  </a:lnTo>
                  <a:lnTo>
                    <a:pt x="1354" y="1443"/>
                  </a:lnTo>
                  <a:lnTo>
                    <a:pt x="1354" y="1443"/>
                  </a:lnTo>
                  <a:lnTo>
                    <a:pt x="1356" y="1417"/>
                  </a:lnTo>
                  <a:lnTo>
                    <a:pt x="1358" y="1390"/>
                  </a:lnTo>
                  <a:lnTo>
                    <a:pt x="1358" y="1390"/>
                  </a:lnTo>
                  <a:lnTo>
                    <a:pt x="1362" y="1276"/>
                  </a:lnTo>
                  <a:lnTo>
                    <a:pt x="1367" y="1162"/>
                  </a:lnTo>
                  <a:lnTo>
                    <a:pt x="1367" y="1162"/>
                  </a:lnTo>
                  <a:lnTo>
                    <a:pt x="1369" y="1129"/>
                  </a:lnTo>
                  <a:lnTo>
                    <a:pt x="1370" y="1114"/>
                  </a:lnTo>
                  <a:lnTo>
                    <a:pt x="1371" y="1099"/>
                  </a:lnTo>
                  <a:lnTo>
                    <a:pt x="1371" y="1099"/>
                  </a:lnTo>
                  <a:lnTo>
                    <a:pt x="1371" y="1072"/>
                  </a:lnTo>
                  <a:lnTo>
                    <a:pt x="1370" y="1060"/>
                  </a:lnTo>
                  <a:lnTo>
                    <a:pt x="1368" y="1050"/>
                  </a:lnTo>
                  <a:lnTo>
                    <a:pt x="1364" y="1040"/>
                  </a:lnTo>
                  <a:lnTo>
                    <a:pt x="1360" y="1032"/>
                  </a:lnTo>
                  <a:lnTo>
                    <a:pt x="1354" y="1023"/>
                  </a:lnTo>
                  <a:lnTo>
                    <a:pt x="1345" y="1014"/>
                  </a:lnTo>
                  <a:lnTo>
                    <a:pt x="1345" y="1014"/>
                  </a:lnTo>
                  <a:lnTo>
                    <a:pt x="1318" y="995"/>
                  </a:lnTo>
                  <a:lnTo>
                    <a:pt x="1291" y="978"/>
                  </a:lnTo>
                  <a:lnTo>
                    <a:pt x="1262" y="961"/>
                  </a:lnTo>
                  <a:lnTo>
                    <a:pt x="1232" y="944"/>
                  </a:lnTo>
                  <a:lnTo>
                    <a:pt x="1203" y="927"/>
                  </a:lnTo>
                  <a:lnTo>
                    <a:pt x="1174" y="910"/>
                  </a:lnTo>
                  <a:lnTo>
                    <a:pt x="1146" y="891"/>
                  </a:lnTo>
                  <a:lnTo>
                    <a:pt x="1133" y="882"/>
                  </a:lnTo>
                  <a:lnTo>
                    <a:pt x="1120" y="872"/>
                  </a:lnTo>
                  <a:lnTo>
                    <a:pt x="1120" y="872"/>
                  </a:lnTo>
                  <a:lnTo>
                    <a:pt x="1117" y="923"/>
                  </a:lnTo>
                  <a:lnTo>
                    <a:pt x="1115" y="974"/>
                  </a:lnTo>
                  <a:lnTo>
                    <a:pt x="1114" y="1023"/>
                  </a:lnTo>
                  <a:lnTo>
                    <a:pt x="1114" y="1071"/>
                  </a:lnTo>
                  <a:lnTo>
                    <a:pt x="1115" y="1168"/>
                  </a:lnTo>
                  <a:lnTo>
                    <a:pt x="1118" y="1265"/>
                  </a:lnTo>
                  <a:lnTo>
                    <a:pt x="1118" y="1265"/>
                  </a:lnTo>
                  <a:lnTo>
                    <a:pt x="1118" y="1274"/>
                  </a:lnTo>
                  <a:lnTo>
                    <a:pt x="1116" y="1282"/>
                  </a:lnTo>
                  <a:lnTo>
                    <a:pt x="1115" y="1292"/>
                  </a:lnTo>
                  <a:lnTo>
                    <a:pt x="1114" y="1300"/>
                  </a:lnTo>
                  <a:lnTo>
                    <a:pt x="1114" y="1300"/>
                  </a:lnTo>
                  <a:lnTo>
                    <a:pt x="1115" y="1307"/>
                  </a:lnTo>
                  <a:lnTo>
                    <a:pt x="1116" y="1313"/>
                  </a:lnTo>
                  <a:lnTo>
                    <a:pt x="1118" y="1320"/>
                  </a:lnTo>
                  <a:lnTo>
                    <a:pt x="1118" y="1325"/>
                  </a:lnTo>
                  <a:lnTo>
                    <a:pt x="1118" y="1325"/>
                  </a:lnTo>
                  <a:lnTo>
                    <a:pt x="1118" y="1344"/>
                  </a:lnTo>
                  <a:lnTo>
                    <a:pt x="1116" y="1365"/>
                  </a:lnTo>
                  <a:lnTo>
                    <a:pt x="1114" y="1384"/>
                  </a:lnTo>
                  <a:lnTo>
                    <a:pt x="1112" y="1403"/>
                  </a:lnTo>
                  <a:lnTo>
                    <a:pt x="1112" y="1403"/>
                  </a:lnTo>
                  <a:lnTo>
                    <a:pt x="1113" y="1466"/>
                  </a:lnTo>
                  <a:lnTo>
                    <a:pt x="1114" y="1529"/>
                  </a:lnTo>
                  <a:lnTo>
                    <a:pt x="1118" y="1663"/>
                  </a:lnTo>
                  <a:lnTo>
                    <a:pt x="1118" y="1663"/>
                  </a:lnTo>
                  <a:lnTo>
                    <a:pt x="1126" y="1668"/>
                  </a:lnTo>
                  <a:lnTo>
                    <a:pt x="1131" y="1673"/>
                  </a:lnTo>
                  <a:lnTo>
                    <a:pt x="1143" y="1684"/>
                  </a:lnTo>
                  <a:lnTo>
                    <a:pt x="1154" y="1694"/>
                  </a:lnTo>
                  <a:lnTo>
                    <a:pt x="1164" y="1705"/>
                  </a:lnTo>
                  <a:lnTo>
                    <a:pt x="1164" y="1705"/>
                  </a:lnTo>
                  <a:lnTo>
                    <a:pt x="1165" y="1708"/>
                  </a:lnTo>
                  <a:lnTo>
                    <a:pt x="1164" y="1714"/>
                  </a:lnTo>
                  <a:lnTo>
                    <a:pt x="1162" y="1725"/>
                  </a:lnTo>
                  <a:lnTo>
                    <a:pt x="1158" y="1737"/>
                  </a:lnTo>
                  <a:lnTo>
                    <a:pt x="1155" y="1741"/>
                  </a:lnTo>
                  <a:lnTo>
                    <a:pt x="1152" y="1745"/>
                  </a:lnTo>
                  <a:lnTo>
                    <a:pt x="1152" y="1745"/>
                  </a:lnTo>
                  <a:lnTo>
                    <a:pt x="1148" y="1748"/>
                  </a:lnTo>
                  <a:lnTo>
                    <a:pt x="1142" y="1752"/>
                  </a:lnTo>
                  <a:lnTo>
                    <a:pt x="1124" y="1760"/>
                  </a:lnTo>
                  <a:lnTo>
                    <a:pt x="1101" y="1767"/>
                  </a:lnTo>
                  <a:lnTo>
                    <a:pt x="1088" y="1770"/>
                  </a:lnTo>
                  <a:lnTo>
                    <a:pt x="1074" y="1774"/>
                  </a:lnTo>
                  <a:lnTo>
                    <a:pt x="1061" y="1775"/>
                  </a:lnTo>
                  <a:lnTo>
                    <a:pt x="1048" y="1776"/>
                  </a:lnTo>
                  <a:lnTo>
                    <a:pt x="1035" y="1776"/>
                  </a:lnTo>
                  <a:lnTo>
                    <a:pt x="1023" y="1775"/>
                  </a:lnTo>
                  <a:lnTo>
                    <a:pt x="1012" y="1771"/>
                  </a:lnTo>
                  <a:lnTo>
                    <a:pt x="1003" y="1767"/>
                  </a:lnTo>
                  <a:lnTo>
                    <a:pt x="998" y="1765"/>
                  </a:lnTo>
                  <a:lnTo>
                    <a:pt x="994" y="1762"/>
                  </a:lnTo>
                  <a:lnTo>
                    <a:pt x="991" y="1758"/>
                  </a:lnTo>
                  <a:lnTo>
                    <a:pt x="989" y="1753"/>
                  </a:lnTo>
                  <a:lnTo>
                    <a:pt x="989" y="1753"/>
                  </a:lnTo>
                  <a:lnTo>
                    <a:pt x="986" y="1748"/>
                  </a:lnTo>
                  <a:lnTo>
                    <a:pt x="984" y="1743"/>
                  </a:lnTo>
                  <a:lnTo>
                    <a:pt x="983" y="1736"/>
                  </a:lnTo>
                  <a:lnTo>
                    <a:pt x="983" y="1730"/>
                  </a:lnTo>
                  <a:lnTo>
                    <a:pt x="983" y="1723"/>
                  </a:lnTo>
                  <a:lnTo>
                    <a:pt x="984" y="1717"/>
                  </a:lnTo>
                  <a:lnTo>
                    <a:pt x="986" y="1710"/>
                  </a:lnTo>
                  <a:lnTo>
                    <a:pt x="989" y="1704"/>
                  </a:lnTo>
                  <a:lnTo>
                    <a:pt x="993" y="1698"/>
                  </a:lnTo>
                  <a:lnTo>
                    <a:pt x="996" y="1692"/>
                  </a:lnTo>
                  <a:lnTo>
                    <a:pt x="1001" y="1688"/>
                  </a:lnTo>
                  <a:lnTo>
                    <a:pt x="1007" y="1684"/>
                  </a:lnTo>
                  <a:lnTo>
                    <a:pt x="1013" y="1682"/>
                  </a:lnTo>
                  <a:lnTo>
                    <a:pt x="1021" y="1679"/>
                  </a:lnTo>
                  <a:lnTo>
                    <a:pt x="1028" y="1678"/>
                  </a:lnTo>
                  <a:lnTo>
                    <a:pt x="1037" y="1678"/>
                  </a:lnTo>
                  <a:lnTo>
                    <a:pt x="1037" y="1678"/>
                  </a:lnTo>
                  <a:lnTo>
                    <a:pt x="1039" y="1632"/>
                  </a:lnTo>
                  <a:lnTo>
                    <a:pt x="1040" y="1585"/>
                  </a:lnTo>
                  <a:lnTo>
                    <a:pt x="1040" y="1538"/>
                  </a:lnTo>
                  <a:lnTo>
                    <a:pt x="1039" y="1491"/>
                  </a:lnTo>
                  <a:lnTo>
                    <a:pt x="1036" y="1396"/>
                  </a:lnTo>
                  <a:lnTo>
                    <a:pt x="1030" y="1300"/>
                  </a:lnTo>
                  <a:lnTo>
                    <a:pt x="1030" y="1300"/>
                  </a:lnTo>
                  <a:lnTo>
                    <a:pt x="1022" y="1297"/>
                  </a:lnTo>
                  <a:lnTo>
                    <a:pt x="1013" y="1295"/>
                  </a:lnTo>
                  <a:lnTo>
                    <a:pt x="1010" y="1295"/>
                  </a:lnTo>
                  <a:lnTo>
                    <a:pt x="1007" y="1295"/>
                  </a:lnTo>
                  <a:lnTo>
                    <a:pt x="1004" y="1296"/>
                  </a:lnTo>
                  <a:lnTo>
                    <a:pt x="1001" y="1298"/>
                  </a:lnTo>
                  <a:lnTo>
                    <a:pt x="1001" y="1298"/>
                  </a:lnTo>
                  <a:lnTo>
                    <a:pt x="995" y="1295"/>
                  </a:lnTo>
                  <a:lnTo>
                    <a:pt x="991" y="1292"/>
                  </a:lnTo>
                  <a:lnTo>
                    <a:pt x="985" y="1286"/>
                  </a:lnTo>
                  <a:lnTo>
                    <a:pt x="980" y="1281"/>
                  </a:lnTo>
                  <a:lnTo>
                    <a:pt x="976" y="1278"/>
                  </a:lnTo>
                  <a:lnTo>
                    <a:pt x="969" y="1275"/>
                  </a:lnTo>
                  <a:lnTo>
                    <a:pt x="969" y="1275"/>
                  </a:lnTo>
                  <a:lnTo>
                    <a:pt x="969" y="1270"/>
                  </a:lnTo>
                  <a:lnTo>
                    <a:pt x="970" y="1265"/>
                  </a:lnTo>
                  <a:lnTo>
                    <a:pt x="973" y="1255"/>
                  </a:lnTo>
                  <a:lnTo>
                    <a:pt x="977" y="1246"/>
                  </a:lnTo>
                  <a:lnTo>
                    <a:pt x="980" y="1235"/>
                  </a:lnTo>
                  <a:lnTo>
                    <a:pt x="980" y="1235"/>
                  </a:lnTo>
                  <a:lnTo>
                    <a:pt x="982" y="1220"/>
                  </a:lnTo>
                  <a:lnTo>
                    <a:pt x="984" y="1203"/>
                  </a:lnTo>
                  <a:lnTo>
                    <a:pt x="986" y="1169"/>
                  </a:lnTo>
                  <a:lnTo>
                    <a:pt x="988" y="1133"/>
                  </a:lnTo>
                  <a:lnTo>
                    <a:pt x="991" y="1099"/>
                  </a:lnTo>
                  <a:lnTo>
                    <a:pt x="991" y="1099"/>
                  </a:lnTo>
                  <a:lnTo>
                    <a:pt x="994" y="1075"/>
                  </a:lnTo>
                  <a:lnTo>
                    <a:pt x="996" y="1063"/>
                  </a:lnTo>
                  <a:lnTo>
                    <a:pt x="997" y="1047"/>
                  </a:lnTo>
                  <a:lnTo>
                    <a:pt x="997" y="1047"/>
                  </a:lnTo>
                  <a:lnTo>
                    <a:pt x="998" y="1025"/>
                  </a:lnTo>
                  <a:lnTo>
                    <a:pt x="1000" y="1003"/>
                  </a:lnTo>
                  <a:lnTo>
                    <a:pt x="1007" y="956"/>
                  </a:lnTo>
                  <a:lnTo>
                    <a:pt x="1014" y="908"/>
                  </a:lnTo>
                  <a:lnTo>
                    <a:pt x="1018" y="886"/>
                  </a:lnTo>
                  <a:lnTo>
                    <a:pt x="1020" y="866"/>
                  </a:lnTo>
                  <a:lnTo>
                    <a:pt x="1020" y="866"/>
                  </a:lnTo>
                  <a:lnTo>
                    <a:pt x="1021" y="854"/>
                  </a:lnTo>
                  <a:lnTo>
                    <a:pt x="1020" y="842"/>
                  </a:lnTo>
                  <a:lnTo>
                    <a:pt x="1020" y="829"/>
                  </a:lnTo>
                  <a:lnTo>
                    <a:pt x="1020" y="817"/>
                  </a:lnTo>
                  <a:lnTo>
                    <a:pt x="1020" y="817"/>
                  </a:lnTo>
                  <a:lnTo>
                    <a:pt x="1022" y="807"/>
                  </a:lnTo>
                  <a:lnTo>
                    <a:pt x="1023" y="796"/>
                  </a:lnTo>
                  <a:lnTo>
                    <a:pt x="1028" y="774"/>
                  </a:lnTo>
                  <a:lnTo>
                    <a:pt x="1030" y="762"/>
                  </a:lnTo>
                  <a:lnTo>
                    <a:pt x="1033" y="749"/>
                  </a:lnTo>
                  <a:lnTo>
                    <a:pt x="1033" y="736"/>
                  </a:lnTo>
                  <a:lnTo>
                    <a:pt x="1033" y="723"/>
                  </a:lnTo>
                  <a:lnTo>
                    <a:pt x="1033" y="723"/>
                  </a:lnTo>
                  <a:lnTo>
                    <a:pt x="1036" y="721"/>
                  </a:lnTo>
                  <a:lnTo>
                    <a:pt x="1038" y="718"/>
                  </a:lnTo>
                  <a:lnTo>
                    <a:pt x="1039" y="715"/>
                  </a:lnTo>
                  <a:lnTo>
                    <a:pt x="1040" y="711"/>
                  </a:lnTo>
                  <a:lnTo>
                    <a:pt x="1041" y="695"/>
                  </a:lnTo>
                  <a:lnTo>
                    <a:pt x="1041" y="695"/>
                  </a:lnTo>
                  <a:lnTo>
                    <a:pt x="1007" y="699"/>
                  </a:lnTo>
                  <a:lnTo>
                    <a:pt x="974" y="702"/>
                  </a:lnTo>
                  <a:lnTo>
                    <a:pt x="942" y="705"/>
                  </a:lnTo>
                  <a:lnTo>
                    <a:pt x="908" y="708"/>
                  </a:lnTo>
                  <a:lnTo>
                    <a:pt x="908" y="708"/>
                  </a:lnTo>
                  <a:lnTo>
                    <a:pt x="871" y="711"/>
                  </a:lnTo>
                  <a:lnTo>
                    <a:pt x="832" y="717"/>
                  </a:lnTo>
                  <a:lnTo>
                    <a:pt x="751" y="730"/>
                  </a:lnTo>
                  <a:lnTo>
                    <a:pt x="751" y="730"/>
                  </a:lnTo>
                  <a:lnTo>
                    <a:pt x="753" y="829"/>
                  </a:lnTo>
                  <a:lnTo>
                    <a:pt x="755" y="928"/>
                  </a:lnTo>
                  <a:lnTo>
                    <a:pt x="755" y="976"/>
                  </a:lnTo>
                  <a:lnTo>
                    <a:pt x="754" y="1024"/>
                  </a:lnTo>
                  <a:lnTo>
                    <a:pt x="751" y="1072"/>
                  </a:lnTo>
                  <a:lnTo>
                    <a:pt x="747" y="1119"/>
                  </a:lnTo>
                  <a:lnTo>
                    <a:pt x="747" y="1119"/>
                  </a:lnTo>
                  <a:lnTo>
                    <a:pt x="754" y="1128"/>
                  </a:lnTo>
                  <a:lnTo>
                    <a:pt x="763" y="1135"/>
                  </a:lnTo>
                  <a:lnTo>
                    <a:pt x="771" y="1144"/>
                  </a:lnTo>
                  <a:lnTo>
                    <a:pt x="779" y="1153"/>
                  </a:lnTo>
                  <a:lnTo>
                    <a:pt x="783" y="1157"/>
                  </a:lnTo>
                  <a:lnTo>
                    <a:pt x="785" y="1162"/>
                  </a:lnTo>
                  <a:lnTo>
                    <a:pt x="787" y="1168"/>
                  </a:lnTo>
                  <a:lnTo>
                    <a:pt x="788" y="1174"/>
                  </a:lnTo>
                  <a:lnTo>
                    <a:pt x="789" y="1180"/>
                  </a:lnTo>
                  <a:lnTo>
                    <a:pt x="789" y="1187"/>
                  </a:lnTo>
                  <a:lnTo>
                    <a:pt x="787" y="1195"/>
                  </a:lnTo>
                  <a:lnTo>
                    <a:pt x="785" y="1204"/>
                  </a:lnTo>
                  <a:lnTo>
                    <a:pt x="785" y="1204"/>
                  </a:lnTo>
                  <a:lnTo>
                    <a:pt x="780" y="1208"/>
                  </a:lnTo>
                  <a:lnTo>
                    <a:pt x="773" y="1211"/>
                  </a:lnTo>
                  <a:lnTo>
                    <a:pt x="768" y="1214"/>
                  </a:lnTo>
                  <a:lnTo>
                    <a:pt x="762" y="1216"/>
                  </a:lnTo>
                  <a:lnTo>
                    <a:pt x="755" y="1217"/>
                  </a:lnTo>
                  <a:lnTo>
                    <a:pt x="748" y="1217"/>
                  </a:lnTo>
                  <a:lnTo>
                    <a:pt x="734" y="1216"/>
                  </a:lnTo>
                  <a:lnTo>
                    <a:pt x="704" y="1211"/>
                  </a:lnTo>
                  <a:lnTo>
                    <a:pt x="688" y="1209"/>
                  </a:lnTo>
                  <a:lnTo>
                    <a:pt x="672" y="1210"/>
                  </a:lnTo>
                  <a:lnTo>
                    <a:pt x="672" y="1210"/>
                  </a:lnTo>
                  <a:lnTo>
                    <a:pt x="662" y="1204"/>
                  </a:lnTo>
                  <a:lnTo>
                    <a:pt x="652" y="1198"/>
                  </a:lnTo>
                  <a:lnTo>
                    <a:pt x="652" y="1198"/>
                  </a:lnTo>
                  <a:lnTo>
                    <a:pt x="650" y="1186"/>
                  </a:lnTo>
                  <a:lnTo>
                    <a:pt x="650" y="1175"/>
                  </a:lnTo>
                  <a:lnTo>
                    <a:pt x="651" y="1163"/>
                  </a:lnTo>
                  <a:lnTo>
                    <a:pt x="654" y="1154"/>
                  </a:lnTo>
                  <a:lnTo>
                    <a:pt x="658" y="1144"/>
                  </a:lnTo>
                  <a:lnTo>
                    <a:pt x="660" y="1141"/>
                  </a:lnTo>
                  <a:lnTo>
                    <a:pt x="663" y="1138"/>
                  </a:lnTo>
                  <a:lnTo>
                    <a:pt x="667" y="1135"/>
                  </a:lnTo>
                  <a:lnTo>
                    <a:pt x="671" y="1134"/>
                  </a:lnTo>
                  <a:lnTo>
                    <a:pt x="675" y="1134"/>
                  </a:lnTo>
                  <a:lnTo>
                    <a:pt x="680" y="1134"/>
                  </a:lnTo>
                  <a:lnTo>
                    <a:pt x="680" y="1134"/>
                  </a:lnTo>
                  <a:lnTo>
                    <a:pt x="681" y="1113"/>
                  </a:lnTo>
                  <a:lnTo>
                    <a:pt x="682" y="1090"/>
                  </a:lnTo>
                  <a:lnTo>
                    <a:pt x="683" y="1042"/>
                  </a:lnTo>
                  <a:lnTo>
                    <a:pt x="682" y="993"/>
                  </a:lnTo>
                  <a:lnTo>
                    <a:pt x="680" y="942"/>
                  </a:lnTo>
                  <a:lnTo>
                    <a:pt x="678" y="890"/>
                  </a:lnTo>
                  <a:lnTo>
                    <a:pt x="678" y="838"/>
                  </a:lnTo>
                  <a:lnTo>
                    <a:pt x="678" y="786"/>
                  </a:lnTo>
                  <a:lnTo>
                    <a:pt x="680" y="761"/>
                  </a:lnTo>
                  <a:lnTo>
                    <a:pt x="682" y="736"/>
                  </a:lnTo>
                  <a:lnTo>
                    <a:pt x="682" y="736"/>
                  </a:lnTo>
                  <a:lnTo>
                    <a:pt x="651" y="741"/>
                  </a:lnTo>
                  <a:lnTo>
                    <a:pt x="624" y="746"/>
                  </a:lnTo>
                  <a:lnTo>
                    <a:pt x="595" y="749"/>
                  </a:lnTo>
                  <a:lnTo>
                    <a:pt x="563" y="752"/>
                  </a:lnTo>
                  <a:lnTo>
                    <a:pt x="563" y="752"/>
                  </a:lnTo>
                  <a:lnTo>
                    <a:pt x="558" y="848"/>
                  </a:lnTo>
                  <a:lnTo>
                    <a:pt x="556" y="942"/>
                  </a:lnTo>
                  <a:lnTo>
                    <a:pt x="552" y="1103"/>
                  </a:lnTo>
                  <a:lnTo>
                    <a:pt x="552" y="1103"/>
                  </a:lnTo>
                  <a:lnTo>
                    <a:pt x="545" y="1259"/>
                  </a:lnTo>
                  <a:lnTo>
                    <a:pt x="542" y="1346"/>
                  </a:lnTo>
                  <a:lnTo>
                    <a:pt x="539" y="1438"/>
                  </a:lnTo>
                  <a:lnTo>
                    <a:pt x="537" y="1533"/>
                  </a:lnTo>
                  <a:lnTo>
                    <a:pt x="537" y="1628"/>
                  </a:lnTo>
                  <a:lnTo>
                    <a:pt x="538" y="1675"/>
                  </a:lnTo>
                  <a:lnTo>
                    <a:pt x="540" y="1721"/>
                  </a:lnTo>
                  <a:lnTo>
                    <a:pt x="542" y="1766"/>
                  </a:lnTo>
                  <a:lnTo>
                    <a:pt x="545" y="1810"/>
                  </a:lnTo>
                  <a:lnTo>
                    <a:pt x="545" y="1810"/>
                  </a:lnTo>
                  <a:lnTo>
                    <a:pt x="551" y="1810"/>
                  </a:lnTo>
                  <a:lnTo>
                    <a:pt x="558" y="1812"/>
                  </a:lnTo>
                  <a:lnTo>
                    <a:pt x="567" y="1816"/>
                  </a:lnTo>
                  <a:lnTo>
                    <a:pt x="574" y="1822"/>
                  </a:lnTo>
                  <a:lnTo>
                    <a:pt x="581" y="1829"/>
                  </a:lnTo>
                  <a:lnTo>
                    <a:pt x="583" y="1834"/>
                  </a:lnTo>
                  <a:lnTo>
                    <a:pt x="585" y="1839"/>
                  </a:lnTo>
                  <a:lnTo>
                    <a:pt x="586" y="1843"/>
                  </a:lnTo>
                  <a:lnTo>
                    <a:pt x="586" y="1849"/>
                  </a:lnTo>
                  <a:lnTo>
                    <a:pt x="585" y="1855"/>
                  </a:lnTo>
                  <a:lnTo>
                    <a:pt x="583" y="1860"/>
                  </a:lnTo>
                  <a:lnTo>
                    <a:pt x="583" y="1860"/>
                  </a:lnTo>
                  <a:lnTo>
                    <a:pt x="582" y="1865"/>
                  </a:lnTo>
                  <a:lnTo>
                    <a:pt x="579" y="1867"/>
                  </a:lnTo>
                  <a:lnTo>
                    <a:pt x="571" y="1872"/>
                  </a:lnTo>
                  <a:lnTo>
                    <a:pt x="563" y="1876"/>
                  </a:lnTo>
                  <a:lnTo>
                    <a:pt x="552" y="1882"/>
                  </a:lnTo>
                  <a:lnTo>
                    <a:pt x="552" y="1882"/>
                  </a:lnTo>
                  <a:lnTo>
                    <a:pt x="548" y="1885"/>
                  </a:lnTo>
                  <a:lnTo>
                    <a:pt x="544" y="1888"/>
                  </a:lnTo>
                  <a:lnTo>
                    <a:pt x="541" y="1892"/>
                  </a:lnTo>
                  <a:lnTo>
                    <a:pt x="537" y="1895"/>
                  </a:lnTo>
                  <a:lnTo>
                    <a:pt x="537" y="1895"/>
                  </a:lnTo>
                  <a:lnTo>
                    <a:pt x="530" y="1896"/>
                  </a:lnTo>
                  <a:lnTo>
                    <a:pt x="521" y="1896"/>
                  </a:lnTo>
                  <a:lnTo>
                    <a:pt x="497" y="1897"/>
                  </a:lnTo>
                  <a:lnTo>
                    <a:pt x="497" y="1897"/>
                  </a:lnTo>
                  <a:lnTo>
                    <a:pt x="489" y="1898"/>
                  </a:lnTo>
                  <a:lnTo>
                    <a:pt x="480" y="1899"/>
                  </a:lnTo>
                  <a:lnTo>
                    <a:pt x="473" y="1900"/>
                  </a:lnTo>
                  <a:lnTo>
                    <a:pt x="466" y="1901"/>
                  </a:lnTo>
                  <a:lnTo>
                    <a:pt x="466" y="1901"/>
                  </a:lnTo>
                  <a:lnTo>
                    <a:pt x="442" y="1894"/>
                  </a:lnTo>
                  <a:lnTo>
                    <a:pt x="427" y="1889"/>
                  </a:lnTo>
                  <a:lnTo>
                    <a:pt x="418" y="1886"/>
                  </a:lnTo>
                  <a:lnTo>
                    <a:pt x="418" y="1886"/>
                  </a:lnTo>
                  <a:lnTo>
                    <a:pt x="413" y="1882"/>
                  </a:lnTo>
                  <a:lnTo>
                    <a:pt x="408" y="1876"/>
                  </a:lnTo>
                  <a:lnTo>
                    <a:pt x="405" y="1871"/>
                  </a:lnTo>
                  <a:lnTo>
                    <a:pt x="403" y="1865"/>
                  </a:lnTo>
                  <a:lnTo>
                    <a:pt x="402" y="1858"/>
                  </a:lnTo>
                  <a:lnTo>
                    <a:pt x="401" y="1852"/>
                  </a:lnTo>
                  <a:lnTo>
                    <a:pt x="401" y="1844"/>
                  </a:lnTo>
                  <a:lnTo>
                    <a:pt x="402" y="1838"/>
                  </a:lnTo>
                  <a:lnTo>
                    <a:pt x="404" y="1830"/>
                  </a:lnTo>
                  <a:lnTo>
                    <a:pt x="407" y="1824"/>
                  </a:lnTo>
                  <a:lnTo>
                    <a:pt x="410" y="1819"/>
                  </a:lnTo>
                  <a:lnTo>
                    <a:pt x="415" y="1812"/>
                  </a:lnTo>
                  <a:lnTo>
                    <a:pt x="420" y="1808"/>
                  </a:lnTo>
                  <a:lnTo>
                    <a:pt x="427" y="1804"/>
                  </a:lnTo>
                  <a:lnTo>
                    <a:pt x="433" y="1800"/>
                  </a:lnTo>
                  <a:lnTo>
                    <a:pt x="440" y="1797"/>
                  </a:lnTo>
                  <a:lnTo>
                    <a:pt x="440" y="1797"/>
                  </a:lnTo>
                  <a:close/>
                  <a:moveTo>
                    <a:pt x="1946" y="365"/>
                  </a:moveTo>
                  <a:lnTo>
                    <a:pt x="1946" y="365"/>
                  </a:lnTo>
                  <a:lnTo>
                    <a:pt x="1960" y="371"/>
                  </a:lnTo>
                  <a:lnTo>
                    <a:pt x="1978" y="380"/>
                  </a:lnTo>
                  <a:lnTo>
                    <a:pt x="1988" y="383"/>
                  </a:lnTo>
                  <a:lnTo>
                    <a:pt x="1997" y="386"/>
                  </a:lnTo>
                  <a:lnTo>
                    <a:pt x="2006" y="386"/>
                  </a:lnTo>
                  <a:lnTo>
                    <a:pt x="2009" y="386"/>
                  </a:lnTo>
                  <a:lnTo>
                    <a:pt x="2012" y="385"/>
                  </a:lnTo>
                  <a:lnTo>
                    <a:pt x="2012" y="385"/>
                  </a:lnTo>
                  <a:lnTo>
                    <a:pt x="2015" y="384"/>
                  </a:lnTo>
                  <a:lnTo>
                    <a:pt x="2018" y="381"/>
                  </a:lnTo>
                  <a:lnTo>
                    <a:pt x="2025" y="372"/>
                  </a:lnTo>
                  <a:lnTo>
                    <a:pt x="2032" y="362"/>
                  </a:lnTo>
                  <a:lnTo>
                    <a:pt x="2036" y="354"/>
                  </a:lnTo>
                  <a:lnTo>
                    <a:pt x="2036" y="354"/>
                  </a:lnTo>
                  <a:lnTo>
                    <a:pt x="2043" y="335"/>
                  </a:lnTo>
                  <a:lnTo>
                    <a:pt x="2051" y="314"/>
                  </a:lnTo>
                  <a:lnTo>
                    <a:pt x="2059" y="294"/>
                  </a:lnTo>
                  <a:lnTo>
                    <a:pt x="2069" y="271"/>
                  </a:lnTo>
                  <a:lnTo>
                    <a:pt x="2069" y="271"/>
                  </a:lnTo>
                  <a:lnTo>
                    <a:pt x="2076" y="260"/>
                  </a:lnTo>
                  <a:lnTo>
                    <a:pt x="2084" y="247"/>
                  </a:lnTo>
                  <a:lnTo>
                    <a:pt x="2100" y="222"/>
                  </a:lnTo>
                  <a:lnTo>
                    <a:pt x="2115" y="199"/>
                  </a:lnTo>
                  <a:lnTo>
                    <a:pt x="2120" y="186"/>
                  </a:lnTo>
                  <a:lnTo>
                    <a:pt x="2126" y="173"/>
                  </a:lnTo>
                  <a:lnTo>
                    <a:pt x="2126" y="173"/>
                  </a:lnTo>
                  <a:lnTo>
                    <a:pt x="2125" y="170"/>
                  </a:lnTo>
                  <a:lnTo>
                    <a:pt x="2121" y="166"/>
                  </a:lnTo>
                  <a:lnTo>
                    <a:pt x="2121" y="166"/>
                  </a:lnTo>
                  <a:lnTo>
                    <a:pt x="2118" y="165"/>
                  </a:lnTo>
                  <a:lnTo>
                    <a:pt x="2116" y="163"/>
                  </a:lnTo>
                  <a:lnTo>
                    <a:pt x="2111" y="158"/>
                  </a:lnTo>
                  <a:lnTo>
                    <a:pt x="2101" y="142"/>
                  </a:lnTo>
                  <a:lnTo>
                    <a:pt x="2101" y="142"/>
                  </a:lnTo>
                  <a:lnTo>
                    <a:pt x="2094" y="139"/>
                  </a:lnTo>
                  <a:lnTo>
                    <a:pt x="2087" y="135"/>
                  </a:lnTo>
                  <a:lnTo>
                    <a:pt x="2074" y="126"/>
                  </a:lnTo>
                  <a:lnTo>
                    <a:pt x="2061" y="117"/>
                  </a:lnTo>
                  <a:lnTo>
                    <a:pt x="2055" y="113"/>
                  </a:lnTo>
                  <a:lnTo>
                    <a:pt x="2049" y="110"/>
                  </a:lnTo>
                  <a:lnTo>
                    <a:pt x="2049" y="110"/>
                  </a:lnTo>
                  <a:lnTo>
                    <a:pt x="2041" y="109"/>
                  </a:lnTo>
                  <a:lnTo>
                    <a:pt x="2034" y="109"/>
                  </a:lnTo>
                  <a:lnTo>
                    <a:pt x="2026" y="109"/>
                  </a:lnTo>
                  <a:lnTo>
                    <a:pt x="2019" y="108"/>
                  </a:lnTo>
                  <a:lnTo>
                    <a:pt x="2019" y="108"/>
                  </a:lnTo>
                  <a:lnTo>
                    <a:pt x="2003" y="104"/>
                  </a:lnTo>
                  <a:lnTo>
                    <a:pt x="1987" y="100"/>
                  </a:lnTo>
                  <a:lnTo>
                    <a:pt x="1970" y="97"/>
                  </a:lnTo>
                  <a:lnTo>
                    <a:pt x="1954" y="94"/>
                  </a:lnTo>
                  <a:lnTo>
                    <a:pt x="1954" y="94"/>
                  </a:lnTo>
                  <a:lnTo>
                    <a:pt x="1935" y="90"/>
                  </a:lnTo>
                  <a:lnTo>
                    <a:pt x="1918" y="86"/>
                  </a:lnTo>
                  <a:lnTo>
                    <a:pt x="1901" y="81"/>
                  </a:lnTo>
                  <a:lnTo>
                    <a:pt x="1883" y="76"/>
                  </a:lnTo>
                  <a:lnTo>
                    <a:pt x="1883" y="76"/>
                  </a:lnTo>
                  <a:lnTo>
                    <a:pt x="1817" y="62"/>
                  </a:lnTo>
                  <a:lnTo>
                    <a:pt x="1751" y="47"/>
                  </a:lnTo>
                  <a:lnTo>
                    <a:pt x="1687" y="33"/>
                  </a:lnTo>
                  <a:lnTo>
                    <a:pt x="1656" y="27"/>
                  </a:lnTo>
                  <a:lnTo>
                    <a:pt x="1625" y="22"/>
                  </a:lnTo>
                  <a:lnTo>
                    <a:pt x="1625" y="22"/>
                  </a:lnTo>
                  <a:lnTo>
                    <a:pt x="1610" y="21"/>
                  </a:lnTo>
                  <a:lnTo>
                    <a:pt x="1596" y="20"/>
                  </a:lnTo>
                  <a:lnTo>
                    <a:pt x="1588" y="21"/>
                  </a:lnTo>
                  <a:lnTo>
                    <a:pt x="1582" y="23"/>
                  </a:lnTo>
                  <a:lnTo>
                    <a:pt x="1574" y="25"/>
                  </a:lnTo>
                  <a:lnTo>
                    <a:pt x="1568" y="28"/>
                  </a:lnTo>
                  <a:lnTo>
                    <a:pt x="1568" y="28"/>
                  </a:lnTo>
                  <a:lnTo>
                    <a:pt x="1545" y="123"/>
                  </a:lnTo>
                  <a:lnTo>
                    <a:pt x="1522" y="221"/>
                  </a:lnTo>
                  <a:lnTo>
                    <a:pt x="1522" y="221"/>
                  </a:lnTo>
                  <a:lnTo>
                    <a:pt x="1526" y="229"/>
                  </a:lnTo>
                  <a:lnTo>
                    <a:pt x="1531" y="237"/>
                  </a:lnTo>
                  <a:lnTo>
                    <a:pt x="1537" y="245"/>
                  </a:lnTo>
                  <a:lnTo>
                    <a:pt x="1541" y="248"/>
                  </a:lnTo>
                  <a:lnTo>
                    <a:pt x="1544" y="251"/>
                  </a:lnTo>
                  <a:lnTo>
                    <a:pt x="1544" y="251"/>
                  </a:lnTo>
                  <a:lnTo>
                    <a:pt x="1548" y="252"/>
                  </a:lnTo>
                  <a:lnTo>
                    <a:pt x="1552" y="252"/>
                  </a:lnTo>
                  <a:lnTo>
                    <a:pt x="1558" y="252"/>
                  </a:lnTo>
                  <a:lnTo>
                    <a:pt x="1566" y="251"/>
                  </a:lnTo>
                  <a:lnTo>
                    <a:pt x="1574" y="251"/>
                  </a:lnTo>
                  <a:lnTo>
                    <a:pt x="1574" y="251"/>
                  </a:lnTo>
                  <a:lnTo>
                    <a:pt x="1582" y="253"/>
                  </a:lnTo>
                  <a:lnTo>
                    <a:pt x="1590" y="256"/>
                  </a:lnTo>
                  <a:lnTo>
                    <a:pt x="1599" y="260"/>
                  </a:lnTo>
                  <a:lnTo>
                    <a:pt x="1608" y="262"/>
                  </a:lnTo>
                  <a:lnTo>
                    <a:pt x="1608" y="262"/>
                  </a:lnTo>
                  <a:lnTo>
                    <a:pt x="1680" y="270"/>
                  </a:lnTo>
                  <a:lnTo>
                    <a:pt x="1717" y="276"/>
                  </a:lnTo>
                  <a:lnTo>
                    <a:pt x="1750" y="282"/>
                  </a:lnTo>
                  <a:lnTo>
                    <a:pt x="1750" y="282"/>
                  </a:lnTo>
                  <a:lnTo>
                    <a:pt x="1760" y="285"/>
                  </a:lnTo>
                  <a:lnTo>
                    <a:pt x="1768" y="287"/>
                  </a:lnTo>
                  <a:lnTo>
                    <a:pt x="1785" y="295"/>
                  </a:lnTo>
                  <a:lnTo>
                    <a:pt x="1802" y="302"/>
                  </a:lnTo>
                  <a:lnTo>
                    <a:pt x="1817" y="310"/>
                  </a:lnTo>
                  <a:lnTo>
                    <a:pt x="1817" y="310"/>
                  </a:lnTo>
                  <a:lnTo>
                    <a:pt x="1851" y="323"/>
                  </a:lnTo>
                  <a:lnTo>
                    <a:pt x="1867" y="329"/>
                  </a:lnTo>
                  <a:lnTo>
                    <a:pt x="1883" y="337"/>
                  </a:lnTo>
                  <a:lnTo>
                    <a:pt x="1883" y="337"/>
                  </a:lnTo>
                  <a:lnTo>
                    <a:pt x="1897" y="342"/>
                  </a:lnTo>
                  <a:lnTo>
                    <a:pt x="1912" y="350"/>
                  </a:lnTo>
                  <a:lnTo>
                    <a:pt x="1928" y="357"/>
                  </a:lnTo>
                  <a:lnTo>
                    <a:pt x="1946" y="365"/>
                  </a:lnTo>
                  <a:lnTo>
                    <a:pt x="1946" y="365"/>
                  </a:lnTo>
                  <a:close/>
                  <a:moveTo>
                    <a:pt x="1977" y="1231"/>
                  </a:moveTo>
                  <a:lnTo>
                    <a:pt x="1977" y="1231"/>
                  </a:lnTo>
                  <a:lnTo>
                    <a:pt x="1976" y="1159"/>
                  </a:lnTo>
                  <a:lnTo>
                    <a:pt x="1976" y="1090"/>
                  </a:lnTo>
                  <a:lnTo>
                    <a:pt x="1976" y="1026"/>
                  </a:lnTo>
                  <a:lnTo>
                    <a:pt x="1975" y="966"/>
                  </a:lnTo>
                  <a:lnTo>
                    <a:pt x="1975" y="966"/>
                  </a:lnTo>
                  <a:lnTo>
                    <a:pt x="1975" y="937"/>
                  </a:lnTo>
                  <a:lnTo>
                    <a:pt x="1976" y="907"/>
                  </a:lnTo>
                  <a:lnTo>
                    <a:pt x="1980" y="844"/>
                  </a:lnTo>
                  <a:lnTo>
                    <a:pt x="1984" y="781"/>
                  </a:lnTo>
                  <a:lnTo>
                    <a:pt x="1985" y="750"/>
                  </a:lnTo>
                  <a:lnTo>
                    <a:pt x="1985" y="719"/>
                  </a:lnTo>
                  <a:lnTo>
                    <a:pt x="1985" y="719"/>
                  </a:lnTo>
                  <a:lnTo>
                    <a:pt x="1985" y="693"/>
                  </a:lnTo>
                  <a:lnTo>
                    <a:pt x="1988" y="668"/>
                  </a:lnTo>
                  <a:lnTo>
                    <a:pt x="1992" y="642"/>
                  </a:lnTo>
                  <a:lnTo>
                    <a:pt x="1996" y="616"/>
                  </a:lnTo>
                  <a:lnTo>
                    <a:pt x="2007" y="566"/>
                  </a:lnTo>
                  <a:lnTo>
                    <a:pt x="2017" y="515"/>
                  </a:lnTo>
                  <a:lnTo>
                    <a:pt x="2017" y="515"/>
                  </a:lnTo>
                  <a:lnTo>
                    <a:pt x="2022" y="491"/>
                  </a:lnTo>
                  <a:lnTo>
                    <a:pt x="2029" y="467"/>
                  </a:lnTo>
                  <a:lnTo>
                    <a:pt x="2038" y="444"/>
                  </a:lnTo>
                  <a:lnTo>
                    <a:pt x="2049" y="420"/>
                  </a:lnTo>
                  <a:lnTo>
                    <a:pt x="2059" y="398"/>
                  </a:lnTo>
                  <a:lnTo>
                    <a:pt x="2070" y="376"/>
                  </a:lnTo>
                  <a:lnTo>
                    <a:pt x="2083" y="355"/>
                  </a:lnTo>
                  <a:lnTo>
                    <a:pt x="2095" y="335"/>
                  </a:lnTo>
                  <a:lnTo>
                    <a:pt x="2095" y="335"/>
                  </a:lnTo>
                  <a:lnTo>
                    <a:pt x="2116" y="301"/>
                  </a:lnTo>
                  <a:lnTo>
                    <a:pt x="2120" y="293"/>
                  </a:lnTo>
                  <a:lnTo>
                    <a:pt x="2125" y="285"/>
                  </a:lnTo>
                  <a:lnTo>
                    <a:pt x="2127" y="279"/>
                  </a:lnTo>
                  <a:lnTo>
                    <a:pt x="2127" y="277"/>
                  </a:lnTo>
                  <a:lnTo>
                    <a:pt x="2126" y="276"/>
                  </a:lnTo>
                  <a:lnTo>
                    <a:pt x="2126" y="276"/>
                  </a:lnTo>
                  <a:lnTo>
                    <a:pt x="2124" y="274"/>
                  </a:lnTo>
                  <a:lnTo>
                    <a:pt x="2123" y="270"/>
                  </a:lnTo>
                  <a:lnTo>
                    <a:pt x="2120" y="264"/>
                  </a:lnTo>
                  <a:lnTo>
                    <a:pt x="2118" y="261"/>
                  </a:lnTo>
                  <a:lnTo>
                    <a:pt x="2117" y="257"/>
                  </a:lnTo>
                  <a:lnTo>
                    <a:pt x="2114" y="254"/>
                  </a:lnTo>
                  <a:lnTo>
                    <a:pt x="2110" y="251"/>
                  </a:lnTo>
                  <a:lnTo>
                    <a:pt x="2110" y="251"/>
                  </a:lnTo>
                  <a:lnTo>
                    <a:pt x="2094" y="285"/>
                  </a:lnTo>
                  <a:lnTo>
                    <a:pt x="2076" y="320"/>
                  </a:lnTo>
                  <a:lnTo>
                    <a:pt x="2059" y="354"/>
                  </a:lnTo>
                  <a:lnTo>
                    <a:pt x="2043" y="389"/>
                  </a:lnTo>
                  <a:lnTo>
                    <a:pt x="2036" y="407"/>
                  </a:lnTo>
                  <a:lnTo>
                    <a:pt x="2029" y="426"/>
                  </a:lnTo>
                  <a:lnTo>
                    <a:pt x="2023" y="445"/>
                  </a:lnTo>
                  <a:lnTo>
                    <a:pt x="2018" y="463"/>
                  </a:lnTo>
                  <a:lnTo>
                    <a:pt x="2013" y="482"/>
                  </a:lnTo>
                  <a:lnTo>
                    <a:pt x="2010" y="503"/>
                  </a:lnTo>
                  <a:lnTo>
                    <a:pt x="2007" y="522"/>
                  </a:lnTo>
                  <a:lnTo>
                    <a:pt x="2007" y="542"/>
                  </a:lnTo>
                  <a:lnTo>
                    <a:pt x="2007" y="542"/>
                  </a:lnTo>
                  <a:lnTo>
                    <a:pt x="2002" y="552"/>
                  </a:lnTo>
                  <a:lnTo>
                    <a:pt x="1999" y="560"/>
                  </a:lnTo>
                  <a:lnTo>
                    <a:pt x="1998" y="571"/>
                  </a:lnTo>
                  <a:lnTo>
                    <a:pt x="1998" y="588"/>
                  </a:lnTo>
                  <a:lnTo>
                    <a:pt x="1998" y="588"/>
                  </a:lnTo>
                  <a:lnTo>
                    <a:pt x="1993" y="596"/>
                  </a:lnTo>
                  <a:lnTo>
                    <a:pt x="1989" y="603"/>
                  </a:lnTo>
                  <a:lnTo>
                    <a:pt x="1987" y="611"/>
                  </a:lnTo>
                  <a:lnTo>
                    <a:pt x="1985" y="620"/>
                  </a:lnTo>
                  <a:lnTo>
                    <a:pt x="1984" y="640"/>
                  </a:lnTo>
                  <a:lnTo>
                    <a:pt x="1983" y="650"/>
                  </a:lnTo>
                  <a:lnTo>
                    <a:pt x="1981" y="662"/>
                  </a:lnTo>
                  <a:lnTo>
                    <a:pt x="1981" y="662"/>
                  </a:lnTo>
                  <a:lnTo>
                    <a:pt x="1969" y="716"/>
                  </a:lnTo>
                  <a:lnTo>
                    <a:pt x="1964" y="741"/>
                  </a:lnTo>
                  <a:lnTo>
                    <a:pt x="1960" y="765"/>
                  </a:lnTo>
                  <a:lnTo>
                    <a:pt x="1960" y="765"/>
                  </a:lnTo>
                  <a:lnTo>
                    <a:pt x="1959" y="784"/>
                  </a:lnTo>
                  <a:lnTo>
                    <a:pt x="1958" y="806"/>
                  </a:lnTo>
                  <a:lnTo>
                    <a:pt x="1957" y="815"/>
                  </a:lnTo>
                  <a:lnTo>
                    <a:pt x="1953" y="824"/>
                  </a:lnTo>
                  <a:lnTo>
                    <a:pt x="1950" y="832"/>
                  </a:lnTo>
                  <a:lnTo>
                    <a:pt x="1946" y="839"/>
                  </a:lnTo>
                  <a:lnTo>
                    <a:pt x="1946" y="839"/>
                  </a:lnTo>
                  <a:lnTo>
                    <a:pt x="1940" y="843"/>
                  </a:lnTo>
                  <a:lnTo>
                    <a:pt x="1933" y="847"/>
                  </a:lnTo>
                  <a:lnTo>
                    <a:pt x="1916" y="855"/>
                  </a:lnTo>
                  <a:lnTo>
                    <a:pt x="1897" y="862"/>
                  </a:lnTo>
                  <a:lnTo>
                    <a:pt x="1878" y="870"/>
                  </a:lnTo>
                  <a:lnTo>
                    <a:pt x="1878" y="870"/>
                  </a:lnTo>
                  <a:lnTo>
                    <a:pt x="1841" y="887"/>
                  </a:lnTo>
                  <a:lnTo>
                    <a:pt x="1807" y="903"/>
                  </a:lnTo>
                  <a:lnTo>
                    <a:pt x="1772" y="918"/>
                  </a:lnTo>
                  <a:lnTo>
                    <a:pt x="1736" y="933"/>
                  </a:lnTo>
                  <a:lnTo>
                    <a:pt x="1736" y="933"/>
                  </a:lnTo>
                  <a:lnTo>
                    <a:pt x="1696" y="948"/>
                  </a:lnTo>
                  <a:lnTo>
                    <a:pt x="1677" y="954"/>
                  </a:lnTo>
                  <a:lnTo>
                    <a:pt x="1658" y="960"/>
                  </a:lnTo>
                  <a:lnTo>
                    <a:pt x="1658" y="960"/>
                  </a:lnTo>
                  <a:lnTo>
                    <a:pt x="1640" y="963"/>
                  </a:lnTo>
                  <a:lnTo>
                    <a:pt x="1631" y="964"/>
                  </a:lnTo>
                  <a:lnTo>
                    <a:pt x="1622" y="966"/>
                  </a:lnTo>
                  <a:lnTo>
                    <a:pt x="1622" y="966"/>
                  </a:lnTo>
                  <a:lnTo>
                    <a:pt x="1596" y="976"/>
                  </a:lnTo>
                  <a:lnTo>
                    <a:pt x="1570" y="986"/>
                  </a:lnTo>
                  <a:lnTo>
                    <a:pt x="1520" y="1004"/>
                  </a:lnTo>
                  <a:lnTo>
                    <a:pt x="1520" y="1004"/>
                  </a:lnTo>
                  <a:lnTo>
                    <a:pt x="1504" y="1009"/>
                  </a:lnTo>
                  <a:lnTo>
                    <a:pt x="1489" y="1012"/>
                  </a:lnTo>
                  <a:lnTo>
                    <a:pt x="1474" y="1014"/>
                  </a:lnTo>
                  <a:lnTo>
                    <a:pt x="1460" y="1019"/>
                  </a:lnTo>
                  <a:lnTo>
                    <a:pt x="1447" y="1023"/>
                  </a:lnTo>
                  <a:lnTo>
                    <a:pt x="1440" y="1026"/>
                  </a:lnTo>
                  <a:lnTo>
                    <a:pt x="1435" y="1029"/>
                  </a:lnTo>
                  <a:lnTo>
                    <a:pt x="1430" y="1034"/>
                  </a:lnTo>
                  <a:lnTo>
                    <a:pt x="1425" y="1039"/>
                  </a:lnTo>
                  <a:lnTo>
                    <a:pt x="1422" y="1045"/>
                  </a:lnTo>
                  <a:lnTo>
                    <a:pt x="1419" y="1053"/>
                  </a:lnTo>
                  <a:lnTo>
                    <a:pt x="1419" y="1053"/>
                  </a:lnTo>
                  <a:lnTo>
                    <a:pt x="1419" y="1103"/>
                  </a:lnTo>
                  <a:lnTo>
                    <a:pt x="1418" y="1157"/>
                  </a:lnTo>
                  <a:lnTo>
                    <a:pt x="1416" y="1215"/>
                  </a:lnTo>
                  <a:lnTo>
                    <a:pt x="1412" y="1274"/>
                  </a:lnTo>
                  <a:lnTo>
                    <a:pt x="1403" y="1395"/>
                  </a:lnTo>
                  <a:lnTo>
                    <a:pt x="1399" y="1456"/>
                  </a:lnTo>
                  <a:lnTo>
                    <a:pt x="1396" y="1517"/>
                  </a:lnTo>
                  <a:lnTo>
                    <a:pt x="1396" y="1517"/>
                  </a:lnTo>
                  <a:lnTo>
                    <a:pt x="1401" y="1514"/>
                  </a:lnTo>
                  <a:lnTo>
                    <a:pt x="1405" y="1512"/>
                  </a:lnTo>
                  <a:lnTo>
                    <a:pt x="1412" y="1507"/>
                  </a:lnTo>
                  <a:lnTo>
                    <a:pt x="1425" y="1493"/>
                  </a:lnTo>
                  <a:lnTo>
                    <a:pt x="1425" y="1493"/>
                  </a:lnTo>
                  <a:lnTo>
                    <a:pt x="1442" y="1277"/>
                  </a:lnTo>
                  <a:lnTo>
                    <a:pt x="1449" y="1166"/>
                  </a:lnTo>
                  <a:lnTo>
                    <a:pt x="1454" y="1063"/>
                  </a:lnTo>
                  <a:lnTo>
                    <a:pt x="1454" y="1063"/>
                  </a:lnTo>
                  <a:lnTo>
                    <a:pt x="1474" y="1053"/>
                  </a:lnTo>
                  <a:lnTo>
                    <a:pt x="1494" y="1043"/>
                  </a:lnTo>
                  <a:lnTo>
                    <a:pt x="1516" y="1037"/>
                  </a:lnTo>
                  <a:lnTo>
                    <a:pt x="1540" y="1032"/>
                  </a:lnTo>
                  <a:lnTo>
                    <a:pt x="1540" y="1032"/>
                  </a:lnTo>
                  <a:lnTo>
                    <a:pt x="1580" y="1012"/>
                  </a:lnTo>
                  <a:lnTo>
                    <a:pt x="1617" y="995"/>
                  </a:lnTo>
                  <a:lnTo>
                    <a:pt x="1656" y="980"/>
                  </a:lnTo>
                  <a:lnTo>
                    <a:pt x="1695" y="966"/>
                  </a:lnTo>
                  <a:lnTo>
                    <a:pt x="1695" y="966"/>
                  </a:lnTo>
                  <a:lnTo>
                    <a:pt x="1719" y="961"/>
                  </a:lnTo>
                  <a:lnTo>
                    <a:pt x="1741" y="956"/>
                  </a:lnTo>
                  <a:lnTo>
                    <a:pt x="1764" y="950"/>
                  </a:lnTo>
                  <a:lnTo>
                    <a:pt x="1776" y="947"/>
                  </a:lnTo>
                  <a:lnTo>
                    <a:pt x="1786" y="944"/>
                  </a:lnTo>
                  <a:lnTo>
                    <a:pt x="1786" y="944"/>
                  </a:lnTo>
                  <a:lnTo>
                    <a:pt x="1795" y="939"/>
                  </a:lnTo>
                  <a:lnTo>
                    <a:pt x="1802" y="934"/>
                  </a:lnTo>
                  <a:lnTo>
                    <a:pt x="1811" y="929"/>
                  </a:lnTo>
                  <a:lnTo>
                    <a:pt x="1820" y="925"/>
                  </a:lnTo>
                  <a:lnTo>
                    <a:pt x="1820" y="925"/>
                  </a:lnTo>
                  <a:lnTo>
                    <a:pt x="1852" y="914"/>
                  </a:lnTo>
                  <a:lnTo>
                    <a:pt x="1884" y="903"/>
                  </a:lnTo>
                  <a:lnTo>
                    <a:pt x="1950" y="881"/>
                  </a:lnTo>
                  <a:lnTo>
                    <a:pt x="1950" y="881"/>
                  </a:lnTo>
                  <a:lnTo>
                    <a:pt x="1952" y="897"/>
                  </a:lnTo>
                  <a:lnTo>
                    <a:pt x="1954" y="914"/>
                  </a:lnTo>
                  <a:lnTo>
                    <a:pt x="1957" y="946"/>
                  </a:lnTo>
                  <a:lnTo>
                    <a:pt x="1958" y="978"/>
                  </a:lnTo>
                  <a:lnTo>
                    <a:pt x="1955" y="1009"/>
                  </a:lnTo>
                  <a:lnTo>
                    <a:pt x="1951" y="1070"/>
                  </a:lnTo>
                  <a:lnTo>
                    <a:pt x="1949" y="1099"/>
                  </a:lnTo>
                  <a:lnTo>
                    <a:pt x="1948" y="1128"/>
                  </a:lnTo>
                  <a:lnTo>
                    <a:pt x="1948" y="1128"/>
                  </a:lnTo>
                  <a:lnTo>
                    <a:pt x="1945" y="1176"/>
                  </a:lnTo>
                  <a:lnTo>
                    <a:pt x="1943" y="1223"/>
                  </a:lnTo>
                  <a:lnTo>
                    <a:pt x="1943" y="1248"/>
                  </a:lnTo>
                  <a:lnTo>
                    <a:pt x="1943" y="1274"/>
                  </a:lnTo>
                  <a:lnTo>
                    <a:pt x="1944" y="1299"/>
                  </a:lnTo>
                  <a:lnTo>
                    <a:pt x="1946" y="1325"/>
                  </a:lnTo>
                  <a:lnTo>
                    <a:pt x="1946" y="1325"/>
                  </a:lnTo>
                  <a:lnTo>
                    <a:pt x="1953" y="1323"/>
                  </a:lnTo>
                  <a:lnTo>
                    <a:pt x="1959" y="1320"/>
                  </a:lnTo>
                  <a:lnTo>
                    <a:pt x="1964" y="1315"/>
                  </a:lnTo>
                  <a:lnTo>
                    <a:pt x="1968" y="1311"/>
                  </a:lnTo>
                  <a:lnTo>
                    <a:pt x="1972" y="1307"/>
                  </a:lnTo>
                  <a:lnTo>
                    <a:pt x="1975" y="1301"/>
                  </a:lnTo>
                  <a:lnTo>
                    <a:pt x="1976" y="1295"/>
                  </a:lnTo>
                  <a:lnTo>
                    <a:pt x="1978" y="1289"/>
                  </a:lnTo>
                  <a:lnTo>
                    <a:pt x="1979" y="1276"/>
                  </a:lnTo>
                  <a:lnTo>
                    <a:pt x="1979" y="1262"/>
                  </a:lnTo>
                  <a:lnTo>
                    <a:pt x="1977" y="1231"/>
                  </a:lnTo>
                  <a:lnTo>
                    <a:pt x="1977" y="1231"/>
                  </a:lnTo>
                  <a:close/>
                  <a:moveTo>
                    <a:pt x="2000" y="408"/>
                  </a:moveTo>
                  <a:lnTo>
                    <a:pt x="2000" y="408"/>
                  </a:lnTo>
                  <a:lnTo>
                    <a:pt x="1990" y="447"/>
                  </a:lnTo>
                  <a:lnTo>
                    <a:pt x="1978" y="483"/>
                  </a:lnTo>
                  <a:lnTo>
                    <a:pt x="1967" y="520"/>
                  </a:lnTo>
                  <a:lnTo>
                    <a:pt x="1957" y="556"/>
                  </a:lnTo>
                  <a:lnTo>
                    <a:pt x="1947" y="594"/>
                  </a:lnTo>
                  <a:lnTo>
                    <a:pt x="1938" y="632"/>
                  </a:lnTo>
                  <a:lnTo>
                    <a:pt x="1935" y="651"/>
                  </a:lnTo>
                  <a:lnTo>
                    <a:pt x="1932" y="672"/>
                  </a:lnTo>
                  <a:lnTo>
                    <a:pt x="1930" y="693"/>
                  </a:lnTo>
                  <a:lnTo>
                    <a:pt x="1929" y="715"/>
                  </a:lnTo>
                  <a:lnTo>
                    <a:pt x="1929" y="715"/>
                  </a:lnTo>
                  <a:lnTo>
                    <a:pt x="1928" y="719"/>
                  </a:lnTo>
                  <a:lnTo>
                    <a:pt x="1927" y="722"/>
                  </a:lnTo>
                  <a:lnTo>
                    <a:pt x="1924" y="724"/>
                  </a:lnTo>
                  <a:lnTo>
                    <a:pt x="1922" y="727"/>
                  </a:lnTo>
                  <a:lnTo>
                    <a:pt x="1922" y="727"/>
                  </a:lnTo>
                  <a:lnTo>
                    <a:pt x="1927" y="727"/>
                  </a:lnTo>
                  <a:lnTo>
                    <a:pt x="1930" y="730"/>
                  </a:lnTo>
                  <a:lnTo>
                    <a:pt x="1933" y="732"/>
                  </a:lnTo>
                  <a:lnTo>
                    <a:pt x="1935" y="735"/>
                  </a:lnTo>
                  <a:lnTo>
                    <a:pt x="1938" y="740"/>
                  </a:lnTo>
                  <a:lnTo>
                    <a:pt x="1942" y="742"/>
                  </a:lnTo>
                  <a:lnTo>
                    <a:pt x="1946" y="744"/>
                  </a:lnTo>
                  <a:lnTo>
                    <a:pt x="1946" y="744"/>
                  </a:lnTo>
                  <a:lnTo>
                    <a:pt x="1951" y="715"/>
                  </a:lnTo>
                  <a:lnTo>
                    <a:pt x="1955" y="684"/>
                  </a:lnTo>
                  <a:lnTo>
                    <a:pt x="1960" y="653"/>
                  </a:lnTo>
                  <a:lnTo>
                    <a:pt x="1964" y="623"/>
                  </a:lnTo>
                  <a:lnTo>
                    <a:pt x="1964" y="623"/>
                  </a:lnTo>
                  <a:lnTo>
                    <a:pt x="1968" y="603"/>
                  </a:lnTo>
                  <a:lnTo>
                    <a:pt x="1974" y="585"/>
                  </a:lnTo>
                  <a:lnTo>
                    <a:pt x="1976" y="577"/>
                  </a:lnTo>
                  <a:lnTo>
                    <a:pt x="1977" y="569"/>
                  </a:lnTo>
                  <a:lnTo>
                    <a:pt x="1977" y="560"/>
                  </a:lnTo>
                  <a:lnTo>
                    <a:pt x="1975" y="553"/>
                  </a:lnTo>
                  <a:lnTo>
                    <a:pt x="1975" y="553"/>
                  </a:lnTo>
                  <a:lnTo>
                    <a:pt x="1997" y="480"/>
                  </a:lnTo>
                  <a:lnTo>
                    <a:pt x="2009" y="444"/>
                  </a:lnTo>
                  <a:lnTo>
                    <a:pt x="2019" y="406"/>
                  </a:lnTo>
                  <a:lnTo>
                    <a:pt x="2019" y="406"/>
                  </a:lnTo>
                  <a:lnTo>
                    <a:pt x="2017" y="409"/>
                  </a:lnTo>
                  <a:lnTo>
                    <a:pt x="2014" y="412"/>
                  </a:lnTo>
                  <a:lnTo>
                    <a:pt x="2012" y="412"/>
                  </a:lnTo>
                  <a:lnTo>
                    <a:pt x="2010" y="411"/>
                  </a:lnTo>
                  <a:lnTo>
                    <a:pt x="2005" y="408"/>
                  </a:lnTo>
                  <a:lnTo>
                    <a:pt x="2003" y="407"/>
                  </a:lnTo>
                  <a:lnTo>
                    <a:pt x="2000" y="408"/>
                  </a:lnTo>
                  <a:lnTo>
                    <a:pt x="2000" y="408"/>
                  </a:lnTo>
                  <a:close/>
                  <a:moveTo>
                    <a:pt x="1651" y="595"/>
                  </a:moveTo>
                  <a:lnTo>
                    <a:pt x="1651" y="595"/>
                  </a:lnTo>
                  <a:lnTo>
                    <a:pt x="1662" y="597"/>
                  </a:lnTo>
                  <a:lnTo>
                    <a:pt x="1673" y="599"/>
                  </a:lnTo>
                  <a:lnTo>
                    <a:pt x="1673" y="599"/>
                  </a:lnTo>
                  <a:lnTo>
                    <a:pt x="1691" y="605"/>
                  </a:lnTo>
                  <a:lnTo>
                    <a:pt x="1710" y="614"/>
                  </a:lnTo>
                  <a:lnTo>
                    <a:pt x="1730" y="623"/>
                  </a:lnTo>
                  <a:lnTo>
                    <a:pt x="1750" y="631"/>
                  </a:lnTo>
                  <a:lnTo>
                    <a:pt x="1750" y="631"/>
                  </a:lnTo>
                  <a:lnTo>
                    <a:pt x="1763" y="634"/>
                  </a:lnTo>
                  <a:lnTo>
                    <a:pt x="1777" y="636"/>
                  </a:lnTo>
                  <a:lnTo>
                    <a:pt x="1790" y="639"/>
                  </a:lnTo>
                  <a:lnTo>
                    <a:pt x="1802" y="643"/>
                  </a:lnTo>
                  <a:lnTo>
                    <a:pt x="1802" y="643"/>
                  </a:lnTo>
                  <a:lnTo>
                    <a:pt x="1811" y="648"/>
                  </a:lnTo>
                  <a:lnTo>
                    <a:pt x="1818" y="654"/>
                  </a:lnTo>
                  <a:lnTo>
                    <a:pt x="1822" y="656"/>
                  </a:lnTo>
                  <a:lnTo>
                    <a:pt x="1826" y="657"/>
                  </a:lnTo>
                  <a:lnTo>
                    <a:pt x="1831" y="657"/>
                  </a:lnTo>
                  <a:lnTo>
                    <a:pt x="1837" y="656"/>
                  </a:lnTo>
                  <a:lnTo>
                    <a:pt x="1837" y="656"/>
                  </a:lnTo>
                  <a:lnTo>
                    <a:pt x="1838" y="659"/>
                  </a:lnTo>
                  <a:lnTo>
                    <a:pt x="1840" y="661"/>
                  </a:lnTo>
                  <a:lnTo>
                    <a:pt x="1842" y="662"/>
                  </a:lnTo>
                  <a:lnTo>
                    <a:pt x="1843" y="664"/>
                  </a:lnTo>
                  <a:lnTo>
                    <a:pt x="1843" y="664"/>
                  </a:lnTo>
                  <a:lnTo>
                    <a:pt x="1843" y="662"/>
                  </a:lnTo>
                  <a:lnTo>
                    <a:pt x="1845" y="662"/>
                  </a:lnTo>
                  <a:lnTo>
                    <a:pt x="1845" y="662"/>
                  </a:lnTo>
                  <a:lnTo>
                    <a:pt x="1861" y="675"/>
                  </a:lnTo>
                  <a:lnTo>
                    <a:pt x="1877" y="689"/>
                  </a:lnTo>
                  <a:lnTo>
                    <a:pt x="1893" y="702"/>
                  </a:lnTo>
                  <a:lnTo>
                    <a:pt x="1903" y="707"/>
                  </a:lnTo>
                  <a:lnTo>
                    <a:pt x="1912" y="713"/>
                  </a:lnTo>
                  <a:lnTo>
                    <a:pt x="1912" y="713"/>
                  </a:lnTo>
                  <a:lnTo>
                    <a:pt x="1914" y="690"/>
                  </a:lnTo>
                  <a:lnTo>
                    <a:pt x="1916" y="669"/>
                  </a:lnTo>
                  <a:lnTo>
                    <a:pt x="1919" y="647"/>
                  </a:lnTo>
                  <a:lnTo>
                    <a:pt x="1923" y="627"/>
                  </a:lnTo>
                  <a:lnTo>
                    <a:pt x="1932" y="589"/>
                  </a:lnTo>
                  <a:lnTo>
                    <a:pt x="1942" y="552"/>
                  </a:lnTo>
                  <a:lnTo>
                    <a:pt x="1963" y="480"/>
                  </a:lnTo>
                  <a:lnTo>
                    <a:pt x="1973" y="443"/>
                  </a:lnTo>
                  <a:lnTo>
                    <a:pt x="1981" y="404"/>
                  </a:lnTo>
                  <a:lnTo>
                    <a:pt x="1981" y="404"/>
                  </a:lnTo>
                  <a:lnTo>
                    <a:pt x="1963" y="399"/>
                  </a:lnTo>
                  <a:lnTo>
                    <a:pt x="1946" y="391"/>
                  </a:lnTo>
                  <a:lnTo>
                    <a:pt x="1930" y="384"/>
                  </a:lnTo>
                  <a:lnTo>
                    <a:pt x="1915" y="376"/>
                  </a:lnTo>
                  <a:lnTo>
                    <a:pt x="1885" y="359"/>
                  </a:lnTo>
                  <a:lnTo>
                    <a:pt x="1869" y="352"/>
                  </a:lnTo>
                  <a:lnTo>
                    <a:pt x="1853" y="345"/>
                  </a:lnTo>
                  <a:lnTo>
                    <a:pt x="1853" y="345"/>
                  </a:lnTo>
                  <a:lnTo>
                    <a:pt x="1817" y="332"/>
                  </a:lnTo>
                  <a:lnTo>
                    <a:pt x="1817" y="332"/>
                  </a:lnTo>
                  <a:lnTo>
                    <a:pt x="1792" y="323"/>
                  </a:lnTo>
                  <a:lnTo>
                    <a:pt x="1764" y="312"/>
                  </a:lnTo>
                  <a:lnTo>
                    <a:pt x="1734" y="302"/>
                  </a:lnTo>
                  <a:lnTo>
                    <a:pt x="1720" y="299"/>
                  </a:lnTo>
                  <a:lnTo>
                    <a:pt x="1706" y="297"/>
                  </a:lnTo>
                  <a:lnTo>
                    <a:pt x="1706" y="297"/>
                  </a:lnTo>
                  <a:lnTo>
                    <a:pt x="1705" y="296"/>
                  </a:lnTo>
                  <a:lnTo>
                    <a:pt x="1704" y="295"/>
                  </a:lnTo>
                  <a:lnTo>
                    <a:pt x="1703" y="292"/>
                  </a:lnTo>
                  <a:lnTo>
                    <a:pt x="1701" y="290"/>
                  </a:lnTo>
                  <a:lnTo>
                    <a:pt x="1700" y="288"/>
                  </a:lnTo>
                  <a:lnTo>
                    <a:pt x="1697" y="288"/>
                  </a:lnTo>
                  <a:lnTo>
                    <a:pt x="1697" y="288"/>
                  </a:lnTo>
                  <a:lnTo>
                    <a:pt x="1605" y="276"/>
                  </a:lnTo>
                  <a:lnTo>
                    <a:pt x="1605" y="276"/>
                  </a:lnTo>
                  <a:lnTo>
                    <a:pt x="1597" y="292"/>
                  </a:lnTo>
                  <a:lnTo>
                    <a:pt x="1588" y="308"/>
                  </a:lnTo>
                  <a:lnTo>
                    <a:pt x="1581" y="324"/>
                  </a:lnTo>
                  <a:lnTo>
                    <a:pt x="1574" y="340"/>
                  </a:lnTo>
                  <a:lnTo>
                    <a:pt x="1569" y="357"/>
                  </a:lnTo>
                  <a:lnTo>
                    <a:pt x="1564" y="374"/>
                  </a:lnTo>
                  <a:lnTo>
                    <a:pt x="1559" y="391"/>
                  </a:lnTo>
                  <a:lnTo>
                    <a:pt x="1556" y="409"/>
                  </a:lnTo>
                  <a:lnTo>
                    <a:pt x="1550" y="447"/>
                  </a:lnTo>
                  <a:lnTo>
                    <a:pt x="1545" y="486"/>
                  </a:lnTo>
                  <a:lnTo>
                    <a:pt x="1542" y="526"/>
                  </a:lnTo>
                  <a:lnTo>
                    <a:pt x="1540" y="570"/>
                  </a:lnTo>
                  <a:lnTo>
                    <a:pt x="1540" y="570"/>
                  </a:lnTo>
                  <a:lnTo>
                    <a:pt x="1558" y="571"/>
                  </a:lnTo>
                  <a:lnTo>
                    <a:pt x="1574" y="574"/>
                  </a:lnTo>
                  <a:lnTo>
                    <a:pt x="1589" y="577"/>
                  </a:lnTo>
                  <a:lnTo>
                    <a:pt x="1603" y="581"/>
                  </a:lnTo>
                  <a:lnTo>
                    <a:pt x="1630" y="588"/>
                  </a:lnTo>
                  <a:lnTo>
                    <a:pt x="1651" y="595"/>
                  </a:lnTo>
                  <a:lnTo>
                    <a:pt x="1651" y="595"/>
                  </a:lnTo>
                  <a:close/>
                  <a:moveTo>
                    <a:pt x="1929" y="907"/>
                  </a:moveTo>
                  <a:lnTo>
                    <a:pt x="1929" y="907"/>
                  </a:lnTo>
                  <a:lnTo>
                    <a:pt x="1928" y="919"/>
                  </a:lnTo>
                  <a:lnTo>
                    <a:pt x="1928" y="934"/>
                  </a:lnTo>
                  <a:lnTo>
                    <a:pt x="1929" y="968"/>
                  </a:lnTo>
                  <a:lnTo>
                    <a:pt x="1929" y="1008"/>
                  </a:lnTo>
                  <a:lnTo>
                    <a:pt x="1929" y="1047"/>
                  </a:lnTo>
                  <a:lnTo>
                    <a:pt x="1929" y="1047"/>
                  </a:lnTo>
                  <a:lnTo>
                    <a:pt x="1928" y="1071"/>
                  </a:lnTo>
                  <a:lnTo>
                    <a:pt x="1924" y="1096"/>
                  </a:lnTo>
                  <a:lnTo>
                    <a:pt x="1922" y="1122"/>
                  </a:lnTo>
                  <a:lnTo>
                    <a:pt x="1920" y="1147"/>
                  </a:lnTo>
                  <a:lnTo>
                    <a:pt x="1920" y="1147"/>
                  </a:lnTo>
                  <a:lnTo>
                    <a:pt x="1916" y="1223"/>
                  </a:lnTo>
                  <a:lnTo>
                    <a:pt x="1914" y="1287"/>
                  </a:lnTo>
                  <a:lnTo>
                    <a:pt x="1914" y="1287"/>
                  </a:lnTo>
                  <a:lnTo>
                    <a:pt x="1913" y="1296"/>
                  </a:lnTo>
                  <a:lnTo>
                    <a:pt x="1912" y="1307"/>
                  </a:lnTo>
                  <a:lnTo>
                    <a:pt x="1913" y="1311"/>
                  </a:lnTo>
                  <a:lnTo>
                    <a:pt x="1915" y="1315"/>
                  </a:lnTo>
                  <a:lnTo>
                    <a:pt x="1918" y="1319"/>
                  </a:lnTo>
                  <a:lnTo>
                    <a:pt x="1924" y="1320"/>
                  </a:lnTo>
                  <a:lnTo>
                    <a:pt x="1924" y="1320"/>
                  </a:lnTo>
                  <a:lnTo>
                    <a:pt x="1927" y="1291"/>
                  </a:lnTo>
                  <a:lnTo>
                    <a:pt x="1929" y="1261"/>
                  </a:lnTo>
                  <a:lnTo>
                    <a:pt x="1931" y="1208"/>
                  </a:lnTo>
                  <a:lnTo>
                    <a:pt x="1931" y="1208"/>
                  </a:lnTo>
                  <a:lnTo>
                    <a:pt x="1930" y="1205"/>
                  </a:lnTo>
                  <a:lnTo>
                    <a:pt x="1929" y="1202"/>
                  </a:lnTo>
                  <a:lnTo>
                    <a:pt x="1928" y="1199"/>
                  </a:lnTo>
                  <a:lnTo>
                    <a:pt x="1927" y="1195"/>
                  </a:lnTo>
                  <a:lnTo>
                    <a:pt x="1927" y="1195"/>
                  </a:lnTo>
                  <a:lnTo>
                    <a:pt x="1931" y="1119"/>
                  </a:lnTo>
                  <a:lnTo>
                    <a:pt x="1931" y="1119"/>
                  </a:lnTo>
                  <a:lnTo>
                    <a:pt x="1934" y="1078"/>
                  </a:lnTo>
                  <a:lnTo>
                    <a:pt x="1938" y="1038"/>
                  </a:lnTo>
                  <a:lnTo>
                    <a:pt x="1940" y="1018"/>
                  </a:lnTo>
                  <a:lnTo>
                    <a:pt x="1942" y="997"/>
                  </a:lnTo>
                  <a:lnTo>
                    <a:pt x="1942" y="976"/>
                  </a:lnTo>
                  <a:lnTo>
                    <a:pt x="1942" y="951"/>
                  </a:lnTo>
                  <a:lnTo>
                    <a:pt x="1942" y="951"/>
                  </a:lnTo>
                  <a:lnTo>
                    <a:pt x="1940" y="935"/>
                  </a:lnTo>
                  <a:lnTo>
                    <a:pt x="1939" y="920"/>
                  </a:lnTo>
                  <a:lnTo>
                    <a:pt x="1938" y="914"/>
                  </a:lnTo>
                  <a:lnTo>
                    <a:pt x="1937" y="908"/>
                  </a:lnTo>
                  <a:lnTo>
                    <a:pt x="1935" y="906"/>
                  </a:lnTo>
                  <a:lnTo>
                    <a:pt x="1934" y="905"/>
                  </a:lnTo>
                  <a:lnTo>
                    <a:pt x="1933" y="905"/>
                  </a:lnTo>
                  <a:lnTo>
                    <a:pt x="1933" y="905"/>
                  </a:lnTo>
                  <a:lnTo>
                    <a:pt x="1931" y="906"/>
                  </a:lnTo>
                  <a:lnTo>
                    <a:pt x="1929" y="907"/>
                  </a:lnTo>
                  <a:lnTo>
                    <a:pt x="1929" y="907"/>
                  </a:lnTo>
                  <a:close/>
                  <a:moveTo>
                    <a:pt x="1896" y="732"/>
                  </a:moveTo>
                  <a:lnTo>
                    <a:pt x="1896" y="732"/>
                  </a:lnTo>
                  <a:lnTo>
                    <a:pt x="1892" y="724"/>
                  </a:lnTo>
                  <a:lnTo>
                    <a:pt x="1888" y="719"/>
                  </a:lnTo>
                  <a:lnTo>
                    <a:pt x="1883" y="714"/>
                  </a:lnTo>
                  <a:lnTo>
                    <a:pt x="1877" y="710"/>
                  </a:lnTo>
                  <a:lnTo>
                    <a:pt x="1866" y="702"/>
                  </a:lnTo>
                  <a:lnTo>
                    <a:pt x="1860" y="698"/>
                  </a:lnTo>
                  <a:lnTo>
                    <a:pt x="1855" y="691"/>
                  </a:lnTo>
                  <a:lnTo>
                    <a:pt x="1855" y="691"/>
                  </a:lnTo>
                  <a:lnTo>
                    <a:pt x="1814" y="675"/>
                  </a:lnTo>
                  <a:lnTo>
                    <a:pt x="1773" y="660"/>
                  </a:lnTo>
                  <a:lnTo>
                    <a:pt x="1733" y="645"/>
                  </a:lnTo>
                  <a:lnTo>
                    <a:pt x="1692" y="631"/>
                  </a:lnTo>
                  <a:lnTo>
                    <a:pt x="1650" y="618"/>
                  </a:lnTo>
                  <a:lnTo>
                    <a:pt x="1610" y="605"/>
                  </a:lnTo>
                  <a:lnTo>
                    <a:pt x="1568" y="594"/>
                  </a:lnTo>
                  <a:lnTo>
                    <a:pt x="1526" y="582"/>
                  </a:lnTo>
                  <a:lnTo>
                    <a:pt x="1526" y="582"/>
                  </a:lnTo>
                  <a:lnTo>
                    <a:pt x="1522" y="583"/>
                  </a:lnTo>
                  <a:lnTo>
                    <a:pt x="1520" y="584"/>
                  </a:lnTo>
                  <a:lnTo>
                    <a:pt x="1516" y="586"/>
                  </a:lnTo>
                  <a:lnTo>
                    <a:pt x="1513" y="586"/>
                  </a:lnTo>
                  <a:lnTo>
                    <a:pt x="1513" y="586"/>
                  </a:lnTo>
                  <a:lnTo>
                    <a:pt x="1499" y="581"/>
                  </a:lnTo>
                  <a:lnTo>
                    <a:pt x="1485" y="578"/>
                  </a:lnTo>
                  <a:lnTo>
                    <a:pt x="1470" y="575"/>
                  </a:lnTo>
                  <a:lnTo>
                    <a:pt x="1455" y="574"/>
                  </a:lnTo>
                  <a:lnTo>
                    <a:pt x="1440" y="575"/>
                  </a:lnTo>
                  <a:lnTo>
                    <a:pt x="1424" y="575"/>
                  </a:lnTo>
                  <a:lnTo>
                    <a:pt x="1391" y="579"/>
                  </a:lnTo>
                  <a:lnTo>
                    <a:pt x="1391" y="579"/>
                  </a:lnTo>
                  <a:lnTo>
                    <a:pt x="1363" y="581"/>
                  </a:lnTo>
                  <a:lnTo>
                    <a:pt x="1336" y="585"/>
                  </a:lnTo>
                  <a:lnTo>
                    <a:pt x="1308" y="589"/>
                  </a:lnTo>
                  <a:lnTo>
                    <a:pt x="1280" y="593"/>
                  </a:lnTo>
                  <a:lnTo>
                    <a:pt x="1280" y="593"/>
                  </a:lnTo>
                  <a:lnTo>
                    <a:pt x="1269" y="595"/>
                  </a:lnTo>
                  <a:lnTo>
                    <a:pt x="1257" y="597"/>
                  </a:lnTo>
                  <a:lnTo>
                    <a:pt x="1236" y="602"/>
                  </a:lnTo>
                  <a:lnTo>
                    <a:pt x="1194" y="618"/>
                  </a:lnTo>
                  <a:lnTo>
                    <a:pt x="1194" y="618"/>
                  </a:lnTo>
                  <a:lnTo>
                    <a:pt x="1165" y="627"/>
                  </a:lnTo>
                  <a:lnTo>
                    <a:pt x="1152" y="633"/>
                  </a:lnTo>
                  <a:lnTo>
                    <a:pt x="1147" y="636"/>
                  </a:lnTo>
                  <a:lnTo>
                    <a:pt x="1142" y="641"/>
                  </a:lnTo>
                  <a:lnTo>
                    <a:pt x="1142" y="641"/>
                  </a:lnTo>
                  <a:lnTo>
                    <a:pt x="1141" y="645"/>
                  </a:lnTo>
                  <a:lnTo>
                    <a:pt x="1139" y="648"/>
                  </a:lnTo>
                  <a:lnTo>
                    <a:pt x="1133" y="654"/>
                  </a:lnTo>
                  <a:lnTo>
                    <a:pt x="1128" y="659"/>
                  </a:lnTo>
                  <a:lnTo>
                    <a:pt x="1125" y="661"/>
                  </a:lnTo>
                  <a:lnTo>
                    <a:pt x="1122" y="664"/>
                  </a:lnTo>
                  <a:lnTo>
                    <a:pt x="1122" y="664"/>
                  </a:lnTo>
                  <a:lnTo>
                    <a:pt x="1118" y="679"/>
                  </a:lnTo>
                  <a:lnTo>
                    <a:pt x="1117" y="692"/>
                  </a:lnTo>
                  <a:lnTo>
                    <a:pt x="1117" y="706"/>
                  </a:lnTo>
                  <a:lnTo>
                    <a:pt x="1118" y="723"/>
                  </a:lnTo>
                  <a:lnTo>
                    <a:pt x="1118" y="723"/>
                  </a:lnTo>
                  <a:lnTo>
                    <a:pt x="1122" y="725"/>
                  </a:lnTo>
                  <a:lnTo>
                    <a:pt x="1126" y="726"/>
                  </a:lnTo>
                  <a:lnTo>
                    <a:pt x="1129" y="729"/>
                  </a:lnTo>
                  <a:lnTo>
                    <a:pt x="1131" y="732"/>
                  </a:lnTo>
                  <a:lnTo>
                    <a:pt x="1131" y="732"/>
                  </a:lnTo>
                  <a:lnTo>
                    <a:pt x="1131" y="735"/>
                  </a:lnTo>
                  <a:lnTo>
                    <a:pt x="1132" y="738"/>
                  </a:lnTo>
                  <a:lnTo>
                    <a:pt x="1133" y="740"/>
                  </a:lnTo>
                  <a:lnTo>
                    <a:pt x="1133" y="744"/>
                  </a:lnTo>
                  <a:lnTo>
                    <a:pt x="1133" y="744"/>
                  </a:lnTo>
                  <a:lnTo>
                    <a:pt x="1163" y="770"/>
                  </a:lnTo>
                  <a:lnTo>
                    <a:pt x="1179" y="783"/>
                  </a:lnTo>
                  <a:lnTo>
                    <a:pt x="1196" y="794"/>
                  </a:lnTo>
                  <a:lnTo>
                    <a:pt x="1196" y="794"/>
                  </a:lnTo>
                  <a:lnTo>
                    <a:pt x="1200" y="797"/>
                  </a:lnTo>
                  <a:lnTo>
                    <a:pt x="1204" y="799"/>
                  </a:lnTo>
                  <a:lnTo>
                    <a:pt x="1213" y="802"/>
                  </a:lnTo>
                  <a:lnTo>
                    <a:pt x="1213" y="802"/>
                  </a:lnTo>
                  <a:lnTo>
                    <a:pt x="1251" y="831"/>
                  </a:lnTo>
                  <a:lnTo>
                    <a:pt x="1271" y="845"/>
                  </a:lnTo>
                  <a:lnTo>
                    <a:pt x="1292" y="858"/>
                  </a:lnTo>
                  <a:lnTo>
                    <a:pt x="1313" y="871"/>
                  </a:lnTo>
                  <a:lnTo>
                    <a:pt x="1336" y="883"/>
                  </a:lnTo>
                  <a:lnTo>
                    <a:pt x="1359" y="892"/>
                  </a:lnTo>
                  <a:lnTo>
                    <a:pt x="1383" y="901"/>
                  </a:lnTo>
                  <a:lnTo>
                    <a:pt x="1383" y="901"/>
                  </a:lnTo>
                  <a:lnTo>
                    <a:pt x="1390" y="903"/>
                  </a:lnTo>
                  <a:lnTo>
                    <a:pt x="1399" y="904"/>
                  </a:lnTo>
                  <a:lnTo>
                    <a:pt x="1403" y="905"/>
                  </a:lnTo>
                  <a:lnTo>
                    <a:pt x="1406" y="906"/>
                  </a:lnTo>
                  <a:lnTo>
                    <a:pt x="1409" y="908"/>
                  </a:lnTo>
                  <a:lnTo>
                    <a:pt x="1413" y="912"/>
                  </a:lnTo>
                  <a:lnTo>
                    <a:pt x="1413" y="912"/>
                  </a:lnTo>
                  <a:lnTo>
                    <a:pt x="1409" y="916"/>
                  </a:lnTo>
                  <a:lnTo>
                    <a:pt x="1405" y="918"/>
                  </a:lnTo>
                  <a:lnTo>
                    <a:pt x="1400" y="918"/>
                  </a:lnTo>
                  <a:lnTo>
                    <a:pt x="1394" y="918"/>
                  </a:lnTo>
                  <a:lnTo>
                    <a:pt x="1383" y="915"/>
                  </a:lnTo>
                  <a:lnTo>
                    <a:pt x="1373" y="912"/>
                  </a:lnTo>
                  <a:lnTo>
                    <a:pt x="1373" y="912"/>
                  </a:lnTo>
                  <a:lnTo>
                    <a:pt x="1349" y="903"/>
                  </a:lnTo>
                  <a:lnTo>
                    <a:pt x="1330" y="896"/>
                  </a:lnTo>
                  <a:lnTo>
                    <a:pt x="1330" y="896"/>
                  </a:lnTo>
                  <a:lnTo>
                    <a:pt x="1304" y="882"/>
                  </a:lnTo>
                  <a:lnTo>
                    <a:pt x="1279" y="866"/>
                  </a:lnTo>
                  <a:lnTo>
                    <a:pt x="1253" y="848"/>
                  </a:lnTo>
                  <a:lnTo>
                    <a:pt x="1227" y="831"/>
                  </a:lnTo>
                  <a:lnTo>
                    <a:pt x="1179" y="795"/>
                  </a:lnTo>
                  <a:lnTo>
                    <a:pt x="1133" y="761"/>
                  </a:lnTo>
                  <a:lnTo>
                    <a:pt x="1133" y="761"/>
                  </a:lnTo>
                  <a:lnTo>
                    <a:pt x="1131" y="760"/>
                  </a:lnTo>
                  <a:lnTo>
                    <a:pt x="1129" y="759"/>
                  </a:lnTo>
                  <a:lnTo>
                    <a:pt x="1126" y="754"/>
                  </a:lnTo>
                  <a:lnTo>
                    <a:pt x="1124" y="752"/>
                  </a:lnTo>
                  <a:lnTo>
                    <a:pt x="1122" y="751"/>
                  </a:lnTo>
                  <a:lnTo>
                    <a:pt x="1121" y="752"/>
                  </a:lnTo>
                  <a:lnTo>
                    <a:pt x="1120" y="754"/>
                  </a:lnTo>
                  <a:lnTo>
                    <a:pt x="1120" y="754"/>
                  </a:lnTo>
                  <a:lnTo>
                    <a:pt x="1119" y="767"/>
                  </a:lnTo>
                  <a:lnTo>
                    <a:pt x="1119" y="778"/>
                  </a:lnTo>
                  <a:lnTo>
                    <a:pt x="1118" y="807"/>
                  </a:lnTo>
                  <a:lnTo>
                    <a:pt x="1118" y="807"/>
                  </a:lnTo>
                  <a:lnTo>
                    <a:pt x="1125" y="809"/>
                  </a:lnTo>
                  <a:lnTo>
                    <a:pt x="1129" y="811"/>
                  </a:lnTo>
                  <a:lnTo>
                    <a:pt x="1135" y="816"/>
                  </a:lnTo>
                  <a:lnTo>
                    <a:pt x="1143" y="822"/>
                  </a:lnTo>
                  <a:lnTo>
                    <a:pt x="1148" y="824"/>
                  </a:lnTo>
                  <a:lnTo>
                    <a:pt x="1155" y="826"/>
                  </a:lnTo>
                  <a:lnTo>
                    <a:pt x="1155" y="826"/>
                  </a:lnTo>
                  <a:lnTo>
                    <a:pt x="1159" y="832"/>
                  </a:lnTo>
                  <a:lnTo>
                    <a:pt x="1165" y="838"/>
                  </a:lnTo>
                  <a:lnTo>
                    <a:pt x="1177" y="847"/>
                  </a:lnTo>
                  <a:lnTo>
                    <a:pt x="1191" y="857"/>
                  </a:lnTo>
                  <a:lnTo>
                    <a:pt x="1206" y="865"/>
                  </a:lnTo>
                  <a:lnTo>
                    <a:pt x="1220" y="873"/>
                  </a:lnTo>
                  <a:lnTo>
                    <a:pt x="1234" y="882"/>
                  </a:lnTo>
                  <a:lnTo>
                    <a:pt x="1248" y="890"/>
                  </a:lnTo>
                  <a:lnTo>
                    <a:pt x="1260" y="901"/>
                  </a:lnTo>
                  <a:lnTo>
                    <a:pt x="1260" y="901"/>
                  </a:lnTo>
                  <a:lnTo>
                    <a:pt x="1280" y="912"/>
                  </a:lnTo>
                  <a:lnTo>
                    <a:pt x="1299" y="921"/>
                  </a:lnTo>
                  <a:lnTo>
                    <a:pt x="1337" y="944"/>
                  </a:lnTo>
                  <a:lnTo>
                    <a:pt x="1375" y="966"/>
                  </a:lnTo>
                  <a:lnTo>
                    <a:pt x="1394" y="977"/>
                  </a:lnTo>
                  <a:lnTo>
                    <a:pt x="1415" y="988"/>
                  </a:lnTo>
                  <a:lnTo>
                    <a:pt x="1415" y="988"/>
                  </a:lnTo>
                  <a:lnTo>
                    <a:pt x="1414" y="979"/>
                  </a:lnTo>
                  <a:lnTo>
                    <a:pt x="1415" y="973"/>
                  </a:lnTo>
                  <a:lnTo>
                    <a:pt x="1416" y="966"/>
                  </a:lnTo>
                  <a:lnTo>
                    <a:pt x="1418" y="960"/>
                  </a:lnTo>
                  <a:lnTo>
                    <a:pt x="1420" y="954"/>
                  </a:lnTo>
                  <a:lnTo>
                    <a:pt x="1422" y="950"/>
                  </a:lnTo>
                  <a:lnTo>
                    <a:pt x="1429" y="942"/>
                  </a:lnTo>
                  <a:lnTo>
                    <a:pt x="1429" y="942"/>
                  </a:lnTo>
                  <a:lnTo>
                    <a:pt x="1452" y="930"/>
                  </a:lnTo>
                  <a:lnTo>
                    <a:pt x="1477" y="920"/>
                  </a:lnTo>
                  <a:lnTo>
                    <a:pt x="1503" y="912"/>
                  </a:lnTo>
                  <a:lnTo>
                    <a:pt x="1528" y="904"/>
                  </a:lnTo>
                  <a:lnTo>
                    <a:pt x="1581" y="890"/>
                  </a:lnTo>
                  <a:lnTo>
                    <a:pt x="1606" y="884"/>
                  </a:lnTo>
                  <a:lnTo>
                    <a:pt x="1631" y="876"/>
                  </a:lnTo>
                  <a:lnTo>
                    <a:pt x="1631" y="876"/>
                  </a:lnTo>
                  <a:lnTo>
                    <a:pt x="1633" y="877"/>
                  </a:lnTo>
                  <a:lnTo>
                    <a:pt x="1636" y="878"/>
                  </a:lnTo>
                  <a:lnTo>
                    <a:pt x="1643" y="878"/>
                  </a:lnTo>
                  <a:lnTo>
                    <a:pt x="1643" y="878"/>
                  </a:lnTo>
                  <a:lnTo>
                    <a:pt x="1648" y="875"/>
                  </a:lnTo>
                  <a:lnTo>
                    <a:pt x="1651" y="873"/>
                  </a:lnTo>
                  <a:lnTo>
                    <a:pt x="1652" y="872"/>
                  </a:lnTo>
                  <a:lnTo>
                    <a:pt x="1655" y="871"/>
                  </a:lnTo>
                  <a:lnTo>
                    <a:pt x="1657" y="871"/>
                  </a:lnTo>
                  <a:lnTo>
                    <a:pt x="1660" y="872"/>
                  </a:lnTo>
                  <a:lnTo>
                    <a:pt x="1660" y="872"/>
                  </a:lnTo>
                  <a:lnTo>
                    <a:pt x="1687" y="861"/>
                  </a:lnTo>
                  <a:lnTo>
                    <a:pt x="1714" y="851"/>
                  </a:lnTo>
                  <a:lnTo>
                    <a:pt x="1767" y="832"/>
                  </a:lnTo>
                  <a:lnTo>
                    <a:pt x="1821" y="814"/>
                  </a:lnTo>
                  <a:lnTo>
                    <a:pt x="1874" y="794"/>
                  </a:lnTo>
                  <a:lnTo>
                    <a:pt x="1874" y="794"/>
                  </a:lnTo>
                  <a:lnTo>
                    <a:pt x="1886" y="792"/>
                  </a:lnTo>
                  <a:lnTo>
                    <a:pt x="1898" y="787"/>
                  </a:lnTo>
                  <a:lnTo>
                    <a:pt x="1922" y="778"/>
                  </a:lnTo>
                  <a:lnTo>
                    <a:pt x="1922" y="778"/>
                  </a:lnTo>
                  <a:lnTo>
                    <a:pt x="1926" y="778"/>
                  </a:lnTo>
                  <a:lnTo>
                    <a:pt x="1928" y="779"/>
                  </a:lnTo>
                  <a:lnTo>
                    <a:pt x="1931" y="781"/>
                  </a:lnTo>
                  <a:lnTo>
                    <a:pt x="1934" y="783"/>
                  </a:lnTo>
                  <a:lnTo>
                    <a:pt x="1936" y="784"/>
                  </a:lnTo>
                  <a:lnTo>
                    <a:pt x="1939" y="784"/>
                  </a:lnTo>
                  <a:lnTo>
                    <a:pt x="1939" y="784"/>
                  </a:lnTo>
                  <a:lnTo>
                    <a:pt x="1938" y="775"/>
                  </a:lnTo>
                  <a:lnTo>
                    <a:pt x="1936" y="766"/>
                  </a:lnTo>
                  <a:lnTo>
                    <a:pt x="1932" y="759"/>
                  </a:lnTo>
                  <a:lnTo>
                    <a:pt x="1926" y="751"/>
                  </a:lnTo>
                  <a:lnTo>
                    <a:pt x="1919" y="745"/>
                  </a:lnTo>
                  <a:lnTo>
                    <a:pt x="1912" y="740"/>
                  </a:lnTo>
                  <a:lnTo>
                    <a:pt x="1904" y="735"/>
                  </a:lnTo>
                  <a:lnTo>
                    <a:pt x="1896" y="732"/>
                  </a:lnTo>
                  <a:lnTo>
                    <a:pt x="1896" y="732"/>
                  </a:lnTo>
                  <a:close/>
                  <a:moveTo>
                    <a:pt x="1485" y="994"/>
                  </a:moveTo>
                  <a:lnTo>
                    <a:pt x="1485" y="994"/>
                  </a:lnTo>
                  <a:lnTo>
                    <a:pt x="1494" y="992"/>
                  </a:lnTo>
                  <a:lnTo>
                    <a:pt x="1502" y="990"/>
                  </a:lnTo>
                  <a:lnTo>
                    <a:pt x="1516" y="983"/>
                  </a:lnTo>
                  <a:lnTo>
                    <a:pt x="1529" y="977"/>
                  </a:lnTo>
                  <a:lnTo>
                    <a:pt x="1537" y="974"/>
                  </a:lnTo>
                  <a:lnTo>
                    <a:pt x="1544" y="971"/>
                  </a:lnTo>
                  <a:lnTo>
                    <a:pt x="1544" y="971"/>
                  </a:lnTo>
                  <a:lnTo>
                    <a:pt x="1555" y="967"/>
                  </a:lnTo>
                  <a:lnTo>
                    <a:pt x="1567" y="965"/>
                  </a:lnTo>
                  <a:lnTo>
                    <a:pt x="1579" y="963"/>
                  </a:lnTo>
                  <a:lnTo>
                    <a:pt x="1590" y="960"/>
                  </a:lnTo>
                  <a:lnTo>
                    <a:pt x="1590" y="960"/>
                  </a:lnTo>
                  <a:lnTo>
                    <a:pt x="1600" y="958"/>
                  </a:lnTo>
                  <a:lnTo>
                    <a:pt x="1609" y="953"/>
                  </a:lnTo>
                  <a:lnTo>
                    <a:pt x="1625" y="947"/>
                  </a:lnTo>
                  <a:lnTo>
                    <a:pt x="1632" y="945"/>
                  </a:lnTo>
                  <a:lnTo>
                    <a:pt x="1641" y="943"/>
                  </a:lnTo>
                  <a:lnTo>
                    <a:pt x="1648" y="944"/>
                  </a:lnTo>
                  <a:lnTo>
                    <a:pt x="1656" y="946"/>
                  </a:lnTo>
                  <a:lnTo>
                    <a:pt x="1656" y="946"/>
                  </a:lnTo>
                  <a:lnTo>
                    <a:pt x="1672" y="938"/>
                  </a:lnTo>
                  <a:lnTo>
                    <a:pt x="1687" y="931"/>
                  </a:lnTo>
                  <a:lnTo>
                    <a:pt x="1702" y="923"/>
                  </a:lnTo>
                  <a:lnTo>
                    <a:pt x="1719" y="916"/>
                  </a:lnTo>
                  <a:lnTo>
                    <a:pt x="1719" y="916"/>
                  </a:lnTo>
                  <a:lnTo>
                    <a:pt x="1724" y="915"/>
                  </a:lnTo>
                  <a:lnTo>
                    <a:pt x="1731" y="914"/>
                  </a:lnTo>
                  <a:lnTo>
                    <a:pt x="1738" y="914"/>
                  </a:lnTo>
                  <a:lnTo>
                    <a:pt x="1743" y="912"/>
                  </a:lnTo>
                  <a:lnTo>
                    <a:pt x="1743" y="912"/>
                  </a:lnTo>
                  <a:lnTo>
                    <a:pt x="1758" y="906"/>
                  </a:lnTo>
                  <a:lnTo>
                    <a:pt x="1772" y="900"/>
                  </a:lnTo>
                  <a:lnTo>
                    <a:pt x="1799" y="886"/>
                  </a:lnTo>
                  <a:lnTo>
                    <a:pt x="1826" y="872"/>
                  </a:lnTo>
                  <a:lnTo>
                    <a:pt x="1839" y="866"/>
                  </a:lnTo>
                  <a:lnTo>
                    <a:pt x="1851" y="859"/>
                  </a:lnTo>
                  <a:lnTo>
                    <a:pt x="1851" y="859"/>
                  </a:lnTo>
                  <a:lnTo>
                    <a:pt x="1873" y="852"/>
                  </a:lnTo>
                  <a:lnTo>
                    <a:pt x="1893" y="843"/>
                  </a:lnTo>
                  <a:lnTo>
                    <a:pt x="1904" y="839"/>
                  </a:lnTo>
                  <a:lnTo>
                    <a:pt x="1914" y="833"/>
                  </a:lnTo>
                  <a:lnTo>
                    <a:pt x="1922" y="827"/>
                  </a:lnTo>
                  <a:lnTo>
                    <a:pt x="1931" y="820"/>
                  </a:lnTo>
                  <a:lnTo>
                    <a:pt x="1931" y="820"/>
                  </a:lnTo>
                  <a:lnTo>
                    <a:pt x="1932" y="817"/>
                  </a:lnTo>
                  <a:lnTo>
                    <a:pt x="1932" y="815"/>
                  </a:lnTo>
                  <a:lnTo>
                    <a:pt x="1931" y="810"/>
                  </a:lnTo>
                  <a:lnTo>
                    <a:pt x="1927" y="800"/>
                  </a:lnTo>
                  <a:lnTo>
                    <a:pt x="1927" y="800"/>
                  </a:lnTo>
                  <a:lnTo>
                    <a:pt x="1918" y="800"/>
                  </a:lnTo>
                  <a:lnTo>
                    <a:pt x="1909" y="801"/>
                  </a:lnTo>
                  <a:lnTo>
                    <a:pt x="1901" y="804"/>
                  </a:lnTo>
                  <a:lnTo>
                    <a:pt x="1893" y="807"/>
                  </a:lnTo>
                  <a:lnTo>
                    <a:pt x="1877" y="813"/>
                  </a:lnTo>
                  <a:lnTo>
                    <a:pt x="1861" y="820"/>
                  </a:lnTo>
                  <a:lnTo>
                    <a:pt x="1861" y="820"/>
                  </a:lnTo>
                  <a:lnTo>
                    <a:pt x="1852" y="823"/>
                  </a:lnTo>
                  <a:lnTo>
                    <a:pt x="1841" y="825"/>
                  </a:lnTo>
                  <a:lnTo>
                    <a:pt x="1830" y="827"/>
                  </a:lnTo>
                  <a:lnTo>
                    <a:pt x="1820" y="830"/>
                  </a:lnTo>
                  <a:lnTo>
                    <a:pt x="1820" y="830"/>
                  </a:lnTo>
                  <a:lnTo>
                    <a:pt x="1810" y="833"/>
                  </a:lnTo>
                  <a:lnTo>
                    <a:pt x="1801" y="839"/>
                  </a:lnTo>
                  <a:lnTo>
                    <a:pt x="1792" y="843"/>
                  </a:lnTo>
                  <a:lnTo>
                    <a:pt x="1782" y="846"/>
                  </a:lnTo>
                  <a:lnTo>
                    <a:pt x="1782" y="846"/>
                  </a:lnTo>
                  <a:lnTo>
                    <a:pt x="1752" y="856"/>
                  </a:lnTo>
                  <a:lnTo>
                    <a:pt x="1722" y="866"/>
                  </a:lnTo>
                  <a:lnTo>
                    <a:pt x="1659" y="883"/>
                  </a:lnTo>
                  <a:lnTo>
                    <a:pt x="1596" y="900"/>
                  </a:lnTo>
                  <a:lnTo>
                    <a:pt x="1534" y="918"/>
                  </a:lnTo>
                  <a:lnTo>
                    <a:pt x="1534" y="918"/>
                  </a:lnTo>
                  <a:lnTo>
                    <a:pt x="1526" y="921"/>
                  </a:lnTo>
                  <a:lnTo>
                    <a:pt x="1518" y="926"/>
                  </a:lnTo>
                  <a:lnTo>
                    <a:pt x="1509" y="930"/>
                  </a:lnTo>
                  <a:lnTo>
                    <a:pt x="1500" y="933"/>
                  </a:lnTo>
                  <a:lnTo>
                    <a:pt x="1500" y="933"/>
                  </a:lnTo>
                  <a:lnTo>
                    <a:pt x="1470" y="943"/>
                  </a:lnTo>
                  <a:lnTo>
                    <a:pt x="1457" y="949"/>
                  </a:lnTo>
                  <a:lnTo>
                    <a:pt x="1444" y="956"/>
                  </a:lnTo>
                  <a:lnTo>
                    <a:pt x="1439" y="960"/>
                  </a:lnTo>
                  <a:lnTo>
                    <a:pt x="1435" y="964"/>
                  </a:lnTo>
                  <a:lnTo>
                    <a:pt x="1431" y="969"/>
                  </a:lnTo>
                  <a:lnTo>
                    <a:pt x="1429" y="975"/>
                  </a:lnTo>
                  <a:lnTo>
                    <a:pt x="1428" y="981"/>
                  </a:lnTo>
                  <a:lnTo>
                    <a:pt x="1429" y="988"/>
                  </a:lnTo>
                  <a:lnTo>
                    <a:pt x="1430" y="995"/>
                  </a:lnTo>
                  <a:lnTo>
                    <a:pt x="1433" y="1004"/>
                  </a:lnTo>
                  <a:lnTo>
                    <a:pt x="1433" y="1004"/>
                  </a:lnTo>
                  <a:lnTo>
                    <a:pt x="1440" y="1005"/>
                  </a:lnTo>
                  <a:lnTo>
                    <a:pt x="1447" y="1004"/>
                  </a:lnTo>
                  <a:lnTo>
                    <a:pt x="1461" y="1001"/>
                  </a:lnTo>
                  <a:lnTo>
                    <a:pt x="1475" y="996"/>
                  </a:lnTo>
                  <a:lnTo>
                    <a:pt x="1485" y="994"/>
                  </a:lnTo>
                  <a:lnTo>
                    <a:pt x="1485" y="994"/>
                  </a:lnTo>
                  <a:close/>
                  <a:moveTo>
                    <a:pt x="1579" y="271"/>
                  </a:moveTo>
                  <a:lnTo>
                    <a:pt x="1579" y="271"/>
                  </a:lnTo>
                  <a:lnTo>
                    <a:pt x="1569" y="284"/>
                  </a:lnTo>
                  <a:lnTo>
                    <a:pt x="1561" y="298"/>
                  </a:lnTo>
                  <a:lnTo>
                    <a:pt x="1555" y="312"/>
                  </a:lnTo>
                  <a:lnTo>
                    <a:pt x="1550" y="327"/>
                  </a:lnTo>
                  <a:lnTo>
                    <a:pt x="1544" y="343"/>
                  </a:lnTo>
                  <a:lnTo>
                    <a:pt x="1540" y="358"/>
                  </a:lnTo>
                  <a:lnTo>
                    <a:pt x="1534" y="391"/>
                  </a:lnTo>
                  <a:lnTo>
                    <a:pt x="1534" y="391"/>
                  </a:lnTo>
                  <a:lnTo>
                    <a:pt x="1527" y="433"/>
                  </a:lnTo>
                  <a:lnTo>
                    <a:pt x="1521" y="473"/>
                  </a:lnTo>
                  <a:lnTo>
                    <a:pt x="1519" y="493"/>
                  </a:lnTo>
                  <a:lnTo>
                    <a:pt x="1518" y="513"/>
                  </a:lnTo>
                  <a:lnTo>
                    <a:pt x="1516" y="534"/>
                  </a:lnTo>
                  <a:lnTo>
                    <a:pt x="1518" y="555"/>
                  </a:lnTo>
                  <a:lnTo>
                    <a:pt x="1518" y="555"/>
                  </a:lnTo>
                  <a:lnTo>
                    <a:pt x="1516" y="556"/>
                  </a:lnTo>
                  <a:lnTo>
                    <a:pt x="1515" y="557"/>
                  </a:lnTo>
                  <a:lnTo>
                    <a:pt x="1512" y="558"/>
                  </a:lnTo>
                  <a:lnTo>
                    <a:pt x="1510" y="560"/>
                  </a:lnTo>
                  <a:lnTo>
                    <a:pt x="1509" y="562"/>
                  </a:lnTo>
                  <a:lnTo>
                    <a:pt x="1509" y="564"/>
                  </a:lnTo>
                  <a:lnTo>
                    <a:pt x="1509" y="564"/>
                  </a:lnTo>
                  <a:lnTo>
                    <a:pt x="1518" y="565"/>
                  </a:lnTo>
                  <a:lnTo>
                    <a:pt x="1521" y="565"/>
                  </a:lnTo>
                  <a:lnTo>
                    <a:pt x="1526" y="564"/>
                  </a:lnTo>
                  <a:lnTo>
                    <a:pt x="1526" y="564"/>
                  </a:lnTo>
                  <a:lnTo>
                    <a:pt x="1527" y="529"/>
                  </a:lnTo>
                  <a:lnTo>
                    <a:pt x="1530" y="492"/>
                  </a:lnTo>
                  <a:lnTo>
                    <a:pt x="1536" y="453"/>
                  </a:lnTo>
                  <a:lnTo>
                    <a:pt x="1542" y="414"/>
                  </a:lnTo>
                  <a:lnTo>
                    <a:pt x="1551" y="374"/>
                  </a:lnTo>
                  <a:lnTo>
                    <a:pt x="1560" y="337"/>
                  </a:lnTo>
                  <a:lnTo>
                    <a:pt x="1567" y="320"/>
                  </a:lnTo>
                  <a:lnTo>
                    <a:pt x="1573" y="302"/>
                  </a:lnTo>
                  <a:lnTo>
                    <a:pt x="1580" y="286"/>
                  </a:lnTo>
                  <a:lnTo>
                    <a:pt x="1586" y="271"/>
                  </a:lnTo>
                  <a:lnTo>
                    <a:pt x="1586" y="271"/>
                  </a:lnTo>
                  <a:lnTo>
                    <a:pt x="1579" y="271"/>
                  </a:lnTo>
                  <a:lnTo>
                    <a:pt x="1579" y="271"/>
                  </a:lnTo>
                  <a:close/>
                  <a:moveTo>
                    <a:pt x="1540" y="265"/>
                  </a:moveTo>
                  <a:lnTo>
                    <a:pt x="1540" y="265"/>
                  </a:lnTo>
                  <a:lnTo>
                    <a:pt x="1533" y="280"/>
                  </a:lnTo>
                  <a:lnTo>
                    <a:pt x="1525" y="295"/>
                  </a:lnTo>
                  <a:lnTo>
                    <a:pt x="1519" y="311"/>
                  </a:lnTo>
                  <a:lnTo>
                    <a:pt x="1513" y="328"/>
                  </a:lnTo>
                  <a:lnTo>
                    <a:pt x="1508" y="345"/>
                  </a:lnTo>
                  <a:lnTo>
                    <a:pt x="1503" y="363"/>
                  </a:lnTo>
                  <a:lnTo>
                    <a:pt x="1495" y="401"/>
                  </a:lnTo>
                  <a:lnTo>
                    <a:pt x="1488" y="439"/>
                  </a:lnTo>
                  <a:lnTo>
                    <a:pt x="1482" y="479"/>
                  </a:lnTo>
                  <a:lnTo>
                    <a:pt x="1474" y="557"/>
                  </a:lnTo>
                  <a:lnTo>
                    <a:pt x="1474" y="557"/>
                  </a:lnTo>
                  <a:lnTo>
                    <a:pt x="1479" y="557"/>
                  </a:lnTo>
                  <a:lnTo>
                    <a:pt x="1484" y="559"/>
                  </a:lnTo>
                  <a:lnTo>
                    <a:pt x="1491" y="560"/>
                  </a:lnTo>
                  <a:lnTo>
                    <a:pt x="1500" y="562"/>
                  </a:lnTo>
                  <a:lnTo>
                    <a:pt x="1500" y="562"/>
                  </a:lnTo>
                  <a:lnTo>
                    <a:pt x="1499" y="542"/>
                  </a:lnTo>
                  <a:lnTo>
                    <a:pt x="1499" y="523"/>
                  </a:lnTo>
                  <a:lnTo>
                    <a:pt x="1502" y="505"/>
                  </a:lnTo>
                  <a:lnTo>
                    <a:pt x="1505" y="487"/>
                  </a:lnTo>
                  <a:lnTo>
                    <a:pt x="1512" y="451"/>
                  </a:lnTo>
                  <a:lnTo>
                    <a:pt x="1520" y="419"/>
                  </a:lnTo>
                  <a:lnTo>
                    <a:pt x="1520" y="419"/>
                  </a:lnTo>
                  <a:lnTo>
                    <a:pt x="1526" y="380"/>
                  </a:lnTo>
                  <a:lnTo>
                    <a:pt x="1533" y="342"/>
                  </a:lnTo>
                  <a:lnTo>
                    <a:pt x="1537" y="324"/>
                  </a:lnTo>
                  <a:lnTo>
                    <a:pt x="1542" y="307"/>
                  </a:lnTo>
                  <a:lnTo>
                    <a:pt x="1549" y="290"/>
                  </a:lnTo>
                  <a:lnTo>
                    <a:pt x="1557" y="274"/>
                  </a:lnTo>
                  <a:lnTo>
                    <a:pt x="1557" y="274"/>
                  </a:lnTo>
                  <a:lnTo>
                    <a:pt x="1559" y="274"/>
                  </a:lnTo>
                  <a:lnTo>
                    <a:pt x="1559" y="271"/>
                  </a:lnTo>
                  <a:lnTo>
                    <a:pt x="1559" y="271"/>
                  </a:lnTo>
                  <a:lnTo>
                    <a:pt x="1554" y="271"/>
                  </a:lnTo>
                  <a:lnTo>
                    <a:pt x="1550" y="269"/>
                  </a:lnTo>
                  <a:lnTo>
                    <a:pt x="1545" y="267"/>
                  </a:lnTo>
                  <a:lnTo>
                    <a:pt x="1540" y="265"/>
                  </a:lnTo>
                  <a:lnTo>
                    <a:pt x="1540" y="265"/>
                  </a:lnTo>
                  <a:close/>
                  <a:moveTo>
                    <a:pt x="1383" y="316"/>
                  </a:moveTo>
                  <a:lnTo>
                    <a:pt x="1383" y="316"/>
                  </a:lnTo>
                  <a:lnTo>
                    <a:pt x="1378" y="313"/>
                  </a:lnTo>
                  <a:lnTo>
                    <a:pt x="1375" y="312"/>
                  </a:lnTo>
                  <a:lnTo>
                    <a:pt x="1367" y="312"/>
                  </a:lnTo>
                  <a:lnTo>
                    <a:pt x="1367" y="312"/>
                  </a:lnTo>
                  <a:lnTo>
                    <a:pt x="1349" y="311"/>
                  </a:lnTo>
                  <a:lnTo>
                    <a:pt x="1332" y="312"/>
                  </a:lnTo>
                  <a:lnTo>
                    <a:pt x="1298" y="315"/>
                  </a:lnTo>
                  <a:lnTo>
                    <a:pt x="1262" y="321"/>
                  </a:lnTo>
                  <a:lnTo>
                    <a:pt x="1225" y="324"/>
                  </a:lnTo>
                  <a:lnTo>
                    <a:pt x="1225" y="324"/>
                  </a:lnTo>
                  <a:lnTo>
                    <a:pt x="1207" y="326"/>
                  </a:lnTo>
                  <a:lnTo>
                    <a:pt x="1189" y="330"/>
                  </a:lnTo>
                  <a:lnTo>
                    <a:pt x="1172" y="333"/>
                  </a:lnTo>
                  <a:lnTo>
                    <a:pt x="1155" y="337"/>
                  </a:lnTo>
                  <a:lnTo>
                    <a:pt x="1155" y="337"/>
                  </a:lnTo>
                  <a:lnTo>
                    <a:pt x="1137" y="340"/>
                  </a:lnTo>
                  <a:lnTo>
                    <a:pt x="1125" y="342"/>
                  </a:lnTo>
                  <a:lnTo>
                    <a:pt x="1113" y="345"/>
                  </a:lnTo>
                  <a:lnTo>
                    <a:pt x="1102" y="347"/>
                  </a:lnTo>
                  <a:lnTo>
                    <a:pt x="1102" y="347"/>
                  </a:lnTo>
                  <a:lnTo>
                    <a:pt x="1086" y="350"/>
                  </a:lnTo>
                  <a:lnTo>
                    <a:pt x="1069" y="351"/>
                  </a:lnTo>
                  <a:lnTo>
                    <a:pt x="1039" y="354"/>
                  </a:lnTo>
                  <a:lnTo>
                    <a:pt x="1039" y="354"/>
                  </a:lnTo>
                  <a:lnTo>
                    <a:pt x="1023" y="356"/>
                  </a:lnTo>
                  <a:lnTo>
                    <a:pt x="1006" y="359"/>
                  </a:lnTo>
                  <a:lnTo>
                    <a:pt x="974" y="368"/>
                  </a:lnTo>
                  <a:lnTo>
                    <a:pt x="942" y="377"/>
                  </a:lnTo>
                  <a:lnTo>
                    <a:pt x="925" y="382"/>
                  </a:lnTo>
                  <a:lnTo>
                    <a:pt x="908" y="385"/>
                  </a:lnTo>
                  <a:lnTo>
                    <a:pt x="908" y="385"/>
                  </a:lnTo>
                  <a:lnTo>
                    <a:pt x="891" y="388"/>
                  </a:lnTo>
                  <a:lnTo>
                    <a:pt x="873" y="390"/>
                  </a:lnTo>
                  <a:lnTo>
                    <a:pt x="838" y="393"/>
                  </a:lnTo>
                  <a:lnTo>
                    <a:pt x="838" y="393"/>
                  </a:lnTo>
                  <a:lnTo>
                    <a:pt x="818" y="397"/>
                  </a:lnTo>
                  <a:lnTo>
                    <a:pt x="799" y="401"/>
                  </a:lnTo>
                  <a:lnTo>
                    <a:pt x="780" y="404"/>
                  </a:lnTo>
                  <a:lnTo>
                    <a:pt x="770" y="404"/>
                  </a:lnTo>
                  <a:lnTo>
                    <a:pt x="760" y="404"/>
                  </a:lnTo>
                  <a:lnTo>
                    <a:pt x="760" y="404"/>
                  </a:lnTo>
                  <a:lnTo>
                    <a:pt x="737" y="412"/>
                  </a:lnTo>
                  <a:lnTo>
                    <a:pt x="712" y="417"/>
                  </a:lnTo>
                  <a:lnTo>
                    <a:pt x="689" y="421"/>
                  </a:lnTo>
                  <a:lnTo>
                    <a:pt x="665" y="424"/>
                  </a:lnTo>
                  <a:lnTo>
                    <a:pt x="665" y="424"/>
                  </a:lnTo>
                  <a:lnTo>
                    <a:pt x="642" y="428"/>
                  </a:lnTo>
                  <a:lnTo>
                    <a:pt x="619" y="430"/>
                  </a:lnTo>
                  <a:lnTo>
                    <a:pt x="576" y="432"/>
                  </a:lnTo>
                  <a:lnTo>
                    <a:pt x="556" y="433"/>
                  </a:lnTo>
                  <a:lnTo>
                    <a:pt x="536" y="434"/>
                  </a:lnTo>
                  <a:lnTo>
                    <a:pt x="518" y="437"/>
                  </a:lnTo>
                  <a:lnTo>
                    <a:pt x="499" y="442"/>
                  </a:lnTo>
                  <a:lnTo>
                    <a:pt x="499" y="442"/>
                  </a:lnTo>
                  <a:lnTo>
                    <a:pt x="497" y="447"/>
                  </a:lnTo>
                  <a:lnTo>
                    <a:pt x="496" y="454"/>
                  </a:lnTo>
                  <a:lnTo>
                    <a:pt x="495" y="461"/>
                  </a:lnTo>
                  <a:lnTo>
                    <a:pt x="493" y="467"/>
                  </a:lnTo>
                  <a:lnTo>
                    <a:pt x="493" y="467"/>
                  </a:lnTo>
                  <a:lnTo>
                    <a:pt x="496" y="469"/>
                  </a:lnTo>
                  <a:lnTo>
                    <a:pt x="500" y="471"/>
                  </a:lnTo>
                  <a:lnTo>
                    <a:pt x="508" y="473"/>
                  </a:lnTo>
                  <a:lnTo>
                    <a:pt x="514" y="474"/>
                  </a:lnTo>
                  <a:lnTo>
                    <a:pt x="518" y="475"/>
                  </a:lnTo>
                  <a:lnTo>
                    <a:pt x="521" y="477"/>
                  </a:lnTo>
                  <a:lnTo>
                    <a:pt x="521" y="477"/>
                  </a:lnTo>
                  <a:lnTo>
                    <a:pt x="563" y="471"/>
                  </a:lnTo>
                  <a:lnTo>
                    <a:pt x="602" y="465"/>
                  </a:lnTo>
                  <a:lnTo>
                    <a:pt x="642" y="461"/>
                  </a:lnTo>
                  <a:lnTo>
                    <a:pt x="688" y="459"/>
                  </a:lnTo>
                  <a:lnTo>
                    <a:pt x="688" y="459"/>
                  </a:lnTo>
                  <a:lnTo>
                    <a:pt x="712" y="457"/>
                  </a:lnTo>
                  <a:lnTo>
                    <a:pt x="734" y="454"/>
                  </a:lnTo>
                  <a:lnTo>
                    <a:pt x="754" y="450"/>
                  </a:lnTo>
                  <a:lnTo>
                    <a:pt x="772" y="446"/>
                  </a:lnTo>
                  <a:lnTo>
                    <a:pt x="808" y="437"/>
                  </a:lnTo>
                  <a:lnTo>
                    <a:pt x="826" y="433"/>
                  </a:lnTo>
                  <a:lnTo>
                    <a:pt x="844" y="429"/>
                  </a:lnTo>
                  <a:lnTo>
                    <a:pt x="844" y="429"/>
                  </a:lnTo>
                  <a:lnTo>
                    <a:pt x="868" y="426"/>
                  </a:lnTo>
                  <a:lnTo>
                    <a:pt x="891" y="423"/>
                  </a:lnTo>
                  <a:lnTo>
                    <a:pt x="915" y="420"/>
                  </a:lnTo>
                  <a:lnTo>
                    <a:pt x="938" y="417"/>
                  </a:lnTo>
                  <a:lnTo>
                    <a:pt x="938" y="417"/>
                  </a:lnTo>
                  <a:lnTo>
                    <a:pt x="1040" y="394"/>
                  </a:lnTo>
                  <a:lnTo>
                    <a:pt x="1091" y="384"/>
                  </a:lnTo>
                  <a:lnTo>
                    <a:pt x="1145" y="374"/>
                  </a:lnTo>
                  <a:lnTo>
                    <a:pt x="1197" y="366"/>
                  </a:lnTo>
                  <a:lnTo>
                    <a:pt x="1251" y="359"/>
                  </a:lnTo>
                  <a:lnTo>
                    <a:pt x="1303" y="354"/>
                  </a:lnTo>
                  <a:lnTo>
                    <a:pt x="1356" y="352"/>
                  </a:lnTo>
                  <a:lnTo>
                    <a:pt x="1356" y="352"/>
                  </a:lnTo>
                  <a:lnTo>
                    <a:pt x="1378" y="351"/>
                  </a:lnTo>
                  <a:lnTo>
                    <a:pt x="1400" y="350"/>
                  </a:lnTo>
                  <a:lnTo>
                    <a:pt x="1409" y="348"/>
                  </a:lnTo>
                  <a:lnTo>
                    <a:pt x="1420" y="346"/>
                  </a:lnTo>
                  <a:lnTo>
                    <a:pt x="1430" y="343"/>
                  </a:lnTo>
                  <a:lnTo>
                    <a:pt x="1439" y="339"/>
                  </a:lnTo>
                  <a:lnTo>
                    <a:pt x="1439" y="339"/>
                  </a:lnTo>
                  <a:lnTo>
                    <a:pt x="1439" y="333"/>
                  </a:lnTo>
                  <a:lnTo>
                    <a:pt x="1438" y="328"/>
                  </a:lnTo>
                  <a:lnTo>
                    <a:pt x="1437" y="324"/>
                  </a:lnTo>
                  <a:lnTo>
                    <a:pt x="1435" y="321"/>
                  </a:lnTo>
                  <a:lnTo>
                    <a:pt x="1432" y="317"/>
                  </a:lnTo>
                  <a:lnTo>
                    <a:pt x="1428" y="316"/>
                  </a:lnTo>
                  <a:lnTo>
                    <a:pt x="1420" y="313"/>
                  </a:lnTo>
                  <a:lnTo>
                    <a:pt x="1410" y="313"/>
                  </a:lnTo>
                  <a:lnTo>
                    <a:pt x="1401" y="313"/>
                  </a:lnTo>
                  <a:lnTo>
                    <a:pt x="1383" y="316"/>
                  </a:lnTo>
                  <a:lnTo>
                    <a:pt x="1383" y="316"/>
                  </a:lnTo>
                  <a:close/>
                  <a:moveTo>
                    <a:pt x="1410" y="1006"/>
                  </a:moveTo>
                  <a:lnTo>
                    <a:pt x="1410" y="1006"/>
                  </a:lnTo>
                  <a:lnTo>
                    <a:pt x="1398" y="996"/>
                  </a:lnTo>
                  <a:lnTo>
                    <a:pt x="1385" y="988"/>
                  </a:lnTo>
                  <a:lnTo>
                    <a:pt x="1358" y="972"/>
                  </a:lnTo>
                  <a:lnTo>
                    <a:pt x="1301" y="942"/>
                  </a:lnTo>
                  <a:lnTo>
                    <a:pt x="1301" y="942"/>
                  </a:lnTo>
                  <a:lnTo>
                    <a:pt x="1272" y="925"/>
                  </a:lnTo>
                  <a:lnTo>
                    <a:pt x="1243" y="906"/>
                  </a:lnTo>
                  <a:lnTo>
                    <a:pt x="1188" y="870"/>
                  </a:lnTo>
                  <a:lnTo>
                    <a:pt x="1188" y="870"/>
                  </a:lnTo>
                  <a:lnTo>
                    <a:pt x="1172" y="859"/>
                  </a:lnTo>
                  <a:lnTo>
                    <a:pt x="1155" y="847"/>
                  </a:lnTo>
                  <a:lnTo>
                    <a:pt x="1146" y="843"/>
                  </a:lnTo>
                  <a:lnTo>
                    <a:pt x="1136" y="839"/>
                  </a:lnTo>
                  <a:lnTo>
                    <a:pt x="1127" y="836"/>
                  </a:lnTo>
                  <a:lnTo>
                    <a:pt x="1116" y="835"/>
                  </a:lnTo>
                  <a:lnTo>
                    <a:pt x="1116" y="835"/>
                  </a:lnTo>
                  <a:lnTo>
                    <a:pt x="1118" y="839"/>
                  </a:lnTo>
                  <a:lnTo>
                    <a:pt x="1119" y="844"/>
                  </a:lnTo>
                  <a:lnTo>
                    <a:pt x="1120" y="848"/>
                  </a:lnTo>
                  <a:lnTo>
                    <a:pt x="1120" y="855"/>
                  </a:lnTo>
                  <a:lnTo>
                    <a:pt x="1120" y="855"/>
                  </a:lnTo>
                  <a:lnTo>
                    <a:pt x="1129" y="857"/>
                  </a:lnTo>
                  <a:lnTo>
                    <a:pt x="1135" y="860"/>
                  </a:lnTo>
                  <a:lnTo>
                    <a:pt x="1142" y="865"/>
                  </a:lnTo>
                  <a:lnTo>
                    <a:pt x="1147" y="870"/>
                  </a:lnTo>
                  <a:lnTo>
                    <a:pt x="1154" y="874"/>
                  </a:lnTo>
                  <a:lnTo>
                    <a:pt x="1160" y="877"/>
                  </a:lnTo>
                  <a:lnTo>
                    <a:pt x="1166" y="881"/>
                  </a:lnTo>
                  <a:lnTo>
                    <a:pt x="1175" y="883"/>
                  </a:lnTo>
                  <a:lnTo>
                    <a:pt x="1175" y="883"/>
                  </a:lnTo>
                  <a:lnTo>
                    <a:pt x="1179" y="889"/>
                  </a:lnTo>
                  <a:lnTo>
                    <a:pt x="1185" y="896"/>
                  </a:lnTo>
                  <a:lnTo>
                    <a:pt x="1191" y="900"/>
                  </a:lnTo>
                  <a:lnTo>
                    <a:pt x="1198" y="904"/>
                  </a:lnTo>
                  <a:lnTo>
                    <a:pt x="1213" y="910"/>
                  </a:lnTo>
                  <a:lnTo>
                    <a:pt x="1227" y="914"/>
                  </a:lnTo>
                  <a:lnTo>
                    <a:pt x="1227" y="914"/>
                  </a:lnTo>
                  <a:lnTo>
                    <a:pt x="1234" y="921"/>
                  </a:lnTo>
                  <a:lnTo>
                    <a:pt x="1241" y="928"/>
                  </a:lnTo>
                  <a:lnTo>
                    <a:pt x="1250" y="934"/>
                  </a:lnTo>
                  <a:lnTo>
                    <a:pt x="1258" y="941"/>
                  </a:lnTo>
                  <a:lnTo>
                    <a:pt x="1279" y="953"/>
                  </a:lnTo>
                  <a:lnTo>
                    <a:pt x="1299" y="965"/>
                  </a:lnTo>
                  <a:lnTo>
                    <a:pt x="1321" y="977"/>
                  </a:lnTo>
                  <a:lnTo>
                    <a:pt x="1341" y="989"/>
                  </a:lnTo>
                  <a:lnTo>
                    <a:pt x="1349" y="995"/>
                  </a:lnTo>
                  <a:lnTo>
                    <a:pt x="1358" y="1003"/>
                  </a:lnTo>
                  <a:lnTo>
                    <a:pt x="1366" y="1009"/>
                  </a:lnTo>
                  <a:lnTo>
                    <a:pt x="1373" y="1017"/>
                  </a:lnTo>
                  <a:lnTo>
                    <a:pt x="1373" y="1017"/>
                  </a:lnTo>
                  <a:lnTo>
                    <a:pt x="1377" y="1024"/>
                  </a:lnTo>
                  <a:lnTo>
                    <a:pt x="1381" y="1032"/>
                  </a:lnTo>
                  <a:lnTo>
                    <a:pt x="1382" y="1040"/>
                  </a:lnTo>
                  <a:lnTo>
                    <a:pt x="1383" y="1050"/>
                  </a:lnTo>
                  <a:lnTo>
                    <a:pt x="1384" y="1070"/>
                  </a:lnTo>
                  <a:lnTo>
                    <a:pt x="1383" y="1090"/>
                  </a:lnTo>
                  <a:lnTo>
                    <a:pt x="1383" y="1090"/>
                  </a:lnTo>
                  <a:lnTo>
                    <a:pt x="1382" y="1127"/>
                  </a:lnTo>
                  <a:lnTo>
                    <a:pt x="1379" y="1161"/>
                  </a:lnTo>
                  <a:lnTo>
                    <a:pt x="1376" y="1198"/>
                  </a:lnTo>
                  <a:lnTo>
                    <a:pt x="1374" y="1235"/>
                  </a:lnTo>
                  <a:lnTo>
                    <a:pt x="1374" y="1235"/>
                  </a:lnTo>
                  <a:lnTo>
                    <a:pt x="1377" y="1241"/>
                  </a:lnTo>
                  <a:lnTo>
                    <a:pt x="1379" y="1248"/>
                  </a:lnTo>
                  <a:lnTo>
                    <a:pt x="1379" y="1255"/>
                  </a:lnTo>
                  <a:lnTo>
                    <a:pt x="1379" y="1263"/>
                  </a:lnTo>
                  <a:lnTo>
                    <a:pt x="1378" y="1279"/>
                  </a:lnTo>
                  <a:lnTo>
                    <a:pt x="1376" y="1294"/>
                  </a:lnTo>
                  <a:lnTo>
                    <a:pt x="1376" y="1294"/>
                  </a:lnTo>
                  <a:lnTo>
                    <a:pt x="1375" y="1330"/>
                  </a:lnTo>
                  <a:lnTo>
                    <a:pt x="1375" y="1368"/>
                  </a:lnTo>
                  <a:lnTo>
                    <a:pt x="1373" y="1405"/>
                  </a:lnTo>
                  <a:lnTo>
                    <a:pt x="1371" y="1443"/>
                  </a:lnTo>
                  <a:lnTo>
                    <a:pt x="1371" y="1443"/>
                  </a:lnTo>
                  <a:lnTo>
                    <a:pt x="1368" y="1459"/>
                  </a:lnTo>
                  <a:lnTo>
                    <a:pt x="1367" y="1467"/>
                  </a:lnTo>
                  <a:lnTo>
                    <a:pt x="1367" y="1476"/>
                  </a:lnTo>
                  <a:lnTo>
                    <a:pt x="1367" y="1483"/>
                  </a:lnTo>
                  <a:lnTo>
                    <a:pt x="1369" y="1490"/>
                  </a:lnTo>
                  <a:lnTo>
                    <a:pt x="1371" y="1493"/>
                  </a:lnTo>
                  <a:lnTo>
                    <a:pt x="1374" y="1495"/>
                  </a:lnTo>
                  <a:lnTo>
                    <a:pt x="1377" y="1497"/>
                  </a:lnTo>
                  <a:lnTo>
                    <a:pt x="1381" y="1499"/>
                  </a:lnTo>
                  <a:lnTo>
                    <a:pt x="1381" y="1499"/>
                  </a:lnTo>
                  <a:lnTo>
                    <a:pt x="1389" y="1386"/>
                  </a:lnTo>
                  <a:lnTo>
                    <a:pt x="1397" y="1269"/>
                  </a:lnTo>
                  <a:lnTo>
                    <a:pt x="1400" y="1210"/>
                  </a:lnTo>
                  <a:lnTo>
                    <a:pt x="1402" y="1151"/>
                  </a:lnTo>
                  <a:lnTo>
                    <a:pt x="1403" y="1095"/>
                  </a:lnTo>
                  <a:lnTo>
                    <a:pt x="1402" y="1038"/>
                  </a:lnTo>
                  <a:lnTo>
                    <a:pt x="1402" y="1038"/>
                  </a:lnTo>
                  <a:lnTo>
                    <a:pt x="1405" y="1032"/>
                  </a:lnTo>
                  <a:lnTo>
                    <a:pt x="1408" y="1024"/>
                  </a:lnTo>
                  <a:lnTo>
                    <a:pt x="1410" y="1020"/>
                  </a:lnTo>
                  <a:lnTo>
                    <a:pt x="1413" y="1017"/>
                  </a:lnTo>
                  <a:lnTo>
                    <a:pt x="1415" y="1014"/>
                  </a:lnTo>
                  <a:lnTo>
                    <a:pt x="1419" y="1012"/>
                  </a:lnTo>
                  <a:lnTo>
                    <a:pt x="1419" y="1012"/>
                  </a:lnTo>
                  <a:lnTo>
                    <a:pt x="1420" y="1012"/>
                  </a:lnTo>
                  <a:lnTo>
                    <a:pt x="1421" y="1010"/>
                  </a:lnTo>
                  <a:lnTo>
                    <a:pt x="1421" y="1010"/>
                  </a:lnTo>
                  <a:lnTo>
                    <a:pt x="1418" y="1009"/>
                  </a:lnTo>
                  <a:lnTo>
                    <a:pt x="1415" y="1008"/>
                  </a:lnTo>
                  <a:lnTo>
                    <a:pt x="1413" y="1007"/>
                  </a:lnTo>
                  <a:lnTo>
                    <a:pt x="1410" y="1006"/>
                  </a:lnTo>
                  <a:lnTo>
                    <a:pt x="1410" y="1006"/>
                  </a:lnTo>
                  <a:close/>
                  <a:moveTo>
                    <a:pt x="1269" y="278"/>
                  </a:moveTo>
                  <a:lnTo>
                    <a:pt x="1269" y="278"/>
                  </a:lnTo>
                  <a:lnTo>
                    <a:pt x="1254" y="270"/>
                  </a:lnTo>
                  <a:lnTo>
                    <a:pt x="1238" y="264"/>
                  </a:lnTo>
                  <a:lnTo>
                    <a:pt x="1206" y="253"/>
                  </a:lnTo>
                  <a:lnTo>
                    <a:pt x="1173" y="242"/>
                  </a:lnTo>
                  <a:lnTo>
                    <a:pt x="1140" y="232"/>
                  </a:lnTo>
                  <a:lnTo>
                    <a:pt x="1140" y="232"/>
                  </a:lnTo>
                  <a:lnTo>
                    <a:pt x="1106" y="220"/>
                  </a:lnTo>
                  <a:lnTo>
                    <a:pt x="1074" y="207"/>
                  </a:lnTo>
                  <a:lnTo>
                    <a:pt x="1042" y="196"/>
                  </a:lnTo>
                  <a:lnTo>
                    <a:pt x="1009" y="186"/>
                  </a:lnTo>
                  <a:lnTo>
                    <a:pt x="1009" y="186"/>
                  </a:lnTo>
                  <a:lnTo>
                    <a:pt x="1003" y="179"/>
                  </a:lnTo>
                  <a:lnTo>
                    <a:pt x="995" y="175"/>
                  </a:lnTo>
                  <a:lnTo>
                    <a:pt x="988" y="173"/>
                  </a:lnTo>
                  <a:lnTo>
                    <a:pt x="979" y="171"/>
                  </a:lnTo>
                  <a:lnTo>
                    <a:pt x="961" y="168"/>
                  </a:lnTo>
                  <a:lnTo>
                    <a:pt x="952" y="165"/>
                  </a:lnTo>
                  <a:lnTo>
                    <a:pt x="945" y="162"/>
                  </a:lnTo>
                  <a:lnTo>
                    <a:pt x="945" y="162"/>
                  </a:lnTo>
                  <a:lnTo>
                    <a:pt x="937" y="158"/>
                  </a:lnTo>
                  <a:lnTo>
                    <a:pt x="931" y="153"/>
                  </a:lnTo>
                  <a:lnTo>
                    <a:pt x="923" y="146"/>
                  </a:lnTo>
                  <a:lnTo>
                    <a:pt x="917" y="142"/>
                  </a:lnTo>
                  <a:lnTo>
                    <a:pt x="917" y="142"/>
                  </a:lnTo>
                  <a:lnTo>
                    <a:pt x="907" y="138"/>
                  </a:lnTo>
                  <a:lnTo>
                    <a:pt x="897" y="133"/>
                  </a:lnTo>
                  <a:lnTo>
                    <a:pt x="876" y="127"/>
                  </a:lnTo>
                  <a:lnTo>
                    <a:pt x="855" y="121"/>
                  </a:lnTo>
                  <a:lnTo>
                    <a:pt x="833" y="114"/>
                  </a:lnTo>
                  <a:lnTo>
                    <a:pt x="833" y="114"/>
                  </a:lnTo>
                  <a:lnTo>
                    <a:pt x="828" y="112"/>
                  </a:lnTo>
                  <a:lnTo>
                    <a:pt x="823" y="109"/>
                  </a:lnTo>
                  <a:lnTo>
                    <a:pt x="812" y="104"/>
                  </a:lnTo>
                  <a:lnTo>
                    <a:pt x="812" y="104"/>
                  </a:lnTo>
                  <a:lnTo>
                    <a:pt x="806" y="102"/>
                  </a:lnTo>
                  <a:lnTo>
                    <a:pt x="799" y="100"/>
                  </a:lnTo>
                  <a:lnTo>
                    <a:pt x="792" y="99"/>
                  </a:lnTo>
                  <a:lnTo>
                    <a:pt x="785" y="98"/>
                  </a:lnTo>
                  <a:lnTo>
                    <a:pt x="785" y="98"/>
                  </a:lnTo>
                  <a:lnTo>
                    <a:pt x="778" y="95"/>
                  </a:lnTo>
                  <a:lnTo>
                    <a:pt x="772" y="91"/>
                  </a:lnTo>
                  <a:lnTo>
                    <a:pt x="762" y="85"/>
                  </a:lnTo>
                  <a:lnTo>
                    <a:pt x="752" y="78"/>
                  </a:lnTo>
                  <a:lnTo>
                    <a:pt x="747" y="74"/>
                  </a:lnTo>
                  <a:lnTo>
                    <a:pt x="740" y="72"/>
                  </a:lnTo>
                  <a:lnTo>
                    <a:pt x="740" y="72"/>
                  </a:lnTo>
                  <a:lnTo>
                    <a:pt x="728" y="70"/>
                  </a:lnTo>
                  <a:lnTo>
                    <a:pt x="717" y="69"/>
                  </a:lnTo>
                  <a:lnTo>
                    <a:pt x="706" y="70"/>
                  </a:lnTo>
                  <a:lnTo>
                    <a:pt x="694" y="72"/>
                  </a:lnTo>
                  <a:lnTo>
                    <a:pt x="672" y="79"/>
                  </a:lnTo>
                  <a:lnTo>
                    <a:pt x="660" y="81"/>
                  </a:lnTo>
                  <a:lnTo>
                    <a:pt x="648" y="83"/>
                  </a:lnTo>
                  <a:lnTo>
                    <a:pt x="648" y="83"/>
                  </a:lnTo>
                  <a:lnTo>
                    <a:pt x="632" y="83"/>
                  </a:lnTo>
                  <a:lnTo>
                    <a:pt x="615" y="83"/>
                  </a:lnTo>
                  <a:lnTo>
                    <a:pt x="598" y="82"/>
                  </a:lnTo>
                  <a:lnTo>
                    <a:pt x="582" y="83"/>
                  </a:lnTo>
                  <a:lnTo>
                    <a:pt x="582" y="83"/>
                  </a:lnTo>
                  <a:lnTo>
                    <a:pt x="564" y="85"/>
                  </a:lnTo>
                  <a:lnTo>
                    <a:pt x="545" y="88"/>
                  </a:lnTo>
                  <a:lnTo>
                    <a:pt x="528" y="91"/>
                  </a:lnTo>
                  <a:lnTo>
                    <a:pt x="510" y="94"/>
                  </a:lnTo>
                  <a:lnTo>
                    <a:pt x="510" y="94"/>
                  </a:lnTo>
                  <a:lnTo>
                    <a:pt x="457" y="97"/>
                  </a:lnTo>
                  <a:lnTo>
                    <a:pt x="404" y="100"/>
                  </a:lnTo>
                  <a:lnTo>
                    <a:pt x="377" y="102"/>
                  </a:lnTo>
                  <a:lnTo>
                    <a:pt x="351" y="104"/>
                  </a:lnTo>
                  <a:lnTo>
                    <a:pt x="324" y="108"/>
                  </a:lnTo>
                  <a:lnTo>
                    <a:pt x="298" y="112"/>
                  </a:lnTo>
                  <a:lnTo>
                    <a:pt x="298" y="112"/>
                  </a:lnTo>
                  <a:lnTo>
                    <a:pt x="268" y="111"/>
                  </a:lnTo>
                  <a:lnTo>
                    <a:pt x="238" y="112"/>
                  </a:lnTo>
                  <a:lnTo>
                    <a:pt x="209" y="113"/>
                  </a:lnTo>
                  <a:lnTo>
                    <a:pt x="180" y="114"/>
                  </a:lnTo>
                  <a:lnTo>
                    <a:pt x="125" y="119"/>
                  </a:lnTo>
                  <a:lnTo>
                    <a:pt x="69" y="125"/>
                  </a:lnTo>
                  <a:lnTo>
                    <a:pt x="69" y="125"/>
                  </a:lnTo>
                  <a:lnTo>
                    <a:pt x="90" y="136"/>
                  </a:lnTo>
                  <a:lnTo>
                    <a:pt x="111" y="148"/>
                  </a:lnTo>
                  <a:lnTo>
                    <a:pt x="130" y="162"/>
                  </a:lnTo>
                  <a:lnTo>
                    <a:pt x="148" y="176"/>
                  </a:lnTo>
                  <a:lnTo>
                    <a:pt x="166" y="190"/>
                  </a:lnTo>
                  <a:lnTo>
                    <a:pt x="186" y="204"/>
                  </a:lnTo>
                  <a:lnTo>
                    <a:pt x="206" y="216"/>
                  </a:lnTo>
                  <a:lnTo>
                    <a:pt x="226" y="227"/>
                  </a:lnTo>
                  <a:lnTo>
                    <a:pt x="226" y="227"/>
                  </a:lnTo>
                  <a:lnTo>
                    <a:pt x="227" y="231"/>
                  </a:lnTo>
                  <a:lnTo>
                    <a:pt x="230" y="233"/>
                  </a:lnTo>
                  <a:lnTo>
                    <a:pt x="234" y="236"/>
                  </a:lnTo>
                  <a:lnTo>
                    <a:pt x="238" y="240"/>
                  </a:lnTo>
                  <a:lnTo>
                    <a:pt x="240" y="242"/>
                  </a:lnTo>
                  <a:lnTo>
                    <a:pt x="241" y="245"/>
                  </a:lnTo>
                  <a:lnTo>
                    <a:pt x="241" y="245"/>
                  </a:lnTo>
                  <a:lnTo>
                    <a:pt x="256" y="252"/>
                  </a:lnTo>
                  <a:lnTo>
                    <a:pt x="270" y="261"/>
                  </a:lnTo>
                  <a:lnTo>
                    <a:pt x="283" y="270"/>
                  </a:lnTo>
                  <a:lnTo>
                    <a:pt x="296" y="281"/>
                  </a:lnTo>
                  <a:lnTo>
                    <a:pt x="309" y="291"/>
                  </a:lnTo>
                  <a:lnTo>
                    <a:pt x="323" y="300"/>
                  </a:lnTo>
                  <a:lnTo>
                    <a:pt x="338" y="308"/>
                  </a:lnTo>
                  <a:lnTo>
                    <a:pt x="346" y="311"/>
                  </a:lnTo>
                  <a:lnTo>
                    <a:pt x="355" y="314"/>
                  </a:lnTo>
                  <a:lnTo>
                    <a:pt x="355" y="314"/>
                  </a:lnTo>
                  <a:lnTo>
                    <a:pt x="390" y="340"/>
                  </a:lnTo>
                  <a:lnTo>
                    <a:pt x="427" y="366"/>
                  </a:lnTo>
                  <a:lnTo>
                    <a:pt x="445" y="378"/>
                  </a:lnTo>
                  <a:lnTo>
                    <a:pt x="464" y="389"/>
                  </a:lnTo>
                  <a:lnTo>
                    <a:pt x="484" y="401"/>
                  </a:lnTo>
                  <a:lnTo>
                    <a:pt x="506" y="411"/>
                  </a:lnTo>
                  <a:lnTo>
                    <a:pt x="506" y="411"/>
                  </a:lnTo>
                  <a:lnTo>
                    <a:pt x="511" y="415"/>
                  </a:lnTo>
                  <a:lnTo>
                    <a:pt x="513" y="418"/>
                  </a:lnTo>
                  <a:lnTo>
                    <a:pt x="514" y="422"/>
                  </a:lnTo>
                  <a:lnTo>
                    <a:pt x="514" y="422"/>
                  </a:lnTo>
                  <a:lnTo>
                    <a:pt x="539" y="418"/>
                  </a:lnTo>
                  <a:lnTo>
                    <a:pt x="564" y="415"/>
                  </a:lnTo>
                  <a:lnTo>
                    <a:pt x="616" y="411"/>
                  </a:lnTo>
                  <a:lnTo>
                    <a:pt x="669" y="405"/>
                  </a:lnTo>
                  <a:lnTo>
                    <a:pt x="695" y="402"/>
                  </a:lnTo>
                  <a:lnTo>
                    <a:pt x="722" y="398"/>
                  </a:lnTo>
                  <a:lnTo>
                    <a:pt x="722" y="398"/>
                  </a:lnTo>
                  <a:lnTo>
                    <a:pt x="741" y="391"/>
                  </a:lnTo>
                  <a:lnTo>
                    <a:pt x="761" y="387"/>
                  </a:lnTo>
                  <a:lnTo>
                    <a:pt x="781" y="383"/>
                  </a:lnTo>
                  <a:lnTo>
                    <a:pt x="803" y="378"/>
                  </a:lnTo>
                  <a:lnTo>
                    <a:pt x="803" y="378"/>
                  </a:lnTo>
                  <a:lnTo>
                    <a:pt x="819" y="377"/>
                  </a:lnTo>
                  <a:lnTo>
                    <a:pt x="836" y="376"/>
                  </a:lnTo>
                  <a:lnTo>
                    <a:pt x="853" y="376"/>
                  </a:lnTo>
                  <a:lnTo>
                    <a:pt x="869" y="374"/>
                  </a:lnTo>
                  <a:lnTo>
                    <a:pt x="869" y="374"/>
                  </a:lnTo>
                  <a:lnTo>
                    <a:pt x="872" y="373"/>
                  </a:lnTo>
                  <a:lnTo>
                    <a:pt x="874" y="372"/>
                  </a:lnTo>
                  <a:lnTo>
                    <a:pt x="877" y="370"/>
                  </a:lnTo>
                  <a:lnTo>
                    <a:pt x="882" y="369"/>
                  </a:lnTo>
                  <a:lnTo>
                    <a:pt x="882" y="369"/>
                  </a:lnTo>
                  <a:lnTo>
                    <a:pt x="913" y="361"/>
                  </a:lnTo>
                  <a:lnTo>
                    <a:pt x="946" y="353"/>
                  </a:lnTo>
                  <a:lnTo>
                    <a:pt x="977" y="345"/>
                  </a:lnTo>
                  <a:lnTo>
                    <a:pt x="1007" y="339"/>
                  </a:lnTo>
                  <a:lnTo>
                    <a:pt x="1007" y="339"/>
                  </a:lnTo>
                  <a:lnTo>
                    <a:pt x="1063" y="330"/>
                  </a:lnTo>
                  <a:lnTo>
                    <a:pt x="1110" y="324"/>
                  </a:lnTo>
                  <a:lnTo>
                    <a:pt x="1110" y="324"/>
                  </a:lnTo>
                  <a:lnTo>
                    <a:pt x="1154" y="318"/>
                  </a:lnTo>
                  <a:lnTo>
                    <a:pt x="1196" y="311"/>
                  </a:lnTo>
                  <a:lnTo>
                    <a:pt x="1238" y="301"/>
                  </a:lnTo>
                  <a:lnTo>
                    <a:pt x="1278" y="291"/>
                  </a:lnTo>
                  <a:lnTo>
                    <a:pt x="1278" y="291"/>
                  </a:lnTo>
                  <a:lnTo>
                    <a:pt x="1282" y="293"/>
                  </a:lnTo>
                  <a:lnTo>
                    <a:pt x="1286" y="294"/>
                  </a:lnTo>
                  <a:lnTo>
                    <a:pt x="1292" y="295"/>
                  </a:lnTo>
                  <a:lnTo>
                    <a:pt x="1297" y="295"/>
                  </a:lnTo>
                  <a:lnTo>
                    <a:pt x="1308" y="294"/>
                  </a:lnTo>
                  <a:lnTo>
                    <a:pt x="1316" y="291"/>
                  </a:lnTo>
                  <a:lnTo>
                    <a:pt x="1316" y="291"/>
                  </a:lnTo>
                  <a:lnTo>
                    <a:pt x="1295" y="282"/>
                  </a:lnTo>
                  <a:lnTo>
                    <a:pt x="1283" y="279"/>
                  </a:lnTo>
                  <a:lnTo>
                    <a:pt x="1277" y="278"/>
                  </a:lnTo>
                  <a:lnTo>
                    <a:pt x="1269" y="278"/>
                  </a:lnTo>
                  <a:lnTo>
                    <a:pt x="1269" y="278"/>
                  </a:lnTo>
                  <a:close/>
                  <a:moveTo>
                    <a:pt x="495" y="536"/>
                  </a:moveTo>
                  <a:lnTo>
                    <a:pt x="495" y="536"/>
                  </a:lnTo>
                  <a:lnTo>
                    <a:pt x="496" y="545"/>
                  </a:lnTo>
                  <a:lnTo>
                    <a:pt x="496" y="556"/>
                  </a:lnTo>
                  <a:lnTo>
                    <a:pt x="495" y="578"/>
                  </a:lnTo>
                  <a:lnTo>
                    <a:pt x="491" y="626"/>
                  </a:lnTo>
                  <a:lnTo>
                    <a:pt x="489" y="651"/>
                  </a:lnTo>
                  <a:lnTo>
                    <a:pt x="490" y="677"/>
                  </a:lnTo>
                  <a:lnTo>
                    <a:pt x="491" y="690"/>
                  </a:lnTo>
                  <a:lnTo>
                    <a:pt x="493" y="703"/>
                  </a:lnTo>
                  <a:lnTo>
                    <a:pt x="495" y="715"/>
                  </a:lnTo>
                  <a:lnTo>
                    <a:pt x="499" y="727"/>
                  </a:lnTo>
                  <a:lnTo>
                    <a:pt x="499" y="727"/>
                  </a:lnTo>
                  <a:lnTo>
                    <a:pt x="515" y="731"/>
                  </a:lnTo>
                  <a:lnTo>
                    <a:pt x="533" y="732"/>
                  </a:lnTo>
                  <a:lnTo>
                    <a:pt x="550" y="732"/>
                  </a:lnTo>
                  <a:lnTo>
                    <a:pt x="568" y="731"/>
                  </a:lnTo>
                  <a:lnTo>
                    <a:pt x="585" y="727"/>
                  </a:lnTo>
                  <a:lnTo>
                    <a:pt x="602" y="724"/>
                  </a:lnTo>
                  <a:lnTo>
                    <a:pt x="619" y="720"/>
                  </a:lnTo>
                  <a:lnTo>
                    <a:pt x="635" y="715"/>
                  </a:lnTo>
                  <a:lnTo>
                    <a:pt x="635" y="715"/>
                  </a:lnTo>
                  <a:lnTo>
                    <a:pt x="642" y="717"/>
                  </a:lnTo>
                  <a:lnTo>
                    <a:pt x="647" y="717"/>
                  </a:lnTo>
                  <a:lnTo>
                    <a:pt x="652" y="717"/>
                  </a:lnTo>
                  <a:lnTo>
                    <a:pt x="658" y="715"/>
                  </a:lnTo>
                  <a:lnTo>
                    <a:pt x="669" y="711"/>
                  </a:lnTo>
                  <a:lnTo>
                    <a:pt x="680" y="708"/>
                  </a:lnTo>
                  <a:lnTo>
                    <a:pt x="680" y="708"/>
                  </a:lnTo>
                  <a:lnTo>
                    <a:pt x="695" y="706"/>
                  </a:lnTo>
                  <a:lnTo>
                    <a:pt x="712" y="705"/>
                  </a:lnTo>
                  <a:lnTo>
                    <a:pt x="746" y="705"/>
                  </a:lnTo>
                  <a:lnTo>
                    <a:pt x="780" y="703"/>
                  </a:lnTo>
                  <a:lnTo>
                    <a:pt x="797" y="702"/>
                  </a:lnTo>
                  <a:lnTo>
                    <a:pt x="812" y="700"/>
                  </a:lnTo>
                  <a:lnTo>
                    <a:pt x="812" y="700"/>
                  </a:lnTo>
                  <a:lnTo>
                    <a:pt x="819" y="698"/>
                  </a:lnTo>
                  <a:lnTo>
                    <a:pt x="825" y="695"/>
                  </a:lnTo>
                  <a:lnTo>
                    <a:pt x="831" y="693"/>
                  </a:lnTo>
                  <a:lnTo>
                    <a:pt x="838" y="691"/>
                  </a:lnTo>
                  <a:lnTo>
                    <a:pt x="838" y="691"/>
                  </a:lnTo>
                  <a:lnTo>
                    <a:pt x="893" y="685"/>
                  </a:lnTo>
                  <a:lnTo>
                    <a:pt x="947" y="679"/>
                  </a:lnTo>
                  <a:lnTo>
                    <a:pt x="947" y="679"/>
                  </a:lnTo>
                  <a:lnTo>
                    <a:pt x="958" y="674"/>
                  </a:lnTo>
                  <a:lnTo>
                    <a:pt x="972" y="671"/>
                  </a:lnTo>
                  <a:lnTo>
                    <a:pt x="985" y="669"/>
                  </a:lnTo>
                  <a:lnTo>
                    <a:pt x="1001" y="666"/>
                  </a:lnTo>
                  <a:lnTo>
                    <a:pt x="1034" y="664"/>
                  </a:lnTo>
                  <a:lnTo>
                    <a:pt x="1064" y="662"/>
                  </a:lnTo>
                  <a:lnTo>
                    <a:pt x="1064" y="662"/>
                  </a:lnTo>
                  <a:lnTo>
                    <a:pt x="1070" y="659"/>
                  </a:lnTo>
                  <a:lnTo>
                    <a:pt x="1076" y="657"/>
                  </a:lnTo>
                  <a:lnTo>
                    <a:pt x="1089" y="654"/>
                  </a:lnTo>
                  <a:lnTo>
                    <a:pt x="1102" y="650"/>
                  </a:lnTo>
                  <a:lnTo>
                    <a:pt x="1116" y="647"/>
                  </a:lnTo>
                  <a:lnTo>
                    <a:pt x="1116" y="647"/>
                  </a:lnTo>
                  <a:lnTo>
                    <a:pt x="1131" y="631"/>
                  </a:lnTo>
                  <a:lnTo>
                    <a:pt x="1146" y="614"/>
                  </a:lnTo>
                  <a:lnTo>
                    <a:pt x="1175" y="581"/>
                  </a:lnTo>
                  <a:lnTo>
                    <a:pt x="1175" y="581"/>
                  </a:lnTo>
                  <a:lnTo>
                    <a:pt x="1187" y="552"/>
                  </a:lnTo>
                  <a:lnTo>
                    <a:pt x="1200" y="525"/>
                  </a:lnTo>
                  <a:lnTo>
                    <a:pt x="1212" y="499"/>
                  </a:lnTo>
                  <a:lnTo>
                    <a:pt x="1226" y="475"/>
                  </a:lnTo>
                  <a:lnTo>
                    <a:pt x="1255" y="424"/>
                  </a:lnTo>
                  <a:lnTo>
                    <a:pt x="1284" y="374"/>
                  </a:lnTo>
                  <a:lnTo>
                    <a:pt x="1284" y="374"/>
                  </a:lnTo>
                  <a:lnTo>
                    <a:pt x="1248" y="378"/>
                  </a:lnTo>
                  <a:lnTo>
                    <a:pt x="1211" y="384"/>
                  </a:lnTo>
                  <a:lnTo>
                    <a:pt x="1176" y="390"/>
                  </a:lnTo>
                  <a:lnTo>
                    <a:pt x="1141" y="397"/>
                  </a:lnTo>
                  <a:lnTo>
                    <a:pt x="1071" y="411"/>
                  </a:lnTo>
                  <a:lnTo>
                    <a:pt x="1004" y="422"/>
                  </a:lnTo>
                  <a:lnTo>
                    <a:pt x="1004" y="422"/>
                  </a:lnTo>
                  <a:lnTo>
                    <a:pt x="952" y="431"/>
                  </a:lnTo>
                  <a:lnTo>
                    <a:pt x="901" y="439"/>
                  </a:lnTo>
                  <a:lnTo>
                    <a:pt x="849" y="448"/>
                  </a:lnTo>
                  <a:lnTo>
                    <a:pt x="825" y="452"/>
                  </a:lnTo>
                  <a:lnTo>
                    <a:pt x="799" y="459"/>
                  </a:lnTo>
                  <a:lnTo>
                    <a:pt x="799" y="459"/>
                  </a:lnTo>
                  <a:lnTo>
                    <a:pt x="782" y="463"/>
                  </a:lnTo>
                  <a:lnTo>
                    <a:pt x="764" y="466"/>
                  </a:lnTo>
                  <a:lnTo>
                    <a:pt x="728" y="471"/>
                  </a:lnTo>
                  <a:lnTo>
                    <a:pt x="692" y="474"/>
                  </a:lnTo>
                  <a:lnTo>
                    <a:pt x="655" y="477"/>
                  </a:lnTo>
                  <a:lnTo>
                    <a:pt x="579" y="480"/>
                  </a:lnTo>
                  <a:lnTo>
                    <a:pt x="540" y="483"/>
                  </a:lnTo>
                  <a:lnTo>
                    <a:pt x="501" y="488"/>
                  </a:lnTo>
                  <a:lnTo>
                    <a:pt x="501" y="488"/>
                  </a:lnTo>
                  <a:lnTo>
                    <a:pt x="503" y="495"/>
                  </a:lnTo>
                  <a:lnTo>
                    <a:pt x="503" y="502"/>
                  </a:lnTo>
                  <a:lnTo>
                    <a:pt x="503" y="509"/>
                  </a:lnTo>
                  <a:lnTo>
                    <a:pt x="500" y="515"/>
                  </a:lnTo>
                  <a:lnTo>
                    <a:pt x="497" y="527"/>
                  </a:lnTo>
                  <a:lnTo>
                    <a:pt x="495" y="536"/>
                  </a:lnTo>
                  <a:lnTo>
                    <a:pt x="495" y="536"/>
                  </a:lnTo>
                  <a:close/>
                  <a:moveTo>
                    <a:pt x="999" y="1743"/>
                  </a:moveTo>
                  <a:lnTo>
                    <a:pt x="999" y="1743"/>
                  </a:lnTo>
                  <a:lnTo>
                    <a:pt x="1000" y="1746"/>
                  </a:lnTo>
                  <a:lnTo>
                    <a:pt x="1003" y="1749"/>
                  </a:lnTo>
                  <a:lnTo>
                    <a:pt x="1009" y="1753"/>
                  </a:lnTo>
                  <a:lnTo>
                    <a:pt x="1018" y="1756"/>
                  </a:lnTo>
                  <a:lnTo>
                    <a:pt x="1027" y="1759"/>
                  </a:lnTo>
                  <a:lnTo>
                    <a:pt x="1038" y="1759"/>
                  </a:lnTo>
                  <a:lnTo>
                    <a:pt x="1050" y="1759"/>
                  </a:lnTo>
                  <a:lnTo>
                    <a:pt x="1063" y="1758"/>
                  </a:lnTo>
                  <a:lnTo>
                    <a:pt x="1075" y="1755"/>
                  </a:lnTo>
                  <a:lnTo>
                    <a:pt x="1088" y="1752"/>
                  </a:lnTo>
                  <a:lnTo>
                    <a:pt x="1101" y="1749"/>
                  </a:lnTo>
                  <a:lnTo>
                    <a:pt x="1112" y="1745"/>
                  </a:lnTo>
                  <a:lnTo>
                    <a:pt x="1122" y="1740"/>
                  </a:lnTo>
                  <a:lnTo>
                    <a:pt x="1131" y="1736"/>
                  </a:lnTo>
                  <a:lnTo>
                    <a:pt x="1139" y="1731"/>
                  </a:lnTo>
                  <a:lnTo>
                    <a:pt x="1144" y="1726"/>
                  </a:lnTo>
                  <a:lnTo>
                    <a:pt x="1146" y="1722"/>
                  </a:lnTo>
                  <a:lnTo>
                    <a:pt x="1146" y="1722"/>
                  </a:lnTo>
                  <a:lnTo>
                    <a:pt x="1146" y="1716"/>
                  </a:lnTo>
                  <a:lnTo>
                    <a:pt x="1145" y="1709"/>
                  </a:lnTo>
                  <a:lnTo>
                    <a:pt x="1142" y="1705"/>
                  </a:lnTo>
                  <a:lnTo>
                    <a:pt x="1137" y="1701"/>
                  </a:lnTo>
                  <a:lnTo>
                    <a:pt x="1127" y="1694"/>
                  </a:lnTo>
                  <a:lnTo>
                    <a:pt x="1121" y="1690"/>
                  </a:lnTo>
                  <a:lnTo>
                    <a:pt x="1116" y="1687"/>
                  </a:lnTo>
                  <a:lnTo>
                    <a:pt x="1116" y="1687"/>
                  </a:lnTo>
                  <a:lnTo>
                    <a:pt x="1118" y="1694"/>
                  </a:lnTo>
                  <a:lnTo>
                    <a:pt x="1118" y="1701"/>
                  </a:lnTo>
                  <a:lnTo>
                    <a:pt x="1116" y="1707"/>
                  </a:lnTo>
                  <a:lnTo>
                    <a:pt x="1114" y="1713"/>
                  </a:lnTo>
                  <a:lnTo>
                    <a:pt x="1110" y="1717"/>
                  </a:lnTo>
                  <a:lnTo>
                    <a:pt x="1104" y="1721"/>
                  </a:lnTo>
                  <a:lnTo>
                    <a:pt x="1098" y="1723"/>
                  </a:lnTo>
                  <a:lnTo>
                    <a:pt x="1090" y="1725"/>
                  </a:lnTo>
                  <a:lnTo>
                    <a:pt x="1083" y="1728"/>
                  </a:lnTo>
                  <a:lnTo>
                    <a:pt x="1075" y="1729"/>
                  </a:lnTo>
                  <a:lnTo>
                    <a:pt x="1068" y="1729"/>
                  </a:lnTo>
                  <a:lnTo>
                    <a:pt x="1060" y="1728"/>
                  </a:lnTo>
                  <a:lnTo>
                    <a:pt x="1053" y="1726"/>
                  </a:lnTo>
                  <a:lnTo>
                    <a:pt x="1046" y="1725"/>
                  </a:lnTo>
                  <a:lnTo>
                    <a:pt x="1040" y="1723"/>
                  </a:lnTo>
                  <a:lnTo>
                    <a:pt x="1035" y="1720"/>
                  </a:lnTo>
                  <a:lnTo>
                    <a:pt x="1035" y="1720"/>
                  </a:lnTo>
                  <a:lnTo>
                    <a:pt x="1033" y="1716"/>
                  </a:lnTo>
                  <a:lnTo>
                    <a:pt x="1031" y="1711"/>
                  </a:lnTo>
                  <a:lnTo>
                    <a:pt x="1033" y="1707"/>
                  </a:lnTo>
                  <a:lnTo>
                    <a:pt x="1034" y="1703"/>
                  </a:lnTo>
                  <a:lnTo>
                    <a:pt x="1037" y="1695"/>
                  </a:lnTo>
                  <a:lnTo>
                    <a:pt x="1037" y="1693"/>
                  </a:lnTo>
                  <a:lnTo>
                    <a:pt x="1037" y="1690"/>
                  </a:lnTo>
                  <a:lnTo>
                    <a:pt x="1037" y="1690"/>
                  </a:lnTo>
                  <a:lnTo>
                    <a:pt x="1023" y="1695"/>
                  </a:lnTo>
                  <a:lnTo>
                    <a:pt x="1009" y="1699"/>
                  </a:lnTo>
                  <a:lnTo>
                    <a:pt x="1009" y="1699"/>
                  </a:lnTo>
                  <a:lnTo>
                    <a:pt x="1003" y="1711"/>
                  </a:lnTo>
                  <a:lnTo>
                    <a:pt x="998" y="1722"/>
                  </a:lnTo>
                  <a:lnTo>
                    <a:pt x="997" y="1728"/>
                  </a:lnTo>
                  <a:lnTo>
                    <a:pt x="997" y="1733"/>
                  </a:lnTo>
                  <a:lnTo>
                    <a:pt x="997" y="1738"/>
                  </a:lnTo>
                  <a:lnTo>
                    <a:pt x="999" y="1743"/>
                  </a:lnTo>
                  <a:lnTo>
                    <a:pt x="999" y="1743"/>
                  </a:lnTo>
                  <a:close/>
                  <a:moveTo>
                    <a:pt x="1098" y="1143"/>
                  </a:moveTo>
                  <a:lnTo>
                    <a:pt x="1098" y="1143"/>
                  </a:lnTo>
                  <a:lnTo>
                    <a:pt x="1097" y="1113"/>
                  </a:lnTo>
                  <a:lnTo>
                    <a:pt x="1098" y="1084"/>
                  </a:lnTo>
                  <a:lnTo>
                    <a:pt x="1102" y="1025"/>
                  </a:lnTo>
                  <a:lnTo>
                    <a:pt x="1102" y="1025"/>
                  </a:lnTo>
                  <a:lnTo>
                    <a:pt x="1102" y="997"/>
                  </a:lnTo>
                  <a:lnTo>
                    <a:pt x="1103" y="968"/>
                  </a:lnTo>
                  <a:lnTo>
                    <a:pt x="1102" y="913"/>
                  </a:lnTo>
                  <a:lnTo>
                    <a:pt x="1101" y="857"/>
                  </a:lnTo>
                  <a:lnTo>
                    <a:pt x="1102" y="802"/>
                  </a:lnTo>
                  <a:lnTo>
                    <a:pt x="1102" y="802"/>
                  </a:lnTo>
                  <a:lnTo>
                    <a:pt x="1103" y="770"/>
                  </a:lnTo>
                  <a:lnTo>
                    <a:pt x="1103" y="739"/>
                  </a:lnTo>
                  <a:lnTo>
                    <a:pt x="1103" y="707"/>
                  </a:lnTo>
                  <a:lnTo>
                    <a:pt x="1101" y="691"/>
                  </a:lnTo>
                  <a:lnTo>
                    <a:pt x="1100" y="675"/>
                  </a:lnTo>
                  <a:lnTo>
                    <a:pt x="1100" y="675"/>
                  </a:lnTo>
                  <a:lnTo>
                    <a:pt x="1078" y="681"/>
                  </a:lnTo>
                  <a:lnTo>
                    <a:pt x="1054" y="688"/>
                  </a:lnTo>
                  <a:lnTo>
                    <a:pt x="1054" y="688"/>
                  </a:lnTo>
                  <a:lnTo>
                    <a:pt x="1055" y="735"/>
                  </a:lnTo>
                  <a:lnTo>
                    <a:pt x="1057" y="786"/>
                  </a:lnTo>
                  <a:lnTo>
                    <a:pt x="1057" y="893"/>
                  </a:lnTo>
                  <a:lnTo>
                    <a:pt x="1056" y="1003"/>
                  </a:lnTo>
                  <a:lnTo>
                    <a:pt x="1054" y="1111"/>
                  </a:lnTo>
                  <a:lnTo>
                    <a:pt x="1054" y="1111"/>
                  </a:lnTo>
                  <a:lnTo>
                    <a:pt x="1053" y="1139"/>
                  </a:lnTo>
                  <a:lnTo>
                    <a:pt x="1053" y="1165"/>
                  </a:lnTo>
                  <a:lnTo>
                    <a:pt x="1054" y="1218"/>
                  </a:lnTo>
                  <a:lnTo>
                    <a:pt x="1054" y="1218"/>
                  </a:lnTo>
                  <a:lnTo>
                    <a:pt x="1052" y="1247"/>
                  </a:lnTo>
                  <a:lnTo>
                    <a:pt x="1050" y="1276"/>
                  </a:lnTo>
                  <a:lnTo>
                    <a:pt x="1048" y="1304"/>
                  </a:lnTo>
                  <a:lnTo>
                    <a:pt x="1048" y="1331"/>
                  </a:lnTo>
                  <a:lnTo>
                    <a:pt x="1048" y="1331"/>
                  </a:lnTo>
                  <a:lnTo>
                    <a:pt x="1049" y="1352"/>
                  </a:lnTo>
                  <a:lnTo>
                    <a:pt x="1050" y="1372"/>
                  </a:lnTo>
                  <a:lnTo>
                    <a:pt x="1052" y="1391"/>
                  </a:lnTo>
                  <a:lnTo>
                    <a:pt x="1054" y="1412"/>
                  </a:lnTo>
                  <a:lnTo>
                    <a:pt x="1054" y="1412"/>
                  </a:lnTo>
                  <a:lnTo>
                    <a:pt x="1055" y="1474"/>
                  </a:lnTo>
                  <a:lnTo>
                    <a:pt x="1056" y="1535"/>
                  </a:lnTo>
                  <a:lnTo>
                    <a:pt x="1056" y="1596"/>
                  </a:lnTo>
                  <a:lnTo>
                    <a:pt x="1055" y="1626"/>
                  </a:lnTo>
                  <a:lnTo>
                    <a:pt x="1054" y="1657"/>
                  </a:lnTo>
                  <a:lnTo>
                    <a:pt x="1054" y="1657"/>
                  </a:lnTo>
                  <a:lnTo>
                    <a:pt x="1067" y="1656"/>
                  </a:lnTo>
                  <a:lnTo>
                    <a:pt x="1080" y="1654"/>
                  </a:lnTo>
                  <a:lnTo>
                    <a:pt x="1091" y="1650"/>
                  </a:lnTo>
                  <a:lnTo>
                    <a:pt x="1102" y="1646"/>
                  </a:lnTo>
                  <a:lnTo>
                    <a:pt x="1102" y="1646"/>
                  </a:lnTo>
                  <a:lnTo>
                    <a:pt x="1099" y="1583"/>
                  </a:lnTo>
                  <a:lnTo>
                    <a:pt x="1098" y="1520"/>
                  </a:lnTo>
                  <a:lnTo>
                    <a:pt x="1098" y="1457"/>
                  </a:lnTo>
                  <a:lnTo>
                    <a:pt x="1099" y="1393"/>
                  </a:lnTo>
                  <a:lnTo>
                    <a:pt x="1100" y="1267"/>
                  </a:lnTo>
                  <a:lnTo>
                    <a:pt x="1100" y="1205"/>
                  </a:lnTo>
                  <a:lnTo>
                    <a:pt x="1098" y="1143"/>
                  </a:lnTo>
                  <a:lnTo>
                    <a:pt x="1098" y="1143"/>
                  </a:lnTo>
                  <a:close/>
                  <a:moveTo>
                    <a:pt x="1052" y="1674"/>
                  </a:moveTo>
                  <a:lnTo>
                    <a:pt x="1052" y="1674"/>
                  </a:lnTo>
                  <a:lnTo>
                    <a:pt x="1053" y="1676"/>
                  </a:lnTo>
                  <a:lnTo>
                    <a:pt x="1056" y="1677"/>
                  </a:lnTo>
                  <a:lnTo>
                    <a:pt x="1063" y="1679"/>
                  </a:lnTo>
                  <a:lnTo>
                    <a:pt x="1065" y="1682"/>
                  </a:lnTo>
                  <a:lnTo>
                    <a:pt x="1067" y="1684"/>
                  </a:lnTo>
                  <a:lnTo>
                    <a:pt x="1068" y="1686"/>
                  </a:lnTo>
                  <a:lnTo>
                    <a:pt x="1068" y="1690"/>
                  </a:lnTo>
                  <a:lnTo>
                    <a:pt x="1068" y="1690"/>
                  </a:lnTo>
                  <a:lnTo>
                    <a:pt x="1064" y="1691"/>
                  </a:lnTo>
                  <a:lnTo>
                    <a:pt x="1059" y="1690"/>
                  </a:lnTo>
                  <a:lnTo>
                    <a:pt x="1052" y="1689"/>
                  </a:lnTo>
                  <a:lnTo>
                    <a:pt x="1052" y="1689"/>
                  </a:lnTo>
                  <a:lnTo>
                    <a:pt x="1051" y="1700"/>
                  </a:lnTo>
                  <a:lnTo>
                    <a:pt x="1052" y="1705"/>
                  </a:lnTo>
                  <a:lnTo>
                    <a:pt x="1053" y="1707"/>
                  </a:lnTo>
                  <a:lnTo>
                    <a:pt x="1054" y="1709"/>
                  </a:lnTo>
                  <a:lnTo>
                    <a:pt x="1054" y="1709"/>
                  </a:lnTo>
                  <a:lnTo>
                    <a:pt x="1064" y="1709"/>
                  </a:lnTo>
                  <a:lnTo>
                    <a:pt x="1075" y="1710"/>
                  </a:lnTo>
                  <a:lnTo>
                    <a:pt x="1081" y="1710"/>
                  </a:lnTo>
                  <a:lnTo>
                    <a:pt x="1086" y="1710"/>
                  </a:lnTo>
                  <a:lnTo>
                    <a:pt x="1090" y="1708"/>
                  </a:lnTo>
                  <a:lnTo>
                    <a:pt x="1096" y="1705"/>
                  </a:lnTo>
                  <a:lnTo>
                    <a:pt x="1096" y="1705"/>
                  </a:lnTo>
                  <a:lnTo>
                    <a:pt x="1099" y="1686"/>
                  </a:lnTo>
                  <a:lnTo>
                    <a:pt x="1100" y="1677"/>
                  </a:lnTo>
                  <a:lnTo>
                    <a:pt x="1100" y="1665"/>
                  </a:lnTo>
                  <a:lnTo>
                    <a:pt x="1100" y="1665"/>
                  </a:lnTo>
                  <a:lnTo>
                    <a:pt x="1086" y="1668"/>
                  </a:lnTo>
                  <a:lnTo>
                    <a:pt x="1073" y="1669"/>
                  </a:lnTo>
                  <a:lnTo>
                    <a:pt x="1060" y="1670"/>
                  </a:lnTo>
                  <a:lnTo>
                    <a:pt x="1056" y="1672"/>
                  </a:lnTo>
                  <a:lnTo>
                    <a:pt x="1052" y="1674"/>
                  </a:lnTo>
                  <a:lnTo>
                    <a:pt x="1052" y="1674"/>
                  </a:lnTo>
                  <a:close/>
                  <a:moveTo>
                    <a:pt x="999" y="1235"/>
                  </a:moveTo>
                  <a:lnTo>
                    <a:pt x="999" y="1235"/>
                  </a:lnTo>
                  <a:lnTo>
                    <a:pt x="1013" y="1240"/>
                  </a:lnTo>
                  <a:lnTo>
                    <a:pt x="1022" y="1244"/>
                  </a:lnTo>
                  <a:lnTo>
                    <a:pt x="1033" y="1246"/>
                  </a:lnTo>
                  <a:lnTo>
                    <a:pt x="1033" y="1246"/>
                  </a:lnTo>
                  <a:lnTo>
                    <a:pt x="1034" y="1190"/>
                  </a:lnTo>
                  <a:lnTo>
                    <a:pt x="1036" y="1134"/>
                  </a:lnTo>
                  <a:lnTo>
                    <a:pt x="1041" y="1021"/>
                  </a:lnTo>
                  <a:lnTo>
                    <a:pt x="1042" y="965"/>
                  </a:lnTo>
                  <a:lnTo>
                    <a:pt x="1042" y="911"/>
                  </a:lnTo>
                  <a:lnTo>
                    <a:pt x="1041" y="859"/>
                  </a:lnTo>
                  <a:lnTo>
                    <a:pt x="1039" y="833"/>
                  </a:lnTo>
                  <a:lnTo>
                    <a:pt x="1037" y="809"/>
                  </a:lnTo>
                  <a:lnTo>
                    <a:pt x="1037" y="809"/>
                  </a:lnTo>
                  <a:lnTo>
                    <a:pt x="1034" y="863"/>
                  </a:lnTo>
                  <a:lnTo>
                    <a:pt x="1028" y="918"/>
                  </a:lnTo>
                  <a:lnTo>
                    <a:pt x="1018" y="1023"/>
                  </a:lnTo>
                  <a:lnTo>
                    <a:pt x="1007" y="1129"/>
                  </a:lnTo>
                  <a:lnTo>
                    <a:pt x="1003" y="1181"/>
                  </a:lnTo>
                  <a:lnTo>
                    <a:pt x="999" y="1235"/>
                  </a:lnTo>
                  <a:lnTo>
                    <a:pt x="999" y="1235"/>
                  </a:lnTo>
                  <a:close/>
                  <a:moveTo>
                    <a:pt x="775" y="1189"/>
                  </a:moveTo>
                  <a:lnTo>
                    <a:pt x="775" y="1189"/>
                  </a:lnTo>
                  <a:lnTo>
                    <a:pt x="775" y="1181"/>
                  </a:lnTo>
                  <a:lnTo>
                    <a:pt x="773" y="1174"/>
                  </a:lnTo>
                  <a:lnTo>
                    <a:pt x="771" y="1169"/>
                  </a:lnTo>
                  <a:lnTo>
                    <a:pt x="768" y="1163"/>
                  </a:lnTo>
                  <a:lnTo>
                    <a:pt x="764" y="1159"/>
                  </a:lnTo>
                  <a:lnTo>
                    <a:pt x="760" y="1156"/>
                  </a:lnTo>
                  <a:lnTo>
                    <a:pt x="753" y="1153"/>
                  </a:lnTo>
                  <a:lnTo>
                    <a:pt x="747" y="1151"/>
                  </a:lnTo>
                  <a:lnTo>
                    <a:pt x="747" y="1151"/>
                  </a:lnTo>
                  <a:lnTo>
                    <a:pt x="745" y="1158"/>
                  </a:lnTo>
                  <a:lnTo>
                    <a:pt x="742" y="1162"/>
                  </a:lnTo>
                  <a:lnTo>
                    <a:pt x="738" y="1166"/>
                  </a:lnTo>
                  <a:lnTo>
                    <a:pt x="734" y="1170"/>
                  </a:lnTo>
                  <a:lnTo>
                    <a:pt x="730" y="1172"/>
                  </a:lnTo>
                  <a:lnTo>
                    <a:pt x="724" y="1173"/>
                  </a:lnTo>
                  <a:lnTo>
                    <a:pt x="719" y="1173"/>
                  </a:lnTo>
                  <a:lnTo>
                    <a:pt x="712" y="1173"/>
                  </a:lnTo>
                  <a:lnTo>
                    <a:pt x="707" y="1172"/>
                  </a:lnTo>
                  <a:lnTo>
                    <a:pt x="702" y="1170"/>
                  </a:lnTo>
                  <a:lnTo>
                    <a:pt x="691" y="1164"/>
                  </a:lnTo>
                  <a:lnTo>
                    <a:pt x="687" y="1161"/>
                  </a:lnTo>
                  <a:lnTo>
                    <a:pt x="682" y="1158"/>
                  </a:lnTo>
                  <a:lnTo>
                    <a:pt x="678" y="1154"/>
                  </a:lnTo>
                  <a:lnTo>
                    <a:pt x="676" y="1149"/>
                  </a:lnTo>
                  <a:lnTo>
                    <a:pt x="676" y="1149"/>
                  </a:lnTo>
                  <a:lnTo>
                    <a:pt x="672" y="1153"/>
                  </a:lnTo>
                  <a:lnTo>
                    <a:pt x="669" y="1157"/>
                  </a:lnTo>
                  <a:lnTo>
                    <a:pt x="666" y="1161"/>
                  </a:lnTo>
                  <a:lnTo>
                    <a:pt x="664" y="1166"/>
                  </a:lnTo>
                  <a:lnTo>
                    <a:pt x="664" y="1172"/>
                  </a:lnTo>
                  <a:lnTo>
                    <a:pt x="664" y="1177"/>
                  </a:lnTo>
                  <a:lnTo>
                    <a:pt x="665" y="1189"/>
                  </a:lnTo>
                  <a:lnTo>
                    <a:pt x="665" y="1189"/>
                  </a:lnTo>
                  <a:lnTo>
                    <a:pt x="676" y="1191"/>
                  </a:lnTo>
                  <a:lnTo>
                    <a:pt x="690" y="1195"/>
                  </a:lnTo>
                  <a:lnTo>
                    <a:pt x="705" y="1199"/>
                  </a:lnTo>
                  <a:lnTo>
                    <a:pt x="720" y="1202"/>
                  </a:lnTo>
                  <a:lnTo>
                    <a:pt x="736" y="1203"/>
                  </a:lnTo>
                  <a:lnTo>
                    <a:pt x="743" y="1203"/>
                  </a:lnTo>
                  <a:lnTo>
                    <a:pt x="751" y="1202"/>
                  </a:lnTo>
                  <a:lnTo>
                    <a:pt x="757" y="1200"/>
                  </a:lnTo>
                  <a:lnTo>
                    <a:pt x="764" y="1198"/>
                  </a:lnTo>
                  <a:lnTo>
                    <a:pt x="769" y="1194"/>
                  </a:lnTo>
                  <a:lnTo>
                    <a:pt x="775" y="1189"/>
                  </a:lnTo>
                  <a:lnTo>
                    <a:pt x="775" y="1189"/>
                  </a:lnTo>
                  <a:close/>
                  <a:moveTo>
                    <a:pt x="735" y="732"/>
                  </a:moveTo>
                  <a:lnTo>
                    <a:pt x="735" y="732"/>
                  </a:lnTo>
                  <a:lnTo>
                    <a:pt x="723" y="731"/>
                  </a:lnTo>
                  <a:lnTo>
                    <a:pt x="715" y="730"/>
                  </a:lnTo>
                  <a:lnTo>
                    <a:pt x="706" y="731"/>
                  </a:lnTo>
                  <a:lnTo>
                    <a:pt x="696" y="732"/>
                  </a:lnTo>
                  <a:lnTo>
                    <a:pt x="696" y="732"/>
                  </a:lnTo>
                  <a:lnTo>
                    <a:pt x="695" y="754"/>
                  </a:lnTo>
                  <a:lnTo>
                    <a:pt x="693" y="779"/>
                  </a:lnTo>
                  <a:lnTo>
                    <a:pt x="692" y="828"/>
                  </a:lnTo>
                  <a:lnTo>
                    <a:pt x="693" y="878"/>
                  </a:lnTo>
                  <a:lnTo>
                    <a:pt x="694" y="930"/>
                  </a:lnTo>
                  <a:lnTo>
                    <a:pt x="697" y="1033"/>
                  </a:lnTo>
                  <a:lnTo>
                    <a:pt x="697" y="1083"/>
                  </a:lnTo>
                  <a:lnTo>
                    <a:pt x="696" y="1130"/>
                  </a:lnTo>
                  <a:lnTo>
                    <a:pt x="696" y="1130"/>
                  </a:lnTo>
                  <a:lnTo>
                    <a:pt x="708" y="1129"/>
                  </a:lnTo>
                  <a:lnTo>
                    <a:pt x="718" y="1128"/>
                  </a:lnTo>
                  <a:lnTo>
                    <a:pt x="726" y="1125"/>
                  </a:lnTo>
                  <a:lnTo>
                    <a:pt x="733" y="1122"/>
                  </a:lnTo>
                  <a:lnTo>
                    <a:pt x="733" y="1122"/>
                  </a:lnTo>
                  <a:lnTo>
                    <a:pt x="735" y="1070"/>
                  </a:lnTo>
                  <a:lnTo>
                    <a:pt x="737" y="1022"/>
                  </a:lnTo>
                  <a:lnTo>
                    <a:pt x="737" y="975"/>
                  </a:lnTo>
                  <a:lnTo>
                    <a:pt x="738" y="930"/>
                  </a:lnTo>
                  <a:lnTo>
                    <a:pt x="737" y="836"/>
                  </a:lnTo>
                  <a:lnTo>
                    <a:pt x="735" y="732"/>
                  </a:lnTo>
                  <a:lnTo>
                    <a:pt x="735" y="732"/>
                  </a:lnTo>
                  <a:close/>
                  <a:moveTo>
                    <a:pt x="698" y="1149"/>
                  </a:moveTo>
                  <a:lnTo>
                    <a:pt x="698" y="1149"/>
                  </a:lnTo>
                  <a:lnTo>
                    <a:pt x="701" y="1151"/>
                  </a:lnTo>
                  <a:lnTo>
                    <a:pt x="704" y="1154"/>
                  </a:lnTo>
                  <a:lnTo>
                    <a:pt x="711" y="1157"/>
                  </a:lnTo>
                  <a:lnTo>
                    <a:pt x="716" y="1157"/>
                  </a:lnTo>
                  <a:lnTo>
                    <a:pt x="720" y="1158"/>
                  </a:lnTo>
                  <a:lnTo>
                    <a:pt x="724" y="1157"/>
                  </a:lnTo>
                  <a:lnTo>
                    <a:pt x="728" y="1156"/>
                  </a:lnTo>
                  <a:lnTo>
                    <a:pt x="728" y="1156"/>
                  </a:lnTo>
                  <a:lnTo>
                    <a:pt x="728" y="1153"/>
                  </a:lnTo>
                  <a:lnTo>
                    <a:pt x="730" y="1150"/>
                  </a:lnTo>
                  <a:lnTo>
                    <a:pt x="731" y="1148"/>
                  </a:lnTo>
                  <a:lnTo>
                    <a:pt x="731" y="1145"/>
                  </a:lnTo>
                  <a:lnTo>
                    <a:pt x="731" y="1145"/>
                  </a:lnTo>
                  <a:lnTo>
                    <a:pt x="723" y="1143"/>
                  </a:lnTo>
                  <a:lnTo>
                    <a:pt x="715" y="1142"/>
                  </a:lnTo>
                  <a:lnTo>
                    <a:pt x="710" y="1143"/>
                  </a:lnTo>
                  <a:lnTo>
                    <a:pt x="706" y="1144"/>
                  </a:lnTo>
                  <a:lnTo>
                    <a:pt x="702" y="1146"/>
                  </a:lnTo>
                  <a:lnTo>
                    <a:pt x="698" y="1149"/>
                  </a:lnTo>
                  <a:lnTo>
                    <a:pt x="698" y="1149"/>
                  </a:lnTo>
                  <a:close/>
                  <a:moveTo>
                    <a:pt x="438" y="1842"/>
                  </a:moveTo>
                  <a:lnTo>
                    <a:pt x="438" y="1842"/>
                  </a:lnTo>
                  <a:lnTo>
                    <a:pt x="437" y="1838"/>
                  </a:lnTo>
                  <a:lnTo>
                    <a:pt x="436" y="1836"/>
                  </a:lnTo>
                  <a:lnTo>
                    <a:pt x="434" y="1834"/>
                  </a:lnTo>
                  <a:lnTo>
                    <a:pt x="431" y="1832"/>
                  </a:lnTo>
                  <a:lnTo>
                    <a:pt x="424" y="1831"/>
                  </a:lnTo>
                  <a:lnTo>
                    <a:pt x="418" y="1834"/>
                  </a:lnTo>
                  <a:lnTo>
                    <a:pt x="418" y="1834"/>
                  </a:lnTo>
                  <a:lnTo>
                    <a:pt x="416" y="1837"/>
                  </a:lnTo>
                  <a:lnTo>
                    <a:pt x="415" y="1840"/>
                  </a:lnTo>
                  <a:lnTo>
                    <a:pt x="414" y="1847"/>
                  </a:lnTo>
                  <a:lnTo>
                    <a:pt x="416" y="1854"/>
                  </a:lnTo>
                  <a:lnTo>
                    <a:pt x="420" y="1860"/>
                  </a:lnTo>
                  <a:lnTo>
                    <a:pt x="420" y="1860"/>
                  </a:lnTo>
                  <a:lnTo>
                    <a:pt x="427" y="1860"/>
                  </a:lnTo>
                  <a:lnTo>
                    <a:pt x="432" y="1862"/>
                  </a:lnTo>
                  <a:lnTo>
                    <a:pt x="437" y="1865"/>
                  </a:lnTo>
                  <a:lnTo>
                    <a:pt x="443" y="1868"/>
                  </a:lnTo>
                  <a:lnTo>
                    <a:pt x="452" y="1874"/>
                  </a:lnTo>
                  <a:lnTo>
                    <a:pt x="458" y="1877"/>
                  </a:lnTo>
                  <a:lnTo>
                    <a:pt x="464" y="1880"/>
                  </a:lnTo>
                  <a:lnTo>
                    <a:pt x="464" y="1880"/>
                  </a:lnTo>
                  <a:lnTo>
                    <a:pt x="477" y="1882"/>
                  </a:lnTo>
                  <a:lnTo>
                    <a:pt x="490" y="1882"/>
                  </a:lnTo>
                  <a:lnTo>
                    <a:pt x="503" y="1881"/>
                  </a:lnTo>
                  <a:lnTo>
                    <a:pt x="514" y="1877"/>
                  </a:lnTo>
                  <a:lnTo>
                    <a:pt x="527" y="1873"/>
                  </a:lnTo>
                  <a:lnTo>
                    <a:pt x="539" y="1869"/>
                  </a:lnTo>
                  <a:lnTo>
                    <a:pt x="563" y="1860"/>
                  </a:lnTo>
                  <a:lnTo>
                    <a:pt x="563" y="1860"/>
                  </a:lnTo>
                  <a:lnTo>
                    <a:pt x="565" y="1855"/>
                  </a:lnTo>
                  <a:lnTo>
                    <a:pt x="565" y="1851"/>
                  </a:lnTo>
                  <a:lnTo>
                    <a:pt x="564" y="1847"/>
                  </a:lnTo>
                  <a:lnTo>
                    <a:pt x="560" y="1844"/>
                  </a:lnTo>
                  <a:lnTo>
                    <a:pt x="554" y="1840"/>
                  </a:lnTo>
                  <a:lnTo>
                    <a:pt x="548" y="1836"/>
                  </a:lnTo>
                  <a:lnTo>
                    <a:pt x="548" y="1836"/>
                  </a:lnTo>
                  <a:lnTo>
                    <a:pt x="546" y="1837"/>
                  </a:lnTo>
                  <a:lnTo>
                    <a:pt x="546" y="1840"/>
                  </a:lnTo>
                  <a:lnTo>
                    <a:pt x="545" y="1844"/>
                  </a:lnTo>
                  <a:lnTo>
                    <a:pt x="544" y="1850"/>
                  </a:lnTo>
                  <a:lnTo>
                    <a:pt x="543" y="1851"/>
                  </a:lnTo>
                  <a:lnTo>
                    <a:pt x="541" y="1852"/>
                  </a:lnTo>
                  <a:lnTo>
                    <a:pt x="541" y="1852"/>
                  </a:lnTo>
                  <a:lnTo>
                    <a:pt x="539" y="1853"/>
                  </a:lnTo>
                  <a:lnTo>
                    <a:pt x="536" y="1852"/>
                  </a:lnTo>
                  <a:lnTo>
                    <a:pt x="533" y="1850"/>
                  </a:lnTo>
                  <a:lnTo>
                    <a:pt x="529" y="1844"/>
                  </a:lnTo>
                  <a:lnTo>
                    <a:pt x="529" y="1844"/>
                  </a:lnTo>
                  <a:lnTo>
                    <a:pt x="518" y="1849"/>
                  </a:lnTo>
                  <a:lnTo>
                    <a:pt x="507" y="1852"/>
                  </a:lnTo>
                  <a:lnTo>
                    <a:pt x="495" y="1853"/>
                  </a:lnTo>
                  <a:lnTo>
                    <a:pt x="484" y="1853"/>
                  </a:lnTo>
                  <a:lnTo>
                    <a:pt x="474" y="1851"/>
                  </a:lnTo>
                  <a:lnTo>
                    <a:pt x="462" y="1849"/>
                  </a:lnTo>
                  <a:lnTo>
                    <a:pt x="438" y="1842"/>
                  </a:lnTo>
                  <a:lnTo>
                    <a:pt x="438" y="1842"/>
                  </a:lnTo>
                  <a:close/>
                  <a:moveTo>
                    <a:pt x="521" y="1390"/>
                  </a:moveTo>
                  <a:lnTo>
                    <a:pt x="521" y="1390"/>
                  </a:lnTo>
                  <a:lnTo>
                    <a:pt x="522" y="1351"/>
                  </a:lnTo>
                  <a:lnTo>
                    <a:pt x="525" y="1311"/>
                  </a:lnTo>
                  <a:lnTo>
                    <a:pt x="527" y="1271"/>
                  </a:lnTo>
                  <a:lnTo>
                    <a:pt x="529" y="1231"/>
                  </a:lnTo>
                  <a:lnTo>
                    <a:pt x="529" y="1231"/>
                  </a:lnTo>
                  <a:lnTo>
                    <a:pt x="530" y="1180"/>
                  </a:lnTo>
                  <a:lnTo>
                    <a:pt x="534" y="1131"/>
                  </a:lnTo>
                  <a:lnTo>
                    <a:pt x="537" y="1080"/>
                  </a:lnTo>
                  <a:lnTo>
                    <a:pt x="539" y="1023"/>
                  </a:lnTo>
                  <a:lnTo>
                    <a:pt x="539" y="1023"/>
                  </a:lnTo>
                  <a:lnTo>
                    <a:pt x="541" y="950"/>
                  </a:lnTo>
                  <a:lnTo>
                    <a:pt x="542" y="882"/>
                  </a:lnTo>
                  <a:lnTo>
                    <a:pt x="541" y="759"/>
                  </a:lnTo>
                  <a:lnTo>
                    <a:pt x="541" y="759"/>
                  </a:lnTo>
                  <a:lnTo>
                    <a:pt x="537" y="757"/>
                  </a:lnTo>
                  <a:lnTo>
                    <a:pt x="529" y="757"/>
                  </a:lnTo>
                  <a:lnTo>
                    <a:pt x="512" y="757"/>
                  </a:lnTo>
                  <a:lnTo>
                    <a:pt x="504" y="759"/>
                  </a:lnTo>
                  <a:lnTo>
                    <a:pt x="494" y="757"/>
                  </a:lnTo>
                  <a:lnTo>
                    <a:pt x="485" y="754"/>
                  </a:lnTo>
                  <a:lnTo>
                    <a:pt x="482" y="753"/>
                  </a:lnTo>
                  <a:lnTo>
                    <a:pt x="478" y="750"/>
                  </a:lnTo>
                  <a:lnTo>
                    <a:pt x="478" y="750"/>
                  </a:lnTo>
                  <a:lnTo>
                    <a:pt x="478" y="785"/>
                  </a:lnTo>
                  <a:lnTo>
                    <a:pt x="479" y="817"/>
                  </a:lnTo>
                  <a:lnTo>
                    <a:pt x="482" y="881"/>
                  </a:lnTo>
                  <a:lnTo>
                    <a:pt x="482" y="881"/>
                  </a:lnTo>
                  <a:lnTo>
                    <a:pt x="486" y="990"/>
                  </a:lnTo>
                  <a:lnTo>
                    <a:pt x="486" y="1044"/>
                  </a:lnTo>
                  <a:lnTo>
                    <a:pt x="486" y="1097"/>
                  </a:lnTo>
                  <a:lnTo>
                    <a:pt x="486" y="1097"/>
                  </a:lnTo>
                  <a:lnTo>
                    <a:pt x="485" y="1176"/>
                  </a:lnTo>
                  <a:lnTo>
                    <a:pt x="484" y="1223"/>
                  </a:lnTo>
                  <a:lnTo>
                    <a:pt x="482" y="1268"/>
                  </a:lnTo>
                  <a:lnTo>
                    <a:pt x="482" y="1268"/>
                  </a:lnTo>
                  <a:lnTo>
                    <a:pt x="480" y="1300"/>
                  </a:lnTo>
                  <a:lnTo>
                    <a:pt x="477" y="1331"/>
                  </a:lnTo>
                  <a:lnTo>
                    <a:pt x="475" y="1362"/>
                  </a:lnTo>
                  <a:lnTo>
                    <a:pt x="474" y="1377"/>
                  </a:lnTo>
                  <a:lnTo>
                    <a:pt x="475" y="1392"/>
                  </a:lnTo>
                  <a:lnTo>
                    <a:pt x="475" y="1392"/>
                  </a:lnTo>
                  <a:lnTo>
                    <a:pt x="475" y="1432"/>
                  </a:lnTo>
                  <a:lnTo>
                    <a:pt x="473" y="1471"/>
                  </a:lnTo>
                  <a:lnTo>
                    <a:pt x="471" y="1510"/>
                  </a:lnTo>
                  <a:lnTo>
                    <a:pt x="471" y="1531"/>
                  </a:lnTo>
                  <a:lnTo>
                    <a:pt x="473" y="1550"/>
                  </a:lnTo>
                  <a:lnTo>
                    <a:pt x="473" y="1550"/>
                  </a:lnTo>
                  <a:lnTo>
                    <a:pt x="473" y="1578"/>
                  </a:lnTo>
                  <a:lnTo>
                    <a:pt x="471" y="1605"/>
                  </a:lnTo>
                  <a:lnTo>
                    <a:pt x="466" y="1661"/>
                  </a:lnTo>
                  <a:lnTo>
                    <a:pt x="464" y="1689"/>
                  </a:lnTo>
                  <a:lnTo>
                    <a:pt x="462" y="1716"/>
                  </a:lnTo>
                  <a:lnTo>
                    <a:pt x="461" y="1743"/>
                  </a:lnTo>
                  <a:lnTo>
                    <a:pt x="462" y="1768"/>
                  </a:lnTo>
                  <a:lnTo>
                    <a:pt x="462" y="1768"/>
                  </a:lnTo>
                  <a:lnTo>
                    <a:pt x="478" y="1771"/>
                  </a:lnTo>
                  <a:lnTo>
                    <a:pt x="486" y="1773"/>
                  </a:lnTo>
                  <a:lnTo>
                    <a:pt x="494" y="1773"/>
                  </a:lnTo>
                  <a:lnTo>
                    <a:pt x="501" y="1771"/>
                  </a:lnTo>
                  <a:lnTo>
                    <a:pt x="510" y="1768"/>
                  </a:lnTo>
                  <a:lnTo>
                    <a:pt x="518" y="1765"/>
                  </a:lnTo>
                  <a:lnTo>
                    <a:pt x="525" y="1760"/>
                  </a:lnTo>
                  <a:lnTo>
                    <a:pt x="525" y="1760"/>
                  </a:lnTo>
                  <a:lnTo>
                    <a:pt x="523" y="1663"/>
                  </a:lnTo>
                  <a:lnTo>
                    <a:pt x="521" y="1569"/>
                  </a:lnTo>
                  <a:lnTo>
                    <a:pt x="520" y="1479"/>
                  </a:lnTo>
                  <a:lnTo>
                    <a:pt x="520" y="1434"/>
                  </a:lnTo>
                  <a:lnTo>
                    <a:pt x="521" y="1390"/>
                  </a:lnTo>
                  <a:lnTo>
                    <a:pt x="521" y="1390"/>
                  </a:lnTo>
                  <a:close/>
                  <a:moveTo>
                    <a:pt x="525" y="1785"/>
                  </a:moveTo>
                  <a:lnTo>
                    <a:pt x="525" y="1785"/>
                  </a:lnTo>
                  <a:lnTo>
                    <a:pt x="510" y="1789"/>
                  </a:lnTo>
                  <a:lnTo>
                    <a:pt x="495" y="1792"/>
                  </a:lnTo>
                  <a:lnTo>
                    <a:pt x="488" y="1792"/>
                  </a:lnTo>
                  <a:lnTo>
                    <a:pt x="480" y="1792"/>
                  </a:lnTo>
                  <a:lnTo>
                    <a:pt x="471" y="1791"/>
                  </a:lnTo>
                  <a:lnTo>
                    <a:pt x="462" y="1788"/>
                  </a:lnTo>
                  <a:lnTo>
                    <a:pt x="462" y="1788"/>
                  </a:lnTo>
                  <a:lnTo>
                    <a:pt x="459" y="1795"/>
                  </a:lnTo>
                  <a:lnTo>
                    <a:pt x="458" y="1805"/>
                  </a:lnTo>
                  <a:lnTo>
                    <a:pt x="458" y="1815"/>
                  </a:lnTo>
                  <a:lnTo>
                    <a:pt x="458" y="1827"/>
                  </a:lnTo>
                  <a:lnTo>
                    <a:pt x="458" y="1827"/>
                  </a:lnTo>
                  <a:lnTo>
                    <a:pt x="465" y="1829"/>
                  </a:lnTo>
                  <a:lnTo>
                    <a:pt x="474" y="1831"/>
                  </a:lnTo>
                  <a:lnTo>
                    <a:pt x="482" y="1834"/>
                  </a:lnTo>
                  <a:lnTo>
                    <a:pt x="492" y="1834"/>
                  </a:lnTo>
                  <a:lnTo>
                    <a:pt x="501" y="1834"/>
                  </a:lnTo>
                  <a:lnTo>
                    <a:pt x="510" y="1832"/>
                  </a:lnTo>
                  <a:lnTo>
                    <a:pt x="519" y="1830"/>
                  </a:lnTo>
                  <a:lnTo>
                    <a:pt x="527" y="1827"/>
                  </a:lnTo>
                  <a:lnTo>
                    <a:pt x="527" y="1827"/>
                  </a:lnTo>
                  <a:lnTo>
                    <a:pt x="527" y="1806"/>
                  </a:lnTo>
                  <a:lnTo>
                    <a:pt x="527" y="1796"/>
                  </a:lnTo>
                  <a:lnTo>
                    <a:pt x="525" y="1785"/>
                  </a:lnTo>
                  <a:lnTo>
                    <a:pt x="525" y="1785"/>
                  </a:lnTo>
                  <a:close/>
                  <a:moveTo>
                    <a:pt x="466" y="411"/>
                  </a:moveTo>
                  <a:lnTo>
                    <a:pt x="466" y="411"/>
                  </a:lnTo>
                  <a:lnTo>
                    <a:pt x="462" y="409"/>
                  </a:lnTo>
                  <a:lnTo>
                    <a:pt x="460" y="409"/>
                  </a:lnTo>
                  <a:lnTo>
                    <a:pt x="458" y="409"/>
                  </a:lnTo>
                  <a:lnTo>
                    <a:pt x="453" y="411"/>
                  </a:lnTo>
                  <a:lnTo>
                    <a:pt x="453" y="411"/>
                  </a:lnTo>
                  <a:lnTo>
                    <a:pt x="444" y="402"/>
                  </a:lnTo>
                  <a:lnTo>
                    <a:pt x="434" y="396"/>
                  </a:lnTo>
                  <a:lnTo>
                    <a:pt x="425" y="389"/>
                  </a:lnTo>
                  <a:lnTo>
                    <a:pt x="421" y="384"/>
                  </a:lnTo>
                  <a:lnTo>
                    <a:pt x="418" y="378"/>
                  </a:lnTo>
                  <a:lnTo>
                    <a:pt x="418" y="378"/>
                  </a:lnTo>
                  <a:lnTo>
                    <a:pt x="407" y="375"/>
                  </a:lnTo>
                  <a:lnTo>
                    <a:pt x="399" y="371"/>
                  </a:lnTo>
                  <a:lnTo>
                    <a:pt x="391" y="366"/>
                  </a:lnTo>
                  <a:lnTo>
                    <a:pt x="384" y="360"/>
                  </a:lnTo>
                  <a:lnTo>
                    <a:pt x="376" y="354"/>
                  </a:lnTo>
                  <a:lnTo>
                    <a:pt x="369" y="348"/>
                  </a:lnTo>
                  <a:lnTo>
                    <a:pt x="360" y="344"/>
                  </a:lnTo>
                  <a:lnTo>
                    <a:pt x="351" y="341"/>
                  </a:lnTo>
                  <a:lnTo>
                    <a:pt x="351" y="341"/>
                  </a:lnTo>
                  <a:lnTo>
                    <a:pt x="345" y="333"/>
                  </a:lnTo>
                  <a:lnTo>
                    <a:pt x="339" y="327"/>
                  </a:lnTo>
                  <a:lnTo>
                    <a:pt x="332" y="322"/>
                  </a:lnTo>
                  <a:lnTo>
                    <a:pt x="324" y="317"/>
                  </a:lnTo>
                  <a:lnTo>
                    <a:pt x="308" y="310"/>
                  </a:lnTo>
                  <a:lnTo>
                    <a:pt x="299" y="306"/>
                  </a:lnTo>
                  <a:lnTo>
                    <a:pt x="292" y="301"/>
                  </a:lnTo>
                  <a:lnTo>
                    <a:pt x="292" y="301"/>
                  </a:lnTo>
                  <a:lnTo>
                    <a:pt x="285" y="296"/>
                  </a:lnTo>
                  <a:lnTo>
                    <a:pt x="279" y="291"/>
                  </a:lnTo>
                  <a:lnTo>
                    <a:pt x="266" y="279"/>
                  </a:lnTo>
                  <a:lnTo>
                    <a:pt x="259" y="274"/>
                  </a:lnTo>
                  <a:lnTo>
                    <a:pt x="253" y="269"/>
                  </a:lnTo>
                  <a:lnTo>
                    <a:pt x="246" y="265"/>
                  </a:lnTo>
                  <a:lnTo>
                    <a:pt x="237" y="264"/>
                  </a:lnTo>
                  <a:lnTo>
                    <a:pt x="237" y="264"/>
                  </a:lnTo>
                  <a:lnTo>
                    <a:pt x="228" y="254"/>
                  </a:lnTo>
                  <a:lnTo>
                    <a:pt x="220" y="247"/>
                  </a:lnTo>
                  <a:lnTo>
                    <a:pt x="210" y="240"/>
                  </a:lnTo>
                  <a:lnTo>
                    <a:pt x="200" y="234"/>
                  </a:lnTo>
                  <a:lnTo>
                    <a:pt x="177" y="222"/>
                  </a:lnTo>
                  <a:lnTo>
                    <a:pt x="166" y="216"/>
                  </a:lnTo>
                  <a:lnTo>
                    <a:pt x="156" y="209"/>
                  </a:lnTo>
                  <a:lnTo>
                    <a:pt x="156" y="209"/>
                  </a:lnTo>
                  <a:lnTo>
                    <a:pt x="146" y="201"/>
                  </a:lnTo>
                  <a:lnTo>
                    <a:pt x="136" y="192"/>
                  </a:lnTo>
                  <a:lnTo>
                    <a:pt x="127" y="184"/>
                  </a:lnTo>
                  <a:lnTo>
                    <a:pt x="117" y="175"/>
                  </a:lnTo>
                  <a:lnTo>
                    <a:pt x="117" y="175"/>
                  </a:lnTo>
                  <a:lnTo>
                    <a:pt x="97" y="161"/>
                  </a:lnTo>
                  <a:lnTo>
                    <a:pt x="74" y="147"/>
                  </a:lnTo>
                  <a:lnTo>
                    <a:pt x="53" y="134"/>
                  </a:lnTo>
                  <a:lnTo>
                    <a:pt x="43" y="130"/>
                  </a:lnTo>
                  <a:lnTo>
                    <a:pt x="34" y="127"/>
                  </a:lnTo>
                  <a:lnTo>
                    <a:pt x="34" y="127"/>
                  </a:lnTo>
                  <a:lnTo>
                    <a:pt x="28" y="133"/>
                  </a:lnTo>
                  <a:lnTo>
                    <a:pt x="25" y="140"/>
                  </a:lnTo>
                  <a:lnTo>
                    <a:pt x="22" y="148"/>
                  </a:lnTo>
                  <a:lnTo>
                    <a:pt x="21" y="159"/>
                  </a:lnTo>
                  <a:lnTo>
                    <a:pt x="21" y="159"/>
                  </a:lnTo>
                  <a:lnTo>
                    <a:pt x="26" y="164"/>
                  </a:lnTo>
                  <a:lnTo>
                    <a:pt x="31" y="170"/>
                  </a:lnTo>
                  <a:lnTo>
                    <a:pt x="37" y="175"/>
                  </a:lnTo>
                  <a:lnTo>
                    <a:pt x="42" y="181"/>
                  </a:lnTo>
                  <a:lnTo>
                    <a:pt x="42" y="181"/>
                  </a:lnTo>
                  <a:lnTo>
                    <a:pt x="61" y="191"/>
                  </a:lnTo>
                  <a:lnTo>
                    <a:pt x="81" y="202"/>
                  </a:lnTo>
                  <a:lnTo>
                    <a:pt x="117" y="223"/>
                  </a:lnTo>
                  <a:lnTo>
                    <a:pt x="152" y="246"/>
                  </a:lnTo>
                  <a:lnTo>
                    <a:pt x="188" y="268"/>
                  </a:lnTo>
                  <a:lnTo>
                    <a:pt x="223" y="292"/>
                  </a:lnTo>
                  <a:lnTo>
                    <a:pt x="258" y="315"/>
                  </a:lnTo>
                  <a:lnTo>
                    <a:pt x="294" y="337"/>
                  </a:lnTo>
                  <a:lnTo>
                    <a:pt x="331" y="358"/>
                  </a:lnTo>
                  <a:lnTo>
                    <a:pt x="331" y="358"/>
                  </a:lnTo>
                  <a:lnTo>
                    <a:pt x="341" y="366"/>
                  </a:lnTo>
                  <a:lnTo>
                    <a:pt x="351" y="373"/>
                  </a:lnTo>
                  <a:lnTo>
                    <a:pt x="372" y="386"/>
                  </a:lnTo>
                  <a:lnTo>
                    <a:pt x="383" y="393"/>
                  </a:lnTo>
                  <a:lnTo>
                    <a:pt x="393" y="400"/>
                  </a:lnTo>
                  <a:lnTo>
                    <a:pt x="403" y="407"/>
                  </a:lnTo>
                  <a:lnTo>
                    <a:pt x="412" y="417"/>
                  </a:lnTo>
                  <a:lnTo>
                    <a:pt x="412" y="417"/>
                  </a:lnTo>
                  <a:lnTo>
                    <a:pt x="419" y="419"/>
                  </a:lnTo>
                  <a:lnTo>
                    <a:pt x="425" y="422"/>
                  </a:lnTo>
                  <a:lnTo>
                    <a:pt x="437" y="431"/>
                  </a:lnTo>
                  <a:lnTo>
                    <a:pt x="444" y="435"/>
                  </a:lnTo>
                  <a:lnTo>
                    <a:pt x="450" y="439"/>
                  </a:lnTo>
                  <a:lnTo>
                    <a:pt x="458" y="442"/>
                  </a:lnTo>
                  <a:lnTo>
                    <a:pt x="466" y="444"/>
                  </a:lnTo>
                  <a:lnTo>
                    <a:pt x="466" y="444"/>
                  </a:lnTo>
                  <a:lnTo>
                    <a:pt x="467" y="448"/>
                  </a:lnTo>
                  <a:lnTo>
                    <a:pt x="470" y="452"/>
                  </a:lnTo>
                  <a:lnTo>
                    <a:pt x="473" y="453"/>
                  </a:lnTo>
                  <a:lnTo>
                    <a:pt x="475" y="454"/>
                  </a:lnTo>
                  <a:lnTo>
                    <a:pt x="477" y="453"/>
                  </a:lnTo>
                  <a:lnTo>
                    <a:pt x="478" y="452"/>
                  </a:lnTo>
                  <a:lnTo>
                    <a:pt x="478" y="452"/>
                  </a:lnTo>
                  <a:lnTo>
                    <a:pt x="477" y="448"/>
                  </a:lnTo>
                  <a:lnTo>
                    <a:pt x="478" y="445"/>
                  </a:lnTo>
                  <a:lnTo>
                    <a:pt x="479" y="442"/>
                  </a:lnTo>
                  <a:lnTo>
                    <a:pt x="482" y="438"/>
                  </a:lnTo>
                  <a:lnTo>
                    <a:pt x="488" y="433"/>
                  </a:lnTo>
                  <a:lnTo>
                    <a:pt x="491" y="430"/>
                  </a:lnTo>
                  <a:lnTo>
                    <a:pt x="493" y="427"/>
                  </a:lnTo>
                  <a:lnTo>
                    <a:pt x="493" y="427"/>
                  </a:lnTo>
                  <a:lnTo>
                    <a:pt x="484" y="424"/>
                  </a:lnTo>
                  <a:lnTo>
                    <a:pt x="478" y="420"/>
                  </a:lnTo>
                  <a:lnTo>
                    <a:pt x="471" y="416"/>
                  </a:lnTo>
                  <a:lnTo>
                    <a:pt x="466" y="411"/>
                  </a:lnTo>
                  <a:lnTo>
                    <a:pt x="466" y="411"/>
                  </a:lnTo>
                  <a:close/>
                  <a:moveTo>
                    <a:pt x="451" y="469"/>
                  </a:moveTo>
                  <a:lnTo>
                    <a:pt x="451" y="469"/>
                  </a:lnTo>
                  <a:lnTo>
                    <a:pt x="415" y="442"/>
                  </a:lnTo>
                  <a:lnTo>
                    <a:pt x="379" y="416"/>
                  </a:lnTo>
                  <a:lnTo>
                    <a:pt x="344" y="392"/>
                  </a:lnTo>
                  <a:lnTo>
                    <a:pt x="325" y="381"/>
                  </a:lnTo>
                  <a:lnTo>
                    <a:pt x="304" y="369"/>
                  </a:lnTo>
                  <a:lnTo>
                    <a:pt x="304" y="369"/>
                  </a:lnTo>
                  <a:lnTo>
                    <a:pt x="283" y="351"/>
                  </a:lnTo>
                  <a:lnTo>
                    <a:pt x="261" y="333"/>
                  </a:lnTo>
                  <a:lnTo>
                    <a:pt x="238" y="316"/>
                  </a:lnTo>
                  <a:lnTo>
                    <a:pt x="215" y="300"/>
                  </a:lnTo>
                  <a:lnTo>
                    <a:pt x="190" y="285"/>
                  </a:lnTo>
                  <a:lnTo>
                    <a:pt x="166" y="270"/>
                  </a:lnTo>
                  <a:lnTo>
                    <a:pt x="141" y="256"/>
                  </a:lnTo>
                  <a:lnTo>
                    <a:pt x="115" y="242"/>
                  </a:lnTo>
                  <a:lnTo>
                    <a:pt x="115" y="242"/>
                  </a:lnTo>
                  <a:lnTo>
                    <a:pt x="110" y="236"/>
                  </a:lnTo>
                  <a:lnTo>
                    <a:pt x="103" y="229"/>
                  </a:lnTo>
                  <a:lnTo>
                    <a:pt x="99" y="226"/>
                  </a:lnTo>
                  <a:lnTo>
                    <a:pt x="95" y="224"/>
                  </a:lnTo>
                  <a:lnTo>
                    <a:pt x="90" y="224"/>
                  </a:lnTo>
                  <a:lnTo>
                    <a:pt x="86" y="225"/>
                  </a:lnTo>
                  <a:lnTo>
                    <a:pt x="86" y="225"/>
                  </a:lnTo>
                  <a:lnTo>
                    <a:pt x="89" y="237"/>
                  </a:lnTo>
                  <a:lnTo>
                    <a:pt x="91" y="249"/>
                  </a:lnTo>
                  <a:lnTo>
                    <a:pt x="92" y="261"/>
                  </a:lnTo>
                  <a:lnTo>
                    <a:pt x="92" y="272"/>
                  </a:lnTo>
                  <a:lnTo>
                    <a:pt x="92" y="298"/>
                  </a:lnTo>
                  <a:lnTo>
                    <a:pt x="92" y="324"/>
                  </a:lnTo>
                  <a:lnTo>
                    <a:pt x="92" y="324"/>
                  </a:lnTo>
                  <a:lnTo>
                    <a:pt x="92" y="337"/>
                  </a:lnTo>
                  <a:lnTo>
                    <a:pt x="95" y="350"/>
                  </a:lnTo>
                  <a:lnTo>
                    <a:pt x="97" y="361"/>
                  </a:lnTo>
                  <a:lnTo>
                    <a:pt x="99" y="372"/>
                  </a:lnTo>
                  <a:lnTo>
                    <a:pt x="99" y="372"/>
                  </a:lnTo>
                  <a:lnTo>
                    <a:pt x="98" y="386"/>
                  </a:lnTo>
                  <a:lnTo>
                    <a:pt x="97" y="399"/>
                  </a:lnTo>
                  <a:lnTo>
                    <a:pt x="97" y="413"/>
                  </a:lnTo>
                  <a:lnTo>
                    <a:pt x="97" y="419"/>
                  </a:lnTo>
                  <a:lnTo>
                    <a:pt x="99" y="424"/>
                  </a:lnTo>
                  <a:lnTo>
                    <a:pt x="99" y="424"/>
                  </a:lnTo>
                  <a:lnTo>
                    <a:pt x="101" y="430"/>
                  </a:lnTo>
                  <a:lnTo>
                    <a:pt x="104" y="433"/>
                  </a:lnTo>
                  <a:lnTo>
                    <a:pt x="112" y="442"/>
                  </a:lnTo>
                  <a:lnTo>
                    <a:pt x="120" y="448"/>
                  </a:lnTo>
                  <a:lnTo>
                    <a:pt x="128" y="457"/>
                  </a:lnTo>
                  <a:lnTo>
                    <a:pt x="128" y="457"/>
                  </a:lnTo>
                  <a:lnTo>
                    <a:pt x="130" y="460"/>
                  </a:lnTo>
                  <a:lnTo>
                    <a:pt x="132" y="465"/>
                  </a:lnTo>
                  <a:lnTo>
                    <a:pt x="134" y="469"/>
                  </a:lnTo>
                  <a:lnTo>
                    <a:pt x="136" y="474"/>
                  </a:lnTo>
                  <a:lnTo>
                    <a:pt x="136" y="474"/>
                  </a:lnTo>
                  <a:lnTo>
                    <a:pt x="142" y="479"/>
                  </a:lnTo>
                  <a:lnTo>
                    <a:pt x="147" y="483"/>
                  </a:lnTo>
                  <a:lnTo>
                    <a:pt x="161" y="493"/>
                  </a:lnTo>
                  <a:lnTo>
                    <a:pt x="175" y="502"/>
                  </a:lnTo>
                  <a:lnTo>
                    <a:pt x="189" y="511"/>
                  </a:lnTo>
                  <a:lnTo>
                    <a:pt x="189" y="511"/>
                  </a:lnTo>
                  <a:lnTo>
                    <a:pt x="197" y="518"/>
                  </a:lnTo>
                  <a:lnTo>
                    <a:pt x="205" y="525"/>
                  </a:lnTo>
                  <a:lnTo>
                    <a:pt x="212" y="532"/>
                  </a:lnTo>
                  <a:lnTo>
                    <a:pt x="218" y="536"/>
                  </a:lnTo>
                  <a:lnTo>
                    <a:pt x="218" y="536"/>
                  </a:lnTo>
                  <a:lnTo>
                    <a:pt x="221" y="537"/>
                  </a:lnTo>
                  <a:lnTo>
                    <a:pt x="225" y="537"/>
                  </a:lnTo>
                  <a:lnTo>
                    <a:pt x="228" y="537"/>
                  </a:lnTo>
                  <a:lnTo>
                    <a:pt x="231" y="538"/>
                  </a:lnTo>
                  <a:lnTo>
                    <a:pt x="231" y="538"/>
                  </a:lnTo>
                  <a:lnTo>
                    <a:pt x="237" y="544"/>
                  </a:lnTo>
                  <a:lnTo>
                    <a:pt x="243" y="551"/>
                  </a:lnTo>
                  <a:lnTo>
                    <a:pt x="250" y="557"/>
                  </a:lnTo>
                  <a:lnTo>
                    <a:pt x="256" y="564"/>
                  </a:lnTo>
                  <a:lnTo>
                    <a:pt x="256" y="564"/>
                  </a:lnTo>
                  <a:lnTo>
                    <a:pt x="310" y="606"/>
                  </a:lnTo>
                  <a:lnTo>
                    <a:pt x="337" y="628"/>
                  </a:lnTo>
                  <a:lnTo>
                    <a:pt x="365" y="649"/>
                  </a:lnTo>
                  <a:lnTo>
                    <a:pt x="393" y="670"/>
                  </a:lnTo>
                  <a:lnTo>
                    <a:pt x="422" y="689"/>
                  </a:lnTo>
                  <a:lnTo>
                    <a:pt x="450" y="706"/>
                  </a:lnTo>
                  <a:lnTo>
                    <a:pt x="478" y="723"/>
                  </a:lnTo>
                  <a:lnTo>
                    <a:pt x="478" y="723"/>
                  </a:lnTo>
                  <a:lnTo>
                    <a:pt x="473" y="694"/>
                  </a:lnTo>
                  <a:lnTo>
                    <a:pt x="468" y="666"/>
                  </a:lnTo>
                  <a:lnTo>
                    <a:pt x="467" y="639"/>
                  </a:lnTo>
                  <a:lnTo>
                    <a:pt x="466" y="613"/>
                  </a:lnTo>
                  <a:lnTo>
                    <a:pt x="467" y="560"/>
                  </a:lnTo>
                  <a:lnTo>
                    <a:pt x="468" y="534"/>
                  </a:lnTo>
                  <a:lnTo>
                    <a:pt x="468" y="507"/>
                  </a:lnTo>
                  <a:lnTo>
                    <a:pt x="468" y="507"/>
                  </a:lnTo>
                  <a:lnTo>
                    <a:pt x="473" y="500"/>
                  </a:lnTo>
                  <a:lnTo>
                    <a:pt x="476" y="494"/>
                  </a:lnTo>
                  <a:lnTo>
                    <a:pt x="478" y="487"/>
                  </a:lnTo>
                  <a:lnTo>
                    <a:pt x="478" y="477"/>
                  </a:lnTo>
                  <a:lnTo>
                    <a:pt x="478" y="477"/>
                  </a:lnTo>
                  <a:lnTo>
                    <a:pt x="474" y="477"/>
                  </a:lnTo>
                  <a:lnTo>
                    <a:pt x="470" y="476"/>
                  </a:lnTo>
                  <a:lnTo>
                    <a:pt x="464" y="472"/>
                  </a:lnTo>
                  <a:lnTo>
                    <a:pt x="459" y="469"/>
                  </a:lnTo>
                  <a:lnTo>
                    <a:pt x="455" y="468"/>
                  </a:lnTo>
                  <a:lnTo>
                    <a:pt x="451" y="469"/>
                  </a:lnTo>
                  <a:lnTo>
                    <a:pt x="451" y="469"/>
                  </a:lnTo>
                  <a:close/>
                  <a:moveTo>
                    <a:pt x="304" y="625"/>
                  </a:moveTo>
                  <a:lnTo>
                    <a:pt x="304" y="625"/>
                  </a:lnTo>
                  <a:lnTo>
                    <a:pt x="285" y="614"/>
                  </a:lnTo>
                  <a:lnTo>
                    <a:pt x="266" y="601"/>
                  </a:lnTo>
                  <a:lnTo>
                    <a:pt x="247" y="588"/>
                  </a:lnTo>
                  <a:lnTo>
                    <a:pt x="227" y="573"/>
                  </a:lnTo>
                  <a:lnTo>
                    <a:pt x="190" y="544"/>
                  </a:lnTo>
                  <a:lnTo>
                    <a:pt x="171" y="532"/>
                  </a:lnTo>
                  <a:lnTo>
                    <a:pt x="153" y="520"/>
                  </a:lnTo>
                  <a:lnTo>
                    <a:pt x="153" y="520"/>
                  </a:lnTo>
                  <a:lnTo>
                    <a:pt x="153" y="550"/>
                  </a:lnTo>
                  <a:lnTo>
                    <a:pt x="153" y="586"/>
                  </a:lnTo>
                  <a:lnTo>
                    <a:pt x="153" y="662"/>
                  </a:lnTo>
                  <a:lnTo>
                    <a:pt x="153" y="662"/>
                  </a:lnTo>
                  <a:lnTo>
                    <a:pt x="153" y="705"/>
                  </a:lnTo>
                  <a:lnTo>
                    <a:pt x="156" y="751"/>
                  </a:lnTo>
                  <a:lnTo>
                    <a:pt x="161" y="851"/>
                  </a:lnTo>
                  <a:lnTo>
                    <a:pt x="161" y="851"/>
                  </a:lnTo>
                  <a:lnTo>
                    <a:pt x="165" y="930"/>
                  </a:lnTo>
                  <a:lnTo>
                    <a:pt x="167" y="1016"/>
                  </a:lnTo>
                  <a:lnTo>
                    <a:pt x="168" y="1103"/>
                  </a:lnTo>
                  <a:lnTo>
                    <a:pt x="172" y="1189"/>
                  </a:lnTo>
                  <a:lnTo>
                    <a:pt x="172" y="1189"/>
                  </a:lnTo>
                  <a:lnTo>
                    <a:pt x="172" y="1207"/>
                  </a:lnTo>
                  <a:lnTo>
                    <a:pt x="172" y="1228"/>
                  </a:lnTo>
                  <a:lnTo>
                    <a:pt x="173" y="1246"/>
                  </a:lnTo>
                  <a:lnTo>
                    <a:pt x="173" y="1254"/>
                  </a:lnTo>
                  <a:lnTo>
                    <a:pt x="174" y="1261"/>
                  </a:lnTo>
                  <a:lnTo>
                    <a:pt x="174" y="1261"/>
                  </a:lnTo>
                  <a:lnTo>
                    <a:pt x="176" y="1264"/>
                  </a:lnTo>
                  <a:lnTo>
                    <a:pt x="178" y="1268"/>
                  </a:lnTo>
                  <a:lnTo>
                    <a:pt x="183" y="1276"/>
                  </a:lnTo>
                  <a:lnTo>
                    <a:pt x="187" y="1280"/>
                  </a:lnTo>
                  <a:lnTo>
                    <a:pt x="189" y="1284"/>
                  </a:lnTo>
                  <a:lnTo>
                    <a:pt x="190" y="1289"/>
                  </a:lnTo>
                  <a:lnTo>
                    <a:pt x="191" y="1294"/>
                  </a:lnTo>
                  <a:lnTo>
                    <a:pt x="191" y="1294"/>
                  </a:lnTo>
                  <a:lnTo>
                    <a:pt x="256" y="1373"/>
                  </a:lnTo>
                  <a:lnTo>
                    <a:pt x="322" y="1452"/>
                  </a:lnTo>
                  <a:lnTo>
                    <a:pt x="451" y="1613"/>
                  </a:lnTo>
                  <a:lnTo>
                    <a:pt x="451" y="1613"/>
                  </a:lnTo>
                  <a:lnTo>
                    <a:pt x="454" y="1587"/>
                  </a:lnTo>
                  <a:lnTo>
                    <a:pt x="455" y="1563"/>
                  </a:lnTo>
                  <a:lnTo>
                    <a:pt x="455" y="1538"/>
                  </a:lnTo>
                  <a:lnTo>
                    <a:pt x="455" y="1514"/>
                  </a:lnTo>
                  <a:lnTo>
                    <a:pt x="455" y="1514"/>
                  </a:lnTo>
                  <a:lnTo>
                    <a:pt x="455" y="1473"/>
                  </a:lnTo>
                  <a:lnTo>
                    <a:pt x="455" y="1431"/>
                  </a:lnTo>
                  <a:lnTo>
                    <a:pt x="457" y="1390"/>
                  </a:lnTo>
                  <a:lnTo>
                    <a:pt x="458" y="1351"/>
                  </a:lnTo>
                  <a:lnTo>
                    <a:pt x="458" y="1351"/>
                  </a:lnTo>
                  <a:lnTo>
                    <a:pt x="457" y="1331"/>
                  </a:lnTo>
                  <a:lnTo>
                    <a:pt x="454" y="1313"/>
                  </a:lnTo>
                  <a:lnTo>
                    <a:pt x="454" y="1304"/>
                  </a:lnTo>
                  <a:lnTo>
                    <a:pt x="455" y="1295"/>
                  </a:lnTo>
                  <a:lnTo>
                    <a:pt x="458" y="1286"/>
                  </a:lnTo>
                  <a:lnTo>
                    <a:pt x="462" y="1277"/>
                  </a:lnTo>
                  <a:lnTo>
                    <a:pt x="462" y="1277"/>
                  </a:lnTo>
                  <a:lnTo>
                    <a:pt x="460" y="1260"/>
                  </a:lnTo>
                  <a:lnTo>
                    <a:pt x="460" y="1243"/>
                  </a:lnTo>
                  <a:lnTo>
                    <a:pt x="460" y="1225"/>
                  </a:lnTo>
                  <a:lnTo>
                    <a:pt x="461" y="1208"/>
                  </a:lnTo>
                  <a:lnTo>
                    <a:pt x="466" y="1143"/>
                  </a:lnTo>
                  <a:lnTo>
                    <a:pt x="466" y="1143"/>
                  </a:lnTo>
                  <a:lnTo>
                    <a:pt x="467" y="1123"/>
                  </a:lnTo>
                  <a:lnTo>
                    <a:pt x="467" y="1102"/>
                  </a:lnTo>
                  <a:lnTo>
                    <a:pt x="465" y="1062"/>
                  </a:lnTo>
                  <a:lnTo>
                    <a:pt x="462" y="1021"/>
                  </a:lnTo>
                  <a:lnTo>
                    <a:pt x="460" y="979"/>
                  </a:lnTo>
                  <a:lnTo>
                    <a:pt x="460" y="979"/>
                  </a:lnTo>
                  <a:lnTo>
                    <a:pt x="459" y="947"/>
                  </a:lnTo>
                  <a:lnTo>
                    <a:pt x="459" y="915"/>
                  </a:lnTo>
                  <a:lnTo>
                    <a:pt x="460" y="853"/>
                  </a:lnTo>
                  <a:lnTo>
                    <a:pt x="461" y="794"/>
                  </a:lnTo>
                  <a:lnTo>
                    <a:pt x="461" y="766"/>
                  </a:lnTo>
                  <a:lnTo>
                    <a:pt x="460" y="739"/>
                  </a:lnTo>
                  <a:lnTo>
                    <a:pt x="460" y="739"/>
                  </a:lnTo>
                  <a:lnTo>
                    <a:pt x="384" y="685"/>
                  </a:lnTo>
                  <a:lnTo>
                    <a:pt x="343" y="655"/>
                  </a:lnTo>
                  <a:lnTo>
                    <a:pt x="304" y="625"/>
                  </a:lnTo>
                  <a:lnTo>
                    <a:pt x="304" y="625"/>
                  </a:lnTo>
                  <a:close/>
                  <a:moveTo>
                    <a:pt x="451" y="1634"/>
                  </a:moveTo>
                  <a:lnTo>
                    <a:pt x="451" y="1634"/>
                  </a:lnTo>
                  <a:lnTo>
                    <a:pt x="448" y="1634"/>
                  </a:lnTo>
                  <a:lnTo>
                    <a:pt x="446" y="1634"/>
                  </a:lnTo>
                  <a:lnTo>
                    <a:pt x="445" y="1634"/>
                  </a:lnTo>
                  <a:lnTo>
                    <a:pt x="445" y="1634"/>
                  </a:lnTo>
                  <a:lnTo>
                    <a:pt x="439" y="1630"/>
                  </a:lnTo>
                  <a:lnTo>
                    <a:pt x="435" y="1625"/>
                  </a:lnTo>
                  <a:lnTo>
                    <a:pt x="425" y="1612"/>
                  </a:lnTo>
                  <a:lnTo>
                    <a:pt x="416" y="1598"/>
                  </a:lnTo>
                  <a:lnTo>
                    <a:pt x="407" y="1585"/>
                  </a:lnTo>
                  <a:lnTo>
                    <a:pt x="407" y="1585"/>
                  </a:lnTo>
                  <a:lnTo>
                    <a:pt x="389" y="1559"/>
                  </a:lnTo>
                  <a:lnTo>
                    <a:pt x="379" y="1548"/>
                  </a:lnTo>
                  <a:lnTo>
                    <a:pt x="370" y="1537"/>
                  </a:lnTo>
                  <a:lnTo>
                    <a:pt x="370" y="1537"/>
                  </a:lnTo>
                  <a:lnTo>
                    <a:pt x="361" y="1522"/>
                  </a:lnTo>
                  <a:lnTo>
                    <a:pt x="352" y="1508"/>
                  </a:lnTo>
                  <a:lnTo>
                    <a:pt x="341" y="1495"/>
                  </a:lnTo>
                  <a:lnTo>
                    <a:pt x="329" y="1482"/>
                  </a:lnTo>
                  <a:lnTo>
                    <a:pt x="304" y="1457"/>
                  </a:lnTo>
                  <a:lnTo>
                    <a:pt x="293" y="1444"/>
                  </a:lnTo>
                  <a:lnTo>
                    <a:pt x="281" y="1430"/>
                  </a:lnTo>
                  <a:lnTo>
                    <a:pt x="281" y="1430"/>
                  </a:lnTo>
                  <a:lnTo>
                    <a:pt x="262" y="1404"/>
                  </a:lnTo>
                  <a:lnTo>
                    <a:pt x="242" y="1378"/>
                  </a:lnTo>
                  <a:lnTo>
                    <a:pt x="222" y="1353"/>
                  </a:lnTo>
                  <a:lnTo>
                    <a:pt x="212" y="1341"/>
                  </a:lnTo>
                  <a:lnTo>
                    <a:pt x="202" y="1329"/>
                  </a:lnTo>
                  <a:lnTo>
                    <a:pt x="202" y="1329"/>
                  </a:lnTo>
                  <a:lnTo>
                    <a:pt x="194" y="1321"/>
                  </a:lnTo>
                  <a:lnTo>
                    <a:pt x="187" y="1311"/>
                  </a:lnTo>
                  <a:lnTo>
                    <a:pt x="175" y="1290"/>
                  </a:lnTo>
                  <a:lnTo>
                    <a:pt x="162" y="1269"/>
                  </a:lnTo>
                  <a:lnTo>
                    <a:pt x="156" y="1260"/>
                  </a:lnTo>
                  <a:lnTo>
                    <a:pt x="149" y="1250"/>
                  </a:lnTo>
                  <a:lnTo>
                    <a:pt x="149" y="1250"/>
                  </a:lnTo>
                  <a:lnTo>
                    <a:pt x="150" y="1259"/>
                  </a:lnTo>
                  <a:lnTo>
                    <a:pt x="152" y="1268"/>
                  </a:lnTo>
                  <a:lnTo>
                    <a:pt x="157" y="1277"/>
                  </a:lnTo>
                  <a:lnTo>
                    <a:pt x="161" y="1285"/>
                  </a:lnTo>
                  <a:lnTo>
                    <a:pt x="166" y="1293"/>
                  </a:lnTo>
                  <a:lnTo>
                    <a:pt x="172" y="1300"/>
                  </a:lnTo>
                  <a:lnTo>
                    <a:pt x="185" y="1313"/>
                  </a:lnTo>
                  <a:lnTo>
                    <a:pt x="185" y="1313"/>
                  </a:lnTo>
                  <a:lnTo>
                    <a:pt x="185" y="1317"/>
                  </a:lnTo>
                  <a:lnTo>
                    <a:pt x="186" y="1321"/>
                  </a:lnTo>
                  <a:lnTo>
                    <a:pt x="187" y="1324"/>
                  </a:lnTo>
                  <a:lnTo>
                    <a:pt x="187" y="1327"/>
                  </a:lnTo>
                  <a:lnTo>
                    <a:pt x="187" y="1327"/>
                  </a:lnTo>
                  <a:lnTo>
                    <a:pt x="221" y="1370"/>
                  </a:lnTo>
                  <a:lnTo>
                    <a:pt x="254" y="1413"/>
                  </a:lnTo>
                  <a:lnTo>
                    <a:pt x="318" y="1499"/>
                  </a:lnTo>
                  <a:lnTo>
                    <a:pt x="384" y="1587"/>
                  </a:lnTo>
                  <a:lnTo>
                    <a:pt x="416" y="1631"/>
                  </a:lnTo>
                  <a:lnTo>
                    <a:pt x="449" y="1674"/>
                  </a:lnTo>
                  <a:lnTo>
                    <a:pt x="449" y="1674"/>
                  </a:lnTo>
                  <a:lnTo>
                    <a:pt x="449" y="1663"/>
                  </a:lnTo>
                  <a:lnTo>
                    <a:pt x="450" y="1655"/>
                  </a:lnTo>
                  <a:lnTo>
                    <a:pt x="451" y="1645"/>
                  </a:lnTo>
                  <a:lnTo>
                    <a:pt x="451" y="1634"/>
                  </a:lnTo>
                  <a:lnTo>
                    <a:pt x="451" y="1634"/>
                  </a:lnTo>
                  <a:close/>
                  <a:moveTo>
                    <a:pt x="105" y="1370"/>
                  </a:moveTo>
                  <a:lnTo>
                    <a:pt x="105" y="1370"/>
                  </a:lnTo>
                  <a:lnTo>
                    <a:pt x="100" y="1371"/>
                  </a:lnTo>
                  <a:lnTo>
                    <a:pt x="97" y="1372"/>
                  </a:lnTo>
                  <a:lnTo>
                    <a:pt x="91" y="1376"/>
                  </a:lnTo>
                  <a:lnTo>
                    <a:pt x="87" y="1380"/>
                  </a:lnTo>
                  <a:lnTo>
                    <a:pt x="85" y="1381"/>
                  </a:lnTo>
                  <a:lnTo>
                    <a:pt x="82" y="1382"/>
                  </a:lnTo>
                  <a:lnTo>
                    <a:pt x="82" y="1382"/>
                  </a:lnTo>
                  <a:lnTo>
                    <a:pt x="84" y="1389"/>
                  </a:lnTo>
                  <a:lnTo>
                    <a:pt x="86" y="1395"/>
                  </a:lnTo>
                  <a:lnTo>
                    <a:pt x="88" y="1400"/>
                  </a:lnTo>
                  <a:lnTo>
                    <a:pt x="91" y="1403"/>
                  </a:lnTo>
                  <a:lnTo>
                    <a:pt x="96" y="1406"/>
                  </a:lnTo>
                  <a:lnTo>
                    <a:pt x="100" y="1410"/>
                  </a:lnTo>
                  <a:lnTo>
                    <a:pt x="110" y="1413"/>
                  </a:lnTo>
                  <a:lnTo>
                    <a:pt x="120" y="1414"/>
                  </a:lnTo>
                  <a:lnTo>
                    <a:pt x="132" y="1415"/>
                  </a:lnTo>
                  <a:lnTo>
                    <a:pt x="145" y="1416"/>
                  </a:lnTo>
                  <a:lnTo>
                    <a:pt x="158" y="1418"/>
                  </a:lnTo>
                  <a:lnTo>
                    <a:pt x="158" y="1418"/>
                  </a:lnTo>
                  <a:lnTo>
                    <a:pt x="166" y="1411"/>
                  </a:lnTo>
                  <a:lnTo>
                    <a:pt x="175" y="1405"/>
                  </a:lnTo>
                  <a:lnTo>
                    <a:pt x="195" y="1395"/>
                  </a:lnTo>
                  <a:lnTo>
                    <a:pt x="195" y="1395"/>
                  </a:lnTo>
                  <a:lnTo>
                    <a:pt x="195" y="1391"/>
                  </a:lnTo>
                  <a:lnTo>
                    <a:pt x="195" y="1389"/>
                  </a:lnTo>
                  <a:lnTo>
                    <a:pt x="196" y="1384"/>
                  </a:lnTo>
                  <a:lnTo>
                    <a:pt x="198" y="1378"/>
                  </a:lnTo>
                  <a:lnTo>
                    <a:pt x="198" y="1376"/>
                  </a:lnTo>
                  <a:lnTo>
                    <a:pt x="197" y="1373"/>
                  </a:lnTo>
                  <a:lnTo>
                    <a:pt x="197" y="1373"/>
                  </a:lnTo>
                  <a:lnTo>
                    <a:pt x="194" y="1378"/>
                  </a:lnTo>
                  <a:lnTo>
                    <a:pt x="190" y="1382"/>
                  </a:lnTo>
                  <a:lnTo>
                    <a:pt x="185" y="1385"/>
                  </a:lnTo>
                  <a:lnTo>
                    <a:pt x="178" y="1388"/>
                  </a:lnTo>
                  <a:lnTo>
                    <a:pt x="172" y="1389"/>
                  </a:lnTo>
                  <a:lnTo>
                    <a:pt x="165" y="1390"/>
                  </a:lnTo>
                  <a:lnTo>
                    <a:pt x="150" y="1391"/>
                  </a:lnTo>
                  <a:lnTo>
                    <a:pt x="135" y="1389"/>
                  </a:lnTo>
                  <a:lnTo>
                    <a:pt x="128" y="1388"/>
                  </a:lnTo>
                  <a:lnTo>
                    <a:pt x="121" y="1385"/>
                  </a:lnTo>
                  <a:lnTo>
                    <a:pt x="116" y="1382"/>
                  </a:lnTo>
                  <a:lnTo>
                    <a:pt x="111" y="1378"/>
                  </a:lnTo>
                  <a:lnTo>
                    <a:pt x="107" y="1374"/>
                  </a:lnTo>
                  <a:lnTo>
                    <a:pt x="105" y="1370"/>
                  </a:lnTo>
                  <a:lnTo>
                    <a:pt x="105" y="1370"/>
                  </a:lnTo>
                  <a:close/>
                  <a:moveTo>
                    <a:pt x="176" y="1342"/>
                  </a:moveTo>
                  <a:lnTo>
                    <a:pt x="176" y="1342"/>
                  </a:lnTo>
                  <a:lnTo>
                    <a:pt x="170" y="1344"/>
                  </a:lnTo>
                  <a:lnTo>
                    <a:pt x="162" y="1345"/>
                  </a:lnTo>
                  <a:lnTo>
                    <a:pt x="147" y="1346"/>
                  </a:lnTo>
                  <a:lnTo>
                    <a:pt x="133" y="1346"/>
                  </a:lnTo>
                  <a:lnTo>
                    <a:pt x="121" y="1344"/>
                  </a:lnTo>
                  <a:lnTo>
                    <a:pt x="121" y="1344"/>
                  </a:lnTo>
                  <a:lnTo>
                    <a:pt x="120" y="1351"/>
                  </a:lnTo>
                  <a:lnTo>
                    <a:pt x="119" y="1358"/>
                  </a:lnTo>
                  <a:lnTo>
                    <a:pt x="119" y="1367"/>
                  </a:lnTo>
                  <a:lnTo>
                    <a:pt x="119" y="1371"/>
                  </a:lnTo>
                  <a:lnTo>
                    <a:pt x="121" y="1375"/>
                  </a:lnTo>
                  <a:lnTo>
                    <a:pt x="121" y="1375"/>
                  </a:lnTo>
                  <a:lnTo>
                    <a:pt x="132" y="1376"/>
                  </a:lnTo>
                  <a:lnTo>
                    <a:pt x="145" y="1376"/>
                  </a:lnTo>
                  <a:lnTo>
                    <a:pt x="158" y="1374"/>
                  </a:lnTo>
                  <a:lnTo>
                    <a:pt x="168" y="1372"/>
                  </a:lnTo>
                  <a:lnTo>
                    <a:pt x="174" y="1370"/>
                  </a:lnTo>
                  <a:lnTo>
                    <a:pt x="178" y="1368"/>
                  </a:lnTo>
                  <a:lnTo>
                    <a:pt x="181" y="1365"/>
                  </a:lnTo>
                  <a:lnTo>
                    <a:pt x="182" y="1361"/>
                  </a:lnTo>
                  <a:lnTo>
                    <a:pt x="183" y="1358"/>
                  </a:lnTo>
                  <a:lnTo>
                    <a:pt x="182" y="1353"/>
                  </a:lnTo>
                  <a:lnTo>
                    <a:pt x="180" y="1349"/>
                  </a:lnTo>
                  <a:lnTo>
                    <a:pt x="176" y="1342"/>
                  </a:lnTo>
                  <a:lnTo>
                    <a:pt x="176" y="1342"/>
                  </a:lnTo>
                  <a:close/>
                  <a:moveTo>
                    <a:pt x="151" y="1119"/>
                  </a:moveTo>
                  <a:lnTo>
                    <a:pt x="151" y="1119"/>
                  </a:lnTo>
                  <a:lnTo>
                    <a:pt x="152" y="1088"/>
                  </a:lnTo>
                  <a:lnTo>
                    <a:pt x="152" y="1056"/>
                  </a:lnTo>
                  <a:lnTo>
                    <a:pt x="151" y="991"/>
                  </a:lnTo>
                  <a:lnTo>
                    <a:pt x="150" y="927"/>
                  </a:lnTo>
                  <a:lnTo>
                    <a:pt x="149" y="861"/>
                  </a:lnTo>
                  <a:lnTo>
                    <a:pt x="149" y="861"/>
                  </a:lnTo>
                  <a:lnTo>
                    <a:pt x="147" y="831"/>
                  </a:lnTo>
                  <a:lnTo>
                    <a:pt x="145" y="801"/>
                  </a:lnTo>
                  <a:lnTo>
                    <a:pt x="141" y="771"/>
                  </a:lnTo>
                  <a:lnTo>
                    <a:pt x="139" y="741"/>
                  </a:lnTo>
                  <a:lnTo>
                    <a:pt x="139" y="741"/>
                  </a:lnTo>
                  <a:lnTo>
                    <a:pt x="137" y="716"/>
                  </a:lnTo>
                  <a:lnTo>
                    <a:pt x="139" y="690"/>
                  </a:lnTo>
                  <a:lnTo>
                    <a:pt x="140" y="665"/>
                  </a:lnTo>
                  <a:lnTo>
                    <a:pt x="140" y="653"/>
                  </a:lnTo>
                  <a:lnTo>
                    <a:pt x="139" y="641"/>
                  </a:lnTo>
                  <a:lnTo>
                    <a:pt x="139" y="641"/>
                  </a:lnTo>
                  <a:lnTo>
                    <a:pt x="136" y="630"/>
                  </a:lnTo>
                  <a:lnTo>
                    <a:pt x="134" y="619"/>
                  </a:lnTo>
                  <a:lnTo>
                    <a:pt x="131" y="608"/>
                  </a:lnTo>
                  <a:lnTo>
                    <a:pt x="130" y="597"/>
                  </a:lnTo>
                  <a:lnTo>
                    <a:pt x="130" y="597"/>
                  </a:lnTo>
                  <a:lnTo>
                    <a:pt x="130" y="586"/>
                  </a:lnTo>
                  <a:lnTo>
                    <a:pt x="131" y="575"/>
                  </a:lnTo>
                  <a:lnTo>
                    <a:pt x="132" y="566"/>
                  </a:lnTo>
                  <a:lnTo>
                    <a:pt x="132" y="555"/>
                  </a:lnTo>
                  <a:lnTo>
                    <a:pt x="132" y="555"/>
                  </a:lnTo>
                  <a:lnTo>
                    <a:pt x="129" y="525"/>
                  </a:lnTo>
                  <a:lnTo>
                    <a:pt x="129" y="512"/>
                  </a:lnTo>
                  <a:lnTo>
                    <a:pt x="130" y="498"/>
                  </a:lnTo>
                  <a:lnTo>
                    <a:pt x="130" y="498"/>
                  </a:lnTo>
                  <a:lnTo>
                    <a:pt x="126" y="496"/>
                  </a:lnTo>
                  <a:lnTo>
                    <a:pt x="120" y="493"/>
                  </a:lnTo>
                  <a:lnTo>
                    <a:pt x="112" y="484"/>
                  </a:lnTo>
                  <a:lnTo>
                    <a:pt x="107" y="480"/>
                  </a:lnTo>
                  <a:lnTo>
                    <a:pt x="103" y="478"/>
                  </a:lnTo>
                  <a:lnTo>
                    <a:pt x="100" y="477"/>
                  </a:lnTo>
                  <a:lnTo>
                    <a:pt x="98" y="477"/>
                  </a:lnTo>
                  <a:lnTo>
                    <a:pt x="97" y="477"/>
                  </a:lnTo>
                  <a:lnTo>
                    <a:pt x="97" y="477"/>
                  </a:lnTo>
                  <a:lnTo>
                    <a:pt x="96" y="497"/>
                  </a:lnTo>
                  <a:lnTo>
                    <a:pt x="96" y="518"/>
                  </a:lnTo>
                  <a:lnTo>
                    <a:pt x="98" y="557"/>
                  </a:lnTo>
                  <a:lnTo>
                    <a:pt x="101" y="597"/>
                  </a:lnTo>
                  <a:lnTo>
                    <a:pt x="105" y="636"/>
                  </a:lnTo>
                  <a:lnTo>
                    <a:pt x="109" y="676"/>
                  </a:lnTo>
                  <a:lnTo>
                    <a:pt x="112" y="716"/>
                  </a:lnTo>
                  <a:lnTo>
                    <a:pt x="114" y="755"/>
                  </a:lnTo>
                  <a:lnTo>
                    <a:pt x="114" y="775"/>
                  </a:lnTo>
                  <a:lnTo>
                    <a:pt x="113" y="794"/>
                  </a:lnTo>
                  <a:lnTo>
                    <a:pt x="113" y="794"/>
                  </a:lnTo>
                  <a:lnTo>
                    <a:pt x="111" y="858"/>
                  </a:lnTo>
                  <a:lnTo>
                    <a:pt x="112" y="926"/>
                  </a:lnTo>
                  <a:lnTo>
                    <a:pt x="113" y="993"/>
                  </a:lnTo>
                  <a:lnTo>
                    <a:pt x="117" y="1058"/>
                  </a:lnTo>
                  <a:lnTo>
                    <a:pt x="117" y="1058"/>
                  </a:lnTo>
                  <a:lnTo>
                    <a:pt x="121" y="1072"/>
                  </a:lnTo>
                  <a:lnTo>
                    <a:pt x="125" y="1087"/>
                  </a:lnTo>
                  <a:lnTo>
                    <a:pt x="127" y="1102"/>
                  </a:lnTo>
                  <a:lnTo>
                    <a:pt x="128" y="1117"/>
                  </a:lnTo>
                  <a:lnTo>
                    <a:pt x="128" y="1134"/>
                  </a:lnTo>
                  <a:lnTo>
                    <a:pt x="127" y="1150"/>
                  </a:lnTo>
                  <a:lnTo>
                    <a:pt x="125" y="1185"/>
                  </a:lnTo>
                  <a:lnTo>
                    <a:pt x="121" y="1219"/>
                  </a:lnTo>
                  <a:lnTo>
                    <a:pt x="120" y="1253"/>
                  </a:lnTo>
                  <a:lnTo>
                    <a:pt x="119" y="1270"/>
                  </a:lnTo>
                  <a:lnTo>
                    <a:pt x="120" y="1287"/>
                  </a:lnTo>
                  <a:lnTo>
                    <a:pt x="121" y="1304"/>
                  </a:lnTo>
                  <a:lnTo>
                    <a:pt x="124" y="1320"/>
                  </a:lnTo>
                  <a:lnTo>
                    <a:pt x="124" y="1320"/>
                  </a:lnTo>
                  <a:lnTo>
                    <a:pt x="129" y="1321"/>
                  </a:lnTo>
                  <a:lnTo>
                    <a:pt x="133" y="1322"/>
                  </a:lnTo>
                  <a:lnTo>
                    <a:pt x="139" y="1322"/>
                  </a:lnTo>
                  <a:lnTo>
                    <a:pt x="143" y="1321"/>
                  </a:lnTo>
                  <a:lnTo>
                    <a:pt x="151" y="1317"/>
                  </a:lnTo>
                  <a:lnTo>
                    <a:pt x="160" y="1313"/>
                  </a:lnTo>
                  <a:lnTo>
                    <a:pt x="160" y="1313"/>
                  </a:lnTo>
                  <a:lnTo>
                    <a:pt x="159" y="1309"/>
                  </a:lnTo>
                  <a:lnTo>
                    <a:pt x="156" y="1305"/>
                  </a:lnTo>
                  <a:lnTo>
                    <a:pt x="147" y="1295"/>
                  </a:lnTo>
                  <a:lnTo>
                    <a:pt x="143" y="1290"/>
                  </a:lnTo>
                  <a:lnTo>
                    <a:pt x="139" y="1284"/>
                  </a:lnTo>
                  <a:lnTo>
                    <a:pt x="134" y="1278"/>
                  </a:lnTo>
                  <a:lnTo>
                    <a:pt x="132" y="1270"/>
                  </a:lnTo>
                  <a:lnTo>
                    <a:pt x="132" y="1270"/>
                  </a:lnTo>
                  <a:lnTo>
                    <a:pt x="132" y="1261"/>
                  </a:lnTo>
                  <a:lnTo>
                    <a:pt x="133" y="1248"/>
                  </a:lnTo>
                  <a:lnTo>
                    <a:pt x="135" y="1236"/>
                  </a:lnTo>
                  <a:lnTo>
                    <a:pt x="136" y="1232"/>
                  </a:lnTo>
                  <a:lnTo>
                    <a:pt x="139" y="1229"/>
                  </a:lnTo>
                  <a:lnTo>
                    <a:pt x="139" y="1229"/>
                  </a:lnTo>
                  <a:lnTo>
                    <a:pt x="142" y="1226"/>
                  </a:lnTo>
                  <a:lnTo>
                    <a:pt x="145" y="1225"/>
                  </a:lnTo>
                  <a:lnTo>
                    <a:pt x="148" y="1224"/>
                  </a:lnTo>
                  <a:lnTo>
                    <a:pt x="152" y="1225"/>
                  </a:lnTo>
                  <a:lnTo>
                    <a:pt x="156" y="1226"/>
                  </a:lnTo>
                  <a:lnTo>
                    <a:pt x="158" y="1229"/>
                  </a:lnTo>
                  <a:lnTo>
                    <a:pt x="160" y="1232"/>
                  </a:lnTo>
                  <a:lnTo>
                    <a:pt x="161" y="1235"/>
                  </a:lnTo>
                  <a:lnTo>
                    <a:pt x="161" y="1235"/>
                  </a:lnTo>
                  <a:lnTo>
                    <a:pt x="159" y="1208"/>
                  </a:lnTo>
                  <a:lnTo>
                    <a:pt x="158" y="1180"/>
                  </a:lnTo>
                  <a:lnTo>
                    <a:pt x="155" y="1150"/>
                  </a:lnTo>
                  <a:lnTo>
                    <a:pt x="151" y="1119"/>
                  </a:lnTo>
                  <a:lnTo>
                    <a:pt x="151" y="1119"/>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sp>
        <p:nvSpPr>
          <p:cNvPr id="215" name="Freeform 123">
            <a:extLst>
              <a:ext uri="{FF2B5EF4-FFF2-40B4-BE49-F238E27FC236}">
                <a16:creationId xmlns:a16="http://schemas.microsoft.com/office/drawing/2014/main" id="{E5D57088-6394-461D-99A9-9E77594D2619}"/>
              </a:ext>
            </a:extLst>
          </p:cNvPr>
          <p:cNvSpPr>
            <a:spLocks noEditPoints="1"/>
          </p:cNvSpPr>
          <p:nvPr/>
        </p:nvSpPr>
        <p:spPr bwMode="auto">
          <a:xfrm>
            <a:off x="7580743" y="5684951"/>
            <a:ext cx="869885" cy="609107"/>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nvGrpSpPr>
          <p:cNvPr id="216" name="组合 56">
            <a:extLst>
              <a:ext uri="{FF2B5EF4-FFF2-40B4-BE49-F238E27FC236}">
                <a16:creationId xmlns:a16="http://schemas.microsoft.com/office/drawing/2014/main" id="{5F6E453E-37F9-4FA3-8BA4-CABC18E90F84}"/>
              </a:ext>
            </a:extLst>
          </p:cNvPr>
          <p:cNvGrpSpPr/>
          <p:nvPr/>
        </p:nvGrpSpPr>
        <p:grpSpPr>
          <a:xfrm>
            <a:off x="9780897" y="5684951"/>
            <a:ext cx="633229" cy="776740"/>
            <a:chOff x="2105026" y="2144713"/>
            <a:chExt cx="941388" cy="1106488"/>
          </a:xfrm>
        </p:grpSpPr>
        <p:sp>
          <p:nvSpPr>
            <p:cNvPr id="217" name="Freeform 167">
              <a:extLst>
                <a:ext uri="{FF2B5EF4-FFF2-40B4-BE49-F238E27FC236}">
                  <a16:creationId xmlns:a16="http://schemas.microsoft.com/office/drawing/2014/main" id="{6BDE77AA-3A4F-4C8E-A4C5-8507710596AC}"/>
                </a:ext>
              </a:extLst>
            </p:cNvPr>
            <p:cNvSpPr>
              <a:spLocks noEditPoints="1"/>
            </p:cNvSpPr>
            <p:nvPr/>
          </p:nvSpPr>
          <p:spPr bwMode="auto">
            <a:xfrm>
              <a:off x="2139951" y="2506663"/>
              <a:ext cx="65088" cy="57150"/>
            </a:xfrm>
            <a:custGeom>
              <a:avLst/>
              <a:gdLst/>
              <a:ahLst/>
              <a:cxnLst>
                <a:cxn ang="0">
                  <a:pos x="11" y="13"/>
                </a:cxn>
                <a:cxn ang="0">
                  <a:pos x="16" y="14"/>
                </a:cxn>
                <a:cxn ang="0">
                  <a:pos x="20" y="12"/>
                </a:cxn>
                <a:cxn ang="0">
                  <a:pos x="28" y="3"/>
                </a:cxn>
                <a:cxn ang="0">
                  <a:pos x="36" y="1"/>
                </a:cxn>
                <a:cxn ang="0">
                  <a:pos x="54" y="1"/>
                </a:cxn>
                <a:cxn ang="0">
                  <a:pos x="70" y="3"/>
                </a:cxn>
                <a:cxn ang="0">
                  <a:pos x="86" y="10"/>
                </a:cxn>
                <a:cxn ang="0">
                  <a:pos x="101" y="18"/>
                </a:cxn>
                <a:cxn ang="0">
                  <a:pos x="112" y="28"/>
                </a:cxn>
                <a:cxn ang="0">
                  <a:pos x="121" y="41"/>
                </a:cxn>
                <a:cxn ang="0">
                  <a:pos x="124" y="55"/>
                </a:cxn>
                <a:cxn ang="0">
                  <a:pos x="124" y="62"/>
                </a:cxn>
                <a:cxn ang="0">
                  <a:pos x="120" y="75"/>
                </a:cxn>
                <a:cxn ang="0">
                  <a:pos x="110" y="86"/>
                </a:cxn>
                <a:cxn ang="0">
                  <a:pos x="97" y="96"/>
                </a:cxn>
                <a:cxn ang="0">
                  <a:pos x="81" y="103"/>
                </a:cxn>
                <a:cxn ang="0">
                  <a:pos x="64" y="107"/>
                </a:cxn>
                <a:cxn ang="0">
                  <a:pos x="47" y="107"/>
                </a:cxn>
                <a:cxn ang="0">
                  <a:pos x="32" y="103"/>
                </a:cxn>
                <a:cxn ang="0">
                  <a:pos x="18" y="94"/>
                </a:cxn>
                <a:cxn ang="0">
                  <a:pos x="11" y="83"/>
                </a:cxn>
                <a:cxn ang="0">
                  <a:pos x="2" y="64"/>
                </a:cxn>
                <a:cxn ang="0">
                  <a:pos x="1" y="45"/>
                </a:cxn>
                <a:cxn ang="0">
                  <a:pos x="6" y="23"/>
                </a:cxn>
                <a:cxn ang="0">
                  <a:pos x="11" y="13"/>
                </a:cxn>
                <a:cxn ang="0">
                  <a:pos x="58" y="87"/>
                </a:cxn>
                <a:cxn ang="0">
                  <a:pos x="74" y="83"/>
                </a:cxn>
                <a:cxn ang="0">
                  <a:pos x="85" y="75"/>
                </a:cxn>
                <a:cxn ang="0">
                  <a:pos x="91" y="64"/>
                </a:cxn>
                <a:cxn ang="0">
                  <a:pos x="92" y="52"/>
                </a:cxn>
                <a:cxn ang="0">
                  <a:pos x="88" y="42"/>
                </a:cxn>
                <a:cxn ang="0">
                  <a:pos x="79" y="32"/>
                </a:cxn>
                <a:cxn ang="0">
                  <a:pos x="66" y="27"/>
                </a:cxn>
                <a:cxn ang="0">
                  <a:pos x="50" y="27"/>
                </a:cxn>
                <a:cxn ang="0">
                  <a:pos x="43" y="30"/>
                </a:cxn>
                <a:cxn ang="0">
                  <a:pos x="33" y="37"/>
                </a:cxn>
                <a:cxn ang="0">
                  <a:pos x="28" y="46"/>
                </a:cxn>
                <a:cxn ang="0">
                  <a:pos x="27" y="57"/>
                </a:cxn>
                <a:cxn ang="0">
                  <a:pos x="30" y="66"/>
                </a:cxn>
                <a:cxn ang="0">
                  <a:pos x="35" y="75"/>
                </a:cxn>
                <a:cxn ang="0">
                  <a:pos x="43" y="82"/>
                </a:cxn>
                <a:cxn ang="0">
                  <a:pos x="52" y="86"/>
                </a:cxn>
                <a:cxn ang="0">
                  <a:pos x="58" y="87"/>
                </a:cxn>
              </a:cxnLst>
              <a:rect l="0" t="0" r="r" b="b"/>
              <a:pathLst>
                <a:path w="124" h="108">
                  <a:moveTo>
                    <a:pt x="11" y="13"/>
                  </a:moveTo>
                  <a:lnTo>
                    <a:pt x="11" y="13"/>
                  </a:lnTo>
                  <a:lnTo>
                    <a:pt x="13" y="14"/>
                  </a:lnTo>
                  <a:lnTo>
                    <a:pt x="16" y="14"/>
                  </a:lnTo>
                  <a:lnTo>
                    <a:pt x="18" y="13"/>
                  </a:lnTo>
                  <a:lnTo>
                    <a:pt x="20" y="12"/>
                  </a:lnTo>
                  <a:lnTo>
                    <a:pt x="25" y="7"/>
                  </a:lnTo>
                  <a:lnTo>
                    <a:pt x="28" y="3"/>
                  </a:lnTo>
                  <a:lnTo>
                    <a:pt x="28" y="3"/>
                  </a:lnTo>
                  <a:lnTo>
                    <a:pt x="36" y="1"/>
                  </a:lnTo>
                  <a:lnTo>
                    <a:pt x="45" y="0"/>
                  </a:lnTo>
                  <a:lnTo>
                    <a:pt x="54" y="1"/>
                  </a:lnTo>
                  <a:lnTo>
                    <a:pt x="61" y="2"/>
                  </a:lnTo>
                  <a:lnTo>
                    <a:pt x="70" y="3"/>
                  </a:lnTo>
                  <a:lnTo>
                    <a:pt x="78" y="6"/>
                  </a:lnTo>
                  <a:lnTo>
                    <a:pt x="86" y="10"/>
                  </a:lnTo>
                  <a:lnTo>
                    <a:pt x="93" y="13"/>
                  </a:lnTo>
                  <a:lnTo>
                    <a:pt x="101" y="18"/>
                  </a:lnTo>
                  <a:lnTo>
                    <a:pt x="107" y="22"/>
                  </a:lnTo>
                  <a:lnTo>
                    <a:pt x="112" y="28"/>
                  </a:lnTo>
                  <a:lnTo>
                    <a:pt x="117" y="34"/>
                  </a:lnTo>
                  <a:lnTo>
                    <a:pt x="121" y="41"/>
                  </a:lnTo>
                  <a:lnTo>
                    <a:pt x="123" y="47"/>
                  </a:lnTo>
                  <a:lnTo>
                    <a:pt x="124" y="55"/>
                  </a:lnTo>
                  <a:lnTo>
                    <a:pt x="124" y="62"/>
                  </a:lnTo>
                  <a:lnTo>
                    <a:pt x="124" y="62"/>
                  </a:lnTo>
                  <a:lnTo>
                    <a:pt x="122" y="68"/>
                  </a:lnTo>
                  <a:lnTo>
                    <a:pt x="120" y="75"/>
                  </a:lnTo>
                  <a:lnTo>
                    <a:pt x="116" y="80"/>
                  </a:lnTo>
                  <a:lnTo>
                    <a:pt x="110" y="86"/>
                  </a:lnTo>
                  <a:lnTo>
                    <a:pt x="104" y="91"/>
                  </a:lnTo>
                  <a:lnTo>
                    <a:pt x="97" y="96"/>
                  </a:lnTo>
                  <a:lnTo>
                    <a:pt x="90" y="100"/>
                  </a:lnTo>
                  <a:lnTo>
                    <a:pt x="81" y="103"/>
                  </a:lnTo>
                  <a:lnTo>
                    <a:pt x="73" y="106"/>
                  </a:lnTo>
                  <a:lnTo>
                    <a:pt x="64" y="107"/>
                  </a:lnTo>
                  <a:lnTo>
                    <a:pt x="56" y="108"/>
                  </a:lnTo>
                  <a:lnTo>
                    <a:pt x="47" y="107"/>
                  </a:lnTo>
                  <a:lnTo>
                    <a:pt x="40" y="106"/>
                  </a:lnTo>
                  <a:lnTo>
                    <a:pt x="32" y="103"/>
                  </a:lnTo>
                  <a:lnTo>
                    <a:pt x="25" y="100"/>
                  </a:lnTo>
                  <a:lnTo>
                    <a:pt x="18" y="94"/>
                  </a:lnTo>
                  <a:lnTo>
                    <a:pt x="18" y="94"/>
                  </a:lnTo>
                  <a:lnTo>
                    <a:pt x="11" y="83"/>
                  </a:lnTo>
                  <a:lnTo>
                    <a:pt x="5" y="74"/>
                  </a:lnTo>
                  <a:lnTo>
                    <a:pt x="2" y="64"/>
                  </a:lnTo>
                  <a:lnTo>
                    <a:pt x="0" y="55"/>
                  </a:lnTo>
                  <a:lnTo>
                    <a:pt x="1" y="45"/>
                  </a:lnTo>
                  <a:lnTo>
                    <a:pt x="3" y="34"/>
                  </a:lnTo>
                  <a:lnTo>
                    <a:pt x="6" y="23"/>
                  </a:lnTo>
                  <a:lnTo>
                    <a:pt x="11" y="13"/>
                  </a:lnTo>
                  <a:lnTo>
                    <a:pt x="11" y="13"/>
                  </a:lnTo>
                  <a:close/>
                  <a:moveTo>
                    <a:pt x="58" y="87"/>
                  </a:moveTo>
                  <a:lnTo>
                    <a:pt x="58" y="87"/>
                  </a:lnTo>
                  <a:lnTo>
                    <a:pt x="66" y="86"/>
                  </a:lnTo>
                  <a:lnTo>
                    <a:pt x="74" y="83"/>
                  </a:lnTo>
                  <a:lnTo>
                    <a:pt x="80" y="79"/>
                  </a:lnTo>
                  <a:lnTo>
                    <a:pt x="85" y="75"/>
                  </a:lnTo>
                  <a:lnTo>
                    <a:pt x="89" y="70"/>
                  </a:lnTo>
                  <a:lnTo>
                    <a:pt x="91" y="64"/>
                  </a:lnTo>
                  <a:lnTo>
                    <a:pt x="92" y="59"/>
                  </a:lnTo>
                  <a:lnTo>
                    <a:pt x="92" y="52"/>
                  </a:lnTo>
                  <a:lnTo>
                    <a:pt x="90" y="47"/>
                  </a:lnTo>
                  <a:lnTo>
                    <a:pt x="88" y="42"/>
                  </a:lnTo>
                  <a:lnTo>
                    <a:pt x="84" y="36"/>
                  </a:lnTo>
                  <a:lnTo>
                    <a:pt x="79" y="32"/>
                  </a:lnTo>
                  <a:lnTo>
                    <a:pt x="74" y="29"/>
                  </a:lnTo>
                  <a:lnTo>
                    <a:pt x="66" y="27"/>
                  </a:lnTo>
                  <a:lnTo>
                    <a:pt x="59" y="27"/>
                  </a:lnTo>
                  <a:lnTo>
                    <a:pt x="50" y="27"/>
                  </a:lnTo>
                  <a:lnTo>
                    <a:pt x="50" y="27"/>
                  </a:lnTo>
                  <a:lnTo>
                    <a:pt x="43" y="30"/>
                  </a:lnTo>
                  <a:lnTo>
                    <a:pt x="37" y="33"/>
                  </a:lnTo>
                  <a:lnTo>
                    <a:pt x="33" y="37"/>
                  </a:lnTo>
                  <a:lnTo>
                    <a:pt x="30" y="42"/>
                  </a:lnTo>
                  <a:lnTo>
                    <a:pt x="28" y="46"/>
                  </a:lnTo>
                  <a:lnTo>
                    <a:pt x="27" y="51"/>
                  </a:lnTo>
                  <a:lnTo>
                    <a:pt x="27" y="57"/>
                  </a:lnTo>
                  <a:lnTo>
                    <a:pt x="28" y="62"/>
                  </a:lnTo>
                  <a:lnTo>
                    <a:pt x="30" y="66"/>
                  </a:lnTo>
                  <a:lnTo>
                    <a:pt x="32" y="71"/>
                  </a:lnTo>
                  <a:lnTo>
                    <a:pt x="35" y="75"/>
                  </a:lnTo>
                  <a:lnTo>
                    <a:pt x="39" y="79"/>
                  </a:lnTo>
                  <a:lnTo>
                    <a:pt x="43" y="82"/>
                  </a:lnTo>
                  <a:lnTo>
                    <a:pt x="48" y="85"/>
                  </a:lnTo>
                  <a:lnTo>
                    <a:pt x="52" y="86"/>
                  </a:lnTo>
                  <a:lnTo>
                    <a:pt x="58" y="87"/>
                  </a:lnTo>
                  <a:lnTo>
                    <a:pt x="58" y="87"/>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8" name="Freeform 168">
              <a:extLst>
                <a:ext uri="{FF2B5EF4-FFF2-40B4-BE49-F238E27FC236}">
                  <a16:creationId xmlns:a16="http://schemas.microsoft.com/office/drawing/2014/main" id="{CEACFCE6-6836-4003-AC78-7717CBF8F923}"/>
                </a:ext>
              </a:extLst>
            </p:cNvPr>
            <p:cNvSpPr>
              <a:spLocks noEditPoints="1"/>
            </p:cNvSpPr>
            <p:nvPr/>
          </p:nvSpPr>
          <p:spPr bwMode="auto">
            <a:xfrm>
              <a:off x="2105026" y="2144713"/>
              <a:ext cx="941388" cy="1106488"/>
            </a:xfrm>
            <a:custGeom>
              <a:avLst/>
              <a:gdLst/>
              <a:ahLst/>
              <a:cxnLst>
                <a:cxn ang="0">
                  <a:pos x="67" y="2002"/>
                </a:cxn>
                <a:cxn ang="0">
                  <a:pos x="421" y="1636"/>
                </a:cxn>
                <a:cxn ang="0">
                  <a:pos x="63" y="638"/>
                </a:cxn>
                <a:cxn ang="0">
                  <a:pos x="1053" y="22"/>
                </a:cxn>
                <a:cxn ang="0">
                  <a:pos x="1776" y="538"/>
                </a:cxn>
                <a:cxn ang="0">
                  <a:pos x="1375" y="898"/>
                </a:cxn>
                <a:cxn ang="0">
                  <a:pos x="826" y="761"/>
                </a:cxn>
                <a:cxn ang="0">
                  <a:pos x="290" y="959"/>
                </a:cxn>
                <a:cxn ang="0">
                  <a:pos x="765" y="1727"/>
                </a:cxn>
                <a:cxn ang="0">
                  <a:pos x="638" y="986"/>
                </a:cxn>
                <a:cxn ang="0">
                  <a:pos x="960" y="1183"/>
                </a:cxn>
                <a:cxn ang="0">
                  <a:pos x="1204" y="1031"/>
                </a:cxn>
                <a:cxn ang="0">
                  <a:pos x="1232" y="1305"/>
                </a:cxn>
                <a:cxn ang="0">
                  <a:pos x="26" y="764"/>
                </a:cxn>
                <a:cxn ang="0">
                  <a:pos x="109" y="651"/>
                </a:cxn>
                <a:cxn ang="0">
                  <a:pos x="996" y="67"/>
                </a:cxn>
                <a:cxn ang="0">
                  <a:pos x="1412" y="259"/>
                </a:cxn>
                <a:cxn ang="0">
                  <a:pos x="866" y="650"/>
                </a:cxn>
                <a:cxn ang="0">
                  <a:pos x="1693" y="433"/>
                </a:cxn>
                <a:cxn ang="0">
                  <a:pos x="919" y="332"/>
                </a:cxn>
                <a:cxn ang="0">
                  <a:pos x="204" y="642"/>
                </a:cxn>
                <a:cxn ang="0">
                  <a:pos x="942" y="387"/>
                </a:cxn>
                <a:cxn ang="0">
                  <a:pos x="419" y="563"/>
                </a:cxn>
                <a:cxn ang="0">
                  <a:pos x="1737" y="562"/>
                </a:cxn>
                <a:cxn ang="0">
                  <a:pos x="881" y="477"/>
                </a:cxn>
                <a:cxn ang="0">
                  <a:pos x="342" y="732"/>
                </a:cxn>
                <a:cxn ang="0">
                  <a:pos x="1381" y="500"/>
                </a:cxn>
                <a:cxn ang="0">
                  <a:pos x="1324" y="691"/>
                </a:cxn>
                <a:cxn ang="0">
                  <a:pos x="1201" y="668"/>
                </a:cxn>
                <a:cxn ang="0">
                  <a:pos x="1480" y="799"/>
                </a:cxn>
                <a:cxn ang="0">
                  <a:pos x="1387" y="676"/>
                </a:cxn>
                <a:cxn ang="0">
                  <a:pos x="856" y="893"/>
                </a:cxn>
                <a:cxn ang="0">
                  <a:pos x="600" y="1612"/>
                </a:cxn>
                <a:cxn ang="0">
                  <a:pos x="192" y="860"/>
                </a:cxn>
                <a:cxn ang="0">
                  <a:pos x="107" y="930"/>
                </a:cxn>
                <a:cxn ang="0">
                  <a:pos x="419" y="1514"/>
                </a:cxn>
                <a:cxn ang="0">
                  <a:pos x="155" y="872"/>
                </a:cxn>
                <a:cxn ang="0">
                  <a:pos x="714" y="917"/>
                </a:cxn>
                <a:cxn ang="0">
                  <a:pos x="954" y="1417"/>
                </a:cxn>
                <a:cxn ang="0">
                  <a:pos x="920" y="1339"/>
                </a:cxn>
                <a:cxn ang="0">
                  <a:pos x="889" y="1232"/>
                </a:cxn>
                <a:cxn ang="0">
                  <a:pos x="824" y="1188"/>
                </a:cxn>
                <a:cxn ang="0">
                  <a:pos x="813" y="1092"/>
                </a:cxn>
                <a:cxn ang="0">
                  <a:pos x="744" y="1053"/>
                </a:cxn>
                <a:cxn ang="0">
                  <a:pos x="1226" y="1052"/>
                </a:cxn>
                <a:cxn ang="0">
                  <a:pos x="1064" y="1140"/>
                </a:cxn>
                <a:cxn ang="0">
                  <a:pos x="1236" y="1093"/>
                </a:cxn>
                <a:cxn ang="0">
                  <a:pos x="1053" y="1427"/>
                </a:cxn>
                <a:cxn ang="0">
                  <a:pos x="1059" y="1288"/>
                </a:cxn>
                <a:cxn ang="0">
                  <a:pos x="1146" y="1237"/>
                </a:cxn>
                <a:cxn ang="0">
                  <a:pos x="1176" y="1487"/>
                </a:cxn>
                <a:cxn ang="0">
                  <a:pos x="1169" y="1592"/>
                </a:cxn>
                <a:cxn ang="0">
                  <a:pos x="875" y="1631"/>
                </a:cxn>
                <a:cxn ang="0">
                  <a:pos x="976" y="1609"/>
                </a:cxn>
                <a:cxn ang="0">
                  <a:pos x="1080" y="1660"/>
                </a:cxn>
                <a:cxn ang="0">
                  <a:pos x="1154" y="1732"/>
                </a:cxn>
                <a:cxn ang="0">
                  <a:pos x="389" y="1680"/>
                </a:cxn>
                <a:cxn ang="0">
                  <a:pos x="610" y="1703"/>
                </a:cxn>
                <a:cxn ang="0">
                  <a:pos x="363" y="1738"/>
                </a:cxn>
                <a:cxn ang="0">
                  <a:pos x="228" y="1794"/>
                </a:cxn>
                <a:cxn ang="0">
                  <a:pos x="690" y="2061"/>
                </a:cxn>
                <a:cxn ang="0">
                  <a:pos x="639" y="1847"/>
                </a:cxn>
              </a:cxnLst>
              <a:rect l="0" t="0" r="r" b="b"/>
              <a:pathLst>
                <a:path w="1779" h="2091">
                  <a:moveTo>
                    <a:pt x="968" y="1829"/>
                  </a:moveTo>
                  <a:lnTo>
                    <a:pt x="968" y="1829"/>
                  </a:lnTo>
                  <a:lnTo>
                    <a:pt x="974" y="1838"/>
                  </a:lnTo>
                  <a:lnTo>
                    <a:pt x="981" y="1844"/>
                  </a:lnTo>
                  <a:lnTo>
                    <a:pt x="998" y="1859"/>
                  </a:lnTo>
                  <a:lnTo>
                    <a:pt x="1015" y="1873"/>
                  </a:lnTo>
                  <a:lnTo>
                    <a:pt x="1031" y="1888"/>
                  </a:lnTo>
                  <a:lnTo>
                    <a:pt x="1038" y="1897"/>
                  </a:lnTo>
                  <a:lnTo>
                    <a:pt x="1045" y="1904"/>
                  </a:lnTo>
                  <a:lnTo>
                    <a:pt x="1051" y="1914"/>
                  </a:lnTo>
                  <a:lnTo>
                    <a:pt x="1056" y="1923"/>
                  </a:lnTo>
                  <a:lnTo>
                    <a:pt x="1060" y="1933"/>
                  </a:lnTo>
                  <a:lnTo>
                    <a:pt x="1063" y="1944"/>
                  </a:lnTo>
                  <a:lnTo>
                    <a:pt x="1064" y="1955"/>
                  </a:lnTo>
                  <a:lnTo>
                    <a:pt x="1063" y="1968"/>
                  </a:lnTo>
                  <a:lnTo>
                    <a:pt x="1063" y="1968"/>
                  </a:lnTo>
                  <a:lnTo>
                    <a:pt x="1031" y="1986"/>
                  </a:lnTo>
                  <a:lnTo>
                    <a:pt x="996" y="2002"/>
                  </a:lnTo>
                  <a:lnTo>
                    <a:pt x="962" y="2018"/>
                  </a:lnTo>
                  <a:lnTo>
                    <a:pt x="927" y="2033"/>
                  </a:lnTo>
                  <a:lnTo>
                    <a:pt x="889" y="2046"/>
                  </a:lnTo>
                  <a:lnTo>
                    <a:pt x="851" y="2058"/>
                  </a:lnTo>
                  <a:lnTo>
                    <a:pt x="810" y="2067"/>
                  </a:lnTo>
                  <a:lnTo>
                    <a:pt x="768" y="2076"/>
                  </a:lnTo>
                  <a:lnTo>
                    <a:pt x="768" y="2076"/>
                  </a:lnTo>
                  <a:lnTo>
                    <a:pt x="684" y="2083"/>
                  </a:lnTo>
                  <a:lnTo>
                    <a:pt x="642" y="2086"/>
                  </a:lnTo>
                  <a:lnTo>
                    <a:pt x="599" y="2089"/>
                  </a:lnTo>
                  <a:lnTo>
                    <a:pt x="557" y="2091"/>
                  </a:lnTo>
                  <a:lnTo>
                    <a:pt x="515" y="2091"/>
                  </a:lnTo>
                  <a:lnTo>
                    <a:pt x="473" y="2091"/>
                  </a:lnTo>
                  <a:lnTo>
                    <a:pt x="431" y="2090"/>
                  </a:lnTo>
                  <a:lnTo>
                    <a:pt x="390" y="2086"/>
                  </a:lnTo>
                  <a:lnTo>
                    <a:pt x="349" y="2083"/>
                  </a:lnTo>
                  <a:lnTo>
                    <a:pt x="309" y="2078"/>
                  </a:lnTo>
                  <a:lnTo>
                    <a:pt x="268" y="2070"/>
                  </a:lnTo>
                  <a:lnTo>
                    <a:pt x="230" y="2062"/>
                  </a:lnTo>
                  <a:lnTo>
                    <a:pt x="191" y="2051"/>
                  </a:lnTo>
                  <a:lnTo>
                    <a:pt x="153" y="2038"/>
                  </a:lnTo>
                  <a:lnTo>
                    <a:pt x="116" y="2024"/>
                  </a:lnTo>
                  <a:lnTo>
                    <a:pt x="116" y="2024"/>
                  </a:lnTo>
                  <a:lnTo>
                    <a:pt x="109" y="2023"/>
                  </a:lnTo>
                  <a:lnTo>
                    <a:pt x="101" y="2021"/>
                  </a:lnTo>
                  <a:lnTo>
                    <a:pt x="95" y="2019"/>
                  </a:lnTo>
                  <a:lnTo>
                    <a:pt x="88" y="2016"/>
                  </a:lnTo>
                  <a:lnTo>
                    <a:pt x="78" y="2009"/>
                  </a:lnTo>
                  <a:lnTo>
                    <a:pt x="67" y="2002"/>
                  </a:lnTo>
                  <a:lnTo>
                    <a:pt x="48" y="1986"/>
                  </a:lnTo>
                  <a:lnTo>
                    <a:pt x="37" y="1978"/>
                  </a:lnTo>
                  <a:lnTo>
                    <a:pt x="25" y="1973"/>
                  </a:lnTo>
                  <a:lnTo>
                    <a:pt x="25" y="1973"/>
                  </a:lnTo>
                  <a:lnTo>
                    <a:pt x="22" y="1965"/>
                  </a:lnTo>
                  <a:lnTo>
                    <a:pt x="21" y="1958"/>
                  </a:lnTo>
                  <a:lnTo>
                    <a:pt x="21" y="1952"/>
                  </a:lnTo>
                  <a:lnTo>
                    <a:pt x="22" y="1945"/>
                  </a:lnTo>
                  <a:lnTo>
                    <a:pt x="24" y="1938"/>
                  </a:lnTo>
                  <a:lnTo>
                    <a:pt x="27" y="1931"/>
                  </a:lnTo>
                  <a:lnTo>
                    <a:pt x="32" y="1926"/>
                  </a:lnTo>
                  <a:lnTo>
                    <a:pt x="37" y="1919"/>
                  </a:lnTo>
                  <a:lnTo>
                    <a:pt x="48" y="1907"/>
                  </a:lnTo>
                  <a:lnTo>
                    <a:pt x="61" y="1895"/>
                  </a:lnTo>
                  <a:lnTo>
                    <a:pt x="72" y="1883"/>
                  </a:lnTo>
                  <a:lnTo>
                    <a:pt x="84" y="1871"/>
                  </a:lnTo>
                  <a:lnTo>
                    <a:pt x="84" y="1871"/>
                  </a:lnTo>
                  <a:lnTo>
                    <a:pt x="96" y="1858"/>
                  </a:lnTo>
                  <a:lnTo>
                    <a:pt x="108" y="1846"/>
                  </a:lnTo>
                  <a:lnTo>
                    <a:pt x="122" y="1833"/>
                  </a:lnTo>
                  <a:lnTo>
                    <a:pt x="139" y="1820"/>
                  </a:lnTo>
                  <a:lnTo>
                    <a:pt x="139" y="1820"/>
                  </a:lnTo>
                  <a:lnTo>
                    <a:pt x="170" y="1799"/>
                  </a:lnTo>
                  <a:lnTo>
                    <a:pt x="205" y="1780"/>
                  </a:lnTo>
                  <a:lnTo>
                    <a:pt x="241" y="1762"/>
                  </a:lnTo>
                  <a:lnTo>
                    <a:pt x="276" y="1746"/>
                  </a:lnTo>
                  <a:lnTo>
                    <a:pt x="276" y="1746"/>
                  </a:lnTo>
                  <a:lnTo>
                    <a:pt x="284" y="1744"/>
                  </a:lnTo>
                  <a:lnTo>
                    <a:pt x="294" y="1742"/>
                  </a:lnTo>
                  <a:lnTo>
                    <a:pt x="303" y="1740"/>
                  </a:lnTo>
                  <a:lnTo>
                    <a:pt x="310" y="1736"/>
                  </a:lnTo>
                  <a:lnTo>
                    <a:pt x="310" y="1736"/>
                  </a:lnTo>
                  <a:lnTo>
                    <a:pt x="319" y="1731"/>
                  </a:lnTo>
                  <a:lnTo>
                    <a:pt x="326" y="1726"/>
                  </a:lnTo>
                  <a:lnTo>
                    <a:pt x="334" y="1721"/>
                  </a:lnTo>
                  <a:lnTo>
                    <a:pt x="338" y="1720"/>
                  </a:lnTo>
                  <a:lnTo>
                    <a:pt x="342" y="1719"/>
                  </a:lnTo>
                  <a:lnTo>
                    <a:pt x="342" y="1719"/>
                  </a:lnTo>
                  <a:lnTo>
                    <a:pt x="343" y="1711"/>
                  </a:lnTo>
                  <a:lnTo>
                    <a:pt x="345" y="1703"/>
                  </a:lnTo>
                  <a:lnTo>
                    <a:pt x="351" y="1689"/>
                  </a:lnTo>
                  <a:lnTo>
                    <a:pt x="358" y="1676"/>
                  </a:lnTo>
                  <a:lnTo>
                    <a:pt x="368" y="1666"/>
                  </a:lnTo>
                  <a:lnTo>
                    <a:pt x="379" y="1656"/>
                  </a:lnTo>
                  <a:lnTo>
                    <a:pt x="392" y="1649"/>
                  </a:lnTo>
                  <a:lnTo>
                    <a:pt x="405" y="1641"/>
                  </a:lnTo>
                  <a:lnTo>
                    <a:pt x="421" y="1636"/>
                  </a:lnTo>
                  <a:lnTo>
                    <a:pt x="421" y="1636"/>
                  </a:lnTo>
                  <a:lnTo>
                    <a:pt x="397" y="1578"/>
                  </a:lnTo>
                  <a:lnTo>
                    <a:pt x="371" y="1521"/>
                  </a:lnTo>
                  <a:lnTo>
                    <a:pt x="319" y="1407"/>
                  </a:lnTo>
                  <a:lnTo>
                    <a:pt x="263" y="1291"/>
                  </a:lnTo>
                  <a:lnTo>
                    <a:pt x="236" y="1232"/>
                  </a:lnTo>
                  <a:lnTo>
                    <a:pt x="209" y="1173"/>
                  </a:lnTo>
                  <a:lnTo>
                    <a:pt x="209" y="1173"/>
                  </a:lnTo>
                  <a:lnTo>
                    <a:pt x="197" y="1144"/>
                  </a:lnTo>
                  <a:lnTo>
                    <a:pt x="183" y="1115"/>
                  </a:lnTo>
                  <a:lnTo>
                    <a:pt x="153" y="1059"/>
                  </a:lnTo>
                  <a:lnTo>
                    <a:pt x="123" y="1002"/>
                  </a:lnTo>
                  <a:lnTo>
                    <a:pt x="94" y="944"/>
                  </a:lnTo>
                  <a:lnTo>
                    <a:pt x="94" y="944"/>
                  </a:lnTo>
                  <a:lnTo>
                    <a:pt x="83" y="920"/>
                  </a:lnTo>
                  <a:lnTo>
                    <a:pt x="72" y="897"/>
                  </a:lnTo>
                  <a:lnTo>
                    <a:pt x="61" y="873"/>
                  </a:lnTo>
                  <a:lnTo>
                    <a:pt x="54" y="863"/>
                  </a:lnTo>
                  <a:lnTo>
                    <a:pt x="48" y="853"/>
                  </a:lnTo>
                  <a:lnTo>
                    <a:pt x="48" y="853"/>
                  </a:lnTo>
                  <a:lnTo>
                    <a:pt x="44" y="848"/>
                  </a:lnTo>
                  <a:lnTo>
                    <a:pt x="40" y="841"/>
                  </a:lnTo>
                  <a:lnTo>
                    <a:pt x="40" y="841"/>
                  </a:lnTo>
                  <a:lnTo>
                    <a:pt x="35" y="835"/>
                  </a:lnTo>
                  <a:lnTo>
                    <a:pt x="29" y="828"/>
                  </a:lnTo>
                  <a:lnTo>
                    <a:pt x="22" y="822"/>
                  </a:lnTo>
                  <a:lnTo>
                    <a:pt x="18" y="817"/>
                  </a:lnTo>
                  <a:lnTo>
                    <a:pt x="18" y="817"/>
                  </a:lnTo>
                  <a:lnTo>
                    <a:pt x="16" y="810"/>
                  </a:lnTo>
                  <a:lnTo>
                    <a:pt x="14" y="802"/>
                  </a:lnTo>
                  <a:lnTo>
                    <a:pt x="8" y="780"/>
                  </a:lnTo>
                  <a:lnTo>
                    <a:pt x="8" y="780"/>
                  </a:lnTo>
                  <a:lnTo>
                    <a:pt x="5" y="766"/>
                  </a:lnTo>
                  <a:lnTo>
                    <a:pt x="2" y="754"/>
                  </a:lnTo>
                  <a:lnTo>
                    <a:pt x="0" y="742"/>
                  </a:lnTo>
                  <a:lnTo>
                    <a:pt x="0" y="730"/>
                  </a:lnTo>
                  <a:lnTo>
                    <a:pt x="1" y="717"/>
                  </a:lnTo>
                  <a:lnTo>
                    <a:pt x="3" y="705"/>
                  </a:lnTo>
                  <a:lnTo>
                    <a:pt x="7" y="692"/>
                  </a:lnTo>
                  <a:lnTo>
                    <a:pt x="12" y="678"/>
                  </a:lnTo>
                  <a:lnTo>
                    <a:pt x="12" y="678"/>
                  </a:lnTo>
                  <a:lnTo>
                    <a:pt x="20" y="671"/>
                  </a:lnTo>
                  <a:lnTo>
                    <a:pt x="27" y="665"/>
                  </a:lnTo>
                  <a:lnTo>
                    <a:pt x="34" y="657"/>
                  </a:lnTo>
                  <a:lnTo>
                    <a:pt x="40" y="650"/>
                  </a:lnTo>
                  <a:lnTo>
                    <a:pt x="40" y="650"/>
                  </a:lnTo>
                  <a:lnTo>
                    <a:pt x="63" y="638"/>
                  </a:lnTo>
                  <a:lnTo>
                    <a:pt x="87" y="629"/>
                  </a:lnTo>
                  <a:lnTo>
                    <a:pt x="111" y="622"/>
                  </a:lnTo>
                  <a:lnTo>
                    <a:pt x="136" y="615"/>
                  </a:lnTo>
                  <a:lnTo>
                    <a:pt x="136" y="615"/>
                  </a:lnTo>
                  <a:lnTo>
                    <a:pt x="144" y="617"/>
                  </a:lnTo>
                  <a:lnTo>
                    <a:pt x="153" y="618"/>
                  </a:lnTo>
                  <a:lnTo>
                    <a:pt x="160" y="620"/>
                  </a:lnTo>
                  <a:lnTo>
                    <a:pt x="168" y="623"/>
                  </a:lnTo>
                  <a:lnTo>
                    <a:pt x="168" y="623"/>
                  </a:lnTo>
                  <a:lnTo>
                    <a:pt x="192" y="607"/>
                  </a:lnTo>
                  <a:lnTo>
                    <a:pt x="217" y="592"/>
                  </a:lnTo>
                  <a:lnTo>
                    <a:pt x="242" y="579"/>
                  </a:lnTo>
                  <a:lnTo>
                    <a:pt x="265" y="566"/>
                  </a:lnTo>
                  <a:lnTo>
                    <a:pt x="291" y="554"/>
                  </a:lnTo>
                  <a:lnTo>
                    <a:pt x="317" y="542"/>
                  </a:lnTo>
                  <a:lnTo>
                    <a:pt x="372" y="519"/>
                  </a:lnTo>
                  <a:lnTo>
                    <a:pt x="372" y="519"/>
                  </a:lnTo>
                  <a:lnTo>
                    <a:pt x="406" y="502"/>
                  </a:lnTo>
                  <a:lnTo>
                    <a:pt x="441" y="485"/>
                  </a:lnTo>
                  <a:lnTo>
                    <a:pt x="511" y="453"/>
                  </a:lnTo>
                  <a:lnTo>
                    <a:pt x="583" y="420"/>
                  </a:lnTo>
                  <a:lnTo>
                    <a:pt x="655" y="389"/>
                  </a:lnTo>
                  <a:lnTo>
                    <a:pt x="726" y="358"/>
                  </a:lnTo>
                  <a:lnTo>
                    <a:pt x="761" y="341"/>
                  </a:lnTo>
                  <a:lnTo>
                    <a:pt x="796" y="325"/>
                  </a:lnTo>
                  <a:lnTo>
                    <a:pt x="829" y="308"/>
                  </a:lnTo>
                  <a:lnTo>
                    <a:pt x="864" y="290"/>
                  </a:lnTo>
                  <a:lnTo>
                    <a:pt x="896" y="270"/>
                  </a:lnTo>
                  <a:lnTo>
                    <a:pt x="928" y="251"/>
                  </a:lnTo>
                  <a:lnTo>
                    <a:pt x="928" y="251"/>
                  </a:lnTo>
                  <a:lnTo>
                    <a:pt x="928" y="230"/>
                  </a:lnTo>
                  <a:lnTo>
                    <a:pt x="926" y="207"/>
                  </a:lnTo>
                  <a:lnTo>
                    <a:pt x="924" y="161"/>
                  </a:lnTo>
                  <a:lnTo>
                    <a:pt x="923" y="139"/>
                  </a:lnTo>
                  <a:lnTo>
                    <a:pt x="924" y="117"/>
                  </a:lnTo>
                  <a:lnTo>
                    <a:pt x="926" y="97"/>
                  </a:lnTo>
                  <a:lnTo>
                    <a:pt x="928" y="87"/>
                  </a:lnTo>
                  <a:lnTo>
                    <a:pt x="930" y="79"/>
                  </a:lnTo>
                  <a:lnTo>
                    <a:pt x="930" y="79"/>
                  </a:lnTo>
                  <a:lnTo>
                    <a:pt x="938" y="72"/>
                  </a:lnTo>
                  <a:lnTo>
                    <a:pt x="946" y="66"/>
                  </a:lnTo>
                  <a:lnTo>
                    <a:pt x="955" y="60"/>
                  </a:lnTo>
                  <a:lnTo>
                    <a:pt x="964" y="54"/>
                  </a:lnTo>
                  <a:lnTo>
                    <a:pt x="985" y="45"/>
                  </a:lnTo>
                  <a:lnTo>
                    <a:pt x="1007" y="36"/>
                  </a:lnTo>
                  <a:lnTo>
                    <a:pt x="1031" y="29"/>
                  </a:lnTo>
                  <a:lnTo>
                    <a:pt x="1053" y="22"/>
                  </a:lnTo>
                  <a:lnTo>
                    <a:pt x="1095" y="10"/>
                  </a:lnTo>
                  <a:lnTo>
                    <a:pt x="1095" y="10"/>
                  </a:lnTo>
                  <a:lnTo>
                    <a:pt x="1111" y="6"/>
                  </a:lnTo>
                  <a:lnTo>
                    <a:pt x="1126" y="3"/>
                  </a:lnTo>
                  <a:lnTo>
                    <a:pt x="1141" y="1"/>
                  </a:lnTo>
                  <a:lnTo>
                    <a:pt x="1155" y="0"/>
                  </a:lnTo>
                  <a:lnTo>
                    <a:pt x="1170" y="2"/>
                  </a:lnTo>
                  <a:lnTo>
                    <a:pt x="1184" y="4"/>
                  </a:lnTo>
                  <a:lnTo>
                    <a:pt x="1199" y="9"/>
                  </a:lnTo>
                  <a:lnTo>
                    <a:pt x="1213" y="17"/>
                  </a:lnTo>
                  <a:lnTo>
                    <a:pt x="1213" y="17"/>
                  </a:lnTo>
                  <a:lnTo>
                    <a:pt x="1233" y="40"/>
                  </a:lnTo>
                  <a:lnTo>
                    <a:pt x="1252" y="65"/>
                  </a:lnTo>
                  <a:lnTo>
                    <a:pt x="1290" y="114"/>
                  </a:lnTo>
                  <a:lnTo>
                    <a:pt x="1325" y="166"/>
                  </a:lnTo>
                  <a:lnTo>
                    <a:pt x="1360" y="217"/>
                  </a:lnTo>
                  <a:lnTo>
                    <a:pt x="1360" y="217"/>
                  </a:lnTo>
                  <a:lnTo>
                    <a:pt x="1383" y="224"/>
                  </a:lnTo>
                  <a:lnTo>
                    <a:pt x="1405" y="232"/>
                  </a:lnTo>
                  <a:lnTo>
                    <a:pt x="1451" y="244"/>
                  </a:lnTo>
                  <a:lnTo>
                    <a:pt x="1474" y="249"/>
                  </a:lnTo>
                  <a:lnTo>
                    <a:pt x="1496" y="256"/>
                  </a:lnTo>
                  <a:lnTo>
                    <a:pt x="1519" y="262"/>
                  </a:lnTo>
                  <a:lnTo>
                    <a:pt x="1540" y="270"/>
                  </a:lnTo>
                  <a:lnTo>
                    <a:pt x="1540" y="270"/>
                  </a:lnTo>
                  <a:lnTo>
                    <a:pt x="1545" y="273"/>
                  </a:lnTo>
                  <a:lnTo>
                    <a:pt x="1549" y="276"/>
                  </a:lnTo>
                  <a:lnTo>
                    <a:pt x="1557" y="282"/>
                  </a:lnTo>
                  <a:lnTo>
                    <a:pt x="1566" y="290"/>
                  </a:lnTo>
                  <a:lnTo>
                    <a:pt x="1575" y="295"/>
                  </a:lnTo>
                  <a:lnTo>
                    <a:pt x="1575" y="295"/>
                  </a:lnTo>
                  <a:lnTo>
                    <a:pt x="1590" y="303"/>
                  </a:lnTo>
                  <a:lnTo>
                    <a:pt x="1604" y="310"/>
                  </a:lnTo>
                  <a:lnTo>
                    <a:pt x="1631" y="327"/>
                  </a:lnTo>
                  <a:lnTo>
                    <a:pt x="1658" y="347"/>
                  </a:lnTo>
                  <a:lnTo>
                    <a:pt x="1684" y="367"/>
                  </a:lnTo>
                  <a:lnTo>
                    <a:pt x="1710" y="388"/>
                  </a:lnTo>
                  <a:lnTo>
                    <a:pt x="1733" y="411"/>
                  </a:lnTo>
                  <a:lnTo>
                    <a:pt x="1779" y="455"/>
                  </a:lnTo>
                  <a:lnTo>
                    <a:pt x="1779" y="455"/>
                  </a:lnTo>
                  <a:lnTo>
                    <a:pt x="1777" y="463"/>
                  </a:lnTo>
                  <a:lnTo>
                    <a:pt x="1776" y="473"/>
                  </a:lnTo>
                  <a:lnTo>
                    <a:pt x="1778" y="494"/>
                  </a:lnTo>
                  <a:lnTo>
                    <a:pt x="1778" y="505"/>
                  </a:lnTo>
                  <a:lnTo>
                    <a:pt x="1779" y="517"/>
                  </a:lnTo>
                  <a:lnTo>
                    <a:pt x="1778" y="527"/>
                  </a:lnTo>
                  <a:lnTo>
                    <a:pt x="1776" y="538"/>
                  </a:lnTo>
                  <a:lnTo>
                    <a:pt x="1776" y="538"/>
                  </a:lnTo>
                  <a:lnTo>
                    <a:pt x="1774" y="547"/>
                  </a:lnTo>
                  <a:lnTo>
                    <a:pt x="1771" y="555"/>
                  </a:lnTo>
                  <a:lnTo>
                    <a:pt x="1762" y="571"/>
                  </a:lnTo>
                  <a:lnTo>
                    <a:pt x="1751" y="587"/>
                  </a:lnTo>
                  <a:lnTo>
                    <a:pt x="1740" y="603"/>
                  </a:lnTo>
                  <a:lnTo>
                    <a:pt x="1727" y="617"/>
                  </a:lnTo>
                  <a:lnTo>
                    <a:pt x="1713" y="632"/>
                  </a:lnTo>
                  <a:lnTo>
                    <a:pt x="1685" y="661"/>
                  </a:lnTo>
                  <a:lnTo>
                    <a:pt x="1685" y="661"/>
                  </a:lnTo>
                  <a:lnTo>
                    <a:pt x="1671" y="676"/>
                  </a:lnTo>
                  <a:lnTo>
                    <a:pt x="1658" y="689"/>
                  </a:lnTo>
                  <a:lnTo>
                    <a:pt x="1644" y="701"/>
                  </a:lnTo>
                  <a:lnTo>
                    <a:pt x="1631" y="712"/>
                  </a:lnTo>
                  <a:lnTo>
                    <a:pt x="1617" y="722"/>
                  </a:lnTo>
                  <a:lnTo>
                    <a:pt x="1602" y="732"/>
                  </a:lnTo>
                  <a:lnTo>
                    <a:pt x="1569" y="752"/>
                  </a:lnTo>
                  <a:lnTo>
                    <a:pt x="1569" y="752"/>
                  </a:lnTo>
                  <a:lnTo>
                    <a:pt x="1554" y="763"/>
                  </a:lnTo>
                  <a:lnTo>
                    <a:pt x="1539" y="773"/>
                  </a:lnTo>
                  <a:lnTo>
                    <a:pt x="1531" y="777"/>
                  </a:lnTo>
                  <a:lnTo>
                    <a:pt x="1522" y="781"/>
                  </a:lnTo>
                  <a:lnTo>
                    <a:pt x="1514" y="784"/>
                  </a:lnTo>
                  <a:lnTo>
                    <a:pt x="1503" y="787"/>
                  </a:lnTo>
                  <a:lnTo>
                    <a:pt x="1503" y="787"/>
                  </a:lnTo>
                  <a:lnTo>
                    <a:pt x="1504" y="797"/>
                  </a:lnTo>
                  <a:lnTo>
                    <a:pt x="1504" y="806"/>
                  </a:lnTo>
                  <a:lnTo>
                    <a:pt x="1503" y="813"/>
                  </a:lnTo>
                  <a:lnTo>
                    <a:pt x="1500" y="821"/>
                  </a:lnTo>
                  <a:lnTo>
                    <a:pt x="1496" y="826"/>
                  </a:lnTo>
                  <a:lnTo>
                    <a:pt x="1492" y="830"/>
                  </a:lnTo>
                  <a:lnTo>
                    <a:pt x="1487" y="834"/>
                  </a:lnTo>
                  <a:lnTo>
                    <a:pt x="1481" y="836"/>
                  </a:lnTo>
                  <a:lnTo>
                    <a:pt x="1475" y="838"/>
                  </a:lnTo>
                  <a:lnTo>
                    <a:pt x="1468" y="839"/>
                  </a:lnTo>
                  <a:lnTo>
                    <a:pt x="1460" y="839"/>
                  </a:lnTo>
                  <a:lnTo>
                    <a:pt x="1451" y="839"/>
                  </a:lnTo>
                  <a:lnTo>
                    <a:pt x="1435" y="836"/>
                  </a:lnTo>
                  <a:lnTo>
                    <a:pt x="1417" y="832"/>
                  </a:lnTo>
                  <a:lnTo>
                    <a:pt x="1417" y="832"/>
                  </a:lnTo>
                  <a:lnTo>
                    <a:pt x="1411" y="840"/>
                  </a:lnTo>
                  <a:lnTo>
                    <a:pt x="1404" y="850"/>
                  </a:lnTo>
                  <a:lnTo>
                    <a:pt x="1395" y="871"/>
                  </a:lnTo>
                  <a:lnTo>
                    <a:pt x="1389" y="881"/>
                  </a:lnTo>
                  <a:lnTo>
                    <a:pt x="1383" y="890"/>
                  </a:lnTo>
                  <a:lnTo>
                    <a:pt x="1380" y="895"/>
                  </a:lnTo>
                  <a:lnTo>
                    <a:pt x="1375" y="898"/>
                  </a:lnTo>
                  <a:lnTo>
                    <a:pt x="1371" y="900"/>
                  </a:lnTo>
                  <a:lnTo>
                    <a:pt x="1366" y="902"/>
                  </a:lnTo>
                  <a:lnTo>
                    <a:pt x="1366" y="902"/>
                  </a:lnTo>
                  <a:lnTo>
                    <a:pt x="1355" y="904"/>
                  </a:lnTo>
                  <a:lnTo>
                    <a:pt x="1345" y="904"/>
                  </a:lnTo>
                  <a:lnTo>
                    <a:pt x="1336" y="902"/>
                  </a:lnTo>
                  <a:lnTo>
                    <a:pt x="1325" y="899"/>
                  </a:lnTo>
                  <a:lnTo>
                    <a:pt x="1305" y="890"/>
                  </a:lnTo>
                  <a:lnTo>
                    <a:pt x="1295" y="886"/>
                  </a:lnTo>
                  <a:lnTo>
                    <a:pt x="1284" y="883"/>
                  </a:lnTo>
                  <a:lnTo>
                    <a:pt x="1284" y="883"/>
                  </a:lnTo>
                  <a:lnTo>
                    <a:pt x="1272" y="884"/>
                  </a:lnTo>
                  <a:lnTo>
                    <a:pt x="1258" y="887"/>
                  </a:lnTo>
                  <a:lnTo>
                    <a:pt x="1245" y="892"/>
                  </a:lnTo>
                  <a:lnTo>
                    <a:pt x="1231" y="897"/>
                  </a:lnTo>
                  <a:lnTo>
                    <a:pt x="1204" y="908"/>
                  </a:lnTo>
                  <a:lnTo>
                    <a:pt x="1190" y="913"/>
                  </a:lnTo>
                  <a:lnTo>
                    <a:pt x="1176" y="917"/>
                  </a:lnTo>
                  <a:lnTo>
                    <a:pt x="1176" y="917"/>
                  </a:lnTo>
                  <a:lnTo>
                    <a:pt x="1171" y="919"/>
                  </a:lnTo>
                  <a:lnTo>
                    <a:pt x="1171" y="919"/>
                  </a:lnTo>
                  <a:lnTo>
                    <a:pt x="1142" y="921"/>
                  </a:lnTo>
                  <a:lnTo>
                    <a:pt x="1111" y="924"/>
                  </a:lnTo>
                  <a:lnTo>
                    <a:pt x="1045" y="929"/>
                  </a:lnTo>
                  <a:lnTo>
                    <a:pt x="1009" y="931"/>
                  </a:lnTo>
                  <a:lnTo>
                    <a:pt x="975" y="933"/>
                  </a:lnTo>
                  <a:lnTo>
                    <a:pt x="939" y="934"/>
                  </a:lnTo>
                  <a:lnTo>
                    <a:pt x="903" y="934"/>
                  </a:lnTo>
                  <a:lnTo>
                    <a:pt x="903" y="934"/>
                  </a:lnTo>
                  <a:lnTo>
                    <a:pt x="896" y="930"/>
                  </a:lnTo>
                  <a:lnTo>
                    <a:pt x="886" y="927"/>
                  </a:lnTo>
                  <a:lnTo>
                    <a:pt x="866" y="923"/>
                  </a:lnTo>
                  <a:lnTo>
                    <a:pt x="856" y="920"/>
                  </a:lnTo>
                  <a:lnTo>
                    <a:pt x="847" y="917"/>
                  </a:lnTo>
                  <a:lnTo>
                    <a:pt x="839" y="913"/>
                  </a:lnTo>
                  <a:lnTo>
                    <a:pt x="835" y="911"/>
                  </a:lnTo>
                  <a:lnTo>
                    <a:pt x="832" y="908"/>
                  </a:lnTo>
                  <a:lnTo>
                    <a:pt x="832" y="908"/>
                  </a:lnTo>
                  <a:lnTo>
                    <a:pt x="830" y="892"/>
                  </a:lnTo>
                  <a:lnTo>
                    <a:pt x="832" y="885"/>
                  </a:lnTo>
                  <a:lnTo>
                    <a:pt x="835" y="878"/>
                  </a:lnTo>
                  <a:lnTo>
                    <a:pt x="835" y="878"/>
                  </a:lnTo>
                  <a:lnTo>
                    <a:pt x="829" y="855"/>
                  </a:lnTo>
                  <a:lnTo>
                    <a:pt x="827" y="832"/>
                  </a:lnTo>
                  <a:lnTo>
                    <a:pt x="825" y="808"/>
                  </a:lnTo>
                  <a:lnTo>
                    <a:pt x="825" y="784"/>
                  </a:lnTo>
                  <a:lnTo>
                    <a:pt x="826" y="761"/>
                  </a:lnTo>
                  <a:lnTo>
                    <a:pt x="828" y="737"/>
                  </a:lnTo>
                  <a:lnTo>
                    <a:pt x="832" y="715"/>
                  </a:lnTo>
                  <a:lnTo>
                    <a:pt x="835" y="691"/>
                  </a:lnTo>
                  <a:lnTo>
                    <a:pt x="839" y="669"/>
                  </a:lnTo>
                  <a:lnTo>
                    <a:pt x="844" y="646"/>
                  </a:lnTo>
                  <a:lnTo>
                    <a:pt x="856" y="602"/>
                  </a:lnTo>
                  <a:lnTo>
                    <a:pt x="870" y="561"/>
                  </a:lnTo>
                  <a:lnTo>
                    <a:pt x="884" y="521"/>
                  </a:lnTo>
                  <a:lnTo>
                    <a:pt x="884" y="521"/>
                  </a:lnTo>
                  <a:lnTo>
                    <a:pt x="879" y="521"/>
                  </a:lnTo>
                  <a:lnTo>
                    <a:pt x="873" y="523"/>
                  </a:lnTo>
                  <a:lnTo>
                    <a:pt x="867" y="525"/>
                  </a:lnTo>
                  <a:lnTo>
                    <a:pt x="862" y="527"/>
                  </a:lnTo>
                  <a:lnTo>
                    <a:pt x="850" y="535"/>
                  </a:lnTo>
                  <a:lnTo>
                    <a:pt x="841" y="544"/>
                  </a:lnTo>
                  <a:lnTo>
                    <a:pt x="841" y="544"/>
                  </a:lnTo>
                  <a:lnTo>
                    <a:pt x="821" y="550"/>
                  </a:lnTo>
                  <a:lnTo>
                    <a:pt x="798" y="557"/>
                  </a:lnTo>
                  <a:lnTo>
                    <a:pt x="777" y="564"/>
                  </a:lnTo>
                  <a:lnTo>
                    <a:pt x="756" y="570"/>
                  </a:lnTo>
                  <a:lnTo>
                    <a:pt x="756" y="570"/>
                  </a:lnTo>
                  <a:lnTo>
                    <a:pt x="727" y="582"/>
                  </a:lnTo>
                  <a:lnTo>
                    <a:pt x="696" y="594"/>
                  </a:lnTo>
                  <a:lnTo>
                    <a:pt x="635" y="620"/>
                  </a:lnTo>
                  <a:lnTo>
                    <a:pt x="572" y="647"/>
                  </a:lnTo>
                  <a:lnTo>
                    <a:pt x="512" y="676"/>
                  </a:lnTo>
                  <a:lnTo>
                    <a:pt x="512" y="676"/>
                  </a:lnTo>
                  <a:lnTo>
                    <a:pt x="485" y="688"/>
                  </a:lnTo>
                  <a:lnTo>
                    <a:pt x="458" y="700"/>
                  </a:lnTo>
                  <a:lnTo>
                    <a:pt x="430" y="711"/>
                  </a:lnTo>
                  <a:lnTo>
                    <a:pt x="404" y="723"/>
                  </a:lnTo>
                  <a:lnTo>
                    <a:pt x="404" y="723"/>
                  </a:lnTo>
                  <a:lnTo>
                    <a:pt x="375" y="737"/>
                  </a:lnTo>
                  <a:lnTo>
                    <a:pt x="348" y="752"/>
                  </a:lnTo>
                  <a:lnTo>
                    <a:pt x="321" y="768"/>
                  </a:lnTo>
                  <a:lnTo>
                    <a:pt x="293" y="784"/>
                  </a:lnTo>
                  <a:lnTo>
                    <a:pt x="293" y="784"/>
                  </a:lnTo>
                  <a:lnTo>
                    <a:pt x="278" y="794"/>
                  </a:lnTo>
                  <a:lnTo>
                    <a:pt x="265" y="804"/>
                  </a:lnTo>
                  <a:lnTo>
                    <a:pt x="253" y="815"/>
                  </a:lnTo>
                  <a:lnTo>
                    <a:pt x="242" y="828"/>
                  </a:lnTo>
                  <a:lnTo>
                    <a:pt x="242" y="828"/>
                  </a:lnTo>
                  <a:lnTo>
                    <a:pt x="248" y="852"/>
                  </a:lnTo>
                  <a:lnTo>
                    <a:pt x="254" y="873"/>
                  </a:lnTo>
                  <a:lnTo>
                    <a:pt x="263" y="896"/>
                  </a:lnTo>
                  <a:lnTo>
                    <a:pt x="271" y="917"/>
                  </a:lnTo>
                  <a:lnTo>
                    <a:pt x="290" y="959"/>
                  </a:lnTo>
                  <a:lnTo>
                    <a:pt x="309" y="1000"/>
                  </a:lnTo>
                  <a:lnTo>
                    <a:pt x="351" y="1082"/>
                  </a:lnTo>
                  <a:lnTo>
                    <a:pt x="371" y="1124"/>
                  </a:lnTo>
                  <a:lnTo>
                    <a:pt x="389" y="1166"/>
                  </a:lnTo>
                  <a:lnTo>
                    <a:pt x="389" y="1166"/>
                  </a:lnTo>
                  <a:lnTo>
                    <a:pt x="404" y="1197"/>
                  </a:lnTo>
                  <a:lnTo>
                    <a:pt x="419" y="1228"/>
                  </a:lnTo>
                  <a:lnTo>
                    <a:pt x="434" y="1260"/>
                  </a:lnTo>
                  <a:lnTo>
                    <a:pt x="450" y="1291"/>
                  </a:lnTo>
                  <a:lnTo>
                    <a:pt x="450" y="1291"/>
                  </a:lnTo>
                  <a:lnTo>
                    <a:pt x="457" y="1301"/>
                  </a:lnTo>
                  <a:lnTo>
                    <a:pt x="462" y="1309"/>
                  </a:lnTo>
                  <a:lnTo>
                    <a:pt x="469" y="1319"/>
                  </a:lnTo>
                  <a:lnTo>
                    <a:pt x="475" y="1328"/>
                  </a:lnTo>
                  <a:lnTo>
                    <a:pt x="475" y="1328"/>
                  </a:lnTo>
                  <a:lnTo>
                    <a:pt x="488" y="1350"/>
                  </a:lnTo>
                  <a:lnTo>
                    <a:pt x="499" y="1371"/>
                  </a:lnTo>
                  <a:lnTo>
                    <a:pt x="521" y="1415"/>
                  </a:lnTo>
                  <a:lnTo>
                    <a:pt x="544" y="1458"/>
                  </a:lnTo>
                  <a:lnTo>
                    <a:pt x="555" y="1479"/>
                  </a:lnTo>
                  <a:lnTo>
                    <a:pt x="569" y="1500"/>
                  </a:lnTo>
                  <a:lnTo>
                    <a:pt x="569" y="1500"/>
                  </a:lnTo>
                  <a:lnTo>
                    <a:pt x="578" y="1516"/>
                  </a:lnTo>
                  <a:lnTo>
                    <a:pt x="586" y="1532"/>
                  </a:lnTo>
                  <a:lnTo>
                    <a:pt x="604" y="1564"/>
                  </a:lnTo>
                  <a:lnTo>
                    <a:pt x="604" y="1564"/>
                  </a:lnTo>
                  <a:lnTo>
                    <a:pt x="610" y="1575"/>
                  </a:lnTo>
                  <a:lnTo>
                    <a:pt x="618" y="1585"/>
                  </a:lnTo>
                  <a:lnTo>
                    <a:pt x="622" y="1591"/>
                  </a:lnTo>
                  <a:lnTo>
                    <a:pt x="624" y="1597"/>
                  </a:lnTo>
                  <a:lnTo>
                    <a:pt x="625" y="1604"/>
                  </a:lnTo>
                  <a:lnTo>
                    <a:pt x="625" y="1611"/>
                  </a:lnTo>
                  <a:lnTo>
                    <a:pt x="625" y="1611"/>
                  </a:lnTo>
                  <a:lnTo>
                    <a:pt x="636" y="1619"/>
                  </a:lnTo>
                  <a:lnTo>
                    <a:pt x="647" y="1626"/>
                  </a:lnTo>
                  <a:lnTo>
                    <a:pt x="670" y="1638"/>
                  </a:lnTo>
                  <a:lnTo>
                    <a:pt x="692" y="1650"/>
                  </a:lnTo>
                  <a:lnTo>
                    <a:pt x="714" y="1660"/>
                  </a:lnTo>
                  <a:lnTo>
                    <a:pt x="724" y="1667"/>
                  </a:lnTo>
                  <a:lnTo>
                    <a:pt x="733" y="1672"/>
                  </a:lnTo>
                  <a:lnTo>
                    <a:pt x="742" y="1680"/>
                  </a:lnTo>
                  <a:lnTo>
                    <a:pt x="749" y="1687"/>
                  </a:lnTo>
                  <a:lnTo>
                    <a:pt x="756" y="1696"/>
                  </a:lnTo>
                  <a:lnTo>
                    <a:pt x="761" y="1704"/>
                  </a:lnTo>
                  <a:lnTo>
                    <a:pt x="764" y="1715"/>
                  </a:lnTo>
                  <a:lnTo>
                    <a:pt x="765" y="1727"/>
                  </a:lnTo>
                  <a:lnTo>
                    <a:pt x="765" y="1727"/>
                  </a:lnTo>
                  <a:lnTo>
                    <a:pt x="778" y="1734"/>
                  </a:lnTo>
                  <a:lnTo>
                    <a:pt x="791" y="1741"/>
                  </a:lnTo>
                  <a:lnTo>
                    <a:pt x="804" y="1746"/>
                  </a:lnTo>
                  <a:lnTo>
                    <a:pt x="817" y="1751"/>
                  </a:lnTo>
                  <a:lnTo>
                    <a:pt x="843" y="1759"/>
                  </a:lnTo>
                  <a:lnTo>
                    <a:pt x="871" y="1766"/>
                  </a:lnTo>
                  <a:lnTo>
                    <a:pt x="871" y="1766"/>
                  </a:lnTo>
                  <a:lnTo>
                    <a:pt x="864" y="1718"/>
                  </a:lnTo>
                  <a:lnTo>
                    <a:pt x="856" y="1672"/>
                  </a:lnTo>
                  <a:lnTo>
                    <a:pt x="842" y="1584"/>
                  </a:lnTo>
                  <a:lnTo>
                    <a:pt x="836" y="1540"/>
                  </a:lnTo>
                  <a:lnTo>
                    <a:pt x="828" y="1496"/>
                  </a:lnTo>
                  <a:lnTo>
                    <a:pt x="820" y="1452"/>
                  </a:lnTo>
                  <a:lnTo>
                    <a:pt x="810" y="1404"/>
                  </a:lnTo>
                  <a:lnTo>
                    <a:pt x="810" y="1404"/>
                  </a:lnTo>
                  <a:lnTo>
                    <a:pt x="810" y="1401"/>
                  </a:lnTo>
                  <a:lnTo>
                    <a:pt x="811" y="1398"/>
                  </a:lnTo>
                  <a:lnTo>
                    <a:pt x="814" y="1394"/>
                  </a:lnTo>
                  <a:lnTo>
                    <a:pt x="819" y="1392"/>
                  </a:lnTo>
                  <a:lnTo>
                    <a:pt x="821" y="1389"/>
                  </a:lnTo>
                  <a:lnTo>
                    <a:pt x="822" y="1387"/>
                  </a:lnTo>
                  <a:lnTo>
                    <a:pt x="822" y="1387"/>
                  </a:lnTo>
                  <a:lnTo>
                    <a:pt x="808" y="1364"/>
                  </a:lnTo>
                  <a:lnTo>
                    <a:pt x="794" y="1338"/>
                  </a:lnTo>
                  <a:lnTo>
                    <a:pt x="779" y="1310"/>
                  </a:lnTo>
                  <a:lnTo>
                    <a:pt x="765" y="1281"/>
                  </a:lnTo>
                  <a:lnTo>
                    <a:pt x="736" y="1221"/>
                  </a:lnTo>
                  <a:lnTo>
                    <a:pt x="708" y="1161"/>
                  </a:lnTo>
                  <a:lnTo>
                    <a:pt x="708" y="1161"/>
                  </a:lnTo>
                  <a:lnTo>
                    <a:pt x="702" y="1148"/>
                  </a:lnTo>
                  <a:lnTo>
                    <a:pt x="696" y="1136"/>
                  </a:lnTo>
                  <a:lnTo>
                    <a:pt x="689" y="1124"/>
                  </a:lnTo>
                  <a:lnTo>
                    <a:pt x="684" y="1112"/>
                  </a:lnTo>
                  <a:lnTo>
                    <a:pt x="684" y="1112"/>
                  </a:lnTo>
                  <a:lnTo>
                    <a:pt x="682" y="1099"/>
                  </a:lnTo>
                  <a:lnTo>
                    <a:pt x="678" y="1085"/>
                  </a:lnTo>
                  <a:lnTo>
                    <a:pt x="675" y="1070"/>
                  </a:lnTo>
                  <a:lnTo>
                    <a:pt x="673" y="1063"/>
                  </a:lnTo>
                  <a:lnTo>
                    <a:pt x="670" y="1055"/>
                  </a:lnTo>
                  <a:lnTo>
                    <a:pt x="670" y="1055"/>
                  </a:lnTo>
                  <a:lnTo>
                    <a:pt x="662" y="1040"/>
                  </a:lnTo>
                  <a:lnTo>
                    <a:pt x="658" y="1034"/>
                  </a:lnTo>
                  <a:lnTo>
                    <a:pt x="655" y="1025"/>
                  </a:lnTo>
                  <a:lnTo>
                    <a:pt x="655" y="1025"/>
                  </a:lnTo>
                  <a:lnTo>
                    <a:pt x="648" y="1011"/>
                  </a:lnTo>
                  <a:lnTo>
                    <a:pt x="641" y="995"/>
                  </a:lnTo>
                  <a:lnTo>
                    <a:pt x="638" y="986"/>
                  </a:lnTo>
                  <a:lnTo>
                    <a:pt x="635" y="977"/>
                  </a:lnTo>
                  <a:lnTo>
                    <a:pt x="632" y="969"/>
                  </a:lnTo>
                  <a:lnTo>
                    <a:pt x="632" y="961"/>
                  </a:lnTo>
                  <a:lnTo>
                    <a:pt x="632" y="961"/>
                  </a:lnTo>
                  <a:lnTo>
                    <a:pt x="633" y="956"/>
                  </a:lnTo>
                  <a:lnTo>
                    <a:pt x="637" y="949"/>
                  </a:lnTo>
                  <a:lnTo>
                    <a:pt x="641" y="943"/>
                  </a:lnTo>
                  <a:lnTo>
                    <a:pt x="646" y="938"/>
                  </a:lnTo>
                  <a:lnTo>
                    <a:pt x="652" y="931"/>
                  </a:lnTo>
                  <a:lnTo>
                    <a:pt x="659" y="925"/>
                  </a:lnTo>
                  <a:lnTo>
                    <a:pt x="674" y="914"/>
                  </a:lnTo>
                  <a:lnTo>
                    <a:pt x="692" y="905"/>
                  </a:lnTo>
                  <a:lnTo>
                    <a:pt x="710" y="899"/>
                  </a:lnTo>
                  <a:lnTo>
                    <a:pt x="718" y="897"/>
                  </a:lnTo>
                  <a:lnTo>
                    <a:pt x="727" y="895"/>
                  </a:lnTo>
                  <a:lnTo>
                    <a:pt x="734" y="895"/>
                  </a:lnTo>
                  <a:lnTo>
                    <a:pt x="741" y="895"/>
                  </a:lnTo>
                  <a:lnTo>
                    <a:pt x="741" y="895"/>
                  </a:lnTo>
                  <a:lnTo>
                    <a:pt x="745" y="900"/>
                  </a:lnTo>
                  <a:lnTo>
                    <a:pt x="748" y="905"/>
                  </a:lnTo>
                  <a:lnTo>
                    <a:pt x="748" y="910"/>
                  </a:lnTo>
                  <a:lnTo>
                    <a:pt x="748" y="913"/>
                  </a:lnTo>
                  <a:lnTo>
                    <a:pt x="748" y="916"/>
                  </a:lnTo>
                  <a:lnTo>
                    <a:pt x="746" y="919"/>
                  </a:lnTo>
                  <a:lnTo>
                    <a:pt x="746" y="919"/>
                  </a:lnTo>
                  <a:lnTo>
                    <a:pt x="774" y="973"/>
                  </a:lnTo>
                  <a:lnTo>
                    <a:pt x="802" y="1027"/>
                  </a:lnTo>
                  <a:lnTo>
                    <a:pt x="828" y="1082"/>
                  </a:lnTo>
                  <a:lnTo>
                    <a:pt x="856" y="1137"/>
                  </a:lnTo>
                  <a:lnTo>
                    <a:pt x="856" y="1137"/>
                  </a:lnTo>
                  <a:lnTo>
                    <a:pt x="878" y="1174"/>
                  </a:lnTo>
                  <a:lnTo>
                    <a:pt x="900" y="1214"/>
                  </a:lnTo>
                  <a:lnTo>
                    <a:pt x="920" y="1254"/>
                  </a:lnTo>
                  <a:lnTo>
                    <a:pt x="940" y="1296"/>
                  </a:lnTo>
                  <a:lnTo>
                    <a:pt x="940" y="1296"/>
                  </a:lnTo>
                  <a:lnTo>
                    <a:pt x="945" y="1309"/>
                  </a:lnTo>
                  <a:lnTo>
                    <a:pt x="951" y="1324"/>
                  </a:lnTo>
                  <a:lnTo>
                    <a:pt x="955" y="1329"/>
                  </a:lnTo>
                  <a:lnTo>
                    <a:pt x="960" y="1335"/>
                  </a:lnTo>
                  <a:lnTo>
                    <a:pt x="965" y="1339"/>
                  </a:lnTo>
                  <a:lnTo>
                    <a:pt x="972" y="1340"/>
                  </a:lnTo>
                  <a:lnTo>
                    <a:pt x="972" y="1340"/>
                  </a:lnTo>
                  <a:lnTo>
                    <a:pt x="970" y="1314"/>
                  </a:lnTo>
                  <a:lnTo>
                    <a:pt x="969" y="1289"/>
                  </a:lnTo>
                  <a:lnTo>
                    <a:pt x="965" y="1234"/>
                  </a:lnTo>
                  <a:lnTo>
                    <a:pt x="963" y="1208"/>
                  </a:lnTo>
                  <a:lnTo>
                    <a:pt x="960" y="1183"/>
                  </a:lnTo>
                  <a:lnTo>
                    <a:pt x="956" y="1158"/>
                  </a:lnTo>
                  <a:lnTo>
                    <a:pt x="954" y="1147"/>
                  </a:lnTo>
                  <a:lnTo>
                    <a:pt x="950" y="1137"/>
                  </a:lnTo>
                  <a:lnTo>
                    <a:pt x="950" y="1137"/>
                  </a:lnTo>
                  <a:lnTo>
                    <a:pt x="965" y="1110"/>
                  </a:lnTo>
                  <a:lnTo>
                    <a:pt x="973" y="1095"/>
                  </a:lnTo>
                  <a:lnTo>
                    <a:pt x="980" y="1078"/>
                  </a:lnTo>
                  <a:lnTo>
                    <a:pt x="987" y="1061"/>
                  </a:lnTo>
                  <a:lnTo>
                    <a:pt x="992" y="1044"/>
                  </a:lnTo>
                  <a:lnTo>
                    <a:pt x="994" y="1025"/>
                  </a:lnTo>
                  <a:lnTo>
                    <a:pt x="994" y="1017"/>
                  </a:lnTo>
                  <a:lnTo>
                    <a:pt x="994" y="1008"/>
                  </a:lnTo>
                  <a:lnTo>
                    <a:pt x="994" y="1008"/>
                  </a:lnTo>
                  <a:lnTo>
                    <a:pt x="1000" y="1007"/>
                  </a:lnTo>
                  <a:lnTo>
                    <a:pt x="1004" y="1007"/>
                  </a:lnTo>
                  <a:lnTo>
                    <a:pt x="1009" y="1008"/>
                  </a:lnTo>
                  <a:lnTo>
                    <a:pt x="1013" y="1010"/>
                  </a:lnTo>
                  <a:lnTo>
                    <a:pt x="1017" y="1013"/>
                  </a:lnTo>
                  <a:lnTo>
                    <a:pt x="1020" y="1015"/>
                  </a:lnTo>
                  <a:lnTo>
                    <a:pt x="1026" y="1022"/>
                  </a:lnTo>
                  <a:lnTo>
                    <a:pt x="1032" y="1031"/>
                  </a:lnTo>
                  <a:lnTo>
                    <a:pt x="1037" y="1039"/>
                  </a:lnTo>
                  <a:lnTo>
                    <a:pt x="1041" y="1048"/>
                  </a:lnTo>
                  <a:lnTo>
                    <a:pt x="1046" y="1055"/>
                  </a:lnTo>
                  <a:lnTo>
                    <a:pt x="1046" y="1055"/>
                  </a:lnTo>
                  <a:lnTo>
                    <a:pt x="1061" y="1077"/>
                  </a:lnTo>
                  <a:lnTo>
                    <a:pt x="1076" y="1097"/>
                  </a:lnTo>
                  <a:lnTo>
                    <a:pt x="1084" y="1106"/>
                  </a:lnTo>
                  <a:lnTo>
                    <a:pt x="1094" y="1114"/>
                  </a:lnTo>
                  <a:lnTo>
                    <a:pt x="1104" y="1122"/>
                  </a:lnTo>
                  <a:lnTo>
                    <a:pt x="1114" y="1129"/>
                  </a:lnTo>
                  <a:lnTo>
                    <a:pt x="1114" y="1129"/>
                  </a:lnTo>
                  <a:lnTo>
                    <a:pt x="1113" y="1146"/>
                  </a:lnTo>
                  <a:lnTo>
                    <a:pt x="1112" y="1162"/>
                  </a:lnTo>
                  <a:lnTo>
                    <a:pt x="1113" y="1180"/>
                  </a:lnTo>
                  <a:lnTo>
                    <a:pt x="1114" y="1196"/>
                  </a:lnTo>
                  <a:lnTo>
                    <a:pt x="1117" y="1229"/>
                  </a:lnTo>
                  <a:lnTo>
                    <a:pt x="1117" y="1245"/>
                  </a:lnTo>
                  <a:lnTo>
                    <a:pt x="1117" y="1262"/>
                  </a:lnTo>
                  <a:lnTo>
                    <a:pt x="1117" y="1262"/>
                  </a:lnTo>
                  <a:lnTo>
                    <a:pt x="1126" y="1232"/>
                  </a:lnTo>
                  <a:lnTo>
                    <a:pt x="1137" y="1202"/>
                  </a:lnTo>
                  <a:lnTo>
                    <a:pt x="1158" y="1143"/>
                  </a:lnTo>
                  <a:lnTo>
                    <a:pt x="1181" y="1087"/>
                  </a:lnTo>
                  <a:lnTo>
                    <a:pt x="1201" y="1033"/>
                  </a:lnTo>
                  <a:lnTo>
                    <a:pt x="1201" y="1033"/>
                  </a:lnTo>
                  <a:lnTo>
                    <a:pt x="1204" y="1031"/>
                  </a:lnTo>
                  <a:lnTo>
                    <a:pt x="1208" y="1029"/>
                  </a:lnTo>
                  <a:lnTo>
                    <a:pt x="1218" y="1027"/>
                  </a:lnTo>
                  <a:lnTo>
                    <a:pt x="1228" y="1029"/>
                  </a:lnTo>
                  <a:lnTo>
                    <a:pt x="1238" y="1030"/>
                  </a:lnTo>
                  <a:lnTo>
                    <a:pt x="1248" y="1033"/>
                  </a:lnTo>
                  <a:lnTo>
                    <a:pt x="1259" y="1037"/>
                  </a:lnTo>
                  <a:lnTo>
                    <a:pt x="1275" y="1046"/>
                  </a:lnTo>
                  <a:lnTo>
                    <a:pt x="1275" y="1046"/>
                  </a:lnTo>
                  <a:lnTo>
                    <a:pt x="1274" y="1052"/>
                  </a:lnTo>
                  <a:lnTo>
                    <a:pt x="1274" y="1057"/>
                  </a:lnTo>
                  <a:lnTo>
                    <a:pt x="1274" y="1063"/>
                  </a:lnTo>
                  <a:lnTo>
                    <a:pt x="1275" y="1068"/>
                  </a:lnTo>
                  <a:lnTo>
                    <a:pt x="1277" y="1072"/>
                  </a:lnTo>
                  <a:lnTo>
                    <a:pt x="1279" y="1077"/>
                  </a:lnTo>
                  <a:lnTo>
                    <a:pt x="1286" y="1083"/>
                  </a:lnTo>
                  <a:lnTo>
                    <a:pt x="1293" y="1090"/>
                  </a:lnTo>
                  <a:lnTo>
                    <a:pt x="1302" y="1095"/>
                  </a:lnTo>
                  <a:lnTo>
                    <a:pt x="1319" y="1105"/>
                  </a:lnTo>
                  <a:lnTo>
                    <a:pt x="1319" y="1105"/>
                  </a:lnTo>
                  <a:lnTo>
                    <a:pt x="1319" y="1116"/>
                  </a:lnTo>
                  <a:lnTo>
                    <a:pt x="1318" y="1128"/>
                  </a:lnTo>
                  <a:lnTo>
                    <a:pt x="1314" y="1140"/>
                  </a:lnTo>
                  <a:lnTo>
                    <a:pt x="1312" y="1151"/>
                  </a:lnTo>
                  <a:lnTo>
                    <a:pt x="1304" y="1172"/>
                  </a:lnTo>
                  <a:lnTo>
                    <a:pt x="1296" y="1193"/>
                  </a:lnTo>
                  <a:lnTo>
                    <a:pt x="1289" y="1214"/>
                  </a:lnTo>
                  <a:lnTo>
                    <a:pt x="1286" y="1225"/>
                  </a:lnTo>
                  <a:lnTo>
                    <a:pt x="1283" y="1235"/>
                  </a:lnTo>
                  <a:lnTo>
                    <a:pt x="1282" y="1246"/>
                  </a:lnTo>
                  <a:lnTo>
                    <a:pt x="1282" y="1258"/>
                  </a:lnTo>
                  <a:lnTo>
                    <a:pt x="1283" y="1269"/>
                  </a:lnTo>
                  <a:lnTo>
                    <a:pt x="1287" y="1281"/>
                  </a:lnTo>
                  <a:lnTo>
                    <a:pt x="1287" y="1281"/>
                  </a:lnTo>
                  <a:lnTo>
                    <a:pt x="1286" y="1289"/>
                  </a:lnTo>
                  <a:lnTo>
                    <a:pt x="1283" y="1294"/>
                  </a:lnTo>
                  <a:lnTo>
                    <a:pt x="1280" y="1301"/>
                  </a:lnTo>
                  <a:lnTo>
                    <a:pt x="1276" y="1305"/>
                  </a:lnTo>
                  <a:lnTo>
                    <a:pt x="1272" y="1309"/>
                  </a:lnTo>
                  <a:lnTo>
                    <a:pt x="1266" y="1312"/>
                  </a:lnTo>
                  <a:lnTo>
                    <a:pt x="1262" y="1316"/>
                  </a:lnTo>
                  <a:lnTo>
                    <a:pt x="1257" y="1317"/>
                  </a:lnTo>
                  <a:lnTo>
                    <a:pt x="1251" y="1318"/>
                  </a:lnTo>
                  <a:lnTo>
                    <a:pt x="1246" y="1318"/>
                  </a:lnTo>
                  <a:lnTo>
                    <a:pt x="1242" y="1316"/>
                  </a:lnTo>
                  <a:lnTo>
                    <a:pt x="1237" y="1313"/>
                  </a:lnTo>
                  <a:lnTo>
                    <a:pt x="1234" y="1310"/>
                  </a:lnTo>
                  <a:lnTo>
                    <a:pt x="1232" y="1305"/>
                  </a:lnTo>
                  <a:lnTo>
                    <a:pt x="1231" y="1298"/>
                  </a:lnTo>
                  <a:lnTo>
                    <a:pt x="1230" y="1291"/>
                  </a:lnTo>
                  <a:lnTo>
                    <a:pt x="1230" y="1291"/>
                  </a:lnTo>
                  <a:lnTo>
                    <a:pt x="1223" y="1312"/>
                  </a:lnTo>
                  <a:lnTo>
                    <a:pt x="1217" y="1333"/>
                  </a:lnTo>
                  <a:lnTo>
                    <a:pt x="1208" y="1352"/>
                  </a:lnTo>
                  <a:lnTo>
                    <a:pt x="1204" y="1362"/>
                  </a:lnTo>
                  <a:lnTo>
                    <a:pt x="1199" y="1370"/>
                  </a:lnTo>
                  <a:lnTo>
                    <a:pt x="1199" y="1370"/>
                  </a:lnTo>
                  <a:lnTo>
                    <a:pt x="1203" y="1373"/>
                  </a:lnTo>
                  <a:lnTo>
                    <a:pt x="1207" y="1379"/>
                  </a:lnTo>
                  <a:lnTo>
                    <a:pt x="1210" y="1384"/>
                  </a:lnTo>
                  <a:lnTo>
                    <a:pt x="1211" y="1390"/>
                  </a:lnTo>
                  <a:lnTo>
                    <a:pt x="1212" y="1397"/>
                  </a:lnTo>
                  <a:lnTo>
                    <a:pt x="1212" y="1404"/>
                  </a:lnTo>
                  <a:lnTo>
                    <a:pt x="1208" y="1419"/>
                  </a:lnTo>
                  <a:lnTo>
                    <a:pt x="1204" y="1435"/>
                  </a:lnTo>
                  <a:lnTo>
                    <a:pt x="1200" y="1453"/>
                  </a:lnTo>
                  <a:lnTo>
                    <a:pt x="1196" y="1469"/>
                  </a:lnTo>
                  <a:lnTo>
                    <a:pt x="1193" y="1483"/>
                  </a:lnTo>
                  <a:lnTo>
                    <a:pt x="1193" y="1483"/>
                  </a:lnTo>
                  <a:lnTo>
                    <a:pt x="1192" y="1503"/>
                  </a:lnTo>
                  <a:lnTo>
                    <a:pt x="1193" y="1523"/>
                  </a:lnTo>
                  <a:lnTo>
                    <a:pt x="1193" y="1544"/>
                  </a:lnTo>
                  <a:lnTo>
                    <a:pt x="1193" y="1564"/>
                  </a:lnTo>
                  <a:lnTo>
                    <a:pt x="1193" y="1564"/>
                  </a:lnTo>
                  <a:lnTo>
                    <a:pt x="1188" y="1625"/>
                  </a:lnTo>
                  <a:lnTo>
                    <a:pt x="1182" y="1684"/>
                  </a:lnTo>
                  <a:lnTo>
                    <a:pt x="1169" y="1791"/>
                  </a:lnTo>
                  <a:lnTo>
                    <a:pt x="1169" y="1791"/>
                  </a:lnTo>
                  <a:lnTo>
                    <a:pt x="1159" y="1797"/>
                  </a:lnTo>
                  <a:lnTo>
                    <a:pt x="1147" y="1804"/>
                  </a:lnTo>
                  <a:lnTo>
                    <a:pt x="1137" y="1809"/>
                  </a:lnTo>
                  <a:lnTo>
                    <a:pt x="1124" y="1814"/>
                  </a:lnTo>
                  <a:lnTo>
                    <a:pt x="1111" y="1819"/>
                  </a:lnTo>
                  <a:lnTo>
                    <a:pt x="1098" y="1822"/>
                  </a:lnTo>
                  <a:lnTo>
                    <a:pt x="1071" y="1827"/>
                  </a:lnTo>
                  <a:lnTo>
                    <a:pt x="1044" y="1831"/>
                  </a:lnTo>
                  <a:lnTo>
                    <a:pt x="1017" y="1832"/>
                  </a:lnTo>
                  <a:lnTo>
                    <a:pt x="991" y="1832"/>
                  </a:lnTo>
                  <a:lnTo>
                    <a:pt x="968" y="1829"/>
                  </a:lnTo>
                  <a:lnTo>
                    <a:pt x="968" y="1829"/>
                  </a:lnTo>
                  <a:close/>
                  <a:moveTo>
                    <a:pt x="23" y="735"/>
                  </a:moveTo>
                  <a:lnTo>
                    <a:pt x="23" y="735"/>
                  </a:lnTo>
                  <a:lnTo>
                    <a:pt x="22" y="743"/>
                  </a:lnTo>
                  <a:lnTo>
                    <a:pt x="24" y="752"/>
                  </a:lnTo>
                  <a:lnTo>
                    <a:pt x="26" y="764"/>
                  </a:lnTo>
                  <a:lnTo>
                    <a:pt x="31" y="775"/>
                  </a:lnTo>
                  <a:lnTo>
                    <a:pt x="39" y="796"/>
                  </a:lnTo>
                  <a:lnTo>
                    <a:pt x="44" y="804"/>
                  </a:lnTo>
                  <a:lnTo>
                    <a:pt x="48" y="809"/>
                  </a:lnTo>
                  <a:lnTo>
                    <a:pt x="48" y="809"/>
                  </a:lnTo>
                  <a:lnTo>
                    <a:pt x="60" y="820"/>
                  </a:lnTo>
                  <a:lnTo>
                    <a:pt x="77" y="832"/>
                  </a:lnTo>
                  <a:lnTo>
                    <a:pt x="77" y="832"/>
                  </a:lnTo>
                  <a:lnTo>
                    <a:pt x="88" y="837"/>
                  </a:lnTo>
                  <a:lnTo>
                    <a:pt x="100" y="841"/>
                  </a:lnTo>
                  <a:lnTo>
                    <a:pt x="112" y="843"/>
                  </a:lnTo>
                  <a:lnTo>
                    <a:pt x="125" y="844"/>
                  </a:lnTo>
                  <a:lnTo>
                    <a:pt x="137" y="844"/>
                  </a:lnTo>
                  <a:lnTo>
                    <a:pt x="148" y="842"/>
                  </a:lnTo>
                  <a:lnTo>
                    <a:pt x="160" y="839"/>
                  </a:lnTo>
                  <a:lnTo>
                    <a:pt x="172" y="835"/>
                  </a:lnTo>
                  <a:lnTo>
                    <a:pt x="183" y="830"/>
                  </a:lnTo>
                  <a:lnTo>
                    <a:pt x="192" y="824"/>
                  </a:lnTo>
                  <a:lnTo>
                    <a:pt x="201" y="818"/>
                  </a:lnTo>
                  <a:lnTo>
                    <a:pt x="208" y="810"/>
                  </a:lnTo>
                  <a:lnTo>
                    <a:pt x="215" y="803"/>
                  </a:lnTo>
                  <a:lnTo>
                    <a:pt x="220" y="794"/>
                  </a:lnTo>
                  <a:lnTo>
                    <a:pt x="223" y="786"/>
                  </a:lnTo>
                  <a:lnTo>
                    <a:pt x="224" y="777"/>
                  </a:lnTo>
                  <a:lnTo>
                    <a:pt x="224" y="777"/>
                  </a:lnTo>
                  <a:lnTo>
                    <a:pt x="232" y="777"/>
                  </a:lnTo>
                  <a:lnTo>
                    <a:pt x="232" y="777"/>
                  </a:lnTo>
                  <a:lnTo>
                    <a:pt x="232" y="773"/>
                  </a:lnTo>
                  <a:lnTo>
                    <a:pt x="233" y="768"/>
                  </a:lnTo>
                  <a:lnTo>
                    <a:pt x="232" y="757"/>
                  </a:lnTo>
                  <a:lnTo>
                    <a:pt x="230" y="743"/>
                  </a:lnTo>
                  <a:lnTo>
                    <a:pt x="230" y="743"/>
                  </a:lnTo>
                  <a:lnTo>
                    <a:pt x="230" y="732"/>
                  </a:lnTo>
                  <a:lnTo>
                    <a:pt x="229" y="723"/>
                  </a:lnTo>
                  <a:lnTo>
                    <a:pt x="227" y="715"/>
                  </a:lnTo>
                  <a:lnTo>
                    <a:pt x="223" y="707"/>
                  </a:lnTo>
                  <a:lnTo>
                    <a:pt x="214" y="691"/>
                  </a:lnTo>
                  <a:lnTo>
                    <a:pt x="202" y="674"/>
                  </a:lnTo>
                  <a:lnTo>
                    <a:pt x="202" y="674"/>
                  </a:lnTo>
                  <a:lnTo>
                    <a:pt x="194" y="670"/>
                  </a:lnTo>
                  <a:lnTo>
                    <a:pt x="186" y="668"/>
                  </a:lnTo>
                  <a:lnTo>
                    <a:pt x="167" y="662"/>
                  </a:lnTo>
                  <a:lnTo>
                    <a:pt x="145" y="657"/>
                  </a:lnTo>
                  <a:lnTo>
                    <a:pt x="135" y="654"/>
                  </a:lnTo>
                  <a:lnTo>
                    <a:pt x="124" y="650"/>
                  </a:lnTo>
                  <a:lnTo>
                    <a:pt x="124" y="650"/>
                  </a:lnTo>
                  <a:lnTo>
                    <a:pt x="109" y="651"/>
                  </a:lnTo>
                  <a:lnTo>
                    <a:pt x="94" y="655"/>
                  </a:lnTo>
                  <a:lnTo>
                    <a:pt x="79" y="660"/>
                  </a:lnTo>
                  <a:lnTo>
                    <a:pt x="65" y="668"/>
                  </a:lnTo>
                  <a:lnTo>
                    <a:pt x="52" y="676"/>
                  </a:lnTo>
                  <a:lnTo>
                    <a:pt x="41" y="686"/>
                  </a:lnTo>
                  <a:lnTo>
                    <a:pt x="37" y="692"/>
                  </a:lnTo>
                  <a:lnTo>
                    <a:pt x="33" y="698"/>
                  </a:lnTo>
                  <a:lnTo>
                    <a:pt x="30" y="704"/>
                  </a:lnTo>
                  <a:lnTo>
                    <a:pt x="27" y="711"/>
                  </a:lnTo>
                  <a:lnTo>
                    <a:pt x="27" y="711"/>
                  </a:lnTo>
                  <a:lnTo>
                    <a:pt x="32" y="712"/>
                  </a:lnTo>
                  <a:lnTo>
                    <a:pt x="33" y="713"/>
                  </a:lnTo>
                  <a:lnTo>
                    <a:pt x="33" y="716"/>
                  </a:lnTo>
                  <a:lnTo>
                    <a:pt x="33" y="716"/>
                  </a:lnTo>
                  <a:lnTo>
                    <a:pt x="29" y="716"/>
                  </a:lnTo>
                  <a:lnTo>
                    <a:pt x="25" y="718"/>
                  </a:lnTo>
                  <a:lnTo>
                    <a:pt x="25" y="718"/>
                  </a:lnTo>
                  <a:lnTo>
                    <a:pt x="27" y="721"/>
                  </a:lnTo>
                  <a:lnTo>
                    <a:pt x="27" y="724"/>
                  </a:lnTo>
                  <a:lnTo>
                    <a:pt x="27" y="727"/>
                  </a:lnTo>
                  <a:lnTo>
                    <a:pt x="26" y="729"/>
                  </a:lnTo>
                  <a:lnTo>
                    <a:pt x="24" y="733"/>
                  </a:lnTo>
                  <a:lnTo>
                    <a:pt x="23" y="735"/>
                  </a:lnTo>
                  <a:lnTo>
                    <a:pt x="23" y="735"/>
                  </a:lnTo>
                  <a:close/>
                  <a:moveTo>
                    <a:pt x="1247" y="91"/>
                  </a:moveTo>
                  <a:lnTo>
                    <a:pt x="1247" y="91"/>
                  </a:lnTo>
                  <a:lnTo>
                    <a:pt x="1234" y="73"/>
                  </a:lnTo>
                  <a:lnTo>
                    <a:pt x="1221" y="56"/>
                  </a:lnTo>
                  <a:lnTo>
                    <a:pt x="1215" y="49"/>
                  </a:lnTo>
                  <a:lnTo>
                    <a:pt x="1207" y="41"/>
                  </a:lnTo>
                  <a:lnTo>
                    <a:pt x="1200" y="35"/>
                  </a:lnTo>
                  <a:lnTo>
                    <a:pt x="1191" y="30"/>
                  </a:lnTo>
                  <a:lnTo>
                    <a:pt x="1191" y="30"/>
                  </a:lnTo>
                  <a:lnTo>
                    <a:pt x="1184" y="26"/>
                  </a:lnTo>
                  <a:lnTo>
                    <a:pt x="1176" y="23"/>
                  </a:lnTo>
                  <a:lnTo>
                    <a:pt x="1170" y="21"/>
                  </a:lnTo>
                  <a:lnTo>
                    <a:pt x="1163" y="20"/>
                  </a:lnTo>
                  <a:lnTo>
                    <a:pt x="1150" y="19"/>
                  </a:lnTo>
                  <a:lnTo>
                    <a:pt x="1137" y="21"/>
                  </a:lnTo>
                  <a:lnTo>
                    <a:pt x="1124" y="23"/>
                  </a:lnTo>
                  <a:lnTo>
                    <a:pt x="1111" y="27"/>
                  </a:lnTo>
                  <a:lnTo>
                    <a:pt x="1085" y="37"/>
                  </a:lnTo>
                  <a:lnTo>
                    <a:pt x="1085" y="37"/>
                  </a:lnTo>
                  <a:lnTo>
                    <a:pt x="1059" y="46"/>
                  </a:lnTo>
                  <a:lnTo>
                    <a:pt x="1032" y="53"/>
                  </a:lnTo>
                  <a:lnTo>
                    <a:pt x="1007" y="62"/>
                  </a:lnTo>
                  <a:lnTo>
                    <a:pt x="996" y="67"/>
                  </a:lnTo>
                  <a:lnTo>
                    <a:pt x="986" y="72"/>
                  </a:lnTo>
                  <a:lnTo>
                    <a:pt x="976" y="78"/>
                  </a:lnTo>
                  <a:lnTo>
                    <a:pt x="968" y="85"/>
                  </a:lnTo>
                  <a:lnTo>
                    <a:pt x="960" y="93"/>
                  </a:lnTo>
                  <a:lnTo>
                    <a:pt x="953" y="102"/>
                  </a:lnTo>
                  <a:lnTo>
                    <a:pt x="947" y="112"/>
                  </a:lnTo>
                  <a:lnTo>
                    <a:pt x="944" y="124"/>
                  </a:lnTo>
                  <a:lnTo>
                    <a:pt x="941" y="138"/>
                  </a:lnTo>
                  <a:lnTo>
                    <a:pt x="940" y="153"/>
                  </a:lnTo>
                  <a:lnTo>
                    <a:pt x="940" y="153"/>
                  </a:lnTo>
                  <a:lnTo>
                    <a:pt x="941" y="177"/>
                  </a:lnTo>
                  <a:lnTo>
                    <a:pt x="943" y="204"/>
                  </a:lnTo>
                  <a:lnTo>
                    <a:pt x="946" y="231"/>
                  </a:lnTo>
                  <a:lnTo>
                    <a:pt x="950" y="258"/>
                  </a:lnTo>
                  <a:lnTo>
                    <a:pt x="958" y="311"/>
                  </a:lnTo>
                  <a:lnTo>
                    <a:pt x="961" y="336"/>
                  </a:lnTo>
                  <a:lnTo>
                    <a:pt x="962" y="359"/>
                  </a:lnTo>
                  <a:lnTo>
                    <a:pt x="962" y="359"/>
                  </a:lnTo>
                  <a:lnTo>
                    <a:pt x="976" y="340"/>
                  </a:lnTo>
                  <a:lnTo>
                    <a:pt x="992" y="323"/>
                  </a:lnTo>
                  <a:lnTo>
                    <a:pt x="1009" y="307"/>
                  </a:lnTo>
                  <a:lnTo>
                    <a:pt x="1027" y="293"/>
                  </a:lnTo>
                  <a:lnTo>
                    <a:pt x="1048" y="280"/>
                  </a:lnTo>
                  <a:lnTo>
                    <a:pt x="1068" y="269"/>
                  </a:lnTo>
                  <a:lnTo>
                    <a:pt x="1091" y="259"/>
                  </a:lnTo>
                  <a:lnTo>
                    <a:pt x="1113" y="249"/>
                  </a:lnTo>
                  <a:lnTo>
                    <a:pt x="1137" y="242"/>
                  </a:lnTo>
                  <a:lnTo>
                    <a:pt x="1162" y="234"/>
                  </a:lnTo>
                  <a:lnTo>
                    <a:pt x="1188" y="228"/>
                  </a:lnTo>
                  <a:lnTo>
                    <a:pt x="1214" y="222"/>
                  </a:lnTo>
                  <a:lnTo>
                    <a:pt x="1242" y="218"/>
                  </a:lnTo>
                  <a:lnTo>
                    <a:pt x="1269" y="214"/>
                  </a:lnTo>
                  <a:lnTo>
                    <a:pt x="1326" y="206"/>
                  </a:lnTo>
                  <a:lnTo>
                    <a:pt x="1326" y="206"/>
                  </a:lnTo>
                  <a:lnTo>
                    <a:pt x="1319" y="191"/>
                  </a:lnTo>
                  <a:lnTo>
                    <a:pt x="1310" y="176"/>
                  </a:lnTo>
                  <a:lnTo>
                    <a:pt x="1301" y="160"/>
                  </a:lnTo>
                  <a:lnTo>
                    <a:pt x="1290" y="146"/>
                  </a:lnTo>
                  <a:lnTo>
                    <a:pt x="1268" y="117"/>
                  </a:lnTo>
                  <a:lnTo>
                    <a:pt x="1247" y="91"/>
                  </a:lnTo>
                  <a:lnTo>
                    <a:pt x="1247" y="91"/>
                  </a:lnTo>
                  <a:close/>
                  <a:moveTo>
                    <a:pt x="1449" y="263"/>
                  </a:moveTo>
                  <a:lnTo>
                    <a:pt x="1449" y="263"/>
                  </a:lnTo>
                  <a:lnTo>
                    <a:pt x="1441" y="262"/>
                  </a:lnTo>
                  <a:lnTo>
                    <a:pt x="1431" y="261"/>
                  </a:lnTo>
                  <a:lnTo>
                    <a:pt x="1422" y="260"/>
                  </a:lnTo>
                  <a:lnTo>
                    <a:pt x="1412" y="259"/>
                  </a:lnTo>
                  <a:lnTo>
                    <a:pt x="1412" y="259"/>
                  </a:lnTo>
                  <a:lnTo>
                    <a:pt x="1386" y="250"/>
                  </a:lnTo>
                  <a:lnTo>
                    <a:pt x="1360" y="241"/>
                  </a:lnTo>
                  <a:lnTo>
                    <a:pt x="1347" y="237"/>
                  </a:lnTo>
                  <a:lnTo>
                    <a:pt x="1334" y="234"/>
                  </a:lnTo>
                  <a:lnTo>
                    <a:pt x="1321" y="232"/>
                  </a:lnTo>
                  <a:lnTo>
                    <a:pt x="1309" y="231"/>
                  </a:lnTo>
                  <a:lnTo>
                    <a:pt x="1309" y="231"/>
                  </a:lnTo>
                  <a:lnTo>
                    <a:pt x="1290" y="232"/>
                  </a:lnTo>
                  <a:lnTo>
                    <a:pt x="1269" y="234"/>
                  </a:lnTo>
                  <a:lnTo>
                    <a:pt x="1249" y="237"/>
                  </a:lnTo>
                  <a:lnTo>
                    <a:pt x="1229" y="241"/>
                  </a:lnTo>
                  <a:lnTo>
                    <a:pt x="1189" y="249"/>
                  </a:lnTo>
                  <a:lnTo>
                    <a:pt x="1154" y="259"/>
                  </a:lnTo>
                  <a:lnTo>
                    <a:pt x="1154" y="259"/>
                  </a:lnTo>
                  <a:lnTo>
                    <a:pt x="1131" y="265"/>
                  </a:lnTo>
                  <a:lnTo>
                    <a:pt x="1110" y="275"/>
                  </a:lnTo>
                  <a:lnTo>
                    <a:pt x="1089" y="284"/>
                  </a:lnTo>
                  <a:lnTo>
                    <a:pt x="1069" y="296"/>
                  </a:lnTo>
                  <a:lnTo>
                    <a:pt x="1050" y="308"/>
                  </a:lnTo>
                  <a:lnTo>
                    <a:pt x="1033" y="321"/>
                  </a:lnTo>
                  <a:lnTo>
                    <a:pt x="1016" y="335"/>
                  </a:lnTo>
                  <a:lnTo>
                    <a:pt x="1002" y="350"/>
                  </a:lnTo>
                  <a:lnTo>
                    <a:pt x="1002" y="350"/>
                  </a:lnTo>
                  <a:lnTo>
                    <a:pt x="995" y="355"/>
                  </a:lnTo>
                  <a:lnTo>
                    <a:pt x="990" y="359"/>
                  </a:lnTo>
                  <a:lnTo>
                    <a:pt x="985" y="365"/>
                  </a:lnTo>
                  <a:lnTo>
                    <a:pt x="979" y="369"/>
                  </a:lnTo>
                  <a:lnTo>
                    <a:pt x="979" y="369"/>
                  </a:lnTo>
                  <a:lnTo>
                    <a:pt x="969" y="382"/>
                  </a:lnTo>
                  <a:lnTo>
                    <a:pt x="960" y="397"/>
                  </a:lnTo>
                  <a:lnTo>
                    <a:pt x="953" y="412"/>
                  </a:lnTo>
                  <a:lnTo>
                    <a:pt x="945" y="429"/>
                  </a:lnTo>
                  <a:lnTo>
                    <a:pt x="933" y="462"/>
                  </a:lnTo>
                  <a:lnTo>
                    <a:pt x="927" y="479"/>
                  </a:lnTo>
                  <a:lnTo>
                    <a:pt x="920" y="496"/>
                  </a:lnTo>
                  <a:lnTo>
                    <a:pt x="920" y="496"/>
                  </a:lnTo>
                  <a:lnTo>
                    <a:pt x="912" y="517"/>
                  </a:lnTo>
                  <a:lnTo>
                    <a:pt x="901" y="536"/>
                  </a:lnTo>
                  <a:lnTo>
                    <a:pt x="892" y="555"/>
                  </a:lnTo>
                  <a:lnTo>
                    <a:pt x="884" y="576"/>
                  </a:lnTo>
                  <a:lnTo>
                    <a:pt x="884" y="576"/>
                  </a:lnTo>
                  <a:lnTo>
                    <a:pt x="878" y="594"/>
                  </a:lnTo>
                  <a:lnTo>
                    <a:pt x="874" y="612"/>
                  </a:lnTo>
                  <a:lnTo>
                    <a:pt x="870" y="631"/>
                  </a:lnTo>
                  <a:lnTo>
                    <a:pt x="866" y="650"/>
                  </a:lnTo>
                  <a:lnTo>
                    <a:pt x="866" y="650"/>
                  </a:lnTo>
                  <a:lnTo>
                    <a:pt x="860" y="673"/>
                  </a:lnTo>
                  <a:lnTo>
                    <a:pt x="855" y="698"/>
                  </a:lnTo>
                  <a:lnTo>
                    <a:pt x="851" y="722"/>
                  </a:lnTo>
                  <a:lnTo>
                    <a:pt x="848" y="748"/>
                  </a:lnTo>
                  <a:lnTo>
                    <a:pt x="845" y="774"/>
                  </a:lnTo>
                  <a:lnTo>
                    <a:pt x="844" y="801"/>
                  </a:lnTo>
                  <a:lnTo>
                    <a:pt x="845" y="829"/>
                  </a:lnTo>
                  <a:lnTo>
                    <a:pt x="849" y="858"/>
                  </a:lnTo>
                  <a:lnTo>
                    <a:pt x="849" y="858"/>
                  </a:lnTo>
                  <a:lnTo>
                    <a:pt x="849" y="852"/>
                  </a:lnTo>
                  <a:lnTo>
                    <a:pt x="850" y="847"/>
                  </a:lnTo>
                  <a:lnTo>
                    <a:pt x="852" y="842"/>
                  </a:lnTo>
                  <a:lnTo>
                    <a:pt x="854" y="839"/>
                  </a:lnTo>
                  <a:lnTo>
                    <a:pt x="858" y="832"/>
                  </a:lnTo>
                  <a:lnTo>
                    <a:pt x="860" y="826"/>
                  </a:lnTo>
                  <a:lnTo>
                    <a:pt x="862" y="822"/>
                  </a:lnTo>
                  <a:lnTo>
                    <a:pt x="862" y="822"/>
                  </a:lnTo>
                  <a:lnTo>
                    <a:pt x="880" y="805"/>
                  </a:lnTo>
                  <a:lnTo>
                    <a:pt x="897" y="788"/>
                  </a:lnTo>
                  <a:lnTo>
                    <a:pt x="931" y="751"/>
                  </a:lnTo>
                  <a:lnTo>
                    <a:pt x="948" y="733"/>
                  </a:lnTo>
                  <a:lnTo>
                    <a:pt x="965" y="715"/>
                  </a:lnTo>
                  <a:lnTo>
                    <a:pt x="984" y="697"/>
                  </a:lnTo>
                  <a:lnTo>
                    <a:pt x="1004" y="678"/>
                  </a:lnTo>
                  <a:lnTo>
                    <a:pt x="1004" y="678"/>
                  </a:lnTo>
                  <a:lnTo>
                    <a:pt x="1024" y="663"/>
                  </a:lnTo>
                  <a:lnTo>
                    <a:pt x="1045" y="648"/>
                  </a:lnTo>
                  <a:lnTo>
                    <a:pt x="1065" y="635"/>
                  </a:lnTo>
                  <a:lnTo>
                    <a:pt x="1086" y="621"/>
                  </a:lnTo>
                  <a:lnTo>
                    <a:pt x="1131" y="594"/>
                  </a:lnTo>
                  <a:lnTo>
                    <a:pt x="1178" y="568"/>
                  </a:lnTo>
                  <a:lnTo>
                    <a:pt x="1178" y="568"/>
                  </a:lnTo>
                  <a:lnTo>
                    <a:pt x="1208" y="552"/>
                  </a:lnTo>
                  <a:lnTo>
                    <a:pt x="1241" y="536"/>
                  </a:lnTo>
                  <a:lnTo>
                    <a:pt x="1272" y="521"/>
                  </a:lnTo>
                  <a:lnTo>
                    <a:pt x="1305" y="506"/>
                  </a:lnTo>
                  <a:lnTo>
                    <a:pt x="1338" y="492"/>
                  </a:lnTo>
                  <a:lnTo>
                    <a:pt x="1372" y="480"/>
                  </a:lnTo>
                  <a:lnTo>
                    <a:pt x="1407" y="469"/>
                  </a:lnTo>
                  <a:lnTo>
                    <a:pt x="1441" y="458"/>
                  </a:lnTo>
                  <a:lnTo>
                    <a:pt x="1476" y="449"/>
                  </a:lnTo>
                  <a:lnTo>
                    <a:pt x="1513" y="442"/>
                  </a:lnTo>
                  <a:lnTo>
                    <a:pt x="1548" y="436"/>
                  </a:lnTo>
                  <a:lnTo>
                    <a:pt x="1584" y="432"/>
                  </a:lnTo>
                  <a:lnTo>
                    <a:pt x="1621" y="430"/>
                  </a:lnTo>
                  <a:lnTo>
                    <a:pt x="1657" y="430"/>
                  </a:lnTo>
                  <a:lnTo>
                    <a:pt x="1693" y="433"/>
                  </a:lnTo>
                  <a:lnTo>
                    <a:pt x="1730" y="438"/>
                  </a:lnTo>
                  <a:lnTo>
                    <a:pt x="1730" y="438"/>
                  </a:lnTo>
                  <a:lnTo>
                    <a:pt x="1702" y="410"/>
                  </a:lnTo>
                  <a:lnTo>
                    <a:pt x="1673" y="382"/>
                  </a:lnTo>
                  <a:lnTo>
                    <a:pt x="1657" y="369"/>
                  </a:lnTo>
                  <a:lnTo>
                    <a:pt x="1642" y="356"/>
                  </a:lnTo>
                  <a:lnTo>
                    <a:pt x="1625" y="344"/>
                  </a:lnTo>
                  <a:lnTo>
                    <a:pt x="1608" y="333"/>
                  </a:lnTo>
                  <a:lnTo>
                    <a:pt x="1591" y="322"/>
                  </a:lnTo>
                  <a:lnTo>
                    <a:pt x="1572" y="311"/>
                  </a:lnTo>
                  <a:lnTo>
                    <a:pt x="1553" y="302"/>
                  </a:lnTo>
                  <a:lnTo>
                    <a:pt x="1534" y="292"/>
                  </a:lnTo>
                  <a:lnTo>
                    <a:pt x="1514" y="283"/>
                  </a:lnTo>
                  <a:lnTo>
                    <a:pt x="1493" y="276"/>
                  </a:lnTo>
                  <a:lnTo>
                    <a:pt x="1472" y="269"/>
                  </a:lnTo>
                  <a:lnTo>
                    <a:pt x="1449" y="263"/>
                  </a:lnTo>
                  <a:lnTo>
                    <a:pt x="1449" y="263"/>
                  </a:lnTo>
                  <a:close/>
                  <a:moveTo>
                    <a:pt x="869" y="426"/>
                  </a:moveTo>
                  <a:lnTo>
                    <a:pt x="869" y="426"/>
                  </a:lnTo>
                  <a:lnTo>
                    <a:pt x="875" y="429"/>
                  </a:lnTo>
                  <a:lnTo>
                    <a:pt x="881" y="433"/>
                  </a:lnTo>
                  <a:lnTo>
                    <a:pt x="888" y="440"/>
                  </a:lnTo>
                  <a:lnTo>
                    <a:pt x="892" y="444"/>
                  </a:lnTo>
                  <a:lnTo>
                    <a:pt x="897" y="446"/>
                  </a:lnTo>
                  <a:lnTo>
                    <a:pt x="902" y="449"/>
                  </a:lnTo>
                  <a:lnTo>
                    <a:pt x="911" y="453"/>
                  </a:lnTo>
                  <a:lnTo>
                    <a:pt x="911" y="453"/>
                  </a:lnTo>
                  <a:lnTo>
                    <a:pt x="913" y="449"/>
                  </a:lnTo>
                  <a:lnTo>
                    <a:pt x="915" y="445"/>
                  </a:lnTo>
                  <a:lnTo>
                    <a:pt x="918" y="438"/>
                  </a:lnTo>
                  <a:lnTo>
                    <a:pt x="919" y="430"/>
                  </a:lnTo>
                  <a:lnTo>
                    <a:pt x="923" y="423"/>
                  </a:lnTo>
                  <a:lnTo>
                    <a:pt x="923" y="423"/>
                  </a:lnTo>
                  <a:lnTo>
                    <a:pt x="915" y="418"/>
                  </a:lnTo>
                  <a:lnTo>
                    <a:pt x="908" y="413"/>
                  </a:lnTo>
                  <a:lnTo>
                    <a:pt x="901" y="406"/>
                  </a:lnTo>
                  <a:lnTo>
                    <a:pt x="897" y="400"/>
                  </a:lnTo>
                  <a:lnTo>
                    <a:pt x="894" y="393"/>
                  </a:lnTo>
                  <a:lnTo>
                    <a:pt x="892" y="385"/>
                  </a:lnTo>
                  <a:lnTo>
                    <a:pt x="890" y="376"/>
                  </a:lnTo>
                  <a:lnTo>
                    <a:pt x="890" y="369"/>
                  </a:lnTo>
                  <a:lnTo>
                    <a:pt x="892" y="362"/>
                  </a:lnTo>
                  <a:lnTo>
                    <a:pt x="895" y="354"/>
                  </a:lnTo>
                  <a:lnTo>
                    <a:pt x="899" y="348"/>
                  </a:lnTo>
                  <a:lnTo>
                    <a:pt x="904" y="341"/>
                  </a:lnTo>
                  <a:lnTo>
                    <a:pt x="912" y="336"/>
                  </a:lnTo>
                  <a:lnTo>
                    <a:pt x="919" y="332"/>
                  </a:lnTo>
                  <a:lnTo>
                    <a:pt x="929" y="328"/>
                  </a:lnTo>
                  <a:lnTo>
                    <a:pt x="940" y="327"/>
                  </a:lnTo>
                  <a:lnTo>
                    <a:pt x="940" y="327"/>
                  </a:lnTo>
                  <a:lnTo>
                    <a:pt x="939" y="322"/>
                  </a:lnTo>
                  <a:lnTo>
                    <a:pt x="938" y="317"/>
                  </a:lnTo>
                  <a:lnTo>
                    <a:pt x="938" y="306"/>
                  </a:lnTo>
                  <a:lnTo>
                    <a:pt x="936" y="296"/>
                  </a:lnTo>
                  <a:lnTo>
                    <a:pt x="934" y="293"/>
                  </a:lnTo>
                  <a:lnTo>
                    <a:pt x="932" y="290"/>
                  </a:lnTo>
                  <a:lnTo>
                    <a:pt x="932" y="290"/>
                  </a:lnTo>
                  <a:lnTo>
                    <a:pt x="923" y="293"/>
                  </a:lnTo>
                  <a:lnTo>
                    <a:pt x="912" y="297"/>
                  </a:lnTo>
                  <a:lnTo>
                    <a:pt x="903" y="302"/>
                  </a:lnTo>
                  <a:lnTo>
                    <a:pt x="895" y="308"/>
                  </a:lnTo>
                  <a:lnTo>
                    <a:pt x="888" y="314"/>
                  </a:lnTo>
                  <a:lnTo>
                    <a:pt x="882" y="321"/>
                  </a:lnTo>
                  <a:lnTo>
                    <a:pt x="875" y="329"/>
                  </a:lnTo>
                  <a:lnTo>
                    <a:pt x="871" y="338"/>
                  </a:lnTo>
                  <a:lnTo>
                    <a:pt x="868" y="348"/>
                  </a:lnTo>
                  <a:lnTo>
                    <a:pt x="865" y="357"/>
                  </a:lnTo>
                  <a:lnTo>
                    <a:pt x="863" y="367"/>
                  </a:lnTo>
                  <a:lnTo>
                    <a:pt x="863" y="378"/>
                  </a:lnTo>
                  <a:lnTo>
                    <a:pt x="863" y="389"/>
                  </a:lnTo>
                  <a:lnTo>
                    <a:pt x="864" y="401"/>
                  </a:lnTo>
                  <a:lnTo>
                    <a:pt x="866" y="413"/>
                  </a:lnTo>
                  <a:lnTo>
                    <a:pt x="869" y="426"/>
                  </a:lnTo>
                  <a:lnTo>
                    <a:pt x="869" y="426"/>
                  </a:lnTo>
                  <a:close/>
                  <a:moveTo>
                    <a:pt x="689" y="391"/>
                  </a:moveTo>
                  <a:lnTo>
                    <a:pt x="689" y="391"/>
                  </a:lnTo>
                  <a:lnTo>
                    <a:pt x="674" y="399"/>
                  </a:lnTo>
                  <a:lnTo>
                    <a:pt x="660" y="409"/>
                  </a:lnTo>
                  <a:lnTo>
                    <a:pt x="645" y="417"/>
                  </a:lnTo>
                  <a:lnTo>
                    <a:pt x="630" y="426"/>
                  </a:lnTo>
                  <a:lnTo>
                    <a:pt x="630" y="426"/>
                  </a:lnTo>
                  <a:lnTo>
                    <a:pt x="517" y="474"/>
                  </a:lnTo>
                  <a:lnTo>
                    <a:pt x="405" y="523"/>
                  </a:lnTo>
                  <a:lnTo>
                    <a:pt x="350" y="548"/>
                  </a:lnTo>
                  <a:lnTo>
                    <a:pt x="295" y="574"/>
                  </a:lnTo>
                  <a:lnTo>
                    <a:pt x="242" y="601"/>
                  </a:lnTo>
                  <a:lnTo>
                    <a:pt x="190" y="629"/>
                  </a:lnTo>
                  <a:lnTo>
                    <a:pt x="190" y="629"/>
                  </a:lnTo>
                  <a:lnTo>
                    <a:pt x="192" y="630"/>
                  </a:lnTo>
                  <a:lnTo>
                    <a:pt x="194" y="631"/>
                  </a:lnTo>
                  <a:lnTo>
                    <a:pt x="197" y="636"/>
                  </a:lnTo>
                  <a:lnTo>
                    <a:pt x="199" y="638"/>
                  </a:lnTo>
                  <a:lnTo>
                    <a:pt x="201" y="640"/>
                  </a:lnTo>
                  <a:lnTo>
                    <a:pt x="204" y="642"/>
                  </a:lnTo>
                  <a:lnTo>
                    <a:pt x="209" y="642"/>
                  </a:lnTo>
                  <a:lnTo>
                    <a:pt x="209" y="642"/>
                  </a:lnTo>
                  <a:lnTo>
                    <a:pt x="213" y="641"/>
                  </a:lnTo>
                  <a:lnTo>
                    <a:pt x="216" y="640"/>
                  </a:lnTo>
                  <a:lnTo>
                    <a:pt x="223" y="635"/>
                  </a:lnTo>
                  <a:lnTo>
                    <a:pt x="230" y="629"/>
                  </a:lnTo>
                  <a:lnTo>
                    <a:pt x="236" y="625"/>
                  </a:lnTo>
                  <a:lnTo>
                    <a:pt x="236" y="625"/>
                  </a:lnTo>
                  <a:lnTo>
                    <a:pt x="259" y="612"/>
                  </a:lnTo>
                  <a:lnTo>
                    <a:pt x="283" y="599"/>
                  </a:lnTo>
                  <a:lnTo>
                    <a:pt x="327" y="578"/>
                  </a:lnTo>
                  <a:lnTo>
                    <a:pt x="327" y="578"/>
                  </a:lnTo>
                  <a:lnTo>
                    <a:pt x="356" y="565"/>
                  </a:lnTo>
                  <a:lnTo>
                    <a:pt x="387" y="552"/>
                  </a:lnTo>
                  <a:lnTo>
                    <a:pt x="417" y="539"/>
                  </a:lnTo>
                  <a:lnTo>
                    <a:pt x="448" y="526"/>
                  </a:lnTo>
                  <a:lnTo>
                    <a:pt x="448" y="526"/>
                  </a:lnTo>
                  <a:lnTo>
                    <a:pt x="473" y="516"/>
                  </a:lnTo>
                  <a:lnTo>
                    <a:pt x="498" y="506"/>
                  </a:lnTo>
                  <a:lnTo>
                    <a:pt x="547" y="487"/>
                  </a:lnTo>
                  <a:lnTo>
                    <a:pt x="596" y="468"/>
                  </a:lnTo>
                  <a:lnTo>
                    <a:pt x="620" y="458"/>
                  </a:lnTo>
                  <a:lnTo>
                    <a:pt x="642" y="447"/>
                  </a:lnTo>
                  <a:lnTo>
                    <a:pt x="642" y="447"/>
                  </a:lnTo>
                  <a:lnTo>
                    <a:pt x="743" y="401"/>
                  </a:lnTo>
                  <a:lnTo>
                    <a:pt x="791" y="380"/>
                  </a:lnTo>
                  <a:lnTo>
                    <a:pt x="839" y="359"/>
                  </a:lnTo>
                  <a:lnTo>
                    <a:pt x="839" y="359"/>
                  </a:lnTo>
                  <a:lnTo>
                    <a:pt x="840" y="354"/>
                  </a:lnTo>
                  <a:lnTo>
                    <a:pt x="842" y="349"/>
                  </a:lnTo>
                  <a:lnTo>
                    <a:pt x="848" y="338"/>
                  </a:lnTo>
                  <a:lnTo>
                    <a:pt x="851" y="333"/>
                  </a:lnTo>
                  <a:lnTo>
                    <a:pt x="852" y="327"/>
                  </a:lnTo>
                  <a:lnTo>
                    <a:pt x="853" y="322"/>
                  </a:lnTo>
                  <a:lnTo>
                    <a:pt x="852" y="318"/>
                  </a:lnTo>
                  <a:lnTo>
                    <a:pt x="852" y="318"/>
                  </a:lnTo>
                  <a:lnTo>
                    <a:pt x="833" y="329"/>
                  </a:lnTo>
                  <a:lnTo>
                    <a:pt x="813" y="340"/>
                  </a:lnTo>
                  <a:lnTo>
                    <a:pt x="793" y="349"/>
                  </a:lnTo>
                  <a:lnTo>
                    <a:pt x="773" y="357"/>
                  </a:lnTo>
                  <a:lnTo>
                    <a:pt x="731" y="373"/>
                  </a:lnTo>
                  <a:lnTo>
                    <a:pt x="710" y="382"/>
                  </a:lnTo>
                  <a:lnTo>
                    <a:pt x="689" y="391"/>
                  </a:lnTo>
                  <a:lnTo>
                    <a:pt x="689" y="391"/>
                  </a:lnTo>
                  <a:close/>
                  <a:moveTo>
                    <a:pt x="935" y="401"/>
                  </a:moveTo>
                  <a:lnTo>
                    <a:pt x="935" y="401"/>
                  </a:lnTo>
                  <a:lnTo>
                    <a:pt x="942" y="387"/>
                  </a:lnTo>
                  <a:lnTo>
                    <a:pt x="944" y="380"/>
                  </a:lnTo>
                  <a:lnTo>
                    <a:pt x="945" y="373"/>
                  </a:lnTo>
                  <a:lnTo>
                    <a:pt x="945" y="366"/>
                  </a:lnTo>
                  <a:lnTo>
                    <a:pt x="944" y="359"/>
                  </a:lnTo>
                  <a:lnTo>
                    <a:pt x="942" y="353"/>
                  </a:lnTo>
                  <a:lnTo>
                    <a:pt x="938" y="347"/>
                  </a:lnTo>
                  <a:lnTo>
                    <a:pt x="938" y="347"/>
                  </a:lnTo>
                  <a:lnTo>
                    <a:pt x="934" y="349"/>
                  </a:lnTo>
                  <a:lnTo>
                    <a:pt x="931" y="351"/>
                  </a:lnTo>
                  <a:lnTo>
                    <a:pt x="926" y="356"/>
                  </a:lnTo>
                  <a:lnTo>
                    <a:pt x="923" y="364"/>
                  </a:lnTo>
                  <a:lnTo>
                    <a:pt x="920" y="372"/>
                  </a:lnTo>
                  <a:lnTo>
                    <a:pt x="920" y="381"/>
                  </a:lnTo>
                  <a:lnTo>
                    <a:pt x="922" y="385"/>
                  </a:lnTo>
                  <a:lnTo>
                    <a:pt x="923" y="389"/>
                  </a:lnTo>
                  <a:lnTo>
                    <a:pt x="925" y="393"/>
                  </a:lnTo>
                  <a:lnTo>
                    <a:pt x="928" y="396"/>
                  </a:lnTo>
                  <a:lnTo>
                    <a:pt x="931" y="399"/>
                  </a:lnTo>
                  <a:lnTo>
                    <a:pt x="935" y="401"/>
                  </a:lnTo>
                  <a:lnTo>
                    <a:pt x="935" y="401"/>
                  </a:lnTo>
                  <a:close/>
                  <a:moveTo>
                    <a:pt x="837" y="409"/>
                  </a:moveTo>
                  <a:lnTo>
                    <a:pt x="837" y="409"/>
                  </a:lnTo>
                  <a:lnTo>
                    <a:pt x="838" y="404"/>
                  </a:lnTo>
                  <a:lnTo>
                    <a:pt x="838" y="401"/>
                  </a:lnTo>
                  <a:lnTo>
                    <a:pt x="837" y="396"/>
                  </a:lnTo>
                  <a:lnTo>
                    <a:pt x="835" y="389"/>
                  </a:lnTo>
                  <a:lnTo>
                    <a:pt x="834" y="385"/>
                  </a:lnTo>
                  <a:lnTo>
                    <a:pt x="835" y="381"/>
                  </a:lnTo>
                  <a:lnTo>
                    <a:pt x="835" y="381"/>
                  </a:lnTo>
                  <a:lnTo>
                    <a:pt x="829" y="381"/>
                  </a:lnTo>
                  <a:lnTo>
                    <a:pt x="829" y="381"/>
                  </a:lnTo>
                  <a:lnTo>
                    <a:pt x="766" y="411"/>
                  </a:lnTo>
                  <a:lnTo>
                    <a:pt x="705" y="441"/>
                  </a:lnTo>
                  <a:lnTo>
                    <a:pt x="674" y="455"/>
                  </a:lnTo>
                  <a:lnTo>
                    <a:pt x="642" y="469"/>
                  </a:lnTo>
                  <a:lnTo>
                    <a:pt x="610" y="480"/>
                  </a:lnTo>
                  <a:lnTo>
                    <a:pt x="576" y="492"/>
                  </a:lnTo>
                  <a:lnTo>
                    <a:pt x="576" y="492"/>
                  </a:lnTo>
                  <a:lnTo>
                    <a:pt x="567" y="497"/>
                  </a:lnTo>
                  <a:lnTo>
                    <a:pt x="556" y="504"/>
                  </a:lnTo>
                  <a:lnTo>
                    <a:pt x="534" y="514"/>
                  </a:lnTo>
                  <a:lnTo>
                    <a:pt x="510" y="522"/>
                  </a:lnTo>
                  <a:lnTo>
                    <a:pt x="485" y="532"/>
                  </a:lnTo>
                  <a:lnTo>
                    <a:pt x="485" y="532"/>
                  </a:lnTo>
                  <a:lnTo>
                    <a:pt x="463" y="541"/>
                  </a:lnTo>
                  <a:lnTo>
                    <a:pt x="442" y="552"/>
                  </a:lnTo>
                  <a:lnTo>
                    <a:pt x="419" y="563"/>
                  </a:lnTo>
                  <a:lnTo>
                    <a:pt x="397" y="574"/>
                  </a:lnTo>
                  <a:lnTo>
                    <a:pt x="397" y="574"/>
                  </a:lnTo>
                  <a:lnTo>
                    <a:pt x="322" y="603"/>
                  </a:lnTo>
                  <a:lnTo>
                    <a:pt x="284" y="621"/>
                  </a:lnTo>
                  <a:lnTo>
                    <a:pt x="251" y="637"/>
                  </a:lnTo>
                  <a:lnTo>
                    <a:pt x="251" y="637"/>
                  </a:lnTo>
                  <a:lnTo>
                    <a:pt x="244" y="642"/>
                  </a:lnTo>
                  <a:lnTo>
                    <a:pt x="238" y="646"/>
                  </a:lnTo>
                  <a:lnTo>
                    <a:pt x="235" y="652"/>
                  </a:lnTo>
                  <a:lnTo>
                    <a:pt x="234" y="657"/>
                  </a:lnTo>
                  <a:lnTo>
                    <a:pt x="234" y="662"/>
                  </a:lnTo>
                  <a:lnTo>
                    <a:pt x="235" y="668"/>
                  </a:lnTo>
                  <a:lnTo>
                    <a:pt x="237" y="673"/>
                  </a:lnTo>
                  <a:lnTo>
                    <a:pt x="241" y="678"/>
                  </a:lnTo>
                  <a:lnTo>
                    <a:pt x="248" y="690"/>
                  </a:lnTo>
                  <a:lnTo>
                    <a:pt x="257" y="702"/>
                  </a:lnTo>
                  <a:lnTo>
                    <a:pt x="263" y="714"/>
                  </a:lnTo>
                  <a:lnTo>
                    <a:pt x="265" y="719"/>
                  </a:lnTo>
                  <a:lnTo>
                    <a:pt x="266" y="726"/>
                  </a:lnTo>
                  <a:lnTo>
                    <a:pt x="266" y="726"/>
                  </a:lnTo>
                  <a:lnTo>
                    <a:pt x="304" y="707"/>
                  </a:lnTo>
                  <a:lnTo>
                    <a:pt x="341" y="690"/>
                  </a:lnTo>
                  <a:lnTo>
                    <a:pt x="417" y="658"/>
                  </a:lnTo>
                  <a:lnTo>
                    <a:pt x="570" y="594"/>
                  </a:lnTo>
                  <a:lnTo>
                    <a:pt x="645" y="562"/>
                  </a:lnTo>
                  <a:lnTo>
                    <a:pt x="720" y="527"/>
                  </a:lnTo>
                  <a:lnTo>
                    <a:pt x="757" y="510"/>
                  </a:lnTo>
                  <a:lnTo>
                    <a:pt x="793" y="492"/>
                  </a:lnTo>
                  <a:lnTo>
                    <a:pt x="828" y="473"/>
                  </a:lnTo>
                  <a:lnTo>
                    <a:pt x="864" y="453"/>
                  </a:lnTo>
                  <a:lnTo>
                    <a:pt x="864" y="453"/>
                  </a:lnTo>
                  <a:lnTo>
                    <a:pt x="862" y="451"/>
                  </a:lnTo>
                  <a:lnTo>
                    <a:pt x="859" y="450"/>
                  </a:lnTo>
                  <a:lnTo>
                    <a:pt x="855" y="446"/>
                  </a:lnTo>
                  <a:lnTo>
                    <a:pt x="853" y="441"/>
                  </a:lnTo>
                  <a:lnTo>
                    <a:pt x="850" y="433"/>
                  </a:lnTo>
                  <a:lnTo>
                    <a:pt x="844" y="419"/>
                  </a:lnTo>
                  <a:lnTo>
                    <a:pt x="841" y="413"/>
                  </a:lnTo>
                  <a:lnTo>
                    <a:pt x="837" y="409"/>
                  </a:lnTo>
                  <a:lnTo>
                    <a:pt x="837" y="409"/>
                  </a:lnTo>
                  <a:close/>
                  <a:moveTo>
                    <a:pt x="1677" y="640"/>
                  </a:moveTo>
                  <a:lnTo>
                    <a:pt x="1677" y="640"/>
                  </a:lnTo>
                  <a:lnTo>
                    <a:pt x="1695" y="621"/>
                  </a:lnTo>
                  <a:lnTo>
                    <a:pt x="1711" y="601"/>
                  </a:lnTo>
                  <a:lnTo>
                    <a:pt x="1726" y="582"/>
                  </a:lnTo>
                  <a:lnTo>
                    <a:pt x="1732" y="572"/>
                  </a:lnTo>
                  <a:lnTo>
                    <a:pt x="1737" y="562"/>
                  </a:lnTo>
                  <a:lnTo>
                    <a:pt x="1743" y="552"/>
                  </a:lnTo>
                  <a:lnTo>
                    <a:pt x="1747" y="541"/>
                  </a:lnTo>
                  <a:lnTo>
                    <a:pt x="1750" y="530"/>
                  </a:lnTo>
                  <a:lnTo>
                    <a:pt x="1752" y="519"/>
                  </a:lnTo>
                  <a:lnTo>
                    <a:pt x="1752" y="507"/>
                  </a:lnTo>
                  <a:lnTo>
                    <a:pt x="1752" y="495"/>
                  </a:lnTo>
                  <a:lnTo>
                    <a:pt x="1750" y="483"/>
                  </a:lnTo>
                  <a:lnTo>
                    <a:pt x="1747" y="470"/>
                  </a:lnTo>
                  <a:lnTo>
                    <a:pt x="1747" y="470"/>
                  </a:lnTo>
                  <a:lnTo>
                    <a:pt x="1737" y="463"/>
                  </a:lnTo>
                  <a:lnTo>
                    <a:pt x="1728" y="459"/>
                  </a:lnTo>
                  <a:lnTo>
                    <a:pt x="1717" y="455"/>
                  </a:lnTo>
                  <a:lnTo>
                    <a:pt x="1705" y="453"/>
                  </a:lnTo>
                  <a:lnTo>
                    <a:pt x="1705" y="453"/>
                  </a:lnTo>
                  <a:lnTo>
                    <a:pt x="1686" y="450"/>
                  </a:lnTo>
                  <a:lnTo>
                    <a:pt x="1666" y="449"/>
                  </a:lnTo>
                  <a:lnTo>
                    <a:pt x="1646" y="448"/>
                  </a:lnTo>
                  <a:lnTo>
                    <a:pt x="1626" y="448"/>
                  </a:lnTo>
                  <a:lnTo>
                    <a:pt x="1607" y="449"/>
                  </a:lnTo>
                  <a:lnTo>
                    <a:pt x="1586" y="451"/>
                  </a:lnTo>
                  <a:lnTo>
                    <a:pt x="1548" y="456"/>
                  </a:lnTo>
                  <a:lnTo>
                    <a:pt x="1510" y="462"/>
                  </a:lnTo>
                  <a:lnTo>
                    <a:pt x="1475" y="470"/>
                  </a:lnTo>
                  <a:lnTo>
                    <a:pt x="1442" y="478"/>
                  </a:lnTo>
                  <a:lnTo>
                    <a:pt x="1412" y="487"/>
                  </a:lnTo>
                  <a:lnTo>
                    <a:pt x="1412" y="487"/>
                  </a:lnTo>
                  <a:lnTo>
                    <a:pt x="1417" y="506"/>
                  </a:lnTo>
                  <a:lnTo>
                    <a:pt x="1423" y="525"/>
                  </a:lnTo>
                  <a:lnTo>
                    <a:pt x="1434" y="562"/>
                  </a:lnTo>
                  <a:lnTo>
                    <a:pt x="1447" y="597"/>
                  </a:lnTo>
                  <a:lnTo>
                    <a:pt x="1461" y="630"/>
                  </a:lnTo>
                  <a:lnTo>
                    <a:pt x="1474" y="665"/>
                  </a:lnTo>
                  <a:lnTo>
                    <a:pt x="1486" y="698"/>
                  </a:lnTo>
                  <a:lnTo>
                    <a:pt x="1490" y="715"/>
                  </a:lnTo>
                  <a:lnTo>
                    <a:pt x="1494" y="732"/>
                  </a:lnTo>
                  <a:lnTo>
                    <a:pt x="1499" y="750"/>
                  </a:lnTo>
                  <a:lnTo>
                    <a:pt x="1501" y="767"/>
                  </a:lnTo>
                  <a:lnTo>
                    <a:pt x="1501" y="767"/>
                  </a:lnTo>
                  <a:lnTo>
                    <a:pt x="1551" y="739"/>
                  </a:lnTo>
                  <a:lnTo>
                    <a:pt x="1575" y="726"/>
                  </a:lnTo>
                  <a:lnTo>
                    <a:pt x="1596" y="711"/>
                  </a:lnTo>
                  <a:lnTo>
                    <a:pt x="1619" y="695"/>
                  </a:lnTo>
                  <a:lnTo>
                    <a:pt x="1639" y="678"/>
                  </a:lnTo>
                  <a:lnTo>
                    <a:pt x="1658" y="660"/>
                  </a:lnTo>
                  <a:lnTo>
                    <a:pt x="1677" y="640"/>
                  </a:lnTo>
                  <a:lnTo>
                    <a:pt x="1677" y="640"/>
                  </a:lnTo>
                  <a:close/>
                  <a:moveTo>
                    <a:pt x="881" y="477"/>
                  </a:moveTo>
                  <a:lnTo>
                    <a:pt x="881" y="477"/>
                  </a:lnTo>
                  <a:lnTo>
                    <a:pt x="883" y="476"/>
                  </a:lnTo>
                  <a:lnTo>
                    <a:pt x="883" y="475"/>
                  </a:lnTo>
                  <a:lnTo>
                    <a:pt x="881" y="475"/>
                  </a:lnTo>
                  <a:lnTo>
                    <a:pt x="881" y="475"/>
                  </a:lnTo>
                  <a:lnTo>
                    <a:pt x="877" y="478"/>
                  </a:lnTo>
                  <a:lnTo>
                    <a:pt x="871" y="480"/>
                  </a:lnTo>
                  <a:lnTo>
                    <a:pt x="859" y="485"/>
                  </a:lnTo>
                  <a:lnTo>
                    <a:pt x="839" y="489"/>
                  </a:lnTo>
                  <a:lnTo>
                    <a:pt x="839" y="489"/>
                  </a:lnTo>
                  <a:lnTo>
                    <a:pt x="832" y="492"/>
                  </a:lnTo>
                  <a:lnTo>
                    <a:pt x="823" y="495"/>
                  </a:lnTo>
                  <a:lnTo>
                    <a:pt x="806" y="504"/>
                  </a:lnTo>
                  <a:lnTo>
                    <a:pt x="788" y="514"/>
                  </a:lnTo>
                  <a:lnTo>
                    <a:pt x="771" y="524"/>
                  </a:lnTo>
                  <a:lnTo>
                    <a:pt x="753" y="536"/>
                  </a:lnTo>
                  <a:lnTo>
                    <a:pt x="736" y="546"/>
                  </a:lnTo>
                  <a:lnTo>
                    <a:pt x="720" y="554"/>
                  </a:lnTo>
                  <a:lnTo>
                    <a:pt x="704" y="561"/>
                  </a:lnTo>
                  <a:lnTo>
                    <a:pt x="704" y="561"/>
                  </a:lnTo>
                  <a:lnTo>
                    <a:pt x="688" y="566"/>
                  </a:lnTo>
                  <a:lnTo>
                    <a:pt x="672" y="572"/>
                  </a:lnTo>
                  <a:lnTo>
                    <a:pt x="640" y="585"/>
                  </a:lnTo>
                  <a:lnTo>
                    <a:pt x="579" y="612"/>
                  </a:lnTo>
                  <a:lnTo>
                    <a:pt x="579" y="612"/>
                  </a:lnTo>
                  <a:lnTo>
                    <a:pt x="542" y="628"/>
                  </a:lnTo>
                  <a:lnTo>
                    <a:pt x="505" y="643"/>
                  </a:lnTo>
                  <a:lnTo>
                    <a:pt x="471" y="657"/>
                  </a:lnTo>
                  <a:lnTo>
                    <a:pt x="439" y="671"/>
                  </a:lnTo>
                  <a:lnTo>
                    <a:pt x="439" y="671"/>
                  </a:lnTo>
                  <a:lnTo>
                    <a:pt x="417" y="681"/>
                  </a:lnTo>
                  <a:lnTo>
                    <a:pt x="396" y="689"/>
                  </a:lnTo>
                  <a:lnTo>
                    <a:pt x="353" y="705"/>
                  </a:lnTo>
                  <a:lnTo>
                    <a:pt x="332" y="714"/>
                  </a:lnTo>
                  <a:lnTo>
                    <a:pt x="311" y="723"/>
                  </a:lnTo>
                  <a:lnTo>
                    <a:pt x="291" y="733"/>
                  </a:lnTo>
                  <a:lnTo>
                    <a:pt x="272" y="745"/>
                  </a:lnTo>
                  <a:lnTo>
                    <a:pt x="272" y="745"/>
                  </a:lnTo>
                  <a:lnTo>
                    <a:pt x="273" y="751"/>
                  </a:lnTo>
                  <a:lnTo>
                    <a:pt x="274" y="759"/>
                  </a:lnTo>
                  <a:lnTo>
                    <a:pt x="274" y="762"/>
                  </a:lnTo>
                  <a:lnTo>
                    <a:pt x="273" y="766"/>
                  </a:lnTo>
                  <a:lnTo>
                    <a:pt x="272" y="771"/>
                  </a:lnTo>
                  <a:lnTo>
                    <a:pt x="268" y="775"/>
                  </a:lnTo>
                  <a:lnTo>
                    <a:pt x="268" y="775"/>
                  </a:lnTo>
                  <a:lnTo>
                    <a:pt x="305" y="752"/>
                  </a:lnTo>
                  <a:lnTo>
                    <a:pt x="342" y="732"/>
                  </a:lnTo>
                  <a:lnTo>
                    <a:pt x="380" y="713"/>
                  </a:lnTo>
                  <a:lnTo>
                    <a:pt x="418" y="695"/>
                  </a:lnTo>
                  <a:lnTo>
                    <a:pt x="458" y="677"/>
                  </a:lnTo>
                  <a:lnTo>
                    <a:pt x="496" y="660"/>
                  </a:lnTo>
                  <a:lnTo>
                    <a:pt x="576" y="627"/>
                  </a:lnTo>
                  <a:lnTo>
                    <a:pt x="576" y="627"/>
                  </a:lnTo>
                  <a:lnTo>
                    <a:pt x="601" y="616"/>
                  </a:lnTo>
                  <a:lnTo>
                    <a:pt x="626" y="605"/>
                  </a:lnTo>
                  <a:lnTo>
                    <a:pt x="675" y="581"/>
                  </a:lnTo>
                  <a:lnTo>
                    <a:pt x="701" y="570"/>
                  </a:lnTo>
                  <a:lnTo>
                    <a:pt x="727" y="561"/>
                  </a:lnTo>
                  <a:lnTo>
                    <a:pt x="752" y="552"/>
                  </a:lnTo>
                  <a:lnTo>
                    <a:pt x="780" y="546"/>
                  </a:lnTo>
                  <a:lnTo>
                    <a:pt x="780" y="546"/>
                  </a:lnTo>
                  <a:lnTo>
                    <a:pt x="840" y="516"/>
                  </a:lnTo>
                  <a:lnTo>
                    <a:pt x="901" y="485"/>
                  </a:lnTo>
                  <a:lnTo>
                    <a:pt x="901" y="485"/>
                  </a:lnTo>
                  <a:lnTo>
                    <a:pt x="900" y="483"/>
                  </a:lnTo>
                  <a:lnTo>
                    <a:pt x="898" y="481"/>
                  </a:lnTo>
                  <a:lnTo>
                    <a:pt x="893" y="481"/>
                  </a:lnTo>
                  <a:lnTo>
                    <a:pt x="886" y="480"/>
                  </a:lnTo>
                  <a:lnTo>
                    <a:pt x="883" y="479"/>
                  </a:lnTo>
                  <a:lnTo>
                    <a:pt x="881" y="477"/>
                  </a:lnTo>
                  <a:lnTo>
                    <a:pt x="881" y="477"/>
                  </a:lnTo>
                  <a:close/>
                  <a:moveTo>
                    <a:pt x="1478" y="745"/>
                  </a:moveTo>
                  <a:lnTo>
                    <a:pt x="1478" y="745"/>
                  </a:lnTo>
                  <a:lnTo>
                    <a:pt x="1476" y="733"/>
                  </a:lnTo>
                  <a:lnTo>
                    <a:pt x="1473" y="721"/>
                  </a:lnTo>
                  <a:lnTo>
                    <a:pt x="1463" y="696"/>
                  </a:lnTo>
                  <a:lnTo>
                    <a:pt x="1442" y="642"/>
                  </a:lnTo>
                  <a:lnTo>
                    <a:pt x="1442" y="642"/>
                  </a:lnTo>
                  <a:lnTo>
                    <a:pt x="1439" y="632"/>
                  </a:lnTo>
                  <a:lnTo>
                    <a:pt x="1437" y="622"/>
                  </a:lnTo>
                  <a:lnTo>
                    <a:pt x="1434" y="611"/>
                  </a:lnTo>
                  <a:lnTo>
                    <a:pt x="1432" y="600"/>
                  </a:lnTo>
                  <a:lnTo>
                    <a:pt x="1432" y="600"/>
                  </a:lnTo>
                  <a:lnTo>
                    <a:pt x="1427" y="586"/>
                  </a:lnTo>
                  <a:lnTo>
                    <a:pt x="1419" y="575"/>
                  </a:lnTo>
                  <a:lnTo>
                    <a:pt x="1413" y="563"/>
                  </a:lnTo>
                  <a:lnTo>
                    <a:pt x="1408" y="551"/>
                  </a:lnTo>
                  <a:lnTo>
                    <a:pt x="1408" y="551"/>
                  </a:lnTo>
                  <a:lnTo>
                    <a:pt x="1402" y="535"/>
                  </a:lnTo>
                  <a:lnTo>
                    <a:pt x="1398" y="521"/>
                  </a:lnTo>
                  <a:lnTo>
                    <a:pt x="1395" y="515"/>
                  </a:lnTo>
                  <a:lnTo>
                    <a:pt x="1392" y="509"/>
                  </a:lnTo>
                  <a:lnTo>
                    <a:pt x="1386" y="504"/>
                  </a:lnTo>
                  <a:lnTo>
                    <a:pt x="1381" y="500"/>
                  </a:lnTo>
                  <a:lnTo>
                    <a:pt x="1381" y="500"/>
                  </a:lnTo>
                  <a:lnTo>
                    <a:pt x="1371" y="502"/>
                  </a:lnTo>
                  <a:lnTo>
                    <a:pt x="1363" y="505"/>
                  </a:lnTo>
                  <a:lnTo>
                    <a:pt x="1354" y="508"/>
                  </a:lnTo>
                  <a:lnTo>
                    <a:pt x="1351" y="510"/>
                  </a:lnTo>
                  <a:lnTo>
                    <a:pt x="1349" y="514"/>
                  </a:lnTo>
                  <a:lnTo>
                    <a:pt x="1349" y="514"/>
                  </a:lnTo>
                  <a:lnTo>
                    <a:pt x="1354" y="536"/>
                  </a:lnTo>
                  <a:lnTo>
                    <a:pt x="1362" y="560"/>
                  </a:lnTo>
                  <a:lnTo>
                    <a:pt x="1371" y="584"/>
                  </a:lnTo>
                  <a:lnTo>
                    <a:pt x="1382" y="609"/>
                  </a:lnTo>
                  <a:lnTo>
                    <a:pt x="1405" y="659"/>
                  </a:lnTo>
                  <a:lnTo>
                    <a:pt x="1427" y="708"/>
                  </a:lnTo>
                  <a:lnTo>
                    <a:pt x="1427" y="708"/>
                  </a:lnTo>
                  <a:lnTo>
                    <a:pt x="1432" y="722"/>
                  </a:lnTo>
                  <a:lnTo>
                    <a:pt x="1434" y="735"/>
                  </a:lnTo>
                  <a:lnTo>
                    <a:pt x="1435" y="746"/>
                  </a:lnTo>
                  <a:lnTo>
                    <a:pt x="1434" y="756"/>
                  </a:lnTo>
                  <a:lnTo>
                    <a:pt x="1434" y="756"/>
                  </a:lnTo>
                  <a:lnTo>
                    <a:pt x="1432" y="761"/>
                  </a:lnTo>
                  <a:lnTo>
                    <a:pt x="1428" y="766"/>
                  </a:lnTo>
                  <a:lnTo>
                    <a:pt x="1424" y="771"/>
                  </a:lnTo>
                  <a:lnTo>
                    <a:pt x="1417" y="773"/>
                  </a:lnTo>
                  <a:lnTo>
                    <a:pt x="1411" y="774"/>
                  </a:lnTo>
                  <a:lnTo>
                    <a:pt x="1404" y="774"/>
                  </a:lnTo>
                  <a:lnTo>
                    <a:pt x="1399" y="772"/>
                  </a:lnTo>
                  <a:lnTo>
                    <a:pt x="1393" y="767"/>
                  </a:lnTo>
                  <a:lnTo>
                    <a:pt x="1393" y="767"/>
                  </a:lnTo>
                  <a:lnTo>
                    <a:pt x="1381" y="735"/>
                  </a:lnTo>
                  <a:lnTo>
                    <a:pt x="1368" y="705"/>
                  </a:lnTo>
                  <a:lnTo>
                    <a:pt x="1355" y="677"/>
                  </a:lnTo>
                  <a:lnTo>
                    <a:pt x="1341" y="650"/>
                  </a:lnTo>
                  <a:lnTo>
                    <a:pt x="1312" y="595"/>
                  </a:lnTo>
                  <a:lnTo>
                    <a:pt x="1298" y="567"/>
                  </a:lnTo>
                  <a:lnTo>
                    <a:pt x="1284" y="538"/>
                  </a:lnTo>
                  <a:lnTo>
                    <a:pt x="1284" y="538"/>
                  </a:lnTo>
                  <a:lnTo>
                    <a:pt x="1278" y="540"/>
                  </a:lnTo>
                  <a:lnTo>
                    <a:pt x="1273" y="541"/>
                  </a:lnTo>
                  <a:lnTo>
                    <a:pt x="1268" y="545"/>
                  </a:lnTo>
                  <a:lnTo>
                    <a:pt x="1265" y="549"/>
                  </a:lnTo>
                  <a:lnTo>
                    <a:pt x="1265" y="549"/>
                  </a:lnTo>
                  <a:lnTo>
                    <a:pt x="1269" y="566"/>
                  </a:lnTo>
                  <a:lnTo>
                    <a:pt x="1275" y="583"/>
                  </a:lnTo>
                  <a:lnTo>
                    <a:pt x="1281" y="601"/>
                  </a:lnTo>
                  <a:lnTo>
                    <a:pt x="1290" y="618"/>
                  </a:lnTo>
                  <a:lnTo>
                    <a:pt x="1306" y="655"/>
                  </a:lnTo>
                  <a:lnTo>
                    <a:pt x="1324" y="691"/>
                  </a:lnTo>
                  <a:lnTo>
                    <a:pt x="1324" y="691"/>
                  </a:lnTo>
                  <a:lnTo>
                    <a:pt x="1336" y="718"/>
                  </a:lnTo>
                  <a:lnTo>
                    <a:pt x="1342" y="733"/>
                  </a:lnTo>
                  <a:lnTo>
                    <a:pt x="1347" y="747"/>
                  </a:lnTo>
                  <a:lnTo>
                    <a:pt x="1350" y="762"/>
                  </a:lnTo>
                  <a:lnTo>
                    <a:pt x="1350" y="769"/>
                  </a:lnTo>
                  <a:lnTo>
                    <a:pt x="1350" y="777"/>
                  </a:lnTo>
                  <a:lnTo>
                    <a:pt x="1349" y="783"/>
                  </a:lnTo>
                  <a:lnTo>
                    <a:pt x="1348" y="791"/>
                  </a:lnTo>
                  <a:lnTo>
                    <a:pt x="1344" y="797"/>
                  </a:lnTo>
                  <a:lnTo>
                    <a:pt x="1341" y="804"/>
                  </a:lnTo>
                  <a:lnTo>
                    <a:pt x="1341" y="804"/>
                  </a:lnTo>
                  <a:lnTo>
                    <a:pt x="1336" y="805"/>
                  </a:lnTo>
                  <a:lnTo>
                    <a:pt x="1331" y="804"/>
                  </a:lnTo>
                  <a:lnTo>
                    <a:pt x="1325" y="803"/>
                  </a:lnTo>
                  <a:lnTo>
                    <a:pt x="1320" y="801"/>
                  </a:lnTo>
                  <a:lnTo>
                    <a:pt x="1309" y="793"/>
                  </a:lnTo>
                  <a:lnTo>
                    <a:pt x="1299" y="783"/>
                  </a:lnTo>
                  <a:lnTo>
                    <a:pt x="1291" y="774"/>
                  </a:lnTo>
                  <a:lnTo>
                    <a:pt x="1283" y="762"/>
                  </a:lnTo>
                  <a:lnTo>
                    <a:pt x="1272" y="743"/>
                  </a:lnTo>
                  <a:lnTo>
                    <a:pt x="1272" y="743"/>
                  </a:lnTo>
                  <a:lnTo>
                    <a:pt x="1263" y="723"/>
                  </a:lnTo>
                  <a:lnTo>
                    <a:pt x="1253" y="703"/>
                  </a:lnTo>
                  <a:lnTo>
                    <a:pt x="1236" y="659"/>
                  </a:lnTo>
                  <a:lnTo>
                    <a:pt x="1219" y="616"/>
                  </a:lnTo>
                  <a:lnTo>
                    <a:pt x="1212" y="596"/>
                  </a:lnTo>
                  <a:lnTo>
                    <a:pt x="1203" y="578"/>
                  </a:lnTo>
                  <a:lnTo>
                    <a:pt x="1203" y="578"/>
                  </a:lnTo>
                  <a:lnTo>
                    <a:pt x="1195" y="581"/>
                  </a:lnTo>
                  <a:lnTo>
                    <a:pt x="1187" y="584"/>
                  </a:lnTo>
                  <a:lnTo>
                    <a:pt x="1171" y="593"/>
                  </a:lnTo>
                  <a:lnTo>
                    <a:pt x="1171" y="593"/>
                  </a:lnTo>
                  <a:lnTo>
                    <a:pt x="1171" y="596"/>
                  </a:lnTo>
                  <a:lnTo>
                    <a:pt x="1172" y="598"/>
                  </a:lnTo>
                  <a:lnTo>
                    <a:pt x="1175" y="600"/>
                  </a:lnTo>
                  <a:lnTo>
                    <a:pt x="1177" y="602"/>
                  </a:lnTo>
                  <a:lnTo>
                    <a:pt x="1178" y="603"/>
                  </a:lnTo>
                  <a:lnTo>
                    <a:pt x="1180" y="607"/>
                  </a:lnTo>
                  <a:lnTo>
                    <a:pt x="1178" y="610"/>
                  </a:lnTo>
                  <a:lnTo>
                    <a:pt x="1178" y="610"/>
                  </a:lnTo>
                  <a:lnTo>
                    <a:pt x="1178" y="614"/>
                  </a:lnTo>
                  <a:lnTo>
                    <a:pt x="1177" y="620"/>
                  </a:lnTo>
                  <a:lnTo>
                    <a:pt x="1180" y="628"/>
                  </a:lnTo>
                  <a:lnTo>
                    <a:pt x="1183" y="638"/>
                  </a:lnTo>
                  <a:lnTo>
                    <a:pt x="1188" y="648"/>
                  </a:lnTo>
                  <a:lnTo>
                    <a:pt x="1201" y="668"/>
                  </a:lnTo>
                  <a:lnTo>
                    <a:pt x="1216" y="689"/>
                  </a:lnTo>
                  <a:lnTo>
                    <a:pt x="1216" y="689"/>
                  </a:lnTo>
                  <a:lnTo>
                    <a:pt x="1222" y="700"/>
                  </a:lnTo>
                  <a:lnTo>
                    <a:pt x="1228" y="711"/>
                  </a:lnTo>
                  <a:lnTo>
                    <a:pt x="1239" y="734"/>
                  </a:lnTo>
                  <a:lnTo>
                    <a:pt x="1250" y="759"/>
                  </a:lnTo>
                  <a:lnTo>
                    <a:pt x="1262" y="782"/>
                  </a:lnTo>
                  <a:lnTo>
                    <a:pt x="1262" y="782"/>
                  </a:lnTo>
                  <a:lnTo>
                    <a:pt x="1268" y="792"/>
                  </a:lnTo>
                  <a:lnTo>
                    <a:pt x="1276" y="803"/>
                  </a:lnTo>
                  <a:lnTo>
                    <a:pt x="1284" y="813"/>
                  </a:lnTo>
                  <a:lnTo>
                    <a:pt x="1292" y="824"/>
                  </a:lnTo>
                  <a:lnTo>
                    <a:pt x="1292" y="824"/>
                  </a:lnTo>
                  <a:lnTo>
                    <a:pt x="1304" y="844"/>
                  </a:lnTo>
                  <a:lnTo>
                    <a:pt x="1309" y="854"/>
                  </a:lnTo>
                  <a:lnTo>
                    <a:pt x="1314" y="864"/>
                  </a:lnTo>
                  <a:lnTo>
                    <a:pt x="1322" y="871"/>
                  </a:lnTo>
                  <a:lnTo>
                    <a:pt x="1329" y="878"/>
                  </a:lnTo>
                  <a:lnTo>
                    <a:pt x="1334" y="880"/>
                  </a:lnTo>
                  <a:lnTo>
                    <a:pt x="1338" y="882"/>
                  </a:lnTo>
                  <a:lnTo>
                    <a:pt x="1343" y="883"/>
                  </a:lnTo>
                  <a:lnTo>
                    <a:pt x="1349" y="883"/>
                  </a:lnTo>
                  <a:lnTo>
                    <a:pt x="1349" y="883"/>
                  </a:lnTo>
                  <a:lnTo>
                    <a:pt x="1354" y="882"/>
                  </a:lnTo>
                  <a:lnTo>
                    <a:pt x="1359" y="881"/>
                  </a:lnTo>
                  <a:lnTo>
                    <a:pt x="1364" y="878"/>
                  </a:lnTo>
                  <a:lnTo>
                    <a:pt x="1367" y="874"/>
                  </a:lnTo>
                  <a:lnTo>
                    <a:pt x="1370" y="871"/>
                  </a:lnTo>
                  <a:lnTo>
                    <a:pt x="1372" y="867"/>
                  </a:lnTo>
                  <a:lnTo>
                    <a:pt x="1377" y="857"/>
                  </a:lnTo>
                  <a:lnTo>
                    <a:pt x="1383" y="837"/>
                  </a:lnTo>
                  <a:lnTo>
                    <a:pt x="1388" y="827"/>
                  </a:lnTo>
                  <a:lnTo>
                    <a:pt x="1392" y="823"/>
                  </a:lnTo>
                  <a:lnTo>
                    <a:pt x="1395" y="819"/>
                  </a:lnTo>
                  <a:lnTo>
                    <a:pt x="1395" y="819"/>
                  </a:lnTo>
                  <a:lnTo>
                    <a:pt x="1400" y="815"/>
                  </a:lnTo>
                  <a:lnTo>
                    <a:pt x="1404" y="812"/>
                  </a:lnTo>
                  <a:lnTo>
                    <a:pt x="1410" y="811"/>
                  </a:lnTo>
                  <a:lnTo>
                    <a:pt x="1415" y="809"/>
                  </a:lnTo>
                  <a:lnTo>
                    <a:pt x="1426" y="809"/>
                  </a:lnTo>
                  <a:lnTo>
                    <a:pt x="1437" y="810"/>
                  </a:lnTo>
                  <a:lnTo>
                    <a:pt x="1458" y="814"/>
                  </a:lnTo>
                  <a:lnTo>
                    <a:pt x="1468" y="815"/>
                  </a:lnTo>
                  <a:lnTo>
                    <a:pt x="1476" y="817"/>
                  </a:lnTo>
                  <a:lnTo>
                    <a:pt x="1476" y="817"/>
                  </a:lnTo>
                  <a:lnTo>
                    <a:pt x="1478" y="808"/>
                  </a:lnTo>
                  <a:lnTo>
                    <a:pt x="1480" y="799"/>
                  </a:lnTo>
                  <a:lnTo>
                    <a:pt x="1481" y="781"/>
                  </a:lnTo>
                  <a:lnTo>
                    <a:pt x="1481" y="763"/>
                  </a:lnTo>
                  <a:lnTo>
                    <a:pt x="1478" y="745"/>
                  </a:lnTo>
                  <a:lnTo>
                    <a:pt x="1478" y="745"/>
                  </a:lnTo>
                  <a:close/>
                  <a:moveTo>
                    <a:pt x="1387" y="676"/>
                  </a:moveTo>
                  <a:lnTo>
                    <a:pt x="1387" y="676"/>
                  </a:lnTo>
                  <a:lnTo>
                    <a:pt x="1380" y="658"/>
                  </a:lnTo>
                  <a:lnTo>
                    <a:pt x="1372" y="639"/>
                  </a:lnTo>
                  <a:lnTo>
                    <a:pt x="1359" y="600"/>
                  </a:lnTo>
                  <a:lnTo>
                    <a:pt x="1352" y="582"/>
                  </a:lnTo>
                  <a:lnTo>
                    <a:pt x="1343" y="565"/>
                  </a:lnTo>
                  <a:lnTo>
                    <a:pt x="1334" y="548"/>
                  </a:lnTo>
                  <a:lnTo>
                    <a:pt x="1327" y="540"/>
                  </a:lnTo>
                  <a:lnTo>
                    <a:pt x="1321" y="534"/>
                  </a:lnTo>
                  <a:lnTo>
                    <a:pt x="1321" y="534"/>
                  </a:lnTo>
                  <a:lnTo>
                    <a:pt x="1321" y="530"/>
                  </a:lnTo>
                  <a:lnTo>
                    <a:pt x="1320" y="529"/>
                  </a:lnTo>
                  <a:lnTo>
                    <a:pt x="1320" y="526"/>
                  </a:lnTo>
                  <a:lnTo>
                    <a:pt x="1321" y="524"/>
                  </a:lnTo>
                  <a:lnTo>
                    <a:pt x="1321" y="524"/>
                  </a:lnTo>
                  <a:lnTo>
                    <a:pt x="1317" y="524"/>
                  </a:lnTo>
                  <a:lnTo>
                    <a:pt x="1317" y="524"/>
                  </a:lnTo>
                  <a:lnTo>
                    <a:pt x="1313" y="525"/>
                  </a:lnTo>
                  <a:lnTo>
                    <a:pt x="1311" y="527"/>
                  </a:lnTo>
                  <a:lnTo>
                    <a:pt x="1309" y="529"/>
                  </a:lnTo>
                  <a:lnTo>
                    <a:pt x="1304" y="529"/>
                  </a:lnTo>
                  <a:lnTo>
                    <a:pt x="1304" y="529"/>
                  </a:lnTo>
                  <a:lnTo>
                    <a:pt x="1310" y="546"/>
                  </a:lnTo>
                  <a:lnTo>
                    <a:pt x="1318" y="562"/>
                  </a:lnTo>
                  <a:lnTo>
                    <a:pt x="1334" y="593"/>
                  </a:lnTo>
                  <a:lnTo>
                    <a:pt x="1351" y="624"/>
                  </a:lnTo>
                  <a:lnTo>
                    <a:pt x="1368" y="654"/>
                  </a:lnTo>
                  <a:lnTo>
                    <a:pt x="1368" y="654"/>
                  </a:lnTo>
                  <a:lnTo>
                    <a:pt x="1373" y="667"/>
                  </a:lnTo>
                  <a:lnTo>
                    <a:pt x="1378" y="678"/>
                  </a:lnTo>
                  <a:lnTo>
                    <a:pt x="1385" y="703"/>
                  </a:lnTo>
                  <a:lnTo>
                    <a:pt x="1389" y="715"/>
                  </a:lnTo>
                  <a:lnTo>
                    <a:pt x="1394" y="726"/>
                  </a:lnTo>
                  <a:lnTo>
                    <a:pt x="1400" y="735"/>
                  </a:lnTo>
                  <a:lnTo>
                    <a:pt x="1408" y="743"/>
                  </a:lnTo>
                  <a:lnTo>
                    <a:pt x="1408" y="743"/>
                  </a:lnTo>
                  <a:lnTo>
                    <a:pt x="1410" y="733"/>
                  </a:lnTo>
                  <a:lnTo>
                    <a:pt x="1409" y="724"/>
                  </a:lnTo>
                  <a:lnTo>
                    <a:pt x="1408" y="716"/>
                  </a:lnTo>
                  <a:lnTo>
                    <a:pt x="1404" y="708"/>
                  </a:lnTo>
                  <a:lnTo>
                    <a:pt x="1396" y="692"/>
                  </a:lnTo>
                  <a:lnTo>
                    <a:pt x="1387" y="676"/>
                  </a:lnTo>
                  <a:lnTo>
                    <a:pt x="1387" y="676"/>
                  </a:lnTo>
                  <a:close/>
                  <a:moveTo>
                    <a:pt x="1262" y="610"/>
                  </a:moveTo>
                  <a:lnTo>
                    <a:pt x="1262" y="610"/>
                  </a:lnTo>
                  <a:lnTo>
                    <a:pt x="1258" y="595"/>
                  </a:lnTo>
                  <a:lnTo>
                    <a:pt x="1253" y="580"/>
                  </a:lnTo>
                  <a:lnTo>
                    <a:pt x="1251" y="572"/>
                  </a:lnTo>
                  <a:lnTo>
                    <a:pt x="1248" y="567"/>
                  </a:lnTo>
                  <a:lnTo>
                    <a:pt x="1244" y="562"/>
                  </a:lnTo>
                  <a:lnTo>
                    <a:pt x="1237" y="559"/>
                  </a:lnTo>
                  <a:lnTo>
                    <a:pt x="1237" y="559"/>
                  </a:lnTo>
                  <a:lnTo>
                    <a:pt x="1236" y="561"/>
                  </a:lnTo>
                  <a:lnTo>
                    <a:pt x="1233" y="563"/>
                  </a:lnTo>
                  <a:lnTo>
                    <a:pt x="1227" y="564"/>
                  </a:lnTo>
                  <a:lnTo>
                    <a:pt x="1223" y="565"/>
                  </a:lnTo>
                  <a:lnTo>
                    <a:pt x="1220" y="567"/>
                  </a:lnTo>
                  <a:lnTo>
                    <a:pt x="1219" y="569"/>
                  </a:lnTo>
                  <a:lnTo>
                    <a:pt x="1218" y="574"/>
                  </a:lnTo>
                  <a:lnTo>
                    <a:pt x="1218" y="574"/>
                  </a:lnTo>
                  <a:lnTo>
                    <a:pt x="1225" y="584"/>
                  </a:lnTo>
                  <a:lnTo>
                    <a:pt x="1231" y="597"/>
                  </a:lnTo>
                  <a:lnTo>
                    <a:pt x="1243" y="623"/>
                  </a:lnTo>
                  <a:lnTo>
                    <a:pt x="1266" y="680"/>
                  </a:lnTo>
                  <a:lnTo>
                    <a:pt x="1278" y="707"/>
                  </a:lnTo>
                  <a:lnTo>
                    <a:pt x="1284" y="721"/>
                  </a:lnTo>
                  <a:lnTo>
                    <a:pt x="1292" y="734"/>
                  </a:lnTo>
                  <a:lnTo>
                    <a:pt x="1299" y="747"/>
                  </a:lnTo>
                  <a:lnTo>
                    <a:pt x="1308" y="759"/>
                  </a:lnTo>
                  <a:lnTo>
                    <a:pt x="1317" y="769"/>
                  </a:lnTo>
                  <a:lnTo>
                    <a:pt x="1326" y="780"/>
                  </a:lnTo>
                  <a:lnTo>
                    <a:pt x="1326" y="780"/>
                  </a:lnTo>
                  <a:lnTo>
                    <a:pt x="1325" y="768"/>
                  </a:lnTo>
                  <a:lnTo>
                    <a:pt x="1323" y="757"/>
                  </a:lnTo>
                  <a:lnTo>
                    <a:pt x="1321" y="745"/>
                  </a:lnTo>
                  <a:lnTo>
                    <a:pt x="1318" y="734"/>
                  </a:lnTo>
                  <a:lnTo>
                    <a:pt x="1309" y="713"/>
                  </a:lnTo>
                  <a:lnTo>
                    <a:pt x="1301" y="691"/>
                  </a:lnTo>
                  <a:lnTo>
                    <a:pt x="1280" y="651"/>
                  </a:lnTo>
                  <a:lnTo>
                    <a:pt x="1271" y="630"/>
                  </a:lnTo>
                  <a:lnTo>
                    <a:pt x="1262" y="610"/>
                  </a:lnTo>
                  <a:lnTo>
                    <a:pt x="1262" y="610"/>
                  </a:lnTo>
                  <a:close/>
                  <a:moveTo>
                    <a:pt x="894" y="822"/>
                  </a:moveTo>
                  <a:lnTo>
                    <a:pt x="894" y="822"/>
                  </a:lnTo>
                  <a:lnTo>
                    <a:pt x="887" y="829"/>
                  </a:lnTo>
                  <a:lnTo>
                    <a:pt x="881" y="837"/>
                  </a:lnTo>
                  <a:lnTo>
                    <a:pt x="871" y="855"/>
                  </a:lnTo>
                  <a:lnTo>
                    <a:pt x="863" y="873"/>
                  </a:lnTo>
                  <a:lnTo>
                    <a:pt x="856" y="893"/>
                  </a:lnTo>
                  <a:lnTo>
                    <a:pt x="856" y="893"/>
                  </a:lnTo>
                  <a:lnTo>
                    <a:pt x="870" y="898"/>
                  </a:lnTo>
                  <a:lnTo>
                    <a:pt x="885" y="902"/>
                  </a:lnTo>
                  <a:lnTo>
                    <a:pt x="900" y="905"/>
                  </a:lnTo>
                  <a:lnTo>
                    <a:pt x="915" y="909"/>
                  </a:lnTo>
                  <a:lnTo>
                    <a:pt x="931" y="911"/>
                  </a:lnTo>
                  <a:lnTo>
                    <a:pt x="947" y="913"/>
                  </a:lnTo>
                  <a:lnTo>
                    <a:pt x="979" y="914"/>
                  </a:lnTo>
                  <a:lnTo>
                    <a:pt x="1013" y="913"/>
                  </a:lnTo>
                  <a:lnTo>
                    <a:pt x="1045" y="912"/>
                  </a:lnTo>
                  <a:lnTo>
                    <a:pt x="1076" y="909"/>
                  </a:lnTo>
                  <a:lnTo>
                    <a:pt x="1105" y="905"/>
                  </a:lnTo>
                  <a:lnTo>
                    <a:pt x="1105" y="905"/>
                  </a:lnTo>
                  <a:lnTo>
                    <a:pt x="1127" y="902"/>
                  </a:lnTo>
                  <a:lnTo>
                    <a:pt x="1150" y="898"/>
                  </a:lnTo>
                  <a:lnTo>
                    <a:pt x="1171" y="894"/>
                  </a:lnTo>
                  <a:lnTo>
                    <a:pt x="1191" y="888"/>
                  </a:lnTo>
                  <a:lnTo>
                    <a:pt x="1212" y="882"/>
                  </a:lnTo>
                  <a:lnTo>
                    <a:pt x="1231" y="875"/>
                  </a:lnTo>
                  <a:lnTo>
                    <a:pt x="1249" y="869"/>
                  </a:lnTo>
                  <a:lnTo>
                    <a:pt x="1267" y="860"/>
                  </a:lnTo>
                  <a:lnTo>
                    <a:pt x="1267" y="860"/>
                  </a:lnTo>
                  <a:lnTo>
                    <a:pt x="1251" y="832"/>
                  </a:lnTo>
                  <a:lnTo>
                    <a:pt x="1236" y="799"/>
                  </a:lnTo>
                  <a:lnTo>
                    <a:pt x="1205" y="734"/>
                  </a:lnTo>
                  <a:lnTo>
                    <a:pt x="1146" y="605"/>
                  </a:lnTo>
                  <a:lnTo>
                    <a:pt x="1146" y="605"/>
                  </a:lnTo>
                  <a:lnTo>
                    <a:pt x="1128" y="615"/>
                  </a:lnTo>
                  <a:lnTo>
                    <a:pt x="1110" y="627"/>
                  </a:lnTo>
                  <a:lnTo>
                    <a:pt x="1075" y="651"/>
                  </a:lnTo>
                  <a:lnTo>
                    <a:pt x="1041" y="675"/>
                  </a:lnTo>
                  <a:lnTo>
                    <a:pt x="1010" y="703"/>
                  </a:lnTo>
                  <a:lnTo>
                    <a:pt x="979" y="731"/>
                  </a:lnTo>
                  <a:lnTo>
                    <a:pt x="949" y="761"/>
                  </a:lnTo>
                  <a:lnTo>
                    <a:pt x="922" y="791"/>
                  </a:lnTo>
                  <a:lnTo>
                    <a:pt x="894" y="822"/>
                  </a:lnTo>
                  <a:lnTo>
                    <a:pt x="894" y="822"/>
                  </a:lnTo>
                  <a:close/>
                  <a:moveTo>
                    <a:pt x="625" y="1662"/>
                  </a:moveTo>
                  <a:lnTo>
                    <a:pt x="625" y="1662"/>
                  </a:lnTo>
                  <a:lnTo>
                    <a:pt x="623" y="1659"/>
                  </a:lnTo>
                  <a:lnTo>
                    <a:pt x="621" y="1656"/>
                  </a:lnTo>
                  <a:lnTo>
                    <a:pt x="616" y="1646"/>
                  </a:lnTo>
                  <a:lnTo>
                    <a:pt x="611" y="1636"/>
                  </a:lnTo>
                  <a:lnTo>
                    <a:pt x="607" y="1631"/>
                  </a:lnTo>
                  <a:lnTo>
                    <a:pt x="604" y="1628"/>
                  </a:lnTo>
                  <a:lnTo>
                    <a:pt x="604" y="1628"/>
                  </a:lnTo>
                  <a:lnTo>
                    <a:pt x="600" y="1612"/>
                  </a:lnTo>
                  <a:lnTo>
                    <a:pt x="597" y="1597"/>
                  </a:lnTo>
                  <a:lnTo>
                    <a:pt x="592" y="1584"/>
                  </a:lnTo>
                  <a:lnTo>
                    <a:pt x="586" y="1572"/>
                  </a:lnTo>
                  <a:lnTo>
                    <a:pt x="575" y="1549"/>
                  </a:lnTo>
                  <a:lnTo>
                    <a:pt x="569" y="1536"/>
                  </a:lnTo>
                  <a:lnTo>
                    <a:pt x="564" y="1522"/>
                  </a:lnTo>
                  <a:lnTo>
                    <a:pt x="564" y="1522"/>
                  </a:lnTo>
                  <a:lnTo>
                    <a:pt x="559" y="1518"/>
                  </a:lnTo>
                  <a:lnTo>
                    <a:pt x="554" y="1514"/>
                  </a:lnTo>
                  <a:lnTo>
                    <a:pt x="547" y="1503"/>
                  </a:lnTo>
                  <a:lnTo>
                    <a:pt x="540" y="1493"/>
                  </a:lnTo>
                  <a:lnTo>
                    <a:pt x="532" y="1483"/>
                  </a:lnTo>
                  <a:lnTo>
                    <a:pt x="532" y="1483"/>
                  </a:lnTo>
                  <a:lnTo>
                    <a:pt x="531" y="1478"/>
                  </a:lnTo>
                  <a:lnTo>
                    <a:pt x="530" y="1474"/>
                  </a:lnTo>
                  <a:lnTo>
                    <a:pt x="527" y="1471"/>
                  </a:lnTo>
                  <a:lnTo>
                    <a:pt x="526" y="1465"/>
                  </a:lnTo>
                  <a:lnTo>
                    <a:pt x="526" y="1465"/>
                  </a:lnTo>
                  <a:lnTo>
                    <a:pt x="518" y="1454"/>
                  </a:lnTo>
                  <a:lnTo>
                    <a:pt x="510" y="1441"/>
                  </a:lnTo>
                  <a:lnTo>
                    <a:pt x="503" y="1427"/>
                  </a:lnTo>
                  <a:lnTo>
                    <a:pt x="496" y="1412"/>
                  </a:lnTo>
                  <a:lnTo>
                    <a:pt x="490" y="1398"/>
                  </a:lnTo>
                  <a:lnTo>
                    <a:pt x="484" y="1384"/>
                  </a:lnTo>
                  <a:lnTo>
                    <a:pt x="475" y="1371"/>
                  </a:lnTo>
                  <a:lnTo>
                    <a:pt x="471" y="1366"/>
                  </a:lnTo>
                  <a:lnTo>
                    <a:pt x="465" y="1360"/>
                  </a:lnTo>
                  <a:lnTo>
                    <a:pt x="465" y="1360"/>
                  </a:lnTo>
                  <a:lnTo>
                    <a:pt x="439" y="1309"/>
                  </a:lnTo>
                  <a:lnTo>
                    <a:pt x="413" y="1259"/>
                  </a:lnTo>
                  <a:lnTo>
                    <a:pt x="388" y="1206"/>
                  </a:lnTo>
                  <a:lnTo>
                    <a:pt x="365" y="1154"/>
                  </a:lnTo>
                  <a:lnTo>
                    <a:pt x="365" y="1154"/>
                  </a:lnTo>
                  <a:lnTo>
                    <a:pt x="348" y="1115"/>
                  </a:lnTo>
                  <a:lnTo>
                    <a:pt x="329" y="1078"/>
                  </a:lnTo>
                  <a:lnTo>
                    <a:pt x="291" y="1004"/>
                  </a:lnTo>
                  <a:lnTo>
                    <a:pt x="272" y="966"/>
                  </a:lnTo>
                  <a:lnTo>
                    <a:pt x="254" y="929"/>
                  </a:lnTo>
                  <a:lnTo>
                    <a:pt x="237" y="890"/>
                  </a:lnTo>
                  <a:lnTo>
                    <a:pt x="222" y="851"/>
                  </a:lnTo>
                  <a:lnTo>
                    <a:pt x="222" y="851"/>
                  </a:lnTo>
                  <a:lnTo>
                    <a:pt x="215" y="853"/>
                  </a:lnTo>
                  <a:lnTo>
                    <a:pt x="208" y="857"/>
                  </a:lnTo>
                  <a:lnTo>
                    <a:pt x="201" y="859"/>
                  </a:lnTo>
                  <a:lnTo>
                    <a:pt x="197" y="860"/>
                  </a:lnTo>
                  <a:lnTo>
                    <a:pt x="192" y="860"/>
                  </a:lnTo>
                  <a:lnTo>
                    <a:pt x="192" y="860"/>
                  </a:lnTo>
                  <a:lnTo>
                    <a:pt x="200" y="881"/>
                  </a:lnTo>
                  <a:lnTo>
                    <a:pt x="207" y="900"/>
                  </a:lnTo>
                  <a:lnTo>
                    <a:pt x="216" y="919"/>
                  </a:lnTo>
                  <a:lnTo>
                    <a:pt x="226" y="939"/>
                  </a:lnTo>
                  <a:lnTo>
                    <a:pt x="245" y="975"/>
                  </a:lnTo>
                  <a:lnTo>
                    <a:pt x="264" y="1010"/>
                  </a:lnTo>
                  <a:lnTo>
                    <a:pt x="264" y="1010"/>
                  </a:lnTo>
                  <a:lnTo>
                    <a:pt x="272" y="1029"/>
                  </a:lnTo>
                  <a:lnTo>
                    <a:pt x="279" y="1048"/>
                  </a:lnTo>
                  <a:lnTo>
                    <a:pt x="287" y="1066"/>
                  </a:lnTo>
                  <a:lnTo>
                    <a:pt x="296" y="1084"/>
                  </a:lnTo>
                  <a:lnTo>
                    <a:pt x="296" y="1084"/>
                  </a:lnTo>
                  <a:lnTo>
                    <a:pt x="327" y="1146"/>
                  </a:lnTo>
                  <a:lnTo>
                    <a:pt x="357" y="1208"/>
                  </a:lnTo>
                  <a:lnTo>
                    <a:pt x="417" y="1334"/>
                  </a:lnTo>
                  <a:lnTo>
                    <a:pt x="448" y="1395"/>
                  </a:lnTo>
                  <a:lnTo>
                    <a:pt x="479" y="1455"/>
                  </a:lnTo>
                  <a:lnTo>
                    <a:pt x="496" y="1485"/>
                  </a:lnTo>
                  <a:lnTo>
                    <a:pt x="512" y="1514"/>
                  </a:lnTo>
                  <a:lnTo>
                    <a:pt x="531" y="1541"/>
                  </a:lnTo>
                  <a:lnTo>
                    <a:pt x="549" y="1569"/>
                  </a:lnTo>
                  <a:lnTo>
                    <a:pt x="549" y="1569"/>
                  </a:lnTo>
                  <a:lnTo>
                    <a:pt x="553" y="1581"/>
                  </a:lnTo>
                  <a:lnTo>
                    <a:pt x="559" y="1593"/>
                  </a:lnTo>
                  <a:lnTo>
                    <a:pt x="570" y="1614"/>
                  </a:lnTo>
                  <a:lnTo>
                    <a:pt x="581" y="1637"/>
                  </a:lnTo>
                  <a:lnTo>
                    <a:pt x="586" y="1649"/>
                  </a:lnTo>
                  <a:lnTo>
                    <a:pt x="591" y="1660"/>
                  </a:lnTo>
                  <a:lnTo>
                    <a:pt x="591" y="1660"/>
                  </a:lnTo>
                  <a:lnTo>
                    <a:pt x="591" y="1662"/>
                  </a:lnTo>
                  <a:lnTo>
                    <a:pt x="590" y="1665"/>
                  </a:lnTo>
                  <a:lnTo>
                    <a:pt x="587" y="1668"/>
                  </a:lnTo>
                  <a:lnTo>
                    <a:pt x="586" y="1669"/>
                  </a:lnTo>
                  <a:lnTo>
                    <a:pt x="586" y="1671"/>
                  </a:lnTo>
                  <a:lnTo>
                    <a:pt x="586" y="1673"/>
                  </a:lnTo>
                  <a:lnTo>
                    <a:pt x="589" y="1675"/>
                  </a:lnTo>
                  <a:lnTo>
                    <a:pt x="589" y="1675"/>
                  </a:lnTo>
                  <a:lnTo>
                    <a:pt x="596" y="1677"/>
                  </a:lnTo>
                  <a:lnTo>
                    <a:pt x="601" y="1678"/>
                  </a:lnTo>
                  <a:lnTo>
                    <a:pt x="607" y="1677"/>
                  </a:lnTo>
                  <a:lnTo>
                    <a:pt x="611" y="1675"/>
                  </a:lnTo>
                  <a:lnTo>
                    <a:pt x="614" y="1673"/>
                  </a:lnTo>
                  <a:lnTo>
                    <a:pt x="618" y="1670"/>
                  </a:lnTo>
                  <a:lnTo>
                    <a:pt x="625" y="1662"/>
                  </a:lnTo>
                  <a:lnTo>
                    <a:pt x="625" y="1662"/>
                  </a:lnTo>
                  <a:close/>
                  <a:moveTo>
                    <a:pt x="107" y="930"/>
                  </a:moveTo>
                  <a:lnTo>
                    <a:pt x="107" y="930"/>
                  </a:lnTo>
                  <a:lnTo>
                    <a:pt x="118" y="954"/>
                  </a:lnTo>
                  <a:lnTo>
                    <a:pt x="131" y="976"/>
                  </a:lnTo>
                  <a:lnTo>
                    <a:pt x="131" y="976"/>
                  </a:lnTo>
                  <a:lnTo>
                    <a:pt x="154" y="1022"/>
                  </a:lnTo>
                  <a:lnTo>
                    <a:pt x="166" y="1046"/>
                  </a:lnTo>
                  <a:lnTo>
                    <a:pt x="177" y="1067"/>
                  </a:lnTo>
                  <a:lnTo>
                    <a:pt x="177" y="1067"/>
                  </a:lnTo>
                  <a:lnTo>
                    <a:pt x="203" y="1114"/>
                  </a:lnTo>
                  <a:lnTo>
                    <a:pt x="227" y="1161"/>
                  </a:lnTo>
                  <a:lnTo>
                    <a:pt x="250" y="1210"/>
                  </a:lnTo>
                  <a:lnTo>
                    <a:pt x="273" y="1258"/>
                  </a:lnTo>
                  <a:lnTo>
                    <a:pt x="317" y="1354"/>
                  </a:lnTo>
                  <a:lnTo>
                    <a:pt x="339" y="1402"/>
                  </a:lnTo>
                  <a:lnTo>
                    <a:pt x="363" y="1448"/>
                  </a:lnTo>
                  <a:lnTo>
                    <a:pt x="363" y="1448"/>
                  </a:lnTo>
                  <a:lnTo>
                    <a:pt x="373" y="1472"/>
                  </a:lnTo>
                  <a:lnTo>
                    <a:pt x="384" y="1496"/>
                  </a:lnTo>
                  <a:lnTo>
                    <a:pt x="402" y="1545"/>
                  </a:lnTo>
                  <a:lnTo>
                    <a:pt x="412" y="1568"/>
                  </a:lnTo>
                  <a:lnTo>
                    <a:pt x="423" y="1592"/>
                  </a:lnTo>
                  <a:lnTo>
                    <a:pt x="434" y="1614"/>
                  </a:lnTo>
                  <a:lnTo>
                    <a:pt x="448" y="1636"/>
                  </a:lnTo>
                  <a:lnTo>
                    <a:pt x="448" y="1636"/>
                  </a:lnTo>
                  <a:lnTo>
                    <a:pt x="448" y="1641"/>
                  </a:lnTo>
                  <a:lnTo>
                    <a:pt x="448" y="1649"/>
                  </a:lnTo>
                  <a:lnTo>
                    <a:pt x="451" y="1657"/>
                  </a:lnTo>
                  <a:lnTo>
                    <a:pt x="455" y="1667"/>
                  </a:lnTo>
                  <a:lnTo>
                    <a:pt x="460" y="1674"/>
                  </a:lnTo>
                  <a:lnTo>
                    <a:pt x="463" y="1676"/>
                  </a:lnTo>
                  <a:lnTo>
                    <a:pt x="468" y="1680"/>
                  </a:lnTo>
                  <a:lnTo>
                    <a:pt x="471" y="1681"/>
                  </a:lnTo>
                  <a:lnTo>
                    <a:pt x="475" y="1682"/>
                  </a:lnTo>
                  <a:lnTo>
                    <a:pt x="480" y="1682"/>
                  </a:lnTo>
                  <a:lnTo>
                    <a:pt x="485" y="1680"/>
                  </a:lnTo>
                  <a:lnTo>
                    <a:pt x="485" y="1680"/>
                  </a:lnTo>
                  <a:lnTo>
                    <a:pt x="486" y="1671"/>
                  </a:lnTo>
                  <a:lnTo>
                    <a:pt x="486" y="1664"/>
                  </a:lnTo>
                  <a:lnTo>
                    <a:pt x="486" y="1657"/>
                  </a:lnTo>
                  <a:lnTo>
                    <a:pt x="484" y="1651"/>
                  </a:lnTo>
                  <a:lnTo>
                    <a:pt x="480" y="1637"/>
                  </a:lnTo>
                  <a:lnTo>
                    <a:pt x="475" y="1621"/>
                  </a:lnTo>
                  <a:lnTo>
                    <a:pt x="475" y="1621"/>
                  </a:lnTo>
                  <a:lnTo>
                    <a:pt x="464" y="1604"/>
                  </a:lnTo>
                  <a:lnTo>
                    <a:pt x="454" y="1586"/>
                  </a:lnTo>
                  <a:lnTo>
                    <a:pt x="445" y="1568"/>
                  </a:lnTo>
                  <a:lnTo>
                    <a:pt x="435" y="1550"/>
                  </a:lnTo>
                  <a:lnTo>
                    <a:pt x="419" y="1514"/>
                  </a:lnTo>
                  <a:lnTo>
                    <a:pt x="401" y="1478"/>
                  </a:lnTo>
                  <a:lnTo>
                    <a:pt x="401" y="1478"/>
                  </a:lnTo>
                  <a:lnTo>
                    <a:pt x="385" y="1445"/>
                  </a:lnTo>
                  <a:lnTo>
                    <a:pt x="377" y="1429"/>
                  </a:lnTo>
                  <a:lnTo>
                    <a:pt x="369" y="1412"/>
                  </a:lnTo>
                  <a:lnTo>
                    <a:pt x="369" y="1412"/>
                  </a:lnTo>
                  <a:lnTo>
                    <a:pt x="362" y="1395"/>
                  </a:lnTo>
                  <a:lnTo>
                    <a:pt x="352" y="1379"/>
                  </a:lnTo>
                  <a:lnTo>
                    <a:pt x="342" y="1362"/>
                  </a:lnTo>
                  <a:lnTo>
                    <a:pt x="333" y="1346"/>
                  </a:lnTo>
                  <a:lnTo>
                    <a:pt x="333" y="1346"/>
                  </a:lnTo>
                  <a:lnTo>
                    <a:pt x="324" y="1327"/>
                  </a:lnTo>
                  <a:lnTo>
                    <a:pt x="318" y="1309"/>
                  </a:lnTo>
                  <a:lnTo>
                    <a:pt x="303" y="1272"/>
                  </a:lnTo>
                  <a:lnTo>
                    <a:pt x="303" y="1272"/>
                  </a:lnTo>
                  <a:lnTo>
                    <a:pt x="288" y="1235"/>
                  </a:lnTo>
                  <a:lnTo>
                    <a:pt x="272" y="1200"/>
                  </a:lnTo>
                  <a:lnTo>
                    <a:pt x="239" y="1129"/>
                  </a:lnTo>
                  <a:lnTo>
                    <a:pt x="239" y="1129"/>
                  </a:lnTo>
                  <a:lnTo>
                    <a:pt x="231" y="1111"/>
                  </a:lnTo>
                  <a:lnTo>
                    <a:pt x="221" y="1095"/>
                  </a:lnTo>
                  <a:lnTo>
                    <a:pt x="202" y="1062"/>
                  </a:lnTo>
                  <a:lnTo>
                    <a:pt x="183" y="1029"/>
                  </a:lnTo>
                  <a:lnTo>
                    <a:pt x="174" y="1013"/>
                  </a:lnTo>
                  <a:lnTo>
                    <a:pt x="166" y="996"/>
                  </a:lnTo>
                  <a:lnTo>
                    <a:pt x="166" y="996"/>
                  </a:lnTo>
                  <a:lnTo>
                    <a:pt x="158" y="978"/>
                  </a:lnTo>
                  <a:lnTo>
                    <a:pt x="151" y="958"/>
                  </a:lnTo>
                  <a:lnTo>
                    <a:pt x="142" y="936"/>
                  </a:lnTo>
                  <a:lnTo>
                    <a:pt x="133" y="915"/>
                  </a:lnTo>
                  <a:lnTo>
                    <a:pt x="128" y="905"/>
                  </a:lnTo>
                  <a:lnTo>
                    <a:pt x="123" y="896"/>
                  </a:lnTo>
                  <a:lnTo>
                    <a:pt x="117" y="887"/>
                  </a:lnTo>
                  <a:lnTo>
                    <a:pt x="111" y="881"/>
                  </a:lnTo>
                  <a:lnTo>
                    <a:pt x="105" y="875"/>
                  </a:lnTo>
                  <a:lnTo>
                    <a:pt x="97" y="871"/>
                  </a:lnTo>
                  <a:lnTo>
                    <a:pt x="90" y="869"/>
                  </a:lnTo>
                  <a:lnTo>
                    <a:pt x="82" y="868"/>
                  </a:lnTo>
                  <a:lnTo>
                    <a:pt x="82" y="868"/>
                  </a:lnTo>
                  <a:lnTo>
                    <a:pt x="87" y="884"/>
                  </a:lnTo>
                  <a:lnTo>
                    <a:pt x="93" y="899"/>
                  </a:lnTo>
                  <a:lnTo>
                    <a:pt x="107" y="930"/>
                  </a:lnTo>
                  <a:lnTo>
                    <a:pt x="107" y="930"/>
                  </a:lnTo>
                  <a:close/>
                  <a:moveTo>
                    <a:pt x="168" y="873"/>
                  </a:moveTo>
                  <a:lnTo>
                    <a:pt x="168" y="873"/>
                  </a:lnTo>
                  <a:lnTo>
                    <a:pt x="161" y="873"/>
                  </a:lnTo>
                  <a:lnTo>
                    <a:pt x="155" y="872"/>
                  </a:lnTo>
                  <a:lnTo>
                    <a:pt x="147" y="871"/>
                  </a:lnTo>
                  <a:lnTo>
                    <a:pt x="143" y="872"/>
                  </a:lnTo>
                  <a:lnTo>
                    <a:pt x="139" y="873"/>
                  </a:lnTo>
                  <a:lnTo>
                    <a:pt x="139" y="873"/>
                  </a:lnTo>
                  <a:lnTo>
                    <a:pt x="146" y="900"/>
                  </a:lnTo>
                  <a:lnTo>
                    <a:pt x="156" y="926"/>
                  </a:lnTo>
                  <a:lnTo>
                    <a:pt x="168" y="951"/>
                  </a:lnTo>
                  <a:lnTo>
                    <a:pt x="180" y="977"/>
                  </a:lnTo>
                  <a:lnTo>
                    <a:pt x="205" y="1026"/>
                  </a:lnTo>
                  <a:lnTo>
                    <a:pt x="232" y="1075"/>
                  </a:lnTo>
                  <a:lnTo>
                    <a:pt x="232" y="1075"/>
                  </a:lnTo>
                  <a:lnTo>
                    <a:pt x="246" y="1101"/>
                  </a:lnTo>
                  <a:lnTo>
                    <a:pt x="260" y="1129"/>
                  </a:lnTo>
                  <a:lnTo>
                    <a:pt x="286" y="1184"/>
                  </a:lnTo>
                  <a:lnTo>
                    <a:pt x="310" y="1238"/>
                  </a:lnTo>
                  <a:lnTo>
                    <a:pt x="334" y="1293"/>
                  </a:lnTo>
                  <a:lnTo>
                    <a:pt x="358" y="1349"/>
                  </a:lnTo>
                  <a:lnTo>
                    <a:pt x="384" y="1402"/>
                  </a:lnTo>
                  <a:lnTo>
                    <a:pt x="398" y="1430"/>
                  </a:lnTo>
                  <a:lnTo>
                    <a:pt x="412" y="1457"/>
                  </a:lnTo>
                  <a:lnTo>
                    <a:pt x="427" y="1484"/>
                  </a:lnTo>
                  <a:lnTo>
                    <a:pt x="443" y="1510"/>
                  </a:lnTo>
                  <a:lnTo>
                    <a:pt x="443" y="1510"/>
                  </a:lnTo>
                  <a:lnTo>
                    <a:pt x="454" y="1536"/>
                  </a:lnTo>
                  <a:lnTo>
                    <a:pt x="464" y="1561"/>
                  </a:lnTo>
                  <a:lnTo>
                    <a:pt x="478" y="1584"/>
                  </a:lnTo>
                  <a:lnTo>
                    <a:pt x="492" y="1609"/>
                  </a:lnTo>
                  <a:lnTo>
                    <a:pt x="492" y="1609"/>
                  </a:lnTo>
                  <a:lnTo>
                    <a:pt x="499" y="1607"/>
                  </a:lnTo>
                  <a:lnTo>
                    <a:pt x="506" y="1607"/>
                  </a:lnTo>
                  <a:lnTo>
                    <a:pt x="519" y="1608"/>
                  </a:lnTo>
                  <a:lnTo>
                    <a:pt x="524" y="1609"/>
                  </a:lnTo>
                  <a:lnTo>
                    <a:pt x="531" y="1610"/>
                  </a:lnTo>
                  <a:lnTo>
                    <a:pt x="536" y="1609"/>
                  </a:lnTo>
                  <a:lnTo>
                    <a:pt x="541" y="1606"/>
                  </a:lnTo>
                  <a:lnTo>
                    <a:pt x="541" y="1606"/>
                  </a:lnTo>
                  <a:lnTo>
                    <a:pt x="517" y="1562"/>
                  </a:lnTo>
                  <a:lnTo>
                    <a:pt x="492" y="1518"/>
                  </a:lnTo>
                  <a:lnTo>
                    <a:pt x="444" y="1427"/>
                  </a:lnTo>
                  <a:lnTo>
                    <a:pt x="398" y="1335"/>
                  </a:lnTo>
                  <a:lnTo>
                    <a:pt x="352" y="1243"/>
                  </a:lnTo>
                  <a:lnTo>
                    <a:pt x="262" y="1056"/>
                  </a:lnTo>
                  <a:lnTo>
                    <a:pt x="215" y="964"/>
                  </a:lnTo>
                  <a:lnTo>
                    <a:pt x="168" y="873"/>
                  </a:lnTo>
                  <a:lnTo>
                    <a:pt x="168" y="873"/>
                  </a:lnTo>
                  <a:close/>
                  <a:moveTo>
                    <a:pt x="714" y="917"/>
                  </a:moveTo>
                  <a:lnTo>
                    <a:pt x="714" y="917"/>
                  </a:lnTo>
                  <a:lnTo>
                    <a:pt x="700" y="924"/>
                  </a:lnTo>
                  <a:lnTo>
                    <a:pt x="687" y="930"/>
                  </a:lnTo>
                  <a:lnTo>
                    <a:pt x="682" y="934"/>
                  </a:lnTo>
                  <a:lnTo>
                    <a:pt x="677" y="939"/>
                  </a:lnTo>
                  <a:lnTo>
                    <a:pt x="673" y="944"/>
                  </a:lnTo>
                  <a:lnTo>
                    <a:pt x="670" y="948"/>
                  </a:lnTo>
                  <a:lnTo>
                    <a:pt x="667" y="955"/>
                  </a:lnTo>
                  <a:lnTo>
                    <a:pt x="665" y="960"/>
                  </a:lnTo>
                  <a:lnTo>
                    <a:pt x="663" y="966"/>
                  </a:lnTo>
                  <a:lnTo>
                    <a:pt x="662" y="973"/>
                  </a:lnTo>
                  <a:lnTo>
                    <a:pt x="662" y="980"/>
                  </a:lnTo>
                  <a:lnTo>
                    <a:pt x="663" y="988"/>
                  </a:lnTo>
                  <a:lnTo>
                    <a:pt x="665" y="995"/>
                  </a:lnTo>
                  <a:lnTo>
                    <a:pt x="667" y="1004"/>
                  </a:lnTo>
                  <a:lnTo>
                    <a:pt x="667" y="1004"/>
                  </a:lnTo>
                  <a:lnTo>
                    <a:pt x="673" y="1017"/>
                  </a:lnTo>
                  <a:lnTo>
                    <a:pt x="680" y="1031"/>
                  </a:lnTo>
                  <a:lnTo>
                    <a:pt x="687" y="1045"/>
                  </a:lnTo>
                  <a:lnTo>
                    <a:pt x="695" y="1060"/>
                  </a:lnTo>
                  <a:lnTo>
                    <a:pt x="695" y="1060"/>
                  </a:lnTo>
                  <a:lnTo>
                    <a:pt x="705" y="1092"/>
                  </a:lnTo>
                  <a:lnTo>
                    <a:pt x="715" y="1123"/>
                  </a:lnTo>
                  <a:lnTo>
                    <a:pt x="726" y="1153"/>
                  </a:lnTo>
                  <a:lnTo>
                    <a:pt x="738" y="1183"/>
                  </a:lnTo>
                  <a:lnTo>
                    <a:pt x="738" y="1183"/>
                  </a:lnTo>
                  <a:lnTo>
                    <a:pt x="765" y="1240"/>
                  </a:lnTo>
                  <a:lnTo>
                    <a:pt x="794" y="1297"/>
                  </a:lnTo>
                  <a:lnTo>
                    <a:pt x="823" y="1354"/>
                  </a:lnTo>
                  <a:lnTo>
                    <a:pt x="854" y="1407"/>
                  </a:lnTo>
                  <a:lnTo>
                    <a:pt x="854" y="1407"/>
                  </a:lnTo>
                  <a:lnTo>
                    <a:pt x="858" y="1411"/>
                  </a:lnTo>
                  <a:lnTo>
                    <a:pt x="864" y="1414"/>
                  </a:lnTo>
                  <a:lnTo>
                    <a:pt x="875" y="1418"/>
                  </a:lnTo>
                  <a:lnTo>
                    <a:pt x="890" y="1423"/>
                  </a:lnTo>
                  <a:lnTo>
                    <a:pt x="905" y="1425"/>
                  </a:lnTo>
                  <a:lnTo>
                    <a:pt x="922" y="1427"/>
                  </a:lnTo>
                  <a:lnTo>
                    <a:pt x="938" y="1427"/>
                  </a:lnTo>
                  <a:lnTo>
                    <a:pt x="954" y="1426"/>
                  </a:lnTo>
                  <a:lnTo>
                    <a:pt x="970" y="1424"/>
                  </a:lnTo>
                  <a:lnTo>
                    <a:pt x="970" y="1424"/>
                  </a:lnTo>
                  <a:lnTo>
                    <a:pt x="970" y="1420"/>
                  </a:lnTo>
                  <a:lnTo>
                    <a:pt x="968" y="1418"/>
                  </a:lnTo>
                  <a:lnTo>
                    <a:pt x="966" y="1416"/>
                  </a:lnTo>
                  <a:lnTo>
                    <a:pt x="968" y="1412"/>
                  </a:lnTo>
                  <a:lnTo>
                    <a:pt x="968" y="1412"/>
                  </a:lnTo>
                  <a:lnTo>
                    <a:pt x="961" y="1414"/>
                  </a:lnTo>
                  <a:lnTo>
                    <a:pt x="954" y="1417"/>
                  </a:lnTo>
                  <a:lnTo>
                    <a:pt x="950" y="1418"/>
                  </a:lnTo>
                  <a:lnTo>
                    <a:pt x="947" y="1419"/>
                  </a:lnTo>
                  <a:lnTo>
                    <a:pt x="944" y="1418"/>
                  </a:lnTo>
                  <a:lnTo>
                    <a:pt x="940" y="1416"/>
                  </a:lnTo>
                  <a:lnTo>
                    <a:pt x="940" y="1416"/>
                  </a:lnTo>
                  <a:lnTo>
                    <a:pt x="942" y="1412"/>
                  </a:lnTo>
                  <a:lnTo>
                    <a:pt x="944" y="1408"/>
                  </a:lnTo>
                  <a:lnTo>
                    <a:pt x="950" y="1400"/>
                  </a:lnTo>
                  <a:lnTo>
                    <a:pt x="956" y="1393"/>
                  </a:lnTo>
                  <a:lnTo>
                    <a:pt x="958" y="1387"/>
                  </a:lnTo>
                  <a:lnTo>
                    <a:pt x="960" y="1382"/>
                  </a:lnTo>
                  <a:lnTo>
                    <a:pt x="960" y="1382"/>
                  </a:lnTo>
                  <a:lnTo>
                    <a:pt x="957" y="1381"/>
                  </a:lnTo>
                  <a:lnTo>
                    <a:pt x="955" y="1380"/>
                  </a:lnTo>
                  <a:lnTo>
                    <a:pt x="949" y="1381"/>
                  </a:lnTo>
                  <a:lnTo>
                    <a:pt x="944" y="1383"/>
                  </a:lnTo>
                  <a:lnTo>
                    <a:pt x="940" y="1386"/>
                  </a:lnTo>
                  <a:lnTo>
                    <a:pt x="935" y="1388"/>
                  </a:lnTo>
                  <a:lnTo>
                    <a:pt x="931" y="1390"/>
                  </a:lnTo>
                  <a:lnTo>
                    <a:pt x="929" y="1390"/>
                  </a:lnTo>
                  <a:lnTo>
                    <a:pt x="927" y="1390"/>
                  </a:lnTo>
                  <a:lnTo>
                    <a:pt x="925" y="1389"/>
                  </a:lnTo>
                  <a:lnTo>
                    <a:pt x="923" y="1387"/>
                  </a:lnTo>
                  <a:lnTo>
                    <a:pt x="923" y="1387"/>
                  </a:lnTo>
                  <a:lnTo>
                    <a:pt x="924" y="1384"/>
                  </a:lnTo>
                  <a:lnTo>
                    <a:pt x="925" y="1381"/>
                  </a:lnTo>
                  <a:lnTo>
                    <a:pt x="928" y="1374"/>
                  </a:lnTo>
                  <a:lnTo>
                    <a:pt x="932" y="1370"/>
                  </a:lnTo>
                  <a:lnTo>
                    <a:pt x="938" y="1366"/>
                  </a:lnTo>
                  <a:lnTo>
                    <a:pt x="942" y="1362"/>
                  </a:lnTo>
                  <a:lnTo>
                    <a:pt x="945" y="1356"/>
                  </a:lnTo>
                  <a:lnTo>
                    <a:pt x="946" y="1354"/>
                  </a:lnTo>
                  <a:lnTo>
                    <a:pt x="945" y="1351"/>
                  </a:lnTo>
                  <a:lnTo>
                    <a:pt x="944" y="1349"/>
                  </a:lnTo>
                  <a:lnTo>
                    <a:pt x="943" y="1346"/>
                  </a:lnTo>
                  <a:lnTo>
                    <a:pt x="943" y="1346"/>
                  </a:lnTo>
                  <a:lnTo>
                    <a:pt x="935" y="1352"/>
                  </a:lnTo>
                  <a:lnTo>
                    <a:pt x="928" y="1358"/>
                  </a:lnTo>
                  <a:lnTo>
                    <a:pt x="924" y="1360"/>
                  </a:lnTo>
                  <a:lnTo>
                    <a:pt x="919" y="1363"/>
                  </a:lnTo>
                  <a:lnTo>
                    <a:pt x="915" y="1363"/>
                  </a:lnTo>
                  <a:lnTo>
                    <a:pt x="911" y="1363"/>
                  </a:lnTo>
                  <a:lnTo>
                    <a:pt x="911" y="1363"/>
                  </a:lnTo>
                  <a:lnTo>
                    <a:pt x="911" y="1355"/>
                  </a:lnTo>
                  <a:lnTo>
                    <a:pt x="913" y="1349"/>
                  </a:lnTo>
                  <a:lnTo>
                    <a:pt x="916" y="1343"/>
                  </a:lnTo>
                  <a:lnTo>
                    <a:pt x="920" y="1339"/>
                  </a:lnTo>
                  <a:lnTo>
                    <a:pt x="929" y="1331"/>
                  </a:lnTo>
                  <a:lnTo>
                    <a:pt x="932" y="1326"/>
                  </a:lnTo>
                  <a:lnTo>
                    <a:pt x="935" y="1321"/>
                  </a:lnTo>
                  <a:lnTo>
                    <a:pt x="935" y="1321"/>
                  </a:lnTo>
                  <a:lnTo>
                    <a:pt x="931" y="1313"/>
                  </a:lnTo>
                  <a:lnTo>
                    <a:pt x="928" y="1306"/>
                  </a:lnTo>
                  <a:lnTo>
                    <a:pt x="925" y="1298"/>
                  </a:lnTo>
                  <a:lnTo>
                    <a:pt x="920" y="1291"/>
                  </a:lnTo>
                  <a:lnTo>
                    <a:pt x="920" y="1291"/>
                  </a:lnTo>
                  <a:lnTo>
                    <a:pt x="913" y="1294"/>
                  </a:lnTo>
                  <a:lnTo>
                    <a:pt x="904" y="1298"/>
                  </a:lnTo>
                  <a:lnTo>
                    <a:pt x="888" y="1308"/>
                  </a:lnTo>
                  <a:lnTo>
                    <a:pt x="880" y="1312"/>
                  </a:lnTo>
                  <a:lnTo>
                    <a:pt x="871" y="1314"/>
                  </a:lnTo>
                  <a:lnTo>
                    <a:pt x="864" y="1316"/>
                  </a:lnTo>
                  <a:lnTo>
                    <a:pt x="860" y="1314"/>
                  </a:lnTo>
                  <a:lnTo>
                    <a:pt x="856" y="1313"/>
                  </a:lnTo>
                  <a:lnTo>
                    <a:pt x="856" y="1313"/>
                  </a:lnTo>
                  <a:lnTo>
                    <a:pt x="862" y="1307"/>
                  </a:lnTo>
                  <a:lnTo>
                    <a:pt x="868" y="1302"/>
                  </a:lnTo>
                  <a:lnTo>
                    <a:pt x="881" y="1291"/>
                  </a:lnTo>
                  <a:lnTo>
                    <a:pt x="895" y="1281"/>
                  </a:lnTo>
                  <a:lnTo>
                    <a:pt x="911" y="1274"/>
                  </a:lnTo>
                  <a:lnTo>
                    <a:pt x="911" y="1274"/>
                  </a:lnTo>
                  <a:lnTo>
                    <a:pt x="910" y="1269"/>
                  </a:lnTo>
                  <a:lnTo>
                    <a:pt x="908" y="1266"/>
                  </a:lnTo>
                  <a:lnTo>
                    <a:pt x="904" y="1263"/>
                  </a:lnTo>
                  <a:lnTo>
                    <a:pt x="903" y="1259"/>
                  </a:lnTo>
                  <a:lnTo>
                    <a:pt x="903" y="1259"/>
                  </a:lnTo>
                  <a:lnTo>
                    <a:pt x="899" y="1260"/>
                  </a:lnTo>
                  <a:lnTo>
                    <a:pt x="896" y="1261"/>
                  </a:lnTo>
                  <a:lnTo>
                    <a:pt x="888" y="1264"/>
                  </a:lnTo>
                  <a:lnTo>
                    <a:pt x="885" y="1266"/>
                  </a:lnTo>
                  <a:lnTo>
                    <a:pt x="881" y="1266"/>
                  </a:lnTo>
                  <a:lnTo>
                    <a:pt x="878" y="1266"/>
                  </a:lnTo>
                  <a:lnTo>
                    <a:pt x="873" y="1264"/>
                  </a:lnTo>
                  <a:lnTo>
                    <a:pt x="873" y="1264"/>
                  </a:lnTo>
                  <a:lnTo>
                    <a:pt x="873" y="1260"/>
                  </a:lnTo>
                  <a:lnTo>
                    <a:pt x="874" y="1257"/>
                  </a:lnTo>
                  <a:lnTo>
                    <a:pt x="877" y="1252"/>
                  </a:lnTo>
                  <a:lnTo>
                    <a:pt x="879" y="1249"/>
                  </a:lnTo>
                  <a:lnTo>
                    <a:pt x="886" y="1243"/>
                  </a:lnTo>
                  <a:lnTo>
                    <a:pt x="894" y="1237"/>
                  </a:lnTo>
                  <a:lnTo>
                    <a:pt x="894" y="1237"/>
                  </a:lnTo>
                  <a:lnTo>
                    <a:pt x="892" y="1236"/>
                  </a:lnTo>
                  <a:lnTo>
                    <a:pt x="890" y="1234"/>
                  </a:lnTo>
                  <a:lnTo>
                    <a:pt x="889" y="1232"/>
                  </a:lnTo>
                  <a:lnTo>
                    <a:pt x="888" y="1230"/>
                  </a:lnTo>
                  <a:lnTo>
                    <a:pt x="888" y="1230"/>
                  </a:lnTo>
                  <a:lnTo>
                    <a:pt x="887" y="1230"/>
                  </a:lnTo>
                  <a:lnTo>
                    <a:pt x="884" y="1231"/>
                  </a:lnTo>
                  <a:lnTo>
                    <a:pt x="874" y="1234"/>
                  </a:lnTo>
                  <a:lnTo>
                    <a:pt x="869" y="1235"/>
                  </a:lnTo>
                  <a:lnTo>
                    <a:pt x="864" y="1235"/>
                  </a:lnTo>
                  <a:lnTo>
                    <a:pt x="863" y="1234"/>
                  </a:lnTo>
                  <a:lnTo>
                    <a:pt x="860" y="1232"/>
                  </a:lnTo>
                  <a:lnTo>
                    <a:pt x="859" y="1230"/>
                  </a:lnTo>
                  <a:lnTo>
                    <a:pt x="859" y="1228"/>
                  </a:lnTo>
                  <a:lnTo>
                    <a:pt x="859" y="1228"/>
                  </a:lnTo>
                  <a:lnTo>
                    <a:pt x="859" y="1223"/>
                  </a:lnTo>
                  <a:lnTo>
                    <a:pt x="862" y="1220"/>
                  </a:lnTo>
                  <a:lnTo>
                    <a:pt x="865" y="1218"/>
                  </a:lnTo>
                  <a:lnTo>
                    <a:pt x="868" y="1217"/>
                  </a:lnTo>
                  <a:lnTo>
                    <a:pt x="871" y="1215"/>
                  </a:lnTo>
                  <a:lnTo>
                    <a:pt x="873" y="1213"/>
                  </a:lnTo>
                  <a:lnTo>
                    <a:pt x="875" y="1210"/>
                  </a:lnTo>
                  <a:lnTo>
                    <a:pt x="877" y="1205"/>
                  </a:lnTo>
                  <a:lnTo>
                    <a:pt x="877" y="1205"/>
                  </a:lnTo>
                  <a:lnTo>
                    <a:pt x="872" y="1206"/>
                  </a:lnTo>
                  <a:lnTo>
                    <a:pt x="868" y="1208"/>
                  </a:lnTo>
                  <a:lnTo>
                    <a:pt x="859" y="1213"/>
                  </a:lnTo>
                  <a:lnTo>
                    <a:pt x="855" y="1214"/>
                  </a:lnTo>
                  <a:lnTo>
                    <a:pt x="851" y="1215"/>
                  </a:lnTo>
                  <a:lnTo>
                    <a:pt x="847" y="1215"/>
                  </a:lnTo>
                  <a:lnTo>
                    <a:pt x="841" y="1213"/>
                  </a:lnTo>
                  <a:lnTo>
                    <a:pt x="841" y="1213"/>
                  </a:lnTo>
                  <a:lnTo>
                    <a:pt x="842" y="1206"/>
                  </a:lnTo>
                  <a:lnTo>
                    <a:pt x="845" y="1202"/>
                  </a:lnTo>
                  <a:lnTo>
                    <a:pt x="849" y="1197"/>
                  </a:lnTo>
                  <a:lnTo>
                    <a:pt x="852" y="1193"/>
                  </a:lnTo>
                  <a:lnTo>
                    <a:pt x="859" y="1186"/>
                  </a:lnTo>
                  <a:lnTo>
                    <a:pt x="860" y="1182"/>
                  </a:lnTo>
                  <a:lnTo>
                    <a:pt x="862" y="1178"/>
                  </a:lnTo>
                  <a:lnTo>
                    <a:pt x="862" y="1178"/>
                  </a:lnTo>
                  <a:lnTo>
                    <a:pt x="860" y="1177"/>
                  </a:lnTo>
                  <a:lnTo>
                    <a:pt x="858" y="1178"/>
                  </a:lnTo>
                  <a:lnTo>
                    <a:pt x="854" y="1181"/>
                  </a:lnTo>
                  <a:lnTo>
                    <a:pt x="844" y="1187"/>
                  </a:lnTo>
                  <a:lnTo>
                    <a:pt x="839" y="1190"/>
                  </a:lnTo>
                  <a:lnTo>
                    <a:pt x="834" y="1192"/>
                  </a:lnTo>
                  <a:lnTo>
                    <a:pt x="832" y="1192"/>
                  </a:lnTo>
                  <a:lnTo>
                    <a:pt x="829" y="1191"/>
                  </a:lnTo>
                  <a:lnTo>
                    <a:pt x="826" y="1190"/>
                  </a:lnTo>
                  <a:lnTo>
                    <a:pt x="824" y="1188"/>
                  </a:lnTo>
                  <a:lnTo>
                    <a:pt x="824" y="1188"/>
                  </a:lnTo>
                  <a:lnTo>
                    <a:pt x="830" y="1180"/>
                  </a:lnTo>
                  <a:lnTo>
                    <a:pt x="836" y="1171"/>
                  </a:lnTo>
                  <a:lnTo>
                    <a:pt x="849" y="1156"/>
                  </a:lnTo>
                  <a:lnTo>
                    <a:pt x="849" y="1156"/>
                  </a:lnTo>
                  <a:lnTo>
                    <a:pt x="844" y="1148"/>
                  </a:lnTo>
                  <a:lnTo>
                    <a:pt x="841" y="1139"/>
                  </a:lnTo>
                  <a:lnTo>
                    <a:pt x="841" y="1139"/>
                  </a:lnTo>
                  <a:lnTo>
                    <a:pt x="834" y="1140"/>
                  </a:lnTo>
                  <a:lnTo>
                    <a:pt x="826" y="1142"/>
                  </a:lnTo>
                  <a:lnTo>
                    <a:pt x="820" y="1145"/>
                  </a:lnTo>
                  <a:lnTo>
                    <a:pt x="814" y="1150"/>
                  </a:lnTo>
                  <a:lnTo>
                    <a:pt x="804" y="1158"/>
                  </a:lnTo>
                  <a:lnTo>
                    <a:pt x="793" y="1166"/>
                  </a:lnTo>
                  <a:lnTo>
                    <a:pt x="793" y="1166"/>
                  </a:lnTo>
                  <a:lnTo>
                    <a:pt x="792" y="1163"/>
                  </a:lnTo>
                  <a:lnTo>
                    <a:pt x="790" y="1162"/>
                  </a:lnTo>
                  <a:lnTo>
                    <a:pt x="789" y="1160"/>
                  </a:lnTo>
                  <a:lnTo>
                    <a:pt x="788" y="1158"/>
                  </a:lnTo>
                  <a:lnTo>
                    <a:pt x="788" y="1158"/>
                  </a:lnTo>
                  <a:lnTo>
                    <a:pt x="791" y="1151"/>
                  </a:lnTo>
                  <a:lnTo>
                    <a:pt x="795" y="1144"/>
                  </a:lnTo>
                  <a:lnTo>
                    <a:pt x="801" y="1139"/>
                  </a:lnTo>
                  <a:lnTo>
                    <a:pt x="807" y="1133"/>
                  </a:lnTo>
                  <a:lnTo>
                    <a:pt x="820" y="1126"/>
                  </a:lnTo>
                  <a:lnTo>
                    <a:pt x="825" y="1122"/>
                  </a:lnTo>
                  <a:lnTo>
                    <a:pt x="829" y="1116"/>
                  </a:lnTo>
                  <a:lnTo>
                    <a:pt x="829" y="1116"/>
                  </a:lnTo>
                  <a:lnTo>
                    <a:pt x="827" y="1115"/>
                  </a:lnTo>
                  <a:lnTo>
                    <a:pt x="827" y="1112"/>
                  </a:lnTo>
                  <a:lnTo>
                    <a:pt x="827" y="1112"/>
                  </a:lnTo>
                  <a:lnTo>
                    <a:pt x="824" y="1111"/>
                  </a:lnTo>
                  <a:lnTo>
                    <a:pt x="822" y="1110"/>
                  </a:lnTo>
                  <a:lnTo>
                    <a:pt x="816" y="1112"/>
                  </a:lnTo>
                  <a:lnTo>
                    <a:pt x="809" y="1115"/>
                  </a:lnTo>
                  <a:lnTo>
                    <a:pt x="803" y="1116"/>
                  </a:lnTo>
                  <a:lnTo>
                    <a:pt x="803" y="1116"/>
                  </a:lnTo>
                  <a:lnTo>
                    <a:pt x="801" y="1114"/>
                  </a:lnTo>
                  <a:lnTo>
                    <a:pt x="798" y="1112"/>
                  </a:lnTo>
                  <a:lnTo>
                    <a:pt x="797" y="1109"/>
                  </a:lnTo>
                  <a:lnTo>
                    <a:pt x="797" y="1105"/>
                  </a:lnTo>
                  <a:lnTo>
                    <a:pt x="797" y="1105"/>
                  </a:lnTo>
                  <a:lnTo>
                    <a:pt x="799" y="1102"/>
                  </a:lnTo>
                  <a:lnTo>
                    <a:pt x="802" y="1100"/>
                  </a:lnTo>
                  <a:lnTo>
                    <a:pt x="807" y="1097"/>
                  </a:lnTo>
                  <a:lnTo>
                    <a:pt x="811" y="1094"/>
                  </a:lnTo>
                  <a:lnTo>
                    <a:pt x="813" y="1092"/>
                  </a:lnTo>
                  <a:lnTo>
                    <a:pt x="814" y="1090"/>
                  </a:lnTo>
                  <a:lnTo>
                    <a:pt x="814" y="1090"/>
                  </a:lnTo>
                  <a:lnTo>
                    <a:pt x="813" y="1087"/>
                  </a:lnTo>
                  <a:lnTo>
                    <a:pt x="811" y="1086"/>
                  </a:lnTo>
                  <a:lnTo>
                    <a:pt x="807" y="1086"/>
                  </a:lnTo>
                  <a:lnTo>
                    <a:pt x="803" y="1089"/>
                  </a:lnTo>
                  <a:lnTo>
                    <a:pt x="797" y="1091"/>
                  </a:lnTo>
                  <a:lnTo>
                    <a:pt x="792" y="1094"/>
                  </a:lnTo>
                  <a:lnTo>
                    <a:pt x="787" y="1095"/>
                  </a:lnTo>
                  <a:lnTo>
                    <a:pt x="781" y="1095"/>
                  </a:lnTo>
                  <a:lnTo>
                    <a:pt x="778" y="1094"/>
                  </a:lnTo>
                  <a:lnTo>
                    <a:pt x="775" y="1092"/>
                  </a:lnTo>
                  <a:lnTo>
                    <a:pt x="775" y="1092"/>
                  </a:lnTo>
                  <a:lnTo>
                    <a:pt x="780" y="1084"/>
                  </a:lnTo>
                  <a:lnTo>
                    <a:pt x="786" y="1078"/>
                  </a:lnTo>
                  <a:lnTo>
                    <a:pt x="789" y="1075"/>
                  </a:lnTo>
                  <a:lnTo>
                    <a:pt x="793" y="1072"/>
                  </a:lnTo>
                  <a:lnTo>
                    <a:pt x="797" y="1070"/>
                  </a:lnTo>
                  <a:lnTo>
                    <a:pt x="803" y="1070"/>
                  </a:lnTo>
                  <a:lnTo>
                    <a:pt x="803" y="1070"/>
                  </a:lnTo>
                  <a:lnTo>
                    <a:pt x="802" y="1066"/>
                  </a:lnTo>
                  <a:lnTo>
                    <a:pt x="799" y="1062"/>
                  </a:lnTo>
                  <a:lnTo>
                    <a:pt x="796" y="1059"/>
                  </a:lnTo>
                  <a:lnTo>
                    <a:pt x="793" y="1057"/>
                  </a:lnTo>
                  <a:lnTo>
                    <a:pt x="793" y="1057"/>
                  </a:lnTo>
                  <a:lnTo>
                    <a:pt x="788" y="1063"/>
                  </a:lnTo>
                  <a:lnTo>
                    <a:pt x="783" y="1066"/>
                  </a:lnTo>
                  <a:lnTo>
                    <a:pt x="777" y="1069"/>
                  </a:lnTo>
                  <a:lnTo>
                    <a:pt x="768" y="1070"/>
                  </a:lnTo>
                  <a:lnTo>
                    <a:pt x="768" y="1070"/>
                  </a:lnTo>
                  <a:lnTo>
                    <a:pt x="769" y="1061"/>
                  </a:lnTo>
                  <a:lnTo>
                    <a:pt x="771" y="1056"/>
                  </a:lnTo>
                  <a:lnTo>
                    <a:pt x="773" y="1052"/>
                  </a:lnTo>
                  <a:lnTo>
                    <a:pt x="775" y="1049"/>
                  </a:lnTo>
                  <a:lnTo>
                    <a:pt x="778" y="1047"/>
                  </a:lnTo>
                  <a:lnTo>
                    <a:pt x="782" y="1046"/>
                  </a:lnTo>
                  <a:lnTo>
                    <a:pt x="788" y="1046"/>
                  </a:lnTo>
                  <a:lnTo>
                    <a:pt x="788" y="1046"/>
                  </a:lnTo>
                  <a:lnTo>
                    <a:pt x="786" y="1039"/>
                  </a:lnTo>
                  <a:lnTo>
                    <a:pt x="783" y="1034"/>
                  </a:lnTo>
                  <a:lnTo>
                    <a:pt x="781" y="1030"/>
                  </a:lnTo>
                  <a:lnTo>
                    <a:pt x="778" y="1025"/>
                  </a:lnTo>
                  <a:lnTo>
                    <a:pt x="778" y="1025"/>
                  </a:lnTo>
                  <a:lnTo>
                    <a:pt x="772" y="1031"/>
                  </a:lnTo>
                  <a:lnTo>
                    <a:pt x="764" y="1036"/>
                  </a:lnTo>
                  <a:lnTo>
                    <a:pt x="750" y="1049"/>
                  </a:lnTo>
                  <a:lnTo>
                    <a:pt x="744" y="1053"/>
                  </a:lnTo>
                  <a:lnTo>
                    <a:pt x="736" y="1056"/>
                  </a:lnTo>
                  <a:lnTo>
                    <a:pt x="733" y="1057"/>
                  </a:lnTo>
                  <a:lnTo>
                    <a:pt x="730" y="1057"/>
                  </a:lnTo>
                  <a:lnTo>
                    <a:pt x="727" y="1056"/>
                  </a:lnTo>
                  <a:lnTo>
                    <a:pt x="723" y="1055"/>
                  </a:lnTo>
                  <a:lnTo>
                    <a:pt x="723" y="1055"/>
                  </a:lnTo>
                  <a:lnTo>
                    <a:pt x="734" y="1042"/>
                  </a:lnTo>
                  <a:lnTo>
                    <a:pt x="745" y="1031"/>
                  </a:lnTo>
                  <a:lnTo>
                    <a:pt x="751" y="1025"/>
                  </a:lnTo>
                  <a:lnTo>
                    <a:pt x="758" y="1021"/>
                  </a:lnTo>
                  <a:lnTo>
                    <a:pt x="765" y="1017"/>
                  </a:lnTo>
                  <a:lnTo>
                    <a:pt x="773" y="1014"/>
                  </a:lnTo>
                  <a:lnTo>
                    <a:pt x="773" y="1014"/>
                  </a:lnTo>
                  <a:lnTo>
                    <a:pt x="761" y="986"/>
                  </a:lnTo>
                  <a:lnTo>
                    <a:pt x="754" y="972"/>
                  </a:lnTo>
                  <a:lnTo>
                    <a:pt x="748" y="958"/>
                  </a:lnTo>
                  <a:lnTo>
                    <a:pt x="741" y="945"/>
                  </a:lnTo>
                  <a:lnTo>
                    <a:pt x="732" y="934"/>
                  </a:lnTo>
                  <a:lnTo>
                    <a:pt x="723" y="925"/>
                  </a:lnTo>
                  <a:lnTo>
                    <a:pt x="719" y="920"/>
                  </a:lnTo>
                  <a:lnTo>
                    <a:pt x="714" y="917"/>
                  </a:lnTo>
                  <a:lnTo>
                    <a:pt x="714" y="917"/>
                  </a:lnTo>
                  <a:close/>
                  <a:moveTo>
                    <a:pt x="999" y="1084"/>
                  </a:moveTo>
                  <a:lnTo>
                    <a:pt x="999" y="1084"/>
                  </a:lnTo>
                  <a:lnTo>
                    <a:pt x="1008" y="1080"/>
                  </a:lnTo>
                  <a:lnTo>
                    <a:pt x="1016" y="1075"/>
                  </a:lnTo>
                  <a:lnTo>
                    <a:pt x="1023" y="1068"/>
                  </a:lnTo>
                  <a:lnTo>
                    <a:pt x="1029" y="1060"/>
                  </a:lnTo>
                  <a:lnTo>
                    <a:pt x="1029" y="1060"/>
                  </a:lnTo>
                  <a:lnTo>
                    <a:pt x="1021" y="1048"/>
                  </a:lnTo>
                  <a:lnTo>
                    <a:pt x="1017" y="1042"/>
                  </a:lnTo>
                  <a:lnTo>
                    <a:pt x="1011" y="1038"/>
                  </a:lnTo>
                  <a:lnTo>
                    <a:pt x="1011" y="1038"/>
                  </a:lnTo>
                  <a:lnTo>
                    <a:pt x="1011" y="1046"/>
                  </a:lnTo>
                  <a:lnTo>
                    <a:pt x="1010" y="1052"/>
                  </a:lnTo>
                  <a:lnTo>
                    <a:pt x="1009" y="1057"/>
                  </a:lnTo>
                  <a:lnTo>
                    <a:pt x="1007" y="1063"/>
                  </a:lnTo>
                  <a:lnTo>
                    <a:pt x="1002" y="1072"/>
                  </a:lnTo>
                  <a:lnTo>
                    <a:pt x="1001" y="1078"/>
                  </a:lnTo>
                  <a:lnTo>
                    <a:pt x="999" y="1084"/>
                  </a:lnTo>
                  <a:lnTo>
                    <a:pt x="999" y="1084"/>
                  </a:lnTo>
                  <a:close/>
                  <a:moveTo>
                    <a:pt x="1247" y="1060"/>
                  </a:moveTo>
                  <a:lnTo>
                    <a:pt x="1247" y="1060"/>
                  </a:lnTo>
                  <a:lnTo>
                    <a:pt x="1235" y="1057"/>
                  </a:lnTo>
                  <a:lnTo>
                    <a:pt x="1230" y="1055"/>
                  </a:lnTo>
                  <a:lnTo>
                    <a:pt x="1226" y="1052"/>
                  </a:lnTo>
                  <a:lnTo>
                    <a:pt x="1226" y="1052"/>
                  </a:lnTo>
                  <a:lnTo>
                    <a:pt x="1225" y="1055"/>
                  </a:lnTo>
                  <a:lnTo>
                    <a:pt x="1223" y="1056"/>
                  </a:lnTo>
                  <a:lnTo>
                    <a:pt x="1220" y="1060"/>
                  </a:lnTo>
                  <a:lnTo>
                    <a:pt x="1217" y="1063"/>
                  </a:lnTo>
                  <a:lnTo>
                    <a:pt x="1216" y="1065"/>
                  </a:lnTo>
                  <a:lnTo>
                    <a:pt x="1216" y="1067"/>
                  </a:lnTo>
                  <a:lnTo>
                    <a:pt x="1216" y="1067"/>
                  </a:lnTo>
                  <a:lnTo>
                    <a:pt x="1225" y="1070"/>
                  </a:lnTo>
                  <a:lnTo>
                    <a:pt x="1233" y="1072"/>
                  </a:lnTo>
                  <a:lnTo>
                    <a:pt x="1250" y="1075"/>
                  </a:lnTo>
                  <a:lnTo>
                    <a:pt x="1250" y="1075"/>
                  </a:lnTo>
                  <a:lnTo>
                    <a:pt x="1250" y="1070"/>
                  </a:lnTo>
                  <a:lnTo>
                    <a:pt x="1250" y="1067"/>
                  </a:lnTo>
                  <a:lnTo>
                    <a:pt x="1249" y="1066"/>
                  </a:lnTo>
                  <a:lnTo>
                    <a:pt x="1248" y="1066"/>
                  </a:lnTo>
                  <a:lnTo>
                    <a:pt x="1247" y="1066"/>
                  </a:lnTo>
                  <a:lnTo>
                    <a:pt x="1246" y="1065"/>
                  </a:lnTo>
                  <a:lnTo>
                    <a:pt x="1247" y="1060"/>
                  </a:lnTo>
                  <a:lnTo>
                    <a:pt x="1247" y="1060"/>
                  </a:lnTo>
                  <a:close/>
                  <a:moveTo>
                    <a:pt x="992" y="1092"/>
                  </a:moveTo>
                  <a:lnTo>
                    <a:pt x="992" y="1092"/>
                  </a:lnTo>
                  <a:lnTo>
                    <a:pt x="989" y="1107"/>
                  </a:lnTo>
                  <a:lnTo>
                    <a:pt x="984" y="1126"/>
                  </a:lnTo>
                  <a:lnTo>
                    <a:pt x="978" y="1143"/>
                  </a:lnTo>
                  <a:lnTo>
                    <a:pt x="977" y="1148"/>
                  </a:lnTo>
                  <a:lnTo>
                    <a:pt x="977" y="1151"/>
                  </a:lnTo>
                  <a:lnTo>
                    <a:pt x="977" y="1151"/>
                  </a:lnTo>
                  <a:lnTo>
                    <a:pt x="980" y="1156"/>
                  </a:lnTo>
                  <a:lnTo>
                    <a:pt x="985" y="1159"/>
                  </a:lnTo>
                  <a:lnTo>
                    <a:pt x="988" y="1160"/>
                  </a:lnTo>
                  <a:lnTo>
                    <a:pt x="991" y="1160"/>
                  </a:lnTo>
                  <a:lnTo>
                    <a:pt x="994" y="1158"/>
                  </a:lnTo>
                  <a:lnTo>
                    <a:pt x="998" y="1156"/>
                  </a:lnTo>
                  <a:lnTo>
                    <a:pt x="1004" y="1147"/>
                  </a:lnTo>
                  <a:lnTo>
                    <a:pt x="1017" y="1128"/>
                  </a:lnTo>
                  <a:lnTo>
                    <a:pt x="1023" y="1121"/>
                  </a:lnTo>
                  <a:lnTo>
                    <a:pt x="1027" y="1119"/>
                  </a:lnTo>
                  <a:lnTo>
                    <a:pt x="1031" y="1116"/>
                  </a:lnTo>
                  <a:lnTo>
                    <a:pt x="1031" y="1116"/>
                  </a:lnTo>
                  <a:lnTo>
                    <a:pt x="1036" y="1119"/>
                  </a:lnTo>
                  <a:lnTo>
                    <a:pt x="1040" y="1122"/>
                  </a:lnTo>
                  <a:lnTo>
                    <a:pt x="1048" y="1129"/>
                  </a:lnTo>
                  <a:lnTo>
                    <a:pt x="1055" y="1137"/>
                  </a:lnTo>
                  <a:lnTo>
                    <a:pt x="1059" y="1141"/>
                  </a:lnTo>
                  <a:lnTo>
                    <a:pt x="1063" y="1143"/>
                  </a:lnTo>
                  <a:lnTo>
                    <a:pt x="1063" y="1143"/>
                  </a:lnTo>
                  <a:lnTo>
                    <a:pt x="1064" y="1140"/>
                  </a:lnTo>
                  <a:lnTo>
                    <a:pt x="1065" y="1138"/>
                  </a:lnTo>
                  <a:lnTo>
                    <a:pt x="1070" y="1135"/>
                  </a:lnTo>
                  <a:lnTo>
                    <a:pt x="1072" y="1132"/>
                  </a:lnTo>
                  <a:lnTo>
                    <a:pt x="1074" y="1130"/>
                  </a:lnTo>
                  <a:lnTo>
                    <a:pt x="1076" y="1128"/>
                  </a:lnTo>
                  <a:lnTo>
                    <a:pt x="1076" y="1124"/>
                  </a:lnTo>
                  <a:lnTo>
                    <a:pt x="1076" y="1124"/>
                  </a:lnTo>
                  <a:lnTo>
                    <a:pt x="1066" y="1112"/>
                  </a:lnTo>
                  <a:lnTo>
                    <a:pt x="1057" y="1099"/>
                  </a:lnTo>
                  <a:lnTo>
                    <a:pt x="1048" y="1087"/>
                  </a:lnTo>
                  <a:lnTo>
                    <a:pt x="1042" y="1082"/>
                  </a:lnTo>
                  <a:lnTo>
                    <a:pt x="1036" y="1077"/>
                  </a:lnTo>
                  <a:lnTo>
                    <a:pt x="1036" y="1077"/>
                  </a:lnTo>
                  <a:lnTo>
                    <a:pt x="1033" y="1082"/>
                  </a:lnTo>
                  <a:lnTo>
                    <a:pt x="1027" y="1087"/>
                  </a:lnTo>
                  <a:lnTo>
                    <a:pt x="1022" y="1092"/>
                  </a:lnTo>
                  <a:lnTo>
                    <a:pt x="1017" y="1095"/>
                  </a:lnTo>
                  <a:lnTo>
                    <a:pt x="1010" y="1097"/>
                  </a:lnTo>
                  <a:lnTo>
                    <a:pt x="1004" y="1097"/>
                  </a:lnTo>
                  <a:lnTo>
                    <a:pt x="998" y="1096"/>
                  </a:lnTo>
                  <a:lnTo>
                    <a:pt x="992" y="1092"/>
                  </a:lnTo>
                  <a:lnTo>
                    <a:pt x="992" y="1092"/>
                  </a:lnTo>
                  <a:close/>
                  <a:moveTo>
                    <a:pt x="1203" y="1084"/>
                  </a:moveTo>
                  <a:lnTo>
                    <a:pt x="1203" y="1084"/>
                  </a:lnTo>
                  <a:lnTo>
                    <a:pt x="1189" y="1119"/>
                  </a:lnTo>
                  <a:lnTo>
                    <a:pt x="1175" y="1151"/>
                  </a:lnTo>
                  <a:lnTo>
                    <a:pt x="1168" y="1168"/>
                  </a:lnTo>
                  <a:lnTo>
                    <a:pt x="1161" y="1185"/>
                  </a:lnTo>
                  <a:lnTo>
                    <a:pt x="1156" y="1203"/>
                  </a:lnTo>
                  <a:lnTo>
                    <a:pt x="1152" y="1222"/>
                  </a:lnTo>
                  <a:lnTo>
                    <a:pt x="1152" y="1222"/>
                  </a:lnTo>
                  <a:lnTo>
                    <a:pt x="1160" y="1227"/>
                  </a:lnTo>
                  <a:lnTo>
                    <a:pt x="1169" y="1230"/>
                  </a:lnTo>
                  <a:lnTo>
                    <a:pt x="1180" y="1232"/>
                  </a:lnTo>
                  <a:lnTo>
                    <a:pt x="1190" y="1233"/>
                  </a:lnTo>
                  <a:lnTo>
                    <a:pt x="1201" y="1233"/>
                  </a:lnTo>
                  <a:lnTo>
                    <a:pt x="1211" y="1231"/>
                  </a:lnTo>
                  <a:lnTo>
                    <a:pt x="1220" y="1228"/>
                  </a:lnTo>
                  <a:lnTo>
                    <a:pt x="1228" y="1222"/>
                  </a:lnTo>
                  <a:lnTo>
                    <a:pt x="1228" y="1222"/>
                  </a:lnTo>
                  <a:lnTo>
                    <a:pt x="1234" y="1195"/>
                  </a:lnTo>
                  <a:lnTo>
                    <a:pt x="1239" y="1167"/>
                  </a:lnTo>
                  <a:lnTo>
                    <a:pt x="1250" y="1105"/>
                  </a:lnTo>
                  <a:lnTo>
                    <a:pt x="1250" y="1105"/>
                  </a:lnTo>
                  <a:lnTo>
                    <a:pt x="1246" y="1100"/>
                  </a:lnTo>
                  <a:lnTo>
                    <a:pt x="1242" y="1096"/>
                  </a:lnTo>
                  <a:lnTo>
                    <a:pt x="1236" y="1093"/>
                  </a:lnTo>
                  <a:lnTo>
                    <a:pt x="1231" y="1090"/>
                  </a:lnTo>
                  <a:lnTo>
                    <a:pt x="1225" y="1087"/>
                  </a:lnTo>
                  <a:lnTo>
                    <a:pt x="1218" y="1086"/>
                  </a:lnTo>
                  <a:lnTo>
                    <a:pt x="1203" y="1084"/>
                  </a:lnTo>
                  <a:lnTo>
                    <a:pt x="1203" y="1084"/>
                  </a:lnTo>
                  <a:close/>
                  <a:moveTo>
                    <a:pt x="1235" y="1274"/>
                  </a:moveTo>
                  <a:lnTo>
                    <a:pt x="1235" y="1274"/>
                  </a:lnTo>
                  <a:lnTo>
                    <a:pt x="1237" y="1276"/>
                  </a:lnTo>
                  <a:lnTo>
                    <a:pt x="1239" y="1278"/>
                  </a:lnTo>
                  <a:lnTo>
                    <a:pt x="1242" y="1282"/>
                  </a:lnTo>
                  <a:lnTo>
                    <a:pt x="1244" y="1284"/>
                  </a:lnTo>
                  <a:lnTo>
                    <a:pt x="1246" y="1286"/>
                  </a:lnTo>
                  <a:lnTo>
                    <a:pt x="1249" y="1287"/>
                  </a:lnTo>
                  <a:lnTo>
                    <a:pt x="1252" y="1287"/>
                  </a:lnTo>
                  <a:lnTo>
                    <a:pt x="1252" y="1287"/>
                  </a:lnTo>
                  <a:lnTo>
                    <a:pt x="1256" y="1267"/>
                  </a:lnTo>
                  <a:lnTo>
                    <a:pt x="1259" y="1248"/>
                  </a:lnTo>
                  <a:lnTo>
                    <a:pt x="1264" y="1228"/>
                  </a:lnTo>
                  <a:lnTo>
                    <a:pt x="1269" y="1206"/>
                  </a:lnTo>
                  <a:lnTo>
                    <a:pt x="1283" y="1165"/>
                  </a:lnTo>
                  <a:lnTo>
                    <a:pt x="1299" y="1124"/>
                  </a:lnTo>
                  <a:lnTo>
                    <a:pt x="1299" y="1124"/>
                  </a:lnTo>
                  <a:lnTo>
                    <a:pt x="1294" y="1116"/>
                  </a:lnTo>
                  <a:lnTo>
                    <a:pt x="1288" y="1111"/>
                  </a:lnTo>
                  <a:lnTo>
                    <a:pt x="1279" y="1107"/>
                  </a:lnTo>
                  <a:lnTo>
                    <a:pt x="1269" y="1105"/>
                  </a:lnTo>
                  <a:lnTo>
                    <a:pt x="1269" y="1105"/>
                  </a:lnTo>
                  <a:lnTo>
                    <a:pt x="1267" y="1125"/>
                  </a:lnTo>
                  <a:lnTo>
                    <a:pt x="1264" y="1146"/>
                  </a:lnTo>
                  <a:lnTo>
                    <a:pt x="1256" y="1190"/>
                  </a:lnTo>
                  <a:lnTo>
                    <a:pt x="1245" y="1233"/>
                  </a:lnTo>
                  <a:lnTo>
                    <a:pt x="1235" y="1274"/>
                  </a:lnTo>
                  <a:lnTo>
                    <a:pt x="1235" y="1274"/>
                  </a:lnTo>
                  <a:close/>
                  <a:moveTo>
                    <a:pt x="977" y="1178"/>
                  </a:moveTo>
                  <a:lnTo>
                    <a:pt x="977" y="1178"/>
                  </a:lnTo>
                  <a:lnTo>
                    <a:pt x="984" y="1246"/>
                  </a:lnTo>
                  <a:lnTo>
                    <a:pt x="990" y="1311"/>
                  </a:lnTo>
                  <a:lnTo>
                    <a:pt x="993" y="1342"/>
                  </a:lnTo>
                  <a:lnTo>
                    <a:pt x="998" y="1372"/>
                  </a:lnTo>
                  <a:lnTo>
                    <a:pt x="1003" y="1400"/>
                  </a:lnTo>
                  <a:lnTo>
                    <a:pt x="1009" y="1427"/>
                  </a:lnTo>
                  <a:lnTo>
                    <a:pt x="1009" y="1427"/>
                  </a:lnTo>
                  <a:lnTo>
                    <a:pt x="1011" y="1426"/>
                  </a:lnTo>
                  <a:lnTo>
                    <a:pt x="1016" y="1425"/>
                  </a:lnTo>
                  <a:lnTo>
                    <a:pt x="1029" y="1424"/>
                  </a:lnTo>
                  <a:lnTo>
                    <a:pt x="1041" y="1425"/>
                  </a:lnTo>
                  <a:lnTo>
                    <a:pt x="1053" y="1427"/>
                  </a:lnTo>
                  <a:lnTo>
                    <a:pt x="1053" y="1427"/>
                  </a:lnTo>
                  <a:lnTo>
                    <a:pt x="1054" y="1422"/>
                  </a:lnTo>
                  <a:lnTo>
                    <a:pt x="1055" y="1416"/>
                  </a:lnTo>
                  <a:lnTo>
                    <a:pt x="1053" y="1403"/>
                  </a:lnTo>
                  <a:lnTo>
                    <a:pt x="1053" y="1389"/>
                  </a:lnTo>
                  <a:lnTo>
                    <a:pt x="1053" y="1382"/>
                  </a:lnTo>
                  <a:lnTo>
                    <a:pt x="1055" y="1374"/>
                  </a:lnTo>
                  <a:lnTo>
                    <a:pt x="1055" y="1374"/>
                  </a:lnTo>
                  <a:lnTo>
                    <a:pt x="1059" y="1377"/>
                  </a:lnTo>
                  <a:lnTo>
                    <a:pt x="1062" y="1378"/>
                  </a:lnTo>
                  <a:lnTo>
                    <a:pt x="1064" y="1381"/>
                  </a:lnTo>
                  <a:lnTo>
                    <a:pt x="1065" y="1384"/>
                  </a:lnTo>
                  <a:lnTo>
                    <a:pt x="1067" y="1392"/>
                  </a:lnTo>
                  <a:lnTo>
                    <a:pt x="1068" y="1399"/>
                  </a:lnTo>
                  <a:lnTo>
                    <a:pt x="1068" y="1408"/>
                  </a:lnTo>
                  <a:lnTo>
                    <a:pt x="1070" y="1416"/>
                  </a:lnTo>
                  <a:lnTo>
                    <a:pt x="1072" y="1423"/>
                  </a:lnTo>
                  <a:lnTo>
                    <a:pt x="1075" y="1425"/>
                  </a:lnTo>
                  <a:lnTo>
                    <a:pt x="1078" y="1427"/>
                  </a:lnTo>
                  <a:lnTo>
                    <a:pt x="1078" y="1427"/>
                  </a:lnTo>
                  <a:lnTo>
                    <a:pt x="1081" y="1423"/>
                  </a:lnTo>
                  <a:lnTo>
                    <a:pt x="1083" y="1418"/>
                  </a:lnTo>
                  <a:lnTo>
                    <a:pt x="1087" y="1409"/>
                  </a:lnTo>
                  <a:lnTo>
                    <a:pt x="1091" y="1398"/>
                  </a:lnTo>
                  <a:lnTo>
                    <a:pt x="1092" y="1385"/>
                  </a:lnTo>
                  <a:lnTo>
                    <a:pt x="1093" y="1372"/>
                  </a:lnTo>
                  <a:lnTo>
                    <a:pt x="1093" y="1358"/>
                  </a:lnTo>
                  <a:lnTo>
                    <a:pt x="1093" y="1331"/>
                  </a:lnTo>
                  <a:lnTo>
                    <a:pt x="1093" y="1331"/>
                  </a:lnTo>
                  <a:lnTo>
                    <a:pt x="1096" y="1309"/>
                  </a:lnTo>
                  <a:lnTo>
                    <a:pt x="1097" y="1287"/>
                  </a:lnTo>
                  <a:lnTo>
                    <a:pt x="1097" y="1265"/>
                  </a:lnTo>
                  <a:lnTo>
                    <a:pt x="1096" y="1244"/>
                  </a:lnTo>
                  <a:lnTo>
                    <a:pt x="1091" y="1201"/>
                  </a:lnTo>
                  <a:lnTo>
                    <a:pt x="1089" y="1178"/>
                  </a:lnTo>
                  <a:lnTo>
                    <a:pt x="1087" y="1156"/>
                  </a:lnTo>
                  <a:lnTo>
                    <a:pt x="1087" y="1156"/>
                  </a:lnTo>
                  <a:lnTo>
                    <a:pt x="1080" y="1159"/>
                  </a:lnTo>
                  <a:lnTo>
                    <a:pt x="1070" y="1162"/>
                  </a:lnTo>
                  <a:lnTo>
                    <a:pt x="1065" y="1163"/>
                  </a:lnTo>
                  <a:lnTo>
                    <a:pt x="1061" y="1163"/>
                  </a:lnTo>
                  <a:lnTo>
                    <a:pt x="1055" y="1162"/>
                  </a:lnTo>
                  <a:lnTo>
                    <a:pt x="1051" y="1161"/>
                  </a:lnTo>
                  <a:lnTo>
                    <a:pt x="1051" y="1161"/>
                  </a:lnTo>
                  <a:lnTo>
                    <a:pt x="1053" y="1202"/>
                  </a:lnTo>
                  <a:lnTo>
                    <a:pt x="1056" y="1245"/>
                  </a:lnTo>
                  <a:lnTo>
                    <a:pt x="1059" y="1288"/>
                  </a:lnTo>
                  <a:lnTo>
                    <a:pt x="1059" y="1309"/>
                  </a:lnTo>
                  <a:lnTo>
                    <a:pt x="1059" y="1331"/>
                  </a:lnTo>
                  <a:lnTo>
                    <a:pt x="1059" y="1331"/>
                  </a:lnTo>
                  <a:lnTo>
                    <a:pt x="1054" y="1322"/>
                  </a:lnTo>
                  <a:lnTo>
                    <a:pt x="1050" y="1311"/>
                  </a:lnTo>
                  <a:lnTo>
                    <a:pt x="1048" y="1301"/>
                  </a:lnTo>
                  <a:lnTo>
                    <a:pt x="1046" y="1290"/>
                  </a:lnTo>
                  <a:lnTo>
                    <a:pt x="1044" y="1266"/>
                  </a:lnTo>
                  <a:lnTo>
                    <a:pt x="1042" y="1242"/>
                  </a:lnTo>
                  <a:lnTo>
                    <a:pt x="1041" y="1217"/>
                  </a:lnTo>
                  <a:lnTo>
                    <a:pt x="1039" y="1193"/>
                  </a:lnTo>
                  <a:lnTo>
                    <a:pt x="1037" y="1182"/>
                  </a:lnTo>
                  <a:lnTo>
                    <a:pt x="1034" y="1171"/>
                  </a:lnTo>
                  <a:lnTo>
                    <a:pt x="1031" y="1160"/>
                  </a:lnTo>
                  <a:lnTo>
                    <a:pt x="1026" y="1151"/>
                  </a:lnTo>
                  <a:lnTo>
                    <a:pt x="1026" y="1151"/>
                  </a:lnTo>
                  <a:lnTo>
                    <a:pt x="1023" y="1158"/>
                  </a:lnTo>
                  <a:lnTo>
                    <a:pt x="1019" y="1165"/>
                  </a:lnTo>
                  <a:lnTo>
                    <a:pt x="1014" y="1169"/>
                  </a:lnTo>
                  <a:lnTo>
                    <a:pt x="1007" y="1173"/>
                  </a:lnTo>
                  <a:lnTo>
                    <a:pt x="1001" y="1176"/>
                  </a:lnTo>
                  <a:lnTo>
                    <a:pt x="993" y="1178"/>
                  </a:lnTo>
                  <a:lnTo>
                    <a:pt x="985" y="1178"/>
                  </a:lnTo>
                  <a:lnTo>
                    <a:pt x="977" y="1178"/>
                  </a:lnTo>
                  <a:lnTo>
                    <a:pt x="977" y="1178"/>
                  </a:lnTo>
                  <a:close/>
                  <a:moveTo>
                    <a:pt x="1108" y="1424"/>
                  </a:moveTo>
                  <a:lnTo>
                    <a:pt x="1108" y="1424"/>
                  </a:lnTo>
                  <a:lnTo>
                    <a:pt x="1130" y="1416"/>
                  </a:lnTo>
                  <a:lnTo>
                    <a:pt x="1141" y="1412"/>
                  </a:lnTo>
                  <a:lnTo>
                    <a:pt x="1154" y="1410"/>
                  </a:lnTo>
                  <a:lnTo>
                    <a:pt x="1154" y="1410"/>
                  </a:lnTo>
                  <a:lnTo>
                    <a:pt x="1166" y="1392"/>
                  </a:lnTo>
                  <a:lnTo>
                    <a:pt x="1175" y="1373"/>
                  </a:lnTo>
                  <a:lnTo>
                    <a:pt x="1185" y="1355"/>
                  </a:lnTo>
                  <a:lnTo>
                    <a:pt x="1192" y="1336"/>
                  </a:lnTo>
                  <a:lnTo>
                    <a:pt x="1200" y="1316"/>
                  </a:lnTo>
                  <a:lnTo>
                    <a:pt x="1207" y="1295"/>
                  </a:lnTo>
                  <a:lnTo>
                    <a:pt x="1213" y="1274"/>
                  </a:lnTo>
                  <a:lnTo>
                    <a:pt x="1218" y="1252"/>
                  </a:lnTo>
                  <a:lnTo>
                    <a:pt x="1218" y="1252"/>
                  </a:lnTo>
                  <a:lnTo>
                    <a:pt x="1196" y="1252"/>
                  </a:lnTo>
                  <a:lnTo>
                    <a:pt x="1186" y="1251"/>
                  </a:lnTo>
                  <a:lnTo>
                    <a:pt x="1176" y="1251"/>
                  </a:lnTo>
                  <a:lnTo>
                    <a:pt x="1167" y="1249"/>
                  </a:lnTo>
                  <a:lnTo>
                    <a:pt x="1159" y="1246"/>
                  </a:lnTo>
                  <a:lnTo>
                    <a:pt x="1153" y="1243"/>
                  </a:lnTo>
                  <a:lnTo>
                    <a:pt x="1146" y="1237"/>
                  </a:lnTo>
                  <a:lnTo>
                    <a:pt x="1146" y="1237"/>
                  </a:lnTo>
                  <a:lnTo>
                    <a:pt x="1132" y="1283"/>
                  </a:lnTo>
                  <a:lnTo>
                    <a:pt x="1127" y="1307"/>
                  </a:lnTo>
                  <a:lnTo>
                    <a:pt x="1122" y="1329"/>
                  </a:lnTo>
                  <a:lnTo>
                    <a:pt x="1117" y="1352"/>
                  </a:lnTo>
                  <a:lnTo>
                    <a:pt x="1113" y="1374"/>
                  </a:lnTo>
                  <a:lnTo>
                    <a:pt x="1108" y="1424"/>
                  </a:lnTo>
                  <a:lnTo>
                    <a:pt x="1108" y="1424"/>
                  </a:lnTo>
                  <a:close/>
                  <a:moveTo>
                    <a:pt x="970" y="1360"/>
                  </a:moveTo>
                  <a:lnTo>
                    <a:pt x="970" y="1360"/>
                  </a:lnTo>
                  <a:lnTo>
                    <a:pt x="974" y="1374"/>
                  </a:lnTo>
                  <a:lnTo>
                    <a:pt x="977" y="1380"/>
                  </a:lnTo>
                  <a:lnTo>
                    <a:pt x="981" y="1385"/>
                  </a:lnTo>
                  <a:lnTo>
                    <a:pt x="981" y="1385"/>
                  </a:lnTo>
                  <a:lnTo>
                    <a:pt x="980" y="1377"/>
                  </a:lnTo>
                  <a:lnTo>
                    <a:pt x="979" y="1368"/>
                  </a:lnTo>
                  <a:lnTo>
                    <a:pt x="978" y="1362"/>
                  </a:lnTo>
                  <a:lnTo>
                    <a:pt x="977" y="1359"/>
                  </a:lnTo>
                  <a:lnTo>
                    <a:pt x="975" y="1357"/>
                  </a:lnTo>
                  <a:lnTo>
                    <a:pt x="975" y="1357"/>
                  </a:lnTo>
                  <a:lnTo>
                    <a:pt x="973" y="1359"/>
                  </a:lnTo>
                  <a:lnTo>
                    <a:pt x="970" y="1360"/>
                  </a:lnTo>
                  <a:lnTo>
                    <a:pt x="970" y="1360"/>
                  </a:lnTo>
                  <a:close/>
                  <a:moveTo>
                    <a:pt x="854" y="1532"/>
                  </a:moveTo>
                  <a:lnTo>
                    <a:pt x="854" y="1532"/>
                  </a:lnTo>
                  <a:lnTo>
                    <a:pt x="887" y="1537"/>
                  </a:lnTo>
                  <a:lnTo>
                    <a:pt x="919" y="1541"/>
                  </a:lnTo>
                  <a:lnTo>
                    <a:pt x="949" y="1545"/>
                  </a:lnTo>
                  <a:lnTo>
                    <a:pt x="979" y="1546"/>
                  </a:lnTo>
                  <a:lnTo>
                    <a:pt x="1008" y="1545"/>
                  </a:lnTo>
                  <a:lnTo>
                    <a:pt x="1022" y="1544"/>
                  </a:lnTo>
                  <a:lnTo>
                    <a:pt x="1037" y="1541"/>
                  </a:lnTo>
                  <a:lnTo>
                    <a:pt x="1052" y="1538"/>
                  </a:lnTo>
                  <a:lnTo>
                    <a:pt x="1067" y="1535"/>
                  </a:lnTo>
                  <a:lnTo>
                    <a:pt x="1082" y="1530"/>
                  </a:lnTo>
                  <a:lnTo>
                    <a:pt x="1097" y="1524"/>
                  </a:lnTo>
                  <a:lnTo>
                    <a:pt x="1097" y="1524"/>
                  </a:lnTo>
                  <a:lnTo>
                    <a:pt x="1112" y="1525"/>
                  </a:lnTo>
                  <a:lnTo>
                    <a:pt x="1125" y="1524"/>
                  </a:lnTo>
                  <a:lnTo>
                    <a:pt x="1135" y="1522"/>
                  </a:lnTo>
                  <a:lnTo>
                    <a:pt x="1143" y="1519"/>
                  </a:lnTo>
                  <a:lnTo>
                    <a:pt x="1152" y="1515"/>
                  </a:lnTo>
                  <a:lnTo>
                    <a:pt x="1159" y="1510"/>
                  </a:lnTo>
                  <a:lnTo>
                    <a:pt x="1167" y="1505"/>
                  </a:lnTo>
                  <a:lnTo>
                    <a:pt x="1176" y="1500"/>
                  </a:lnTo>
                  <a:lnTo>
                    <a:pt x="1176" y="1500"/>
                  </a:lnTo>
                  <a:lnTo>
                    <a:pt x="1176" y="1487"/>
                  </a:lnTo>
                  <a:lnTo>
                    <a:pt x="1176" y="1475"/>
                  </a:lnTo>
                  <a:lnTo>
                    <a:pt x="1178" y="1464"/>
                  </a:lnTo>
                  <a:lnTo>
                    <a:pt x="1182" y="1454"/>
                  </a:lnTo>
                  <a:lnTo>
                    <a:pt x="1187" y="1433"/>
                  </a:lnTo>
                  <a:lnTo>
                    <a:pt x="1189" y="1423"/>
                  </a:lnTo>
                  <a:lnTo>
                    <a:pt x="1191" y="1412"/>
                  </a:lnTo>
                  <a:lnTo>
                    <a:pt x="1191" y="1412"/>
                  </a:lnTo>
                  <a:lnTo>
                    <a:pt x="1182" y="1419"/>
                  </a:lnTo>
                  <a:lnTo>
                    <a:pt x="1171" y="1426"/>
                  </a:lnTo>
                  <a:lnTo>
                    <a:pt x="1160" y="1431"/>
                  </a:lnTo>
                  <a:lnTo>
                    <a:pt x="1148" y="1435"/>
                  </a:lnTo>
                  <a:lnTo>
                    <a:pt x="1137" y="1439"/>
                  </a:lnTo>
                  <a:lnTo>
                    <a:pt x="1124" y="1441"/>
                  </a:lnTo>
                  <a:lnTo>
                    <a:pt x="1098" y="1444"/>
                  </a:lnTo>
                  <a:lnTo>
                    <a:pt x="1070" y="1445"/>
                  </a:lnTo>
                  <a:lnTo>
                    <a:pt x="1042" y="1446"/>
                  </a:lnTo>
                  <a:lnTo>
                    <a:pt x="1014" y="1447"/>
                  </a:lnTo>
                  <a:lnTo>
                    <a:pt x="985" y="1448"/>
                  </a:lnTo>
                  <a:lnTo>
                    <a:pt x="985" y="1448"/>
                  </a:lnTo>
                  <a:lnTo>
                    <a:pt x="968" y="1449"/>
                  </a:lnTo>
                  <a:lnTo>
                    <a:pt x="948" y="1449"/>
                  </a:lnTo>
                  <a:lnTo>
                    <a:pt x="927" y="1448"/>
                  </a:lnTo>
                  <a:lnTo>
                    <a:pt x="905" y="1446"/>
                  </a:lnTo>
                  <a:lnTo>
                    <a:pt x="884" y="1443"/>
                  </a:lnTo>
                  <a:lnTo>
                    <a:pt x="864" y="1439"/>
                  </a:lnTo>
                  <a:lnTo>
                    <a:pt x="848" y="1433"/>
                  </a:lnTo>
                  <a:lnTo>
                    <a:pt x="840" y="1430"/>
                  </a:lnTo>
                  <a:lnTo>
                    <a:pt x="835" y="1427"/>
                  </a:lnTo>
                  <a:lnTo>
                    <a:pt x="835" y="1427"/>
                  </a:lnTo>
                  <a:lnTo>
                    <a:pt x="840" y="1454"/>
                  </a:lnTo>
                  <a:lnTo>
                    <a:pt x="844" y="1480"/>
                  </a:lnTo>
                  <a:lnTo>
                    <a:pt x="854" y="1532"/>
                  </a:lnTo>
                  <a:lnTo>
                    <a:pt x="854" y="1532"/>
                  </a:lnTo>
                  <a:close/>
                  <a:moveTo>
                    <a:pt x="1137" y="1549"/>
                  </a:moveTo>
                  <a:lnTo>
                    <a:pt x="1137" y="1549"/>
                  </a:lnTo>
                  <a:lnTo>
                    <a:pt x="1139" y="1565"/>
                  </a:lnTo>
                  <a:lnTo>
                    <a:pt x="1141" y="1579"/>
                  </a:lnTo>
                  <a:lnTo>
                    <a:pt x="1142" y="1611"/>
                  </a:lnTo>
                  <a:lnTo>
                    <a:pt x="1142" y="1611"/>
                  </a:lnTo>
                  <a:lnTo>
                    <a:pt x="1146" y="1611"/>
                  </a:lnTo>
                  <a:lnTo>
                    <a:pt x="1150" y="1611"/>
                  </a:lnTo>
                  <a:lnTo>
                    <a:pt x="1156" y="1608"/>
                  </a:lnTo>
                  <a:lnTo>
                    <a:pt x="1161" y="1605"/>
                  </a:lnTo>
                  <a:lnTo>
                    <a:pt x="1165" y="1604"/>
                  </a:lnTo>
                  <a:lnTo>
                    <a:pt x="1169" y="1604"/>
                  </a:lnTo>
                  <a:lnTo>
                    <a:pt x="1169" y="1604"/>
                  </a:lnTo>
                  <a:lnTo>
                    <a:pt x="1169" y="1592"/>
                  </a:lnTo>
                  <a:lnTo>
                    <a:pt x="1170" y="1581"/>
                  </a:lnTo>
                  <a:lnTo>
                    <a:pt x="1173" y="1564"/>
                  </a:lnTo>
                  <a:lnTo>
                    <a:pt x="1174" y="1555"/>
                  </a:lnTo>
                  <a:lnTo>
                    <a:pt x="1175" y="1547"/>
                  </a:lnTo>
                  <a:lnTo>
                    <a:pt x="1175" y="1539"/>
                  </a:lnTo>
                  <a:lnTo>
                    <a:pt x="1174" y="1530"/>
                  </a:lnTo>
                  <a:lnTo>
                    <a:pt x="1174" y="1530"/>
                  </a:lnTo>
                  <a:lnTo>
                    <a:pt x="1170" y="1533"/>
                  </a:lnTo>
                  <a:lnTo>
                    <a:pt x="1165" y="1535"/>
                  </a:lnTo>
                  <a:lnTo>
                    <a:pt x="1154" y="1538"/>
                  </a:lnTo>
                  <a:lnTo>
                    <a:pt x="1148" y="1540"/>
                  </a:lnTo>
                  <a:lnTo>
                    <a:pt x="1144" y="1543"/>
                  </a:lnTo>
                  <a:lnTo>
                    <a:pt x="1140" y="1546"/>
                  </a:lnTo>
                  <a:lnTo>
                    <a:pt x="1137" y="1549"/>
                  </a:lnTo>
                  <a:lnTo>
                    <a:pt x="1137" y="1549"/>
                  </a:lnTo>
                  <a:close/>
                  <a:moveTo>
                    <a:pt x="1110" y="1626"/>
                  </a:moveTo>
                  <a:lnTo>
                    <a:pt x="1110" y="1626"/>
                  </a:lnTo>
                  <a:lnTo>
                    <a:pt x="1112" y="1624"/>
                  </a:lnTo>
                  <a:lnTo>
                    <a:pt x="1114" y="1624"/>
                  </a:lnTo>
                  <a:lnTo>
                    <a:pt x="1117" y="1624"/>
                  </a:lnTo>
                  <a:lnTo>
                    <a:pt x="1122" y="1623"/>
                  </a:lnTo>
                  <a:lnTo>
                    <a:pt x="1122" y="1623"/>
                  </a:lnTo>
                  <a:lnTo>
                    <a:pt x="1125" y="1602"/>
                  </a:lnTo>
                  <a:lnTo>
                    <a:pt x="1125" y="1592"/>
                  </a:lnTo>
                  <a:lnTo>
                    <a:pt x="1125" y="1580"/>
                  </a:lnTo>
                  <a:lnTo>
                    <a:pt x="1124" y="1570"/>
                  </a:lnTo>
                  <a:lnTo>
                    <a:pt x="1121" y="1561"/>
                  </a:lnTo>
                  <a:lnTo>
                    <a:pt x="1119" y="1558"/>
                  </a:lnTo>
                  <a:lnTo>
                    <a:pt x="1116" y="1554"/>
                  </a:lnTo>
                  <a:lnTo>
                    <a:pt x="1113" y="1551"/>
                  </a:lnTo>
                  <a:lnTo>
                    <a:pt x="1110" y="1549"/>
                  </a:lnTo>
                  <a:lnTo>
                    <a:pt x="1110" y="1549"/>
                  </a:lnTo>
                  <a:lnTo>
                    <a:pt x="1108" y="1558"/>
                  </a:lnTo>
                  <a:lnTo>
                    <a:pt x="1107" y="1566"/>
                  </a:lnTo>
                  <a:lnTo>
                    <a:pt x="1107" y="1584"/>
                  </a:lnTo>
                  <a:lnTo>
                    <a:pt x="1108" y="1606"/>
                  </a:lnTo>
                  <a:lnTo>
                    <a:pt x="1110" y="1626"/>
                  </a:lnTo>
                  <a:lnTo>
                    <a:pt x="1110" y="1626"/>
                  </a:lnTo>
                  <a:close/>
                  <a:moveTo>
                    <a:pt x="856" y="1554"/>
                  </a:moveTo>
                  <a:lnTo>
                    <a:pt x="856" y="1554"/>
                  </a:lnTo>
                  <a:lnTo>
                    <a:pt x="859" y="1574"/>
                  </a:lnTo>
                  <a:lnTo>
                    <a:pt x="864" y="1592"/>
                  </a:lnTo>
                  <a:lnTo>
                    <a:pt x="867" y="1611"/>
                  </a:lnTo>
                  <a:lnTo>
                    <a:pt x="869" y="1630"/>
                  </a:lnTo>
                  <a:lnTo>
                    <a:pt x="869" y="1630"/>
                  </a:lnTo>
                  <a:lnTo>
                    <a:pt x="872" y="1631"/>
                  </a:lnTo>
                  <a:lnTo>
                    <a:pt x="875" y="1631"/>
                  </a:lnTo>
                  <a:lnTo>
                    <a:pt x="881" y="1635"/>
                  </a:lnTo>
                  <a:lnTo>
                    <a:pt x="886" y="1637"/>
                  </a:lnTo>
                  <a:lnTo>
                    <a:pt x="888" y="1637"/>
                  </a:lnTo>
                  <a:lnTo>
                    <a:pt x="890" y="1636"/>
                  </a:lnTo>
                  <a:lnTo>
                    <a:pt x="890" y="1636"/>
                  </a:lnTo>
                  <a:lnTo>
                    <a:pt x="893" y="1627"/>
                  </a:lnTo>
                  <a:lnTo>
                    <a:pt x="893" y="1620"/>
                  </a:lnTo>
                  <a:lnTo>
                    <a:pt x="892" y="1602"/>
                  </a:lnTo>
                  <a:lnTo>
                    <a:pt x="890" y="1583"/>
                  </a:lnTo>
                  <a:lnTo>
                    <a:pt x="888" y="1562"/>
                  </a:lnTo>
                  <a:lnTo>
                    <a:pt x="888" y="1562"/>
                  </a:lnTo>
                  <a:lnTo>
                    <a:pt x="880" y="1558"/>
                  </a:lnTo>
                  <a:lnTo>
                    <a:pt x="872" y="1555"/>
                  </a:lnTo>
                  <a:lnTo>
                    <a:pt x="866" y="1554"/>
                  </a:lnTo>
                  <a:lnTo>
                    <a:pt x="856" y="1554"/>
                  </a:lnTo>
                  <a:lnTo>
                    <a:pt x="856" y="1554"/>
                  </a:lnTo>
                  <a:close/>
                  <a:moveTo>
                    <a:pt x="1036" y="1567"/>
                  </a:moveTo>
                  <a:lnTo>
                    <a:pt x="1036" y="1567"/>
                  </a:lnTo>
                  <a:lnTo>
                    <a:pt x="1035" y="1607"/>
                  </a:lnTo>
                  <a:lnTo>
                    <a:pt x="1035" y="1626"/>
                  </a:lnTo>
                  <a:lnTo>
                    <a:pt x="1036" y="1637"/>
                  </a:lnTo>
                  <a:lnTo>
                    <a:pt x="1038" y="1647"/>
                  </a:lnTo>
                  <a:lnTo>
                    <a:pt x="1038" y="1647"/>
                  </a:lnTo>
                  <a:lnTo>
                    <a:pt x="1052" y="1644"/>
                  </a:lnTo>
                  <a:lnTo>
                    <a:pt x="1066" y="1642"/>
                  </a:lnTo>
                  <a:lnTo>
                    <a:pt x="1079" y="1639"/>
                  </a:lnTo>
                  <a:lnTo>
                    <a:pt x="1085" y="1637"/>
                  </a:lnTo>
                  <a:lnTo>
                    <a:pt x="1090" y="1634"/>
                  </a:lnTo>
                  <a:lnTo>
                    <a:pt x="1090" y="1634"/>
                  </a:lnTo>
                  <a:lnTo>
                    <a:pt x="1092" y="1612"/>
                  </a:lnTo>
                  <a:lnTo>
                    <a:pt x="1091" y="1595"/>
                  </a:lnTo>
                  <a:lnTo>
                    <a:pt x="1089" y="1577"/>
                  </a:lnTo>
                  <a:lnTo>
                    <a:pt x="1085" y="1556"/>
                  </a:lnTo>
                  <a:lnTo>
                    <a:pt x="1085" y="1556"/>
                  </a:lnTo>
                  <a:lnTo>
                    <a:pt x="1079" y="1556"/>
                  </a:lnTo>
                  <a:lnTo>
                    <a:pt x="1074" y="1556"/>
                  </a:lnTo>
                  <a:lnTo>
                    <a:pt x="1061" y="1560"/>
                  </a:lnTo>
                  <a:lnTo>
                    <a:pt x="1036" y="1567"/>
                  </a:lnTo>
                  <a:lnTo>
                    <a:pt x="1036" y="1567"/>
                  </a:lnTo>
                  <a:close/>
                  <a:moveTo>
                    <a:pt x="909" y="1643"/>
                  </a:moveTo>
                  <a:lnTo>
                    <a:pt x="909" y="1643"/>
                  </a:lnTo>
                  <a:lnTo>
                    <a:pt x="925" y="1646"/>
                  </a:lnTo>
                  <a:lnTo>
                    <a:pt x="940" y="1647"/>
                  </a:lnTo>
                  <a:lnTo>
                    <a:pt x="975" y="1651"/>
                  </a:lnTo>
                  <a:lnTo>
                    <a:pt x="975" y="1651"/>
                  </a:lnTo>
                  <a:lnTo>
                    <a:pt x="975" y="1630"/>
                  </a:lnTo>
                  <a:lnTo>
                    <a:pt x="976" y="1609"/>
                  </a:lnTo>
                  <a:lnTo>
                    <a:pt x="976" y="1599"/>
                  </a:lnTo>
                  <a:lnTo>
                    <a:pt x="976" y="1589"/>
                  </a:lnTo>
                  <a:lnTo>
                    <a:pt x="975" y="1579"/>
                  </a:lnTo>
                  <a:lnTo>
                    <a:pt x="972" y="1569"/>
                  </a:lnTo>
                  <a:lnTo>
                    <a:pt x="972" y="1569"/>
                  </a:lnTo>
                  <a:lnTo>
                    <a:pt x="956" y="1567"/>
                  </a:lnTo>
                  <a:lnTo>
                    <a:pt x="938" y="1565"/>
                  </a:lnTo>
                  <a:lnTo>
                    <a:pt x="922" y="1564"/>
                  </a:lnTo>
                  <a:lnTo>
                    <a:pt x="909" y="1562"/>
                  </a:lnTo>
                  <a:lnTo>
                    <a:pt x="909" y="1562"/>
                  </a:lnTo>
                  <a:lnTo>
                    <a:pt x="909" y="1580"/>
                  </a:lnTo>
                  <a:lnTo>
                    <a:pt x="909" y="1602"/>
                  </a:lnTo>
                  <a:lnTo>
                    <a:pt x="908" y="1625"/>
                  </a:lnTo>
                  <a:lnTo>
                    <a:pt x="909" y="1643"/>
                  </a:lnTo>
                  <a:lnTo>
                    <a:pt x="909" y="1643"/>
                  </a:lnTo>
                  <a:close/>
                  <a:moveTo>
                    <a:pt x="996" y="1567"/>
                  </a:moveTo>
                  <a:lnTo>
                    <a:pt x="996" y="1567"/>
                  </a:lnTo>
                  <a:lnTo>
                    <a:pt x="994" y="1576"/>
                  </a:lnTo>
                  <a:lnTo>
                    <a:pt x="993" y="1586"/>
                  </a:lnTo>
                  <a:lnTo>
                    <a:pt x="992" y="1596"/>
                  </a:lnTo>
                  <a:lnTo>
                    <a:pt x="992" y="1607"/>
                  </a:lnTo>
                  <a:lnTo>
                    <a:pt x="992" y="1629"/>
                  </a:lnTo>
                  <a:lnTo>
                    <a:pt x="994" y="1653"/>
                  </a:lnTo>
                  <a:lnTo>
                    <a:pt x="994" y="1653"/>
                  </a:lnTo>
                  <a:lnTo>
                    <a:pt x="1002" y="1653"/>
                  </a:lnTo>
                  <a:lnTo>
                    <a:pt x="1009" y="1653"/>
                  </a:lnTo>
                  <a:lnTo>
                    <a:pt x="1016" y="1653"/>
                  </a:lnTo>
                  <a:lnTo>
                    <a:pt x="1019" y="1652"/>
                  </a:lnTo>
                  <a:lnTo>
                    <a:pt x="1021" y="1651"/>
                  </a:lnTo>
                  <a:lnTo>
                    <a:pt x="1021" y="1651"/>
                  </a:lnTo>
                  <a:lnTo>
                    <a:pt x="1020" y="1641"/>
                  </a:lnTo>
                  <a:lnTo>
                    <a:pt x="1020" y="1631"/>
                  </a:lnTo>
                  <a:lnTo>
                    <a:pt x="1020" y="1610"/>
                  </a:lnTo>
                  <a:lnTo>
                    <a:pt x="1019" y="1599"/>
                  </a:lnTo>
                  <a:lnTo>
                    <a:pt x="1019" y="1589"/>
                  </a:lnTo>
                  <a:lnTo>
                    <a:pt x="1017" y="1577"/>
                  </a:lnTo>
                  <a:lnTo>
                    <a:pt x="1014" y="1567"/>
                  </a:lnTo>
                  <a:lnTo>
                    <a:pt x="1014" y="1567"/>
                  </a:lnTo>
                  <a:lnTo>
                    <a:pt x="996" y="1567"/>
                  </a:lnTo>
                  <a:lnTo>
                    <a:pt x="996" y="1567"/>
                  </a:lnTo>
                  <a:close/>
                  <a:moveTo>
                    <a:pt x="1093" y="1665"/>
                  </a:moveTo>
                  <a:lnTo>
                    <a:pt x="1093" y="1665"/>
                  </a:lnTo>
                  <a:lnTo>
                    <a:pt x="1090" y="1664"/>
                  </a:lnTo>
                  <a:lnTo>
                    <a:pt x="1087" y="1661"/>
                  </a:lnTo>
                  <a:lnTo>
                    <a:pt x="1085" y="1660"/>
                  </a:lnTo>
                  <a:lnTo>
                    <a:pt x="1080" y="1660"/>
                  </a:lnTo>
                  <a:lnTo>
                    <a:pt x="1080" y="1660"/>
                  </a:lnTo>
                  <a:lnTo>
                    <a:pt x="1069" y="1665"/>
                  </a:lnTo>
                  <a:lnTo>
                    <a:pt x="1057" y="1668"/>
                  </a:lnTo>
                  <a:lnTo>
                    <a:pt x="1046" y="1670"/>
                  </a:lnTo>
                  <a:lnTo>
                    <a:pt x="1033" y="1672"/>
                  </a:lnTo>
                  <a:lnTo>
                    <a:pt x="1007" y="1674"/>
                  </a:lnTo>
                  <a:lnTo>
                    <a:pt x="980" y="1674"/>
                  </a:lnTo>
                  <a:lnTo>
                    <a:pt x="954" y="1672"/>
                  </a:lnTo>
                  <a:lnTo>
                    <a:pt x="927" y="1669"/>
                  </a:lnTo>
                  <a:lnTo>
                    <a:pt x="900" y="1662"/>
                  </a:lnTo>
                  <a:lnTo>
                    <a:pt x="873" y="1655"/>
                  </a:lnTo>
                  <a:lnTo>
                    <a:pt x="873" y="1655"/>
                  </a:lnTo>
                  <a:lnTo>
                    <a:pt x="880" y="1684"/>
                  </a:lnTo>
                  <a:lnTo>
                    <a:pt x="885" y="1716"/>
                  </a:lnTo>
                  <a:lnTo>
                    <a:pt x="890" y="1750"/>
                  </a:lnTo>
                  <a:lnTo>
                    <a:pt x="896" y="1780"/>
                  </a:lnTo>
                  <a:lnTo>
                    <a:pt x="896" y="1780"/>
                  </a:lnTo>
                  <a:lnTo>
                    <a:pt x="905" y="1789"/>
                  </a:lnTo>
                  <a:lnTo>
                    <a:pt x="915" y="1797"/>
                  </a:lnTo>
                  <a:lnTo>
                    <a:pt x="915" y="1797"/>
                  </a:lnTo>
                  <a:lnTo>
                    <a:pt x="923" y="1797"/>
                  </a:lnTo>
                  <a:lnTo>
                    <a:pt x="929" y="1799"/>
                  </a:lnTo>
                  <a:lnTo>
                    <a:pt x="935" y="1802"/>
                  </a:lnTo>
                  <a:lnTo>
                    <a:pt x="942" y="1804"/>
                  </a:lnTo>
                  <a:lnTo>
                    <a:pt x="956" y="1809"/>
                  </a:lnTo>
                  <a:lnTo>
                    <a:pt x="962" y="1811"/>
                  </a:lnTo>
                  <a:lnTo>
                    <a:pt x="970" y="1812"/>
                  </a:lnTo>
                  <a:lnTo>
                    <a:pt x="970" y="1812"/>
                  </a:lnTo>
                  <a:lnTo>
                    <a:pt x="974" y="1812"/>
                  </a:lnTo>
                  <a:lnTo>
                    <a:pt x="979" y="1811"/>
                  </a:lnTo>
                  <a:lnTo>
                    <a:pt x="989" y="1809"/>
                  </a:lnTo>
                  <a:lnTo>
                    <a:pt x="1000" y="1806"/>
                  </a:lnTo>
                  <a:lnTo>
                    <a:pt x="1009" y="1805"/>
                  </a:lnTo>
                  <a:lnTo>
                    <a:pt x="1009" y="1805"/>
                  </a:lnTo>
                  <a:lnTo>
                    <a:pt x="1041" y="1807"/>
                  </a:lnTo>
                  <a:lnTo>
                    <a:pt x="1057" y="1807"/>
                  </a:lnTo>
                  <a:lnTo>
                    <a:pt x="1075" y="1807"/>
                  </a:lnTo>
                  <a:lnTo>
                    <a:pt x="1091" y="1806"/>
                  </a:lnTo>
                  <a:lnTo>
                    <a:pt x="1106" y="1804"/>
                  </a:lnTo>
                  <a:lnTo>
                    <a:pt x="1113" y="1802"/>
                  </a:lnTo>
                  <a:lnTo>
                    <a:pt x="1121" y="1798"/>
                  </a:lnTo>
                  <a:lnTo>
                    <a:pt x="1127" y="1795"/>
                  </a:lnTo>
                  <a:lnTo>
                    <a:pt x="1135" y="1791"/>
                  </a:lnTo>
                  <a:lnTo>
                    <a:pt x="1135" y="1791"/>
                  </a:lnTo>
                  <a:lnTo>
                    <a:pt x="1139" y="1782"/>
                  </a:lnTo>
                  <a:lnTo>
                    <a:pt x="1143" y="1773"/>
                  </a:lnTo>
                  <a:lnTo>
                    <a:pt x="1150" y="1753"/>
                  </a:lnTo>
                  <a:lnTo>
                    <a:pt x="1154" y="1732"/>
                  </a:lnTo>
                  <a:lnTo>
                    <a:pt x="1158" y="1710"/>
                  </a:lnTo>
                  <a:lnTo>
                    <a:pt x="1160" y="1687"/>
                  </a:lnTo>
                  <a:lnTo>
                    <a:pt x="1161" y="1666"/>
                  </a:lnTo>
                  <a:lnTo>
                    <a:pt x="1161" y="1628"/>
                  </a:lnTo>
                  <a:lnTo>
                    <a:pt x="1161" y="1628"/>
                  </a:lnTo>
                  <a:lnTo>
                    <a:pt x="1154" y="1634"/>
                  </a:lnTo>
                  <a:lnTo>
                    <a:pt x="1144" y="1638"/>
                  </a:lnTo>
                  <a:lnTo>
                    <a:pt x="1126" y="1645"/>
                  </a:lnTo>
                  <a:lnTo>
                    <a:pt x="1116" y="1649"/>
                  </a:lnTo>
                  <a:lnTo>
                    <a:pt x="1108" y="1653"/>
                  </a:lnTo>
                  <a:lnTo>
                    <a:pt x="1099" y="1658"/>
                  </a:lnTo>
                  <a:lnTo>
                    <a:pt x="1093" y="1665"/>
                  </a:lnTo>
                  <a:lnTo>
                    <a:pt x="1093" y="1665"/>
                  </a:lnTo>
                  <a:close/>
                  <a:moveTo>
                    <a:pt x="509" y="1636"/>
                  </a:moveTo>
                  <a:lnTo>
                    <a:pt x="509" y="1636"/>
                  </a:lnTo>
                  <a:lnTo>
                    <a:pt x="514" y="1644"/>
                  </a:lnTo>
                  <a:lnTo>
                    <a:pt x="517" y="1655"/>
                  </a:lnTo>
                  <a:lnTo>
                    <a:pt x="519" y="1667"/>
                  </a:lnTo>
                  <a:lnTo>
                    <a:pt x="519" y="1672"/>
                  </a:lnTo>
                  <a:lnTo>
                    <a:pt x="518" y="1678"/>
                  </a:lnTo>
                  <a:lnTo>
                    <a:pt x="517" y="1684"/>
                  </a:lnTo>
                  <a:lnTo>
                    <a:pt x="514" y="1688"/>
                  </a:lnTo>
                  <a:lnTo>
                    <a:pt x="510" y="1693"/>
                  </a:lnTo>
                  <a:lnTo>
                    <a:pt x="506" y="1698"/>
                  </a:lnTo>
                  <a:lnTo>
                    <a:pt x="501" y="1701"/>
                  </a:lnTo>
                  <a:lnTo>
                    <a:pt x="494" y="1704"/>
                  </a:lnTo>
                  <a:lnTo>
                    <a:pt x="487" y="1705"/>
                  </a:lnTo>
                  <a:lnTo>
                    <a:pt x="478" y="1706"/>
                  </a:lnTo>
                  <a:lnTo>
                    <a:pt x="478" y="1706"/>
                  </a:lnTo>
                  <a:lnTo>
                    <a:pt x="471" y="1703"/>
                  </a:lnTo>
                  <a:lnTo>
                    <a:pt x="464" y="1701"/>
                  </a:lnTo>
                  <a:lnTo>
                    <a:pt x="458" y="1702"/>
                  </a:lnTo>
                  <a:lnTo>
                    <a:pt x="448" y="1704"/>
                  </a:lnTo>
                  <a:lnTo>
                    <a:pt x="448" y="1704"/>
                  </a:lnTo>
                  <a:lnTo>
                    <a:pt x="446" y="1697"/>
                  </a:lnTo>
                  <a:lnTo>
                    <a:pt x="444" y="1689"/>
                  </a:lnTo>
                  <a:lnTo>
                    <a:pt x="441" y="1674"/>
                  </a:lnTo>
                  <a:lnTo>
                    <a:pt x="439" y="1667"/>
                  </a:lnTo>
                  <a:lnTo>
                    <a:pt x="435" y="1661"/>
                  </a:lnTo>
                  <a:lnTo>
                    <a:pt x="432" y="1657"/>
                  </a:lnTo>
                  <a:lnTo>
                    <a:pt x="429" y="1656"/>
                  </a:lnTo>
                  <a:lnTo>
                    <a:pt x="426" y="1655"/>
                  </a:lnTo>
                  <a:lnTo>
                    <a:pt x="426" y="1655"/>
                  </a:lnTo>
                  <a:lnTo>
                    <a:pt x="419" y="1660"/>
                  </a:lnTo>
                  <a:lnTo>
                    <a:pt x="410" y="1667"/>
                  </a:lnTo>
                  <a:lnTo>
                    <a:pt x="399" y="1673"/>
                  </a:lnTo>
                  <a:lnTo>
                    <a:pt x="389" y="1680"/>
                  </a:lnTo>
                  <a:lnTo>
                    <a:pt x="381" y="1687"/>
                  </a:lnTo>
                  <a:lnTo>
                    <a:pt x="378" y="1691"/>
                  </a:lnTo>
                  <a:lnTo>
                    <a:pt x="375" y="1696"/>
                  </a:lnTo>
                  <a:lnTo>
                    <a:pt x="374" y="1701"/>
                  </a:lnTo>
                  <a:lnTo>
                    <a:pt x="374" y="1705"/>
                  </a:lnTo>
                  <a:lnTo>
                    <a:pt x="377" y="1711"/>
                  </a:lnTo>
                  <a:lnTo>
                    <a:pt x="380" y="1717"/>
                  </a:lnTo>
                  <a:lnTo>
                    <a:pt x="380" y="1717"/>
                  </a:lnTo>
                  <a:lnTo>
                    <a:pt x="414" y="1722"/>
                  </a:lnTo>
                  <a:lnTo>
                    <a:pt x="453" y="1728"/>
                  </a:lnTo>
                  <a:lnTo>
                    <a:pt x="492" y="1731"/>
                  </a:lnTo>
                  <a:lnTo>
                    <a:pt x="534" y="1733"/>
                  </a:lnTo>
                  <a:lnTo>
                    <a:pt x="576" y="1732"/>
                  </a:lnTo>
                  <a:lnTo>
                    <a:pt x="618" y="1730"/>
                  </a:lnTo>
                  <a:lnTo>
                    <a:pt x="639" y="1728"/>
                  </a:lnTo>
                  <a:lnTo>
                    <a:pt x="659" y="1725"/>
                  </a:lnTo>
                  <a:lnTo>
                    <a:pt x="680" y="1721"/>
                  </a:lnTo>
                  <a:lnTo>
                    <a:pt x="699" y="1717"/>
                  </a:lnTo>
                  <a:lnTo>
                    <a:pt x="699" y="1717"/>
                  </a:lnTo>
                  <a:lnTo>
                    <a:pt x="699" y="1714"/>
                  </a:lnTo>
                  <a:lnTo>
                    <a:pt x="700" y="1713"/>
                  </a:lnTo>
                  <a:lnTo>
                    <a:pt x="702" y="1710"/>
                  </a:lnTo>
                  <a:lnTo>
                    <a:pt x="704" y="1707"/>
                  </a:lnTo>
                  <a:lnTo>
                    <a:pt x="704" y="1705"/>
                  </a:lnTo>
                  <a:lnTo>
                    <a:pt x="704" y="1702"/>
                  </a:lnTo>
                  <a:lnTo>
                    <a:pt x="704" y="1702"/>
                  </a:lnTo>
                  <a:lnTo>
                    <a:pt x="700" y="1693"/>
                  </a:lnTo>
                  <a:lnTo>
                    <a:pt x="693" y="1686"/>
                  </a:lnTo>
                  <a:lnTo>
                    <a:pt x="687" y="1678"/>
                  </a:lnTo>
                  <a:lnTo>
                    <a:pt x="680" y="1671"/>
                  </a:lnTo>
                  <a:lnTo>
                    <a:pt x="672" y="1666"/>
                  </a:lnTo>
                  <a:lnTo>
                    <a:pt x="665" y="1661"/>
                  </a:lnTo>
                  <a:lnTo>
                    <a:pt x="657" y="1658"/>
                  </a:lnTo>
                  <a:lnTo>
                    <a:pt x="650" y="1658"/>
                  </a:lnTo>
                  <a:lnTo>
                    <a:pt x="650" y="1658"/>
                  </a:lnTo>
                  <a:lnTo>
                    <a:pt x="655" y="1662"/>
                  </a:lnTo>
                  <a:lnTo>
                    <a:pt x="657" y="1667"/>
                  </a:lnTo>
                  <a:lnTo>
                    <a:pt x="658" y="1672"/>
                  </a:lnTo>
                  <a:lnTo>
                    <a:pt x="658" y="1676"/>
                  </a:lnTo>
                  <a:lnTo>
                    <a:pt x="656" y="1681"/>
                  </a:lnTo>
                  <a:lnTo>
                    <a:pt x="653" y="1685"/>
                  </a:lnTo>
                  <a:lnTo>
                    <a:pt x="648" y="1689"/>
                  </a:lnTo>
                  <a:lnTo>
                    <a:pt x="643" y="1692"/>
                  </a:lnTo>
                  <a:lnTo>
                    <a:pt x="637" y="1696"/>
                  </a:lnTo>
                  <a:lnTo>
                    <a:pt x="630" y="1699"/>
                  </a:lnTo>
                  <a:lnTo>
                    <a:pt x="616" y="1702"/>
                  </a:lnTo>
                  <a:lnTo>
                    <a:pt x="610" y="1703"/>
                  </a:lnTo>
                  <a:lnTo>
                    <a:pt x="602" y="1704"/>
                  </a:lnTo>
                  <a:lnTo>
                    <a:pt x="597" y="1703"/>
                  </a:lnTo>
                  <a:lnTo>
                    <a:pt x="591" y="1702"/>
                  </a:lnTo>
                  <a:lnTo>
                    <a:pt x="591" y="1702"/>
                  </a:lnTo>
                  <a:lnTo>
                    <a:pt x="583" y="1699"/>
                  </a:lnTo>
                  <a:lnTo>
                    <a:pt x="578" y="1693"/>
                  </a:lnTo>
                  <a:lnTo>
                    <a:pt x="572" y="1688"/>
                  </a:lnTo>
                  <a:lnTo>
                    <a:pt x="569" y="1682"/>
                  </a:lnTo>
                  <a:lnTo>
                    <a:pt x="567" y="1674"/>
                  </a:lnTo>
                  <a:lnTo>
                    <a:pt x="565" y="1667"/>
                  </a:lnTo>
                  <a:lnTo>
                    <a:pt x="565" y="1658"/>
                  </a:lnTo>
                  <a:lnTo>
                    <a:pt x="566" y="1651"/>
                  </a:lnTo>
                  <a:lnTo>
                    <a:pt x="566" y="1651"/>
                  </a:lnTo>
                  <a:lnTo>
                    <a:pt x="563" y="1647"/>
                  </a:lnTo>
                  <a:lnTo>
                    <a:pt x="561" y="1643"/>
                  </a:lnTo>
                  <a:lnTo>
                    <a:pt x="556" y="1634"/>
                  </a:lnTo>
                  <a:lnTo>
                    <a:pt x="556" y="1634"/>
                  </a:lnTo>
                  <a:lnTo>
                    <a:pt x="551" y="1635"/>
                  </a:lnTo>
                  <a:lnTo>
                    <a:pt x="546" y="1635"/>
                  </a:lnTo>
                  <a:lnTo>
                    <a:pt x="536" y="1634"/>
                  </a:lnTo>
                  <a:lnTo>
                    <a:pt x="524" y="1632"/>
                  </a:lnTo>
                  <a:lnTo>
                    <a:pt x="518" y="1634"/>
                  </a:lnTo>
                  <a:lnTo>
                    <a:pt x="509" y="1636"/>
                  </a:lnTo>
                  <a:lnTo>
                    <a:pt x="509" y="1636"/>
                  </a:lnTo>
                  <a:close/>
                  <a:moveTo>
                    <a:pt x="729" y="1714"/>
                  </a:moveTo>
                  <a:lnTo>
                    <a:pt x="729" y="1714"/>
                  </a:lnTo>
                  <a:lnTo>
                    <a:pt x="722" y="1721"/>
                  </a:lnTo>
                  <a:lnTo>
                    <a:pt x="715" y="1729"/>
                  </a:lnTo>
                  <a:lnTo>
                    <a:pt x="707" y="1734"/>
                  </a:lnTo>
                  <a:lnTo>
                    <a:pt x="699" y="1738"/>
                  </a:lnTo>
                  <a:lnTo>
                    <a:pt x="699" y="1738"/>
                  </a:lnTo>
                  <a:lnTo>
                    <a:pt x="684" y="1745"/>
                  </a:lnTo>
                  <a:lnTo>
                    <a:pt x="668" y="1749"/>
                  </a:lnTo>
                  <a:lnTo>
                    <a:pt x="651" y="1751"/>
                  </a:lnTo>
                  <a:lnTo>
                    <a:pt x="633" y="1753"/>
                  </a:lnTo>
                  <a:lnTo>
                    <a:pt x="615" y="1755"/>
                  </a:lnTo>
                  <a:lnTo>
                    <a:pt x="598" y="1756"/>
                  </a:lnTo>
                  <a:lnTo>
                    <a:pt x="561" y="1755"/>
                  </a:lnTo>
                  <a:lnTo>
                    <a:pt x="484" y="1750"/>
                  </a:lnTo>
                  <a:lnTo>
                    <a:pt x="445" y="1749"/>
                  </a:lnTo>
                  <a:lnTo>
                    <a:pt x="426" y="1749"/>
                  </a:lnTo>
                  <a:lnTo>
                    <a:pt x="406" y="1751"/>
                  </a:lnTo>
                  <a:lnTo>
                    <a:pt x="406" y="1751"/>
                  </a:lnTo>
                  <a:lnTo>
                    <a:pt x="403" y="1748"/>
                  </a:lnTo>
                  <a:lnTo>
                    <a:pt x="399" y="1746"/>
                  </a:lnTo>
                  <a:lnTo>
                    <a:pt x="387" y="1743"/>
                  </a:lnTo>
                  <a:lnTo>
                    <a:pt x="363" y="1738"/>
                  </a:lnTo>
                  <a:lnTo>
                    <a:pt x="363" y="1738"/>
                  </a:lnTo>
                  <a:lnTo>
                    <a:pt x="359" y="1748"/>
                  </a:lnTo>
                  <a:lnTo>
                    <a:pt x="356" y="1759"/>
                  </a:lnTo>
                  <a:lnTo>
                    <a:pt x="354" y="1770"/>
                  </a:lnTo>
                  <a:lnTo>
                    <a:pt x="352" y="1780"/>
                  </a:lnTo>
                  <a:lnTo>
                    <a:pt x="352" y="1780"/>
                  </a:lnTo>
                  <a:lnTo>
                    <a:pt x="358" y="1786"/>
                  </a:lnTo>
                  <a:lnTo>
                    <a:pt x="366" y="1791"/>
                  </a:lnTo>
                  <a:lnTo>
                    <a:pt x="373" y="1795"/>
                  </a:lnTo>
                  <a:lnTo>
                    <a:pt x="382" y="1799"/>
                  </a:lnTo>
                  <a:lnTo>
                    <a:pt x="402" y="1806"/>
                  </a:lnTo>
                  <a:lnTo>
                    <a:pt x="425" y="1812"/>
                  </a:lnTo>
                  <a:lnTo>
                    <a:pt x="449" y="1818"/>
                  </a:lnTo>
                  <a:lnTo>
                    <a:pt x="475" y="1822"/>
                  </a:lnTo>
                  <a:lnTo>
                    <a:pt x="530" y="1829"/>
                  </a:lnTo>
                  <a:lnTo>
                    <a:pt x="530" y="1829"/>
                  </a:lnTo>
                  <a:lnTo>
                    <a:pt x="545" y="1832"/>
                  </a:lnTo>
                  <a:lnTo>
                    <a:pt x="559" y="1833"/>
                  </a:lnTo>
                  <a:lnTo>
                    <a:pt x="572" y="1833"/>
                  </a:lnTo>
                  <a:lnTo>
                    <a:pt x="585" y="1833"/>
                  </a:lnTo>
                  <a:lnTo>
                    <a:pt x="612" y="1829"/>
                  </a:lnTo>
                  <a:lnTo>
                    <a:pt x="642" y="1825"/>
                  </a:lnTo>
                  <a:lnTo>
                    <a:pt x="642" y="1825"/>
                  </a:lnTo>
                  <a:lnTo>
                    <a:pt x="669" y="1819"/>
                  </a:lnTo>
                  <a:lnTo>
                    <a:pt x="685" y="1816"/>
                  </a:lnTo>
                  <a:lnTo>
                    <a:pt x="702" y="1810"/>
                  </a:lnTo>
                  <a:lnTo>
                    <a:pt x="718" y="1805"/>
                  </a:lnTo>
                  <a:lnTo>
                    <a:pt x="732" y="1798"/>
                  </a:lnTo>
                  <a:lnTo>
                    <a:pt x="743" y="1792"/>
                  </a:lnTo>
                  <a:lnTo>
                    <a:pt x="746" y="1789"/>
                  </a:lnTo>
                  <a:lnTo>
                    <a:pt x="748" y="1786"/>
                  </a:lnTo>
                  <a:lnTo>
                    <a:pt x="748" y="1786"/>
                  </a:lnTo>
                  <a:lnTo>
                    <a:pt x="750" y="1781"/>
                  </a:lnTo>
                  <a:lnTo>
                    <a:pt x="751" y="1777"/>
                  </a:lnTo>
                  <a:lnTo>
                    <a:pt x="751" y="1767"/>
                  </a:lnTo>
                  <a:lnTo>
                    <a:pt x="750" y="1758"/>
                  </a:lnTo>
                  <a:lnTo>
                    <a:pt x="748" y="1748"/>
                  </a:lnTo>
                  <a:lnTo>
                    <a:pt x="741" y="1730"/>
                  </a:lnTo>
                  <a:lnTo>
                    <a:pt x="738" y="1721"/>
                  </a:lnTo>
                  <a:lnTo>
                    <a:pt x="736" y="1714"/>
                  </a:lnTo>
                  <a:lnTo>
                    <a:pt x="736" y="1714"/>
                  </a:lnTo>
                  <a:lnTo>
                    <a:pt x="729" y="1714"/>
                  </a:lnTo>
                  <a:lnTo>
                    <a:pt x="729" y="1714"/>
                  </a:lnTo>
                  <a:close/>
                  <a:moveTo>
                    <a:pt x="274" y="1773"/>
                  </a:moveTo>
                  <a:lnTo>
                    <a:pt x="274" y="1773"/>
                  </a:lnTo>
                  <a:lnTo>
                    <a:pt x="249" y="1784"/>
                  </a:lnTo>
                  <a:lnTo>
                    <a:pt x="228" y="1794"/>
                  </a:lnTo>
                  <a:lnTo>
                    <a:pt x="185" y="1818"/>
                  </a:lnTo>
                  <a:lnTo>
                    <a:pt x="185" y="1818"/>
                  </a:lnTo>
                  <a:lnTo>
                    <a:pt x="156" y="1835"/>
                  </a:lnTo>
                  <a:lnTo>
                    <a:pt x="131" y="1850"/>
                  </a:lnTo>
                  <a:lnTo>
                    <a:pt x="120" y="1858"/>
                  </a:lnTo>
                  <a:lnTo>
                    <a:pt x="109" y="1868"/>
                  </a:lnTo>
                  <a:lnTo>
                    <a:pt x="97" y="1879"/>
                  </a:lnTo>
                  <a:lnTo>
                    <a:pt x="84" y="1892"/>
                  </a:lnTo>
                  <a:lnTo>
                    <a:pt x="84" y="1892"/>
                  </a:lnTo>
                  <a:lnTo>
                    <a:pt x="71" y="1904"/>
                  </a:lnTo>
                  <a:lnTo>
                    <a:pt x="57" y="1920"/>
                  </a:lnTo>
                  <a:lnTo>
                    <a:pt x="52" y="1929"/>
                  </a:lnTo>
                  <a:lnTo>
                    <a:pt x="48" y="1938"/>
                  </a:lnTo>
                  <a:lnTo>
                    <a:pt x="46" y="1945"/>
                  </a:lnTo>
                  <a:lnTo>
                    <a:pt x="45" y="1949"/>
                  </a:lnTo>
                  <a:lnTo>
                    <a:pt x="45" y="1953"/>
                  </a:lnTo>
                  <a:lnTo>
                    <a:pt x="45" y="1953"/>
                  </a:lnTo>
                  <a:lnTo>
                    <a:pt x="47" y="1958"/>
                  </a:lnTo>
                  <a:lnTo>
                    <a:pt x="49" y="1963"/>
                  </a:lnTo>
                  <a:lnTo>
                    <a:pt x="52" y="1968"/>
                  </a:lnTo>
                  <a:lnTo>
                    <a:pt x="57" y="1973"/>
                  </a:lnTo>
                  <a:lnTo>
                    <a:pt x="68" y="1980"/>
                  </a:lnTo>
                  <a:lnTo>
                    <a:pt x="81" y="1988"/>
                  </a:lnTo>
                  <a:lnTo>
                    <a:pt x="96" y="1994"/>
                  </a:lnTo>
                  <a:lnTo>
                    <a:pt x="110" y="2001"/>
                  </a:lnTo>
                  <a:lnTo>
                    <a:pt x="133" y="2009"/>
                  </a:lnTo>
                  <a:lnTo>
                    <a:pt x="133" y="2009"/>
                  </a:lnTo>
                  <a:lnTo>
                    <a:pt x="163" y="2020"/>
                  </a:lnTo>
                  <a:lnTo>
                    <a:pt x="196" y="2031"/>
                  </a:lnTo>
                  <a:lnTo>
                    <a:pt x="227" y="2039"/>
                  </a:lnTo>
                  <a:lnTo>
                    <a:pt x="260" y="2048"/>
                  </a:lnTo>
                  <a:lnTo>
                    <a:pt x="293" y="2055"/>
                  </a:lnTo>
                  <a:lnTo>
                    <a:pt x="327" y="2062"/>
                  </a:lnTo>
                  <a:lnTo>
                    <a:pt x="362" y="2066"/>
                  </a:lnTo>
                  <a:lnTo>
                    <a:pt x="397" y="2070"/>
                  </a:lnTo>
                  <a:lnTo>
                    <a:pt x="397" y="2070"/>
                  </a:lnTo>
                  <a:lnTo>
                    <a:pt x="425" y="2073"/>
                  </a:lnTo>
                  <a:lnTo>
                    <a:pt x="449" y="2074"/>
                  </a:lnTo>
                  <a:lnTo>
                    <a:pt x="472" y="2073"/>
                  </a:lnTo>
                  <a:lnTo>
                    <a:pt x="494" y="2071"/>
                  </a:lnTo>
                  <a:lnTo>
                    <a:pt x="537" y="2067"/>
                  </a:lnTo>
                  <a:lnTo>
                    <a:pt x="562" y="2066"/>
                  </a:lnTo>
                  <a:lnTo>
                    <a:pt x="589" y="2066"/>
                  </a:lnTo>
                  <a:lnTo>
                    <a:pt x="589" y="2066"/>
                  </a:lnTo>
                  <a:lnTo>
                    <a:pt x="624" y="2065"/>
                  </a:lnTo>
                  <a:lnTo>
                    <a:pt x="657" y="2064"/>
                  </a:lnTo>
                  <a:lnTo>
                    <a:pt x="690" y="2061"/>
                  </a:lnTo>
                  <a:lnTo>
                    <a:pt x="723" y="2056"/>
                  </a:lnTo>
                  <a:lnTo>
                    <a:pt x="723" y="2056"/>
                  </a:lnTo>
                  <a:lnTo>
                    <a:pt x="784" y="2047"/>
                  </a:lnTo>
                  <a:lnTo>
                    <a:pt x="812" y="2041"/>
                  </a:lnTo>
                  <a:lnTo>
                    <a:pt x="839" y="2036"/>
                  </a:lnTo>
                  <a:lnTo>
                    <a:pt x="865" y="2030"/>
                  </a:lnTo>
                  <a:lnTo>
                    <a:pt x="890" y="2022"/>
                  </a:lnTo>
                  <a:lnTo>
                    <a:pt x="915" y="2014"/>
                  </a:lnTo>
                  <a:lnTo>
                    <a:pt x="940" y="2004"/>
                  </a:lnTo>
                  <a:lnTo>
                    <a:pt x="940" y="2004"/>
                  </a:lnTo>
                  <a:lnTo>
                    <a:pt x="969" y="1992"/>
                  </a:lnTo>
                  <a:lnTo>
                    <a:pt x="994" y="1978"/>
                  </a:lnTo>
                  <a:lnTo>
                    <a:pt x="1007" y="1971"/>
                  </a:lnTo>
                  <a:lnTo>
                    <a:pt x="1019" y="1963"/>
                  </a:lnTo>
                  <a:lnTo>
                    <a:pt x="1029" y="1955"/>
                  </a:lnTo>
                  <a:lnTo>
                    <a:pt x="1038" y="1945"/>
                  </a:lnTo>
                  <a:lnTo>
                    <a:pt x="1038" y="1945"/>
                  </a:lnTo>
                  <a:lnTo>
                    <a:pt x="1031" y="1931"/>
                  </a:lnTo>
                  <a:lnTo>
                    <a:pt x="1023" y="1918"/>
                  </a:lnTo>
                  <a:lnTo>
                    <a:pt x="1014" y="1907"/>
                  </a:lnTo>
                  <a:lnTo>
                    <a:pt x="1004" y="1895"/>
                  </a:lnTo>
                  <a:lnTo>
                    <a:pt x="993" y="1884"/>
                  </a:lnTo>
                  <a:lnTo>
                    <a:pt x="981" y="1873"/>
                  </a:lnTo>
                  <a:lnTo>
                    <a:pt x="958" y="1854"/>
                  </a:lnTo>
                  <a:lnTo>
                    <a:pt x="933" y="1837"/>
                  </a:lnTo>
                  <a:lnTo>
                    <a:pt x="909" y="1820"/>
                  </a:lnTo>
                  <a:lnTo>
                    <a:pt x="883" y="1802"/>
                  </a:lnTo>
                  <a:lnTo>
                    <a:pt x="859" y="1783"/>
                  </a:lnTo>
                  <a:lnTo>
                    <a:pt x="859" y="1783"/>
                  </a:lnTo>
                  <a:lnTo>
                    <a:pt x="849" y="1781"/>
                  </a:lnTo>
                  <a:lnTo>
                    <a:pt x="838" y="1779"/>
                  </a:lnTo>
                  <a:lnTo>
                    <a:pt x="820" y="1773"/>
                  </a:lnTo>
                  <a:lnTo>
                    <a:pt x="801" y="1767"/>
                  </a:lnTo>
                  <a:lnTo>
                    <a:pt x="791" y="1765"/>
                  </a:lnTo>
                  <a:lnTo>
                    <a:pt x="780" y="1763"/>
                  </a:lnTo>
                  <a:lnTo>
                    <a:pt x="780" y="1763"/>
                  </a:lnTo>
                  <a:lnTo>
                    <a:pt x="779" y="1770"/>
                  </a:lnTo>
                  <a:lnTo>
                    <a:pt x="779" y="1775"/>
                  </a:lnTo>
                  <a:lnTo>
                    <a:pt x="782" y="1791"/>
                  </a:lnTo>
                  <a:lnTo>
                    <a:pt x="782" y="1791"/>
                  </a:lnTo>
                  <a:lnTo>
                    <a:pt x="765" y="1802"/>
                  </a:lnTo>
                  <a:lnTo>
                    <a:pt x="747" y="1811"/>
                  </a:lnTo>
                  <a:lnTo>
                    <a:pt x="727" y="1821"/>
                  </a:lnTo>
                  <a:lnTo>
                    <a:pt x="706" y="1828"/>
                  </a:lnTo>
                  <a:lnTo>
                    <a:pt x="684" y="1836"/>
                  </a:lnTo>
                  <a:lnTo>
                    <a:pt x="661" y="1841"/>
                  </a:lnTo>
                  <a:lnTo>
                    <a:pt x="639" y="1847"/>
                  </a:lnTo>
                  <a:lnTo>
                    <a:pt x="615" y="1850"/>
                  </a:lnTo>
                  <a:lnTo>
                    <a:pt x="615" y="1850"/>
                  </a:lnTo>
                  <a:lnTo>
                    <a:pt x="598" y="1851"/>
                  </a:lnTo>
                  <a:lnTo>
                    <a:pt x="582" y="1851"/>
                  </a:lnTo>
                  <a:lnTo>
                    <a:pt x="566" y="1851"/>
                  </a:lnTo>
                  <a:lnTo>
                    <a:pt x="550" y="1849"/>
                  </a:lnTo>
                  <a:lnTo>
                    <a:pt x="519" y="1846"/>
                  </a:lnTo>
                  <a:lnTo>
                    <a:pt x="490" y="1842"/>
                  </a:lnTo>
                  <a:lnTo>
                    <a:pt x="490" y="1842"/>
                  </a:lnTo>
                  <a:lnTo>
                    <a:pt x="442" y="1838"/>
                  </a:lnTo>
                  <a:lnTo>
                    <a:pt x="420" y="1836"/>
                  </a:lnTo>
                  <a:lnTo>
                    <a:pt x="399" y="1833"/>
                  </a:lnTo>
                  <a:lnTo>
                    <a:pt x="379" y="1827"/>
                  </a:lnTo>
                  <a:lnTo>
                    <a:pt x="360" y="1821"/>
                  </a:lnTo>
                  <a:lnTo>
                    <a:pt x="352" y="1817"/>
                  </a:lnTo>
                  <a:lnTo>
                    <a:pt x="343" y="1812"/>
                  </a:lnTo>
                  <a:lnTo>
                    <a:pt x="336" y="1807"/>
                  </a:lnTo>
                  <a:lnTo>
                    <a:pt x="327" y="1801"/>
                  </a:lnTo>
                  <a:lnTo>
                    <a:pt x="327" y="1801"/>
                  </a:lnTo>
                  <a:lnTo>
                    <a:pt x="327" y="1796"/>
                  </a:lnTo>
                  <a:lnTo>
                    <a:pt x="328" y="1792"/>
                  </a:lnTo>
                  <a:lnTo>
                    <a:pt x="333" y="1778"/>
                  </a:lnTo>
                  <a:lnTo>
                    <a:pt x="334" y="1772"/>
                  </a:lnTo>
                  <a:lnTo>
                    <a:pt x="334" y="1764"/>
                  </a:lnTo>
                  <a:lnTo>
                    <a:pt x="332" y="1758"/>
                  </a:lnTo>
                  <a:lnTo>
                    <a:pt x="330" y="1756"/>
                  </a:lnTo>
                  <a:lnTo>
                    <a:pt x="327" y="1753"/>
                  </a:lnTo>
                  <a:lnTo>
                    <a:pt x="327" y="1753"/>
                  </a:lnTo>
                  <a:lnTo>
                    <a:pt x="318" y="1758"/>
                  </a:lnTo>
                  <a:lnTo>
                    <a:pt x="304" y="1762"/>
                  </a:lnTo>
                  <a:lnTo>
                    <a:pt x="289" y="1767"/>
                  </a:lnTo>
                  <a:lnTo>
                    <a:pt x="274" y="1773"/>
                  </a:lnTo>
                  <a:lnTo>
                    <a:pt x="274" y="1773"/>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9" name="Freeform 170">
              <a:extLst>
                <a:ext uri="{FF2B5EF4-FFF2-40B4-BE49-F238E27FC236}">
                  <a16:creationId xmlns:a16="http://schemas.microsoft.com/office/drawing/2014/main" id="{903A11C4-BF69-43B7-8E11-EC0A422492A4}"/>
                </a:ext>
              </a:extLst>
            </p:cNvPr>
            <p:cNvSpPr/>
            <p:nvPr/>
          </p:nvSpPr>
          <p:spPr bwMode="auto">
            <a:xfrm>
              <a:off x="2470151" y="2649538"/>
              <a:ext cx="23813" cy="25400"/>
            </a:xfrm>
            <a:custGeom>
              <a:avLst/>
              <a:gdLst/>
              <a:ahLst/>
              <a:cxnLst>
                <a:cxn ang="0">
                  <a:pos x="34" y="1"/>
                </a:cxn>
                <a:cxn ang="0">
                  <a:pos x="34" y="1"/>
                </a:cxn>
                <a:cxn ang="0">
                  <a:pos x="40" y="7"/>
                </a:cxn>
                <a:cxn ang="0">
                  <a:pos x="43" y="14"/>
                </a:cxn>
                <a:cxn ang="0">
                  <a:pos x="45" y="19"/>
                </a:cxn>
                <a:cxn ang="0">
                  <a:pos x="45" y="25"/>
                </a:cxn>
                <a:cxn ang="0">
                  <a:pos x="43" y="31"/>
                </a:cxn>
                <a:cxn ang="0">
                  <a:pos x="41" y="35"/>
                </a:cxn>
                <a:cxn ang="0">
                  <a:pos x="38" y="39"/>
                </a:cxn>
                <a:cxn ang="0">
                  <a:pos x="33" y="43"/>
                </a:cxn>
                <a:cxn ang="0">
                  <a:pos x="28" y="46"/>
                </a:cxn>
                <a:cxn ang="0">
                  <a:pos x="23" y="48"/>
                </a:cxn>
                <a:cxn ang="0">
                  <a:pos x="18" y="48"/>
                </a:cxn>
                <a:cxn ang="0">
                  <a:pos x="13" y="47"/>
                </a:cxn>
                <a:cxn ang="0">
                  <a:pos x="9" y="46"/>
                </a:cxn>
                <a:cxn ang="0">
                  <a:pos x="6" y="42"/>
                </a:cxn>
                <a:cxn ang="0">
                  <a:pos x="2" y="37"/>
                </a:cxn>
                <a:cxn ang="0">
                  <a:pos x="0" y="30"/>
                </a:cxn>
                <a:cxn ang="0">
                  <a:pos x="0" y="30"/>
                </a:cxn>
                <a:cxn ang="0">
                  <a:pos x="0" y="22"/>
                </a:cxn>
                <a:cxn ang="0">
                  <a:pos x="2" y="16"/>
                </a:cxn>
                <a:cxn ang="0">
                  <a:pos x="6" y="10"/>
                </a:cxn>
                <a:cxn ang="0">
                  <a:pos x="10" y="6"/>
                </a:cxn>
                <a:cxn ang="0">
                  <a:pos x="16" y="3"/>
                </a:cxn>
                <a:cxn ang="0">
                  <a:pos x="22" y="1"/>
                </a:cxn>
                <a:cxn ang="0">
                  <a:pos x="28" y="0"/>
                </a:cxn>
                <a:cxn ang="0">
                  <a:pos x="34" y="1"/>
                </a:cxn>
                <a:cxn ang="0">
                  <a:pos x="34" y="1"/>
                </a:cxn>
              </a:cxnLst>
              <a:rect l="0" t="0" r="r" b="b"/>
              <a:pathLst>
                <a:path w="45" h="48">
                  <a:moveTo>
                    <a:pt x="34" y="1"/>
                  </a:moveTo>
                  <a:lnTo>
                    <a:pt x="34" y="1"/>
                  </a:lnTo>
                  <a:lnTo>
                    <a:pt x="40" y="7"/>
                  </a:lnTo>
                  <a:lnTo>
                    <a:pt x="43" y="14"/>
                  </a:lnTo>
                  <a:lnTo>
                    <a:pt x="45" y="19"/>
                  </a:lnTo>
                  <a:lnTo>
                    <a:pt x="45" y="25"/>
                  </a:lnTo>
                  <a:lnTo>
                    <a:pt x="43" y="31"/>
                  </a:lnTo>
                  <a:lnTo>
                    <a:pt x="41" y="35"/>
                  </a:lnTo>
                  <a:lnTo>
                    <a:pt x="38" y="39"/>
                  </a:lnTo>
                  <a:lnTo>
                    <a:pt x="33" y="43"/>
                  </a:lnTo>
                  <a:lnTo>
                    <a:pt x="28" y="46"/>
                  </a:lnTo>
                  <a:lnTo>
                    <a:pt x="23" y="48"/>
                  </a:lnTo>
                  <a:lnTo>
                    <a:pt x="18" y="48"/>
                  </a:lnTo>
                  <a:lnTo>
                    <a:pt x="13" y="47"/>
                  </a:lnTo>
                  <a:lnTo>
                    <a:pt x="9" y="46"/>
                  </a:lnTo>
                  <a:lnTo>
                    <a:pt x="6" y="42"/>
                  </a:lnTo>
                  <a:lnTo>
                    <a:pt x="2" y="37"/>
                  </a:lnTo>
                  <a:lnTo>
                    <a:pt x="0" y="30"/>
                  </a:lnTo>
                  <a:lnTo>
                    <a:pt x="0" y="30"/>
                  </a:lnTo>
                  <a:lnTo>
                    <a:pt x="0" y="22"/>
                  </a:lnTo>
                  <a:lnTo>
                    <a:pt x="2" y="16"/>
                  </a:lnTo>
                  <a:lnTo>
                    <a:pt x="6" y="10"/>
                  </a:lnTo>
                  <a:lnTo>
                    <a:pt x="10" y="6"/>
                  </a:lnTo>
                  <a:lnTo>
                    <a:pt x="16" y="3"/>
                  </a:lnTo>
                  <a:lnTo>
                    <a:pt x="22" y="1"/>
                  </a:lnTo>
                  <a:lnTo>
                    <a:pt x="28" y="0"/>
                  </a:lnTo>
                  <a:lnTo>
                    <a:pt x="34" y="1"/>
                  </a:lnTo>
                  <a:lnTo>
                    <a:pt x="34" y="1"/>
                  </a:lnTo>
                  <a:close/>
                </a:path>
              </a:pathLst>
            </a:custGeom>
            <a:solidFill>
              <a:srgbClr val="FFFFFF"/>
            </a:solid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pic>
        <p:nvPicPr>
          <p:cNvPr id="220" name="图片 219">
            <a:extLst>
              <a:ext uri="{FF2B5EF4-FFF2-40B4-BE49-F238E27FC236}">
                <a16:creationId xmlns:a16="http://schemas.microsoft.com/office/drawing/2014/main" id="{668C7C56-B09F-44B0-A275-5D55CF7DCE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21" name="文本框 220">
            <a:extLst>
              <a:ext uri="{FF2B5EF4-FFF2-40B4-BE49-F238E27FC236}">
                <a16:creationId xmlns:a16="http://schemas.microsoft.com/office/drawing/2014/main" id="{048304E8-AA5B-4F05-9FC4-2461F0F2D9AB}"/>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教学过程</a:t>
            </a:r>
          </a:p>
        </p:txBody>
      </p:sp>
    </p:spTree>
    <p:extLst>
      <p:ext uri="{BB962C8B-B14F-4D97-AF65-F5344CB8AC3E}">
        <p14:creationId xmlns:p14="http://schemas.microsoft.com/office/powerpoint/2010/main" val="7864766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anim calcmode="lin" valueType="num">
                                          <p:cBhvr>
                                            <p:cTn id="28" dur="1000" fill="hold"/>
                                            <p:tgtEl>
                                              <p:spTgt spid="66"/>
                                            </p:tgtEl>
                                            <p:attrNameLst>
                                              <p:attrName>ppt_x</p:attrName>
                                            </p:attrNameLst>
                                          </p:cBhvr>
                                          <p:tavLst>
                                            <p:tav tm="0">
                                              <p:val>
                                                <p:strVal val="#ppt_x"/>
                                              </p:val>
                                            </p:tav>
                                            <p:tav tm="100000">
                                              <p:val>
                                                <p:strVal val="#ppt_x"/>
                                              </p:val>
                                            </p:tav>
                                          </p:tavLst>
                                        </p:anim>
                                        <p:anim calcmode="lin" valueType="num">
                                          <p:cBhvr>
                                            <p:cTn id="29" dur="10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1000"/>
                                            <p:tgtEl>
                                              <p:spTgt spid="71"/>
                                            </p:tgtEl>
                                          </p:cBhvr>
                                        </p:animEffect>
                                        <p:anim calcmode="lin" valueType="num">
                                          <p:cBhvr>
                                            <p:cTn id="33" dur="1000" fill="hold"/>
                                            <p:tgtEl>
                                              <p:spTgt spid="71"/>
                                            </p:tgtEl>
                                            <p:attrNameLst>
                                              <p:attrName>ppt_x</p:attrName>
                                            </p:attrNameLst>
                                          </p:cBhvr>
                                          <p:tavLst>
                                            <p:tav tm="0">
                                              <p:val>
                                                <p:strVal val="#ppt_x"/>
                                              </p:val>
                                            </p:tav>
                                            <p:tav tm="100000">
                                              <p:val>
                                                <p:strVal val="#ppt_x"/>
                                              </p:val>
                                            </p:tav>
                                          </p:tavLst>
                                        </p:anim>
                                        <p:anim calcmode="lin" valueType="num">
                                          <p:cBhvr>
                                            <p:cTn id="34" dur="1000" fill="hold"/>
                                            <p:tgtEl>
                                              <p:spTgt spid="7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55" presetClass="entr" presetSubtype="0"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1000" fill="hold"/>
                                            <p:tgtEl>
                                              <p:spTgt spid="81"/>
                                            </p:tgtEl>
                                            <p:attrNameLst>
                                              <p:attrName>ppt_w</p:attrName>
                                            </p:attrNameLst>
                                          </p:cBhvr>
                                          <p:tavLst>
                                            <p:tav tm="0">
                                              <p:val>
                                                <p:strVal val="#ppt_w*0.70"/>
                                              </p:val>
                                            </p:tav>
                                            <p:tav tm="100000">
                                              <p:val>
                                                <p:strVal val="#ppt_w"/>
                                              </p:val>
                                            </p:tav>
                                          </p:tavLst>
                                        </p:anim>
                                        <p:anim calcmode="lin" valueType="num">
                                          <p:cBhvr>
                                            <p:cTn id="44" dur="1000" fill="hold"/>
                                            <p:tgtEl>
                                              <p:spTgt spid="81"/>
                                            </p:tgtEl>
                                            <p:attrNameLst>
                                              <p:attrName>ppt_h</p:attrName>
                                            </p:attrNameLst>
                                          </p:cBhvr>
                                          <p:tavLst>
                                            <p:tav tm="0">
                                              <p:val>
                                                <p:strVal val="#ppt_h"/>
                                              </p:val>
                                            </p:tav>
                                            <p:tav tm="100000">
                                              <p:val>
                                                <p:strVal val="#ppt_h"/>
                                              </p:val>
                                            </p:tav>
                                          </p:tavLst>
                                        </p:anim>
                                        <p:animEffect transition="in" filter="fade">
                                          <p:cBhvr>
                                            <p:cTn id="45" dur="1000"/>
                                            <p:tgtEl>
                                              <p:spTgt spid="81"/>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randombar(horizontal)">
                                          <p:cBhvr>
                                            <p:cTn id="49" dur="500"/>
                                            <p:tgtEl>
                                              <p:spTgt spid="82"/>
                                            </p:tgtEl>
                                          </p:cBhvr>
                                        </p:animEffect>
                                      </p:childTnLst>
                                    </p:cTn>
                                  </p:par>
                                </p:childTnLst>
                              </p:cTn>
                            </p:par>
                            <p:par>
                              <p:cTn id="50" fill="hold">
                                <p:stCondLst>
                                  <p:cond delay="3500"/>
                                </p:stCondLst>
                                <p:childTnLst>
                                  <p:par>
                                    <p:cTn id="51" presetID="55" presetClass="entr" presetSubtype="0"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p:cTn id="53" dur="1000" fill="hold"/>
                                            <p:tgtEl>
                                              <p:spTgt spid="83"/>
                                            </p:tgtEl>
                                            <p:attrNameLst>
                                              <p:attrName>ppt_w</p:attrName>
                                            </p:attrNameLst>
                                          </p:cBhvr>
                                          <p:tavLst>
                                            <p:tav tm="0">
                                              <p:val>
                                                <p:strVal val="#ppt_w*0.70"/>
                                              </p:val>
                                            </p:tav>
                                            <p:tav tm="100000">
                                              <p:val>
                                                <p:strVal val="#ppt_w"/>
                                              </p:val>
                                            </p:tav>
                                          </p:tavLst>
                                        </p:anim>
                                        <p:anim calcmode="lin" valueType="num">
                                          <p:cBhvr>
                                            <p:cTn id="54" dur="1000" fill="hold"/>
                                            <p:tgtEl>
                                              <p:spTgt spid="83"/>
                                            </p:tgtEl>
                                            <p:attrNameLst>
                                              <p:attrName>ppt_h</p:attrName>
                                            </p:attrNameLst>
                                          </p:cBhvr>
                                          <p:tavLst>
                                            <p:tav tm="0">
                                              <p:val>
                                                <p:strVal val="#ppt_h"/>
                                              </p:val>
                                            </p:tav>
                                            <p:tav tm="100000">
                                              <p:val>
                                                <p:strVal val="#ppt_h"/>
                                              </p:val>
                                            </p:tav>
                                          </p:tavLst>
                                        </p:anim>
                                        <p:animEffect transition="in" filter="fade">
                                          <p:cBhvr>
                                            <p:cTn id="55" dur="1000"/>
                                            <p:tgtEl>
                                              <p:spTgt spid="83"/>
                                            </p:tgtEl>
                                          </p:cBhvr>
                                        </p:animEffect>
                                      </p:childTnLst>
                                    </p:cTn>
                                  </p:par>
                                </p:childTnLst>
                              </p:cTn>
                            </p:par>
                            <p:par>
                              <p:cTn id="56" fill="hold">
                                <p:stCondLst>
                                  <p:cond delay="4500"/>
                                </p:stCondLst>
                                <p:childTnLst>
                                  <p:par>
                                    <p:cTn id="57" presetID="14" presetClass="entr" presetSubtype="10" fill="hold" grpId="0" nodeType="after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randombar(horizontal)">
                                          <p:cBhvr>
                                            <p:cTn id="59" dur="500"/>
                                            <p:tgtEl>
                                              <p:spTgt spid="84"/>
                                            </p:tgtEl>
                                          </p:cBhvr>
                                        </p:animEffect>
                                      </p:childTnLst>
                                    </p:cTn>
                                  </p:par>
                                </p:childTnLst>
                              </p:cTn>
                            </p:par>
                            <p:par>
                              <p:cTn id="60" fill="hold">
                                <p:stCondLst>
                                  <p:cond delay="5000"/>
                                </p:stCondLst>
                                <p:childTnLst>
                                  <p:par>
                                    <p:cTn id="61" presetID="55" presetClass="entr" presetSubtype="0"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p:cTn id="63" dur="1000" fill="hold"/>
                                            <p:tgtEl>
                                              <p:spTgt spid="85"/>
                                            </p:tgtEl>
                                            <p:attrNameLst>
                                              <p:attrName>ppt_w</p:attrName>
                                            </p:attrNameLst>
                                          </p:cBhvr>
                                          <p:tavLst>
                                            <p:tav tm="0">
                                              <p:val>
                                                <p:strVal val="#ppt_w*0.70"/>
                                              </p:val>
                                            </p:tav>
                                            <p:tav tm="100000">
                                              <p:val>
                                                <p:strVal val="#ppt_w"/>
                                              </p:val>
                                            </p:tav>
                                          </p:tavLst>
                                        </p:anim>
                                        <p:anim calcmode="lin" valueType="num">
                                          <p:cBhvr>
                                            <p:cTn id="64" dur="1000" fill="hold"/>
                                            <p:tgtEl>
                                              <p:spTgt spid="85"/>
                                            </p:tgtEl>
                                            <p:attrNameLst>
                                              <p:attrName>ppt_h</p:attrName>
                                            </p:attrNameLst>
                                          </p:cBhvr>
                                          <p:tavLst>
                                            <p:tav tm="0">
                                              <p:val>
                                                <p:strVal val="#ppt_h"/>
                                              </p:val>
                                            </p:tav>
                                            <p:tav tm="100000">
                                              <p:val>
                                                <p:strVal val="#ppt_h"/>
                                              </p:val>
                                            </p:tav>
                                          </p:tavLst>
                                        </p:anim>
                                        <p:animEffect transition="in" filter="fade">
                                          <p:cBhvr>
                                            <p:cTn id="65" dur="1000"/>
                                            <p:tgtEl>
                                              <p:spTgt spid="85"/>
                                            </p:tgtEl>
                                          </p:cBhvr>
                                        </p:animEffect>
                                      </p:childTnLst>
                                    </p:cTn>
                                  </p:par>
                                </p:childTnLst>
                              </p:cTn>
                            </p:par>
                            <p:par>
                              <p:cTn id="66" fill="hold">
                                <p:stCondLst>
                                  <p:cond delay="6000"/>
                                </p:stCondLst>
                                <p:childTnLst>
                                  <p:par>
                                    <p:cTn id="67" presetID="14" presetClass="entr" presetSubtype="10"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randombar(horizontal)">
                                          <p:cBhvr>
                                            <p:cTn id="69" dur="500"/>
                                            <p:tgtEl>
                                              <p:spTgt spid="86"/>
                                            </p:tgtEl>
                                          </p:cBhvr>
                                        </p:animEffect>
                                      </p:childTnLst>
                                    </p:cTn>
                                  </p:par>
                                </p:childTnLst>
                              </p:cTn>
                            </p:par>
                            <p:par>
                              <p:cTn id="70" fill="hold">
                                <p:stCondLst>
                                  <p:cond delay="6500"/>
                                </p:stCondLst>
                                <p:childTnLst>
                                  <p:par>
                                    <p:cTn id="71" presetID="55" presetClass="entr" presetSubtype="0" fill="hold" grpId="0" nodeType="after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p:cTn id="73" dur="1000" fill="hold"/>
                                            <p:tgtEl>
                                              <p:spTgt spid="87"/>
                                            </p:tgtEl>
                                            <p:attrNameLst>
                                              <p:attrName>ppt_w</p:attrName>
                                            </p:attrNameLst>
                                          </p:cBhvr>
                                          <p:tavLst>
                                            <p:tav tm="0">
                                              <p:val>
                                                <p:strVal val="#ppt_w*0.70"/>
                                              </p:val>
                                            </p:tav>
                                            <p:tav tm="100000">
                                              <p:val>
                                                <p:strVal val="#ppt_w"/>
                                              </p:val>
                                            </p:tav>
                                          </p:tavLst>
                                        </p:anim>
                                        <p:anim calcmode="lin" valueType="num">
                                          <p:cBhvr>
                                            <p:cTn id="74" dur="1000" fill="hold"/>
                                            <p:tgtEl>
                                              <p:spTgt spid="87"/>
                                            </p:tgtEl>
                                            <p:attrNameLst>
                                              <p:attrName>ppt_h</p:attrName>
                                            </p:attrNameLst>
                                          </p:cBhvr>
                                          <p:tavLst>
                                            <p:tav tm="0">
                                              <p:val>
                                                <p:strVal val="#ppt_h"/>
                                              </p:val>
                                            </p:tav>
                                            <p:tav tm="100000">
                                              <p:val>
                                                <p:strVal val="#ppt_h"/>
                                              </p:val>
                                            </p:tav>
                                          </p:tavLst>
                                        </p:anim>
                                        <p:animEffect transition="in" filter="fade">
                                          <p:cBhvr>
                                            <p:cTn id="75" dur="1000"/>
                                            <p:tgtEl>
                                              <p:spTgt spid="87"/>
                                            </p:tgtEl>
                                          </p:cBhvr>
                                        </p:animEffect>
                                      </p:childTnLst>
                                    </p:cTn>
                                  </p:par>
                                </p:childTnLst>
                              </p:cTn>
                            </p:par>
                            <p:par>
                              <p:cTn id="76" fill="hold">
                                <p:stCondLst>
                                  <p:cond delay="7500"/>
                                </p:stCondLst>
                                <p:childTnLst>
                                  <p:par>
                                    <p:cTn id="77" presetID="14" presetClass="entr" presetSubtype="10" fill="hold" grpId="0" nodeType="after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randombar(horizontal)">
                                          <p:cBhvr>
                                            <p:cTn id="79" dur="500"/>
                                            <p:tgtEl>
                                              <p:spTgt spid="88"/>
                                            </p:tgtEl>
                                          </p:cBhvr>
                                        </p:animEffect>
                                      </p:childTnLst>
                                    </p:cTn>
                                  </p:par>
                                </p:childTnLst>
                              </p:cTn>
                            </p:par>
                            <p:par>
                              <p:cTn id="80" fill="hold">
                                <p:stCondLst>
                                  <p:cond delay="8000"/>
                                </p:stCondLst>
                                <p:childTnLst>
                                  <p:par>
                                    <p:cTn id="81" presetID="55" presetClass="entr" presetSubtype="0" fill="hold" grpId="0" nodeType="after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p:cTn id="83" dur="1000" fill="hold"/>
                                            <p:tgtEl>
                                              <p:spTgt spid="89"/>
                                            </p:tgtEl>
                                            <p:attrNameLst>
                                              <p:attrName>ppt_w</p:attrName>
                                            </p:attrNameLst>
                                          </p:cBhvr>
                                          <p:tavLst>
                                            <p:tav tm="0">
                                              <p:val>
                                                <p:strVal val="#ppt_w*0.70"/>
                                              </p:val>
                                            </p:tav>
                                            <p:tav tm="100000">
                                              <p:val>
                                                <p:strVal val="#ppt_w"/>
                                              </p:val>
                                            </p:tav>
                                          </p:tavLst>
                                        </p:anim>
                                        <p:anim calcmode="lin" valueType="num">
                                          <p:cBhvr>
                                            <p:cTn id="84" dur="1000" fill="hold"/>
                                            <p:tgtEl>
                                              <p:spTgt spid="89"/>
                                            </p:tgtEl>
                                            <p:attrNameLst>
                                              <p:attrName>ppt_h</p:attrName>
                                            </p:attrNameLst>
                                          </p:cBhvr>
                                          <p:tavLst>
                                            <p:tav tm="0">
                                              <p:val>
                                                <p:strVal val="#ppt_h"/>
                                              </p:val>
                                            </p:tav>
                                            <p:tav tm="100000">
                                              <p:val>
                                                <p:strVal val="#ppt_h"/>
                                              </p:val>
                                            </p:tav>
                                          </p:tavLst>
                                        </p:anim>
                                        <p:animEffect transition="in" filter="fade">
                                          <p:cBhvr>
                                            <p:cTn id="85" dur="1000"/>
                                            <p:tgtEl>
                                              <p:spTgt spid="89"/>
                                            </p:tgtEl>
                                          </p:cBhvr>
                                        </p:animEffect>
                                      </p:childTnLst>
                                    </p:cTn>
                                  </p:par>
                                </p:childTnLst>
                              </p:cTn>
                            </p:par>
                            <p:par>
                              <p:cTn id="86" fill="hold">
                                <p:stCondLst>
                                  <p:cond delay="9000"/>
                                </p:stCondLst>
                                <p:childTnLst>
                                  <p:par>
                                    <p:cTn id="87" presetID="14" presetClass="entr" presetSubtype="10" fill="hold" grpId="0" nodeType="after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randombar(horizontal)">
                                          <p:cBhvr>
                                            <p:cTn id="89" dur="500"/>
                                            <p:tgtEl>
                                              <p:spTgt spid="90"/>
                                            </p:tgtEl>
                                          </p:cBhvr>
                                        </p:animEffect>
                                      </p:childTnLst>
                                    </p:cTn>
                                  </p:par>
                                </p:childTnLst>
                              </p:cTn>
                            </p:par>
                            <p:par>
                              <p:cTn id="90" fill="hold">
                                <p:stCondLst>
                                  <p:cond delay="9500"/>
                                </p:stCondLst>
                                <p:childTnLst>
                                  <p:par>
                                    <p:cTn id="91" presetID="23" presetClass="entr" presetSubtype="528" fill="hold" nodeType="afterEffect">
                                      <p:stCondLst>
                                        <p:cond delay="0"/>
                                      </p:stCondLst>
                                      <p:childTnLst>
                                        <p:set>
                                          <p:cBhvr>
                                            <p:cTn id="92" dur="1" fill="hold">
                                              <p:stCondLst>
                                                <p:cond delay="0"/>
                                              </p:stCondLst>
                                            </p:cTn>
                                            <p:tgtEl>
                                              <p:spTgt spid="105"/>
                                            </p:tgtEl>
                                            <p:attrNameLst>
                                              <p:attrName>style.visibility</p:attrName>
                                            </p:attrNameLst>
                                          </p:cBhvr>
                                          <p:to>
                                            <p:strVal val="visible"/>
                                          </p:to>
                                        </p:set>
                                        <p:anim calcmode="lin" valueType="num">
                                          <p:cBhvr>
                                            <p:cTn id="93" dur="500" fill="hold"/>
                                            <p:tgtEl>
                                              <p:spTgt spid="105"/>
                                            </p:tgtEl>
                                            <p:attrNameLst>
                                              <p:attrName>ppt_w</p:attrName>
                                            </p:attrNameLst>
                                          </p:cBhvr>
                                          <p:tavLst>
                                            <p:tav tm="0">
                                              <p:val>
                                                <p:fltVal val="0"/>
                                              </p:val>
                                            </p:tav>
                                            <p:tav tm="100000">
                                              <p:val>
                                                <p:strVal val="#ppt_w"/>
                                              </p:val>
                                            </p:tav>
                                          </p:tavLst>
                                        </p:anim>
                                        <p:anim calcmode="lin" valueType="num">
                                          <p:cBhvr>
                                            <p:cTn id="94" dur="500" fill="hold"/>
                                            <p:tgtEl>
                                              <p:spTgt spid="105"/>
                                            </p:tgtEl>
                                            <p:attrNameLst>
                                              <p:attrName>ppt_h</p:attrName>
                                            </p:attrNameLst>
                                          </p:cBhvr>
                                          <p:tavLst>
                                            <p:tav tm="0">
                                              <p:val>
                                                <p:fltVal val="0"/>
                                              </p:val>
                                            </p:tav>
                                            <p:tav tm="100000">
                                              <p:val>
                                                <p:strVal val="#ppt_h"/>
                                              </p:val>
                                            </p:tav>
                                          </p:tavLst>
                                        </p:anim>
                                        <p:anim calcmode="lin" valueType="num">
                                          <p:cBhvr>
                                            <p:cTn id="95" dur="500" fill="hold"/>
                                            <p:tgtEl>
                                              <p:spTgt spid="105"/>
                                            </p:tgtEl>
                                            <p:attrNameLst>
                                              <p:attrName>ppt_x</p:attrName>
                                            </p:attrNameLst>
                                          </p:cBhvr>
                                          <p:tavLst>
                                            <p:tav tm="0">
                                              <p:val>
                                                <p:fltVal val="0.5"/>
                                              </p:val>
                                            </p:tav>
                                            <p:tav tm="100000">
                                              <p:val>
                                                <p:strVal val="#ppt_x"/>
                                              </p:val>
                                            </p:tav>
                                          </p:tavLst>
                                        </p:anim>
                                        <p:anim calcmode="lin" valueType="num">
                                          <p:cBhvr>
                                            <p:cTn id="96" dur="500" fill="hold"/>
                                            <p:tgtEl>
                                              <p:spTgt spid="105"/>
                                            </p:tgtEl>
                                            <p:attrNameLst>
                                              <p:attrName>ppt_y</p:attrName>
                                            </p:attrNameLst>
                                          </p:cBhvr>
                                          <p:tavLst>
                                            <p:tav tm="0">
                                              <p:val>
                                                <p:fltVal val="0.5"/>
                                              </p:val>
                                            </p:tav>
                                            <p:tav tm="100000">
                                              <p:val>
                                                <p:strVal val="#ppt_y"/>
                                              </p:val>
                                            </p:tav>
                                          </p:tavLst>
                                        </p:anim>
                                      </p:childTnLst>
                                    </p:cTn>
                                  </p:par>
                                </p:childTnLst>
                              </p:cTn>
                            </p:par>
                            <p:par>
                              <p:cTn id="97" fill="hold">
                                <p:stCondLst>
                                  <p:cond delay="10000"/>
                                </p:stCondLst>
                                <p:childTnLst>
                                  <p:par>
                                    <p:cTn id="98" presetID="23" presetClass="entr" presetSubtype="528" fill="hold" nodeType="afterEffect">
                                      <p:stCondLst>
                                        <p:cond delay="0"/>
                                      </p:stCondLst>
                                      <p:childTnLst>
                                        <p:set>
                                          <p:cBhvr>
                                            <p:cTn id="99" dur="1" fill="hold">
                                              <p:stCondLst>
                                                <p:cond delay="0"/>
                                              </p:stCondLst>
                                            </p:cTn>
                                            <p:tgtEl>
                                              <p:spTgt spid="158"/>
                                            </p:tgtEl>
                                            <p:attrNameLst>
                                              <p:attrName>style.visibility</p:attrName>
                                            </p:attrNameLst>
                                          </p:cBhvr>
                                          <p:to>
                                            <p:strVal val="visible"/>
                                          </p:to>
                                        </p:set>
                                        <p:anim calcmode="lin" valueType="num">
                                          <p:cBhvr>
                                            <p:cTn id="100" dur="500" fill="hold"/>
                                            <p:tgtEl>
                                              <p:spTgt spid="158"/>
                                            </p:tgtEl>
                                            <p:attrNameLst>
                                              <p:attrName>ppt_w</p:attrName>
                                            </p:attrNameLst>
                                          </p:cBhvr>
                                          <p:tavLst>
                                            <p:tav tm="0">
                                              <p:val>
                                                <p:fltVal val="0"/>
                                              </p:val>
                                            </p:tav>
                                            <p:tav tm="100000">
                                              <p:val>
                                                <p:strVal val="#ppt_w"/>
                                              </p:val>
                                            </p:tav>
                                          </p:tavLst>
                                        </p:anim>
                                        <p:anim calcmode="lin" valueType="num">
                                          <p:cBhvr>
                                            <p:cTn id="101" dur="500" fill="hold"/>
                                            <p:tgtEl>
                                              <p:spTgt spid="158"/>
                                            </p:tgtEl>
                                            <p:attrNameLst>
                                              <p:attrName>ppt_h</p:attrName>
                                            </p:attrNameLst>
                                          </p:cBhvr>
                                          <p:tavLst>
                                            <p:tav tm="0">
                                              <p:val>
                                                <p:fltVal val="0"/>
                                              </p:val>
                                            </p:tav>
                                            <p:tav tm="100000">
                                              <p:val>
                                                <p:strVal val="#ppt_h"/>
                                              </p:val>
                                            </p:tav>
                                          </p:tavLst>
                                        </p:anim>
                                        <p:anim calcmode="lin" valueType="num">
                                          <p:cBhvr>
                                            <p:cTn id="102" dur="500" fill="hold"/>
                                            <p:tgtEl>
                                              <p:spTgt spid="158"/>
                                            </p:tgtEl>
                                            <p:attrNameLst>
                                              <p:attrName>ppt_x</p:attrName>
                                            </p:attrNameLst>
                                          </p:cBhvr>
                                          <p:tavLst>
                                            <p:tav tm="0">
                                              <p:val>
                                                <p:fltVal val="0.5"/>
                                              </p:val>
                                            </p:tav>
                                            <p:tav tm="100000">
                                              <p:val>
                                                <p:strVal val="#ppt_x"/>
                                              </p:val>
                                            </p:tav>
                                          </p:tavLst>
                                        </p:anim>
                                        <p:anim calcmode="lin" valueType="num">
                                          <p:cBhvr>
                                            <p:cTn id="103" dur="500" fill="hold"/>
                                            <p:tgtEl>
                                              <p:spTgt spid="158"/>
                                            </p:tgtEl>
                                            <p:attrNameLst>
                                              <p:attrName>ppt_y</p:attrName>
                                            </p:attrNameLst>
                                          </p:cBhvr>
                                          <p:tavLst>
                                            <p:tav tm="0">
                                              <p:val>
                                                <p:fltVal val="0.5"/>
                                              </p:val>
                                            </p:tav>
                                            <p:tav tm="100000">
                                              <p:val>
                                                <p:strVal val="#ppt_y"/>
                                              </p:val>
                                            </p:tav>
                                          </p:tavLst>
                                        </p:anim>
                                      </p:childTnLst>
                                    </p:cTn>
                                  </p:par>
                                </p:childTnLst>
                              </p:cTn>
                            </p:par>
                            <p:par>
                              <p:cTn id="104" fill="hold">
                                <p:stCondLst>
                                  <p:cond delay="10500"/>
                                </p:stCondLst>
                                <p:childTnLst>
                                  <p:par>
                                    <p:cTn id="105" presetID="23" presetClass="entr" presetSubtype="528" fill="hold" nodeType="afterEffect">
                                      <p:stCondLst>
                                        <p:cond delay="0"/>
                                      </p:stCondLst>
                                      <p:childTnLst>
                                        <p:set>
                                          <p:cBhvr>
                                            <p:cTn id="106" dur="1" fill="hold">
                                              <p:stCondLst>
                                                <p:cond delay="0"/>
                                              </p:stCondLst>
                                            </p:cTn>
                                            <p:tgtEl>
                                              <p:spTgt spid="208"/>
                                            </p:tgtEl>
                                            <p:attrNameLst>
                                              <p:attrName>style.visibility</p:attrName>
                                            </p:attrNameLst>
                                          </p:cBhvr>
                                          <p:to>
                                            <p:strVal val="visible"/>
                                          </p:to>
                                        </p:set>
                                        <p:anim calcmode="lin" valueType="num">
                                          <p:cBhvr>
                                            <p:cTn id="107" dur="500" fill="hold"/>
                                            <p:tgtEl>
                                              <p:spTgt spid="208"/>
                                            </p:tgtEl>
                                            <p:attrNameLst>
                                              <p:attrName>ppt_w</p:attrName>
                                            </p:attrNameLst>
                                          </p:cBhvr>
                                          <p:tavLst>
                                            <p:tav tm="0">
                                              <p:val>
                                                <p:fltVal val="0"/>
                                              </p:val>
                                            </p:tav>
                                            <p:tav tm="100000">
                                              <p:val>
                                                <p:strVal val="#ppt_w"/>
                                              </p:val>
                                            </p:tav>
                                          </p:tavLst>
                                        </p:anim>
                                        <p:anim calcmode="lin" valueType="num">
                                          <p:cBhvr>
                                            <p:cTn id="108" dur="500" fill="hold"/>
                                            <p:tgtEl>
                                              <p:spTgt spid="208"/>
                                            </p:tgtEl>
                                            <p:attrNameLst>
                                              <p:attrName>ppt_h</p:attrName>
                                            </p:attrNameLst>
                                          </p:cBhvr>
                                          <p:tavLst>
                                            <p:tav tm="0">
                                              <p:val>
                                                <p:fltVal val="0"/>
                                              </p:val>
                                            </p:tav>
                                            <p:tav tm="100000">
                                              <p:val>
                                                <p:strVal val="#ppt_h"/>
                                              </p:val>
                                            </p:tav>
                                          </p:tavLst>
                                        </p:anim>
                                        <p:anim calcmode="lin" valueType="num">
                                          <p:cBhvr>
                                            <p:cTn id="109" dur="500" fill="hold"/>
                                            <p:tgtEl>
                                              <p:spTgt spid="208"/>
                                            </p:tgtEl>
                                            <p:attrNameLst>
                                              <p:attrName>ppt_x</p:attrName>
                                            </p:attrNameLst>
                                          </p:cBhvr>
                                          <p:tavLst>
                                            <p:tav tm="0">
                                              <p:val>
                                                <p:fltVal val="0.5"/>
                                              </p:val>
                                            </p:tav>
                                            <p:tav tm="100000">
                                              <p:val>
                                                <p:strVal val="#ppt_x"/>
                                              </p:val>
                                            </p:tav>
                                          </p:tavLst>
                                        </p:anim>
                                        <p:anim calcmode="lin" valueType="num">
                                          <p:cBhvr>
                                            <p:cTn id="110" dur="500" fill="hold"/>
                                            <p:tgtEl>
                                              <p:spTgt spid="208"/>
                                            </p:tgtEl>
                                            <p:attrNameLst>
                                              <p:attrName>ppt_y</p:attrName>
                                            </p:attrNameLst>
                                          </p:cBhvr>
                                          <p:tavLst>
                                            <p:tav tm="0">
                                              <p:val>
                                                <p:fltVal val="0.5"/>
                                              </p:val>
                                            </p:tav>
                                            <p:tav tm="100000">
                                              <p:val>
                                                <p:strVal val="#ppt_y"/>
                                              </p:val>
                                            </p:tav>
                                          </p:tavLst>
                                        </p:anim>
                                      </p:childTnLst>
                                    </p:cTn>
                                  </p:par>
                                </p:childTnLst>
                              </p:cTn>
                            </p:par>
                            <p:par>
                              <p:cTn id="111" fill="hold">
                                <p:stCondLst>
                                  <p:cond delay="11000"/>
                                </p:stCondLst>
                                <p:childTnLst>
                                  <p:par>
                                    <p:cTn id="112" presetID="12" presetClass="entr" presetSubtype="4" fill="hold" grpId="0" nodeType="afterEffect">
                                      <p:stCondLst>
                                        <p:cond delay="0"/>
                                      </p:stCondLst>
                                      <p:childTnLst>
                                        <p:set>
                                          <p:cBhvr>
                                            <p:cTn id="113" dur="1" fill="hold">
                                              <p:stCondLst>
                                                <p:cond delay="0"/>
                                              </p:stCondLst>
                                            </p:cTn>
                                            <p:tgtEl>
                                              <p:spTgt spid="215"/>
                                            </p:tgtEl>
                                            <p:attrNameLst>
                                              <p:attrName>style.visibility</p:attrName>
                                            </p:attrNameLst>
                                          </p:cBhvr>
                                          <p:to>
                                            <p:strVal val="visible"/>
                                          </p:to>
                                        </p:set>
                                        <p:animEffect transition="in" filter="slide(fromBottom)">
                                          <p:cBhvr>
                                            <p:cTn id="114" dur="500"/>
                                            <p:tgtEl>
                                              <p:spTgt spid="215"/>
                                            </p:tgtEl>
                                          </p:cBhvr>
                                        </p:animEffect>
                                      </p:childTnLst>
                                    </p:cTn>
                                  </p:par>
                                </p:childTnLst>
                              </p:cTn>
                            </p:par>
                            <p:par>
                              <p:cTn id="115" fill="hold">
                                <p:stCondLst>
                                  <p:cond delay="11500"/>
                                </p:stCondLst>
                                <p:childTnLst>
                                  <p:par>
                                    <p:cTn id="116" presetID="12" presetClass="entr" presetSubtype="4" fill="hold" nodeType="afterEffect">
                                      <p:stCondLst>
                                        <p:cond delay="0"/>
                                      </p:stCondLst>
                                      <p:childTnLst>
                                        <p:set>
                                          <p:cBhvr>
                                            <p:cTn id="117" dur="1" fill="hold">
                                              <p:stCondLst>
                                                <p:cond delay="0"/>
                                              </p:stCondLst>
                                            </p:cTn>
                                            <p:tgtEl>
                                              <p:spTgt spid="216"/>
                                            </p:tgtEl>
                                            <p:attrNameLst>
                                              <p:attrName>style.visibility</p:attrName>
                                            </p:attrNameLst>
                                          </p:cBhvr>
                                          <p:to>
                                            <p:strVal val="visible"/>
                                          </p:to>
                                        </p:set>
                                        <p:animEffect transition="in" filter="slide(fromBottom)">
                                          <p:cBhvr>
                                            <p:cTn id="118"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6" grpId="0"/>
          <p:bldP spid="87" grpId="0"/>
          <p:bldP spid="88" grpId="0"/>
          <p:bldP spid="89" grpId="0"/>
          <p:bldP spid="90" grpId="0"/>
          <p:bldP spid="2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53" presetClass="entr" presetSubtype="16"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1750"/>
                                </p:stCondLst>
                                <p:childTnLst>
                                  <p:par>
                                    <p:cTn id="21" presetID="22" presetClass="entr" presetSubtype="1"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2250"/>
                                </p:stCondLst>
                                <p:childTnLst>
                                  <p:par>
                                    <p:cTn id="25" presetID="42"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1000"/>
                                            <p:tgtEl>
                                              <p:spTgt spid="66"/>
                                            </p:tgtEl>
                                          </p:cBhvr>
                                        </p:animEffect>
                                        <p:anim calcmode="lin" valueType="num">
                                          <p:cBhvr>
                                            <p:cTn id="38" dur="1000" fill="hold"/>
                                            <p:tgtEl>
                                              <p:spTgt spid="66"/>
                                            </p:tgtEl>
                                            <p:attrNameLst>
                                              <p:attrName>ppt_x</p:attrName>
                                            </p:attrNameLst>
                                          </p:cBhvr>
                                          <p:tavLst>
                                            <p:tav tm="0">
                                              <p:val>
                                                <p:strVal val="#ppt_x"/>
                                              </p:val>
                                            </p:tav>
                                            <p:tav tm="100000">
                                              <p:val>
                                                <p:strVal val="#ppt_x"/>
                                              </p:val>
                                            </p:tav>
                                          </p:tavLst>
                                        </p:anim>
                                        <p:anim calcmode="lin" valueType="num">
                                          <p:cBhvr>
                                            <p:cTn id="39" dur="1000" fill="hold"/>
                                            <p:tgtEl>
                                              <p:spTgt spid="6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1000"/>
                                            <p:tgtEl>
                                              <p:spTgt spid="76"/>
                                            </p:tgtEl>
                                          </p:cBhvr>
                                        </p:animEffect>
                                        <p:anim calcmode="lin" valueType="num">
                                          <p:cBhvr>
                                            <p:cTn id="48" dur="1000" fill="hold"/>
                                            <p:tgtEl>
                                              <p:spTgt spid="76"/>
                                            </p:tgtEl>
                                            <p:attrNameLst>
                                              <p:attrName>ppt_x</p:attrName>
                                            </p:attrNameLst>
                                          </p:cBhvr>
                                          <p:tavLst>
                                            <p:tav tm="0">
                                              <p:val>
                                                <p:strVal val="#ppt_x"/>
                                              </p:val>
                                            </p:tav>
                                            <p:tav tm="100000">
                                              <p:val>
                                                <p:strVal val="#ppt_x"/>
                                              </p:val>
                                            </p:tav>
                                          </p:tavLst>
                                        </p:anim>
                                        <p:anim calcmode="lin" valueType="num">
                                          <p:cBhvr>
                                            <p:cTn id="49" dur="1000" fill="hold"/>
                                            <p:tgtEl>
                                              <p:spTgt spid="76"/>
                                            </p:tgtEl>
                                            <p:attrNameLst>
                                              <p:attrName>ppt_y</p:attrName>
                                            </p:attrNameLst>
                                          </p:cBhvr>
                                          <p:tavLst>
                                            <p:tav tm="0">
                                              <p:val>
                                                <p:strVal val="#ppt_y+.1"/>
                                              </p:val>
                                            </p:tav>
                                            <p:tav tm="100000">
                                              <p:val>
                                                <p:strVal val="#ppt_y"/>
                                              </p:val>
                                            </p:tav>
                                          </p:tavLst>
                                        </p:anim>
                                      </p:childTnLst>
                                    </p:cTn>
                                  </p:par>
                                </p:childTnLst>
                              </p:cTn>
                            </p:par>
                            <p:par>
                              <p:cTn id="50" fill="hold">
                                <p:stCondLst>
                                  <p:cond delay="3250"/>
                                </p:stCondLst>
                                <p:childTnLst>
                                  <p:par>
                                    <p:cTn id="51" presetID="55" presetClass="entr" presetSubtype="0" fill="hold" grpId="0" nodeType="afterEffect">
                                      <p:stCondLst>
                                        <p:cond delay="0"/>
                                      </p:stCondLst>
                                      <p:childTnLst>
                                        <p:set>
                                          <p:cBhvr>
                                            <p:cTn id="52" dur="1" fill="hold">
                                              <p:stCondLst>
                                                <p:cond delay="0"/>
                                              </p:stCondLst>
                                            </p:cTn>
                                            <p:tgtEl>
                                              <p:spTgt spid="81"/>
                                            </p:tgtEl>
                                            <p:attrNameLst>
                                              <p:attrName>style.visibility</p:attrName>
                                            </p:attrNameLst>
                                          </p:cBhvr>
                                          <p:to>
                                            <p:strVal val="visible"/>
                                          </p:to>
                                        </p:set>
                                        <p:anim calcmode="lin" valueType="num">
                                          <p:cBhvr>
                                            <p:cTn id="53" dur="1000" fill="hold"/>
                                            <p:tgtEl>
                                              <p:spTgt spid="81"/>
                                            </p:tgtEl>
                                            <p:attrNameLst>
                                              <p:attrName>ppt_w</p:attrName>
                                            </p:attrNameLst>
                                          </p:cBhvr>
                                          <p:tavLst>
                                            <p:tav tm="0">
                                              <p:val>
                                                <p:strVal val="#ppt_w*0.70"/>
                                              </p:val>
                                            </p:tav>
                                            <p:tav tm="100000">
                                              <p:val>
                                                <p:strVal val="#ppt_w"/>
                                              </p:val>
                                            </p:tav>
                                          </p:tavLst>
                                        </p:anim>
                                        <p:anim calcmode="lin" valueType="num">
                                          <p:cBhvr>
                                            <p:cTn id="54" dur="1000" fill="hold"/>
                                            <p:tgtEl>
                                              <p:spTgt spid="81"/>
                                            </p:tgtEl>
                                            <p:attrNameLst>
                                              <p:attrName>ppt_h</p:attrName>
                                            </p:attrNameLst>
                                          </p:cBhvr>
                                          <p:tavLst>
                                            <p:tav tm="0">
                                              <p:val>
                                                <p:strVal val="#ppt_h"/>
                                              </p:val>
                                            </p:tav>
                                            <p:tav tm="100000">
                                              <p:val>
                                                <p:strVal val="#ppt_h"/>
                                              </p:val>
                                            </p:tav>
                                          </p:tavLst>
                                        </p:anim>
                                        <p:animEffect transition="in" filter="fade">
                                          <p:cBhvr>
                                            <p:cTn id="55" dur="1000"/>
                                            <p:tgtEl>
                                              <p:spTgt spid="81"/>
                                            </p:tgtEl>
                                          </p:cBhvr>
                                        </p:animEffect>
                                      </p:childTnLst>
                                    </p:cTn>
                                  </p:par>
                                </p:childTnLst>
                              </p:cTn>
                            </p:par>
                            <p:par>
                              <p:cTn id="56" fill="hold">
                                <p:stCondLst>
                                  <p:cond delay="4250"/>
                                </p:stCondLst>
                                <p:childTnLst>
                                  <p:par>
                                    <p:cTn id="57" presetID="14" presetClass="entr" presetSubtype="1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randombar(horizontal)">
                                          <p:cBhvr>
                                            <p:cTn id="59" dur="500"/>
                                            <p:tgtEl>
                                              <p:spTgt spid="82"/>
                                            </p:tgtEl>
                                          </p:cBhvr>
                                        </p:animEffect>
                                      </p:childTnLst>
                                    </p:cTn>
                                  </p:par>
                                </p:childTnLst>
                              </p:cTn>
                            </p:par>
                            <p:par>
                              <p:cTn id="60" fill="hold">
                                <p:stCondLst>
                                  <p:cond delay="4750"/>
                                </p:stCondLst>
                                <p:childTnLst>
                                  <p:par>
                                    <p:cTn id="61" presetID="55" presetClass="entr" presetSubtype="0"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p:cTn id="63" dur="1000" fill="hold"/>
                                            <p:tgtEl>
                                              <p:spTgt spid="83"/>
                                            </p:tgtEl>
                                            <p:attrNameLst>
                                              <p:attrName>ppt_w</p:attrName>
                                            </p:attrNameLst>
                                          </p:cBhvr>
                                          <p:tavLst>
                                            <p:tav tm="0">
                                              <p:val>
                                                <p:strVal val="#ppt_w*0.70"/>
                                              </p:val>
                                            </p:tav>
                                            <p:tav tm="100000">
                                              <p:val>
                                                <p:strVal val="#ppt_w"/>
                                              </p:val>
                                            </p:tav>
                                          </p:tavLst>
                                        </p:anim>
                                        <p:anim calcmode="lin" valueType="num">
                                          <p:cBhvr>
                                            <p:cTn id="64" dur="1000" fill="hold"/>
                                            <p:tgtEl>
                                              <p:spTgt spid="83"/>
                                            </p:tgtEl>
                                            <p:attrNameLst>
                                              <p:attrName>ppt_h</p:attrName>
                                            </p:attrNameLst>
                                          </p:cBhvr>
                                          <p:tavLst>
                                            <p:tav tm="0">
                                              <p:val>
                                                <p:strVal val="#ppt_h"/>
                                              </p:val>
                                            </p:tav>
                                            <p:tav tm="100000">
                                              <p:val>
                                                <p:strVal val="#ppt_h"/>
                                              </p:val>
                                            </p:tav>
                                          </p:tavLst>
                                        </p:anim>
                                        <p:animEffect transition="in" filter="fade">
                                          <p:cBhvr>
                                            <p:cTn id="65" dur="1000"/>
                                            <p:tgtEl>
                                              <p:spTgt spid="83"/>
                                            </p:tgtEl>
                                          </p:cBhvr>
                                        </p:animEffect>
                                      </p:childTnLst>
                                    </p:cTn>
                                  </p:par>
                                </p:childTnLst>
                              </p:cTn>
                            </p:par>
                            <p:par>
                              <p:cTn id="66" fill="hold">
                                <p:stCondLst>
                                  <p:cond delay="5750"/>
                                </p:stCondLst>
                                <p:childTnLst>
                                  <p:par>
                                    <p:cTn id="67" presetID="14" presetClass="entr" presetSubtype="10" fill="hold" grpId="0" nodeType="after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randombar(horizontal)">
                                          <p:cBhvr>
                                            <p:cTn id="69" dur="500"/>
                                            <p:tgtEl>
                                              <p:spTgt spid="84"/>
                                            </p:tgtEl>
                                          </p:cBhvr>
                                        </p:animEffect>
                                      </p:childTnLst>
                                    </p:cTn>
                                  </p:par>
                                </p:childTnLst>
                              </p:cTn>
                            </p:par>
                            <p:par>
                              <p:cTn id="70" fill="hold">
                                <p:stCondLst>
                                  <p:cond delay="6250"/>
                                </p:stCondLst>
                                <p:childTnLst>
                                  <p:par>
                                    <p:cTn id="71" presetID="55" presetClass="entr" presetSubtype="0" fill="hold" grpId="0" nodeType="after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p:cTn id="73" dur="1000" fill="hold"/>
                                            <p:tgtEl>
                                              <p:spTgt spid="85"/>
                                            </p:tgtEl>
                                            <p:attrNameLst>
                                              <p:attrName>ppt_w</p:attrName>
                                            </p:attrNameLst>
                                          </p:cBhvr>
                                          <p:tavLst>
                                            <p:tav tm="0">
                                              <p:val>
                                                <p:strVal val="#ppt_w*0.70"/>
                                              </p:val>
                                            </p:tav>
                                            <p:tav tm="100000">
                                              <p:val>
                                                <p:strVal val="#ppt_w"/>
                                              </p:val>
                                            </p:tav>
                                          </p:tavLst>
                                        </p:anim>
                                        <p:anim calcmode="lin" valueType="num">
                                          <p:cBhvr>
                                            <p:cTn id="74" dur="1000" fill="hold"/>
                                            <p:tgtEl>
                                              <p:spTgt spid="85"/>
                                            </p:tgtEl>
                                            <p:attrNameLst>
                                              <p:attrName>ppt_h</p:attrName>
                                            </p:attrNameLst>
                                          </p:cBhvr>
                                          <p:tavLst>
                                            <p:tav tm="0">
                                              <p:val>
                                                <p:strVal val="#ppt_h"/>
                                              </p:val>
                                            </p:tav>
                                            <p:tav tm="100000">
                                              <p:val>
                                                <p:strVal val="#ppt_h"/>
                                              </p:val>
                                            </p:tav>
                                          </p:tavLst>
                                        </p:anim>
                                        <p:animEffect transition="in" filter="fade">
                                          <p:cBhvr>
                                            <p:cTn id="75" dur="1000"/>
                                            <p:tgtEl>
                                              <p:spTgt spid="85"/>
                                            </p:tgtEl>
                                          </p:cBhvr>
                                        </p:animEffect>
                                      </p:childTnLst>
                                    </p:cTn>
                                  </p:par>
                                </p:childTnLst>
                              </p:cTn>
                            </p:par>
                            <p:par>
                              <p:cTn id="76" fill="hold">
                                <p:stCondLst>
                                  <p:cond delay="7250"/>
                                </p:stCondLst>
                                <p:childTnLst>
                                  <p:par>
                                    <p:cTn id="77" presetID="14" presetClass="entr" presetSubtype="10" fill="hold" grpId="0" nodeType="after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randombar(horizontal)">
                                          <p:cBhvr>
                                            <p:cTn id="79" dur="500"/>
                                            <p:tgtEl>
                                              <p:spTgt spid="86"/>
                                            </p:tgtEl>
                                          </p:cBhvr>
                                        </p:animEffect>
                                      </p:childTnLst>
                                    </p:cTn>
                                  </p:par>
                                </p:childTnLst>
                              </p:cTn>
                            </p:par>
                            <p:par>
                              <p:cTn id="80" fill="hold">
                                <p:stCondLst>
                                  <p:cond delay="7750"/>
                                </p:stCondLst>
                                <p:childTnLst>
                                  <p:par>
                                    <p:cTn id="81" presetID="55" presetClass="entr" presetSubtype="0" fill="hold" grpId="0" nodeType="afterEffect">
                                      <p:stCondLst>
                                        <p:cond delay="0"/>
                                      </p:stCondLst>
                                      <p:childTnLst>
                                        <p:set>
                                          <p:cBhvr>
                                            <p:cTn id="82" dur="1" fill="hold">
                                              <p:stCondLst>
                                                <p:cond delay="0"/>
                                              </p:stCondLst>
                                            </p:cTn>
                                            <p:tgtEl>
                                              <p:spTgt spid="87"/>
                                            </p:tgtEl>
                                            <p:attrNameLst>
                                              <p:attrName>style.visibility</p:attrName>
                                            </p:attrNameLst>
                                          </p:cBhvr>
                                          <p:to>
                                            <p:strVal val="visible"/>
                                          </p:to>
                                        </p:set>
                                        <p:anim calcmode="lin" valueType="num">
                                          <p:cBhvr>
                                            <p:cTn id="83" dur="1000" fill="hold"/>
                                            <p:tgtEl>
                                              <p:spTgt spid="87"/>
                                            </p:tgtEl>
                                            <p:attrNameLst>
                                              <p:attrName>ppt_w</p:attrName>
                                            </p:attrNameLst>
                                          </p:cBhvr>
                                          <p:tavLst>
                                            <p:tav tm="0">
                                              <p:val>
                                                <p:strVal val="#ppt_w*0.70"/>
                                              </p:val>
                                            </p:tav>
                                            <p:tav tm="100000">
                                              <p:val>
                                                <p:strVal val="#ppt_w"/>
                                              </p:val>
                                            </p:tav>
                                          </p:tavLst>
                                        </p:anim>
                                        <p:anim calcmode="lin" valueType="num">
                                          <p:cBhvr>
                                            <p:cTn id="84" dur="1000" fill="hold"/>
                                            <p:tgtEl>
                                              <p:spTgt spid="87"/>
                                            </p:tgtEl>
                                            <p:attrNameLst>
                                              <p:attrName>ppt_h</p:attrName>
                                            </p:attrNameLst>
                                          </p:cBhvr>
                                          <p:tavLst>
                                            <p:tav tm="0">
                                              <p:val>
                                                <p:strVal val="#ppt_h"/>
                                              </p:val>
                                            </p:tav>
                                            <p:tav tm="100000">
                                              <p:val>
                                                <p:strVal val="#ppt_h"/>
                                              </p:val>
                                            </p:tav>
                                          </p:tavLst>
                                        </p:anim>
                                        <p:animEffect transition="in" filter="fade">
                                          <p:cBhvr>
                                            <p:cTn id="85" dur="1000"/>
                                            <p:tgtEl>
                                              <p:spTgt spid="87"/>
                                            </p:tgtEl>
                                          </p:cBhvr>
                                        </p:animEffect>
                                      </p:childTnLst>
                                    </p:cTn>
                                  </p:par>
                                </p:childTnLst>
                              </p:cTn>
                            </p:par>
                            <p:par>
                              <p:cTn id="86" fill="hold">
                                <p:stCondLst>
                                  <p:cond delay="8750"/>
                                </p:stCondLst>
                                <p:childTnLst>
                                  <p:par>
                                    <p:cTn id="87" presetID="14" presetClass="entr" presetSubtype="10" fill="hold" grpId="0"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randombar(horizontal)">
                                          <p:cBhvr>
                                            <p:cTn id="89" dur="500"/>
                                            <p:tgtEl>
                                              <p:spTgt spid="88"/>
                                            </p:tgtEl>
                                          </p:cBhvr>
                                        </p:animEffect>
                                      </p:childTnLst>
                                    </p:cTn>
                                  </p:par>
                                </p:childTnLst>
                              </p:cTn>
                            </p:par>
                            <p:par>
                              <p:cTn id="90" fill="hold">
                                <p:stCondLst>
                                  <p:cond delay="9250"/>
                                </p:stCondLst>
                                <p:childTnLst>
                                  <p:par>
                                    <p:cTn id="91" presetID="55" presetClass="entr" presetSubtype="0" fill="hold" grpId="0" nodeType="afterEffect">
                                      <p:stCondLst>
                                        <p:cond delay="0"/>
                                      </p:stCondLst>
                                      <p:childTnLst>
                                        <p:set>
                                          <p:cBhvr>
                                            <p:cTn id="92" dur="1" fill="hold">
                                              <p:stCondLst>
                                                <p:cond delay="0"/>
                                              </p:stCondLst>
                                            </p:cTn>
                                            <p:tgtEl>
                                              <p:spTgt spid="89"/>
                                            </p:tgtEl>
                                            <p:attrNameLst>
                                              <p:attrName>style.visibility</p:attrName>
                                            </p:attrNameLst>
                                          </p:cBhvr>
                                          <p:to>
                                            <p:strVal val="visible"/>
                                          </p:to>
                                        </p:set>
                                        <p:anim calcmode="lin" valueType="num">
                                          <p:cBhvr>
                                            <p:cTn id="93" dur="1000" fill="hold"/>
                                            <p:tgtEl>
                                              <p:spTgt spid="89"/>
                                            </p:tgtEl>
                                            <p:attrNameLst>
                                              <p:attrName>ppt_w</p:attrName>
                                            </p:attrNameLst>
                                          </p:cBhvr>
                                          <p:tavLst>
                                            <p:tav tm="0">
                                              <p:val>
                                                <p:strVal val="#ppt_w*0.70"/>
                                              </p:val>
                                            </p:tav>
                                            <p:tav tm="100000">
                                              <p:val>
                                                <p:strVal val="#ppt_w"/>
                                              </p:val>
                                            </p:tav>
                                          </p:tavLst>
                                        </p:anim>
                                        <p:anim calcmode="lin" valueType="num">
                                          <p:cBhvr>
                                            <p:cTn id="94" dur="1000" fill="hold"/>
                                            <p:tgtEl>
                                              <p:spTgt spid="89"/>
                                            </p:tgtEl>
                                            <p:attrNameLst>
                                              <p:attrName>ppt_h</p:attrName>
                                            </p:attrNameLst>
                                          </p:cBhvr>
                                          <p:tavLst>
                                            <p:tav tm="0">
                                              <p:val>
                                                <p:strVal val="#ppt_h"/>
                                              </p:val>
                                            </p:tav>
                                            <p:tav tm="100000">
                                              <p:val>
                                                <p:strVal val="#ppt_h"/>
                                              </p:val>
                                            </p:tav>
                                          </p:tavLst>
                                        </p:anim>
                                        <p:animEffect transition="in" filter="fade">
                                          <p:cBhvr>
                                            <p:cTn id="95" dur="1000"/>
                                            <p:tgtEl>
                                              <p:spTgt spid="89"/>
                                            </p:tgtEl>
                                          </p:cBhvr>
                                        </p:animEffect>
                                      </p:childTnLst>
                                    </p:cTn>
                                  </p:par>
                                </p:childTnLst>
                              </p:cTn>
                            </p:par>
                            <p:par>
                              <p:cTn id="96" fill="hold">
                                <p:stCondLst>
                                  <p:cond delay="10250"/>
                                </p:stCondLst>
                                <p:childTnLst>
                                  <p:par>
                                    <p:cTn id="97" presetID="14" presetClass="entr" presetSubtype="10" fill="hold" grpId="0" nodeType="after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randombar(horizontal)">
                                          <p:cBhvr>
                                            <p:cTn id="99" dur="500"/>
                                            <p:tgtEl>
                                              <p:spTgt spid="90"/>
                                            </p:tgtEl>
                                          </p:cBhvr>
                                        </p:animEffect>
                                      </p:childTnLst>
                                    </p:cTn>
                                  </p:par>
                                </p:childTnLst>
                              </p:cTn>
                            </p:par>
                            <p:par>
                              <p:cTn id="100" fill="hold">
                                <p:stCondLst>
                                  <p:cond delay="10750"/>
                                </p:stCondLst>
                                <p:childTnLst>
                                  <p:par>
                                    <p:cTn id="101" presetID="23" presetClass="entr" presetSubtype="528" fill="hold" nodeType="afterEffect">
                                      <p:stCondLst>
                                        <p:cond delay="0"/>
                                      </p:stCondLst>
                                      <p:childTnLst>
                                        <p:set>
                                          <p:cBhvr>
                                            <p:cTn id="102" dur="1" fill="hold">
                                              <p:stCondLst>
                                                <p:cond delay="0"/>
                                              </p:stCondLst>
                                            </p:cTn>
                                            <p:tgtEl>
                                              <p:spTgt spid="105"/>
                                            </p:tgtEl>
                                            <p:attrNameLst>
                                              <p:attrName>style.visibility</p:attrName>
                                            </p:attrNameLst>
                                          </p:cBhvr>
                                          <p:to>
                                            <p:strVal val="visible"/>
                                          </p:to>
                                        </p:set>
                                        <p:anim calcmode="lin" valueType="num">
                                          <p:cBhvr>
                                            <p:cTn id="103" dur="500" fill="hold"/>
                                            <p:tgtEl>
                                              <p:spTgt spid="105"/>
                                            </p:tgtEl>
                                            <p:attrNameLst>
                                              <p:attrName>ppt_w</p:attrName>
                                            </p:attrNameLst>
                                          </p:cBhvr>
                                          <p:tavLst>
                                            <p:tav tm="0">
                                              <p:val>
                                                <p:fltVal val="0"/>
                                              </p:val>
                                            </p:tav>
                                            <p:tav tm="100000">
                                              <p:val>
                                                <p:strVal val="#ppt_w"/>
                                              </p:val>
                                            </p:tav>
                                          </p:tavLst>
                                        </p:anim>
                                        <p:anim calcmode="lin" valueType="num">
                                          <p:cBhvr>
                                            <p:cTn id="104" dur="500" fill="hold"/>
                                            <p:tgtEl>
                                              <p:spTgt spid="105"/>
                                            </p:tgtEl>
                                            <p:attrNameLst>
                                              <p:attrName>ppt_h</p:attrName>
                                            </p:attrNameLst>
                                          </p:cBhvr>
                                          <p:tavLst>
                                            <p:tav tm="0">
                                              <p:val>
                                                <p:fltVal val="0"/>
                                              </p:val>
                                            </p:tav>
                                            <p:tav tm="100000">
                                              <p:val>
                                                <p:strVal val="#ppt_h"/>
                                              </p:val>
                                            </p:tav>
                                          </p:tavLst>
                                        </p:anim>
                                        <p:anim calcmode="lin" valueType="num">
                                          <p:cBhvr>
                                            <p:cTn id="105" dur="500" fill="hold"/>
                                            <p:tgtEl>
                                              <p:spTgt spid="105"/>
                                            </p:tgtEl>
                                            <p:attrNameLst>
                                              <p:attrName>ppt_x</p:attrName>
                                            </p:attrNameLst>
                                          </p:cBhvr>
                                          <p:tavLst>
                                            <p:tav tm="0">
                                              <p:val>
                                                <p:fltVal val="0.5"/>
                                              </p:val>
                                            </p:tav>
                                            <p:tav tm="100000">
                                              <p:val>
                                                <p:strVal val="#ppt_x"/>
                                              </p:val>
                                            </p:tav>
                                          </p:tavLst>
                                        </p:anim>
                                        <p:anim calcmode="lin" valueType="num">
                                          <p:cBhvr>
                                            <p:cTn id="106" dur="500" fill="hold"/>
                                            <p:tgtEl>
                                              <p:spTgt spid="105"/>
                                            </p:tgtEl>
                                            <p:attrNameLst>
                                              <p:attrName>ppt_y</p:attrName>
                                            </p:attrNameLst>
                                          </p:cBhvr>
                                          <p:tavLst>
                                            <p:tav tm="0">
                                              <p:val>
                                                <p:fltVal val="0.5"/>
                                              </p:val>
                                            </p:tav>
                                            <p:tav tm="100000">
                                              <p:val>
                                                <p:strVal val="#ppt_y"/>
                                              </p:val>
                                            </p:tav>
                                          </p:tavLst>
                                        </p:anim>
                                      </p:childTnLst>
                                    </p:cTn>
                                  </p:par>
                                </p:childTnLst>
                              </p:cTn>
                            </p:par>
                            <p:par>
                              <p:cTn id="107" fill="hold">
                                <p:stCondLst>
                                  <p:cond delay="11250"/>
                                </p:stCondLst>
                                <p:childTnLst>
                                  <p:par>
                                    <p:cTn id="108" presetID="23" presetClass="entr" presetSubtype="528" fill="hold" nodeType="afterEffect">
                                      <p:stCondLst>
                                        <p:cond delay="0"/>
                                      </p:stCondLst>
                                      <p:childTnLst>
                                        <p:set>
                                          <p:cBhvr>
                                            <p:cTn id="109" dur="1" fill="hold">
                                              <p:stCondLst>
                                                <p:cond delay="0"/>
                                              </p:stCondLst>
                                            </p:cTn>
                                            <p:tgtEl>
                                              <p:spTgt spid="158"/>
                                            </p:tgtEl>
                                            <p:attrNameLst>
                                              <p:attrName>style.visibility</p:attrName>
                                            </p:attrNameLst>
                                          </p:cBhvr>
                                          <p:to>
                                            <p:strVal val="visible"/>
                                          </p:to>
                                        </p:set>
                                        <p:anim calcmode="lin" valueType="num">
                                          <p:cBhvr>
                                            <p:cTn id="110" dur="500" fill="hold"/>
                                            <p:tgtEl>
                                              <p:spTgt spid="158"/>
                                            </p:tgtEl>
                                            <p:attrNameLst>
                                              <p:attrName>ppt_w</p:attrName>
                                            </p:attrNameLst>
                                          </p:cBhvr>
                                          <p:tavLst>
                                            <p:tav tm="0">
                                              <p:val>
                                                <p:fltVal val="0"/>
                                              </p:val>
                                            </p:tav>
                                            <p:tav tm="100000">
                                              <p:val>
                                                <p:strVal val="#ppt_w"/>
                                              </p:val>
                                            </p:tav>
                                          </p:tavLst>
                                        </p:anim>
                                        <p:anim calcmode="lin" valueType="num">
                                          <p:cBhvr>
                                            <p:cTn id="111" dur="500" fill="hold"/>
                                            <p:tgtEl>
                                              <p:spTgt spid="158"/>
                                            </p:tgtEl>
                                            <p:attrNameLst>
                                              <p:attrName>ppt_h</p:attrName>
                                            </p:attrNameLst>
                                          </p:cBhvr>
                                          <p:tavLst>
                                            <p:tav tm="0">
                                              <p:val>
                                                <p:fltVal val="0"/>
                                              </p:val>
                                            </p:tav>
                                            <p:tav tm="100000">
                                              <p:val>
                                                <p:strVal val="#ppt_h"/>
                                              </p:val>
                                            </p:tav>
                                          </p:tavLst>
                                        </p:anim>
                                        <p:anim calcmode="lin" valueType="num">
                                          <p:cBhvr>
                                            <p:cTn id="112" dur="500" fill="hold"/>
                                            <p:tgtEl>
                                              <p:spTgt spid="158"/>
                                            </p:tgtEl>
                                            <p:attrNameLst>
                                              <p:attrName>ppt_x</p:attrName>
                                            </p:attrNameLst>
                                          </p:cBhvr>
                                          <p:tavLst>
                                            <p:tav tm="0">
                                              <p:val>
                                                <p:fltVal val="0.5"/>
                                              </p:val>
                                            </p:tav>
                                            <p:tav tm="100000">
                                              <p:val>
                                                <p:strVal val="#ppt_x"/>
                                              </p:val>
                                            </p:tav>
                                          </p:tavLst>
                                        </p:anim>
                                        <p:anim calcmode="lin" valueType="num">
                                          <p:cBhvr>
                                            <p:cTn id="113" dur="500" fill="hold"/>
                                            <p:tgtEl>
                                              <p:spTgt spid="158"/>
                                            </p:tgtEl>
                                            <p:attrNameLst>
                                              <p:attrName>ppt_y</p:attrName>
                                            </p:attrNameLst>
                                          </p:cBhvr>
                                          <p:tavLst>
                                            <p:tav tm="0">
                                              <p:val>
                                                <p:fltVal val="0.5"/>
                                              </p:val>
                                            </p:tav>
                                            <p:tav tm="100000">
                                              <p:val>
                                                <p:strVal val="#ppt_y"/>
                                              </p:val>
                                            </p:tav>
                                          </p:tavLst>
                                        </p:anim>
                                      </p:childTnLst>
                                    </p:cTn>
                                  </p:par>
                                </p:childTnLst>
                              </p:cTn>
                            </p:par>
                            <p:par>
                              <p:cTn id="114" fill="hold">
                                <p:stCondLst>
                                  <p:cond delay="11750"/>
                                </p:stCondLst>
                                <p:childTnLst>
                                  <p:par>
                                    <p:cTn id="115" presetID="23" presetClass="entr" presetSubtype="528" fill="hold" nodeType="afterEffect">
                                      <p:stCondLst>
                                        <p:cond delay="0"/>
                                      </p:stCondLst>
                                      <p:childTnLst>
                                        <p:set>
                                          <p:cBhvr>
                                            <p:cTn id="116" dur="1" fill="hold">
                                              <p:stCondLst>
                                                <p:cond delay="0"/>
                                              </p:stCondLst>
                                            </p:cTn>
                                            <p:tgtEl>
                                              <p:spTgt spid="208"/>
                                            </p:tgtEl>
                                            <p:attrNameLst>
                                              <p:attrName>style.visibility</p:attrName>
                                            </p:attrNameLst>
                                          </p:cBhvr>
                                          <p:to>
                                            <p:strVal val="visible"/>
                                          </p:to>
                                        </p:set>
                                        <p:anim calcmode="lin" valueType="num">
                                          <p:cBhvr>
                                            <p:cTn id="117" dur="500" fill="hold"/>
                                            <p:tgtEl>
                                              <p:spTgt spid="208"/>
                                            </p:tgtEl>
                                            <p:attrNameLst>
                                              <p:attrName>ppt_w</p:attrName>
                                            </p:attrNameLst>
                                          </p:cBhvr>
                                          <p:tavLst>
                                            <p:tav tm="0">
                                              <p:val>
                                                <p:fltVal val="0"/>
                                              </p:val>
                                            </p:tav>
                                            <p:tav tm="100000">
                                              <p:val>
                                                <p:strVal val="#ppt_w"/>
                                              </p:val>
                                            </p:tav>
                                          </p:tavLst>
                                        </p:anim>
                                        <p:anim calcmode="lin" valueType="num">
                                          <p:cBhvr>
                                            <p:cTn id="118" dur="500" fill="hold"/>
                                            <p:tgtEl>
                                              <p:spTgt spid="208"/>
                                            </p:tgtEl>
                                            <p:attrNameLst>
                                              <p:attrName>ppt_h</p:attrName>
                                            </p:attrNameLst>
                                          </p:cBhvr>
                                          <p:tavLst>
                                            <p:tav tm="0">
                                              <p:val>
                                                <p:fltVal val="0"/>
                                              </p:val>
                                            </p:tav>
                                            <p:tav tm="100000">
                                              <p:val>
                                                <p:strVal val="#ppt_h"/>
                                              </p:val>
                                            </p:tav>
                                          </p:tavLst>
                                        </p:anim>
                                        <p:anim calcmode="lin" valueType="num">
                                          <p:cBhvr>
                                            <p:cTn id="119" dur="500" fill="hold"/>
                                            <p:tgtEl>
                                              <p:spTgt spid="208"/>
                                            </p:tgtEl>
                                            <p:attrNameLst>
                                              <p:attrName>ppt_x</p:attrName>
                                            </p:attrNameLst>
                                          </p:cBhvr>
                                          <p:tavLst>
                                            <p:tav tm="0">
                                              <p:val>
                                                <p:fltVal val="0.5"/>
                                              </p:val>
                                            </p:tav>
                                            <p:tav tm="100000">
                                              <p:val>
                                                <p:strVal val="#ppt_x"/>
                                              </p:val>
                                            </p:tav>
                                          </p:tavLst>
                                        </p:anim>
                                        <p:anim calcmode="lin" valueType="num">
                                          <p:cBhvr>
                                            <p:cTn id="120" dur="500" fill="hold"/>
                                            <p:tgtEl>
                                              <p:spTgt spid="208"/>
                                            </p:tgtEl>
                                            <p:attrNameLst>
                                              <p:attrName>ppt_y</p:attrName>
                                            </p:attrNameLst>
                                          </p:cBhvr>
                                          <p:tavLst>
                                            <p:tav tm="0">
                                              <p:val>
                                                <p:fltVal val="0.5"/>
                                              </p:val>
                                            </p:tav>
                                            <p:tav tm="100000">
                                              <p:val>
                                                <p:strVal val="#ppt_y"/>
                                              </p:val>
                                            </p:tav>
                                          </p:tavLst>
                                        </p:anim>
                                      </p:childTnLst>
                                    </p:cTn>
                                  </p:par>
                                </p:childTnLst>
                              </p:cTn>
                            </p:par>
                            <p:par>
                              <p:cTn id="121" fill="hold">
                                <p:stCondLst>
                                  <p:cond delay="12250"/>
                                </p:stCondLst>
                                <p:childTnLst>
                                  <p:par>
                                    <p:cTn id="122" presetID="12" presetClass="entr" presetSubtype="4" fill="hold" grpId="0" nodeType="afterEffect">
                                      <p:stCondLst>
                                        <p:cond delay="0"/>
                                      </p:stCondLst>
                                      <p:childTnLst>
                                        <p:set>
                                          <p:cBhvr>
                                            <p:cTn id="123" dur="1" fill="hold">
                                              <p:stCondLst>
                                                <p:cond delay="0"/>
                                              </p:stCondLst>
                                            </p:cTn>
                                            <p:tgtEl>
                                              <p:spTgt spid="215"/>
                                            </p:tgtEl>
                                            <p:attrNameLst>
                                              <p:attrName>style.visibility</p:attrName>
                                            </p:attrNameLst>
                                          </p:cBhvr>
                                          <p:to>
                                            <p:strVal val="visible"/>
                                          </p:to>
                                        </p:set>
                                        <p:animEffect transition="in" filter="slide(fromBottom)">
                                          <p:cBhvr>
                                            <p:cTn id="124" dur="500"/>
                                            <p:tgtEl>
                                              <p:spTgt spid="215"/>
                                            </p:tgtEl>
                                          </p:cBhvr>
                                        </p:animEffect>
                                      </p:childTnLst>
                                    </p:cTn>
                                  </p:par>
                                </p:childTnLst>
                              </p:cTn>
                            </p:par>
                            <p:par>
                              <p:cTn id="125" fill="hold">
                                <p:stCondLst>
                                  <p:cond delay="12750"/>
                                </p:stCondLst>
                                <p:childTnLst>
                                  <p:par>
                                    <p:cTn id="126" presetID="12" presetClass="entr" presetSubtype="4" fill="hold" nodeType="afterEffect">
                                      <p:stCondLst>
                                        <p:cond delay="0"/>
                                      </p:stCondLst>
                                      <p:childTnLst>
                                        <p:set>
                                          <p:cBhvr>
                                            <p:cTn id="127" dur="1" fill="hold">
                                              <p:stCondLst>
                                                <p:cond delay="0"/>
                                              </p:stCondLst>
                                            </p:cTn>
                                            <p:tgtEl>
                                              <p:spTgt spid="216"/>
                                            </p:tgtEl>
                                            <p:attrNameLst>
                                              <p:attrName>style.visibility</p:attrName>
                                            </p:attrNameLst>
                                          </p:cBhvr>
                                          <p:to>
                                            <p:strVal val="visible"/>
                                          </p:to>
                                        </p:set>
                                        <p:animEffect transition="in" filter="slide(fromBottom)">
                                          <p:cBhvr>
                                            <p:cTn id="128"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81" grpId="0"/>
          <p:bldP spid="82" grpId="0"/>
          <p:bldP spid="83" grpId="0"/>
          <p:bldP spid="84" grpId="0"/>
          <p:bldP spid="85" grpId="0"/>
          <p:bldP spid="86" grpId="0"/>
          <p:bldP spid="87" grpId="0"/>
          <p:bldP spid="88" grpId="0"/>
          <p:bldP spid="89" grpId="0"/>
          <p:bldP spid="90" grpId="0"/>
          <p:bldP spid="21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23AC01-BAE2-4F77-9C66-F2FE230C8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24" y="1563503"/>
            <a:ext cx="2697796" cy="3148603"/>
          </a:xfrm>
          <a:prstGeom prst="rect">
            <a:avLst/>
          </a:prstGeom>
        </p:spPr>
      </p:pic>
      <p:sp>
        <p:nvSpPr>
          <p:cNvPr id="5" name="文本框 4">
            <a:extLst>
              <a:ext uri="{FF2B5EF4-FFF2-40B4-BE49-F238E27FC236}">
                <a16:creationId xmlns:a16="http://schemas.microsoft.com/office/drawing/2014/main" id="{A907A065-00A3-45D8-BDEA-1E0F41FDEDC2}"/>
              </a:ext>
            </a:extLst>
          </p:cNvPr>
          <p:cNvSpPr txBox="1"/>
          <p:nvPr/>
        </p:nvSpPr>
        <p:spPr>
          <a:xfrm>
            <a:off x="4407256" y="4785012"/>
            <a:ext cx="2718487" cy="1309461"/>
          </a:xfrm>
          <a:prstGeom prst="rect">
            <a:avLst/>
          </a:prstGeom>
          <a:noFill/>
        </p:spPr>
        <p:txBody>
          <a:bodyPr wrap="square" rtlCol="0">
            <a:spAutoFit/>
          </a:bodyPr>
          <a:lstStyle/>
          <a:p>
            <a:pPr algn="ctr"/>
            <a:r>
              <a:rPr lang="zh-CN" altLang="en-US"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a:p>
            <a:pPr algn="ctr" defTabSz="914156">
              <a:lnSpc>
                <a:spcPct val="150000"/>
              </a:lnSpc>
            </a:pPr>
            <a:r>
              <a:rPr lang="zh-CN" altLang="en-US" sz="1400" dirty="0">
                <a:solidFill>
                  <a:schemeClr val="tx1">
                    <a:lumMod val="85000"/>
                    <a:lumOff val="15000"/>
                  </a:schemeClr>
                </a:solidFill>
                <a:latin typeface="方正喵呜体" panose="02010600010101010101" pitchFamily="2" charset="-122"/>
                <a:ea typeface="方正喵呜体" panose="02010600010101010101" pitchFamily="2" charset="-122"/>
              </a:rPr>
              <a:t>添加您的文字说明，请详细说明您的内容，添加适当的文字，一页的文字最好不要超过</a:t>
            </a:r>
          </a:p>
        </p:txBody>
      </p:sp>
      <p:pic>
        <p:nvPicPr>
          <p:cNvPr id="6" name="图片 5">
            <a:extLst>
              <a:ext uri="{FF2B5EF4-FFF2-40B4-BE49-F238E27FC236}">
                <a16:creationId xmlns:a16="http://schemas.microsoft.com/office/drawing/2014/main" id="{D990C937-E0D5-4AD2-9FFC-8822DA033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072" y="1902938"/>
            <a:ext cx="2378753" cy="2776247"/>
          </a:xfrm>
          <a:prstGeom prst="rect">
            <a:avLst/>
          </a:prstGeom>
        </p:spPr>
      </p:pic>
      <p:sp>
        <p:nvSpPr>
          <p:cNvPr id="7" name="文本框 6">
            <a:extLst>
              <a:ext uri="{FF2B5EF4-FFF2-40B4-BE49-F238E27FC236}">
                <a16:creationId xmlns:a16="http://schemas.microsoft.com/office/drawing/2014/main" id="{00A8C412-8330-46E3-AC4D-4E5D9C320D6E}"/>
              </a:ext>
            </a:extLst>
          </p:cNvPr>
          <p:cNvSpPr txBox="1"/>
          <p:nvPr/>
        </p:nvSpPr>
        <p:spPr>
          <a:xfrm>
            <a:off x="1015128" y="4785012"/>
            <a:ext cx="2654830" cy="1309461"/>
          </a:xfrm>
          <a:prstGeom prst="rect">
            <a:avLst/>
          </a:prstGeom>
          <a:noFill/>
        </p:spPr>
        <p:txBody>
          <a:bodyPr wrap="square" rtlCol="0">
            <a:spAutoFit/>
          </a:bodyPr>
          <a:lstStyle/>
          <a:p>
            <a:pPr algn="ctr"/>
            <a:r>
              <a:rPr lang="zh-CN" altLang="en-US"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a:p>
            <a:pPr algn="ctr" defTabSz="914156">
              <a:lnSpc>
                <a:spcPct val="150000"/>
              </a:lnSpc>
            </a:pPr>
            <a:r>
              <a:rPr lang="zh-CN" altLang="en-US" sz="1400" dirty="0">
                <a:solidFill>
                  <a:schemeClr val="tx1">
                    <a:lumMod val="85000"/>
                    <a:lumOff val="15000"/>
                  </a:schemeClr>
                </a:solidFill>
                <a:latin typeface="方正喵呜体" panose="02010600010101010101" pitchFamily="2" charset="-122"/>
                <a:ea typeface="方正喵呜体" panose="02010600010101010101" pitchFamily="2" charset="-122"/>
              </a:rPr>
              <a:t>添加您的文字说明，请详细说明您的内容，添加适当的文字，一页的文字最好不要超过</a:t>
            </a:r>
          </a:p>
        </p:txBody>
      </p:sp>
      <p:pic>
        <p:nvPicPr>
          <p:cNvPr id="8" name="图片 7">
            <a:extLst>
              <a:ext uri="{FF2B5EF4-FFF2-40B4-BE49-F238E27FC236}">
                <a16:creationId xmlns:a16="http://schemas.microsoft.com/office/drawing/2014/main" id="{4DCA1B08-C9FC-4B0A-B7A5-44375099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801" y="1902938"/>
            <a:ext cx="2378753" cy="2776247"/>
          </a:xfrm>
          <a:prstGeom prst="rect">
            <a:avLst/>
          </a:prstGeom>
        </p:spPr>
      </p:pic>
      <p:sp>
        <p:nvSpPr>
          <p:cNvPr id="9" name="文本框 8">
            <a:extLst>
              <a:ext uri="{FF2B5EF4-FFF2-40B4-BE49-F238E27FC236}">
                <a16:creationId xmlns:a16="http://schemas.microsoft.com/office/drawing/2014/main" id="{AA7900A1-CEEC-46E0-BF71-D49924549A7E}"/>
              </a:ext>
            </a:extLst>
          </p:cNvPr>
          <p:cNvSpPr txBox="1"/>
          <p:nvPr/>
        </p:nvSpPr>
        <p:spPr>
          <a:xfrm>
            <a:off x="8120661" y="4785012"/>
            <a:ext cx="2718487" cy="1309461"/>
          </a:xfrm>
          <a:prstGeom prst="rect">
            <a:avLst/>
          </a:prstGeom>
          <a:noFill/>
        </p:spPr>
        <p:txBody>
          <a:bodyPr wrap="square" rtlCol="0">
            <a:spAutoFit/>
          </a:bodyPr>
          <a:lstStyle/>
          <a:p>
            <a:pPr algn="ctr"/>
            <a:r>
              <a:rPr lang="zh-CN" altLang="en-US"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a:p>
            <a:pPr algn="ctr" defTabSz="914156">
              <a:lnSpc>
                <a:spcPct val="150000"/>
              </a:lnSpc>
            </a:pPr>
            <a:r>
              <a:rPr lang="zh-CN" altLang="en-US" sz="1400" dirty="0">
                <a:solidFill>
                  <a:schemeClr val="tx1">
                    <a:lumMod val="85000"/>
                    <a:lumOff val="15000"/>
                  </a:schemeClr>
                </a:solidFill>
                <a:latin typeface="方正喵呜体" panose="02010600010101010101" pitchFamily="2" charset="-122"/>
                <a:ea typeface="方正喵呜体" panose="02010600010101010101" pitchFamily="2" charset="-122"/>
              </a:rPr>
              <a:t>添加您的文字说明，请详细说明您的内容，添加适当的文字，一页的文字最好不要超过</a:t>
            </a:r>
          </a:p>
        </p:txBody>
      </p:sp>
      <p:pic>
        <p:nvPicPr>
          <p:cNvPr id="10" name="图片 9">
            <a:extLst>
              <a:ext uri="{FF2B5EF4-FFF2-40B4-BE49-F238E27FC236}">
                <a16:creationId xmlns:a16="http://schemas.microsoft.com/office/drawing/2014/main" id="{A242E83D-3868-4C59-A230-A2E23D0595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11" name="文本框 10">
            <a:extLst>
              <a:ext uri="{FF2B5EF4-FFF2-40B4-BE49-F238E27FC236}">
                <a16:creationId xmlns:a16="http://schemas.microsoft.com/office/drawing/2014/main" id="{7110F857-2BCD-49A3-9950-099BE78158F1}"/>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5"/>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教学过程</a:t>
            </a:r>
          </a:p>
        </p:txBody>
      </p:sp>
    </p:spTree>
    <p:extLst>
      <p:ext uri="{BB962C8B-B14F-4D97-AF65-F5344CB8AC3E}">
        <p14:creationId xmlns:p14="http://schemas.microsoft.com/office/powerpoint/2010/main" val="38365774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6"/>
                                        </p:tgtEl>
                                      </p:cBhvr>
                                    </p:animEffect>
                                    <p:animScale>
                                      <p:cBhvr>
                                        <p:cTn id="31" dur="250" autoRev="1" fill="hold"/>
                                        <p:tgtEl>
                                          <p:spTgt spid="6"/>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8"/>
                                        </p:tgtEl>
                                      </p:cBhvr>
                                    </p:animEffect>
                                    <p:animScale>
                                      <p:cBhvr>
                                        <p:cTn id="48" dur="250" autoRev="1" fill="hold"/>
                                        <p:tgtEl>
                                          <p:spTgt spid="8"/>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Oval 113"/>
          <p:cNvSpPr/>
          <p:nvPr/>
        </p:nvSpPr>
        <p:spPr>
          <a:xfrm>
            <a:off x="7373170" y="3941471"/>
            <a:ext cx="140081" cy="14012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id-ID" sz="2399">
              <a:solidFill>
                <a:srgbClr val="605448"/>
              </a:solidFill>
              <a:latin typeface="华文细黑" pitchFamily="2" charset="-122"/>
              <a:ea typeface="华文细黑" pitchFamily="2" charset="-122"/>
            </a:endParaRPr>
          </a:p>
        </p:txBody>
      </p:sp>
      <p:sp>
        <p:nvSpPr>
          <p:cNvPr id="155" name="Oval 118"/>
          <p:cNvSpPr/>
          <p:nvPr/>
        </p:nvSpPr>
        <p:spPr>
          <a:xfrm>
            <a:off x="6848300" y="4473743"/>
            <a:ext cx="546822" cy="546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id-ID" sz="2399">
              <a:solidFill>
                <a:srgbClr val="605448"/>
              </a:solidFill>
              <a:latin typeface="华文细黑" pitchFamily="2" charset="-122"/>
              <a:ea typeface="华文细黑" pitchFamily="2" charset="-122"/>
            </a:endParaRPr>
          </a:p>
        </p:txBody>
      </p:sp>
      <p:sp>
        <p:nvSpPr>
          <p:cNvPr id="156" name="chenying0907 56"/>
          <p:cNvSpPr/>
          <p:nvPr/>
        </p:nvSpPr>
        <p:spPr bwMode="auto">
          <a:xfrm>
            <a:off x="4721918" y="3340345"/>
            <a:ext cx="2716684" cy="3403740"/>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1">
              <a:lumMod val="85000"/>
              <a:lumOff val="15000"/>
            </a:schemeClr>
          </a:solidFill>
          <a:ln>
            <a:noFill/>
          </a:ln>
        </p:spPr>
        <p:txBody>
          <a:bodyPr vert="horz" wrap="square" lIns="91412" tIns="45706" rIns="91412" bIns="45706" numCol="1" anchor="t" anchorCtr="0" compatLnSpc="1"/>
          <a:lstStyle/>
          <a:p>
            <a:pPr defTabSz="1218804"/>
            <a:endParaRPr lang="id-ID" sz="2399">
              <a:solidFill>
                <a:srgbClr val="605448"/>
              </a:solidFill>
              <a:latin typeface="华文细黑" pitchFamily="2" charset="-122"/>
              <a:ea typeface="华文细黑" pitchFamily="2" charset="-122"/>
            </a:endParaRPr>
          </a:p>
        </p:txBody>
      </p:sp>
      <p:grpSp>
        <p:nvGrpSpPr>
          <p:cNvPr id="4" name="chenying0907 8"/>
          <p:cNvGrpSpPr/>
          <p:nvPr/>
        </p:nvGrpSpPr>
        <p:grpSpPr>
          <a:xfrm>
            <a:off x="2113624" y="1830297"/>
            <a:ext cx="2286947" cy="1138107"/>
            <a:chOff x="2112394" y="1830296"/>
            <a:chExt cx="2287653" cy="1138107"/>
          </a:xfrm>
        </p:grpSpPr>
        <p:sp>
          <p:nvSpPr>
            <p:cNvPr id="157" name="文本框 16"/>
            <p:cNvSpPr txBox="1">
              <a:spLocks noChangeArrowheads="1"/>
            </p:cNvSpPr>
            <p:nvPr/>
          </p:nvSpPr>
          <p:spPr bwMode="auto">
            <a:xfrm>
              <a:off x="2112394" y="2211273"/>
              <a:ext cx="228765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defTabSz="1218804">
                <a:buNone/>
              </a:pPr>
              <a:r>
                <a:rPr lang="zh-CN" altLang="en-US"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在此录入上述图表的描述说明，在此录入上述图表的综合描述说明。在此录入上述图表的描述说明</a:t>
              </a:r>
              <a:r>
                <a:rPr lang="en-US" altLang="zh-CN"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a:t>
              </a:r>
              <a:endParaRPr lang="en-US" altLang="zh-CN" sz="1200" dirty="0">
                <a:solidFill>
                  <a:prstClr val="black">
                    <a:lumMod val="50000"/>
                    <a:lumOff val="50000"/>
                  </a:prstClr>
                </a:solidFill>
                <a:latin typeface="迷你简卡通" panose="03000509000000000000" pitchFamily="65" charset="-122"/>
                <a:ea typeface="迷你简卡通" panose="03000509000000000000" pitchFamily="65" charset="-122"/>
              </a:endParaRPr>
            </a:p>
          </p:txBody>
        </p:sp>
        <p:sp>
          <p:nvSpPr>
            <p:cNvPr id="158" name="文本框 157"/>
            <p:cNvSpPr txBox="1"/>
            <p:nvPr/>
          </p:nvSpPr>
          <p:spPr>
            <a:xfrm>
              <a:off x="2483511" y="1830296"/>
              <a:ext cx="1424489" cy="338426"/>
            </a:xfrm>
            <a:prstGeom prst="rect">
              <a:avLst/>
            </a:prstGeom>
            <a:noFill/>
          </p:spPr>
          <p:txBody>
            <a:bodyPr wrap="square" rtlCol="0">
              <a:spAutoFit/>
            </a:bodyPr>
            <a:lstStyle/>
            <a:p>
              <a:pPr defTabSz="1218804"/>
              <a:r>
                <a:rPr lang="zh-CN" altLang="en-US" sz="1599" dirty="0">
                  <a:solidFill>
                    <a:schemeClr val="tx1">
                      <a:lumMod val="85000"/>
                      <a:lumOff val="15000"/>
                    </a:schemeClr>
                  </a:solidFill>
                  <a:latin typeface="迷你简卡通" panose="03000509000000000000" pitchFamily="65" charset="-122"/>
                  <a:ea typeface="迷你简卡通" panose="03000509000000000000" pitchFamily="65" charset="-122"/>
                </a:rPr>
                <a:t>您在工作建树</a:t>
              </a:r>
              <a:endParaRPr lang="en-US" altLang="zh-CN" sz="1599"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59" name="chenying0907 30"/>
            <p:cNvSpPr>
              <a:spLocks noEditPoints="1"/>
            </p:cNvSpPr>
            <p:nvPr/>
          </p:nvSpPr>
          <p:spPr bwMode="auto">
            <a:xfrm>
              <a:off x="2190573" y="1849991"/>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chemeClr val="tx1">
                <a:lumMod val="85000"/>
                <a:lumOff val="15000"/>
              </a:schemeClr>
            </a:solidFill>
            <a:ln>
              <a:noFill/>
            </a:ln>
          </p:spPr>
          <p:txBody>
            <a:bodyPr vert="horz" wrap="square" lIns="121882" tIns="60941" rIns="121882" bIns="60941" numCol="1" anchor="t" anchorCtr="0" compatLnSpc="1"/>
            <a:lstStyle/>
            <a:p>
              <a:pPr defTabSz="1218804"/>
              <a:endParaRPr lang="zh-CN" altLang="en-US" sz="1333" dirty="0">
                <a:solidFill>
                  <a:srgbClr val="605448"/>
                </a:solidFill>
                <a:latin typeface="迷你简卡通" panose="03000509000000000000" pitchFamily="65" charset="-122"/>
                <a:ea typeface="迷你简卡通" panose="03000509000000000000" pitchFamily="65" charset="-122"/>
              </a:endParaRPr>
            </a:p>
          </p:txBody>
        </p:sp>
      </p:grpSp>
      <p:grpSp>
        <p:nvGrpSpPr>
          <p:cNvPr id="5" name="chenying0907 7"/>
          <p:cNvGrpSpPr/>
          <p:nvPr/>
        </p:nvGrpSpPr>
        <p:grpSpPr>
          <a:xfrm>
            <a:off x="1147488" y="4002268"/>
            <a:ext cx="2286947" cy="1138107"/>
            <a:chOff x="1145959" y="4002266"/>
            <a:chExt cx="2287653" cy="1138107"/>
          </a:xfrm>
        </p:grpSpPr>
        <p:sp>
          <p:nvSpPr>
            <p:cNvPr id="160" name="文本框 16"/>
            <p:cNvSpPr txBox="1">
              <a:spLocks noChangeArrowheads="1"/>
            </p:cNvSpPr>
            <p:nvPr/>
          </p:nvSpPr>
          <p:spPr bwMode="auto">
            <a:xfrm>
              <a:off x="1145959" y="4383243"/>
              <a:ext cx="228765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defTabSz="1218804">
                <a:buNone/>
              </a:pPr>
              <a:r>
                <a:rPr lang="zh-CN" altLang="en-US"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在此录入上述图表的描述说明，在此录入上述图表的综合描述说明。在此录入上述图表的描述说明</a:t>
              </a:r>
              <a:r>
                <a:rPr lang="en-US" altLang="zh-CN"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a:t>
              </a:r>
              <a:endParaRPr lang="en-US" altLang="zh-CN" sz="1200" dirty="0">
                <a:solidFill>
                  <a:srgbClr val="595959"/>
                </a:solidFill>
                <a:latin typeface="迷你简卡通" panose="03000509000000000000" pitchFamily="65" charset="-122"/>
                <a:ea typeface="迷你简卡通" panose="03000509000000000000" pitchFamily="65" charset="-122"/>
              </a:endParaRPr>
            </a:p>
          </p:txBody>
        </p:sp>
        <p:sp>
          <p:nvSpPr>
            <p:cNvPr id="161" name="文本框 160"/>
            <p:cNvSpPr txBox="1"/>
            <p:nvPr/>
          </p:nvSpPr>
          <p:spPr>
            <a:xfrm>
              <a:off x="1517076" y="4002266"/>
              <a:ext cx="1424489" cy="338426"/>
            </a:xfrm>
            <a:prstGeom prst="rect">
              <a:avLst/>
            </a:prstGeom>
            <a:noFill/>
          </p:spPr>
          <p:txBody>
            <a:bodyPr wrap="square" rtlCol="0">
              <a:spAutoFit/>
            </a:bodyPr>
            <a:lstStyle/>
            <a:p>
              <a:pPr defTabSz="1218804"/>
              <a:r>
                <a:rPr lang="zh-CN" altLang="en-US" sz="1599" dirty="0">
                  <a:solidFill>
                    <a:schemeClr val="tx1">
                      <a:lumMod val="85000"/>
                      <a:lumOff val="15000"/>
                    </a:schemeClr>
                  </a:solidFill>
                  <a:latin typeface="迷你简卡通" panose="03000509000000000000" pitchFamily="65" charset="-122"/>
                  <a:ea typeface="迷你简卡通" panose="03000509000000000000" pitchFamily="65" charset="-122"/>
                </a:rPr>
                <a:t>您在工作建树</a:t>
              </a:r>
              <a:endParaRPr lang="en-US" altLang="zh-CN" sz="1599"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62" name="chenying0907 30"/>
            <p:cNvSpPr>
              <a:spLocks noEditPoints="1"/>
            </p:cNvSpPr>
            <p:nvPr/>
          </p:nvSpPr>
          <p:spPr bwMode="auto">
            <a:xfrm>
              <a:off x="1224138" y="402195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chemeClr val="tx1">
                <a:lumMod val="85000"/>
                <a:lumOff val="15000"/>
              </a:schemeClr>
            </a:solidFill>
            <a:ln>
              <a:noFill/>
            </a:ln>
          </p:spPr>
          <p:txBody>
            <a:bodyPr vert="horz" wrap="square" lIns="121882" tIns="60941" rIns="121882" bIns="60941" numCol="1" anchor="t" anchorCtr="0" compatLnSpc="1"/>
            <a:lstStyle/>
            <a:p>
              <a:pPr defTabSz="1218804"/>
              <a:endParaRPr lang="zh-CN" altLang="en-US" sz="1333" dirty="0">
                <a:solidFill>
                  <a:srgbClr val="605448"/>
                </a:solidFill>
                <a:latin typeface="迷你简卡通" panose="03000509000000000000" pitchFamily="65" charset="-122"/>
                <a:ea typeface="迷你简卡通" panose="03000509000000000000" pitchFamily="65" charset="-122"/>
              </a:endParaRPr>
            </a:p>
          </p:txBody>
        </p:sp>
      </p:grpSp>
      <p:grpSp>
        <p:nvGrpSpPr>
          <p:cNvPr id="6" name="chenying0907 9"/>
          <p:cNvGrpSpPr/>
          <p:nvPr/>
        </p:nvGrpSpPr>
        <p:grpSpPr>
          <a:xfrm>
            <a:off x="7802893" y="1929505"/>
            <a:ext cx="2286947" cy="1138107"/>
            <a:chOff x="7803420" y="1929503"/>
            <a:chExt cx="2287653" cy="1138107"/>
          </a:xfrm>
        </p:grpSpPr>
        <p:sp>
          <p:nvSpPr>
            <p:cNvPr id="163" name="文本框 16"/>
            <p:cNvSpPr txBox="1">
              <a:spLocks noChangeArrowheads="1"/>
            </p:cNvSpPr>
            <p:nvPr/>
          </p:nvSpPr>
          <p:spPr bwMode="auto">
            <a:xfrm>
              <a:off x="7803420" y="2310480"/>
              <a:ext cx="228765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defTabSz="1218804">
                <a:buNone/>
              </a:pPr>
              <a:r>
                <a:rPr lang="zh-CN" altLang="en-US"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在此录入上述图表的描述说明，在此录入上述图表的综合描述说明。在此录入上述图表的描述说明</a:t>
              </a:r>
              <a:r>
                <a:rPr lang="en-US" altLang="zh-CN"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a:t>
              </a:r>
              <a:endParaRPr lang="en-US" altLang="zh-CN" sz="1200" dirty="0">
                <a:solidFill>
                  <a:srgbClr val="595959"/>
                </a:solidFill>
                <a:latin typeface="迷你简卡通" panose="03000509000000000000" pitchFamily="65" charset="-122"/>
                <a:ea typeface="迷你简卡通" panose="03000509000000000000" pitchFamily="65" charset="-122"/>
              </a:endParaRPr>
            </a:p>
          </p:txBody>
        </p:sp>
        <p:sp>
          <p:nvSpPr>
            <p:cNvPr id="164" name="文本框 163"/>
            <p:cNvSpPr txBox="1"/>
            <p:nvPr/>
          </p:nvSpPr>
          <p:spPr>
            <a:xfrm>
              <a:off x="8174537" y="1929503"/>
              <a:ext cx="1424489" cy="338426"/>
            </a:xfrm>
            <a:prstGeom prst="rect">
              <a:avLst/>
            </a:prstGeom>
            <a:noFill/>
          </p:spPr>
          <p:txBody>
            <a:bodyPr wrap="square" rtlCol="0">
              <a:spAutoFit/>
            </a:bodyPr>
            <a:lstStyle/>
            <a:p>
              <a:pPr defTabSz="1218804"/>
              <a:r>
                <a:rPr lang="zh-CN" altLang="en-US" sz="1599" dirty="0">
                  <a:solidFill>
                    <a:schemeClr val="tx1">
                      <a:lumMod val="85000"/>
                      <a:lumOff val="15000"/>
                    </a:schemeClr>
                  </a:solidFill>
                  <a:latin typeface="迷你简卡通" panose="03000509000000000000" pitchFamily="65" charset="-122"/>
                  <a:ea typeface="迷你简卡通" panose="03000509000000000000" pitchFamily="65" charset="-122"/>
                </a:rPr>
                <a:t>您在工作建树</a:t>
              </a:r>
              <a:endParaRPr lang="en-US" altLang="zh-CN" sz="1599"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65" name="chenying0907 30"/>
            <p:cNvSpPr>
              <a:spLocks noEditPoints="1"/>
            </p:cNvSpPr>
            <p:nvPr/>
          </p:nvSpPr>
          <p:spPr bwMode="auto">
            <a:xfrm>
              <a:off x="7881599" y="1949198"/>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chemeClr val="tx1">
                <a:lumMod val="85000"/>
                <a:lumOff val="15000"/>
              </a:schemeClr>
            </a:solidFill>
            <a:ln>
              <a:noFill/>
            </a:ln>
          </p:spPr>
          <p:txBody>
            <a:bodyPr vert="horz" wrap="square" lIns="121882" tIns="60941" rIns="121882" bIns="60941" numCol="1" anchor="t" anchorCtr="0" compatLnSpc="1"/>
            <a:lstStyle/>
            <a:p>
              <a:pPr defTabSz="1218804"/>
              <a:endParaRPr lang="zh-CN" altLang="en-US" sz="1333" dirty="0">
                <a:solidFill>
                  <a:srgbClr val="605448"/>
                </a:solidFill>
                <a:latin typeface="迷你简卡通" panose="03000509000000000000" pitchFamily="65" charset="-122"/>
                <a:ea typeface="迷你简卡通" panose="03000509000000000000" pitchFamily="65" charset="-122"/>
              </a:endParaRPr>
            </a:p>
          </p:txBody>
        </p:sp>
      </p:grpSp>
      <p:grpSp>
        <p:nvGrpSpPr>
          <p:cNvPr id="7" name="chenying0907 10"/>
          <p:cNvGrpSpPr/>
          <p:nvPr/>
        </p:nvGrpSpPr>
        <p:grpSpPr>
          <a:xfrm>
            <a:off x="8514918" y="4002268"/>
            <a:ext cx="2286947" cy="1138107"/>
            <a:chOff x="8515664" y="4002266"/>
            <a:chExt cx="2287653" cy="1138107"/>
          </a:xfrm>
        </p:grpSpPr>
        <p:sp>
          <p:nvSpPr>
            <p:cNvPr id="166" name="文本框 16"/>
            <p:cNvSpPr txBox="1">
              <a:spLocks noChangeArrowheads="1"/>
            </p:cNvSpPr>
            <p:nvPr/>
          </p:nvSpPr>
          <p:spPr bwMode="auto">
            <a:xfrm>
              <a:off x="8515664" y="4383243"/>
              <a:ext cx="228765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defTabSz="1218804">
                <a:buNone/>
              </a:pPr>
              <a:r>
                <a:rPr lang="zh-CN" altLang="en-US"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在此录入上述图表的描述说明，在此录入上述图表的综合描述说明。在此录入上述图表的描述说明</a:t>
              </a:r>
              <a:r>
                <a:rPr lang="en-US" altLang="zh-CN" sz="1200" dirty="0">
                  <a:solidFill>
                    <a:prstClr val="black">
                      <a:lumMod val="50000"/>
                      <a:lumOff val="50000"/>
                    </a:prstClr>
                  </a:solidFill>
                  <a:latin typeface="迷你简卡通" panose="03000509000000000000" pitchFamily="65" charset="-122"/>
                  <a:ea typeface="迷你简卡通" panose="03000509000000000000" pitchFamily="65" charset="-122"/>
                  <a:sym typeface="微软雅黑" pitchFamily="34" charset="-122"/>
                </a:rPr>
                <a:t>.</a:t>
              </a:r>
              <a:endParaRPr lang="en-US" altLang="zh-CN" sz="1200" dirty="0">
                <a:solidFill>
                  <a:srgbClr val="595959"/>
                </a:solidFill>
                <a:latin typeface="迷你简卡通" panose="03000509000000000000" pitchFamily="65" charset="-122"/>
                <a:ea typeface="迷你简卡通" panose="03000509000000000000" pitchFamily="65" charset="-122"/>
              </a:endParaRPr>
            </a:p>
          </p:txBody>
        </p:sp>
        <p:sp>
          <p:nvSpPr>
            <p:cNvPr id="167" name="文本框 166"/>
            <p:cNvSpPr txBox="1"/>
            <p:nvPr/>
          </p:nvSpPr>
          <p:spPr>
            <a:xfrm>
              <a:off x="8886781" y="4002266"/>
              <a:ext cx="1424489" cy="338426"/>
            </a:xfrm>
            <a:prstGeom prst="rect">
              <a:avLst/>
            </a:prstGeom>
            <a:noFill/>
          </p:spPr>
          <p:txBody>
            <a:bodyPr wrap="square" rtlCol="0">
              <a:spAutoFit/>
            </a:bodyPr>
            <a:lstStyle/>
            <a:p>
              <a:pPr defTabSz="1218804"/>
              <a:r>
                <a:rPr lang="zh-CN" altLang="en-US" sz="1599" dirty="0">
                  <a:solidFill>
                    <a:schemeClr val="tx1">
                      <a:lumMod val="85000"/>
                      <a:lumOff val="15000"/>
                    </a:schemeClr>
                  </a:solidFill>
                  <a:latin typeface="迷你简卡通" panose="03000509000000000000" pitchFamily="65" charset="-122"/>
                  <a:ea typeface="迷你简卡通" panose="03000509000000000000" pitchFamily="65" charset="-122"/>
                </a:rPr>
                <a:t>您在工作建树</a:t>
              </a:r>
              <a:endParaRPr lang="en-US" altLang="zh-CN" sz="1599"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68" name="chenying0907 30"/>
            <p:cNvSpPr>
              <a:spLocks noEditPoints="1"/>
            </p:cNvSpPr>
            <p:nvPr/>
          </p:nvSpPr>
          <p:spPr bwMode="auto">
            <a:xfrm>
              <a:off x="8593843" y="402195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chemeClr val="tx1">
                <a:lumMod val="85000"/>
                <a:lumOff val="15000"/>
              </a:schemeClr>
            </a:solidFill>
            <a:ln>
              <a:noFill/>
            </a:ln>
          </p:spPr>
          <p:txBody>
            <a:bodyPr vert="horz" wrap="square" lIns="121882" tIns="60941" rIns="121882" bIns="60941" numCol="1" anchor="t" anchorCtr="0" compatLnSpc="1"/>
            <a:lstStyle/>
            <a:p>
              <a:pPr defTabSz="1218804"/>
              <a:endParaRPr lang="zh-CN" altLang="en-US" sz="1333" dirty="0">
                <a:solidFill>
                  <a:srgbClr val="605448"/>
                </a:solidFill>
                <a:latin typeface="迷你简卡通" panose="03000509000000000000" pitchFamily="65" charset="-122"/>
                <a:ea typeface="迷你简卡通" panose="03000509000000000000" pitchFamily="65" charset="-122"/>
              </a:endParaRPr>
            </a:p>
          </p:txBody>
        </p:sp>
      </p:grpSp>
      <p:grpSp>
        <p:nvGrpSpPr>
          <p:cNvPr id="8" name="chenying0907 3"/>
          <p:cNvGrpSpPr/>
          <p:nvPr/>
        </p:nvGrpSpPr>
        <p:grpSpPr>
          <a:xfrm>
            <a:off x="6557194" y="3969080"/>
            <a:ext cx="1505950" cy="1521588"/>
            <a:chOff x="6557336" y="3969080"/>
            <a:chExt cx="1506414" cy="1521587"/>
          </a:xfrm>
          <a:solidFill>
            <a:schemeClr val="tx1">
              <a:lumMod val="85000"/>
              <a:lumOff val="15000"/>
            </a:schemeClr>
          </a:solidFill>
        </p:grpSpPr>
        <p:sp>
          <p:nvSpPr>
            <p:cNvPr id="172" name="椭圆 31"/>
            <p:cNvSpPr/>
            <p:nvPr/>
          </p:nvSpPr>
          <p:spPr>
            <a:xfrm rot="15654318">
              <a:off x="6549749" y="3976667"/>
              <a:ext cx="1521587" cy="150641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2F2F2"/>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9" name="chenying0907 172"/>
            <p:cNvGrpSpPr/>
            <p:nvPr/>
          </p:nvGrpSpPr>
          <p:grpSpPr>
            <a:xfrm>
              <a:off x="6945920" y="4376565"/>
              <a:ext cx="674484" cy="711466"/>
              <a:chOff x="4197350" y="2182813"/>
              <a:chExt cx="608013" cy="641350"/>
            </a:xfrm>
            <a:grpFill/>
          </p:grpSpPr>
          <p:sp>
            <p:nvSpPr>
              <p:cNvPr id="174" name="chenying0907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5" name="chenying0907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6" name="chenying0907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7" name="chenying0907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8" name="chenying0907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9" name="chenying0907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0" name="chenying0907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1" name="chenying0907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2" name="chenying0907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3" name="chenying0907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4" name="chenying0907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5" name="chenying0907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6" name="chenying0907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7" name="chenying0907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8" name="chenying0907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9" name="chenying0907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0" name="chenying0907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1" name="chenying0907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2" name="chenying0907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3" name="chenying0907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4" name="chenying0907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5" name="chenying0907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6" name="chenying0907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7" name="chenying0907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8" name="chenying0907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9" name="chenying0907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0" name="chenying0907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1" name="chenying0907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2" name="chenying0907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3" name="chenying0907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4" name="chenying0907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5" name="chenying0907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6" name="chenying0907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7" name="chenying0907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8" name="chenying0907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9" name="chenying0907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0" name="chenying0907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1" name="chenying0907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2" name="chenying0907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3" name="chenying0907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4" name="chenying0907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5" name="chenying0907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6" name="chenying0907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7" name="chenying0907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8" name="chenying0907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9" name="chenying0907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0" name="chenying0907 6"/>
          <p:cNvGrpSpPr/>
          <p:nvPr/>
        </p:nvGrpSpPr>
        <p:grpSpPr>
          <a:xfrm>
            <a:off x="3616833" y="3890310"/>
            <a:ext cx="1312804" cy="1326436"/>
            <a:chOff x="3616066" y="3890310"/>
            <a:chExt cx="1313209" cy="1326436"/>
          </a:xfrm>
          <a:solidFill>
            <a:schemeClr val="tx1">
              <a:lumMod val="85000"/>
              <a:lumOff val="15000"/>
            </a:schemeClr>
          </a:solidFill>
        </p:grpSpPr>
        <p:sp>
          <p:nvSpPr>
            <p:cNvPr id="170" name="椭圆 31"/>
            <p:cNvSpPr/>
            <p:nvPr/>
          </p:nvSpPr>
          <p:spPr>
            <a:xfrm rot="15654318">
              <a:off x="3609453" y="3896923"/>
              <a:ext cx="1326436" cy="1313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2F2F2"/>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1" name="chenying0907 219"/>
            <p:cNvGrpSpPr/>
            <p:nvPr/>
          </p:nvGrpSpPr>
          <p:grpSpPr>
            <a:xfrm>
              <a:off x="3903477" y="4174350"/>
              <a:ext cx="723795" cy="739644"/>
              <a:chOff x="5268913" y="4124325"/>
              <a:chExt cx="652463" cy="666751"/>
            </a:xfrm>
            <a:grpFill/>
          </p:grpSpPr>
          <p:sp>
            <p:nvSpPr>
              <p:cNvPr id="221"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2"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3"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4"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5"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6"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7"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8"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9"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0"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1"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2"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3"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4"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5"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6"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7"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8"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9"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0"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2" name="chenying0907 4"/>
          <p:cNvGrpSpPr/>
          <p:nvPr/>
        </p:nvGrpSpPr>
        <p:grpSpPr>
          <a:xfrm>
            <a:off x="6306773" y="2492307"/>
            <a:ext cx="1241320" cy="1254210"/>
            <a:chOff x="6306836" y="2492307"/>
            <a:chExt cx="1241703" cy="1254210"/>
          </a:xfrm>
          <a:solidFill>
            <a:schemeClr val="tx1">
              <a:lumMod val="85000"/>
              <a:lumOff val="15000"/>
            </a:schemeClr>
          </a:solidFill>
        </p:grpSpPr>
        <p:sp>
          <p:nvSpPr>
            <p:cNvPr id="171" name="椭圆 31"/>
            <p:cNvSpPr/>
            <p:nvPr/>
          </p:nvSpPr>
          <p:spPr>
            <a:xfrm rot="15654318">
              <a:off x="6300583" y="2498560"/>
              <a:ext cx="1254210" cy="12417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2F2F2"/>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3" name="chenying0907 240"/>
            <p:cNvGrpSpPr/>
            <p:nvPr/>
          </p:nvGrpSpPr>
          <p:grpSpPr>
            <a:xfrm>
              <a:off x="6679994" y="2888964"/>
              <a:ext cx="483459" cy="489186"/>
              <a:chOff x="4194175" y="1193800"/>
              <a:chExt cx="669926" cy="677863"/>
            </a:xfrm>
            <a:grpFill/>
          </p:grpSpPr>
          <p:sp>
            <p:nvSpPr>
              <p:cNvPr id="242" name="chenying0907 867"/>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3" name="chenying0907 868"/>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4" name="chenying0907 869"/>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5" name="chenying0907 870"/>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6" name="chenying0907 871"/>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7" name="chenying0907 872"/>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8" name="chenying0907 873"/>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9" name="chenying0907 874"/>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0" name="chenying0907 875"/>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1" name="chenying0907 876"/>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2" name="chenying0907 877"/>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3" name="chenying0907 878"/>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4" name="chenying0907 879"/>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5" name="chenying0907 880"/>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6" name="chenying0907 881"/>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7" name="chenying0907 882"/>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8" name="chenying0907 883"/>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9" name="chenying0907 884"/>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0" name="chenying0907 885"/>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1" name="chenying0907 886"/>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2" name="chenying0907 887"/>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3" name="chenying0907 888"/>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4" name="chenying0907 889"/>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5" name="chenying0907 890"/>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6" name="chenying0907 891"/>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7" name="chenying0907 892"/>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8" name="chenying0907 893"/>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9" name="chenying0907 894"/>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0" name="chenying0907 895"/>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1" name="chenying0907 896"/>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2" name="chenying0907 897"/>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3" name="chenying0907 898"/>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4" name="chenying0907 899"/>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5" name="chenying0907 900"/>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6" name="chenying0907 901"/>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7" name="chenying0907 902"/>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8" name="chenying0907 903"/>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9" name="chenying0907 904"/>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4" name="chenying0907 5"/>
          <p:cNvGrpSpPr/>
          <p:nvPr/>
        </p:nvGrpSpPr>
        <p:grpSpPr>
          <a:xfrm>
            <a:off x="4572509" y="2317938"/>
            <a:ext cx="1450867" cy="1465933"/>
            <a:chOff x="4572038" y="2317937"/>
            <a:chExt cx="1451315" cy="1465933"/>
          </a:xfrm>
          <a:solidFill>
            <a:schemeClr val="tx1">
              <a:lumMod val="85000"/>
              <a:lumOff val="15000"/>
            </a:schemeClr>
          </a:solidFill>
        </p:grpSpPr>
        <p:sp>
          <p:nvSpPr>
            <p:cNvPr id="169" name="椭圆 31"/>
            <p:cNvSpPr/>
            <p:nvPr/>
          </p:nvSpPr>
          <p:spPr>
            <a:xfrm rot="15654318">
              <a:off x="4564729" y="2325246"/>
              <a:ext cx="1465933" cy="145131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2F2F2"/>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5" name="chenying0907 279"/>
            <p:cNvGrpSpPr/>
            <p:nvPr/>
          </p:nvGrpSpPr>
          <p:grpSpPr>
            <a:xfrm>
              <a:off x="4928436" y="2645937"/>
              <a:ext cx="774866" cy="794236"/>
              <a:chOff x="3282950" y="1154113"/>
              <a:chExt cx="698501" cy="715963"/>
            </a:xfrm>
            <a:grpFill/>
          </p:grpSpPr>
          <p:sp>
            <p:nvSpPr>
              <p:cNvPr id="281"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2"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3"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4"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5"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6"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7"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8"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9"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0"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1"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2"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3"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4"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5"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6"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7"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8"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9"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0"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1"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2"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3"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pic>
        <p:nvPicPr>
          <p:cNvPr id="241" name="图片 240">
            <a:extLst>
              <a:ext uri="{FF2B5EF4-FFF2-40B4-BE49-F238E27FC236}">
                <a16:creationId xmlns:a16="http://schemas.microsoft.com/office/drawing/2014/main" id="{8EBC0EE2-C902-4485-9FCD-9A49BAE09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80" name="文本框 279">
            <a:extLst>
              <a:ext uri="{FF2B5EF4-FFF2-40B4-BE49-F238E27FC236}">
                <a16:creationId xmlns:a16="http://schemas.microsoft.com/office/drawing/2014/main" id="{59A0EA0D-FA37-4FE3-9BC9-0D2D3D72E8A0}"/>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教学过程</a:t>
            </a:r>
          </a:p>
        </p:txBody>
      </p:sp>
    </p:spTree>
    <p:extLst>
      <p:ext uri="{BB962C8B-B14F-4D97-AF65-F5344CB8AC3E}">
        <p14:creationId xmlns:p14="http://schemas.microsoft.com/office/powerpoint/2010/main" val="11398425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down)">
                                      <p:cBhvr>
                                        <p:cTn id="7" dur="500"/>
                                        <p:tgtEl>
                                          <p:spTgt spid="156"/>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75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750" decel="50000" fill="hold">
                                          <p:stCondLst>
                                            <p:cond delay="0"/>
                                          </p:stCondLst>
                                        </p:cTn>
                                        <p:tgtEl>
                                          <p:spTgt spid="10"/>
                                        </p:tgtEl>
                                        <p:attrNameLst>
                                          <p:attrName>ppt_x</p:attrName>
                                          <p:attrName>ppt_y</p:attrName>
                                        </p:attrNameLst>
                                      </p:cBhvr>
                                    </p:animMotion>
                                    <p:animEffect transition="in" filter="fade">
                                      <p:cBhvr>
                                        <p:cTn id="13" dur="750"/>
                                        <p:tgtEl>
                                          <p:spTgt spid="10"/>
                                        </p:tgtEl>
                                      </p:cBhvr>
                                    </p:animEffect>
                                  </p:childTnLst>
                                </p:cTn>
                              </p:par>
                            </p:childTnLst>
                          </p:cTn>
                        </p:par>
                        <p:par>
                          <p:cTn id="14" fill="hold">
                            <p:stCondLst>
                              <p:cond delay="125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750" decel="50000" fill="hold">
                                          <p:stCondLst>
                                            <p:cond delay="0"/>
                                          </p:stCondLst>
                                        </p:cTn>
                                        <p:tgtEl>
                                          <p:spTgt spid="14"/>
                                        </p:tgtEl>
                                        <p:attrNameLst>
                                          <p:attrName>ppt_x</p:attrName>
                                          <p:attrName>ppt_y</p:attrName>
                                        </p:attrNameLst>
                                      </p:cBhvr>
                                    </p:animMotion>
                                    <p:animEffect transition="in" filter="fade">
                                      <p:cBhvr>
                                        <p:cTn id="19" dur="750"/>
                                        <p:tgtEl>
                                          <p:spTgt spid="14"/>
                                        </p:tgtEl>
                                      </p:cBhvr>
                                    </p:animEffect>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Scale>
                                      <p:cBhvr>
                                        <p:cTn id="23"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750" decel="50000" fill="hold">
                                          <p:stCondLst>
                                            <p:cond delay="0"/>
                                          </p:stCondLst>
                                        </p:cTn>
                                        <p:tgtEl>
                                          <p:spTgt spid="12"/>
                                        </p:tgtEl>
                                        <p:attrNameLst>
                                          <p:attrName>ppt_x</p:attrName>
                                          <p:attrName>ppt_y</p:attrName>
                                        </p:attrNameLst>
                                      </p:cBhvr>
                                    </p:animMotion>
                                    <p:animEffect transition="in" filter="fade">
                                      <p:cBhvr>
                                        <p:cTn id="25" dur="750"/>
                                        <p:tgtEl>
                                          <p:spTgt spid="12"/>
                                        </p:tgtEl>
                                      </p:cBhvr>
                                    </p:animEffect>
                                  </p:childTnLst>
                                </p:cTn>
                              </p:par>
                            </p:childTnLst>
                          </p:cTn>
                        </p:par>
                        <p:par>
                          <p:cTn id="26" fill="hold">
                            <p:stCondLst>
                              <p:cond delay="2750"/>
                            </p:stCondLst>
                            <p:childTnLst>
                              <p:par>
                                <p:cTn id="27" presetID="5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Scale>
                                      <p:cBhvr>
                                        <p:cTn id="29"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750" decel="50000" fill="hold">
                                          <p:stCondLst>
                                            <p:cond delay="0"/>
                                          </p:stCondLst>
                                        </p:cTn>
                                        <p:tgtEl>
                                          <p:spTgt spid="8"/>
                                        </p:tgtEl>
                                        <p:attrNameLst>
                                          <p:attrName>ppt_x</p:attrName>
                                          <p:attrName>ppt_y</p:attrName>
                                        </p:attrNameLst>
                                      </p:cBhvr>
                                    </p:animMotion>
                                    <p:animEffect transition="in" filter="fade">
                                      <p:cBhvr>
                                        <p:cTn id="31" dur="750"/>
                                        <p:tgtEl>
                                          <p:spTgt spid="8"/>
                                        </p:tgtEl>
                                      </p:cBhvr>
                                    </p:animEffect>
                                  </p:childTnLst>
                                </p:cTn>
                              </p:par>
                            </p:childTnLst>
                          </p:cTn>
                        </p:par>
                        <p:par>
                          <p:cTn id="32" fill="hold">
                            <p:stCondLst>
                              <p:cond delay="3500"/>
                            </p:stCondLst>
                            <p:childTnLst>
                              <p:par>
                                <p:cTn id="33" presetID="2" presetClass="entr" presetSubtype="8" decel="10000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decel="10000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1+#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par>
                                <p:cTn id="46" presetID="2" presetClass="entr" presetSubtype="2" decel="10000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1+#ppt_w/2"/>
                                          </p:val>
                                        </p:tav>
                                        <p:tav tm="100000">
                                          <p:val>
                                            <p:strVal val="#ppt_x"/>
                                          </p:val>
                                        </p:tav>
                                      </p:tavLst>
                                    </p:anim>
                                    <p:anim calcmode="lin" valueType="num">
                                      <p:cBhvr additive="base">
                                        <p:cTn id="4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23540" y="2064708"/>
            <a:ext cx="7814930" cy="3872305"/>
          </a:xfrm>
          <a:prstGeom prst="rect">
            <a:avLst/>
          </a:prstGeom>
          <a:solidFill>
            <a:schemeClr val="bg1"/>
          </a:solidFill>
          <a:ln>
            <a:noFill/>
          </a:ln>
          <a:effectLst>
            <a:outerShdw blurRad="50800" dist="38100" dir="5400000" algn="t" rotWithShape="0">
              <a:prstClr val="black">
                <a:alpha val="40000"/>
              </a:prstClr>
            </a:outerShdw>
            <a:reflection blurRad="6350" stA="50000" endA="295" endPos="92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tx1">
                  <a:lumMod val="85000"/>
                  <a:lumOff val="15000"/>
                </a:schemeClr>
              </a:solidFill>
            </a:endParaRPr>
          </a:p>
        </p:txBody>
      </p:sp>
      <p:sp>
        <p:nvSpPr>
          <p:cNvPr id="256" name="内容占位符 2"/>
          <p:cNvSpPr txBox="1">
            <a:spLocks/>
          </p:cNvSpPr>
          <p:nvPr/>
        </p:nvSpPr>
        <p:spPr>
          <a:xfrm>
            <a:off x="3844051" y="5499834"/>
            <a:ext cx="6047322" cy="8743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9B13D"/>
              </a:buClr>
            </a:pPr>
            <a:r>
              <a:rPr kumimoji="1"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rPr>
              <a:t>这里添加你需要说明的情况        比如：项目的具体完成情况数据</a:t>
            </a:r>
          </a:p>
        </p:txBody>
      </p:sp>
      <p:graphicFrame>
        <p:nvGraphicFramePr>
          <p:cNvPr id="257" name="차트 7"/>
          <p:cNvGraphicFramePr/>
          <p:nvPr/>
        </p:nvGraphicFramePr>
        <p:xfrm>
          <a:off x="3795034" y="2369539"/>
          <a:ext cx="7039543" cy="3028622"/>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组合 1"/>
          <p:cNvGrpSpPr/>
          <p:nvPr/>
        </p:nvGrpSpPr>
        <p:grpSpPr>
          <a:xfrm>
            <a:off x="518344" y="1520457"/>
            <a:ext cx="3231959" cy="4678324"/>
            <a:chOff x="5239201" y="511146"/>
            <a:chExt cx="1395568" cy="2020112"/>
          </a:xfrm>
        </p:grpSpPr>
        <p:sp>
          <p:nvSpPr>
            <p:cNvPr id="44" name="Freeform 162"/>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5" name="Freeform 298"/>
            <p:cNvSpPr>
              <a:spLocks/>
            </p:cNvSpPr>
            <p:nvPr/>
          </p:nvSpPr>
          <p:spPr bwMode="auto">
            <a:xfrm>
              <a:off x="6443220" y="1085791"/>
              <a:ext cx="191549" cy="183500"/>
            </a:xfrm>
            <a:custGeom>
              <a:avLst/>
              <a:gdLst>
                <a:gd name="T0" fmla="*/ 2 w 87"/>
                <a:gd name="T1" fmla="*/ 74 h 84"/>
                <a:gd name="T2" fmla="*/ 22 w 87"/>
                <a:gd name="T3" fmla="*/ 13 h 84"/>
                <a:gd name="T4" fmla="*/ 30 w 87"/>
                <a:gd name="T5" fmla="*/ 54 h 84"/>
                <a:gd name="T6" fmla="*/ 0 w 87"/>
                <a:gd name="T7" fmla="*/ 78 h 84"/>
              </a:gdLst>
              <a:ahLst/>
              <a:cxnLst>
                <a:cxn ang="0">
                  <a:pos x="T0" y="T1"/>
                </a:cxn>
                <a:cxn ang="0">
                  <a:pos x="T2" y="T3"/>
                </a:cxn>
                <a:cxn ang="0">
                  <a:pos x="T4" y="T5"/>
                </a:cxn>
                <a:cxn ang="0">
                  <a:pos x="T6" y="T7"/>
                </a:cxn>
              </a:cxnLst>
              <a:rect l="0" t="0" r="r" b="b"/>
              <a:pathLst>
                <a:path w="87" h="84">
                  <a:moveTo>
                    <a:pt x="2" y="74"/>
                  </a:moveTo>
                  <a:cubicBezTo>
                    <a:pt x="2" y="34"/>
                    <a:pt x="2" y="11"/>
                    <a:pt x="22" y="13"/>
                  </a:cubicBezTo>
                  <a:cubicBezTo>
                    <a:pt x="29" y="0"/>
                    <a:pt x="33" y="50"/>
                    <a:pt x="30" y="54"/>
                  </a:cubicBezTo>
                  <a:cubicBezTo>
                    <a:pt x="87" y="84"/>
                    <a:pt x="20" y="78"/>
                    <a:pt x="0" y="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6" name="Freeform 299"/>
            <p:cNvSpPr>
              <a:spLocks/>
            </p:cNvSpPr>
            <p:nvPr/>
          </p:nvSpPr>
          <p:spPr bwMode="auto">
            <a:xfrm>
              <a:off x="6425514" y="1105107"/>
              <a:ext cx="175452" cy="162575"/>
            </a:xfrm>
            <a:custGeom>
              <a:avLst/>
              <a:gdLst>
                <a:gd name="T0" fmla="*/ 15 w 80"/>
                <a:gd name="T1" fmla="*/ 64 h 74"/>
                <a:gd name="T2" fmla="*/ 27 w 80"/>
                <a:gd name="T3" fmla="*/ 5 h 74"/>
                <a:gd name="T4" fmla="*/ 35 w 80"/>
                <a:gd name="T5" fmla="*/ 3 h 74"/>
                <a:gd name="T6" fmla="*/ 30 w 80"/>
                <a:gd name="T7" fmla="*/ 5 h 74"/>
                <a:gd name="T8" fmla="*/ 32 w 80"/>
                <a:gd name="T9" fmla="*/ 9 h 74"/>
                <a:gd name="T10" fmla="*/ 34 w 80"/>
                <a:gd name="T11" fmla="*/ 23 h 74"/>
                <a:gd name="T12" fmla="*/ 33 w 80"/>
                <a:gd name="T13" fmla="*/ 45 h 74"/>
                <a:gd name="T14" fmla="*/ 33 w 80"/>
                <a:gd name="T15" fmla="*/ 46 h 74"/>
                <a:gd name="T16" fmla="*/ 47 w 80"/>
                <a:gd name="T17" fmla="*/ 68 h 74"/>
                <a:gd name="T18" fmla="*/ 11 w 80"/>
                <a:gd name="T19" fmla="*/ 67 h 74"/>
                <a:gd name="T20" fmla="*/ 5 w 80"/>
                <a:gd name="T21" fmla="*/ 71 h 74"/>
                <a:gd name="T22" fmla="*/ 61 w 80"/>
                <a:gd name="T23" fmla="*/ 55 h 74"/>
                <a:gd name="T24" fmla="*/ 49 w 80"/>
                <a:gd name="T25" fmla="*/ 47 h 74"/>
                <a:gd name="T26" fmla="*/ 43 w 80"/>
                <a:gd name="T27" fmla="*/ 39 h 74"/>
                <a:gd name="T28" fmla="*/ 42 w 80"/>
                <a:gd name="T29" fmla="*/ 13 h 74"/>
                <a:gd name="T30" fmla="*/ 36 w 80"/>
                <a:gd name="T31" fmla="*/ 0 h 74"/>
                <a:gd name="T32" fmla="*/ 26 w 80"/>
                <a:gd name="T33" fmla="*/ 5 h 74"/>
                <a:gd name="T34" fmla="*/ 33 w 80"/>
                <a:gd name="T35" fmla="*/ 2 h 74"/>
                <a:gd name="T36" fmla="*/ 6 w 80"/>
                <a:gd name="T37" fmla="*/ 66 h 74"/>
                <a:gd name="T38" fmla="*/ 15 w 80"/>
                <a:gd name="T39"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74">
                  <a:moveTo>
                    <a:pt x="15" y="64"/>
                  </a:moveTo>
                  <a:cubicBezTo>
                    <a:pt x="15" y="55"/>
                    <a:pt x="10" y="5"/>
                    <a:pt x="27" y="5"/>
                  </a:cubicBezTo>
                  <a:cubicBezTo>
                    <a:pt x="29" y="6"/>
                    <a:pt x="34" y="5"/>
                    <a:pt x="35" y="3"/>
                  </a:cubicBezTo>
                  <a:cubicBezTo>
                    <a:pt x="30" y="2"/>
                    <a:pt x="29" y="3"/>
                    <a:pt x="30" y="5"/>
                  </a:cubicBezTo>
                  <a:cubicBezTo>
                    <a:pt x="31" y="6"/>
                    <a:pt x="31" y="8"/>
                    <a:pt x="32" y="9"/>
                  </a:cubicBezTo>
                  <a:cubicBezTo>
                    <a:pt x="33" y="14"/>
                    <a:pt x="33" y="18"/>
                    <a:pt x="34" y="23"/>
                  </a:cubicBezTo>
                  <a:cubicBezTo>
                    <a:pt x="34" y="29"/>
                    <a:pt x="37" y="40"/>
                    <a:pt x="33" y="45"/>
                  </a:cubicBezTo>
                  <a:cubicBezTo>
                    <a:pt x="33" y="46"/>
                    <a:pt x="33" y="46"/>
                    <a:pt x="33" y="46"/>
                  </a:cubicBezTo>
                  <a:cubicBezTo>
                    <a:pt x="40" y="50"/>
                    <a:pt x="69" y="65"/>
                    <a:pt x="47" y="68"/>
                  </a:cubicBezTo>
                  <a:cubicBezTo>
                    <a:pt x="35" y="69"/>
                    <a:pt x="23" y="67"/>
                    <a:pt x="11" y="67"/>
                  </a:cubicBezTo>
                  <a:cubicBezTo>
                    <a:pt x="9" y="67"/>
                    <a:pt x="1" y="71"/>
                    <a:pt x="5" y="71"/>
                  </a:cubicBezTo>
                  <a:cubicBezTo>
                    <a:pt x="12" y="71"/>
                    <a:pt x="80" y="74"/>
                    <a:pt x="61" y="55"/>
                  </a:cubicBezTo>
                  <a:cubicBezTo>
                    <a:pt x="57" y="52"/>
                    <a:pt x="53" y="50"/>
                    <a:pt x="49" y="47"/>
                  </a:cubicBezTo>
                  <a:cubicBezTo>
                    <a:pt x="44" y="44"/>
                    <a:pt x="42" y="45"/>
                    <a:pt x="43" y="39"/>
                  </a:cubicBezTo>
                  <a:cubicBezTo>
                    <a:pt x="44" y="31"/>
                    <a:pt x="43" y="22"/>
                    <a:pt x="42" y="13"/>
                  </a:cubicBezTo>
                  <a:cubicBezTo>
                    <a:pt x="41" y="10"/>
                    <a:pt x="41" y="0"/>
                    <a:pt x="36" y="0"/>
                  </a:cubicBezTo>
                  <a:cubicBezTo>
                    <a:pt x="32" y="0"/>
                    <a:pt x="28" y="1"/>
                    <a:pt x="26" y="5"/>
                  </a:cubicBezTo>
                  <a:cubicBezTo>
                    <a:pt x="28" y="4"/>
                    <a:pt x="31" y="3"/>
                    <a:pt x="33" y="2"/>
                  </a:cubicBezTo>
                  <a:cubicBezTo>
                    <a:pt x="0" y="1"/>
                    <a:pt x="6" y="44"/>
                    <a:pt x="6" y="66"/>
                  </a:cubicBezTo>
                  <a:cubicBezTo>
                    <a:pt x="6" y="68"/>
                    <a:pt x="15" y="67"/>
                    <a:pt x="15" y="6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7" name="Freeform 300"/>
            <p:cNvSpPr>
              <a:spLocks/>
            </p:cNvSpPr>
            <p:nvPr/>
          </p:nvSpPr>
          <p:spPr bwMode="auto">
            <a:xfrm>
              <a:off x="5979641" y="1018186"/>
              <a:ext cx="90140" cy="510259"/>
            </a:xfrm>
            <a:custGeom>
              <a:avLst/>
              <a:gdLst>
                <a:gd name="T0" fmla="*/ 27 w 41"/>
                <a:gd name="T1" fmla="*/ 6 h 233"/>
                <a:gd name="T2" fmla="*/ 0 w 41"/>
                <a:gd name="T3" fmla="*/ 230 h 233"/>
                <a:gd name="T4" fmla="*/ 14 w 41"/>
                <a:gd name="T5" fmla="*/ 226 h 233"/>
                <a:gd name="T6" fmla="*/ 40 w 41"/>
                <a:gd name="T7" fmla="*/ 4 h 233"/>
                <a:gd name="T8" fmla="*/ 27 w 41"/>
                <a:gd name="T9" fmla="*/ 6 h 233"/>
              </a:gdLst>
              <a:ahLst/>
              <a:cxnLst>
                <a:cxn ang="0">
                  <a:pos x="T0" y="T1"/>
                </a:cxn>
                <a:cxn ang="0">
                  <a:pos x="T2" y="T3"/>
                </a:cxn>
                <a:cxn ang="0">
                  <a:pos x="T4" y="T5"/>
                </a:cxn>
                <a:cxn ang="0">
                  <a:pos x="T6" y="T7"/>
                </a:cxn>
                <a:cxn ang="0">
                  <a:pos x="T8" y="T9"/>
                </a:cxn>
              </a:cxnLst>
              <a:rect l="0" t="0" r="r" b="b"/>
              <a:pathLst>
                <a:path w="41" h="233">
                  <a:moveTo>
                    <a:pt x="27" y="6"/>
                  </a:moveTo>
                  <a:cubicBezTo>
                    <a:pt x="6" y="79"/>
                    <a:pt x="0" y="154"/>
                    <a:pt x="0" y="230"/>
                  </a:cubicBezTo>
                  <a:cubicBezTo>
                    <a:pt x="0" y="233"/>
                    <a:pt x="14" y="231"/>
                    <a:pt x="14" y="226"/>
                  </a:cubicBezTo>
                  <a:cubicBezTo>
                    <a:pt x="14" y="151"/>
                    <a:pt x="19" y="77"/>
                    <a:pt x="40" y="4"/>
                  </a:cubicBezTo>
                  <a:cubicBezTo>
                    <a:pt x="41" y="0"/>
                    <a:pt x="28" y="2"/>
                    <a:pt x="27" y="6"/>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8" name="Freeform 301"/>
            <p:cNvSpPr>
              <a:spLocks/>
            </p:cNvSpPr>
            <p:nvPr/>
          </p:nvSpPr>
          <p:spPr bwMode="auto">
            <a:xfrm>
              <a:off x="6032759" y="1518787"/>
              <a:ext cx="321930" cy="848286"/>
            </a:xfrm>
            <a:custGeom>
              <a:avLst/>
              <a:gdLst>
                <a:gd name="T0" fmla="*/ 3 w 147"/>
                <a:gd name="T1" fmla="*/ 10 h 387"/>
                <a:gd name="T2" fmla="*/ 34 w 147"/>
                <a:gd name="T3" fmla="*/ 326 h 387"/>
                <a:gd name="T4" fmla="*/ 49 w 147"/>
                <a:gd name="T5" fmla="*/ 374 h 387"/>
                <a:gd name="T6" fmla="*/ 133 w 147"/>
                <a:gd name="T7" fmla="*/ 385 h 387"/>
                <a:gd name="T8" fmla="*/ 138 w 147"/>
                <a:gd name="T9" fmla="*/ 375 h 387"/>
                <a:gd name="T10" fmla="*/ 57 w 147"/>
                <a:gd name="T11" fmla="*/ 364 h 387"/>
                <a:gd name="T12" fmla="*/ 49 w 147"/>
                <a:gd name="T13" fmla="*/ 303 h 387"/>
                <a:gd name="T14" fmla="*/ 16 w 147"/>
                <a:gd name="T15" fmla="*/ 6 h 387"/>
                <a:gd name="T16" fmla="*/ 3 w 147"/>
                <a:gd name="T17" fmla="*/ 1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87">
                  <a:moveTo>
                    <a:pt x="3" y="10"/>
                  </a:moveTo>
                  <a:cubicBezTo>
                    <a:pt x="43" y="111"/>
                    <a:pt x="36" y="220"/>
                    <a:pt x="34" y="326"/>
                  </a:cubicBezTo>
                  <a:cubicBezTo>
                    <a:pt x="34" y="343"/>
                    <a:pt x="33" y="364"/>
                    <a:pt x="49" y="374"/>
                  </a:cubicBezTo>
                  <a:cubicBezTo>
                    <a:pt x="72" y="387"/>
                    <a:pt x="108" y="383"/>
                    <a:pt x="133" y="385"/>
                  </a:cubicBezTo>
                  <a:cubicBezTo>
                    <a:pt x="140" y="385"/>
                    <a:pt x="147" y="375"/>
                    <a:pt x="138" y="375"/>
                  </a:cubicBezTo>
                  <a:cubicBezTo>
                    <a:pt x="115" y="374"/>
                    <a:pt x="78" y="378"/>
                    <a:pt x="57" y="364"/>
                  </a:cubicBezTo>
                  <a:cubicBezTo>
                    <a:pt x="42" y="354"/>
                    <a:pt x="49" y="318"/>
                    <a:pt x="49" y="303"/>
                  </a:cubicBezTo>
                  <a:cubicBezTo>
                    <a:pt x="52" y="203"/>
                    <a:pt x="55" y="100"/>
                    <a:pt x="16" y="6"/>
                  </a:cubicBezTo>
                  <a:cubicBezTo>
                    <a:pt x="14" y="0"/>
                    <a:pt x="0" y="4"/>
                    <a:pt x="3" y="1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9" name="Freeform 302"/>
            <p:cNvSpPr>
              <a:spLocks/>
            </p:cNvSpPr>
            <p:nvPr/>
          </p:nvSpPr>
          <p:spPr bwMode="auto">
            <a:xfrm>
              <a:off x="5675416" y="1549371"/>
              <a:ext cx="318711" cy="846677"/>
            </a:xfrm>
            <a:custGeom>
              <a:avLst/>
              <a:gdLst>
                <a:gd name="T0" fmla="*/ 129 w 146"/>
                <a:gd name="T1" fmla="*/ 6 h 386"/>
                <a:gd name="T2" fmla="*/ 96 w 146"/>
                <a:gd name="T3" fmla="*/ 299 h 386"/>
                <a:gd name="T4" fmla="*/ 90 w 146"/>
                <a:gd name="T5" fmla="*/ 363 h 386"/>
                <a:gd name="T6" fmla="*/ 63 w 146"/>
                <a:gd name="T7" fmla="*/ 370 h 386"/>
                <a:gd name="T8" fmla="*/ 10 w 146"/>
                <a:gd name="T9" fmla="*/ 374 h 386"/>
                <a:gd name="T10" fmla="*/ 9 w 146"/>
                <a:gd name="T11" fmla="*/ 384 h 386"/>
                <a:gd name="T12" fmla="*/ 94 w 146"/>
                <a:gd name="T13" fmla="*/ 373 h 386"/>
                <a:gd name="T14" fmla="*/ 111 w 146"/>
                <a:gd name="T15" fmla="*/ 328 h 386"/>
                <a:gd name="T16" fmla="*/ 143 w 146"/>
                <a:gd name="T17" fmla="*/ 8 h 386"/>
                <a:gd name="T18" fmla="*/ 129 w 146"/>
                <a:gd name="T19" fmla="*/ 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386">
                  <a:moveTo>
                    <a:pt x="129" y="6"/>
                  </a:moveTo>
                  <a:cubicBezTo>
                    <a:pt x="92" y="99"/>
                    <a:pt x="94" y="200"/>
                    <a:pt x="96" y="299"/>
                  </a:cubicBezTo>
                  <a:cubicBezTo>
                    <a:pt x="97" y="314"/>
                    <a:pt x="104" y="350"/>
                    <a:pt x="90" y="363"/>
                  </a:cubicBezTo>
                  <a:cubicBezTo>
                    <a:pt x="83" y="369"/>
                    <a:pt x="71" y="369"/>
                    <a:pt x="63" y="370"/>
                  </a:cubicBezTo>
                  <a:cubicBezTo>
                    <a:pt x="45" y="372"/>
                    <a:pt x="28" y="373"/>
                    <a:pt x="10" y="374"/>
                  </a:cubicBezTo>
                  <a:cubicBezTo>
                    <a:pt x="2" y="374"/>
                    <a:pt x="0" y="385"/>
                    <a:pt x="9" y="384"/>
                  </a:cubicBezTo>
                  <a:cubicBezTo>
                    <a:pt x="36" y="383"/>
                    <a:pt x="69" y="386"/>
                    <a:pt x="94" y="373"/>
                  </a:cubicBezTo>
                  <a:cubicBezTo>
                    <a:pt x="111" y="365"/>
                    <a:pt x="111" y="345"/>
                    <a:pt x="111" y="328"/>
                  </a:cubicBezTo>
                  <a:cubicBezTo>
                    <a:pt x="111" y="220"/>
                    <a:pt x="101" y="111"/>
                    <a:pt x="143" y="8"/>
                  </a:cubicBezTo>
                  <a:cubicBezTo>
                    <a:pt x="146" y="1"/>
                    <a:pt x="132" y="0"/>
                    <a:pt x="129"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0" name="Freeform 303"/>
            <p:cNvSpPr>
              <a:spLocks/>
            </p:cNvSpPr>
            <p:nvPr/>
          </p:nvSpPr>
          <p:spPr bwMode="auto">
            <a:xfrm>
              <a:off x="6045636" y="1116375"/>
              <a:ext cx="445873" cy="334807"/>
            </a:xfrm>
            <a:custGeom>
              <a:avLst/>
              <a:gdLst>
                <a:gd name="T0" fmla="*/ 1 w 204"/>
                <a:gd name="T1" fmla="*/ 7 h 153"/>
                <a:gd name="T2" fmla="*/ 33 w 204"/>
                <a:gd name="T3" fmla="*/ 81 h 153"/>
                <a:gd name="T4" fmla="*/ 74 w 204"/>
                <a:gd name="T5" fmla="*/ 145 h 153"/>
                <a:gd name="T6" fmla="*/ 141 w 204"/>
                <a:gd name="T7" fmla="*/ 128 h 153"/>
                <a:gd name="T8" fmla="*/ 204 w 204"/>
                <a:gd name="T9" fmla="*/ 53 h 153"/>
                <a:gd name="T10" fmla="*/ 190 w 204"/>
                <a:gd name="T11" fmla="*/ 56 h 153"/>
                <a:gd name="T12" fmla="*/ 139 w 204"/>
                <a:gd name="T13" fmla="*/ 122 h 153"/>
                <a:gd name="T14" fmla="*/ 85 w 204"/>
                <a:gd name="T15" fmla="*/ 139 h 153"/>
                <a:gd name="T16" fmla="*/ 67 w 204"/>
                <a:gd name="T17" fmla="*/ 120 h 153"/>
                <a:gd name="T18" fmla="*/ 15 w 204"/>
                <a:gd name="T19" fmla="*/ 4 h 153"/>
                <a:gd name="T20" fmla="*/ 1 w 204"/>
                <a:gd name="T21"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3">
                  <a:moveTo>
                    <a:pt x="1" y="7"/>
                  </a:moveTo>
                  <a:cubicBezTo>
                    <a:pt x="17" y="28"/>
                    <a:pt x="24" y="57"/>
                    <a:pt x="33" y="81"/>
                  </a:cubicBezTo>
                  <a:cubicBezTo>
                    <a:pt x="41" y="101"/>
                    <a:pt x="52" y="136"/>
                    <a:pt x="74" y="145"/>
                  </a:cubicBezTo>
                  <a:cubicBezTo>
                    <a:pt x="94" y="153"/>
                    <a:pt x="124" y="137"/>
                    <a:pt x="141" y="128"/>
                  </a:cubicBezTo>
                  <a:cubicBezTo>
                    <a:pt x="168" y="112"/>
                    <a:pt x="197" y="85"/>
                    <a:pt x="204" y="53"/>
                  </a:cubicBezTo>
                  <a:cubicBezTo>
                    <a:pt x="204" y="50"/>
                    <a:pt x="191" y="52"/>
                    <a:pt x="190" y="56"/>
                  </a:cubicBezTo>
                  <a:cubicBezTo>
                    <a:pt x="184" y="84"/>
                    <a:pt x="161" y="106"/>
                    <a:pt x="139" y="122"/>
                  </a:cubicBezTo>
                  <a:cubicBezTo>
                    <a:pt x="126" y="131"/>
                    <a:pt x="102" y="146"/>
                    <a:pt x="85" y="139"/>
                  </a:cubicBezTo>
                  <a:cubicBezTo>
                    <a:pt x="77" y="136"/>
                    <a:pt x="72" y="127"/>
                    <a:pt x="67" y="120"/>
                  </a:cubicBezTo>
                  <a:cubicBezTo>
                    <a:pt x="45" y="84"/>
                    <a:pt x="40" y="37"/>
                    <a:pt x="15" y="4"/>
                  </a:cubicBezTo>
                  <a:cubicBezTo>
                    <a:pt x="12" y="0"/>
                    <a:pt x="0" y="6"/>
                    <a:pt x="1" y="7"/>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1" name="Freeform 304"/>
            <p:cNvSpPr>
              <a:spLocks/>
            </p:cNvSpPr>
            <p:nvPr/>
          </p:nvSpPr>
          <p:spPr bwMode="auto">
            <a:xfrm>
              <a:off x="5662539" y="511146"/>
              <a:ext cx="808045" cy="569817"/>
            </a:xfrm>
            <a:custGeom>
              <a:avLst/>
              <a:gdLst>
                <a:gd name="T0" fmla="*/ 103 w 369"/>
                <a:gd name="T1" fmla="*/ 203 h 260"/>
                <a:gd name="T2" fmla="*/ 216 w 369"/>
                <a:gd name="T3" fmla="*/ 41 h 260"/>
                <a:gd name="T4" fmla="*/ 103 w 369"/>
                <a:gd name="T5" fmla="*/ 206 h 260"/>
              </a:gdLst>
              <a:ahLst/>
              <a:cxnLst>
                <a:cxn ang="0">
                  <a:pos x="T0" y="T1"/>
                </a:cxn>
                <a:cxn ang="0">
                  <a:pos x="T2" y="T3"/>
                </a:cxn>
                <a:cxn ang="0">
                  <a:pos x="T4" y="T5"/>
                </a:cxn>
              </a:cxnLst>
              <a:rect l="0" t="0" r="r" b="b"/>
              <a:pathLst>
                <a:path w="369" h="260">
                  <a:moveTo>
                    <a:pt x="103" y="203"/>
                  </a:moveTo>
                  <a:cubicBezTo>
                    <a:pt x="225" y="260"/>
                    <a:pt x="369" y="110"/>
                    <a:pt x="216" y="41"/>
                  </a:cubicBezTo>
                  <a:cubicBezTo>
                    <a:pt x="122" y="0"/>
                    <a:pt x="0" y="143"/>
                    <a:pt x="103"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2" name="Freeform 305"/>
            <p:cNvSpPr>
              <a:spLocks/>
            </p:cNvSpPr>
            <p:nvPr/>
          </p:nvSpPr>
          <p:spPr bwMode="auto">
            <a:xfrm>
              <a:off x="5749460" y="546558"/>
              <a:ext cx="556939" cy="468409"/>
            </a:xfrm>
            <a:custGeom>
              <a:avLst/>
              <a:gdLst>
                <a:gd name="T0" fmla="*/ 56 w 254"/>
                <a:gd name="T1" fmla="*/ 190 h 214"/>
                <a:gd name="T2" fmla="*/ 216 w 254"/>
                <a:gd name="T3" fmla="*/ 168 h 214"/>
                <a:gd name="T4" fmla="*/ 251 w 254"/>
                <a:gd name="T5" fmla="*/ 105 h 214"/>
                <a:gd name="T6" fmla="*/ 210 w 254"/>
                <a:gd name="T7" fmla="*/ 35 h 214"/>
                <a:gd name="T8" fmla="*/ 53 w 254"/>
                <a:gd name="T9" fmla="*/ 52 h 214"/>
                <a:gd name="T10" fmla="*/ 55 w 254"/>
                <a:gd name="T11" fmla="*/ 193 h 214"/>
                <a:gd name="T12" fmla="*/ 71 w 254"/>
                <a:gd name="T13" fmla="*/ 186 h 214"/>
                <a:gd name="T14" fmla="*/ 52 w 254"/>
                <a:gd name="T15" fmla="*/ 70 h 214"/>
                <a:gd name="T16" fmla="*/ 110 w 254"/>
                <a:gd name="T17" fmla="*/ 26 h 214"/>
                <a:gd name="T18" fmla="*/ 193 w 254"/>
                <a:gd name="T19" fmla="*/ 42 h 214"/>
                <a:gd name="T20" fmla="*/ 216 w 254"/>
                <a:gd name="T21" fmla="*/ 152 h 214"/>
                <a:gd name="T22" fmla="*/ 70 w 254"/>
                <a:gd name="T23" fmla="*/ 183 h 214"/>
                <a:gd name="T24" fmla="*/ 56 w 254"/>
                <a:gd name="T25"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4">
                  <a:moveTo>
                    <a:pt x="56" y="190"/>
                  </a:moveTo>
                  <a:cubicBezTo>
                    <a:pt x="107" y="214"/>
                    <a:pt x="173" y="205"/>
                    <a:pt x="216" y="168"/>
                  </a:cubicBezTo>
                  <a:cubicBezTo>
                    <a:pt x="235" y="151"/>
                    <a:pt x="249" y="130"/>
                    <a:pt x="251" y="105"/>
                  </a:cubicBezTo>
                  <a:cubicBezTo>
                    <a:pt x="254" y="75"/>
                    <a:pt x="232" y="51"/>
                    <a:pt x="210" y="35"/>
                  </a:cubicBezTo>
                  <a:cubicBezTo>
                    <a:pt x="159" y="0"/>
                    <a:pt x="97" y="12"/>
                    <a:pt x="53" y="52"/>
                  </a:cubicBezTo>
                  <a:cubicBezTo>
                    <a:pt x="8" y="92"/>
                    <a:pt x="0" y="158"/>
                    <a:pt x="55" y="193"/>
                  </a:cubicBezTo>
                  <a:cubicBezTo>
                    <a:pt x="59" y="196"/>
                    <a:pt x="75" y="188"/>
                    <a:pt x="71" y="186"/>
                  </a:cubicBezTo>
                  <a:cubicBezTo>
                    <a:pt x="27" y="158"/>
                    <a:pt x="23" y="111"/>
                    <a:pt x="52" y="70"/>
                  </a:cubicBezTo>
                  <a:cubicBezTo>
                    <a:pt x="67" y="50"/>
                    <a:pt x="87" y="34"/>
                    <a:pt x="110" y="26"/>
                  </a:cubicBezTo>
                  <a:cubicBezTo>
                    <a:pt x="140" y="15"/>
                    <a:pt x="168" y="26"/>
                    <a:pt x="193" y="42"/>
                  </a:cubicBezTo>
                  <a:cubicBezTo>
                    <a:pt x="233" y="68"/>
                    <a:pt x="246" y="113"/>
                    <a:pt x="216" y="152"/>
                  </a:cubicBezTo>
                  <a:cubicBezTo>
                    <a:pt x="182" y="197"/>
                    <a:pt x="119" y="205"/>
                    <a:pt x="70" y="183"/>
                  </a:cubicBezTo>
                  <a:cubicBezTo>
                    <a:pt x="66" y="181"/>
                    <a:pt x="50" y="188"/>
                    <a:pt x="56" y="19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3" name="Freeform 306"/>
            <p:cNvSpPr>
              <a:spLocks/>
            </p:cNvSpPr>
            <p:nvPr/>
          </p:nvSpPr>
          <p:spPr bwMode="auto">
            <a:xfrm>
              <a:off x="5949057" y="852392"/>
              <a:ext cx="209255" cy="78873"/>
            </a:xfrm>
            <a:custGeom>
              <a:avLst/>
              <a:gdLst>
                <a:gd name="T0" fmla="*/ 4 w 96"/>
                <a:gd name="T1" fmla="*/ 15 h 36"/>
                <a:gd name="T2" fmla="*/ 93 w 96"/>
                <a:gd name="T3" fmla="*/ 5 h 36"/>
                <a:gd name="T4" fmla="*/ 85 w 96"/>
                <a:gd name="T5" fmla="*/ 3 h 36"/>
                <a:gd name="T6" fmla="*/ 11 w 96"/>
                <a:gd name="T7" fmla="*/ 10 h 36"/>
                <a:gd name="T8" fmla="*/ 4 w 96"/>
                <a:gd name="T9" fmla="*/ 15 h 36"/>
              </a:gdLst>
              <a:ahLst/>
              <a:cxnLst>
                <a:cxn ang="0">
                  <a:pos x="T0" y="T1"/>
                </a:cxn>
                <a:cxn ang="0">
                  <a:pos x="T2" y="T3"/>
                </a:cxn>
                <a:cxn ang="0">
                  <a:pos x="T4" y="T5"/>
                </a:cxn>
                <a:cxn ang="0">
                  <a:pos x="T6" y="T7"/>
                </a:cxn>
                <a:cxn ang="0">
                  <a:pos x="T8" y="T9"/>
                </a:cxn>
              </a:cxnLst>
              <a:rect l="0" t="0" r="r" b="b"/>
              <a:pathLst>
                <a:path w="96" h="36">
                  <a:moveTo>
                    <a:pt x="4" y="15"/>
                  </a:moveTo>
                  <a:cubicBezTo>
                    <a:pt x="35" y="32"/>
                    <a:pt x="69" y="36"/>
                    <a:pt x="93" y="5"/>
                  </a:cubicBezTo>
                  <a:cubicBezTo>
                    <a:pt x="96" y="1"/>
                    <a:pt x="88" y="0"/>
                    <a:pt x="85" y="3"/>
                  </a:cubicBezTo>
                  <a:cubicBezTo>
                    <a:pt x="65" y="29"/>
                    <a:pt x="37" y="24"/>
                    <a:pt x="11" y="10"/>
                  </a:cubicBezTo>
                  <a:cubicBezTo>
                    <a:pt x="8" y="8"/>
                    <a:pt x="0" y="12"/>
                    <a:pt x="4" y="1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4" name="Oval 307"/>
            <p:cNvSpPr>
              <a:spLocks noChangeArrowheads="1"/>
            </p:cNvSpPr>
            <p:nvPr/>
          </p:nvSpPr>
          <p:spPr bwMode="auto">
            <a:xfrm>
              <a:off x="6248452" y="684988"/>
              <a:ext cx="20925" cy="96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5" name="Freeform 308"/>
            <p:cNvSpPr>
              <a:spLocks/>
            </p:cNvSpPr>
            <p:nvPr/>
          </p:nvSpPr>
          <p:spPr bwMode="auto">
            <a:xfrm>
              <a:off x="6240404" y="673721"/>
              <a:ext cx="38632" cy="30583"/>
            </a:xfrm>
            <a:custGeom>
              <a:avLst/>
              <a:gdLst>
                <a:gd name="T0" fmla="*/ 0 w 18"/>
                <a:gd name="T1" fmla="*/ 7 h 14"/>
                <a:gd name="T2" fmla="*/ 5 w 18"/>
                <a:gd name="T3" fmla="*/ 14 h 14"/>
                <a:gd name="T4" fmla="*/ 9 w 18"/>
                <a:gd name="T5" fmla="*/ 14 h 14"/>
                <a:gd name="T6" fmla="*/ 9 w 18"/>
                <a:gd name="T7" fmla="*/ 14 h 14"/>
                <a:gd name="T8" fmla="*/ 9 w 18"/>
                <a:gd name="T9" fmla="*/ 11 h 14"/>
                <a:gd name="T10" fmla="*/ 9 w 18"/>
                <a:gd name="T11" fmla="*/ 14 h 14"/>
                <a:gd name="T12" fmla="*/ 14 w 18"/>
                <a:gd name="T13" fmla="*/ 13 h 14"/>
                <a:gd name="T14" fmla="*/ 18 w 18"/>
                <a:gd name="T15" fmla="*/ 7 h 14"/>
                <a:gd name="T16" fmla="*/ 14 w 18"/>
                <a:gd name="T17" fmla="*/ 7 h 14"/>
                <a:gd name="T18" fmla="*/ 18 w 18"/>
                <a:gd name="T19" fmla="*/ 7 h 14"/>
                <a:gd name="T20" fmla="*/ 18 w 18"/>
                <a:gd name="T21" fmla="*/ 8 h 14"/>
                <a:gd name="T22" fmla="*/ 18 w 18"/>
                <a:gd name="T23" fmla="*/ 7 h 14"/>
                <a:gd name="T24" fmla="*/ 13 w 18"/>
                <a:gd name="T25" fmla="*/ 1 h 14"/>
                <a:gd name="T26" fmla="*/ 9 w 18"/>
                <a:gd name="T27" fmla="*/ 0 h 14"/>
                <a:gd name="T28" fmla="*/ 9 w 18"/>
                <a:gd name="T29" fmla="*/ 0 h 14"/>
                <a:gd name="T30" fmla="*/ 1 w 18"/>
                <a:gd name="T31" fmla="*/ 4 h 14"/>
                <a:gd name="T32" fmla="*/ 0 w 18"/>
                <a:gd name="T33" fmla="*/ 7 h 14"/>
                <a:gd name="T34" fmla="*/ 9 w 18"/>
                <a:gd name="T35" fmla="*/ 7 h 14"/>
                <a:gd name="T36" fmla="*/ 8 w 18"/>
                <a:gd name="T37" fmla="*/ 9 h 14"/>
                <a:gd name="T38" fmla="*/ 6 w 18"/>
                <a:gd name="T39" fmla="*/ 7 h 14"/>
                <a:gd name="T40" fmla="*/ 7 w 18"/>
                <a:gd name="T41" fmla="*/ 8 h 14"/>
                <a:gd name="T42" fmla="*/ 8 w 18"/>
                <a:gd name="T43" fmla="*/ 9 h 14"/>
                <a:gd name="T44" fmla="*/ 8 w 18"/>
                <a:gd name="T45" fmla="*/ 9 h 14"/>
                <a:gd name="T46" fmla="*/ 8 w 18"/>
                <a:gd name="T47" fmla="*/ 9 h 14"/>
                <a:gd name="T48" fmla="*/ 8 w 18"/>
                <a:gd name="T49" fmla="*/ 9 h 14"/>
                <a:gd name="T50" fmla="*/ 9 w 18"/>
                <a:gd name="T51" fmla="*/ 9 h 14"/>
                <a:gd name="T52" fmla="*/ 9 w 18"/>
                <a:gd name="T53" fmla="*/ 9 h 14"/>
                <a:gd name="T54" fmla="*/ 9 w 18"/>
                <a:gd name="T55" fmla="*/ 9 h 14"/>
                <a:gd name="T56" fmla="*/ 9 w 18"/>
                <a:gd name="T57" fmla="*/ 6 h 14"/>
                <a:gd name="T58" fmla="*/ 9 w 18"/>
                <a:gd name="T59" fmla="*/ 9 h 14"/>
                <a:gd name="T60" fmla="*/ 11 w 18"/>
                <a:gd name="T61" fmla="*/ 8 h 14"/>
                <a:gd name="T62" fmla="*/ 10 w 18"/>
                <a:gd name="T63" fmla="*/ 9 h 14"/>
                <a:gd name="T64" fmla="*/ 10 w 18"/>
                <a:gd name="T65" fmla="*/ 9 h 14"/>
                <a:gd name="T66" fmla="*/ 9 w 18"/>
                <a:gd name="T67" fmla="*/ 7 h 14"/>
                <a:gd name="T68" fmla="*/ 12 w 18"/>
                <a:gd name="T69" fmla="*/ 7 h 14"/>
                <a:gd name="T70" fmla="*/ 13 w 18"/>
                <a:gd name="T71" fmla="*/ 7 h 14"/>
                <a:gd name="T72" fmla="*/ 9 w 18"/>
                <a:gd name="T73" fmla="*/ 7 h 14"/>
                <a:gd name="T74" fmla="*/ 12 w 18"/>
                <a:gd name="T75" fmla="*/ 7 h 14"/>
                <a:gd name="T76" fmla="*/ 9 w 18"/>
                <a:gd name="T77" fmla="*/ 7 h 14"/>
                <a:gd name="T78" fmla="*/ 10 w 18"/>
                <a:gd name="T79" fmla="*/ 6 h 14"/>
                <a:gd name="T80" fmla="*/ 10 w 18"/>
                <a:gd name="T81" fmla="*/ 5 h 14"/>
                <a:gd name="T82" fmla="*/ 11 w 18"/>
                <a:gd name="T83" fmla="*/ 7 h 14"/>
                <a:gd name="T84" fmla="*/ 10 w 18"/>
                <a:gd name="T85" fmla="*/ 5 h 14"/>
                <a:gd name="T86" fmla="*/ 10 w 18"/>
                <a:gd name="T87" fmla="*/ 5 h 14"/>
                <a:gd name="T88" fmla="*/ 10 w 18"/>
                <a:gd name="T89" fmla="*/ 5 h 14"/>
                <a:gd name="T90" fmla="*/ 9 w 18"/>
                <a:gd name="T91" fmla="*/ 10 h 14"/>
                <a:gd name="T92" fmla="*/ 9 w 18"/>
                <a:gd name="T93" fmla="*/ 5 h 14"/>
                <a:gd name="T94" fmla="*/ 9 w 18"/>
                <a:gd name="T95" fmla="*/ 8 h 14"/>
                <a:gd name="T96" fmla="*/ 9 w 18"/>
                <a:gd name="T97" fmla="*/ 5 h 14"/>
                <a:gd name="T98" fmla="*/ 9 w 18"/>
                <a:gd name="T99" fmla="*/ 5 h 14"/>
                <a:gd name="T100" fmla="*/ 7 w 18"/>
                <a:gd name="T101" fmla="*/ 6 h 14"/>
                <a:gd name="T102" fmla="*/ 8 w 18"/>
                <a:gd name="T103" fmla="*/ 5 h 14"/>
                <a:gd name="T104" fmla="*/ 8 w 18"/>
                <a:gd name="T105" fmla="*/ 6 h 14"/>
                <a:gd name="T106" fmla="*/ 9 w 18"/>
                <a:gd name="T107" fmla="*/ 7 h 14"/>
                <a:gd name="T108" fmla="*/ 6 w 18"/>
                <a:gd name="T109" fmla="*/ 7 h 14"/>
                <a:gd name="T110" fmla="*/ 9 w 18"/>
                <a:gd name="T11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4">
                  <a:moveTo>
                    <a:pt x="4" y="7"/>
                  </a:moveTo>
                  <a:cubicBezTo>
                    <a:pt x="0" y="7"/>
                    <a:pt x="0" y="7"/>
                    <a:pt x="0" y="7"/>
                  </a:cubicBezTo>
                  <a:cubicBezTo>
                    <a:pt x="0" y="9"/>
                    <a:pt x="0" y="10"/>
                    <a:pt x="1" y="11"/>
                  </a:cubicBezTo>
                  <a:cubicBezTo>
                    <a:pt x="2" y="12"/>
                    <a:pt x="4" y="13"/>
                    <a:pt x="5" y="14"/>
                  </a:cubicBezTo>
                  <a:cubicBezTo>
                    <a:pt x="6" y="14"/>
                    <a:pt x="7" y="14"/>
                    <a:pt x="9" y="14"/>
                  </a:cubicBezTo>
                  <a:cubicBezTo>
                    <a:pt x="9" y="14"/>
                    <a:pt x="9" y="14"/>
                    <a:pt x="9" y="14"/>
                  </a:cubicBezTo>
                  <a:cubicBezTo>
                    <a:pt x="9" y="11"/>
                    <a:pt x="9" y="11"/>
                    <a:pt x="9" y="11"/>
                  </a:cubicBezTo>
                  <a:cubicBezTo>
                    <a:pt x="9" y="14"/>
                    <a:pt x="9" y="14"/>
                    <a:pt x="9" y="14"/>
                  </a:cubicBezTo>
                  <a:cubicBezTo>
                    <a:pt x="9" y="14"/>
                    <a:pt x="9" y="14"/>
                    <a:pt x="9" y="14"/>
                  </a:cubicBezTo>
                  <a:cubicBezTo>
                    <a:pt x="9" y="11"/>
                    <a:pt x="9" y="11"/>
                    <a:pt x="9" y="11"/>
                  </a:cubicBezTo>
                  <a:cubicBezTo>
                    <a:pt x="9" y="14"/>
                    <a:pt x="9" y="14"/>
                    <a:pt x="9" y="14"/>
                  </a:cubicBezTo>
                  <a:cubicBezTo>
                    <a:pt x="9" y="14"/>
                    <a:pt x="9" y="14"/>
                    <a:pt x="9" y="14"/>
                  </a:cubicBezTo>
                  <a:cubicBezTo>
                    <a:pt x="9" y="14"/>
                    <a:pt x="9" y="14"/>
                    <a:pt x="9" y="14"/>
                  </a:cubicBezTo>
                  <a:cubicBezTo>
                    <a:pt x="11" y="14"/>
                    <a:pt x="13" y="14"/>
                    <a:pt x="14" y="13"/>
                  </a:cubicBezTo>
                  <a:cubicBezTo>
                    <a:pt x="15" y="12"/>
                    <a:pt x="16" y="12"/>
                    <a:pt x="17" y="11"/>
                  </a:cubicBezTo>
                  <a:cubicBezTo>
                    <a:pt x="17" y="10"/>
                    <a:pt x="18" y="9"/>
                    <a:pt x="18" y="7"/>
                  </a:cubicBezTo>
                  <a:cubicBezTo>
                    <a:pt x="18" y="7"/>
                    <a:pt x="18" y="7"/>
                    <a:pt x="18" y="7"/>
                  </a:cubicBezTo>
                  <a:cubicBezTo>
                    <a:pt x="14" y="7"/>
                    <a:pt x="14" y="7"/>
                    <a:pt x="14" y="7"/>
                  </a:cubicBezTo>
                  <a:cubicBezTo>
                    <a:pt x="18" y="8"/>
                    <a:pt x="18" y="8"/>
                    <a:pt x="18" y="8"/>
                  </a:cubicBezTo>
                  <a:cubicBezTo>
                    <a:pt x="18" y="7"/>
                    <a:pt x="18" y="7"/>
                    <a:pt x="18" y="7"/>
                  </a:cubicBezTo>
                  <a:cubicBezTo>
                    <a:pt x="14" y="7"/>
                    <a:pt x="14" y="7"/>
                    <a:pt x="14" y="7"/>
                  </a:cubicBezTo>
                  <a:cubicBezTo>
                    <a:pt x="18" y="8"/>
                    <a:pt x="18" y="8"/>
                    <a:pt x="18" y="8"/>
                  </a:cubicBezTo>
                  <a:cubicBezTo>
                    <a:pt x="18" y="7"/>
                    <a:pt x="18" y="7"/>
                    <a:pt x="18" y="7"/>
                  </a:cubicBezTo>
                  <a:cubicBezTo>
                    <a:pt x="18" y="7"/>
                    <a:pt x="18" y="7"/>
                    <a:pt x="18" y="7"/>
                  </a:cubicBezTo>
                  <a:cubicBezTo>
                    <a:pt x="18" y="6"/>
                    <a:pt x="17" y="5"/>
                    <a:pt x="17" y="4"/>
                  </a:cubicBezTo>
                  <a:cubicBezTo>
                    <a:pt x="16" y="2"/>
                    <a:pt x="14" y="2"/>
                    <a:pt x="13" y="1"/>
                  </a:cubicBezTo>
                  <a:cubicBezTo>
                    <a:pt x="12" y="1"/>
                    <a:pt x="10" y="0"/>
                    <a:pt x="9" y="0"/>
                  </a:cubicBezTo>
                  <a:cubicBezTo>
                    <a:pt x="9" y="0"/>
                    <a:pt x="9" y="0"/>
                    <a:pt x="9" y="0"/>
                  </a:cubicBezTo>
                  <a:cubicBezTo>
                    <a:pt x="9" y="5"/>
                    <a:pt x="9" y="5"/>
                    <a:pt x="9" y="5"/>
                  </a:cubicBezTo>
                  <a:cubicBezTo>
                    <a:pt x="9" y="0"/>
                    <a:pt x="9" y="0"/>
                    <a:pt x="9" y="0"/>
                  </a:cubicBezTo>
                  <a:cubicBezTo>
                    <a:pt x="7" y="0"/>
                    <a:pt x="5" y="1"/>
                    <a:pt x="3" y="2"/>
                  </a:cubicBezTo>
                  <a:cubicBezTo>
                    <a:pt x="3" y="2"/>
                    <a:pt x="2" y="3"/>
                    <a:pt x="1" y="4"/>
                  </a:cubicBezTo>
                  <a:cubicBezTo>
                    <a:pt x="0" y="5"/>
                    <a:pt x="0" y="6"/>
                    <a:pt x="0" y="7"/>
                  </a:cubicBezTo>
                  <a:cubicBezTo>
                    <a:pt x="0" y="7"/>
                    <a:pt x="0" y="7"/>
                    <a:pt x="0" y="7"/>
                  </a:cubicBezTo>
                  <a:cubicBezTo>
                    <a:pt x="4" y="7"/>
                    <a:pt x="4" y="7"/>
                    <a:pt x="4" y="7"/>
                  </a:cubicBezTo>
                  <a:cubicBezTo>
                    <a:pt x="9" y="7"/>
                    <a:pt x="9" y="7"/>
                    <a:pt x="9" y="7"/>
                  </a:cubicBezTo>
                  <a:cubicBezTo>
                    <a:pt x="6" y="7"/>
                    <a:pt x="6" y="7"/>
                    <a:pt x="6" y="7"/>
                  </a:cubicBezTo>
                  <a:cubicBezTo>
                    <a:pt x="8" y="9"/>
                    <a:pt x="8" y="9"/>
                    <a:pt x="8" y="9"/>
                  </a:cubicBezTo>
                  <a:cubicBezTo>
                    <a:pt x="8" y="9"/>
                    <a:pt x="9" y="8"/>
                    <a:pt x="9" y="7"/>
                  </a:cubicBezTo>
                  <a:cubicBezTo>
                    <a:pt x="6" y="7"/>
                    <a:pt x="6" y="7"/>
                    <a:pt x="6" y="7"/>
                  </a:cubicBezTo>
                  <a:cubicBezTo>
                    <a:pt x="8" y="9"/>
                    <a:pt x="8" y="9"/>
                    <a:pt x="8" y="9"/>
                  </a:cubicBezTo>
                  <a:cubicBezTo>
                    <a:pt x="7" y="8"/>
                    <a:pt x="7" y="8"/>
                    <a:pt x="7" y="8"/>
                  </a:cubicBezTo>
                  <a:cubicBezTo>
                    <a:pt x="8" y="9"/>
                    <a:pt x="8" y="9"/>
                    <a:pt x="8" y="9"/>
                  </a:cubicBezTo>
                  <a:cubicBezTo>
                    <a:pt x="8" y="9"/>
                    <a:pt x="8" y="9"/>
                    <a:pt x="8" y="9"/>
                  </a:cubicBezTo>
                  <a:cubicBezTo>
                    <a:pt x="7" y="8"/>
                    <a:pt x="7" y="8"/>
                    <a:pt x="7"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9" y="9"/>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10" y="9"/>
                    <a:pt x="10" y="9"/>
                    <a:pt x="10" y="9"/>
                  </a:cubicBezTo>
                  <a:cubicBezTo>
                    <a:pt x="11" y="8"/>
                    <a:pt x="11" y="8"/>
                    <a:pt x="11" y="8"/>
                  </a:cubicBezTo>
                  <a:cubicBezTo>
                    <a:pt x="10" y="9"/>
                    <a:pt x="10" y="9"/>
                    <a:pt x="10" y="9"/>
                  </a:cubicBezTo>
                  <a:cubicBezTo>
                    <a:pt x="10" y="9"/>
                    <a:pt x="10" y="9"/>
                    <a:pt x="10" y="9"/>
                  </a:cubicBezTo>
                  <a:cubicBezTo>
                    <a:pt x="11" y="8"/>
                    <a:pt x="11" y="8"/>
                    <a:pt x="11" y="8"/>
                  </a:cubicBezTo>
                  <a:cubicBezTo>
                    <a:pt x="10" y="9"/>
                    <a:pt x="10" y="9"/>
                    <a:pt x="10" y="9"/>
                  </a:cubicBezTo>
                  <a:cubicBezTo>
                    <a:pt x="12" y="7"/>
                    <a:pt x="12" y="7"/>
                    <a:pt x="12" y="7"/>
                  </a:cubicBezTo>
                  <a:cubicBezTo>
                    <a:pt x="9" y="7"/>
                    <a:pt x="9" y="7"/>
                    <a:pt x="9" y="7"/>
                  </a:cubicBezTo>
                  <a:cubicBezTo>
                    <a:pt x="9" y="8"/>
                    <a:pt x="9" y="9"/>
                    <a:pt x="10" y="9"/>
                  </a:cubicBezTo>
                  <a:cubicBezTo>
                    <a:pt x="12" y="7"/>
                    <a:pt x="12" y="7"/>
                    <a:pt x="12" y="7"/>
                  </a:cubicBezTo>
                  <a:cubicBezTo>
                    <a:pt x="9" y="7"/>
                    <a:pt x="9" y="7"/>
                    <a:pt x="9" y="7"/>
                  </a:cubicBezTo>
                  <a:cubicBezTo>
                    <a:pt x="13" y="7"/>
                    <a:pt x="13" y="7"/>
                    <a:pt x="13" y="7"/>
                  </a:cubicBezTo>
                  <a:cubicBezTo>
                    <a:pt x="9" y="7"/>
                    <a:pt x="9" y="7"/>
                    <a:pt x="9" y="7"/>
                  </a:cubicBezTo>
                  <a:cubicBezTo>
                    <a:pt x="9" y="7"/>
                    <a:pt x="9" y="7"/>
                    <a:pt x="9" y="7"/>
                  </a:cubicBezTo>
                  <a:cubicBezTo>
                    <a:pt x="9" y="7"/>
                    <a:pt x="9" y="7"/>
                    <a:pt x="9" y="7"/>
                  </a:cubicBezTo>
                  <a:cubicBezTo>
                    <a:pt x="12" y="7"/>
                    <a:pt x="12" y="7"/>
                    <a:pt x="12" y="7"/>
                  </a:cubicBezTo>
                  <a:cubicBezTo>
                    <a:pt x="10" y="6"/>
                    <a:pt x="10" y="6"/>
                    <a:pt x="10" y="6"/>
                  </a:cubicBezTo>
                  <a:cubicBezTo>
                    <a:pt x="9" y="6"/>
                    <a:pt x="9" y="7"/>
                    <a:pt x="9" y="7"/>
                  </a:cubicBezTo>
                  <a:cubicBezTo>
                    <a:pt x="12" y="7"/>
                    <a:pt x="12" y="7"/>
                    <a:pt x="12" y="7"/>
                  </a:cubicBezTo>
                  <a:cubicBezTo>
                    <a:pt x="10" y="6"/>
                    <a:pt x="10" y="6"/>
                    <a:pt x="10" y="6"/>
                  </a:cubicBezTo>
                  <a:cubicBezTo>
                    <a:pt x="11" y="7"/>
                    <a:pt x="11" y="7"/>
                    <a:pt x="11" y="7"/>
                  </a:cubicBezTo>
                  <a:cubicBezTo>
                    <a:pt x="10" y="5"/>
                    <a:pt x="10" y="5"/>
                    <a:pt x="10" y="5"/>
                  </a:cubicBezTo>
                  <a:cubicBezTo>
                    <a:pt x="10" y="6"/>
                    <a:pt x="10" y="6"/>
                    <a:pt x="10" y="6"/>
                  </a:cubicBezTo>
                  <a:cubicBezTo>
                    <a:pt x="11" y="7"/>
                    <a:pt x="11" y="7"/>
                    <a:pt x="11" y="7"/>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9" y="6"/>
                    <a:pt x="9" y="5"/>
                  </a:cubicBezTo>
                  <a:cubicBezTo>
                    <a:pt x="9" y="10"/>
                    <a:pt x="9" y="10"/>
                    <a:pt x="9" y="10"/>
                  </a:cubicBezTo>
                  <a:cubicBezTo>
                    <a:pt x="9" y="5"/>
                    <a:pt x="9" y="5"/>
                    <a:pt x="9" y="5"/>
                  </a:cubicBezTo>
                  <a:cubicBezTo>
                    <a:pt x="9" y="5"/>
                    <a:pt x="9" y="5"/>
                    <a:pt x="9" y="5"/>
                  </a:cubicBezTo>
                  <a:cubicBezTo>
                    <a:pt x="9" y="5"/>
                    <a:pt x="9" y="5"/>
                    <a:pt x="9" y="5"/>
                  </a:cubicBezTo>
                  <a:cubicBezTo>
                    <a:pt x="9" y="8"/>
                    <a:pt x="9" y="8"/>
                    <a:pt x="9" y="8"/>
                  </a:cubicBezTo>
                  <a:cubicBezTo>
                    <a:pt x="9" y="5"/>
                    <a:pt x="9" y="5"/>
                    <a:pt x="9" y="5"/>
                  </a:cubicBezTo>
                  <a:cubicBezTo>
                    <a:pt x="9" y="5"/>
                    <a:pt x="9" y="5"/>
                    <a:pt x="9" y="5"/>
                  </a:cubicBezTo>
                  <a:cubicBezTo>
                    <a:pt x="9" y="8"/>
                    <a:pt x="9" y="8"/>
                    <a:pt x="9" y="8"/>
                  </a:cubicBezTo>
                  <a:cubicBezTo>
                    <a:pt x="9" y="5"/>
                    <a:pt x="9" y="5"/>
                    <a:pt x="9" y="5"/>
                  </a:cubicBezTo>
                  <a:cubicBezTo>
                    <a:pt x="8" y="6"/>
                    <a:pt x="8" y="5"/>
                    <a:pt x="8" y="5"/>
                  </a:cubicBezTo>
                  <a:cubicBezTo>
                    <a:pt x="7" y="6"/>
                    <a:pt x="7" y="6"/>
                    <a:pt x="7" y="6"/>
                  </a:cubicBezTo>
                  <a:cubicBezTo>
                    <a:pt x="8" y="6"/>
                    <a:pt x="8" y="6"/>
                    <a:pt x="8" y="6"/>
                  </a:cubicBezTo>
                  <a:cubicBezTo>
                    <a:pt x="8" y="5"/>
                    <a:pt x="8" y="5"/>
                    <a:pt x="8" y="5"/>
                  </a:cubicBezTo>
                  <a:cubicBezTo>
                    <a:pt x="7" y="6"/>
                    <a:pt x="7" y="6"/>
                    <a:pt x="7" y="6"/>
                  </a:cubicBezTo>
                  <a:cubicBezTo>
                    <a:pt x="8" y="6"/>
                    <a:pt x="8" y="6"/>
                    <a:pt x="8" y="6"/>
                  </a:cubicBezTo>
                  <a:cubicBezTo>
                    <a:pt x="6" y="7"/>
                    <a:pt x="6" y="7"/>
                    <a:pt x="6" y="7"/>
                  </a:cubicBezTo>
                  <a:cubicBezTo>
                    <a:pt x="9" y="7"/>
                    <a:pt x="9" y="7"/>
                    <a:pt x="9" y="7"/>
                  </a:cubicBezTo>
                  <a:cubicBezTo>
                    <a:pt x="9" y="7"/>
                    <a:pt x="8" y="6"/>
                    <a:pt x="8" y="6"/>
                  </a:cubicBezTo>
                  <a:cubicBezTo>
                    <a:pt x="6" y="7"/>
                    <a:pt x="6" y="7"/>
                    <a:pt x="6" y="7"/>
                  </a:cubicBezTo>
                  <a:cubicBezTo>
                    <a:pt x="9" y="7"/>
                    <a:pt x="9" y="7"/>
                    <a:pt x="9" y="7"/>
                  </a:cubicBezTo>
                  <a:cubicBezTo>
                    <a:pt x="9" y="7"/>
                    <a:pt x="9" y="7"/>
                    <a:pt x="9" y="7"/>
                  </a:cubicBezTo>
                  <a:lnTo>
                    <a:pt x="4" y="7"/>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6" name="Freeform 309"/>
            <p:cNvSpPr>
              <a:spLocks/>
            </p:cNvSpPr>
            <p:nvPr/>
          </p:nvSpPr>
          <p:spPr bwMode="auto">
            <a:xfrm>
              <a:off x="6386882" y="1045550"/>
              <a:ext cx="35412" cy="41851"/>
            </a:xfrm>
            <a:custGeom>
              <a:avLst/>
              <a:gdLst>
                <a:gd name="T0" fmla="*/ 15 w 16"/>
                <a:gd name="T1" fmla="*/ 16 h 19"/>
                <a:gd name="T2" fmla="*/ 10 w 16"/>
                <a:gd name="T3" fmla="*/ 3 h 19"/>
                <a:gd name="T4" fmla="*/ 4 w 16"/>
                <a:gd name="T5" fmla="*/ 3 h 19"/>
                <a:gd name="T6" fmla="*/ 10 w 16"/>
                <a:gd name="T7" fmla="*/ 19 h 19"/>
                <a:gd name="T8" fmla="*/ 14 w 16"/>
                <a:gd name="T9" fmla="*/ 18 h 19"/>
                <a:gd name="T10" fmla="*/ 15 w 16"/>
                <a:gd name="T11" fmla="*/ 16 h 19"/>
              </a:gdLst>
              <a:ahLst/>
              <a:cxnLst>
                <a:cxn ang="0">
                  <a:pos x="T0" y="T1"/>
                </a:cxn>
                <a:cxn ang="0">
                  <a:pos x="T2" y="T3"/>
                </a:cxn>
                <a:cxn ang="0">
                  <a:pos x="T4" y="T5"/>
                </a:cxn>
                <a:cxn ang="0">
                  <a:pos x="T6" y="T7"/>
                </a:cxn>
                <a:cxn ang="0">
                  <a:pos x="T8" y="T9"/>
                </a:cxn>
                <a:cxn ang="0">
                  <a:pos x="T10" y="T11"/>
                </a:cxn>
              </a:cxnLst>
              <a:rect l="0" t="0" r="r" b="b"/>
              <a:pathLst>
                <a:path w="16" h="19">
                  <a:moveTo>
                    <a:pt x="15" y="16"/>
                  </a:moveTo>
                  <a:cubicBezTo>
                    <a:pt x="9" y="13"/>
                    <a:pt x="7" y="8"/>
                    <a:pt x="10" y="3"/>
                  </a:cubicBezTo>
                  <a:cubicBezTo>
                    <a:pt x="11" y="0"/>
                    <a:pt x="5" y="1"/>
                    <a:pt x="4" y="3"/>
                  </a:cubicBezTo>
                  <a:cubicBezTo>
                    <a:pt x="0" y="9"/>
                    <a:pt x="3" y="16"/>
                    <a:pt x="10" y="19"/>
                  </a:cubicBezTo>
                  <a:cubicBezTo>
                    <a:pt x="11" y="19"/>
                    <a:pt x="13" y="19"/>
                    <a:pt x="14" y="18"/>
                  </a:cubicBezTo>
                  <a:cubicBezTo>
                    <a:pt x="15" y="18"/>
                    <a:pt x="16" y="16"/>
                    <a:pt x="15" y="1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7" name="Freeform 310"/>
            <p:cNvSpPr>
              <a:spLocks/>
            </p:cNvSpPr>
            <p:nvPr/>
          </p:nvSpPr>
          <p:spPr bwMode="auto">
            <a:xfrm>
              <a:off x="6399760" y="1039111"/>
              <a:ext cx="53118" cy="33803"/>
            </a:xfrm>
            <a:custGeom>
              <a:avLst/>
              <a:gdLst>
                <a:gd name="T0" fmla="*/ 22 w 24"/>
                <a:gd name="T1" fmla="*/ 0 h 15"/>
                <a:gd name="T2" fmla="*/ 13 w 24"/>
                <a:gd name="T3" fmla="*/ 4 h 15"/>
                <a:gd name="T4" fmla="*/ 12 w 24"/>
                <a:gd name="T5" fmla="*/ 5 h 15"/>
                <a:gd name="T6" fmla="*/ 14 w 24"/>
                <a:gd name="T7" fmla="*/ 7 h 15"/>
                <a:gd name="T8" fmla="*/ 16 w 24"/>
                <a:gd name="T9" fmla="*/ 5 h 15"/>
                <a:gd name="T10" fmla="*/ 8 w 24"/>
                <a:gd name="T11" fmla="*/ 4 h 15"/>
                <a:gd name="T12" fmla="*/ 5 w 24"/>
                <a:gd name="T13" fmla="*/ 6 h 15"/>
                <a:gd name="T14" fmla="*/ 9 w 24"/>
                <a:gd name="T15" fmla="*/ 10 h 15"/>
                <a:gd name="T16" fmla="*/ 12 w 24"/>
                <a:gd name="T17" fmla="*/ 9 h 15"/>
                <a:gd name="T18" fmla="*/ 3 w 24"/>
                <a:gd name="T19" fmla="*/ 7 h 15"/>
                <a:gd name="T20" fmla="*/ 1 w 24"/>
                <a:gd name="T21" fmla="*/ 8 h 15"/>
                <a:gd name="T22" fmla="*/ 6 w 24"/>
                <a:gd name="T23" fmla="*/ 14 h 15"/>
                <a:gd name="T24" fmla="*/ 9 w 24"/>
                <a:gd name="T25" fmla="*/ 14 h 15"/>
                <a:gd name="T26" fmla="*/ 12 w 24"/>
                <a:gd name="T27" fmla="*/ 9 h 15"/>
                <a:gd name="T28" fmla="*/ 9 w 24"/>
                <a:gd name="T29" fmla="*/ 9 h 15"/>
                <a:gd name="T30" fmla="*/ 7 w 24"/>
                <a:gd name="T31" fmla="*/ 13 h 15"/>
                <a:gd name="T32" fmla="*/ 10 w 24"/>
                <a:gd name="T33" fmla="*/ 13 h 15"/>
                <a:gd name="T34" fmla="*/ 17 w 24"/>
                <a:gd name="T35" fmla="*/ 8 h 15"/>
                <a:gd name="T36" fmla="*/ 15 w 24"/>
                <a:gd name="T37" fmla="*/ 7 h 15"/>
                <a:gd name="T38" fmla="*/ 7 w 24"/>
                <a:gd name="T39" fmla="*/ 13 h 15"/>
                <a:gd name="T40" fmla="*/ 10 w 24"/>
                <a:gd name="T41" fmla="*/ 13 h 15"/>
                <a:gd name="T42" fmla="*/ 12 w 24"/>
                <a:gd name="T43" fmla="*/ 9 h 15"/>
                <a:gd name="T44" fmla="*/ 9 w 24"/>
                <a:gd name="T45" fmla="*/ 9 h 15"/>
                <a:gd name="T46" fmla="*/ 6 w 24"/>
                <a:gd name="T47" fmla="*/ 14 h 15"/>
                <a:gd name="T48" fmla="*/ 9 w 24"/>
                <a:gd name="T49" fmla="*/ 13 h 15"/>
                <a:gd name="T50" fmla="*/ 4 w 24"/>
                <a:gd name="T51" fmla="*/ 7 h 15"/>
                <a:gd name="T52" fmla="*/ 1 w 24"/>
                <a:gd name="T53" fmla="*/ 8 h 15"/>
                <a:gd name="T54" fmla="*/ 9 w 24"/>
                <a:gd name="T55" fmla="*/ 10 h 15"/>
                <a:gd name="T56" fmla="*/ 12 w 24"/>
                <a:gd name="T57" fmla="*/ 9 h 15"/>
                <a:gd name="T58" fmla="*/ 8 w 24"/>
                <a:gd name="T59" fmla="*/ 5 h 15"/>
                <a:gd name="T60" fmla="*/ 6 w 24"/>
                <a:gd name="T61" fmla="*/ 6 h 15"/>
                <a:gd name="T62" fmla="*/ 14 w 24"/>
                <a:gd name="T63" fmla="*/ 7 h 15"/>
                <a:gd name="T64" fmla="*/ 16 w 24"/>
                <a:gd name="T65" fmla="*/ 6 h 15"/>
                <a:gd name="T66" fmla="*/ 15 w 24"/>
                <a:gd name="T67" fmla="*/ 4 h 15"/>
                <a:gd name="T68" fmla="*/ 14 w 24"/>
                <a:gd name="T69" fmla="*/ 5 h 15"/>
                <a:gd name="T70" fmla="*/ 23 w 24"/>
                <a:gd name="T71" fmla="*/ 1 h 15"/>
                <a:gd name="T72" fmla="*/ 22 w 24"/>
                <a:gd name="T7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15">
                  <a:moveTo>
                    <a:pt x="22" y="0"/>
                  </a:moveTo>
                  <a:cubicBezTo>
                    <a:pt x="19" y="1"/>
                    <a:pt x="16" y="3"/>
                    <a:pt x="13" y="4"/>
                  </a:cubicBezTo>
                  <a:cubicBezTo>
                    <a:pt x="13" y="4"/>
                    <a:pt x="12" y="5"/>
                    <a:pt x="12" y="5"/>
                  </a:cubicBezTo>
                  <a:cubicBezTo>
                    <a:pt x="13" y="6"/>
                    <a:pt x="13" y="6"/>
                    <a:pt x="14" y="7"/>
                  </a:cubicBezTo>
                  <a:cubicBezTo>
                    <a:pt x="14" y="6"/>
                    <a:pt x="15" y="6"/>
                    <a:pt x="16" y="5"/>
                  </a:cubicBezTo>
                  <a:cubicBezTo>
                    <a:pt x="13" y="5"/>
                    <a:pt x="11" y="5"/>
                    <a:pt x="8" y="4"/>
                  </a:cubicBezTo>
                  <a:cubicBezTo>
                    <a:pt x="7" y="4"/>
                    <a:pt x="5" y="5"/>
                    <a:pt x="5" y="6"/>
                  </a:cubicBezTo>
                  <a:cubicBezTo>
                    <a:pt x="7" y="7"/>
                    <a:pt x="8" y="9"/>
                    <a:pt x="9" y="10"/>
                  </a:cubicBezTo>
                  <a:cubicBezTo>
                    <a:pt x="10" y="9"/>
                    <a:pt x="11" y="9"/>
                    <a:pt x="12" y="9"/>
                  </a:cubicBezTo>
                  <a:cubicBezTo>
                    <a:pt x="9" y="7"/>
                    <a:pt x="6" y="8"/>
                    <a:pt x="3" y="7"/>
                  </a:cubicBezTo>
                  <a:cubicBezTo>
                    <a:pt x="3" y="7"/>
                    <a:pt x="0" y="7"/>
                    <a:pt x="1" y="8"/>
                  </a:cubicBezTo>
                  <a:cubicBezTo>
                    <a:pt x="2" y="10"/>
                    <a:pt x="4" y="12"/>
                    <a:pt x="6" y="14"/>
                  </a:cubicBezTo>
                  <a:cubicBezTo>
                    <a:pt x="7" y="15"/>
                    <a:pt x="9" y="15"/>
                    <a:pt x="9" y="14"/>
                  </a:cubicBezTo>
                  <a:cubicBezTo>
                    <a:pt x="10" y="12"/>
                    <a:pt x="11" y="11"/>
                    <a:pt x="12" y="9"/>
                  </a:cubicBezTo>
                  <a:cubicBezTo>
                    <a:pt x="13" y="8"/>
                    <a:pt x="10" y="9"/>
                    <a:pt x="9" y="9"/>
                  </a:cubicBezTo>
                  <a:cubicBezTo>
                    <a:pt x="8" y="11"/>
                    <a:pt x="8" y="12"/>
                    <a:pt x="7" y="13"/>
                  </a:cubicBezTo>
                  <a:cubicBezTo>
                    <a:pt x="7" y="14"/>
                    <a:pt x="9" y="14"/>
                    <a:pt x="10" y="13"/>
                  </a:cubicBezTo>
                  <a:cubicBezTo>
                    <a:pt x="12" y="12"/>
                    <a:pt x="15" y="10"/>
                    <a:pt x="17" y="8"/>
                  </a:cubicBezTo>
                  <a:cubicBezTo>
                    <a:pt x="19" y="7"/>
                    <a:pt x="16" y="7"/>
                    <a:pt x="15" y="7"/>
                  </a:cubicBezTo>
                  <a:cubicBezTo>
                    <a:pt x="12" y="9"/>
                    <a:pt x="10" y="11"/>
                    <a:pt x="7" y="13"/>
                  </a:cubicBezTo>
                  <a:cubicBezTo>
                    <a:pt x="8" y="13"/>
                    <a:pt x="9" y="13"/>
                    <a:pt x="10" y="13"/>
                  </a:cubicBezTo>
                  <a:cubicBezTo>
                    <a:pt x="11" y="12"/>
                    <a:pt x="11" y="10"/>
                    <a:pt x="12" y="9"/>
                  </a:cubicBezTo>
                  <a:cubicBezTo>
                    <a:pt x="11" y="9"/>
                    <a:pt x="10" y="9"/>
                    <a:pt x="9" y="9"/>
                  </a:cubicBezTo>
                  <a:cubicBezTo>
                    <a:pt x="8" y="11"/>
                    <a:pt x="7" y="12"/>
                    <a:pt x="6" y="14"/>
                  </a:cubicBezTo>
                  <a:cubicBezTo>
                    <a:pt x="7" y="14"/>
                    <a:pt x="8" y="13"/>
                    <a:pt x="9" y="13"/>
                  </a:cubicBezTo>
                  <a:cubicBezTo>
                    <a:pt x="7" y="11"/>
                    <a:pt x="5" y="10"/>
                    <a:pt x="4" y="7"/>
                  </a:cubicBezTo>
                  <a:cubicBezTo>
                    <a:pt x="3" y="7"/>
                    <a:pt x="2" y="8"/>
                    <a:pt x="1" y="8"/>
                  </a:cubicBezTo>
                  <a:cubicBezTo>
                    <a:pt x="4" y="9"/>
                    <a:pt x="7" y="9"/>
                    <a:pt x="9" y="10"/>
                  </a:cubicBezTo>
                  <a:cubicBezTo>
                    <a:pt x="10" y="10"/>
                    <a:pt x="13" y="9"/>
                    <a:pt x="12" y="9"/>
                  </a:cubicBezTo>
                  <a:cubicBezTo>
                    <a:pt x="10" y="8"/>
                    <a:pt x="9" y="6"/>
                    <a:pt x="8" y="5"/>
                  </a:cubicBezTo>
                  <a:cubicBezTo>
                    <a:pt x="7" y="5"/>
                    <a:pt x="6" y="5"/>
                    <a:pt x="6" y="6"/>
                  </a:cubicBezTo>
                  <a:cubicBezTo>
                    <a:pt x="8" y="7"/>
                    <a:pt x="11" y="6"/>
                    <a:pt x="14" y="7"/>
                  </a:cubicBezTo>
                  <a:cubicBezTo>
                    <a:pt x="15" y="7"/>
                    <a:pt x="17" y="6"/>
                    <a:pt x="16" y="6"/>
                  </a:cubicBezTo>
                  <a:cubicBezTo>
                    <a:pt x="16" y="5"/>
                    <a:pt x="16" y="5"/>
                    <a:pt x="15" y="4"/>
                  </a:cubicBezTo>
                  <a:cubicBezTo>
                    <a:pt x="15" y="4"/>
                    <a:pt x="15" y="5"/>
                    <a:pt x="14" y="5"/>
                  </a:cubicBezTo>
                  <a:cubicBezTo>
                    <a:pt x="17" y="4"/>
                    <a:pt x="19" y="2"/>
                    <a:pt x="23" y="1"/>
                  </a:cubicBezTo>
                  <a:cubicBezTo>
                    <a:pt x="24" y="1"/>
                    <a:pt x="24" y="0"/>
                    <a:pt x="22" y="0"/>
                  </a:cubicBezTo>
                  <a:close/>
                </a:path>
              </a:pathLst>
            </a:custGeom>
            <a:solidFill>
              <a:srgbClr val="E851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8" name="Freeform 311"/>
            <p:cNvSpPr>
              <a:spLocks/>
            </p:cNvSpPr>
            <p:nvPr/>
          </p:nvSpPr>
          <p:spPr bwMode="auto">
            <a:xfrm>
              <a:off x="5316465" y="1093839"/>
              <a:ext cx="1009251" cy="602010"/>
            </a:xfrm>
            <a:custGeom>
              <a:avLst/>
              <a:gdLst>
                <a:gd name="T0" fmla="*/ 461 w 461"/>
                <a:gd name="T1" fmla="*/ 44 h 275"/>
                <a:gd name="T2" fmla="*/ 429 w 461"/>
                <a:gd name="T3" fmla="*/ 2 h 275"/>
                <a:gd name="T4" fmla="*/ 427 w 461"/>
                <a:gd name="T5" fmla="*/ 0 h 275"/>
                <a:gd name="T6" fmla="*/ 80 w 461"/>
                <a:gd name="T7" fmla="*/ 190 h 275"/>
                <a:gd name="T8" fmla="*/ 8 w 461"/>
                <a:gd name="T9" fmla="*/ 224 h 275"/>
                <a:gd name="T10" fmla="*/ 12 w 461"/>
                <a:gd name="T11" fmla="*/ 257 h 275"/>
                <a:gd name="T12" fmla="*/ 42 w 461"/>
                <a:gd name="T13" fmla="*/ 270 h 275"/>
                <a:gd name="T14" fmla="*/ 113 w 461"/>
                <a:gd name="T15" fmla="*/ 236 h 275"/>
                <a:gd name="T16" fmla="*/ 460 w 461"/>
                <a:gd name="T17" fmla="*/ 45 h 275"/>
                <a:gd name="T18" fmla="*/ 461 w 461"/>
                <a:gd name="T19" fmla="*/ 4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275">
                  <a:moveTo>
                    <a:pt x="461" y="44"/>
                  </a:moveTo>
                  <a:cubicBezTo>
                    <a:pt x="443" y="30"/>
                    <a:pt x="433" y="23"/>
                    <a:pt x="429" y="2"/>
                  </a:cubicBezTo>
                  <a:cubicBezTo>
                    <a:pt x="427" y="0"/>
                    <a:pt x="427" y="0"/>
                    <a:pt x="427" y="0"/>
                  </a:cubicBezTo>
                  <a:cubicBezTo>
                    <a:pt x="323" y="76"/>
                    <a:pt x="193" y="126"/>
                    <a:pt x="80" y="190"/>
                  </a:cubicBezTo>
                  <a:cubicBezTo>
                    <a:pt x="58" y="202"/>
                    <a:pt x="32" y="215"/>
                    <a:pt x="8" y="224"/>
                  </a:cubicBezTo>
                  <a:cubicBezTo>
                    <a:pt x="8" y="224"/>
                    <a:pt x="0" y="238"/>
                    <a:pt x="12" y="257"/>
                  </a:cubicBezTo>
                  <a:cubicBezTo>
                    <a:pt x="24" y="275"/>
                    <a:pt x="42" y="270"/>
                    <a:pt x="42" y="270"/>
                  </a:cubicBezTo>
                  <a:cubicBezTo>
                    <a:pt x="65" y="261"/>
                    <a:pt x="91" y="248"/>
                    <a:pt x="113" y="236"/>
                  </a:cubicBezTo>
                  <a:cubicBezTo>
                    <a:pt x="226" y="172"/>
                    <a:pt x="356" y="121"/>
                    <a:pt x="460" y="45"/>
                  </a:cubicBezTo>
                  <a:cubicBezTo>
                    <a:pt x="461" y="44"/>
                    <a:pt x="461" y="44"/>
                    <a:pt x="461" y="44"/>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9" name="Freeform 312"/>
            <p:cNvSpPr>
              <a:spLocks/>
            </p:cNvSpPr>
            <p:nvPr/>
          </p:nvSpPr>
          <p:spPr bwMode="auto">
            <a:xfrm>
              <a:off x="5311635" y="1087401"/>
              <a:ext cx="1026958" cy="630983"/>
            </a:xfrm>
            <a:custGeom>
              <a:avLst/>
              <a:gdLst>
                <a:gd name="T0" fmla="*/ 466 w 469"/>
                <a:gd name="T1" fmla="*/ 45 h 288"/>
                <a:gd name="T2" fmla="*/ 442 w 469"/>
                <a:gd name="T3" fmla="*/ 22 h 288"/>
                <a:gd name="T4" fmla="*/ 432 w 469"/>
                <a:gd name="T5" fmla="*/ 1 h 288"/>
                <a:gd name="T6" fmla="*/ 426 w 469"/>
                <a:gd name="T7" fmla="*/ 1 h 288"/>
                <a:gd name="T8" fmla="*/ 166 w 469"/>
                <a:gd name="T9" fmla="*/ 146 h 288"/>
                <a:gd name="T10" fmla="*/ 35 w 469"/>
                <a:gd name="T11" fmla="*/ 214 h 288"/>
                <a:gd name="T12" fmla="*/ 6 w 469"/>
                <a:gd name="T13" fmla="*/ 230 h 288"/>
                <a:gd name="T14" fmla="*/ 18 w 469"/>
                <a:gd name="T15" fmla="*/ 270 h 288"/>
                <a:gd name="T16" fmla="*/ 91 w 469"/>
                <a:gd name="T17" fmla="*/ 254 h 288"/>
                <a:gd name="T18" fmla="*/ 221 w 469"/>
                <a:gd name="T19" fmla="*/ 186 h 288"/>
                <a:gd name="T20" fmla="*/ 352 w 469"/>
                <a:gd name="T21" fmla="*/ 119 h 288"/>
                <a:gd name="T22" fmla="*/ 413 w 469"/>
                <a:gd name="T23" fmla="*/ 84 h 288"/>
                <a:gd name="T24" fmla="*/ 466 w 469"/>
                <a:gd name="T25" fmla="*/ 48 h 288"/>
                <a:gd name="T26" fmla="*/ 460 w 469"/>
                <a:gd name="T27" fmla="*/ 46 h 288"/>
                <a:gd name="T28" fmla="*/ 408 w 469"/>
                <a:gd name="T29" fmla="*/ 81 h 288"/>
                <a:gd name="T30" fmla="*/ 354 w 469"/>
                <a:gd name="T31" fmla="*/ 112 h 288"/>
                <a:gd name="T32" fmla="*/ 236 w 469"/>
                <a:gd name="T33" fmla="*/ 173 h 288"/>
                <a:gd name="T34" fmla="*/ 130 w 469"/>
                <a:gd name="T35" fmla="*/ 227 h 288"/>
                <a:gd name="T36" fmla="*/ 68 w 469"/>
                <a:gd name="T37" fmla="*/ 260 h 288"/>
                <a:gd name="T38" fmla="*/ 42 w 469"/>
                <a:gd name="T39" fmla="*/ 271 h 288"/>
                <a:gd name="T40" fmla="*/ 13 w 469"/>
                <a:gd name="T41" fmla="*/ 247 h 288"/>
                <a:gd name="T42" fmla="*/ 45 w 469"/>
                <a:gd name="T43" fmla="*/ 215 h 288"/>
                <a:gd name="T44" fmla="*/ 96 w 469"/>
                <a:gd name="T45" fmla="*/ 188 h 288"/>
                <a:gd name="T46" fmla="*/ 213 w 469"/>
                <a:gd name="T47" fmla="*/ 128 h 288"/>
                <a:gd name="T48" fmla="*/ 431 w 469"/>
                <a:gd name="T49" fmla="*/ 4 h 288"/>
                <a:gd name="T50" fmla="*/ 425 w 469"/>
                <a:gd name="T51" fmla="*/ 4 h 288"/>
                <a:gd name="T52" fmla="*/ 437 w 469"/>
                <a:gd name="T53" fmla="*/ 29 h 288"/>
                <a:gd name="T54" fmla="*/ 460 w 469"/>
                <a:gd name="T55" fmla="*/ 49 h 288"/>
                <a:gd name="T56" fmla="*/ 466 w 469"/>
                <a:gd name="T57" fmla="*/ 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288">
                  <a:moveTo>
                    <a:pt x="466" y="45"/>
                  </a:moveTo>
                  <a:cubicBezTo>
                    <a:pt x="457" y="38"/>
                    <a:pt x="448" y="31"/>
                    <a:pt x="442" y="22"/>
                  </a:cubicBezTo>
                  <a:cubicBezTo>
                    <a:pt x="437" y="15"/>
                    <a:pt x="438" y="7"/>
                    <a:pt x="432" y="1"/>
                  </a:cubicBezTo>
                  <a:cubicBezTo>
                    <a:pt x="431" y="0"/>
                    <a:pt x="428" y="0"/>
                    <a:pt x="426" y="1"/>
                  </a:cubicBezTo>
                  <a:cubicBezTo>
                    <a:pt x="345" y="60"/>
                    <a:pt x="255" y="102"/>
                    <a:pt x="166" y="146"/>
                  </a:cubicBezTo>
                  <a:cubicBezTo>
                    <a:pt x="122" y="168"/>
                    <a:pt x="80" y="193"/>
                    <a:pt x="35" y="214"/>
                  </a:cubicBezTo>
                  <a:cubicBezTo>
                    <a:pt x="27" y="218"/>
                    <a:pt x="9" y="221"/>
                    <a:pt x="6" y="230"/>
                  </a:cubicBezTo>
                  <a:cubicBezTo>
                    <a:pt x="0" y="245"/>
                    <a:pt x="7" y="259"/>
                    <a:pt x="18" y="270"/>
                  </a:cubicBezTo>
                  <a:cubicBezTo>
                    <a:pt x="38" y="288"/>
                    <a:pt x="74" y="262"/>
                    <a:pt x="91" y="254"/>
                  </a:cubicBezTo>
                  <a:cubicBezTo>
                    <a:pt x="135" y="232"/>
                    <a:pt x="177" y="208"/>
                    <a:pt x="221" y="186"/>
                  </a:cubicBezTo>
                  <a:cubicBezTo>
                    <a:pt x="265" y="164"/>
                    <a:pt x="309" y="142"/>
                    <a:pt x="352" y="119"/>
                  </a:cubicBezTo>
                  <a:cubicBezTo>
                    <a:pt x="373" y="108"/>
                    <a:pt x="393" y="96"/>
                    <a:pt x="413" y="84"/>
                  </a:cubicBezTo>
                  <a:cubicBezTo>
                    <a:pt x="431" y="73"/>
                    <a:pt x="451" y="62"/>
                    <a:pt x="466" y="48"/>
                  </a:cubicBezTo>
                  <a:cubicBezTo>
                    <a:pt x="469" y="45"/>
                    <a:pt x="462" y="44"/>
                    <a:pt x="460" y="46"/>
                  </a:cubicBezTo>
                  <a:cubicBezTo>
                    <a:pt x="445" y="60"/>
                    <a:pt x="425" y="71"/>
                    <a:pt x="408" y="81"/>
                  </a:cubicBezTo>
                  <a:cubicBezTo>
                    <a:pt x="391" y="92"/>
                    <a:pt x="373" y="102"/>
                    <a:pt x="354" y="112"/>
                  </a:cubicBezTo>
                  <a:cubicBezTo>
                    <a:pt x="316" y="134"/>
                    <a:pt x="276" y="153"/>
                    <a:pt x="236" y="173"/>
                  </a:cubicBezTo>
                  <a:cubicBezTo>
                    <a:pt x="201" y="191"/>
                    <a:pt x="165" y="208"/>
                    <a:pt x="130" y="227"/>
                  </a:cubicBezTo>
                  <a:cubicBezTo>
                    <a:pt x="110" y="239"/>
                    <a:pt x="89" y="250"/>
                    <a:pt x="68" y="260"/>
                  </a:cubicBezTo>
                  <a:cubicBezTo>
                    <a:pt x="60" y="263"/>
                    <a:pt x="51" y="268"/>
                    <a:pt x="42" y="271"/>
                  </a:cubicBezTo>
                  <a:cubicBezTo>
                    <a:pt x="27" y="275"/>
                    <a:pt x="17" y="259"/>
                    <a:pt x="13" y="247"/>
                  </a:cubicBezTo>
                  <a:cubicBezTo>
                    <a:pt x="5" y="225"/>
                    <a:pt x="30" y="222"/>
                    <a:pt x="45" y="215"/>
                  </a:cubicBezTo>
                  <a:cubicBezTo>
                    <a:pt x="62" y="207"/>
                    <a:pt x="79" y="197"/>
                    <a:pt x="96" y="188"/>
                  </a:cubicBezTo>
                  <a:cubicBezTo>
                    <a:pt x="134" y="167"/>
                    <a:pt x="174" y="147"/>
                    <a:pt x="213" y="128"/>
                  </a:cubicBezTo>
                  <a:cubicBezTo>
                    <a:pt x="288" y="91"/>
                    <a:pt x="363" y="53"/>
                    <a:pt x="431" y="4"/>
                  </a:cubicBezTo>
                  <a:cubicBezTo>
                    <a:pt x="429" y="4"/>
                    <a:pt x="427" y="4"/>
                    <a:pt x="425" y="4"/>
                  </a:cubicBezTo>
                  <a:cubicBezTo>
                    <a:pt x="431" y="10"/>
                    <a:pt x="432" y="22"/>
                    <a:pt x="437" y="29"/>
                  </a:cubicBezTo>
                  <a:cubicBezTo>
                    <a:pt x="443" y="37"/>
                    <a:pt x="452" y="43"/>
                    <a:pt x="460" y="49"/>
                  </a:cubicBezTo>
                  <a:cubicBezTo>
                    <a:pt x="462" y="51"/>
                    <a:pt x="469" y="48"/>
                    <a:pt x="466" y="45"/>
                  </a:cubicBezTo>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0" name="Freeform 313"/>
            <p:cNvSpPr>
              <a:spLocks/>
            </p:cNvSpPr>
            <p:nvPr/>
          </p:nvSpPr>
          <p:spPr bwMode="auto">
            <a:xfrm>
              <a:off x="6245233" y="1027844"/>
              <a:ext cx="231790" cy="167404"/>
            </a:xfrm>
            <a:custGeom>
              <a:avLst/>
              <a:gdLst>
                <a:gd name="T0" fmla="*/ 4 w 106"/>
                <a:gd name="T1" fmla="*/ 31 h 76"/>
                <a:gd name="T2" fmla="*/ 91 w 106"/>
                <a:gd name="T3" fmla="*/ 8 h 76"/>
                <a:gd name="T4" fmla="*/ 85 w 106"/>
                <a:gd name="T5" fmla="*/ 16 h 76"/>
                <a:gd name="T6" fmla="*/ 65 w 106"/>
                <a:gd name="T7" fmla="*/ 36 h 76"/>
                <a:gd name="T8" fmla="*/ 34 w 106"/>
                <a:gd name="T9" fmla="*/ 73 h 76"/>
                <a:gd name="T10" fmla="*/ 39 w 106"/>
                <a:gd name="T11" fmla="*/ 74 h 76"/>
                <a:gd name="T12" fmla="*/ 104 w 106"/>
                <a:gd name="T13" fmla="*/ 3 h 76"/>
                <a:gd name="T14" fmla="*/ 101 w 106"/>
                <a:gd name="T15" fmla="*/ 0 h 76"/>
                <a:gd name="T16" fmla="*/ 4 w 106"/>
                <a:gd name="T17" fmla="*/ 27 h 76"/>
                <a:gd name="T18" fmla="*/ 4 w 106"/>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31"/>
                  </a:moveTo>
                  <a:cubicBezTo>
                    <a:pt x="34" y="29"/>
                    <a:pt x="62" y="18"/>
                    <a:pt x="91" y="8"/>
                  </a:cubicBezTo>
                  <a:cubicBezTo>
                    <a:pt x="101" y="4"/>
                    <a:pt x="87" y="14"/>
                    <a:pt x="85" y="16"/>
                  </a:cubicBezTo>
                  <a:cubicBezTo>
                    <a:pt x="78" y="22"/>
                    <a:pt x="72" y="29"/>
                    <a:pt x="65" y="36"/>
                  </a:cubicBezTo>
                  <a:cubicBezTo>
                    <a:pt x="54" y="48"/>
                    <a:pt x="44" y="60"/>
                    <a:pt x="34" y="73"/>
                  </a:cubicBezTo>
                  <a:cubicBezTo>
                    <a:pt x="32" y="76"/>
                    <a:pt x="38" y="75"/>
                    <a:pt x="39" y="74"/>
                  </a:cubicBezTo>
                  <a:cubicBezTo>
                    <a:pt x="59" y="48"/>
                    <a:pt x="81" y="25"/>
                    <a:pt x="104" y="3"/>
                  </a:cubicBezTo>
                  <a:cubicBezTo>
                    <a:pt x="106" y="1"/>
                    <a:pt x="103" y="0"/>
                    <a:pt x="101" y="0"/>
                  </a:cubicBezTo>
                  <a:cubicBezTo>
                    <a:pt x="69" y="11"/>
                    <a:pt x="38" y="25"/>
                    <a:pt x="4" y="27"/>
                  </a:cubicBezTo>
                  <a:cubicBezTo>
                    <a:pt x="1" y="27"/>
                    <a:pt x="0" y="31"/>
                    <a:pt x="4" y="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1" name="Freeform 314"/>
            <p:cNvSpPr>
              <a:spLocks/>
            </p:cNvSpPr>
            <p:nvPr/>
          </p:nvSpPr>
          <p:spPr bwMode="auto">
            <a:xfrm>
              <a:off x="5863746"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2" name="Freeform 315"/>
            <p:cNvSpPr>
              <a:spLocks/>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 name="Freeform 316"/>
            <p:cNvSpPr>
              <a:spLocks/>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 name="Freeform 317"/>
            <p:cNvSpPr>
              <a:spLocks/>
            </p:cNvSpPr>
            <p:nvPr/>
          </p:nvSpPr>
          <p:spPr bwMode="auto">
            <a:xfrm>
              <a:off x="5680245" y="1456011"/>
              <a:ext cx="161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 name="Freeform 318"/>
            <p:cNvSpPr>
              <a:spLocks/>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 name="Freeform 319"/>
            <p:cNvSpPr>
              <a:spLocks/>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 name="Freeform 320"/>
            <p:cNvSpPr>
              <a:spLocks/>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 name="Freeform 321"/>
            <p:cNvSpPr>
              <a:spLocks/>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9" name="Freeform 322"/>
            <p:cNvSpPr>
              <a:spLocks/>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0" name="Freeform 323"/>
            <p:cNvSpPr>
              <a:spLocks/>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1" name="Freeform 324"/>
            <p:cNvSpPr>
              <a:spLocks/>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2" name="Freeform 325"/>
            <p:cNvSpPr>
              <a:spLocks/>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3" name="Freeform 326"/>
            <p:cNvSpPr>
              <a:spLocks/>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4" name="Freeform 327"/>
            <p:cNvSpPr>
              <a:spLocks/>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5" name="Freeform 328"/>
            <p:cNvSpPr>
              <a:spLocks/>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6" name="Freeform 329"/>
            <p:cNvSpPr>
              <a:spLocks/>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7" name="Freeform 330"/>
            <p:cNvSpPr>
              <a:spLocks/>
            </p:cNvSpPr>
            <p:nvPr/>
          </p:nvSpPr>
          <p:spPr bwMode="auto">
            <a:xfrm>
              <a:off x="6026320" y="1282169"/>
              <a:ext cx="1610" cy="3219"/>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331"/>
            <p:cNvSpPr>
              <a:spLocks/>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332"/>
            <p:cNvSpPr>
              <a:spLocks/>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333"/>
            <p:cNvSpPr>
              <a:spLocks/>
            </p:cNvSpPr>
            <p:nvPr/>
          </p:nvSpPr>
          <p:spPr bwMode="auto">
            <a:xfrm>
              <a:off x="5887890" y="1346555"/>
              <a:ext cx="161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1" name="Freeform 334"/>
            <p:cNvSpPr>
              <a:spLocks/>
            </p:cNvSpPr>
            <p:nvPr/>
          </p:nvSpPr>
          <p:spPr bwMode="auto">
            <a:xfrm>
              <a:off x="5607811" y="1488204"/>
              <a:ext cx="6439" cy="3219"/>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0" y="1"/>
                    <a:pt x="0" y="1"/>
                    <a:pt x="0" y="1"/>
                  </a:cubicBezTo>
                  <a:cubicBezTo>
                    <a:pt x="2"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335"/>
            <p:cNvSpPr>
              <a:spLocks noEditPoints="1"/>
            </p:cNvSpPr>
            <p:nvPr/>
          </p:nvSpPr>
          <p:spPr bwMode="auto">
            <a:xfrm>
              <a:off x="5607811" y="1295046"/>
              <a:ext cx="384707" cy="193158"/>
            </a:xfrm>
            <a:custGeom>
              <a:avLst/>
              <a:gdLst>
                <a:gd name="T0" fmla="*/ 94 w 176"/>
                <a:gd name="T1" fmla="*/ 41 h 88"/>
                <a:gd name="T2" fmla="*/ 102 w 176"/>
                <a:gd name="T3" fmla="*/ 36 h 88"/>
                <a:gd name="T4" fmla="*/ 155 w 176"/>
                <a:gd name="T5" fmla="*/ 9 h 88"/>
                <a:gd name="T6" fmla="*/ 169 w 176"/>
                <a:gd name="T7" fmla="*/ 6 h 88"/>
                <a:gd name="T8" fmla="*/ 170 w 176"/>
                <a:gd name="T9" fmla="*/ 2 h 88"/>
                <a:gd name="T10" fmla="*/ 169 w 176"/>
                <a:gd name="T11" fmla="*/ 1 h 88"/>
                <a:gd name="T12" fmla="*/ 157 w 176"/>
                <a:gd name="T13" fmla="*/ 6 h 88"/>
                <a:gd name="T14" fmla="*/ 150 w 176"/>
                <a:gd name="T15" fmla="*/ 9 h 88"/>
                <a:gd name="T16" fmla="*/ 145 w 176"/>
                <a:gd name="T17" fmla="*/ 14 h 88"/>
                <a:gd name="T18" fmla="*/ 143 w 176"/>
                <a:gd name="T19" fmla="*/ 14 h 88"/>
                <a:gd name="T20" fmla="*/ 147 w 176"/>
                <a:gd name="T21" fmla="*/ 12 h 88"/>
                <a:gd name="T22" fmla="*/ 155 w 176"/>
                <a:gd name="T23" fmla="*/ 9 h 88"/>
                <a:gd name="T24" fmla="*/ 152 w 176"/>
                <a:gd name="T25" fmla="*/ 13 h 88"/>
                <a:gd name="T26" fmla="*/ 140 w 176"/>
                <a:gd name="T27" fmla="*/ 16 h 88"/>
                <a:gd name="T28" fmla="*/ 133 w 176"/>
                <a:gd name="T29" fmla="*/ 20 h 88"/>
                <a:gd name="T30" fmla="*/ 132 w 176"/>
                <a:gd name="T31" fmla="*/ 19 h 88"/>
                <a:gd name="T32" fmla="*/ 128 w 176"/>
                <a:gd name="T33" fmla="*/ 22 h 88"/>
                <a:gd name="T34" fmla="*/ 129 w 176"/>
                <a:gd name="T35" fmla="*/ 22 h 88"/>
                <a:gd name="T36" fmla="*/ 123 w 176"/>
                <a:gd name="T37" fmla="*/ 26 h 88"/>
                <a:gd name="T38" fmla="*/ 118 w 176"/>
                <a:gd name="T39" fmla="*/ 28 h 88"/>
                <a:gd name="T40" fmla="*/ 114 w 176"/>
                <a:gd name="T41" fmla="*/ 30 h 88"/>
                <a:gd name="T42" fmla="*/ 118 w 176"/>
                <a:gd name="T43" fmla="*/ 26 h 88"/>
                <a:gd name="T44" fmla="*/ 115 w 176"/>
                <a:gd name="T45" fmla="*/ 29 h 88"/>
                <a:gd name="T46" fmla="*/ 112 w 176"/>
                <a:gd name="T47" fmla="*/ 30 h 88"/>
                <a:gd name="T48" fmla="*/ 107 w 176"/>
                <a:gd name="T49" fmla="*/ 34 h 88"/>
                <a:gd name="T50" fmla="*/ 104 w 176"/>
                <a:gd name="T51" fmla="*/ 36 h 88"/>
                <a:gd name="T52" fmla="*/ 91 w 176"/>
                <a:gd name="T53" fmla="*/ 42 h 88"/>
                <a:gd name="T54" fmla="*/ 90 w 176"/>
                <a:gd name="T55" fmla="*/ 41 h 88"/>
                <a:gd name="T56" fmla="*/ 75 w 176"/>
                <a:gd name="T57" fmla="*/ 51 h 88"/>
                <a:gd name="T58" fmla="*/ 69 w 176"/>
                <a:gd name="T59" fmla="*/ 53 h 88"/>
                <a:gd name="T60" fmla="*/ 67 w 176"/>
                <a:gd name="T61" fmla="*/ 54 h 88"/>
                <a:gd name="T62" fmla="*/ 57 w 176"/>
                <a:gd name="T63" fmla="*/ 58 h 88"/>
                <a:gd name="T64" fmla="*/ 53 w 176"/>
                <a:gd name="T65" fmla="*/ 62 h 88"/>
                <a:gd name="T66" fmla="*/ 45 w 176"/>
                <a:gd name="T67" fmla="*/ 65 h 88"/>
                <a:gd name="T68" fmla="*/ 42 w 176"/>
                <a:gd name="T69" fmla="*/ 67 h 88"/>
                <a:gd name="T70" fmla="*/ 27 w 176"/>
                <a:gd name="T71" fmla="*/ 74 h 88"/>
                <a:gd name="T72" fmla="*/ 6 w 176"/>
                <a:gd name="T73" fmla="*/ 85 h 88"/>
                <a:gd name="T74" fmla="*/ 2 w 176"/>
                <a:gd name="T75" fmla="*/ 87 h 88"/>
                <a:gd name="T76" fmla="*/ 2 w 176"/>
                <a:gd name="T77" fmla="*/ 88 h 88"/>
                <a:gd name="T78" fmla="*/ 33 w 176"/>
                <a:gd name="T79" fmla="*/ 72 h 88"/>
                <a:gd name="T80" fmla="*/ 35 w 176"/>
                <a:gd name="T81" fmla="*/ 72 h 88"/>
                <a:gd name="T82" fmla="*/ 49 w 176"/>
                <a:gd name="T83" fmla="*/ 66 h 88"/>
                <a:gd name="T84" fmla="*/ 51 w 176"/>
                <a:gd name="T85" fmla="*/ 65 h 88"/>
                <a:gd name="T86" fmla="*/ 77 w 176"/>
                <a:gd name="T87" fmla="*/ 52 h 88"/>
                <a:gd name="T88" fmla="*/ 87 w 176"/>
                <a:gd name="T89" fmla="*/ 47 h 88"/>
                <a:gd name="T90" fmla="*/ 102 w 176"/>
                <a:gd name="T91" fmla="*/ 41 h 88"/>
                <a:gd name="T92" fmla="*/ 118 w 176"/>
                <a:gd name="T93" fmla="*/ 31 h 88"/>
                <a:gd name="T94" fmla="*/ 123 w 176"/>
                <a:gd name="T95" fmla="*/ 28 h 88"/>
                <a:gd name="T96" fmla="*/ 124 w 176"/>
                <a:gd name="T97" fmla="*/ 29 h 88"/>
                <a:gd name="T98" fmla="*/ 135 w 176"/>
                <a:gd name="T99" fmla="*/ 23 h 88"/>
                <a:gd name="T100" fmla="*/ 142 w 176"/>
                <a:gd name="T101" fmla="*/ 19 h 88"/>
                <a:gd name="T102" fmla="*/ 159 w 176"/>
                <a:gd name="T103" fmla="*/ 10 h 88"/>
                <a:gd name="T104" fmla="*/ 169 w 176"/>
                <a:gd name="T105" fmla="*/ 6 h 88"/>
                <a:gd name="T106" fmla="*/ 175 w 176"/>
                <a:gd name="T107" fmla="*/ 1 h 88"/>
                <a:gd name="T108" fmla="*/ 170 w 176"/>
                <a:gd name="T10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88">
                  <a:moveTo>
                    <a:pt x="94" y="41"/>
                  </a:moveTo>
                  <a:cubicBezTo>
                    <a:pt x="94" y="42"/>
                    <a:pt x="93" y="42"/>
                    <a:pt x="93" y="42"/>
                  </a:cubicBezTo>
                  <a:cubicBezTo>
                    <a:pt x="93" y="42"/>
                    <a:pt x="94" y="42"/>
                    <a:pt x="94" y="41"/>
                  </a:cubicBezTo>
                  <a:moveTo>
                    <a:pt x="102" y="36"/>
                  </a:moveTo>
                  <a:cubicBezTo>
                    <a:pt x="103" y="36"/>
                    <a:pt x="103" y="36"/>
                    <a:pt x="103" y="36"/>
                  </a:cubicBezTo>
                  <a:cubicBezTo>
                    <a:pt x="102" y="36"/>
                    <a:pt x="102" y="36"/>
                    <a:pt x="102" y="36"/>
                  </a:cubicBezTo>
                  <a:moveTo>
                    <a:pt x="155" y="9"/>
                  </a:moveTo>
                  <a:cubicBezTo>
                    <a:pt x="155" y="10"/>
                    <a:pt x="155" y="10"/>
                    <a:pt x="154" y="10"/>
                  </a:cubicBezTo>
                  <a:cubicBezTo>
                    <a:pt x="155" y="10"/>
                    <a:pt x="155" y="10"/>
                    <a:pt x="155" y="9"/>
                  </a:cubicBezTo>
                  <a:moveTo>
                    <a:pt x="169" y="6"/>
                  </a:moveTo>
                  <a:cubicBezTo>
                    <a:pt x="169" y="6"/>
                    <a:pt x="169" y="6"/>
                    <a:pt x="169" y="6"/>
                  </a:cubicBezTo>
                  <a:cubicBezTo>
                    <a:pt x="169" y="6"/>
                    <a:pt x="169" y="6"/>
                    <a:pt x="169" y="6"/>
                  </a:cubicBezTo>
                  <a:moveTo>
                    <a:pt x="173" y="0"/>
                  </a:moveTo>
                  <a:cubicBezTo>
                    <a:pt x="171" y="2"/>
                    <a:pt x="171" y="2"/>
                    <a:pt x="171" y="2"/>
                  </a:cubicBezTo>
                  <a:cubicBezTo>
                    <a:pt x="171" y="2"/>
                    <a:pt x="171" y="2"/>
                    <a:pt x="170" y="2"/>
                  </a:cubicBezTo>
                  <a:cubicBezTo>
                    <a:pt x="170" y="2"/>
                    <a:pt x="170" y="1"/>
                    <a:pt x="170" y="1"/>
                  </a:cubicBezTo>
                  <a:cubicBezTo>
                    <a:pt x="170" y="1"/>
                    <a:pt x="170" y="1"/>
                    <a:pt x="170" y="1"/>
                  </a:cubicBezTo>
                  <a:cubicBezTo>
                    <a:pt x="170" y="1"/>
                    <a:pt x="170" y="1"/>
                    <a:pt x="169" y="1"/>
                  </a:cubicBezTo>
                  <a:cubicBezTo>
                    <a:pt x="168" y="3"/>
                    <a:pt x="162" y="4"/>
                    <a:pt x="160" y="5"/>
                  </a:cubicBezTo>
                  <a:cubicBezTo>
                    <a:pt x="161" y="5"/>
                    <a:pt x="161" y="5"/>
                    <a:pt x="161" y="5"/>
                  </a:cubicBezTo>
                  <a:cubicBezTo>
                    <a:pt x="157" y="6"/>
                    <a:pt x="157" y="6"/>
                    <a:pt x="157" y="6"/>
                  </a:cubicBezTo>
                  <a:cubicBezTo>
                    <a:pt x="157" y="6"/>
                    <a:pt x="157" y="6"/>
                    <a:pt x="157" y="6"/>
                  </a:cubicBezTo>
                  <a:cubicBezTo>
                    <a:pt x="157" y="6"/>
                    <a:pt x="157" y="6"/>
                    <a:pt x="157" y="6"/>
                  </a:cubicBezTo>
                  <a:cubicBezTo>
                    <a:pt x="156" y="6"/>
                    <a:pt x="153" y="7"/>
                    <a:pt x="150" y="9"/>
                  </a:cubicBezTo>
                  <a:cubicBezTo>
                    <a:pt x="150" y="10"/>
                    <a:pt x="142" y="13"/>
                    <a:pt x="141" y="15"/>
                  </a:cubicBezTo>
                  <a:cubicBezTo>
                    <a:pt x="142" y="14"/>
                    <a:pt x="143" y="13"/>
                    <a:pt x="144" y="13"/>
                  </a:cubicBezTo>
                  <a:cubicBezTo>
                    <a:pt x="145" y="14"/>
                    <a:pt x="145" y="14"/>
                    <a:pt x="145" y="14"/>
                  </a:cubicBezTo>
                  <a:cubicBezTo>
                    <a:pt x="144" y="14"/>
                    <a:pt x="143" y="14"/>
                    <a:pt x="143" y="14"/>
                  </a:cubicBezTo>
                  <a:cubicBezTo>
                    <a:pt x="143" y="14"/>
                    <a:pt x="143" y="14"/>
                    <a:pt x="143" y="14"/>
                  </a:cubicBezTo>
                  <a:cubicBezTo>
                    <a:pt x="143" y="14"/>
                    <a:pt x="143" y="14"/>
                    <a:pt x="143" y="14"/>
                  </a:cubicBezTo>
                  <a:cubicBezTo>
                    <a:pt x="143" y="14"/>
                    <a:pt x="142" y="14"/>
                    <a:pt x="142" y="15"/>
                  </a:cubicBezTo>
                  <a:cubicBezTo>
                    <a:pt x="142" y="15"/>
                    <a:pt x="142" y="15"/>
                    <a:pt x="142" y="15"/>
                  </a:cubicBezTo>
                  <a:cubicBezTo>
                    <a:pt x="144" y="15"/>
                    <a:pt x="146" y="13"/>
                    <a:pt x="147" y="12"/>
                  </a:cubicBezTo>
                  <a:cubicBezTo>
                    <a:pt x="147" y="13"/>
                    <a:pt x="146" y="14"/>
                    <a:pt x="145" y="14"/>
                  </a:cubicBezTo>
                  <a:cubicBezTo>
                    <a:pt x="149" y="13"/>
                    <a:pt x="152" y="11"/>
                    <a:pt x="154" y="9"/>
                  </a:cubicBezTo>
                  <a:cubicBezTo>
                    <a:pt x="154" y="9"/>
                    <a:pt x="155" y="9"/>
                    <a:pt x="155" y="9"/>
                  </a:cubicBezTo>
                  <a:cubicBezTo>
                    <a:pt x="155" y="9"/>
                    <a:pt x="155" y="9"/>
                    <a:pt x="155" y="9"/>
                  </a:cubicBezTo>
                  <a:cubicBezTo>
                    <a:pt x="157" y="8"/>
                    <a:pt x="157" y="9"/>
                    <a:pt x="159" y="8"/>
                  </a:cubicBezTo>
                  <a:cubicBezTo>
                    <a:pt x="159" y="9"/>
                    <a:pt x="154" y="11"/>
                    <a:pt x="152" y="13"/>
                  </a:cubicBezTo>
                  <a:cubicBezTo>
                    <a:pt x="148" y="14"/>
                    <a:pt x="144" y="17"/>
                    <a:pt x="140" y="19"/>
                  </a:cubicBezTo>
                  <a:cubicBezTo>
                    <a:pt x="139" y="18"/>
                    <a:pt x="141" y="16"/>
                    <a:pt x="140" y="16"/>
                  </a:cubicBezTo>
                  <a:cubicBezTo>
                    <a:pt x="140" y="16"/>
                    <a:pt x="140" y="16"/>
                    <a:pt x="140" y="16"/>
                  </a:cubicBezTo>
                  <a:cubicBezTo>
                    <a:pt x="136" y="18"/>
                    <a:pt x="136" y="19"/>
                    <a:pt x="135" y="20"/>
                  </a:cubicBezTo>
                  <a:cubicBezTo>
                    <a:pt x="134" y="20"/>
                    <a:pt x="134" y="21"/>
                    <a:pt x="133" y="21"/>
                  </a:cubicBezTo>
                  <a:cubicBezTo>
                    <a:pt x="133" y="21"/>
                    <a:pt x="133" y="20"/>
                    <a:pt x="133" y="20"/>
                  </a:cubicBezTo>
                  <a:cubicBezTo>
                    <a:pt x="133" y="20"/>
                    <a:pt x="132" y="20"/>
                    <a:pt x="132" y="20"/>
                  </a:cubicBezTo>
                  <a:cubicBezTo>
                    <a:pt x="132" y="20"/>
                    <a:pt x="131" y="20"/>
                    <a:pt x="129" y="21"/>
                  </a:cubicBezTo>
                  <a:cubicBezTo>
                    <a:pt x="132" y="19"/>
                    <a:pt x="132" y="19"/>
                    <a:pt x="132" y="19"/>
                  </a:cubicBezTo>
                  <a:cubicBezTo>
                    <a:pt x="132" y="19"/>
                    <a:pt x="132" y="19"/>
                    <a:pt x="132" y="19"/>
                  </a:cubicBezTo>
                  <a:cubicBezTo>
                    <a:pt x="129" y="19"/>
                    <a:pt x="130" y="21"/>
                    <a:pt x="128" y="22"/>
                  </a:cubicBezTo>
                  <a:cubicBezTo>
                    <a:pt x="128" y="22"/>
                    <a:pt x="128" y="22"/>
                    <a:pt x="128" y="22"/>
                  </a:cubicBezTo>
                  <a:cubicBezTo>
                    <a:pt x="129" y="22"/>
                    <a:pt x="129" y="21"/>
                    <a:pt x="131" y="21"/>
                  </a:cubicBezTo>
                  <a:cubicBezTo>
                    <a:pt x="131" y="21"/>
                    <a:pt x="129" y="22"/>
                    <a:pt x="129" y="23"/>
                  </a:cubicBezTo>
                  <a:cubicBezTo>
                    <a:pt x="129" y="22"/>
                    <a:pt x="129" y="22"/>
                    <a:pt x="129" y="22"/>
                  </a:cubicBezTo>
                  <a:cubicBezTo>
                    <a:pt x="129" y="23"/>
                    <a:pt x="129" y="24"/>
                    <a:pt x="126" y="25"/>
                  </a:cubicBezTo>
                  <a:cubicBezTo>
                    <a:pt x="126" y="25"/>
                    <a:pt x="126" y="25"/>
                    <a:pt x="126" y="25"/>
                  </a:cubicBezTo>
                  <a:cubicBezTo>
                    <a:pt x="125" y="25"/>
                    <a:pt x="123" y="26"/>
                    <a:pt x="123" y="26"/>
                  </a:cubicBezTo>
                  <a:cubicBezTo>
                    <a:pt x="123" y="25"/>
                    <a:pt x="123" y="25"/>
                    <a:pt x="123" y="25"/>
                  </a:cubicBezTo>
                  <a:cubicBezTo>
                    <a:pt x="121" y="27"/>
                    <a:pt x="119" y="27"/>
                    <a:pt x="118" y="28"/>
                  </a:cubicBezTo>
                  <a:cubicBezTo>
                    <a:pt x="118" y="28"/>
                    <a:pt x="118" y="28"/>
                    <a:pt x="118" y="28"/>
                  </a:cubicBezTo>
                  <a:cubicBezTo>
                    <a:pt x="117" y="29"/>
                    <a:pt x="117" y="30"/>
                    <a:pt x="115" y="31"/>
                  </a:cubicBezTo>
                  <a:cubicBezTo>
                    <a:pt x="115" y="31"/>
                    <a:pt x="116" y="29"/>
                    <a:pt x="115" y="29"/>
                  </a:cubicBezTo>
                  <a:cubicBezTo>
                    <a:pt x="115" y="29"/>
                    <a:pt x="115" y="29"/>
                    <a:pt x="114" y="30"/>
                  </a:cubicBezTo>
                  <a:cubicBezTo>
                    <a:pt x="114" y="29"/>
                    <a:pt x="117" y="28"/>
                    <a:pt x="119" y="27"/>
                  </a:cubicBezTo>
                  <a:cubicBezTo>
                    <a:pt x="118" y="27"/>
                    <a:pt x="118" y="27"/>
                    <a:pt x="117" y="27"/>
                  </a:cubicBezTo>
                  <a:cubicBezTo>
                    <a:pt x="116" y="27"/>
                    <a:pt x="116" y="27"/>
                    <a:pt x="118" y="26"/>
                  </a:cubicBezTo>
                  <a:cubicBezTo>
                    <a:pt x="118" y="26"/>
                    <a:pt x="118" y="26"/>
                    <a:pt x="118" y="26"/>
                  </a:cubicBezTo>
                  <a:cubicBezTo>
                    <a:pt x="117" y="26"/>
                    <a:pt x="116" y="27"/>
                    <a:pt x="114" y="28"/>
                  </a:cubicBezTo>
                  <a:cubicBezTo>
                    <a:pt x="115" y="29"/>
                    <a:pt x="115" y="29"/>
                    <a:pt x="115" y="29"/>
                  </a:cubicBezTo>
                  <a:cubicBezTo>
                    <a:pt x="114" y="28"/>
                    <a:pt x="114" y="28"/>
                    <a:pt x="114" y="28"/>
                  </a:cubicBezTo>
                  <a:cubicBezTo>
                    <a:pt x="113" y="28"/>
                    <a:pt x="109" y="31"/>
                    <a:pt x="110" y="32"/>
                  </a:cubicBezTo>
                  <a:cubicBezTo>
                    <a:pt x="112" y="30"/>
                    <a:pt x="112" y="30"/>
                    <a:pt x="112" y="30"/>
                  </a:cubicBezTo>
                  <a:cubicBezTo>
                    <a:pt x="112" y="30"/>
                    <a:pt x="110" y="32"/>
                    <a:pt x="111" y="33"/>
                  </a:cubicBezTo>
                  <a:cubicBezTo>
                    <a:pt x="111" y="33"/>
                    <a:pt x="110" y="33"/>
                    <a:pt x="110" y="33"/>
                  </a:cubicBezTo>
                  <a:cubicBezTo>
                    <a:pt x="110" y="33"/>
                    <a:pt x="108" y="33"/>
                    <a:pt x="107" y="34"/>
                  </a:cubicBezTo>
                  <a:cubicBezTo>
                    <a:pt x="105" y="35"/>
                    <a:pt x="104" y="36"/>
                    <a:pt x="103" y="36"/>
                  </a:cubicBezTo>
                  <a:cubicBezTo>
                    <a:pt x="103" y="36"/>
                    <a:pt x="103" y="36"/>
                    <a:pt x="103" y="36"/>
                  </a:cubicBezTo>
                  <a:cubicBezTo>
                    <a:pt x="104" y="36"/>
                    <a:pt x="104" y="36"/>
                    <a:pt x="104" y="36"/>
                  </a:cubicBezTo>
                  <a:cubicBezTo>
                    <a:pt x="98" y="39"/>
                    <a:pt x="95" y="42"/>
                    <a:pt x="89" y="45"/>
                  </a:cubicBezTo>
                  <a:cubicBezTo>
                    <a:pt x="91" y="44"/>
                    <a:pt x="91" y="43"/>
                    <a:pt x="93" y="42"/>
                  </a:cubicBezTo>
                  <a:cubicBezTo>
                    <a:pt x="92" y="42"/>
                    <a:pt x="92" y="42"/>
                    <a:pt x="91" y="42"/>
                  </a:cubicBezTo>
                  <a:cubicBezTo>
                    <a:pt x="91" y="42"/>
                    <a:pt x="91" y="42"/>
                    <a:pt x="91" y="42"/>
                  </a:cubicBezTo>
                  <a:cubicBezTo>
                    <a:pt x="91" y="41"/>
                    <a:pt x="91" y="41"/>
                    <a:pt x="90" y="41"/>
                  </a:cubicBezTo>
                  <a:cubicBezTo>
                    <a:pt x="90" y="41"/>
                    <a:pt x="90" y="41"/>
                    <a:pt x="90" y="41"/>
                  </a:cubicBezTo>
                  <a:cubicBezTo>
                    <a:pt x="86" y="42"/>
                    <a:pt x="89" y="43"/>
                    <a:pt x="88" y="44"/>
                  </a:cubicBezTo>
                  <a:cubicBezTo>
                    <a:pt x="90" y="43"/>
                    <a:pt x="90" y="43"/>
                    <a:pt x="90" y="43"/>
                  </a:cubicBezTo>
                  <a:cubicBezTo>
                    <a:pt x="87" y="46"/>
                    <a:pt x="80" y="47"/>
                    <a:pt x="75" y="51"/>
                  </a:cubicBezTo>
                  <a:cubicBezTo>
                    <a:pt x="74" y="51"/>
                    <a:pt x="76" y="50"/>
                    <a:pt x="77" y="50"/>
                  </a:cubicBezTo>
                  <a:cubicBezTo>
                    <a:pt x="74" y="50"/>
                    <a:pt x="74" y="51"/>
                    <a:pt x="73" y="52"/>
                  </a:cubicBezTo>
                  <a:cubicBezTo>
                    <a:pt x="71" y="53"/>
                    <a:pt x="69" y="53"/>
                    <a:pt x="69" y="53"/>
                  </a:cubicBezTo>
                  <a:cubicBezTo>
                    <a:pt x="68" y="53"/>
                    <a:pt x="68" y="53"/>
                    <a:pt x="68" y="53"/>
                  </a:cubicBezTo>
                  <a:cubicBezTo>
                    <a:pt x="65" y="54"/>
                    <a:pt x="69" y="53"/>
                    <a:pt x="68" y="54"/>
                  </a:cubicBezTo>
                  <a:cubicBezTo>
                    <a:pt x="67" y="54"/>
                    <a:pt x="67" y="54"/>
                    <a:pt x="67" y="54"/>
                  </a:cubicBezTo>
                  <a:cubicBezTo>
                    <a:pt x="65" y="57"/>
                    <a:pt x="65" y="57"/>
                    <a:pt x="65" y="57"/>
                  </a:cubicBezTo>
                  <a:cubicBezTo>
                    <a:pt x="62" y="57"/>
                    <a:pt x="60" y="58"/>
                    <a:pt x="58" y="58"/>
                  </a:cubicBezTo>
                  <a:cubicBezTo>
                    <a:pt x="58" y="58"/>
                    <a:pt x="58" y="58"/>
                    <a:pt x="57" y="58"/>
                  </a:cubicBezTo>
                  <a:cubicBezTo>
                    <a:pt x="52" y="61"/>
                    <a:pt x="56" y="61"/>
                    <a:pt x="53" y="64"/>
                  </a:cubicBezTo>
                  <a:cubicBezTo>
                    <a:pt x="52" y="64"/>
                    <a:pt x="52" y="64"/>
                    <a:pt x="52" y="64"/>
                  </a:cubicBezTo>
                  <a:cubicBezTo>
                    <a:pt x="51" y="64"/>
                    <a:pt x="53" y="62"/>
                    <a:pt x="53" y="62"/>
                  </a:cubicBezTo>
                  <a:cubicBezTo>
                    <a:pt x="49" y="64"/>
                    <a:pt x="49" y="64"/>
                    <a:pt x="49" y="64"/>
                  </a:cubicBezTo>
                  <a:cubicBezTo>
                    <a:pt x="50" y="62"/>
                    <a:pt x="53" y="61"/>
                    <a:pt x="52" y="60"/>
                  </a:cubicBezTo>
                  <a:cubicBezTo>
                    <a:pt x="50" y="63"/>
                    <a:pt x="48" y="63"/>
                    <a:pt x="45" y="65"/>
                  </a:cubicBezTo>
                  <a:cubicBezTo>
                    <a:pt x="45" y="65"/>
                    <a:pt x="45" y="65"/>
                    <a:pt x="45" y="65"/>
                  </a:cubicBezTo>
                  <a:cubicBezTo>
                    <a:pt x="44" y="67"/>
                    <a:pt x="39" y="69"/>
                    <a:pt x="37" y="70"/>
                  </a:cubicBezTo>
                  <a:cubicBezTo>
                    <a:pt x="37" y="69"/>
                    <a:pt x="40" y="68"/>
                    <a:pt x="42" y="67"/>
                  </a:cubicBezTo>
                  <a:cubicBezTo>
                    <a:pt x="39" y="67"/>
                    <a:pt x="32" y="71"/>
                    <a:pt x="31" y="73"/>
                  </a:cubicBezTo>
                  <a:cubicBezTo>
                    <a:pt x="30" y="74"/>
                    <a:pt x="28" y="74"/>
                    <a:pt x="27" y="74"/>
                  </a:cubicBezTo>
                  <a:cubicBezTo>
                    <a:pt x="27" y="74"/>
                    <a:pt x="27" y="74"/>
                    <a:pt x="27" y="74"/>
                  </a:cubicBezTo>
                  <a:cubicBezTo>
                    <a:pt x="22" y="76"/>
                    <a:pt x="26" y="76"/>
                    <a:pt x="21" y="78"/>
                  </a:cubicBezTo>
                  <a:cubicBezTo>
                    <a:pt x="21" y="77"/>
                    <a:pt x="21" y="77"/>
                    <a:pt x="21" y="77"/>
                  </a:cubicBezTo>
                  <a:cubicBezTo>
                    <a:pt x="15" y="79"/>
                    <a:pt x="11" y="83"/>
                    <a:pt x="6" y="85"/>
                  </a:cubicBezTo>
                  <a:cubicBezTo>
                    <a:pt x="6" y="86"/>
                    <a:pt x="6" y="86"/>
                    <a:pt x="6" y="86"/>
                  </a:cubicBezTo>
                  <a:cubicBezTo>
                    <a:pt x="5" y="86"/>
                    <a:pt x="3" y="87"/>
                    <a:pt x="2" y="87"/>
                  </a:cubicBezTo>
                  <a:cubicBezTo>
                    <a:pt x="2" y="87"/>
                    <a:pt x="2" y="87"/>
                    <a:pt x="2" y="87"/>
                  </a:cubicBezTo>
                  <a:cubicBezTo>
                    <a:pt x="5" y="85"/>
                    <a:pt x="5" y="85"/>
                    <a:pt x="5" y="85"/>
                  </a:cubicBezTo>
                  <a:cubicBezTo>
                    <a:pt x="2" y="85"/>
                    <a:pt x="2" y="87"/>
                    <a:pt x="0" y="88"/>
                  </a:cubicBezTo>
                  <a:cubicBezTo>
                    <a:pt x="2" y="88"/>
                    <a:pt x="2" y="88"/>
                    <a:pt x="2" y="88"/>
                  </a:cubicBezTo>
                  <a:cubicBezTo>
                    <a:pt x="12" y="82"/>
                    <a:pt x="23" y="79"/>
                    <a:pt x="33" y="73"/>
                  </a:cubicBezTo>
                  <a:cubicBezTo>
                    <a:pt x="33" y="73"/>
                    <a:pt x="33" y="73"/>
                    <a:pt x="33" y="73"/>
                  </a:cubicBezTo>
                  <a:cubicBezTo>
                    <a:pt x="33" y="73"/>
                    <a:pt x="32" y="73"/>
                    <a:pt x="33" y="72"/>
                  </a:cubicBezTo>
                  <a:cubicBezTo>
                    <a:pt x="34" y="72"/>
                    <a:pt x="35" y="71"/>
                    <a:pt x="36" y="71"/>
                  </a:cubicBezTo>
                  <a:cubicBezTo>
                    <a:pt x="36" y="71"/>
                    <a:pt x="36" y="71"/>
                    <a:pt x="36" y="71"/>
                  </a:cubicBezTo>
                  <a:cubicBezTo>
                    <a:pt x="35" y="72"/>
                    <a:pt x="35" y="72"/>
                    <a:pt x="35" y="72"/>
                  </a:cubicBezTo>
                  <a:cubicBezTo>
                    <a:pt x="38" y="70"/>
                    <a:pt x="41" y="70"/>
                    <a:pt x="43" y="69"/>
                  </a:cubicBezTo>
                  <a:cubicBezTo>
                    <a:pt x="43" y="68"/>
                    <a:pt x="49" y="67"/>
                    <a:pt x="47" y="66"/>
                  </a:cubicBezTo>
                  <a:cubicBezTo>
                    <a:pt x="49" y="66"/>
                    <a:pt x="49" y="66"/>
                    <a:pt x="49" y="66"/>
                  </a:cubicBezTo>
                  <a:cubicBezTo>
                    <a:pt x="49" y="65"/>
                    <a:pt x="49" y="65"/>
                    <a:pt x="50" y="64"/>
                  </a:cubicBezTo>
                  <a:cubicBezTo>
                    <a:pt x="50" y="64"/>
                    <a:pt x="51" y="64"/>
                    <a:pt x="51" y="64"/>
                  </a:cubicBezTo>
                  <a:cubicBezTo>
                    <a:pt x="52" y="64"/>
                    <a:pt x="51" y="64"/>
                    <a:pt x="51" y="65"/>
                  </a:cubicBezTo>
                  <a:cubicBezTo>
                    <a:pt x="58" y="62"/>
                    <a:pt x="66" y="57"/>
                    <a:pt x="74" y="53"/>
                  </a:cubicBezTo>
                  <a:cubicBezTo>
                    <a:pt x="72" y="55"/>
                    <a:pt x="72" y="55"/>
                    <a:pt x="72" y="55"/>
                  </a:cubicBezTo>
                  <a:cubicBezTo>
                    <a:pt x="73" y="54"/>
                    <a:pt x="76" y="52"/>
                    <a:pt x="77" y="52"/>
                  </a:cubicBezTo>
                  <a:cubicBezTo>
                    <a:pt x="77" y="52"/>
                    <a:pt x="77" y="52"/>
                    <a:pt x="77" y="53"/>
                  </a:cubicBezTo>
                  <a:cubicBezTo>
                    <a:pt x="80" y="51"/>
                    <a:pt x="87" y="48"/>
                    <a:pt x="86" y="47"/>
                  </a:cubicBezTo>
                  <a:cubicBezTo>
                    <a:pt x="87" y="47"/>
                    <a:pt x="87" y="47"/>
                    <a:pt x="87" y="47"/>
                  </a:cubicBezTo>
                  <a:cubicBezTo>
                    <a:pt x="90" y="47"/>
                    <a:pt x="96" y="43"/>
                    <a:pt x="100" y="40"/>
                  </a:cubicBezTo>
                  <a:cubicBezTo>
                    <a:pt x="99" y="40"/>
                    <a:pt x="104" y="38"/>
                    <a:pt x="105" y="37"/>
                  </a:cubicBezTo>
                  <a:cubicBezTo>
                    <a:pt x="106" y="37"/>
                    <a:pt x="102" y="40"/>
                    <a:pt x="102" y="41"/>
                  </a:cubicBezTo>
                  <a:cubicBezTo>
                    <a:pt x="106" y="37"/>
                    <a:pt x="117" y="35"/>
                    <a:pt x="117" y="31"/>
                  </a:cubicBezTo>
                  <a:cubicBezTo>
                    <a:pt x="118" y="31"/>
                    <a:pt x="118" y="31"/>
                    <a:pt x="118" y="31"/>
                  </a:cubicBezTo>
                  <a:cubicBezTo>
                    <a:pt x="118" y="31"/>
                    <a:pt x="118" y="31"/>
                    <a:pt x="118" y="31"/>
                  </a:cubicBezTo>
                  <a:cubicBezTo>
                    <a:pt x="119" y="30"/>
                    <a:pt x="121" y="30"/>
                    <a:pt x="122" y="30"/>
                  </a:cubicBezTo>
                  <a:cubicBezTo>
                    <a:pt x="122" y="29"/>
                    <a:pt x="120" y="30"/>
                    <a:pt x="122" y="29"/>
                  </a:cubicBezTo>
                  <a:cubicBezTo>
                    <a:pt x="122" y="28"/>
                    <a:pt x="123" y="28"/>
                    <a:pt x="123" y="28"/>
                  </a:cubicBezTo>
                  <a:cubicBezTo>
                    <a:pt x="123" y="28"/>
                    <a:pt x="123" y="28"/>
                    <a:pt x="123" y="29"/>
                  </a:cubicBezTo>
                  <a:cubicBezTo>
                    <a:pt x="124" y="29"/>
                    <a:pt x="124" y="29"/>
                    <a:pt x="124" y="29"/>
                  </a:cubicBezTo>
                  <a:cubicBezTo>
                    <a:pt x="124" y="29"/>
                    <a:pt x="124" y="29"/>
                    <a:pt x="124" y="29"/>
                  </a:cubicBezTo>
                  <a:cubicBezTo>
                    <a:pt x="127" y="27"/>
                    <a:pt x="133" y="23"/>
                    <a:pt x="133" y="22"/>
                  </a:cubicBezTo>
                  <a:cubicBezTo>
                    <a:pt x="133" y="22"/>
                    <a:pt x="134" y="22"/>
                    <a:pt x="134" y="22"/>
                  </a:cubicBezTo>
                  <a:cubicBezTo>
                    <a:pt x="135" y="22"/>
                    <a:pt x="135" y="22"/>
                    <a:pt x="135" y="23"/>
                  </a:cubicBezTo>
                  <a:cubicBezTo>
                    <a:pt x="140" y="19"/>
                    <a:pt x="140" y="20"/>
                    <a:pt x="145" y="17"/>
                  </a:cubicBezTo>
                  <a:cubicBezTo>
                    <a:pt x="144" y="18"/>
                    <a:pt x="145" y="18"/>
                    <a:pt x="142" y="19"/>
                  </a:cubicBezTo>
                  <a:cubicBezTo>
                    <a:pt x="142" y="19"/>
                    <a:pt x="142" y="19"/>
                    <a:pt x="142" y="19"/>
                  </a:cubicBezTo>
                  <a:cubicBezTo>
                    <a:pt x="145" y="19"/>
                    <a:pt x="151" y="14"/>
                    <a:pt x="156" y="13"/>
                  </a:cubicBezTo>
                  <a:cubicBezTo>
                    <a:pt x="157" y="11"/>
                    <a:pt x="157" y="11"/>
                    <a:pt x="157" y="11"/>
                  </a:cubicBezTo>
                  <a:cubicBezTo>
                    <a:pt x="158" y="10"/>
                    <a:pt x="159" y="10"/>
                    <a:pt x="159" y="10"/>
                  </a:cubicBezTo>
                  <a:cubicBezTo>
                    <a:pt x="160" y="10"/>
                    <a:pt x="159" y="11"/>
                    <a:pt x="158" y="12"/>
                  </a:cubicBezTo>
                  <a:cubicBezTo>
                    <a:pt x="163" y="10"/>
                    <a:pt x="166" y="8"/>
                    <a:pt x="169" y="6"/>
                  </a:cubicBezTo>
                  <a:cubicBezTo>
                    <a:pt x="169" y="6"/>
                    <a:pt x="169" y="6"/>
                    <a:pt x="169" y="6"/>
                  </a:cubicBezTo>
                  <a:cubicBezTo>
                    <a:pt x="169" y="6"/>
                    <a:pt x="169" y="6"/>
                    <a:pt x="169" y="6"/>
                  </a:cubicBezTo>
                  <a:cubicBezTo>
                    <a:pt x="174" y="4"/>
                    <a:pt x="174" y="4"/>
                    <a:pt x="174" y="4"/>
                  </a:cubicBezTo>
                  <a:cubicBezTo>
                    <a:pt x="174" y="3"/>
                    <a:pt x="176" y="2"/>
                    <a:pt x="175" y="1"/>
                  </a:cubicBezTo>
                  <a:cubicBezTo>
                    <a:pt x="175" y="2"/>
                    <a:pt x="174" y="3"/>
                    <a:pt x="171" y="4"/>
                  </a:cubicBezTo>
                  <a:cubicBezTo>
                    <a:pt x="169" y="3"/>
                    <a:pt x="174" y="2"/>
                    <a:pt x="173" y="1"/>
                  </a:cubicBezTo>
                  <a:cubicBezTo>
                    <a:pt x="172" y="2"/>
                    <a:pt x="171" y="3"/>
                    <a:pt x="170" y="3"/>
                  </a:cubicBezTo>
                  <a:cubicBezTo>
                    <a:pt x="170" y="3"/>
                    <a:pt x="170" y="3"/>
                    <a:pt x="170" y="3"/>
                  </a:cubicBezTo>
                  <a:cubicBezTo>
                    <a:pt x="170" y="2"/>
                    <a:pt x="173" y="1"/>
                    <a:pt x="17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Rectangle 336"/>
            <p:cNvSpPr>
              <a:spLocks noChangeArrowheads="1"/>
            </p:cNvSpPr>
            <p:nvPr/>
          </p:nvSpPr>
          <p:spPr bwMode="auto">
            <a:xfrm>
              <a:off x="5990908" y="1298265"/>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337"/>
            <p:cNvSpPr>
              <a:spLocks/>
            </p:cNvSpPr>
            <p:nvPr/>
          </p:nvSpPr>
          <p:spPr bwMode="auto">
            <a:xfrm>
              <a:off x="5990908" y="129826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338"/>
            <p:cNvSpPr>
              <a:spLocks/>
            </p:cNvSpPr>
            <p:nvPr/>
          </p:nvSpPr>
          <p:spPr bwMode="auto">
            <a:xfrm>
              <a:off x="5883061" y="1343335"/>
              <a:ext cx="4829"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cubicBezTo>
                    <a:pt x="1" y="0"/>
                    <a:pt x="1" y="0"/>
                    <a:pt x="0" y="0"/>
                  </a:cubicBezTo>
                  <a:cubicBezTo>
                    <a:pt x="2" y="0"/>
                    <a:pt x="2" y="0"/>
                    <a:pt x="2" y="0"/>
                  </a:cubicBezTo>
                  <a:cubicBezTo>
                    <a:pt x="2"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339"/>
            <p:cNvSpPr>
              <a:spLocks/>
            </p:cNvSpPr>
            <p:nvPr/>
          </p:nvSpPr>
          <p:spPr bwMode="auto">
            <a:xfrm>
              <a:off x="5990908" y="1134081"/>
              <a:ext cx="268812" cy="165794"/>
            </a:xfrm>
            <a:custGeom>
              <a:avLst/>
              <a:gdLst>
                <a:gd name="T0" fmla="*/ 119 w 123"/>
                <a:gd name="T1" fmla="*/ 1 h 76"/>
                <a:gd name="T2" fmla="*/ 114 w 123"/>
                <a:gd name="T3" fmla="*/ 6 h 76"/>
                <a:gd name="T4" fmla="*/ 115 w 123"/>
                <a:gd name="T5" fmla="*/ 4 h 76"/>
                <a:gd name="T6" fmla="*/ 116 w 123"/>
                <a:gd name="T7" fmla="*/ 3 h 76"/>
                <a:gd name="T8" fmla="*/ 103 w 123"/>
                <a:gd name="T9" fmla="*/ 11 h 76"/>
                <a:gd name="T10" fmla="*/ 80 w 123"/>
                <a:gd name="T11" fmla="*/ 24 h 76"/>
                <a:gd name="T12" fmla="*/ 78 w 123"/>
                <a:gd name="T13" fmla="*/ 27 h 76"/>
                <a:gd name="T14" fmla="*/ 78 w 123"/>
                <a:gd name="T15" fmla="*/ 28 h 76"/>
                <a:gd name="T16" fmla="*/ 79 w 123"/>
                <a:gd name="T17" fmla="*/ 28 h 76"/>
                <a:gd name="T18" fmla="*/ 70 w 123"/>
                <a:gd name="T19" fmla="*/ 35 h 76"/>
                <a:gd name="T20" fmla="*/ 61 w 123"/>
                <a:gd name="T21" fmla="*/ 40 h 76"/>
                <a:gd name="T22" fmla="*/ 64 w 123"/>
                <a:gd name="T23" fmla="*/ 38 h 76"/>
                <a:gd name="T24" fmla="*/ 54 w 123"/>
                <a:gd name="T25" fmla="*/ 41 h 76"/>
                <a:gd name="T26" fmla="*/ 54 w 123"/>
                <a:gd name="T27" fmla="*/ 39 h 76"/>
                <a:gd name="T28" fmla="*/ 54 w 123"/>
                <a:gd name="T29" fmla="*/ 40 h 76"/>
                <a:gd name="T30" fmla="*/ 53 w 123"/>
                <a:gd name="T31" fmla="*/ 40 h 76"/>
                <a:gd name="T32" fmla="*/ 53 w 123"/>
                <a:gd name="T33" fmla="*/ 39 h 76"/>
                <a:gd name="T34" fmla="*/ 47 w 123"/>
                <a:gd name="T35" fmla="*/ 47 h 76"/>
                <a:gd name="T36" fmla="*/ 43 w 123"/>
                <a:gd name="T37" fmla="*/ 48 h 76"/>
                <a:gd name="T38" fmla="*/ 36 w 123"/>
                <a:gd name="T39" fmla="*/ 49 h 76"/>
                <a:gd name="T40" fmla="*/ 19 w 123"/>
                <a:gd name="T41" fmla="*/ 61 h 76"/>
                <a:gd name="T42" fmla="*/ 8 w 123"/>
                <a:gd name="T43" fmla="*/ 70 h 76"/>
                <a:gd name="T44" fmla="*/ 0 w 123"/>
                <a:gd name="T45" fmla="*/ 72 h 76"/>
                <a:gd name="T46" fmla="*/ 0 w 123"/>
                <a:gd name="T47" fmla="*/ 75 h 76"/>
                <a:gd name="T48" fmla="*/ 2 w 123"/>
                <a:gd name="T49" fmla="*/ 75 h 76"/>
                <a:gd name="T50" fmla="*/ 3 w 123"/>
                <a:gd name="T51" fmla="*/ 75 h 76"/>
                <a:gd name="T52" fmla="*/ 5 w 123"/>
                <a:gd name="T53" fmla="*/ 75 h 76"/>
                <a:gd name="T54" fmla="*/ 10 w 123"/>
                <a:gd name="T55" fmla="*/ 72 h 76"/>
                <a:gd name="T56" fmla="*/ 17 w 123"/>
                <a:gd name="T57" fmla="*/ 68 h 76"/>
                <a:gd name="T58" fmla="*/ 19 w 123"/>
                <a:gd name="T59" fmla="*/ 65 h 76"/>
                <a:gd name="T60" fmla="*/ 21 w 123"/>
                <a:gd name="T61" fmla="*/ 61 h 76"/>
                <a:gd name="T62" fmla="*/ 24 w 123"/>
                <a:gd name="T63" fmla="*/ 63 h 76"/>
                <a:gd name="T64" fmla="*/ 24 w 123"/>
                <a:gd name="T65" fmla="*/ 64 h 76"/>
                <a:gd name="T66" fmla="*/ 28 w 123"/>
                <a:gd name="T67" fmla="*/ 59 h 76"/>
                <a:gd name="T68" fmla="*/ 39 w 123"/>
                <a:gd name="T69" fmla="*/ 53 h 76"/>
                <a:gd name="T70" fmla="*/ 37 w 123"/>
                <a:gd name="T71" fmla="*/ 54 h 76"/>
                <a:gd name="T72" fmla="*/ 31 w 123"/>
                <a:gd name="T73" fmla="*/ 60 h 76"/>
                <a:gd name="T74" fmla="*/ 33 w 123"/>
                <a:gd name="T75" fmla="*/ 58 h 76"/>
                <a:gd name="T76" fmla="*/ 29 w 123"/>
                <a:gd name="T77" fmla="*/ 62 h 76"/>
                <a:gd name="T78" fmla="*/ 58 w 123"/>
                <a:gd name="T79" fmla="*/ 44 h 76"/>
                <a:gd name="T80" fmla="*/ 123 w 123"/>
                <a:gd name="T8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76">
                  <a:moveTo>
                    <a:pt x="123" y="0"/>
                  </a:moveTo>
                  <a:cubicBezTo>
                    <a:pt x="122" y="0"/>
                    <a:pt x="120" y="1"/>
                    <a:pt x="119" y="1"/>
                  </a:cubicBezTo>
                  <a:cubicBezTo>
                    <a:pt x="119" y="1"/>
                    <a:pt x="119" y="1"/>
                    <a:pt x="119" y="1"/>
                  </a:cubicBezTo>
                  <a:cubicBezTo>
                    <a:pt x="118" y="2"/>
                    <a:pt x="116" y="4"/>
                    <a:pt x="114" y="6"/>
                  </a:cubicBezTo>
                  <a:cubicBezTo>
                    <a:pt x="113" y="5"/>
                    <a:pt x="116" y="4"/>
                    <a:pt x="116" y="4"/>
                  </a:cubicBezTo>
                  <a:cubicBezTo>
                    <a:pt x="116" y="4"/>
                    <a:pt x="115" y="4"/>
                    <a:pt x="115" y="4"/>
                  </a:cubicBezTo>
                  <a:cubicBezTo>
                    <a:pt x="115" y="4"/>
                    <a:pt x="115" y="4"/>
                    <a:pt x="115" y="4"/>
                  </a:cubicBezTo>
                  <a:cubicBezTo>
                    <a:pt x="115" y="4"/>
                    <a:pt x="115" y="3"/>
                    <a:pt x="116" y="3"/>
                  </a:cubicBezTo>
                  <a:cubicBezTo>
                    <a:pt x="112" y="4"/>
                    <a:pt x="106" y="8"/>
                    <a:pt x="104" y="11"/>
                  </a:cubicBezTo>
                  <a:cubicBezTo>
                    <a:pt x="104" y="11"/>
                    <a:pt x="104" y="11"/>
                    <a:pt x="103" y="11"/>
                  </a:cubicBezTo>
                  <a:cubicBezTo>
                    <a:pt x="102" y="11"/>
                    <a:pt x="106" y="9"/>
                    <a:pt x="107" y="7"/>
                  </a:cubicBezTo>
                  <a:cubicBezTo>
                    <a:pt x="97" y="13"/>
                    <a:pt x="90" y="18"/>
                    <a:pt x="80" y="24"/>
                  </a:cubicBezTo>
                  <a:cubicBezTo>
                    <a:pt x="81" y="25"/>
                    <a:pt x="80" y="25"/>
                    <a:pt x="79" y="27"/>
                  </a:cubicBezTo>
                  <a:cubicBezTo>
                    <a:pt x="78" y="27"/>
                    <a:pt x="78" y="27"/>
                    <a:pt x="78" y="27"/>
                  </a:cubicBezTo>
                  <a:cubicBezTo>
                    <a:pt x="78" y="27"/>
                    <a:pt x="78" y="27"/>
                    <a:pt x="78" y="27"/>
                  </a:cubicBezTo>
                  <a:cubicBezTo>
                    <a:pt x="78" y="27"/>
                    <a:pt x="78" y="27"/>
                    <a:pt x="78" y="28"/>
                  </a:cubicBezTo>
                  <a:cubicBezTo>
                    <a:pt x="78" y="28"/>
                    <a:pt x="78" y="28"/>
                    <a:pt x="78" y="28"/>
                  </a:cubicBezTo>
                  <a:cubicBezTo>
                    <a:pt x="79" y="28"/>
                    <a:pt x="79" y="28"/>
                    <a:pt x="79" y="28"/>
                  </a:cubicBezTo>
                  <a:cubicBezTo>
                    <a:pt x="73" y="30"/>
                    <a:pt x="74" y="33"/>
                    <a:pt x="70" y="36"/>
                  </a:cubicBezTo>
                  <a:cubicBezTo>
                    <a:pt x="70" y="35"/>
                    <a:pt x="70" y="35"/>
                    <a:pt x="70" y="35"/>
                  </a:cubicBezTo>
                  <a:cubicBezTo>
                    <a:pt x="67" y="37"/>
                    <a:pt x="66" y="38"/>
                    <a:pt x="63" y="40"/>
                  </a:cubicBezTo>
                  <a:cubicBezTo>
                    <a:pt x="62" y="40"/>
                    <a:pt x="61" y="40"/>
                    <a:pt x="61" y="40"/>
                  </a:cubicBezTo>
                  <a:cubicBezTo>
                    <a:pt x="60" y="40"/>
                    <a:pt x="67" y="37"/>
                    <a:pt x="65" y="36"/>
                  </a:cubicBezTo>
                  <a:cubicBezTo>
                    <a:pt x="64" y="38"/>
                    <a:pt x="64" y="38"/>
                    <a:pt x="64" y="38"/>
                  </a:cubicBezTo>
                  <a:cubicBezTo>
                    <a:pt x="64" y="37"/>
                    <a:pt x="65" y="35"/>
                    <a:pt x="66" y="34"/>
                  </a:cubicBezTo>
                  <a:cubicBezTo>
                    <a:pt x="62" y="37"/>
                    <a:pt x="59" y="37"/>
                    <a:pt x="54" y="41"/>
                  </a:cubicBezTo>
                  <a:cubicBezTo>
                    <a:pt x="54" y="40"/>
                    <a:pt x="58" y="37"/>
                    <a:pt x="60" y="36"/>
                  </a:cubicBezTo>
                  <a:cubicBezTo>
                    <a:pt x="58" y="37"/>
                    <a:pt x="55" y="39"/>
                    <a:pt x="54" y="39"/>
                  </a:cubicBezTo>
                  <a:cubicBezTo>
                    <a:pt x="54" y="39"/>
                    <a:pt x="54" y="39"/>
                    <a:pt x="54" y="39"/>
                  </a:cubicBezTo>
                  <a:cubicBezTo>
                    <a:pt x="54" y="40"/>
                    <a:pt x="54" y="40"/>
                    <a:pt x="54" y="40"/>
                  </a:cubicBezTo>
                  <a:cubicBezTo>
                    <a:pt x="54" y="41"/>
                    <a:pt x="53" y="41"/>
                    <a:pt x="53" y="41"/>
                  </a:cubicBezTo>
                  <a:cubicBezTo>
                    <a:pt x="53" y="41"/>
                    <a:pt x="53" y="40"/>
                    <a:pt x="53" y="40"/>
                  </a:cubicBezTo>
                  <a:cubicBezTo>
                    <a:pt x="53" y="39"/>
                    <a:pt x="53" y="39"/>
                    <a:pt x="53" y="39"/>
                  </a:cubicBezTo>
                  <a:cubicBezTo>
                    <a:pt x="53" y="39"/>
                    <a:pt x="53" y="39"/>
                    <a:pt x="53" y="39"/>
                  </a:cubicBezTo>
                  <a:cubicBezTo>
                    <a:pt x="45" y="44"/>
                    <a:pt x="54" y="42"/>
                    <a:pt x="47" y="47"/>
                  </a:cubicBezTo>
                  <a:cubicBezTo>
                    <a:pt x="47" y="47"/>
                    <a:pt x="47" y="47"/>
                    <a:pt x="47" y="47"/>
                  </a:cubicBezTo>
                  <a:cubicBezTo>
                    <a:pt x="46" y="47"/>
                    <a:pt x="44" y="49"/>
                    <a:pt x="42" y="50"/>
                  </a:cubicBezTo>
                  <a:cubicBezTo>
                    <a:pt x="44" y="48"/>
                    <a:pt x="43" y="48"/>
                    <a:pt x="43" y="48"/>
                  </a:cubicBezTo>
                  <a:cubicBezTo>
                    <a:pt x="41" y="51"/>
                    <a:pt x="39" y="49"/>
                    <a:pt x="35" y="52"/>
                  </a:cubicBezTo>
                  <a:cubicBezTo>
                    <a:pt x="34" y="52"/>
                    <a:pt x="36" y="50"/>
                    <a:pt x="36" y="49"/>
                  </a:cubicBezTo>
                  <a:cubicBezTo>
                    <a:pt x="34" y="51"/>
                    <a:pt x="30" y="54"/>
                    <a:pt x="30" y="55"/>
                  </a:cubicBezTo>
                  <a:cubicBezTo>
                    <a:pt x="25" y="58"/>
                    <a:pt x="22" y="59"/>
                    <a:pt x="19" y="61"/>
                  </a:cubicBezTo>
                  <a:cubicBezTo>
                    <a:pt x="22" y="59"/>
                    <a:pt x="19" y="60"/>
                    <a:pt x="21" y="57"/>
                  </a:cubicBezTo>
                  <a:cubicBezTo>
                    <a:pt x="19" y="60"/>
                    <a:pt x="12" y="66"/>
                    <a:pt x="8" y="70"/>
                  </a:cubicBezTo>
                  <a:cubicBezTo>
                    <a:pt x="7" y="69"/>
                    <a:pt x="6" y="69"/>
                    <a:pt x="6" y="68"/>
                  </a:cubicBezTo>
                  <a:cubicBezTo>
                    <a:pt x="1" y="70"/>
                    <a:pt x="5" y="70"/>
                    <a:pt x="0" y="72"/>
                  </a:cubicBezTo>
                  <a:cubicBezTo>
                    <a:pt x="3" y="71"/>
                    <a:pt x="3" y="71"/>
                    <a:pt x="3" y="71"/>
                  </a:cubicBezTo>
                  <a:cubicBezTo>
                    <a:pt x="0" y="73"/>
                    <a:pt x="1" y="74"/>
                    <a:pt x="0" y="75"/>
                  </a:cubicBezTo>
                  <a:cubicBezTo>
                    <a:pt x="6" y="72"/>
                    <a:pt x="6" y="72"/>
                    <a:pt x="6" y="72"/>
                  </a:cubicBezTo>
                  <a:cubicBezTo>
                    <a:pt x="7" y="72"/>
                    <a:pt x="3" y="74"/>
                    <a:pt x="2" y="75"/>
                  </a:cubicBezTo>
                  <a:cubicBezTo>
                    <a:pt x="1" y="76"/>
                    <a:pt x="1" y="76"/>
                    <a:pt x="2" y="76"/>
                  </a:cubicBezTo>
                  <a:cubicBezTo>
                    <a:pt x="2" y="76"/>
                    <a:pt x="3" y="75"/>
                    <a:pt x="3" y="75"/>
                  </a:cubicBezTo>
                  <a:cubicBezTo>
                    <a:pt x="4" y="75"/>
                    <a:pt x="5" y="75"/>
                    <a:pt x="5" y="75"/>
                  </a:cubicBezTo>
                  <a:cubicBezTo>
                    <a:pt x="5" y="75"/>
                    <a:pt x="5" y="75"/>
                    <a:pt x="5" y="75"/>
                  </a:cubicBezTo>
                  <a:cubicBezTo>
                    <a:pt x="6" y="74"/>
                    <a:pt x="8" y="73"/>
                    <a:pt x="10" y="72"/>
                  </a:cubicBezTo>
                  <a:cubicBezTo>
                    <a:pt x="10" y="72"/>
                    <a:pt x="10" y="72"/>
                    <a:pt x="10" y="72"/>
                  </a:cubicBezTo>
                  <a:cubicBezTo>
                    <a:pt x="13" y="71"/>
                    <a:pt x="14" y="69"/>
                    <a:pt x="17" y="68"/>
                  </a:cubicBezTo>
                  <a:cubicBezTo>
                    <a:pt x="17" y="68"/>
                    <a:pt x="17" y="68"/>
                    <a:pt x="17" y="68"/>
                  </a:cubicBezTo>
                  <a:cubicBezTo>
                    <a:pt x="18" y="67"/>
                    <a:pt x="18" y="66"/>
                    <a:pt x="20" y="65"/>
                  </a:cubicBezTo>
                  <a:cubicBezTo>
                    <a:pt x="19" y="65"/>
                    <a:pt x="19" y="65"/>
                    <a:pt x="19" y="65"/>
                  </a:cubicBezTo>
                  <a:cubicBezTo>
                    <a:pt x="20" y="64"/>
                    <a:pt x="24" y="60"/>
                    <a:pt x="22" y="60"/>
                  </a:cubicBezTo>
                  <a:cubicBezTo>
                    <a:pt x="22" y="60"/>
                    <a:pt x="22" y="61"/>
                    <a:pt x="21" y="61"/>
                  </a:cubicBezTo>
                  <a:cubicBezTo>
                    <a:pt x="28" y="58"/>
                    <a:pt x="28" y="58"/>
                    <a:pt x="28" y="58"/>
                  </a:cubicBezTo>
                  <a:cubicBezTo>
                    <a:pt x="28" y="59"/>
                    <a:pt x="27" y="61"/>
                    <a:pt x="24" y="63"/>
                  </a:cubicBezTo>
                  <a:cubicBezTo>
                    <a:pt x="24" y="63"/>
                    <a:pt x="24" y="63"/>
                    <a:pt x="24" y="63"/>
                  </a:cubicBezTo>
                  <a:cubicBezTo>
                    <a:pt x="24" y="64"/>
                    <a:pt x="24" y="64"/>
                    <a:pt x="24" y="64"/>
                  </a:cubicBezTo>
                  <a:cubicBezTo>
                    <a:pt x="27" y="63"/>
                    <a:pt x="31" y="59"/>
                    <a:pt x="29" y="59"/>
                  </a:cubicBezTo>
                  <a:cubicBezTo>
                    <a:pt x="29" y="59"/>
                    <a:pt x="29" y="59"/>
                    <a:pt x="28" y="59"/>
                  </a:cubicBezTo>
                  <a:cubicBezTo>
                    <a:pt x="30" y="55"/>
                    <a:pt x="38" y="54"/>
                    <a:pt x="42" y="50"/>
                  </a:cubicBezTo>
                  <a:cubicBezTo>
                    <a:pt x="42" y="50"/>
                    <a:pt x="40" y="52"/>
                    <a:pt x="39" y="53"/>
                  </a:cubicBezTo>
                  <a:cubicBezTo>
                    <a:pt x="38" y="54"/>
                    <a:pt x="38" y="54"/>
                    <a:pt x="37" y="54"/>
                  </a:cubicBezTo>
                  <a:cubicBezTo>
                    <a:pt x="37" y="54"/>
                    <a:pt x="37" y="54"/>
                    <a:pt x="37" y="54"/>
                  </a:cubicBezTo>
                  <a:cubicBezTo>
                    <a:pt x="31" y="58"/>
                    <a:pt x="39" y="56"/>
                    <a:pt x="32" y="59"/>
                  </a:cubicBezTo>
                  <a:cubicBezTo>
                    <a:pt x="32" y="59"/>
                    <a:pt x="32" y="60"/>
                    <a:pt x="31" y="60"/>
                  </a:cubicBezTo>
                  <a:cubicBezTo>
                    <a:pt x="31" y="60"/>
                    <a:pt x="32" y="59"/>
                    <a:pt x="32" y="59"/>
                  </a:cubicBezTo>
                  <a:cubicBezTo>
                    <a:pt x="32" y="58"/>
                    <a:pt x="33" y="58"/>
                    <a:pt x="33" y="58"/>
                  </a:cubicBezTo>
                  <a:cubicBezTo>
                    <a:pt x="32" y="58"/>
                    <a:pt x="32" y="58"/>
                    <a:pt x="31" y="59"/>
                  </a:cubicBezTo>
                  <a:cubicBezTo>
                    <a:pt x="29" y="62"/>
                    <a:pt x="29" y="62"/>
                    <a:pt x="29" y="62"/>
                  </a:cubicBezTo>
                  <a:cubicBezTo>
                    <a:pt x="31" y="61"/>
                    <a:pt x="34" y="59"/>
                    <a:pt x="36" y="57"/>
                  </a:cubicBezTo>
                  <a:cubicBezTo>
                    <a:pt x="48" y="48"/>
                    <a:pt x="58" y="44"/>
                    <a:pt x="58" y="44"/>
                  </a:cubicBezTo>
                  <a:cubicBezTo>
                    <a:pt x="77" y="33"/>
                    <a:pt x="96" y="20"/>
                    <a:pt x="114" y="8"/>
                  </a:cubicBezTo>
                  <a:cubicBezTo>
                    <a:pt x="120" y="4"/>
                    <a:pt x="122" y="3"/>
                    <a:pt x="123" y="0"/>
                  </a:cubicBezTo>
                  <a:cubicBezTo>
                    <a:pt x="123" y="0"/>
                    <a:pt x="123" y="0"/>
                    <a:pt x="12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340"/>
            <p:cNvSpPr>
              <a:spLocks/>
            </p:cNvSpPr>
            <p:nvPr/>
          </p:nvSpPr>
          <p:spPr bwMode="auto">
            <a:xfrm>
              <a:off x="6259720" y="11340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341"/>
            <p:cNvSpPr>
              <a:spLocks/>
            </p:cNvSpPr>
            <p:nvPr/>
          </p:nvSpPr>
          <p:spPr bwMode="auto">
            <a:xfrm>
              <a:off x="6251672" y="11356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342"/>
            <p:cNvSpPr>
              <a:spLocks/>
            </p:cNvSpPr>
            <p:nvPr/>
          </p:nvSpPr>
          <p:spPr bwMode="auto">
            <a:xfrm>
              <a:off x="5918474" y="1325629"/>
              <a:ext cx="6439" cy="4829"/>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1" y="1"/>
                    <a:pt x="2" y="1"/>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343"/>
            <p:cNvSpPr>
              <a:spLocks/>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344"/>
            <p:cNvSpPr>
              <a:spLocks/>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345"/>
            <p:cNvSpPr>
              <a:spLocks/>
            </p:cNvSpPr>
            <p:nvPr/>
          </p:nvSpPr>
          <p:spPr bwMode="auto">
            <a:xfrm>
              <a:off x="5950667" y="1304704"/>
              <a:ext cx="6439" cy="1610"/>
            </a:xfrm>
            <a:custGeom>
              <a:avLst/>
              <a:gdLst>
                <a:gd name="T0" fmla="*/ 2 w 3"/>
                <a:gd name="T1" fmla="*/ 0 h 1"/>
                <a:gd name="T2" fmla="*/ 1 w 3"/>
                <a:gd name="T3" fmla="*/ 0 h 1"/>
                <a:gd name="T4" fmla="*/ 0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2" y="0"/>
                    <a:pt x="2" y="0"/>
                    <a:pt x="1" y="0"/>
                  </a:cubicBezTo>
                  <a:cubicBezTo>
                    <a:pt x="2" y="0"/>
                    <a:pt x="1" y="1"/>
                    <a:pt x="0" y="1"/>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346"/>
            <p:cNvSpPr>
              <a:spLocks/>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347"/>
            <p:cNvSpPr>
              <a:spLocks/>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348"/>
            <p:cNvSpPr>
              <a:spLocks/>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349"/>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350"/>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351"/>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352"/>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353"/>
            <p:cNvSpPr>
              <a:spLocks/>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354"/>
            <p:cNvSpPr>
              <a:spLocks/>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2" name="Freeform 355"/>
            <p:cNvSpPr>
              <a:spLocks/>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Freeform 356"/>
            <p:cNvSpPr>
              <a:spLocks/>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357"/>
            <p:cNvSpPr>
              <a:spLocks/>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Freeform 358"/>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359"/>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360"/>
            <p:cNvSpPr>
              <a:spLocks noEditPoints="1"/>
            </p:cNvSpPr>
            <p:nvPr/>
          </p:nvSpPr>
          <p:spPr bwMode="auto">
            <a:xfrm>
              <a:off x="5543425" y="1486594"/>
              <a:ext cx="61167" cy="35412"/>
            </a:xfrm>
            <a:custGeom>
              <a:avLst/>
              <a:gdLst>
                <a:gd name="T0" fmla="*/ 1 w 28"/>
                <a:gd name="T1" fmla="*/ 15 h 16"/>
                <a:gd name="T2" fmla="*/ 0 w 28"/>
                <a:gd name="T3" fmla="*/ 16 h 16"/>
                <a:gd name="T4" fmla="*/ 1 w 28"/>
                <a:gd name="T5" fmla="*/ 15 h 16"/>
                <a:gd name="T6" fmla="*/ 4 w 28"/>
                <a:gd name="T7" fmla="*/ 12 h 16"/>
                <a:gd name="T8" fmla="*/ 4 w 28"/>
                <a:gd name="T9" fmla="*/ 12 h 16"/>
                <a:gd name="T10" fmla="*/ 4 w 28"/>
                <a:gd name="T11" fmla="*/ 12 h 16"/>
                <a:gd name="T12" fmla="*/ 28 w 28"/>
                <a:gd name="T13" fmla="*/ 0 h 16"/>
                <a:gd name="T14" fmla="*/ 24 w 28"/>
                <a:gd name="T15" fmla="*/ 3 h 16"/>
                <a:gd name="T16" fmla="*/ 25 w 28"/>
                <a:gd name="T17" fmla="*/ 1 h 16"/>
                <a:gd name="T18" fmla="*/ 23 w 28"/>
                <a:gd name="T19" fmla="*/ 3 h 16"/>
                <a:gd name="T20" fmla="*/ 21 w 28"/>
                <a:gd name="T21" fmla="*/ 4 h 16"/>
                <a:gd name="T22" fmla="*/ 21 w 28"/>
                <a:gd name="T23" fmla="*/ 4 h 16"/>
                <a:gd name="T24" fmla="*/ 16 w 28"/>
                <a:gd name="T25" fmla="*/ 8 h 16"/>
                <a:gd name="T26" fmla="*/ 16 w 28"/>
                <a:gd name="T27" fmla="*/ 8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5 w 28"/>
                <a:gd name="T43" fmla="*/ 13 h 16"/>
                <a:gd name="T44" fmla="*/ 7 w 28"/>
                <a:gd name="T45" fmla="*/ 13 h 16"/>
                <a:gd name="T46" fmla="*/ 13 w 28"/>
                <a:gd name="T47" fmla="*/ 10 h 16"/>
                <a:gd name="T48" fmla="*/ 13 w 28"/>
                <a:gd name="T49" fmla="*/ 10 h 16"/>
                <a:gd name="T50" fmla="*/ 22 w 28"/>
                <a:gd name="T51" fmla="*/ 5 h 16"/>
                <a:gd name="T52" fmla="*/ 22 w 28"/>
                <a:gd name="T53" fmla="*/ 6 h 16"/>
                <a:gd name="T54" fmla="*/ 25 w 28"/>
                <a:gd name="T55" fmla="*/ 4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1" y="16"/>
                    <a:pt x="1" y="16"/>
                    <a:pt x="1" y="15"/>
                  </a:cubicBezTo>
                  <a:moveTo>
                    <a:pt x="4" y="12"/>
                  </a:moveTo>
                  <a:cubicBezTo>
                    <a:pt x="4" y="12"/>
                    <a:pt x="4" y="12"/>
                    <a:pt x="4" y="12"/>
                  </a:cubicBezTo>
                  <a:cubicBezTo>
                    <a:pt x="4" y="12"/>
                    <a:pt x="4" y="12"/>
                    <a:pt x="4" y="12"/>
                  </a:cubicBezTo>
                  <a:moveTo>
                    <a:pt x="28" y="0"/>
                  </a:moveTo>
                  <a:cubicBezTo>
                    <a:pt x="25" y="1"/>
                    <a:pt x="27" y="2"/>
                    <a:pt x="24" y="3"/>
                  </a:cubicBezTo>
                  <a:cubicBezTo>
                    <a:pt x="25" y="1"/>
                    <a:pt x="25" y="1"/>
                    <a:pt x="25" y="1"/>
                  </a:cubicBezTo>
                  <a:cubicBezTo>
                    <a:pt x="24" y="2"/>
                    <a:pt x="23" y="3"/>
                    <a:pt x="23" y="3"/>
                  </a:cubicBezTo>
                  <a:cubicBezTo>
                    <a:pt x="22" y="4"/>
                    <a:pt x="22" y="4"/>
                    <a:pt x="21" y="4"/>
                  </a:cubicBezTo>
                  <a:cubicBezTo>
                    <a:pt x="21" y="4"/>
                    <a:pt x="21" y="4"/>
                    <a:pt x="21" y="4"/>
                  </a:cubicBezTo>
                  <a:cubicBezTo>
                    <a:pt x="19" y="5"/>
                    <a:pt x="20" y="6"/>
                    <a:pt x="16" y="8"/>
                  </a:cubicBezTo>
                  <a:cubicBezTo>
                    <a:pt x="16" y="8"/>
                    <a:pt x="16" y="8"/>
                    <a:pt x="16" y="8"/>
                  </a:cubicBezTo>
                  <a:cubicBezTo>
                    <a:pt x="15" y="8"/>
                    <a:pt x="15" y="8"/>
                    <a:pt x="15" y="7"/>
                  </a:cubicBezTo>
                  <a:cubicBezTo>
                    <a:pt x="15" y="7"/>
                    <a:pt x="15" y="7"/>
                    <a:pt x="15" y="7"/>
                  </a:cubicBezTo>
                  <a:cubicBezTo>
                    <a:pt x="15" y="7"/>
                    <a:pt x="14" y="7"/>
                    <a:pt x="13" y="8"/>
                  </a:cubicBezTo>
                  <a:cubicBezTo>
                    <a:pt x="16" y="8"/>
                    <a:pt x="9" y="10"/>
                    <a:pt x="8" y="11"/>
                  </a:cubicBezTo>
                  <a:cubicBezTo>
                    <a:pt x="7" y="12"/>
                    <a:pt x="5" y="12"/>
                    <a:pt x="4" y="12"/>
                  </a:cubicBezTo>
                  <a:cubicBezTo>
                    <a:pt x="4" y="12"/>
                    <a:pt x="4" y="12"/>
                    <a:pt x="4" y="12"/>
                  </a:cubicBezTo>
                  <a:cubicBezTo>
                    <a:pt x="4" y="13"/>
                    <a:pt x="3" y="14"/>
                    <a:pt x="1" y="15"/>
                  </a:cubicBezTo>
                  <a:cubicBezTo>
                    <a:pt x="5" y="13"/>
                    <a:pt x="5" y="13"/>
                    <a:pt x="5" y="13"/>
                  </a:cubicBezTo>
                  <a:cubicBezTo>
                    <a:pt x="7" y="13"/>
                    <a:pt x="7" y="13"/>
                    <a:pt x="7" y="13"/>
                  </a:cubicBezTo>
                  <a:cubicBezTo>
                    <a:pt x="9" y="12"/>
                    <a:pt x="11" y="11"/>
                    <a:pt x="13" y="10"/>
                  </a:cubicBezTo>
                  <a:cubicBezTo>
                    <a:pt x="13" y="10"/>
                    <a:pt x="13" y="10"/>
                    <a:pt x="13" y="10"/>
                  </a:cubicBezTo>
                  <a:cubicBezTo>
                    <a:pt x="17" y="10"/>
                    <a:pt x="19" y="6"/>
                    <a:pt x="22" y="5"/>
                  </a:cubicBezTo>
                  <a:cubicBezTo>
                    <a:pt x="22" y="5"/>
                    <a:pt x="22" y="5"/>
                    <a:pt x="22" y="6"/>
                  </a:cubicBezTo>
                  <a:cubicBezTo>
                    <a:pt x="25" y="4"/>
                    <a:pt x="25" y="4"/>
                    <a:pt x="25" y="4"/>
                  </a:cubicBezTo>
                  <a:cubicBezTo>
                    <a:pt x="25" y="4"/>
                    <a:pt x="25" y="4"/>
                    <a:pt x="25" y="4"/>
                  </a:cubicBezTo>
                  <a:cubicBezTo>
                    <a:pt x="24" y="3"/>
                    <a:pt x="27" y="2"/>
                    <a:pt x="2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361"/>
            <p:cNvSpPr>
              <a:spLocks/>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362"/>
            <p:cNvSpPr>
              <a:spLocks/>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363"/>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364"/>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365"/>
            <p:cNvSpPr>
              <a:spLocks/>
            </p:cNvSpPr>
            <p:nvPr/>
          </p:nvSpPr>
          <p:spPr bwMode="auto">
            <a:xfrm>
              <a:off x="5602982" y="1481765"/>
              <a:ext cx="1610" cy="1610"/>
            </a:xfrm>
            <a:custGeom>
              <a:avLst/>
              <a:gdLst>
                <a:gd name="T0" fmla="*/ 1 w 1"/>
                <a:gd name="T1" fmla="*/ 0 h 1"/>
                <a:gd name="T2" fmla="*/ 0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366"/>
            <p:cNvSpPr>
              <a:spLocks/>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367"/>
            <p:cNvSpPr>
              <a:spLocks/>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368"/>
            <p:cNvSpPr>
              <a:spLocks/>
            </p:cNvSpPr>
            <p:nvPr/>
          </p:nvSpPr>
          <p:spPr bwMode="auto">
            <a:xfrm>
              <a:off x="5744631" y="1414160"/>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1"/>
                    <a:pt x="1" y="2"/>
                  </a:cubicBezTo>
                  <a:cubicBezTo>
                    <a:pt x="4" y="1"/>
                    <a:pt x="0" y="1"/>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369"/>
            <p:cNvSpPr>
              <a:spLocks/>
            </p:cNvSpPr>
            <p:nvPr/>
          </p:nvSpPr>
          <p:spPr bwMode="auto">
            <a:xfrm>
              <a:off x="5821895" y="1367480"/>
              <a:ext cx="16097" cy="9658"/>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4" y="1"/>
                    <a:pt x="3" y="2"/>
                    <a:pt x="0" y="4"/>
                  </a:cubicBezTo>
                  <a:cubicBezTo>
                    <a:pt x="3" y="3"/>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370"/>
            <p:cNvSpPr>
              <a:spLocks/>
            </p:cNvSpPr>
            <p:nvPr/>
          </p:nvSpPr>
          <p:spPr bwMode="auto">
            <a:xfrm>
              <a:off x="5868575" y="1343335"/>
              <a:ext cx="8048" cy="6439"/>
            </a:xfrm>
            <a:custGeom>
              <a:avLst/>
              <a:gdLst>
                <a:gd name="T0" fmla="*/ 1 w 4"/>
                <a:gd name="T1" fmla="*/ 0 h 3"/>
                <a:gd name="T2" fmla="*/ 1 w 4"/>
                <a:gd name="T3" fmla="*/ 1 h 3"/>
                <a:gd name="T4" fmla="*/ 2 w 4"/>
                <a:gd name="T5" fmla="*/ 0 h 3"/>
                <a:gd name="T6" fmla="*/ 0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1" y="1"/>
                    <a:pt x="1" y="1"/>
                  </a:cubicBezTo>
                  <a:cubicBezTo>
                    <a:pt x="1" y="1"/>
                    <a:pt x="1" y="1"/>
                    <a:pt x="2" y="0"/>
                  </a:cubicBezTo>
                  <a:cubicBezTo>
                    <a:pt x="0" y="3"/>
                    <a:pt x="0" y="3"/>
                    <a:pt x="0" y="3"/>
                  </a:cubicBezTo>
                  <a:cubicBezTo>
                    <a:pt x="4" y="2"/>
                    <a:pt x="2"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371"/>
            <p:cNvSpPr>
              <a:spLocks/>
            </p:cNvSpPr>
            <p:nvPr/>
          </p:nvSpPr>
          <p:spPr bwMode="auto">
            <a:xfrm>
              <a:off x="5905597" y="1322410"/>
              <a:ext cx="9658" cy="8048"/>
            </a:xfrm>
            <a:custGeom>
              <a:avLst/>
              <a:gdLst>
                <a:gd name="T0" fmla="*/ 4 w 5"/>
                <a:gd name="T1" fmla="*/ 0 h 4"/>
                <a:gd name="T2" fmla="*/ 1 w 5"/>
                <a:gd name="T3" fmla="*/ 2 h 4"/>
                <a:gd name="T4" fmla="*/ 2 w 5"/>
                <a:gd name="T5" fmla="*/ 1 h 4"/>
                <a:gd name="T6" fmla="*/ 0 w 5"/>
                <a:gd name="T7" fmla="*/ 4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1" y="2"/>
                    <a:pt x="1" y="2"/>
                    <a:pt x="1" y="2"/>
                  </a:cubicBezTo>
                  <a:cubicBezTo>
                    <a:pt x="2" y="1"/>
                    <a:pt x="2" y="1"/>
                    <a:pt x="2" y="1"/>
                  </a:cubicBezTo>
                  <a:cubicBezTo>
                    <a:pt x="2" y="2"/>
                    <a:pt x="1" y="3"/>
                    <a:pt x="0" y="4"/>
                  </a:cubicBezTo>
                  <a:cubicBezTo>
                    <a:pt x="3" y="2"/>
                    <a:pt x="5" y="1"/>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372"/>
            <p:cNvSpPr>
              <a:spLocks/>
            </p:cNvSpPr>
            <p:nvPr/>
          </p:nvSpPr>
          <p:spPr bwMode="auto">
            <a:xfrm>
              <a:off x="5900768" y="1333678"/>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373"/>
            <p:cNvSpPr>
              <a:spLocks/>
            </p:cNvSpPr>
            <p:nvPr/>
          </p:nvSpPr>
          <p:spPr bwMode="auto">
            <a:xfrm>
              <a:off x="5902377" y="1330458"/>
              <a:ext cx="3219" cy="3219"/>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1" y="1"/>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374"/>
            <p:cNvSpPr>
              <a:spLocks/>
            </p:cNvSpPr>
            <p:nvPr/>
          </p:nvSpPr>
          <p:spPr bwMode="auto">
            <a:xfrm>
              <a:off x="5918474" y="1312752"/>
              <a:ext cx="12877" cy="6439"/>
            </a:xfrm>
            <a:custGeom>
              <a:avLst/>
              <a:gdLst>
                <a:gd name="T0" fmla="*/ 6 w 6"/>
                <a:gd name="T1" fmla="*/ 0 h 3"/>
                <a:gd name="T2" fmla="*/ 3 w 6"/>
                <a:gd name="T3" fmla="*/ 1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cubicBezTo>
                    <a:pt x="3" y="1"/>
                    <a:pt x="3" y="1"/>
                    <a:pt x="3" y="1"/>
                  </a:cubicBezTo>
                  <a:cubicBezTo>
                    <a:pt x="3" y="2"/>
                    <a:pt x="1" y="2"/>
                    <a:pt x="0"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2" name="Freeform 375"/>
            <p:cNvSpPr>
              <a:spLocks noEditPoints="1"/>
            </p:cNvSpPr>
            <p:nvPr/>
          </p:nvSpPr>
          <p:spPr bwMode="auto">
            <a:xfrm>
              <a:off x="5981250" y="1275730"/>
              <a:ext cx="22535" cy="16097"/>
            </a:xfrm>
            <a:custGeom>
              <a:avLst/>
              <a:gdLst>
                <a:gd name="T0" fmla="*/ 10 w 10"/>
                <a:gd name="T1" fmla="*/ 1 h 7"/>
                <a:gd name="T2" fmla="*/ 10 w 10"/>
                <a:gd name="T3" fmla="*/ 1 h 7"/>
                <a:gd name="T4" fmla="*/ 10 w 10"/>
                <a:gd name="T5" fmla="*/ 1 h 7"/>
                <a:gd name="T6" fmla="*/ 10 w 10"/>
                <a:gd name="T7" fmla="*/ 1 h 7"/>
                <a:gd name="T8" fmla="*/ 10 w 10"/>
                <a:gd name="T9" fmla="*/ 1 h 7"/>
                <a:gd name="T10" fmla="*/ 10 w 10"/>
                <a:gd name="T11" fmla="*/ 0 h 7"/>
                <a:gd name="T12" fmla="*/ 8 w 10"/>
                <a:gd name="T13" fmla="*/ 1 h 7"/>
                <a:gd name="T14" fmla="*/ 0 w 10"/>
                <a:gd name="T15" fmla="*/ 6 h 7"/>
                <a:gd name="T16" fmla="*/ 1 w 10"/>
                <a:gd name="T17" fmla="*/ 7 h 7"/>
                <a:gd name="T18" fmla="*/ 10 w 10"/>
                <a:gd name="T19" fmla="*/ 1 h 7"/>
                <a:gd name="T20" fmla="*/ 10 w 10"/>
                <a:gd name="T21" fmla="*/ 1 h 7"/>
                <a:gd name="T22" fmla="*/ 10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10" y="1"/>
                  </a:moveTo>
                  <a:cubicBezTo>
                    <a:pt x="10" y="1"/>
                    <a:pt x="10" y="1"/>
                    <a:pt x="10" y="1"/>
                  </a:cubicBezTo>
                  <a:cubicBezTo>
                    <a:pt x="10" y="1"/>
                    <a:pt x="10" y="1"/>
                    <a:pt x="10" y="1"/>
                  </a:cubicBezTo>
                  <a:cubicBezTo>
                    <a:pt x="10" y="1"/>
                    <a:pt x="10" y="1"/>
                    <a:pt x="10" y="1"/>
                  </a:cubicBezTo>
                  <a:cubicBezTo>
                    <a:pt x="10" y="1"/>
                    <a:pt x="10" y="1"/>
                    <a:pt x="10" y="1"/>
                  </a:cubicBezTo>
                  <a:moveTo>
                    <a:pt x="10" y="0"/>
                  </a:moveTo>
                  <a:cubicBezTo>
                    <a:pt x="10" y="0"/>
                    <a:pt x="9" y="0"/>
                    <a:pt x="8" y="1"/>
                  </a:cubicBezTo>
                  <a:cubicBezTo>
                    <a:pt x="7" y="2"/>
                    <a:pt x="2" y="5"/>
                    <a:pt x="0" y="6"/>
                  </a:cubicBezTo>
                  <a:cubicBezTo>
                    <a:pt x="1" y="7"/>
                    <a:pt x="1" y="7"/>
                    <a:pt x="1" y="7"/>
                  </a:cubicBezTo>
                  <a:cubicBezTo>
                    <a:pt x="4" y="5"/>
                    <a:pt x="7" y="1"/>
                    <a:pt x="10" y="1"/>
                  </a:cubicBezTo>
                  <a:cubicBezTo>
                    <a:pt x="9" y="1"/>
                    <a:pt x="10" y="1"/>
                    <a:pt x="10" y="1"/>
                  </a:cubicBezTo>
                  <a:cubicBezTo>
                    <a:pt x="10" y="0"/>
                    <a:pt x="10" y="0"/>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3" name="Freeform 376"/>
            <p:cNvSpPr>
              <a:spLocks/>
            </p:cNvSpPr>
            <p:nvPr/>
          </p:nvSpPr>
          <p:spPr bwMode="auto">
            <a:xfrm>
              <a:off x="6008614" y="1274120"/>
              <a:ext cx="8048" cy="3219"/>
            </a:xfrm>
            <a:custGeom>
              <a:avLst/>
              <a:gdLst>
                <a:gd name="T0" fmla="*/ 3 w 4"/>
                <a:gd name="T1" fmla="*/ 0 h 2"/>
                <a:gd name="T2" fmla="*/ 3 w 4"/>
                <a:gd name="T3" fmla="*/ 0 h 2"/>
                <a:gd name="T4" fmla="*/ 2 w 4"/>
                <a:gd name="T5" fmla="*/ 1 h 2"/>
                <a:gd name="T6" fmla="*/ 2 w 4"/>
                <a:gd name="T7" fmla="*/ 1 h 2"/>
                <a:gd name="T8" fmla="*/ 2 w 4"/>
                <a:gd name="T9" fmla="*/ 1 h 2"/>
                <a:gd name="T10" fmla="*/ 1 w 4"/>
                <a:gd name="T11" fmla="*/ 2 h 2"/>
                <a:gd name="T12" fmla="*/ 1 w 4"/>
                <a:gd name="T13" fmla="*/ 2 h 2"/>
                <a:gd name="T14" fmla="*/ 2 w 4"/>
                <a:gd name="T15" fmla="*/ 2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3" y="0"/>
                    <a:pt x="3" y="0"/>
                    <a:pt x="3" y="0"/>
                  </a:cubicBezTo>
                  <a:cubicBezTo>
                    <a:pt x="3" y="1"/>
                    <a:pt x="3" y="1"/>
                    <a:pt x="2" y="1"/>
                  </a:cubicBezTo>
                  <a:cubicBezTo>
                    <a:pt x="2" y="1"/>
                    <a:pt x="2" y="1"/>
                    <a:pt x="2" y="1"/>
                  </a:cubicBezTo>
                  <a:cubicBezTo>
                    <a:pt x="2" y="1"/>
                    <a:pt x="2" y="1"/>
                    <a:pt x="2" y="1"/>
                  </a:cubicBezTo>
                  <a:cubicBezTo>
                    <a:pt x="1" y="1"/>
                    <a:pt x="1" y="1"/>
                    <a:pt x="1" y="2"/>
                  </a:cubicBezTo>
                  <a:cubicBezTo>
                    <a:pt x="0" y="2"/>
                    <a:pt x="1" y="2"/>
                    <a:pt x="1" y="2"/>
                  </a:cubicBezTo>
                  <a:cubicBezTo>
                    <a:pt x="1" y="2"/>
                    <a:pt x="1" y="2"/>
                    <a:pt x="2" y="2"/>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4" name="Freeform 377"/>
            <p:cNvSpPr>
              <a:spLocks/>
            </p:cNvSpPr>
            <p:nvPr/>
          </p:nvSpPr>
          <p:spPr bwMode="auto">
            <a:xfrm>
              <a:off x="6039198" y="1251585"/>
              <a:ext cx="8048" cy="9658"/>
            </a:xfrm>
            <a:custGeom>
              <a:avLst/>
              <a:gdLst>
                <a:gd name="T0" fmla="*/ 4 w 4"/>
                <a:gd name="T1" fmla="*/ 0 h 4"/>
                <a:gd name="T2" fmla="*/ 2 w 4"/>
                <a:gd name="T3" fmla="*/ 3 h 4"/>
                <a:gd name="T4" fmla="*/ 2 w 4"/>
                <a:gd name="T5" fmla="*/ 3 h 4"/>
                <a:gd name="T6" fmla="*/ 1 w 4"/>
                <a:gd name="T7" fmla="*/ 4 h 4"/>
                <a:gd name="T8" fmla="*/ 1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2" y="4"/>
                    <a:pt x="1" y="4"/>
                    <a:pt x="1" y="4"/>
                  </a:cubicBezTo>
                  <a:cubicBezTo>
                    <a:pt x="1" y="4"/>
                    <a:pt x="1" y="4"/>
                    <a:pt x="1" y="4"/>
                  </a:cubicBezTo>
                  <a:cubicBezTo>
                    <a:pt x="4" y="2"/>
                    <a:pt x="3" y="2"/>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5" name="Freeform 378"/>
            <p:cNvSpPr>
              <a:spLocks/>
            </p:cNvSpPr>
            <p:nvPr/>
          </p:nvSpPr>
          <p:spPr bwMode="auto">
            <a:xfrm>
              <a:off x="6093926" y="1243537"/>
              <a:ext cx="8048" cy="1610"/>
            </a:xfrm>
            <a:custGeom>
              <a:avLst/>
              <a:gdLst>
                <a:gd name="T0" fmla="*/ 3 w 4"/>
                <a:gd name="T1" fmla="*/ 0 h 1"/>
                <a:gd name="T2" fmla="*/ 0 w 4"/>
                <a:gd name="T3" fmla="*/ 1 h 1"/>
                <a:gd name="T4" fmla="*/ 4 w 4"/>
                <a:gd name="T5" fmla="*/ 0 h 1"/>
                <a:gd name="T6" fmla="*/ 3 w 4"/>
                <a:gd name="T7" fmla="*/ 0 h 1"/>
              </a:gdLst>
              <a:ahLst/>
              <a:cxnLst>
                <a:cxn ang="0">
                  <a:pos x="T0" y="T1"/>
                </a:cxn>
                <a:cxn ang="0">
                  <a:pos x="T2" y="T3"/>
                </a:cxn>
                <a:cxn ang="0">
                  <a:pos x="T4" y="T5"/>
                </a:cxn>
                <a:cxn ang="0">
                  <a:pos x="T6" y="T7"/>
                </a:cxn>
              </a:cxnLst>
              <a:rect l="0" t="0" r="r" b="b"/>
              <a:pathLst>
                <a:path w="4" h="1">
                  <a:moveTo>
                    <a:pt x="3" y="0"/>
                  </a:moveTo>
                  <a:cubicBezTo>
                    <a:pt x="2" y="0"/>
                    <a:pt x="1" y="1"/>
                    <a:pt x="0" y="1"/>
                  </a:cubicBezTo>
                  <a:cubicBezTo>
                    <a:pt x="1" y="1"/>
                    <a:pt x="2" y="0"/>
                    <a:pt x="4"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6" name="Freeform 379"/>
            <p:cNvSpPr>
              <a:spLocks/>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7" name="Freeform 380"/>
            <p:cNvSpPr>
              <a:spLocks/>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8" name="Freeform 381"/>
            <p:cNvSpPr>
              <a:spLocks/>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9" name="Freeform 382"/>
            <p:cNvSpPr>
              <a:spLocks/>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0" name="Freeform 383"/>
            <p:cNvSpPr>
              <a:spLocks/>
            </p:cNvSpPr>
            <p:nvPr/>
          </p:nvSpPr>
          <p:spPr bwMode="auto">
            <a:xfrm>
              <a:off x="6138996" y="1200076"/>
              <a:ext cx="6439" cy="1610"/>
            </a:xfrm>
            <a:custGeom>
              <a:avLst/>
              <a:gdLst>
                <a:gd name="T0" fmla="*/ 3 w 3"/>
                <a:gd name="T1" fmla="*/ 0 h 1"/>
                <a:gd name="T2" fmla="*/ 2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0"/>
                    <a:pt x="2" y="0"/>
                    <a:pt x="2" y="0"/>
                  </a:cubicBezTo>
                  <a:cubicBezTo>
                    <a:pt x="0" y="0"/>
                    <a:pt x="1" y="1"/>
                    <a:pt x="0" y="1"/>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1" name="Freeform 384"/>
            <p:cNvSpPr>
              <a:spLocks/>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2" name="Freeform 385"/>
            <p:cNvSpPr>
              <a:spLocks/>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3" name="Freeform 386"/>
            <p:cNvSpPr>
              <a:spLocks/>
            </p:cNvSpPr>
            <p:nvPr/>
          </p:nvSpPr>
          <p:spPr bwMode="auto">
            <a:xfrm>
              <a:off x="6261330" y="1130861"/>
              <a:ext cx="8048" cy="4829"/>
            </a:xfrm>
            <a:custGeom>
              <a:avLst/>
              <a:gdLst>
                <a:gd name="T0" fmla="*/ 3 w 3"/>
                <a:gd name="T1" fmla="*/ 0 h 2"/>
                <a:gd name="T2" fmla="*/ 0 w 3"/>
                <a:gd name="T3" fmla="*/ 2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0"/>
                    <a:pt x="1" y="1"/>
                    <a:pt x="0" y="2"/>
                  </a:cubicBezTo>
                  <a:cubicBezTo>
                    <a:pt x="0" y="2"/>
                    <a:pt x="0" y="2"/>
                    <a:pt x="1" y="2"/>
                  </a:cubicBezTo>
                  <a:cubicBezTo>
                    <a:pt x="1" y="2"/>
                    <a:pt x="3" y="1"/>
                    <a:pt x="3" y="1"/>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4" name="Freeform 387"/>
            <p:cNvSpPr>
              <a:spLocks/>
            </p:cNvSpPr>
            <p:nvPr/>
          </p:nvSpPr>
          <p:spPr bwMode="auto">
            <a:xfrm>
              <a:off x="5894329" y="1394844"/>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5" name="Freeform 388"/>
            <p:cNvSpPr>
              <a:spLocks/>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6" name="Freeform 389"/>
            <p:cNvSpPr>
              <a:spLocks/>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7" name="Freeform 390"/>
            <p:cNvSpPr>
              <a:spLocks/>
            </p:cNvSpPr>
            <p:nvPr/>
          </p:nvSpPr>
          <p:spPr bwMode="auto">
            <a:xfrm>
              <a:off x="5710829" y="1486594"/>
              <a:ext cx="1610" cy="1610"/>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8" name="Freeform 391"/>
            <p:cNvSpPr>
              <a:spLocks/>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9" name="Freeform 392"/>
            <p:cNvSpPr>
              <a:spLocks/>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0" name="Freeform 393"/>
            <p:cNvSpPr>
              <a:spLocks/>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1" name="Freeform 394"/>
            <p:cNvSpPr>
              <a:spLocks/>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2" name="Freeform 395"/>
            <p:cNvSpPr>
              <a:spLocks/>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3" name="Freeform 396"/>
            <p:cNvSpPr>
              <a:spLocks/>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4" name="Freeform 397"/>
            <p:cNvSpPr>
              <a:spLocks/>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5" name="Freeform 398"/>
            <p:cNvSpPr>
              <a:spLocks/>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6" name="Freeform 399"/>
            <p:cNvSpPr>
              <a:spLocks/>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7" name="Freeform 400"/>
            <p:cNvSpPr>
              <a:spLocks/>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8" name="Freeform 401"/>
            <p:cNvSpPr>
              <a:spLocks/>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9" name="Freeform 402"/>
            <p:cNvSpPr>
              <a:spLocks/>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0" name="Freeform 403"/>
            <p:cNvSpPr>
              <a:spLocks/>
            </p:cNvSpPr>
            <p:nvPr/>
          </p:nvSpPr>
          <p:spPr bwMode="auto">
            <a:xfrm>
              <a:off x="6056904" y="1315971"/>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1" name="Freeform 404"/>
            <p:cNvSpPr>
              <a:spLocks/>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2" name="Freeform 405"/>
            <p:cNvSpPr>
              <a:spLocks/>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3" name="Freeform 407"/>
            <p:cNvSpPr>
              <a:spLocks/>
            </p:cNvSpPr>
            <p:nvPr/>
          </p:nvSpPr>
          <p:spPr bwMode="auto">
            <a:xfrm>
              <a:off x="5918474" y="1377138"/>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4" name="Freeform 408"/>
            <p:cNvSpPr>
              <a:spLocks/>
            </p:cNvSpPr>
            <p:nvPr/>
          </p:nvSpPr>
          <p:spPr bwMode="auto">
            <a:xfrm>
              <a:off x="5638395" y="1522007"/>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5" name="Freeform 409"/>
            <p:cNvSpPr>
              <a:spLocks noEditPoints="1"/>
            </p:cNvSpPr>
            <p:nvPr/>
          </p:nvSpPr>
          <p:spPr bwMode="auto">
            <a:xfrm>
              <a:off x="5635176" y="1328849"/>
              <a:ext cx="387926" cy="193158"/>
            </a:xfrm>
            <a:custGeom>
              <a:avLst/>
              <a:gdLst>
                <a:gd name="T0" fmla="*/ 95 w 177"/>
                <a:gd name="T1" fmla="*/ 41 h 88"/>
                <a:gd name="T2" fmla="*/ 103 w 177"/>
                <a:gd name="T3" fmla="*/ 36 h 88"/>
                <a:gd name="T4" fmla="*/ 156 w 177"/>
                <a:gd name="T5" fmla="*/ 9 h 88"/>
                <a:gd name="T6" fmla="*/ 170 w 177"/>
                <a:gd name="T7" fmla="*/ 6 h 88"/>
                <a:gd name="T8" fmla="*/ 171 w 177"/>
                <a:gd name="T9" fmla="*/ 1 h 88"/>
                <a:gd name="T10" fmla="*/ 170 w 177"/>
                <a:gd name="T11" fmla="*/ 0 h 88"/>
                <a:gd name="T12" fmla="*/ 158 w 177"/>
                <a:gd name="T13" fmla="*/ 5 h 88"/>
                <a:gd name="T14" fmla="*/ 151 w 177"/>
                <a:gd name="T15" fmla="*/ 8 h 88"/>
                <a:gd name="T16" fmla="*/ 145 w 177"/>
                <a:gd name="T17" fmla="*/ 13 h 88"/>
                <a:gd name="T18" fmla="*/ 144 w 177"/>
                <a:gd name="T19" fmla="*/ 14 h 88"/>
                <a:gd name="T20" fmla="*/ 148 w 177"/>
                <a:gd name="T21" fmla="*/ 12 h 88"/>
                <a:gd name="T22" fmla="*/ 155 w 177"/>
                <a:gd name="T23" fmla="*/ 8 h 88"/>
                <a:gd name="T24" fmla="*/ 152 w 177"/>
                <a:gd name="T25" fmla="*/ 12 h 88"/>
                <a:gd name="T26" fmla="*/ 141 w 177"/>
                <a:gd name="T27" fmla="*/ 16 h 88"/>
                <a:gd name="T28" fmla="*/ 134 w 177"/>
                <a:gd name="T29" fmla="*/ 20 h 88"/>
                <a:gd name="T30" fmla="*/ 132 w 177"/>
                <a:gd name="T31" fmla="*/ 19 h 88"/>
                <a:gd name="T32" fmla="*/ 129 w 177"/>
                <a:gd name="T33" fmla="*/ 21 h 88"/>
                <a:gd name="T34" fmla="*/ 130 w 177"/>
                <a:gd name="T35" fmla="*/ 22 h 88"/>
                <a:gd name="T36" fmla="*/ 125 w 177"/>
                <a:gd name="T37" fmla="*/ 25 h 88"/>
                <a:gd name="T38" fmla="*/ 119 w 177"/>
                <a:gd name="T39" fmla="*/ 28 h 88"/>
                <a:gd name="T40" fmla="*/ 116 w 177"/>
                <a:gd name="T41" fmla="*/ 29 h 88"/>
                <a:gd name="T42" fmla="*/ 118 w 177"/>
                <a:gd name="T43" fmla="*/ 27 h 88"/>
                <a:gd name="T44" fmla="*/ 115 w 177"/>
                <a:gd name="T45" fmla="*/ 27 h 88"/>
                <a:gd name="T46" fmla="*/ 110 w 177"/>
                <a:gd name="T47" fmla="*/ 31 h 88"/>
                <a:gd name="T48" fmla="*/ 111 w 177"/>
                <a:gd name="T49" fmla="*/ 32 h 88"/>
                <a:gd name="T50" fmla="*/ 103 w 177"/>
                <a:gd name="T51" fmla="*/ 36 h 88"/>
                <a:gd name="T52" fmla="*/ 94 w 177"/>
                <a:gd name="T53" fmla="*/ 41 h 88"/>
                <a:gd name="T54" fmla="*/ 91 w 177"/>
                <a:gd name="T55" fmla="*/ 40 h 88"/>
                <a:gd name="T56" fmla="*/ 91 w 177"/>
                <a:gd name="T57" fmla="*/ 42 h 88"/>
                <a:gd name="T58" fmla="*/ 74 w 177"/>
                <a:gd name="T59" fmla="*/ 51 h 88"/>
                <a:gd name="T60" fmla="*/ 68 w 177"/>
                <a:gd name="T61" fmla="*/ 53 h 88"/>
                <a:gd name="T62" fmla="*/ 59 w 177"/>
                <a:gd name="T63" fmla="*/ 58 h 88"/>
                <a:gd name="T64" fmla="*/ 52 w 177"/>
                <a:gd name="T65" fmla="*/ 63 h 88"/>
                <a:gd name="T66" fmla="*/ 53 w 177"/>
                <a:gd name="T67" fmla="*/ 60 h 88"/>
                <a:gd name="T68" fmla="*/ 38 w 177"/>
                <a:gd name="T69" fmla="*/ 69 h 88"/>
                <a:gd name="T70" fmla="*/ 28 w 177"/>
                <a:gd name="T71" fmla="*/ 74 h 88"/>
                <a:gd name="T72" fmla="*/ 22 w 177"/>
                <a:gd name="T73" fmla="*/ 77 h 88"/>
                <a:gd name="T74" fmla="*/ 3 w 177"/>
                <a:gd name="T75" fmla="*/ 86 h 88"/>
                <a:gd name="T76" fmla="*/ 0 w 177"/>
                <a:gd name="T77" fmla="*/ 87 h 88"/>
                <a:gd name="T78" fmla="*/ 34 w 177"/>
                <a:gd name="T79" fmla="*/ 72 h 88"/>
                <a:gd name="T80" fmla="*/ 37 w 177"/>
                <a:gd name="T81" fmla="*/ 71 h 88"/>
                <a:gd name="T82" fmla="*/ 48 w 177"/>
                <a:gd name="T83" fmla="*/ 66 h 88"/>
                <a:gd name="T84" fmla="*/ 52 w 177"/>
                <a:gd name="T85" fmla="*/ 63 h 88"/>
                <a:gd name="T86" fmla="*/ 73 w 177"/>
                <a:gd name="T87" fmla="*/ 54 h 88"/>
                <a:gd name="T88" fmla="*/ 87 w 177"/>
                <a:gd name="T89" fmla="*/ 46 h 88"/>
                <a:gd name="T90" fmla="*/ 106 w 177"/>
                <a:gd name="T91" fmla="*/ 36 h 88"/>
                <a:gd name="T92" fmla="*/ 119 w 177"/>
                <a:gd name="T93" fmla="*/ 30 h 88"/>
                <a:gd name="T94" fmla="*/ 123 w 177"/>
                <a:gd name="T95" fmla="*/ 28 h 88"/>
                <a:gd name="T96" fmla="*/ 125 w 177"/>
                <a:gd name="T97" fmla="*/ 28 h 88"/>
                <a:gd name="T98" fmla="*/ 135 w 177"/>
                <a:gd name="T99" fmla="*/ 21 h 88"/>
                <a:gd name="T100" fmla="*/ 143 w 177"/>
                <a:gd name="T101" fmla="*/ 19 h 88"/>
                <a:gd name="T102" fmla="*/ 158 w 177"/>
                <a:gd name="T103" fmla="*/ 10 h 88"/>
                <a:gd name="T104" fmla="*/ 170 w 177"/>
                <a:gd name="T105" fmla="*/ 5 h 88"/>
                <a:gd name="T106" fmla="*/ 175 w 177"/>
                <a:gd name="T107" fmla="*/ 3 h 88"/>
                <a:gd name="T108" fmla="*/ 174 w 177"/>
                <a:gd name="T109" fmla="*/ 1 h 88"/>
                <a:gd name="T110" fmla="*/ 174 w 177"/>
                <a:gd name="T11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88">
                  <a:moveTo>
                    <a:pt x="95" y="41"/>
                  </a:moveTo>
                  <a:cubicBezTo>
                    <a:pt x="94" y="41"/>
                    <a:pt x="94" y="41"/>
                    <a:pt x="94" y="41"/>
                  </a:cubicBezTo>
                  <a:cubicBezTo>
                    <a:pt x="94" y="41"/>
                    <a:pt x="94" y="41"/>
                    <a:pt x="95" y="41"/>
                  </a:cubicBezTo>
                  <a:moveTo>
                    <a:pt x="103" y="36"/>
                  </a:moveTo>
                  <a:cubicBezTo>
                    <a:pt x="103" y="36"/>
                    <a:pt x="103" y="36"/>
                    <a:pt x="103" y="36"/>
                  </a:cubicBezTo>
                  <a:cubicBezTo>
                    <a:pt x="103" y="36"/>
                    <a:pt x="103" y="36"/>
                    <a:pt x="103" y="36"/>
                  </a:cubicBezTo>
                  <a:moveTo>
                    <a:pt x="156" y="9"/>
                  </a:moveTo>
                  <a:cubicBezTo>
                    <a:pt x="156" y="9"/>
                    <a:pt x="155" y="9"/>
                    <a:pt x="155" y="9"/>
                  </a:cubicBezTo>
                  <a:cubicBezTo>
                    <a:pt x="155" y="9"/>
                    <a:pt x="156" y="9"/>
                    <a:pt x="156" y="9"/>
                  </a:cubicBezTo>
                  <a:moveTo>
                    <a:pt x="170" y="6"/>
                  </a:moveTo>
                  <a:cubicBezTo>
                    <a:pt x="170" y="6"/>
                    <a:pt x="170" y="6"/>
                    <a:pt x="170" y="6"/>
                  </a:cubicBezTo>
                  <a:cubicBezTo>
                    <a:pt x="170" y="6"/>
                    <a:pt x="170" y="6"/>
                    <a:pt x="170" y="6"/>
                  </a:cubicBezTo>
                  <a:moveTo>
                    <a:pt x="174" y="0"/>
                  </a:moveTo>
                  <a:cubicBezTo>
                    <a:pt x="172" y="1"/>
                    <a:pt x="172" y="1"/>
                    <a:pt x="172" y="1"/>
                  </a:cubicBezTo>
                  <a:cubicBezTo>
                    <a:pt x="171" y="1"/>
                    <a:pt x="171" y="1"/>
                    <a:pt x="171" y="1"/>
                  </a:cubicBezTo>
                  <a:cubicBezTo>
                    <a:pt x="171" y="1"/>
                    <a:pt x="171" y="1"/>
                    <a:pt x="171" y="1"/>
                  </a:cubicBezTo>
                  <a:cubicBezTo>
                    <a:pt x="171" y="0"/>
                    <a:pt x="171" y="0"/>
                    <a:pt x="171" y="0"/>
                  </a:cubicBezTo>
                  <a:cubicBezTo>
                    <a:pt x="171" y="0"/>
                    <a:pt x="170" y="0"/>
                    <a:pt x="170" y="0"/>
                  </a:cubicBezTo>
                  <a:cubicBezTo>
                    <a:pt x="169" y="3"/>
                    <a:pt x="163" y="3"/>
                    <a:pt x="161" y="5"/>
                  </a:cubicBezTo>
                  <a:cubicBezTo>
                    <a:pt x="162" y="4"/>
                    <a:pt x="162" y="4"/>
                    <a:pt x="162" y="4"/>
                  </a:cubicBezTo>
                  <a:cubicBezTo>
                    <a:pt x="158" y="5"/>
                    <a:pt x="158" y="5"/>
                    <a:pt x="158" y="5"/>
                  </a:cubicBezTo>
                  <a:cubicBezTo>
                    <a:pt x="158" y="5"/>
                    <a:pt x="158" y="5"/>
                    <a:pt x="158" y="5"/>
                  </a:cubicBezTo>
                  <a:cubicBezTo>
                    <a:pt x="158" y="6"/>
                    <a:pt x="158" y="6"/>
                    <a:pt x="158" y="6"/>
                  </a:cubicBezTo>
                  <a:cubicBezTo>
                    <a:pt x="157" y="6"/>
                    <a:pt x="154" y="7"/>
                    <a:pt x="151" y="8"/>
                  </a:cubicBezTo>
                  <a:cubicBezTo>
                    <a:pt x="150" y="9"/>
                    <a:pt x="142" y="13"/>
                    <a:pt x="142" y="14"/>
                  </a:cubicBezTo>
                  <a:cubicBezTo>
                    <a:pt x="143" y="13"/>
                    <a:pt x="144" y="13"/>
                    <a:pt x="145" y="12"/>
                  </a:cubicBezTo>
                  <a:cubicBezTo>
                    <a:pt x="145" y="13"/>
                    <a:pt x="145" y="13"/>
                    <a:pt x="145" y="13"/>
                  </a:cubicBezTo>
                  <a:cubicBezTo>
                    <a:pt x="145" y="14"/>
                    <a:pt x="144" y="14"/>
                    <a:pt x="144" y="14"/>
                  </a:cubicBezTo>
                  <a:cubicBezTo>
                    <a:pt x="144" y="14"/>
                    <a:pt x="144" y="14"/>
                    <a:pt x="144" y="14"/>
                  </a:cubicBezTo>
                  <a:cubicBezTo>
                    <a:pt x="144" y="14"/>
                    <a:pt x="144" y="14"/>
                    <a:pt x="144" y="14"/>
                  </a:cubicBezTo>
                  <a:cubicBezTo>
                    <a:pt x="144" y="14"/>
                    <a:pt x="143" y="14"/>
                    <a:pt x="143" y="14"/>
                  </a:cubicBezTo>
                  <a:cubicBezTo>
                    <a:pt x="143" y="15"/>
                    <a:pt x="143" y="15"/>
                    <a:pt x="143" y="15"/>
                  </a:cubicBezTo>
                  <a:cubicBezTo>
                    <a:pt x="144" y="15"/>
                    <a:pt x="146" y="13"/>
                    <a:pt x="148" y="12"/>
                  </a:cubicBezTo>
                  <a:cubicBezTo>
                    <a:pt x="148" y="12"/>
                    <a:pt x="147" y="13"/>
                    <a:pt x="146" y="14"/>
                  </a:cubicBezTo>
                  <a:cubicBezTo>
                    <a:pt x="149" y="12"/>
                    <a:pt x="153" y="11"/>
                    <a:pt x="155" y="8"/>
                  </a:cubicBezTo>
                  <a:cubicBezTo>
                    <a:pt x="155" y="8"/>
                    <a:pt x="155" y="8"/>
                    <a:pt x="155" y="8"/>
                  </a:cubicBezTo>
                  <a:cubicBezTo>
                    <a:pt x="156" y="8"/>
                    <a:pt x="156" y="9"/>
                    <a:pt x="156" y="9"/>
                  </a:cubicBezTo>
                  <a:cubicBezTo>
                    <a:pt x="158" y="7"/>
                    <a:pt x="158" y="9"/>
                    <a:pt x="159" y="7"/>
                  </a:cubicBezTo>
                  <a:cubicBezTo>
                    <a:pt x="159" y="9"/>
                    <a:pt x="154" y="11"/>
                    <a:pt x="152" y="12"/>
                  </a:cubicBezTo>
                  <a:cubicBezTo>
                    <a:pt x="149" y="13"/>
                    <a:pt x="145" y="16"/>
                    <a:pt x="141" y="18"/>
                  </a:cubicBezTo>
                  <a:cubicBezTo>
                    <a:pt x="140" y="18"/>
                    <a:pt x="142" y="16"/>
                    <a:pt x="141" y="16"/>
                  </a:cubicBezTo>
                  <a:cubicBezTo>
                    <a:pt x="141" y="16"/>
                    <a:pt x="141" y="16"/>
                    <a:pt x="141" y="16"/>
                  </a:cubicBezTo>
                  <a:cubicBezTo>
                    <a:pt x="137" y="17"/>
                    <a:pt x="137" y="18"/>
                    <a:pt x="135" y="20"/>
                  </a:cubicBezTo>
                  <a:cubicBezTo>
                    <a:pt x="135" y="20"/>
                    <a:pt x="135" y="20"/>
                    <a:pt x="134" y="20"/>
                  </a:cubicBezTo>
                  <a:cubicBezTo>
                    <a:pt x="134" y="20"/>
                    <a:pt x="134" y="20"/>
                    <a:pt x="134" y="20"/>
                  </a:cubicBezTo>
                  <a:cubicBezTo>
                    <a:pt x="133" y="20"/>
                    <a:pt x="133" y="20"/>
                    <a:pt x="133" y="20"/>
                  </a:cubicBezTo>
                  <a:cubicBezTo>
                    <a:pt x="132" y="20"/>
                    <a:pt x="132" y="20"/>
                    <a:pt x="130" y="21"/>
                  </a:cubicBezTo>
                  <a:cubicBezTo>
                    <a:pt x="132" y="19"/>
                    <a:pt x="132" y="19"/>
                    <a:pt x="132" y="19"/>
                  </a:cubicBezTo>
                  <a:cubicBezTo>
                    <a:pt x="132" y="19"/>
                    <a:pt x="132" y="19"/>
                    <a:pt x="132" y="19"/>
                  </a:cubicBezTo>
                  <a:cubicBezTo>
                    <a:pt x="129" y="19"/>
                    <a:pt x="130" y="20"/>
                    <a:pt x="128" y="21"/>
                  </a:cubicBezTo>
                  <a:cubicBezTo>
                    <a:pt x="129" y="21"/>
                    <a:pt x="129" y="21"/>
                    <a:pt x="129" y="21"/>
                  </a:cubicBezTo>
                  <a:cubicBezTo>
                    <a:pt x="130" y="21"/>
                    <a:pt x="130" y="21"/>
                    <a:pt x="131" y="20"/>
                  </a:cubicBezTo>
                  <a:cubicBezTo>
                    <a:pt x="132" y="21"/>
                    <a:pt x="130" y="22"/>
                    <a:pt x="130" y="22"/>
                  </a:cubicBezTo>
                  <a:cubicBezTo>
                    <a:pt x="130" y="22"/>
                    <a:pt x="130" y="22"/>
                    <a:pt x="130" y="22"/>
                  </a:cubicBezTo>
                  <a:cubicBezTo>
                    <a:pt x="130" y="23"/>
                    <a:pt x="130" y="24"/>
                    <a:pt x="127" y="25"/>
                  </a:cubicBezTo>
                  <a:cubicBezTo>
                    <a:pt x="127" y="24"/>
                    <a:pt x="127" y="24"/>
                    <a:pt x="127" y="24"/>
                  </a:cubicBezTo>
                  <a:cubicBezTo>
                    <a:pt x="127" y="24"/>
                    <a:pt x="126" y="24"/>
                    <a:pt x="125" y="25"/>
                  </a:cubicBezTo>
                  <a:cubicBezTo>
                    <a:pt x="125" y="25"/>
                    <a:pt x="124" y="25"/>
                    <a:pt x="124" y="25"/>
                  </a:cubicBezTo>
                  <a:cubicBezTo>
                    <a:pt x="124" y="25"/>
                    <a:pt x="124" y="25"/>
                    <a:pt x="124" y="25"/>
                  </a:cubicBezTo>
                  <a:cubicBezTo>
                    <a:pt x="122" y="26"/>
                    <a:pt x="120" y="27"/>
                    <a:pt x="119" y="28"/>
                  </a:cubicBezTo>
                  <a:cubicBezTo>
                    <a:pt x="119" y="27"/>
                    <a:pt x="119" y="27"/>
                    <a:pt x="119" y="27"/>
                  </a:cubicBezTo>
                  <a:cubicBezTo>
                    <a:pt x="118" y="29"/>
                    <a:pt x="118" y="30"/>
                    <a:pt x="115" y="31"/>
                  </a:cubicBezTo>
                  <a:cubicBezTo>
                    <a:pt x="116" y="30"/>
                    <a:pt x="117" y="29"/>
                    <a:pt x="116" y="29"/>
                  </a:cubicBezTo>
                  <a:cubicBezTo>
                    <a:pt x="116" y="29"/>
                    <a:pt x="116" y="29"/>
                    <a:pt x="115" y="29"/>
                  </a:cubicBezTo>
                  <a:cubicBezTo>
                    <a:pt x="115" y="28"/>
                    <a:pt x="118" y="27"/>
                    <a:pt x="120" y="26"/>
                  </a:cubicBezTo>
                  <a:cubicBezTo>
                    <a:pt x="119" y="27"/>
                    <a:pt x="119" y="27"/>
                    <a:pt x="118" y="27"/>
                  </a:cubicBezTo>
                  <a:cubicBezTo>
                    <a:pt x="117" y="27"/>
                    <a:pt x="117" y="26"/>
                    <a:pt x="119" y="25"/>
                  </a:cubicBezTo>
                  <a:cubicBezTo>
                    <a:pt x="119" y="25"/>
                    <a:pt x="119" y="25"/>
                    <a:pt x="119" y="25"/>
                  </a:cubicBezTo>
                  <a:cubicBezTo>
                    <a:pt x="118" y="25"/>
                    <a:pt x="117" y="27"/>
                    <a:pt x="115" y="27"/>
                  </a:cubicBezTo>
                  <a:cubicBezTo>
                    <a:pt x="115" y="28"/>
                    <a:pt x="115" y="28"/>
                    <a:pt x="115" y="28"/>
                  </a:cubicBezTo>
                  <a:cubicBezTo>
                    <a:pt x="115" y="28"/>
                    <a:pt x="115" y="28"/>
                    <a:pt x="115" y="28"/>
                  </a:cubicBezTo>
                  <a:cubicBezTo>
                    <a:pt x="114" y="28"/>
                    <a:pt x="110" y="31"/>
                    <a:pt x="110" y="31"/>
                  </a:cubicBezTo>
                  <a:cubicBezTo>
                    <a:pt x="113" y="29"/>
                    <a:pt x="113" y="29"/>
                    <a:pt x="113" y="29"/>
                  </a:cubicBezTo>
                  <a:cubicBezTo>
                    <a:pt x="113" y="30"/>
                    <a:pt x="111" y="32"/>
                    <a:pt x="111" y="32"/>
                  </a:cubicBezTo>
                  <a:cubicBezTo>
                    <a:pt x="111" y="32"/>
                    <a:pt x="111" y="32"/>
                    <a:pt x="111" y="32"/>
                  </a:cubicBezTo>
                  <a:cubicBezTo>
                    <a:pt x="110" y="32"/>
                    <a:pt x="109" y="33"/>
                    <a:pt x="107" y="34"/>
                  </a:cubicBezTo>
                  <a:cubicBezTo>
                    <a:pt x="106" y="35"/>
                    <a:pt x="104" y="36"/>
                    <a:pt x="104" y="36"/>
                  </a:cubicBezTo>
                  <a:cubicBezTo>
                    <a:pt x="104" y="36"/>
                    <a:pt x="104" y="36"/>
                    <a:pt x="103" y="36"/>
                  </a:cubicBezTo>
                  <a:cubicBezTo>
                    <a:pt x="105" y="36"/>
                    <a:pt x="105" y="36"/>
                    <a:pt x="105" y="36"/>
                  </a:cubicBezTo>
                  <a:cubicBezTo>
                    <a:pt x="99" y="38"/>
                    <a:pt x="95" y="42"/>
                    <a:pt x="90" y="45"/>
                  </a:cubicBezTo>
                  <a:cubicBezTo>
                    <a:pt x="92" y="44"/>
                    <a:pt x="91" y="42"/>
                    <a:pt x="94" y="41"/>
                  </a:cubicBezTo>
                  <a:cubicBezTo>
                    <a:pt x="93" y="42"/>
                    <a:pt x="92" y="42"/>
                    <a:pt x="92" y="42"/>
                  </a:cubicBezTo>
                  <a:cubicBezTo>
                    <a:pt x="92" y="42"/>
                    <a:pt x="92" y="41"/>
                    <a:pt x="92" y="41"/>
                  </a:cubicBezTo>
                  <a:cubicBezTo>
                    <a:pt x="92" y="41"/>
                    <a:pt x="92" y="40"/>
                    <a:pt x="91" y="40"/>
                  </a:cubicBezTo>
                  <a:cubicBezTo>
                    <a:pt x="91" y="40"/>
                    <a:pt x="91" y="40"/>
                    <a:pt x="91" y="40"/>
                  </a:cubicBezTo>
                  <a:cubicBezTo>
                    <a:pt x="87" y="42"/>
                    <a:pt x="89" y="43"/>
                    <a:pt x="88" y="44"/>
                  </a:cubicBezTo>
                  <a:cubicBezTo>
                    <a:pt x="91" y="42"/>
                    <a:pt x="91" y="42"/>
                    <a:pt x="91" y="42"/>
                  </a:cubicBezTo>
                  <a:cubicBezTo>
                    <a:pt x="88" y="45"/>
                    <a:pt x="81" y="47"/>
                    <a:pt x="76" y="50"/>
                  </a:cubicBezTo>
                  <a:cubicBezTo>
                    <a:pt x="75" y="50"/>
                    <a:pt x="77" y="50"/>
                    <a:pt x="77" y="49"/>
                  </a:cubicBezTo>
                  <a:cubicBezTo>
                    <a:pt x="75" y="50"/>
                    <a:pt x="75" y="50"/>
                    <a:pt x="74" y="51"/>
                  </a:cubicBezTo>
                  <a:cubicBezTo>
                    <a:pt x="72" y="52"/>
                    <a:pt x="70" y="53"/>
                    <a:pt x="69" y="53"/>
                  </a:cubicBezTo>
                  <a:cubicBezTo>
                    <a:pt x="69" y="53"/>
                    <a:pt x="69" y="53"/>
                    <a:pt x="69" y="52"/>
                  </a:cubicBezTo>
                  <a:cubicBezTo>
                    <a:pt x="66" y="53"/>
                    <a:pt x="70" y="52"/>
                    <a:pt x="68" y="53"/>
                  </a:cubicBezTo>
                  <a:cubicBezTo>
                    <a:pt x="68" y="53"/>
                    <a:pt x="68" y="53"/>
                    <a:pt x="68" y="53"/>
                  </a:cubicBezTo>
                  <a:cubicBezTo>
                    <a:pt x="65" y="56"/>
                    <a:pt x="65" y="56"/>
                    <a:pt x="65" y="56"/>
                  </a:cubicBezTo>
                  <a:cubicBezTo>
                    <a:pt x="63" y="57"/>
                    <a:pt x="61" y="58"/>
                    <a:pt x="59" y="58"/>
                  </a:cubicBezTo>
                  <a:cubicBezTo>
                    <a:pt x="59" y="58"/>
                    <a:pt x="58" y="58"/>
                    <a:pt x="58" y="57"/>
                  </a:cubicBezTo>
                  <a:cubicBezTo>
                    <a:pt x="53" y="60"/>
                    <a:pt x="57" y="61"/>
                    <a:pt x="53" y="63"/>
                  </a:cubicBezTo>
                  <a:cubicBezTo>
                    <a:pt x="53" y="63"/>
                    <a:pt x="53" y="63"/>
                    <a:pt x="52" y="63"/>
                  </a:cubicBezTo>
                  <a:cubicBezTo>
                    <a:pt x="52" y="63"/>
                    <a:pt x="53" y="62"/>
                    <a:pt x="53" y="62"/>
                  </a:cubicBezTo>
                  <a:cubicBezTo>
                    <a:pt x="50" y="63"/>
                    <a:pt x="50" y="63"/>
                    <a:pt x="50" y="63"/>
                  </a:cubicBezTo>
                  <a:cubicBezTo>
                    <a:pt x="51" y="62"/>
                    <a:pt x="54" y="61"/>
                    <a:pt x="53" y="60"/>
                  </a:cubicBezTo>
                  <a:cubicBezTo>
                    <a:pt x="51" y="62"/>
                    <a:pt x="49" y="62"/>
                    <a:pt x="45" y="65"/>
                  </a:cubicBezTo>
                  <a:cubicBezTo>
                    <a:pt x="46" y="65"/>
                    <a:pt x="46" y="65"/>
                    <a:pt x="46" y="65"/>
                  </a:cubicBezTo>
                  <a:cubicBezTo>
                    <a:pt x="44" y="67"/>
                    <a:pt x="40" y="68"/>
                    <a:pt x="38" y="69"/>
                  </a:cubicBezTo>
                  <a:cubicBezTo>
                    <a:pt x="38" y="68"/>
                    <a:pt x="41" y="67"/>
                    <a:pt x="43" y="66"/>
                  </a:cubicBezTo>
                  <a:cubicBezTo>
                    <a:pt x="40" y="67"/>
                    <a:pt x="33" y="71"/>
                    <a:pt x="31" y="73"/>
                  </a:cubicBezTo>
                  <a:cubicBezTo>
                    <a:pt x="30" y="73"/>
                    <a:pt x="29" y="74"/>
                    <a:pt x="28" y="74"/>
                  </a:cubicBezTo>
                  <a:cubicBezTo>
                    <a:pt x="28" y="74"/>
                    <a:pt x="28" y="74"/>
                    <a:pt x="28" y="73"/>
                  </a:cubicBezTo>
                  <a:cubicBezTo>
                    <a:pt x="23" y="76"/>
                    <a:pt x="27" y="76"/>
                    <a:pt x="22" y="78"/>
                  </a:cubicBezTo>
                  <a:cubicBezTo>
                    <a:pt x="22" y="77"/>
                    <a:pt x="22" y="77"/>
                    <a:pt x="22" y="77"/>
                  </a:cubicBezTo>
                  <a:cubicBezTo>
                    <a:pt x="16" y="78"/>
                    <a:pt x="12" y="83"/>
                    <a:pt x="7" y="84"/>
                  </a:cubicBezTo>
                  <a:cubicBezTo>
                    <a:pt x="7" y="85"/>
                    <a:pt x="7" y="85"/>
                    <a:pt x="7" y="85"/>
                  </a:cubicBezTo>
                  <a:cubicBezTo>
                    <a:pt x="6" y="85"/>
                    <a:pt x="4" y="86"/>
                    <a:pt x="3" y="86"/>
                  </a:cubicBezTo>
                  <a:cubicBezTo>
                    <a:pt x="3" y="86"/>
                    <a:pt x="3" y="86"/>
                    <a:pt x="3" y="86"/>
                  </a:cubicBezTo>
                  <a:cubicBezTo>
                    <a:pt x="5" y="85"/>
                    <a:pt x="5" y="85"/>
                    <a:pt x="5" y="85"/>
                  </a:cubicBezTo>
                  <a:cubicBezTo>
                    <a:pt x="3" y="85"/>
                    <a:pt x="3" y="87"/>
                    <a:pt x="0" y="87"/>
                  </a:cubicBezTo>
                  <a:cubicBezTo>
                    <a:pt x="3" y="88"/>
                    <a:pt x="3" y="88"/>
                    <a:pt x="3" y="88"/>
                  </a:cubicBezTo>
                  <a:cubicBezTo>
                    <a:pt x="13" y="82"/>
                    <a:pt x="24" y="78"/>
                    <a:pt x="34" y="72"/>
                  </a:cubicBezTo>
                  <a:cubicBezTo>
                    <a:pt x="34" y="72"/>
                    <a:pt x="34" y="72"/>
                    <a:pt x="34" y="72"/>
                  </a:cubicBezTo>
                  <a:cubicBezTo>
                    <a:pt x="33" y="72"/>
                    <a:pt x="33" y="72"/>
                    <a:pt x="33" y="72"/>
                  </a:cubicBezTo>
                  <a:cubicBezTo>
                    <a:pt x="34" y="72"/>
                    <a:pt x="36" y="71"/>
                    <a:pt x="36" y="71"/>
                  </a:cubicBezTo>
                  <a:cubicBezTo>
                    <a:pt x="37" y="71"/>
                    <a:pt x="37" y="71"/>
                    <a:pt x="37" y="71"/>
                  </a:cubicBezTo>
                  <a:cubicBezTo>
                    <a:pt x="36" y="71"/>
                    <a:pt x="36" y="71"/>
                    <a:pt x="36" y="71"/>
                  </a:cubicBezTo>
                  <a:cubicBezTo>
                    <a:pt x="39" y="70"/>
                    <a:pt x="42" y="70"/>
                    <a:pt x="44" y="69"/>
                  </a:cubicBezTo>
                  <a:cubicBezTo>
                    <a:pt x="44" y="68"/>
                    <a:pt x="49" y="66"/>
                    <a:pt x="48" y="66"/>
                  </a:cubicBezTo>
                  <a:cubicBezTo>
                    <a:pt x="50" y="66"/>
                    <a:pt x="50" y="66"/>
                    <a:pt x="50" y="66"/>
                  </a:cubicBezTo>
                  <a:cubicBezTo>
                    <a:pt x="50" y="65"/>
                    <a:pt x="50" y="64"/>
                    <a:pt x="51" y="64"/>
                  </a:cubicBezTo>
                  <a:cubicBezTo>
                    <a:pt x="51" y="63"/>
                    <a:pt x="52" y="63"/>
                    <a:pt x="52" y="63"/>
                  </a:cubicBezTo>
                  <a:cubicBezTo>
                    <a:pt x="52" y="63"/>
                    <a:pt x="52" y="64"/>
                    <a:pt x="51" y="64"/>
                  </a:cubicBezTo>
                  <a:cubicBezTo>
                    <a:pt x="59" y="61"/>
                    <a:pt x="67" y="57"/>
                    <a:pt x="74" y="53"/>
                  </a:cubicBezTo>
                  <a:cubicBezTo>
                    <a:pt x="73" y="54"/>
                    <a:pt x="73" y="54"/>
                    <a:pt x="73" y="54"/>
                  </a:cubicBezTo>
                  <a:cubicBezTo>
                    <a:pt x="74" y="54"/>
                    <a:pt x="77" y="52"/>
                    <a:pt x="78" y="52"/>
                  </a:cubicBezTo>
                  <a:cubicBezTo>
                    <a:pt x="78" y="52"/>
                    <a:pt x="78" y="52"/>
                    <a:pt x="78" y="52"/>
                  </a:cubicBezTo>
                  <a:cubicBezTo>
                    <a:pt x="81" y="50"/>
                    <a:pt x="88" y="48"/>
                    <a:pt x="87" y="46"/>
                  </a:cubicBezTo>
                  <a:cubicBezTo>
                    <a:pt x="87" y="46"/>
                    <a:pt x="87" y="46"/>
                    <a:pt x="88" y="46"/>
                  </a:cubicBezTo>
                  <a:cubicBezTo>
                    <a:pt x="91" y="46"/>
                    <a:pt x="96" y="43"/>
                    <a:pt x="101" y="40"/>
                  </a:cubicBezTo>
                  <a:cubicBezTo>
                    <a:pt x="100" y="39"/>
                    <a:pt x="105" y="38"/>
                    <a:pt x="106" y="36"/>
                  </a:cubicBezTo>
                  <a:cubicBezTo>
                    <a:pt x="107" y="37"/>
                    <a:pt x="102" y="39"/>
                    <a:pt x="103" y="40"/>
                  </a:cubicBezTo>
                  <a:cubicBezTo>
                    <a:pt x="107" y="36"/>
                    <a:pt x="117" y="34"/>
                    <a:pt x="118" y="30"/>
                  </a:cubicBezTo>
                  <a:cubicBezTo>
                    <a:pt x="119" y="30"/>
                    <a:pt x="119" y="30"/>
                    <a:pt x="119" y="30"/>
                  </a:cubicBezTo>
                  <a:cubicBezTo>
                    <a:pt x="119" y="30"/>
                    <a:pt x="119" y="30"/>
                    <a:pt x="119" y="30"/>
                  </a:cubicBezTo>
                  <a:cubicBezTo>
                    <a:pt x="120" y="30"/>
                    <a:pt x="121" y="30"/>
                    <a:pt x="122" y="29"/>
                  </a:cubicBezTo>
                  <a:cubicBezTo>
                    <a:pt x="123" y="29"/>
                    <a:pt x="121" y="29"/>
                    <a:pt x="123" y="28"/>
                  </a:cubicBezTo>
                  <a:cubicBezTo>
                    <a:pt x="123" y="28"/>
                    <a:pt x="124" y="28"/>
                    <a:pt x="124" y="28"/>
                  </a:cubicBezTo>
                  <a:cubicBezTo>
                    <a:pt x="124" y="28"/>
                    <a:pt x="124" y="28"/>
                    <a:pt x="124" y="28"/>
                  </a:cubicBezTo>
                  <a:cubicBezTo>
                    <a:pt x="124" y="28"/>
                    <a:pt x="125" y="28"/>
                    <a:pt x="125" y="28"/>
                  </a:cubicBezTo>
                  <a:cubicBezTo>
                    <a:pt x="125" y="28"/>
                    <a:pt x="125" y="28"/>
                    <a:pt x="125" y="28"/>
                  </a:cubicBezTo>
                  <a:cubicBezTo>
                    <a:pt x="128" y="26"/>
                    <a:pt x="134" y="23"/>
                    <a:pt x="134" y="22"/>
                  </a:cubicBezTo>
                  <a:cubicBezTo>
                    <a:pt x="134" y="21"/>
                    <a:pt x="135" y="21"/>
                    <a:pt x="135" y="21"/>
                  </a:cubicBezTo>
                  <a:cubicBezTo>
                    <a:pt x="136" y="21"/>
                    <a:pt x="136" y="22"/>
                    <a:pt x="135" y="22"/>
                  </a:cubicBezTo>
                  <a:cubicBezTo>
                    <a:pt x="140" y="19"/>
                    <a:pt x="141" y="19"/>
                    <a:pt x="146" y="16"/>
                  </a:cubicBezTo>
                  <a:cubicBezTo>
                    <a:pt x="145" y="17"/>
                    <a:pt x="146" y="18"/>
                    <a:pt x="143" y="19"/>
                  </a:cubicBezTo>
                  <a:cubicBezTo>
                    <a:pt x="143" y="19"/>
                    <a:pt x="143" y="19"/>
                    <a:pt x="143" y="19"/>
                  </a:cubicBezTo>
                  <a:cubicBezTo>
                    <a:pt x="146" y="19"/>
                    <a:pt x="152" y="14"/>
                    <a:pt x="156" y="12"/>
                  </a:cubicBezTo>
                  <a:cubicBezTo>
                    <a:pt x="158" y="10"/>
                    <a:pt x="158" y="10"/>
                    <a:pt x="158" y="10"/>
                  </a:cubicBezTo>
                  <a:cubicBezTo>
                    <a:pt x="159" y="10"/>
                    <a:pt x="160" y="10"/>
                    <a:pt x="160" y="10"/>
                  </a:cubicBezTo>
                  <a:cubicBezTo>
                    <a:pt x="161" y="10"/>
                    <a:pt x="160" y="10"/>
                    <a:pt x="159" y="11"/>
                  </a:cubicBezTo>
                  <a:cubicBezTo>
                    <a:pt x="164" y="9"/>
                    <a:pt x="166" y="7"/>
                    <a:pt x="170" y="5"/>
                  </a:cubicBezTo>
                  <a:cubicBezTo>
                    <a:pt x="170" y="5"/>
                    <a:pt x="170" y="5"/>
                    <a:pt x="170" y="5"/>
                  </a:cubicBezTo>
                  <a:cubicBezTo>
                    <a:pt x="170" y="5"/>
                    <a:pt x="170" y="5"/>
                    <a:pt x="170" y="6"/>
                  </a:cubicBezTo>
                  <a:cubicBezTo>
                    <a:pt x="175" y="3"/>
                    <a:pt x="175" y="3"/>
                    <a:pt x="175" y="3"/>
                  </a:cubicBezTo>
                  <a:cubicBezTo>
                    <a:pt x="175" y="2"/>
                    <a:pt x="177" y="1"/>
                    <a:pt x="176" y="1"/>
                  </a:cubicBezTo>
                  <a:cubicBezTo>
                    <a:pt x="176" y="2"/>
                    <a:pt x="175" y="2"/>
                    <a:pt x="172" y="4"/>
                  </a:cubicBezTo>
                  <a:cubicBezTo>
                    <a:pt x="170" y="3"/>
                    <a:pt x="175" y="2"/>
                    <a:pt x="174" y="1"/>
                  </a:cubicBezTo>
                  <a:cubicBezTo>
                    <a:pt x="173" y="2"/>
                    <a:pt x="172" y="3"/>
                    <a:pt x="171" y="3"/>
                  </a:cubicBezTo>
                  <a:cubicBezTo>
                    <a:pt x="171" y="3"/>
                    <a:pt x="171" y="3"/>
                    <a:pt x="170" y="3"/>
                  </a:cubicBezTo>
                  <a:cubicBezTo>
                    <a:pt x="171" y="1"/>
                    <a:pt x="174" y="1"/>
                    <a:pt x="17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6" name="Rectangle 410"/>
            <p:cNvSpPr>
              <a:spLocks noChangeArrowheads="1"/>
            </p:cNvSpPr>
            <p:nvPr/>
          </p:nvSpPr>
          <p:spPr bwMode="auto">
            <a:xfrm>
              <a:off x="6021492" y="1328849"/>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7" name="Freeform 411"/>
            <p:cNvSpPr>
              <a:spLocks/>
            </p:cNvSpPr>
            <p:nvPr/>
          </p:nvSpPr>
          <p:spPr bwMode="auto">
            <a:xfrm>
              <a:off x="6021492" y="1328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8" name="Freeform 412"/>
            <p:cNvSpPr>
              <a:spLocks/>
            </p:cNvSpPr>
            <p:nvPr/>
          </p:nvSpPr>
          <p:spPr bwMode="auto">
            <a:xfrm>
              <a:off x="5913645" y="1373919"/>
              <a:ext cx="161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9" name="Freeform 413"/>
            <p:cNvSpPr>
              <a:spLocks/>
            </p:cNvSpPr>
            <p:nvPr/>
          </p:nvSpPr>
          <p:spPr bwMode="auto">
            <a:xfrm>
              <a:off x="6021492" y="1166274"/>
              <a:ext cx="263983" cy="164184"/>
            </a:xfrm>
            <a:custGeom>
              <a:avLst/>
              <a:gdLst>
                <a:gd name="T0" fmla="*/ 119 w 121"/>
                <a:gd name="T1" fmla="*/ 1 h 75"/>
                <a:gd name="T2" fmla="*/ 114 w 121"/>
                <a:gd name="T3" fmla="*/ 5 h 75"/>
                <a:gd name="T4" fmla="*/ 115 w 121"/>
                <a:gd name="T5" fmla="*/ 4 h 75"/>
                <a:gd name="T6" fmla="*/ 116 w 121"/>
                <a:gd name="T7" fmla="*/ 2 h 75"/>
                <a:gd name="T8" fmla="*/ 103 w 121"/>
                <a:gd name="T9" fmla="*/ 11 h 75"/>
                <a:gd name="T10" fmla="*/ 80 w 121"/>
                <a:gd name="T11" fmla="*/ 23 h 75"/>
                <a:gd name="T12" fmla="*/ 78 w 121"/>
                <a:gd name="T13" fmla="*/ 27 h 75"/>
                <a:gd name="T14" fmla="*/ 78 w 121"/>
                <a:gd name="T15" fmla="*/ 27 h 75"/>
                <a:gd name="T16" fmla="*/ 79 w 121"/>
                <a:gd name="T17" fmla="*/ 27 h 75"/>
                <a:gd name="T18" fmla="*/ 70 w 121"/>
                <a:gd name="T19" fmla="*/ 35 h 75"/>
                <a:gd name="T20" fmla="*/ 61 w 121"/>
                <a:gd name="T21" fmla="*/ 40 h 75"/>
                <a:gd name="T22" fmla="*/ 64 w 121"/>
                <a:gd name="T23" fmla="*/ 37 h 75"/>
                <a:gd name="T24" fmla="*/ 53 w 121"/>
                <a:gd name="T25" fmla="*/ 41 h 75"/>
                <a:gd name="T26" fmla="*/ 54 w 121"/>
                <a:gd name="T27" fmla="*/ 38 h 75"/>
                <a:gd name="T28" fmla="*/ 54 w 121"/>
                <a:gd name="T29" fmla="*/ 39 h 75"/>
                <a:gd name="T30" fmla="*/ 53 w 121"/>
                <a:gd name="T31" fmla="*/ 39 h 75"/>
                <a:gd name="T32" fmla="*/ 53 w 121"/>
                <a:gd name="T33" fmla="*/ 38 h 75"/>
                <a:gd name="T34" fmla="*/ 47 w 121"/>
                <a:gd name="T35" fmla="*/ 46 h 75"/>
                <a:gd name="T36" fmla="*/ 42 w 121"/>
                <a:gd name="T37" fmla="*/ 47 h 75"/>
                <a:gd name="T38" fmla="*/ 36 w 121"/>
                <a:gd name="T39" fmla="*/ 49 h 75"/>
                <a:gd name="T40" fmla="*/ 19 w 121"/>
                <a:gd name="T41" fmla="*/ 60 h 75"/>
                <a:gd name="T42" fmla="*/ 8 w 121"/>
                <a:gd name="T43" fmla="*/ 69 h 75"/>
                <a:gd name="T44" fmla="*/ 0 w 121"/>
                <a:gd name="T45" fmla="*/ 72 h 75"/>
                <a:gd name="T46" fmla="*/ 0 w 121"/>
                <a:gd name="T47" fmla="*/ 74 h 75"/>
                <a:gd name="T48" fmla="*/ 2 w 121"/>
                <a:gd name="T49" fmla="*/ 75 h 75"/>
                <a:gd name="T50" fmla="*/ 3 w 121"/>
                <a:gd name="T51" fmla="*/ 75 h 75"/>
                <a:gd name="T52" fmla="*/ 5 w 121"/>
                <a:gd name="T53" fmla="*/ 74 h 75"/>
                <a:gd name="T54" fmla="*/ 10 w 121"/>
                <a:gd name="T55" fmla="*/ 71 h 75"/>
                <a:gd name="T56" fmla="*/ 17 w 121"/>
                <a:gd name="T57" fmla="*/ 67 h 75"/>
                <a:gd name="T58" fmla="*/ 19 w 121"/>
                <a:gd name="T59" fmla="*/ 65 h 75"/>
                <a:gd name="T60" fmla="*/ 21 w 121"/>
                <a:gd name="T61" fmla="*/ 60 h 75"/>
                <a:gd name="T62" fmla="*/ 24 w 121"/>
                <a:gd name="T63" fmla="*/ 63 h 75"/>
                <a:gd name="T64" fmla="*/ 23 w 121"/>
                <a:gd name="T65" fmla="*/ 63 h 75"/>
                <a:gd name="T66" fmla="*/ 28 w 121"/>
                <a:gd name="T67" fmla="*/ 59 h 75"/>
                <a:gd name="T68" fmla="*/ 39 w 121"/>
                <a:gd name="T69" fmla="*/ 53 h 75"/>
                <a:gd name="T70" fmla="*/ 36 w 121"/>
                <a:gd name="T71" fmla="*/ 54 h 75"/>
                <a:gd name="T72" fmla="*/ 31 w 121"/>
                <a:gd name="T73" fmla="*/ 59 h 75"/>
                <a:gd name="T74" fmla="*/ 32 w 121"/>
                <a:gd name="T75" fmla="*/ 57 h 75"/>
                <a:gd name="T76" fmla="*/ 28 w 121"/>
                <a:gd name="T77" fmla="*/ 62 h 75"/>
                <a:gd name="T78" fmla="*/ 58 w 121"/>
                <a:gd name="T79" fmla="*/ 43 h 75"/>
                <a:gd name="T80" fmla="*/ 121 w 121"/>
                <a:gd name="T8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75">
                  <a:moveTo>
                    <a:pt x="120" y="0"/>
                  </a:moveTo>
                  <a:cubicBezTo>
                    <a:pt x="119" y="1"/>
                    <a:pt x="119" y="1"/>
                    <a:pt x="119" y="1"/>
                  </a:cubicBezTo>
                  <a:cubicBezTo>
                    <a:pt x="119" y="1"/>
                    <a:pt x="119" y="1"/>
                    <a:pt x="119" y="1"/>
                  </a:cubicBezTo>
                  <a:cubicBezTo>
                    <a:pt x="118" y="2"/>
                    <a:pt x="116" y="4"/>
                    <a:pt x="114" y="5"/>
                  </a:cubicBezTo>
                  <a:cubicBezTo>
                    <a:pt x="113" y="5"/>
                    <a:pt x="116" y="3"/>
                    <a:pt x="115" y="3"/>
                  </a:cubicBezTo>
                  <a:cubicBezTo>
                    <a:pt x="115" y="3"/>
                    <a:pt x="115" y="3"/>
                    <a:pt x="115" y="4"/>
                  </a:cubicBezTo>
                  <a:cubicBezTo>
                    <a:pt x="115" y="4"/>
                    <a:pt x="115" y="4"/>
                    <a:pt x="115" y="4"/>
                  </a:cubicBezTo>
                  <a:cubicBezTo>
                    <a:pt x="115" y="3"/>
                    <a:pt x="115" y="3"/>
                    <a:pt x="116" y="2"/>
                  </a:cubicBezTo>
                  <a:cubicBezTo>
                    <a:pt x="112" y="3"/>
                    <a:pt x="106" y="8"/>
                    <a:pt x="104" y="11"/>
                  </a:cubicBezTo>
                  <a:cubicBezTo>
                    <a:pt x="104" y="11"/>
                    <a:pt x="103" y="11"/>
                    <a:pt x="103" y="11"/>
                  </a:cubicBezTo>
                  <a:cubicBezTo>
                    <a:pt x="102" y="11"/>
                    <a:pt x="106" y="8"/>
                    <a:pt x="106" y="7"/>
                  </a:cubicBezTo>
                  <a:cubicBezTo>
                    <a:pt x="96" y="13"/>
                    <a:pt x="90" y="17"/>
                    <a:pt x="80" y="23"/>
                  </a:cubicBezTo>
                  <a:cubicBezTo>
                    <a:pt x="81" y="25"/>
                    <a:pt x="80" y="25"/>
                    <a:pt x="79" y="26"/>
                  </a:cubicBezTo>
                  <a:cubicBezTo>
                    <a:pt x="78" y="27"/>
                    <a:pt x="78" y="27"/>
                    <a:pt x="78" y="27"/>
                  </a:cubicBezTo>
                  <a:cubicBezTo>
                    <a:pt x="78" y="27"/>
                    <a:pt x="78" y="27"/>
                    <a:pt x="78" y="27"/>
                  </a:cubicBezTo>
                  <a:cubicBezTo>
                    <a:pt x="78" y="27"/>
                    <a:pt x="78" y="27"/>
                    <a:pt x="78" y="27"/>
                  </a:cubicBezTo>
                  <a:cubicBezTo>
                    <a:pt x="78" y="27"/>
                    <a:pt x="78" y="27"/>
                    <a:pt x="78" y="27"/>
                  </a:cubicBezTo>
                  <a:cubicBezTo>
                    <a:pt x="78" y="27"/>
                    <a:pt x="79" y="27"/>
                    <a:pt x="79" y="27"/>
                  </a:cubicBezTo>
                  <a:cubicBezTo>
                    <a:pt x="73" y="30"/>
                    <a:pt x="73" y="33"/>
                    <a:pt x="70" y="36"/>
                  </a:cubicBezTo>
                  <a:cubicBezTo>
                    <a:pt x="70" y="35"/>
                    <a:pt x="70" y="35"/>
                    <a:pt x="70" y="35"/>
                  </a:cubicBezTo>
                  <a:cubicBezTo>
                    <a:pt x="66" y="37"/>
                    <a:pt x="65" y="38"/>
                    <a:pt x="63" y="40"/>
                  </a:cubicBezTo>
                  <a:cubicBezTo>
                    <a:pt x="62" y="40"/>
                    <a:pt x="61" y="40"/>
                    <a:pt x="61" y="40"/>
                  </a:cubicBezTo>
                  <a:cubicBezTo>
                    <a:pt x="60" y="40"/>
                    <a:pt x="67" y="37"/>
                    <a:pt x="65" y="36"/>
                  </a:cubicBezTo>
                  <a:cubicBezTo>
                    <a:pt x="64" y="37"/>
                    <a:pt x="64" y="37"/>
                    <a:pt x="64" y="37"/>
                  </a:cubicBezTo>
                  <a:cubicBezTo>
                    <a:pt x="64" y="36"/>
                    <a:pt x="64" y="34"/>
                    <a:pt x="66" y="33"/>
                  </a:cubicBezTo>
                  <a:cubicBezTo>
                    <a:pt x="61" y="37"/>
                    <a:pt x="58" y="37"/>
                    <a:pt x="53" y="41"/>
                  </a:cubicBezTo>
                  <a:cubicBezTo>
                    <a:pt x="54" y="40"/>
                    <a:pt x="58" y="36"/>
                    <a:pt x="60" y="35"/>
                  </a:cubicBezTo>
                  <a:cubicBezTo>
                    <a:pt x="58" y="36"/>
                    <a:pt x="55" y="38"/>
                    <a:pt x="54" y="38"/>
                  </a:cubicBezTo>
                  <a:cubicBezTo>
                    <a:pt x="54" y="38"/>
                    <a:pt x="54" y="38"/>
                    <a:pt x="54" y="38"/>
                  </a:cubicBezTo>
                  <a:cubicBezTo>
                    <a:pt x="54" y="39"/>
                    <a:pt x="54" y="39"/>
                    <a:pt x="54" y="39"/>
                  </a:cubicBezTo>
                  <a:cubicBezTo>
                    <a:pt x="53" y="40"/>
                    <a:pt x="53" y="40"/>
                    <a:pt x="53" y="40"/>
                  </a:cubicBezTo>
                  <a:cubicBezTo>
                    <a:pt x="53" y="40"/>
                    <a:pt x="53" y="40"/>
                    <a:pt x="53" y="39"/>
                  </a:cubicBezTo>
                  <a:cubicBezTo>
                    <a:pt x="53" y="39"/>
                    <a:pt x="53" y="38"/>
                    <a:pt x="53" y="38"/>
                  </a:cubicBezTo>
                  <a:cubicBezTo>
                    <a:pt x="53" y="38"/>
                    <a:pt x="53" y="38"/>
                    <a:pt x="53" y="38"/>
                  </a:cubicBezTo>
                  <a:cubicBezTo>
                    <a:pt x="45" y="43"/>
                    <a:pt x="53" y="42"/>
                    <a:pt x="47" y="46"/>
                  </a:cubicBezTo>
                  <a:cubicBezTo>
                    <a:pt x="47" y="46"/>
                    <a:pt x="47" y="46"/>
                    <a:pt x="47" y="46"/>
                  </a:cubicBezTo>
                  <a:cubicBezTo>
                    <a:pt x="45" y="46"/>
                    <a:pt x="44" y="48"/>
                    <a:pt x="42" y="49"/>
                  </a:cubicBezTo>
                  <a:cubicBezTo>
                    <a:pt x="44" y="48"/>
                    <a:pt x="43" y="47"/>
                    <a:pt x="42" y="47"/>
                  </a:cubicBezTo>
                  <a:cubicBezTo>
                    <a:pt x="41" y="50"/>
                    <a:pt x="39" y="49"/>
                    <a:pt x="34" y="52"/>
                  </a:cubicBezTo>
                  <a:cubicBezTo>
                    <a:pt x="34" y="51"/>
                    <a:pt x="36" y="50"/>
                    <a:pt x="36" y="49"/>
                  </a:cubicBezTo>
                  <a:cubicBezTo>
                    <a:pt x="34" y="51"/>
                    <a:pt x="30" y="54"/>
                    <a:pt x="30" y="55"/>
                  </a:cubicBezTo>
                  <a:cubicBezTo>
                    <a:pt x="25" y="57"/>
                    <a:pt x="22" y="59"/>
                    <a:pt x="19" y="60"/>
                  </a:cubicBezTo>
                  <a:cubicBezTo>
                    <a:pt x="22" y="58"/>
                    <a:pt x="19" y="59"/>
                    <a:pt x="21" y="57"/>
                  </a:cubicBezTo>
                  <a:cubicBezTo>
                    <a:pt x="19" y="60"/>
                    <a:pt x="12" y="65"/>
                    <a:pt x="8" y="69"/>
                  </a:cubicBezTo>
                  <a:cubicBezTo>
                    <a:pt x="7" y="69"/>
                    <a:pt x="6" y="69"/>
                    <a:pt x="6" y="67"/>
                  </a:cubicBezTo>
                  <a:cubicBezTo>
                    <a:pt x="0" y="70"/>
                    <a:pt x="5" y="69"/>
                    <a:pt x="0" y="72"/>
                  </a:cubicBezTo>
                  <a:cubicBezTo>
                    <a:pt x="2" y="71"/>
                    <a:pt x="2" y="71"/>
                    <a:pt x="2" y="71"/>
                  </a:cubicBezTo>
                  <a:cubicBezTo>
                    <a:pt x="0" y="72"/>
                    <a:pt x="1" y="73"/>
                    <a:pt x="0" y="74"/>
                  </a:cubicBezTo>
                  <a:cubicBezTo>
                    <a:pt x="6" y="71"/>
                    <a:pt x="6" y="71"/>
                    <a:pt x="6" y="71"/>
                  </a:cubicBezTo>
                  <a:cubicBezTo>
                    <a:pt x="7" y="72"/>
                    <a:pt x="3" y="74"/>
                    <a:pt x="2" y="75"/>
                  </a:cubicBezTo>
                  <a:cubicBezTo>
                    <a:pt x="1" y="75"/>
                    <a:pt x="1" y="75"/>
                    <a:pt x="2" y="75"/>
                  </a:cubicBezTo>
                  <a:cubicBezTo>
                    <a:pt x="2" y="75"/>
                    <a:pt x="3" y="75"/>
                    <a:pt x="3" y="75"/>
                  </a:cubicBezTo>
                  <a:cubicBezTo>
                    <a:pt x="4" y="74"/>
                    <a:pt x="4" y="74"/>
                    <a:pt x="5" y="74"/>
                  </a:cubicBezTo>
                  <a:cubicBezTo>
                    <a:pt x="5" y="74"/>
                    <a:pt x="5" y="74"/>
                    <a:pt x="5" y="74"/>
                  </a:cubicBezTo>
                  <a:cubicBezTo>
                    <a:pt x="6" y="73"/>
                    <a:pt x="8" y="72"/>
                    <a:pt x="9" y="71"/>
                  </a:cubicBezTo>
                  <a:cubicBezTo>
                    <a:pt x="10" y="71"/>
                    <a:pt x="10" y="71"/>
                    <a:pt x="10" y="71"/>
                  </a:cubicBezTo>
                  <a:cubicBezTo>
                    <a:pt x="13" y="70"/>
                    <a:pt x="14" y="68"/>
                    <a:pt x="17" y="67"/>
                  </a:cubicBezTo>
                  <a:cubicBezTo>
                    <a:pt x="17" y="67"/>
                    <a:pt x="17" y="67"/>
                    <a:pt x="17" y="67"/>
                  </a:cubicBezTo>
                  <a:cubicBezTo>
                    <a:pt x="18" y="66"/>
                    <a:pt x="18" y="65"/>
                    <a:pt x="20" y="64"/>
                  </a:cubicBezTo>
                  <a:cubicBezTo>
                    <a:pt x="19" y="65"/>
                    <a:pt x="19" y="65"/>
                    <a:pt x="19" y="65"/>
                  </a:cubicBezTo>
                  <a:cubicBezTo>
                    <a:pt x="20" y="63"/>
                    <a:pt x="24" y="60"/>
                    <a:pt x="22" y="60"/>
                  </a:cubicBezTo>
                  <a:cubicBezTo>
                    <a:pt x="22" y="60"/>
                    <a:pt x="22" y="60"/>
                    <a:pt x="21" y="60"/>
                  </a:cubicBezTo>
                  <a:cubicBezTo>
                    <a:pt x="28" y="57"/>
                    <a:pt x="28" y="57"/>
                    <a:pt x="28" y="57"/>
                  </a:cubicBezTo>
                  <a:cubicBezTo>
                    <a:pt x="28" y="58"/>
                    <a:pt x="27" y="61"/>
                    <a:pt x="24" y="63"/>
                  </a:cubicBezTo>
                  <a:cubicBezTo>
                    <a:pt x="24" y="63"/>
                    <a:pt x="24" y="63"/>
                    <a:pt x="24" y="63"/>
                  </a:cubicBezTo>
                  <a:cubicBezTo>
                    <a:pt x="23" y="63"/>
                    <a:pt x="23" y="63"/>
                    <a:pt x="23" y="63"/>
                  </a:cubicBezTo>
                  <a:cubicBezTo>
                    <a:pt x="26" y="63"/>
                    <a:pt x="31" y="59"/>
                    <a:pt x="28" y="59"/>
                  </a:cubicBezTo>
                  <a:cubicBezTo>
                    <a:pt x="28" y="59"/>
                    <a:pt x="28" y="59"/>
                    <a:pt x="28" y="59"/>
                  </a:cubicBezTo>
                  <a:cubicBezTo>
                    <a:pt x="30" y="55"/>
                    <a:pt x="38" y="53"/>
                    <a:pt x="42" y="49"/>
                  </a:cubicBezTo>
                  <a:cubicBezTo>
                    <a:pt x="42" y="50"/>
                    <a:pt x="40" y="52"/>
                    <a:pt x="39" y="53"/>
                  </a:cubicBezTo>
                  <a:cubicBezTo>
                    <a:pt x="38" y="53"/>
                    <a:pt x="37" y="54"/>
                    <a:pt x="37" y="54"/>
                  </a:cubicBezTo>
                  <a:cubicBezTo>
                    <a:pt x="37" y="54"/>
                    <a:pt x="37" y="54"/>
                    <a:pt x="36" y="54"/>
                  </a:cubicBezTo>
                  <a:cubicBezTo>
                    <a:pt x="31" y="57"/>
                    <a:pt x="39" y="55"/>
                    <a:pt x="32" y="59"/>
                  </a:cubicBezTo>
                  <a:cubicBezTo>
                    <a:pt x="32" y="59"/>
                    <a:pt x="31" y="59"/>
                    <a:pt x="31" y="59"/>
                  </a:cubicBezTo>
                  <a:cubicBezTo>
                    <a:pt x="31" y="59"/>
                    <a:pt x="31" y="59"/>
                    <a:pt x="32" y="58"/>
                  </a:cubicBezTo>
                  <a:cubicBezTo>
                    <a:pt x="32" y="58"/>
                    <a:pt x="33" y="57"/>
                    <a:pt x="32" y="57"/>
                  </a:cubicBezTo>
                  <a:cubicBezTo>
                    <a:pt x="32" y="57"/>
                    <a:pt x="32" y="57"/>
                    <a:pt x="31" y="58"/>
                  </a:cubicBezTo>
                  <a:cubicBezTo>
                    <a:pt x="28" y="62"/>
                    <a:pt x="28" y="62"/>
                    <a:pt x="28" y="62"/>
                  </a:cubicBezTo>
                  <a:cubicBezTo>
                    <a:pt x="31" y="60"/>
                    <a:pt x="34" y="58"/>
                    <a:pt x="36" y="57"/>
                  </a:cubicBezTo>
                  <a:cubicBezTo>
                    <a:pt x="48" y="48"/>
                    <a:pt x="58" y="43"/>
                    <a:pt x="58" y="43"/>
                  </a:cubicBezTo>
                  <a:cubicBezTo>
                    <a:pt x="77" y="32"/>
                    <a:pt x="96" y="20"/>
                    <a:pt x="114" y="8"/>
                  </a:cubicBezTo>
                  <a:cubicBezTo>
                    <a:pt x="118" y="5"/>
                    <a:pt x="120" y="3"/>
                    <a:pt x="121" y="2"/>
                  </a:cubicBezTo>
                  <a:cubicBezTo>
                    <a:pt x="121" y="1"/>
                    <a:pt x="120" y="1"/>
                    <a:pt x="12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0" name="Freeform 414"/>
            <p:cNvSpPr>
              <a:spLocks/>
            </p:cNvSpPr>
            <p:nvPr/>
          </p:nvSpPr>
          <p:spPr bwMode="auto">
            <a:xfrm>
              <a:off x="6283865" y="1164664"/>
              <a:ext cx="6439" cy="6439"/>
            </a:xfrm>
            <a:custGeom>
              <a:avLst/>
              <a:gdLst>
                <a:gd name="T0" fmla="*/ 3 w 3"/>
                <a:gd name="T1" fmla="*/ 0 h 3"/>
                <a:gd name="T2" fmla="*/ 0 w 3"/>
                <a:gd name="T3" fmla="*/ 1 h 3"/>
                <a:gd name="T4" fmla="*/ 1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2" y="0"/>
                    <a:pt x="1" y="1"/>
                    <a:pt x="0" y="1"/>
                  </a:cubicBezTo>
                  <a:cubicBezTo>
                    <a:pt x="0" y="2"/>
                    <a:pt x="1" y="2"/>
                    <a:pt x="1" y="3"/>
                  </a:cubicBezTo>
                  <a:cubicBezTo>
                    <a:pt x="2" y="2"/>
                    <a:pt x="2" y="1"/>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1" name="Freeform 415"/>
            <p:cNvSpPr>
              <a:spLocks/>
            </p:cNvSpPr>
            <p:nvPr/>
          </p:nvSpPr>
          <p:spPr bwMode="auto">
            <a:xfrm>
              <a:off x="6282255" y="116627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2" name="Freeform 416"/>
            <p:cNvSpPr>
              <a:spLocks/>
            </p:cNvSpPr>
            <p:nvPr/>
          </p:nvSpPr>
          <p:spPr bwMode="auto">
            <a:xfrm>
              <a:off x="5949058" y="1359432"/>
              <a:ext cx="643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1" y="1"/>
                    <a:pt x="2"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3" name="Freeform 417"/>
            <p:cNvSpPr>
              <a:spLocks/>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4" name="Freeform 418"/>
            <p:cNvSpPr>
              <a:spLocks/>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5" name="Freeform 419"/>
            <p:cNvSpPr>
              <a:spLocks/>
            </p:cNvSpPr>
            <p:nvPr/>
          </p:nvSpPr>
          <p:spPr bwMode="auto">
            <a:xfrm>
              <a:off x="5981251" y="1335287"/>
              <a:ext cx="6439" cy="4829"/>
            </a:xfrm>
            <a:custGeom>
              <a:avLst/>
              <a:gdLst>
                <a:gd name="T0" fmla="*/ 2 w 3"/>
                <a:gd name="T1" fmla="*/ 0 h 2"/>
                <a:gd name="T2" fmla="*/ 1 w 3"/>
                <a:gd name="T3" fmla="*/ 0 h 2"/>
                <a:gd name="T4" fmla="*/ 0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2" y="0"/>
                    <a:pt x="2" y="0"/>
                    <a:pt x="1" y="0"/>
                  </a:cubicBezTo>
                  <a:cubicBezTo>
                    <a:pt x="2" y="0"/>
                    <a:pt x="1" y="1"/>
                    <a:pt x="0" y="2"/>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6" name="Freeform 420"/>
            <p:cNvSpPr>
              <a:spLocks/>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7" name="Freeform 421"/>
            <p:cNvSpPr>
              <a:spLocks/>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8" name="Freeform 422"/>
            <p:cNvSpPr>
              <a:spLocks/>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9" name="Freeform 423"/>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0" name="Freeform 424"/>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1" name="Freeform 425"/>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4" name="Freeform 426"/>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5" name="Freeform 427"/>
            <p:cNvSpPr>
              <a:spLocks/>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6" name="Freeform 428"/>
            <p:cNvSpPr>
              <a:spLocks/>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7" name="Freeform 429"/>
            <p:cNvSpPr>
              <a:spLocks/>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8" name="Freeform 430"/>
            <p:cNvSpPr>
              <a:spLocks/>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9" name="Freeform 431"/>
            <p:cNvSpPr>
              <a:spLocks/>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0" name="Freeform 432"/>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1" name="Freeform 433"/>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2" name="Freeform 434"/>
            <p:cNvSpPr>
              <a:spLocks noEditPoints="1"/>
            </p:cNvSpPr>
            <p:nvPr/>
          </p:nvSpPr>
          <p:spPr bwMode="auto">
            <a:xfrm>
              <a:off x="5574009" y="1518787"/>
              <a:ext cx="61167" cy="35412"/>
            </a:xfrm>
            <a:custGeom>
              <a:avLst/>
              <a:gdLst>
                <a:gd name="T0" fmla="*/ 1 w 28"/>
                <a:gd name="T1" fmla="*/ 15 h 16"/>
                <a:gd name="T2" fmla="*/ 0 w 28"/>
                <a:gd name="T3" fmla="*/ 16 h 16"/>
                <a:gd name="T4" fmla="*/ 1 w 28"/>
                <a:gd name="T5" fmla="*/ 15 h 16"/>
                <a:gd name="T6" fmla="*/ 4 w 28"/>
                <a:gd name="T7" fmla="*/ 11 h 16"/>
                <a:gd name="T8" fmla="*/ 4 w 28"/>
                <a:gd name="T9" fmla="*/ 12 h 16"/>
                <a:gd name="T10" fmla="*/ 4 w 28"/>
                <a:gd name="T11" fmla="*/ 11 h 16"/>
                <a:gd name="T12" fmla="*/ 28 w 28"/>
                <a:gd name="T13" fmla="*/ 0 h 16"/>
                <a:gd name="T14" fmla="*/ 24 w 28"/>
                <a:gd name="T15" fmla="*/ 2 h 16"/>
                <a:gd name="T16" fmla="*/ 25 w 28"/>
                <a:gd name="T17" fmla="*/ 0 h 16"/>
                <a:gd name="T18" fmla="*/ 23 w 28"/>
                <a:gd name="T19" fmla="*/ 3 h 16"/>
                <a:gd name="T20" fmla="*/ 21 w 28"/>
                <a:gd name="T21" fmla="*/ 3 h 16"/>
                <a:gd name="T22" fmla="*/ 21 w 28"/>
                <a:gd name="T23" fmla="*/ 3 h 16"/>
                <a:gd name="T24" fmla="*/ 16 w 28"/>
                <a:gd name="T25" fmla="*/ 7 h 16"/>
                <a:gd name="T26" fmla="*/ 15 w 28"/>
                <a:gd name="T27" fmla="*/ 7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4 w 28"/>
                <a:gd name="T43" fmla="*/ 13 h 16"/>
                <a:gd name="T44" fmla="*/ 7 w 28"/>
                <a:gd name="T45" fmla="*/ 13 h 16"/>
                <a:gd name="T46" fmla="*/ 13 w 28"/>
                <a:gd name="T47" fmla="*/ 9 h 16"/>
                <a:gd name="T48" fmla="*/ 13 w 28"/>
                <a:gd name="T49" fmla="*/ 9 h 16"/>
                <a:gd name="T50" fmla="*/ 22 w 28"/>
                <a:gd name="T51" fmla="*/ 4 h 16"/>
                <a:gd name="T52" fmla="*/ 22 w 28"/>
                <a:gd name="T53" fmla="*/ 5 h 16"/>
                <a:gd name="T54" fmla="*/ 25 w 28"/>
                <a:gd name="T55" fmla="*/ 3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0" y="15"/>
                    <a:pt x="1" y="15"/>
                    <a:pt x="1" y="15"/>
                  </a:cubicBezTo>
                  <a:moveTo>
                    <a:pt x="4" y="11"/>
                  </a:moveTo>
                  <a:cubicBezTo>
                    <a:pt x="3" y="12"/>
                    <a:pt x="3" y="12"/>
                    <a:pt x="4" y="12"/>
                  </a:cubicBezTo>
                  <a:cubicBezTo>
                    <a:pt x="4" y="12"/>
                    <a:pt x="4" y="12"/>
                    <a:pt x="4" y="11"/>
                  </a:cubicBezTo>
                  <a:moveTo>
                    <a:pt x="28" y="0"/>
                  </a:moveTo>
                  <a:cubicBezTo>
                    <a:pt x="25" y="1"/>
                    <a:pt x="27" y="2"/>
                    <a:pt x="24" y="2"/>
                  </a:cubicBezTo>
                  <a:cubicBezTo>
                    <a:pt x="25" y="0"/>
                    <a:pt x="25" y="0"/>
                    <a:pt x="25" y="0"/>
                  </a:cubicBezTo>
                  <a:cubicBezTo>
                    <a:pt x="24" y="1"/>
                    <a:pt x="23" y="2"/>
                    <a:pt x="23" y="3"/>
                  </a:cubicBezTo>
                  <a:cubicBezTo>
                    <a:pt x="22" y="3"/>
                    <a:pt x="22" y="3"/>
                    <a:pt x="21" y="3"/>
                  </a:cubicBezTo>
                  <a:cubicBezTo>
                    <a:pt x="21" y="3"/>
                    <a:pt x="21" y="3"/>
                    <a:pt x="21" y="3"/>
                  </a:cubicBezTo>
                  <a:cubicBezTo>
                    <a:pt x="19" y="5"/>
                    <a:pt x="19" y="6"/>
                    <a:pt x="16" y="7"/>
                  </a:cubicBezTo>
                  <a:cubicBezTo>
                    <a:pt x="16" y="7"/>
                    <a:pt x="15" y="7"/>
                    <a:pt x="15" y="7"/>
                  </a:cubicBezTo>
                  <a:cubicBezTo>
                    <a:pt x="15" y="7"/>
                    <a:pt x="15" y="7"/>
                    <a:pt x="15" y="7"/>
                  </a:cubicBezTo>
                  <a:cubicBezTo>
                    <a:pt x="15" y="7"/>
                    <a:pt x="15" y="7"/>
                    <a:pt x="15" y="7"/>
                  </a:cubicBezTo>
                  <a:cubicBezTo>
                    <a:pt x="15" y="7"/>
                    <a:pt x="14" y="7"/>
                    <a:pt x="13" y="8"/>
                  </a:cubicBezTo>
                  <a:cubicBezTo>
                    <a:pt x="16" y="8"/>
                    <a:pt x="9" y="9"/>
                    <a:pt x="8" y="11"/>
                  </a:cubicBezTo>
                  <a:cubicBezTo>
                    <a:pt x="6" y="12"/>
                    <a:pt x="5" y="12"/>
                    <a:pt x="4" y="12"/>
                  </a:cubicBezTo>
                  <a:cubicBezTo>
                    <a:pt x="4" y="12"/>
                    <a:pt x="4" y="12"/>
                    <a:pt x="4" y="12"/>
                  </a:cubicBezTo>
                  <a:cubicBezTo>
                    <a:pt x="4" y="13"/>
                    <a:pt x="2" y="14"/>
                    <a:pt x="1" y="15"/>
                  </a:cubicBezTo>
                  <a:cubicBezTo>
                    <a:pt x="4" y="13"/>
                    <a:pt x="4" y="13"/>
                    <a:pt x="4" y="13"/>
                  </a:cubicBezTo>
                  <a:cubicBezTo>
                    <a:pt x="7" y="13"/>
                    <a:pt x="7" y="13"/>
                    <a:pt x="7" y="13"/>
                  </a:cubicBezTo>
                  <a:cubicBezTo>
                    <a:pt x="9" y="11"/>
                    <a:pt x="11" y="10"/>
                    <a:pt x="13" y="9"/>
                  </a:cubicBezTo>
                  <a:cubicBezTo>
                    <a:pt x="13" y="9"/>
                    <a:pt x="13" y="9"/>
                    <a:pt x="13" y="9"/>
                  </a:cubicBezTo>
                  <a:cubicBezTo>
                    <a:pt x="17" y="9"/>
                    <a:pt x="19" y="6"/>
                    <a:pt x="22" y="4"/>
                  </a:cubicBezTo>
                  <a:cubicBezTo>
                    <a:pt x="22" y="5"/>
                    <a:pt x="22" y="5"/>
                    <a:pt x="22" y="5"/>
                  </a:cubicBezTo>
                  <a:cubicBezTo>
                    <a:pt x="25" y="3"/>
                    <a:pt x="25" y="3"/>
                    <a:pt x="25" y="3"/>
                  </a:cubicBezTo>
                  <a:cubicBezTo>
                    <a:pt x="25" y="4"/>
                    <a:pt x="25" y="4"/>
                    <a:pt x="25" y="4"/>
                  </a:cubicBezTo>
                  <a:cubicBezTo>
                    <a:pt x="24" y="3"/>
                    <a:pt x="27" y="1"/>
                    <a:pt x="2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3" name="Freeform 435"/>
            <p:cNvSpPr>
              <a:spLocks/>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4" name="Freeform 436"/>
            <p:cNvSpPr>
              <a:spLocks/>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5" name="Rectangle 437"/>
            <p:cNvSpPr>
              <a:spLocks noChangeArrowheads="1"/>
            </p:cNvSpPr>
            <p:nvPr/>
          </p:nvSpPr>
          <p:spPr bwMode="auto">
            <a:xfrm>
              <a:off x="5580447" y="1542932"/>
              <a:ext cx="3219"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6" name="Freeform 438"/>
            <p:cNvSpPr>
              <a:spLocks/>
            </p:cNvSpPr>
            <p:nvPr/>
          </p:nvSpPr>
          <p:spPr bwMode="auto">
            <a:xfrm>
              <a:off x="5580447" y="1542932"/>
              <a:ext cx="32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7" name="Freeform 439"/>
            <p:cNvSpPr>
              <a:spLocks/>
            </p:cNvSpPr>
            <p:nvPr/>
          </p:nvSpPr>
          <p:spPr bwMode="auto">
            <a:xfrm>
              <a:off x="5631956" y="1512349"/>
              <a:ext cx="3219" cy="4829"/>
            </a:xfrm>
            <a:custGeom>
              <a:avLst/>
              <a:gdLst>
                <a:gd name="T0" fmla="*/ 2 w 2"/>
                <a:gd name="T1" fmla="*/ 0 h 2"/>
                <a:gd name="T2" fmla="*/ 1 w 2"/>
                <a:gd name="T3" fmla="*/ 1 h 2"/>
                <a:gd name="T4" fmla="*/ 1 w 2"/>
                <a:gd name="T5" fmla="*/ 2 h 2"/>
                <a:gd name="T6" fmla="*/ 1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1" y="1"/>
                    <a:pt x="0" y="2"/>
                    <a:pt x="1" y="2"/>
                  </a:cubicBezTo>
                  <a:cubicBezTo>
                    <a:pt x="1" y="2"/>
                    <a:pt x="1" y="2"/>
                    <a:pt x="1"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8" name="Freeform 440"/>
            <p:cNvSpPr>
              <a:spLocks/>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9" name="Freeform 441"/>
            <p:cNvSpPr>
              <a:spLocks/>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0" name="Freeform 442"/>
            <p:cNvSpPr>
              <a:spLocks/>
            </p:cNvSpPr>
            <p:nvPr/>
          </p:nvSpPr>
          <p:spPr bwMode="auto">
            <a:xfrm>
              <a:off x="5775215" y="1444743"/>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2"/>
                    <a:pt x="1" y="2"/>
                  </a:cubicBezTo>
                  <a:cubicBezTo>
                    <a:pt x="4" y="1"/>
                    <a:pt x="0" y="2"/>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1" name="Freeform 443"/>
            <p:cNvSpPr>
              <a:spLocks/>
            </p:cNvSpPr>
            <p:nvPr/>
          </p:nvSpPr>
          <p:spPr bwMode="auto">
            <a:xfrm>
              <a:off x="5852478" y="1401283"/>
              <a:ext cx="16097" cy="6439"/>
            </a:xfrm>
            <a:custGeom>
              <a:avLst/>
              <a:gdLst>
                <a:gd name="T0" fmla="*/ 7 w 7"/>
                <a:gd name="T1" fmla="*/ 0 h 3"/>
                <a:gd name="T2" fmla="*/ 0 w 7"/>
                <a:gd name="T3" fmla="*/ 3 h 3"/>
                <a:gd name="T4" fmla="*/ 7 w 7"/>
                <a:gd name="T5" fmla="*/ 0 h 3"/>
              </a:gdLst>
              <a:ahLst/>
              <a:cxnLst>
                <a:cxn ang="0">
                  <a:pos x="T0" y="T1"/>
                </a:cxn>
                <a:cxn ang="0">
                  <a:pos x="T2" y="T3"/>
                </a:cxn>
                <a:cxn ang="0">
                  <a:pos x="T4" y="T5"/>
                </a:cxn>
              </a:cxnLst>
              <a:rect l="0" t="0" r="r" b="b"/>
              <a:pathLst>
                <a:path w="7" h="3">
                  <a:moveTo>
                    <a:pt x="7" y="0"/>
                  </a:moveTo>
                  <a:cubicBezTo>
                    <a:pt x="4" y="0"/>
                    <a:pt x="3" y="2"/>
                    <a:pt x="0" y="3"/>
                  </a:cubicBezTo>
                  <a:cubicBezTo>
                    <a:pt x="2" y="2"/>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2" name="Freeform 444"/>
            <p:cNvSpPr>
              <a:spLocks/>
            </p:cNvSpPr>
            <p:nvPr/>
          </p:nvSpPr>
          <p:spPr bwMode="auto">
            <a:xfrm>
              <a:off x="5899158" y="1373919"/>
              <a:ext cx="6439" cy="6439"/>
            </a:xfrm>
            <a:custGeom>
              <a:avLst/>
              <a:gdLst>
                <a:gd name="T0" fmla="*/ 1 w 3"/>
                <a:gd name="T1" fmla="*/ 0 h 3"/>
                <a:gd name="T2" fmla="*/ 1 w 3"/>
                <a:gd name="T3" fmla="*/ 1 h 3"/>
                <a:gd name="T4" fmla="*/ 1 w 3"/>
                <a:gd name="T5" fmla="*/ 1 h 3"/>
                <a:gd name="T6" fmla="*/ 0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1" y="1"/>
                  </a:cubicBezTo>
                  <a:cubicBezTo>
                    <a:pt x="1" y="1"/>
                    <a:pt x="1" y="1"/>
                    <a:pt x="1" y="1"/>
                  </a:cubicBezTo>
                  <a:cubicBezTo>
                    <a:pt x="0" y="3"/>
                    <a:pt x="0" y="3"/>
                    <a:pt x="0" y="3"/>
                  </a:cubicBezTo>
                  <a:cubicBezTo>
                    <a:pt x="3" y="2"/>
                    <a:pt x="2" y="1"/>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3" name="Freeform 445"/>
            <p:cNvSpPr>
              <a:spLocks/>
            </p:cNvSpPr>
            <p:nvPr/>
          </p:nvSpPr>
          <p:spPr bwMode="auto">
            <a:xfrm>
              <a:off x="5936180" y="1352993"/>
              <a:ext cx="8048" cy="8048"/>
            </a:xfrm>
            <a:custGeom>
              <a:avLst/>
              <a:gdLst>
                <a:gd name="T0" fmla="*/ 3 w 4"/>
                <a:gd name="T1" fmla="*/ 0 h 4"/>
                <a:gd name="T2" fmla="*/ 1 w 4"/>
                <a:gd name="T3" fmla="*/ 2 h 4"/>
                <a:gd name="T4" fmla="*/ 2 w 4"/>
                <a:gd name="T5" fmla="*/ 2 h 4"/>
                <a:gd name="T6" fmla="*/ 0 w 4"/>
                <a:gd name="T7" fmla="*/ 4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1" y="2"/>
                    <a:pt x="1" y="2"/>
                    <a:pt x="1" y="2"/>
                  </a:cubicBezTo>
                  <a:cubicBezTo>
                    <a:pt x="2" y="2"/>
                    <a:pt x="2" y="2"/>
                    <a:pt x="2" y="2"/>
                  </a:cubicBezTo>
                  <a:cubicBezTo>
                    <a:pt x="2" y="3"/>
                    <a:pt x="1" y="3"/>
                    <a:pt x="0" y="4"/>
                  </a:cubicBezTo>
                  <a:cubicBezTo>
                    <a:pt x="2" y="3"/>
                    <a:pt x="4" y="1"/>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4" name="Freeform 446"/>
            <p:cNvSpPr>
              <a:spLocks/>
            </p:cNvSpPr>
            <p:nvPr/>
          </p:nvSpPr>
          <p:spPr bwMode="auto">
            <a:xfrm>
              <a:off x="5931351"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5" name="Freeform 447"/>
            <p:cNvSpPr>
              <a:spLocks/>
            </p:cNvSpPr>
            <p:nvPr/>
          </p:nvSpPr>
          <p:spPr bwMode="auto">
            <a:xfrm>
              <a:off x="5932961" y="1361042"/>
              <a:ext cx="3219" cy="3219"/>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1"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6" name="Freeform 448"/>
            <p:cNvSpPr>
              <a:spLocks/>
            </p:cNvSpPr>
            <p:nvPr/>
          </p:nvSpPr>
          <p:spPr bwMode="auto">
            <a:xfrm>
              <a:off x="5949058" y="1346555"/>
              <a:ext cx="11268" cy="6439"/>
            </a:xfrm>
            <a:custGeom>
              <a:avLst/>
              <a:gdLst>
                <a:gd name="T0" fmla="*/ 5 w 5"/>
                <a:gd name="T1" fmla="*/ 0 h 3"/>
                <a:gd name="T2" fmla="*/ 3 w 5"/>
                <a:gd name="T3" fmla="*/ 1 h 3"/>
                <a:gd name="T4" fmla="*/ 0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3" y="1"/>
                    <a:pt x="3" y="1"/>
                  </a:cubicBezTo>
                  <a:cubicBezTo>
                    <a:pt x="3" y="2"/>
                    <a:pt x="0" y="1"/>
                    <a:pt x="0" y="3"/>
                  </a:cubicBezTo>
                  <a:cubicBezTo>
                    <a:pt x="5" y="0"/>
                    <a:pt x="5" y="0"/>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7" name="Freeform 449"/>
            <p:cNvSpPr>
              <a:spLocks noEditPoints="1"/>
            </p:cNvSpPr>
            <p:nvPr/>
          </p:nvSpPr>
          <p:spPr bwMode="auto">
            <a:xfrm>
              <a:off x="6010224" y="1309533"/>
              <a:ext cx="24145" cy="12877"/>
            </a:xfrm>
            <a:custGeom>
              <a:avLst/>
              <a:gdLst>
                <a:gd name="T0" fmla="*/ 11 w 11"/>
                <a:gd name="T1" fmla="*/ 1 h 6"/>
                <a:gd name="T2" fmla="*/ 10 w 11"/>
                <a:gd name="T3" fmla="*/ 1 h 6"/>
                <a:gd name="T4" fmla="*/ 11 w 11"/>
                <a:gd name="T5" fmla="*/ 1 h 6"/>
                <a:gd name="T6" fmla="*/ 11 w 11"/>
                <a:gd name="T7" fmla="*/ 1 h 6"/>
                <a:gd name="T8" fmla="*/ 11 w 11"/>
                <a:gd name="T9" fmla="*/ 1 h 6"/>
                <a:gd name="T10" fmla="*/ 11 w 11"/>
                <a:gd name="T11" fmla="*/ 0 h 6"/>
                <a:gd name="T12" fmla="*/ 9 w 11"/>
                <a:gd name="T13" fmla="*/ 0 h 6"/>
                <a:gd name="T14" fmla="*/ 0 w 11"/>
                <a:gd name="T15" fmla="*/ 6 h 6"/>
                <a:gd name="T16" fmla="*/ 1 w 11"/>
                <a:gd name="T17" fmla="*/ 6 h 6"/>
                <a:gd name="T18" fmla="*/ 10 w 11"/>
                <a:gd name="T19" fmla="*/ 1 h 6"/>
                <a:gd name="T20" fmla="*/ 11 w 11"/>
                <a:gd name="T21" fmla="*/ 0 h 6"/>
                <a:gd name="T22" fmla="*/ 11 w 1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1" y="1"/>
                  </a:moveTo>
                  <a:cubicBezTo>
                    <a:pt x="11" y="1"/>
                    <a:pt x="11" y="1"/>
                    <a:pt x="10" y="1"/>
                  </a:cubicBezTo>
                  <a:cubicBezTo>
                    <a:pt x="11" y="1"/>
                    <a:pt x="11" y="1"/>
                    <a:pt x="11" y="1"/>
                  </a:cubicBezTo>
                  <a:cubicBezTo>
                    <a:pt x="11" y="1"/>
                    <a:pt x="11" y="1"/>
                    <a:pt x="11" y="1"/>
                  </a:cubicBezTo>
                  <a:cubicBezTo>
                    <a:pt x="11" y="1"/>
                    <a:pt x="11" y="1"/>
                    <a:pt x="11" y="1"/>
                  </a:cubicBezTo>
                  <a:moveTo>
                    <a:pt x="11" y="0"/>
                  </a:moveTo>
                  <a:cubicBezTo>
                    <a:pt x="11" y="0"/>
                    <a:pt x="10" y="0"/>
                    <a:pt x="9" y="0"/>
                  </a:cubicBezTo>
                  <a:cubicBezTo>
                    <a:pt x="8" y="2"/>
                    <a:pt x="3" y="5"/>
                    <a:pt x="0" y="6"/>
                  </a:cubicBezTo>
                  <a:cubicBezTo>
                    <a:pt x="1" y="6"/>
                    <a:pt x="1" y="6"/>
                    <a:pt x="1" y="6"/>
                  </a:cubicBezTo>
                  <a:cubicBezTo>
                    <a:pt x="5" y="5"/>
                    <a:pt x="8" y="1"/>
                    <a:pt x="10" y="1"/>
                  </a:cubicBezTo>
                  <a:cubicBezTo>
                    <a:pt x="10" y="1"/>
                    <a:pt x="10" y="0"/>
                    <a:pt x="11" y="0"/>
                  </a:cubicBezTo>
                  <a:cubicBezTo>
                    <a:pt x="11" y="0"/>
                    <a:pt x="11" y="0"/>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8" name="Freeform 450"/>
            <p:cNvSpPr>
              <a:spLocks/>
            </p:cNvSpPr>
            <p:nvPr/>
          </p:nvSpPr>
          <p:spPr bwMode="auto">
            <a:xfrm>
              <a:off x="6039198" y="1306313"/>
              <a:ext cx="8048" cy="3219"/>
            </a:xfrm>
            <a:custGeom>
              <a:avLst/>
              <a:gdLst>
                <a:gd name="T0" fmla="*/ 3 w 4"/>
                <a:gd name="T1" fmla="*/ 0 h 1"/>
                <a:gd name="T2" fmla="*/ 3 w 4"/>
                <a:gd name="T3" fmla="*/ 0 h 1"/>
                <a:gd name="T4" fmla="*/ 2 w 4"/>
                <a:gd name="T5" fmla="*/ 1 h 1"/>
                <a:gd name="T6" fmla="*/ 2 w 4"/>
                <a:gd name="T7" fmla="*/ 1 h 1"/>
                <a:gd name="T8" fmla="*/ 2 w 4"/>
                <a:gd name="T9" fmla="*/ 1 h 1"/>
                <a:gd name="T10" fmla="*/ 1 w 4"/>
                <a:gd name="T11" fmla="*/ 1 h 1"/>
                <a:gd name="T12" fmla="*/ 1 w 4"/>
                <a:gd name="T13" fmla="*/ 1 h 1"/>
                <a:gd name="T14" fmla="*/ 2 w 4"/>
                <a:gd name="T15" fmla="*/ 1 h 1"/>
                <a:gd name="T16" fmla="*/ 3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3" y="0"/>
                  </a:moveTo>
                  <a:cubicBezTo>
                    <a:pt x="3" y="0"/>
                    <a:pt x="3" y="0"/>
                    <a:pt x="3" y="0"/>
                  </a:cubicBezTo>
                  <a:cubicBezTo>
                    <a:pt x="3" y="0"/>
                    <a:pt x="3" y="1"/>
                    <a:pt x="2" y="1"/>
                  </a:cubicBezTo>
                  <a:cubicBezTo>
                    <a:pt x="2" y="1"/>
                    <a:pt x="2" y="1"/>
                    <a:pt x="2" y="1"/>
                  </a:cubicBezTo>
                  <a:cubicBezTo>
                    <a:pt x="2" y="1"/>
                    <a:pt x="2" y="1"/>
                    <a:pt x="2" y="1"/>
                  </a:cubicBezTo>
                  <a:cubicBezTo>
                    <a:pt x="1" y="1"/>
                    <a:pt x="1" y="1"/>
                    <a:pt x="1" y="1"/>
                  </a:cubicBezTo>
                  <a:cubicBezTo>
                    <a:pt x="0" y="1"/>
                    <a:pt x="0" y="1"/>
                    <a:pt x="1" y="1"/>
                  </a:cubicBezTo>
                  <a:cubicBezTo>
                    <a:pt x="1" y="1"/>
                    <a:pt x="1" y="1"/>
                    <a:pt x="2" y="1"/>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9" name="Freeform 451"/>
            <p:cNvSpPr>
              <a:spLocks/>
            </p:cNvSpPr>
            <p:nvPr/>
          </p:nvSpPr>
          <p:spPr bwMode="auto">
            <a:xfrm>
              <a:off x="6069781" y="1285388"/>
              <a:ext cx="8048" cy="8048"/>
            </a:xfrm>
            <a:custGeom>
              <a:avLst/>
              <a:gdLst>
                <a:gd name="T0" fmla="*/ 4 w 4"/>
                <a:gd name="T1" fmla="*/ 0 h 4"/>
                <a:gd name="T2" fmla="*/ 2 w 4"/>
                <a:gd name="T3" fmla="*/ 3 h 4"/>
                <a:gd name="T4" fmla="*/ 2 w 4"/>
                <a:gd name="T5" fmla="*/ 3 h 4"/>
                <a:gd name="T6" fmla="*/ 1 w 4"/>
                <a:gd name="T7" fmla="*/ 4 h 4"/>
                <a:gd name="T8" fmla="*/ 1 w 4"/>
                <a:gd name="T9" fmla="*/ 3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1" y="3"/>
                    <a:pt x="0" y="4"/>
                    <a:pt x="1" y="4"/>
                  </a:cubicBezTo>
                  <a:cubicBezTo>
                    <a:pt x="1" y="4"/>
                    <a:pt x="1" y="4"/>
                    <a:pt x="1" y="3"/>
                  </a:cubicBezTo>
                  <a:cubicBezTo>
                    <a:pt x="4" y="2"/>
                    <a:pt x="3" y="1"/>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0" name="Freeform 452"/>
            <p:cNvSpPr>
              <a:spLocks/>
            </p:cNvSpPr>
            <p:nvPr/>
          </p:nvSpPr>
          <p:spPr bwMode="auto">
            <a:xfrm>
              <a:off x="6124509" y="1274120"/>
              <a:ext cx="6439" cy="3219"/>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1"/>
                    <a:pt x="0" y="2"/>
                  </a:cubicBezTo>
                  <a:cubicBezTo>
                    <a:pt x="1" y="1"/>
                    <a:pt x="2" y="1"/>
                    <a:pt x="3"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1" name="Freeform 453"/>
            <p:cNvSpPr>
              <a:spLocks/>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2" name="Freeform 454"/>
            <p:cNvSpPr>
              <a:spLocks/>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3" name="Freeform 455"/>
            <p:cNvSpPr>
              <a:spLocks/>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4" name="Freeform 456"/>
            <p:cNvSpPr>
              <a:spLocks/>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5" name="Freeform 457"/>
            <p:cNvSpPr>
              <a:spLocks/>
            </p:cNvSpPr>
            <p:nvPr/>
          </p:nvSpPr>
          <p:spPr bwMode="auto">
            <a:xfrm>
              <a:off x="6169580" y="1230660"/>
              <a:ext cx="6439" cy="3219"/>
            </a:xfrm>
            <a:custGeom>
              <a:avLst/>
              <a:gdLst>
                <a:gd name="T0" fmla="*/ 3 w 3"/>
                <a:gd name="T1" fmla="*/ 0 h 2"/>
                <a:gd name="T2" fmla="*/ 2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2" y="0"/>
                    <a:pt x="2" y="0"/>
                  </a:cubicBezTo>
                  <a:cubicBezTo>
                    <a:pt x="0" y="1"/>
                    <a:pt x="1" y="1"/>
                    <a:pt x="0"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6" name="Freeform 458"/>
            <p:cNvSpPr>
              <a:spLocks/>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7" name="Freeform 459"/>
            <p:cNvSpPr>
              <a:spLocks/>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8" name="Freeform 460"/>
            <p:cNvSpPr>
              <a:spLocks/>
            </p:cNvSpPr>
            <p:nvPr/>
          </p:nvSpPr>
          <p:spPr bwMode="auto">
            <a:xfrm>
              <a:off x="6291913" y="1164664"/>
              <a:ext cx="8048" cy="3219"/>
            </a:xfrm>
            <a:custGeom>
              <a:avLst/>
              <a:gdLst>
                <a:gd name="T0" fmla="*/ 3 w 3"/>
                <a:gd name="T1" fmla="*/ 0 h 2"/>
                <a:gd name="T2" fmla="*/ 0 w 3"/>
                <a:gd name="T3" fmla="*/ 1 h 2"/>
                <a:gd name="T4" fmla="*/ 0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0"/>
                    <a:pt x="0" y="1"/>
                  </a:cubicBezTo>
                  <a:cubicBezTo>
                    <a:pt x="0" y="2"/>
                    <a:pt x="0" y="2"/>
                    <a:pt x="0" y="2"/>
                  </a:cubicBezTo>
                  <a:cubicBezTo>
                    <a:pt x="1" y="2"/>
                    <a:pt x="3" y="0"/>
                    <a:pt x="3" y="0"/>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9" name="Freeform 461"/>
            <p:cNvSpPr>
              <a:spLocks/>
            </p:cNvSpPr>
            <p:nvPr/>
          </p:nvSpPr>
          <p:spPr bwMode="auto">
            <a:xfrm>
              <a:off x="5953886" y="870098"/>
              <a:ext cx="98189" cy="90140"/>
            </a:xfrm>
            <a:custGeom>
              <a:avLst/>
              <a:gdLst>
                <a:gd name="T0" fmla="*/ 0 w 45"/>
                <a:gd name="T1" fmla="*/ 8 h 41"/>
                <a:gd name="T2" fmla="*/ 9 w 45"/>
                <a:gd name="T3" fmla="*/ 34 h 41"/>
                <a:gd name="T4" fmla="*/ 36 w 45"/>
                <a:gd name="T5" fmla="*/ 34 h 41"/>
                <a:gd name="T6" fmla="*/ 30 w 45"/>
                <a:gd name="T7" fmla="*/ 26 h 41"/>
                <a:gd name="T8" fmla="*/ 19 w 45"/>
                <a:gd name="T9" fmla="*/ 24 h 41"/>
                <a:gd name="T10" fmla="*/ 14 w 45"/>
                <a:gd name="T11" fmla="*/ 7 h 41"/>
                <a:gd name="T12" fmla="*/ 0 w 45"/>
                <a:gd name="T13" fmla="*/ 8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0" y="8"/>
                  </a:moveTo>
                  <a:cubicBezTo>
                    <a:pt x="1" y="17"/>
                    <a:pt x="2" y="28"/>
                    <a:pt x="9" y="34"/>
                  </a:cubicBezTo>
                  <a:cubicBezTo>
                    <a:pt x="17" y="41"/>
                    <a:pt x="28" y="39"/>
                    <a:pt x="36" y="34"/>
                  </a:cubicBezTo>
                  <a:cubicBezTo>
                    <a:pt x="45" y="30"/>
                    <a:pt x="37" y="22"/>
                    <a:pt x="30" y="26"/>
                  </a:cubicBezTo>
                  <a:cubicBezTo>
                    <a:pt x="25" y="28"/>
                    <a:pt x="22" y="29"/>
                    <a:pt x="19" y="24"/>
                  </a:cubicBezTo>
                  <a:cubicBezTo>
                    <a:pt x="15" y="20"/>
                    <a:pt x="15" y="13"/>
                    <a:pt x="14" y="7"/>
                  </a:cubicBezTo>
                  <a:cubicBezTo>
                    <a:pt x="14" y="0"/>
                    <a:pt x="0" y="2"/>
                    <a:pt x="0"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0" name="Freeform 462"/>
            <p:cNvSpPr>
              <a:spLocks/>
            </p:cNvSpPr>
            <p:nvPr/>
          </p:nvSpPr>
          <p:spPr bwMode="auto">
            <a:xfrm>
              <a:off x="5609421" y="1245147"/>
              <a:ext cx="289737" cy="231790"/>
            </a:xfrm>
            <a:custGeom>
              <a:avLst/>
              <a:gdLst>
                <a:gd name="T0" fmla="*/ 24 w 132"/>
                <a:gd name="T1" fmla="*/ 3 h 106"/>
                <a:gd name="T2" fmla="*/ 2 w 132"/>
                <a:gd name="T3" fmla="*/ 36 h 106"/>
                <a:gd name="T4" fmla="*/ 26 w 132"/>
                <a:gd name="T5" fmla="*/ 71 h 106"/>
                <a:gd name="T6" fmla="*/ 115 w 132"/>
                <a:gd name="T7" fmla="*/ 105 h 106"/>
                <a:gd name="T8" fmla="*/ 124 w 132"/>
                <a:gd name="T9" fmla="*/ 98 h 106"/>
                <a:gd name="T10" fmla="*/ 56 w 132"/>
                <a:gd name="T11" fmla="*/ 76 h 106"/>
                <a:gd name="T12" fmla="*/ 24 w 132"/>
                <a:gd name="T13" fmla="*/ 53 h 106"/>
                <a:gd name="T14" fmla="*/ 16 w 132"/>
                <a:gd name="T15" fmla="*/ 36 h 106"/>
                <a:gd name="T16" fmla="*/ 33 w 132"/>
                <a:gd name="T17" fmla="*/ 8 h 106"/>
                <a:gd name="T18" fmla="*/ 24 w 132"/>
                <a:gd name="T19"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06">
                  <a:moveTo>
                    <a:pt x="24" y="3"/>
                  </a:moveTo>
                  <a:cubicBezTo>
                    <a:pt x="12" y="12"/>
                    <a:pt x="0" y="20"/>
                    <a:pt x="2" y="36"/>
                  </a:cubicBezTo>
                  <a:cubicBezTo>
                    <a:pt x="3" y="51"/>
                    <a:pt x="13" y="62"/>
                    <a:pt x="26" y="71"/>
                  </a:cubicBezTo>
                  <a:cubicBezTo>
                    <a:pt x="51" y="90"/>
                    <a:pt x="85" y="99"/>
                    <a:pt x="115" y="105"/>
                  </a:cubicBezTo>
                  <a:cubicBezTo>
                    <a:pt x="120" y="106"/>
                    <a:pt x="132" y="99"/>
                    <a:pt x="124" y="98"/>
                  </a:cubicBezTo>
                  <a:cubicBezTo>
                    <a:pt x="100" y="93"/>
                    <a:pt x="77" y="86"/>
                    <a:pt x="56" y="76"/>
                  </a:cubicBezTo>
                  <a:cubicBezTo>
                    <a:pt x="44" y="70"/>
                    <a:pt x="33" y="63"/>
                    <a:pt x="24" y="53"/>
                  </a:cubicBezTo>
                  <a:cubicBezTo>
                    <a:pt x="20" y="48"/>
                    <a:pt x="17" y="42"/>
                    <a:pt x="16" y="36"/>
                  </a:cubicBezTo>
                  <a:cubicBezTo>
                    <a:pt x="13" y="22"/>
                    <a:pt x="22" y="15"/>
                    <a:pt x="33" y="8"/>
                  </a:cubicBezTo>
                  <a:cubicBezTo>
                    <a:pt x="41" y="3"/>
                    <a:pt x="29" y="0"/>
                    <a:pt x="24" y="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1" name="Freeform 463"/>
            <p:cNvSpPr>
              <a:spLocks/>
            </p:cNvSpPr>
            <p:nvPr/>
          </p:nvSpPr>
          <p:spPr bwMode="auto">
            <a:xfrm>
              <a:off x="5646443" y="1106717"/>
              <a:ext cx="368610" cy="162575"/>
            </a:xfrm>
            <a:custGeom>
              <a:avLst/>
              <a:gdLst>
                <a:gd name="T0" fmla="*/ 158 w 168"/>
                <a:gd name="T1" fmla="*/ 2 h 74"/>
                <a:gd name="T2" fmla="*/ 91 w 168"/>
                <a:gd name="T3" fmla="*/ 30 h 74"/>
                <a:gd name="T4" fmla="*/ 9 w 168"/>
                <a:gd name="T5" fmla="*/ 66 h 74"/>
                <a:gd name="T6" fmla="*/ 14 w 168"/>
                <a:gd name="T7" fmla="*/ 72 h 74"/>
                <a:gd name="T8" fmla="*/ 92 w 168"/>
                <a:gd name="T9" fmla="*/ 38 h 74"/>
                <a:gd name="T10" fmla="*/ 160 w 168"/>
                <a:gd name="T11" fmla="*/ 10 h 74"/>
                <a:gd name="T12" fmla="*/ 158 w 168"/>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168" h="74">
                  <a:moveTo>
                    <a:pt x="158" y="2"/>
                  </a:moveTo>
                  <a:cubicBezTo>
                    <a:pt x="135" y="8"/>
                    <a:pt x="113" y="21"/>
                    <a:pt x="91" y="30"/>
                  </a:cubicBezTo>
                  <a:cubicBezTo>
                    <a:pt x="63" y="42"/>
                    <a:pt x="36" y="54"/>
                    <a:pt x="9" y="66"/>
                  </a:cubicBezTo>
                  <a:cubicBezTo>
                    <a:pt x="0" y="69"/>
                    <a:pt x="8" y="74"/>
                    <a:pt x="14" y="72"/>
                  </a:cubicBezTo>
                  <a:cubicBezTo>
                    <a:pt x="40" y="61"/>
                    <a:pt x="66" y="49"/>
                    <a:pt x="92" y="38"/>
                  </a:cubicBezTo>
                  <a:cubicBezTo>
                    <a:pt x="114" y="29"/>
                    <a:pt x="137" y="16"/>
                    <a:pt x="160" y="10"/>
                  </a:cubicBezTo>
                  <a:cubicBezTo>
                    <a:pt x="168" y="8"/>
                    <a:pt x="166" y="0"/>
                    <a:pt x="158" y="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2" name="Freeform 464"/>
            <p:cNvSpPr>
              <a:spLocks/>
            </p:cNvSpPr>
            <p:nvPr/>
          </p:nvSpPr>
          <p:spPr bwMode="auto">
            <a:xfrm>
              <a:off x="5829943" y="1380357"/>
              <a:ext cx="149698" cy="136820"/>
            </a:xfrm>
            <a:custGeom>
              <a:avLst/>
              <a:gdLst>
                <a:gd name="T0" fmla="*/ 28 w 68"/>
                <a:gd name="T1" fmla="*/ 29 h 62"/>
                <a:gd name="T2" fmla="*/ 30 w 68"/>
                <a:gd name="T3" fmla="*/ 55 h 62"/>
                <a:gd name="T4" fmla="*/ 28 w 68"/>
                <a:gd name="T5" fmla="*/ 33 h 62"/>
              </a:gdLst>
              <a:ahLst/>
              <a:cxnLst>
                <a:cxn ang="0">
                  <a:pos x="T0" y="T1"/>
                </a:cxn>
                <a:cxn ang="0">
                  <a:pos x="T2" y="T3"/>
                </a:cxn>
                <a:cxn ang="0">
                  <a:pos x="T4" y="T5"/>
                </a:cxn>
              </a:cxnLst>
              <a:rect l="0" t="0" r="r" b="b"/>
              <a:pathLst>
                <a:path w="68" h="62">
                  <a:moveTo>
                    <a:pt x="28" y="29"/>
                  </a:moveTo>
                  <a:cubicBezTo>
                    <a:pt x="54" y="0"/>
                    <a:pt x="68" y="47"/>
                    <a:pt x="30" y="55"/>
                  </a:cubicBezTo>
                  <a:cubicBezTo>
                    <a:pt x="0" y="62"/>
                    <a:pt x="0" y="26"/>
                    <a:pt x="28" y="33"/>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3" name="Freeform 465"/>
            <p:cNvSpPr>
              <a:spLocks/>
            </p:cNvSpPr>
            <p:nvPr/>
          </p:nvSpPr>
          <p:spPr bwMode="auto">
            <a:xfrm>
              <a:off x="5828334" y="1401283"/>
              <a:ext cx="141649" cy="111066"/>
            </a:xfrm>
            <a:custGeom>
              <a:avLst/>
              <a:gdLst>
                <a:gd name="T0" fmla="*/ 34 w 65"/>
                <a:gd name="T1" fmla="*/ 20 h 51"/>
                <a:gd name="T2" fmla="*/ 40 w 65"/>
                <a:gd name="T3" fmla="*/ 14 h 51"/>
                <a:gd name="T4" fmla="*/ 42 w 65"/>
                <a:gd name="T5" fmla="*/ 14 h 51"/>
                <a:gd name="T6" fmla="*/ 47 w 65"/>
                <a:gd name="T7" fmla="*/ 19 h 51"/>
                <a:gd name="T8" fmla="*/ 40 w 65"/>
                <a:gd name="T9" fmla="*/ 40 h 51"/>
                <a:gd name="T10" fmla="*/ 16 w 65"/>
                <a:gd name="T11" fmla="*/ 38 h 51"/>
                <a:gd name="T12" fmla="*/ 15 w 65"/>
                <a:gd name="T13" fmla="*/ 29 h 51"/>
                <a:gd name="T14" fmla="*/ 24 w 65"/>
                <a:gd name="T15" fmla="*/ 27 h 51"/>
                <a:gd name="T16" fmla="*/ 32 w 65"/>
                <a:gd name="T17" fmla="*/ 25 h 51"/>
                <a:gd name="T18" fmla="*/ 34 w 65"/>
                <a:gd name="T19" fmla="*/ 22 h 51"/>
                <a:gd name="T20" fmla="*/ 3 w 65"/>
                <a:gd name="T21" fmla="*/ 38 h 51"/>
                <a:gd name="T22" fmla="*/ 15 w 65"/>
                <a:gd name="T23" fmla="*/ 49 h 51"/>
                <a:gd name="T24" fmla="*/ 44 w 65"/>
                <a:gd name="T25" fmla="*/ 44 h 51"/>
                <a:gd name="T26" fmla="*/ 59 w 65"/>
                <a:gd name="T27" fmla="*/ 14 h 51"/>
                <a:gd name="T28" fmla="*/ 23 w 65"/>
                <a:gd name="T29" fmla="*/ 20 h 51"/>
                <a:gd name="T30" fmla="*/ 26 w 65"/>
                <a:gd name="T31" fmla="*/ 23 h 51"/>
                <a:gd name="T32" fmla="*/ 34 w 65"/>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1">
                  <a:moveTo>
                    <a:pt x="34" y="20"/>
                  </a:moveTo>
                  <a:cubicBezTo>
                    <a:pt x="36" y="18"/>
                    <a:pt x="38" y="16"/>
                    <a:pt x="40" y="14"/>
                  </a:cubicBezTo>
                  <a:cubicBezTo>
                    <a:pt x="42" y="13"/>
                    <a:pt x="41" y="14"/>
                    <a:pt x="42" y="14"/>
                  </a:cubicBezTo>
                  <a:cubicBezTo>
                    <a:pt x="44" y="14"/>
                    <a:pt x="46" y="17"/>
                    <a:pt x="47" y="19"/>
                  </a:cubicBezTo>
                  <a:cubicBezTo>
                    <a:pt x="51" y="27"/>
                    <a:pt x="46" y="35"/>
                    <a:pt x="40" y="40"/>
                  </a:cubicBezTo>
                  <a:cubicBezTo>
                    <a:pt x="33" y="45"/>
                    <a:pt x="21" y="47"/>
                    <a:pt x="16" y="38"/>
                  </a:cubicBezTo>
                  <a:cubicBezTo>
                    <a:pt x="14" y="35"/>
                    <a:pt x="14" y="32"/>
                    <a:pt x="15" y="29"/>
                  </a:cubicBezTo>
                  <a:cubicBezTo>
                    <a:pt x="17" y="25"/>
                    <a:pt x="20" y="26"/>
                    <a:pt x="24" y="27"/>
                  </a:cubicBezTo>
                  <a:cubicBezTo>
                    <a:pt x="27" y="27"/>
                    <a:pt x="30" y="26"/>
                    <a:pt x="32" y="25"/>
                  </a:cubicBezTo>
                  <a:cubicBezTo>
                    <a:pt x="33" y="25"/>
                    <a:pt x="36" y="22"/>
                    <a:pt x="34" y="22"/>
                  </a:cubicBezTo>
                  <a:cubicBezTo>
                    <a:pt x="22" y="19"/>
                    <a:pt x="0" y="22"/>
                    <a:pt x="3" y="38"/>
                  </a:cubicBezTo>
                  <a:cubicBezTo>
                    <a:pt x="4" y="44"/>
                    <a:pt x="9" y="48"/>
                    <a:pt x="15" y="49"/>
                  </a:cubicBezTo>
                  <a:cubicBezTo>
                    <a:pt x="25" y="51"/>
                    <a:pt x="35" y="48"/>
                    <a:pt x="44" y="44"/>
                  </a:cubicBezTo>
                  <a:cubicBezTo>
                    <a:pt x="55" y="39"/>
                    <a:pt x="65" y="26"/>
                    <a:pt x="59" y="14"/>
                  </a:cubicBezTo>
                  <a:cubicBezTo>
                    <a:pt x="51" y="0"/>
                    <a:pt x="30" y="13"/>
                    <a:pt x="23" y="20"/>
                  </a:cubicBezTo>
                  <a:cubicBezTo>
                    <a:pt x="21" y="22"/>
                    <a:pt x="25" y="23"/>
                    <a:pt x="26" y="23"/>
                  </a:cubicBezTo>
                  <a:cubicBezTo>
                    <a:pt x="29" y="23"/>
                    <a:pt x="32" y="22"/>
                    <a:pt x="34" y="2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4" name="Freeform 1193"/>
            <p:cNvSpPr>
              <a:spLocks/>
            </p:cNvSpPr>
            <p:nvPr/>
          </p:nvSpPr>
          <p:spPr bwMode="auto">
            <a:xfrm>
              <a:off x="5887890" y="723620"/>
              <a:ext cx="85312" cy="64386"/>
            </a:xfrm>
            <a:custGeom>
              <a:avLst/>
              <a:gdLst>
                <a:gd name="T0" fmla="*/ 20 w 39"/>
                <a:gd name="T1" fmla="*/ 23 h 29"/>
                <a:gd name="T2" fmla="*/ 32 w 39"/>
                <a:gd name="T3" fmla="*/ 5 h 29"/>
                <a:gd name="T4" fmla="*/ 34 w 39"/>
                <a:gd name="T5" fmla="*/ 1 h 29"/>
                <a:gd name="T6" fmla="*/ 21 w 39"/>
                <a:gd name="T7" fmla="*/ 3 h 29"/>
                <a:gd name="T8" fmla="*/ 9 w 39"/>
                <a:gd name="T9" fmla="*/ 11 h 29"/>
                <a:gd name="T10" fmla="*/ 2 w 39"/>
                <a:gd name="T11" fmla="*/ 26 h 29"/>
                <a:gd name="T12" fmla="*/ 9 w 39"/>
                <a:gd name="T13" fmla="*/ 27 h 29"/>
                <a:gd name="T14" fmla="*/ 20 w 39"/>
                <a:gd name="T15" fmla="*/ 2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20" y="23"/>
                  </a:moveTo>
                  <a:cubicBezTo>
                    <a:pt x="22" y="16"/>
                    <a:pt x="26" y="9"/>
                    <a:pt x="32" y="5"/>
                  </a:cubicBezTo>
                  <a:cubicBezTo>
                    <a:pt x="33" y="5"/>
                    <a:pt x="39" y="2"/>
                    <a:pt x="34" y="1"/>
                  </a:cubicBezTo>
                  <a:cubicBezTo>
                    <a:pt x="30" y="0"/>
                    <a:pt x="25" y="1"/>
                    <a:pt x="21" y="3"/>
                  </a:cubicBezTo>
                  <a:cubicBezTo>
                    <a:pt x="17" y="5"/>
                    <a:pt x="13" y="8"/>
                    <a:pt x="9" y="11"/>
                  </a:cubicBezTo>
                  <a:cubicBezTo>
                    <a:pt x="5" y="16"/>
                    <a:pt x="3" y="21"/>
                    <a:pt x="2" y="26"/>
                  </a:cubicBezTo>
                  <a:cubicBezTo>
                    <a:pt x="0" y="29"/>
                    <a:pt x="8" y="28"/>
                    <a:pt x="9" y="27"/>
                  </a:cubicBezTo>
                  <a:cubicBezTo>
                    <a:pt x="12" y="27"/>
                    <a:pt x="19" y="26"/>
                    <a:pt x="20" y="2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5" name="Freeform 1194"/>
            <p:cNvSpPr>
              <a:spLocks/>
            </p:cNvSpPr>
            <p:nvPr/>
          </p:nvSpPr>
          <p:spPr bwMode="auto">
            <a:xfrm>
              <a:off x="6016662" y="684988"/>
              <a:ext cx="165794" cy="61167"/>
            </a:xfrm>
            <a:custGeom>
              <a:avLst/>
              <a:gdLst>
                <a:gd name="T0" fmla="*/ 20 w 76"/>
                <a:gd name="T1" fmla="*/ 20 h 28"/>
                <a:gd name="T2" fmla="*/ 52 w 76"/>
                <a:gd name="T3" fmla="*/ 24 h 28"/>
                <a:gd name="T4" fmla="*/ 67 w 76"/>
                <a:gd name="T5" fmla="*/ 13 h 28"/>
                <a:gd name="T6" fmla="*/ 12 w 76"/>
                <a:gd name="T7" fmla="*/ 9 h 28"/>
                <a:gd name="T8" fmla="*/ 20 w 76"/>
                <a:gd name="T9" fmla="*/ 20 h 28"/>
              </a:gdLst>
              <a:ahLst/>
              <a:cxnLst>
                <a:cxn ang="0">
                  <a:pos x="T0" y="T1"/>
                </a:cxn>
                <a:cxn ang="0">
                  <a:pos x="T2" y="T3"/>
                </a:cxn>
                <a:cxn ang="0">
                  <a:pos x="T4" y="T5"/>
                </a:cxn>
                <a:cxn ang="0">
                  <a:pos x="T6" y="T7"/>
                </a:cxn>
                <a:cxn ang="0">
                  <a:pos x="T8" y="T9"/>
                </a:cxn>
              </a:cxnLst>
              <a:rect l="0" t="0" r="r" b="b"/>
              <a:pathLst>
                <a:path w="76" h="28">
                  <a:moveTo>
                    <a:pt x="20" y="20"/>
                  </a:moveTo>
                  <a:cubicBezTo>
                    <a:pt x="31" y="14"/>
                    <a:pt x="42" y="17"/>
                    <a:pt x="52" y="24"/>
                  </a:cubicBezTo>
                  <a:cubicBezTo>
                    <a:pt x="59" y="28"/>
                    <a:pt x="76" y="19"/>
                    <a:pt x="67" y="13"/>
                  </a:cubicBezTo>
                  <a:cubicBezTo>
                    <a:pt x="50" y="2"/>
                    <a:pt x="30" y="0"/>
                    <a:pt x="12" y="9"/>
                  </a:cubicBezTo>
                  <a:cubicBezTo>
                    <a:pt x="0" y="14"/>
                    <a:pt x="10" y="24"/>
                    <a:pt x="20" y="2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pic>
        <p:nvPicPr>
          <p:cNvPr id="212" name="图片 211">
            <a:extLst>
              <a:ext uri="{FF2B5EF4-FFF2-40B4-BE49-F238E27FC236}">
                <a16:creationId xmlns:a16="http://schemas.microsoft.com/office/drawing/2014/main" id="{E0CEA469-2CC8-455C-9619-75451F56E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13" name="文本框 212">
            <a:extLst>
              <a:ext uri="{FF2B5EF4-FFF2-40B4-BE49-F238E27FC236}">
                <a16:creationId xmlns:a16="http://schemas.microsoft.com/office/drawing/2014/main" id="{0FCEEBC0-8E26-4806-85BB-8291023B949D}"/>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5"/>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教学设计</a:t>
            </a:r>
          </a:p>
        </p:txBody>
      </p:sp>
    </p:spTree>
    <p:extLst>
      <p:ext uri="{BB962C8B-B14F-4D97-AF65-F5344CB8AC3E}">
        <p14:creationId xmlns:p14="http://schemas.microsoft.com/office/powerpoint/2010/main" val="31630539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14:presetBounceEnd="38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38000">
                                          <p:cBhvr additive="base">
                                            <p:cTn id="12" dur="75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grpId="0" nodeType="afterEffect" p14:presetBounceEnd="38000">
                                      <p:stCondLst>
                                        <p:cond delay="0"/>
                                      </p:stCondLst>
                                      <p:childTnLst>
                                        <p:set>
                                          <p:cBhvr>
                                            <p:cTn id="16" dur="1" fill="hold">
                                              <p:stCondLst>
                                                <p:cond delay="0"/>
                                              </p:stCondLst>
                                            </p:cTn>
                                            <p:tgtEl>
                                              <p:spTgt spid="257"/>
                                            </p:tgtEl>
                                            <p:attrNameLst>
                                              <p:attrName>style.visibility</p:attrName>
                                            </p:attrNameLst>
                                          </p:cBhvr>
                                          <p:to>
                                            <p:strVal val="visible"/>
                                          </p:to>
                                        </p:set>
                                        <p:anim calcmode="lin" valueType="num" p14:bounceEnd="38000">
                                          <p:cBhvr additive="base">
                                            <p:cTn id="17" dur="750" fill="hold"/>
                                            <p:tgtEl>
                                              <p:spTgt spid="257"/>
                                            </p:tgtEl>
                                            <p:attrNameLst>
                                              <p:attrName>ppt_x</p:attrName>
                                            </p:attrNameLst>
                                          </p:cBhvr>
                                          <p:tavLst>
                                            <p:tav tm="0">
                                              <p:val>
                                                <p:strVal val="#ppt_x"/>
                                              </p:val>
                                            </p:tav>
                                            <p:tav tm="100000">
                                              <p:val>
                                                <p:strVal val="#ppt_x"/>
                                              </p:val>
                                            </p:tav>
                                          </p:tavLst>
                                        </p:anim>
                                        <p:anim calcmode="lin" valueType="num" p14:bounceEnd="38000">
                                          <p:cBhvr additive="base">
                                            <p:cTn id="18" dur="750" fill="hold"/>
                                            <p:tgtEl>
                                              <p:spTgt spid="257"/>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14:presetBounceEnd="38000">
                                      <p:stCondLst>
                                        <p:cond delay="0"/>
                                      </p:stCondLst>
                                      <p:childTnLst>
                                        <p:set>
                                          <p:cBhvr>
                                            <p:cTn id="21" dur="1" fill="hold">
                                              <p:stCondLst>
                                                <p:cond delay="0"/>
                                              </p:stCondLst>
                                            </p:cTn>
                                            <p:tgtEl>
                                              <p:spTgt spid="256"/>
                                            </p:tgtEl>
                                            <p:attrNameLst>
                                              <p:attrName>style.visibility</p:attrName>
                                            </p:attrNameLst>
                                          </p:cBhvr>
                                          <p:to>
                                            <p:strVal val="visible"/>
                                          </p:to>
                                        </p:set>
                                        <p:anim calcmode="lin" valueType="num" p14:bounceEnd="38000">
                                          <p:cBhvr additive="base">
                                            <p:cTn id="22" dur="750" fill="hold"/>
                                            <p:tgtEl>
                                              <p:spTgt spid="256"/>
                                            </p:tgtEl>
                                            <p:attrNameLst>
                                              <p:attrName>ppt_x</p:attrName>
                                            </p:attrNameLst>
                                          </p:cBhvr>
                                          <p:tavLst>
                                            <p:tav tm="0">
                                              <p:val>
                                                <p:strVal val="#ppt_x"/>
                                              </p:val>
                                            </p:tav>
                                            <p:tav tm="100000">
                                              <p:val>
                                                <p:strVal val="#ppt_x"/>
                                              </p:val>
                                            </p:tav>
                                          </p:tavLst>
                                        </p:anim>
                                        <p:anim calcmode="lin" valueType="num" p14:bounceEnd="38000">
                                          <p:cBhvr additive="base">
                                            <p:cTn id="23" dur="75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6" grpId="0"/>
          <p:bldGraphic spid="257"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grpId="0" nodeType="afterEffect">
                                      <p:stCondLst>
                                        <p:cond delay="0"/>
                                      </p:stCondLst>
                                      <p:childTnLst>
                                        <p:set>
                                          <p:cBhvr>
                                            <p:cTn id="16" dur="1" fill="hold">
                                              <p:stCondLst>
                                                <p:cond delay="0"/>
                                              </p:stCondLst>
                                            </p:cTn>
                                            <p:tgtEl>
                                              <p:spTgt spid="257"/>
                                            </p:tgtEl>
                                            <p:attrNameLst>
                                              <p:attrName>style.visibility</p:attrName>
                                            </p:attrNameLst>
                                          </p:cBhvr>
                                          <p:to>
                                            <p:strVal val="visible"/>
                                          </p:to>
                                        </p:set>
                                        <p:anim calcmode="lin" valueType="num">
                                          <p:cBhvr additive="base">
                                            <p:cTn id="17" dur="750" fill="hold"/>
                                            <p:tgtEl>
                                              <p:spTgt spid="257"/>
                                            </p:tgtEl>
                                            <p:attrNameLst>
                                              <p:attrName>ppt_x</p:attrName>
                                            </p:attrNameLst>
                                          </p:cBhvr>
                                          <p:tavLst>
                                            <p:tav tm="0">
                                              <p:val>
                                                <p:strVal val="#ppt_x"/>
                                              </p:val>
                                            </p:tav>
                                            <p:tav tm="100000">
                                              <p:val>
                                                <p:strVal val="#ppt_x"/>
                                              </p:val>
                                            </p:tav>
                                          </p:tavLst>
                                        </p:anim>
                                        <p:anim calcmode="lin" valueType="num">
                                          <p:cBhvr additive="base">
                                            <p:cTn id="18" dur="750" fill="hold"/>
                                            <p:tgtEl>
                                              <p:spTgt spid="257"/>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stCondLst>
                                        <p:cond delay="0"/>
                                      </p:stCondLst>
                                      <p:childTnLst>
                                        <p:set>
                                          <p:cBhvr>
                                            <p:cTn id="21" dur="1" fill="hold">
                                              <p:stCondLst>
                                                <p:cond delay="0"/>
                                              </p:stCondLst>
                                            </p:cTn>
                                            <p:tgtEl>
                                              <p:spTgt spid="256"/>
                                            </p:tgtEl>
                                            <p:attrNameLst>
                                              <p:attrName>style.visibility</p:attrName>
                                            </p:attrNameLst>
                                          </p:cBhvr>
                                          <p:to>
                                            <p:strVal val="visible"/>
                                          </p:to>
                                        </p:set>
                                        <p:anim calcmode="lin" valueType="num">
                                          <p:cBhvr additive="base">
                                            <p:cTn id="22" dur="750" fill="hold"/>
                                            <p:tgtEl>
                                              <p:spTgt spid="256"/>
                                            </p:tgtEl>
                                            <p:attrNameLst>
                                              <p:attrName>ppt_x</p:attrName>
                                            </p:attrNameLst>
                                          </p:cBhvr>
                                          <p:tavLst>
                                            <p:tav tm="0">
                                              <p:val>
                                                <p:strVal val="#ppt_x"/>
                                              </p:val>
                                            </p:tav>
                                            <p:tav tm="100000">
                                              <p:val>
                                                <p:strVal val="#ppt_x"/>
                                              </p:val>
                                            </p:tav>
                                          </p:tavLst>
                                        </p:anim>
                                        <p:anim calcmode="lin" valueType="num">
                                          <p:cBhvr additive="base">
                                            <p:cTn id="23" dur="75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6" grpId="0"/>
          <p:bldGraphic spid="257" grpId="0">
            <p:bldAsOne/>
          </p:bldGraphic>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76"/>
          <p:cNvSpPr>
            <a:spLocks/>
          </p:cNvSpPr>
          <p:nvPr/>
        </p:nvSpPr>
        <p:spPr bwMode="auto">
          <a:xfrm>
            <a:off x="5914133" y="2766846"/>
            <a:ext cx="291170" cy="517682"/>
          </a:xfrm>
          <a:custGeom>
            <a:avLst/>
            <a:gdLst>
              <a:gd name="T0" fmla="*/ 3 w 25"/>
              <a:gd name="T1" fmla="*/ 33 h 41"/>
              <a:gd name="T2" fmla="*/ 25 w 25"/>
              <a:gd name="T3" fmla="*/ 2 h 41"/>
              <a:gd name="T4" fmla="*/ 22 w 25"/>
              <a:gd name="T5" fmla="*/ 1 h 41"/>
              <a:gd name="T6" fmla="*/ 16 w 25"/>
              <a:gd name="T7" fmla="*/ 38 h 41"/>
              <a:gd name="T8" fmla="*/ 18 w 25"/>
              <a:gd name="T9" fmla="*/ 39 h 41"/>
              <a:gd name="T10" fmla="*/ 25 w 25"/>
              <a:gd name="T11" fmla="*/ 3 h 41"/>
              <a:gd name="T12" fmla="*/ 22 w 25"/>
              <a:gd name="T13" fmla="*/ 2 h 41"/>
              <a:gd name="T14" fmla="*/ 2 w 25"/>
              <a:gd name="T15" fmla="*/ 31 h 41"/>
              <a:gd name="T16" fmla="*/ 3 w 25"/>
              <a:gd name="T17"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3" y="33"/>
                </a:moveTo>
                <a:cubicBezTo>
                  <a:pt x="15" y="27"/>
                  <a:pt x="24" y="15"/>
                  <a:pt x="25" y="2"/>
                </a:cubicBezTo>
                <a:cubicBezTo>
                  <a:pt x="25" y="1"/>
                  <a:pt x="23" y="0"/>
                  <a:pt x="22" y="1"/>
                </a:cubicBezTo>
                <a:cubicBezTo>
                  <a:pt x="17" y="13"/>
                  <a:pt x="21" y="26"/>
                  <a:pt x="16" y="38"/>
                </a:cubicBezTo>
                <a:cubicBezTo>
                  <a:pt x="15" y="40"/>
                  <a:pt x="17" y="41"/>
                  <a:pt x="18" y="39"/>
                </a:cubicBezTo>
                <a:cubicBezTo>
                  <a:pt x="24" y="28"/>
                  <a:pt x="19" y="14"/>
                  <a:pt x="25" y="3"/>
                </a:cubicBezTo>
                <a:cubicBezTo>
                  <a:pt x="24" y="2"/>
                  <a:pt x="23" y="2"/>
                  <a:pt x="22" y="2"/>
                </a:cubicBezTo>
                <a:cubicBezTo>
                  <a:pt x="21" y="15"/>
                  <a:pt x="13" y="25"/>
                  <a:pt x="2" y="31"/>
                </a:cubicBezTo>
                <a:cubicBezTo>
                  <a:pt x="0" y="32"/>
                  <a:pt x="2" y="34"/>
                  <a:pt x="3" y="33"/>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2" name="Freeform 1277"/>
          <p:cNvSpPr>
            <a:spLocks/>
          </p:cNvSpPr>
          <p:nvPr/>
        </p:nvSpPr>
        <p:spPr bwMode="auto">
          <a:xfrm>
            <a:off x="5099848" y="4039908"/>
            <a:ext cx="329967" cy="429413"/>
          </a:xfrm>
          <a:custGeom>
            <a:avLst/>
            <a:gdLst>
              <a:gd name="T0" fmla="*/ 6 w 25"/>
              <a:gd name="T1" fmla="*/ 9 h 30"/>
              <a:gd name="T2" fmla="*/ 8 w 25"/>
              <a:gd name="T3" fmla="*/ 6 h 30"/>
              <a:gd name="T4" fmla="*/ 8 w 25"/>
              <a:gd name="T5" fmla="*/ 10 h 30"/>
              <a:gd name="T6" fmla="*/ 3 w 25"/>
              <a:gd name="T7" fmla="*/ 16 h 30"/>
              <a:gd name="T8" fmla="*/ 3 w 25"/>
              <a:gd name="T9" fmla="*/ 25 h 30"/>
              <a:gd name="T10" fmla="*/ 23 w 25"/>
              <a:gd name="T11" fmla="*/ 25 h 30"/>
              <a:gd name="T12" fmla="*/ 24 w 25"/>
              <a:gd name="T13" fmla="*/ 22 h 30"/>
              <a:gd name="T14" fmla="*/ 12 w 25"/>
              <a:gd name="T15" fmla="*/ 24 h 30"/>
              <a:gd name="T16" fmla="*/ 5 w 25"/>
              <a:gd name="T17" fmla="*/ 24 h 30"/>
              <a:gd name="T18" fmla="*/ 8 w 25"/>
              <a:gd name="T19" fmla="*/ 14 h 30"/>
              <a:gd name="T20" fmla="*/ 11 w 25"/>
              <a:gd name="T21" fmla="*/ 4 h 30"/>
              <a:gd name="T22" fmla="*/ 3 w 25"/>
              <a:gd name="T23" fmla="*/ 8 h 30"/>
              <a:gd name="T24" fmla="*/ 6 w 25"/>
              <a:gd name="T2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0">
                <a:moveTo>
                  <a:pt x="6" y="9"/>
                </a:moveTo>
                <a:cubicBezTo>
                  <a:pt x="6" y="8"/>
                  <a:pt x="7" y="7"/>
                  <a:pt x="8" y="6"/>
                </a:cubicBezTo>
                <a:cubicBezTo>
                  <a:pt x="10" y="4"/>
                  <a:pt x="8" y="10"/>
                  <a:pt x="8" y="10"/>
                </a:cubicBezTo>
                <a:cubicBezTo>
                  <a:pt x="7" y="12"/>
                  <a:pt x="5" y="14"/>
                  <a:pt x="3" y="16"/>
                </a:cubicBezTo>
                <a:cubicBezTo>
                  <a:pt x="2" y="19"/>
                  <a:pt x="0" y="23"/>
                  <a:pt x="3" y="25"/>
                </a:cubicBezTo>
                <a:cubicBezTo>
                  <a:pt x="8" y="30"/>
                  <a:pt x="17" y="24"/>
                  <a:pt x="23" y="25"/>
                </a:cubicBezTo>
                <a:cubicBezTo>
                  <a:pt x="25" y="25"/>
                  <a:pt x="25" y="23"/>
                  <a:pt x="24" y="22"/>
                </a:cubicBezTo>
                <a:cubicBezTo>
                  <a:pt x="20" y="22"/>
                  <a:pt x="16" y="23"/>
                  <a:pt x="12" y="24"/>
                </a:cubicBezTo>
                <a:cubicBezTo>
                  <a:pt x="10" y="25"/>
                  <a:pt x="7" y="25"/>
                  <a:pt x="5" y="24"/>
                </a:cubicBezTo>
                <a:cubicBezTo>
                  <a:pt x="2" y="22"/>
                  <a:pt x="7" y="16"/>
                  <a:pt x="8" y="14"/>
                </a:cubicBezTo>
                <a:cubicBezTo>
                  <a:pt x="10" y="12"/>
                  <a:pt x="13" y="7"/>
                  <a:pt x="11" y="4"/>
                </a:cubicBezTo>
                <a:cubicBezTo>
                  <a:pt x="8" y="0"/>
                  <a:pt x="4" y="6"/>
                  <a:pt x="3" y="8"/>
                </a:cubicBezTo>
                <a:cubicBezTo>
                  <a:pt x="3" y="9"/>
                  <a:pt x="5" y="11"/>
                  <a:pt x="6" y="9"/>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3" name="Freeform 1278"/>
          <p:cNvSpPr>
            <a:spLocks/>
          </p:cNvSpPr>
          <p:nvPr/>
        </p:nvSpPr>
        <p:spPr bwMode="auto">
          <a:xfrm>
            <a:off x="5425563" y="4720154"/>
            <a:ext cx="360262" cy="581724"/>
          </a:xfrm>
          <a:custGeom>
            <a:avLst/>
            <a:gdLst>
              <a:gd name="T0" fmla="*/ 3 w 31"/>
              <a:gd name="T1" fmla="*/ 13 h 46"/>
              <a:gd name="T2" fmla="*/ 8 w 31"/>
              <a:gd name="T3" fmla="*/ 20 h 46"/>
              <a:gd name="T4" fmla="*/ 8 w 31"/>
              <a:gd name="T5" fmla="*/ 22 h 46"/>
              <a:gd name="T6" fmla="*/ 22 w 31"/>
              <a:gd name="T7" fmla="*/ 37 h 46"/>
              <a:gd name="T8" fmla="*/ 3 w 31"/>
              <a:gd name="T9" fmla="*/ 43 h 46"/>
              <a:gd name="T10" fmla="*/ 4 w 31"/>
              <a:gd name="T11" fmla="*/ 45 h 46"/>
              <a:gd name="T12" fmla="*/ 27 w 31"/>
              <a:gd name="T13" fmla="*/ 35 h 46"/>
              <a:gd name="T14" fmla="*/ 9 w 31"/>
              <a:gd name="T15" fmla="*/ 20 h 46"/>
              <a:gd name="T16" fmla="*/ 9 w 31"/>
              <a:gd name="T17" fmla="*/ 22 h 46"/>
              <a:gd name="T18" fmla="*/ 2 w 31"/>
              <a:gd name="T19" fmla="*/ 11 h 46"/>
              <a:gd name="T20" fmla="*/ 3 w 31"/>
              <a:gd name="T21"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6">
                <a:moveTo>
                  <a:pt x="3" y="13"/>
                </a:moveTo>
                <a:cubicBezTo>
                  <a:pt x="11" y="5"/>
                  <a:pt x="17" y="18"/>
                  <a:pt x="8" y="20"/>
                </a:cubicBezTo>
                <a:cubicBezTo>
                  <a:pt x="7" y="20"/>
                  <a:pt x="7" y="22"/>
                  <a:pt x="8" y="22"/>
                </a:cubicBezTo>
                <a:cubicBezTo>
                  <a:pt x="13" y="24"/>
                  <a:pt x="31" y="30"/>
                  <a:pt x="22" y="37"/>
                </a:cubicBezTo>
                <a:cubicBezTo>
                  <a:pt x="17" y="41"/>
                  <a:pt x="9" y="41"/>
                  <a:pt x="3" y="43"/>
                </a:cubicBezTo>
                <a:cubicBezTo>
                  <a:pt x="2" y="43"/>
                  <a:pt x="3" y="46"/>
                  <a:pt x="4" y="45"/>
                </a:cubicBezTo>
                <a:cubicBezTo>
                  <a:pt x="10" y="43"/>
                  <a:pt x="24" y="43"/>
                  <a:pt x="27" y="35"/>
                </a:cubicBezTo>
                <a:cubicBezTo>
                  <a:pt x="30" y="26"/>
                  <a:pt x="15" y="22"/>
                  <a:pt x="9" y="20"/>
                </a:cubicBezTo>
                <a:cubicBezTo>
                  <a:pt x="9" y="21"/>
                  <a:pt x="9" y="22"/>
                  <a:pt x="9" y="22"/>
                </a:cubicBezTo>
                <a:cubicBezTo>
                  <a:pt x="22" y="19"/>
                  <a:pt x="12" y="0"/>
                  <a:pt x="2" y="11"/>
                </a:cubicBezTo>
                <a:cubicBezTo>
                  <a:pt x="0" y="12"/>
                  <a:pt x="2" y="14"/>
                  <a:pt x="3" y="13"/>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grpSp>
        <p:nvGrpSpPr>
          <p:cNvPr id="2" name="组合 21"/>
          <p:cNvGrpSpPr/>
          <p:nvPr/>
        </p:nvGrpSpPr>
        <p:grpSpPr>
          <a:xfrm>
            <a:off x="1294914" y="2240869"/>
            <a:ext cx="4387273" cy="3808175"/>
            <a:chOff x="1293431" y="2240868"/>
            <a:chExt cx="4388627" cy="3808175"/>
          </a:xfrm>
          <a:solidFill>
            <a:schemeClr val="tx1">
              <a:lumMod val="85000"/>
              <a:lumOff val="15000"/>
            </a:schemeClr>
          </a:solidFill>
        </p:grpSpPr>
        <p:sp>
          <p:nvSpPr>
            <p:cNvPr id="3" name="Freeform 1268"/>
            <p:cNvSpPr>
              <a:spLocks/>
            </p:cNvSpPr>
            <p:nvPr/>
          </p:nvSpPr>
          <p:spPr bwMode="auto">
            <a:xfrm>
              <a:off x="1293431" y="2766846"/>
              <a:ext cx="3559283" cy="3207480"/>
            </a:xfrm>
            <a:custGeom>
              <a:avLst/>
              <a:gdLst>
                <a:gd name="T0" fmla="*/ 4 w 305"/>
                <a:gd name="T1" fmla="*/ 237 h 239"/>
                <a:gd name="T2" fmla="*/ 4 w 305"/>
                <a:gd name="T3" fmla="*/ 210 h 239"/>
                <a:gd name="T4" fmla="*/ 3 w 305"/>
                <a:gd name="T5" fmla="*/ 177 h 239"/>
                <a:gd name="T6" fmla="*/ 4 w 305"/>
                <a:gd name="T7" fmla="*/ 142 h 239"/>
                <a:gd name="T8" fmla="*/ 5 w 305"/>
                <a:gd name="T9" fmla="*/ 110 h 239"/>
                <a:gd name="T10" fmla="*/ 69 w 305"/>
                <a:gd name="T11" fmla="*/ 13 h 239"/>
                <a:gd name="T12" fmla="*/ 166 w 305"/>
                <a:gd name="T13" fmla="*/ 6 h 239"/>
                <a:gd name="T14" fmla="*/ 233 w 305"/>
                <a:gd name="T15" fmla="*/ 5 h 239"/>
                <a:gd name="T16" fmla="*/ 303 w 305"/>
                <a:gd name="T17" fmla="*/ 8 h 239"/>
                <a:gd name="T18" fmla="*/ 303 w 305"/>
                <a:gd name="T19" fmla="*/ 5 h 239"/>
                <a:gd name="T20" fmla="*/ 233 w 305"/>
                <a:gd name="T21" fmla="*/ 2 h 239"/>
                <a:gd name="T22" fmla="*/ 161 w 305"/>
                <a:gd name="T23" fmla="*/ 3 h 239"/>
                <a:gd name="T24" fmla="*/ 63 w 305"/>
                <a:gd name="T25" fmla="*/ 12 h 239"/>
                <a:gd name="T26" fmla="*/ 4 w 305"/>
                <a:gd name="T27" fmla="*/ 90 h 239"/>
                <a:gd name="T28" fmla="*/ 3 w 305"/>
                <a:gd name="T29" fmla="*/ 125 h 239"/>
                <a:gd name="T30" fmla="*/ 1 w 305"/>
                <a:gd name="T31" fmla="*/ 161 h 239"/>
                <a:gd name="T32" fmla="*/ 1 w 305"/>
                <a:gd name="T33" fmla="*/ 200 h 239"/>
                <a:gd name="T34" fmla="*/ 2 w 305"/>
                <a:gd name="T35" fmla="*/ 237 h 239"/>
                <a:gd name="T36" fmla="*/ 4 w 305"/>
                <a:gd name="T37"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5" h="239">
                  <a:moveTo>
                    <a:pt x="4" y="237"/>
                  </a:moveTo>
                  <a:cubicBezTo>
                    <a:pt x="6" y="228"/>
                    <a:pt x="6" y="219"/>
                    <a:pt x="4" y="210"/>
                  </a:cubicBezTo>
                  <a:cubicBezTo>
                    <a:pt x="3" y="199"/>
                    <a:pt x="3" y="188"/>
                    <a:pt x="3" y="177"/>
                  </a:cubicBezTo>
                  <a:cubicBezTo>
                    <a:pt x="3" y="166"/>
                    <a:pt x="3" y="154"/>
                    <a:pt x="4" y="142"/>
                  </a:cubicBezTo>
                  <a:cubicBezTo>
                    <a:pt x="4" y="131"/>
                    <a:pt x="6" y="121"/>
                    <a:pt x="5" y="110"/>
                  </a:cubicBezTo>
                  <a:cubicBezTo>
                    <a:pt x="4" y="68"/>
                    <a:pt x="29" y="26"/>
                    <a:pt x="69" y="13"/>
                  </a:cubicBezTo>
                  <a:cubicBezTo>
                    <a:pt x="100" y="2"/>
                    <a:pt x="134" y="5"/>
                    <a:pt x="166" y="6"/>
                  </a:cubicBezTo>
                  <a:cubicBezTo>
                    <a:pt x="189" y="6"/>
                    <a:pt x="211" y="5"/>
                    <a:pt x="233" y="5"/>
                  </a:cubicBezTo>
                  <a:cubicBezTo>
                    <a:pt x="256" y="5"/>
                    <a:pt x="280" y="9"/>
                    <a:pt x="303" y="8"/>
                  </a:cubicBezTo>
                  <a:cubicBezTo>
                    <a:pt x="305" y="8"/>
                    <a:pt x="305" y="5"/>
                    <a:pt x="303" y="5"/>
                  </a:cubicBezTo>
                  <a:cubicBezTo>
                    <a:pt x="280" y="6"/>
                    <a:pt x="256" y="3"/>
                    <a:pt x="233" y="2"/>
                  </a:cubicBezTo>
                  <a:cubicBezTo>
                    <a:pt x="209" y="2"/>
                    <a:pt x="185" y="4"/>
                    <a:pt x="161" y="3"/>
                  </a:cubicBezTo>
                  <a:cubicBezTo>
                    <a:pt x="129" y="3"/>
                    <a:pt x="95" y="0"/>
                    <a:pt x="63" y="12"/>
                  </a:cubicBezTo>
                  <a:cubicBezTo>
                    <a:pt x="29" y="24"/>
                    <a:pt x="11" y="56"/>
                    <a:pt x="4" y="90"/>
                  </a:cubicBezTo>
                  <a:cubicBezTo>
                    <a:pt x="2" y="102"/>
                    <a:pt x="4" y="114"/>
                    <a:pt x="3" y="125"/>
                  </a:cubicBezTo>
                  <a:cubicBezTo>
                    <a:pt x="2" y="138"/>
                    <a:pt x="1" y="149"/>
                    <a:pt x="1" y="161"/>
                  </a:cubicBezTo>
                  <a:cubicBezTo>
                    <a:pt x="1" y="174"/>
                    <a:pt x="0" y="187"/>
                    <a:pt x="1" y="200"/>
                  </a:cubicBezTo>
                  <a:cubicBezTo>
                    <a:pt x="2" y="213"/>
                    <a:pt x="5" y="224"/>
                    <a:pt x="2" y="237"/>
                  </a:cubicBezTo>
                  <a:cubicBezTo>
                    <a:pt x="1" y="238"/>
                    <a:pt x="4" y="239"/>
                    <a:pt x="4"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4" name="Freeform 1269"/>
            <p:cNvSpPr>
              <a:spLocks/>
            </p:cNvSpPr>
            <p:nvPr/>
          </p:nvSpPr>
          <p:spPr bwMode="auto">
            <a:xfrm>
              <a:off x="2107967" y="2240868"/>
              <a:ext cx="3574091" cy="3808175"/>
            </a:xfrm>
            <a:custGeom>
              <a:avLst/>
              <a:gdLst>
                <a:gd name="T0" fmla="*/ 237 w 306"/>
                <a:gd name="T1" fmla="*/ 43 h 284"/>
                <a:gd name="T2" fmla="*/ 239 w 306"/>
                <a:gd name="T3" fmla="*/ 22 h 284"/>
                <a:gd name="T4" fmla="*/ 239 w 306"/>
                <a:gd name="T5" fmla="*/ 3 h 284"/>
                <a:gd name="T6" fmla="*/ 262 w 306"/>
                <a:gd name="T7" fmla="*/ 21 h 284"/>
                <a:gd name="T8" fmla="*/ 284 w 306"/>
                <a:gd name="T9" fmla="*/ 40 h 284"/>
                <a:gd name="T10" fmla="*/ 299 w 306"/>
                <a:gd name="T11" fmla="*/ 64 h 284"/>
                <a:gd name="T12" fmla="*/ 280 w 306"/>
                <a:gd name="T13" fmla="*/ 85 h 284"/>
                <a:gd name="T14" fmla="*/ 258 w 306"/>
                <a:gd name="T15" fmla="*/ 105 h 284"/>
                <a:gd name="T16" fmla="*/ 241 w 306"/>
                <a:gd name="T17" fmla="*/ 123 h 284"/>
                <a:gd name="T18" fmla="*/ 243 w 306"/>
                <a:gd name="T19" fmla="*/ 124 h 284"/>
                <a:gd name="T20" fmla="*/ 239 w 306"/>
                <a:gd name="T21" fmla="*/ 96 h 284"/>
                <a:gd name="T22" fmla="*/ 238 w 306"/>
                <a:gd name="T23" fmla="*/ 95 h 284"/>
                <a:gd name="T24" fmla="*/ 208 w 306"/>
                <a:gd name="T25" fmla="*/ 96 h 284"/>
                <a:gd name="T26" fmla="*/ 180 w 306"/>
                <a:gd name="T27" fmla="*/ 100 h 284"/>
                <a:gd name="T28" fmla="*/ 146 w 306"/>
                <a:gd name="T29" fmla="*/ 101 h 284"/>
                <a:gd name="T30" fmla="*/ 116 w 306"/>
                <a:gd name="T31" fmla="*/ 101 h 284"/>
                <a:gd name="T32" fmla="*/ 42 w 306"/>
                <a:gd name="T33" fmla="*/ 102 h 284"/>
                <a:gd name="T34" fmla="*/ 3 w 306"/>
                <a:gd name="T35" fmla="*/ 161 h 284"/>
                <a:gd name="T36" fmla="*/ 4 w 306"/>
                <a:gd name="T37" fmla="*/ 220 h 284"/>
                <a:gd name="T38" fmla="*/ 3 w 306"/>
                <a:gd name="T39" fmla="*/ 249 h 284"/>
                <a:gd name="T40" fmla="*/ 0 w 306"/>
                <a:gd name="T41" fmla="*/ 282 h 284"/>
                <a:gd name="T42" fmla="*/ 2 w 306"/>
                <a:gd name="T43" fmla="*/ 283 h 284"/>
                <a:gd name="T44" fmla="*/ 4 w 306"/>
                <a:gd name="T45" fmla="*/ 283 h 284"/>
                <a:gd name="T46" fmla="*/ 3 w 306"/>
                <a:gd name="T47" fmla="*/ 280 h 284"/>
                <a:gd name="T48" fmla="*/ 5 w 306"/>
                <a:gd name="T49" fmla="*/ 257 h 284"/>
                <a:gd name="T50" fmla="*/ 6 w 306"/>
                <a:gd name="T51" fmla="*/ 227 h 284"/>
                <a:gd name="T52" fmla="*/ 5 w 306"/>
                <a:gd name="T53" fmla="*/ 168 h 284"/>
                <a:gd name="T54" fmla="*/ 22 w 306"/>
                <a:gd name="T55" fmla="*/ 115 h 284"/>
                <a:gd name="T56" fmla="*/ 60 w 306"/>
                <a:gd name="T57" fmla="*/ 102 h 284"/>
                <a:gd name="T58" fmla="*/ 96 w 306"/>
                <a:gd name="T59" fmla="*/ 103 h 284"/>
                <a:gd name="T60" fmla="*/ 142 w 306"/>
                <a:gd name="T61" fmla="*/ 103 h 284"/>
                <a:gd name="T62" fmla="*/ 172 w 306"/>
                <a:gd name="T63" fmla="*/ 104 h 284"/>
                <a:gd name="T64" fmla="*/ 200 w 306"/>
                <a:gd name="T65" fmla="*/ 99 h 284"/>
                <a:gd name="T66" fmla="*/ 231 w 306"/>
                <a:gd name="T67" fmla="*/ 98 h 284"/>
                <a:gd name="T68" fmla="*/ 239 w 306"/>
                <a:gd name="T69" fmla="*/ 109 h 284"/>
                <a:gd name="T70" fmla="*/ 241 w 306"/>
                <a:gd name="T71" fmla="*/ 124 h 284"/>
                <a:gd name="T72" fmla="*/ 243 w 306"/>
                <a:gd name="T73" fmla="*/ 125 h 284"/>
                <a:gd name="T74" fmla="*/ 260 w 306"/>
                <a:gd name="T75" fmla="*/ 107 h 284"/>
                <a:gd name="T76" fmla="*/ 282 w 306"/>
                <a:gd name="T77" fmla="*/ 86 h 284"/>
                <a:gd name="T78" fmla="*/ 304 w 306"/>
                <a:gd name="T79" fmla="*/ 57 h 284"/>
                <a:gd name="T80" fmla="*/ 297 w 306"/>
                <a:gd name="T81" fmla="*/ 47 h 284"/>
                <a:gd name="T82" fmla="*/ 275 w 306"/>
                <a:gd name="T83" fmla="*/ 29 h 284"/>
                <a:gd name="T84" fmla="*/ 254 w 306"/>
                <a:gd name="T85" fmla="*/ 10 h 284"/>
                <a:gd name="T86" fmla="*/ 237 w 306"/>
                <a:gd name="T87" fmla="*/ 0 h 284"/>
                <a:gd name="T88" fmla="*/ 235 w 306"/>
                <a:gd name="T89" fmla="*/ 1 h 284"/>
                <a:gd name="T90" fmla="*/ 235 w 306"/>
                <a:gd name="T91" fmla="*/ 13 h 284"/>
                <a:gd name="T92" fmla="*/ 235 w 306"/>
                <a:gd name="T93" fmla="*/ 42 h 284"/>
                <a:gd name="T94" fmla="*/ 237 w 306"/>
                <a:gd name="T95" fmla="*/ 4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 h="284">
                  <a:moveTo>
                    <a:pt x="237" y="43"/>
                  </a:moveTo>
                  <a:cubicBezTo>
                    <a:pt x="238" y="36"/>
                    <a:pt x="239" y="29"/>
                    <a:pt x="239" y="22"/>
                  </a:cubicBezTo>
                  <a:cubicBezTo>
                    <a:pt x="239" y="19"/>
                    <a:pt x="235" y="2"/>
                    <a:pt x="239" y="3"/>
                  </a:cubicBezTo>
                  <a:cubicBezTo>
                    <a:pt x="246" y="4"/>
                    <a:pt x="256" y="16"/>
                    <a:pt x="262" y="21"/>
                  </a:cubicBezTo>
                  <a:cubicBezTo>
                    <a:pt x="269" y="28"/>
                    <a:pt x="277" y="34"/>
                    <a:pt x="284" y="40"/>
                  </a:cubicBezTo>
                  <a:cubicBezTo>
                    <a:pt x="291" y="47"/>
                    <a:pt x="306" y="52"/>
                    <a:pt x="299" y="64"/>
                  </a:cubicBezTo>
                  <a:cubicBezTo>
                    <a:pt x="294" y="72"/>
                    <a:pt x="286" y="78"/>
                    <a:pt x="280" y="85"/>
                  </a:cubicBezTo>
                  <a:cubicBezTo>
                    <a:pt x="273" y="92"/>
                    <a:pt x="265" y="98"/>
                    <a:pt x="258" y="105"/>
                  </a:cubicBezTo>
                  <a:cubicBezTo>
                    <a:pt x="252" y="111"/>
                    <a:pt x="247" y="118"/>
                    <a:pt x="241" y="123"/>
                  </a:cubicBezTo>
                  <a:cubicBezTo>
                    <a:pt x="242" y="124"/>
                    <a:pt x="242" y="124"/>
                    <a:pt x="243" y="124"/>
                  </a:cubicBezTo>
                  <a:cubicBezTo>
                    <a:pt x="243" y="115"/>
                    <a:pt x="241" y="105"/>
                    <a:pt x="239" y="96"/>
                  </a:cubicBezTo>
                  <a:cubicBezTo>
                    <a:pt x="239" y="95"/>
                    <a:pt x="238" y="95"/>
                    <a:pt x="238" y="95"/>
                  </a:cubicBezTo>
                  <a:cubicBezTo>
                    <a:pt x="228" y="95"/>
                    <a:pt x="218" y="95"/>
                    <a:pt x="208" y="96"/>
                  </a:cubicBezTo>
                  <a:cubicBezTo>
                    <a:pt x="198" y="96"/>
                    <a:pt x="189" y="99"/>
                    <a:pt x="180" y="100"/>
                  </a:cubicBezTo>
                  <a:cubicBezTo>
                    <a:pt x="168" y="102"/>
                    <a:pt x="157" y="101"/>
                    <a:pt x="146" y="101"/>
                  </a:cubicBezTo>
                  <a:cubicBezTo>
                    <a:pt x="136" y="100"/>
                    <a:pt x="126" y="101"/>
                    <a:pt x="116" y="101"/>
                  </a:cubicBezTo>
                  <a:cubicBezTo>
                    <a:pt x="91" y="101"/>
                    <a:pt x="66" y="96"/>
                    <a:pt x="42" y="102"/>
                  </a:cubicBezTo>
                  <a:cubicBezTo>
                    <a:pt x="13" y="109"/>
                    <a:pt x="5" y="135"/>
                    <a:pt x="3" y="161"/>
                  </a:cubicBezTo>
                  <a:cubicBezTo>
                    <a:pt x="1" y="181"/>
                    <a:pt x="3" y="200"/>
                    <a:pt x="4" y="220"/>
                  </a:cubicBezTo>
                  <a:cubicBezTo>
                    <a:pt x="4" y="230"/>
                    <a:pt x="3" y="240"/>
                    <a:pt x="3" y="249"/>
                  </a:cubicBezTo>
                  <a:cubicBezTo>
                    <a:pt x="2" y="260"/>
                    <a:pt x="0" y="271"/>
                    <a:pt x="0" y="282"/>
                  </a:cubicBezTo>
                  <a:cubicBezTo>
                    <a:pt x="1" y="283"/>
                    <a:pt x="1" y="284"/>
                    <a:pt x="2" y="283"/>
                  </a:cubicBezTo>
                  <a:cubicBezTo>
                    <a:pt x="3" y="283"/>
                    <a:pt x="3" y="283"/>
                    <a:pt x="4" y="283"/>
                  </a:cubicBezTo>
                  <a:cubicBezTo>
                    <a:pt x="5" y="282"/>
                    <a:pt x="5" y="280"/>
                    <a:pt x="3" y="280"/>
                  </a:cubicBezTo>
                  <a:cubicBezTo>
                    <a:pt x="3" y="280"/>
                    <a:pt x="4" y="259"/>
                    <a:pt x="5" y="257"/>
                  </a:cubicBezTo>
                  <a:cubicBezTo>
                    <a:pt x="6" y="247"/>
                    <a:pt x="6" y="237"/>
                    <a:pt x="6" y="227"/>
                  </a:cubicBezTo>
                  <a:cubicBezTo>
                    <a:pt x="7" y="208"/>
                    <a:pt x="4" y="188"/>
                    <a:pt x="5" y="168"/>
                  </a:cubicBezTo>
                  <a:cubicBezTo>
                    <a:pt x="5" y="150"/>
                    <a:pt x="8" y="129"/>
                    <a:pt x="22" y="115"/>
                  </a:cubicBezTo>
                  <a:cubicBezTo>
                    <a:pt x="32" y="105"/>
                    <a:pt x="47" y="102"/>
                    <a:pt x="60" y="102"/>
                  </a:cubicBezTo>
                  <a:cubicBezTo>
                    <a:pt x="72" y="101"/>
                    <a:pt x="85" y="102"/>
                    <a:pt x="96" y="103"/>
                  </a:cubicBezTo>
                  <a:cubicBezTo>
                    <a:pt x="112" y="104"/>
                    <a:pt x="127" y="104"/>
                    <a:pt x="142" y="103"/>
                  </a:cubicBezTo>
                  <a:cubicBezTo>
                    <a:pt x="152" y="103"/>
                    <a:pt x="162" y="104"/>
                    <a:pt x="172" y="104"/>
                  </a:cubicBezTo>
                  <a:cubicBezTo>
                    <a:pt x="182" y="103"/>
                    <a:pt x="191" y="101"/>
                    <a:pt x="200" y="99"/>
                  </a:cubicBezTo>
                  <a:cubicBezTo>
                    <a:pt x="211" y="97"/>
                    <a:pt x="221" y="100"/>
                    <a:pt x="231" y="98"/>
                  </a:cubicBezTo>
                  <a:cubicBezTo>
                    <a:pt x="239" y="97"/>
                    <a:pt x="238" y="103"/>
                    <a:pt x="239" y="109"/>
                  </a:cubicBezTo>
                  <a:cubicBezTo>
                    <a:pt x="240" y="114"/>
                    <a:pt x="241" y="119"/>
                    <a:pt x="241" y="124"/>
                  </a:cubicBezTo>
                  <a:cubicBezTo>
                    <a:pt x="241" y="125"/>
                    <a:pt x="242" y="126"/>
                    <a:pt x="243" y="125"/>
                  </a:cubicBezTo>
                  <a:cubicBezTo>
                    <a:pt x="249" y="120"/>
                    <a:pt x="254" y="113"/>
                    <a:pt x="260" y="107"/>
                  </a:cubicBezTo>
                  <a:cubicBezTo>
                    <a:pt x="267" y="100"/>
                    <a:pt x="274" y="93"/>
                    <a:pt x="282" y="86"/>
                  </a:cubicBezTo>
                  <a:cubicBezTo>
                    <a:pt x="287" y="81"/>
                    <a:pt x="306" y="67"/>
                    <a:pt x="304" y="57"/>
                  </a:cubicBezTo>
                  <a:cubicBezTo>
                    <a:pt x="303" y="52"/>
                    <a:pt x="301" y="49"/>
                    <a:pt x="297" y="47"/>
                  </a:cubicBezTo>
                  <a:cubicBezTo>
                    <a:pt x="289" y="41"/>
                    <a:pt x="282" y="35"/>
                    <a:pt x="275" y="29"/>
                  </a:cubicBezTo>
                  <a:cubicBezTo>
                    <a:pt x="268" y="22"/>
                    <a:pt x="261" y="17"/>
                    <a:pt x="254" y="10"/>
                  </a:cubicBezTo>
                  <a:cubicBezTo>
                    <a:pt x="249" y="6"/>
                    <a:pt x="244" y="1"/>
                    <a:pt x="237" y="0"/>
                  </a:cubicBezTo>
                  <a:cubicBezTo>
                    <a:pt x="236" y="0"/>
                    <a:pt x="236" y="0"/>
                    <a:pt x="235" y="1"/>
                  </a:cubicBezTo>
                  <a:cubicBezTo>
                    <a:pt x="234" y="5"/>
                    <a:pt x="235" y="9"/>
                    <a:pt x="235" y="13"/>
                  </a:cubicBezTo>
                  <a:cubicBezTo>
                    <a:pt x="237" y="23"/>
                    <a:pt x="237" y="32"/>
                    <a:pt x="235" y="42"/>
                  </a:cubicBezTo>
                  <a:cubicBezTo>
                    <a:pt x="234" y="44"/>
                    <a:pt x="237" y="44"/>
                    <a:pt x="23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5" name="Freeform 1270"/>
            <p:cNvSpPr>
              <a:spLocks/>
            </p:cNvSpPr>
            <p:nvPr/>
          </p:nvSpPr>
          <p:spPr bwMode="auto">
            <a:xfrm>
              <a:off x="2799089" y="3615547"/>
              <a:ext cx="2043748" cy="2396133"/>
            </a:xfrm>
            <a:custGeom>
              <a:avLst/>
              <a:gdLst>
                <a:gd name="T0" fmla="*/ 12 w 175"/>
                <a:gd name="T1" fmla="*/ 179 h 180"/>
                <a:gd name="T2" fmla="*/ 27 w 175"/>
                <a:gd name="T3" fmla="*/ 66 h 180"/>
                <a:gd name="T4" fmla="*/ 78 w 175"/>
                <a:gd name="T5" fmla="*/ 49 h 180"/>
                <a:gd name="T6" fmla="*/ 92 w 175"/>
                <a:gd name="T7" fmla="*/ 48 h 180"/>
                <a:gd name="T8" fmla="*/ 93 w 175"/>
                <a:gd name="T9" fmla="*/ 62 h 180"/>
                <a:gd name="T10" fmla="*/ 79 w 175"/>
                <a:gd name="T11" fmla="*/ 88 h 180"/>
                <a:gd name="T12" fmla="*/ 80 w 175"/>
                <a:gd name="T13" fmla="*/ 90 h 180"/>
                <a:gd name="T14" fmla="*/ 93 w 175"/>
                <a:gd name="T15" fmla="*/ 86 h 180"/>
                <a:gd name="T16" fmla="*/ 121 w 175"/>
                <a:gd name="T17" fmla="*/ 72 h 180"/>
                <a:gd name="T18" fmla="*/ 156 w 175"/>
                <a:gd name="T19" fmla="*/ 57 h 180"/>
                <a:gd name="T20" fmla="*/ 174 w 175"/>
                <a:gd name="T21" fmla="*/ 49 h 180"/>
                <a:gd name="T22" fmla="*/ 174 w 175"/>
                <a:gd name="T23" fmla="*/ 47 h 180"/>
                <a:gd name="T24" fmla="*/ 155 w 175"/>
                <a:gd name="T25" fmla="*/ 30 h 180"/>
                <a:gd name="T26" fmla="*/ 122 w 175"/>
                <a:gd name="T27" fmla="*/ 1 h 180"/>
                <a:gd name="T28" fmla="*/ 121 w 175"/>
                <a:gd name="T29" fmla="*/ 3 h 180"/>
                <a:gd name="T30" fmla="*/ 164 w 175"/>
                <a:gd name="T31" fmla="*/ 40 h 180"/>
                <a:gd name="T32" fmla="*/ 167 w 175"/>
                <a:gd name="T33" fmla="*/ 50 h 180"/>
                <a:gd name="T34" fmla="*/ 155 w 175"/>
                <a:gd name="T35" fmla="*/ 55 h 180"/>
                <a:gd name="T36" fmla="*/ 130 w 175"/>
                <a:gd name="T37" fmla="*/ 65 h 180"/>
                <a:gd name="T38" fmla="*/ 105 w 175"/>
                <a:gd name="T39" fmla="*/ 76 h 180"/>
                <a:gd name="T40" fmla="*/ 86 w 175"/>
                <a:gd name="T41" fmla="*/ 87 h 180"/>
                <a:gd name="T42" fmla="*/ 87 w 175"/>
                <a:gd name="T43" fmla="*/ 78 h 180"/>
                <a:gd name="T44" fmla="*/ 94 w 175"/>
                <a:gd name="T45" fmla="*/ 67 h 180"/>
                <a:gd name="T46" fmla="*/ 100 w 175"/>
                <a:gd name="T47" fmla="*/ 47 h 180"/>
                <a:gd name="T48" fmla="*/ 99 w 175"/>
                <a:gd name="T49" fmla="*/ 46 h 180"/>
                <a:gd name="T50" fmla="*/ 83 w 175"/>
                <a:gd name="T51" fmla="*/ 46 h 180"/>
                <a:gd name="T52" fmla="*/ 54 w 175"/>
                <a:gd name="T53" fmla="*/ 49 h 180"/>
                <a:gd name="T54" fmla="*/ 19 w 175"/>
                <a:gd name="T55" fmla="*/ 72 h 180"/>
                <a:gd name="T56" fmla="*/ 9 w 175"/>
                <a:gd name="T57" fmla="*/ 117 h 180"/>
                <a:gd name="T58" fmla="*/ 10 w 175"/>
                <a:gd name="T59" fmla="*/ 179 h 180"/>
                <a:gd name="T60" fmla="*/ 12 w 175"/>
                <a:gd name="T61"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80">
                  <a:moveTo>
                    <a:pt x="12" y="179"/>
                  </a:moveTo>
                  <a:cubicBezTo>
                    <a:pt x="16" y="142"/>
                    <a:pt x="0" y="97"/>
                    <a:pt x="27" y="66"/>
                  </a:cubicBezTo>
                  <a:cubicBezTo>
                    <a:pt x="41" y="50"/>
                    <a:pt x="59" y="52"/>
                    <a:pt x="78" y="49"/>
                  </a:cubicBezTo>
                  <a:cubicBezTo>
                    <a:pt x="83" y="49"/>
                    <a:pt x="87" y="48"/>
                    <a:pt x="92" y="48"/>
                  </a:cubicBezTo>
                  <a:cubicBezTo>
                    <a:pt x="101" y="47"/>
                    <a:pt x="95" y="58"/>
                    <a:pt x="93" y="62"/>
                  </a:cubicBezTo>
                  <a:cubicBezTo>
                    <a:pt x="89" y="71"/>
                    <a:pt x="83" y="79"/>
                    <a:pt x="79" y="88"/>
                  </a:cubicBezTo>
                  <a:cubicBezTo>
                    <a:pt x="79" y="88"/>
                    <a:pt x="79" y="90"/>
                    <a:pt x="80" y="90"/>
                  </a:cubicBezTo>
                  <a:cubicBezTo>
                    <a:pt x="85" y="91"/>
                    <a:pt x="89" y="89"/>
                    <a:pt x="93" y="86"/>
                  </a:cubicBezTo>
                  <a:cubicBezTo>
                    <a:pt x="103" y="81"/>
                    <a:pt x="111" y="76"/>
                    <a:pt x="121" y="72"/>
                  </a:cubicBezTo>
                  <a:cubicBezTo>
                    <a:pt x="132" y="67"/>
                    <a:pt x="144" y="62"/>
                    <a:pt x="156" y="57"/>
                  </a:cubicBezTo>
                  <a:cubicBezTo>
                    <a:pt x="162" y="55"/>
                    <a:pt x="169" y="53"/>
                    <a:pt x="174" y="49"/>
                  </a:cubicBezTo>
                  <a:cubicBezTo>
                    <a:pt x="174" y="48"/>
                    <a:pt x="175" y="47"/>
                    <a:pt x="174" y="47"/>
                  </a:cubicBezTo>
                  <a:cubicBezTo>
                    <a:pt x="169" y="40"/>
                    <a:pt x="162" y="35"/>
                    <a:pt x="155" y="30"/>
                  </a:cubicBezTo>
                  <a:cubicBezTo>
                    <a:pt x="143" y="21"/>
                    <a:pt x="133" y="10"/>
                    <a:pt x="122" y="1"/>
                  </a:cubicBezTo>
                  <a:cubicBezTo>
                    <a:pt x="121" y="0"/>
                    <a:pt x="119" y="2"/>
                    <a:pt x="121" y="3"/>
                  </a:cubicBezTo>
                  <a:cubicBezTo>
                    <a:pt x="135" y="15"/>
                    <a:pt x="149" y="28"/>
                    <a:pt x="164" y="40"/>
                  </a:cubicBezTo>
                  <a:cubicBezTo>
                    <a:pt x="167" y="42"/>
                    <a:pt x="173" y="47"/>
                    <a:pt x="167" y="50"/>
                  </a:cubicBezTo>
                  <a:cubicBezTo>
                    <a:pt x="164" y="52"/>
                    <a:pt x="159" y="54"/>
                    <a:pt x="155" y="55"/>
                  </a:cubicBezTo>
                  <a:cubicBezTo>
                    <a:pt x="147" y="58"/>
                    <a:pt x="139" y="62"/>
                    <a:pt x="130" y="65"/>
                  </a:cubicBezTo>
                  <a:cubicBezTo>
                    <a:pt x="122" y="69"/>
                    <a:pt x="114" y="72"/>
                    <a:pt x="105" y="76"/>
                  </a:cubicBezTo>
                  <a:cubicBezTo>
                    <a:pt x="99" y="80"/>
                    <a:pt x="93" y="85"/>
                    <a:pt x="86" y="87"/>
                  </a:cubicBezTo>
                  <a:cubicBezTo>
                    <a:pt x="79" y="89"/>
                    <a:pt x="87" y="79"/>
                    <a:pt x="87" y="78"/>
                  </a:cubicBezTo>
                  <a:cubicBezTo>
                    <a:pt x="90" y="74"/>
                    <a:pt x="92" y="70"/>
                    <a:pt x="94" y="67"/>
                  </a:cubicBezTo>
                  <a:cubicBezTo>
                    <a:pt x="97" y="60"/>
                    <a:pt x="99" y="54"/>
                    <a:pt x="100" y="47"/>
                  </a:cubicBezTo>
                  <a:cubicBezTo>
                    <a:pt x="100" y="47"/>
                    <a:pt x="99" y="46"/>
                    <a:pt x="99" y="46"/>
                  </a:cubicBezTo>
                  <a:cubicBezTo>
                    <a:pt x="93" y="44"/>
                    <a:pt x="88" y="45"/>
                    <a:pt x="83" y="46"/>
                  </a:cubicBezTo>
                  <a:cubicBezTo>
                    <a:pt x="73" y="47"/>
                    <a:pt x="64" y="47"/>
                    <a:pt x="54" y="49"/>
                  </a:cubicBezTo>
                  <a:cubicBezTo>
                    <a:pt x="40" y="51"/>
                    <a:pt x="28" y="60"/>
                    <a:pt x="19" y="72"/>
                  </a:cubicBezTo>
                  <a:cubicBezTo>
                    <a:pt x="9" y="85"/>
                    <a:pt x="8" y="101"/>
                    <a:pt x="9" y="117"/>
                  </a:cubicBezTo>
                  <a:cubicBezTo>
                    <a:pt x="10" y="138"/>
                    <a:pt x="12" y="158"/>
                    <a:pt x="10" y="179"/>
                  </a:cubicBezTo>
                  <a:cubicBezTo>
                    <a:pt x="9" y="180"/>
                    <a:pt x="12" y="180"/>
                    <a:pt x="12"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6" name="Freeform 1271"/>
            <p:cNvSpPr>
              <a:spLocks/>
            </p:cNvSpPr>
            <p:nvPr/>
          </p:nvSpPr>
          <p:spPr bwMode="auto">
            <a:xfrm>
              <a:off x="3613628" y="4458646"/>
              <a:ext cx="1382242" cy="1526354"/>
            </a:xfrm>
            <a:custGeom>
              <a:avLst/>
              <a:gdLst>
                <a:gd name="T0" fmla="*/ 5 w 126"/>
                <a:gd name="T1" fmla="*/ 119 h 121"/>
                <a:gd name="T2" fmla="*/ 15 w 126"/>
                <a:gd name="T3" fmla="*/ 72 h 121"/>
                <a:gd name="T4" fmla="*/ 35 w 126"/>
                <a:gd name="T5" fmla="*/ 63 h 121"/>
                <a:gd name="T6" fmla="*/ 48 w 126"/>
                <a:gd name="T7" fmla="*/ 62 h 121"/>
                <a:gd name="T8" fmla="*/ 53 w 126"/>
                <a:gd name="T9" fmla="*/ 72 h 121"/>
                <a:gd name="T10" fmla="*/ 58 w 126"/>
                <a:gd name="T11" fmla="*/ 87 h 121"/>
                <a:gd name="T12" fmla="*/ 75 w 126"/>
                <a:gd name="T13" fmla="*/ 79 h 121"/>
                <a:gd name="T14" fmla="*/ 109 w 126"/>
                <a:gd name="T15" fmla="*/ 53 h 121"/>
                <a:gd name="T16" fmla="*/ 124 w 126"/>
                <a:gd name="T17" fmla="*/ 40 h 121"/>
                <a:gd name="T18" fmla="*/ 111 w 126"/>
                <a:gd name="T19" fmla="*/ 23 h 121"/>
                <a:gd name="T20" fmla="*/ 78 w 126"/>
                <a:gd name="T21" fmla="*/ 1 h 121"/>
                <a:gd name="T22" fmla="*/ 77 w 126"/>
                <a:gd name="T23" fmla="*/ 3 h 121"/>
                <a:gd name="T24" fmla="*/ 105 w 126"/>
                <a:gd name="T25" fmla="*/ 22 h 121"/>
                <a:gd name="T26" fmla="*/ 120 w 126"/>
                <a:gd name="T27" fmla="*/ 35 h 121"/>
                <a:gd name="T28" fmla="*/ 107 w 126"/>
                <a:gd name="T29" fmla="*/ 51 h 121"/>
                <a:gd name="T30" fmla="*/ 78 w 126"/>
                <a:gd name="T31" fmla="*/ 73 h 121"/>
                <a:gd name="T32" fmla="*/ 65 w 126"/>
                <a:gd name="T33" fmla="*/ 83 h 121"/>
                <a:gd name="T34" fmla="*/ 57 w 126"/>
                <a:gd name="T35" fmla="*/ 67 h 121"/>
                <a:gd name="T36" fmla="*/ 25 w 126"/>
                <a:gd name="T37" fmla="*/ 64 h 121"/>
                <a:gd name="T38" fmla="*/ 4 w 126"/>
                <a:gd name="T39" fmla="*/ 81 h 121"/>
                <a:gd name="T40" fmla="*/ 2 w 126"/>
                <a:gd name="T41" fmla="*/ 119 h 121"/>
                <a:gd name="T42" fmla="*/ 5 w 126"/>
                <a:gd name="T43"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1">
                  <a:moveTo>
                    <a:pt x="5" y="119"/>
                  </a:moveTo>
                  <a:cubicBezTo>
                    <a:pt x="5" y="103"/>
                    <a:pt x="1" y="83"/>
                    <a:pt x="15" y="72"/>
                  </a:cubicBezTo>
                  <a:cubicBezTo>
                    <a:pt x="21" y="67"/>
                    <a:pt x="28" y="65"/>
                    <a:pt x="35" y="63"/>
                  </a:cubicBezTo>
                  <a:cubicBezTo>
                    <a:pt x="39" y="62"/>
                    <a:pt x="43" y="62"/>
                    <a:pt x="48" y="62"/>
                  </a:cubicBezTo>
                  <a:cubicBezTo>
                    <a:pt x="58" y="61"/>
                    <a:pt x="54" y="68"/>
                    <a:pt x="53" y="72"/>
                  </a:cubicBezTo>
                  <a:cubicBezTo>
                    <a:pt x="52" y="77"/>
                    <a:pt x="53" y="85"/>
                    <a:pt x="58" y="87"/>
                  </a:cubicBezTo>
                  <a:cubicBezTo>
                    <a:pt x="64" y="88"/>
                    <a:pt x="71" y="82"/>
                    <a:pt x="75" y="79"/>
                  </a:cubicBezTo>
                  <a:cubicBezTo>
                    <a:pt x="86" y="70"/>
                    <a:pt x="96" y="59"/>
                    <a:pt x="109" y="53"/>
                  </a:cubicBezTo>
                  <a:cubicBezTo>
                    <a:pt x="113" y="51"/>
                    <a:pt x="124" y="47"/>
                    <a:pt x="124" y="40"/>
                  </a:cubicBezTo>
                  <a:cubicBezTo>
                    <a:pt x="124" y="32"/>
                    <a:pt x="116" y="27"/>
                    <a:pt x="111" y="23"/>
                  </a:cubicBezTo>
                  <a:cubicBezTo>
                    <a:pt x="100" y="15"/>
                    <a:pt x="89" y="7"/>
                    <a:pt x="78" y="1"/>
                  </a:cubicBezTo>
                  <a:cubicBezTo>
                    <a:pt x="77" y="0"/>
                    <a:pt x="75" y="2"/>
                    <a:pt x="77" y="3"/>
                  </a:cubicBezTo>
                  <a:cubicBezTo>
                    <a:pt x="87" y="8"/>
                    <a:pt x="96" y="15"/>
                    <a:pt x="105" y="22"/>
                  </a:cubicBezTo>
                  <a:cubicBezTo>
                    <a:pt x="111" y="25"/>
                    <a:pt x="116" y="30"/>
                    <a:pt x="120" y="35"/>
                  </a:cubicBezTo>
                  <a:cubicBezTo>
                    <a:pt x="126" y="43"/>
                    <a:pt x="112" y="48"/>
                    <a:pt x="107" y="51"/>
                  </a:cubicBezTo>
                  <a:cubicBezTo>
                    <a:pt x="96" y="56"/>
                    <a:pt x="88" y="64"/>
                    <a:pt x="78" y="73"/>
                  </a:cubicBezTo>
                  <a:cubicBezTo>
                    <a:pt x="74" y="76"/>
                    <a:pt x="70" y="80"/>
                    <a:pt x="65" y="83"/>
                  </a:cubicBezTo>
                  <a:cubicBezTo>
                    <a:pt x="55" y="89"/>
                    <a:pt x="56" y="73"/>
                    <a:pt x="57" y="67"/>
                  </a:cubicBezTo>
                  <a:cubicBezTo>
                    <a:pt x="60" y="52"/>
                    <a:pt x="31" y="61"/>
                    <a:pt x="25" y="64"/>
                  </a:cubicBezTo>
                  <a:cubicBezTo>
                    <a:pt x="17" y="67"/>
                    <a:pt x="8" y="72"/>
                    <a:pt x="4" y="81"/>
                  </a:cubicBezTo>
                  <a:cubicBezTo>
                    <a:pt x="0" y="93"/>
                    <a:pt x="2" y="107"/>
                    <a:pt x="2" y="119"/>
                  </a:cubicBezTo>
                  <a:cubicBezTo>
                    <a:pt x="2" y="121"/>
                    <a:pt x="5" y="121"/>
                    <a:pt x="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7" name="Freeform 1272"/>
            <p:cNvSpPr>
              <a:spLocks/>
            </p:cNvSpPr>
            <p:nvPr/>
          </p:nvSpPr>
          <p:spPr bwMode="auto">
            <a:xfrm>
              <a:off x="1352670" y="5910284"/>
              <a:ext cx="2354755" cy="122750"/>
            </a:xfrm>
            <a:custGeom>
              <a:avLst/>
              <a:gdLst>
                <a:gd name="T0" fmla="*/ 2 w 202"/>
                <a:gd name="T1" fmla="*/ 7 h 10"/>
                <a:gd name="T2" fmla="*/ 46 w 202"/>
                <a:gd name="T3" fmla="*/ 8 h 10"/>
                <a:gd name="T4" fmla="*/ 97 w 202"/>
                <a:gd name="T5" fmla="*/ 7 h 10"/>
                <a:gd name="T6" fmla="*/ 200 w 202"/>
                <a:gd name="T7" fmla="*/ 2 h 10"/>
                <a:gd name="T8" fmla="*/ 200 w 202"/>
                <a:gd name="T9" fmla="*/ 0 h 10"/>
                <a:gd name="T10" fmla="*/ 101 w 202"/>
                <a:gd name="T11" fmla="*/ 5 h 10"/>
                <a:gd name="T12" fmla="*/ 54 w 202"/>
                <a:gd name="T13" fmla="*/ 5 h 10"/>
                <a:gd name="T14" fmla="*/ 3 w 202"/>
                <a:gd name="T15" fmla="*/ 5 h 10"/>
                <a:gd name="T16" fmla="*/ 2 w 202"/>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0">
                  <a:moveTo>
                    <a:pt x="2" y="7"/>
                  </a:moveTo>
                  <a:cubicBezTo>
                    <a:pt x="17" y="10"/>
                    <a:pt x="31" y="8"/>
                    <a:pt x="46" y="8"/>
                  </a:cubicBezTo>
                  <a:cubicBezTo>
                    <a:pt x="63" y="7"/>
                    <a:pt x="80" y="6"/>
                    <a:pt x="97" y="7"/>
                  </a:cubicBezTo>
                  <a:cubicBezTo>
                    <a:pt x="132" y="9"/>
                    <a:pt x="166" y="2"/>
                    <a:pt x="200" y="2"/>
                  </a:cubicBezTo>
                  <a:cubicBezTo>
                    <a:pt x="202" y="2"/>
                    <a:pt x="202" y="0"/>
                    <a:pt x="200" y="0"/>
                  </a:cubicBezTo>
                  <a:cubicBezTo>
                    <a:pt x="167" y="0"/>
                    <a:pt x="134" y="7"/>
                    <a:pt x="101" y="5"/>
                  </a:cubicBezTo>
                  <a:cubicBezTo>
                    <a:pt x="85" y="4"/>
                    <a:pt x="70" y="4"/>
                    <a:pt x="54" y="5"/>
                  </a:cubicBezTo>
                  <a:cubicBezTo>
                    <a:pt x="36" y="5"/>
                    <a:pt x="19" y="8"/>
                    <a:pt x="3" y="5"/>
                  </a:cubicBezTo>
                  <a:cubicBezTo>
                    <a:pt x="1" y="5"/>
                    <a:pt x="0"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8" name="Freeform 1273"/>
            <p:cNvSpPr>
              <a:spLocks/>
            </p:cNvSpPr>
            <p:nvPr/>
          </p:nvSpPr>
          <p:spPr bwMode="auto">
            <a:xfrm>
              <a:off x="1643927" y="5365919"/>
              <a:ext cx="232021" cy="389596"/>
            </a:xfrm>
            <a:custGeom>
              <a:avLst/>
              <a:gdLst>
                <a:gd name="T0" fmla="*/ 3 w 20"/>
                <a:gd name="T1" fmla="*/ 18 h 31"/>
                <a:gd name="T2" fmla="*/ 1 w 20"/>
                <a:gd name="T3" fmla="*/ 29 h 31"/>
                <a:gd name="T4" fmla="*/ 3 w 20"/>
                <a:gd name="T5" fmla="*/ 29 h 31"/>
                <a:gd name="T6" fmla="*/ 9 w 20"/>
                <a:gd name="T7" fmla="*/ 2 h 31"/>
                <a:gd name="T8" fmla="*/ 7 w 20"/>
                <a:gd name="T9" fmla="*/ 3 h 31"/>
                <a:gd name="T10" fmla="*/ 14 w 20"/>
                <a:gd name="T11" fmla="*/ 15 h 31"/>
                <a:gd name="T12" fmla="*/ 18 w 20"/>
                <a:gd name="T13" fmla="*/ 27 h 31"/>
                <a:gd name="T14" fmla="*/ 20 w 20"/>
                <a:gd name="T15" fmla="*/ 26 h 31"/>
                <a:gd name="T16" fmla="*/ 6 w 20"/>
                <a:gd name="T17" fmla="*/ 17 h 31"/>
                <a:gd name="T18" fmla="*/ 6 w 20"/>
                <a:gd name="T19" fmla="*/ 20 h 31"/>
                <a:gd name="T20" fmla="*/ 18 w 20"/>
                <a:gd name="T21" fmla="*/ 26 h 31"/>
                <a:gd name="T22" fmla="*/ 20 w 20"/>
                <a:gd name="T23" fmla="*/ 25 h 31"/>
                <a:gd name="T24" fmla="*/ 9 w 20"/>
                <a:gd name="T25" fmla="*/ 0 h 31"/>
                <a:gd name="T26" fmla="*/ 7 w 20"/>
                <a:gd name="T27" fmla="*/ 1 h 31"/>
                <a:gd name="T28" fmla="*/ 1 w 20"/>
                <a:gd name="T29" fmla="*/ 29 h 31"/>
                <a:gd name="T30" fmla="*/ 3 w 20"/>
                <a:gd name="T31" fmla="*/ 29 h 31"/>
                <a:gd name="T32" fmla="*/ 6 w 20"/>
                <a:gd name="T33" fmla="*/ 18 h 31"/>
                <a:gd name="T34" fmla="*/ 3 w 20"/>
                <a:gd name="T35"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1">
                  <a:moveTo>
                    <a:pt x="3" y="18"/>
                  </a:moveTo>
                  <a:cubicBezTo>
                    <a:pt x="3" y="22"/>
                    <a:pt x="2" y="25"/>
                    <a:pt x="1" y="29"/>
                  </a:cubicBezTo>
                  <a:cubicBezTo>
                    <a:pt x="0" y="30"/>
                    <a:pt x="3" y="31"/>
                    <a:pt x="3" y="29"/>
                  </a:cubicBezTo>
                  <a:cubicBezTo>
                    <a:pt x="6" y="20"/>
                    <a:pt x="7" y="11"/>
                    <a:pt x="9" y="2"/>
                  </a:cubicBezTo>
                  <a:cubicBezTo>
                    <a:pt x="9" y="2"/>
                    <a:pt x="8" y="3"/>
                    <a:pt x="7" y="3"/>
                  </a:cubicBezTo>
                  <a:cubicBezTo>
                    <a:pt x="12" y="5"/>
                    <a:pt x="13" y="11"/>
                    <a:pt x="14" y="15"/>
                  </a:cubicBezTo>
                  <a:cubicBezTo>
                    <a:pt x="15" y="19"/>
                    <a:pt x="15" y="23"/>
                    <a:pt x="18" y="27"/>
                  </a:cubicBezTo>
                  <a:cubicBezTo>
                    <a:pt x="18" y="28"/>
                    <a:pt x="20" y="27"/>
                    <a:pt x="20" y="26"/>
                  </a:cubicBezTo>
                  <a:cubicBezTo>
                    <a:pt x="18" y="18"/>
                    <a:pt x="13" y="19"/>
                    <a:pt x="6" y="17"/>
                  </a:cubicBezTo>
                  <a:cubicBezTo>
                    <a:pt x="5" y="17"/>
                    <a:pt x="4" y="19"/>
                    <a:pt x="6" y="20"/>
                  </a:cubicBezTo>
                  <a:cubicBezTo>
                    <a:pt x="11" y="21"/>
                    <a:pt x="15" y="20"/>
                    <a:pt x="18" y="26"/>
                  </a:cubicBezTo>
                  <a:cubicBezTo>
                    <a:pt x="18" y="26"/>
                    <a:pt x="19" y="26"/>
                    <a:pt x="20" y="25"/>
                  </a:cubicBezTo>
                  <a:cubicBezTo>
                    <a:pt x="16" y="18"/>
                    <a:pt x="17" y="4"/>
                    <a:pt x="9" y="0"/>
                  </a:cubicBezTo>
                  <a:cubicBezTo>
                    <a:pt x="8" y="0"/>
                    <a:pt x="7" y="0"/>
                    <a:pt x="7" y="1"/>
                  </a:cubicBezTo>
                  <a:cubicBezTo>
                    <a:pt x="4" y="10"/>
                    <a:pt x="4" y="20"/>
                    <a:pt x="1" y="29"/>
                  </a:cubicBezTo>
                  <a:cubicBezTo>
                    <a:pt x="2" y="29"/>
                    <a:pt x="3" y="29"/>
                    <a:pt x="3" y="29"/>
                  </a:cubicBezTo>
                  <a:cubicBezTo>
                    <a:pt x="4" y="26"/>
                    <a:pt x="6" y="22"/>
                    <a:pt x="6" y="18"/>
                  </a:cubicBezTo>
                  <a:cubicBezTo>
                    <a:pt x="6" y="17"/>
                    <a:pt x="3" y="17"/>
                    <a:pt x="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9" name="Freeform 1274"/>
            <p:cNvSpPr>
              <a:spLocks/>
            </p:cNvSpPr>
            <p:nvPr/>
          </p:nvSpPr>
          <p:spPr bwMode="auto">
            <a:xfrm>
              <a:off x="2399227" y="5339233"/>
              <a:ext cx="306069" cy="378922"/>
            </a:xfrm>
            <a:custGeom>
              <a:avLst/>
              <a:gdLst>
                <a:gd name="T0" fmla="*/ 1 w 26"/>
                <a:gd name="T1" fmla="*/ 18 h 30"/>
                <a:gd name="T2" fmla="*/ 3 w 26"/>
                <a:gd name="T3" fmla="*/ 27 h 30"/>
                <a:gd name="T4" fmla="*/ 6 w 26"/>
                <a:gd name="T5" fmla="*/ 26 h 30"/>
                <a:gd name="T6" fmla="*/ 5 w 26"/>
                <a:gd name="T7" fmla="*/ 4 h 30"/>
                <a:gd name="T8" fmla="*/ 9 w 26"/>
                <a:gd name="T9" fmla="*/ 4 h 30"/>
                <a:gd name="T10" fmla="*/ 6 w 26"/>
                <a:gd name="T11" fmla="*/ 10 h 30"/>
                <a:gd name="T12" fmla="*/ 6 w 26"/>
                <a:gd name="T13" fmla="*/ 12 h 30"/>
                <a:gd name="T14" fmla="*/ 19 w 26"/>
                <a:gd name="T15" fmla="*/ 19 h 30"/>
                <a:gd name="T16" fmla="*/ 3 w 26"/>
                <a:gd name="T17" fmla="*/ 24 h 30"/>
                <a:gd name="T18" fmla="*/ 2 w 26"/>
                <a:gd name="T19" fmla="*/ 25 h 30"/>
                <a:gd name="T20" fmla="*/ 21 w 26"/>
                <a:gd name="T21" fmla="*/ 22 h 30"/>
                <a:gd name="T22" fmla="*/ 7 w 26"/>
                <a:gd name="T23" fmla="*/ 10 h 30"/>
                <a:gd name="T24" fmla="*/ 7 w 26"/>
                <a:gd name="T25" fmla="*/ 12 h 30"/>
                <a:gd name="T26" fmla="*/ 12 w 26"/>
                <a:gd name="T27" fmla="*/ 4 h 30"/>
                <a:gd name="T28" fmla="*/ 6 w 26"/>
                <a:gd name="T29" fmla="*/ 0 h 30"/>
                <a:gd name="T30" fmla="*/ 0 w 26"/>
                <a:gd name="T31" fmla="*/ 8 h 30"/>
                <a:gd name="T32" fmla="*/ 3 w 26"/>
                <a:gd name="T33" fmla="*/ 27 h 30"/>
                <a:gd name="T34" fmla="*/ 5 w 26"/>
                <a:gd name="T35" fmla="*/ 25 h 30"/>
                <a:gd name="T36" fmla="*/ 4 w 26"/>
                <a:gd name="T37" fmla="*/ 17 h 30"/>
                <a:gd name="T38" fmla="*/ 1 w 26"/>
                <a:gd name="T3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1" y="18"/>
                  </a:moveTo>
                  <a:cubicBezTo>
                    <a:pt x="2" y="21"/>
                    <a:pt x="2" y="24"/>
                    <a:pt x="3" y="27"/>
                  </a:cubicBezTo>
                  <a:cubicBezTo>
                    <a:pt x="4" y="28"/>
                    <a:pt x="6" y="27"/>
                    <a:pt x="6" y="26"/>
                  </a:cubicBezTo>
                  <a:cubicBezTo>
                    <a:pt x="4" y="20"/>
                    <a:pt x="0" y="9"/>
                    <a:pt x="5" y="4"/>
                  </a:cubicBezTo>
                  <a:cubicBezTo>
                    <a:pt x="6" y="2"/>
                    <a:pt x="8" y="3"/>
                    <a:pt x="9" y="4"/>
                  </a:cubicBezTo>
                  <a:cubicBezTo>
                    <a:pt x="11" y="7"/>
                    <a:pt x="8" y="9"/>
                    <a:pt x="6" y="10"/>
                  </a:cubicBezTo>
                  <a:cubicBezTo>
                    <a:pt x="5" y="10"/>
                    <a:pt x="5" y="11"/>
                    <a:pt x="6" y="12"/>
                  </a:cubicBezTo>
                  <a:cubicBezTo>
                    <a:pt x="9" y="14"/>
                    <a:pt x="18" y="14"/>
                    <a:pt x="19" y="19"/>
                  </a:cubicBezTo>
                  <a:cubicBezTo>
                    <a:pt x="19" y="24"/>
                    <a:pt x="7" y="26"/>
                    <a:pt x="3" y="24"/>
                  </a:cubicBezTo>
                  <a:cubicBezTo>
                    <a:pt x="2" y="22"/>
                    <a:pt x="0" y="24"/>
                    <a:pt x="2" y="25"/>
                  </a:cubicBezTo>
                  <a:cubicBezTo>
                    <a:pt x="6" y="30"/>
                    <a:pt x="17" y="27"/>
                    <a:pt x="21" y="22"/>
                  </a:cubicBezTo>
                  <a:cubicBezTo>
                    <a:pt x="26" y="14"/>
                    <a:pt x="11" y="12"/>
                    <a:pt x="7" y="10"/>
                  </a:cubicBezTo>
                  <a:cubicBezTo>
                    <a:pt x="7" y="11"/>
                    <a:pt x="7" y="11"/>
                    <a:pt x="7" y="12"/>
                  </a:cubicBezTo>
                  <a:cubicBezTo>
                    <a:pt x="10" y="11"/>
                    <a:pt x="13" y="8"/>
                    <a:pt x="12" y="4"/>
                  </a:cubicBezTo>
                  <a:cubicBezTo>
                    <a:pt x="12" y="2"/>
                    <a:pt x="9" y="0"/>
                    <a:pt x="6" y="0"/>
                  </a:cubicBezTo>
                  <a:cubicBezTo>
                    <a:pt x="3" y="0"/>
                    <a:pt x="1" y="5"/>
                    <a:pt x="0" y="8"/>
                  </a:cubicBezTo>
                  <a:cubicBezTo>
                    <a:pt x="0" y="14"/>
                    <a:pt x="2" y="21"/>
                    <a:pt x="3" y="27"/>
                  </a:cubicBezTo>
                  <a:cubicBezTo>
                    <a:pt x="4" y="26"/>
                    <a:pt x="5" y="26"/>
                    <a:pt x="5" y="25"/>
                  </a:cubicBezTo>
                  <a:cubicBezTo>
                    <a:pt x="4" y="23"/>
                    <a:pt x="4" y="20"/>
                    <a:pt x="4" y="17"/>
                  </a:cubicBezTo>
                  <a:cubicBezTo>
                    <a:pt x="3" y="15"/>
                    <a:pt x="1" y="16"/>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0" name="Freeform 1275"/>
            <p:cNvSpPr>
              <a:spLocks/>
            </p:cNvSpPr>
            <p:nvPr/>
          </p:nvSpPr>
          <p:spPr bwMode="auto">
            <a:xfrm>
              <a:off x="3065665" y="5291203"/>
              <a:ext cx="360373" cy="400269"/>
            </a:xfrm>
            <a:custGeom>
              <a:avLst/>
              <a:gdLst>
                <a:gd name="T0" fmla="*/ 19 w 31"/>
                <a:gd name="T1" fmla="*/ 6 h 32"/>
                <a:gd name="T2" fmla="*/ 2 w 31"/>
                <a:gd name="T3" fmla="*/ 21 h 32"/>
                <a:gd name="T4" fmla="*/ 30 w 31"/>
                <a:gd name="T5" fmla="*/ 26 h 32"/>
                <a:gd name="T6" fmla="*/ 28 w 31"/>
                <a:gd name="T7" fmla="*/ 24 h 32"/>
                <a:gd name="T8" fmla="*/ 7 w 31"/>
                <a:gd name="T9" fmla="*/ 24 h 32"/>
                <a:gd name="T10" fmla="*/ 17 w 31"/>
                <a:gd name="T11" fmla="*/ 9 h 32"/>
                <a:gd name="T12" fmla="*/ 19 w 31"/>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9" y="6"/>
                  </a:moveTo>
                  <a:cubicBezTo>
                    <a:pt x="10" y="0"/>
                    <a:pt x="0" y="14"/>
                    <a:pt x="2" y="21"/>
                  </a:cubicBezTo>
                  <a:cubicBezTo>
                    <a:pt x="5" y="32"/>
                    <a:pt x="23" y="31"/>
                    <a:pt x="30" y="26"/>
                  </a:cubicBezTo>
                  <a:cubicBezTo>
                    <a:pt x="31" y="25"/>
                    <a:pt x="29" y="23"/>
                    <a:pt x="28" y="24"/>
                  </a:cubicBezTo>
                  <a:cubicBezTo>
                    <a:pt x="22" y="28"/>
                    <a:pt x="12" y="28"/>
                    <a:pt x="7" y="24"/>
                  </a:cubicBezTo>
                  <a:cubicBezTo>
                    <a:pt x="0" y="18"/>
                    <a:pt x="10" y="3"/>
                    <a:pt x="17" y="9"/>
                  </a:cubicBezTo>
                  <a:cubicBezTo>
                    <a:pt x="19" y="10"/>
                    <a:pt x="20" y="7"/>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4" name="Freeform 1279"/>
            <p:cNvSpPr>
              <a:spLocks/>
            </p:cNvSpPr>
            <p:nvPr/>
          </p:nvSpPr>
          <p:spPr bwMode="auto">
            <a:xfrm>
              <a:off x="1629119" y="3284527"/>
              <a:ext cx="528217" cy="490995"/>
            </a:xfrm>
            <a:custGeom>
              <a:avLst/>
              <a:gdLst>
                <a:gd name="T0" fmla="*/ 11 w 45"/>
                <a:gd name="T1" fmla="*/ 27 h 39"/>
                <a:gd name="T2" fmla="*/ 26 w 45"/>
                <a:gd name="T3" fmla="*/ 8 h 39"/>
                <a:gd name="T4" fmla="*/ 31 w 45"/>
                <a:gd name="T5" fmla="*/ 5 h 39"/>
                <a:gd name="T6" fmla="*/ 35 w 45"/>
                <a:gd name="T7" fmla="*/ 3 h 39"/>
                <a:gd name="T8" fmla="*/ 40 w 45"/>
                <a:gd name="T9" fmla="*/ 6 h 39"/>
                <a:gd name="T10" fmla="*/ 28 w 45"/>
                <a:gd name="T11" fmla="*/ 15 h 39"/>
                <a:gd name="T12" fmla="*/ 15 w 45"/>
                <a:gd name="T13" fmla="*/ 29 h 39"/>
                <a:gd name="T14" fmla="*/ 13 w 45"/>
                <a:gd name="T15" fmla="*/ 32 h 39"/>
                <a:gd name="T16" fmla="*/ 12 w 45"/>
                <a:gd name="T17" fmla="*/ 34 h 39"/>
                <a:gd name="T18" fmla="*/ 8 w 45"/>
                <a:gd name="T19" fmla="*/ 34 h 39"/>
                <a:gd name="T20" fmla="*/ 13 w 45"/>
                <a:gd name="T21" fmla="*/ 26 h 39"/>
                <a:gd name="T22" fmla="*/ 12 w 45"/>
                <a:gd name="T23" fmla="*/ 25 h 39"/>
                <a:gd name="T24" fmla="*/ 8 w 45"/>
                <a:gd name="T25" fmla="*/ 39 h 39"/>
                <a:gd name="T26" fmla="*/ 16 w 45"/>
                <a:gd name="T27" fmla="*/ 32 h 39"/>
                <a:gd name="T28" fmla="*/ 34 w 45"/>
                <a:gd name="T29" fmla="*/ 13 h 39"/>
                <a:gd name="T30" fmla="*/ 45 w 45"/>
                <a:gd name="T31" fmla="*/ 3 h 39"/>
                <a:gd name="T32" fmla="*/ 38 w 45"/>
                <a:gd name="T33" fmla="*/ 0 h 39"/>
                <a:gd name="T34" fmla="*/ 9 w 45"/>
                <a:gd name="T35" fmla="*/ 26 h 39"/>
                <a:gd name="T36" fmla="*/ 11 w 45"/>
                <a:gd name="T3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39">
                  <a:moveTo>
                    <a:pt x="11" y="27"/>
                  </a:moveTo>
                  <a:cubicBezTo>
                    <a:pt x="15" y="20"/>
                    <a:pt x="20" y="13"/>
                    <a:pt x="26" y="8"/>
                  </a:cubicBezTo>
                  <a:cubicBezTo>
                    <a:pt x="28" y="7"/>
                    <a:pt x="29" y="5"/>
                    <a:pt x="31" y="5"/>
                  </a:cubicBezTo>
                  <a:cubicBezTo>
                    <a:pt x="32" y="4"/>
                    <a:pt x="33" y="4"/>
                    <a:pt x="35" y="3"/>
                  </a:cubicBezTo>
                  <a:cubicBezTo>
                    <a:pt x="37" y="2"/>
                    <a:pt x="39" y="3"/>
                    <a:pt x="40" y="6"/>
                  </a:cubicBezTo>
                  <a:cubicBezTo>
                    <a:pt x="37" y="10"/>
                    <a:pt x="32" y="12"/>
                    <a:pt x="28" y="15"/>
                  </a:cubicBezTo>
                  <a:cubicBezTo>
                    <a:pt x="22" y="19"/>
                    <a:pt x="18" y="23"/>
                    <a:pt x="15" y="29"/>
                  </a:cubicBezTo>
                  <a:cubicBezTo>
                    <a:pt x="14" y="30"/>
                    <a:pt x="13" y="31"/>
                    <a:pt x="13" y="32"/>
                  </a:cubicBezTo>
                  <a:cubicBezTo>
                    <a:pt x="13" y="33"/>
                    <a:pt x="12" y="33"/>
                    <a:pt x="12" y="34"/>
                  </a:cubicBezTo>
                  <a:cubicBezTo>
                    <a:pt x="11" y="36"/>
                    <a:pt x="10" y="37"/>
                    <a:pt x="8" y="34"/>
                  </a:cubicBezTo>
                  <a:cubicBezTo>
                    <a:pt x="9" y="31"/>
                    <a:pt x="12" y="28"/>
                    <a:pt x="13" y="26"/>
                  </a:cubicBezTo>
                  <a:cubicBezTo>
                    <a:pt x="15" y="25"/>
                    <a:pt x="13" y="23"/>
                    <a:pt x="12" y="25"/>
                  </a:cubicBezTo>
                  <a:cubicBezTo>
                    <a:pt x="10" y="26"/>
                    <a:pt x="0" y="39"/>
                    <a:pt x="8" y="39"/>
                  </a:cubicBezTo>
                  <a:cubicBezTo>
                    <a:pt x="12" y="39"/>
                    <a:pt x="14" y="36"/>
                    <a:pt x="16" y="32"/>
                  </a:cubicBezTo>
                  <a:cubicBezTo>
                    <a:pt x="20" y="24"/>
                    <a:pt x="27" y="19"/>
                    <a:pt x="34" y="13"/>
                  </a:cubicBezTo>
                  <a:cubicBezTo>
                    <a:pt x="37" y="11"/>
                    <a:pt x="45" y="8"/>
                    <a:pt x="45" y="3"/>
                  </a:cubicBezTo>
                  <a:cubicBezTo>
                    <a:pt x="45" y="0"/>
                    <a:pt x="41" y="0"/>
                    <a:pt x="38" y="0"/>
                  </a:cubicBezTo>
                  <a:cubicBezTo>
                    <a:pt x="25" y="0"/>
                    <a:pt x="15" y="16"/>
                    <a:pt x="9" y="26"/>
                  </a:cubicBezTo>
                  <a:cubicBezTo>
                    <a:pt x="8" y="28"/>
                    <a:pt x="10" y="29"/>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5" name="Freeform 1280"/>
            <p:cNvSpPr>
              <a:spLocks/>
            </p:cNvSpPr>
            <p:nvPr/>
          </p:nvSpPr>
          <p:spPr bwMode="auto">
            <a:xfrm>
              <a:off x="2364669" y="3764849"/>
              <a:ext cx="419612" cy="490995"/>
            </a:xfrm>
            <a:custGeom>
              <a:avLst/>
              <a:gdLst>
                <a:gd name="T0" fmla="*/ 6 w 36"/>
                <a:gd name="T1" fmla="*/ 29 h 39"/>
                <a:gd name="T2" fmla="*/ 17 w 36"/>
                <a:gd name="T3" fmla="*/ 12 h 39"/>
                <a:gd name="T4" fmla="*/ 27 w 36"/>
                <a:gd name="T5" fmla="*/ 7 h 39"/>
                <a:gd name="T6" fmla="*/ 32 w 36"/>
                <a:gd name="T7" fmla="*/ 10 h 39"/>
                <a:gd name="T8" fmla="*/ 27 w 36"/>
                <a:gd name="T9" fmla="*/ 14 h 39"/>
                <a:gd name="T10" fmla="*/ 13 w 36"/>
                <a:gd name="T11" fmla="*/ 22 h 39"/>
                <a:gd name="T12" fmla="*/ 9 w 36"/>
                <a:gd name="T13" fmla="*/ 29 h 39"/>
                <a:gd name="T14" fmla="*/ 4 w 36"/>
                <a:gd name="T15" fmla="*/ 33 h 39"/>
                <a:gd name="T16" fmla="*/ 6 w 36"/>
                <a:gd name="T17" fmla="*/ 27 h 39"/>
                <a:gd name="T18" fmla="*/ 4 w 36"/>
                <a:gd name="T19" fmla="*/ 26 h 39"/>
                <a:gd name="T20" fmla="*/ 2 w 36"/>
                <a:gd name="T21" fmla="*/ 36 h 39"/>
                <a:gd name="T22" fmla="*/ 10 w 36"/>
                <a:gd name="T23" fmla="*/ 33 h 39"/>
                <a:gd name="T24" fmla="*/ 16 w 36"/>
                <a:gd name="T25" fmla="*/ 22 h 39"/>
                <a:gd name="T26" fmla="*/ 25 w 36"/>
                <a:gd name="T27" fmla="*/ 18 h 39"/>
                <a:gd name="T28" fmla="*/ 35 w 36"/>
                <a:gd name="T29" fmla="*/ 9 h 39"/>
                <a:gd name="T30" fmla="*/ 35 w 36"/>
                <a:gd name="T31" fmla="*/ 7 h 39"/>
                <a:gd name="T32" fmla="*/ 3 w 36"/>
                <a:gd name="T33" fmla="*/ 29 h 39"/>
                <a:gd name="T34" fmla="*/ 6 w 36"/>
                <a:gd name="T3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6" y="29"/>
                  </a:moveTo>
                  <a:cubicBezTo>
                    <a:pt x="8" y="23"/>
                    <a:pt x="12" y="17"/>
                    <a:pt x="17" y="12"/>
                  </a:cubicBezTo>
                  <a:cubicBezTo>
                    <a:pt x="20" y="9"/>
                    <a:pt x="23" y="8"/>
                    <a:pt x="27" y="7"/>
                  </a:cubicBezTo>
                  <a:cubicBezTo>
                    <a:pt x="27" y="7"/>
                    <a:pt x="33" y="8"/>
                    <a:pt x="32" y="10"/>
                  </a:cubicBezTo>
                  <a:cubicBezTo>
                    <a:pt x="31" y="12"/>
                    <a:pt x="29" y="13"/>
                    <a:pt x="27" y="14"/>
                  </a:cubicBezTo>
                  <a:cubicBezTo>
                    <a:pt x="22" y="17"/>
                    <a:pt x="17" y="18"/>
                    <a:pt x="13" y="22"/>
                  </a:cubicBezTo>
                  <a:cubicBezTo>
                    <a:pt x="11" y="24"/>
                    <a:pt x="10" y="26"/>
                    <a:pt x="9" y="29"/>
                  </a:cubicBezTo>
                  <a:cubicBezTo>
                    <a:pt x="8" y="31"/>
                    <a:pt x="4" y="37"/>
                    <a:pt x="4" y="33"/>
                  </a:cubicBezTo>
                  <a:cubicBezTo>
                    <a:pt x="4" y="31"/>
                    <a:pt x="5" y="29"/>
                    <a:pt x="6" y="27"/>
                  </a:cubicBezTo>
                  <a:cubicBezTo>
                    <a:pt x="7" y="26"/>
                    <a:pt x="5" y="25"/>
                    <a:pt x="4" y="26"/>
                  </a:cubicBezTo>
                  <a:cubicBezTo>
                    <a:pt x="2" y="28"/>
                    <a:pt x="0" y="34"/>
                    <a:pt x="2" y="36"/>
                  </a:cubicBezTo>
                  <a:cubicBezTo>
                    <a:pt x="5" y="39"/>
                    <a:pt x="9" y="35"/>
                    <a:pt x="10" y="33"/>
                  </a:cubicBezTo>
                  <a:cubicBezTo>
                    <a:pt x="13" y="29"/>
                    <a:pt x="12" y="25"/>
                    <a:pt x="16" y="22"/>
                  </a:cubicBezTo>
                  <a:cubicBezTo>
                    <a:pt x="19" y="20"/>
                    <a:pt x="22" y="19"/>
                    <a:pt x="25" y="18"/>
                  </a:cubicBezTo>
                  <a:cubicBezTo>
                    <a:pt x="29" y="16"/>
                    <a:pt x="34" y="14"/>
                    <a:pt x="35" y="9"/>
                  </a:cubicBezTo>
                  <a:cubicBezTo>
                    <a:pt x="36" y="8"/>
                    <a:pt x="35" y="7"/>
                    <a:pt x="35" y="7"/>
                  </a:cubicBezTo>
                  <a:cubicBezTo>
                    <a:pt x="20" y="0"/>
                    <a:pt x="7" y="16"/>
                    <a:pt x="3" y="29"/>
                  </a:cubicBezTo>
                  <a:cubicBezTo>
                    <a:pt x="3" y="30"/>
                    <a:pt x="5" y="31"/>
                    <a:pt x="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6" name="Freeform 1281"/>
            <p:cNvSpPr>
              <a:spLocks/>
            </p:cNvSpPr>
            <p:nvPr/>
          </p:nvSpPr>
          <p:spPr bwMode="auto">
            <a:xfrm>
              <a:off x="3065665" y="4544036"/>
              <a:ext cx="385054" cy="378922"/>
            </a:xfrm>
            <a:custGeom>
              <a:avLst/>
              <a:gdLst>
                <a:gd name="T0" fmla="*/ 5 w 33"/>
                <a:gd name="T1" fmla="*/ 21 h 30"/>
                <a:gd name="T2" fmla="*/ 16 w 33"/>
                <a:gd name="T3" fmla="*/ 6 h 30"/>
                <a:gd name="T4" fmla="*/ 26 w 33"/>
                <a:gd name="T5" fmla="*/ 3 h 30"/>
                <a:gd name="T6" fmla="*/ 29 w 33"/>
                <a:gd name="T7" fmla="*/ 5 h 30"/>
                <a:gd name="T8" fmla="*/ 25 w 33"/>
                <a:gd name="T9" fmla="*/ 8 h 30"/>
                <a:gd name="T10" fmla="*/ 12 w 33"/>
                <a:gd name="T11" fmla="*/ 18 h 30"/>
                <a:gd name="T12" fmla="*/ 6 w 33"/>
                <a:gd name="T13" fmla="*/ 26 h 30"/>
                <a:gd name="T14" fmla="*/ 3 w 33"/>
                <a:gd name="T15" fmla="*/ 25 h 30"/>
                <a:gd name="T16" fmla="*/ 6 w 33"/>
                <a:gd name="T17" fmla="*/ 21 h 30"/>
                <a:gd name="T18" fmla="*/ 5 w 33"/>
                <a:gd name="T19" fmla="*/ 18 h 30"/>
                <a:gd name="T20" fmla="*/ 0 w 33"/>
                <a:gd name="T21" fmla="*/ 26 h 30"/>
                <a:gd name="T22" fmla="*/ 4 w 33"/>
                <a:gd name="T23" fmla="*/ 30 h 30"/>
                <a:gd name="T24" fmla="*/ 13 w 33"/>
                <a:gd name="T25" fmla="*/ 21 h 30"/>
                <a:gd name="T26" fmla="*/ 27 w 33"/>
                <a:gd name="T27" fmla="*/ 10 h 30"/>
                <a:gd name="T28" fmla="*/ 32 w 33"/>
                <a:gd name="T29" fmla="*/ 3 h 30"/>
                <a:gd name="T30" fmla="*/ 25 w 33"/>
                <a:gd name="T31" fmla="*/ 1 h 30"/>
                <a:gd name="T32" fmla="*/ 3 w 33"/>
                <a:gd name="T33" fmla="*/ 19 h 30"/>
                <a:gd name="T34" fmla="*/ 5 w 33"/>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30">
                  <a:moveTo>
                    <a:pt x="5" y="21"/>
                  </a:moveTo>
                  <a:cubicBezTo>
                    <a:pt x="8" y="15"/>
                    <a:pt x="11" y="10"/>
                    <a:pt x="16" y="6"/>
                  </a:cubicBezTo>
                  <a:cubicBezTo>
                    <a:pt x="19" y="4"/>
                    <a:pt x="23" y="3"/>
                    <a:pt x="26" y="3"/>
                  </a:cubicBezTo>
                  <a:cubicBezTo>
                    <a:pt x="27" y="3"/>
                    <a:pt x="30" y="3"/>
                    <a:pt x="29" y="5"/>
                  </a:cubicBezTo>
                  <a:cubicBezTo>
                    <a:pt x="28" y="6"/>
                    <a:pt x="26" y="7"/>
                    <a:pt x="25" y="8"/>
                  </a:cubicBezTo>
                  <a:cubicBezTo>
                    <a:pt x="20" y="11"/>
                    <a:pt x="16" y="14"/>
                    <a:pt x="12" y="18"/>
                  </a:cubicBezTo>
                  <a:cubicBezTo>
                    <a:pt x="10" y="21"/>
                    <a:pt x="8" y="24"/>
                    <a:pt x="6" y="26"/>
                  </a:cubicBezTo>
                  <a:cubicBezTo>
                    <a:pt x="5" y="27"/>
                    <a:pt x="2" y="28"/>
                    <a:pt x="3" y="25"/>
                  </a:cubicBezTo>
                  <a:cubicBezTo>
                    <a:pt x="3" y="23"/>
                    <a:pt x="5" y="22"/>
                    <a:pt x="6" y="21"/>
                  </a:cubicBezTo>
                  <a:cubicBezTo>
                    <a:pt x="8" y="20"/>
                    <a:pt x="6" y="17"/>
                    <a:pt x="5" y="18"/>
                  </a:cubicBezTo>
                  <a:cubicBezTo>
                    <a:pt x="3" y="20"/>
                    <a:pt x="0" y="23"/>
                    <a:pt x="0" y="26"/>
                  </a:cubicBezTo>
                  <a:cubicBezTo>
                    <a:pt x="0" y="28"/>
                    <a:pt x="2" y="30"/>
                    <a:pt x="4" y="30"/>
                  </a:cubicBezTo>
                  <a:cubicBezTo>
                    <a:pt x="8" y="29"/>
                    <a:pt x="11" y="24"/>
                    <a:pt x="13" y="21"/>
                  </a:cubicBezTo>
                  <a:cubicBezTo>
                    <a:pt x="17" y="16"/>
                    <a:pt x="22" y="13"/>
                    <a:pt x="27" y="10"/>
                  </a:cubicBezTo>
                  <a:cubicBezTo>
                    <a:pt x="29" y="9"/>
                    <a:pt x="33" y="6"/>
                    <a:pt x="32" y="3"/>
                  </a:cubicBezTo>
                  <a:cubicBezTo>
                    <a:pt x="32" y="0"/>
                    <a:pt x="27" y="0"/>
                    <a:pt x="25" y="1"/>
                  </a:cubicBezTo>
                  <a:cubicBezTo>
                    <a:pt x="14" y="1"/>
                    <a:pt x="7" y="10"/>
                    <a:pt x="3" y="19"/>
                  </a:cubicBezTo>
                  <a:cubicBezTo>
                    <a:pt x="2" y="21"/>
                    <a:pt x="4" y="22"/>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7" name="Freeform 1282"/>
            <p:cNvSpPr>
              <a:spLocks/>
            </p:cNvSpPr>
            <p:nvPr/>
          </p:nvSpPr>
          <p:spPr bwMode="auto">
            <a:xfrm>
              <a:off x="2305430" y="4319887"/>
              <a:ext cx="118478" cy="112077"/>
            </a:xfrm>
            <a:custGeom>
              <a:avLst/>
              <a:gdLst>
                <a:gd name="T0" fmla="*/ 3 w 10"/>
                <a:gd name="T1" fmla="*/ 7 h 9"/>
                <a:gd name="T2" fmla="*/ 9 w 10"/>
                <a:gd name="T3" fmla="*/ 8 h 9"/>
                <a:gd name="T4" fmla="*/ 9 w 10"/>
                <a:gd name="T5" fmla="*/ 3 h 9"/>
                <a:gd name="T6" fmla="*/ 5 w 10"/>
                <a:gd name="T7" fmla="*/ 1 h 9"/>
                <a:gd name="T8" fmla="*/ 0 w 10"/>
                <a:gd name="T9" fmla="*/ 4 h 9"/>
                <a:gd name="T10" fmla="*/ 3 w 10"/>
                <a:gd name="T11" fmla="*/ 6 h 9"/>
                <a:gd name="T12" fmla="*/ 4 w 10"/>
                <a:gd name="T13" fmla="*/ 3 h 9"/>
                <a:gd name="T14" fmla="*/ 5 w 10"/>
                <a:gd name="T15" fmla="*/ 3 h 9"/>
                <a:gd name="T16" fmla="*/ 5 w 10"/>
                <a:gd name="T17" fmla="*/ 3 h 9"/>
                <a:gd name="T18" fmla="*/ 5 w 10"/>
                <a:gd name="T19" fmla="*/ 3 h 9"/>
                <a:gd name="T20" fmla="*/ 5 w 10"/>
                <a:gd name="T21" fmla="*/ 3 h 9"/>
                <a:gd name="T22" fmla="*/ 6 w 10"/>
                <a:gd name="T23" fmla="*/ 3 h 9"/>
                <a:gd name="T24" fmla="*/ 6 w 10"/>
                <a:gd name="T25" fmla="*/ 3 h 9"/>
                <a:gd name="T26" fmla="*/ 7 w 10"/>
                <a:gd name="T27" fmla="*/ 4 h 9"/>
                <a:gd name="T28" fmla="*/ 7 w 10"/>
                <a:gd name="T29" fmla="*/ 5 h 9"/>
                <a:gd name="T30" fmla="*/ 7 w 10"/>
                <a:gd name="T31" fmla="*/ 5 h 9"/>
                <a:gd name="T32" fmla="*/ 7 w 10"/>
                <a:gd name="T33" fmla="*/ 6 h 9"/>
                <a:gd name="T34" fmla="*/ 7 w 10"/>
                <a:gd name="T35" fmla="*/ 6 h 9"/>
                <a:gd name="T36" fmla="*/ 7 w 10"/>
                <a:gd name="T37" fmla="*/ 6 h 9"/>
                <a:gd name="T38" fmla="*/ 7 w 10"/>
                <a:gd name="T39" fmla="*/ 6 h 9"/>
                <a:gd name="T40" fmla="*/ 7 w 10"/>
                <a:gd name="T41" fmla="*/ 6 h 9"/>
                <a:gd name="T42" fmla="*/ 7 w 10"/>
                <a:gd name="T43" fmla="*/ 6 h 9"/>
                <a:gd name="T44" fmla="*/ 7 w 10"/>
                <a:gd name="T45" fmla="*/ 6 h 9"/>
                <a:gd name="T46" fmla="*/ 5 w 10"/>
                <a:gd name="T47" fmla="*/ 4 h 9"/>
                <a:gd name="T48" fmla="*/ 3 w 10"/>
                <a:gd name="T4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9">
                  <a:moveTo>
                    <a:pt x="3" y="7"/>
                  </a:moveTo>
                  <a:cubicBezTo>
                    <a:pt x="5" y="8"/>
                    <a:pt x="7" y="9"/>
                    <a:pt x="9" y="8"/>
                  </a:cubicBezTo>
                  <a:cubicBezTo>
                    <a:pt x="10" y="7"/>
                    <a:pt x="10" y="5"/>
                    <a:pt x="9" y="3"/>
                  </a:cubicBezTo>
                  <a:cubicBezTo>
                    <a:pt x="8" y="2"/>
                    <a:pt x="7" y="1"/>
                    <a:pt x="5" y="1"/>
                  </a:cubicBezTo>
                  <a:cubicBezTo>
                    <a:pt x="3" y="0"/>
                    <a:pt x="1" y="3"/>
                    <a:pt x="0" y="4"/>
                  </a:cubicBezTo>
                  <a:cubicBezTo>
                    <a:pt x="0" y="6"/>
                    <a:pt x="2" y="7"/>
                    <a:pt x="3" y="6"/>
                  </a:cubicBezTo>
                  <a:cubicBezTo>
                    <a:pt x="3" y="5"/>
                    <a:pt x="3" y="4"/>
                    <a:pt x="4" y="3"/>
                  </a:cubicBezTo>
                  <a:cubicBezTo>
                    <a:pt x="4" y="3"/>
                    <a:pt x="4" y="3"/>
                    <a:pt x="5" y="3"/>
                  </a:cubicBezTo>
                  <a:cubicBezTo>
                    <a:pt x="4" y="3"/>
                    <a:pt x="5" y="3"/>
                    <a:pt x="5" y="3"/>
                  </a:cubicBezTo>
                  <a:cubicBezTo>
                    <a:pt x="4" y="3"/>
                    <a:pt x="5" y="3"/>
                    <a:pt x="5" y="3"/>
                  </a:cubicBezTo>
                  <a:cubicBezTo>
                    <a:pt x="5" y="3"/>
                    <a:pt x="6" y="3"/>
                    <a:pt x="5" y="3"/>
                  </a:cubicBezTo>
                  <a:cubicBezTo>
                    <a:pt x="5" y="3"/>
                    <a:pt x="6" y="3"/>
                    <a:pt x="6" y="3"/>
                  </a:cubicBezTo>
                  <a:cubicBezTo>
                    <a:pt x="6" y="3"/>
                    <a:pt x="6" y="3"/>
                    <a:pt x="6" y="3"/>
                  </a:cubicBezTo>
                  <a:cubicBezTo>
                    <a:pt x="6" y="4"/>
                    <a:pt x="6" y="4"/>
                    <a:pt x="7" y="4"/>
                  </a:cubicBezTo>
                  <a:cubicBezTo>
                    <a:pt x="7" y="5"/>
                    <a:pt x="7" y="5"/>
                    <a:pt x="7" y="5"/>
                  </a:cubicBezTo>
                  <a:cubicBezTo>
                    <a:pt x="7" y="5"/>
                    <a:pt x="7" y="5"/>
                    <a:pt x="7" y="5"/>
                  </a:cubicBezTo>
                  <a:cubicBezTo>
                    <a:pt x="7" y="5"/>
                    <a:pt x="7" y="5"/>
                    <a:pt x="7" y="6"/>
                  </a:cubicBezTo>
                  <a:cubicBezTo>
                    <a:pt x="7" y="5"/>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6" y="5"/>
                    <a:pt x="5" y="5"/>
                    <a:pt x="5" y="4"/>
                  </a:cubicBezTo>
                  <a:cubicBezTo>
                    <a:pt x="3" y="4"/>
                    <a:pt x="2" y="6"/>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8" name="Freeform 1283"/>
            <p:cNvSpPr>
              <a:spLocks/>
            </p:cNvSpPr>
            <p:nvPr/>
          </p:nvSpPr>
          <p:spPr bwMode="auto">
            <a:xfrm>
              <a:off x="1560007" y="3914282"/>
              <a:ext cx="143163" cy="101403"/>
            </a:xfrm>
            <a:custGeom>
              <a:avLst/>
              <a:gdLst>
                <a:gd name="T0" fmla="*/ 6 w 12"/>
                <a:gd name="T1" fmla="*/ 6 h 8"/>
                <a:gd name="T2" fmla="*/ 9 w 12"/>
                <a:gd name="T3" fmla="*/ 8 h 8"/>
                <a:gd name="T4" fmla="*/ 11 w 12"/>
                <a:gd name="T5" fmla="*/ 6 h 8"/>
                <a:gd name="T6" fmla="*/ 10 w 12"/>
                <a:gd name="T7" fmla="*/ 2 h 8"/>
                <a:gd name="T8" fmla="*/ 1 w 12"/>
                <a:gd name="T9" fmla="*/ 5 h 8"/>
                <a:gd name="T10" fmla="*/ 3 w 12"/>
                <a:gd name="T11" fmla="*/ 6 h 8"/>
                <a:gd name="T12" fmla="*/ 7 w 12"/>
                <a:gd name="T13" fmla="*/ 4 h 8"/>
                <a:gd name="T14" fmla="*/ 9 w 12"/>
                <a:gd name="T15" fmla="*/ 5 h 8"/>
                <a:gd name="T16" fmla="*/ 9 w 12"/>
                <a:gd name="T17" fmla="*/ 5 h 8"/>
                <a:gd name="T18" fmla="*/ 8 w 12"/>
                <a:gd name="T19" fmla="*/ 6 h 8"/>
                <a:gd name="T20" fmla="*/ 9 w 12"/>
                <a:gd name="T21" fmla="*/ 5 h 8"/>
                <a:gd name="T22" fmla="*/ 8 w 12"/>
                <a:gd name="T23" fmla="*/ 5 h 8"/>
                <a:gd name="T24" fmla="*/ 6 w 12"/>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8">
                  <a:moveTo>
                    <a:pt x="6" y="6"/>
                  </a:moveTo>
                  <a:cubicBezTo>
                    <a:pt x="6" y="7"/>
                    <a:pt x="8" y="8"/>
                    <a:pt x="9" y="8"/>
                  </a:cubicBezTo>
                  <a:cubicBezTo>
                    <a:pt x="10" y="8"/>
                    <a:pt x="10" y="7"/>
                    <a:pt x="11" y="6"/>
                  </a:cubicBezTo>
                  <a:cubicBezTo>
                    <a:pt x="12" y="5"/>
                    <a:pt x="11" y="3"/>
                    <a:pt x="10" y="2"/>
                  </a:cubicBezTo>
                  <a:cubicBezTo>
                    <a:pt x="7" y="0"/>
                    <a:pt x="2" y="1"/>
                    <a:pt x="1" y="5"/>
                  </a:cubicBezTo>
                  <a:cubicBezTo>
                    <a:pt x="0" y="6"/>
                    <a:pt x="3" y="7"/>
                    <a:pt x="3" y="6"/>
                  </a:cubicBezTo>
                  <a:cubicBezTo>
                    <a:pt x="4" y="4"/>
                    <a:pt x="6" y="3"/>
                    <a:pt x="7" y="4"/>
                  </a:cubicBezTo>
                  <a:cubicBezTo>
                    <a:pt x="8" y="4"/>
                    <a:pt x="9" y="4"/>
                    <a:pt x="9" y="5"/>
                  </a:cubicBezTo>
                  <a:cubicBezTo>
                    <a:pt x="9" y="4"/>
                    <a:pt x="9" y="5"/>
                    <a:pt x="9" y="5"/>
                  </a:cubicBezTo>
                  <a:cubicBezTo>
                    <a:pt x="9" y="5"/>
                    <a:pt x="8" y="5"/>
                    <a:pt x="8" y="6"/>
                  </a:cubicBezTo>
                  <a:cubicBezTo>
                    <a:pt x="8" y="6"/>
                    <a:pt x="9" y="5"/>
                    <a:pt x="9" y="5"/>
                  </a:cubicBezTo>
                  <a:cubicBezTo>
                    <a:pt x="9" y="5"/>
                    <a:pt x="9" y="5"/>
                    <a:pt x="8" y="5"/>
                  </a:cubicBezTo>
                  <a:cubicBezTo>
                    <a:pt x="7" y="4"/>
                    <a:pt x="5" y="5"/>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19" name="Freeform 1284"/>
            <p:cNvSpPr>
              <a:spLocks/>
            </p:cNvSpPr>
            <p:nvPr/>
          </p:nvSpPr>
          <p:spPr bwMode="auto">
            <a:xfrm>
              <a:off x="3006426" y="4997672"/>
              <a:ext cx="128351" cy="117412"/>
            </a:xfrm>
            <a:custGeom>
              <a:avLst/>
              <a:gdLst>
                <a:gd name="T0" fmla="*/ 2 w 11"/>
                <a:gd name="T1" fmla="*/ 5 h 9"/>
                <a:gd name="T2" fmla="*/ 8 w 11"/>
                <a:gd name="T3" fmla="*/ 9 h 9"/>
                <a:gd name="T4" fmla="*/ 11 w 11"/>
                <a:gd name="T5" fmla="*/ 4 h 9"/>
                <a:gd name="T6" fmla="*/ 6 w 11"/>
                <a:gd name="T7" fmla="*/ 0 h 9"/>
                <a:gd name="T8" fmla="*/ 1 w 11"/>
                <a:gd name="T9" fmla="*/ 5 h 9"/>
                <a:gd name="T10" fmla="*/ 3 w 11"/>
                <a:gd name="T11" fmla="*/ 6 h 9"/>
                <a:gd name="T12" fmla="*/ 8 w 11"/>
                <a:gd name="T13" fmla="*/ 4 h 9"/>
                <a:gd name="T14" fmla="*/ 7 w 11"/>
                <a:gd name="T15" fmla="*/ 6 h 9"/>
                <a:gd name="T16" fmla="*/ 5 w 11"/>
                <a:gd name="T17" fmla="*/ 4 h 9"/>
                <a:gd name="T18" fmla="*/ 2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2" y="5"/>
                  </a:moveTo>
                  <a:cubicBezTo>
                    <a:pt x="3" y="7"/>
                    <a:pt x="5" y="9"/>
                    <a:pt x="8" y="9"/>
                  </a:cubicBezTo>
                  <a:cubicBezTo>
                    <a:pt x="10" y="8"/>
                    <a:pt x="11" y="6"/>
                    <a:pt x="11" y="4"/>
                  </a:cubicBezTo>
                  <a:cubicBezTo>
                    <a:pt x="11" y="2"/>
                    <a:pt x="8" y="0"/>
                    <a:pt x="6" y="0"/>
                  </a:cubicBezTo>
                  <a:cubicBezTo>
                    <a:pt x="3" y="1"/>
                    <a:pt x="1" y="3"/>
                    <a:pt x="1" y="5"/>
                  </a:cubicBezTo>
                  <a:cubicBezTo>
                    <a:pt x="0" y="7"/>
                    <a:pt x="3" y="8"/>
                    <a:pt x="3" y="6"/>
                  </a:cubicBezTo>
                  <a:cubicBezTo>
                    <a:pt x="4" y="4"/>
                    <a:pt x="7" y="1"/>
                    <a:pt x="8" y="4"/>
                  </a:cubicBezTo>
                  <a:cubicBezTo>
                    <a:pt x="9" y="5"/>
                    <a:pt x="8" y="6"/>
                    <a:pt x="7" y="6"/>
                  </a:cubicBezTo>
                  <a:cubicBezTo>
                    <a:pt x="6" y="6"/>
                    <a:pt x="5" y="5"/>
                    <a:pt x="5" y="4"/>
                  </a:cubicBezTo>
                  <a:cubicBezTo>
                    <a:pt x="4" y="3"/>
                    <a:pt x="2" y="3"/>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tx1">
                    <a:lumMod val="85000"/>
                    <a:lumOff val="15000"/>
                  </a:schemeClr>
                </a:solidFill>
                <a:latin typeface="迷你简卡通" panose="03000509000000000000" pitchFamily="65" charset="-122"/>
                <a:ea typeface="迷你简卡通" panose="03000509000000000000" pitchFamily="65" charset="-122"/>
              </a:endParaRPr>
            </a:p>
          </p:txBody>
        </p:sp>
      </p:grpSp>
      <p:sp>
        <p:nvSpPr>
          <p:cNvPr id="20" name="矩形 50"/>
          <p:cNvSpPr>
            <a:spLocks noChangeArrowheads="1"/>
          </p:cNvSpPr>
          <p:nvPr/>
        </p:nvSpPr>
        <p:spPr bwMode="auto">
          <a:xfrm>
            <a:off x="6496471" y="2448694"/>
            <a:ext cx="1882115"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spcBef>
                <a:spcPct val="0"/>
              </a:spcBef>
              <a:buNone/>
            </a:pPr>
            <a:r>
              <a:rPr lang="zh-CN" altLang="en-US" sz="1800" b="1" dirty="0">
                <a:solidFill>
                  <a:schemeClr val="tx1">
                    <a:lumMod val="85000"/>
                    <a:lumOff val="15000"/>
                  </a:schemeClr>
                </a:solidFill>
                <a:latin typeface="迷你简卡通" panose="03000509000000000000" pitchFamily="65" charset="-122"/>
                <a:ea typeface="迷你简卡通" panose="03000509000000000000" pitchFamily="65" charset="-122"/>
              </a:rPr>
              <a:t>添加您的项目一</a:t>
            </a:r>
          </a:p>
        </p:txBody>
      </p:sp>
      <p:sp>
        <p:nvSpPr>
          <p:cNvPr id="21" name="矩形 17"/>
          <p:cNvSpPr>
            <a:spLocks noChangeArrowheads="1"/>
          </p:cNvSpPr>
          <p:nvPr/>
        </p:nvSpPr>
        <p:spPr bwMode="auto">
          <a:xfrm>
            <a:off x="6496470" y="2766847"/>
            <a:ext cx="4242613" cy="5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lnSpc>
                <a:spcPct val="120000"/>
              </a:lnSpc>
              <a:spcBef>
                <a:spcPct val="0"/>
              </a:spcBef>
              <a:buNone/>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在此录入上述图片的分析说明，在此录入上述图片的综合分析说明，录入上述图片的说明。</a:t>
            </a:r>
          </a:p>
        </p:txBody>
      </p:sp>
      <p:sp>
        <p:nvSpPr>
          <p:cNvPr id="26" name="矩形 50"/>
          <p:cNvSpPr>
            <a:spLocks noChangeArrowheads="1"/>
          </p:cNvSpPr>
          <p:nvPr/>
        </p:nvSpPr>
        <p:spPr bwMode="auto">
          <a:xfrm>
            <a:off x="5740620" y="3685751"/>
            <a:ext cx="1882115"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spcBef>
                <a:spcPct val="0"/>
              </a:spcBef>
              <a:buNone/>
            </a:pPr>
            <a:r>
              <a:rPr lang="zh-CN" altLang="en-US" sz="1800" b="1" dirty="0">
                <a:solidFill>
                  <a:schemeClr val="tx1">
                    <a:lumMod val="85000"/>
                    <a:lumOff val="15000"/>
                  </a:schemeClr>
                </a:solidFill>
                <a:latin typeface="迷你简卡通" panose="03000509000000000000" pitchFamily="65" charset="-122"/>
                <a:ea typeface="迷你简卡通" panose="03000509000000000000" pitchFamily="65" charset="-122"/>
              </a:rPr>
              <a:t>添加您的项目二</a:t>
            </a:r>
          </a:p>
        </p:txBody>
      </p:sp>
      <p:sp>
        <p:nvSpPr>
          <p:cNvPr id="27" name="矩形 17"/>
          <p:cNvSpPr>
            <a:spLocks noChangeArrowheads="1"/>
          </p:cNvSpPr>
          <p:nvPr/>
        </p:nvSpPr>
        <p:spPr bwMode="auto">
          <a:xfrm>
            <a:off x="5740620" y="4003903"/>
            <a:ext cx="4494563" cy="5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lnSpc>
                <a:spcPct val="120000"/>
              </a:lnSpc>
              <a:spcBef>
                <a:spcPct val="0"/>
              </a:spcBef>
              <a:buNone/>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在此录入上述图片的分析说明，在此录入上述图片的综合分析说明，在此录入上述图片的分析说明。</a:t>
            </a:r>
          </a:p>
        </p:txBody>
      </p:sp>
      <p:sp>
        <p:nvSpPr>
          <p:cNvPr id="28" name="矩形 50"/>
          <p:cNvSpPr>
            <a:spLocks noChangeArrowheads="1"/>
          </p:cNvSpPr>
          <p:nvPr/>
        </p:nvSpPr>
        <p:spPr bwMode="auto">
          <a:xfrm>
            <a:off x="6100549" y="4877714"/>
            <a:ext cx="1882115"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spcBef>
                <a:spcPct val="0"/>
              </a:spcBef>
              <a:buNone/>
            </a:pPr>
            <a:r>
              <a:rPr lang="zh-CN" altLang="en-US" sz="1800" b="1" dirty="0">
                <a:solidFill>
                  <a:schemeClr val="tx1">
                    <a:lumMod val="85000"/>
                    <a:lumOff val="15000"/>
                  </a:schemeClr>
                </a:solidFill>
                <a:latin typeface="迷你简卡通" panose="03000509000000000000" pitchFamily="65" charset="-122"/>
                <a:ea typeface="迷你简卡通" panose="03000509000000000000" pitchFamily="65" charset="-122"/>
              </a:rPr>
              <a:t>添加您的项目三</a:t>
            </a:r>
          </a:p>
        </p:txBody>
      </p:sp>
      <p:sp>
        <p:nvSpPr>
          <p:cNvPr id="29" name="矩形 17"/>
          <p:cNvSpPr>
            <a:spLocks noChangeArrowheads="1"/>
          </p:cNvSpPr>
          <p:nvPr/>
        </p:nvSpPr>
        <p:spPr bwMode="auto">
          <a:xfrm>
            <a:off x="6100549" y="5195866"/>
            <a:ext cx="4494563" cy="5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1218804">
              <a:lnSpc>
                <a:spcPct val="120000"/>
              </a:lnSpc>
              <a:spcBef>
                <a:spcPct val="0"/>
              </a:spcBef>
              <a:buNone/>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在此录入上述图片的分析说明，在此录入上述图片的综合分析说明，在此录入上述图片的分析说明。</a:t>
            </a:r>
          </a:p>
        </p:txBody>
      </p:sp>
      <p:sp>
        <p:nvSpPr>
          <p:cNvPr id="31" name="矩形 47"/>
          <p:cNvSpPr>
            <a:spLocks noChangeArrowheads="1"/>
          </p:cNvSpPr>
          <p:nvPr/>
        </p:nvSpPr>
        <p:spPr bwMode="auto">
          <a:xfrm>
            <a:off x="1571335" y="1235434"/>
            <a:ext cx="9049330" cy="53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1218804">
              <a:lnSpc>
                <a:spcPct val="120000"/>
              </a:lnSpc>
              <a:spcBef>
                <a:spcPct val="0"/>
              </a:spcBef>
              <a:buNone/>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在此录入上述图表的综合描述说明，在此录入上述图表的综合描述说明。在此录入上述图表的描述说明，在此录入上述图表的描述说明，在此录入上述图表的综合描述说明，在此录入上述图表的综合描述说明。</a:t>
            </a:r>
          </a:p>
        </p:txBody>
      </p:sp>
      <p:pic>
        <p:nvPicPr>
          <p:cNvPr id="35" name="图片 34">
            <a:extLst>
              <a:ext uri="{FF2B5EF4-FFF2-40B4-BE49-F238E27FC236}">
                <a16:creationId xmlns:a16="http://schemas.microsoft.com/office/drawing/2014/main" id="{2D4EB918-3A7E-4115-9141-3289664800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36" name="文本框 35">
            <a:extLst>
              <a:ext uri="{FF2B5EF4-FFF2-40B4-BE49-F238E27FC236}">
                <a16:creationId xmlns:a16="http://schemas.microsoft.com/office/drawing/2014/main" id="{2FE7E129-FE94-40A0-8C75-9E7E60ED4524}"/>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教学设计</a:t>
            </a:r>
          </a:p>
        </p:txBody>
      </p:sp>
    </p:spTree>
    <p:extLst>
      <p:ext uri="{BB962C8B-B14F-4D97-AF65-F5344CB8AC3E}">
        <p14:creationId xmlns:p14="http://schemas.microsoft.com/office/powerpoint/2010/main" val="619945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750"/>
                                        <p:tgtEl>
                                          <p:spTgt spid="2"/>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250"/>
                            </p:stCondLst>
                            <p:childTnLst>
                              <p:par>
                                <p:cTn id="13" presetID="49" presetClass="entr" presetSubtype="0"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360"/>
                                          </p:val>
                                        </p:tav>
                                        <p:tav tm="100000">
                                          <p:val>
                                            <p:fltVal val="0"/>
                                          </p:val>
                                        </p:tav>
                                      </p:tavLst>
                                    </p:anim>
                                    <p:animEffect transition="in" filter="fade">
                                      <p:cBhvr>
                                        <p:cTn id="18" dur="500"/>
                                        <p:tgtEl>
                                          <p:spTgt spid="11"/>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childTnLst>
                          </p:cTn>
                        </p:par>
                        <p:par>
                          <p:cTn id="26" fill="hold">
                            <p:stCondLst>
                              <p:cond delay="2250"/>
                            </p:stCondLst>
                            <p:childTnLst>
                              <p:par>
                                <p:cTn id="27" presetID="49" presetClass="entr" presetSubtype="0" decel="10000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275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randombar(horizontal)">
                                      <p:cBhvr>
                                        <p:cTn id="39" dur="500"/>
                                        <p:tgtEl>
                                          <p:spTgt spid="27"/>
                                        </p:tgtEl>
                                      </p:cBhvr>
                                    </p:animEffect>
                                  </p:childTnLst>
                                </p:cTn>
                              </p:par>
                            </p:childTnLst>
                          </p:cTn>
                        </p:par>
                        <p:par>
                          <p:cTn id="40" fill="hold">
                            <p:stCondLst>
                              <p:cond delay="3250"/>
                            </p:stCondLst>
                            <p:childTnLst>
                              <p:par>
                                <p:cTn id="41" presetID="49" presetClass="entr" presetSubtype="0" decel="10000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style.rotation</p:attrName>
                                        </p:attrNameLst>
                                      </p:cBhvr>
                                      <p:tavLst>
                                        <p:tav tm="0">
                                          <p:val>
                                            <p:fltVal val="360"/>
                                          </p:val>
                                        </p:tav>
                                        <p:tav tm="100000">
                                          <p:val>
                                            <p:fltVal val="0"/>
                                          </p:val>
                                        </p:tav>
                                      </p:tavLst>
                                    </p:anim>
                                    <p:animEffect transition="in" filter="fade">
                                      <p:cBhvr>
                                        <p:cTn id="46" dur="500"/>
                                        <p:tgtEl>
                                          <p:spTgt spid="13"/>
                                        </p:tgtEl>
                                      </p:cBhvr>
                                    </p:animEffect>
                                  </p:childTnLst>
                                </p:cTn>
                              </p:par>
                            </p:childTnLst>
                          </p:cTn>
                        </p:par>
                        <p:par>
                          <p:cTn id="47" fill="hold">
                            <p:stCondLst>
                              <p:cond delay="3750"/>
                            </p:stCondLst>
                            <p:childTnLst>
                              <p:par>
                                <p:cTn id="48" presetID="14" presetClass="entr" presetSubtype="1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randombar(horizontal)">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0" grpId="0"/>
      <p:bldP spid="21" grpId="0"/>
      <p:bldP spid="26" grpId="0"/>
      <p:bldP spid="27" grpId="0"/>
      <p:bldP spid="28" grpId="0"/>
      <p:bldP spid="29"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p:cNvSpPr>
            <a:spLocks/>
          </p:cNvSpPr>
          <p:nvPr/>
        </p:nvSpPr>
        <p:spPr bwMode="auto">
          <a:xfrm>
            <a:off x="2710307" y="1980880"/>
            <a:ext cx="2003855" cy="628650"/>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4" name="组合 29"/>
          <p:cNvGrpSpPr/>
          <p:nvPr/>
        </p:nvGrpSpPr>
        <p:grpSpPr>
          <a:xfrm>
            <a:off x="4789936" y="1980880"/>
            <a:ext cx="2054125" cy="620712"/>
            <a:chOff x="6940551" y="2343151"/>
            <a:chExt cx="654050" cy="620713"/>
          </a:xfrm>
          <a:solidFill>
            <a:schemeClr val="tx1">
              <a:lumMod val="85000"/>
              <a:lumOff val="15000"/>
            </a:schemeClr>
          </a:solidFill>
        </p:grpSpPr>
        <p:sp>
          <p:nvSpPr>
            <p:cNvPr id="10"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3"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24" name="Freeform 10"/>
          <p:cNvSpPr>
            <a:spLocks/>
          </p:cNvSpPr>
          <p:nvPr/>
        </p:nvSpPr>
        <p:spPr bwMode="auto">
          <a:xfrm>
            <a:off x="2497986" y="2679196"/>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25" name="Freeform 11"/>
          <p:cNvSpPr>
            <a:spLocks/>
          </p:cNvSpPr>
          <p:nvPr/>
        </p:nvSpPr>
        <p:spPr bwMode="auto">
          <a:xfrm>
            <a:off x="3767949" y="2656539"/>
            <a:ext cx="6665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26" name="Freeform 12"/>
          <p:cNvSpPr>
            <a:spLocks/>
          </p:cNvSpPr>
          <p:nvPr/>
        </p:nvSpPr>
        <p:spPr bwMode="auto">
          <a:xfrm>
            <a:off x="4714162" y="2702216"/>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5" name="组合 28"/>
          <p:cNvGrpSpPr/>
          <p:nvPr/>
        </p:nvGrpSpPr>
        <p:grpSpPr>
          <a:xfrm>
            <a:off x="739372" y="2023885"/>
            <a:ext cx="1969155" cy="614362"/>
            <a:chOff x="4594226" y="2330451"/>
            <a:chExt cx="720725" cy="614362"/>
          </a:xfrm>
          <a:solidFill>
            <a:schemeClr val="tx1">
              <a:lumMod val="85000"/>
              <a:lumOff val="15000"/>
            </a:schemeClr>
          </a:solidFill>
        </p:grpSpPr>
        <p:sp>
          <p:nvSpPr>
            <p:cNvPr id="9"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2"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7"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28" name="Freeform 14"/>
          <p:cNvSpPr>
            <a:spLocks noEditPoints="1"/>
          </p:cNvSpPr>
          <p:nvPr/>
        </p:nvSpPr>
        <p:spPr bwMode="auto">
          <a:xfrm>
            <a:off x="2497985" y="3424530"/>
            <a:ext cx="2789962" cy="708025"/>
          </a:xfrm>
          <a:custGeom>
            <a:avLst/>
            <a:gdLst>
              <a:gd name="T0" fmla="*/ 717 w 767"/>
              <a:gd name="T1" fmla="*/ 0 h 329"/>
              <a:gd name="T2" fmla="*/ 560 w 767"/>
              <a:gd name="T3" fmla="*/ 17 h 329"/>
              <a:gd name="T4" fmla="*/ 501 w 767"/>
              <a:gd name="T5" fmla="*/ 14 h 329"/>
              <a:gd name="T6" fmla="*/ 465 w 767"/>
              <a:gd name="T7" fmla="*/ 21 h 329"/>
              <a:gd name="T8" fmla="*/ 433 w 767"/>
              <a:gd name="T9" fmla="*/ 17 h 329"/>
              <a:gd name="T10" fmla="*/ 381 w 767"/>
              <a:gd name="T11" fmla="*/ 24 h 329"/>
              <a:gd name="T12" fmla="*/ 235 w 767"/>
              <a:gd name="T13" fmla="*/ 21 h 329"/>
              <a:gd name="T14" fmla="*/ 212 w 767"/>
              <a:gd name="T15" fmla="*/ 24 h 329"/>
              <a:gd name="T16" fmla="*/ 178 w 767"/>
              <a:gd name="T17" fmla="*/ 21 h 329"/>
              <a:gd name="T18" fmla="*/ 127 w 767"/>
              <a:gd name="T19" fmla="*/ 21 h 329"/>
              <a:gd name="T20" fmla="*/ 19 w 767"/>
              <a:gd name="T21" fmla="*/ 26 h 329"/>
              <a:gd name="T22" fmla="*/ 0 w 767"/>
              <a:gd name="T23" fmla="*/ 41 h 329"/>
              <a:gd name="T24" fmla="*/ 7 w 767"/>
              <a:gd name="T25" fmla="*/ 325 h 329"/>
              <a:gd name="T26" fmla="*/ 95 w 767"/>
              <a:gd name="T27" fmla="*/ 320 h 329"/>
              <a:gd name="T28" fmla="*/ 195 w 767"/>
              <a:gd name="T29" fmla="*/ 323 h 329"/>
              <a:gd name="T30" fmla="*/ 212 w 767"/>
              <a:gd name="T31" fmla="*/ 320 h 329"/>
              <a:gd name="T32" fmla="*/ 220 w 767"/>
              <a:gd name="T33" fmla="*/ 325 h 329"/>
              <a:gd name="T34" fmla="*/ 254 w 767"/>
              <a:gd name="T35" fmla="*/ 323 h 329"/>
              <a:gd name="T36" fmla="*/ 294 w 767"/>
              <a:gd name="T37" fmla="*/ 328 h 329"/>
              <a:gd name="T38" fmla="*/ 455 w 767"/>
              <a:gd name="T39" fmla="*/ 316 h 329"/>
              <a:gd name="T40" fmla="*/ 727 w 767"/>
              <a:gd name="T41" fmla="*/ 298 h 329"/>
              <a:gd name="T42" fmla="*/ 767 w 767"/>
              <a:gd name="T43" fmla="*/ 291 h 329"/>
              <a:gd name="T44" fmla="*/ 757 w 767"/>
              <a:gd name="T45" fmla="*/ 11 h 329"/>
              <a:gd name="T46" fmla="*/ 717 w 767"/>
              <a:gd name="T47" fmla="*/ 0 h 329"/>
              <a:gd name="T48" fmla="*/ 749 w 767"/>
              <a:gd name="T49" fmla="*/ 289 h 329"/>
              <a:gd name="T50" fmla="*/ 411 w 767"/>
              <a:gd name="T51" fmla="*/ 308 h 329"/>
              <a:gd name="T52" fmla="*/ 352 w 767"/>
              <a:gd name="T53" fmla="*/ 315 h 329"/>
              <a:gd name="T54" fmla="*/ 27 w 767"/>
              <a:gd name="T55" fmla="*/ 308 h 329"/>
              <a:gd name="T56" fmla="*/ 16 w 767"/>
              <a:gd name="T57" fmla="*/ 39 h 329"/>
              <a:gd name="T58" fmla="*/ 43 w 767"/>
              <a:gd name="T59" fmla="*/ 41 h 329"/>
              <a:gd name="T60" fmla="*/ 51 w 767"/>
              <a:gd name="T61" fmla="*/ 36 h 329"/>
              <a:gd name="T62" fmla="*/ 78 w 767"/>
              <a:gd name="T63" fmla="*/ 38 h 329"/>
              <a:gd name="T64" fmla="*/ 122 w 767"/>
              <a:gd name="T65" fmla="*/ 33 h 329"/>
              <a:gd name="T66" fmla="*/ 141 w 767"/>
              <a:gd name="T67" fmla="*/ 38 h 329"/>
              <a:gd name="T68" fmla="*/ 171 w 767"/>
              <a:gd name="T69" fmla="*/ 33 h 329"/>
              <a:gd name="T70" fmla="*/ 264 w 767"/>
              <a:gd name="T71" fmla="*/ 34 h 329"/>
              <a:gd name="T72" fmla="*/ 289 w 767"/>
              <a:gd name="T73" fmla="*/ 31 h 329"/>
              <a:gd name="T74" fmla="*/ 315 w 767"/>
              <a:gd name="T75" fmla="*/ 36 h 329"/>
              <a:gd name="T76" fmla="*/ 430 w 767"/>
              <a:gd name="T77" fmla="*/ 27 h 329"/>
              <a:gd name="T78" fmla="*/ 474 w 767"/>
              <a:gd name="T79" fmla="*/ 29 h 329"/>
              <a:gd name="T80" fmla="*/ 619 w 767"/>
              <a:gd name="T81" fmla="*/ 21 h 329"/>
              <a:gd name="T82" fmla="*/ 658 w 767"/>
              <a:gd name="T83" fmla="*/ 14 h 329"/>
              <a:gd name="T84" fmla="*/ 717 w 767"/>
              <a:gd name="T85" fmla="*/ 14 h 329"/>
              <a:gd name="T86" fmla="*/ 742 w 767"/>
              <a:gd name="T87" fmla="*/ 19 h 329"/>
              <a:gd name="T88" fmla="*/ 749 w 767"/>
              <a:gd name="T89" fmla="*/ 28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7" h="329">
                <a:moveTo>
                  <a:pt x="717" y="0"/>
                </a:moveTo>
                <a:cubicBezTo>
                  <a:pt x="665" y="1"/>
                  <a:pt x="611" y="12"/>
                  <a:pt x="560" y="17"/>
                </a:cubicBezTo>
                <a:cubicBezTo>
                  <a:pt x="539" y="19"/>
                  <a:pt x="520" y="14"/>
                  <a:pt x="501" y="14"/>
                </a:cubicBezTo>
                <a:cubicBezTo>
                  <a:pt x="489" y="14"/>
                  <a:pt x="477" y="20"/>
                  <a:pt x="465" y="21"/>
                </a:cubicBezTo>
                <a:cubicBezTo>
                  <a:pt x="454" y="21"/>
                  <a:pt x="444" y="17"/>
                  <a:pt x="433" y="17"/>
                </a:cubicBezTo>
                <a:cubicBezTo>
                  <a:pt x="415" y="18"/>
                  <a:pt x="398" y="23"/>
                  <a:pt x="381" y="24"/>
                </a:cubicBezTo>
                <a:cubicBezTo>
                  <a:pt x="330" y="27"/>
                  <a:pt x="279" y="19"/>
                  <a:pt x="235" y="21"/>
                </a:cubicBezTo>
                <a:cubicBezTo>
                  <a:pt x="228" y="21"/>
                  <a:pt x="219" y="24"/>
                  <a:pt x="212" y="24"/>
                </a:cubicBezTo>
                <a:cubicBezTo>
                  <a:pt x="199" y="25"/>
                  <a:pt x="188" y="20"/>
                  <a:pt x="178" y="21"/>
                </a:cubicBezTo>
                <a:cubicBezTo>
                  <a:pt x="160" y="21"/>
                  <a:pt x="142" y="33"/>
                  <a:pt x="127" y="21"/>
                </a:cubicBezTo>
                <a:cubicBezTo>
                  <a:pt x="100" y="35"/>
                  <a:pt x="44" y="15"/>
                  <a:pt x="19" y="26"/>
                </a:cubicBezTo>
                <a:cubicBezTo>
                  <a:pt x="9" y="30"/>
                  <a:pt x="10" y="40"/>
                  <a:pt x="0" y="41"/>
                </a:cubicBezTo>
                <a:cubicBezTo>
                  <a:pt x="6" y="139"/>
                  <a:pt x="14" y="232"/>
                  <a:pt x="7" y="325"/>
                </a:cubicBezTo>
                <a:cubicBezTo>
                  <a:pt x="37" y="320"/>
                  <a:pt x="63" y="320"/>
                  <a:pt x="95" y="320"/>
                </a:cubicBezTo>
                <a:cubicBezTo>
                  <a:pt x="128" y="319"/>
                  <a:pt x="161" y="324"/>
                  <a:pt x="195" y="323"/>
                </a:cubicBezTo>
                <a:cubicBezTo>
                  <a:pt x="200" y="323"/>
                  <a:pt x="206" y="320"/>
                  <a:pt x="212" y="320"/>
                </a:cubicBezTo>
                <a:cubicBezTo>
                  <a:pt x="214" y="320"/>
                  <a:pt x="216" y="324"/>
                  <a:pt x="220" y="325"/>
                </a:cubicBezTo>
                <a:cubicBezTo>
                  <a:pt x="230" y="326"/>
                  <a:pt x="243" y="323"/>
                  <a:pt x="254" y="323"/>
                </a:cubicBezTo>
                <a:cubicBezTo>
                  <a:pt x="268" y="324"/>
                  <a:pt x="281" y="329"/>
                  <a:pt x="294" y="328"/>
                </a:cubicBezTo>
                <a:cubicBezTo>
                  <a:pt x="345" y="327"/>
                  <a:pt x="411" y="320"/>
                  <a:pt x="455" y="316"/>
                </a:cubicBezTo>
                <a:cubicBezTo>
                  <a:pt x="546" y="308"/>
                  <a:pt x="634" y="306"/>
                  <a:pt x="727" y="298"/>
                </a:cubicBezTo>
                <a:cubicBezTo>
                  <a:pt x="743" y="305"/>
                  <a:pt x="754" y="298"/>
                  <a:pt x="767" y="291"/>
                </a:cubicBezTo>
                <a:cubicBezTo>
                  <a:pt x="758" y="187"/>
                  <a:pt x="763" y="113"/>
                  <a:pt x="757" y="11"/>
                </a:cubicBezTo>
                <a:cubicBezTo>
                  <a:pt x="744" y="4"/>
                  <a:pt x="735" y="0"/>
                  <a:pt x="717" y="0"/>
                </a:cubicBezTo>
                <a:close/>
                <a:moveTo>
                  <a:pt x="749" y="289"/>
                </a:moveTo>
                <a:cubicBezTo>
                  <a:pt x="639" y="288"/>
                  <a:pt x="527" y="305"/>
                  <a:pt x="411" y="308"/>
                </a:cubicBezTo>
                <a:cubicBezTo>
                  <a:pt x="392" y="308"/>
                  <a:pt x="371" y="314"/>
                  <a:pt x="352" y="315"/>
                </a:cubicBezTo>
                <a:cubicBezTo>
                  <a:pt x="248" y="317"/>
                  <a:pt x="138" y="307"/>
                  <a:pt x="27" y="308"/>
                </a:cubicBezTo>
                <a:cubicBezTo>
                  <a:pt x="25" y="219"/>
                  <a:pt x="17" y="136"/>
                  <a:pt x="16" y="39"/>
                </a:cubicBezTo>
                <a:cubicBezTo>
                  <a:pt x="24" y="36"/>
                  <a:pt x="33" y="42"/>
                  <a:pt x="43" y="41"/>
                </a:cubicBezTo>
                <a:cubicBezTo>
                  <a:pt x="46" y="41"/>
                  <a:pt x="48" y="37"/>
                  <a:pt x="51" y="36"/>
                </a:cubicBezTo>
                <a:cubicBezTo>
                  <a:pt x="56" y="35"/>
                  <a:pt x="69" y="38"/>
                  <a:pt x="78" y="38"/>
                </a:cubicBezTo>
                <a:cubicBezTo>
                  <a:pt x="95" y="37"/>
                  <a:pt x="112" y="32"/>
                  <a:pt x="122" y="33"/>
                </a:cubicBezTo>
                <a:cubicBezTo>
                  <a:pt x="128" y="33"/>
                  <a:pt x="134" y="37"/>
                  <a:pt x="141" y="38"/>
                </a:cubicBezTo>
                <a:cubicBezTo>
                  <a:pt x="151" y="38"/>
                  <a:pt x="160" y="33"/>
                  <a:pt x="171" y="33"/>
                </a:cubicBezTo>
                <a:cubicBezTo>
                  <a:pt x="201" y="32"/>
                  <a:pt x="233" y="34"/>
                  <a:pt x="264" y="34"/>
                </a:cubicBezTo>
                <a:cubicBezTo>
                  <a:pt x="272" y="34"/>
                  <a:pt x="281" y="30"/>
                  <a:pt x="289" y="31"/>
                </a:cubicBezTo>
                <a:cubicBezTo>
                  <a:pt x="297" y="31"/>
                  <a:pt x="306" y="35"/>
                  <a:pt x="315" y="36"/>
                </a:cubicBezTo>
                <a:cubicBezTo>
                  <a:pt x="350" y="39"/>
                  <a:pt x="391" y="29"/>
                  <a:pt x="430" y="27"/>
                </a:cubicBezTo>
                <a:cubicBezTo>
                  <a:pt x="445" y="27"/>
                  <a:pt x="459" y="30"/>
                  <a:pt x="474" y="29"/>
                </a:cubicBezTo>
                <a:cubicBezTo>
                  <a:pt x="522" y="26"/>
                  <a:pt x="565" y="26"/>
                  <a:pt x="619" y="21"/>
                </a:cubicBezTo>
                <a:cubicBezTo>
                  <a:pt x="632" y="19"/>
                  <a:pt x="645" y="14"/>
                  <a:pt x="658" y="14"/>
                </a:cubicBezTo>
                <a:cubicBezTo>
                  <a:pt x="673" y="13"/>
                  <a:pt x="703" y="11"/>
                  <a:pt x="717" y="14"/>
                </a:cubicBezTo>
                <a:cubicBezTo>
                  <a:pt x="727" y="16"/>
                  <a:pt x="729" y="28"/>
                  <a:pt x="742" y="19"/>
                </a:cubicBezTo>
                <a:cubicBezTo>
                  <a:pt x="753" y="96"/>
                  <a:pt x="747" y="187"/>
                  <a:pt x="749" y="289"/>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31" name="Freeform 7"/>
          <p:cNvSpPr>
            <a:spLocks/>
          </p:cNvSpPr>
          <p:nvPr/>
        </p:nvSpPr>
        <p:spPr bwMode="auto">
          <a:xfrm>
            <a:off x="2710307" y="4993412"/>
            <a:ext cx="2003855" cy="628650"/>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8" name="组合 31"/>
          <p:cNvGrpSpPr/>
          <p:nvPr/>
        </p:nvGrpSpPr>
        <p:grpSpPr>
          <a:xfrm>
            <a:off x="4825315" y="5010657"/>
            <a:ext cx="2153508" cy="620712"/>
            <a:chOff x="6940551" y="2343151"/>
            <a:chExt cx="654050" cy="620713"/>
          </a:xfrm>
          <a:solidFill>
            <a:schemeClr val="tx1">
              <a:lumMod val="85000"/>
              <a:lumOff val="15000"/>
            </a:schemeClr>
          </a:solidFill>
        </p:grpSpPr>
        <p:sp>
          <p:nvSpPr>
            <p:cNvPr id="33"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34"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23" name="组合 34"/>
          <p:cNvGrpSpPr/>
          <p:nvPr/>
        </p:nvGrpSpPr>
        <p:grpSpPr>
          <a:xfrm>
            <a:off x="739372" y="5036417"/>
            <a:ext cx="1969155" cy="614362"/>
            <a:chOff x="4594226" y="2330451"/>
            <a:chExt cx="720725" cy="614362"/>
          </a:xfrm>
          <a:solidFill>
            <a:schemeClr val="tx1">
              <a:lumMod val="85000"/>
              <a:lumOff val="15000"/>
            </a:schemeClr>
          </a:solidFill>
        </p:grpSpPr>
        <p:sp>
          <p:nvSpPr>
            <p:cNvPr id="36"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sp>
          <p:nvSpPr>
            <p:cNvPr id="37"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sp>
          <p:nvSpPr>
            <p:cNvPr id="38"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grpSp>
      <p:sp>
        <p:nvSpPr>
          <p:cNvPr id="39" name="Freeform 10"/>
          <p:cNvSpPr>
            <a:spLocks/>
          </p:cNvSpPr>
          <p:nvPr/>
        </p:nvSpPr>
        <p:spPr bwMode="auto">
          <a:xfrm flipH="1">
            <a:off x="2497986" y="4201356"/>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0" name="Freeform 11"/>
          <p:cNvSpPr>
            <a:spLocks/>
          </p:cNvSpPr>
          <p:nvPr/>
        </p:nvSpPr>
        <p:spPr bwMode="auto">
          <a:xfrm flipH="1">
            <a:off x="3767949" y="4178699"/>
            <a:ext cx="6665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1" name="Freeform 12"/>
          <p:cNvSpPr>
            <a:spLocks/>
          </p:cNvSpPr>
          <p:nvPr/>
        </p:nvSpPr>
        <p:spPr bwMode="auto">
          <a:xfrm flipH="1">
            <a:off x="4714162" y="4224375"/>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3" name="矩形 42"/>
          <p:cNvSpPr/>
          <p:nvPr/>
        </p:nvSpPr>
        <p:spPr>
          <a:xfrm>
            <a:off x="2397003" y="3534263"/>
            <a:ext cx="2991926" cy="523192"/>
          </a:xfrm>
          <a:prstGeom prst="rect">
            <a:avLst/>
          </a:prstGeom>
        </p:spPr>
        <p:txBody>
          <a:bodyPr wrap="square" lIns="91412" tIns="45706" rIns="91412" bIns="45706">
            <a:spAutoFit/>
          </a:bodyPr>
          <a:lstStyle/>
          <a:p>
            <a:pPr algn="ctr" defTabSz="1218804"/>
            <a:r>
              <a:rPr lang="zh-CN" altLang="en-US" sz="2800" b="1" dirty="0">
                <a:solidFill>
                  <a:schemeClr val="tx1">
                    <a:lumMod val="85000"/>
                    <a:lumOff val="15000"/>
                  </a:schemeClr>
                </a:solidFill>
                <a:latin typeface="迷你简卡通" panose="03000509000000000000" pitchFamily="65" charset="-122"/>
                <a:ea typeface="迷你简卡通" panose="03000509000000000000" pitchFamily="65" charset="-122"/>
              </a:rPr>
              <a:t>工作能力</a:t>
            </a:r>
          </a:p>
        </p:txBody>
      </p:sp>
      <p:sp>
        <p:nvSpPr>
          <p:cNvPr id="44" name="矩形 43"/>
          <p:cNvSpPr/>
          <p:nvPr/>
        </p:nvSpPr>
        <p:spPr>
          <a:xfrm>
            <a:off x="3137035" y="2137362"/>
            <a:ext cx="1261827" cy="307748"/>
          </a:xfrm>
          <a:prstGeom prst="rect">
            <a:avLst/>
          </a:prstGeom>
        </p:spPr>
        <p:txBody>
          <a:bodyPr wrap="none" lIns="91412" tIns="45706" rIns="91412" bIns="45706">
            <a:spAutoFit/>
          </a:bodyPr>
          <a:lstStyle/>
          <a:p>
            <a:pPr algn="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文字综合能力</a:t>
            </a:r>
          </a:p>
        </p:txBody>
      </p:sp>
      <p:sp>
        <p:nvSpPr>
          <p:cNvPr id="45" name="矩形 44"/>
          <p:cNvSpPr/>
          <p:nvPr/>
        </p:nvSpPr>
        <p:spPr>
          <a:xfrm>
            <a:off x="1058900" y="2165440"/>
            <a:ext cx="1441364" cy="307748"/>
          </a:xfrm>
          <a:prstGeom prst="rect">
            <a:avLst/>
          </a:prstGeom>
        </p:spPr>
        <p:txBody>
          <a:bodyPr wrap="none" lIns="91412" tIns="45706" rIns="91412" bIns="45706">
            <a:spAutoFit/>
          </a:bodyPr>
          <a:lstStyle/>
          <a:p>
            <a:pPr algn="ct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扎实的专业技能</a:t>
            </a:r>
          </a:p>
        </p:txBody>
      </p:sp>
      <p:sp>
        <p:nvSpPr>
          <p:cNvPr id="46" name="矩形 45"/>
          <p:cNvSpPr/>
          <p:nvPr/>
        </p:nvSpPr>
        <p:spPr>
          <a:xfrm>
            <a:off x="5225226" y="2111411"/>
            <a:ext cx="1261827" cy="307748"/>
          </a:xfrm>
          <a:prstGeom prst="rect">
            <a:avLst/>
          </a:prstGeom>
        </p:spPr>
        <p:txBody>
          <a:bodyPr wrap="none" lIns="91412" tIns="45706" rIns="91412" bIns="45706">
            <a:spAutoFit/>
          </a:bodyPr>
          <a:lstStyle/>
          <a:p>
            <a:pPr algn="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组织协调能力</a:t>
            </a:r>
          </a:p>
        </p:txBody>
      </p:sp>
      <p:sp>
        <p:nvSpPr>
          <p:cNvPr id="47" name="矩形 46"/>
          <p:cNvSpPr/>
          <p:nvPr/>
        </p:nvSpPr>
        <p:spPr>
          <a:xfrm>
            <a:off x="3015615" y="5162360"/>
            <a:ext cx="1441365" cy="307748"/>
          </a:xfrm>
          <a:prstGeom prst="rect">
            <a:avLst/>
          </a:prstGeom>
        </p:spPr>
        <p:txBody>
          <a:bodyPr wrap="none" lIns="91412" tIns="45706" rIns="91412" bIns="45706">
            <a:spAutoFit/>
          </a:bodyPr>
          <a:lstStyle/>
          <a:p>
            <a:pPr algn="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较强的自律意识</a:t>
            </a:r>
          </a:p>
        </p:txBody>
      </p:sp>
      <p:sp>
        <p:nvSpPr>
          <p:cNvPr id="48" name="矩形 47"/>
          <p:cNvSpPr/>
          <p:nvPr/>
        </p:nvSpPr>
        <p:spPr>
          <a:xfrm>
            <a:off x="908091" y="5162360"/>
            <a:ext cx="1800436" cy="307748"/>
          </a:xfrm>
          <a:prstGeom prst="rect">
            <a:avLst/>
          </a:prstGeom>
        </p:spPr>
        <p:txBody>
          <a:bodyPr wrap="none" lIns="91412" tIns="45706" rIns="91412" bIns="45706">
            <a:spAutoFit/>
          </a:bodyPr>
          <a:lstStyle/>
          <a:p>
            <a:pP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具有克难奋进的韧劲</a:t>
            </a:r>
          </a:p>
        </p:txBody>
      </p:sp>
      <p:sp>
        <p:nvSpPr>
          <p:cNvPr id="49" name="矩形 48"/>
          <p:cNvSpPr/>
          <p:nvPr/>
        </p:nvSpPr>
        <p:spPr>
          <a:xfrm>
            <a:off x="5001850" y="5162360"/>
            <a:ext cx="1800437" cy="307748"/>
          </a:xfrm>
          <a:prstGeom prst="rect">
            <a:avLst/>
          </a:prstGeom>
        </p:spPr>
        <p:txBody>
          <a:bodyPr wrap="none" lIns="91412" tIns="45706" rIns="91412" bIns="45706">
            <a:spAutoFit/>
          </a:bodyPr>
          <a:lstStyle/>
          <a:p>
            <a:pPr algn="r" defTabSz="1218804"/>
            <a:r>
              <a:rPr lang="zh-CN" altLang="en-US" sz="1400" dirty="0">
                <a:solidFill>
                  <a:schemeClr val="tx1">
                    <a:lumMod val="85000"/>
                    <a:lumOff val="15000"/>
                  </a:schemeClr>
                </a:solidFill>
                <a:latin typeface="迷你简卡通" panose="03000509000000000000" pitchFamily="65" charset="-122"/>
                <a:ea typeface="迷你简卡通" panose="03000509000000000000" pitchFamily="65" charset="-122"/>
              </a:rPr>
              <a:t>较强的文字综合能力</a:t>
            </a:r>
          </a:p>
        </p:txBody>
      </p:sp>
      <p:sp>
        <p:nvSpPr>
          <p:cNvPr id="51" name="矩形 50"/>
          <p:cNvSpPr/>
          <p:nvPr/>
        </p:nvSpPr>
        <p:spPr>
          <a:xfrm>
            <a:off x="7752569" y="2529423"/>
            <a:ext cx="3545083" cy="2973093"/>
          </a:xfrm>
          <a:prstGeom prst="rect">
            <a:avLst/>
          </a:prstGeom>
        </p:spPr>
        <p:txBody>
          <a:bodyPr wrap="square" lIns="91412" tIns="45706" rIns="91412" bIns="45706">
            <a:spAutoFit/>
          </a:bodyPr>
          <a:lstStyle/>
          <a:p>
            <a:pPr defTabSz="1218804">
              <a:lnSpc>
                <a:spcPct val="130000"/>
              </a:lnSpc>
              <a:spcBef>
                <a:spcPct val="0"/>
              </a:spcBef>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         在此录入上述图表的描述说明，在此录入上述图表的综合描述说明。在此录入上述图表的描述说明，在此录入上述图表的综合描述说明。在此录入上述图表的描述说明，在此录入上述图表的综合描述说明。</a:t>
            </a:r>
            <a:endParaRPr lang="en-US" altLang="zh-CN"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endParaRPr>
          </a:p>
          <a:p>
            <a:pPr defTabSz="1218804">
              <a:lnSpc>
                <a:spcPct val="130000"/>
              </a:lnSpc>
              <a:spcBef>
                <a:spcPct val="0"/>
              </a:spcBef>
            </a:pPr>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rPr>
              <a:t>          在此录入上述图表的描述说明，在此录入上述图表的综合描述说明。在此录入上述图表的描述说明，在此录入上述图表的综合描述说明。在此录入上述图表的描述说明，在此录入上述图表的综合描述说明。</a:t>
            </a:r>
          </a:p>
          <a:p>
            <a:pPr defTabSz="1218804">
              <a:lnSpc>
                <a:spcPct val="130000"/>
              </a:lnSpc>
              <a:spcBef>
                <a:spcPct val="0"/>
              </a:spcBef>
            </a:pPr>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endParaRPr>
          </a:p>
          <a:p>
            <a:pPr defTabSz="1218804">
              <a:lnSpc>
                <a:spcPct val="130000"/>
              </a:lnSpc>
              <a:spcBef>
                <a:spcPct val="0"/>
              </a:spcBef>
            </a:pPr>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sym typeface="微软雅黑" pitchFamily="34" charset="-122"/>
            </a:endParaRPr>
          </a:p>
        </p:txBody>
      </p:sp>
      <p:sp>
        <p:nvSpPr>
          <p:cNvPr id="52" name="矩形 51"/>
          <p:cNvSpPr/>
          <p:nvPr/>
        </p:nvSpPr>
        <p:spPr>
          <a:xfrm>
            <a:off x="7752569" y="1999821"/>
            <a:ext cx="2249277" cy="400081"/>
          </a:xfrm>
          <a:prstGeom prst="rect">
            <a:avLst/>
          </a:prstGeom>
        </p:spPr>
        <p:txBody>
          <a:bodyPr wrap="none" lIns="91412" tIns="45706" rIns="91412" bIns="45706">
            <a:spAutoFit/>
          </a:bodyPr>
          <a:lstStyle/>
          <a:p>
            <a:pPr defTabSz="1218804"/>
            <a:r>
              <a:rPr lang="zh-CN" altLang="en-US" sz="2000" b="1" dirty="0">
                <a:solidFill>
                  <a:schemeClr val="tx1">
                    <a:lumMod val="85000"/>
                    <a:lumOff val="15000"/>
                  </a:schemeClr>
                </a:solidFill>
                <a:latin typeface="迷你简卡通" panose="03000509000000000000" pitchFamily="65" charset="-122"/>
                <a:ea typeface="迷你简卡通" panose="03000509000000000000" pitchFamily="65" charset="-122"/>
              </a:rPr>
              <a:t>您对工作能力描述</a:t>
            </a:r>
          </a:p>
        </p:txBody>
      </p:sp>
      <p:sp>
        <p:nvSpPr>
          <p:cNvPr id="57" name="矩形 56"/>
          <p:cNvSpPr/>
          <p:nvPr/>
        </p:nvSpPr>
        <p:spPr>
          <a:xfrm>
            <a:off x="7758923" y="5245936"/>
            <a:ext cx="2688500" cy="338526"/>
          </a:xfrm>
          <a:prstGeom prst="rect">
            <a:avLst/>
          </a:prstGeom>
        </p:spPr>
        <p:txBody>
          <a:bodyPr wrap="none" lIns="91412" tIns="45706" rIns="91412" bIns="45706">
            <a:spAutoFit/>
          </a:bodyPr>
          <a:lstStyle/>
          <a:p>
            <a:pPr defTabSz="1218804"/>
            <a:r>
              <a:rPr lang="zh-CN" altLang="en-US" sz="1600" dirty="0">
                <a:solidFill>
                  <a:schemeClr val="tx1">
                    <a:lumMod val="85000"/>
                    <a:lumOff val="15000"/>
                  </a:schemeClr>
                </a:solidFill>
                <a:latin typeface="迷你简卡通" panose="03000509000000000000" pitchFamily="65" charset="-122"/>
                <a:ea typeface="迷你简卡通" panose="03000509000000000000" pitchFamily="65" charset="-122"/>
              </a:rPr>
              <a:t>工作就得 撸起袖子加油干！</a:t>
            </a:r>
          </a:p>
        </p:txBody>
      </p:sp>
      <p:pic>
        <p:nvPicPr>
          <p:cNvPr id="50" name="图片 49">
            <a:extLst>
              <a:ext uri="{FF2B5EF4-FFF2-40B4-BE49-F238E27FC236}">
                <a16:creationId xmlns:a16="http://schemas.microsoft.com/office/drawing/2014/main" id="{54EBB980-F8FF-4AC4-B7AF-CA00B0498D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53" name="文本框 52">
            <a:extLst>
              <a:ext uri="{FF2B5EF4-FFF2-40B4-BE49-F238E27FC236}">
                <a16:creationId xmlns:a16="http://schemas.microsoft.com/office/drawing/2014/main" id="{FBB8177C-D069-41E8-9223-B6D68C726CED}"/>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教学设计</a:t>
            </a:r>
          </a:p>
        </p:txBody>
      </p:sp>
    </p:spTree>
    <p:extLst>
      <p:ext uri="{BB962C8B-B14F-4D97-AF65-F5344CB8AC3E}">
        <p14:creationId xmlns:p14="http://schemas.microsoft.com/office/powerpoint/2010/main" val="34929060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2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27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3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36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39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42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48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510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54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570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60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63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66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69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720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750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P spid="26" grpId="0" animBg="1"/>
      <p:bldP spid="28" grpId="0" animBg="1"/>
      <p:bldP spid="31" grpId="0" animBg="1"/>
      <p:bldP spid="39" grpId="0" animBg="1"/>
      <p:bldP spid="40" grpId="0" animBg="1"/>
      <p:bldP spid="41" grpId="0" animBg="1"/>
      <p:bldP spid="43" grpId="0"/>
      <p:bldP spid="44" grpId="0"/>
      <p:bldP spid="45" grpId="0"/>
      <p:bldP spid="46" grpId="0"/>
      <p:bldP spid="47" grpId="0"/>
      <p:bldP spid="48" grpId="0"/>
      <p:bldP spid="49" grpId="0"/>
      <p:bldP spid="51" grpId="0"/>
      <p:bldP spid="52"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连接符: 曲线 2"/>
          <p:cNvCxnSpPr>
            <a:cxnSpLocks/>
          </p:cNvCxnSpPr>
          <p:nvPr/>
        </p:nvCxnSpPr>
        <p:spPr>
          <a:xfrm flipV="1">
            <a:off x="6990234" y="1693155"/>
            <a:ext cx="1362825" cy="544547"/>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连接符: 曲线 170"/>
          <p:cNvCxnSpPr>
            <a:cxnSpLocks/>
          </p:cNvCxnSpPr>
          <p:nvPr/>
        </p:nvCxnSpPr>
        <p:spPr>
          <a:xfrm rot="10800000">
            <a:off x="3716560" y="3137498"/>
            <a:ext cx="984459" cy="271727"/>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p:cNvSpPr/>
          <p:nvPr/>
        </p:nvSpPr>
        <p:spPr>
          <a:xfrm>
            <a:off x="8475508" y="1612156"/>
            <a:ext cx="2918655" cy="547560"/>
          </a:xfrm>
          <a:prstGeom prst="rect">
            <a:avLst/>
          </a:prstGeom>
          <a:blipFill>
            <a:blip r:embed="rId3">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CN" altLang="en-US" sz="2400" b="1" dirty="0">
                <a:solidFill>
                  <a:prstClr val="white"/>
                </a:solidFill>
                <a:latin typeface="迷你简卡通" panose="03000509000000000000" pitchFamily="65" charset="-122"/>
                <a:ea typeface="迷你简卡通" panose="03000509000000000000" pitchFamily="65" charset="-122"/>
              </a:rPr>
              <a:t>个人思想方面</a:t>
            </a:r>
          </a:p>
        </p:txBody>
      </p:sp>
      <p:sp>
        <p:nvSpPr>
          <p:cNvPr id="173" name="文本框 172"/>
          <p:cNvSpPr txBox="1"/>
          <p:nvPr/>
        </p:nvSpPr>
        <p:spPr>
          <a:xfrm>
            <a:off x="8475509" y="2220269"/>
            <a:ext cx="2918654" cy="1200329"/>
          </a:xfrm>
          <a:prstGeom prst="rect">
            <a:avLst/>
          </a:prstGeom>
          <a:noFill/>
        </p:spPr>
        <p:txBody>
          <a:bodyPr wrap="square" rtlCol="0">
            <a:spAutoFit/>
          </a:bodyPr>
          <a:lstStyle/>
          <a:p>
            <a:pPr defTabSz="1450940">
              <a:lnSpc>
                <a:spcPct val="150000"/>
              </a:lnSpc>
            </a:pPr>
            <a:r>
              <a:rPr lang="zh-CN" altLang="en-US" sz="1200" kern="0" dirty="0">
                <a:solidFill>
                  <a:schemeClr val="tx1">
                    <a:lumMod val="85000"/>
                    <a:lumOff val="15000"/>
                  </a:schemeClr>
                </a:solidFill>
                <a:latin typeface="迷你简卡通" panose="03000509000000000000" pitchFamily="65" charset="-122"/>
                <a:ea typeface="迷你简卡通" panose="03000509000000000000" pitchFamily="65" charset="-122"/>
              </a:rPr>
              <a:t>添加您的文字说明，请详细说明您的内容，添加适当的文字，一页的文字最好不要超过添加添加您的文字说明请详细说明您的内容</a:t>
            </a:r>
          </a:p>
        </p:txBody>
      </p:sp>
      <p:sp>
        <p:nvSpPr>
          <p:cNvPr id="174" name="矩形 173"/>
          <p:cNvSpPr/>
          <p:nvPr/>
        </p:nvSpPr>
        <p:spPr>
          <a:xfrm>
            <a:off x="641112" y="2876956"/>
            <a:ext cx="2918655" cy="547560"/>
          </a:xfrm>
          <a:prstGeom prst="rect">
            <a:avLst/>
          </a:prstGeom>
          <a:blipFill>
            <a:blip r:embed="rId3">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r>
              <a:rPr lang="zh-CN" altLang="en-US" sz="2400" b="1" dirty="0">
                <a:solidFill>
                  <a:prstClr val="white"/>
                </a:solidFill>
                <a:latin typeface="迷你简卡通" panose="03000509000000000000" pitchFamily="65" charset="-122"/>
                <a:ea typeface="迷你简卡通" panose="03000509000000000000" pitchFamily="65" charset="-122"/>
              </a:rPr>
              <a:t>个人学习方面</a:t>
            </a:r>
          </a:p>
        </p:txBody>
      </p:sp>
      <p:sp>
        <p:nvSpPr>
          <p:cNvPr id="175" name="文本框 174"/>
          <p:cNvSpPr txBox="1"/>
          <p:nvPr/>
        </p:nvSpPr>
        <p:spPr>
          <a:xfrm>
            <a:off x="816375" y="3509832"/>
            <a:ext cx="2743392" cy="1200329"/>
          </a:xfrm>
          <a:prstGeom prst="rect">
            <a:avLst/>
          </a:prstGeom>
          <a:noFill/>
        </p:spPr>
        <p:txBody>
          <a:bodyPr wrap="square" rtlCol="0">
            <a:spAutoFit/>
          </a:bodyPr>
          <a:lstStyle/>
          <a:p>
            <a:pPr algn="r" defTabSz="1450940">
              <a:lnSpc>
                <a:spcPct val="150000"/>
              </a:lnSpc>
            </a:pPr>
            <a:r>
              <a:rPr lang="zh-CN" altLang="en-US" sz="1200" kern="0" dirty="0">
                <a:solidFill>
                  <a:schemeClr val="tx1">
                    <a:lumMod val="85000"/>
                    <a:lumOff val="15000"/>
                  </a:schemeClr>
                </a:solidFill>
                <a:latin typeface="迷你简卡通" panose="03000509000000000000" pitchFamily="65" charset="-122"/>
                <a:ea typeface="迷你简卡通" panose="03000509000000000000" pitchFamily="65" charset="-122"/>
              </a:rPr>
              <a:t>添加您的文字说明，请详细说明您的内容，添加适当的文字，一页的文字最好不要超过添加添加您的文字说明请详细说明您的内容</a:t>
            </a:r>
          </a:p>
        </p:txBody>
      </p:sp>
      <p:sp>
        <p:nvSpPr>
          <p:cNvPr id="182" name="矩形 181"/>
          <p:cNvSpPr/>
          <p:nvPr/>
        </p:nvSpPr>
        <p:spPr>
          <a:xfrm>
            <a:off x="7939698" y="4739925"/>
            <a:ext cx="2918655" cy="547560"/>
          </a:xfrm>
          <a:prstGeom prst="rect">
            <a:avLst/>
          </a:prstGeom>
          <a:blipFill>
            <a:blip r:embed="rId3">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CN" altLang="en-US" sz="2400" b="1" dirty="0">
                <a:solidFill>
                  <a:prstClr val="white"/>
                </a:solidFill>
                <a:latin typeface="迷你简卡通" panose="03000509000000000000" pitchFamily="65" charset="-122"/>
                <a:ea typeface="迷你简卡通" panose="03000509000000000000" pitchFamily="65" charset="-122"/>
              </a:rPr>
              <a:t>个人工作方面</a:t>
            </a:r>
          </a:p>
        </p:txBody>
      </p:sp>
      <p:sp>
        <p:nvSpPr>
          <p:cNvPr id="183" name="文本框 182"/>
          <p:cNvSpPr txBox="1"/>
          <p:nvPr/>
        </p:nvSpPr>
        <p:spPr>
          <a:xfrm>
            <a:off x="7939699" y="5348038"/>
            <a:ext cx="2918654" cy="1200329"/>
          </a:xfrm>
          <a:prstGeom prst="rect">
            <a:avLst/>
          </a:prstGeom>
          <a:noFill/>
        </p:spPr>
        <p:txBody>
          <a:bodyPr wrap="square" rtlCol="0">
            <a:spAutoFit/>
          </a:bodyPr>
          <a:lstStyle/>
          <a:p>
            <a:pPr defTabSz="1450940">
              <a:lnSpc>
                <a:spcPct val="150000"/>
              </a:lnSpc>
            </a:pPr>
            <a:r>
              <a:rPr lang="zh-CN" altLang="en-US" sz="1200" kern="0" dirty="0">
                <a:solidFill>
                  <a:schemeClr val="tx1">
                    <a:lumMod val="85000"/>
                    <a:lumOff val="15000"/>
                  </a:schemeClr>
                </a:solidFill>
                <a:latin typeface="迷你简卡通" panose="03000509000000000000" pitchFamily="65" charset="-122"/>
                <a:ea typeface="迷你简卡通" panose="03000509000000000000" pitchFamily="65" charset="-122"/>
              </a:rPr>
              <a:t>添加您的文字说明，请详细说明您的内容，添加适当的文字，一页的文字最好不要超过添加添加您的文字说明请详细说明您的内容</a:t>
            </a:r>
          </a:p>
        </p:txBody>
      </p:sp>
      <p:cxnSp>
        <p:nvCxnSpPr>
          <p:cNvPr id="184" name="连接符: 曲线 2"/>
          <p:cNvCxnSpPr>
            <a:cxnSpLocks/>
          </p:cNvCxnSpPr>
          <p:nvPr/>
        </p:nvCxnSpPr>
        <p:spPr>
          <a:xfrm>
            <a:off x="6035272" y="3786182"/>
            <a:ext cx="1691160" cy="1539613"/>
          </a:xfrm>
          <a:prstGeom prst="curvedConnector3">
            <a:avLst>
              <a:gd name="adj1" fmla="val 175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4974F83-123D-40B2-AF22-659757157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071" y="264345"/>
            <a:ext cx="5683857" cy="5683857"/>
          </a:xfrm>
          <a:prstGeom prst="rect">
            <a:avLst/>
          </a:prstGeom>
        </p:spPr>
      </p:pic>
      <p:pic>
        <p:nvPicPr>
          <p:cNvPr id="122" name="图片 121">
            <a:extLst>
              <a:ext uri="{FF2B5EF4-FFF2-40B4-BE49-F238E27FC236}">
                <a16:creationId xmlns:a16="http://schemas.microsoft.com/office/drawing/2014/main" id="{342C2606-5D4F-4CF1-9F4F-D85C3E71D8A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123" name="文本框 122">
            <a:extLst>
              <a:ext uri="{FF2B5EF4-FFF2-40B4-BE49-F238E27FC236}">
                <a16:creationId xmlns:a16="http://schemas.microsoft.com/office/drawing/2014/main" id="{97403C4F-D970-40C3-A283-EB1EF4B88491}"/>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6"/>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教学设计</a:t>
            </a:r>
          </a:p>
        </p:txBody>
      </p:sp>
    </p:spTree>
    <p:extLst>
      <p:ext uri="{BB962C8B-B14F-4D97-AF65-F5344CB8AC3E}">
        <p14:creationId xmlns:p14="http://schemas.microsoft.com/office/powerpoint/2010/main" val="5891265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14:presetBounceEnd="3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38000">
                                          <p:cBhvr additive="base">
                                            <p:cTn id="7" dur="75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nodeType="afterEffect" p14:presetBounceEnd="38000">
                                      <p:stCondLst>
                                        <p:cond delay="0"/>
                                      </p:stCondLst>
                                      <p:childTnLst>
                                        <p:set>
                                          <p:cBhvr>
                                            <p:cTn id="11" dur="1" fill="hold">
                                              <p:stCondLst>
                                                <p:cond delay="0"/>
                                              </p:stCondLst>
                                            </p:cTn>
                                            <p:tgtEl>
                                              <p:spTgt spid="171"/>
                                            </p:tgtEl>
                                            <p:attrNameLst>
                                              <p:attrName>style.visibility</p:attrName>
                                            </p:attrNameLst>
                                          </p:cBhvr>
                                          <p:to>
                                            <p:strVal val="visible"/>
                                          </p:to>
                                        </p:set>
                                        <p:anim calcmode="lin" valueType="num" p14:bounceEnd="38000">
                                          <p:cBhvr additive="base">
                                            <p:cTn id="12" dur="750" fill="hold"/>
                                            <p:tgtEl>
                                              <p:spTgt spid="171"/>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17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nodeType="afterEffect" p14:presetBounceEnd="38000">
                                      <p:stCondLst>
                                        <p:cond delay="0"/>
                                      </p:stCondLst>
                                      <p:childTnLst>
                                        <p:set>
                                          <p:cBhvr>
                                            <p:cTn id="16" dur="1" fill="hold">
                                              <p:stCondLst>
                                                <p:cond delay="0"/>
                                              </p:stCondLst>
                                            </p:cTn>
                                            <p:tgtEl>
                                              <p:spTgt spid="184"/>
                                            </p:tgtEl>
                                            <p:attrNameLst>
                                              <p:attrName>style.visibility</p:attrName>
                                            </p:attrNameLst>
                                          </p:cBhvr>
                                          <p:to>
                                            <p:strVal val="visible"/>
                                          </p:to>
                                        </p:set>
                                        <p:anim calcmode="lin" valueType="num" p14:bounceEnd="38000">
                                          <p:cBhvr additive="base">
                                            <p:cTn id="17" dur="750" fill="hold"/>
                                            <p:tgtEl>
                                              <p:spTgt spid="184"/>
                                            </p:tgtEl>
                                            <p:attrNameLst>
                                              <p:attrName>ppt_x</p:attrName>
                                            </p:attrNameLst>
                                          </p:cBhvr>
                                          <p:tavLst>
                                            <p:tav tm="0">
                                              <p:val>
                                                <p:strVal val="#ppt_x"/>
                                              </p:val>
                                            </p:tav>
                                            <p:tav tm="100000">
                                              <p:val>
                                                <p:strVal val="#ppt_x"/>
                                              </p:val>
                                            </p:tav>
                                          </p:tavLst>
                                        </p:anim>
                                        <p:anim calcmode="lin" valueType="num" p14:bounceEnd="38000">
                                          <p:cBhvr additive="base">
                                            <p:cTn id="18" dur="750" fill="hold"/>
                                            <p:tgtEl>
                                              <p:spTgt spid="184"/>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14:presetBounceEnd="38000">
                                      <p:stCondLst>
                                        <p:cond delay="0"/>
                                      </p:stCondLst>
                                      <p:childTnLst>
                                        <p:set>
                                          <p:cBhvr>
                                            <p:cTn id="21" dur="1" fill="hold">
                                              <p:stCondLst>
                                                <p:cond delay="0"/>
                                              </p:stCondLst>
                                            </p:cTn>
                                            <p:tgtEl>
                                              <p:spTgt spid="172"/>
                                            </p:tgtEl>
                                            <p:attrNameLst>
                                              <p:attrName>style.visibility</p:attrName>
                                            </p:attrNameLst>
                                          </p:cBhvr>
                                          <p:to>
                                            <p:strVal val="visible"/>
                                          </p:to>
                                        </p:set>
                                        <p:anim calcmode="lin" valueType="num" p14:bounceEnd="38000">
                                          <p:cBhvr additive="base">
                                            <p:cTn id="22" dur="750" fill="hold"/>
                                            <p:tgtEl>
                                              <p:spTgt spid="172"/>
                                            </p:tgtEl>
                                            <p:attrNameLst>
                                              <p:attrName>ppt_x</p:attrName>
                                            </p:attrNameLst>
                                          </p:cBhvr>
                                          <p:tavLst>
                                            <p:tav tm="0">
                                              <p:val>
                                                <p:strVal val="#ppt_x"/>
                                              </p:val>
                                            </p:tav>
                                            <p:tav tm="100000">
                                              <p:val>
                                                <p:strVal val="#ppt_x"/>
                                              </p:val>
                                            </p:tav>
                                          </p:tavLst>
                                        </p:anim>
                                        <p:anim calcmode="lin" valueType="num" p14:bounceEnd="38000">
                                          <p:cBhvr additive="base">
                                            <p:cTn id="23" dur="750" fill="hold"/>
                                            <p:tgtEl>
                                              <p:spTgt spid="172"/>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spd="50000" accel="50000" fill="hold" grpId="0" nodeType="afterEffect" p14:presetBounceEnd="38000">
                                      <p:stCondLst>
                                        <p:cond delay="0"/>
                                      </p:stCondLst>
                                      <p:childTnLst>
                                        <p:set>
                                          <p:cBhvr>
                                            <p:cTn id="26" dur="1" fill="hold">
                                              <p:stCondLst>
                                                <p:cond delay="0"/>
                                              </p:stCondLst>
                                            </p:cTn>
                                            <p:tgtEl>
                                              <p:spTgt spid="173"/>
                                            </p:tgtEl>
                                            <p:attrNameLst>
                                              <p:attrName>style.visibility</p:attrName>
                                            </p:attrNameLst>
                                          </p:cBhvr>
                                          <p:to>
                                            <p:strVal val="visible"/>
                                          </p:to>
                                        </p:set>
                                        <p:anim calcmode="lin" valueType="num" p14:bounceEnd="38000">
                                          <p:cBhvr additive="base">
                                            <p:cTn id="27" dur="750" fill="hold"/>
                                            <p:tgtEl>
                                              <p:spTgt spid="173"/>
                                            </p:tgtEl>
                                            <p:attrNameLst>
                                              <p:attrName>ppt_x</p:attrName>
                                            </p:attrNameLst>
                                          </p:cBhvr>
                                          <p:tavLst>
                                            <p:tav tm="0">
                                              <p:val>
                                                <p:strVal val="#ppt_x"/>
                                              </p:val>
                                            </p:tav>
                                            <p:tav tm="100000">
                                              <p:val>
                                                <p:strVal val="#ppt_x"/>
                                              </p:val>
                                            </p:tav>
                                          </p:tavLst>
                                        </p:anim>
                                        <p:anim calcmode="lin" valueType="num" p14:bounceEnd="38000">
                                          <p:cBhvr additive="base">
                                            <p:cTn id="28" dur="750" fill="hold"/>
                                            <p:tgtEl>
                                              <p:spTgt spid="173"/>
                                            </p:tgtEl>
                                            <p:attrNameLst>
                                              <p:attrName>ppt_y</p:attrName>
                                            </p:attrNameLst>
                                          </p:cBhvr>
                                          <p:tavLst>
                                            <p:tav tm="0">
                                              <p:val>
                                                <p:strVal val="1+#ppt_h/2"/>
                                              </p:val>
                                            </p:tav>
                                            <p:tav tm="100000">
                                              <p:val>
                                                <p:strVal val="#ppt_y"/>
                                              </p:val>
                                            </p:tav>
                                          </p:tavLst>
                                        </p:anim>
                                      </p:childTnLst>
                                    </p:cTn>
                                  </p:par>
                                </p:childTnLst>
                              </p:cTn>
                            </p:par>
                            <p:par>
                              <p:cTn id="29" fill="hold">
                                <p:stCondLst>
                                  <p:cond delay="3750"/>
                                </p:stCondLst>
                                <p:childTnLst>
                                  <p:par>
                                    <p:cTn id="30" presetID="2" presetClass="entr" presetSubtype="4" spd="50000" accel="50000" fill="hold" grpId="0" nodeType="afterEffect" p14:presetBounceEnd="38000">
                                      <p:stCondLst>
                                        <p:cond delay="0"/>
                                      </p:stCondLst>
                                      <p:childTnLst>
                                        <p:set>
                                          <p:cBhvr>
                                            <p:cTn id="31" dur="1" fill="hold">
                                              <p:stCondLst>
                                                <p:cond delay="0"/>
                                              </p:stCondLst>
                                            </p:cTn>
                                            <p:tgtEl>
                                              <p:spTgt spid="174"/>
                                            </p:tgtEl>
                                            <p:attrNameLst>
                                              <p:attrName>style.visibility</p:attrName>
                                            </p:attrNameLst>
                                          </p:cBhvr>
                                          <p:to>
                                            <p:strVal val="visible"/>
                                          </p:to>
                                        </p:set>
                                        <p:anim calcmode="lin" valueType="num" p14:bounceEnd="38000">
                                          <p:cBhvr additive="base">
                                            <p:cTn id="32" dur="750" fill="hold"/>
                                            <p:tgtEl>
                                              <p:spTgt spid="174"/>
                                            </p:tgtEl>
                                            <p:attrNameLst>
                                              <p:attrName>ppt_x</p:attrName>
                                            </p:attrNameLst>
                                          </p:cBhvr>
                                          <p:tavLst>
                                            <p:tav tm="0">
                                              <p:val>
                                                <p:strVal val="#ppt_x"/>
                                              </p:val>
                                            </p:tav>
                                            <p:tav tm="100000">
                                              <p:val>
                                                <p:strVal val="#ppt_x"/>
                                              </p:val>
                                            </p:tav>
                                          </p:tavLst>
                                        </p:anim>
                                        <p:anim calcmode="lin" valueType="num" p14:bounceEnd="38000">
                                          <p:cBhvr additive="base">
                                            <p:cTn id="33" dur="750" fill="hold"/>
                                            <p:tgtEl>
                                              <p:spTgt spid="174"/>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 presetClass="entr" presetSubtype="4" spd="50000" accel="50000" fill="hold" grpId="0" nodeType="afterEffect" p14:presetBounceEnd="38000">
                                      <p:stCondLst>
                                        <p:cond delay="0"/>
                                      </p:stCondLst>
                                      <p:childTnLst>
                                        <p:set>
                                          <p:cBhvr>
                                            <p:cTn id="36" dur="1" fill="hold">
                                              <p:stCondLst>
                                                <p:cond delay="0"/>
                                              </p:stCondLst>
                                            </p:cTn>
                                            <p:tgtEl>
                                              <p:spTgt spid="175"/>
                                            </p:tgtEl>
                                            <p:attrNameLst>
                                              <p:attrName>style.visibility</p:attrName>
                                            </p:attrNameLst>
                                          </p:cBhvr>
                                          <p:to>
                                            <p:strVal val="visible"/>
                                          </p:to>
                                        </p:set>
                                        <p:anim calcmode="lin" valueType="num" p14:bounceEnd="38000">
                                          <p:cBhvr additive="base">
                                            <p:cTn id="37" dur="750" fill="hold"/>
                                            <p:tgtEl>
                                              <p:spTgt spid="175"/>
                                            </p:tgtEl>
                                            <p:attrNameLst>
                                              <p:attrName>ppt_x</p:attrName>
                                            </p:attrNameLst>
                                          </p:cBhvr>
                                          <p:tavLst>
                                            <p:tav tm="0">
                                              <p:val>
                                                <p:strVal val="#ppt_x"/>
                                              </p:val>
                                            </p:tav>
                                            <p:tav tm="100000">
                                              <p:val>
                                                <p:strVal val="#ppt_x"/>
                                              </p:val>
                                            </p:tav>
                                          </p:tavLst>
                                        </p:anim>
                                        <p:anim calcmode="lin" valueType="num" p14:bounceEnd="38000">
                                          <p:cBhvr additive="base">
                                            <p:cTn id="38" dur="750" fill="hold"/>
                                            <p:tgtEl>
                                              <p:spTgt spid="175"/>
                                            </p:tgtEl>
                                            <p:attrNameLst>
                                              <p:attrName>ppt_y</p:attrName>
                                            </p:attrNameLst>
                                          </p:cBhvr>
                                          <p:tavLst>
                                            <p:tav tm="0">
                                              <p:val>
                                                <p:strVal val="1+#ppt_h/2"/>
                                              </p:val>
                                            </p:tav>
                                            <p:tav tm="100000">
                                              <p:val>
                                                <p:strVal val="#ppt_y"/>
                                              </p:val>
                                            </p:tav>
                                          </p:tavLst>
                                        </p:anim>
                                      </p:childTnLst>
                                    </p:cTn>
                                  </p:par>
                                </p:childTnLst>
                              </p:cTn>
                            </p:par>
                            <p:par>
                              <p:cTn id="39" fill="hold">
                                <p:stCondLst>
                                  <p:cond delay="5250"/>
                                </p:stCondLst>
                                <p:childTnLst>
                                  <p:par>
                                    <p:cTn id="40" presetID="2" presetClass="entr" presetSubtype="4" spd="50000" accel="50000" fill="hold" grpId="0" nodeType="afterEffect" p14:presetBounceEnd="38000">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14:bounceEnd="38000">
                                          <p:cBhvr additive="base">
                                            <p:cTn id="42" dur="750" fill="hold"/>
                                            <p:tgtEl>
                                              <p:spTgt spid="182"/>
                                            </p:tgtEl>
                                            <p:attrNameLst>
                                              <p:attrName>ppt_x</p:attrName>
                                            </p:attrNameLst>
                                          </p:cBhvr>
                                          <p:tavLst>
                                            <p:tav tm="0">
                                              <p:val>
                                                <p:strVal val="#ppt_x"/>
                                              </p:val>
                                            </p:tav>
                                            <p:tav tm="100000">
                                              <p:val>
                                                <p:strVal val="#ppt_x"/>
                                              </p:val>
                                            </p:tav>
                                          </p:tavLst>
                                        </p:anim>
                                        <p:anim calcmode="lin" valueType="num" p14:bounceEnd="38000">
                                          <p:cBhvr additive="base">
                                            <p:cTn id="43" dur="750" fill="hold"/>
                                            <p:tgtEl>
                                              <p:spTgt spid="182"/>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2" presetClass="entr" presetSubtype="4" spd="50000" accel="50000" fill="hold" grpId="0" nodeType="afterEffect" p14:presetBounceEnd="38000">
                                      <p:stCondLst>
                                        <p:cond delay="0"/>
                                      </p:stCondLst>
                                      <p:childTnLst>
                                        <p:set>
                                          <p:cBhvr>
                                            <p:cTn id="46" dur="1" fill="hold">
                                              <p:stCondLst>
                                                <p:cond delay="0"/>
                                              </p:stCondLst>
                                            </p:cTn>
                                            <p:tgtEl>
                                              <p:spTgt spid="183"/>
                                            </p:tgtEl>
                                            <p:attrNameLst>
                                              <p:attrName>style.visibility</p:attrName>
                                            </p:attrNameLst>
                                          </p:cBhvr>
                                          <p:to>
                                            <p:strVal val="visible"/>
                                          </p:to>
                                        </p:set>
                                        <p:anim calcmode="lin" valueType="num" p14:bounceEnd="38000">
                                          <p:cBhvr additive="base">
                                            <p:cTn id="47" dur="750" fill="hold"/>
                                            <p:tgtEl>
                                              <p:spTgt spid="183"/>
                                            </p:tgtEl>
                                            <p:attrNameLst>
                                              <p:attrName>ppt_x</p:attrName>
                                            </p:attrNameLst>
                                          </p:cBhvr>
                                          <p:tavLst>
                                            <p:tav tm="0">
                                              <p:val>
                                                <p:strVal val="#ppt_x"/>
                                              </p:val>
                                            </p:tav>
                                            <p:tav tm="100000">
                                              <p:val>
                                                <p:strVal val="#ppt_x"/>
                                              </p:val>
                                            </p:tav>
                                          </p:tavLst>
                                        </p:anim>
                                        <p:anim calcmode="lin" valueType="num" p14:bounceEnd="38000">
                                          <p:cBhvr additive="base">
                                            <p:cTn id="48" dur="75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p:bldP spid="174" grpId="0" animBg="1"/>
          <p:bldP spid="175" grpId="0"/>
          <p:bldP spid="182" grpId="0" animBg="1"/>
          <p:bldP spid="1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spd="50000" accel="5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fill="hold"/>
                                            <p:tgtEl>
                                              <p:spTgt spid="3"/>
                                            </p:tgtEl>
                                            <p:attrNameLst>
                                              <p:attrName>ppt_x</p:attrName>
                                            </p:attrNameLst>
                                          </p:cBhvr>
                                          <p:tavLst>
                                            <p:tav tm="0">
                                              <p:val>
                                                <p:strVal val="#ppt_x"/>
                                              </p:val>
                                            </p:tav>
                                            <p:tav tm="100000">
                                              <p:val>
                                                <p:strVal val="#ppt_x"/>
                                              </p:val>
                                            </p:tav>
                                          </p:tavLst>
                                        </p:anim>
                                        <p:anim calcmode="lin" valueType="num">
                                          <p:cBhvr additive="base">
                                            <p:cTn id="14" dur="75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250"/>
                                </p:stCondLst>
                                <p:childTnLst>
                                  <p:par>
                                    <p:cTn id="16" presetID="2" presetClass="entr" presetSubtype="4" spd="50000" accel="50000" fill="hold" nodeType="afterEffect">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cBhvr additive="base">
                                            <p:cTn id="18" dur="750" fill="hold"/>
                                            <p:tgtEl>
                                              <p:spTgt spid="171"/>
                                            </p:tgtEl>
                                            <p:attrNameLst>
                                              <p:attrName>ppt_x</p:attrName>
                                            </p:attrNameLst>
                                          </p:cBhvr>
                                          <p:tavLst>
                                            <p:tav tm="0">
                                              <p:val>
                                                <p:strVal val="#ppt_x"/>
                                              </p:val>
                                            </p:tav>
                                            <p:tav tm="100000">
                                              <p:val>
                                                <p:strVal val="#ppt_x"/>
                                              </p:val>
                                            </p:tav>
                                          </p:tavLst>
                                        </p:anim>
                                        <p:anim calcmode="lin" valueType="num">
                                          <p:cBhvr additive="base">
                                            <p:cTn id="19" dur="750" fill="hold"/>
                                            <p:tgtEl>
                                              <p:spTgt spid="171"/>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spd="50000" accel="50000" fill="hold" nodeType="afterEffect">
                                      <p:stCondLst>
                                        <p:cond delay="0"/>
                                      </p:stCondLst>
                                      <p:childTnLst>
                                        <p:set>
                                          <p:cBhvr>
                                            <p:cTn id="22" dur="1" fill="hold">
                                              <p:stCondLst>
                                                <p:cond delay="0"/>
                                              </p:stCondLst>
                                            </p:cTn>
                                            <p:tgtEl>
                                              <p:spTgt spid="184"/>
                                            </p:tgtEl>
                                            <p:attrNameLst>
                                              <p:attrName>style.visibility</p:attrName>
                                            </p:attrNameLst>
                                          </p:cBhvr>
                                          <p:to>
                                            <p:strVal val="visible"/>
                                          </p:to>
                                        </p:set>
                                        <p:anim calcmode="lin" valueType="num">
                                          <p:cBhvr additive="base">
                                            <p:cTn id="23" dur="750" fill="hold"/>
                                            <p:tgtEl>
                                              <p:spTgt spid="184"/>
                                            </p:tgtEl>
                                            <p:attrNameLst>
                                              <p:attrName>ppt_x</p:attrName>
                                            </p:attrNameLst>
                                          </p:cBhvr>
                                          <p:tavLst>
                                            <p:tav tm="0">
                                              <p:val>
                                                <p:strVal val="#ppt_x"/>
                                              </p:val>
                                            </p:tav>
                                            <p:tav tm="100000">
                                              <p:val>
                                                <p:strVal val="#ppt_x"/>
                                              </p:val>
                                            </p:tav>
                                          </p:tavLst>
                                        </p:anim>
                                        <p:anim calcmode="lin" valueType="num">
                                          <p:cBhvr additive="base">
                                            <p:cTn id="24" dur="750" fill="hold"/>
                                            <p:tgtEl>
                                              <p:spTgt spid="184"/>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spd="50000" accel="50000" fill="hold" grpId="0" nodeType="afterEffect">
                                      <p:stCondLst>
                                        <p:cond delay="0"/>
                                      </p:stCondLst>
                                      <p:childTnLst>
                                        <p:set>
                                          <p:cBhvr>
                                            <p:cTn id="27" dur="1" fill="hold">
                                              <p:stCondLst>
                                                <p:cond delay="0"/>
                                              </p:stCondLst>
                                            </p:cTn>
                                            <p:tgtEl>
                                              <p:spTgt spid="172"/>
                                            </p:tgtEl>
                                            <p:attrNameLst>
                                              <p:attrName>style.visibility</p:attrName>
                                            </p:attrNameLst>
                                          </p:cBhvr>
                                          <p:to>
                                            <p:strVal val="visible"/>
                                          </p:to>
                                        </p:set>
                                        <p:anim calcmode="lin" valueType="num">
                                          <p:cBhvr additive="base">
                                            <p:cTn id="28" dur="750" fill="hold"/>
                                            <p:tgtEl>
                                              <p:spTgt spid="172"/>
                                            </p:tgtEl>
                                            <p:attrNameLst>
                                              <p:attrName>ppt_x</p:attrName>
                                            </p:attrNameLst>
                                          </p:cBhvr>
                                          <p:tavLst>
                                            <p:tav tm="0">
                                              <p:val>
                                                <p:strVal val="#ppt_x"/>
                                              </p:val>
                                            </p:tav>
                                            <p:tav tm="100000">
                                              <p:val>
                                                <p:strVal val="#ppt_x"/>
                                              </p:val>
                                            </p:tav>
                                          </p:tavLst>
                                        </p:anim>
                                        <p:anim calcmode="lin" valueType="num">
                                          <p:cBhvr additive="base">
                                            <p:cTn id="29" dur="750" fill="hold"/>
                                            <p:tgtEl>
                                              <p:spTgt spid="172"/>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 presetClass="entr" presetSubtype="4" spd="50000" accel="50000" fill="hold" grpId="0" nodeType="afterEffect">
                                      <p:stCondLst>
                                        <p:cond delay="0"/>
                                      </p:stCondLst>
                                      <p:childTnLst>
                                        <p:set>
                                          <p:cBhvr>
                                            <p:cTn id="32" dur="1" fill="hold">
                                              <p:stCondLst>
                                                <p:cond delay="0"/>
                                              </p:stCondLst>
                                            </p:cTn>
                                            <p:tgtEl>
                                              <p:spTgt spid="173"/>
                                            </p:tgtEl>
                                            <p:attrNameLst>
                                              <p:attrName>style.visibility</p:attrName>
                                            </p:attrNameLst>
                                          </p:cBhvr>
                                          <p:to>
                                            <p:strVal val="visible"/>
                                          </p:to>
                                        </p:set>
                                        <p:anim calcmode="lin" valueType="num">
                                          <p:cBhvr additive="base">
                                            <p:cTn id="33" dur="750" fill="hold"/>
                                            <p:tgtEl>
                                              <p:spTgt spid="173"/>
                                            </p:tgtEl>
                                            <p:attrNameLst>
                                              <p:attrName>ppt_x</p:attrName>
                                            </p:attrNameLst>
                                          </p:cBhvr>
                                          <p:tavLst>
                                            <p:tav tm="0">
                                              <p:val>
                                                <p:strVal val="#ppt_x"/>
                                              </p:val>
                                            </p:tav>
                                            <p:tav tm="100000">
                                              <p:val>
                                                <p:strVal val="#ppt_x"/>
                                              </p:val>
                                            </p:tav>
                                          </p:tavLst>
                                        </p:anim>
                                        <p:anim calcmode="lin" valueType="num">
                                          <p:cBhvr additive="base">
                                            <p:cTn id="34" dur="750" fill="hold"/>
                                            <p:tgtEl>
                                              <p:spTgt spid="173"/>
                                            </p:tgtEl>
                                            <p:attrNameLst>
                                              <p:attrName>ppt_y</p:attrName>
                                            </p:attrNameLst>
                                          </p:cBhvr>
                                          <p:tavLst>
                                            <p:tav tm="0">
                                              <p:val>
                                                <p:strVal val="1+#ppt_h/2"/>
                                              </p:val>
                                            </p:tav>
                                            <p:tav tm="100000">
                                              <p:val>
                                                <p:strVal val="#ppt_y"/>
                                              </p:val>
                                            </p:tav>
                                          </p:tavLst>
                                        </p:anim>
                                      </p:childTnLst>
                                    </p:cTn>
                                  </p:par>
                                </p:childTnLst>
                              </p:cTn>
                            </p:par>
                            <p:par>
                              <p:cTn id="35" fill="hold">
                                <p:stCondLst>
                                  <p:cond delay="4250"/>
                                </p:stCondLst>
                                <p:childTnLst>
                                  <p:par>
                                    <p:cTn id="36" presetID="2" presetClass="entr" presetSubtype="4" spd="50000" accel="50000" fill="hold" grpId="0" nodeType="afterEffect">
                                      <p:stCondLst>
                                        <p:cond delay="0"/>
                                      </p:stCondLst>
                                      <p:childTnLst>
                                        <p:set>
                                          <p:cBhvr>
                                            <p:cTn id="37" dur="1" fill="hold">
                                              <p:stCondLst>
                                                <p:cond delay="0"/>
                                              </p:stCondLst>
                                            </p:cTn>
                                            <p:tgtEl>
                                              <p:spTgt spid="174"/>
                                            </p:tgtEl>
                                            <p:attrNameLst>
                                              <p:attrName>style.visibility</p:attrName>
                                            </p:attrNameLst>
                                          </p:cBhvr>
                                          <p:to>
                                            <p:strVal val="visible"/>
                                          </p:to>
                                        </p:set>
                                        <p:anim calcmode="lin" valueType="num">
                                          <p:cBhvr additive="base">
                                            <p:cTn id="38" dur="750" fill="hold"/>
                                            <p:tgtEl>
                                              <p:spTgt spid="174"/>
                                            </p:tgtEl>
                                            <p:attrNameLst>
                                              <p:attrName>ppt_x</p:attrName>
                                            </p:attrNameLst>
                                          </p:cBhvr>
                                          <p:tavLst>
                                            <p:tav tm="0">
                                              <p:val>
                                                <p:strVal val="#ppt_x"/>
                                              </p:val>
                                            </p:tav>
                                            <p:tav tm="100000">
                                              <p:val>
                                                <p:strVal val="#ppt_x"/>
                                              </p:val>
                                            </p:tav>
                                          </p:tavLst>
                                        </p:anim>
                                        <p:anim calcmode="lin" valueType="num">
                                          <p:cBhvr additive="base">
                                            <p:cTn id="39" dur="750" fill="hold"/>
                                            <p:tgtEl>
                                              <p:spTgt spid="174"/>
                                            </p:tgtEl>
                                            <p:attrNameLst>
                                              <p:attrName>ppt_y</p:attrName>
                                            </p:attrNameLst>
                                          </p:cBhvr>
                                          <p:tavLst>
                                            <p:tav tm="0">
                                              <p:val>
                                                <p:strVal val="1+#ppt_h/2"/>
                                              </p:val>
                                            </p:tav>
                                            <p:tav tm="100000">
                                              <p:val>
                                                <p:strVal val="#ppt_y"/>
                                              </p:val>
                                            </p:tav>
                                          </p:tavLst>
                                        </p:anim>
                                      </p:childTnLst>
                                    </p:cTn>
                                  </p:par>
                                </p:childTnLst>
                              </p:cTn>
                            </p:par>
                            <p:par>
                              <p:cTn id="40" fill="hold">
                                <p:stCondLst>
                                  <p:cond delay="5000"/>
                                </p:stCondLst>
                                <p:childTnLst>
                                  <p:par>
                                    <p:cTn id="41" presetID="2" presetClass="entr" presetSubtype="4" spd="50000" accel="50000" fill="hold" grpId="0" nodeType="afterEffect">
                                      <p:stCondLst>
                                        <p:cond delay="0"/>
                                      </p:stCondLst>
                                      <p:childTnLst>
                                        <p:set>
                                          <p:cBhvr>
                                            <p:cTn id="42" dur="1" fill="hold">
                                              <p:stCondLst>
                                                <p:cond delay="0"/>
                                              </p:stCondLst>
                                            </p:cTn>
                                            <p:tgtEl>
                                              <p:spTgt spid="175"/>
                                            </p:tgtEl>
                                            <p:attrNameLst>
                                              <p:attrName>style.visibility</p:attrName>
                                            </p:attrNameLst>
                                          </p:cBhvr>
                                          <p:to>
                                            <p:strVal val="visible"/>
                                          </p:to>
                                        </p:set>
                                        <p:anim calcmode="lin" valueType="num">
                                          <p:cBhvr additive="base">
                                            <p:cTn id="43" dur="750" fill="hold"/>
                                            <p:tgtEl>
                                              <p:spTgt spid="175"/>
                                            </p:tgtEl>
                                            <p:attrNameLst>
                                              <p:attrName>ppt_x</p:attrName>
                                            </p:attrNameLst>
                                          </p:cBhvr>
                                          <p:tavLst>
                                            <p:tav tm="0">
                                              <p:val>
                                                <p:strVal val="#ppt_x"/>
                                              </p:val>
                                            </p:tav>
                                            <p:tav tm="100000">
                                              <p:val>
                                                <p:strVal val="#ppt_x"/>
                                              </p:val>
                                            </p:tav>
                                          </p:tavLst>
                                        </p:anim>
                                        <p:anim calcmode="lin" valueType="num">
                                          <p:cBhvr additive="base">
                                            <p:cTn id="44" dur="750" fill="hold"/>
                                            <p:tgtEl>
                                              <p:spTgt spid="175"/>
                                            </p:tgtEl>
                                            <p:attrNameLst>
                                              <p:attrName>ppt_y</p:attrName>
                                            </p:attrNameLst>
                                          </p:cBhvr>
                                          <p:tavLst>
                                            <p:tav tm="0">
                                              <p:val>
                                                <p:strVal val="1+#ppt_h/2"/>
                                              </p:val>
                                            </p:tav>
                                            <p:tav tm="100000">
                                              <p:val>
                                                <p:strVal val="#ppt_y"/>
                                              </p:val>
                                            </p:tav>
                                          </p:tavLst>
                                        </p:anim>
                                      </p:childTnLst>
                                    </p:cTn>
                                  </p:par>
                                </p:childTnLst>
                              </p:cTn>
                            </p:par>
                            <p:par>
                              <p:cTn id="45" fill="hold">
                                <p:stCondLst>
                                  <p:cond delay="5750"/>
                                </p:stCondLst>
                                <p:childTnLst>
                                  <p:par>
                                    <p:cTn id="46" presetID="2" presetClass="entr" presetSubtype="4" spd="50000" accel="50000" fill="hold" grpId="0" nodeType="afterEffect">
                                      <p:stCondLst>
                                        <p:cond delay="0"/>
                                      </p:stCondLst>
                                      <p:childTnLst>
                                        <p:set>
                                          <p:cBhvr>
                                            <p:cTn id="47" dur="1" fill="hold">
                                              <p:stCondLst>
                                                <p:cond delay="0"/>
                                              </p:stCondLst>
                                            </p:cTn>
                                            <p:tgtEl>
                                              <p:spTgt spid="182"/>
                                            </p:tgtEl>
                                            <p:attrNameLst>
                                              <p:attrName>style.visibility</p:attrName>
                                            </p:attrNameLst>
                                          </p:cBhvr>
                                          <p:to>
                                            <p:strVal val="visible"/>
                                          </p:to>
                                        </p:set>
                                        <p:anim calcmode="lin" valueType="num">
                                          <p:cBhvr additive="base">
                                            <p:cTn id="48" dur="750" fill="hold"/>
                                            <p:tgtEl>
                                              <p:spTgt spid="182"/>
                                            </p:tgtEl>
                                            <p:attrNameLst>
                                              <p:attrName>ppt_x</p:attrName>
                                            </p:attrNameLst>
                                          </p:cBhvr>
                                          <p:tavLst>
                                            <p:tav tm="0">
                                              <p:val>
                                                <p:strVal val="#ppt_x"/>
                                              </p:val>
                                            </p:tav>
                                            <p:tav tm="100000">
                                              <p:val>
                                                <p:strVal val="#ppt_x"/>
                                              </p:val>
                                            </p:tav>
                                          </p:tavLst>
                                        </p:anim>
                                        <p:anim calcmode="lin" valueType="num">
                                          <p:cBhvr additive="base">
                                            <p:cTn id="49" dur="750" fill="hold"/>
                                            <p:tgtEl>
                                              <p:spTgt spid="182"/>
                                            </p:tgtEl>
                                            <p:attrNameLst>
                                              <p:attrName>ppt_y</p:attrName>
                                            </p:attrNameLst>
                                          </p:cBhvr>
                                          <p:tavLst>
                                            <p:tav tm="0">
                                              <p:val>
                                                <p:strVal val="1+#ppt_h/2"/>
                                              </p:val>
                                            </p:tav>
                                            <p:tav tm="100000">
                                              <p:val>
                                                <p:strVal val="#ppt_y"/>
                                              </p:val>
                                            </p:tav>
                                          </p:tavLst>
                                        </p:anim>
                                      </p:childTnLst>
                                    </p:cTn>
                                  </p:par>
                                </p:childTnLst>
                              </p:cTn>
                            </p:par>
                            <p:par>
                              <p:cTn id="50" fill="hold">
                                <p:stCondLst>
                                  <p:cond delay="6500"/>
                                </p:stCondLst>
                                <p:childTnLst>
                                  <p:par>
                                    <p:cTn id="51" presetID="2" presetClass="entr" presetSubtype="4" spd="50000" accel="50000" fill="hold" grpId="0" nodeType="afterEffect">
                                      <p:stCondLst>
                                        <p:cond delay="0"/>
                                      </p:stCondLst>
                                      <p:childTnLst>
                                        <p:set>
                                          <p:cBhvr>
                                            <p:cTn id="52" dur="1" fill="hold">
                                              <p:stCondLst>
                                                <p:cond delay="0"/>
                                              </p:stCondLst>
                                            </p:cTn>
                                            <p:tgtEl>
                                              <p:spTgt spid="183"/>
                                            </p:tgtEl>
                                            <p:attrNameLst>
                                              <p:attrName>style.visibility</p:attrName>
                                            </p:attrNameLst>
                                          </p:cBhvr>
                                          <p:to>
                                            <p:strVal val="visible"/>
                                          </p:to>
                                        </p:set>
                                        <p:anim calcmode="lin" valueType="num">
                                          <p:cBhvr additive="base">
                                            <p:cTn id="53" dur="750" fill="hold"/>
                                            <p:tgtEl>
                                              <p:spTgt spid="183"/>
                                            </p:tgtEl>
                                            <p:attrNameLst>
                                              <p:attrName>ppt_x</p:attrName>
                                            </p:attrNameLst>
                                          </p:cBhvr>
                                          <p:tavLst>
                                            <p:tav tm="0">
                                              <p:val>
                                                <p:strVal val="#ppt_x"/>
                                              </p:val>
                                            </p:tav>
                                            <p:tav tm="100000">
                                              <p:val>
                                                <p:strVal val="#ppt_x"/>
                                              </p:val>
                                            </p:tav>
                                          </p:tavLst>
                                        </p:anim>
                                        <p:anim calcmode="lin" valueType="num">
                                          <p:cBhvr additive="base">
                                            <p:cTn id="54" dur="75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p:bldP spid="174" grpId="0" animBg="1"/>
          <p:bldP spid="175" grpId="0"/>
          <p:bldP spid="182" grpId="0" animBg="1"/>
          <p:bldP spid="18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C75EA0-E7D8-4914-BDC3-8793E4E3F8F2}"/>
              </a:ext>
            </a:extLst>
          </p:cNvPr>
          <p:cNvSpPr txBox="1"/>
          <p:nvPr/>
        </p:nvSpPr>
        <p:spPr>
          <a:xfrm>
            <a:off x="2657608" y="1929162"/>
            <a:ext cx="3289864" cy="584775"/>
          </a:xfrm>
          <a:prstGeom prst="rect">
            <a:avLst/>
          </a:prstGeom>
          <a:noFill/>
        </p:spPr>
        <p:txBody>
          <a:bodyPr wrap="square" rtlCol="0">
            <a:spAutoFit/>
          </a:bodyPr>
          <a:lstStyle/>
          <a:p>
            <a:r>
              <a:rPr lang="zh-CN" altLang="en-US" sz="3200" dirty="0">
                <a:blipFill>
                  <a:blip r:embed="rId8"/>
                  <a:stretch>
                    <a:fillRect/>
                  </a:stretch>
                </a:blipFill>
                <a:latin typeface="方正喵呜体" panose="02010600010101010101" pitchFamily="2" charset="-122"/>
                <a:ea typeface="方正喵呜体" panose="02010600010101010101" pitchFamily="2" charset="-122"/>
              </a:rPr>
              <a:t>教学分析</a:t>
            </a:r>
          </a:p>
        </p:txBody>
      </p:sp>
      <p:sp>
        <p:nvSpPr>
          <p:cNvPr id="5" name="文本框 4">
            <a:extLst>
              <a:ext uri="{FF2B5EF4-FFF2-40B4-BE49-F238E27FC236}">
                <a16:creationId xmlns:a16="http://schemas.microsoft.com/office/drawing/2014/main" id="{91F9FF59-9138-4761-87FC-8C2AC6F8BADD}"/>
              </a:ext>
            </a:extLst>
          </p:cNvPr>
          <p:cNvSpPr txBox="1"/>
          <p:nvPr/>
        </p:nvSpPr>
        <p:spPr>
          <a:xfrm>
            <a:off x="2657608" y="2986201"/>
            <a:ext cx="3299410" cy="584775"/>
          </a:xfrm>
          <a:prstGeom prst="rect">
            <a:avLst/>
          </a:prstGeom>
          <a:noFill/>
        </p:spPr>
        <p:txBody>
          <a:bodyPr wrap="square" rtlCol="0">
            <a:spAutoFit/>
          </a:bodyPr>
          <a:lstStyle/>
          <a:p>
            <a:r>
              <a:rPr lang="zh-CN" altLang="en-US" sz="3200" dirty="0">
                <a:blipFill>
                  <a:blip r:embed="rId8"/>
                  <a:stretch>
                    <a:fillRect/>
                  </a:stretch>
                </a:blipFill>
                <a:latin typeface="方正喵呜体" panose="02010600010101010101" pitchFamily="2" charset="-122"/>
                <a:ea typeface="方正喵呜体" panose="02010600010101010101" pitchFamily="2" charset="-122"/>
              </a:rPr>
              <a:t>内容呈现</a:t>
            </a:r>
          </a:p>
        </p:txBody>
      </p:sp>
      <p:sp>
        <p:nvSpPr>
          <p:cNvPr id="6" name="文本框 5">
            <a:extLst>
              <a:ext uri="{FF2B5EF4-FFF2-40B4-BE49-F238E27FC236}">
                <a16:creationId xmlns:a16="http://schemas.microsoft.com/office/drawing/2014/main" id="{76FA9423-CEB0-441A-B5F1-176282945970}"/>
              </a:ext>
            </a:extLst>
          </p:cNvPr>
          <p:cNvSpPr txBox="1"/>
          <p:nvPr/>
        </p:nvSpPr>
        <p:spPr>
          <a:xfrm>
            <a:off x="8186296" y="1946347"/>
            <a:ext cx="3289864" cy="584775"/>
          </a:xfrm>
          <a:prstGeom prst="rect">
            <a:avLst/>
          </a:prstGeom>
          <a:noFill/>
        </p:spPr>
        <p:txBody>
          <a:bodyPr wrap="square" rtlCol="0">
            <a:spAutoFit/>
          </a:bodyPr>
          <a:lstStyle/>
          <a:p>
            <a:r>
              <a:rPr lang="zh-CN" altLang="en-US" sz="3200" dirty="0">
                <a:blipFill>
                  <a:blip r:embed="rId8"/>
                  <a:stretch>
                    <a:fillRect/>
                  </a:stretch>
                </a:blipFill>
                <a:latin typeface="方正喵呜体" panose="02010600010101010101" pitchFamily="2" charset="-122"/>
                <a:ea typeface="方正喵呜体" panose="02010600010101010101" pitchFamily="2" charset="-122"/>
              </a:rPr>
              <a:t>教学过程</a:t>
            </a:r>
          </a:p>
        </p:txBody>
      </p:sp>
      <p:sp>
        <p:nvSpPr>
          <p:cNvPr id="7" name="文本框 6">
            <a:extLst>
              <a:ext uri="{FF2B5EF4-FFF2-40B4-BE49-F238E27FC236}">
                <a16:creationId xmlns:a16="http://schemas.microsoft.com/office/drawing/2014/main" id="{BA64C46E-4FCA-4687-BA3D-67C486C5353C}"/>
              </a:ext>
            </a:extLst>
          </p:cNvPr>
          <p:cNvSpPr txBox="1"/>
          <p:nvPr/>
        </p:nvSpPr>
        <p:spPr>
          <a:xfrm>
            <a:off x="8186296" y="2866053"/>
            <a:ext cx="3299410" cy="584775"/>
          </a:xfrm>
          <a:prstGeom prst="rect">
            <a:avLst/>
          </a:prstGeom>
          <a:noFill/>
        </p:spPr>
        <p:txBody>
          <a:bodyPr wrap="square" rtlCol="0">
            <a:spAutoFit/>
          </a:bodyPr>
          <a:lstStyle/>
          <a:p>
            <a:r>
              <a:rPr lang="zh-CN" altLang="en-US" sz="3200" dirty="0">
                <a:blipFill>
                  <a:blip r:embed="rId8"/>
                  <a:stretch>
                    <a:fillRect/>
                  </a:stretch>
                </a:blipFill>
                <a:latin typeface="方正喵呜体" panose="02010600010101010101" pitchFamily="2" charset="-122"/>
                <a:ea typeface="方正喵呜体" panose="02010600010101010101" pitchFamily="2" charset="-122"/>
              </a:rPr>
              <a:t>重难点分析</a:t>
            </a:r>
          </a:p>
        </p:txBody>
      </p:sp>
      <p:sp>
        <p:nvSpPr>
          <p:cNvPr id="8" name="PA_文本框 29">
            <a:extLst>
              <a:ext uri="{FF2B5EF4-FFF2-40B4-BE49-F238E27FC236}">
                <a16:creationId xmlns:a16="http://schemas.microsoft.com/office/drawing/2014/main" id="{190BD612-C341-4D07-83C4-72F693E115D7}"/>
              </a:ext>
            </a:extLst>
          </p:cNvPr>
          <p:cNvSpPr txBox="1">
            <a:spLocks noChangeArrowheads="1"/>
          </p:cNvSpPr>
          <p:nvPr>
            <p:custDataLst>
              <p:tags r:id="rId1"/>
            </p:custDataLst>
          </p:nvPr>
        </p:nvSpPr>
        <p:spPr bwMode="auto">
          <a:xfrm>
            <a:off x="2657608" y="142414"/>
            <a:ext cx="6954526" cy="1477328"/>
          </a:xfrm>
          <a:prstGeom prst="rect">
            <a:avLst/>
          </a:prstGeom>
          <a:noFill/>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6600" spc="0" dirty="0">
                <a:solidFill>
                  <a:schemeClr val="tx1">
                    <a:lumMod val="75000"/>
                    <a:lumOff val="25000"/>
                  </a:schemeClr>
                </a:solidFill>
                <a:latin typeface="造字工房悦圆演示版常规体" pitchFamily="50" charset="-122"/>
                <a:ea typeface="造字工房悦圆演示版常规体" pitchFamily="50" charset="-122"/>
                <a:sym typeface="+mn-lt"/>
              </a:rPr>
              <a:t>课题二：豆瓣读书</a:t>
            </a:r>
            <a:r>
              <a:rPr lang="en-US" altLang="zh-CN" sz="2400" b="1" spc="0" dirty="0">
                <a:solidFill>
                  <a:schemeClr val="tx1">
                    <a:lumMod val="75000"/>
                    <a:lumOff val="25000"/>
                  </a:schemeClr>
                </a:solidFill>
                <a:latin typeface="造字工房悦圆演示版常规体" pitchFamily="50" charset="-122"/>
                <a:ea typeface="造字工房悦圆演示版常规体" pitchFamily="50" charset="-122"/>
                <a:sym typeface="+mn-lt"/>
              </a:rPr>
              <a:t>CONTENTS</a:t>
            </a:r>
            <a:endParaRPr lang="zh-CN" altLang="en-US" sz="2400" b="1" spc="0" dirty="0">
              <a:solidFill>
                <a:schemeClr val="tx1">
                  <a:lumMod val="75000"/>
                  <a:lumOff val="25000"/>
                </a:schemeClr>
              </a:solidFill>
              <a:latin typeface="造字工房悦圆演示版常规体" pitchFamily="50" charset="-122"/>
              <a:ea typeface="造字工房悦圆演示版常规体" pitchFamily="50" charset="-122"/>
              <a:sym typeface="+mn-lt"/>
            </a:endParaRPr>
          </a:p>
        </p:txBody>
      </p:sp>
      <p:sp>
        <p:nvSpPr>
          <p:cNvPr id="9" name="矩形 8">
            <a:extLst>
              <a:ext uri="{FF2B5EF4-FFF2-40B4-BE49-F238E27FC236}">
                <a16:creationId xmlns:a16="http://schemas.microsoft.com/office/drawing/2014/main" id="{9A4CEB67-0DCB-4435-B5D3-0382333E1751}"/>
              </a:ext>
            </a:extLst>
          </p:cNvPr>
          <p:cNvSpPr/>
          <p:nvPr/>
        </p:nvSpPr>
        <p:spPr>
          <a:xfrm>
            <a:off x="2724954" y="2372232"/>
            <a:ext cx="2932939" cy="276999"/>
          </a:xfrm>
          <a:prstGeom prst="rect">
            <a:avLst/>
          </a:prstGeom>
        </p:spPr>
        <p:txBody>
          <a:bodyPr wrap="square">
            <a:spAutoFit/>
          </a:bodyPr>
          <a:lstStyle/>
          <a:p>
            <a:r>
              <a:rPr lang="en-US" altLang="zh-CN" sz="1200" dirty="0">
                <a:solidFill>
                  <a:schemeClr val="tx1">
                    <a:lumMod val="75000"/>
                    <a:lumOff val="25000"/>
                  </a:schemeClr>
                </a:solidFill>
                <a:latin typeface="造字工房悦圆演示版常规体" pitchFamily="50" charset="-122"/>
                <a:ea typeface="造字工房悦圆演示版常规体" pitchFamily="50" charset="-122"/>
              </a:rPr>
              <a:t>Click here to add a title</a:t>
            </a:r>
          </a:p>
        </p:txBody>
      </p:sp>
      <p:sp>
        <p:nvSpPr>
          <p:cNvPr id="10" name="矩形 9">
            <a:extLst>
              <a:ext uri="{FF2B5EF4-FFF2-40B4-BE49-F238E27FC236}">
                <a16:creationId xmlns:a16="http://schemas.microsoft.com/office/drawing/2014/main" id="{D2D2F4A3-8D3C-43A4-864E-CB124E2F5785}"/>
              </a:ext>
            </a:extLst>
          </p:cNvPr>
          <p:cNvSpPr/>
          <p:nvPr/>
        </p:nvSpPr>
        <p:spPr>
          <a:xfrm>
            <a:off x="2724954" y="3439826"/>
            <a:ext cx="2932939" cy="276999"/>
          </a:xfrm>
          <a:prstGeom prst="rect">
            <a:avLst/>
          </a:prstGeom>
        </p:spPr>
        <p:txBody>
          <a:bodyPr wrap="square">
            <a:spAutoFit/>
          </a:bodyPr>
          <a:lstStyle/>
          <a:p>
            <a:r>
              <a:rPr lang="en-US" altLang="zh-CN" sz="1200" dirty="0">
                <a:solidFill>
                  <a:schemeClr val="tx1">
                    <a:lumMod val="75000"/>
                    <a:lumOff val="25000"/>
                  </a:schemeClr>
                </a:solidFill>
                <a:latin typeface="造字工房悦圆演示版常规体" pitchFamily="50" charset="-122"/>
                <a:ea typeface="造字工房悦圆演示版常规体" pitchFamily="50" charset="-122"/>
              </a:rPr>
              <a:t>Click here to add a title</a:t>
            </a:r>
          </a:p>
        </p:txBody>
      </p:sp>
      <p:sp>
        <p:nvSpPr>
          <p:cNvPr id="11" name="矩形 10">
            <a:extLst>
              <a:ext uri="{FF2B5EF4-FFF2-40B4-BE49-F238E27FC236}">
                <a16:creationId xmlns:a16="http://schemas.microsoft.com/office/drawing/2014/main" id="{F963CB97-944E-4783-A54B-ADCFCF58C54A}"/>
              </a:ext>
            </a:extLst>
          </p:cNvPr>
          <p:cNvSpPr/>
          <p:nvPr/>
        </p:nvSpPr>
        <p:spPr>
          <a:xfrm>
            <a:off x="8253642" y="2398972"/>
            <a:ext cx="2932939" cy="276999"/>
          </a:xfrm>
          <a:prstGeom prst="rect">
            <a:avLst/>
          </a:prstGeom>
        </p:spPr>
        <p:txBody>
          <a:bodyPr wrap="square">
            <a:spAutoFit/>
          </a:bodyPr>
          <a:lstStyle/>
          <a:p>
            <a:r>
              <a:rPr lang="en-US" altLang="zh-CN" sz="1200" dirty="0">
                <a:solidFill>
                  <a:schemeClr val="tx1">
                    <a:lumMod val="75000"/>
                    <a:lumOff val="25000"/>
                  </a:schemeClr>
                </a:solidFill>
                <a:latin typeface="造字工房悦圆演示版常规体" pitchFamily="50" charset="-122"/>
                <a:ea typeface="造字工房悦圆演示版常规体" pitchFamily="50" charset="-122"/>
              </a:rPr>
              <a:t>Click here to add a title</a:t>
            </a:r>
          </a:p>
        </p:txBody>
      </p:sp>
      <p:sp>
        <p:nvSpPr>
          <p:cNvPr id="12" name="矩形 11">
            <a:extLst>
              <a:ext uri="{FF2B5EF4-FFF2-40B4-BE49-F238E27FC236}">
                <a16:creationId xmlns:a16="http://schemas.microsoft.com/office/drawing/2014/main" id="{E8062393-13A8-4F60-B7AE-0722486BF197}"/>
              </a:ext>
            </a:extLst>
          </p:cNvPr>
          <p:cNvSpPr/>
          <p:nvPr/>
        </p:nvSpPr>
        <p:spPr>
          <a:xfrm>
            <a:off x="8266566" y="3336637"/>
            <a:ext cx="2932939" cy="276999"/>
          </a:xfrm>
          <a:prstGeom prst="rect">
            <a:avLst/>
          </a:prstGeom>
        </p:spPr>
        <p:txBody>
          <a:bodyPr wrap="square">
            <a:spAutoFit/>
          </a:bodyPr>
          <a:lstStyle/>
          <a:p>
            <a:r>
              <a:rPr lang="en-US" altLang="zh-CN" sz="1200" dirty="0">
                <a:solidFill>
                  <a:schemeClr val="tx1">
                    <a:lumMod val="75000"/>
                    <a:lumOff val="25000"/>
                  </a:schemeClr>
                </a:solidFill>
                <a:latin typeface="造字工房悦圆演示版常规体" pitchFamily="50" charset="-122"/>
                <a:ea typeface="造字工房悦圆演示版常规体" pitchFamily="50" charset="-122"/>
              </a:rPr>
              <a:t>Click here to add a title</a:t>
            </a:r>
          </a:p>
        </p:txBody>
      </p:sp>
      <p:pic>
        <p:nvPicPr>
          <p:cNvPr id="13" name="PA_图片 97">
            <a:extLst>
              <a:ext uri="{FF2B5EF4-FFF2-40B4-BE49-F238E27FC236}">
                <a16:creationId xmlns:a16="http://schemas.microsoft.com/office/drawing/2014/main" id="{BB3DD1F3-C1C2-4510-90C3-52985E21911C}"/>
              </a:ext>
            </a:extLst>
          </p:cNvPr>
          <p:cNvPicPr>
            <a:picLocks noChangeAspect="1"/>
          </p:cNvPicPr>
          <p:nvPr>
            <p:custDataLst>
              <p:tags r:id="rId2"/>
            </p:custDataLst>
          </p:nvPr>
        </p:nvPicPr>
        <p:blipFill>
          <a:blip r:embed="rId9"/>
          <a:stretch>
            <a:fillRect/>
          </a:stretch>
        </p:blipFill>
        <p:spPr>
          <a:xfrm>
            <a:off x="1945540" y="1994915"/>
            <a:ext cx="591363" cy="591363"/>
          </a:xfrm>
          <a:prstGeom prst="rect">
            <a:avLst/>
          </a:prstGeom>
        </p:spPr>
      </p:pic>
      <p:pic>
        <p:nvPicPr>
          <p:cNvPr id="14" name="PA_图片 98">
            <a:extLst>
              <a:ext uri="{FF2B5EF4-FFF2-40B4-BE49-F238E27FC236}">
                <a16:creationId xmlns:a16="http://schemas.microsoft.com/office/drawing/2014/main" id="{A192F1F5-5E43-4606-986A-7069BC721DBA}"/>
              </a:ext>
            </a:extLst>
          </p:cNvPr>
          <p:cNvPicPr>
            <a:picLocks noChangeAspect="1"/>
          </p:cNvPicPr>
          <p:nvPr>
            <p:custDataLst>
              <p:tags r:id="rId3"/>
            </p:custDataLst>
          </p:nvPr>
        </p:nvPicPr>
        <p:blipFill>
          <a:blip r:embed="rId9"/>
          <a:stretch>
            <a:fillRect/>
          </a:stretch>
        </p:blipFill>
        <p:spPr>
          <a:xfrm>
            <a:off x="1945540" y="3003057"/>
            <a:ext cx="591363" cy="591363"/>
          </a:xfrm>
          <a:prstGeom prst="rect">
            <a:avLst/>
          </a:prstGeom>
        </p:spPr>
      </p:pic>
      <p:pic>
        <p:nvPicPr>
          <p:cNvPr id="15" name="PA_图片 99">
            <a:extLst>
              <a:ext uri="{FF2B5EF4-FFF2-40B4-BE49-F238E27FC236}">
                <a16:creationId xmlns:a16="http://schemas.microsoft.com/office/drawing/2014/main" id="{EE0F7A31-EF7B-43EA-9C15-521519C35C14}"/>
              </a:ext>
            </a:extLst>
          </p:cNvPr>
          <p:cNvPicPr>
            <a:picLocks noChangeAspect="1"/>
          </p:cNvPicPr>
          <p:nvPr>
            <p:custDataLst>
              <p:tags r:id="rId4"/>
            </p:custDataLst>
          </p:nvPr>
        </p:nvPicPr>
        <p:blipFill>
          <a:blip r:embed="rId9"/>
          <a:stretch>
            <a:fillRect/>
          </a:stretch>
        </p:blipFill>
        <p:spPr>
          <a:xfrm>
            <a:off x="7474228" y="1946109"/>
            <a:ext cx="591363" cy="591363"/>
          </a:xfrm>
          <a:prstGeom prst="rect">
            <a:avLst/>
          </a:prstGeom>
        </p:spPr>
      </p:pic>
      <p:pic>
        <p:nvPicPr>
          <p:cNvPr id="16" name="PA_图片 100">
            <a:extLst>
              <a:ext uri="{FF2B5EF4-FFF2-40B4-BE49-F238E27FC236}">
                <a16:creationId xmlns:a16="http://schemas.microsoft.com/office/drawing/2014/main" id="{6BB04DB0-BB2B-4C88-8D43-2BCBFD5BD1F8}"/>
              </a:ext>
            </a:extLst>
          </p:cNvPr>
          <p:cNvPicPr>
            <a:picLocks noChangeAspect="1"/>
          </p:cNvPicPr>
          <p:nvPr>
            <p:custDataLst>
              <p:tags r:id="rId5"/>
            </p:custDataLst>
          </p:nvPr>
        </p:nvPicPr>
        <p:blipFill>
          <a:blip r:embed="rId10"/>
          <a:stretch>
            <a:fillRect/>
          </a:stretch>
        </p:blipFill>
        <p:spPr>
          <a:xfrm>
            <a:off x="7474228" y="2931899"/>
            <a:ext cx="591363" cy="585267"/>
          </a:xfrm>
          <a:prstGeom prst="rect">
            <a:avLst/>
          </a:prstGeom>
        </p:spPr>
      </p:pic>
      <p:pic>
        <p:nvPicPr>
          <p:cNvPr id="33" name="图片 32">
            <a:extLst>
              <a:ext uri="{FF2B5EF4-FFF2-40B4-BE49-F238E27FC236}">
                <a16:creationId xmlns:a16="http://schemas.microsoft.com/office/drawing/2014/main" id="{B227E944-F4DC-4324-9BCF-1967D467F5EA}"/>
              </a:ext>
            </a:extLst>
          </p:cNvPr>
          <p:cNvPicPr>
            <a:picLocks noChangeAspect="1"/>
          </p:cNvPicPr>
          <p:nvPr/>
        </p:nvPicPr>
        <p:blipFill>
          <a:blip r:embed="rId11"/>
          <a:stretch>
            <a:fillRect/>
          </a:stretch>
        </p:blipFill>
        <p:spPr>
          <a:xfrm>
            <a:off x="4851983" y="2388711"/>
            <a:ext cx="1056732" cy="341405"/>
          </a:xfrm>
          <a:prstGeom prst="rect">
            <a:avLst/>
          </a:prstGeom>
        </p:spPr>
      </p:pic>
      <p:pic>
        <p:nvPicPr>
          <p:cNvPr id="34" name="图片 33">
            <a:extLst>
              <a:ext uri="{FF2B5EF4-FFF2-40B4-BE49-F238E27FC236}">
                <a16:creationId xmlns:a16="http://schemas.microsoft.com/office/drawing/2014/main" id="{21E2DC87-5003-43FE-9AAC-09AAAC136513}"/>
              </a:ext>
            </a:extLst>
          </p:cNvPr>
          <p:cNvPicPr>
            <a:picLocks noChangeAspect="1"/>
          </p:cNvPicPr>
          <p:nvPr/>
        </p:nvPicPr>
        <p:blipFill>
          <a:blip r:embed="rId12"/>
          <a:stretch>
            <a:fillRect/>
          </a:stretch>
        </p:blipFill>
        <p:spPr>
          <a:xfrm>
            <a:off x="7128274" y="1678341"/>
            <a:ext cx="121931" cy="170703"/>
          </a:xfrm>
          <a:prstGeom prst="rect">
            <a:avLst/>
          </a:prstGeom>
        </p:spPr>
      </p:pic>
      <p:pic>
        <p:nvPicPr>
          <p:cNvPr id="35" name="图片 34">
            <a:extLst>
              <a:ext uri="{FF2B5EF4-FFF2-40B4-BE49-F238E27FC236}">
                <a16:creationId xmlns:a16="http://schemas.microsoft.com/office/drawing/2014/main" id="{2E89387C-BE5F-4CDB-903F-2D5630E96E10}"/>
              </a:ext>
            </a:extLst>
          </p:cNvPr>
          <p:cNvPicPr>
            <a:picLocks noChangeAspect="1"/>
          </p:cNvPicPr>
          <p:nvPr/>
        </p:nvPicPr>
        <p:blipFill>
          <a:blip r:embed="rId13"/>
          <a:stretch>
            <a:fillRect/>
          </a:stretch>
        </p:blipFill>
        <p:spPr>
          <a:xfrm>
            <a:off x="6723304" y="2024486"/>
            <a:ext cx="146317" cy="138188"/>
          </a:xfrm>
          <a:prstGeom prst="rect">
            <a:avLst/>
          </a:prstGeom>
        </p:spPr>
      </p:pic>
      <p:pic>
        <p:nvPicPr>
          <p:cNvPr id="36" name="图片 35">
            <a:extLst>
              <a:ext uri="{FF2B5EF4-FFF2-40B4-BE49-F238E27FC236}">
                <a16:creationId xmlns:a16="http://schemas.microsoft.com/office/drawing/2014/main" id="{A0B96335-AFC3-41DF-AE3A-EB65DDEF5F67}"/>
              </a:ext>
            </a:extLst>
          </p:cNvPr>
          <p:cNvPicPr>
            <a:picLocks noChangeAspect="1"/>
          </p:cNvPicPr>
          <p:nvPr/>
        </p:nvPicPr>
        <p:blipFill>
          <a:blip r:embed="rId14"/>
          <a:stretch>
            <a:fillRect/>
          </a:stretch>
        </p:blipFill>
        <p:spPr>
          <a:xfrm rot="20166341">
            <a:off x="6319224" y="1800320"/>
            <a:ext cx="203217" cy="105673"/>
          </a:xfrm>
          <a:prstGeom prst="rect">
            <a:avLst/>
          </a:prstGeom>
        </p:spPr>
      </p:pic>
      <p:pic>
        <p:nvPicPr>
          <p:cNvPr id="37" name="图片 36">
            <a:extLst>
              <a:ext uri="{FF2B5EF4-FFF2-40B4-BE49-F238E27FC236}">
                <a16:creationId xmlns:a16="http://schemas.microsoft.com/office/drawing/2014/main" id="{B44D97A3-425C-4137-80FC-6C6969352F0E}"/>
              </a:ext>
            </a:extLst>
          </p:cNvPr>
          <p:cNvPicPr>
            <a:picLocks noChangeAspect="1"/>
          </p:cNvPicPr>
          <p:nvPr/>
        </p:nvPicPr>
        <p:blipFill>
          <a:blip r:embed="rId15"/>
          <a:stretch>
            <a:fillRect/>
          </a:stretch>
        </p:blipFill>
        <p:spPr>
          <a:xfrm>
            <a:off x="7991207" y="1068967"/>
            <a:ext cx="195089" cy="170703"/>
          </a:xfrm>
          <a:prstGeom prst="rect">
            <a:avLst/>
          </a:prstGeom>
        </p:spPr>
      </p:pic>
      <p:pic>
        <p:nvPicPr>
          <p:cNvPr id="38" name="图片 37">
            <a:extLst>
              <a:ext uri="{FF2B5EF4-FFF2-40B4-BE49-F238E27FC236}">
                <a16:creationId xmlns:a16="http://schemas.microsoft.com/office/drawing/2014/main" id="{196F58CB-06CD-4F66-B5DC-EF9289B86C34}"/>
              </a:ext>
            </a:extLst>
          </p:cNvPr>
          <p:cNvPicPr>
            <a:picLocks noChangeAspect="1"/>
          </p:cNvPicPr>
          <p:nvPr/>
        </p:nvPicPr>
        <p:blipFill>
          <a:blip r:embed="rId16"/>
          <a:stretch>
            <a:fillRect/>
          </a:stretch>
        </p:blipFill>
        <p:spPr>
          <a:xfrm>
            <a:off x="5921644" y="2162674"/>
            <a:ext cx="235732" cy="130059"/>
          </a:xfrm>
          <a:prstGeom prst="rect">
            <a:avLst/>
          </a:prstGeom>
        </p:spPr>
      </p:pic>
      <p:pic>
        <p:nvPicPr>
          <p:cNvPr id="75" name="图片 74">
            <a:extLst>
              <a:ext uri="{FF2B5EF4-FFF2-40B4-BE49-F238E27FC236}">
                <a16:creationId xmlns:a16="http://schemas.microsoft.com/office/drawing/2014/main" id="{869FC885-5BEF-4CEB-A528-06186AC55C03}"/>
              </a:ext>
            </a:extLst>
          </p:cNvPr>
          <p:cNvPicPr>
            <a:picLocks noChangeAspect="1"/>
          </p:cNvPicPr>
          <p:nvPr/>
        </p:nvPicPr>
        <p:blipFill>
          <a:blip r:embed="rId17"/>
          <a:stretch>
            <a:fillRect/>
          </a:stretch>
        </p:blipFill>
        <p:spPr>
          <a:xfrm>
            <a:off x="-291142" y="3972910"/>
            <a:ext cx="12483142" cy="3071123"/>
          </a:xfrm>
          <a:prstGeom prst="rect">
            <a:avLst/>
          </a:prstGeom>
        </p:spPr>
      </p:pic>
    </p:spTree>
    <p:extLst>
      <p:ext uri="{BB962C8B-B14F-4D97-AF65-F5344CB8AC3E}">
        <p14:creationId xmlns:p14="http://schemas.microsoft.com/office/powerpoint/2010/main" val="12593795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ppt_w*0.05"/>
                                              </p:val>
                                            </p:tav>
                                            <p:tav tm="100000">
                                              <p:val>
                                                <p:strVal val="#ppt_w"/>
                                              </p:val>
                                            </p:tav>
                                          </p:tavLst>
                                        </p:anim>
                                        <p:anim calcmode="lin" valueType="num">
                                          <p:cBhvr>
                                            <p:cTn id="8" dur="750" fill="hold"/>
                                            <p:tgtEl>
                                              <p:spTgt spid="8"/>
                                            </p:tgtEl>
                                            <p:attrNameLst>
                                              <p:attrName>ppt_h</p:attrName>
                                            </p:attrNameLst>
                                          </p:cBhvr>
                                          <p:tavLst>
                                            <p:tav tm="0">
                                              <p:val>
                                                <p:strVal val="#ppt_h"/>
                                              </p:val>
                                            </p:tav>
                                            <p:tav tm="100000">
                                              <p:val>
                                                <p:strVal val="#ppt_h"/>
                                              </p:val>
                                            </p:tav>
                                          </p:tavLst>
                                        </p:anim>
                                        <p:anim calcmode="lin" valueType="num">
                                          <p:cBhvr>
                                            <p:cTn id="9" dur="750" fill="hold"/>
                                            <p:tgtEl>
                                              <p:spTgt spid="8"/>
                                            </p:tgtEl>
                                            <p:attrNameLst>
                                              <p:attrName>ppt_x</p:attrName>
                                            </p:attrNameLst>
                                          </p:cBhvr>
                                          <p:tavLst>
                                            <p:tav tm="0">
                                              <p:val>
                                                <p:strVal val="#ppt_x-.2"/>
                                              </p:val>
                                            </p:tav>
                                            <p:tav tm="100000">
                                              <p:val>
                                                <p:strVal val="#ppt_x"/>
                                              </p:val>
                                            </p:tav>
                                          </p:tavLst>
                                        </p:anim>
                                        <p:anim calcmode="lin" valueType="num">
                                          <p:cBhvr>
                                            <p:cTn id="10" dur="750" fill="hold"/>
                                            <p:tgtEl>
                                              <p:spTgt spid="8"/>
                                            </p:tgtEl>
                                            <p:attrNameLst>
                                              <p:attrName>ppt_y</p:attrName>
                                            </p:attrNameLst>
                                          </p:cBhvr>
                                          <p:tavLst>
                                            <p:tav tm="0">
                                              <p:val>
                                                <p:strVal val="#ppt_y"/>
                                              </p:val>
                                            </p:tav>
                                            <p:tav tm="100000">
                                              <p:val>
                                                <p:strVal val="#ppt_y"/>
                                              </p:val>
                                            </p:tav>
                                          </p:tavLst>
                                        </p:anim>
                                        <p:animEffect transition="in" filter="fade">
                                          <p:cBhvr>
                                            <p:cTn id="11" dur="750"/>
                                            <p:tgtEl>
                                              <p:spTgt spid="8"/>
                                            </p:tgtEl>
                                          </p:cBhvr>
                                        </p:animEffect>
                                      </p:childTnLst>
                                    </p:cTn>
                                  </p:par>
                                </p:childTnLst>
                              </p:cTn>
                            </p:par>
                            <p:par>
                              <p:cTn id="12" fill="hold">
                                <p:stCondLst>
                                  <p:cond delay="750"/>
                                </p:stCondLst>
                                <p:childTnLst>
                                  <p:par>
                                    <p:cTn id="13" presetID="39" presetClass="entr" presetSubtype="0" accel="10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childTnLst>
                                    </p:cTn>
                                  </p:par>
                                  <p:par>
                                    <p:cTn id="19" presetID="39" presetClass="entr" presetSubtype="0" accel="100000"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childTnLst>
                                    </p:cTn>
                                  </p:par>
                                  <p:par>
                                    <p:cTn id="25" presetID="39" presetClass="entr" presetSubtype="0" accel="10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75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grpId="0" nodeType="afterEffect">
                                      <p:stCondLst>
                                        <p:cond delay="0"/>
                                      </p:stCondLst>
                                      <p:iterate type="lt">
                                        <p:tmPct val="10000"/>
                                      </p:iterate>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1+#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iterate type="lt">
                                        <p:tmPct val="10000"/>
                                      </p:iterate>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1+#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iterate type="lt">
                                        <p:tmPct val="10000"/>
                                      </p:iterate>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ppt_y"/>
                                              </p:val>
                                            </p:tav>
                                            <p:tav tm="100000">
                                              <p:val>
                                                <p:strVal val="#ppt_y"/>
                                              </p:val>
                                            </p:tav>
                                          </p:tavLst>
                                        </p:anim>
                                      </p:childTnLst>
                                    </p:cTn>
                                  </p:par>
                                  <p:par>
                                    <p:cTn id="54" presetID="2" presetClass="entr" presetSubtype="6" fill="hold" grpId="0" nodeType="with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6" fill="hold" grpId="0" nodeType="withEffect">
                                      <p:stCondLst>
                                        <p:cond delay="0"/>
                                      </p:stCondLst>
                                      <p:iterate type="lt">
                                        <p:tmPct val="10000"/>
                                      </p:iterate>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par>
                                    <p:cTn id="62" presetID="2" presetClass="entr" presetSubtype="6" fill="hold" grpId="0" nodeType="withEffect">
                                      <p:stCondLst>
                                        <p:cond delay="0"/>
                                      </p:stCondLst>
                                      <p:iterate type="lt">
                                        <p:tmPct val="10000"/>
                                      </p:iterate>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par>
                                    <p:cTn id="66" presetID="2" presetClass="entr" presetSubtype="6" fill="hold" grpId="0" nodeType="withEffect">
                                      <p:stCondLst>
                                        <p:cond delay="0"/>
                                      </p:stCondLst>
                                      <p:iterate type="lt">
                                        <p:tmPct val="10000"/>
                                      </p:iterate>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1+#ppt_w/2"/>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par>
                                    <p:cTn id="70" presetID="2" presetClass="entr" presetSubtype="3"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1+#ppt_w/2"/>
                                              </p:val>
                                            </p:tav>
                                            <p:tav tm="100000">
                                              <p:val>
                                                <p:strVal val="#ppt_x"/>
                                              </p:val>
                                            </p:tav>
                                          </p:tavLst>
                                        </p:anim>
                                        <p:anim calcmode="lin" valueType="num">
                                          <p:cBhvr additive="base">
                                            <p:cTn id="73" dur="500" fill="hold"/>
                                            <p:tgtEl>
                                              <p:spTgt spid="34"/>
                                            </p:tgtEl>
                                            <p:attrNameLst>
                                              <p:attrName>ppt_y</p:attrName>
                                            </p:attrNameLst>
                                          </p:cBhvr>
                                          <p:tavLst>
                                            <p:tav tm="0">
                                              <p:val>
                                                <p:strVal val="0-#ppt_h/2"/>
                                              </p:val>
                                            </p:tav>
                                            <p:tav tm="100000">
                                              <p:val>
                                                <p:strVal val="#ppt_y"/>
                                              </p:val>
                                            </p:tav>
                                          </p:tavLst>
                                        </p:anim>
                                      </p:childTnLst>
                                    </p:cTn>
                                  </p:par>
                                  <p:par>
                                    <p:cTn id="74" presetID="2" presetClass="entr" presetSubtype="3"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1+#ppt_w/2"/>
                                              </p:val>
                                            </p:tav>
                                            <p:tav tm="100000">
                                              <p:val>
                                                <p:strVal val="#ppt_x"/>
                                              </p:val>
                                            </p:tav>
                                          </p:tavLst>
                                        </p:anim>
                                        <p:anim calcmode="lin" valueType="num">
                                          <p:cBhvr additive="base">
                                            <p:cTn id="77" dur="500" fill="hold"/>
                                            <p:tgtEl>
                                              <p:spTgt spid="35"/>
                                            </p:tgtEl>
                                            <p:attrNameLst>
                                              <p:attrName>ppt_y</p:attrName>
                                            </p:attrNameLst>
                                          </p:cBhvr>
                                          <p:tavLst>
                                            <p:tav tm="0">
                                              <p:val>
                                                <p:strVal val="0-#ppt_h/2"/>
                                              </p:val>
                                            </p:tav>
                                            <p:tav tm="100000">
                                              <p:val>
                                                <p:strVal val="#ppt_y"/>
                                              </p:val>
                                            </p:tav>
                                          </p:tavLst>
                                        </p:anim>
                                      </p:childTnLst>
                                    </p:cTn>
                                  </p:par>
                                </p:childTnLst>
                              </p:cTn>
                            </p:par>
                            <p:par>
                              <p:cTn id="78" fill="hold">
                                <p:stCondLst>
                                  <p:cond delay="3450"/>
                                </p:stCondLst>
                                <p:childTnLst>
                                  <p:par>
                                    <p:cTn id="79" presetID="2" presetClass="entr" presetSubtype="2" fill="hold" nodeType="afterEffect" p14:presetBounceEnd="83000">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14:bounceEnd="83000">
                                          <p:cBhvr additive="base">
                                            <p:cTn id="81" dur="1250" fill="hold"/>
                                            <p:tgtEl>
                                              <p:spTgt spid="33"/>
                                            </p:tgtEl>
                                            <p:attrNameLst>
                                              <p:attrName>ppt_x</p:attrName>
                                            </p:attrNameLst>
                                          </p:cBhvr>
                                          <p:tavLst>
                                            <p:tav tm="0">
                                              <p:val>
                                                <p:strVal val="1+#ppt_w/2"/>
                                              </p:val>
                                            </p:tav>
                                            <p:tav tm="100000">
                                              <p:val>
                                                <p:strVal val="#ppt_x"/>
                                              </p:val>
                                            </p:tav>
                                          </p:tavLst>
                                        </p:anim>
                                        <p:anim calcmode="lin" valueType="num" p14:bounceEnd="83000">
                                          <p:cBhvr additive="base">
                                            <p:cTn id="82" dur="1250" fill="hold"/>
                                            <p:tgtEl>
                                              <p:spTgt spid="33"/>
                                            </p:tgtEl>
                                            <p:attrNameLst>
                                              <p:attrName>ppt_y</p:attrName>
                                            </p:attrNameLst>
                                          </p:cBhvr>
                                          <p:tavLst>
                                            <p:tav tm="0">
                                              <p:val>
                                                <p:strVal val="#ppt_y"/>
                                              </p:val>
                                            </p:tav>
                                            <p:tav tm="100000">
                                              <p:val>
                                                <p:strVal val="#ppt_y"/>
                                              </p:val>
                                            </p:tav>
                                          </p:tavLst>
                                        </p:anim>
                                      </p:childTnLst>
                                    </p:cTn>
                                  </p:par>
                                  <p:par>
                                    <p:cTn id="83" presetID="2" presetClass="entr" presetSubtype="3"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1+#ppt_w/2"/>
                                              </p:val>
                                            </p:tav>
                                            <p:tav tm="100000">
                                              <p:val>
                                                <p:strVal val="#ppt_x"/>
                                              </p:val>
                                            </p:tav>
                                          </p:tavLst>
                                        </p:anim>
                                        <p:anim calcmode="lin" valueType="num">
                                          <p:cBhvr additive="base">
                                            <p:cTn id="86" dur="500" fill="hold"/>
                                            <p:tgtEl>
                                              <p:spTgt spid="36"/>
                                            </p:tgtEl>
                                            <p:attrNameLst>
                                              <p:attrName>ppt_y</p:attrName>
                                            </p:attrNameLst>
                                          </p:cBhvr>
                                          <p:tavLst>
                                            <p:tav tm="0">
                                              <p:val>
                                                <p:strVal val="0-#ppt_h/2"/>
                                              </p:val>
                                            </p:tav>
                                            <p:tav tm="100000">
                                              <p:val>
                                                <p:strVal val="#ppt_y"/>
                                              </p:val>
                                            </p:tav>
                                          </p:tavLst>
                                        </p:anim>
                                      </p:childTnLst>
                                    </p:cTn>
                                  </p:par>
                                  <p:par>
                                    <p:cTn id="87" presetID="2" presetClass="entr" presetSubtype="3"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1+#ppt_w/2"/>
                                              </p:val>
                                            </p:tav>
                                            <p:tav tm="100000">
                                              <p:val>
                                                <p:strVal val="#ppt_x"/>
                                              </p:val>
                                            </p:tav>
                                          </p:tavLst>
                                        </p:anim>
                                        <p:anim calcmode="lin" valueType="num">
                                          <p:cBhvr additive="base">
                                            <p:cTn id="90" dur="500" fill="hold"/>
                                            <p:tgtEl>
                                              <p:spTgt spid="37"/>
                                            </p:tgtEl>
                                            <p:attrNameLst>
                                              <p:attrName>ppt_y</p:attrName>
                                            </p:attrNameLst>
                                          </p:cBhvr>
                                          <p:tavLst>
                                            <p:tav tm="0">
                                              <p:val>
                                                <p:strVal val="0-#ppt_h/2"/>
                                              </p:val>
                                            </p:tav>
                                            <p:tav tm="100000">
                                              <p:val>
                                                <p:strVal val="#ppt_y"/>
                                              </p:val>
                                            </p:tav>
                                          </p:tavLst>
                                        </p:anim>
                                      </p:childTnLst>
                                    </p:cTn>
                                  </p:par>
                                  <p:par>
                                    <p:cTn id="91" presetID="2" presetClass="entr" presetSubtype="3"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0-#ppt_h/2"/>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ppt_w*0.05"/>
                                              </p:val>
                                            </p:tav>
                                            <p:tav tm="100000">
                                              <p:val>
                                                <p:strVal val="#ppt_w"/>
                                              </p:val>
                                            </p:tav>
                                          </p:tavLst>
                                        </p:anim>
                                        <p:anim calcmode="lin" valueType="num">
                                          <p:cBhvr>
                                            <p:cTn id="8" dur="750" fill="hold"/>
                                            <p:tgtEl>
                                              <p:spTgt spid="8"/>
                                            </p:tgtEl>
                                            <p:attrNameLst>
                                              <p:attrName>ppt_h</p:attrName>
                                            </p:attrNameLst>
                                          </p:cBhvr>
                                          <p:tavLst>
                                            <p:tav tm="0">
                                              <p:val>
                                                <p:strVal val="#ppt_h"/>
                                              </p:val>
                                            </p:tav>
                                            <p:tav tm="100000">
                                              <p:val>
                                                <p:strVal val="#ppt_h"/>
                                              </p:val>
                                            </p:tav>
                                          </p:tavLst>
                                        </p:anim>
                                        <p:anim calcmode="lin" valueType="num">
                                          <p:cBhvr>
                                            <p:cTn id="9" dur="750" fill="hold"/>
                                            <p:tgtEl>
                                              <p:spTgt spid="8"/>
                                            </p:tgtEl>
                                            <p:attrNameLst>
                                              <p:attrName>ppt_x</p:attrName>
                                            </p:attrNameLst>
                                          </p:cBhvr>
                                          <p:tavLst>
                                            <p:tav tm="0">
                                              <p:val>
                                                <p:strVal val="#ppt_x-.2"/>
                                              </p:val>
                                            </p:tav>
                                            <p:tav tm="100000">
                                              <p:val>
                                                <p:strVal val="#ppt_x"/>
                                              </p:val>
                                            </p:tav>
                                          </p:tavLst>
                                        </p:anim>
                                        <p:anim calcmode="lin" valueType="num">
                                          <p:cBhvr>
                                            <p:cTn id="10" dur="750" fill="hold"/>
                                            <p:tgtEl>
                                              <p:spTgt spid="8"/>
                                            </p:tgtEl>
                                            <p:attrNameLst>
                                              <p:attrName>ppt_y</p:attrName>
                                            </p:attrNameLst>
                                          </p:cBhvr>
                                          <p:tavLst>
                                            <p:tav tm="0">
                                              <p:val>
                                                <p:strVal val="#ppt_y"/>
                                              </p:val>
                                            </p:tav>
                                            <p:tav tm="100000">
                                              <p:val>
                                                <p:strVal val="#ppt_y"/>
                                              </p:val>
                                            </p:tav>
                                          </p:tavLst>
                                        </p:anim>
                                        <p:animEffect transition="in" filter="fade">
                                          <p:cBhvr>
                                            <p:cTn id="11" dur="750"/>
                                            <p:tgtEl>
                                              <p:spTgt spid="8"/>
                                            </p:tgtEl>
                                          </p:cBhvr>
                                        </p:animEffect>
                                      </p:childTnLst>
                                    </p:cTn>
                                  </p:par>
                                </p:childTnLst>
                              </p:cTn>
                            </p:par>
                            <p:par>
                              <p:cTn id="12" fill="hold">
                                <p:stCondLst>
                                  <p:cond delay="750"/>
                                </p:stCondLst>
                                <p:childTnLst>
                                  <p:par>
                                    <p:cTn id="13" presetID="39" presetClass="entr" presetSubtype="0" accel="10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childTnLst>
                                    </p:cTn>
                                  </p:par>
                                  <p:par>
                                    <p:cTn id="19" presetID="39" presetClass="entr" presetSubtype="0" accel="100000"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childTnLst>
                                    </p:cTn>
                                  </p:par>
                                  <p:par>
                                    <p:cTn id="25" presetID="39" presetClass="entr" presetSubtype="0" accel="10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75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grpId="0" nodeType="afterEffect">
                                      <p:stCondLst>
                                        <p:cond delay="0"/>
                                      </p:stCondLst>
                                      <p:iterate type="lt">
                                        <p:tmPct val="10000"/>
                                      </p:iterate>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1+#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iterate type="lt">
                                        <p:tmPct val="10000"/>
                                      </p:iterate>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1+#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iterate type="lt">
                                        <p:tmPct val="10000"/>
                                      </p:iterate>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ppt_y"/>
                                              </p:val>
                                            </p:tav>
                                            <p:tav tm="100000">
                                              <p:val>
                                                <p:strVal val="#ppt_y"/>
                                              </p:val>
                                            </p:tav>
                                          </p:tavLst>
                                        </p:anim>
                                      </p:childTnLst>
                                    </p:cTn>
                                  </p:par>
                                  <p:par>
                                    <p:cTn id="54" presetID="2" presetClass="entr" presetSubtype="6" fill="hold" grpId="0" nodeType="with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6" fill="hold" grpId="0" nodeType="withEffect">
                                      <p:stCondLst>
                                        <p:cond delay="0"/>
                                      </p:stCondLst>
                                      <p:iterate type="lt">
                                        <p:tmPct val="10000"/>
                                      </p:iterate>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par>
                                    <p:cTn id="62" presetID="2" presetClass="entr" presetSubtype="6" fill="hold" grpId="0" nodeType="withEffect">
                                      <p:stCondLst>
                                        <p:cond delay="0"/>
                                      </p:stCondLst>
                                      <p:iterate type="lt">
                                        <p:tmPct val="10000"/>
                                      </p:iterate>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par>
                                    <p:cTn id="66" presetID="2" presetClass="entr" presetSubtype="6" fill="hold" grpId="0" nodeType="withEffect">
                                      <p:stCondLst>
                                        <p:cond delay="0"/>
                                      </p:stCondLst>
                                      <p:iterate type="lt">
                                        <p:tmPct val="10000"/>
                                      </p:iterate>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1+#ppt_w/2"/>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par>
                                    <p:cTn id="70" presetID="2" presetClass="entr" presetSubtype="3"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1+#ppt_w/2"/>
                                              </p:val>
                                            </p:tav>
                                            <p:tav tm="100000">
                                              <p:val>
                                                <p:strVal val="#ppt_x"/>
                                              </p:val>
                                            </p:tav>
                                          </p:tavLst>
                                        </p:anim>
                                        <p:anim calcmode="lin" valueType="num">
                                          <p:cBhvr additive="base">
                                            <p:cTn id="73" dur="500" fill="hold"/>
                                            <p:tgtEl>
                                              <p:spTgt spid="34"/>
                                            </p:tgtEl>
                                            <p:attrNameLst>
                                              <p:attrName>ppt_y</p:attrName>
                                            </p:attrNameLst>
                                          </p:cBhvr>
                                          <p:tavLst>
                                            <p:tav tm="0">
                                              <p:val>
                                                <p:strVal val="0-#ppt_h/2"/>
                                              </p:val>
                                            </p:tav>
                                            <p:tav tm="100000">
                                              <p:val>
                                                <p:strVal val="#ppt_y"/>
                                              </p:val>
                                            </p:tav>
                                          </p:tavLst>
                                        </p:anim>
                                      </p:childTnLst>
                                    </p:cTn>
                                  </p:par>
                                  <p:par>
                                    <p:cTn id="74" presetID="2" presetClass="entr" presetSubtype="3"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1+#ppt_w/2"/>
                                              </p:val>
                                            </p:tav>
                                            <p:tav tm="100000">
                                              <p:val>
                                                <p:strVal val="#ppt_x"/>
                                              </p:val>
                                            </p:tav>
                                          </p:tavLst>
                                        </p:anim>
                                        <p:anim calcmode="lin" valueType="num">
                                          <p:cBhvr additive="base">
                                            <p:cTn id="77" dur="500" fill="hold"/>
                                            <p:tgtEl>
                                              <p:spTgt spid="35"/>
                                            </p:tgtEl>
                                            <p:attrNameLst>
                                              <p:attrName>ppt_y</p:attrName>
                                            </p:attrNameLst>
                                          </p:cBhvr>
                                          <p:tavLst>
                                            <p:tav tm="0">
                                              <p:val>
                                                <p:strVal val="0-#ppt_h/2"/>
                                              </p:val>
                                            </p:tav>
                                            <p:tav tm="100000">
                                              <p:val>
                                                <p:strVal val="#ppt_y"/>
                                              </p:val>
                                            </p:tav>
                                          </p:tavLst>
                                        </p:anim>
                                      </p:childTnLst>
                                    </p:cTn>
                                  </p:par>
                                </p:childTnLst>
                              </p:cTn>
                            </p:par>
                            <p:par>
                              <p:cTn id="78" fill="hold">
                                <p:stCondLst>
                                  <p:cond delay="3450"/>
                                </p:stCondLst>
                                <p:childTnLst>
                                  <p:par>
                                    <p:cTn id="79" presetID="2" presetClass="entr" presetSubtype="2"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1250" fill="hold"/>
                                            <p:tgtEl>
                                              <p:spTgt spid="33"/>
                                            </p:tgtEl>
                                            <p:attrNameLst>
                                              <p:attrName>ppt_x</p:attrName>
                                            </p:attrNameLst>
                                          </p:cBhvr>
                                          <p:tavLst>
                                            <p:tav tm="0">
                                              <p:val>
                                                <p:strVal val="1+#ppt_w/2"/>
                                              </p:val>
                                            </p:tav>
                                            <p:tav tm="100000">
                                              <p:val>
                                                <p:strVal val="#ppt_x"/>
                                              </p:val>
                                            </p:tav>
                                          </p:tavLst>
                                        </p:anim>
                                        <p:anim calcmode="lin" valueType="num">
                                          <p:cBhvr additive="base">
                                            <p:cTn id="82" dur="1250" fill="hold"/>
                                            <p:tgtEl>
                                              <p:spTgt spid="33"/>
                                            </p:tgtEl>
                                            <p:attrNameLst>
                                              <p:attrName>ppt_y</p:attrName>
                                            </p:attrNameLst>
                                          </p:cBhvr>
                                          <p:tavLst>
                                            <p:tav tm="0">
                                              <p:val>
                                                <p:strVal val="#ppt_y"/>
                                              </p:val>
                                            </p:tav>
                                            <p:tav tm="100000">
                                              <p:val>
                                                <p:strVal val="#ppt_y"/>
                                              </p:val>
                                            </p:tav>
                                          </p:tavLst>
                                        </p:anim>
                                      </p:childTnLst>
                                    </p:cTn>
                                  </p:par>
                                  <p:par>
                                    <p:cTn id="83" presetID="2" presetClass="entr" presetSubtype="3"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1+#ppt_w/2"/>
                                              </p:val>
                                            </p:tav>
                                            <p:tav tm="100000">
                                              <p:val>
                                                <p:strVal val="#ppt_x"/>
                                              </p:val>
                                            </p:tav>
                                          </p:tavLst>
                                        </p:anim>
                                        <p:anim calcmode="lin" valueType="num">
                                          <p:cBhvr additive="base">
                                            <p:cTn id="86" dur="500" fill="hold"/>
                                            <p:tgtEl>
                                              <p:spTgt spid="36"/>
                                            </p:tgtEl>
                                            <p:attrNameLst>
                                              <p:attrName>ppt_y</p:attrName>
                                            </p:attrNameLst>
                                          </p:cBhvr>
                                          <p:tavLst>
                                            <p:tav tm="0">
                                              <p:val>
                                                <p:strVal val="0-#ppt_h/2"/>
                                              </p:val>
                                            </p:tav>
                                            <p:tav tm="100000">
                                              <p:val>
                                                <p:strVal val="#ppt_y"/>
                                              </p:val>
                                            </p:tav>
                                          </p:tavLst>
                                        </p:anim>
                                      </p:childTnLst>
                                    </p:cTn>
                                  </p:par>
                                  <p:par>
                                    <p:cTn id="87" presetID="2" presetClass="entr" presetSubtype="3"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1+#ppt_w/2"/>
                                              </p:val>
                                            </p:tav>
                                            <p:tav tm="100000">
                                              <p:val>
                                                <p:strVal val="#ppt_x"/>
                                              </p:val>
                                            </p:tav>
                                          </p:tavLst>
                                        </p:anim>
                                        <p:anim calcmode="lin" valueType="num">
                                          <p:cBhvr additive="base">
                                            <p:cTn id="90" dur="500" fill="hold"/>
                                            <p:tgtEl>
                                              <p:spTgt spid="37"/>
                                            </p:tgtEl>
                                            <p:attrNameLst>
                                              <p:attrName>ppt_y</p:attrName>
                                            </p:attrNameLst>
                                          </p:cBhvr>
                                          <p:tavLst>
                                            <p:tav tm="0">
                                              <p:val>
                                                <p:strVal val="0-#ppt_h/2"/>
                                              </p:val>
                                            </p:tav>
                                            <p:tav tm="100000">
                                              <p:val>
                                                <p:strVal val="#ppt_y"/>
                                              </p:val>
                                            </p:tav>
                                          </p:tavLst>
                                        </p:anim>
                                      </p:childTnLst>
                                    </p:cTn>
                                  </p:par>
                                  <p:par>
                                    <p:cTn id="91" presetID="2" presetClass="entr" presetSubtype="3"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0-#ppt_h/2"/>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7563672" y="2145230"/>
            <a:ext cx="1173114" cy="409104"/>
            <a:chOff x="7651210" y="2019970"/>
            <a:chExt cx="1173476" cy="409105"/>
          </a:xfrm>
        </p:grpSpPr>
        <p:cxnSp>
          <p:nvCxnSpPr>
            <p:cNvPr id="48" name="直接连接符 47"/>
            <p:cNvCxnSpPr/>
            <p:nvPr/>
          </p:nvCxnSpPr>
          <p:spPr>
            <a:xfrm flipH="1">
              <a:off x="7651210" y="2019970"/>
              <a:ext cx="491304" cy="40910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8142514" y="2019970"/>
              <a:ext cx="682172"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11"/>
          <p:cNvGrpSpPr/>
          <p:nvPr/>
        </p:nvGrpSpPr>
        <p:grpSpPr>
          <a:xfrm flipV="1">
            <a:off x="7563672" y="5269338"/>
            <a:ext cx="1173114" cy="379439"/>
            <a:chOff x="7708177" y="4291456"/>
            <a:chExt cx="1173476" cy="409105"/>
          </a:xfrm>
        </p:grpSpPr>
        <p:cxnSp>
          <p:nvCxnSpPr>
            <p:cNvPr id="56" name="直接连接符 55"/>
            <p:cNvCxnSpPr/>
            <p:nvPr/>
          </p:nvCxnSpPr>
          <p:spPr>
            <a:xfrm flipH="1">
              <a:off x="7708177" y="4291456"/>
              <a:ext cx="491304" cy="40910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8199481" y="4291456"/>
              <a:ext cx="682172"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61"/>
          <p:cNvGrpSpPr/>
          <p:nvPr/>
        </p:nvGrpSpPr>
        <p:grpSpPr>
          <a:xfrm flipH="1">
            <a:off x="3405130" y="2176743"/>
            <a:ext cx="1285337" cy="409104"/>
            <a:chOff x="7651210" y="2019970"/>
            <a:chExt cx="1173476" cy="409105"/>
          </a:xfrm>
        </p:grpSpPr>
        <p:cxnSp>
          <p:nvCxnSpPr>
            <p:cNvPr id="63" name="直接连接符 62"/>
            <p:cNvCxnSpPr/>
            <p:nvPr/>
          </p:nvCxnSpPr>
          <p:spPr>
            <a:xfrm flipH="1">
              <a:off x="7651210" y="2019970"/>
              <a:ext cx="491304" cy="40910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8142514" y="2019970"/>
              <a:ext cx="682172"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64"/>
          <p:cNvGrpSpPr/>
          <p:nvPr/>
        </p:nvGrpSpPr>
        <p:grpSpPr>
          <a:xfrm flipH="1" flipV="1">
            <a:off x="3405130" y="5300851"/>
            <a:ext cx="1285337" cy="379439"/>
            <a:chOff x="7708177" y="4291456"/>
            <a:chExt cx="1173476" cy="409105"/>
          </a:xfrm>
        </p:grpSpPr>
        <p:cxnSp>
          <p:nvCxnSpPr>
            <p:cNvPr id="66" name="直接连接符 65"/>
            <p:cNvCxnSpPr/>
            <p:nvPr/>
          </p:nvCxnSpPr>
          <p:spPr>
            <a:xfrm flipH="1">
              <a:off x="7708177" y="4291456"/>
              <a:ext cx="491304" cy="40910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8199481" y="4291456"/>
              <a:ext cx="682172"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8842223" y="1914395"/>
            <a:ext cx="2727136" cy="379435"/>
          </a:xfrm>
          <a:prstGeom prst="rect">
            <a:avLst/>
          </a:prstGeom>
          <a:noFill/>
        </p:spPr>
        <p:txBody>
          <a:bodyPr wrap="square" lIns="91412" tIns="45706" rIns="91412" bIns="45706" rtlCol="0">
            <a:spAutoFit/>
          </a:bodyPr>
          <a:lstStyle/>
          <a:p>
            <a:pPr defTabSz="1218804"/>
            <a:r>
              <a:rPr lang="zh-CN" altLang="en-US" sz="1866" b="1" dirty="0">
                <a:solidFill>
                  <a:schemeClr val="tx1">
                    <a:lumMod val="85000"/>
                    <a:lumOff val="15000"/>
                  </a:schemeClr>
                </a:solidFill>
                <a:latin typeface="迷你简卡通" panose="03000509000000000000" pitchFamily="65" charset="-122"/>
                <a:ea typeface="迷你简卡通" panose="03000509000000000000" pitchFamily="65" charset="-122"/>
              </a:rPr>
              <a:t>加强技术创新管理</a:t>
            </a:r>
          </a:p>
        </p:txBody>
      </p:sp>
      <p:sp>
        <p:nvSpPr>
          <p:cNvPr id="86" name="文本框 85"/>
          <p:cNvSpPr txBox="1"/>
          <p:nvPr/>
        </p:nvSpPr>
        <p:spPr>
          <a:xfrm>
            <a:off x="8829696" y="2290972"/>
            <a:ext cx="2727137" cy="830968"/>
          </a:xfrm>
          <a:prstGeom prst="rect">
            <a:avLst/>
          </a:prstGeom>
          <a:noFill/>
        </p:spPr>
        <p:txBody>
          <a:bodyPr wrap="square" lIns="91412" tIns="45706" rIns="91412" bIns="45706" rtlCol="0">
            <a:spAutoFit/>
          </a:bodyPr>
          <a:lstStyle/>
          <a:p>
            <a:pPr defTabSz="1218804"/>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rPr>
              <a:t>请在此添加文字请在此添加文字请在此添加文字请在此添加文字请在此添加文字</a:t>
            </a:r>
          </a:p>
          <a:p>
            <a:pPr defTabSz="1218804"/>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87" name="文本框 86"/>
          <p:cNvSpPr txBox="1"/>
          <p:nvPr/>
        </p:nvSpPr>
        <p:spPr>
          <a:xfrm>
            <a:off x="1241915" y="1945910"/>
            <a:ext cx="2727136" cy="379435"/>
          </a:xfrm>
          <a:prstGeom prst="rect">
            <a:avLst/>
          </a:prstGeom>
          <a:noFill/>
        </p:spPr>
        <p:txBody>
          <a:bodyPr wrap="square" lIns="91412" tIns="45706" rIns="91412" bIns="45706" rtlCol="0">
            <a:spAutoFit/>
          </a:bodyPr>
          <a:lstStyle/>
          <a:p>
            <a:pPr defTabSz="1218804"/>
            <a:r>
              <a:rPr lang="zh-CN" altLang="en-US" sz="1866" b="1" dirty="0">
                <a:solidFill>
                  <a:schemeClr val="tx1">
                    <a:lumMod val="85000"/>
                    <a:lumOff val="15000"/>
                  </a:schemeClr>
                </a:solidFill>
                <a:latin typeface="迷你简卡通" panose="03000509000000000000" pitchFamily="65" charset="-122"/>
                <a:ea typeface="迷你简卡通" panose="03000509000000000000" pitchFamily="65" charset="-122"/>
              </a:rPr>
              <a:t>加强团队文化建设</a:t>
            </a:r>
          </a:p>
        </p:txBody>
      </p:sp>
      <p:sp>
        <p:nvSpPr>
          <p:cNvPr id="88" name="文本框 87"/>
          <p:cNvSpPr txBox="1"/>
          <p:nvPr/>
        </p:nvSpPr>
        <p:spPr>
          <a:xfrm>
            <a:off x="599834" y="2322485"/>
            <a:ext cx="2727137" cy="830968"/>
          </a:xfrm>
          <a:prstGeom prst="rect">
            <a:avLst/>
          </a:prstGeom>
          <a:noFill/>
        </p:spPr>
        <p:txBody>
          <a:bodyPr wrap="square" lIns="91412" tIns="45706" rIns="91412" bIns="45706" rtlCol="0">
            <a:spAutoFit/>
          </a:bodyPr>
          <a:lstStyle/>
          <a:p>
            <a:pPr algn="r" defTabSz="1218804"/>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rPr>
              <a:t>请在此添加文字请在此添加文字请在此添加文字请在此添加文字请在此添加文字</a:t>
            </a:r>
          </a:p>
          <a:p>
            <a:pPr algn="r" defTabSz="1218804"/>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89" name="文本框 88"/>
          <p:cNvSpPr txBox="1"/>
          <p:nvPr/>
        </p:nvSpPr>
        <p:spPr>
          <a:xfrm>
            <a:off x="1289805" y="4731858"/>
            <a:ext cx="2727136" cy="379435"/>
          </a:xfrm>
          <a:prstGeom prst="rect">
            <a:avLst/>
          </a:prstGeom>
          <a:noFill/>
        </p:spPr>
        <p:txBody>
          <a:bodyPr wrap="square" lIns="91412" tIns="45706" rIns="91412" bIns="45706" rtlCol="0">
            <a:spAutoFit/>
          </a:bodyPr>
          <a:lstStyle/>
          <a:p>
            <a:pPr defTabSz="1218804"/>
            <a:r>
              <a:rPr lang="zh-CN" altLang="en-US" sz="1866" b="1" dirty="0">
                <a:solidFill>
                  <a:schemeClr val="tx1">
                    <a:lumMod val="85000"/>
                    <a:lumOff val="15000"/>
                  </a:schemeClr>
                </a:solidFill>
                <a:latin typeface="迷你简卡通" panose="03000509000000000000" pitchFamily="65" charset="-122"/>
                <a:ea typeface="迷你简卡通" panose="03000509000000000000" pitchFamily="65" charset="-122"/>
              </a:rPr>
              <a:t>加强工作制度建设</a:t>
            </a:r>
          </a:p>
        </p:txBody>
      </p:sp>
      <p:sp>
        <p:nvSpPr>
          <p:cNvPr id="90" name="文本框 89"/>
          <p:cNvSpPr txBox="1"/>
          <p:nvPr/>
        </p:nvSpPr>
        <p:spPr>
          <a:xfrm>
            <a:off x="649938" y="5155970"/>
            <a:ext cx="2727137" cy="830968"/>
          </a:xfrm>
          <a:prstGeom prst="rect">
            <a:avLst/>
          </a:prstGeom>
          <a:noFill/>
        </p:spPr>
        <p:txBody>
          <a:bodyPr wrap="square" lIns="91412" tIns="45706" rIns="91412" bIns="45706" rtlCol="0">
            <a:spAutoFit/>
          </a:bodyPr>
          <a:lstStyle/>
          <a:p>
            <a:pPr algn="r" defTabSz="1218804"/>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rPr>
              <a:t>请在此添加文字请在此添加文字请在此添加文字请在此添加文字请在此添加文字</a:t>
            </a:r>
          </a:p>
          <a:p>
            <a:pPr algn="r" defTabSz="1218804"/>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sp>
        <p:nvSpPr>
          <p:cNvPr id="91" name="文本框 90"/>
          <p:cNvSpPr txBox="1"/>
          <p:nvPr/>
        </p:nvSpPr>
        <p:spPr>
          <a:xfrm>
            <a:off x="8842222" y="4675010"/>
            <a:ext cx="2319973" cy="379435"/>
          </a:xfrm>
          <a:prstGeom prst="rect">
            <a:avLst/>
          </a:prstGeom>
          <a:noFill/>
        </p:spPr>
        <p:txBody>
          <a:bodyPr wrap="square" lIns="91412" tIns="45706" rIns="91412" bIns="45706" rtlCol="0">
            <a:spAutoFit/>
          </a:bodyPr>
          <a:lstStyle/>
          <a:p>
            <a:pPr defTabSz="1218804"/>
            <a:r>
              <a:rPr lang="zh-CN" altLang="en-US" sz="1866" b="1" dirty="0">
                <a:solidFill>
                  <a:schemeClr val="tx1">
                    <a:lumMod val="85000"/>
                    <a:lumOff val="15000"/>
                  </a:schemeClr>
                </a:solidFill>
                <a:latin typeface="迷你简卡通" panose="03000509000000000000" pitchFamily="65" charset="-122"/>
                <a:ea typeface="迷你简卡通" panose="03000509000000000000" pitchFamily="65" charset="-122"/>
              </a:rPr>
              <a:t>加强生产安全管理</a:t>
            </a:r>
          </a:p>
        </p:txBody>
      </p:sp>
      <p:sp>
        <p:nvSpPr>
          <p:cNvPr id="92" name="文本框 91"/>
          <p:cNvSpPr txBox="1"/>
          <p:nvPr/>
        </p:nvSpPr>
        <p:spPr>
          <a:xfrm>
            <a:off x="8842222" y="5075248"/>
            <a:ext cx="2727137" cy="830968"/>
          </a:xfrm>
          <a:prstGeom prst="rect">
            <a:avLst/>
          </a:prstGeom>
          <a:noFill/>
        </p:spPr>
        <p:txBody>
          <a:bodyPr wrap="square" lIns="91412" tIns="45706" rIns="91412" bIns="45706" rtlCol="0">
            <a:spAutoFit/>
          </a:bodyPr>
          <a:lstStyle/>
          <a:p>
            <a:pPr defTabSz="1218804"/>
            <a:r>
              <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rPr>
              <a:t>请在此添加文字请在此添加文字请在此添加文字请在此添加文字请在此添加文字</a:t>
            </a:r>
          </a:p>
          <a:p>
            <a:pPr defTabSz="1218804"/>
            <a:endParaRPr lang="zh-CN" altLang="en-US" sz="1200" dirty="0">
              <a:solidFill>
                <a:schemeClr val="tx1">
                  <a:lumMod val="85000"/>
                  <a:lumOff val="15000"/>
                </a:schemeClr>
              </a:solidFill>
              <a:latin typeface="迷你简卡通" panose="03000509000000000000" pitchFamily="65" charset="-122"/>
              <a:ea typeface="迷你简卡通" panose="03000509000000000000" pitchFamily="65" charset="-122"/>
            </a:endParaRPr>
          </a:p>
        </p:txBody>
      </p:sp>
      <p:pic>
        <p:nvPicPr>
          <p:cNvPr id="7" name="图片 6">
            <a:extLst>
              <a:ext uri="{FF2B5EF4-FFF2-40B4-BE49-F238E27FC236}">
                <a16:creationId xmlns:a16="http://schemas.microsoft.com/office/drawing/2014/main" id="{D62A9620-506C-4E41-B874-5C4C5B08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604" y="307687"/>
            <a:ext cx="6949604" cy="6949604"/>
          </a:xfrm>
          <a:prstGeom prst="rect">
            <a:avLst/>
          </a:prstGeom>
        </p:spPr>
      </p:pic>
      <p:pic>
        <p:nvPicPr>
          <p:cNvPr id="27" name="图片 26">
            <a:extLst>
              <a:ext uri="{FF2B5EF4-FFF2-40B4-BE49-F238E27FC236}">
                <a16:creationId xmlns:a16="http://schemas.microsoft.com/office/drawing/2014/main" id="{DD205997-89EE-44E0-B145-B1FD09FF65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8" name="文本框 27">
            <a:extLst>
              <a:ext uri="{FF2B5EF4-FFF2-40B4-BE49-F238E27FC236}">
                <a16:creationId xmlns:a16="http://schemas.microsoft.com/office/drawing/2014/main" id="{E97ECF5A-8060-4D8D-A3CE-5DECF212DAD6}"/>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5"/>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教学设计</a:t>
            </a:r>
          </a:p>
        </p:txBody>
      </p:sp>
    </p:spTree>
    <p:extLst>
      <p:ext uri="{BB962C8B-B14F-4D97-AF65-F5344CB8AC3E}">
        <p14:creationId xmlns:p14="http://schemas.microsoft.com/office/powerpoint/2010/main" val="26672911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6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2" fill="hold" nodeType="withEffect">
                                  <p:stCondLst>
                                    <p:cond delay="90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nodeType="withEffect">
                                  <p:stCondLst>
                                    <p:cond delay="120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par>
                                <p:cTn id="17" presetID="2" presetClass="entr" presetSubtype="2" fill="hold" grpId="0" nodeType="withEffect">
                                  <p:stCondLst>
                                    <p:cond delay="150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1+#ppt_w/2"/>
                                          </p:val>
                                        </p:tav>
                                        <p:tav tm="100000">
                                          <p:val>
                                            <p:strVal val="#ppt_x"/>
                                          </p:val>
                                        </p:tav>
                                      </p:tavLst>
                                    </p:anim>
                                    <p:anim calcmode="lin" valueType="num">
                                      <p:cBhvr additive="base">
                                        <p:cTn id="20" dur="500" fill="hold"/>
                                        <p:tgtEl>
                                          <p:spTgt spid="8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80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1+#ppt_w/2"/>
                                          </p:val>
                                        </p:tav>
                                        <p:tav tm="100000">
                                          <p:val>
                                            <p:strVal val="#ppt_x"/>
                                          </p:val>
                                        </p:tav>
                                      </p:tavLst>
                                    </p:anim>
                                    <p:anim calcmode="lin" valueType="num">
                                      <p:cBhvr additive="base">
                                        <p:cTn id="24" dur="500" fill="hold"/>
                                        <p:tgtEl>
                                          <p:spTgt spid="8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10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0-#ppt_w/2"/>
                                          </p:val>
                                        </p:tav>
                                        <p:tav tm="100000">
                                          <p:val>
                                            <p:strVal val="#ppt_x"/>
                                          </p:val>
                                        </p:tav>
                                      </p:tavLst>
                                    </p:anim>
                                    <p:anim calcmode="lin" valueType="num">
                                      <p:cBhvr additive="base">
                                        <p:cTn id="28" dur="500" fill="hold"/>
                                        <p:tgtEl>
                                          <p:spTgt spid="8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40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fill="hold"/>
                                        <p:tgtEl>
                                          <p:spTgt spid="88"/>
                                        </p:tgtEl>
                                        <p:attrNameLst>
                                          <p:attrName>ppt_x</p:attrName>
                                        </p:attrNameLst>
                                      </p:cBhvr>
                                      <p:tavLst>
                                        <p:tav tm="0">
                                          <p:val>
                                            <p:strVal val="0-#ppt_w/2"/>
                                          </p:val>
                                        </p:tav>
                                        <p:tav tm="100000">
                                          <p:val>
                                            <p:strVal val="#ppt_x"/>
                                          </p:val>
                                        </p:tav>
                                      </p:tavLst>
                                    </p:anim>
                                    <p:anim calcmode="lin" valueType="num">
                                      <p:cBhvr additive="base">
                                        <p:cTn id="32" dur="500" fill="hold"/>
                                        <p:tgtEl>
                                          <p:spTgt spid="8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70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0-#ppt_w/2"/>
                                          </p:val>
                                        </p:tav>
                                        <p:tav tm="100000">
                                          <p:val>
                                            <p:strVal val="#ppt_x"/>
                                          </p:val>
                                        </p:tav>
                                      </p:tavLst>
                                    </p:anim>
                                    <p:anim calcmode="lin" valueType="num">
                                      <p:cBhvr additive="base">
                                        <p:cTn id="36" dur="500" fill="hold"/>
                                        <p:tgtEl>
                                          <p:spTgt spid="8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300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500" fill="hold"/>
                                        <p:tgtEl>
                                          <p:spTgt spid="90"/>
                                        </p:tgtEl>
                                        <p:attrNameLst>
                                          <p:attrName>ppt_x</p:attrName>
                                        </p:attrNameLst>
                                      </p:cBhvr>
                                      <p:tavLst>
                                        <p:tav tm="0">
                                          <p:val>
                                            <p:strVal val="0-#ppt_w/2"/>
                                          </p:val>
                                        </p:tav>
                                        <p:tav tm="100000">
                                          <p:val>
                                            <p:strVal val="#ppt_x"/>
                                          </p:val>
                                        </p:tav>
                                      </p:tavLst>
                                    </p:anim>
                                    <p:anim calcmode="lin" valueType="num">
                                      <p:cBhvr additive="base">
                                        <p:cTn id="40" dur="500" fill="hold"/>
                                        <p:tgtEl>
                                          <p:spTgt spid="9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330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1+#ppt_w/2"/>
                                          </p:val>
                                        </p:tav>
                                        <p:tav tm="100000">
                                          <p:val>
                                            <p:strVal val="#ppt_x"/>
                                          </p:val>
                                        </p:tav>
                                      </p:tavLst>
                                    </p:anim>
                                    <p:anim calcmode="lin" valueType="num">
                                      <p:cBhvr additive="base">
                                        <p:cTn id="44" dur="500" fill="hold"/>
                                        <p:tgtEl>
                                          <p:spTgt spid="9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360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1+#ppt_w/2"/>
                                          </p:val>
                                        </p:tav>
                                        <p:tav tm="100000">
                                          <p:val>
                                            <p:strVal val="#ppt_x"/>
                                          </p:val>
                                        </p:tav>
                                      </p:tavLst>
                                    </p:anim>
                                    <p:anim calcmode="lin" valueType="num">
                                      <p:cBhvr additive="base">
                                        <p:cTn id="48"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0" grpId="0"/>
      <p:bldP spid="91" grpId="0"/>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a:extLst>
              <a:ext uri="{FF2B5EF4-FFF2-40B4-BE49-F238E27FC236}">
                <a16:creationId xmlns:a16="http://schemas.microsoft.com/office/drawing/2014/main" id="{5274C339-82E6-4A33-87D8-88BE01077A22}"/>
              </a:ext>
            </a:extLst>
          </p:cNvPr>
          <p:cNvGrpSpPr/>
          <p:nvPr/>
        </p:nvGrpSpPr>
        <p:grpSpPr>
          <a:xfrm>
            <a:off x="3984732" y="2535464"/>
            <a:ext cx="4669323" cy="4014849"/>
            <a:chOff x="2821004" y="1869120"/>
            <a:chExt cx="3501992" cy="3011137"/>
          </a:xfrm>
        </p:grpSpPr>
        <p:grpSp>
          <p:nvGrpSpPr>
            <p:cNvPr id="81" name="组合 80">
              <a:extLst>
                <a:ext uri="{FF2B5EF4-FFF2-40B4-BE49-F238E27FC236}">
                  <a16:creationId xmlns:a16="http://schemas.microsoft.com/office/drawing/2014/main" id="{D8CED11C-6E03-4BFE-8035-3E37697F9170}"/>
                </a:ext>
              </a:extLst>
            </p:cNvPr>
            <p:cNvGrpSpPr/>
            <p:nvPr/>
          </p:nvGrpSpPr>
          <p:grpSpPr>
            <a:xfrm>
              <a:off x="2821004" y="1869120"/>
              <a:ext cx="3501992" cy="3011137"/>
              <a:chOff x="3042431" y="1548530"/>
              <a:chExt cx="3874842" cy="3331727"/>
            </a:xfrm>
          </p:grpSpPr>
          <p:sp>
            <p:nvSpPr>
              <p:cNvPr id="83" name="Freeform 1305">
                <a:extLst>
                  <a:ext uri="{FF2B5EF4-FFF2-40B4-BE49-F238E27FC236}">
                    <a16:creationId xmlns:a16="http://schemas.microsoft.com/office/drawing/2014/main" id="{B391E2B4-66F5-4574-A2AC-5B60FAA6294E}"/>
                  </a:ext>
                </a:extLst>
              </p:cNvPr>
              <p:cNvSpPr/>
              <p:nvPr/>
            </p:nvSpPr>
            <p:spPr bwMode="auto">
              <a:xfrm>
                <a:off x="4405874" y="1548530"/>
                <a:ext cx="767916" cy="2111768"/>
              </a:xfrm>
              <a:custGeom>
                <a:avLst/>
                <a:gdLst>
                  <a:gd name="T0" fmla="*/ 7 w 83"/>
                  <a:gd name="T1" fmla="*/ 226 h 228"/>
                  <a:gd name="T2" fmla="*/ 5 w 83"/>
                  <a:gd name="T3" fmla="*/ 143 h 228"/>
                  <a:gd name="T4" fmla="*/ 6 w 83"/>
                  <a:gd name="T5" fmla="*/ 113 h 228"/>
                  <a:gd name="T6" fmla="*/ 17 w 83"/>
                  <a:gd name="T7" fmla="*/ 100 h 228"/>
                  <a:gd name="T8" fmla="*/ 35 w 83"/>
                  <a:gd name="T9" fmla="*/ 100 h 228"/>
                  <a:gd name="T10" fmla="*/ 46 w 83"/>
                  <a:gd name="T11" fmla="*/ 89 h 228"/>
                  <a:gd name="T12" fmla="*/ 50 w 83"/>
                  <a:gd name="T13" fmla="*/ 59 h 228"/>
                  <a:gd name="T14" fmla="*/ 49 w 83"/>
                  <a:gd name="T15" fmla="*/ 41 h 228"/>
                  <a:gd name="T16" fmla="*/ 35 w 83"/>
                  <a:gd name="T17" fmla="*/ 35 h 228"/>
                  <a:gd name="T18" fmla="*/ 39 w 83"/>
                  <a:gd name="T19" fmla="*/ 23 h 228"/>
                  <a:gd name="T20" fmla="*/ 44 w 83"/>
                  <a:gd name="T21" fmla="*/ 12 h 228"/>
                  <a:gd name="T22" fmla="*/ 59 w 83"/>
                  <a:gd name="T23" fmla="*/ 9 h 228"/>
                  <a:gd name="T24" fmla="*/ 72 w 83"/>
                  <a:gd name="T25" fmla="*/ 24 h 228"/>
                  <a:gd name="T26" fmla="*/ 78 w 83"/>
                  <a:gd name="T27" fmla="*/ 40 h 228"/>
                  <a:gd name="T28" fmla="*/ 72 w 83"/>
                  <a:gd name="T29" fmla="*/ 43 h 228"/>
                  <a:gd name="T30" fmla="*/ 70 w 83"/>
                  <a:gd name="T31" fmla="*/ 51 h 228"/>
                  <a:gd name="T32" fmla="*/ 69 w 83"/>
                  <a:gd name="T33" fmla="*/ 71 h 228"/>
                  <a:gd name="T34" fmla="*/ 69 w 83"/>
                  <a:gd name="T35" fmla="*/ 107 h 228"/>
                  <a:gd name="T36" fmla="*/ 61 w 83"/>
                  <a:gd name="T37" fmla="*/ 118 h 228"/>
                  <a:gd name="T38" fmla="*/ 57 w 83"/>
                  <a:gd name="T39" fmla="*/ 119 h 228"/>
                  <a:gd name="T40" fmla="*/ 46 w 83"/>
                  <a:gd name="T41" fmla="*/ 123 h 228"/>
                  <a:gd name="T42" fmla="*/ 30 w 83"/>
                  <a:gd name="T43" fmla="*/ 162 h 228"/>
                  <a:gd name="T44" fmla="*/ 29 w 83"/>
                  <a:gd name="T45" fmla="*/ 195 h 228"/>
                  <a:gd name="T46" fmla="*/ 28 w 83"/>
                  <a:gd name="T47" fmla="*/ 226 h 228"/>
                  <a:gd name="T48" fmla="*/ 30 w 83"/>
                  <a:gd name="T49" fmla="*/ 227 h 228"/>
                  <a:gd name="T50" fmla="*/ 30 w 83"/>
                  <a:gd name="T51" fmla="*/ 204 h 228"/>
                  <a:gd name="T52" fmla="*/ 32 w 83"/>
                  <a:gd name="T53" fmla="*/ 171 h 228"/>
                  <a:gd name="T54" fmla="*/ 48 w 83"/>
                  <a:gd name="T55" fmla="*/ 124 h 228"/>
                  <a:gd name="T56" fmla="*/ 67 w 83"/>
                  <a:gd name="T57" fmla="*/ 119 h 228"/>
                  <a:gd name="T58" fmla="*/ 71 w 83"/>
                  <a:gd name="T59" fmla="*/ 101 h 228"/>
                  <a:gd name="T60" fmla="*/ 71 w 83"/>
                  <a:gd name="T61" fmla="*/ 68 h 228"/>
                  <a:gd name="T62" fmla="*/ 72 w 83"/>
                  <a:gd name="T63" fmla="*/ 53 h 228"/>
                  <a:gd name="T64" fmla="*/ 82 w 83"/>
                  <a:gd name="T65" fmla="*/ 41 h 228"/>
                  <a:gd name="T66" fmla="*/ 82 w 83"/>
                  <a:gd name="T67" fmla="*/ 39 h 228"/>
                  <a:gd name="T68" fmla="*/ 59 w 83"/>
                  <a:gd name="T69" fmla="*/ 6 h 228"/>
                  <a:gd name="T70" fmla="*/ 42 w 83"/>
                  <a:gd name="T71" fmla="*/ 13 h 228"/>
                  <a:gd name="T72" fmla="*/ 36 w 83"/>
                  <a:gd name="T73" fmla="*/ 27 h 228"/>
                  <a:gd name="T74" fmla="*/ 33 w 83"/>
                  <a:gd name="T75" fmla="*/ 38 h 228"/>
                  <a:gd name="T76" fmla="*/ 41 w 83"/>
                  <a:gd name="T77" fmla="*/ 41 h 228"/>
                  <a:gd name="T78" fmla="*/ 47 w 83"/>
                  <a:gd name="T79" fmla="*/ 43 h 228"/>
                  <a:gd name="T80" fmla="*/ 49 w 83"/>
                  <a:gd name="T81" fmla="*/ 57 h 228"/>
                  <a:gd name="T82" fmla="*/ 46 w 83"/>
                  <a:gd name="T83" fmla="*/ 78 h 228"/>
                  <a:gd name="T84" fmla="*/ 44 w 83"/>
                  <a:gd name="T85" fmla="*/ 91 h 228"/>
                  <a:gd name="T86" fmla="*/ 25 w 83"/>
                  <a:gd name="T87" fmla="*/ 97 h 228"/>
                  <a:gd name="T88" fmla="*/ 4 w 83"/>
                  <a:gd name="T89" fmla="*/ 112 h 228"/>
                  <a:gd name="T90" fmla="*/ 3 w 83"/>
                  <a:gd name="T91" fmla="*/ 160 h 228"/>
                  <a:gd name="T92" fmla="*/ 4 w 83"/>
                  <a:gd name="T93" fmla="*/ 226 h 228"/>
                  <a:gd name="T94" fmla="*/ 7 w 83"/>
                  <a:gd name="T95" fmla="*/ 22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228">
                    <a:moveTo>
                      <a:pt x="7" y="226"/>
                    </a:moveTo>
                    <a:cubicBezTo>
                      <a:pt x="6" y="198"/>
                      <a:pt x="5" y="171"/>
                      <a:pt x="5" y="143"/>
                    </a:cubicBezTo>
                    <a:cubicBezTo>
                      <a:pt x="5" y="133"/>
                      <a:pt x="4" y="123"/>
                      <a:pt x="6" y="113"/>
                    </a:cubicBezTo>
                    <a:cubicBezTo>
                      <a:pt x="8" y="107"/>
                      <a:pt x="11" y="102"/>
                      <a:pt x="17" y="100"/>
                    </a:cubicBezTo>
                    <a:cubicBezTo>
                      <a:pt x="23" y="98"/>
                      <a:pt x="29" y="100"/>
                      <a:pt x="35" y="100"/>
                    </a:cubicBezTo>
                    <a:cubicBezTo>
                      <a:pt x="41" y="100"/>
                      <a:pt x="45" y="94"/>
                      <a:pt x="46" y="89"/>
                    </a:cubicBezTo>
                    <a:cubicBezTo>
                      <a:pt x="49" y="80"/>
                      <a:pt x="49" y="69"/>
                      <a:pt x="50" y="59"/>
                    </a:cubicBezTo>
                    <a:cubicBezTo>
                      <a:pt x="51" y="54"/>
                      <a:pt x="52" y="45"/>
                      <a:pt x="49" y="41"/>
                    </a:cubicBezTo>
                    <a:cubicBezTo>
                      <a:pt x="46" y="37"/>
                      <a:pt x="35" y="41"/>
                      <a:pt x="35" y="35"/>
                    </a:cubicBezTo>
                    <a:cubicBezTo>
                      <a:pt x="34" y="32"/>
                      <a:pt x="38" y="26"/>
                      <a:pt x="39" y="23"/>
                    </a:cubicBezTo>
                    <a:cubicBezTo>
                      <a:pt x="41" y="19"/>
                      <a:pt x="42" y="16"/>
                      <a:pt x="44" y="12"/>
                    </a:cubicBezTo>
                    <a:cubicBezTo>
                      <a:pt x="48" y="6"/>
                      <a:pt x="53" y="3"/>
                      <a:pt x="59" y="9"/>
                    </a:cubicBezTo>
                    <a:cubicBezTo>
                      <a:pt x="64" y="13"/>
                      <a:pt x="68" y="19"/>
                      <a:pt x="72" y="24"/>
                    </a:cubicBezTo>
                    <a:cubicBezTo>
                      <a:pt x="74" y="26"/>
                      <a:pt x="83" y="38"/>
                      <a:pt x="78" y="40"/>
                    </a:cubicBezTo>
                    <a:cubicBezTo>
                      <a:pt x="75" y="41"/>
                      <a:pt x="74" y="41"/>
                      <a:pt x="72" y="43"/>
                    </a:cubicBezTo>
                    <a:cubicBezTo>
                      <a:pt x="71" y="45"/>
                      <a:pt x="70" y="48"/>
                      <a:pt x="70" y="51"/>
                    </a:cubicBezTo>
                    <a:cubicBezTo>
                      <a:pt x="69" y="57"/>
                      <a:pt x="69" y="64"/>
                      <a:pt x="69" y="71"/>
                    </a:cubicBezTo>
                    <a:cubicBezTo>
                      <a:pt x="68" y="83"/>
                      <a:pt x="70" y="95"/>
                      <a:pt x="69" y="107"/>
                    </a:cubicBezTo>
                    <a:cubicBezTo>
                      <a:pt x="69" y="112"/>
                      <a:pt x="67" y="118"/>
                      <a:pt x="61" y="118"/>
                    </a:cubicBezTo>
                    <a:cubicBezTo>
                      <a:pt x="60" y="119"/>
                      <a:pt x="58" y="118"/>
                      <a:pt x="57" y="119"/>
                    </a:cubicBezTo>
                    <a:cubicBezTo>
                      <a:pt x="53" y="119"/>
                      <a:pt x="49" y="121"/>
                      <a:pt x="46" y="123"/>
                    </a:cubicBezTo>
                    <a:cubicBezTo>
                      <a:pt x="33" y="132"/>
                      <a:pt x="31" y="149"/>
                      <a:pt x="30" y="162"/>
                    </a:cubicBezTo>
                    <a:cubicBezTo>
                      <a:pt x="30" y="173"/>
                      <a:pt x="29" y="185"/>
                      <a:pt x="29" y="195"/>
                    </a:cubicBezTo>
                    <a:cubicBezTo>
                      <a:pt x="28" y="205"/>
                      <a:pt x="31" y="217"/>
                      <a:pt x="28" y="226"/>
                    </a:cubicBezTo>
                    <a:cubicBezTo>
                      <a:pt x="27" y="228"/>
                      <a:pt x="30" y="228"/>
                      <a:pt x="30" y="227"/>
                    </a:cubicBezTo>
                    <a:cubicBezTo>
                      <a:pt x="32" y="219"/>
                      <a:pt x="31" y="211"/>
                      <a:pt x="30" y="204"/>
                    </a:cubicBezTo>
                    <a:cubicBezTo>
                      <a:pt x="30" y="193"/>
                      <a:pt x="31" y="182"/>
                      <a:pt x="32" y="171"/>
                    </a:cubicBezTo>
                    <a:cubicBezTo>
                      <a:pt x="33" y="155"/>
                      <a:pt x="33" y="134"/>
                      <a:pt x="48" y="124"/>
                    </a:cubicBezTo>
                    <a:cubicBezTo>
                      <a:pt x="54" y="120"/>
                      <a:pt x="62" y="122"/>
                      <a:pt x="67" y="119"/>
                    </a:cubicBezTo>
                    <a:cubicBezTo>
                      <a:pt x="72" y="115"/>
                      <a:pt x="71" y="106"/>
                      <a:pt x="71" y="101"/>
                    </a:cubicBezTo>
                    <a:cubicBezTo>
                      <a:pt x="71" y="90"/>
                      <a:pt x="70" y="79"/>
                      <a:pt x="71" y="68"/>
                    </a:cubicBezTo>
                    <a:cubicBezTo>
                      <a:pt x="71" y="63"/>
                      <a:pt x="72" y="58"/>
                      <a:pt x="72" y="53"/>
                    </a:cubicBezTo>
                    <a:cubicBezTo>
                      <a:pt x="72" y="46"/>
                      <a:pt x="77" y="44"/>
                      <a:pt x="82" y="41"/>
                    </a:cubicBezTo>
                    <a:cubicBezTo>
                      <a:pt x="82" y="40"/>
                      <a:pt x="82" y="40"/>
                      <a:pt x="82" y="39"/>
                    </a:cubicBezTo>
                    <a:cubicBezTo>
                      <a:pt x="78" y="27"/>
                      <a:pt x="69" y="14"/>
                      <a:pt x="59" y="6"/>
                    </a:cubicBezTo>
                    <a:cubicBezTo>
                      <a:pt x="51" y="0"/>
                      <a:pt x="46" y="6"/>
                      <a:pt x="42" y="13"/>
                    </a:cubicBezTo>
                    <a:cubicBezTo>
                      <a:pt x="39" y="17"/>
                      <a:pt x="38" y="22"/>
                      <a:pt x="36" y="27"/>
                    </a:cubicBezTo>
                    <a:cubicBezTo>
                      <a:pt x="34" y="30"/>
                      <a:pt x="31" y="35"/>
                      <a:pt x="33" y="38"/>
                    </a:cubicBezTo>
                    <a:cubicBezTo>
                      <a:pt x="34" y="40"/>
                      <a:pt x="39" y="41"/>
                      <a:pt x="41" y="41"/>
                    </a:cubicBezTo>
                    <a:cubicBezTo>
                      <a:pt x="42" y="42"/>
                      <a:pt x="47" y="42"/>
                      <a:pt x="47" y="43"/>
                    </a:cubicBezTo>
                    <a:cubicBezTo>
                      <a:pt x="49" y="47"/>
                      <a:pt x="49" y="52"/>
                      <a:pt x="49" y="57"/>
                    </a:cubicBezTo>
                    <a:cubicBezTo>
                      <a:pt x="48" y="64"/>
                      <a:pt x="46" y="71"/>
                      <a:pt x="46" y="78"/>
                    </a:cubicBezTo>
                    <a:cubicBezTo>
                      <a:pt x="45" y="82"/>
                      <a:pt x="45" y="87"/>
                      <a:pt x="44" y="91"/>
                    </a:cubicBezTo>
                    <a:cubicBezTo>
                      <a:pt x="41" y="99"/>
                      <a:pt x="32" y="98"/>
                      <a:pt x="25" y="97"/>
                    </a:cubicBezTo>
                    <a:cubicBezTo>
                      <a:pt x="14" y="96"/>
                      <a:pt x="7" y="102"/>
                      <a:pt x="4" y="112"/>
                    </a:cubicBezTo>
                    <a:cubicBezTo>
                      <a:pt x="0" y="127"/>
                      <a:pt x="3" y="145"/>
                      <a:pt x="3" y="160"/>
                    </a:cubicBezTo>
                    <a:cubicBezTo>
                      <a:pt x="4" y="182"/>
                      <a:pt x="4" y="203"/>
                      <a:pt x="4" y="226"/>
                    </a:cubicBezTo>
                    <a:cubicBezTo>
                      <a:pt x="4" y="227"/>
                      <a:pt x="7" y="227"/>
                      <a:pt x="7" y="22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4" name="Freeform 1307">
                <a:extLst>
                  <a:ext uri="{FF2B5EF4-FFF2-40B4-BE49-F238E27FC236}">
                    <a16:creationId xmlns:a16="http://schemas.microsoft.com/office/drawing/2014/main" id="{F39EC809-2144-4D93-9AD8-369C8163392F}"/>
                  </a:ext>
                </a:extLst>
              </p:cNvPr>
              <p:cNvSpPr/>
              <p:nvPr/>
            </p:nvSpPr>
            <p:spPr bwMode="auto">
              <a:xfrm>
                <a:off x="5083678" y="2410476"/>
                <a:ext cx="1833595" cy="1308591"/>
              </a:xfrm>
              <a:custGeom>
                <a:avLst/>
                <a:gdLst>
                  <a:gd name="T0" fmla="*/ 3 w 198"/>
                  <a:gd name="T1" fmla="*/ 128 h 141"/>
                  <a:gd name="T2" fmla="*/ 5 w 198"/>
                  <a:gd name="T3" fmla="*/ 109 h 141"/>
                  <a:gd name="T4" fmla="*/ 7 w 198"/>
                  <a:gd name="T5" fmla="*/ 96 h 141"/>
                  <a:gd name="T6" fmla="*/ 46 w 198"/>
                  <a:gd name="T7" fmla="*/ 86 h 141"/>
                  <a:gd name="T8" fmla="*/ 84 w 198"/>
                  <a:gd name="T9" fmla="*/ 85 h 141"/>
                  <a:gd name="T10" fmla="*/ 125 w 198"/>
                  <a:gd name="T11" fmla="*/ 84 h 141"/>
                  <a:gd name="T12" fmla="*/ 161 w 198"/>
                  <a:gd name="T13" fmla="*/ 65 h 141"/>
                  <a:gd name="T14" fmla="*/ 160 w 198"/>
                  <a:gd name="T15" fmla="*/ 46 h 141"/>
                  <a:gd name="T16" fmla="*/ 146 w 198"/>
                  <a:gd name="T17" fmla="*/ 40 h 141"/>
                  <a:gd name="T18" fmla="*/ 144 w 198"/>
                  <a:gd name="T19" fmla="*/ 26 h 141"/>
                  <a:gd name="T20" fmla="*/ 148 w 198"/>
                  <a:gd name="T21" fmla="*/ 17 h 141"/>
                  <a:gd name="T22" fmla="*/ 156 w 198"/>
                  <a:gd name="T23" fmla="*/ 6 h 141"/>
                  <a:gd name="T24" fmla="*/ 178 w 198"/>
                  <a:gd name="T25" fmla="*/ 15 h 141"/>
                  <a:gd name="T26" fmla="*/ 191 w 198"/>
                  <a:gd name="T27" fmla="*/ 32 h 141"/>
                  <a:gd name="T28" fmla="*/ 190 w 198"/>
                  <a:gd name="T29" fmla="*/ 43 h 141"/>
                  <a:gd name="T30" fmla="*/ 185 w 198"/>
                  <a:gd name="T31" fmla="*/ 43 h 141"/>
                  <a:gd name="T32" fmla="*/ 179 w 198"/>
                  <a:gd name="T33" fmla="*/ 46 h 141"/>
                  <a:gd name="T34" fmla="*/ 179 w 198"/>
                  <a:gd name="T35" fmla="*/ 67 h 141"/>
                  <a:gd name="T36" fmla="*/ 164 w 198"/>
                  <a:gd name="T37" fmla="*/ 102 h 141"/>
                  <a:gd name="T38" fmla="*/ 134 w 198"/>
                  <a:gd name="T39" fmla="*/ 103 h 141"/>
                  <a:gd name="T40" fmla="*/ 94 w 198"/>
                  <a:gd name="T41" fmla="*/ 104 h 141"/>
                  <a:gd name="T42" fmla="*/ 44 w 198"/>
                  <a:gd name="T43" fmla="*/ 109 h 141"/>
                  <a:gd name="T44" fmla="*/ 30 w 198"/>
                  <a:gd name="T45" fmla="*/ 119 h 141"/>
                  <a:gd name="T46" fmla="*/ 19 w 198"/>
                  <a:gd name="T47" fmla="*/ 139 h 141"/>
                  <a:gd name="T48" fmla="*/ 19 w 198"/>
                  <a:gd name="T49" fmla="*/ 141 h 141"/>
                  <a:gd name="T50" fmla="*/ 30 w 198"/>
                  <a:gd name="T51" fmla="*/ 136 h 141"/>
                  <a:gd name="T52" fmla="*/ 31 w 198"/>
                  <a:gd name="T53" fmla="*/ 125 h 141"/>
                  <a:gd name="T54" fmla="*/ 47 w 198"/>
                  <a:gd name="T55" fmla="*/ 110 h 141"/>
                  <a:gd name="T56" fmla="*/ 116 w 198"/>
                  <a:gd name="T57" fmla="*/ 106 h 141"/>
                  <a:gd name="T58" fmla="*/ 148 w 198"/>
                  <a:gd name="T59" fmla="*/ 106 h 141"/>
                  <a:gd name="T60" fmla="*/ 173 w 198"/>
                  <a:gd name="T61" fmla="*/ 100 h 141"/>
                  <a:gd name="T62" fmla="*/ 182 w 198"/>
                  <a:gd name="T63" fmla="*/ 82 h 141"/>
                  <a:gd name="T64" fmla="*/ 184 w 198"/>
                  <a:gd name="T65" fmla="*/ 46 h 141"/>
                  <a:gd name="T66" fmla="*/ 196 w 198"/>
                  <a:gd name="T67" fmla="*/ 41 h 141"/>
                  <a:gd name="T68" fmla="*/ 191 w 198"/>
                  <a:gd name="T69" fmla="*/ 28 h 141"/>
                  <a:gd name="T70" fmla="*/ 176 w 198"/>
                  <a:gd name="T71" fmla="*/ 10 h 141"/>
                  <a:gd name="T72" fmla="*/ 159 w 198"/>
                  <a:gd name="T73" fmla="*/ 3 h 141"/>
                  <a:gd name="T74" fmla="*/ 147 w 198"/>
                  <a:gd name="T75" fmla="*/ 14 h 141"/>
                  <a:gd name="T76" fmla="*/ 138 w 198"/>
                  <a:gd name="T77" fmla="*/ 34 h 141"/>
                  <a:gd name="T78" fmla="*/ 143 w 198"/>
                  <a:gd name="T79" fmla="*/ 42 h 141"/>
                  <a:gd name="T80" fmla="*/ 156 w 198"/>
                  <a:gd name="T81" fmla="*/ 44 h 141"/>
                  <a:gd name="T82" fmla="*/ 160 w 198"/>
                  <a:gd name="T83" fmla="*/ 61 h 141"/>
                  <a:gd name="T84" fmla="*/ 143 w 198"/>
                  <a:gd name="T85" fmla="*/ 80 h 141"/>
                  <a:gd name="T86" fmla="*/ 113 w 198"/>
                  <a:gd name="T87" fmla="*/ 83 h 141"/>
                  <a:gd name="T88" fmla="*/ 81 w 198"/>
                  <a:gd name="T89" fmla="*/ 82 h 141"/>
                  <a:gd name="T90" fmla="*/ 49 w 198"/>
                  <a:gd name="T91" fmla="*/ 83 h 141"/>
                  <a:gd name="T92" fmla="*/ 8 w 198"/>
                  <a:gd name="T93" fmla="*/ 90 h 141"/>
                  <a:gd name="T94" fmla="*/ 3 w 198"/>
                  <a:gd name="T95" fmla="*/ 109 h 141"/>
                  <a:gd name="T96" fmla="*/ 1 w 198"/>
                  <a:gd name="T97" fmla="*/ 129 h 141"/>
                  <a:gd name="T98" fmla="*/ 3 w 198"/>
                  <a:gd name="T9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 h="141">
                    <a:moveTo>
                      <a:pt x="3" y="128"/>
                    </a:moveTo>
                    <a:cubicBezTo>
                      <a:pt x="2" y="122"/>
                      <a:pt x="4" y="116"/>
                      <a:pt x="5" y="109"/>
                    </a:cubicBezTo>
                    <a:cubicBezTo>
                      <a:pt x="6" y="105"/>
                      <a:pt x="6" y="101"/>
                      <a:pt x="7" y="96"/>
                    </a:cubicBezTo>
                    <a:cubicBezTo>
                      <a:pt x="11" y="81"/>
                      <a:pt x="34" y="86"/>
                      <a:pt x="46" y="86"/>
                    </a:cubicBezTo>
                    <a:cubicBezTo>
                      <a:pt x="59" y="85"/>
                      <a:pt x="71" y="84"/>
                      <a:pt x="84" y="85"/>
                    </a:cubicBezTo>
                    <a:cubicBezTo>
                      <a:pt x="98" y="85"/>
                      <a:pt x="112" y="85"/>
                      <a:pt x="125" y="84"/>
                    </a:cubicBezTo>
                    <a:cubicBezTo>
                      <a:pt x="139" y="83"/>
                      <a:pt x="160" y="82"/>
                      <a:pt x="161" y="65"/>
                    </a:cubicBezTo>
                    <a:cubicBezTo>
                      <a:pt x="162" y="59"/>
                      <a:pt x="163" y="51"/>
                      <a:pt x="160" y="46"/>
                    </a:cubicBezTo>
                    <a:cubicBezTo>
                      <a:pt x="158" y="41"/>
                      <a:pt x="150" y="40"/>
                      <a:pt x="146" y="40"/>
                    </a:cubicBezTo>
                    <a:cubicBezTo>
                      <a:pt x="137" y="39"/>
                      <a:pt x="142" y="31"/>
                      <a:pt x="144" y="26"/>
                    </a:cubicBezTo>
                    <a:cubicBezTo>
                      <a:pt x="145" y="23"/>
                      <a:pt x="146" y="20"/>
                      <a:pt x="148" y="17"/>
                    </a:cubicBezTo>
                    <a:cubicBezTo>
                      <a:pt x="150" y="12"/>
                      <a:pt x="152" y="8"/>
                      <a:pt x="156" y="6"/>
                    </a:cubicBezTo>
                    <a:cubicBezTo>
                      <a:pt x="164" y="0"/>
                      <a:pt x="173" y="10"/>
                      <a:pt x="178" y="15"/>
                    </a:cubicBezTo>
                    <a:cubicBezTo>
                      <a:pt x="182" y="21"/>
                      <a:pt x="187" y="27"/>
                      <a:pt x="191" y="32"/>
                    </a:cubicBezTo>
                    <a:cubicBezTo>
                      <a:pt x="193" y="35"/>
                      <a:pt x="197" y="40"/>
                      <a:pt x="190" y="43"/>
                    </a:cubicBezTo>
                    <a:cubicBezTo>
                      <a:pt x="189" y="43"/>
                      <a:pt x="187" y="43"/>
                      <a:pt x="185" y="43"/>
                    </a:cubicBezTo>
                    <a:cubicBezTo>
                      <a:pt x="182" y="44"/>
                      <a:pt x="181" y="44"/>
                      <a:pt x="179" y="46"/>
                    </a:cubicBezTo>
                    <a:cubicBezTo>
                      <a:pt x="175" y="50"/>
                      <a:pt x="178" y="62"/>
                      <a:pt x="179" y="67"/>
                    </a:cubicBezTo>
                    <a:cubicBezTo>
                      <a:pt x="180" y="81"/>
                      <a:pt x="180" y="96"/>
                      <a:pt x="164" y="102"/>
                    </a:cubicBezTo>
                    <a:cubicBezTo>
                      <a:pt x="155" y="105"/>
                      <a:pt x="144" y="103"/>
                      <a:pt x="134" y="103"/>
                    </a:cubicBezTo>
                    <a:cubicBezTo>
                      <a:pt x="121" y="103"/>
                      <a:pt x="107" y="104"/>
                      <a:pt x="94" y="104"/>
                    </a:cubicBezTo>
                    <a:cubicBezTo>
                      <a:pt x="78" y="104"/>
                      <a:pt x="60" y="104"/>
                      <a:pt x="44" y="109"/>
                    </a:cubicBezTo>
                    <a:cubicBezTo>
                      <a:pt x="39" y="111"/>
                      <a:pt x="33" y="114"/>
                      <a:pt x="30" y="119"/>
                    </a:cubicBezTo>
                    <a:cubicBezTo>
                      <a:pt x="26" y="126"/>
                      <a:pt x="33" y="140"/>
                      <a:pt x="19" y="139"/>
                    </a:cubicBezTo>
                    <a:cubicBezTo>
                      <a:pt x="18" y="139"/>
                      <a:pt x="18" y="141"/>
                      <a:pt x="19" y="141"/>
                    </a:cubicBezTo>
                    <a:cubicBezTo>
                      <a:pt x="23" y="141"/>
                      <a:pt x="28" y="141"/>
                      <a:pt x="30" y="136"/>
                    </a:cubicBezTo>
                    <a:cubicBezTo>
                      <a:pt x="30" y="133"/>
                      <a:pt x="31" y="129"/>
                      <a:pt x="31" y="125"/>
                    </a:cubicBezTo>
                    <a:cubicBezTo>
                      <a:pt x="31" y="117"/>
                      <a:pt x="40" y="113"/>
                      <a:pt x="47" y="110"/>
                    </a:cubicBezTo>
                    <a:cubicBezTo>
                      <a:pt x="69" y="104"/>
                      <a:pt x="94" y="107"/>
                      <a:pt x="116" y="106"/>
                    </a:cubicBezTo>
                    <a:cubicBezTo>
                      <a:pt x="127" y="105"/>
                      <a:pt x="137" y="105"/>
                      <a:pt x="148" y="106"/>
                    </a:cubicBezTo>
                    <a:cubicBezTo>
                      <a:pt x="157" y="106"/>
                      <a:pt x="166" y="105"/>
                      <a:pt x="173" y="100"/>
                    </a:cubicBezTo>
                    <a:cubicBezTo>
                      <a:pt x="178" y="96"/>
                      <a:pt x="181" y="88"/>
                      <a:pt x="182" y="82"/>
                    </a:cubicBezTo>
                    <a:cubicBezTo>
                      <a:pt x="182" y="75"/>
                      <a:pt x="175" y="48"/>
                      <a:pt x="184" y="46"/>
                    </a:cubicBezTo>
                    <a:cubicBezTo>
                      <a:pt x="188" y="44"/>
                      <a:pt x="194" y="46"/>
                      <a:pt x="196" y="41"/>
                    </a:cubicBezTo>
                    <a:cubicBezTo>
                      <a:pt x="198" y="37"/>
                      <a:pt x="193" y="31"/>
                      <a:pt x="191" y="28"/>
                    </a:cubicBezTo>
                    <a:cubicBezTo>
                      <a:pt x="186" y="22"/>
                      <a:pt x="181" y="16"/>
                      <a:pt x="176" y="10"/>
                    </a:cubicBezTo>
                    <a:cubicBezTo>
                      <a:pt x="173" y="6"/>
                      <a:pt x="165" y="1"/>
                      <a:pt x="159" y="3"/>
                    </a:cubicBezTo>
                    <a:cubicBezTo>
                      <a:pt x="153" y="4"/>
                      <a:pt x="150" y="9"/>
                      <a:pt x="147" y="14"/>
                    </a:cubicBezTo>
                    <a:cubicBezTo>
                      <a:pt x="144" y="20"/>
                      <a:pt x="140" y="28"/>
                      <a:pt x="138" y="34"/>
                    </a:cubicBezTo>
                    <a:cubicBezTo>
                      <a:pt x="137" y="38"/>
                      <a:pt x="139" y="41"/>
                      <a:pt x="143" y="42"/>
                    </a:cubicBezTo>
                    <a:cubicBezTo>
                      <a:pt x="147" y="42"/>
                      <a:pt x="151" y="43"/>
                      <a:pt x="156" y="44"/>
                    </a:cubicBezTo>
                    <a:cubicBezTo>
                      <a:pt x="161" y="47"/>
                      <a:pt x="160" y="56"/>
                      <a:pt x="160" y="61"/>
                    </a:cubicBezTo>
                    <a:cubicBezTo>
                      <a:pt x="160" y="72"/>
                      <a:pt x="153" y="77"/>
                      <a:pt x="143" y="80"/>
                    </a:cubicBezTo>
                    <a:cubicBezTo>
                      <a:pt x="133" y="82"/>
                      <a:pt x="123" y="83"/>
                      <a:pt x="113" y="83"/>
                    </a:cubicBezTo>
                    <a:cubicBezTo>
                      <a:pt x="103" y="83"/>
                      <a:pt x="92" y="83"/>
                      <a:pt x="81" y="82"/>
                    </a:cubicBezTo>
                    <a:cubicBezTo>
                      <a:pt x="71" y="82"/>
                      <a:pt x="60" y="83"/>
                      <a:pt x="49" y="83"/>
                    </a:cubicBezTo>
                    <a:cubicBezTo>
                      <a:pt x="38" y="84"/>
                      <a:pt x="15" y="78"/>
                      <a:pt x="8" y="90"/>
                    </a:cubicBezTo>
                    <a:cubicBezTo>
                      <a:pt x="4" y="96"/>
                      <a:pt x="4" y="103"/>
                      <a:pt x="3" y="109"/>
                    </a:cubicBezTo>
                    <a:cubicBezTo>
                      <a:pt x="2" y="116"/>
                      <a:pt x="0" y="122"/>
                      <a:pt x="1" y="129"/>
                    </a:cubicBezTo>
                    <a:cubicBezTo>
                      <a:pt x="1" y="130"/>
                      <a:pt x="3" y="130"/>
                      <a:pt x="3" y="12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5" name="任意多边形 70">
                <a:extLst>
                  <a:ext uri="{FF2B5EF4-FFF2-40B4-BE49-F238E27FC236}">
                    <a16:creationId xmlns:a16="http://schemas.microsoft.com/office/drawing/2014/main" id="{DD1B266E-B7E3-4A6C-BE1E-A98BB5F28AA7}"/>
                  </a:ext>
                </a:extLst>
              </p:cNvPr>
              <p:cNvSpPr/>
              <p:nvPr/>
            </p:nvSpPr>
            <p:spPr bwMode="auto">
              <a:xfrm>
                <a:off x="3857362" y="3552994"/>
                <a:ext cx="1676878" cy="1327263"/>
              </a:xfrm>
              <a:custGeom>
                <a:avLst/>
                <a:gdLst>
                  <a:gd name="connsiteX0" fmla="*/ 1641385 w 1900894"/>
                  <a:gd name="connsiteY0" fmla="*/ 854256 h 1504574"/>
                  <a:gd name="connsiteX1" fmla="*/ 1606833 w 1900894"/>
                  <a:gd name="connsiteY1" fmla="*/ 860609 h 1504574"/>
                  <a:gd name="connsiteX2" fmla="*/ 1134235 w 1900894"/>
                  <a:gd name="connsiteY2" fmla="*/ 871151 h 1504574"/>
                  <a:gd name="connsiteX3" fmla="*/ 430589 w 1900894"/>
                  <a:gd name="connsiteY3" fmla="*/ 892235 h 1504574"/>
                  <a:gd name="connsiteX4" fmla="*/ 321301 w 1900894"/>
                  <a:gd name="connsiteY4" fmla="*/ 880704 h 1504574"/>
                  <a:gd name="connsiteX5" fmla="*/ 306679 w 1900894"/>
                  <a:gd name="connsiteY5" fmla="*/ 878410 h 1504574"/>
                  <a:gd name="connsiteX6" fmla="*/ 324981 w 1900894"/>
                  <a:gd name="connsiteY6" fmla="*/ 1010315 h 1504574"/>
                  <a:gd name="connsiteX7" fmla="*/ 336808 w 1900894"/>
                  <a:gd name="connsiteY7" fmla="*/ 1152370 h 1504574"/>
                  <a:gd name="connsiteX8" fmla="*/ 336808 w 1900894"/>
                  <a:gd name="connsiteY8" fmla="*/ 1341776 h 1504574"/>
                  <a:gd name="connsiteX9" fmla="*/ 473467 w 1900894"/>
                  <a:gd name="connsiteY9" fmla="*/ 1457524 h 1504574"/>
                  <a:gd name="connsiteX10" fmla="*/ 830883 w 1900894"/>
                  <a:gd name="connsiteY10" fmla="*/ 1478569 h 1504574"/>
                  <a:gd name="connsiteX11" fmla="*/ 1135739 w 1900894"/>
                  <a:gd name="connsiteY11" fmla="*/ 1468046 h 1504574"/>
                  <a:gd name="connsiteX12" fmla="*/ 1661351 w 1900894"/>
                  <a:gd name="connsiteY12" fmla="*/ 1278640 h 1504574"/>
                  <a:gd name="connsiteX13" fmla="*/ 1656916 w 1900894"/>
                  <a:gd name="connsiteY13" fmla="*/ 957538 h 1504574"/>
                  <a:gd name="connsiteX14" fmla="*/ 153329 w 1900894"/>
                  <a:gd name="connsiteY14" fmla="*/ 79163 h 1504574"/>
                  <a:gd name="connsiteX15" fmla="*/ 160712 w 1900894"/>
                  <a:gd name="connsiteY15" fmla="*/ 104190 h 1504574"/>
                  <a:gd name="connsiteX16" fmla="*/ 381216 w 1900894"/>
                  <a:gd name="connsiteY16" fmla="*/ 177473 h 1504574"/>
                  <a:gd name="connsiteX17" fmla="*/ 685722 w 1900894"/>
                  <a:gd name="connsiteY17" fmla="*/ 167004 h 1504574"/>
                  <a:gd name="connsiteX18" fmla="*/ 1242234 w 1900894"/>
                  <a:gd name="connsiteY18" fmla="*/ 177473 h 1504574"/>
                  <a:gd name="connsiteX19" fmla="*/ 1504739 w 1900894"/>
                  <a:gd name="connsiteY19" fmla="*/ 198411 h 1504574"/>
                  <a:gd name="connsiteX20" fmla="*/ 1662242 w 1900894"/>
                  <a:gd name="connsiteY20" fmla="*/ 177473 h 1504574"/>
                  <a:gd name="connsiteX21" fmla="*/ 1735744 w 1900894"/>
                  <a:gd name="connsiteY21" fmla="*/ 156535 h 1504574"/>
                  <a:gd name="connsiteX22" fmla="*/ 1704243 w 1900894"/>
                  <a:gd name="connsiteY22" fmla="*/ 93721 h 1504574"/>
                  <a:gd name="connsiteX23" fmla="*/ 1725244 w 1900894"/>
                  <a:gd name="connsiteY23" fmla="*/ 83252 h 1504574"/>
                  <a:gd name="connsiteX24" fmla="*/ 1767245 w 1900894"/>
                  <a:gd name="connsiteY24" fmla="*/ 167004 h 1504574"/>
                  <a:gd name="connsiteX25" fmla="*/ 1504739 w 1900894"/>
                  <a:gd name="connsiteY25" fmla="*/ 219349 h 1504574"/>
                  <a:gd name="connsiteX26" fmla="*/ 685722 w 1900894"/>
                  <a:gd name="connsiteY26" fmla="*/ 187942 h 1504574"/>
                  <a:gd name="connsiteX27" fmla="*/ 255213 w 1900894"/>
                  <a:gd name="connsiteY27" fmla="*/ 208880 h 1504574"/>
                  <a:gd name="connsiteX28" fmla="*/ 150211 w 1900894"/>
                  <a:gd name="connsiteY28" fmla="*/ 83252 h 1504574"/>
                  <a:gd name="connsiteX29" fmla="*/ 153329 w 1900894"/>
                  <a:gd name="connsiteY29" fmla="*/ 79163 h 1504574"/>
                  <a:gd name="connsiteX30" fmla="*/ 1731280 w 1900894"/>
                  <a:gd name="connsiteY30" fmla="*/ 111 h 1504574"/>
                  <a:gd name="connsiteX31" fmla="*/ 1879890 w 1900894"/>
                  <a:gd name="connsiteY31" fmla="*/ 175374 h 1504574"/>
                  <a:gd name="connsiteX32" fmla="*/ 1900894 w 1900894"/>
                  <a:gd name="connsiteY32" fmla="*/ 481094 h 1504574"/>
                  <a:gd name="connsiteX33" fmla="*/ 1869388 w 1900894"/>
                  <a:gd name="connsiteY33" fmla="*/ 702478 h 1504574"/>
                  <a:gd name="connsiteX34" fmla="*/ 1684779 w 1900894"/>
                  <a:gd name="connsiteY34" fmla="*/ 846278 h 1504574"/>
                  <a:gd name="connsiteX35" fmla="*/ 1672032 w 1900894"/>
                  <a:gd name="connsiteY35" fmla="*/ 848622 h 1504574"/>
                  <a:gd name="connsiteX36" fmla="*/ 1686646 w 1900894"/>
                  <a:gd name="connsiteY36" fmla="*/ 970363 h 1504574"/>
                  <a:gd name="connsiteX37" fmla="*/ 1671863 w 1900894"/>
                  <a:gd name="connsiteY37" fmla="*/ 1341776 h 1504574"/>
                  <a:gd name="connsiteX38" fmla="*/ 1156763 w 1900894"/>
                  <a:gd name="connsiteY38" fmla="*/ 1499614 h 1504574"/>
                  <a:gd name="connsiteX39" fmla="*/ 736273 w 1900894"/>
                  <a:gd name="connsiteY39" fmla="*/ 1499614 h 1504574"/>
                  <a:gd name="connsiteX40" fmla="*/ 420906 w 1900894"/>
                  <a:gd name="connsiteY40" fmla="*/ 1468046 h 1504574"/>
                  <a:gd name="connsiteX41" fmla="*/ 305271 w 1900894"/>
                  <a:gd name="connsiteY41" fmla="*/ 1268118 h 1504574"/>
                  <a:gd name="connsiteX42" fmla="*/ 302314 w 1900894"/>
                  <a:gd name="connsiteY42" fmla="*/ 966252 h 1504574"/>
                  <a:gd name="connsiteX43" fmla="*/ 285505 w 1900894"/>
                  <a:gd name="connsiteY43" fmla="*/ 875087 h 1504574"/>
                  <a:gd name="connsiteX44" fmla="*/ 210044 w 1900894"/>
                  <a:gd name="connsiteY44" fmla="*/ 863244 h 1504574"/>
                  <a:gd name="connsiteX45" fmla="*/ 52511 w 1900894"/>
                  <a:gd name="connsiteY45" fmla="*/ 723562 h 1504574"/>
                  <a:gd name="connsiteX46" fmla="*/ 31506 w 1900894"/>
                  <a:gd name="connsiteY46" fmla="*/ 502178 h 1504574"/>
                  <a:gd name="connsiteX47" fmla="*/ 0 w 1900894"/>
                  <a:gd name="connsiteY47" fmla="*/ 228084 h 1504574"/>
                  <a:gd name="connsiteX48" fmla="*/ 42008 w 1900894"/>
                  <a:gd name="connsiteY48" fmla="*/ 48868 h 1504574"/>
                  <a:gd name="connsiteX49" fmla="*/ 189039 w 1900894"/>
                  <a:gd name="connsiteY49" fmla="*/ 6700 h 1504574"/>
                  <a:gd name="connsiteX50" fmla="*/ 199542 w 1900894"/>
                  <a:gd name="connsiteY50" fmla="*/ 27784 h 1504574"/>
                  <a:gd name="connsiteX51" fmla="*/ 31506 w 1900894"/>
                  <a:gd name="connsiteY51" fmla="*/ 143747 h 1504574"/>
                  <a:gd name="connsiteX52" fmla="*/ 42008 w 1900894"/>
                  <a:gd name="connsiteY52" fmla="*/ 375673 h 1504574"/>
                  <a:gd name="connsiteX53" fmla="*/ 94519 w 1900894"/>
                  <a:gd name="connsiteY53" fmla="*/ 755188 h 1504574"/>
                  <a:gd name="connsiteX54" fmla="*/ 256975 w 1900894"/>
                  <a:gd name="connsiteY54" fmla="*/ 851549 h 1504574"/>
                  <a:gd name="connsiteX55" fmla="*/ 294666 w 1900894"/>
                  <a:gd name="connsiteY55" fmla="*/ 856527 h 1504574"/>
                  <a:gd name="connsiteX56" fmla="*/ 294759 w 1900894"/>
                  <a:gd name="connsiteY56" fmla="*/ 856423 h 1504574"/>
                  <a:gd name="connsiteX57" fmla="*/ 296363 w 1900894"/>
                  <a:gd name="connsiteY57" fmla="*/ 856751 h 1504574"/>
                  <a:gd name="connsiteX58" fmla="*/ 325568 w 1900894"/>
                  <a:gd name="connsiteY58" fmla="*/ 860609 h 1504574"/>
                  <a:gd name="connsiteX59" fmla="*/ 556616 w 1900894"/>
                  <a:gd name="connsiteY59" fmla="*/ 881693 h 1504574"/>
                  <a:gd name="connsiteX60" fmla="*/ 1060720 w 1900894"/>
                  <a:gd name="connsiteY60" fmla="*/ 850067 h 1504574"/>
                  <a:gd name="connsiteX61" fmla="*/ 1470305 w 1900894"/>
                  <a:gd name="connsiteY61" fmla="*/ 850067 h 1504574"/>
                  <a:gd name="connsiteX62" fmla="*/ 1774868 w 1900894"/>
                  <a:gd name="connsiteY62" fmla="*/ 776272 h 1504574"/>
                  <a:gd name="connsiteX63" fmla="*/ 1869388 w 1900894"/>
                  <a:gd name="connsiteY63" fmla="*/ 354589 h 1504574"/>
                  <a:gd name="connsiteX64" fmla="*/ 1690851 w 1900894"/>
                  <a:gd name="connsiteY64" fmla="*/ 27784 h 1504574"/>
                  <a:gd name="connsiteX65" fmla="*/ 1690851 w 1900894"/>
                  <a:gd name="connsiteY65" fmla="*/ 6700 h 1504574"/>
                  <a:gd name="connsiteX66" fmla="*/ 1731280 w 1900894"/>
                  <a:gd name="connsiteY66" fmla="*/ 111 h 150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00894" h="1504574">
                    <a:moveTo>
                      <a:pt x="1641385" y="854256"/>
                    </a:moveTo>
                    <a:lnTo>
                      <a:pt x="1606833" y="860609"/>
                    </a:lnTo>
                    <a:cubicBezTo>
                      <a:pt x="1449301" y="881693"/>
                      <a:pt x="1291768" y="860609"/>
                      <a:pt x="1134235" y="871151"/>
                    </a:cubicBezTo>
                    <a:cubicBezTo>
                      <a:pt x="903187" y="881693"/>
                      <a:pt x="651135" y="934403"/>
                      <a:pt x="430589" y="892235"/>
                    </a:cubicBezTo>
                    <a:cubicBezTo>
                      <a:pt x="396457" y="886964"/>
                      <a:pt x="359043" y="884328"/>
                      <a:pt x="321301" y="880704"/>
                    </a:cubicBezTo>
                    <a:lnTo>
                      <a:pt x="306679" y="878410"/>
                    </a:lnTo>
                    <a:lnTo>
                      <a:pt x="324981" y="1010315"/>
                    </a:lnTo>
                    <a:cubicBezTo>
                      <a:pt x="328923" y="1057667"/>
                      <a:pt x="331552" y="1105018"/>
                      <a:pt x="336808" y="1152370"/>
                    </a:cubicBezTo>
                    <a:cubicBezTo>
                      <a:pt x="336808" y="1215505"/>
                      <a:pt x="315783" y="1289163"/>
                      <a:pt x="336808" y="1341776"/>
                    </a:cubicBezTo>
                    <a:cubicBezTo>
                      <a:pt x="357832" y="1404911"/>
                      <a:pt x="410393" y="1447001"/>
                      <a:pt x="473467" y="1457524"/>
                    </a:cubicBezTo>
                    <a:cubicBezTo>
                      <a:pt x="578589" y="1489092"/>
                      <a:pt x="715249" y="1489092"/>
                      <a:pt x="830883" y="1478569"/>
                    </a:cubicBezTo>
                    <a:cubicBezTo>
                      <a:pt x="936006" y="1468046"/>
                      <a:pt x="1030616" y="1468046"/>
                      <a:pt x="1135739" y="1468046"/>
                    </a:cubicBezTo>
                    <a:cubicBezTo>
                      <a:pt x="1303935" y="1489092"/>
                      <a:pt x="1619302" y="1510137"/>
                      <a:pt x="1661351" y="1278640"/>
                    </a:cubicBezTo>
                    <a:cubicBezTo>
                      <a:pt x="1685004" y="1176046"/>
                      <a:pt x="1673178" y="1067532"/>
                      <a:pt x="1656916" y="957538"/>
                    </a:cubicBezTo>
                    <a:close/>
                    <a:moveTo>
                      <a:pt x="153329" y="79163"/>
                    </a:moveTo>
                    <a:cubicBezTo>
                      <a:pt x="158743" y="78672"/>
                      <a:pt x="168587" y="88487"/>
                      <a:pt x="160712" y="104190"/>
                    </a:cubicBezTo>
                    <a:cubicBezTo>
                      <a:pt x="108210" y="198411"/>
                      <a:pt x="328715" y="187942"/>
                      <a:pt x="381216" y="177473"/>
                    </a:cubicBezTo>
                    <a:cubicBezTo>
                      <a:pt x="486218" y="177473"/>
                      <a:pt x="580720" y="167004"/>
                      <a:pt x="685722" y="167004"/>
                    </a:cubicBezTo>
                    <a:cubicBezTo>
                      <a:pt x="874726" y="177473"/>
                      <a:pt x="1063730" y="177473"/>
                      <a:pt x="1242234" y="177473"/>
                    </a:cubicBezTo>
                    <a:cubicBezTo>
                      <a:pt x="1336736" y="187942"/>
                      <a:pt x="1420737" y="198411"/>
                      <a:pt x="1504739" y="198411"/>
                    </a:cubicBezTo>
                    <a:cubicBezTo>
                      <a:pt x="1557240" y="198411"/>
                      <a:pt x="1609741" y="198411"/>
                      <a:pt x="1662242" y="177473"/>
                    </a:cubicBezTo>
                    <a:cubicBezTo>
                      <a:pt x="1683243" y="177473"/>
                      <a:pt x="1704243" y="167004"/>
                      <a:pt x="1735744" y="156535"/>
                    </a:cubicBezTo>
                    <a:cubicBezTo>
                      <a:pt x="1746244" y="125128"/>
                      <a:pt x="1746244" y="104190"/>
                      <a:pt x="1704243" y="93721"/>
                    </a:cubicBezTo>
                    <a:cubicBezTo>
                      <a:pt x="1693743" y="93721"/>
                      <a:pt x="1704243" y="72783"/>
                      <a:pt x="1725244" y="83252"/>
                    </a:cubicBezTo>
                    <a:cubicBezTo>
                      <a:pt x="1756744" y="93721"/>
                      <a:pt x="1798745" y="125128"/>
                      <a:pt x="1767245" y="167004"/>
                    </a:cubicBezTo>
                    <a:cubicBezTo>
                      <a:pt x="1714743" y="219349"/>
                      <a:pt x="1578241" y="219349"/>
                      <a:pt x="1504739" y="219349"/>
                    </a:cubicBezTo>
                    <a:cubicBezTo>
                      <a:pt x="1231734" y="198411"/>
                      <a:pt x="958728" y="198411"/>
                      <a:pt x="685722" y="187942"/>
                    </a:cubicBezTo>
                    <a:cubicBezTo>
                      <a:pt x="538719" y="187942"/>
                      <a:pt x="391716" y="219349"/>
                      <a:pt x="255213" y="208880"/>
                    </a:cubicBezTo>
                    <a:cubicBezTo>
                      <a:pt x="181712" y="198411"/>
                      <a:pt x="97710" y="177473"/>
                      <a:pt x="150211" y="83252"/>
                    </a:cubicBezTo>
                    <a:cubicBezTo>
                      <a:pt x="150211" y="80635"/>
                      <a:pt x="151524" y="79326"/>
                      <a:pt x="153329" y="79163"/>
                    </a:cubicBezTo>
                    <a:close/>
                    <a:moveTo>
                      <a:pt x="1731280" y="111"/>
                    </a:moveTo>
                    <a:cubicBezTo>
                      <a:pt x="1819010" y="-3348"/>
                      <a:pt x="1861511" y="73906"/>
                      <a:pt x="1879890" y="175374"/>
                    </a:cubicBezTo>
                    <a:cubicBezTo>
                      <a:pt x="1890392" y="270252"/>
                      <a:pt x="1900894" y="375673"/>
                      <a:pt x="1900894" y="481094"/>
                    </a:cubicBezTo>
                    <a:cubicBezTo>
                      <a:pt x="1900894" y="554888"/>
                      <a:pt x="1900894" y="639225"/>
                      <a:pt x="1869388" y="702478"/>
                    </a:cubicBezTo>
                    <a:cubicBezTo>
                      <a:pt x="1830004" y="781543"/>
                      <a:pt x="1761084" y="825029"/>
                      <a:pt x="1684779" y="846278"/>
                    </a:cubicBezTo>
                    <a:lnTo>
                      <a:pt x="1672032" y="848622"/>
                    </a:lnTo>
                    <a:lnTo>
                      <a:pt x="1686646" y="970363"/>
                    </a:lnTo>
                    <a:cubicBezTo>
                      <a:pt x="1705371" y="1097127"/>
                      <a:pt x="1727053" y="1231289"/>
                      <a:pt x="1671863" y="1341776"/>
                    </a:cubicBezTo>
                    <a:cubicBezTo>
                      <a:pt x="1577253" y="1520659"/>
                      <a:pt x="1324959" y="1510137"/>
                      <a:pt x="1156763" y="1499614"/>
                    </a:cubicBezTo>
                    <a:cubicBezTo>
                      <a:pt x="1009592" y="1489092"/>
                      <a:pt x="872932" y="1499614"/>
                      <a:pt x="736273" y="1499614"/>
                    </a:cubicBezTo>
                    <a:cubicBezTo>
                      <a:pt x="641663" y="1499614"/>
                      <a:pt x="515516" y="1510137"/>
                      <a:pt x="420906" y="1468046"/>
                    </a:cubicBezTo>
                    <a:cubicBezTo>
                      <a:pt x="336808" y="1425956"/>
                      <a:pt x="305271" y="1362821"/>
                      <a:pt x="305271" y="1268118"/>
                    </a:cubicBezTo>
                    <a:cubicBezTo>
                      <a:pt x="313155" y="1173415"/>
                      <a:pt x="315126" y="1066874"/>
                      <a:pt x="302314" y="966252"/>
                    </a:cubicBezTo>
                    <a:lnTo>
                      <a:pt x="285505" y="875087"/>
                    </a:lnTo>
                    <a:lnTo>
                      <a:pt x="210044" y="863244"/>
                    </a:lnTo>
                    <a:cubicBezTo>
                      <a:pt x="139154" y="844796"/>
                      <a:pt x="78766" y="807898"/>
                      <a:pt x="52511" y="723562"/>
                    </a:cubicBezTo>
                    <a:cubicBezTo>
                      <a:pt x="31506" y="649767"/>
                      <a:pt x="31506" y="575973"/>
                      <a:pt x="31506" y="502178"/>
                    </a:cubicBezTo>
                    <a:cubicBezTo>
                      <a:pt x="21004" y="417841"/>
                      <a:pt x="10502" y="322963"/>
                      <a:pt x="0" y="228084"/>
                    </a:cubicBezTo>
                    <a:cubicBezTo>
                      <a:pt x="0" y="164832"/>
                      <a:pt x="0" y="101579"/>
                      <a:pt x="42008" y="48868"/>
                    </a:cubicBezTo>
                    <a:cubicBezTo>
                      <a:pt x="84017" y="17242"/>
                      <a:pt x="147031" y="17242"/>
                      <a:pt x="189039" y="6700"/>
                    </a:cubicBezTo>
                    <a:cubicBezTo>
                      <a:pt x="199542" y="-3842"/>
                      <a:pt x="210044" y="27784"/>
                      <a:pt x="199542" y="27784"/>
                    </a:cubicBezTo>
                    <a:cubicBezTo>
                      <a:pt x="115524" y="38326"/>
                      <a:pt x="31506" y="48868"/>
                      <a:pt x="31506" y="143747"/>
                    </a:cubicBezTo>
                    <a:cubicBezTo>
                      <a:pt x="21004" y="228084"/>
                      <a:pt x="31506" y="301879"/>
                      <a:pt x="42008" y="375673"/>
                    </a:cubicBezTo>
                    <a:cubicBezTo>
                      <a:pt x="52511" y="491636"/>
                      <a:pt x="31506" y="649767"/>
                      <a:pt x="94519" y="755188"/>
                    </a:cubicBezTo>
                    <a:cubicBezTo>
                      <a:pt x="133903" y="818440"/>
                      <a:pt x="191009" y="840184"/>
                      <a:pt x="256975" y="851549"/>
                    </a:cubicBezTo>
                    <a:lnTo>
                      <a:pt x="294666" y="856527"/>
                    </a:lnTo>
                    <a:lnTo>
                      <a:pt x="294759" y="856423"/>
                    </a:lnTo>
                    <a:lnTo>
                      <a:pt x="296363" y="856751"/>
                    </a:lnTo>
                    <a:lnTo>
                      <a:pt x="325568" y="860609"/>
                    </a:lnTo>
                    <a:cubicBezTo>
                      <a:pt x="409585" y="871151"/>
                      <a:pt x="483100" y="881693"/>
                      <a:pt x="556616" y="881693"/>
                    </a:cubicBezTo>
                    <a:cubicBezTo>
                      <a:pt x="724650" y="881693"/>
                      <a:pt x="892685" y="860609"/>
                      <a:pt x="1060720" y="850067"/>
                    </a:cubicBezTo>
                    <a:cubicBezTo>
                      <a:pt x="1197248" y="839525"/>
                      <a:pt x="1333777" y="850067"/>
                      <a:pt x="1470305" y="850067"/>
                    </a:cubicBezTo>
                    <a:cubicBezTo>
                      <a:pt x="1564825" y="850067"/>
                      <a:pt x="1690851" y="839525"/>
                      <a:pt x="1774868" y="776272"/>
                    </a:cubicBezTo>
                    <a:cubicBezTo>
                      <a:pt x="1900894" y="681393"/>
                      <a:pt x="1879890" y="491636"/>
                      <a:pt x="1869388" y="354589"/>
                    </a:cubicBezTo>
                    <a:cubicBezTo>
                      <a:pt x="1858885" y="228084"/>
                      <a:pt x="1879890" y="-3842"/>
                      <a:pt x="1690851" y="27784"/>
                    </a:cubicBezTo>
                    <a:cubicBezTo>
                      <a:pt x="1680348" y="27784"/>
                      <a:pt x="1669846" y="6700"/>
                      <a:pt x="1690851" y="6700"/>
                    </a:cubicBezTo>
                    <a:cubicBezTo>
                      <a:pt x="1705291" y="2747"/>
                      <a:pt x="1718747" y="605"/>
                      <a:pt x="1731280" y="11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zh-CN" altLang="en-US" sz="2400"/>
              </a:p>
            </p:txBody>
          </p:sp>
          <p:sp>
            <p:nvSpPr>
              <p:cNvPr id="86" name="任意多边形 68">
                <a:extLst>
                  <a:ext uri="{FF2B5EF4-FFF2-40B4-BE49-F238E27FC236}">
                    <a16:creationId xmlns:a16="http://schemas.microsoft.com/office/drawing/2014/main" id="{F1889266-340E-4825-B256-90278F7BF8EC}"/>
                  </a:ext>
                </a:extLst>
              </p:cNvPr>
              <p:cNvSpPr/>
              <p:nvPr/>
            </p:nvSpPr>
            <p:spPr bwMode="auto">
              <a:xfrm>
                <a:off x="3042431" y="2097288"/>
                <a:ext cx="1370531" cy="1610025"/>
              </a:xfrm>
              <a:custGeom>
                <a:avLst/>
                <a:gdLst>
                  <a:gd name="connsiteX0" fmla="*/ 1449091 w 1553622"/>
                  <a:gd name="connsiteY0" fmla="*/ 1700754 h 1825111"/>
                  <a:gd name="connsiteX1" fmla="*/ 1459589 w 1553622"/>
                  <a:gd name="connsiteY1" fmla="*/ 1721480 h 1825111"/>
                  <a:gd name="connsiteX2" fmla="*/ 1260132 w 1553622"/>
                  <a:gd name="connsiteY2" fmla="*/ 1825111 h 1825111"/>
                  <a:gd name="connsiteX3" fmla="*/ 1249634 w 1553622"/>
                  <a:gd name="connsiteY3" fmla="*/ 1804385 h 1825111"/>
                  <a:gd name="connsiteX4" fmla="*/ 1449091 w 1553622"/>
                  <a:gd name="connsiteY4" fmla="*/ 1700754 h 1825111"/>
                  <a:gd name="connsiteX5" fmla="*/ 1459567 w 1553622"/>
                  <a:gd name="connsiteY5" fmla="*/ 1626864 h 1825111"/>
                  <a:gd name="connsiteX6" fmla="*/ 1459567 w 1553622"/>
                  <a:gd name="connsiteY6" fmla="*/ 1647860 h 1825111"/>
                  <a:gd name="connsiteX7" fmla="*/ 1291262 w 1553622"/>
                  <a:gd name="connsiteY7" fmla="*/ 1721345 h 1825111"/>
                  <a:gd name="connsiteX8" fmla="*/ 1280743 w 1553622"/>
                  <a:gd name="connsiteY8" fmla="*/ 1700349 h 1825111"/>
                  <a:gd name="connsiteX9" fmla="*/ 1459567 w 1553622"/>
                  <a:gd name="connsiteY9" fmla="*/ 1626864 h 1825111"/>
                  <a:gd name="connsiteX10" fmla="*/ 1500951 w 1553622"/>
                  <a:gd name="connsiteY10" fmla="*/ 1455448 h 1825111"/>
                  <a:gd name="connsiteX11" fmla="*/ 1503925 w 1553622"/>
                  <a:gd name="connsiteY11" fmla="*/ 1479003 h 1825111"/>
                  <a:gd name="connsiteX12" fmla="*/ 1313581 w 1553622"/>
                  <a:gd name="connsiteY12" fmla="*/ 1583693 h 1825111"/>
                  <a:gd name="connsiteX13" fmla="*/ 1303007 w 1553622"/>
                  <a:gd name="connsiteY13" fmla="*/ 1562755 h 1825111"/>
                  <a:gd name="connsiteX14" fmla="*/ 1493350 w 1553622"/>
                  <a:gd name="connsiteY14" fmla="*/ 1458065 h 1825111"/>
                  <a:gd name="connsiteX15" fmla="*/ 1500951 w 1553622"/>
                  <a:gd name="connsiteY15" fmla="*/ 1455448 h 1825111"/>
                  <a:gd name="connsiteX16" fmla="*/ 1500951 w 1553622"/>
                  <a:gd name="connsiteY16" fmla="*/ 1339893 h 1825111"/>
                  <a:gd name="connsiteX17" fmla="*/ 1503925 w 1553622"/>
                  <a:gd name="connsiteY17" fmla="*/ 1363210 h 1825111"/>
                  <a:gd name="connsiteX18" fmla="*/ 1313581 w 1553622"/>
                  <a:gd name="connsiteY18" fmla="*/ 1456478 h 1825111"/>
                  <a:gd name="connsiteX19" fmla="*/ 1303007 w 1553622"/>
                  <a:gd name="connsiteY19" fmla="*/ 1435752 h 1825111"/>
                  <a:gd name="connsiteX20" fmla="*/ 1493350 w 1553622"/>
                  <a:gd name="connsiteY20" fmla="*/ 1342484 h 1825111"/>
                  <a:gd name="connsiteX21" fmla="*/ 1500951 w 1553622"/>
                  <a:gd name="connsiteY21" fmla="*/ 1339893 h 1825111"/>
                  <a:gd name="connsiteX22" fmla="*/ 1284658 w 1553622"/>
                  <a:gd name="connsiteY22" fmla="*/ 1025671 h 1825111"/>
                  <a:gd name="connsiteX23" fmla="*/ 1284658 w 1553622"/>
                  <a:gd name="connsiteY23" fmla="*/ 1046891 h 1825111"/>
                  <a:gd name="connsiteX24" fmla="*/ 999856 w 1553622"/>
                  <a:gd name="connsiteY24" fmla="*/ 1216650 h 1825111"/>
                  <a:gd name="connsiteX25" fmla="*/ 978760 w 1553622"/>
                  <a:gd name="connsiteY25" fmla="*/ 1195430 h 1825111"/>
                  <a:gd name="connsiteX26" fmla="*/ 1284658 w 1553622"/>
                  <a:gd name="connsiteY26" fmla="*/ 1025671 h 1825111"/>
                  <a:gd name="connsiteX27" fmla="*/ 1110247 w 1553622"/>
                  <a:gd name="connsiteY27" fmla="*/ 1015579 h 1825111"/>
                  <a:gd name="connsiteX28" fmla="*/ 1113192 w 1553622"/>
                  <a:gd name="connsiteY28" fmla="*/ 1028805 h 1825111"/>
                  <a:gd name="connsiteX29" fmla="*/ 861938 w 1553622"/>
                  <a:gd name="connsiteY29" fmla="*/ 1175108 h 1825111"/>
                  <a:gd name="connsiteX30" fmla="*/ 851470 w 1553622"/>
                  <a:gd name="connsiteY30" fmla="*/ 1164658 h 1825111"/>
                  <a:gd name="connsiteX31" fmla="*/ 1102723 w 1553622"/>
                  <a:gd name="connsiteY31" fmla="*/ 1018355 h 1825111"/>
                  <a:gd name="connsiteX32" fmla="*/ 1110247 w 1553622"/>
                  <a:gd name="connsiteY32" fmla="*/ 1015579 h 1825111"/>
                  <a:gd name="connsiteX33" fmla="*/ 430420 w 1553622"/>
                  <a:gd name="connsiteY33" fmla="*/ 678307 h 1825111"/>
                  <a:gd name="connsiteX34" fmla="*/ 422985 w 1553622"/>
                  <a:gd name="connsiteY34" fmla="*/ 702137 h 1825111"/>
                  <a:gd name="connsiteX35" fmla="*/ 243216 w 1553622"/>
                  <a:gd name="connsiteY35" fmla="*/ 808047 h 1825111"/>
                  <a:gd name="connsiteX36" fmla="*/ 232641 w 1553622"/>
                  <a:gd name="connsiteY36" fmla="*/ 786865 h 1825111"/>
                  <a:gd name="connsiteX37" fmla="*/ 422985 w 1553622"/>
                  <a:gd name="connsiteY37" fmla="*/ 680955 h 1825111"/>
                  <a:gd name="connsiteX38" fmla="*/ 430420 w 1553622"/>
                  <a:gd name="connsiteY38" fmla="*/ 678307 h 1825111"/>
                  <a:gd name="connsiteX39" fmla="*/ 410085 w 1553622"/>
                  <a:gd name="connsiteY39" fmla="*/ 563771 h 1825111"/>
                  <a:gd name="connsiteX40" fmla="*/ 420448 w 1553622"/>
                  <a:gd name="connsiteY40" fmla="*/ 584867 h 1825111"/>
                  <a:gd name="connsiteX41" fmla="*/ 202822 w 1553622"/>
                  <a:gd name="connsiteY41" fmla="*/ 721994 h 1825111"/>
                  <a:gd name="connsiteX42" fmla="*/ 192459 w 1553622"/>
                  <a:gd name="connsiteY42" fmla="*/ 700897 h 1825111"/>
                  <a:gd name="connsiteX43" fmla="*/ 410085 w 1553622"/>
                  <a:gd name="connsiteY43" fmla="*/ 563771 h 1825111"/>
                  <a:gd name="connsiteX44" fmla="*/ 417330 w 1553622"/>
                  <a:gd name="connsiteY44" fmla="*/ 216353 h 1825111"/>
                  <a:gd name="connsiteX45" fmla="*/ 411418 w 1553622"/>
                  <a:gd name="connsiteY45" fmla="*/ 240021 h 1825111"/>
                  <a:gd name="connsiteX46" fmla="*/ 127614 w 1553622"/>
                  <a:gd name="connsiteY46" fmla="*/ 397807 h 1825111"/>
                  <a:gd name="connsiteX47" fmla="*/ 117103 w 1553622"/>
                  <a:gd name="connsiteY47" fmla="*/ 387288 h 1825111"/>
                  <a:gd name="connsiteX48" fmla="*/ 411418 w 1553622"/>
                  <a:gd name="connsiteY48" fmla="*/ 218983 h 1825111"/>
                  <a:gd name="connsiteX49" fmla="*/ 417330 w 1553622"/>
                  <a:gd name="connsiteY49" fmla="*/ 216353 h 1825111"/>
                  <a:gd name="connsiteX50" fmla="*/ 336062 w 1553622"/>
                  <a:gd name="connsiteY50" fmla="*/ 186256 h 1825111"/>
                  <a:gd name="connsiteX51" fmla="*/ 336062 w 1553622"/>
                  <a:gd name="connsiteY51" fmla="*/ 207574 h 1825111"/>
                  <a:gd name="connsiteX52" fmla="*/ 128799 w 1553622"/>
                  <a:gd name="connsiteY52" fmla="*/ 335485 h 1825111"/>
                  <a:gd name="connsiteX53" fmla="*/ 108073 w 1553622"/>
                  <a:gd name="connsiteY53" fmla="*/ 324825 h 1825111"/>
                  <a:gd name="connsiteX54" fmla="*/ 336062 w 1553622"/>
                  <a:gd name="connsiteY54" fmla="*/ 186256 h 1825111"/>
                  <a:gd name="connsiteX55" fmla="*/ 264390 w 1553622"/>
                  <a:gd name="connsiteY55" fmla="*/ 137839 h 1825111"/>
                  <a:gd name="connsiteX56" fmla="*/ 264390 w 1553622"/>
                  <a:gd name="connsiteY56" fmla="*/ 146286 h 1825111"/>
                  <a:gd name="connsiteX57" fmla="*/ 274840 w 1553622"/>
                  <a:gd name="connsiteY57" fmla="*/ 146286 h 1825111"/>
                  <a:gd name="connsiteX58" fmla="*/ 285291 w 1553622"/>
                  <a:gd name="connsiteY58" fmla="*/ 146286 h 1825111"/>
                  <a:gd name="connsiteX59" fmla="*/ 286565 w 1553622"/>
                  <a:gd name="connsiteY59" fmla="*/ 146286 h 1825111"/>
                  <a:gd name="connsiteX60" fmla="*/ 257859 w 1553622"/>
                  <a:gd name="connsiteY60" fmla="*/ 168937 h 1825111"/>
                  <a:gd name="connsiteX61" fmla="*/ 180788 w 1553622"/>
                  <a:gd name="connsiteY61" fmla="*/ 199582 h 1825111"/>
                  <a:gd name="connsiteX62" fmla="*/ 170338 w 1553622"/>
                  <a:gd name="connsiteY62" fmla="*/ 178263 h 1825111"/>
                  <a:gd name="connsiteX63" fmla="*/ 180788 w 1553622"/>
                  <a:gd name="connsiteY63" fmla="*/ 188923 h 1825111"/>
                  <a:gd name="connsiteX64" fmla="*/ 222589 w 1553622"/>
                  <a:gd name="connsiteY64" fmla="*/ 162275 h 1825111"/>
                  <a:gd name="connsiteX65" fmla="*/ 237694 w 1553622"/>
                  <a:gd name="connsiteY65" fmla="*/ 152646 h 1825111"/>
                  <a:gd name="connsiteX66" fmla="*/ 247409 w 1553622"/>
                  <a:gd name="connsiteY66" fmla="*/ 148951 h 1825111"/>
                  <a:gd name="connsiteX67" fmla="*/ 299792 w 1553622"/>
                  <a:gd name="connsiteY67" fmla="*/ 135849 h 1825111"/>
                  <a:gd name="connsiteX68" fmla="*/ 299986 w 1553622"/>
                  <a:gd name="connsiteY68" fmla="*/ 136959 h 1825111"/>
                  <a:gd name="connsiteX69" fmla="*/ 295741 w 1553622"/>
                  <a:gd name="connsiteY69" fmla="*/ 146286 h 1825111"/>
                  <a:gd name="connsiteX70" fmla="*/ 286565 w 1553622"/>
                  <a:gd name="connsiteY70" fmla="*/ 146286 h 1825111"/>
                  <a:gd name="connsiteX71" fmla="*/ 306618 w 1553622"/>
                  <a:gd name="connsiteY71" fmla="*/ 130463 h 1825111"/>
                  <a:gd name="connsiteX72" fmla="*/ 299792 w 1553622"/>
                  <a:gd name="connsiteY72" fmla="*/ 135849 h 1825111"/>
                  <a:gd name="connsiteX73" fmla="*/ 299476 w 1553622"/>
                  <a:gd name="connsiteY73" fmla="*/ 134043 h 1825111"/>
                  <a:gd name="connsiteX74" fmla="*/ 302272 w 1553622"/>
                  <a:gd name="connsiteY74" fmla="*/ 131629 h 1825111"/>
                  <a:gd name="connsiteX75" fmla="*/ 292802 w 1553622"/>
                  <a:gd name="connsiteY75" fmla="*/ 122303 h 1825111"/>
                  <a:gd name="connsiteX76" fmla="*/ 298353 w 1553622"/>
                  <a:gd name="connsiteY76" fmla="*/ 127632 h 1825111"/>
                  <a:gd name="connsiteX77" fmla="*/ 299476 w 1553622"/>
                  <a:gd name="connsiteY77" fmla="*/ 134043 h 1825111"/>
                  <a:gd name="connsiteX78" fmla="*/ 285291 w 1553622"/>
                  <a:gd name="connsiteY78" fmla="*/ 146286 h 1825111"/>
                  <a:gd name="connsiteX79" fmla="*/ 285291 w 1553622"/>
                  <a:gd name="connsiteY79" fmla="*/ 135627 h 1825111"/>
                  <a:gd name="connsiteX80" fmla="*/ 276147 w 1553622"/>
                  <a:gd name="connsiteY80" fmla="*/ 130297 h 1825111"/>
                  <a:gd name="connsiteX81" fmla="*/ 276115 w 1553622"/>
                  <a:gd name="connsiteY81" fmla="*/ 130167 h 1825111"/>
                  <a:gd name="connsiteX82" fmla="*/ 284062 w 1553622"/>
                  <a:gd name="connsiteY82" fmla="*/ 124967 h 1825111"/>
                  <a:gd name="connsiteX83" fmla="*/ 285291 w 1553622"/>
                  <a:gd name="connsiteY83" fmla="*/ 124967 h 1825111"/>
                  <a:gd name="connsiteX84" fmla="*/ 292802 w 1553622"/>
                  <a:gd name="connsiteY84" fmla="*/ 122303 h 1825111"/>
                  <a:gd name="connsiteX85" fmla="*/ 321639 w 1553622"/>
                  <a:gd name="connsiteY85" fmla="*/ 118611 h 1825111"/>
                  <a:gd name="connsiteX86" fmla="*/ 327092 w 1553622"/>
                  <a:gd name="connsiteY86" fmla="*/ 124967 h 1825111"/>
                  <a:gd name="connsiteX87" fmla="*/ 306618 w 1553622"/>
                  <a:gd name="connsiteY87" fmla="*/ 130463 h 1825111"/>
                  <a:gd name="connsiteX88" fmla="*/ 253940 w 1553622"/>
                  <a:gd name="connsiteY88" fmla="*/ 114308 h 1825111"/>
                  <a:gd name="connsiteX89" fmla="*/ 267003 w 1553622"/>
                  <a:gd name="connsiteY89" fmla="*/ 120970 h 1825111"/>
                  <a:gd name="connsiteX90" fmla="*/ 267536 w 1553622"/>
                  <a:gd name="connsiteY90" fmla="*/ 123202 h 1825111"/>
                  <a:gd name="connsiteX91" fmla="*/ 264390 w 1553622"/>
                  <a:gd name="connsiteY91" fmla="*/ 124967 h 1825111"/>
                  <a:gd name="connsiteX92" fmla="*/ 264390 w 1553622"/>
                  <a:gd name="connsiteY92" fmla="*/ 135627 h 1825111"/>
                  <a:gd name="connsiteX93" fmla="*/ 237694 w 1553622"/>
                  <a:gd name="connsiteY93" fmla="*/ 152646 h 1825111"/>
                  <a:gd name="connsiteX94" fmla="*/ 170338 w 1553622"/>
                  <a:gd name="connsiteY94" fmla="*/ 178263 h 1825111"/>
                  <a:gd name="connsiteX95" fmla="*/ 253940 w 1553622"/>
                  <a:gd name="connsiteY95" fmla="*/ 114308 h 1825111"/>
                  <a:gd name="connsiteX96" fmla="*/ 316641 w 1553622"/>
                  <a:gd name="connsiteY96" fmla="*/ 103649 h 1825111"/>
                  <a:gd name="connsiteX97" fmla="*/ 284062 w 1553622"/>
                  <a:gd name="connsiteY97" fmla="*/ 124967 h 1825111"/>
                  <a:gd name="connsiteX98" fmla="*/ 276147 w 1553622"/>
                  <a:gd name="connsiteY98" fmla="*/ 124967 h 1825111"/>
                  <a:gd name="connsiteX99" fmla="*/ 274840 w 1553622"/>
                  <a:gd name="connsiteY99" fmla="*/ 124967 h 1825111"/>
                  <a:gd name="connsiteX100" fmla="*/ 276115 w 1553622"/>
                  <a:gd name="connsiteY100" fmla="*/ 130167 h 1825111"/>
                  <a:gd name="connsiteX101" fmla="*/ 264390 w 1553622"/>
                  <a:gd name="connsiteY101" fmla="*/ 137839 h 1825111"/>
                  <a:gd name="connsiteX102" fmla="*/ 264390 w 1553622"/>
                  <a:gd name="connsiteY102" fmla="*/ 135627 h 1825111"/>
                  <a:gd name="connsiteX103" fmla="*/ 268636 w 1553622"/>
                  <a:gd name="connsiteY103" fmla="*/ 127799 h 1825111"/>
                  <a:gd name="connsiteX104" fmla="*/ 267536 w 1553622"/>
                  <a:gd name="connsiteY104" fmla="*/ 123202 h 1825111"/>
                  <a:gd name="connsiteX105" fmla="*/ 290516 w 1553622"/>
                  <a:gd name="connsiteY105" fmla="*/ 110311 h 1825111"/>
                  <a:gd name="connsiteX106" fmla="*/ 316641 w 1553622"/>
                  <a:gd name="connsiteY106" fmla="*/ 103649 h 1825111"/>
                  <a:gd name="connsiteX107" fmla="*/ 324153 w 1553622"/>
                  <a:gd name="connsiteY107" fmla="*/ 100818 h 1825111"/>
                  <a:gd name="connsiteX108" fmla="*/ 327092 w 1553622"/>
                  <a:gd name="connsiteY108" fmla="*/ 114308 h 1825111"/>
                  <a:gd name="connsiteX109" fmla="*/ 321639 w 1553622"/>
                  <a:gd name="connsiteY109" fmla="*/ 118611 h 1825111"/>
                  <a:gd name="connsiteX110" fmla="*/ 317948 w 1553622"/>
                  <a:gd name="connsiteY110" fmla="*/ 114308 h 1825111"/>
                  <a:gd name="connsiteX111" fmla="*/ 316641 w 1553622"/>
                  <a:gd name="connsiteY111" fmla="*/ 103649 h 1825111"/>
                  <a:gd name="connsiteX112" fmla="*/ 324153 w 1553622"/>
                  <a:gd name="connsiteY112" fmla="*/ 100818 h 1825111"/>
                  <a:gd name="connsiteX113" fmla="*/ 272609 w 1553622"/>
                  <a:gd name="connsiteY113" fmla="*/ 31157 h 1825111"/>
                  <a:gd name="connsiteX114" fmla="*/ 199920 w 1553622"/>
                  <a:gd name="connsiteY114" fmla="*/ 70857 h 1825111"/>
                  <a:gd name="connsiteX115" fmla="*/ 168354 w 1553622"/>
                  <a:gd name="connsiteY115" fmla="*/ 133884 h 1825111"/>
                  <a:gd name="connsiteX116" fmla="*/ 143952 w 1553622"/>
                  <a:gd name="connsiteY116" fmla="*/ 178799 h 1825111"/>
                  <a:gd name="connsiteX117" fmla="*/ 150823 w 1553622"/>
                  <a:gd name="connsiteY117" fmla="*/ 180844 h 1825111"/>
                  <a:gd name="connsiteX118" fmla="*/ 139164 w 1553622"/>
                  <a:gd name="connsiteY118" fmla="*/ 199582 h 1825111"/>
                  <a:gd name="connsiteX119" fmla="*/ 135503 w 1553622"/>
                  <a:gd name="connsiteY119" fmla="*/ 194352 h 1825111"/>
                  <a:gd name="connsiteX120" fmla="*/ 126265 w 1553622"/>
                  <a:gd name="connsiteY120" fmla="*/ 211355 h 1825111"/>
                  <a:gd name="connsiteX121" fmla="*/ 84177 w 1553622"/>
                  <a:gd name="connsiteY121" fmla="*/ 280947 h 1825111"/>
                  <a:gd name="connsiteX122" fmla="*/ 21044 w 1553622"/>
                  <a:gd name="connsiteY122" fmla="*/ 396497 h 1825111"/>
                  <a:gd name="connsiteX123" fmla="*/ 63133 w 1553622"/>
                  <a:gd name="connsiteY123" fmla="*/ 407001 h 1825111"/>
                  <a:gd name="connsiteX124" fmla="*/ 136787 w 1553622"/>
                  <a:gd name="connsiteY124" fmla="*/ 438515 h 1825111"/>
                  <a:gd name="connsiteX125" fmla="*/ 147309 w 1553622"/>
                  <a:gd name="connsiteY125" fmla="*/ 690623 h 1825111"/>
                  <a:gd name="connsiteX126" fmla="*/ 175053 w 1553622"/>
                  <a:gd name="connsiteY126" fmla="*/ 1072233 h 1825111"/>
                  <a:gd name="connsiteX127" fmla="*/ 179403 w 1553622"/>
                  <a:gd name="connsiteY127" fmla="*/ 1080015 h 1825111"/>
                  <a:gd name="connsiteX128" fmla="*/ 266821 w 1553622"/>
                  <a:gd name="connsiteY128" fmla="*/ 1018337 h 1825111"/>
                  <a:gd name="connsiteX129" fmla="*/ 346568 w 1553622"/>
                  <a:gd name="connsiteY129" fmla="*/ 964427 h 1825111"/>
                  <a:gd name="connsiteX130" fmla="*/ 443638 w 1553622"/>
                  <a:gd name="connsiteY130" fmla="*/ 912654 h 1825111"/>
                  <a:gd name="connsiteX131" fmla="*/ 478246 w 1553622"/>
                  <a:gd name="connsiteY131" fmla="*/ 911922 h 1825111"/>
                  <a:gd name="connsiteX132" fmla="*/ 475180 w 1553622"/>
                  <a:gd name="connsiteY132" fmla="*/ 908900 h 1825111"/>
                  <a:gd name="connsiteX133" fmla="*/ 452451 w 1553622"/>
                  <a:gd name="connsiteY133" fmla="*/ 858695 h 1825111"/>
                  <a:gd name="connsiteX134" fmla="*/ 444687 w 1553622"/>
                  <a:gd name="connsiteY134" fmla="*/ 812909 h 1825111"/>
                  <a:gd name="connsiteX135" fmla="*/ 442588 w 1553622"/>
                  <a:gd name="connsiteY135" fmla="*/ 817482 h 1825111"/>
                  <a:gd name="connsiteX136" fmla="*/ 234039 w 1553622"/>
                  <a:gd name="connsiteY136" fmla="*/ 954609 h 1825111"/>
                  <a:gd name="connsiteX137" fmla="*/ 223611 w 1553622"/>
                  <a:gd name="connsiteY137" fmla="*/ 933512 h 1825111"/>
                  <a:gd name="connsiteX138" fmla="*/ 432161 w 1553622"/>
                  <a:gd name="connsiteY138" fmla="*/ 796386 h 1825111"/>
                  <a:gd name="connsiteX139" fmla="*/ 439656 w 1553622"/>
                  <a:gd name="connsiteY139" fmla="*/ 793749 h 1825111"/>
                  <a:gd name="connsiteX140" fmla="*/ 441782 w 1553622"/>
                  <a:gd name="connsiteY140" fmla="*/ 795774 h 1825111"/>
                  <a:gd name="connsiteX141" fmla="*/ 441764 w 1553622"/>
                  <a:gd name="connsiteY141" fmla="*/ 795668 h 1825111"/>
                  <a:gd name="connsiteX142" fmla="*/ 431406 w 1553622"/>
                  <a:gd name="connsiteY142" fmla="*/ 606587 h 1825111"/>
                  <a:gd name="connsiteX143" fmla="*/ 420884 w 1553622"/>
                  <a:gd name="connsiteY143" fmla="*/ 512046 h 1825111"/>
                  <a:gd name="connsiteX144" fmla="*/ 424692 w 1553622"/>
                  <a:gd name="connsiteY144" fmla="*/ 472944 h 1825111"/>
                  <a:gd name="connsiteX145" fmla="*/ 379583 w 1553622"/>
                  <a:gd name="connsiteY145" fmla="*/ 490661 h 1825111"/>
                  <a:gd name="connsiteX146" fmla="*/ 231724 w 1553622"/>
                  <a:gd name="connsiteY146" fmla="*/ 585980 h 1825111"/>
                  <a:gd name="connsiteX147" fmla="*/ 221103 w 1553622"/>
                  <a:gd name="connsiteY147" fmla="*/ 564798 h 1825111"/>
                  <a:gd name="connsiteX148" fmla="*/ 422895 w 1553622"/>
                  <a:gd name="connsiteY148" fmla="*/ 448297 h 1825111"/>
                  <a:gd name="connsiteX149" fmla="*/ 430497 w 1553622"/>
                  <a:gd name="connsiteY149" fmla="*/ 450374 h 1825111"/>
                  <a:gd name="connsiteX150" fmla="*/ 441929 w 1553622"/>
                  <a:gd name="connsiteY150" fmla="*/ 417506 h 1825111"/>
                  <a:gd name="connsiteX151" fmla="*/ 452451 w 1553622"/>
                  <a:gd name="connsiteY151" fmla="*/ 417506 h 1825111"/>
                  <a:gd name="connsiteX152" fmla="*/ 508678 w 1553622"/>
                  <a:gd name="connsiteY152" fmla="*/ 320011 h 1825111"/>
                  <a:gd name="connsiteX153" fmla="*/ 505277 w 1553622"/>
                  <a:gd name="connsiteY153" fmla="*/ 313174 h 1825111"/>
                  <a:gd name="connsiteX154" fmla="*/ 504698 w 1553622"/>
                  <a:gd name="connsiteY154" fmla="*/ 315055 h 1825111"/>
                  <a:gd name="connsiteX155" fmla="*/ 189766 w 1553622"/>
                  <a:gd name="connsiteY155" fmla="*/ 491230 h 1825111"/>
                  <a:gd name="connsiteX156" fmla="*/ 179269 w 1553622"/>
                  <a:gd name="connsiteY156" fmla="*/ 470503 h 1825111"/>
                  <a:gd name="connsiteX157" fmla="*/ 494200 w 1553622"/>
                  <a:gd name="connsiteY157" fmla="*/ 294329 h 1825111"/>
                  <a:gd name="connsiteX158" fmla="*/ 495403 w 1553622"/>
                  <a:gd name="connsiteY158" fmla="*/ 293329 h 1825111"/>
                  <a:gd name="connsiteX159" fmla="*/ 484017 w 1553622"/>
                  <a:gd name="connsiteY159" fmla="*/ 270442 h 1825111"/>
                  <a:gd name="connsiteX160" fmla="*/ 368274 w 1553622"/>
                  <a:gd name="connsiteY160" fmla="*/ 123379 h 1825111"/>
                  <a:gd name="connsiteX161" fmla="*/ 272609 w 1553622"/>
                  <a:gd name="connsiteY161" fmla="*/ 31157 h 1825111"/>
                  <a:gd name="connsiteX162" fmla="*/ 296325 w 1553622"/>
                  <a:gd name="connsiteY162" fmla="*/ 1244 h 1825111"/>
                  <a:gd name="connsiteX163" fmla="*/ 368274 w 1553622"/>
                  <a:gd name="connsiteY163" fmla="*/ 70857 h 1825111"/>
                  <a:gd name="connsiteX164" fmla="*/ 452451 w 1553622"/>
                  <a:gd name="connsiteY164" fmla="*/ 196911 h 1825111"/>
                  <a:gd name="connsiteX165" fmla="*/ 505061 w 1553622"/>
                  <a:gd name="connsiteY165" fmla="*/ 270442 h 1825111"/>
                  <a:gd name="connsiteX166" fmla="*/ 547150 w 1553622"/>
                  <a:gd name="connsiteY166" fmla="*/ 385992 h 1825111"/>
                  <a:gd name="connsiteX167" fmla="*/ 505061 w 1553622"/>
                  <a:gd name="connsiteY167" fmla="*/ 449019 h 1825111"/>
                  <a:gd name="connsiteX168" fmla="*/ 441929 w 1553622"/>
                  <a:gd name="connsiteY168" fmla="*/ 480533 h 1825111"/>
                  <a:gd name="connsiteX169" fmla="*/ 452451 w 1553622"/>
                  <a:gd name="connsiteY169" fmla="*/ 627596 h 1825111"/>
                  <a:gd name="connsiteX170" fmla="*/ 473495 w 1553622"/>
                  <a:gd name="connsiteY170" fmla="*/ 848191 h 1825111"/>
                  <a:gd name="connsiteX171" fmla="*/ 747070 w 1553622"/>
                  <a:gd name="connsiteY171" fmla="*/ 953236 h 1825111"/>
                  <a:gd name="connsiteX172" fmla="*/ 1283698 w 1553622"/>
                  <a:gd name="connsiteY172" fmla="*/ 974245 h 1825111"/>
                  <a:gd name="connsiteX173" fmla="*/ 1371821 w 1553622"/>
                  <a:gd name="connsiteY173" fmla="*/ 1023321 h 1825111"/>
                  <a:gd name="connsiteX174" fmla="*/ 1433383 w 1553622"/>
                  <a:gd name="connsiteY174" fmla="*/ 1081009 h 1825111"/>
                  <a:gd name="connsiteX175" fmla="*/ 1441753 w 1553622"/>
                  <a:gd name="connsiteY175" fmla="*/ 1078967 h 1825111"/>
                  <a:gd name="connsiteX176" fmla="*/ 1449678 w 1553622"/>
                  <a:gd name="connsiteY176" fmla="*/ 1089626 h 1825111"/>
                  <a:gd name="connsiteX177" fmla="*/ 1446160 w 1553622"/>
                  <a:gd name="connsiteY177" fmla="*/ 1094358 h 1825111"/>
                  <a:gd name="connsiteX178" fmla="*/ 1496771 w 1553622"/>
                  <a:gd name="connsiteY178" fmla="*/ 1176621 h 1825111"/>
                  <a:gd name="connsiteX179" fmla="*/ 1525707 w 1553622"/>
                  <a:gd name="connsiteY179" fmla="*/ 1278876 h 1825111"/>
                  <a:gd name="connsiteX180" fmla="*/ 1546751 w 1553622"/>
                  <a:gd name="connsiteY180" fmla="*/ 1573002 h 1825111"/>
                  <a:gd name="connsiteX181" fmla="*/ 1536229 w 1553622"/>
                  <a:gd name="connsiteY181" fmla="*/ 1783093 h 1825111"/>
                  <a:gd name="connsiteX182" fmla="*/ 1525707 w 1553622"/>
                  <a:gd name="connsiteY182" fmla="*/ 1783093 h 1825111"/>
                  <a:gd name="connsiteX183" fmla="*/ 1515185 w 1553622"/>
                  <a:gd name="connsiteY183" fmla="*/ 1783093 h 1825111"/>
                  <a:gd name="connsiteX184" fmla="*/ 1525707 w 1553622"/>
                  <a:gd name="connsiteY184" fmla="*/ 1762084 h 1825111"/>
                  <a:gd name="connsiteX185" fmla="*/ 1515185 w 1553622"/>
                  <a:gd name="connsiteY185" fmla="*/ 1467957 h 1825111"/>
                  <a:gd name="connsiteX186" fmla="*/ 1505978 w 1553622"/>
                  <a:gd name="connsiteY186" fmla="*/ 1286754 h 1825111"/>
                  <a:gd name="connsiteX187" fmla="*/ 1488455 w 1553622"/>
                  <a:gd name="connsiteY187" fmla="*/ 1216519 h 1825111"/>
                  <a:gd name="connsiteX188" fmla="*/ 1432032 w 1553622"/>
                  <a:gd name="connsiteY188" fmla="*/ 1231169 h 1825111"/>
                  <a:gd name="connsiteX189" fmla="*/ 1273184 w 1553622"/>
                  <a:gd name="connsiteY189" fmla="*/ 1323241 h 1825111"/>
                  <a:gd name="connsiteX190" fmla="*/ 1262821 w 1553622"/>
                  <a:gd name="connsiteY190" fmla="*/ 1301774 h 1825111"/>
                  <a:gd name="connsiteX191" fmla="*/ 1430413 w 1553622"/>
                  <a:gd name="connsiteY191" fmla="*/ 1203665 h 1825111"/>
                  <a:gd name="connsiteX192" fmla="*/ 1482271 w 1553622"/>
                  <a:gd name="connsiteY192" fmla="*/ 1195745 h 1825111"/>
                  <a:gd name="connsiteX193" fmla="*/ 1441530 w 1553622"/>
                  <a:gd name="connsiteY193" fmla="*/ 1121308 h 1825111"/>
                  <a:gd name="connsiteX194" fmla="*/ 1424736 w 1553622"/>
                  <a:gd name="connsiteY194" fmla="*/ 1104445 h 1825111"/>
                  <a:gd name="connsiteX195" fmla="*/ 1366130 w 1553622"/>
                  <a:gd name="connsiteY195" fmla="*/ 1118772 h 1825111"/>
                  <a:gd name="connsiteX196" fmla="*/ 1167001 w 1553622"/>
                  <a:gd name="connsiteY196" fmla="*/ 1228196 h 1825111"/>
                  <a:gd name="connsiteX197" fmla="*/ 1156433 w 1553622"/>
                  <a:gd name="connsiteY197" fmla="*/ 1206877 h 1825111"/>
                  <a:gd name="connsiteX198" fmla="*/ 1365965 w 1553622"/>
                  <a:gd name="connsiteY198" fmla="*/ 1097454 h 1825111"/>
                  <a:gd name="connsiteX199" fmla="*/ 1407648 w 1553622"/>
                  <a:gd name="connsiteY199" fmla="*/ 1087286 h 1825111"/>
                  <a:gd name="connsiteX200" fmla="*/ 1378171 w 1553622"/>
                  <a:gd name="connsiteY200" fmla="*/ 1057686 h 1825111"/>
                  <a:gd name="connsiteX201" fmla="*/ 820725 w 1553622"/>
                  <a:gd name="connsiteY201" fmla="*/ 974245 h 1825111"/>
                  <a:gd name="connsiteX202" fmla="*/ 509994 w 1553622"/>
                  <a:gd name="connsiteY202" fmla="*/ 943224 h 1825111"/>
                  <a:gd name="connsiteX203" fmla="*/ 488968 w 1553622"/>
                  <a:gd name="connsiteY203" fmla="*/ 922494 h 1825111"/>
                  <a:gd name="connsiteX204" fmla="*/ 484002 w 1553622"/>
                  <a:gd name="connsiteY204" fmla="*/ 929583 h 1825111"/>
                  <a:gd name="connsiteX205" fmla="*/ 472072 w 1553622"/>
                  <a:gd name="connsiteY205" fmla="*/ 932870 h 1825111"/>
                  <a:gd name="connsiteX206" fmla="*/ 315192 w 1553622"/>
                  <a:gd name="connsiteY206" fmla="*/ 1017022 h 1825111"/>
                  <a:gd name="connsiteX207" fmla="*/ 252440 w 1553622"/>
                  <a:gd name="connsiteY207" fmla="*/ 1055154 h 1825111"/>
                  <a:gd name="connsiteX208" fmla="*/ 190782 w 1553622"/>
                  <a:gd name="connsiteY208" fmla="*/ 1100373 h 1825111"/>
                  <a:gd name="connsiteX209" fmla="*/ 209456 w 1553622"/>
                  <a:gd name="connsiteY209" fmla="*/ 1133782 h 1825111"/>
                  <a:gd name="connsiteX210" fmla="*/ 256924 w 1553622"/>
                  <a:gd name="connsiteY210" fmla="*/ 1172404 h 1825111"/>
                  <a:gd name="connsiteX211" fmla="*/ 400629 w 1553622"/>
                  <a:gd name="connsiteY211" fmla="*/ 1084332 h 1825111"/>
                  <a:gd name="connsiteX212" fmla="*/ 538589 w 1553622"/>
                  <a:gd name="connsiteY212" fmla="*/ 987177 h 1825111"/>
                  <a:gd name="connsiteX213" fmla="*/ 549101 w 1553622"/>
                  <a:gd name="connsiteY213" fmla="*/ 1007903 h 1825111"/>
                  <a:gd name="connsiteX214" fmla="*/ 348073 w 1553622"/>
                  <a:gd name="connsiteY214" fmla="*/ 1144892 h 1825111"/>
                  <a:gd name="connsiteX215" fmla="*/ 291374 w 1553622"/>
                  <a:gd name="connsiteY215" fmla="*/ 1183769 h 1825111"/>
                  <a:gd name="connsiteX216" fmla="*/ 336708 w 1553622"/>
                  <a:gd name="connsiteY216" fmla="*/ 1194840 h 1825111"/>
                  <a:gd name="connsiteX217" fmla="*/ 422310 w 1553622"/>
                  <a:gd name="connsiteY217" fmla="*/ 1197064 h 1825111"/>
                  <a:gd name="connsiteX218" fmla="*/ 423543 w 1553622"/>
                  <a:gd name="connsiteY218" fmla="*/ 1194442 h 1825111"/>
                  <a:gd name="connsiteX219" fmla="*/ 738475 w 1553622"/>
                  <a:gd name="connsiteY219" fmla="*/ 1007905 h 1825111"/>
                  <a:gd name="connsiteX220" fmla="*/ 748973 w 1553622"/>
                  <a:gd name="connsiteY220" fmla="*/ 1028631 h 1825111"/>
                  <a:gd name="connsiteX221" fmla="*/ 509822 w 1553622"/>
                  <a:gd name="connsiteY221" fmla="*/ 1164162 h 1825111"/>
                  <a:gd name="connsiteX222" fmla="*/ 459675 w 1553622"/>
                  <a:gd name="connsiteY222" fmla="*/ 1197915 h 1825111"/>
                  <a:gd name="connsiteX223" fmla="*/ 578716 w 1553622"/>
                  <a:gd name="connsiteY223" fmla="*/ 1196153 h 1825111"/>
                  <a:gd name="connsiteX224" fmla="*/ 606159 w 1553622"/>
                  <a:gd name="connsiteY224" fmla="*/ 1196190 h 1825111"/>
                  <a:gd name="connsiteX225" fmla="*/ 605827 w 1553622"/>
                  <a:gd name="connsiteY225" fmla="*/ 1194339 h 1825111"/>
                  <a:gd name="connsiteX226" fmla="*/ 610101 w 1553622"/>
                  <a:gd name="connsiteY226" fmla="*/ 1185154 h 1825111"/>
                  <a:gd name="connsiteX227" fmla="*/ 841518 w 1553622"/>
                  <a:gd name="connsiteY227" fmla="*/ 1059181 h 1825111"/>
                  <a:gd name="connsiteX228" fmla="*/ 978265 w 1553622"/>
                  <a:gd name="connsiteY228" fmla="*/ 985697 h 1825111"/>
                  <a:gd name="connsiteX229" fmla="*/ 978265 w 1553622"/>
                  <a:gd name="connsiteY229" fmla="*/ 1006692 h 1825111"/>
                  <a:gd name="connsiteX230" fmla="*/ 778404 w 1553622"/>
                  <a:gd name="connsiteY230" fmla="*/ 1111670 h 1825111"/>
                  <a:gd name="connsiteX231" fmla="*/ 637182 w 1553622"/>
                  <a:gd name="connsiteY231" fmla="*/ 1196232 h 1825111"/>
                  <a:gd name="connsiteX232" fmla="*/ 700707 w 1553622"/>
                  <a:gd name="connsiteY232" fmla="*/ 1196317 h 1825111"/>
                  <a:gd name="connsiteX233" fmla="*/ 820725 w 1553622"/>
                  <a:gd name="connsiteY233" fmla="*/ 1205344 h 1825111"/>
                  <a:gd name="connsiteX234" fmla="*/ 1157432 w 1553622"/>
                  <a:gd name="connsiteY234" fmla="*/ 1331399 h 1825111"/>
                  <a:gd name="connsiteX235" fmla="*/ 1199521 w 1553622"/>
                  <a:gd name="connsiteY235" fmla="*/ 1804102 h 1825111"/>
                  <a:gd name="connsiteX236" fmla="*/ 1178477 w 1553622"/>
                  <a:gd name="connsiteY236" fmla="*/ 1804102 h 1825111"/>
                  <a:gd name="connsiteX237" fmla="*/ 1157432 w 1553622"/>
                  <a:gd name="connsiteY237" fmla="*/ 1404930 h 1825111"/>
                  <a:gd name="connsiteX238" fmla="*/ 1031167 w 1553622"/>
                  <a:gd name="connsiteY238" fmla="*/ 1268371 h 1825111"/>
                  <a:gd name="connsiteX239" fmla="*/ 873335 w 1553622"/>
                  <a:gd name="connsiteY239" fmla="*/ 1236858 h 1825111"/>
                  <a:gd name="connsiteX240" fmla="*/ 505061 w 1553622"/>
                  <a:gd name="connsiteY240" fmla="*/ 1215849 h 1825111"/>
                  <a:gd name="connsiteX241" fmla="*/ 294619 w 1553622"/>
                  <a:gd name="connsiteY241" fmla="*/ 1215849 h 1825111"/>
                  <a:gd name="connsiteX242" fmla="*/ 126265 w 1553622"/>
                  <a:gd name="connsiteY242" fmla="*/ 827182 h 1825111"/>
                  <a:gd name="connsiteX243" fmla="*/ 136787 w 1553622"/>
                  <a:gd name="connsiteY243" fmla="*/ 596082 h 1825111"/>
                  <a:gd name="connsiteX244" fmla="*/ 10522 w 1553622"/>
                  <a:gd name="connsiteY244" fmla="*/ 438515 h 1825111"/>
                  <a:gd name="connsiteX245" fmla="*/ 0 w 1553622"/>
                  <a:gd name="connsiteY245" fmla="*/ 428010 h 1825111"/>
                  <a:gd name="connsiteX246" fmla="*/ 73655 w 1553622"/>
                  <a:gd name="connsiteY246" fmla="*/ 249433 h 1825111"/>
                  <a:gd name="connsiteX247" fmla="*/ 178876 w 1553622"/>
                  <a:gd name="connsiteY247" fmla="*/ 81361 h 1825111"/>
                  <a:gd name="connsiteX248" fmla="*/ 296325 w 1553622"/>
                  <a:gd name="connsiteY248" fmla="*/ 1244 h 18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553622" h="1825111">
                    <a:moveTo>
                      <a:pt x="1449091" y="1700754"/>
                    </a:moveTo>
                    <a:cubicBezTo>
                      <a:pt x="1459589" y="1700754"/>
                      <a:pt x="1470086" y="1721480"/>
                      <a:pt x="1459589" y="1721480"/>
                    </a:cubicBezTo>
                    <a:cubicBezTo>
                      <a:pt x="1386104" y="1752570"/>
                      <a:pt x="1323118" y="1794022"/>
                      <a:pt x="1260132" y="1825111"/>
                    </a:cubicBezTo>
                    <a:cubicBezTo>
                      <a:pt x="1249634" y="1825111"/>
                      <a:pt x="1239136" y="1804385"/>
                      <a:pt x="1249634" y="1804385"/>
                    </a:cubicBezTo>
                    <a:cubicBezTo>
                      <a:pt x="1312620" y="1773296"/>
                      <a:pt x="1375607" y="1731843"/>
                      <a:pt x="1449091" y="1700754"/>
                    </a:cubicBezTo>
                    <a:close/>
                    <a:moveTo>
                      <a:pt x="1459567" y="1626864"/>
                    </a:moveTo>
                    <a:cubicBezTo>
                      <a:pt x="1470086" y="1626864"/>
                      <a:pt x="1470086" y="1647860"/>
                      <a:pt x="1459567" y="1647860"/>
                    </a:cubicBezTo>
                    <a:cubicBezTo>
                      <a:pt x="1396453" y="1647860"/>
                      <a:pt x="1343858" y="1700349"/>
                      <a:pt x="1291262" y="1721345"/>
                    </a:cubicBezTo>
                    <a:cubicBezTo>
                      <a:pt x="1280743" y="1731842"/>
                      <a:pt x="1270224" y="1710847"/>
                      <a:pt x="1280743" y="1700349"/>
                    </a:cubicBezTo>
                    <a:cubicBezTo>
                      <a:pt x="1333339" y="1679353"/>
                      <a:pt x="1385934" y="1616367"/>
                      <a:pt x="1459567" y="1626864"/>
                    </a:cubicBezTo>
                    <a:close/>
                    <a:moveTo>
                      <a:pt x="1500951" y="1455448"/>
                    </a:moveTo>
                    <a:cubicBezTo>
                      <a:pt x="1507890" y="1457410"/>
                      <a:pt x="1511856" y="1471151"/>
                      <a:pt x="1503925" y="1479003"/>
                    </a:cubicBezTo>
                    <a:cubicBezTo>
                      <a:pt x="1440477" y="1510410"/>
                      <a:pt x="1377029" y="1552286"/>
                      <a:pt x="1313581" y="1583693"/>
                    </a:cubicBezTo>
                    <a:cubicBezTo>
                      <a:pt x="1303007" y="1594162"/>
                      <a:pt x="1292432" y="1573224"/>
                      <a:pt x="1303007" y="1562755"/>
                    </a:cubicBezTo>
                    <a:cubicBezTo>
                      <a:pt x="1366455" y="1531348"/>
                      <a:pt x="1429902" y="1489472"/>
                      <a:pt x="1493350" y="1458065"/>
                    </a:cubicBezTo>
                    <a:cubicBezTo>
                      <a:pt x="1495994" y="1455447"/>
                      <a:pt x="1498637" y="1454793"/>
                      <a:pt x="1500951" y="1455448"/>
                    </a:cubicBezTo>
                    <a:close/>
                    <a:moveTo>
                      <a:pt x="1500951" y="1339893"/>
                    </a:moveTo>
                    <a:cubicBezTo>
                      <a:pt x="1507890" y="1341836"/>
                      <a:pt x="1511856" y="1355438"/>
                      <a:pt x="1503925" y="1363210"/>
                    </a:cubicBezTo>
                    <a:cubicBezTo>
                      <a:pt x="1429902" y="1373573"/>
                      <a:pt x="1377029" y="1415026"/>
                      <a:pt x="1313581" y="1456478"/>
                    </a:cubicBezTo>
                    <a:cubicBezTo>
                      <a:pt x="1303007" y="1456478"/>
                      <a:pt x="1292432" y="1435752"/>
                      <a:pt x="1303007" y="1435752"/>
                    </a:cubicBezTo>
                    <a:cubicBezTo>
                      <a:pt x="1366455" y="1394299"/>
                      <a:pt x="1429902" y="1352847"/>
                      <a:pt x="1493350" y="1342484"/>
                    </a:cubicBezTo>
                    <a:cubicBezTo>
                      <a:pt x="1495994" y="1339893"/>
                      <a:pt x="1498637" y="1339245"/>
                      <a:pt x="1500951" y="1339893"/>
                    </a:cubicBezTo>
                    <a:close/>
                    <a:moveTo>
                      <a:pt x="1284658" y="1025671"/>
                    </a:moveTo>
                    <a:cubicBezTo>
                      <a:pt x="1305754" y="1025671"/>
                      <a:pt x="1305754" y="1046891"/>
                      <a:pt x="1284658" y="1046891"/>
                    </a:cubicBezTo>
                    <a:cubicBezTo>
                      <a:pt x="1179176" y="1057501"/>
                      <a:pt x="1084242" y="1152990"/>
                      <a:pt x="999856" y="1216650"/>
                    </a:cubicBezTo>
                    <a:cubicBezTo>
                      <a:pt x="978760" y="1216650"/>
                      <a:pt x="968212" y="1206040"/>
                      <a:pt x="978760" y="1195430"/>
                    </a:cubicBezTo>
                    <a:cubicBezTo>
                      <a:pt x="1073694" y="1131770"/>
                      <a:pt x="1168627" y="1036281"/>
                      <a:pt x="1284658" y="1025671"/>
                    </a:cubicBezTo>
                    <a:close/>
                    <a:moveTo>
                      <a:pt x="1110247" y="1015579"/>
                    </a:moveTo>
                    <a:cubicBezTo>
                      <a:pt x="1117118" y="1017049"/>
                      <a:pt x="1121044" y="1028805"/>
                      <a:pt x="1113192" y="1028805"/>
                    </a:cubicBezTo>
                    <a:cubicBezTo>
                      <a:pt x="1029441" y="1091506"/>
                      <a:pt x="945690" y="1133307"/>
                      <a:pt x="861938" y="1175108"/>
                    </a:cubicBezTo>
                    <a:cubicBezTo>
                      <a:pt x="851470" y="1185558"/>
                      <a:pt x="830532" y="1164658"/>
                      <a:pt x="851470" y="1164658"/>
                    </a:cubicBezTo>
                    <a:cubicBezTo>
                      <a:pt x="935221" y="1112407"/>
                      <a:pt x="1018972" y="1070606"/>
                      <a:pt x="1102723" y="1018355"/>
                    </a:cubicBezTo>
                    <a:cubicBezTo>
                      <a:pt x="1105340" y="1015743"/>
                      <a:pt x="1107957" y="1015089"/>
                      <a:pt x="1110247" y="1015579"/>
                    </a:cubicBezTo>
                    <a:close/>
                    <a:moveTo>
                      <a:pt x="430420" y="678307"/>
                    </a:moveTo>
                    <a:cubicBezTo>
                      <a:pt x="436864" y="680293"/>
                      <a:pt x="438847" y="694194"/>
                      <a:pt x="422985" y="702137"/>
                    </a:cubicBezTo>
                    <a:cubicBezTo>
                      <a:pt x="370111" y="733910"/>
                      <a:pt x="306664" y="765683"/>
                      <a:pt x="243216" y="808047"/>
                    </a:cubicBezTo>
                    <a:cubicBezTo>
                      <a:pt x="232641" y="808047"/>
                      <a:pt x="222067" y="797456"/>
                      <a:pt x="232641" y="786865"/>
                    </a:cubicBezTo>
                    <a:cubicBezTo>
                      <a:pt x="296089" y="744501"/>
                      <a:pt x="348962" y="712728"/>
                      <a:pt x="422985" y="680955"/>
                    </a:cubicBezTo>
                    <a:cubicBezTo>
                      <a:pt x="425628" y="678307"/>
                      <a:pt x="428272" y="677645"/>
                      <a:pt x="430420" y="678307"/>
                    </a:cubicBezTo>
                    <a:close/>
                    <a:moveTo>
                      <a:pt x="410085" y="563771"/>
                    </a:moveTo>
                    <a:cubicBezTo>
                      <a:pt x="420448" y="563771"/>
                      <a:pt x="430811" y="574319"/>
                      <a:pt x="420448" y="584867"/>
                    </a:cubicBezTo>
                    <a:cubicBezTo>
                      <a:pt x="347906" y="627060"/>
                      <a:pt x="275364" y="679801"/>
                      <a:pt x="202822" y="721994"/>
                    </a:cubicBezTo>
                    <a:cubicBezTo>
                      <a:pt x="192459" y="732542"/>
                      <a:pt x="182096" y="711445"/>
                      <a:pt x="192459" y="700897"/>
                    </a:cubicBezTo>
                    <a:cubicBezTo>
                      <a:pt x="265001" y="658705"/>
                      <a:pt x="337543" y="616512"/>
                      <a:pt x="410085" y="563771"/>
                    </a:cubicBezTo>
                    <a:close/>
                    <a:moveTo>
                      <a:pt x="417330" y="216353"/>
                    </a:moveTo>
                    <a:cubicBezTo>
                      <a:pt x="421272" y="218325"/>
                      <a:pt x="419301" y="232132"/>
                      <a:pt x="411418" y="240021"/>
                    </a:cubicBezTo>
                    <a:cubicBezTo>
                      <a:pt x="306305" y="282097"/>
                      <a:pt x="222215" y="345212"/>
                      <a:pt x="127614" y="397807"/>
                    </a:cubicBezTo>
                    <a:cubicBezTo>
                      <a:pt x="117103" y="408326"/>
                      <a:pt x="106592" y="387288"/>
                      <a:pt x="117103" y="387288"/>
                    </a:cubicBezTo>
                    <a:cubicBezTo>
                      <a:pt x="211704" y="324173"/>
                      <a:pt x="306305" y="261059"/>
                      <a:pt x="411418" y="218983"/>
                    </a:cubicBezTo>
                    <a:cubicBezTo>
                      <a:pt x="414046" y="216353"/>
                      <a:pt x="416016" y="215696"/>
                      <a:pt x="417330" y="216353"/>
                    </a:cubicBezTo>
                    <a:close/>
                    <a:moveTo>
                      <a:pt x="336062" y="186256"/>
                    </a:moveTo>
                    <a:cubicBezTo>
                      <a:pt x="346425" y="186256"/>
                      <a:pt x="346425" y="207574"/>
                      <a:pt x="336062" y="207574"/>
                    </a:cubicBezTo>
                    <a:cubicBezTo>
                      <a:pt x="263520" y="218233"/>
                      <a:pt x="180615" y="292848"/>
                      <a:pt x="128799" y="335485"/>
                    </a:cubicBezTo>
                    <a:cubicBezTo>
                      <a:pt x="118436" y="346144"/>
                      <a:pt x="97710" y="335485"/>
                      <a:pt x="108073" y="324825"/>
                    </a:cubicBezTo>
                    <a:cubicBezTo>
                      <a:pt x="180615" y="271529"/>
                      <a:pt x="253157" y="196915"/>
                      <a:pt x="336062" y="186256"/>
                    </a:cubicBezTo>
                    <a:close/>
                    <a:moveTo>
                      <a:pt x="264390" y="137839"/>
                    </a:moveTo>
                    <a:lnTo>
                      <a:pt x="264390" y="146286"/>
                    </a:lnTo>
                    <a:cubicBezTo>
                      <a:pt x="264390" y="146286"/>
                      <a:pt x="274840" y="146286"/>
                      <a:pt x="274840" y="146286"/>
                    </a:cubicBezTo>
                    <a:cubicBezTo>
                      <a:pt x="280066" y="146286"/>
                      <a:pt x="282678" y="146286"/>
                      <a:pt x="285291" y="146286"/>
                    </a:cubicBezTo>
                    <a:lnTo>
                      <a:pt x="286565" y="146286"/>
                    </a:lnTo>
                    <a:lnTo>
                      <a:pt x="257859" y="168937"/>
                    </a:lnTo>
                    <a:cubicBezTo>
                      <a:pt x="233040" y="183593"/>
                      <a:pt x="206914" y="194252"/>
                      <a:pt x="180788" y="199582"/>
                    </a:cubicBezTo>
                    <a:cubicBezTo>
                      <a:pt x="170338" y="199582"/>
                      <a:pt x="159888" y="188923"/>
                      <a:pt x="170338" y="178263"/>
                    </a:cubicBezTo>
                    <a:cubicBezTo>
                      <a:pt x="180788" y="178263"/>
                      <a:pt x="180788" y="188923"/>
                      <a:pt x="180788" y="188923"/>
                    </a:cubicBezTo>
                    <a:cubicBezTo>
                      <a:pt x="196464" y="178264"/>
                      <a:pt x="209527" y="170269"/>
                      <a:pt x="222589" y="162275"/>
                    </a:cubicBezTo>
                    <a:lnTo>
                      <a:pt x="237694" y="152646"/>
                    </a:lnTo>
                    <a:lnTo>
                      <a:pt x="247409" y="148951"/>
                    </a:lnTo>
                    <a:close/>
                    <a:moveTo>
                      <a:pt x="299792" y="135849"/>
                    </a:moveTo>
                    <a:lnTo>
                      <a:pt x="299986" y="136959"/>
                    </a:lnTo>
                    <a:cubicBezTo>
                      <a:pt x="299660" y="140290"/>
                      <a:pt x="298353" y="143621"/>
                      <a:pt x="295741" y="146286"/>
                    </a:cubicBezTo>
                    <a:lnTo>
                      <a:pt x="286565" y="146286"/>
                    </a:lnTo>
                    <a:close/>
                    <a:moveTo>
                      <a:pt x="306618" y="130463"/>
                    </a:moveTo>
                    <a:lnTo>
                      <a:pt x="299792" y="135849"/>
                    </a:lnTo>
                    <a:lnTo>
                      <a:pt x="299476" y="134043"/>
                    </a:lnTo>
                    <a:lnTo>
                      <a:pt x="302272" y="131629"/>
                    </a:lnTo>
                    <a:close/>
                    <a:moveTo>
                      <a:pt x="292802" y="122303"/>
                    </a:moveTo>
                    <a:cubicBezTo>
                      <a:pt x="295088" y="122969"/>
                      <a:pt x="297047" y="124968"/>
                      <a:pt x="298353" y="127632"/>
                    </a:cubicBezTo>
                    <a:lnTo>
                      <a:pt x="299476" y="134043"/>
                    </a:lnTo>
                    <a:lnTo>
                      <a:pt x="285291" y="146286"/>
                    </a:lnTo>
                    <a:cubicBezTo>
                      <a:pt x="285291" y="146286"/>
                      <a:pt x="285291" y="135627"/>
                      <a:pt x="285291" y="135627"/>
                    </a:cubicBezTo>
                    <a:cubicBezTo>
                      <a:pt x="280066" y="135627"/>
                      <a:pt x="277453" y="132962"/>
                      <a:pt x="276147" y="130297"/>
                    </a:cubicBezTo>
                    <a:lnTo>
                      <a:pt x="276115" y="130167"/>
                    </a:lnTo>
                    <a:lnTo>
                      <a:pt x="284062" y="124967"/>
                    </a:lnTo>
                    <a:lnTo>
                      <a:pt x="285291" y="124967"/>
                    </a:lnTo>
                    <a:cubicBezTo>
                      <a:pt x="287903" y="122303"/>
                      <a:pt x="290516" y="121636"/>
                      <a:pt x="292802" y="122303"/>
                    </a:cubicBezTo>
                    <a:close/>
                    <a:moveTo>
                      <a:pt x="321639" y="118611"/>
                    </a:moveTo>
                    <a:lnTo>
                      <a:pt x="327092" y="124967"/>
                    </a:lnTo>
                    <a:lnTo>
                      <a:pt x="306618" y="130463"/>
                    </a:lnTo>
                    <a:close/>
                    <a:moveTo>
                      <a:pt x="253940" y="114308"/>
                    </a:moveTo>
                    <a:cubicBezTo>
                      <a:pt x="259165" y="114308"/>
                      <a:pt x="264390" y="116973"/>
                      <a:pt x="267003" y="120970"/>
                    </a:cubicBezTo>
                    <a:lnTo>
                      <a:pt x="267536" y="123202"/>
                    </a:lnTo>
                    <a:lnTo>
                      <a:pt x="264390" y="124967"/>
                    </a:lnTo>
                    <a:cubicBezTo>
                      <a:pt x="264390" y="130297"/>
                      <a:pt x="264390" y="132962"/>
                      <a:pt x="264390" y="135627"/>
                    </a:cubicBezTo>
                    <a:lnTo>
                      <a:pt x="237694" y="152646"/>
                    </a:lnTo>
                    <a:lnTo>
                      <a:pt x="170338" y="178263"/>
                    </a:lnTo>
                    <a:cubicBezTo>
                      <a:pt x="191239" y="156945"/>
                      <a:pt x="222589" y="135627"/>
                      <a:pt x="253940" y="114308"/>
                    </a:cubicBezTo>
                    <a:close/>
                    <a:moveTo>
                      <a:pt x="316641" y="103649"/>
                    </a:moveTo>
                    <a:lnTo>
                      <a:pt x="284062" y="124967"/>
                    </a:lnTo>
                    <a:lnTo>
                      <a:pt x="276147" y="124967"/>
                    </a:lnTo>
                    <a:cubicBezTo>
                      <a:pt x="274840" y="124967"/>
                      <a:pt x="274840" y="124967"/>
                      <a:pt x="274840" y="124967"/>
                    </a:cubicBezTo>
                    <a:lnTo>
                      <a:pt x="276115" y="130167"/>
                    </a:lnTo>
                    <a:lnTo>
                      <a:pt x="264390" y="137839"/>
                    </a:lnTo>
                    <a:lnTo>
                      <a:pt x="264390" y="135627"/>
                    </a:lnTo>
                    <a:cubicBezTo>
                      <a:pt x="267003" y="132962"/>
                      <a:pt x="268309" y="130297"/>
                      <a:pt x="268636" y="127799"/>
                    </a:cubicBezTo>
                    <a:lnTo>
                      <a:pt x="267536" y="123202"/>
                    </a:lnTo>
                    <a:lnTo>
                      <a:pt x="290516" y="110311"/>
                    </a:lnTo>
                    <a:cubicBezTo>
                      <a:pt x="298353" y="106314"/>
                      <a:pt x="306191" y="103649"/>
                      <a:pt x="316641" y="103649"/>
                    </a:cubicBezTo>
                    <a:close/>
                    <a:moveTo>
                      <a:pt x="324153" y="100818"/>
                    </a:moveTo>
                    <a:cubicBezTo>
                      <a:pt x="331010" y="102317"/>
                      <a:pt x="334929" y="114308"/>
                      <a:pt x="327092" y="114308"/>
                    </a:cubicBezTo>
                    <a:lnTo>
                      <a:pt x="321639" y="118611"/>
                    </a:lnTo>
                    <a:lnTo>
                      <a:pt x="317948" y="114308"/>
                    </a:lnTo>
                    <a:cubicBezTo>
                      <a:pt x="316641" y="111644"/>
                      <a:pt x="316641" y="108979"/>
                      <a:pt x="316641" y="103649"/>
                    </a:cubicBezTo>
                    <a:cubicBezTo>
                      <a:pt x="319254" y="100984"/>
                      <a:pt x="321867" y="100318"/>
                      <a:pt x="324153" y="100818"/>
                    </a:cubicBezTo>
                    <a:close/>
                    <a:moveTo>
                      <a:pt x="272609" y="31157"/>
                    </a:moveTo>
                    <a:cubicBezTo>
                      <a:pt x="248749" y="28510"/>
                      <a:pt x="223595" y="39343"/>
                      <a:pt x="199920" y="70857"/>
                    </a:cubicBezTo>
                    <a:cubicBezTo>
                      <a:pt x="189398" y="91866"/>
                      <a:pt x="178876" y="112875"/>
                      <a:pt x="168354" y="133884"/>
                    </a:cubicBezTo>
                    <a:lnTo>
                      <a:pt x="143952" y="178799"/>
                    </a:lnTo>
                    <a:lnTo>
                      <a:pt x="150823" y="180844"/>
                    </a:lnTo>
                    <a:cubicBezTo>
                      <a:pt x="158595" y="187090"/>
                      <a:pt x="154709" y="199582"/>
                      <a:pt x="139164" y="199582"/>
                    </a:cubicBezTo>
                    <a:lnTo>
                      <a:pt x="135503" y="194352"/>
                    </a:lnTo>
                    <a:lnTo>
                      <a:pt x="126265" y="211355"/>
                    </a:lnTo>
                    <a:cubicBezTo>
                      <a:pt x="113113" y="236303"/>
                      <a:pt x="99960" y="259938"/>
                      <a:pt x="84177" y="280947"/>
                    </a:cubicBezTo>
                    <a:cubicBezTo>
                      <a:pt x="63133" y="312460"/>
                      <a:pt x="31566" y="354478"/>
                      <a:pt x="21044" y="396497"/>
                    </a:cubicBezTo>
                    <a:cubicBezTo>
                      <a:pt x="21044" y="428010"/>
                      <a:pt x="52610" y="407001"/>
                      <a:pt x="63133" y="407001"/>
                    </a:cubicBezTo>
                    <a:cubicBezTo>
                      <a:pt x="94699" y="407001"/>
                      <a:pt x="115743" y="417506"/>
                      <a:pt x="136787" y="438515"/>
                    </a:cubicBezTo>
                    <a:cubicBezTo>
                      <a:pt x="178876" y="512046"/>
                      <a:pt x="157832" y="606587"/>
                      <a:pt x="147309" y="690623"/>
                    </a:cubicBezTo>
                    <a:cubicBezTo>
                      <a:pt x="147309" y="789103"/>
                      <a:pt x="130869" y="957339"/>
                      <a:pt x="175053" y="1072233"/>
                    </a:cubicBezTo>
                    <a:lnTo>
                      <a:pt x="179403" y="1080015"/>
                    </a:lnTo>
                    <a:lnTo>
                      <a:pt x="266821" y="1018337"/>
                    </a:lnTo>
                    <a:cubicBezTo>
                      <a:pt x="294275" y="998614"/>
                      <a:pt x="320422" y="980206"/>
                      <a:pt x="346568" y="964427"/>
                    </a:cubicBezTo>
                    <a:cubicBezTo>
                      <a:pt x="370100" y="948649"/>
                      <a:pt x="405398" y="921036"/>
                      <a:pt x="443638" y="912654"/>
                    </a:cubicBezTo>
                    <a:lnTo>
                      <a:pt x="478246" y="911922"/>
                    </a:lnTo>
                    <a:lnTo>
                      <a:pt x="475180" y="908900"/>
                    </a:lnTo>
                    <a:cubicBezTo>
                      <a:pt x="465439" y="894969"/>
                      <a:pt x="457712" y="878391"/>
                      <a:pt x="452451" y="858695"/>
                    </a:cubicBezTo>
                    <a:lnTo>
                      <a:pt x="444687" y="812909"/>
                    </a:lnTo>
                    <a:lnTo>
                      <a:pt x="442588" y="817482"/>
                    </a:lnTo>
                    <a:cubicBezTo>
                      <a:pt x="380023" y="859675"/>
                      <a:pt x="307031" y="901868"/>
                      <a:pt x="234039" y="954609"/>
                    </a:cubicBezTo>
                    <a:cubicBezTo>
                      <a:pt x="223611" y="954609"/>
                      <a:pt x="213184" y="933512"/>
                      <a:pt x="223611" y="933512"/>
                    </a:cubicBezTo>
                    <a:cubicBezTo>
                      <a:pt x="296604" y="880772"/>
                      <a:pt x="369596" y="849127"/>
                      <a:pt x="432161" y="796386"/>
                    </a:cubicBezTo>
                    <a:cubicBezTo>
                      <a:pt x="434768" y="793749"/>
                      <a:pt x="437375" y="793090"/>
                      <a:pt x="439656" y="793749"/>
                    </a:cubicBezTo>
                    <a:lnTo>
                      <a:pt x="441782" y="795774"/>
                    </a:lnTo>
                    <a:lnTo>
                      <a:pt x="441764" y="795668"/>
                    </a:lnTo>
                    <a:cubicBezTo>
                      <a:pt x="435352" y="732641"/>
                      <a:pt x="439298" y="669614"/>
                      <a:pt x="431406" y="606587"/>
                    </a:cubicBezTo>
                    <a:cubicBezTo>
                      <a:pt x="426145" y="575073"/>
                      <a:pt x="420884" y="543560"/>
                      <a:pt x="420884" y="512046"/>
                    </a:cubicBezTo>
                    <a:lnTo>
                      <a:pt x="424692" y="472944"/>
                    </a:lnTo>
                    <a:lnTo>
                      <a:pt x="379583" y="490661"/>
                    </a:lnTo>
                    <a:cubicBezTo>
                      <a:pt x="327310" y="516476"/>
                      <a:pt x="279517" y="554207"/>
                      <a:pt x="231724" y="585980"/>
                    </a:cubicBezTo>
                    <a:cubicBezTo>
                      <a:pt x="210483" y="585980"/>
                      <a:pt x="199862" y="564798"/>
                      <a:pt x="221103" y="564798"/>
                    </a:cubicBezTo>
                    <a:cubicBezTo>
                      <a:pt x="284827" y="522434"/>
                      <a:pt x="348551" y="480070"/>
                      <a:pt x="422895" y="448297"/>
                    </a:cubicBezTo>
                    <a:lnTo>
                      <a:pt x="430497" y="450374"/>
                    </a:lnTo>
                    <a:lnTo>
                      <a:pt x="441929" y="417506"/>
                    </a:lnTo>
                    <a:cubicBezTo>
                      <a:pt x="441929" y="417506"/>
                      <a:pt x="441929" y="417506"/>
                      <a:pt x="452451" y="417506"/>
                    </a:cubicBezTo>
                    <a:cubicBezTo>
                      <a:pt x="539258" y="441141"/>
                      <a:pt x="531366" y="376144"/>
                      <a:pt x="508678" y="320011"/>
                    </a:cubicBezTo>
                    <a:lnTo>
                      <a:pt x="505277" y="313174"/>
                    </a:lnTo>
                    <a:lnTo>
                      <a:pt x="504698" y="315055"/>
                    </a:lnTo>
                    <a:cubicBezTo>
                      <a:pt x="410218" y="387598"/>
                      <a:pt x="284246" y="418687"/>
                      <a:pt x="189766" y="491230"/>
                    </a:cubicBezTo>
                    <a:cubicBezTo>
                      <a:pt x="179269" y="501593"/>
                      <a:pt x="168771" y="480866"/>
                      <a:pt x="179269" y="470503"/>
                    </a:cubicBezTo>
                    <a:cubicBezTo>
                      <a:pt x="273748" y="408324"/>
                      <a:pt x="399721" y="377235"/>
                      <a:pt x="494200" y="294329"/>
                    </a:cubicBezTo>
                    <a:lnTo>
                      <a:pt x="495403" y="293329"/>
                    </a:lnTo>
                    <a:lnTo>
                      <a:pt x="484017" y="270442"/>
                    </a:lnTo>
                    <a:cubicBezTo>
                      <a:pt x="441929" y="217920"/>
                      <a:pt x="389318" y="186406"/>
                      <a:pt x="368274" y="123379"/>
                    </a:cubicBezTo>
                    <a:cubicBezTo>
                      <a:pt x="348545" y="77422"/>
                      <a:pt x="312375" y="35568"/>
                      <a:pt x="272609" y="31157"/>
                    </a:cubicBezTo>
                    <a:close/>
                    <a:moveTo>
                      <a:pt x="296325" y="1244"/>
                    </a:moveTo>
                    <a:cubicBezTo>
                      <a:pt x="322897" y="6352"/>
                      <a:pt x="348545" y="27525"/>
                      <a:pt x="368274" y="70857"/>
                    </a:cubicBezTo>
                    <a:cubicBezTo>
                      <a:pt x="389318" y="123379"/>
                      <a:pt x="410362" y="165397"/>
                      <a:pt x="452451" y="196911"/>
                    </a:cubicBezTo>
                    <a:cubicBezTo>
                      <a:pt x="473495" y="228424"/>
                      <a:pt x="494539" y="238929"/>
                      <a:pt x="505061" y="270442"/>
                    </a:cubicBezTo>
                    <a:cubicBezTo>
                      <a:pt x="526105" y="301956"/>
                      <a:pt x="547150" y="343974"/>
                      <a:pt x="547150" y="385992"/>
                    </a:cubicBezTo>
                    <a:cubicBezTo>
                      <a:pt x="547150" y="417506"/>
                      <a:pt x="536628" y="438515"/>
                      <a:pt x="505061" y="449019"/>
                    </a:cubicBezTo>
                    <a:cubicBezTo>
                      <a:pt x="473495" y="459524"/>
                      <a:pt x="441929" y="417506"/>
                      <a:pt x="441929" y="480533"/>
                    </a:cubicBezTo>
                    <a:cubicBezTo>
                      <a:pt x="441929" y="533055"/>
                      <a:pt x="452451" y="575073"/>
                      <a:pt x="452451" y="627596"/>
                    </a:cubicBezTo>
                    <a:cubicBezTo>
                      <a:pt x="462973" y="701128"/>
                      <a:pt x="452451" y="785164"/>
                      <a:pt x="473495" y="848191"/>
                    </a:cubicBezTo>
                    <a:cubicBezTo>
                      <a:pt x="515583" y="974245"/>
                      <a:pt x="641849" y="963740"/>
                      <a:pt x="747070" y="953236"/>
                    </a:cubicBezTo>
                    <a:cubicBezTo>
                      <a:pt x="915424" y="942731"/>
                      <a:pt x="1115344" y="911218"/>
                      <a:pt x="1283698" y="974245"/>
                    </a:cubicBezTo>
                    <a:cubicBezTo>
                      <a:pt x="1315265" y="987376"/>
                      <a:pt x="1344858" y="1003789"/>
                      <a:pt x="1371821" y="1023321"/>
                    </a:cubicBezTo>
                    <a:lnTo>
                      <a:pt x="1433383" y="1081009"/>
                    </a:lnTo>
                    <a:lnTo>
                      <a:pt x="1441753" y="1078967"/>
                    </a:lnTo>
                    <a:cubicBezTo>
                      <a:pt x="1447036" y="1078967"/>
                      <a:pt x="1449678" y="1084297"/>
                      <a:pt x="1449678" y="1089626"/>
                    </a:cubicBezTo>
                    <a:lnTo>
                      <a:pt x="1446160" y="1094358"/>
                    </a:lnTo>
                    <a:lnTo>
                      <a:pt x="1496771" y="1176621"/>
                    </a:lnTo>
                    <a:cubicBezTo>
                      <a:pt x="1510581" y="1207970"/>
                      <a:pt x="1520446" y="1242110"/>
                      <a:pt x="1525707" y="1278876"/>
                    </a:cubicBezTo>
                    <a:cubicBezTo>
                      <a:pt x="1536229" y="1373417"/>
                      <a:pt x="1536229" y="1467957"/>
                      <a:pt x="1546751" y="1573002"/>
                    </a:cubicBezTo>
                    <a:cubicBezTo>
                      <a:pt x="1546751" y="1636030"/>
                      <a:pt x="1567795" y="1709562"/>
                      <a:pt x="1536229" y="1783093"/>
                    </a:cubicBezTo>
                    <a:cubicBezTo>
                      <a:pt x="1536229" y="1783093"/>
                      <a:pt x="1525707" y="1793598"/>
                      <a:pt x="1525707" y="1783093"/>
                    </a:cubicBezTo>
                    <a:cubicBezTo>
                      <a:pt x="1525707" y="1783093"/>
                      <a:pt x="1525707" y="1783093"/>
                      <a:pt x="1515185" y="1783093"/>
                    </a:cubicBezTo>
                    <a:cubicBezTo>
                      <a:pt x="1504663" y="1783093"/>
                      <a:pt x="1515185" y="1762084"/>
                      <a:pt x="1525707" y="1762084"/>
                    </a:cubicBezTo>
                    <a:cubicBezTo>
                      <a:pt x="1525707" y="1762084"/>
                      <a:pt x="1515185" y="1488966"/>
                      <a:pt x="1515185" y="1467957"/>
                    </a:cubicBezTo>
                    <a:cubicBezTo>
                      <a:pt x="1515185" y="1410182"/>
                      <a:pt x="1515185" y="1347155"/>
                      <a:pt x="1505978" y="1286754"/>
                    </a:cubicBezTo>
                    <a:lnTo>
                      <a:pt x="1488455" y="1216519"/>
                    </a:lnTo>
                    <a:lnTo>
                      <a:pt x="1432032" y="1231169"/>
                    </a:lnTo>
                    <a:cubicBezTo>
                      <a:pt x="1376168" y="1252803"/>
                      <a:pt x="1327591" y="1291041"/>
                      <a:pt x="1273184" y="1323241"/>
                    </a:cubicBezTo>
                    <a:cubicBezTo>
                      <a:pt x="1262821" y="1323241"/>
                      <a:pt x="1252458" y="1312508"/>
                      <a:pt x="1262821" y="1301774"/>
                    </a:cubicBezTo>
                    <a:cubicBezTo>
                      <a:pt x="1317228" y="1261524"/>
                      <a:pt x="1371634" y="1221274"/>
                      <a:pt x="1430413" y="1203665"/>
                    </a:cubicBezTo>
                    <a:lnTo>
                      <a:pt x="1482271" y="1195745"/>
                    </a:lnTo>
                    <a:lnTo>
                      <a:pt x="1441530" y="1121308"/>
                    </a:lnTo>
                    <a:lnTo>
                      <a:pt x="1424736" y="1104445"/>
                    </a:lnTo>
                    <a:lnTo>
                      <a:pt x="1366130" y="1118772"/>
                    </a:lnTo>
                    <a:cubicBezTo>
                      <a:pt x="1293810" y="1146253"/>
                      <a:pt x="1230405" y="1196218"/>
                      <a:pt x="1167001" y="1228196"/>
                    </a:cubicBezTo>
                    <a:cubicBezTo>
                      <a:pt x="1156433" y="1238855"/>
                      <a:pt x="1145866" y="1217536"/>
                      <a:pt x="1156433" y="1206877"/>
                    </a:cubicBezTo>
                    <a:cubicBezTo>
                      <a:pt x="1227763" y="1174900"/>
                      <a:pt x="1293149" y="1124935"/>
                      <a:pt x="1365965" y="1097454"/>
                    </a:cubicBezTo>
                    <a:lnTo>
                      <a:pt x="1407648" y="1087286"/>
                    </a:lnTo>
                    <a:lnTo>
                      <a:pt x="1378171" y="1057686"/>
                    </a:lnTo>
                    <a:cubicBezTo>
                      <a:pt x="1221223" y="934032"/>
                      <a:pt x="1004862" y="974245"/>
                      <a:pt x="820725" y="974245"/>
                    </a:cubicBezTo>
                    <a:cubicBezTo>
                      <a:pt x="726026" y="974245"/>
                      <a:pt x="589896" y="997880"/>
                      <a:pt x="509994" y="943224"/>
                    </a:cubicBezTo>
                    <a:lnTo>
                      <a:pt x="488968" y="922494"/>
                    </a:lnTo>
                    <a:lnTo>
                      <a:pt x="484002" y="929583"/>
                    </a:lnTo>
                    <a:cubicBezTo>
                      <a:pt x="481224" y="931555"/>
                      <a:pt x="477302" y="932870"/>
                      <a:pt x="472072" y="932870"/>
                    </a:cubicBezTo>
                    <a:cubicBezTo>
                      <a:pt x="419779" y="922351"/>
                      <a:pt x="346568" y="985465"/>
                      <a:pt x="315192" y="1017022"/>
                    </a:cubicBezTo>
                    <a:cubicBezTo>
                      <a:pt x="294275" y="1027541"/>
                      <a:pt x="273358" y="1040690"/>
                      <a:pt x="252440" y="1055154"/>
                    </a:cubicBezTo>
                    <a:lnTo>
                      <a:pt x="190782" y="1100373"/>
                    </a:lnTo>
                    <a:lnTo>
                      <a:pt x="209456" y="1133782"/>
                    </a:lnTo>
                    <a:lnTo>
                      <a:pt x="256924" y="1172404"/>
                    </a:lnTo>
                    <a:lnTo>
                      <a:pt x="400629" y="1084332"/>
                    </a:lnTo>
                    <a:cubicBezTo>
                      <a:pt x="449244" y="1054538"/>
                      <a:pt x="496544" y="1023448"/>
                      <a:pt x="538589" y="987177"/>
                    </a:cubicBezTo>
                    <a:cubicBezTo>
                      <a:pt x="549101" y="976814"/>
                      <a:pt x="559612" y="997540"/>
                      <a:pt x="549101" y="1007903"/>
                    </a:cubicBezTo>
                    <a:cubicBezTo>
                      <a:pt x="493917" y="1062310"/>
                      <a:pt x="420995" y="1099229"/>
                      <a:pt x="348073" y="1144892"/>
                    </a:cubicBezTo>
                    <a:lnTo>
                      <a:pt x="291374" y="1183769"/>
                    </a:lnTo>
                    <a:lnTo>
                      <a:pt x="336708" y="1194840"/>
                    </a:lnTo>
                    <a:lnTo>
                      <a:pt x="422310" y="1197064"/>
                    </a:lnTo>
                    <a:lnTo>
                      <a:pt x="423543" y="1194442"/>
                    </a:lnTo>
                    <a:cubicBezTo>
                      <a:pt x="528521" y="1132263"/>
                      <a:pt x="623000" y="1038994"/>
                      <a:pt x="738475" y="1007905"/>
                    </a:cubicBezTo>
                    <a:cubicBezTo>
                      <a:pt x="759471" y="1007905"/>
                      <a:pt x="759471" y="1028631"/>
                      <a:pt x="748973" y="1028631"/>
                    </a:cubicBezTo>
                    <a:cubicBezTo>
                      <a:pt x="654494" y="1051949"/>
                      <a:pt x="583634" y="1110241"/>
                      <a:pt x="509822" y="1164162"/>
                    </a:cubicBezTo>
                    <a:lnTo>
                      <a:pt x="459675" y="1197915"/>
                    </a:lnTo>
                    <a:lnTo>
                      <a:pt x="578716" y="1196153"/>
                    </a:lnTo>
                    <a:lnTo>
                      <a:pt x="606159" y="1196190"/>
                    </a:lnTo>
                    <a:lnTo>
                      <a:pt x="605827" y="1194339"/>
                    </a:lnTo>
                    <a:cubicBezTo>
                      <a:pt x="606156" y="1191059"/>
                      <a:pt x="607471" y="1187778"/>
                      <a:pt x="610101" y="1185154"/>
                    </a:cubicBezTo>
                    <a:cubicBezTo>
                      <a:pt x="683734" y="1143163"/>
                      <a:pt x="767885" y="1101172"/>
                      <a:pt x="841518" y="1059181"/>
                    </a:cubicBezTo>
                    <a:cubicBezTo>
                      <a:pt x="883594" y="1027688"/>
                      <a:pt x="925670" y="985697"/>
                      <a:pt x="978265" y="985697"/>
                    </a:cubicBezTo>
                    <a:cubicBezTo>
                      <a:pt x="999303" y="985697"/>
                      <a:pt x="999303" y="1006692"/>
                      <a:pt x="978265" y="1006692"/>
                    </a:cubicBezTo>
                    <a:cubicBezTo>
                      <a:pt x="925670" y="1006692"/>
                      <a:pt x="830999" y="1080176"/>
                      <a:pt x="778404" y="1111670"/>
                    </a:cubicBezTo>
                    <a:lnTo>
                      <a:pt x="637182" y="1196232"/>
                    </a:lnTo>
                    <a:lnTo>
                      <a:pt x="700707" y="1196317"/>
                    </a:lnTo>
                    <a:cubicBezTo>
                      <a:pt x="741151" y="1197466"/>
                      <a:pt x="781267" y="1200092"/>
                      <a:pt x="820725" y="1205344"/>
                    </a:cubicBezTo>
                    <a:cubicBezTo>
                      <a:pt x="936468" y="1215849"/>
                      <a:pt x="1104822" y="1226353"/>
                      <a:pt x="1157432" y="1331399"/>
                    </a:cubicBezTo>
                    <a:cubicBezTo>
                      <a:pt x="1231087" y="1467957"/>
                      <a:pt x="1199521" y="1657039"/>
                      <a:pt x="1199521" y="1804102"/>
                    </a:cubicBezTo>
                    <a:cubicBezTo>
                      <a:pt x="1199521" y="1825111"/>
                      <a:pt x="1178477" y="1825111"/>
                      <a:pt x="1178477" y="1804102"/>
                    </a:cubicBezTo>
                    <a:cubicBezTo>
                      <a:pt x="1178477" y="1678048"/>
                      <a:pt x="1188999" y="1530984"/>
                      <a:pt x="1157432" y="1404930"/>
                    </a:cubicBezTo>
                    <a:cubicBezTo>
                      <a:pt x="1146910" y="1331399"/>
                      <a:pt x="1104822" y="1278876"/>
                      <a:pt x="1031167" y="1268371"/>
                    </a:cubicBezTo>
                    <a:cubicBezTo>
                      <a:pt x="978556" y="1257867"/>
                      <a:pt x="925946" y="1247362"/>
                      <a:pt x="873335" y="1236858"/>
                    </a:cubicBezTo>
                    <a:cubicBezTo>
                      <a:pt x="757592" y="1215849"/>
                      <a:pt x="631327" y="1215849"/>
                      <a:pt x="505061" y="1215849"/>
                    </a:cubicBezTo>
                    <a:cubicBezTo>
                      <a:pt x="441929" y="1215849"/>
                      <a:pt x="357752" y="1226353"/>
                      <a:pt x="294619" y="1215849"/>
                    </a:cubicBezTo>
                    <a:cubicBezTo>
                      <a:pt x="136787" y="1173831"/>
                      <a:pt x="126265" y="963740"/>
                      <a:pt x="126265" y="827182"/>
                    </a:cubicBezTo>
                    <a:cubicBezTo>
                      <a:pt x="126265" y="753650"/>
                      <a:pt x="136787" y="669614"/>
                      <a:pt x="136787" y="596082"/>
                    </a:cubicBezTo>
                    <a:cubicBezTo>
                      <a:pt x="136787" y="512046"/>
                      <a:pt x="136787" y="407001"/>
                      <a:pt x="10522" y="438515"/>
                    </a:cubicBezTo>
                    <a:cubicBezTo>
                      <a:pt x="10522" y="438515"/>
                      <a:pt x="0" y="438515"/>
                      <a:pt x="0" y="428010"/>
                    </a:cubicBezTo>
                    <a:cubicBezTo>
                      <a:pt x="0" y="364983"/>
                      <a:pt x="42088" y="301956"/>
                      <a:pt x="73655" y="249433"/>
                    </a:cubicBezTo>
                    <a:cubicBezTo>
                      <a:pt x="115743" y="196911"/>
                      <a:pt x="136787" y="133884"/>
                      <a:pt x="178876" y="81361"/>
                    </a:cubicBezTo>
                    <a:cubicBezTo>
                      <a:pt x="205181" y="28838"/>
                      <a:pt x="252037" y="-7271"/>
                      <a:pt x="296325" y="124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zh-CN" altLang="en-US" sz="2400"/>
              </a:p>
            </p:txBody>
          </p:sp>
          <p:sp>
            <p:nvSpPr>
              <p:cNvPr id="87" name="任意多边形 69">
                <a:extLst>
                  <a:ext uri="{FF2B5EF4-FFF2-40B4-BE49-F238E27FC236}">
                    <a16:creationId xmlns:a16="http://schemas.microsoft.com/office/drawing/2014/main" id="{FD752B54-C148-45CD-B948-0442395C39CC}"/>
                  </a:ext>
                </a:extLst>
              </p:cNvPr>
              <p:cNvSpPr/>
              <p:nvPr/>
            </p:nvSpPr>
            <p:spPr bwMode="auto">
              <a:xfrm>
                <a:off x="4721387" y="1942205"/>
                <a:ext cx="1375081" cy="1724419"/>
              </a:xfrm>
              <a:custGeom>
                <a:avLst/>
                <a:gdLst>
                  <a:gd name="connsiteX0" fmla="*/ 272236 w 1558780"/>
                  <a:gd name="connsiteY0" fmla="*/ 1707784 h 1954787"/>
                  <a:gd name="connsiteX1" fmla="*/ 293477 w 1558780"/>
                  <a:gd name="connsiteY1" fmla="*/ 1728881 h 1954787"/>
                  <a:gd name="connsiteX2" fmla="*/ 81064 w 1558780"/>
                  <a:gd name="connsiteY2" fmla="*/ 1866007 h 1954787"/>
                  <a:gd name="connsiteX3" fmla="*/ 70443 w 1558780"/>
                  <a:gd name="connsiteY3" fmla="*/ 1855459 h 1954787"/>
                  <a:gd name="connsiteX4" fmla="*/ 272236 w 1558780"/>
                  <a:gd name="connsiteY4" fmla="*/ 1707784 h 1954787"/>
                  <a:gd name="connsiteX5" fmla="*/ 299551 w 1558780"/>
                  <a:gd name="connsiteY5" fmla="*/ 1600147 h 1954787"/>
                  <a:gd name="connsiteX6" fmla="*/ 302499 w 1558780"/>
                  <a:gd name="connsiteY6" fmla="*/ 1623660 h 1954787"/>
                  <a:gd name="connsiteX7" fmla="*/ 82385 w 1558780"/>
                  <a:gd name="connsiteY7" fmla="*/ 1759512 h 1954787"/>
                  <a:gd name="connsiteX8" fmla="*/ 71903 w 1558780"/>
                  <a:gd name="connsiteY8" fmla="*/ 1738612 h 1954787"/>
                  <a:gd name="connsiteX9" fmla="*/ 292017 w 1558780"/>
                  <a:gd name="connsiteY9" fmla="*/ 1602759 h 1954787"/>
                  <a:gd name="connsiteX10" fmla="*/ 299551 w 1558780"/>
                  <a:gd name="connsiteY10" fmla="*/ 1600147 h 1954787"/>
                  <a:gd name="connsiteX11" fmla="*/ 298642 w 1558780"/>
                  <a:gd name="connsiteY11" fmla="*/ 1493628 h 1954787"/>
                  <a:gd name="connsiteX12" fmla="*/ 292125 w 1558780"/>
                  <a:gd name="connsiteY12" fmla="*/ 1506814 h 1954787"/>
                  <a:gd name="connsiteX13" fmla="*/ 94003 w 1558780"/>
                  <a:gd name="connsiteY13" fmla="*/ 1643940 h 1954787"/>
                  <a:gd name="connsiteX14" fmla="*/ 83575 w 1558780"/>
                  <a:gd name="connsiteY14" fmla="*/ 1622844 h 1954787"/>
                  <a:gd name="connsiteX15" fmla="*/ 281697 w 1558780"/>
                  <a:gd name="connsiteY15" fmla="*/ 1496265 h 1954787"/>
                  <a:gd name="connsiteX16" fmla="*/ 298642 w 1558780"/>
                  <a:gd name="connsiteY16" fmla="*/ 1493628 h 1954787"/>
                  <a:gd name="connsiteX17" fmla="*/ 1406624 w 1558780"/>
                  <a:gd name="connsiteY17" fmla="*/ 1068231 h 1954787"/>
                  <a:gd name="connsiteX18" fmla="*/ 1417192 w 1558780"/>
                  <a:gd name="connsiteY18" fmla="*/ 1088957 h 1954787"/>
                  <a:gd name="connsiteX19" fmla="*/ 1142440 w 1558780"/>
                  <a:gd name="connsiteY19" fmla="*/ 1244404 h 1954787"/>
                  <a:gd name="connsiteX20" fmla="*/ 1131873 w 1558780"/>
                  <a:gd name="connsiteY20" fmla="*/ 1223678 h 1954787"/>
                  <a:gd name="connsiteX21" fmla="*/ 1406624 w 1558780"/>
                  <a:gd name="connsiteY21" fmla="*/ 1068231 h 1954787"/>
                  <a:gd name="connsiteX22" fmla="*/ 376449 w 1558780"/>
                  <a:gd name="connsiteY22" fmla="*/ 1054906 h 1954787"/>
                  <a:gd name="connsiteX23" fmla="*/ 386908 w 1558780"/>
                  <a:gd name="connsiteY23" fmla="*/ 1075944 h 1954787"/>
                  <a:gd name="connsiteX24" fmla="*/ 94065 w 1558780"/>
                  <a:gd name="connsiteY24" fmla="*/ 1244249 h 1954787"/>
                  <a:gd name="connsiteX25" fmla="*/ 83606 w 1558780"/>
                  <a:gd name="connsiteY25" fmla="*/ 1223211 h 1954787"/>
                  <a:gd name="connsiteX26" fmla="*/ 376449 w 1558780"/>
                  <a:gd name="connsiteY26" fmla="*/ 1054906 h 1954787"/>
                  <a:gd name="connsiteX27" fmla="*/ 779022 w 1558780"/>
                  <a:gd name="connsiteY27" fmla="*/ 1053916 h 1954787"/>
                  <a:gd name="connsiteX28" fmla="*/ 776067 w 1558780"/>
                  <a:gd name="connsiteY28" fmla="*/ 1077595 h 1954787"/>
                  <a:gd name="connsiteX29" fmla="*/ 71958 w 1558780"/>
                  <a:gd name="connsiteY29" fmla="*/ 1519606 h 1954787"/>
                  <a:gd name="connsiteX30" fmla="*/ 61449 w 1558780"/>
                  <a:gd name="connsiteY30" fmla="*/ 1498558 h 1954787"/>
                  <a:gd name="connsiteX31" fmla="*/ 765558 w 1558780"/>
                  <a:gd name="connsiteY31" fmla="*/ 1056547 h 1954787"/>
                  <a:gd name="connsiteX32" fmla="*/ 779022 w 1558780"/>
                  <a:gd name="connsiteY32" fmla="*/ 1053916 h 1954787"/>
                  <a:gd name="connsiteX33" fmla="*/ 598469 w 1558780"/>
                  <a:gd name="connsiteY33" fmla="*/ 1046023 h 1954787"/>
                  <a:gd name="connsiteX34" fmla="*/ 608950 w 1558780"/>
                  <a:gd name="connsiteY34" fmla="*/ 1067078 h 1954787"/>
                  <a:gd name="connsiteX35" fmla="*/ 116317 w 1558780"/>
                  <a:gd name="connsiteY35" fmla="*/ 1319742 h 1954787"/>
                  <a:gd name="connsiteX36" fmla="*/ 105835 w 1558780"/>
                  <a:gd name="connsiteY36" fmla="*/ 1298686 h 1954787"/>
                  <a:gd name="connsiteX37" fmla="*/ 598469 w 1558780"/>
                  <a:gd name="connsiteY37" fmla="*/ 1046023 h 1954787"/>
                  <a:gd name="connsiteX38" fmla="*/ 1423165 w 1558780"/>
                  <a:gd name="connsiteY38" fmla="*/ 454387 h 1954787"/>
                  <a:gd name="connsiteX39" fmla="*/ 1426123 w 1558780"/>
                  <a:gd name="connsiteY39" fmla="*/ 478217 h 1954787"/>
                  <a:gd name="connsiteX40" fmla="*/ 1268337 w 1558780"/>
                  <a:gd name="connsiteY40" fmla="*/ 584127 h 1954787"/>
                  <a:gd name="connsiteX41" fmla="*/ 1257818 w 1558780"/>
                  <a:gd name="connsiteY41" fmla="*/ 562945 h 1954787"/>
                  <a:gd name="connsiteX42" fmla="*/ 1415604 w 1558780"/>
                  <a:gd name="connsiteY42" fmla="*/ 457035 h 1954787"/>
                  <a:gd name="connsiteX43" fmla="*/ 1423165 w 1558780"/>
                  <a:gd name="connsiteY43" fmla="*/ 454387 h 1954787"/>
                  <a:gd name="connsiteX44" fmla="*/ 1369917 w 1558780"/>
                  <a:gd name="connsiteY44" fmla="*/ 245611 h 1954787"/>
                  <a:gd name="connsiteX45" fmla="*/ 1372865 w 1558780"/>
                  <a:gd name="connsiteY45" fmla="*/ 269345 h 1954787"/>
                  <a:gd name="connsiteX46" fmla="*/ 1142269 w 1558780"/>
                  <a:gd name="connsiteY46" fmla="*/ 395923 h 1954787"/>
                  <a:gd name="connsiteX47" fmla="*/ 1131787 w 1558780"/>
                  <a:gd name="connsiteY47" fmla="*/ 374827 h 1954787"/>
                  <a:gd name="connsiteX48" fmla="*/ 1362383 w 1558780"/>
                  <a:gd name="connsiteY48" fmla="*/ 248248 h 1954787"/>
                  <a:gd name="connsiteX49" fmla="*/ 1369917 w 1558780"/>
                  <a:gd name="connsiteY49" fmla="*/ 245611 h 1954787"/>
                  <a:gd name="connsiteX50" fmla="*/ 1267705 w 1558780"/>
                  <a:gd name="connsiteY50" fmla="*/ 170233 h 1954787"/>
                  <a:gd name="connsiteX51" fmla="*/ 1270666 w 1558780"/>
                  <a:gd name="connsiteY51" fmla="*/ 194334 h 1954787"/>
                  <a:gd name="connsiteX52" fmla="*/ 1018002 w 1558780"/>
                  <a:gd name="connsiteY52" fmla="*/ 333584 h 1954787"/>
                  <a:gd name="connsiteX53" fmla="*/ 1007474 w 1558780"/>
                  <a:gd name="connsiteY53" fmla="*/ 322872 h 1954787"/>
                  <a:gd name="connsiteX54" fmla="*/ 1260138 w 1558780"/>
                  <a:gd name="connsiteY54" fmla="*/ 172911 h 1954787"/>
                  <a:gd name="connsiteX55" fmla="*/ 1267705 w 1558780"/>
                  <a:gd name="connsiteY55" fmla="*/ 170233 h 1954787"/>
                  <a:gd name="connsiteX56" fmla="*/ 1174339 w 1558780"/>
                  <a:gd name="connsiteY56" fmla="*/ 131108 h 1954787"/>
                  <a:gd name="connsiteX57" fmla="*/ 1195239 w 1558780"/>
                  <a:gd name="connsiteY57" fmla="*/ 151835 h 1954787"/>
                  <a:gd name="connsiteX58" fmla="*/ 1059386 w 1558780"/>
                  <a:gd name="connsiteY58" fmla="*/ 214014 h 1954787"/>
                  <a:gd name="connsiteX59" fmla="*/ 1048936 w 1558780"/>
                  <a:gd name="connsiteY59" fmla="*/ 193287 h 1954787"/>
                  <a:gd name="connsiteX60" fmla="*/ 1174339 w 1558780"/>
                  <a:gd name="connsiteY60" fmla="*/ 131108 h 1954787"/>
                  <a:gd name="connsiteX61" fmla="*/ 1141766 w 1558780"/>
                  <a:gd name="connsiteY61" fmla="*/ 445 h 1954787"/>
                  <a:gd name="connsiteX62" fmla="*/ 1247869 w 1558780"/>
                  <a:gd name="connsiteY62" fmla="*/ 49191 h 1954787"/>
                  <a:gd name="connsiteX63" fmla="*/ 1394579 w 1558780"/>
                  <a:gd name="connsiteY63" fmla="*/ 175240 h 1954787"/>
                  <a:gd name="connsiteX64" fmla="*/ 1488892 w 1558780"/>
                  <a:gd name="connsiteY64" fmla="*/ 259273 h 1954787"/>
                  <a:gd name="connsiteX65" fmla="*/ 1551767 w 1558780"/>
                  <a:gd name="connsiteY65" fmla="*/ 395827 h 1954787"/>
                  <a:gd name="connsiteX66" fmla="*/ 1467933 w 1558780"/>
                  <a:gd name="connsiteY66" fmla="*/ 490364 h 1954787"/>
                  <a:gd name="connsiteX67" fmla="*/ 1461232 w 1558780"/>
                  <a:gd name="connsiteY67" fmla="*/ 544105 h 1954787"/>
                  <a:gd name="connsiteX68" fmla="*/ 1467728 w 1558780"/>
                  <a:gd name="connsiteY68" fmla="*/ 546452 h 1954787"/>
                  <a:gd name="connsiteX69" fmla="*/ 1470393 w 1558780"/>
                  <a:gd name="connsiteY69" fmla="*/ 561283 h 1954787"/>
                  <a:gd name="connsiteX70" fmla="*/ 1458658 w 1558780"/>
                  <a:gd name="connsiteY70" fmla="*/ 569870 h 1954787"/>
                  <a:gd name="connsiteX71" fmla="*/ 1457454 w 1558780"/>
                  <a:gd name="connsiteY71" fmla="*/ 637422 h 1954787"/>
                  <a:gd name="connsiteX72" fmla="*/ 1467933 w 1558780"/>
                  <a:gd name="connsiteY72" fmla="*/ 984058 h 1954787"/>
                  <a:gd name="connsiteX73" fmla="*/ 1426016 w 1558780"/>
                  <a:gd name="connsiteY73" fmla="*/ 1225653 h 1954787"/>
                  <a:gd name="connsiteX74" fmla="*/ 1059242 w 1558780"/>
                  <a:gd name="connsiteY74" fmla="*/ 1299182 h 1954787"/>
                  <a:gd name="connsiteX75" fmla="*/ 482883 w 1558780"/>
                  <a:gd name="connsiteY75" fmla="*/ 1372710 h 1954787"/>
                  <a:gd name="connsiteX76" fmla="*/ 346653 w 1558780"/>
                  <a:gd name="connsiteY76" fmla="*/ 1719346 h 1954787"/>
                  <a:gd name="connsiteX77" fmla="*/ 346653 w 1558780"/>
                  <a:gd name="connsiteY77" fmla="*/ 1939933 h 1954787"/>
                  <a:gd name="connsiteX78" fmla="*/ 325694 w 1558780"/>
                  <a:gd name="connsiteY78" fmla="*/ 1950437 h 1954787"/>
                  <a:gd name="connsiteX79" fmla="*/ 308011 w 1558780"/>
                  <a:gd name="connsiteY79" fmla="*/ 1886920 h 1954787"/>
                  <a:gd name="connsiteX80" fmla="*/ 309884 w 1558780"/>
                  <a:gd name="connsiteY80" fmla="*/ 1816044 h 1954787"/>
                  <a:gd name="connsiteX81" fmla="*/ 217727 w 1558780"/>
                  <a:gd name="connsiteY81" fmla="*/ 1873159 h 1954787"/>
                  <a:gd name="connsiteX82" fmla="*/ 93988 w 1558780"/>
                  <a:gd name="connsiteY82" fmla="*/ 1937166 h 1954787"/>
                  <a:gd name="connsiteX83" fmla="*/ 83568 w 1558780"/>
                  <a:gd name="connsiteY83" fmla="*/ 1916266 h 1954787"/>
                  <a:gd name="connsiteX84" fmla="*/ 312810 w 1558780"/>
                  <a:gd name="connsiteY84" fmla="*/ 1780413 h 1954787"/>
                  <a:gd name="connsiteX85" fmla="*/ 314148 w 1558780"/>
                  <a:gd name="connsiteY85" fmla="*/ 1780155 h 1954787"/>
                  <a:gd name="connsiteX86" fmla="*/ 319800 w 1558780"/>
                  <a:gd name="connsiteY86" fmla="*/ 1736251 h 1954787"/>
                  <a:gd name="connsiteX87" fmla="*/ 325694 w 1558780"/>
                  <a:gd name="connsiteY87" fmla="*/ 1666826 h 1954787"/>
                  <a:gd name="connsiteX88" fmla="*/ 451445 w 1558780"/>
                  <a:gd name="connsiteY88" fmla="*/ 1351702 h 1954787"/>
                  <a:gd name="connsiteX89" fmla="*/ 550998 w 1558780"/>
                  <a:gd name="connsiteY89" fmla="*/ 1326755 h 1954787"/>
                  <a:gd name="connsiteX90" fmla="*/ 586632 w 1558780"/>
                  <a:gd name="connsiteY90" fmla="*/ 1320645 h 1954787"/>
                  <a:gd name="connsiteX91" fmla="*/ 582919 w 1558780"/>
                  <a:gd name="connsiteY91" fmla="*/ 1317169 h 1954787"/>
                  <a:gd name="connsiteX92" fmla="*/ 585553 w 1558780"/>
                  <a:gd name="connsiteY92" fmla="*/ 1298826 h 1954787"/>
                  <a:gd name="connsiteX93" fmla="*/ 1006964 w 1558780"/>
                  <a:gd name="connsiteY93" fmla="*/ 1068231 h 1954787"/>
                  <a:gd name="connsiteX94" fmla="*/ 1017499 w 1558780"/>
                  <a:gd name="connsiteY94" fmla="*/ 1089194 h 1954787"/>
                  <a:gd name="connsiteX95" fmla="*/ 806794 w 1558780"/>
                  <a:gd name="connsiteY95" fmla="*/ 1204492 h 1954787"/>
                  <a:gd name="connsiteX96" fmla="*/ 598127 w 1558780"/>
                  <a:gd name="connsiteY96" fmla="*/ 1318674 h 1954787"/>
                  <a:gd name="connsiteX97" fmla="*/ 650551 w 1558780"/>
                  <a:gd name="connsiteY97" fmla="*/ 1309686 h 1954787"/>
                  <a:gd name="connsiteX98" fmla="*/ 765823 w 1558780"/>
                  <a:gd name="connsiteY98" fmla="*/ 1286051 h 1954787"/>
                  <a:gd name="connsiteX99" fmla="*/ 858917 w 1558780"/>
                  <a:gd name="connsiteY99" fmla="*/ 1279689 h 1954787"/>
                  <a:gd name="connsiteX100" fmla="*/ 858228 w 1558780"/>
                  <a:gd name="connsiteY100" fmla="*/ 1279346 h 1954787"/>
                  <a:gd name="connsiteX101" fmla="*/ 860844 w 1558780"/>
                  <a:gd name="connsiteY101" fmla="*/ 1265018 h 1954787"/>
                  <a:gd name="connsiteX102" fmla="*/ 1111928 w 1558780"/>
                  <a:gd name="connsiteY102" fmla="*/ 1129556 h 1954787"/>
                  <a:gd name="connsiteX103" fmla="*/ 1300241 w 1558780"/>
                  <a:gd name="connsiteY103" fmla="*/ 1014935 h 1954787"/>
                  <a:gd name="connsiteX104" fmla="*/ 1310702 w 1558780"/>
                  <a:gd name="connsiteY104" fmla="*/ 1035775 h 1954787"/>
                  <a:gd name="connsiteX105" fmla="*/ 1091004 w 1558780"/>
                  <a:gd name="connsiteY105" fmla="*/ 1160817 h 1954787"/>
                  <a:gd name="connsiteX106" fmla="*/ 884652 w 1558780"/>
                  <a:gd name="connsiteY106" fmla="*/ 1278262 h 1954787"/>
                  <a:gd name="connsiteX107" fmla="*/ 1039594 w 1558780"/>
                  <a:gd name="connsiteY107" fmla="*/ 1282112 h 1954787"/>
                  <a:gd name="connsiteX108" fmla="*/ 1205952 w 1558780"/>
                  <a:gd name="connsiteY108" fmla="*/ 1278173 h 1954787"/>
                  <a:gd name="connsiteX109" fmla="*/ 1436496 w 1558780"/>
                  <a:gd name="connsiteY109" fmla="*/ 1141620 h 1954787"/>
                  <a:gd name="connsiteX110" fmla="*/ 1449595 w 1558780"/>
                  <a:gd name="connsiteY110" fmla="*/ 963050 h 1954787"/>
                  <a:gd name="connsiteX111" fmla="*/ 1447720 w 1558780"/>
                  <a:gd name="connsiteY111" fmla="*/ 835294 h 1954787"/>
                  <a:gd name="connsiteX112" fmla="*/ 1399347 w 1558780"/>
                  <a:gd name="connsiteY112" fmla="*/ 876805 h 1954787"/>
                  <a:gd name="connsiteX113" fmla="*/ 1217646 w 1558780"/>
                  <a:gd name="connsiteY113" fmla="*/ 1004498 h 1954787"/>
                  <a:gd name="connsiteX114" fmla="*/ 1207226 w 1558780"/>
                  <a:gd name="connsiteY114" fmla="*/ 983624 h 1954787"/>
                  <a:gd name="connsiteX115" fmla="*/ 1446889 w 1558780"/>
                  <a:gd name="connsiteY115" fmla="*/ 816628 h 1954787"/>
                  <a:gd name="connsiteX116" fmla="*/ 1447445 w 1558780"/>
                  <a:gd name="connsiteY116" fmla="*/ 816517 h 1954787"/>
                  <a:gd name="connsiteX117" fmla="*/ 1446975 w 1558780"/>
                  <a:gd name="connsiteY117" fmla="*/ 784480 h 1954787"/>
                  <a:gd name="connsiteX118" fmla="*/ 1439528 w 1558780"/>
                  <a:gd name="connsiteY118" fmla="*/ 698222 h 1954787"/>
                  <a:gd name="connsiteX119" fmla="*/ 1439445 w 1558780"/>
                  <a:gd name="connsiteY119" fmla="*/ 698332 h 1954787"/>
                  <a:gd name="connsiteX120" fmla="*/ 1271140 w 1558780"/>
                  <a:gd name="connsiteY120" fmla="*/ 813491 h 1954787"/>
                  <a:gd name="connsiteX121" fmla="*/ 1260621 w 1558780"/>
                  <a:gd name="connsiteY121" fmla="*/ 803022 h 1954787"/>
                  <a:gd name="connsiteX122" fmla="*/ 1387836 w 1558780"/>
                  <a:gd name="connsiteY122" fmla="*/ 704385 h 1954787"/>
                  <a:gd name="connsiteX123" fmla="*/ 1437804 w 1558780"/>
                  <a:gd name="connsiteY123" fmla="*/ 678253 h 1954787"/>
                  <a:gd name="connsiteX124" fmla="*/ 1435186 w 1558780"/>
                  <a:gd name="connsiteY124" fmla="*/ 647926 h 1954787"/>
                  <a:gd name="connsiteX125" fmla="*/ 1436483 w 1558780"/>
                  <a:gd name="connsiteY125" fmla="*/ 586095 h 1954787"/>
                  <a:gd name="connsiteX126" fmla="*/ 1383787 w 1558780"/>
                  <a:gd name="connsiteY126" fmla="*/ 624652 h 1954787"/>
                  <a:gd name="connsiteX127" fmla="*/ 1289187 w 1558780"/>
                  <a:gd name="connsiteY127" fmla="*/ 679930 h 1954787"/>
                  <a:gd name="connsiteX128" fmla="*/ 1278527 w 1558780"/>
                  <a:gd name="connsiteY128" fmla="*/ 658358 h 1954787"/>
                  <a:gd name="connsiteX129" fmla="*/ 1363801 w 1558780"/>
                  <a:gd name="connsiteY129" fmla="*/ 607124 h 1954787"/>
                  <a:gd name="connsiteX130" fmla="*/ 1441653 w 1558780"/>
                  <a:gd name="connsiteY130" fmla="*/ 545578 h 1954787"/>
                  <a:gd name="connsiteX131" fmla="*/ 1446975 w 1558780"/>
                  <a:gd name="connsiteY131" fmla="*/ 511372 h 1954787"/>
                  <a:gd name="connsiteX132" fmla="*/ 1467933 w 1558780"/>
                  <a:gd name="connsiteY132" fmla="*/ 427339 h 1954787"/>
                  <a:gd name="connsiteX133" fmla="*/ 1509850 w 1558780"/>
                  <a:gd name="connsiteY133" fmla="*/ 332802 h 1954787"/>
                  <a:gd name="connsiteX134" fmla="*/ 1258348 w 1558780"/>
                  <a:gd name="connsiteY134" fmla="*/ 80703 h 1954787"/>
                  <a:gd name="connsiteX135" fmla="*/ 1101159 w 1558780"/>
                  <a:gd name="connsiteY135" fmla="*/ 49191 h 1954787"/>
                  <a:gd name="connsiteX136" fmla="*/ 1059242 w 1558780"/>
                  <a:gd name="connsiteY136" fmla="*/ 112215 h 1954787"/>
                  <a:gd name="connsiteX137" fmla="*/ 996367 w 1558780"/>
                  <a:gd name="connsiteY137" fmla="*/ 248769 h 1954787"/>
                  <a:gd name="connsiteX138" fmla="*/ 1017325 w 1558780"/>
                  <a:gd name="connsiteY138" fmla="*/ 416835 h 1954787"/>
                  <a:gd name="connsiteX139" fmla="*/ 1132597 w 1558780"/>
                  <a:gd name="connsiteY139" fmla="*/ 437843 h 1954787"/>
                  <a:gd name="connsiteX140" fmla="*/ 1186303 w 1558780"/>
                  <a:gd name="connsiteY140" fmla="*/ 478547 h 1954787"/>
                  <a:gd name="connsiteX141" fmla="*/ 1187708 w 1558780"/>
                  <a:gd name="connsiteY141" fmla="*/ 480952 h 1954787"/>
                  <a:gd name="connsiteX142" fmla="*/ 1195539 w 1558780"/>
                  <a:gd name="connsiteY142" fmla="*/ 478520 h 1954787"/>
                  <a:gd name="connsiteX143" fmla="*/ 1446792 w 1558780"/>
                  <a:gd name="connsiteY143" fmla="*/ 319371 h 1954787"/>
                  <a:gd name="connsiteX144" fmla="*/ 1457261 w 1558780"/>
                  <a:gd name="connsiteY144" fmla="*/ 329981 h 1954787"/>
                  <a:gd name="connsiteX145" fmla="*/ 1206008 w 1558780"/>
                  <a:gd name="connsiteY145" fmla="*/ 489130 h 1954787"/>
                  <a:gd name="connsiteX146" fmla="*/ 1193963 w 1558780"/>
                  <a:gd name="connsiteY146" fmla="*/ 491661 h 1954787"/>
                  <a:gd name="connsiteX147" fmla="*/ 1204806 w 1558780"/>
                  <a:gd name="connsiteY147" fmla="*/ 510223 h 1954787"/>
                  <a:gd name="connsiteX148" fmla="*/ 1216431 w 1558780"/>
                  <a:gd name="connsiteY148" fmla="*/ 542885 h 1954787"/>
                  <a:gd name="connsiteX149" fmla="*/ 1195473 w 1558780"/>
                  <a:gd name="connsiteY149" fmla="*/ 952545 h 1954787"/>
                  <a:gd name="connsiteX150" fmla="*/ 797261 w 1558780"/>
                  <a:gd name="connsiteY150" fmla="*/ 1026074 h 1954787"/>
                  <a:gd name="connsiteX151" fmla="*/ 367611 w 1558780"/>
                  <a:gd name="connsiteY151" fmla="*/ 1005066 h 1954787"/>
                  <a:gd name="connsiteX152" fmla="*/ 97116 w 1558780"/>
                  <a:gd name="connsiteY152" fmla="*/ 1092525 h 1954787"/>
                  <a:gd name="connsiteX153" fmla="*/ 93312 w 1558780"/>
                  <a:gd name="connsiteY153" fmla="*/ 1098929 h 1954787"/>
                  <a:gd name="connsiteX154" fmla="*/ 150871 w 1558780"/>
                  <a:gd name="connsiteY154" fmla="*/ 1074995 h 1954787"/>
                  <a:gd name="connsiteX155" fmla="*/ 229764 w 1558780"/>
                  <a:gd name="connsiteY155" fmla="*/ 1034316 h 1954787"/>
                  <a:gd name="connsiteX156" fmla="*/ 240283 w 1558780"/>
                  <a:gd name="connsiteY156" fmla="*/ 1044814 h 1954787"/>
                  <a:gd name="connsiteX157" fmla="*/ 82497 w 1558780"/>
                  <a:gd name="connsiteY157" fmla="*/ 1128795 h 1954787"/>
                  <a:gd name="connsiteX158" fmla="*/ 74160 w 1558780"/>
                  <a:gd name="connsiteY158" fmla="*/ 1131216 h 1954787"/>
                  <a:gd name="connsiteX159" fmla="*/ 45313 w 1558780"/>
                  <a:gd name="connsiteY159" fmla="*/ 1219600 h 1954787"/>
                  <a:gd name="connsiteX160" fmla="*/ 32275 w 1558780"/>
                  <a:gd name="connsiteY160" fmla="*/ 1876908 h 1954787"/>
                  <a:gd name="connsiteX161" fmla="*/ 11317 w 1558780"/>
                  <a:gd name="connsiteY161" fmla="*/ 1876908 h 1954787"/>
                  <a:gd name="connsiteX162" fmla="*/ 21796 w 1558780"/>
                  <a:gd name="connsiteY162" fmla="*/ 1215149 h 1954787"/>
                  <a:gd name="connsiteX163" fmla="*/ 241860 w 1558780"/>
                  <a:gd name="connsiteY163" fmla="*/ 984058 h 1954787"/>
                  <a:gd name="connsiteX164" fmla="*/ 912532 w 1558780"/>
                  <a:gd name="connsiteY164" fmla="*/ 1005066 h 1954787"/>
                  <a:gd name="connsiteX165" fmla="*/ 1143076 w 1558780"/>
                  <a:gd name="connsiteY165" fmla="*/ 973554 h 1954787"/>
                  <a:gd name="connsiteX166" fmla="*/ 1216431 w 1558780"/>
                  <a:gd name="connsiteY166" fmla="*/ 742463 h 1954787"/>
                  <a:gd name="connsiteX167" fmla="*/ 1111639 w 1558780"/>
                  <a:gd name="connsiteY167" fmla="*/ 448348 h 1954787"/>
                  <a:gd name="connsiteX168" fmla="*/ 954449 w 1558780"/>
                  <a:gd name="connsiteY168" fmla="*/ 395827 h 1954787"/>
                  <a:gd name="connsiteX169" fmla="*/ 985887 w 1558780"/>
                  <a:gd name="connsiteY169" fmla="*/ 227761 h 1954787"/>
                  <a:gd name="connsiteX170" fmla="*/ 1101159 w 1558780"/>
                  <a:gd name="connsiteY170" fmla="*/ 17678 h 1954787"/>
                  <a:gd name="connsiteX171" fmla="*/ 1141766 w 1558780"/>
                  <a:gd name="connsiteY171" fmla="*/ 445 h 19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558780" h="1954787">
                    <a:moveTo>
                      <a:pt x="272236" y="1707784"/>
                    </a:moveTo>
                    <a:cubicBezTo>
                      <a:pt x="282856" y="1707784"/>
                      <a:pt x="304098" y="1718332"/>
                      <a:pt x="293477" y="1728881"/>
                    </a:cubicBezTo>
                    <a:cubicBezTo>
                      <a:pt x="229753" y="1781622"/>
                      <a:pt x="155409" y="1823814"/>
                      <a:pt x="81064" y="1866007"/>
                    </a:cubicBezTo>
                    <a:cubicBezTo>
                      <a:pt x="70443" y="1876555"/>
                      <a:pt x="59823" y="1855459"/>
                      <a:pt x="70443" y="1855459"/>
                    </a:cubicBezTo>
                    <a:cubicBezTo>
                      <a:pt x="144788" y="1802718"/>
                      <a:pt x="208512" y="1760525"/>
                      <a:pt x="272236" y="1707784"/>
                    </a:cubicBezTo>
                    <a:close/>
                    <a:moveTo>
                      <a:pt x="299551" y="1600147"/>
                    </a:moveTo>
                    <a:cubicBezTo>
                      <a:pt x="306430" y="1602106"/>
                      <a:pt x="310360" y="1615822"/>
                      <a:pt x="302499" y="1623660"/>
                    </a:cubicBezTo>
                    <a:cubicBezTo>
                      <a:pt x="229128" y="1665460"/>
                      <a:pt x="155756" y="1717711"/>
                      <a:pt x="82385" y="1759512"/>
                    </a:cubicBezTo>
                    <a:cubicBezTo>
                      <a:pt x="71903" y="1769962"/>
                      <a:pt x="50940" y="1749062"/>
                      <a:pt x="71903" y="1738612"/>
                    </a:cubicBezTo>
                    <a:cubicBezTo>
                      <a:pt x="145275" y="1696811"/>
                      <a:pt x="218646" y="1644560"/>
                      <a:pt x="292017" y="1602759"/>
                    </a:cubicBezTo>
                    <a:cubicBezTo>
                      <a:pt x="294638" y="1600147"/>
                      <a:pt x="297258" y="1599494"/>
                      <a:pt x="299551" y="1600147"/>
                    </a:cubicBezTo>
                    <a:close/>
                    <a:moveTo>
                      <a:pt x="298642" y="1493628"/>
                    </a:moveTo>
                    <a:cubicBezTo>
                      <a:pt x="302552" y="1496265"/>
                      <a:pt x="302552" y="1501539"/>
                      <a:pt x="292125" y="1506814"/>
                    </a:cubicBezTo>
                    <a:cubicBezTo>
                      <a:pt x="229560" y="1559554"/>
                      <a:pt x="166995" y="1601747"/>
                      <a:pt x="94003" y="1643940"/>
                    </a:cubicBezTo>
                    <a:cubicBezTo>
                      <a:pt x="83575" y="1654488"/>
                      <a:pt x="73148" y="1633392"/>
                      <a:pt x="83575" y="1622844"/>
                    </a:cubicBezTo>
                    <a:cubicBezTo>
                      <a:pt x="156568" y="1580651"/>
                      <a:pt x="219132" y="1538458"/>
                      <a:pt x="281697" y="1496265"/>
                    </a:cubicBezTo>
                    <a:cubicBezTo>
                      <a:pt x="286911" y="1490991"/>
                      <a:pt x="294732" y="1490991"/>
                      <a:pt x="298642" y="1493628"/>
                    </a:cubicBezTo>
                    <a:close/>
                    <a:moveTo>
                      <a:pt x="1406624" y="1068231"/>
                    </a:moveTo>
                    <a:cubicBezTo>
                      <a:pt x="1417192" y="1068231"/>
                      <a:pt x="1427759" y="1088957"/>
                      <a:pt x="1417192" y="1088957"/>
                    </a:cubicBezTo>
                    <a:cubicBezTo>
                      <a:pt x="1322085" y="1140773"/>
                      <a:pt x="1237546" y="1192588"/>
                      <a:pt x="1142440" y="1244404"/>
                    </a:cubicBezTo>
                    <a:cubicBezTo>
                      <a:pt x="1131873" y="1254767"/>
                      <a:pt x="1121305" y="1234041"/>
                      <a:pt x="1131873" y="1223678"/>
                    </a:cubicBezTo>
                    <a:cubicBezTo>
                      <a:pt x="1226979" y="1171862"/>
                      <a:pt x="1311518" y="1130410"/>
                      <a:pt x="1406624" y="1068231"/>
                    </a:cubicBezTo>
                    <a:close/>
                    <a:moveTo>
                      <a:pt x="376449" y="1054906"/>
                    </a:moveTo>
                    <a:cubicBezTo>
                      <a:pt x="386908" y="1054906"/>
                      <a:pt x="397367" y="1075944"/>
                      <a:pt x="386908" y="1075944"/>
                    </a:cubicBezTo>
                    <a:cubicBezTo>
                      <a:pt x="282321" y="1128539"/>
                      <a:pt x="188193" y="1181135"/>
                      <a:pt x="94065" y="1244249"/>
                    </a:cubicBezTo>
                    <a:cubicBezTo>
                      <a:pt x="83606" y="1254768"/>
                      <a:pt x="73148" y="1233730"/>
                      <a:pt x="83606" y="1223211"/>
                    </a:cubicBezTo>
                    <a:cubicBezTo>
                      <a:pt x="177735" y="1160097"/>
                      <a:pt x="271863" y="1107501"/>
                      <a:pt x="376449" y="1054906"/>
                    </a:cubicBezTo>
                    <a:close/>
                    <a:moveTo>
                      <a:pt x="779022" y="1053916"/>
                    </a:moveTo>
                    <a:cubicBezTo>
                      <a:pt x="789860" y="1055889"/>
                      <a:pt x="791830" y="1069702"/>
                      <a:pt x="776067" y="1077595"/>
                    </a:cubicBezTo>
                    <a:cubicBezTo>
                      <a:pt x="555376" y="1245980"/>
                      <a:pt x="303158" y="1372269"/>
                      <a:pt x="71958" y="1519606"/>
                    </a:cubicBezTo>
                    <a:cubicBezTo>
                      <a:pt x="61449" y="1530130"/>
                      <a:pt x="50940" y="1509082"/>
                      <a:pt x="61449" y="1498558"/>
                    </a:cubicBezTo>
                    <a:cubicBezTo>
                      <a:pt x="292649" y="1351221"/>
                      <a:pt x="544867" y="1224932"/>
                      <a:pt x="765558" y="1056547"/>
                    </a:cubicBezTo>
                    <a:cubicBezTo>
                      <a:pt x="770812" y="1053916"/>
                      <a:pt x="775410" y="1053258"/>
                      <a:pt x="779022" y="1053916"/>
                    </a:cubicBezTo>
                    <a:close/>
                    <a:moveTo>
                      <a:pt x="598469" y="1046023"/>
                    </a:moveTo>
                    <a:cubicBezTo>
                      <a:pt x="608950" y="1046023"/>
                      <a:pt x="619432" y="1067078"/>
                      <a:pt x="608950" y="1067078"/>
                    </a:cubicBezTo>
                    <a:cubicBezTo>
                      <a:pt x="430764" y="1140772"/>
                      <a:pt x="273540" y="1235520"/>
                      <a:pt x="116317" y="1319742"/>
                    </a:cubicBezTo>
                    <a:cubicBezTo>
                      <a:pt x="105835" y="1330269"/>
                      <a:pt x="95354" y="1309214"/>
                      <a:pt x="105835" y="1298686"/>
                    </a:cubicBezTo>
                    <a:cubicBezTo>
                      <a:pt x="263059" y="1214465"/>
                      <a:pt x="430764" y="1119717"/>
                      <a:pt x="598469" y="1046023"/>
                    </a:cubicBezTo>
                    <a:close/>
                    <a:moveTo>
                      <a:pt x="1423165" y="454387"/>
                    </a:moveTo>
                    <a:cubicBezTo>
                      <a:pt x="1430068" y="456373"/>
                      <a:pt x="1434012" y="470274"/>
                      <a:pt x="1426123" y="478217"/>
                    </a:cubicBezTo>
                    <a:cubicBezTo>
                      <a:pt x="1384047" y="520581"/>
                      <a:pt x="1320933" y="552354"/>
                      <a:pt x="1268337" y="584127"/>
                    </a:cubicBezTo>
                    <a:cubicBezTo>
                      <a:pt x="1247299" y="584127"/>
                      <a:pt x="1236780" y="573536"/>
                      <a:pt x="1257818" y="562945"/>
                    </a:cubicBezTo>
                    <a:cubicBezTo>
                      <a:pt x="1310414" y="531172"/>
                      <a:pt x="1363009" y="499399"/>
                      <a:pt x="1415604" y="457035"/>
                    </a:cubicBezTo>
                    <a:cubicBezTo>
                      <a:pt x="1418234" y="454387"/>
                      <a:pt x="1420864" y="453725"/>
                      <a:pt x="1423165" y="454387"/>
                    </a:cubicBezTo>
                    <a:close/>
                    <a:moveTo>
                      <a:pt x="1369917" y="245611"/>
                    </a:moveTo>
                    <a:cubicBezTo>
                      <a:pt x="1376795" y="247589"/>
                      <a:pt x="1380726" y="261434"/>
                      <a:pt x="1372865" y="269345"/>
                    </a:cubicBezTo>
                    <a:cubicBezTo>
                      <a:pt x="1299493" y="311537"/>
                      <a:pt x="1215640" y="353730"/>
                      <a:pt x="1142269" y="395923"/>
                    </a:cubicBezTo>
                    <a:cubicBezTo>
                      <a:pt x="1131787" y="406471"/>
                      <a:pt x="1121305" y="385375"/>
                      <a:pt x="1131787" y="374827"/>
                    </a:cubicBezTo>
                    <a:cubicBezTo>
                      <a:pt x="1205158" y="332634"/>
                      <a:pt x="1289011" y="300989"/>
                      <a:pt x="1362383" y="248248"/>
                    </a:cubicBezTo>
                    <a:cubicBezTo>
                      <a:pt x="1365003" y="245611"/>
                      <a:pt x="1367624" y="244952"/>
                      <a:pt x="1369917" y="245611"/>
                    </a:cubicBezTo>
                    <a:close/>
                    <a:moveTo>
                      <a:pt x="1267705" y="170233"/>
                    </a:moveTo>
                    <a:cubicBezTo>
                      <a:pt x="1274614" y="172241"/>
                      <a:pt x="1278561" y="186300"/>
                      <a:pt x="1270666" y="194334"/>
                    </a:cubicBezTo>
                    <a:cubicBezTo>
                      <a:pt x="1175917" y="226468"/>
                      <a:pt x="1102224" y="290737"/>
                      <a:pt x="1018002" y="333584"/>
                    </a:cubicBezTo>
                    <a:cubicBezTo>
                      <a:pt x="1007474" y="344295"/>
                      <a:pt x="996947" y="322872"/>
                      <a:pt x="1007474" y="322872"/>
                    </a:cubicBezTo>
                    <a:cubicBezTo>
                      <a:pt x="1091696" y="269314"/>
                      <a:pt x="1165389" y="205045"/>
                      <a:pt x="1260138" y="172911"/>
                    </a:cubicBezTo>
                    <a:cubicBezTo>
                      <a:pt x="1262770" y="170233"/>
                      <a:pt x="1265402" y="169563"/>
                      <a:pt x="1267705" y="170233"/>
                    </a:cubicBezTo>
                    <a:close/>
                    <a:moveTo>
                      <a:pt x="1174339" y="131108"/>
                    </a:moveTo>
                    <a:cubicBezTo>
                      <a:pt x="1195239" y="131108"/>
                      <a:pt x="1205689" y="151835"/>
                      <a:pt x="1195239" y="151835"/>
                    </a:cubicBezTo>
                    <a:cubicBezTo>
                      <a:pt x="1142988" y="172561"/>
                      <a:pt x="1101187" y="193287"/>
                      <a:pt x="1059386" y="214014"/>
                    </a:cubicBezTo>
                    <a:cubicBezTo>
                      <a:pt x="1048936" y="224377"/>
                      <a:pt x="1028035" y="203651"/>
                      <a:pt x="1048936" y="193287"/>
                    </a:cubicBezTo>
                    <a:cubicBezTo>
                      <a:pt x="1090737" y="172561"/>
                      <a:pt x="1132538" y="151835"/>
                      <a:pt x="1174339" y="131108"/>
                    </a:cubicBezTo>
                    <a:close/>
                    <a:moveTo>
                      <a:pt x="1141766" y="445"/>
                    </a:moveTo>
                    <a:cubicBezTo>
                      <a:pt x="1183029" y="-3986"/>
                      <a:pt x="1224291" y="25556"/>
                      <a:pt x="1247869" y="49191"/>
                    </a:cubicBezTo>
                    <a:cubicBezTo>
                      <a:pt x="1289786" y="101711"/>
                      <a:pt x="1331703" y="143728"/>
                      <a:pt x="1394579" y="175240"/>
                    </a:cubicBezTo>
                    <a:cubicBezTo>
                      <a:pt x="1426016" y="206753"/>
                      <a:pt x="1457454" y="227761"/>
                      <a:pt x="1488892" y="259273"/>
                    </a:cubicBezTo>
                    <a:cubicBezTo>
                      <a:pt x="1499371" y="280282"/>
                      <a:pt x="1583205" y="364315"/>
                      <a:pt x="1551767" y="395827"/>
                    </a:cubicBezTo>
                    <a:cubicBezTo>
                      <a:pt x="1520330" y="427339"/>
                      <a:pt x="1478413" y="437843"/>
                      <a:pt x="1467933" y="490364"/>
                    </a:cubicBezTo>
                    <a:lnTo>
                      <a:pt x="1461232" y="544105"/>
                    </a:lnTo>
                    <a:lnTo>
                      <a:pt x="1467728" y="546452"/>
                    </a:lnTo>
                    <a:cubicBezTo>
                      <a:pt x="1473058" y="550497"/>
                      <a:pt x="1475723" y="555890"/>
                      <a:pt x="1470393" y="561283"/>
                    </a:cubicBezTo>
                    <a:lnTo>
                      <a:pt x="1458658" y="569870"/>
                    </a:lnTo>
                    <a:lnTo>
                      <a:pt x="1457454" y="637422"/>
                    </a:lnTo>
                    <a:cubicBezTo>
                      <a:pt x="1467933" y="752967"/>
                      <a:pt x="1478413" y="868513"/>
                      <a:pt x="1467933" y="984058"/>
                    </a:cubicBezTo>
                    <a:cubicBezTo>
                      <a:pt x="1467933" y="1057587"/>
                      <a:pt x="1467933" y="1152124"/>
                      <a:pt x="1426016" y="1225653"/>
                    </a:cubicBezTo>
                    <a:cubicBezTo>
                      <a:pt x="1363141" y="1330694"/>
                      <a:pt x="1164035" y="1309686"/>
                      <a:pt x="1059242" y="1299182"/>
                    </a:cubicBezTo>
                    <a:cubicBezTo>
                      <a:pt x="870615" y="1299182"/>
                      <a:pt x="661030" y="1299182"/>
                      <a:pt x="482883" y="1372710"/>
                    </a:cubicBezTo>
                    <a:cubicBezTo>
                      <a:pt x="315215" y="1435735"/>
                      <a:pt x="357132" y="1582793"/>
                      <a:pt x="346653" y="1719346"/>
                    </a:cubicBezTo>
                    <a:cubicBezTo>
                      <a:pt x="346653" y="1771867"/>
                      <a:pt x="315215" y="1887412"/>
                      <a:pt x="346653" y="1939933"/>
                    </a:cubicBezTo>
                    <a:cubicBezTo>
                      <a:pt x="357132" y="1950437"/>
                      <a:pt x="336173" y="1960941"/>
                      <a:pt x="325694" y="1950437"/>
                    </a:cubicBezTo>
                    <a:cubicBezTo>
                      <a:pt x="315215" y="1932055"/>
                      <a:pt x="309975" y="1910390"/>
                      <a:pt x="308011" y="1886920"/>
                    </a:cubicBezTo>
                    <a:lnTo>
                      <a:pt x="309884" y="1816044"/>
                    </a:lnTo>
                    <a:lnTo>
                      <a:pt x="217727" y="1873159"/>
                    </a:lnTo>
                    <a:cubicBezTo>
                      <a:pt x="177349" y="1895365"/>
                      <a:pt x="135668" y="1916266"/>
                      <a:pt x="93988" y="1937166"/>
                    </a:cubicBezTo>
                    <a:cubicBezTo>
                      <a:pt x="83568" y="1947616"/>
                      <a:pt x="73148" y="1926716"/>
                      <a:pt x="83568" y="1916266"/>
                    </a:cubicBezTo>
                    <a:cubicBezTo>
                      <a:pt x="166929" y="1874465"/>
                      <a:pt x="250290" y="1832664"/>
                      <a:pt x="312810" y="1780413"/>
                    </a:cubicBezTo>
                    <a:lnTo>
                      <a:pt x="314148" y="1780155"/>
                    </a:lnTo>
                    <a:lnTo>
                      <a:pt x="319800" y="1736251"/>
                    </a:lnTo>
                    <a:cubicBezTo>
                      <a:pt x="323074" y="1711468"/>
                      <a:pt x="325694" y="1687834"/>
                      <a:pt x="325694" y="1666826"/>
                    </a:cubicBezTo>
                    <a:cubicBezTo>
                      <a:pt x="325694" y="1540776"/>
                      <a:pt x="325694" y="1425231"/>
                      <a:pt x="451445" y="1351702"/>
                    </a:cubicBezTo>
                    <a:cubicBezTo>
                      <a:pt x="482883" y="1341198"/>
                      <a:pt x="516941" y="1333320"/>
                      <a:pt x="550998" y="1326755"/>
                    </a:cubicBezTo>
                    <a:lnTo>
                      <a:pt x="586632" y="1320645"/>
                    </a:lnTo>
                    <a:lnTo>
                      <a:pt x="582919" y="1317169"/>
                    </a:lnTo>
                    <a:cubicBezTo>
                      <a:pt x="580286" y="1311928"/>
                      <a:pt x="580286" y="1304067"/>
                      <a:pt x="585553" y="1298826"/>
                    </a:cubicBezTo>
                    <a:cubicBezTo>
                      <a:pt x="722512" y="1225455"/>
                      <a:pt x="870006" y="1152084"/>
                      <a:pt x="1006964" y="1068231"/>
                    </a:cubicBezTo>
                    <a:cubicBezTo>
                      <a:pt x="1017499" y="1068231"/>
                      <a:pt x="1028035" y="1089194"/>
                      <a:pt x="1017499" y="1089194"/>
                    </a:cubicBezTo>
                    <a:cubicBezTo>
                      <a:pt x="949020" y="1131121"/>
                      <a:pt x="877907" y="1167806"/>
                      <a:pt x="806794" y="1204492"/>
                    </a:cubicBezTo>
                    <a:lnTo>
                      <a:pt x="598127" y="1318674"/>
                    </a:lnTo>
                    <a:lnTo>
                      <a:pt x="650551" y="1309686"/>
                    </a:lnTo>
                    <a:cubicBezTo>
                      <a:pt x="687229" y="1299182"/>
                      <a:pt x="726526" y="1291303"/>
                      <a:pt x="765823" y="1286051"/>
                    </a:cubicBezTo>
                    <a:lnTo>
                      <a:pt x="858917" y="1279689"/>
                    </a:lnTo>
                    <a:lnTo>
                      <a:pt x="858228" y="1279346"/>
                    </a:lnTo>
                    <a:cubicBezTo>
                      <a:pt x="855613" y="1275438"/>
                      <a:pt x="855613" y="1270228"/>
                      <a:pt x="860844" y="1265018"/>
                    </a:cubicBezTo>
                    <a:cubicBezTo>
                      <a:pt x="944538" y="1223337"/>
                      <a:pt x="1028233" y="1181657"/>
                      <a:pt x="1111928" y="1129556"/>
                    </a:cubicBezTo>
                    <a:cubicBezTo>
                      <a:pt x="1174699" y="1098296"/>
                      <a:pt x="1237470" y="1056616"/>
                      <a:pt x="1300241" y="1014935"/>
                    </a:cubicBezTo>
                    <a:cubicBezTo>
                      <a:pt x="1310702" y="1014935"/>
                      <a:pt x="1321164" y="1035775"/>
                      <a:pt x="1310702" y="1035775"/>
                    </a:cubicBezTo>
                    <a:cubicBezTo>
                      <a:pt x="1237470" y="1077456"/>
                      <a:pt x="1174699" y="1129556"/>
                      <a:pt x="1091004" y="1160817"/>
                    </a:cubicBezTo>
                    <a:lnTo>
                      <a:pt x="884652" y="1278262"/>
                    </a:lnTo>
                    <a:lnTo>
                      <a:pt x="1039594" y="1282112"/>
                    </a:lnTo>
                    <a:cubicBezTo>
                      <a:pt x="1093300" y="1283425"/>
                      <a:pt x="1148316" y="1283425"/>
                      <a:pt x="1205952" y="1278173"/>
                    </a:cubicBezTo>
                    <a:cubicBezTo>
                      <a:pt x="1310745" y="1278173"/>
                      <a:pt x="1405058" y="1257165"/>
                      <a:pt x="1436496" y="1141620"/>
                    </a:cubicBezTo>
                    <a:cubicBezTo>
                      <a:pt x="1446975" y="1083847"/>
                      <a:pt x="1449595" y="1023448"/>
                      <a:pt x="1449595" y="963050"/>
                    </a:cubicBezTo>
                    <a:lnTo>
                      <a:pt x="1447720" y="835294"/>
                    </a:lnTo>
                    <a:lnTo>
                      <a:pt x="1399347" y="876805"/>
                    </a:lnTo>
                    <a:cubicBezTo>
                      <a:pt x="1338780" y="922305"/>
                      <a:pt x="1272352" y="957530"/>
                      <a:pt x="1217646" y="1004498"/>
                    </a:cubicBezTo>
                    <a:cubicBezTo>
                      <a:pt x="1207226" y="1014935"/>
                      <a:pt x="1196806" y="994061"/>
                      <a:pt x="1207226" y="983624"/>
                    </a:cubicBezTo>
                    <a:cubicBezTo>
                      <a:pt x="1280167" y="921000"/>
                      <a:pt x="1373948" y="879252"/>
                      <a:pt x="1446889" y="816628"/>
                    </a:cubicBezTo>
                    <a:lnTo>
                      <a:pt x="1447445" y="816517"/>
                    </a:lnTo>
                    <a:lnTo>
                      <a:pt x="1446975" y="784480"/>
                    </a:lnTo>
                    <a:lnTo>
                      <a:pt x="1439528" y="698222"/>
                    </a:lnTo>
                    <a:lnTo>
                      <a:pt x="1439445" y="698332"/>
                    </a:lnTo>
                    <a:cubicBezTo>
                      <a:pt x="1376331" y="729739"/>
                      <a:pt x="1334255" y="782084"/>
                      <a:pt x="1271140" y="813491"/>
                    </a:cubicBezTo>
                    <a:cubicBezTo>
                      <a:pt x="1260621" y="823960"/>
                      <a:pt x="1250102" y="813491"/>
                      <a:pt x="1260621" y="803022"/>
                    </a:cubicBezTo>
                    <a:cubicBezTo>
                      <a:pt x="1300068" y="771615"/>
                      <a:pt x="1339514" y="734319"/>
                      <a:pt x="1387836" y="704385"/>
                    </a:cubicBezTo>
                    <a:lnTo>
                      <a:pt x="1437804" y="678253"/>
                    </a:lnTo>
                    <a:lnTo>
                      <a:pt x="1435186" y="647926"/>
                    </a:lnTo>
                    <a:lnTo>
                      <a:pt x="1436483" y="586095"/>
                    </a:lnTo>
                    <a:lnTo>
                      <a:pt x="1383787" y="624652"/>
                    </a:lnTo>
                    <a:cubicBezTo>
                      <a:pt x="1353142" y="644875"/>
                      <a:pt x="1321164" y="663751"/>
                      <a:pt x="1289187" y="679930"/>
                    </a:cubicBezTo>
                    <a:cubicBezTo>
                      <a:pt x="1278527" y="690716"/>
                      <a:pt x="1267868" y="669144"/>
                      <a:pt x="1278527" y="658358"/>
                    </a:cubicBezTo>
                    <a:cubicBezTo>
                      <a:pt x="1305175" y="642179"/>
                      <a:pt x="1334488" y="626000"/>
                      <a:pt x="1363801" y="607124"/>
                    </a:cubicBezTo>
                    <a:lnTo>
                      <a:pt x="1441653" y="545578"/>
                    </a:lnTo>
                    <a:lnTo>
                      <a:pt x="1446975" y="511372"/>
                    </a:lnTo>
                    <a:cubicBezTo>
                      <a:pt x="1446975" y="479860"/>
                      <a:pt x="1457454" y="448348"/>
                      <a:pt x="1467933" y="427339"/>
                    </a:cubicBezTo>
                    <a:cubicBezTo>
                      <a:pt x="1499371" y="395827"/>
                      <a:pt x="1551767" y="374819"/>
                      <a:pt x="1509850" y="332802"/>
                    </a:cubicBezTo>
                    <a:cubicBezTo>
                      <a:pt x="1446975" y="227761"/>
                      <a:pt x="1342182" y="175240"/>
                      <a:pt x="1258348" y="80703"/>
                    </a:cubicBezTo>
                    <a:cubicBezTo>
                      <a:pt x="1226911" y="49191"/>
                      <a:pt x="1164035" y="-13834"/>
                      <a:pt x="1101159" y="49191"/>
                    </a:cubicBezTo>
                    <a:cubicBezTo>
                      <a:pt x="1090680" y="70199"/>
                      <a:pt x="1080201" y="91207"/>
                      <a:pt x="1059242" y="112215"/>
                    </a:cubicBezTo>
                    <a:cubicBezTo>
                      <a:pt x="1038284" y="164736"/>
                      <a:pt x="1017325" y="206753"/>
                      <a:pt x="996367" y="248769"/>
                    </a:cubicBezTo>
                    <a:cubicBezTo>
                      <a:pt x="985887" y="301290"/>
                      <a:pt x="933491" y="395827"/>
                      <a:pt x="1017325" y="416835"/>
                    </a:cubicBezTo>
                    <a:cubicBezTo>
                      <a:pt x="1059242" y="416835"/>
                      <a:pt x="1101159" y="416835"/>
                      <a:pt x="1132597" y="437843"/>
                    </a:cubicBezTo>
                    <a:cubicBezTo>
                      <a:pt x="1153556" y="443096"/>
                      <a:pt x="1171895" y="458852"/>
                      <a:pt x="1186303" y="478547"/>
                    </a:cubicBezTo>
                    <a:lnTo>
                      <a:pt x="1187708" y="480952"/>
                    </a:lnTo>
                    <a:lnTo>
                      <a:pt x="1195539" y="478520"/>
                    </a:lnTo>
                    <a:cubicBezTo>
                      <a:pt x="1268821" y="425471"/>
                      <a:pt x="1394448" y="404251"/>
                      <a:pt x="1446792" y="319371"/>
                    </a:cubicBezTo>
                    <a:cubicBezTo>
                      <a:pt x="1446792" y="308761"/>
                      <a:pt x="1467730" y="319371"/>
                      <a:pt x="1457261" y="329981"/>
                    </a:cubicBezTo>
                    <a:cubicBezTo>
                      <a:pt x="1415386" y="414861"/>
                      <a:pt x="1279290" y="446690"/>
                      <a:pt x="1206008" y="489130"/>
                    </a:cubicBezTo>
                    <a:lnTo>
                      <a:pt x="1193963" y="491661"/>
                    </a:lnTo>
                    <a:lnTo>
                      <a:pt x="1204806" y="510223"/>
                    </a:lnTo>
                    <a:cubicBezTo>
                      <a:pt x="1209882" y="521220"/>
                      <a:pt x="1213811" y="532381"/>
                      <a:pt x="1216431" y="542885"/>
                    </a:cubicBezTo>
                    <a:cubicBezTo>
                      <a:pt x="1247869" y="658430"/>
                      <a:pt x="1279307" y="858008"/>
                      <a:pt x="1195473" y="952545"/>
                    </a:cubicBezTo>
                    <a:cubicBezTo>
                      <a:pt x="1101159" y="1057587"/>
                      <a:pt x="923012" y="1036578"/>
                      <a:pt x="797261" y="1026074"/>
                    </a:cubicBezTo>
                    <a:cubicBezTo>
                      <a:pt x="650551" y="1026074"/>
                      <a:pt x="514321" y="994562"/>
                      <a:pt x="367611" y="1005066"/>
                    </a:cubicBezTo>
                    <a:cubicBezTo>
                      <a:pt x="266748" y="1005066"/>
                      <a:pt x="157862" y="1013108"/>
                      <a:pt x="97116" y="1092525"/>
                    </a:cubicBezTo>
                    <a:lnTo>
                      <a:pt x="93312" y="1098929"/>
                    </a:lnTo>
                    <a:lnTo>
                      <a:pt x="150871" y="1074995"/>
                    </a:lnTo>
                    <a:cubicBezTo>
                      <a:pt x="177168" y="1063185"/>
                      <a:pt x="203466" y="1050063"/>
                      <a:pt x="229764" y="1034316"/>
                    </a:cubicBezTo>
                    <a:cubicBezTo>
                      <a:pt x="240283" y="1023818"/>
                      <a:pt x="250802" y="1044814"/>
                      <a:pt x="240283" y="1044814"/>
                    </a:cubicBezTo>
                    <a:cubicBezTo>
                      <a:pt x="187687" y="1076307"/>
                      <a:pt x="135092" y="1107800"/>
                      <a:pt x="82497" y="1128795"/>
                    </a:cubicBezTo>
                    <a:lnTo>
                      <a:pt x="74160" y="1131216"/>
                    </a:lnTo>
                    <a:lnTo>
                      <a:pt x="45313" y="1219600"/>
                    </a:lnTo>
                    <a:cubicBezTo>
                      <a:pt x="-7841" y="1429990"/>
                      <a:pt x="32275" y="1665513"/>
                      <a:pt x="32275" y="1876908"/>
                    </a:cubicBezTo>
                    <a:cubicBezTo>
                      <a:pt x="32275" y="1887412"/>
                      <a:pt x="11317" y="1887412"/>
                      <a:pt x="11317" y="1876908"/>
                    </a:cubicBezTo>
                    <a:cubicBezTo>
                      <a:pt x="11317" y="1656322"/>
                      <a:pt x="-20121" y="1435735"/>
                      <a:pt x="21796" y="1215149"/>
                    </a:cubicBezTo>
                    <a:cubicBezTo>
                      <a:pt x="53234" y="1099603"/>
                      <a:pt x="116109" y="1005066"/>
                      <a:pt x="241860" y="984058"/>
                    </a:cubicBezTo>
                    <a:cubicBezTo>
                      <a:pt x="461924" y="963050"/>
                      <a:pt x="692468" y="1015570"/>
                      <a:pt x="912532" y="1005066"/>
                    </a:cubicBezTo>
                    <a:cubicBezTo>
                      <a:pt x="985887" y="1005066"/>
                      <a:pt x="1080201" y="1015570"/>
                      <a:pt x="1143076" y="973554"/>
                    </a:cubicBezTo>
                    <a:cubicBezTo>
                      <a:pt x="1216431" y="910529"/>
                      <a:pt x="1216431" y="826496"/>
                      <a:pt x="1216431" y="742463"/>
                    </a:cubicBezTo>
                    <a:cubicBezTo>
                      <a:pt x="1216431" y="658430"/>
                      <a:pt x="1216431" y="469356"/>
                      <a:pt x="1111639" y="448348"/>
                    </a:cubicBezTo>
                    <a:cubicBezTo>
                      <a:pt x="1069722" y="437843"/>
                      <a:pt x="985887" y="448348"/>
                      <a:pt x="954449" y="395827"/>
                    </a:cubicBezTo>
                    <a:cubicBezTo>
                      <a:pt x="923012" y="353811"/>
                      <a:pt x="964929" y="269778"/>
                      <a:pt x="985887" y="227761"/>
                    </a:cubicBezTo>
                    <a:cubicBezTo>
                      <a:pt x="1017325" y="154232"/>
                      <a:pt x="1048763" y="70199"/>
                      <a:pt x="1101159" y="17678"/>
                    </a:cubicBezTo>
                    <a:cubicBezTo>
                      <a:pt x="1114258" y="7174"/>
                      <a:pt x="1128012" y="1922"/>
                      <a:pt x="1141766" y="44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zh-CN" altLang="en-US" sz="2400"/>
              </a:p>
            </p:txBody>
          </p:sp>
        </p:grpSp>
        <p:sp>
          <p:nvSpPr>
            <p:cNvPr id="82" name="文本框 81">
              <a:extLst>
                <a:ext uri="{FF2B5EF4-FFF2-40B4-BE49-F238E27FC236}">
                  <a16:creationId xmlns:a16="http://schemas.microsoft.com/office/drawing/2014/main" id="{E4A69657-D29E-47AA-B3E8-64E05B8F855B}"/>
                </a:ext>
              </a:extLst>
            </p:cNvPr>
            <p:cNvSpPr txBox="1"/>
            <p:nvPr/>
          </p:nvSpPr>
          <p:spPr>
            <a:xfrm>
              <a:off x="3746500" y="3939775"/>
              <a:ext cx="1143000" cy="346249"/>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方正喵呜体" panose="02010600010101010101" pitchFamily="2" charset="-122"/>
                  <a:ea typeface="方正喵呜体" panose="02010600010101010101" pitchFamily="2" charset="-122"/>
                </a:rPr>
                <a:t>添加文本</a:t>
              </a:r>
            </a:p>
          </p:txBody>
        </p:sp>
      </p:grpSp>
      <p:sp>
        <p:nvSpPr>
          <p:cNvPr id="88" name="Freeform 5">
            <a:extLst>
              <a:ext uri="{FF2B5EF4-FFF2-40B4-BE49-F238E27FC236}">
                <a16:creationId xmlns:a16="http://schemas.microsoft.com/office/drawing/2014/main" id="{689D4378-F062-47B5-B8D0-80D0E696F6CA}"/>
              </a:ext>
            </a:extLst>
          </p:cNvPr>
          <p:cNvSpPr>
            <a:spLocks noEditPoints="1"/>
          </p:cNvSpPr>
          <p:nvPr/>
        </p:nvSpPr>
        <p:spPr bwMode="auto">
          <a:xfrm>
            <a:off x="4573624" y="1338020"/>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9">
            <a:extLst>
              <a:ext uri="{FF2B5EF4-FFF2-40B4-BE49-F238E27FC236}">
                <a16:creationId xmlns:a16="http://schemas.microsoft.com/office/drawing/2014/main" id="{A21D47C3-C014-4D86-9E00-A67232323E01}"/>
              </a:ext>
            </a:extLst>
          </p:cNvPr>
          <p:cNvSpPr>
            <a:spLocks noEditPoints="1"/>
          </p:cNvSpPr>
          <p:nvPr/>
        </p:nvSpPr>
        <p:spPr bwMode="auto">
          <a:xfrm>
            <a:off x="1558469" y="2732746"/>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90" name="矩形 89">
            <a:extLst>
              <a:ext uri="{FF2B5EF4-FFF2-40B4-BE49-F238E27FC236}">
                <a16:creationId xmlns:a16="http://schemas.microsoft.com/office/drawing/2014/main" id="{DBD86B79-2CE7-418D-A0C9-ABFD821E0178}"/>
              </a:ext>
            </a:extLst>
          </p:cNvPr>
          <p:cNvSpPr/>
          <p:nvPr/>
        </p:nvSpPr>
        <p:spPr>
          <a:xfrm>
            <a:off x="5063163" y="1436217"/>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91" name="矩形 90">
            <a:extLst>
              <a:ext uri="{FF2B5EF4-FFF2-40B4-BE49-F238E27FC236}">
                <a16:creationId xmlns:a16="http://schemas.microsoft.com/office/drawing/2014/main" id="{5E181389-8C94-402D-BA5B-98DD9E926D71}"/>
              </a:ext>
            </a:extLst>
          </p:cNvPr>
          <p:cNvSpPr/>
          <p:nvPr/>
        </p:nvSpPr>
        <p:spPr>
          <a:xfrm>
            <a:off x="2026904" y="2830943"/>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93" name="文本框 92">
            <a:extLst>
              <a:ext uri="{FF2B5EF4-FFF2-40B4-BE49-F238E27FC236}">
                <a16:creationId xmlns:a16="http://schemas.microsoft.com/office/drawing/2014/main" id="{6F10121C-0328-4484-8479-7B12C1C44B33}"/>
              </a:ext>
            </a:extLst>
          </p:cNvPr>
          <p:cNvSpPr txBox="1"/>
          <p:nvPr/>
        </p:nvSpPr>
        <p:spPr>
          <a:xfrm>
            <a:off x="4548334" y="1902702"/>
            <a:ext cx="2463164"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97" name="文本框 96">
            <a:extLst>
              <a:ext uri="{FF2B5EF4-FFF2-40B4-BE49-F238E27FC236}">
                <a16:creationId xmlns:a16="http://schemas.microsoft.com/office/drawing/2014/main" id="{0B5714E7-B541-49AB-AE6E-130366250566}"/>
              </a:ext>
            </a:extLst>
          </p:cNvPr>
          <p:cNvSpPr txBox="1"/>
          <p:nvPr/>
        </p:nvSpPr>
        <p:spPr>
          <a:xfrm>
            <a:off x="1495176" y="3297428"/>
            <a:ext cx="2463164"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98" name="Freeform 13">
            <a:extLst>
              <a:ext uri="{FF2B5EF4-FFF2-40B4-BE49-F238E27FC236}">
                <a16:creationId xmlns:a16="http://schemas.microsoft.com/office/drawing/2014/main" id="{42A25835-B0F8-4895-A027-7E3605ACD604}"/>
              </a:ext>
            </a:extLst>
          </p:cNvPr>
          <p:cNvSpPr>
            <a:spLocks noEditPoints="1"/>
          </p:cNvSpPr>
          <p:nvPr/>
        </p:nvSpPr>
        <p:spPr bwMode="auto">
          <a:xfrm>
            <a:off x="7761344" y="1971663"/>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99" name="Group 16">
            <a:extLst>
              <a:ext uri="{FF2B5EF4-FFF2-40B4-BE49-F238E27FC236}">
                <a16:creationId xmlns:a16="http://schemas.microsoft.com/office/drawing/2014/main" id="{A087B030-74F5-4100-8F9D-8B84B1AF0104}"/>
              </a:ext>
            </a:extLst>
          </p:cNvPr>
          <p:cNvGrpSpPr>
            <a:grpSpLocks noChangeAspect="1"/>
          </p:cNvGrpSpPr>
          <p:nvPr/>
        </p:nvGrpSpPr>
        <p:grpSpPr bwMode="auto">
          <a:xfrm>
            <a:off x="9025729" y="3687650"/>
            <a:ext cx="436563" cy="438150"/>
            <a:chOff x="4686" y="2921"/>
            <a:chExt cx="275" cy="276"/>
          </a:xfrm>
          <a:solidFill>
            <a:schemeClr val="tx1"/>
          </a:solidFill>
          <a:effectLst>
            <a:outerShdw blurRad="50800" dist="38100" dir="8100000" algn="tr" rotWithShape="0">
              <a:prstClr val="black">
                <a:alpha val="40000"/>
              </a:prstClr>
            </a:outerShdw>
          </a:effectLst>
        </p:grpSpPr>
        <p:sp>
          <p:nvSpPr>
            <p:cNvPr id="116" name="Freeform 17">
              <a:extLst>
                <a:ext uri="{FF2B5EF4-FFF2-40B4-BE49-F238E27FC236}">
                  <a16:creationId xmlns:a16="http://schemas.microsoft.com/office/drawing/2014/main" id="{392EC751-1834-4DDA-9DD8-F334137FD676}"/>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8">
              <a:extLst>
                <a:ext uri="{FF2B5EF4-FFF2-40B4-BE49-F238E27FC236}">
                  <a16:creationId xmlns:a16="http://schemas.microsoft.com/office/drawing/2014/main" id="{C5CE3CC7-8A29-4827-BAAB-E1348D845255}"/>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9">
              <a:extLst>
                <a:ext uri="{FF2B5EF4-FFF2-40B4-BE49-F238E27FC236}">
                  <a16:creationId xmlns:a16="http://schemas.microsoft.com/office/drawing/2014/main" id="{FD0A24ED-8C2F-4F07-AD86-CEE22761F13D}"/>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20">
              <a:extLst>
                <a:ext uri="{FF2B5EF4-FFF2-40B4-BE49-F238E27FC236}">
                  <a16:creationId xmlns:a16="http://schemas.microsoft.com/office/drawing/2014/main" id="{874CF10B-6959-4A79-9DFE-E0DEDF795C15}"/>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20" name="矩形 119">
            <a:extLst>
              <a:ext uri="{FF2B5EF4-FFF2-40B4-BE49-F238E27FC236}">
                <a16:creationId xmlns:a16="http://schemas.microsoft.com/office/drawing/2014/main" id="{AD2307BE-9CA2-45C9-87AB-B99D0EB84673}"/>
              </a:ext>
            </a:extLst>
          </p:cNvPr>
          <p:cNvSpPr/>
          <p:nvPr/>
        </p:nvSpPr>
        <p:spPr>
          <a:xfrm>
            <a:off x="8240782" y="2070286"/>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121" name="矩形 120">
            <a:extLst>
              <a:ext uri="{FF2B5EF4-FFF2-40B4-BE49-F238E27FC236}">
                <a16:creationId xmlns:a16="http://schemas.microsoft.com/office/drawing/2014/main" id="{86D35335-1C05-49A9-BB3A-C8D0DA66E054}"/>
              </a:ext>
            </a:extLst>
          </p:cNvPr>
          <p:cNvSpPr/>
          <p:nvPr/>
        </p:nvSpPr>
        <p:spPr>
          <a:xfrm>
            <a:off x="9499666" y="3818023"/>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122" name="文本框 121">
            <a:extLst>
              <a:ext uri="{FF2B5EF4-FFF2-40B4-BE49-F238E27FC236}">
                <a16:creationId xmlns:a16="http://schemas.microsoft.com/office/drawing/2014/main" id="{682DC7AD-C3E9-482B-B70E-730A60C39748}"/>
              </a:ext>
            </a:extLst>
          </p:cNvPr>
          <p:cNvSpPr txBox="1"/>
          <p:nvPr/>
        </p:nvSpPr>
        <p:spPr>
          <a:xfrm>
            <a:off x="7692155" y="2517565"/>
            <a:ext cx="2463164"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123" name="文本框 122">
            <a:extLst>
              <a:ext uri="{FF2B5EF4-FFF2-40B4-BE49-F238E27FC236}">
                <a16:creationId xmlns:a16="http://schemas.microsoft.com/office/drawing/2014/main" id="{3681E716-CBF8-4F0C-858D-89884A21667E}"/>
              </a:ext>
            </a:extLst>
          </p:cNvPr>
          <p:cNvSpPr txBox="1"/>
          <p:nvPr/>
        </p:nvSpPr>
        <p:spPr>
          <a:xfrm>
            <a:off x="8934141" y="4265302"/>
            <a:ext cx="2463164"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pic>
        <p:nvPicPr>
          <p:cNvPr id="31" name="图片 30">
            <a:extLst>
              <a:ext uri="{FF2B5EF4-FFF2-40B4-BE49-F238E27FC236}">
                <a16:creationId xmlns:a16="http://schemas.microsoft.com/office/drawing/2014/main" id="{0AB8F804-5B46-48D8-B555-A265D21807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32" name="文本框 31">
            <a:extLst>
              <a:ext uri="{FF2B5EF4-FFF2-40B4-BE49-F238E27FC236}">
                <a16:creationId xmlns:a16="http://schemas.microsoft.com/office/drawing/2014/main" id="{DBDB1D15-A407-4B1E-AB80-B8EDA4F503B6}"/>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教学反思</a:t>
            </a:r>
          </a:p>
        </p:txBody>
      </p:sp>
    </p:spTree>
    <p:extLst>
      <p:ext uri="{BB962C8B-B14F-4D97-AF65-F5344CB8AC3E}">
        <p14:creationId xmlns:p14="http://schemas.microsoft.com/office/powerpoint/2010/main" val="39202052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anim calcmode="lin" valueType="num">
                                          <p:cBhvr>
                                            <p:cTn id="15" dur="500" fill="hold"/>
                                            <p:tgtEl>
                                              <p:spTgt spid="88"/>
                                            </p:tgtEl>
                                            <p:attrNameLst>
                                              <p:attrName>style.rotation</p:attrName>
                                            </p:attrNameLst>
                                          </p:cBhvr>
                                          <p:tavLst>
                                            <p:tav tm="0">
                                              <p:val>
                                                <p:fltVal val="360"/>
                                              </p:val>
                                            </p:tav>
                                            <p:tav tm="100000">
                                              <p:val>
                                                <p:fltVal val="0"/>
                                              </p:val>
                                            </p:tav>
                                          </p:tavLst>
                                        </p:anim>
                                        <p:animEffect transition="in" filter="fade">
                                          <p:cBhvr>
                                            <p:cTn id="16" dur="500"/>
                                            <p:tgtEl>
                                              <p:spTgt spid="88"/>
                                            </p:tgtEl>
                                          </p:cBhvr>
                                        </p:animEffect>
                                      </p:childTnLst>
                                    </p:cTn>
                                  </p:par>
                                </p:childTnLst>
                              </p:cTn>
                            </p:par>
                            <p:par>
                              <p:cTn id="17" fill="hold">
                                <p:stCondLst>
                                  <p:cond delay="1500"/>
                                </p:stCondLst>
                                <p:childTnLst>
                                  <p:par>
                                    <p:cTn id="18" presetID="55" presetClass="entr" presetSubtype="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 calcmode="lin" valueType="num">
                                          <p:cBhvr>
                                            <p:cTn id="20" dur="1000" fill="hold"/>
                                            <p:tgtEl>
                                              <p:spTgt spid="90"/>
                                            </p:tgtEl>
                                            <p:attrNameLst>
                                              <p:attrName>ppt_w</p:attrName>
                                            </p:attrNameLst>
                                          </p:cBhvr>
                                          <p:tavLst>
                                            <p:tav tm="0">
                                              <p:val>
                                                <p:strVal val="#ppt_w*0.70"/>
                                              </p:val>
                                            </p:tav>
                                            <p:tav tm="100000">
                                              <p:val>
                                                <p:strVal val="#ppt_w"/>
                                              </p:val>
                                            </p:tav>
                                          </p:tavLst>
                                        </p:anim>
                                        <p:anim calcmode="lin" valueType="num">
                                          <p:cBhvr>
                                            <p:cTn id="21" dur="1000" fill="hold"/>
                                            <p:tgtEl>
                                              <p:spTgt spid="90"/>
                                            </p:tgtEl>
                                            <p:attrNameLst>
                                              <p:attrName>ppt_h</p:attrName>
                                            </p:attrNameLst>
                                          </p:cBhvr>
                                          <p:tavLst>
                                            <p:tav tm="0">
                                              <p:val>
                                                <p:strVal val="#ppt_h"/>
                                              </p:val>
                                            </p:tav>
                                            <p:tav tm="100000">
                                              <p:val>
                                                <p:strVal val="#ppt_h"/>
                                              </p:val>
                                            </p:tav>
                                          </p:tavLst>
                                        </p:anim>
                                        <p:animEffect transition="in" filter="fade">
                                          <p:cBhvr>
                                            <p:cTn id="22" dur="1000"/>
                                            <p:tgtEl>
                                              <p:spTgt spid="90"/>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randombar(horizontal)">
                                          <p:cBhvr>
                                            <p:cTn id="26" dur="500"/>
                                            <p:tgtEl>
                                              <p:spTgt spid="93"/>
                                            </p:tgtEl>
                                          </p:cBhvr>
                                        </p:animEffect>
                                      </p:childTnLst>
                                    </p:cTn>
                                  </p:par>
                                </p:childTnLst>
                              </p:cTn>
                            </p:par>
                            <p:par>
                              <p:cTn id="27" fill="hold">
                                <p:stCondLst>
                                  <p:cond delay="3000"/>
                                </p:stCondLst>
                                <p:childTnLst>
                                  <p:par>
                                    <p:cTn id="28" presetID="49" presetClass="entr" presetSubtype="0" decel="100000"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anim calcmode="lin" valueType="num">
                                          <p:cBhvr>
                                            <p:cTn id="30" dur="500" fill="hold"/>
                                            <p:tgtEl>
                                              <p:spTgt spid="89"/>
                                            </p:tgtEl>
                                            <p:attrNameLst>
                                              <p:attrName>ppt_w</p:attrName>
                                            </p:attrNameLst>
                                          </p:cBhvr>
                                          <p:tavLst>
                                            <p:tav tm="0">
                                              <p:val>
                                                <p:fltVal val="0"/>
                                              </p:val>
                                            </p:tav>
                                            <p:tav tm="100000">
                                              <p:val>
                                                <p:strVal val="#ppt_w"/>
                                              </p:val>
                                            </p:tav>
                                          </p:tavLst>
                                        </p:anim>
                                        <p:anim calcmode="lin" valueType="num">
                                          <p:cBhvr>
                                            <p:cTn id="31" dur="500" fill="hold"/>
                                            <p:tgtEl>
                                              <p:spTgt spid="89"/>
                                            </p:tgtEl>
                                            <p:attrNameLst>
                                              <p:attrName>ppt_h</p:attrName>
                                            </p:attrNameLst>
                                          </p:cBhvr>
                                          <p:tavLst>
                                            <p:tav tm="0">
                                              <p:val>
                                                <p:fltVal val="0"/>
                                              </p:val>
                                            </p:tav>
                                            <p:tav tm="100000">
                                              <p:val>
                                                <p:strVal val="#ppt_h"/>
                                              </p:val>
                                            </p:tav>
                                          </p:tavLst>
                                        </p:anim>
                                        <p:anim calcmode="lin" valueType="num">
                                          <p:cBhvr>
                                            <p:cTn id="32" dur="500" fill="hold"/>
                                            <p:tgtEl>
                                              <p:spTgt spid="89"/>
                                            </p:tgtEl>
                                            <p:attrNameLst>
                                              <p:attrName>style.rotation</p:attrName>
                                            </p:attrNameLst>
                                          </p:cBhvr>
                                          <p:tavLst>
                                            <p:tav tm="0">
                                              <p:val>
                                                <p:fltVal val="360"/>
                                              </p:val>
                                            </p:tav>
                                            <p:tav tm="100000">
                                              <p:val>
                                                <p:fltVal val="0"/>
                                              </p:val>
                                            </p:tav>
                                          </p:tavLst>
                                        </p:anim>
                                        <p:animEffect transition="in" filter="fade">
                                          <p:cBhvr>
                                            <p:cTn id="33" dur="500"/>
                                            <p:tgtEl>
                                              <p:spTgt spid="89"/>
                                            </p:tgtEl>
                                          </p:cBhvr>
                                        </p:animEffect>
                                      </p:childTnLst>
                                    </p:cTn>
                                  </p:par>
                                </p:childTnLst>
                              </p:cTn>
                            </p:par>
                            <p:par>
                              <p:cTn id="34" fill="hold">
                                <p:stCondLst>
                                  <p:cond delay="3500"/>
                                </p:stCondLst>
                                <p:childTnLst>
                                  <p:par>
                                    <p:cTn id="35" presetID="55" presetClass="entr" presetSubtype="0" fill="hold" grpId="0" nodeType="after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p:cTn id="37" dur="1000" fill="hold"/>
                                            <p:tgtEl>
                                              <p:spTgt spid="91"/>
                                            </p:tgtEl>
                                            <p:attrNameLst>
                                              <p:attrName>ppt_w</p:attrName>
                                            </p:attrNameLst>
                                          </p:cBhvr>
                                          <p:tavLst>
                                            <p:tav tm="0">
                                              <p:val>
                                                <p:strVal val="#ppt_w*0.70"/>
                                              </p:val>
                                            </p:tav>
                                            <p:tav tm="100000">
                                              <p:val>
                                                <p:strVal val="#ppt_w"/>
                                              </p:val>
                                            </p:tav>
                                          </p:tavLst>
                                        </p:anim>
                                        <p:anim calcmode="lin" valueType="num">
                                          <p:cBhvr>
                                            <p:cTn id="38" dur="1000" fill="hold"/>
                                            <p:tgtEl>
                                              <p:spTgt spid="91"/>
                                            </p:tgtEl>
                                            <p:attrNameLst>
                                              <p:attrName>ppt_h</p:attrName>
                                            </p:attrNameLst>
                                          </p:cBhvr>
                                          <p:tavLst>
                                            <p:tav tm="0">
                                              <p:val>
                                                <p:strVal val="#ppt_h"/>
                                              </p:val>
                                            </p:tav>
                                            <p:tav tm="100000">
                                              <p:val>
                                                <p:strVal val="#ppt_h"/>
                                              </p:val>
                                            </p:tav>
                                          </p:tavLst>
                                        </p:anim>
                                        <p:animEffect transition="in" filter="fade">
                                          <p:cBhvr>
                                            <p:cTn id="39" dur="1000"/>
                                            <p:tgtEl>
                                              <p:spTgt spid="91"/>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randombar(horizontal)">
                                          <p:cBhvr>
                                            <p:cTn id="43" dur="500"/>
                                            <p:tgtEl>
                                              <p:spTgt spid="97"/>
                                            </p:tgtEl>
                                          </p:cBhvr>
                                        </p:animEffect>
                                      </p:childTnLst>
                                    </p:cTn>
                                  </p:par>
                                </p:childTnLst>
                              </p:cTn>
                            </p:par>
                            <p:par>
                              <p:cTn id="44" fill="hold">
                                <p:stCondLst>
                                  <p:cond delay="5000"/>
                                </p:stCondLst>
                                <p:childTnLst>
                                  <p:par>
                                    <p:cTn id="45" presetID="49" presetClass="entr" presetSubtype="0" decel="100000" fill="hold" grpId="0" nodeType="after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p:cTn id="47" dur="500" fill="hold"/>
                                            <p:tgtEl>
                                              <p:spTgt spid="98"/>
                                            </p:tgtEl>
                                            <p:attrNameLst>
                                              <p:attrName>ppt_w</p:attrName>
                                            </p:attrNameLst>
                                          </p:cBhvr>
                                          <p:tavLst>
                                            <p:tav tm="0">
                                              <p:val>
                                                <p:fltVal val="0"/>
                                              </p:val>
                                            </p:tav>
                                            <p:tav tm="100000">
                                              <p:val>
                                                <p:strVal val="#ppt_w"/>
                                              </p:val>
                                            </p:tav>
                                          </p:tavLst>
                                        </p:anim>
                                        <p:anim calcmode="lin" valueType="num">
                                          <p:cBhvr>
                                            <p:cTn id="48" dur="500" fill="hold"/>
                                            <p:tgtEl>
                                              <p:spTgt spid="98"/>
                                            </p:tgtEl>
                                            <p:attrNameLst>
                                              <p:attrName>ppt_h</p:attrName>
                                            </p:attrNameLst>
                                          </p:cBhvr>
                                          <p:tavLst>
                                            <p:tav tm="0">
                                              <p:val>
                                                <p:fltVal val="0"/>
                                              </p:val>
                                            </p:tav>
                                            <p:tav tm="100000">
                                              <p:val>
                                                <p:strVal val="#ppt_h"/>
                                              </p:val>
                                            </p:tav>
                                          </p:tavLst>
                                        </p:anim>
                                        <p:anim calcmode="lin" valueType="num">
                                          <p:cBhvr>
                                            <p:cTn id="49" dur="500" fill="hold"/>
                                            <p:tgtEl>
                                              <p:spTgt spid="98"/>
                                            </p:tgtEl>
                                            <p:attrNameLst>
                                              <p:attrName>style.rotation</p:attrName>
                                            </p:attrNameLst>
                                          </p:cBhvr>
                                          <p:tavLst>
                                            <p:tav tm="0">
                                              <p:val>
                                                <p:fltVal val="360"/>
                                              </p:val>
                                            </p:tav>
                                            <p:tav tm="100000">
                                              <p:val>
                                                <p:fltVal val="0"/>
                                              </p:val>
                                            </p:tav>
                                          </p:tavLst>
                                        </p:anim>
                                        <p:animEffect transition="in" filter="fade">
                                          <p:cBhvr>
                                            <p:cTn id="50" dur="500"/>
                                            <p:tgtEl>
                                              <p:spTgt spid="98"/>
                                            </p:tgtEl>
                                          </p:cBhvr>
                                        </p:animEffect>
                                      </p:childTnLst>
                                    </p:cTn>
                                  </p:par>
                                </p:childTnLst>
                              </p:cTn>
                            </p:par>
                            <p:par>
                              <p:cTn id="51" fill="hold">
                                <p:stCondLst>
                                  <p:cond delay="5500"/>
                                </p:stCondLst>
                                <p:childTnLst>
                                  <p:par>
                                    <p:cTn id="52" presetID="55" presetClass="entr" presetSubtype="0" fill="hold" grpId="0"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1000" fill="hold"/>
                                            <p:tgtEl>
                                              <p:spTgt spid="120"/>
                                            </p:tgtEl>
                                            <p:attrNameLst>
                                              <p:attrName>ppt_w</p:attrName>
                                            </p:attrNameLst>
                                          </p:cBhvr>
                                          <p:tavLst>
                                            <p:tav tm="0">
                                              <p:val>
                                                <p:strVal val="#ppt_w*0.70"/>
                                              </p:val>
                                            </p:tav>
                                            <p:tav tm="100000">
                                              <p:val>
                                                <p:strVal val="#ppt_w"/>
                                              </p:val>
                                            </p:tav>
                                          </p:tavLst>
                                        </p:anim>
                                        <p:anim calcmode="lin" valueType="num">
                                          <p:cBhvr>
                                            <p:cTn id="55" dur="1000" fill="hold"/>
                                            <p:tgtEl>
                                              <p:spTgt spid="120"/>
                                            </p:tgtEl>
                                            <p:attrNameLst>
                                              <p:attrName>ppt_h</p:attrName>
                                            </p:attrNameLst>
                                          </p:cBhvr>
                                          <p:tavLst>
                                            <p:tav tm="0">
                                              <p:val>
                                                <p:strVal val="#ppt_h"/>
                                              </p:val>
                                            </p:tav>
                                            <p:tav tm="100000">
                                              <p:val>
                                                <p:strVal val="#ppt_h"/>
                                              </p:val>
                                            </p:tav>
                                          </p:tavLst>
                                        </p:anim>
                                        <p:animEffect transition="in" filter="fade">
                                          <p:cBhvr>
                                            <p:cTn id="56" dur="1000"/>
                                            <p:tgtEl>
                                              <p:spTgt spid="120"/>
                                            </p:tgtEl>
                                          </p:cBhvr>
                                        </p:animEffect>
                                      </p:childTnLst>
                                    </p:cTn>
                                  </p:par>
                                </p:childTnLst>
                              </p:cTn>
                            </p:par>
                            <p:par>
                              <p:cTn id="57" fill="hold">
                                <p:stCondLst>
                                  <p:cond delay="6500"/>
                                </p:stCondLst>
                                <p:childTnLst>
                                  <p:par>
                                    <p:cTn id="58" presetID="14" presetClass="entr" presetSubtype="10" fill="hold" grpId="0" nodeType="after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randombar(horizontal)">
                                          <p:cBhvr>
                                            <p:cTn id="60" dur="500"/>
                                            <p:tgtEl>
                                              <p:spTgt spid="122"/>
                                            </p:tgtEl>
                                          </p:cBhvr>
                                        </p:animEffect>
                                      </p:childTnLst>
                                    </p:cTn>
                                  </p:par>
                                </p:childTnLst>
                              </p:cTn>
                            </p:par>
                            <p:par>
                              <p:cTn id="61" fill="hold">
                                <p:stCondLst>
                                  <p:cond delay="7000"/>
                                </p:stCondLst>
                                <p:childTnLst>
                                  <p:par>
                                    <p:cTn id="62" presetID="49" presetClass="entr" presetSubtype="0" decel="100000" fill="hold" nodeType="after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500" fill="hold"/>
                                            <p:tgtEl>
                                              <p:spTgt spid="99"/>
                                            </p:tgtEl>
                                            <p:attrNameLst>
                                              <p:attrName>ppt_w</p:attrName>
                                            </p:attrNameLst>
                                          </p:cBhvr>
                                          <p:tavLst>
                                            <p:tav tm="0">
                                              <p:val>
                                                <p:fltVal val="0"/>
                                              </p:val>
                                            </p:tav>
                                            <p:tav tm="100000">
                                              <p:val>
                                                <p:strVal val="#ppt_w"/>
                                              </p:val>
                                            </p:tav>
                                          </p:tavLst>
                                        </p:anim>
                                        <p:anim calcmode="lin" valueType="num">
                                          <p:cBhvr>
                                            <p:cTn id="65" dur="500" fill="hold"/>
                                            <p:tgtEl>
                                              <p:spTgt spid="99"/>
                                            </p:tgtEl>
                                            <p:attrNameLst>
                                              <p:attrName>ppt_h</p:attrName>
                                            </p:attrNameLst>
                                          </p:cBhvr>
                                          <p:tavLst>
                                            <p:tav tm="0">
                                              <p:val>
                                                <p:fltVal val="0"/>
                                              </p:val>
                                            </p:tav>
                                            <p:tav tm="100000">
                                              <p:val>
                                                <p:strVal val="#ppt_h"/>
                                              </p:val>
                                            </p:tav>
                                          </p:tavLst>
                                        </p:anim>
                                        <p:anim calcmode="lin" valueType="num">
                                          <p:cBhvr>
                                            <p:cTn id="66" dur="500" fill="hold"/>
                                            <p:tgtEl>
                                              <p:spTgt spid="99"/>
                                            </p:tgtEl>
                                            <p:attrNameLst>
                                              <p:attrName>style.rotation</p:attrName>
                                            </p:attrNameLst>
                                          </p:cBhvr>
                                          <p:tavLst>
                                            <p:tav tm="0">
                                              <p:val>
                                                <p:fltVal val="360"/>
                                              </p:val>
                                            </p:tav>
                                            <p:tav tm="100000">
                                              <p:val>
                                                <p:fltVal val="0"/>
                                              </p:val>
                                            </p:tav>
                                          </p:tavLst>
                                        </p:anim>
                                        <p:animEffect transition="in" filter="fade">
                                          <p:cBhvr>
                                            <p:cTn id="67" dur="500"/>
                                            <p:tgtEl>
                                              <p:spTgt spid="99"/>
                                            </p:tgtEl>
                                          </p:cBhvr>
                                        </p:animEffect>
                                      </p:childTnLst>
                                    </p:cTn>
                                  </p:par>
                                </p:childTnLst>
                              </p:cTn>
                            </p:par>
                            <p:par>
                              <p:cTn id="68" fill="hold">
                                <p:stCondLst>
                                  <p:cond delay="7500"/>
                                </p:stCondLst>
                                <p:childTnLst>
                                  <p:par>
                                    <p:cTn id="69" presetID="55" presetClass="entr" presetSubtype="0" fill="hold" grpId="0" nodeType="afterEffect">
                                      <p:stCondLst>
                                        <p:cond delay="0"/>
                                      </p:stCondLst>
                                      <p:childTnLst>
                                        <p:set>
                                          <p:cBhvr>
                                            <p:cTn id="70" dur="1" fill="hold">
                                              <p:stCondLst>
                                                <p:cond delay="0"/>
                                              </p:stCondLst>
                                            </p:cTn>
                                            <p:tgtEl>
                                              <p:spTgt spid="121"/>
                                            </p:tgtEl>
                                            <p:attrNameLst>
                                              <p:attrName>style.visibility</p:attrName>
                                            </p:attrNameLst>
                                          </p:cBhvr>
                                          <p:to>
                                            <p:strVal val="visible"/>
                                          </p:to>
                                        </p:set>
                                        <p:anim calcmode="lin" valueType="num">
                                          <p:cBhvr>
                                            <p:cTn id="71" dur="1000" fill="hold"/>
                                            <p:tgtEl>
                                              <p:spTgt spid="121"/>
                                            </p:tgtEl>
                                            <p:attrNameLst>
                                              <p:attrName>ppt_w</p:attrName>
                                            </p:attrNameLst>
                                          </p:cBhvr>
                                          <p:tavLst>
                                            <p:tav tm="0">
                                              <p:val>
                                                <p:strVal val="#ppt_w*0.70"/>
                                              </p:val>
                                            </p:tav>
                                            <p:tav tm="100000">
                                              <p:val>
                                                <p:strVal val="#ppt_w"/>
                                              </p:val>
                                            </p:tav>
                                          </p:tavLst>
                                        </p:anim>
                                        <p:anim calcmode="lin" valueType="num">
                                          <p:cBhvr>
                                            <p:cTn id="72" dur="1000" fill="hold"/>
                                            <p:tgtEl>
                                              <p:spTgt spid="121"/>
                                            </p:tgtEl>
                                            <p:attrNameLst>
                                              <p:attrName>ppt_h</p:attrName>
                                            </p:attrNameLst>
                                          </p:cBhvr>
                                          <p:tavLst>
                                            <p:tav tm="0">
                                              <p:val>
                                                <p:strVal val="#ppt_h"/>
                                              </p:val>
                                            </p:tav>
                                            <p:tav tm="100000">
                                              <p:val>
                                                <p:strVal val="#ppt_h"/>
                                              </p:val>
                                            </p:tav>
                                          </p:tavLst>
                                        </p:anim>
                                        <p:animEffect transition="in" filter="fade">
                                          <p:cBhvr>
                                            <p:cTn id="73" dur="1000"/>
                                            <p:tgtEl>
                                              <p:spTgt spid="121"/>
                                            </p:tgtEl>
                                          </p:cBhvr>
                                        </p:animEffect>
                                      </p:childTnLst>
                                    </p:cTn>
                                  </p:par>
                                </p:childTnLst>
                              </p:cTn>
                            </p:par>
                            <p:par>
                              <p:cTn id="74" fill="hold">
                                <p:stCondLst>
                                  <p:cond delay="8500"/>
                                </p:stCondLst>
                                <p:childTnLst>
                                  <p:par>
                                    <p:cTn id="75" presetID="14" presetClass="entr" presetSubtype="10" fill="hold" grpId="0" nodeType="after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randombar(horizontal)">
                                          <p:cBhvr>
                                            <p:cTn id="7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p:bldP spid="91" grpId="0"/>
          <p:bldP spid="93" grpId="0"/>
          <p:bldP spid="97" grpId="0"/>
          <p:bldP spid="98" grpId="0" animBg="1"/>
          <p:bldP spid="120" grpId="0"/>
          <p:bldP spid="121" grpId="0"/>
          <p:bldP spid="122" grpId="0"/>
          <p:bldP spid="1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 calcmode="lin" valueType="num">
                                          <p:cBhvr additive="base">
                                            <p:cTn id="16" dur="500" fill="hold"/>
                                            <p:tgtEl>
                                              <p:spTgt spid="125"/>
                                            </p:tgtEl>
                                            <p:attrNameLst>
                                              <p:attrName>ppt_x</p:attrName>
                                            </p:attrNameLst>
                                          </p:cBhvr>
                                          <p:tavLst>
                                            <p:tav tm="0">
                                              <p:val>
                                                <p:strVal val="0-#ppt_w/2"/>
                                              </p:val>
                                            </p:tav>
                                            <p:tav tm="100000">
                                              <p:val>
                                                <p:strVal val="#ppt_x"/>
                                              </p:val>
                                            </p:tav>
                                          </p:tavLst>
                                        </p:anim>
                                        <p:anim calcmode="lin" valueType="num">
                                          <p:cBhvr additive="base">
                                            <p:cTn id="17" dur="500" fill="hold"/>
                                            <p:tgtEl>
                                              <p:spTgt spid="125"/>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42" presetClass="entr" presetSubtype="0"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000"/>
                                            <p:tgtEl>
                                              <p:spTgt spid="80"/>
                                            </p:tgtEl>
                                          </p:cBhvr>
                                        </p:animEffect>
                                        <p:anim calcmode="lin" valueType="num">
                                          <p:cBhvr>
                                            <p:cTn id="22" dur="1000" fill="hold"/>
                                            <p:tgtEl>
                                              <p:spTgt spid="80"/>
                                            </p:tgtEl>
                                            <p:attrNameLst>
                                              <p:attrName>ppt_x</p:attrName>
                                            </p:attrNameLst>
                                          </p:cBhvr>
                                          <p:tavLst>
                                            <p:tav tm="0">
                                              <p:val>
                                                <p:strVal val="#ppt_x"/>
                                              </p:val>
                                            </p:tav>
                                            <p:tav tm="100000">
                                              <p:val>
                                                <p:strVal val="#ppt_x"/>
                                              </p:val>
                                            </p:tav>
                                          </p:tavLst>
                                        </p:anim>
                                        <p:anim calcmode="lin" valueType="num">
                                          <p:cBhvr>
                                            <p:cTn id="23" dur="1000" fill="hold"/>
                                            <p:tgtEl>
                                              <p:spTgt spid="80"/>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49" presetClass="entr" presetSubtype="0" decel="10000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p:cTn id="27" dur="500" fill="hold"/>
                                            <p:tgtEl>
                                              <p:spTgt spid="88"/>
                                            </p:tgtEl>
                                            <p:attrNameLst>
                                              <p:attrName>ppt_w</p:attrName>
                                            </p:attrNameLst>
                                          </p:cBhvr>
                                          <p:tavLst>
                                            <p:tav tm="0">
                                              <p:val>
                                                <p:fltVal val="0"/>
                                              </p:val>
                                            </p:tav>
                                            <p:tav tm="100000">
                                              <p:val>
                                                <p:strVal val="#ppt_w"/>
                                              </p:val>
                                            </p:tav>
                                          </p:tavLst>
                                        </p:anim>
                                        <p:anim calcmode="lin" valueType="num">
                                          <p:cBhvr>
                                            <p:cTn id="28" dur="500" fill="hold"/>
                                            <p:tgtEl>
                                              <p:spTgt spid="88"/>
                                            </p:tgtEl>
                                            <p:attrNameLst>
                                              <p:attrName>ppt_h</p:attrName>
                                            </p:attrNameLst>
                                          </p:cBhvr>
                                          <p:tavLst>
                                            <p:tav tm="0">
                                              <p:val>
                                                <p:fltVal val="0"/>
                                              </p:val>
                                            </p:tav>
                                            <p:tav tm="100000">
                                              <p:val>
                                                <p:strVal val="#ppt_h"/>
                                              </p:val>
                                            </p:tav>
                                          </p:tavLst>
                                        </p:anim>
                                        <p:anim calcmode="lin" valueType="num">
                                          <p:cBhvr>
                                            <p:cTn id="29" dur="500" fill="hold"/>
                                            <p:tgtEl>
                                              <p:spTgt spid="88"/>
                                            </p:tgtEl>
                                            <p:attrNameLst>
                                              <p:attrName>style.rotation</p:attrName>
                                            </p:attrNameLst>
                                          </p:cBhvr>
                                          <p:tavLst>
                                            <p:tav tm="0">
                                              <p:val>
                                                <p:fltVal val="360"/>
                                              </p:val>
                                            </p:tav>
                                            <p:tav tm="100000">
                                              <p:val>
                                                <p:fltVal val="0"/>
                                              </p:val>
                                            </p:tav>
                                          </p:tavLst>
                                        </p:anim>
                                        <p:animEffect transition="in" filter="fade">
                                          <p:cBhvr>
                                            <p:cTn id="30" dur="500"/>
                                            <p:tgtEl>
                                              <p:spTgt spid="88"/>
                                            </p:tgtEl>
                                          </p:cBhvr>
                                        </p:animEffect>
                                      </p:childTnLst>
                                    </p:cTn>
                                  </p:par>
                                </p:childTnLst>
                              </p:cTn>
                            </p:par>
                            <p:par>
                              <p:cTn id="31" fill="hold">
                                <p:stCondLst>
                                  <p:cond delay="2750"/>
                                </p:stCondLst>
                                <p:childTnLst>
                                  <p:par>
                                    <p:cTn id="32" presetID="55" presetClass="entr" presetSubtype="0" fill="hold" grpId="0" nodeType="afterEffect">
                                      <p:stCondLst>
                                        <p:cond delay="0"/>
                                      </p:stCondLst>
                                      <p:childTnLst>
                                        <p:set>
                                          <p:cBhvr>
                                            <p:cTn id="33" dur="1" fill="hold">
                                              <p:stCondLst>
                                                <p:cond delay="0"/>
                                              </p:stCondLst>
                                            </p:cTn>
                                            <p:tgtEl>
                                              <p:spTgt spid="90"/>
                                            </p:tgtEl>
                                            <p:attrNameLst>
                                              <p:attrName>style.visibility</p:attrName>
                                            </p:attrNameLst>
                                          </p:cBhvr>
                                          <p:to>
                                            <p:strVal val="visible"/>
                                          </p:to>
                                        </p:set>
                                        <p:anim calcmode="lin" valueType="num">
                                          <p:cBhvr>
                                            <p:cTn id="34" dur="1000" fill="hold"/>
                                            <p:tgtEl>
                                              <p:spTgt spid="90"/>
                                            </p:tgtEl>
                                            <p:attrNameLst>
                                              <p:attrName>ppt_w</p:attrName>
                                            </p:attrNameLst>
                                          </p:cBhvr>
                                          <p:tavLst>
                                            <p:tav tm="0">
                                              <p:val>
                                                <p:strVal val="#ppt_w*0.70"/>
                                              </p:val>
                                            </p:tav>
                                            <p:tav tm="100000">
                                              <p:val>
                                                <p:strVal val="#ppt_w"/>
                                              </p:val>
                                            </p:tav>
                                          </p:tavLst>
                                        </p:anim>
                                        <p:anim calcmode="lin" valueType="num">
                                          <p:cBhvr>
                                            <p:cTn id="35" dur="1000" fill="hold"/>
                                            <p:tgtEl>
                                              <p:spTgt spid="90"/>
                                            </p:tgtEl>
                                            <p:attrNameLst>
                                              <p:attrName>ppt_h</p:attrName>
                                            </p:attrNameLst>
                                          </p:cBhvr>
                                          <p:tavLst>
                                            <p:tav tm="0">
                                              <p:val>
                                                <p:strVal val="#ppt_h"/>
                                              </p:val>
                                            </p:tav>
                                            <p:tav tm="100000">
                                              <p:val>
                                                <p:strVal val="#ppt_h"/>
                                              </p:val>
                                            </p:tav>
                                          </p:tavLst>
                                        </p:anim>
                                        <p:animEffect transition="in" filter="fade">
                                          <p:cBhvr>
                                            <p:cTn id="36" dur="1000"/>
                                            <p:tgtEl>
                                              <p:spTgt spid="90"/>
                                            </p:tgtEl>
                                          </p:cBhvr>
                                        </p:animEffect>
                                      </p:childTnLst>
                                    </p:cTn>
                                  </p:par>
                                </p:childTnLst>
                              </p:cTn>
                            </p:par>
                            <p:par>
                              <p:cTn id="37" fill="hold">
                                <p:stCondLst>
                                  <p:cond delay="3750"/>
                                </p:stCondLst>
                                <p:childTnLst>
                                  <p:par>
                                    <p:cTn id="38" presetID="14" presetClass="entr" presetSubtype="10" fill="hold" grpId="0"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randombar(horizontal)">
                                          <p:cBhvr>
                                            <p:cTn id="40" dur="500"/>
                                            <p:tgtEl>
                                              <p:spTgt spid="93"/>
                                            </p:tgtEl>
                                          </p:cBhvr>
                                        </p:animEffect>
                                      </p:childTnLst>
                                    </p:cTn>
                                  </p:par>
                                </p:childTnLst>
                              </p:cTn>
                            </p:par>
                            <p:par>
                              <p:cTn id="41" fill="hold">
                                <p:stCondLst>
                                  <p:cond delay="4250"/>
                                </p:stCondLst>
                                <p:childTnLst>
                                  <p:par>
                                    <p:cTn id="42" presetID="49" presetClass="entr" presetSubtype="0" decel="100000"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 calcmode="lin" valueType="num">
                                          <p:cBhvr>
                                            <p:cTn id="44" dur="500" fill="hold"/>
                                            <p:tgtEl>
                                              <p:spTgt spid="89"/>
                                            </p:tgtEl>
                                            <p:attrNameLst>
                                              <p:attrName>ppt_w</p:attrName>
                                            </p:attrNameLst>
                                          </p:cBhvr>
                                          <p:tavLst>
                                            <p:tav tm="0">
                                              <p:val>
                                                <p:fltVal val="0"/>
                                              </p:val>
                                            </p:tav>
                                            <p:tav tm="100000">
                                              <p:val>
                                                <p:strVal val="#ppt_w"/>
                                              </p:val>
                                            </p:tav>
                                          </p:tavLst>
                                        </p:anim>
                                        <p:anim calcmode="lin" valueType="num">
                                          <p:cBhvr>
                                            <p:cTn id="45" dur="500" fill="hold"/>
                                            <p:tgtEl>
                                              <p:spTgt spid="89"/>
                                            </p:tgtEl>
                                            <p:attrNameLst>
                                              <p:attrName>ppt_h</p:attrName>
                                            </p:attrNameLst>
                                          </p:cBhvr>
                                          <p:tavLst>
                                            <p:tav tm="0">
                                              <p:val>
                                                <p:fltVal val="0"/>
                                              </p:val>
                                            </p:tav>
                                            <p:tav tm="100000">
                                              <p:val>
                                                <p:strVal val="#ppt_h"/>
                                              </p:val>
                                            </p:tav>
                                          </p:tavLst>
                                        </p:anim>
                                        <p:anim calcmode="lin" valueType="num">
                                          <p:cBhvr>
                                            <p:cTn id="46" dur="500" fill="hold"/>
                                            <p:tgtEl>
                                              <p:spTgt spid="89"/>
                                            </p:tgtEl>
                                            <p:attrNameLst>
                                              <p:attrName>style.rotation</p:attrName>
                                            </p:attrNameLst>
                                          </p:cBhvr>
                                          <p:tavLst>
                                            <p:tav tm="0">
                                              <p:val>
                                                <p:fltVal val="360"/>
                                              </p:val>
                                            </p:tav>
                                            <p:tav tm="100000">
                                              <p:val>
                                                <p:fltVal val="0"/>
                                              </p:val>
                                            </p:tav>
                                          </p:tavLst>
                                        </p:anim>
                                        <p:animEffect transition="in" filter="fade">
                                          <p:cBhvr>
                                            <p:cTn id="47" dur="500"/>
                                            <p:tgtEl>
                                              <p:spTgt spid="89"/>
                                            </p:tgtEl>
                                          </p:cBhvr>
                                        </p:animEffect>
                                      </p:childTnLst>
                                    </p:cTn>
                                  </p:par>
                                </p:childTnLst>
                              </p:cTn>
                            </p:par>
                            <p:par>
                              <p:cTn id="48" fill="hold">
                                <p:stCondLst>
                                  <p:cond delay="4750"/>
                                </p:stCondLst>
                                <p:childTnLst>
                                  <p:par>
                                    <p:cTn id="49" presetID="55" presetClass="entr" presetSubtype="0"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 calcmode="lin" valueType="num">
                                          <p:cBhvr>
                                            <p:cTn id="51" dur="1000" fill="hold"/>
                                            <p:tgtEl>
                                              <p:spTgt spid="91"/>
                                            </p:tgtEl>
                                            <p:attrNameLst>
                                              <p:attrName>ppt_w</p:attrName>
                                            </p:attrNameLst>
                                          </p:cBhvr>
                                          <p:tavLst>
                                            <p:tav tm="0">
                                              <p:val>
                                                <p:strVal val="#ppt_w*0.70"/>
                                              </p:val>
                                            </p:tav>
                                            <p:tav tm="100000">
                                              <p:val>
                                                <p:strVal val="#ppt_w"/>
                                              </p:val>
                                            </p:tav>
                                          </p:tavLst>
                                        </p:anim>
                                        <p:anim calcmode="lin" valueType="num">
                                          <p:cBhvr>
                                            <p:cTn id="52" dur="1000" fill="hold"/>
                                            <p:tgtEl>
                                              <p:spTgt spid="91"/>
                                            </p:tgtEl>
                                            <p:attrNameLst>
                                              <p:attrName>ppt_h</p:attrName>
                                            </p:attrNameLst>
                                          </p:cBhvr>
                                          <p:tavLst>
                                            <p:tav tm="0">
                                              <p:val>
                                                <p:strVal val="#ppt_h"/>
                                              </p:val>
                                            </p:tav>
                                            <p:tav tm="100000">
                                              <p:val>
                                                <p:strVal val="#ppt_h"/>
                                              </p:val>
                                            </p:tav>
                                          </p:tavLst>
                                        </p:anim>
                                        <p:animEffect transition="in" filter="fade">
                                          <p:cBhvr>
                                            <p:cTn id="53" dur="1000"/>
                                            <p:tgtEl>
                                              <p:spTgt spid="91"/>
                                            </p:tgtEl>
                                          </p:cBhvr>
                                        </p:animEffect>
                                      </p:childTnLst>
                                    </p:cTn>
                                  </p:par>
                                </p:childTnLst>
                              </p:cTn>
                            </p:par>
                            <p:par>
                              <p:cTn id="54" fill="hold">
                                <p:stCondLst>
                                  <p:cond delay="575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6250"/>
                                </p:stCondLst>
                                <p:childTnLst>
                                  <p:par>
                                    <p:cTn id="59" presetID="49" presetClass="entr" presetSubtype="0" decel="100000" fill="hold" grpId="0" nodeType="afterEffect">
                                      <p:stCondLst>
                                        <p:cond delay="0"/>
                                      </p:stCondLst>
                                      <p:childTnLst>
                                        <p:set>
                                          <p:cBhvr>
                                            <p:cTn id="60" dur="1" fill="hold">
                                              <p:stCondLst>
                                                <p:cond delay="0"/>
                                              </p:stCondLst>
                                            </p:cTn>
                                            <p:tgtEl>
                                              <p:spTgt spid="98"/>
                                            </p:tgtEl>
                                            <p:attrNameLst>
                                              <p:attrName>style.visibility</p:attrName>
                                            </p:attrNameLst>
                                          </p:cBhvr>
                                          <p:to>
                                            <p:strVal val="visible"/>
                                          </p:to>
                                        </p:set>
                                        <p:anim calcmode="lin" valueType="num">
                                          <p:cBhvr>
                                            <p:cTn id="61" dur="500" fill="hold"/>
                                            <p:tgtEl>
                                              <p:spTgt spid="98"/>
                                            </p:tgtEl>
                                            <p:attrNameLst>
                                              <p:attrName>ppt_w</p:attrName>
                                            </p:attrNameLst>
                                          </p:cBhvr>
                                          <p:tavLst>
                                            <p:tav tm="0">
                                              <p:val>
                                                <p:fltVal val="0"/>
                                              </p:val>
                                            </p:tav>
                                            <p:tav tm="100000">
                                              <p:val>
                                                <p:strVal val="#ppt_w"/>
                                              </p:val>
                                            </p:tav>
                                          </p:tavLst>
                                        </p:anim>
                                        <p:anim calcmode="lin" valueType="num">
                                          <p:cBhvr>
                                            <p:cTn id="62" dur="500" fill="hold"/>
                                            <p:tgtEl>
                                              <p:spTgt spid="98"/>
                                            </p:tgtEl>
                                            <p:attrNameLst>
                                              <p:attrName>ppt_h</p:attrName>
                                            </p:attrNameLst>
                                          </p:cBhvr>
                                          <p:tavLst>
                                            <p:tav tm="0">
                                              <p:val>
                                                <p:fltVal val="0"/>
                                              </p:val>
                                            </p:tav>
                                            <p:tav tm="100000">
                                              <p:val>
                                                <p:strVal val="#ppt_h"/>
                                              </p:val>
                                            </p:tav>
                                          </p:tavLst>
                                        </p:anim>
                                        <p:anim calcmode="lin" valueType="num">
                                          <p:cBhvr>
                                            <p:cTn id="63" dur="500" fill="hold"/>
                                            <p:tgtEl>
                                              <p:spTgt spid="98"/>
                                            </p:tgtEl>
                                            <p:attrNameLst>
                                              <p:attrName>style.rotation</p:attrName>
                                            </p:attrNameLst>
                                          </p:cBhvr>
                                          <p:tavLst>
                                            <p:tav tm="0">
                                              <p:val>
                                                <p:fltVal val="360"/>
                                              </p:val>
                                            </p:tav>
                                            <p:tav tm="100000">
                                              <p:val>
                                                <p:fltVal val="0"/>
                                              </p:val>
                                            </p:tav>
                                          </p:tavLst>
                                        </p:anim>
                                        <p:animEffect transition="in" filter="fade">
                                          <p:cBhvr>
                                            <p:cTn id="64" dur="500"/>
                                            <p:tgtEl>
                                              <p:spTgt spid="98"/>
                                            </p:tgtEl>
                                          </p:cBhvr>
                                        </p:animEffect>
                                      </p:childTnLst>
                                    </p:cTn>
                                  </p:par>
                                </p:childTnLst>
                              </p:cTn>
                            </p:par>
                            <p:par>
                              <p:cTn id="65" fill="hold">
                                <p:stCondLst>
                                  <p:cond delay="6750"/>
                                </p:stCondLst>
                                <p:childTnLst>
                                  <p:par>
                                    <p:cTn id="66" presetID="55" presetClass="entr" presetSubtype="0" fill="hold" grpId="0" nodeType="afterEffect">
                                      <p:stCondLst>
                                        <p:cond delay="0"/>
                                      </p:stCondLst>
                                      <p:childTnLst>
                                        <p:set>
                                          <p:cBhvr>
                                            <p:cTn id="67" dur="1" fill="hold">
                                              <p:stCondLst>
                                                <p:cond delay="0"/>
                                              </p:stCondLst>
                                            </p:cTn>
                                            <p:tgtEl>
                                              <p:spTgt spid="120"/>
                                            </p:tgtEl>
                                            <p:attrNameLst>
                                              <p:attrName>style.visibility</p:attrName>
                                            </p:attrNameLst>
                                          </p:cBhvr>
                                          <p:to>
                                            <p:strVal val="visible"/>
                                          </p:to>
                                        </p:set>
                                        <p:anim calcmode="lin" valueType="num">
                                          <p:cBhvr>
                                            <p:cTn id="68" dur="1000" fill="hold"/>
                                            <p:tgtEl>
                                              <p:spTgt spid="120"/>
                                            </p:tgtEl>
                                            <p:attrNameLst>
                                              <p:attrName>ppt_w</p:attrName>
                                            </p:attrNameLst>
                                          </p:cBhvr>
                                          <p:tavLst>
                                            <p:tav tm="0">
                                              <p:val>
                                                <p:strVal val="#ppt_w*0.70"/>
                                              </p:val>
                                            </p:tav>
                                            <p:tav tm="100000">
                                              <p:val>
                                                <p:strVal val="#ppt_w"/>
                                              </p:val>
                                            </p:tav>
                                          </p:tavLst>
                                        </p:anim>
                                        <p:anim calcmode="lin" valueType="num">
                                          <p:cBhvr>
                                            <p:cTn id="69" dur="1000" fill="hold"/>
                                            <p:tgtEl>
                                              <p:spTgt spid="120"/>
                                            </p:tgtEl>
                                            <p:attrNameLst>
                                              <p:attrName>ppt_h</p:attrName>
                                            </p:attrNameLst>
                                          </p:cBhvr>
                                          <p:tavLst>
                                            <p:tav tm="0">
                                              <p:val>
                                                <p:strVal val="#ppt_h"/>
                                              </p:val>
                                            </p:tav>
                                            <p:tav tm="100000">
                                              <p:val>
                                                <p:strVal val="#ppt_h"/>
                                              </p:val>
                                            </p:tav>
                                          </p:tavLst>
                                        </p:anim>
                                        <p:animEffect transition="in" filter="fade">
                                          <p:cBhvr>
                                            <p:cTn id="70" dur="1000"/>
                                            <p:tgtEl>
                                              <p:spTgt spid="120"/>
                                            </p:tgtEl>
                                          </p:cBhvr>
                                        </p:animEffect>
                                      </p:childTnLst>
                                    </p:cTn>
                                  </p:par>
                                </p:childTnLst>
                              </p:cTn>
                            </p:par>
                            <p:par>
                              <p:cTn id="71" fill="hold">
                                <p:stCondLst>
                                  <p:cond delay="7750"/>
                                </p:stCondLst>
                                <p:childTnLst>
                                  <p:par>
                                    <p:cTn id="72" presetID="14" presetClass="entr" presetSubtype="10" fill="hold" grpId="0"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randombar(horizontal)">
                                          <p:cBhvr>
                                            <p:cTn id="74" dur="500"/>
                                            <p:tgtEl>
                                              <p:spTgt spid="122"/>
                                            </p:tgtEl>
                                          </p:cBhvr>
                                        </p:animEffect>
                                      </p:childTnLst>
                                    </p:cTn>
                                  </p:par>
                                </p:childTnLst>
                              </p:cTn>
                            </p:par>
                            <p:par>
                              <p:cTn id="75" fill="hold">
                                <p:stCondLst>
                                  <p:cond delay="8250"/>
                                </p:stCondLst>
                                <p:childTnLst>
                                  <p:par>
                                    <p:cTn id="76" presetID="49" presetClass="entr" presetSubtype="0" decel="100000" fill="hold" nodeType="afterEffect">
                                      <p:stCondLst>
                                        <p:cond delay="0"/>
                                      </p:stCondLst>
                                      <p:childTnLst>
                                        <p:set>
                                          <p:cBhvr>
                                            <p:cTn id="77" dur="1" fill="hold">
                                              <p:stCondLst>
                                                <p:cond delay="0"/>
                                              </p:stCondLst>
                                            </p:cTn>
                                            <p:tgtEl>
                                              <p:spTgt spid="99"/>
                                            </p:tgtEl>
                                            <p:attrNameLst>
                                              <p:attrName>style.visibility</p:attrName>
                                            </p:attrNameLst>
                                          </p:cBhvr>
                                          <p:to>
                                            <p:strVal val="visible"/>
                                          </p:to>
                                        </p:set>
                                        <p:anim calcmode="lin" valueType="num">
                                          <p:cBhvr>
                                            <p:cTn id="78" dur="500" fill="hold"/>
                                            <p:tgtEl>
                                              <p:spTgt spid="99"/>
                                            </p:tgtEl>
                                            <p:attrNameLst>
                                              <p:attrName>ppt_w</p:attrName>
                                            </p:attrNameLst>
                                          </p:cBhvr>
                                          <p:tavLst>
                                            <p:tav tm="0">
                                              <p:val>
                                                <p:fltVal val="0"/>
                                              </p:val>
                                            </p:tav>
                                            <p:tav tm="100000">
                                              <p:val>
                                                <p:strVal val="#ppt_w"/>
                                              </p:val>
                                            </p:tav>
                                          </p:tavLst>
                                        </p:anim>
                                        <p:anim calcmode="lin" valueType="num">
                                          <p:cBhvr>
                                            <p:cTn id="79" dur="500" fill="hold"/>
                                            <p:tgtEl>
                                              <p:spTgt spid="99"/>
                                            </p:tgtEl>
                                            <p:attrNameLst>
                                              <p:attrName>ppt_h</p:attrName>
                                            </p:attrNameLst>
                                          </p:cBhvr>
                                          <p:tavLst>
                                            <p:tav tm="0">
                                              <p:val>
                                                <p:fltVal val="0"/>
                                              </p:val>
                                            </p:tav>
                                            <p:tav tm="100000">
                                              <p:val>
                                                <p:strVal val="#ppt_h"/>
                                              </p:val>
                                            </p:tav>
                                          </p:tavLst>
                                        </p:anim>
                                        <p:anim calcmode="lin" valueType="num">
                                          <p:cBhvr>
                                            <p:cTn id="80" dur="500" fill="hold"/>
                                            <p:tgtEl>
                                              <p:spTgt spid="99"/>
                                            </p:tgtEl>
                                            <p:attrNameLst>
                                              <p:attrName>style.rotation</p:attrName>
                                            </p:attrNameLst>
                                          </p:cBhvr>
                                          <p:tavLst>
                                            <p:tav tm="0">
                                              <p:val>
                                                <p:fltVal val="360"/>
                                              </p:val>
                                            </p:tav>
                                            <p:tav tm="100000">
                                              <p:val>
                                                <p:fltVal val="0"/>
                                              </p:val>
                                            </p:tav>
                                          </p:tavLst>
                                        </p:anim>
                                        <p:animEffect transition="in" filter="fade">
                                          <p:cBhvr>
                                            <p:cTn id="81" dur="500"/>
                                            <p:tgtEl>
                                              <p:spTgt spid="99"/>
                                            </p:tgtEl>
                                          </p:cBhvr>
                                        </p:animEffect>
                                      </p:childTnLst>
                                    </p:cTn>
                                  </p:par>
                                </p:childTnLst>
                              </p:cTn>
                            </p:par>
                            <p:par>
                              <p:cTn id="82" fill="hold">
                                <p:stCondLst>
                                  <p:cond delay="8750"/>
                                </p:stCondLst>
                                <p:childTnLst>
                                  <p:par>
                                    <p:cTn id="83" presetID="55" presetClass="entr" presetSubtype="0" fill="hold" grpId="0" nodeType="afterEffect">
                                      <p:stCondLst>
                                        <p:cond delay="0"/>
                                      </p:stCondLst>
                                      <p:childTnLst>
                                        <p:set>
                                          <p:cBhvr>
                                            <p:cTn id="84" dur="1" fill="hold">
                                              <p:stCondLst>
                                                <p:cond delay="0"/>
                                              </p:stCondLst>
                                            </p:cTn>
                                            <p:tgtEl>
                                              <p:spTgt spid="121"/>
                                            </p:tgtEl>
                                            <p:attrNameLst>
                                              <p:attrName>style.visibility</p:attrName>
                                            </p:attrNameLst>
                                          </p:cBhvr>
                                          <p:to>
                                            <p:strVal val="visible"/>
                                          </p:to>
                                        </p:set>
                                        <p:anim calcmode="lin" valueType="num">
                                          <p:cBhvr>
                                            <p:cTn id="85" dur="1000" fill="hold"/>
                                            <p:tgtEl>
                                              <p:spTgt spid="121"/>
                                            </p:tgtEl>
                                            <p:attrNameLst>
                                              <p:attrName>ppt_w</p:attrName>
                                            </p:attrNameLst>
                                          </p:cBhvr>
                                          <p:tavLst>
                                            <p:tav tm="0">
                                              <p:val>
                                                <p:strVal val="#ppt_w*0.70"/>
                                              </p:val>
                                            </p:tav>
                                            <p:tav tm="100000">
                                              <p:val>
                                                <p:strVal val="#ppt_w"/>
                                              </p:val>
                                            </p:tav>
                                          </p:tavLst>
                                        </p:anim>
                                        <p:anim calcmode="lin" valueType="num">
                                          <p:cBhvr>
                                            <p:cTn id="86" dur="1000" fill="hold"/>
                                            <p:tgtEl>
                                              <p:spTgt spid="121"/>
                                            </p:tgtEl>
                                            <p:attrNameLst>
                                              <p:attrName>ppt_h</p:attrName>
                                            </p:attrNameLst>
                                          </p:cBhvr>
                                          <p:tavLst>
                                            <p:tav tm="0">
                                              <p:val>
                                                <p:strVal val="#ppt_h"/>
                                              </p:val>
                                            </p:tav>
                                            <p:tav tm="100000">
                                              <p:val>
                                                <p:strVal val="#ppt_h"/>
                                              </p:val>
                                            </p:tav>
                                          </p:tavLst>
                                        </p:anim>
                                        <p:animEffect transition="in" filter="fade">
                                          <p:cBhvr>
                                            <p:cTn id="87" dur="1000"/>
                                            <p:tgtEl>
                                              <p:spTgt spid="121"/>
                                            </p:tgtEl>
                                          </p:cBhvr>
                                        </p:animEffect>
                                      </p:childTnLst>
                                    </p:cTn>
                                  </p:par>
                                </p:childTnLst>
                              </p:cTn>
                            </p:par>
                            <p:par>
                              <p:cTn id="88" fill="hold">
                                <p:stCondLst>
                                  <p:cond delay="9750"/>
                                </p:stCondLst>
                                <p:childTnLst>
                                  <p:par>
                                    <p:cTn id="89" presetID="14" presetClass="entr" presetSubtype="10"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randombar(horizontal)">
                                          <p:cBhvr>
                                            <p:cTn id="9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88" grpId="0" animBg="1"/>
          <p:bldP spid="89" grpId="0" animBg="1"/>
          <p:bldP spid="90" grpId="0"/>
          <p:bldP spid="91" grpId="0"/>
          <p:bldP spid="93" grpId="0"/>
          <p:bldP spid="97" grpId="0"/>
          <p:bldP spid="98" grpId="0" animBg="1"/>
          <p:bldP spid="120" grpId="0"/>
          <p:bldP spid="121" grpId="0"/>
          <p:bldP spid="122" grpId="0"/>
          <p:bldP spid="12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76">
            <a:extLst>
              <a:ext uri="{FF2B5EF4-FFF2-40B4-BE49-F238E27FC236}">
                <a16:creationId xmlns:a16="http://schemas.microsoft.com/office/drawing/2014/main" id="{21A0CADB-868A-410E-8CE1-2768FE66C73B}"/>
              </a:ext>
            </a:extLst>
          </p:cNvPr>
          <p:cNvSpPr/>
          <p:nvPr/>
        </p:nvSpPr>
        <p:spPr bwMode="auto">
          <a:xfrm>
            <a:off x="4765060" y="3481237"/>
            <a:ext cx="257087" cy="456941"/>
          </a:xfrm>
          <a:custGeom>
            <a:avLst/>
            <a:gdLst>
              <a:gd name="T0" fmla="*/ 3 w 25"/>
              <a:gd name="T1" fmla="*/ 33 h 41"/>
              <a:gd name="T2" fmla="*/ 25 w 25"/>
              <a:gd name="T3" fmla="*/ 2 h 41"/>
              <a:gd name="T4" fmla="*/ 22 w 25"/>
              <a:gd name="T5" fmla="*/ 1 h 41"/>
              <a:gd name="T6" fmla="*/ 16 w 25"/>
              <a:gd name="T7" fmla="*/ 38 h 41"/>
              <a:gd name="T8" fmla="*/ 18 w 25"/>
              <a:gd name="T9" fmla="*/ 39 h 41"/>
              <a:gd name="T10" fmla="*/ 25 w 25"/>
              <a:gd name="T11" fmla="*/ 3 h 41"/>
              <a:gd name="T12" fmla="*/ 22 w 25"/>
              <a:gd name="T13" fmla="*/ 2 h 41"/>
              <a:gd name="T14" fmla="*/ 2 w 25"/>
              <a:gd name="T15" fmla="*/ 31 h 41"/>
              <a:gd name="T16" fmla="*/ 3 w 25"/>
              <a:gd name="T17"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3" y="33"/>
                </a:moveTo>
                <a:cubicBezTo>
                  <a:pt x="15" y="27"/>
                  <a:pt x="24" y="15"/>
                  <a:pt x="25" y="2"/>
                </a:cubicBezTo>
                <a:cubicBezTo>
                  <a:pt x="25" y="1"/>
                  <a:pt x="23" y="0"/>
                  <a:pt x="22" y="1"/>
                </a:cubicBezTo>
                <a:cubicBezTo>
                  <a:pt x="17" y="13"/>
                  <a:pt x="21" y="26"/>
                  <a:pt x="16" y="38"/>
                </a:cubicBezTo>
                <a:cubicBezTo>
                  <a:pt x="15" y="40"/>
                  <a:pt x="17" y="41"/>
                  <a:pt x="18" y="39"/>
                </a:cubicBezTo>
                <a:cubicBezTo>
                  <a:pt x="24" y="28"/>
                  <a:pt x="19" y="14"/>
                  <a:pt x="25" y="3"/>
                </a:cubicBezTo>
                <a:cubicBezTo>
                  <a:pt x="24" y="2"/>
                  <a:pt x="23" y="2"/>
                  <a:pt x="22" y="2"/>
                </a:cubicBezTo>
                <a:cubicBezTo>
                  <a:pt x="21" y="15"/>
                  <a:pt x="13" y="25"/>
                  <a:pt x="2" y="31"/>
                </a:cubicBezTo>
                <a:cubicBezTo>
                  <a:pt x="0" y="32"/>
                  <a:pt x="2" y="34"/>
                  <a:pt x="3" y="3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2" name="Freeform 1277">
            <a:extLst>
              <a:ext uri="{FF2B5EF4-FFF2-40B4-BE49-F238E27FC236}">
                <a16:creationId xmlns:a16="http://schemas.microsoft.com/office/drawing/2014/main" id="{A6AC280F-70FE-4125-861A-D70505E65DC0}"/>
              </a:ext>
            </a:extLst>
          </p:cNvPr>
          <p:cNvSpPr/>
          <p:nvPr/>
        </p:nvSpPr>
        <p:spPr bwMode="auto">
          <a:xfrm>
            <a:off x="4210264" y="4551911"/>
            <a:ext cx="291343" cy="379031"/>
          </a:xfrm>
          <a:custGeom>
            <a:avLst/>
            <a:gdLst>
              <a:gd name="T0" fmla="*/ 6 w 25"/>
              <a:gd name="T1" fmla="*/ 9 h 30"/>
              <a:gd name="T2" fmla="*/ 8 w 25"/>
              <a:gd name="T3" fmla="*/ 6 h 30"/>
              <a:gd name="T4" fmla="*/ 8 w 25"/>
              <a:gd name="T5" fmla="*/ 10 h 30"/>
              <a:gd name="T6" fmla="*/ 3 w 25"/>
              <a:gd name="T7" fmla="*/ 16 h 30"/>
              <a:gd name="T8" fmla="*/ 3 w 25"/>
              <a:gd name="T9" fmla="*/ 25 h 30"/>
              <a:gd name="T10" fmla="*/ 23 w 25"/>
              <a:gd name="T11" fmla="*/ 25 h 30"/>
              <a:gd name="T12" fmla="*/ 24 w 25"/>
              <a:gd name="T13" fmla="*/ 22 h 30"/>
              <a:gd name="T14" fmla="*/ 12 w 25"/>
              <a:gd name="T15" fmla="*/ 24 h 30"/>
              <a:gd name="T16" fmla="*/ 5 w 25"/>
              <a:gd name="T17" fmla="*/ 24 h 30"/>
              <a:gd name="T18" fmla="*/ 8 w 25"/>
              <a:gd name="T19" fmla="*/ 14 h 30"/>
              <a:gd name="T20" fmla="*/ 11 w 25"/>
              <a:gd name="T21" fmla="*/ 4 h 30"/>
              <a:gd name="T22" fmla="*/ 3 w 25"/>
              <a:gd name="T23" fmla="*/ 8 h 30"/>
              <a:gd name="T24" fmla="*/ 6 w 25"/>
              <a:gd name="T2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0">
                <a:moveTo>
                  <a:pt x="6" y="9"/>
                </a:moveTo>
                <a:cubicBezTo>
                  <a:pt x="6" y="8"/>
                  <a:pt x="7" y="7"/>
                  <a:pt x="8" y="6"/>
                </a:cubicBezTo>
                <a:cubicBezTo>
                  <a:pt x="10" y="4"/>
                  <a:pt x="8" y="10"/>
                  <a:pt x="8" y="10"/>
                </a:cubicBezTo>
                <a:cubicBezTo>
                  <a:pt x="7" y="12"/>
                  <a:pt x="5" y="14"/>
                  <a:pt x="3" y="16"/>
                </a:cubicBezTo>
                <a:cubicBezTo>
                  <a:pt x="2" y="19"/>
                  <a:pt x="0" y="23"/>
                  <a:pt x="3" y="25"/>
                </a:cubicBezTo>
                <a:cubicBezTo>
                  <a:pt x="8" y="30"/>
                  <a:pt x="17" y="24"/>
                  <a:pt x="23" y="25"/>
                </a:cubicBezTo>
                <a:cubicBezTo>
                  <a:pt x="25" y="25"/>
                  <a:pt x="25" y="23"/>
                  <a:pt x="24" y="22"/>
                </a:cubicBezTo>
                <a:cubicBezTo>
                  <a:pt x="20" y="22"/>
                  <a:pt x="16" y="23"/>
                  <a:pt x="12" y="24"/>
                </a:cubicBezTo>
                <a:cubicBezTo>
                  <a:pt x="10" y="25"/>
                  <a:pt x="7" y="25"/>
                  <a:pt x="5" y="24"/>
                </a:cubicBezTo>
                <a:cubicBezTo>
                  <a:pt x="2" y="22"/>
                  <a:pt x="7" y="16"/>
                  <a:pt x="8" y="14"/>
                </a:cubicBezTo>
                <a:cubicBezTo>
                  <a:pt x="10" y="12"/>
                  <a:pt x="13" y="7"/>
                  <a:pt x="11" y="4"/>
                </a:cubicBezTo>
                <a:cubicBezTo>
                  <a:pt x="8" y="0"/>
                  <a:pt x="4" y="6"/>
                  <a:pt x="3" y="8"/>
                </a:cubicBezTo>
                <a:cubicBezTo>
                  <a:pt x="3" y="9"/>
                  <a:pt x="5" y="11"/>
                  <a:pt x="6"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3" name="Freeform 1278">
            <a:extLst>
              <a:ext uri="{FF2B5EF4-FFF2-40B4-BE49-F238E27FC236}">
                <a16:creationId xmlns:a16="http://schemas.microsoft.com/office/drawing/2014/main" id="{BCD0069E-EE81-4235-B126-723DA79D4D23}"/>
              </a:ext>
            </a:extLst>
          </p:cNvPr>
          <p:cNvSpPr/>
          <p:nvPr/>
        </p:nvSpPr>
        <p:spPr bwMode="auto">
          <a:xfrm>
            <a:off x="4446968" y="5166094"/>
            <a:ext cx="318091" cy="513471"/>
          </a:xfrm>
          <a:custGeom>
            <a:avLst/>
            <a:gdLst>
              <a:gd name="T0" fmla="*/ 3 w 31"/>
              <a:gd name="T1" fmla="*/ 13 h 46"/>
              <a:gd name="T2" fmla="*/ 8 w 31"/>
              <a:gd name="T3" fmla="*/ 20 h 46"/>
              <a:gd name="T4" fmla="*/ 8 w 31"/>
              <a:gd name="T5" fmla="*/ 22 h 46"/>
              <a:gd name="T6" fmla="*/ 22 w 31"/>
              <a:gd name="T7" fmla="*/ 37 h 46"/>
              <a:gd name="T8" fmla="*/ 3 w 31"/>
              <a:gd name="T9" fmla="*/ 43 h 46"/>
              <a:gd name="T10" fmla="*/ 4 w 31"/>
              <a:gd name="T11" fmla="*/ 45 h 46"/>
              <a:gd name="T12" fmla="*/ 27 w 31"/>
              <a:gd name="T13" fmla="*/ 35 h 46"/>
              <a:gd name="T14" fmla="*/ 9 w 31"/>
              <a:gd name="T15" fmla="*/ 20 h 46"/>
              <a:gd name="T16" fmla="*/ 9 w 31"/>
              <a:gd name="T17" fmla="*/ 22 h 46"/>
              <a:gd name="T18" fmla="*/ 2 w 31"/>
              <a:gd name="T19" fmla="*/ 11 h 46"/>
              <a:gd name="T20" fmla="*/ 3 w 31"/>
              <a:gd name="T21"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6">
                <a:moveTo>
                  <a:pt x="3" y="13"/>
                </a:moveTo>
                <a:cubicBezTo>
                  <a:pt x="11" y="5"/>
                  <a:pt x="17" y="18"/>
                  <a:pt x="8" y="20"/>
                </a:cubicBezTo>
                <a:cubicBezTo>
                  <a:pt x="7" y="20"/>
                  <a:pt x="7" y="22"/>
                  <a:pt x="8" y="22"/>
                </a:cubicBezTo>
                <a:cubicBezTo>
                  <a:pt x="13" y="24"/>
                  <a:pt x="31" y="30"/>
                  <a:pt x="22" y="37"/>
                </a:cubicBezTo>
                <a:cubicBezTo>
                  <a:pt x="17" y="41"/>
                  <a:pt x="9" y="41"/>
                  <a:pt x="3" y="43"/>
                </a:cubicBezTo>
                <a:cubicBezTo>
                  <a:pt x="2" y="43"/>
                  <a:pt x="3" y="46"/>
                  <a:pt x="4" y="45"/>
                </a:cubicBezTo>
                <a:cubicBezTo>
                  <a:pt x="10" y="43"/>
                  <a:pt x="24" y="43"/>
                  <a:pt x="27" y="35"/>
                </a:cubicBezTo>
                <a:cubicBezTo>
                  <a:pt x="30" y="26"/>
                  <a:pt x="15" y="22"/>
                  <a:pt x="9" y="20"/>
                </a:cubicBezTo>
                <a:cubicBezTo>
                  <a:pt x="9" y="21"/>
                  <a:pt x="9" y="22"/>
                  <a:pt x="9" y="22"/>
                </a:cubicBezTo>
                <a:cubicBezTo>
                  <a:pt x="22" y="19"/>
                  <a:pt x="12" y="0"/>
                  <a:pt x="2" y="11"/>
                </a:cubicBezTo>
                <a:cubicBezTo>
                  <a:pt x="0" y="12"/>
                  <a:pt x="2" y="14"/>
                  <a:pt x="3" y="1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grpSp>
        <p:nvGrpSpPr>
          <p:cNvPr id="34" name="组合 33">
            <a:extLst>
              <a:ext uri="{FF2B5EF4-FFF2-40B4-BE49-F238E27FC236}">
                <a16:creationId xmlns:a16="http://schemas.microsoft.com/office/drawing/2014/main" id="{4F4380BC-ABD2-4009-9AED-00B8608656C7}"/>
              </a:ext>
            </a:extLst>
          </p:cNvPr>
          <p:cNvGrpSpPr/>
          <p:nvPr/>
        </p:nvGrpSpPr>
        <p:grpSpPr>
          <a:xfrm>
            <a:off x="941391" y="3007277"/>
            <a:ext cx="3776984" cy="3277429"/>
            <a:chOff x="1293431" y="2240868"/>
            <a:chExt cx="4388627" cy="3808175"/>
          </a:xfrm>
        </p:grpSpPr>
        <p:sp>
          <p:nvSpPr>
            <p:cNvPr id="35" name="Freeform 1268">
              <a:extLst>
                <a:ext uri="{FF2B5EF4-FFF2-40B4-BE49-F238E27FC236}">
                  <a16:creationId xmlns:a16="http://schemas.microsoft.com/office/drawing/2014/main" id="{ED89F6F0-562A-4823-9984-8F0B97D4CBAE}"/>
                </a:ext>
              </a:extLst>
            </p:cNvPr>
            <p:cNvSpPr/>
            <p:nvPr/>
          </p:nvSpPr>
          <p:spPr bwMode="auto">
            <a:xfrm>
              <a:off x="1293431" y="2766846"/>
              <a:ext cx="3559283" cy="3207480"/>
            </a:xfrm>
            <a:custGeom>
              <a:avLst/>
              <a:gdLst>
                <a:gd name="T0" fmla="*/ 4 w 305"/>
                <a:gd name="T1" fmla="*/ 237 h 239"/>
                <a:gd name="T2" fmla="*/ 4 w 305"/>
                <a:gd name="T3" fmla="*/ 210 h 239"/>
                <a:gd name="T4" fmla="*/ 3 w 305"/>
                <a:gd name="T5" fmla="*/ 177 h 239"/>
                <a:gd name="T6" fmla="*/ 4 w 305"/>
                <a:gd name="T7" fmla="*/ 142 h 239"/>
                <a:gd name="T8" fmla="*/ 5 w 305"/>
                <a:gd name="T9" fmla="*/ 110 h 239"/>
                <a:gd name="T10" fmla="*/ 69 w 305"/>
                <a:gd name="T11" fmla="*/ 13 h 239"/>
                <a:gd name="T12" fmla="*/ 166 w 305"/>
                <a:gd name="T13" fmla="*/ 6 h 239"/>
                <a:gd name="T14" fmla="*/ 233 w 305"/>
                <a:gd name="T15" fmla="*/ 5 h 239"/>
                <a:gd name="T16" fmla="*/ 303 w 305"/>
                <a:gd name="T17" fmla="*/ 8 h 239"/>
                <a:gd name="T18" fmla="*/ 303 w 305"/>
                <a:gd name="T19" fmla="*/ 5 h 239"/>
                <a:gd name="T20" fmla="*/ 233 w 305"/>
                <a:gd name="T21" fmla="*/ 2 h 239"/>
                <a:gd name="T22" fmla="*/ 161 w 305"/>
                <a:gd name="T23" fmla="*/ 3 h 239"/>
                <a:gd name="T24" fmla="*/ 63 w 305"/>
                <a:gd name="T25" fmla="*/ 12 h 239"/>
                <a:gd name="T26" fmla="*/ 4 w 305"/>
                <a:gd name="T27" fmla="*/ 90 h 239"/>
                <a:gd name="T28" fmla="*/ 3 w 305"/>
                <a:gd name="T29" fmla="*/ 125 h 239"/>
                <a:gd name="T30" fmla="*/ 1 w 305"/>
                <a:gd name="T31" fmla="*/ 161 h 239"/>
                <a:gd name="T32" fmla="*/ 1 w 305"/>
                <a:gd name="T33" fmla="*/ 200 h 239"/>
                <a:gd name="T34" fmla="*/ 2 w 305"/>
                <a:gd name="T35" fmla="*/ 237 h 239"/>
                <a:gd name="T36" fmla="*/ 4 w 305"/>
                <a:gd name="T37"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5" h="239">
                  <a:moveTo>
                    <a:pt x="4" y="237"/>
                  </a:moveTo>
                  <a:cubicBezTo>
                    <a:pt x="6" y="228"/>
                    <a:pt x="6" y="219"/>
                    <a:pt x="4" y="210"/>
                  </a:cubicBezTo>
                  <a:cubicBezTo>
                    <a:pt x="3" y="199"/>
                    <a:pt x="3" y="188"/>
                    <a:pt x="3" y="177"/>
                  </a:cubicBezTo>
                  <a:cubicBezTo>
                    <a:pt x="3" y="166"/>
                    <a:pt x="3" y="154"/>
                    <a:pt x="4" y="142"/>
                  </a:cubicBezTo>
                  <a:cubicBezTo>
                    <a:pt x="4" y="131"/>
                    <a:pt x="6" y="121"/>
                    <a:pt x="5" y="110"/>
                  </a:cubicBezTo>
                  <a:cubicBezTo>
                    <a:pt x="4" y="68"/>
                    <a:pt x="29" y="26"/>
                    <a:pt x="69" y="13"/>
                  </a:cubicBezTo>
                  <a:cubicBezTo>
                    <a:pt x="100" y="2"/>
                    <a:pt x="134" y="5"/>
                    <a:pt x="166" y="6"/>
                  </a:cubicBezTo>
                  <a:cubicBezTo>
                    <a:pt x="189" y="6"/>
                    <a:pt x="211" y="5"/>
                    <a:pt x="233" y="5"/>
                  </a:cubicBezTo>
                  <a:cubicBezTo>
                    <a:pt x="256" y="5"/>
                    <a:pt x="280" y="9"/>
                    <a:pt x="303" y="8"/>
                  </a:cubicBezTo>
                  <a:cubicBezTo>
                    <a:pt x="305" y="8"/>
                    <a:pt x="305" y="5"/>
                    <a:pt x="303" y="5"/>
                  </a:cubicBezTo>
                  <a:cubicBezTo>
                    <a:pt x="280" y="6"/>
                    <a:pt x="256" y="3"/>
                    <a:pt x="233" y="2"/>
                  </a:cubicBezTo>
                  <a:cubicBezTo>
                    <a:pt x="209" y="2"/>
                    <a:pt x="185" y="4"/>
                    <a:pt x="161" y="3"/>
                  </a:cubicBezTo>
                  <a:cubicBezTo>
                    <a:pt x="129" y="3"/>
                    <a:pt x="95" y="0"/>
                    <a:pt x="63" y="12"/>
                  </a:cubicBezTo>
                  <a:cubicBezTo>
                    <a:pt x="29" y="24"/>
                    <a:pt x="11" y="56"/>
                    <a:pt x="4" y="90"/>
                  </a:cubicBezTo>
                  <a:cubicBezTo>
                    <a:pt x="2" y="102"/>
                    <a:pt x="4" y="114"/>
                    <a:pt x="3" y="125"/>
                  </a:cubicBezTo>
                  <a:cubicBezTo>
                    <a:pt x="2" y="138"/>
                    <a:pt x="1" y="149"/>
                    <a:pt x="1" y="161"/>
                  </a:cubicBezTo>
                  <a:cubicBezTo>
                    <a:pt x="1" y="174"/>
                    <a:pt x="0" y="187"/>
                    <a:pt x="1" y="200"/>
                  </a:cubicBezTo>
                  <a:cubicBezTo>
                    <a:pt x="2" y="213"/>
                    <a:pt x="5" y="224"/>
                    <a:pt x="2" y="237"/>
                  </a:cubicBezTo>
                  <a:cubicBezTo>
                    <a:pt x="1" y="238"/>
                    <a:pt x="4" y="239"/>
                    <a:pt x="4" y="23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6" name="Freeform 1269">
              <a:extLst>
                <a:ext uri="{FF2B5EF4-FFF2-40B4-BE49-F238E27FC236}">
                  <a16:creationId xmlns:a16="http://schemas.microsoft.com/office/drawing/2014/main" id="{86FFDCCF-CF6A-43D6-BB41-FD1EECECAAF5}"/>
                </a:ext>
              </a:extLst>
            </p:cNvPr>
            <p:cNvSpPr/>
            <p:nvPr/>
          </p:nvSpPr>
          <p:spPr bwMode="auto">
            <a:xfrm>
              <a:off x="2107967" y="2240868"/>
              <a:ext cx="3574091" cy="3808175"/>
            </a:xfrm>
            <a:custGeom>
              <a:avLst/>
              <a:gdLst>
                <a:gd name="T0" fmla="*/ 237 w 306"/>
                <a:gd name="T1" fmla="*/ 43 h 284"/>
                <a:gd name="T2" fmla="*/ 239 w 306"/>
                <a:gd name="T3" fmla="*/ 22 h 284"/>
                <a:gd name="T4" fmla="*/ 239 w 306"/>
                <a:gd name="T5" fmla="*/ 3 h 284"/>
                <a:gd name="T6" fmla="*/ 262 w 306"/>
                <a:gd name="T7" fmla="*/ 21 h 284"/>
                <a:gd name="T8" fmla="*/ 284 w 306"/>
                <a:gd name="T9" fmla="*/ 40 h 284"/>
                <a:gd name="T10" fmla="*/ 299 w 306"/>
                <a:gd name="T11" fmla="*/ 64 h 284"/>
                <a:gd name="T12" fmla="*/ 280 w 306"/>
                <a:gd name="T13" fmla="*/ 85 h 284"/>
                <a:gd name="T14" fmla="*/ 258 w 306"/>
                <a:gd name="T15" fmla="*/ 105 h 284"/>
                <a:gd name="T16" fmla="*/ 241 w 306"/>
                <a:gd name="T17" fmla="*/ 123 h 284"/>
                <a:gd name="T18" fmla="*/ 243 w 306"/>
                <a:gd name="T19" fmla="*/ 124 h 284"/>
                <a:gd name="T20" fmla="*/ 239 w 306"/>
                <a:gd name="T21" fmla="*/ 96 h 284"/>
                <a:gd name="T22" fmla="*/ 238 w 306"/>
                <a:gd name="T23" fmla="*/ 95 h 284"/>
                <a:gd name="T24" fmla="*/ 208 w 306"/>
                <a:gd name="T25" fmla="*/ 96 h 284"/>
                <a:gd name="T26" fmla="*/ 180 w 306"/>
                <a:gd name="T27" fmla="*/ 100 h 284"/>
                <a:gd name="T28" fmla="*/ 146 w 306"/>
                <a:gd name="T29" fmla="*/ 101 h 284"/>
                <a:gd name="T30" fmla="*/ 116 w 306"/>
                <a:gd name="T31" fmla="*/ 101 h 284"/>
                <a:gd name="T32" fmla="*/ 42 w 306"/>
                <a:gd name="T33" fmla="*/ 102 h 284"/>
                <a:gd name="T34" fmla="*/ 3 w 306"/>
                <a:gd name="T35" fmla="*/ 161 h 284"/>
                <a:gd name="T36" fmla="*/ 4 w 306"/>
                <a:gd name="T37" fmla="*/ 220 h 284"/>
                <a:gd name="T38" fmla="*/ 3 w 306"/>
                <a:gd name="T39" fmla="*/ 249 h 284"/>
                <a:gd name="T40" fmla="*/ 0 w 306"/>
                <a:gd name="T41" fmla="*/ 282 h 284"/>
                <a:gd name="T42" fmla="*/ 2 w 306"/>
                <a:gd name="T43" fmla="*/ 283 h 284"/>
                <a:gd name="T44" fmla="*/ 4 w 306"/>
                <a:gd name="T45" fmla="*/ 283 h 284"/>
                <a:gd name="T46" fmla="*/ 3 w 306"/>
                <a:gd name="T47" fmla="*/ 280 h 284"/>
                <a:gd name="T48" fmla="*/ 5 w 306"/>
                <a:gd name="T49" fmla="*/ 257 h 284"/>
                <a:gd name="T50" fmla="*/ 6 w 306"/>
                <a:gd name="T51" fmla="*/ 227 h 284"/>
                <a:gd name="T52" fmla="*/ 5 w 306"/>
                <a:gd name="T53" fmla="*/ 168 h 284"/>
                <a:gd name="T54" fmla="*/ 22 w 306"/>
                <a:gd name="T55" fmla="*/ 115 h 284"/>
                <a:gd name="T56" fmla="*/ 60 w 306"/>
                <a:gd name="T57" fmla="*/ 102 h 284"/>
                <a:gd name="T58" fmla="*/ 96 w 306"/>
                <a:gd name="T59" fmla="*/ 103 h 284"/>
                <a:gd name="T60" fmla="*/ 142 w 306"/>
                <a:gd name="T61" fmla="*/ 103 h 284"/>
                <a:gd name="T62" fmla="*/ 172 w 306"/>
                <a:gd name="T63" fmla="*/ 104 h 284"/>
                <a:gd name="T64" fmla="*/ 200 w 306"/>
                <a:gd name="T65" fmla="*/ 99 h 284"/>
                <a:gd name="T66" fmla="*/ 231 w 306"/>
                <a:gd name="T67" fmla="*/ 98 h 284"/>
                <a:gd name="T68" fmla="*/ 239 w 306"/>
                <a:gd name="T69" fmla="*/ 109 h 284"/>
                <a:gd name="T70" fmla="*/ 241 w 306"/>
                <a:gd name="T71" fmla="*/ 124 h 284"/>
                <a:gd name="T72" fmla="*/ 243 w 306"/>
                <a:gd name="T73" fmla="*/ 125 h 284"/>
                <a:gd name="T74" fmla="*/ 260 w 306"/>
                <a:gd name="T75" fmla="*/ 107 h 284"/>
                <a:gd name="T76" fmla="*/ 282 w 306"/>
                <a:gd name="T77" fmla="*/ 86 h 284"/>
                <a:gd name="T78" fmla="*/ 304 w 306"/>
                <a:gd name="T79" fmla="*/ 57 h 284"/>
                <a:gd name="T80" fmla="*/ 297 w 306"/>
                <a:gd name="T81" fmla="*/ 47 h 284"/>
                <a:gd name="T82" fmla="*/ 275 w 306"/>
                <a:gd name="T83" fmla="*/ 29 h 284"/>
                <a:gd name="T84" fmla="*/ 254 w 306"/>
                <a:gd name="T85" fmla="*/ 10 h 284"/>
                <a:gd name="T86" fmla="*/ 237 w 306"/>
                <a:gd name="T87" fmla="*/ 0 h 284"/>
                <a:gd name="T88" fmla="*/ 235 w 306"/>
                <a:gd name="T89" fmla="*/ 1 h 284"/>
                <a:gd name="T90" fmla="*/ 235 w 306"/>
                <a:gd name="T91" fmla="*/ 13 h 284"/>
                <a:gd name="T92" fmla="*/ 235 w 306"/>
                <a:gd name="T93" fmla="*/ 42 h 284"/>
                <a:gd name="T94" fmla="*/ 237 w 306"/>
                <a:gd name="T95" fmla="*/ 4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 h="284">
                  <a:moveTo>
                    <a:pt x="237" y="43"/>
                  </a:moveTo>
                  <a:cubicBezTo>
                    <a:pt x="238" y="36"/>
                    <a:pt x="239" y="29"/>
                    <a:pt x="239" y="22"/>
                  </a:cubicBezTo>
                  <a:cubicBezTo>
                    <a:pt x="239" y="19"/>
                    <a:pt x="235" y="2"/>
                    <a:pt x="239" y="3"/>
                  </a:cubicBezTo>
                  <a:cubicBezTo>
                    <a:pt x="246" y="4"/>
                    <a:pt x="256" y="16"/>
                    <a:pt x="262" y="21"/>
                  </a:cubicBezTo>
                  <a:cubicBezTo>
                    <a:pt x="269" y="28"/>
                    <a:pt x="277" y="34"/>
                    <a:pt x="284" y="40"/>
                  </a:cubicBezTo>
                  <a:cubicBezTo>
                    <a:pt x="291" y="47"/>
                    <a:pt x="306" y="52"/>
                    <a:pt x="299" y="64"/>
                  </a:cubicBezTo>
                  <a:cubicBezTo>
                    <a:pt x="294" y="72"/>
                    <a:pt x="286" y="78"/>
                    <a:pt x="280" y="85"/>
                  </a:cubicBezTo>
                  <a:cubicBezTo>
                    <a:pt x="273" y="92"/>
                    <a:pt x="265" y="98"/>
                    <a:pt x="258" y="105"/>
                  </a:cubicBezTo>
                  <a:cubicBezTo>
                    <a:pt x="252" y="111"/>
                    <a:pt x="247" y="118"/>
                    <a:pt x="241" y="123"/>
                  </a:cubicBezTo>
                  <a:cubicBezTo>
                    <a:pt x="242" y="124"/>
                    <a:pt x="242" y="124"/>
                    <a:pt x="243" y="124"/>
                  </a:cubicBezTo>
                  <a:cubicBezTo>
                    <a:pt x="243" y="115"/>
                    <a:pt x="241" y="105"/>
                    <a:pt x="239" y="96"/>
                  </a:cubicBezTo>
                  <a:cubicBezTo>
                    <a:pt x="239" y="95"/>
                    <a:pt x="238" y="95"/>
                    <a:pt x="238" y="95"/>
                  </a:cubicBezTo>
                  <a:cubicBezTo>
                    <a:pt x="228" y="95"/>
                    <a:pt x="218" y="95"/>
                    <a:pt x="208" y="96"/>
                  </a:cubicBezTo>
                  <a:cubicBezTo>
                    <a:pt x="198" y="96"/>
                    <a:pt x="189" y="99"/>
                    <a:pt x="180" y="100"/>
                  </a:cubicBezTo>
                  <a:cubicBezTo>
                    <a:pt x="168" y="102"/>
                    <a:pt x="157" y="101"/>
                    <a:pt x="146" y="101"/>
                  </a:cubicBezTo>
                  <a:cubicBezTo>
                    <a:pt x="136" y="100"/>
                    <a:pt x="126" y="101"/>
                    <a:pt x="116" y="101"/>
                  </a:cubicBezTo>
                  <a:cubicBezTo>
                    <a:pt x="91" y="101"/>
                    <a:pt x="66" y="96"/>
                    <a:pt x="42" y="102"/>
                  </a:cubicBezTo>
                  <a:cubicBezTo>
                    <a:pt x="13" y="109"/>
                    <a:pt x="5" y="135"/>
                    <a:pt x="3" y="161"/>
                  </a:cubicBezTo>
                  <a:cubicBezTo>
                    <a:pt x="1" y="181"/>
                    <a:pt x="3" y="200"/>
                    <a:pt x="4" y="220"/>
                  </a:cubicBezTo>
                  <a:cubicBezTo>
                    <a:pt x="4" y="230"/>
                    <a:pt x="3" y="240"/>
                    <a:pt x="3" y="249"/>
                  </a:cubicBezTo>
                  <a:cubicBezTo>
                    <a:pt x="2" y="260"/>
                    <a:pt x="0" y="271"/>
                    <a:pt x="0" y="282"/>
                  </a:cubicBezTo>
                  <a:cubicBezTo>
                    <a:pt x="1" y="283"/>
                    <a:pt x="1" y="284"/>
                    <a:pt x="2" y="283"/>
                  </a:cubicBezTo>
                  <a:cubicBezTo>
                    <a:pt x="3" y="283"/>
                    <a:pt x="3" y="283"/>
                    <a:pt x="4" y="283"/>
                  </a:cubicBezTo>
                  <a:cubicBezTo>
                    <a:pt x="5" y="282"/>
                    <a:pt x="5" y="280"/>
                    <a:pt x="3" y="280"/>
                  </a:cubicBezTo>
                  <a:cubicBezTo>
                    <a:pt x="3" y="280"/>
                    <a:pt x="4" y="259"/>
                    <a:pt x="5" y="257"/>
                  </a:cubicBezTo>
                  <a:cubicBezTo>
                    <a:pt x="6" y="247"/>
                    <a:pt x="6" y="237"/>
                    <a:pt x="6" y="227"/>
                  </a:cubicBezTo>
                  <a:cubicBezTo>
                    <a:pt x="7" y="208"/>
                    <a:pt x="4" y="188"/>
                    <a:pt x="5" y="168"/>
                  </a:cubicBezTo>
                  <a:cubicBezTo>
                    <a:pt x="5" y="150"/>
                    <a:pt x="8" y="129"/>
                    <a:pt x="22" y="115"/>
                  </a:cubicBezTo>
                  <a:cubicBezTo>
                    <a:pt x="32" y="105"/>
                    <a:pt x="47" y="102"/>
                    <a:pt x="60" y="102"/>
                  </a:cubicBezTo>
                  <a:cubicBezTo>
                    <a:pt x="72" y="101"/>
                    <a:pt x="85" y="102"/>
                    <a:pt x="96" y="103"/>
                  </a:cubicBezTo>
                  <a:cubicBezTo>
                    <a:pt x="112" y="104"/>
                    <a:pt x="127" y="104"/>
                    <a:pt x="142" y="103"/>
                  </a:cubicBezTo>
                  <a:cubicBezTo>
                    <a:pt x="152" y="103"/>
                    <a:pt x="162" y="104"/>
                    <a:pt x="172" y="104"/>
                  </a:cubicBezTo>
                  <a:cubicBezTo>
                    <a:pt x="182" y="103"/>
                    <a:pt x="191" y="101"/>
                    <a:pt x="200" y="99"/>
                  </a:cubicBezTo>
                  <a:cubicBezTo>
                    <a:pt x="211" y="97"/>
                    <a:pt x="221" y="100"/>
                    <a:pt x="231" y="98"/>
                  </a:cubicBezTo>
                  <a:cubicBezTo>
                    <a:pt x="239" y="97"/>
                    <a:pt x="238" y="103"/>
                    <a:pt x="239" y="109"/>
                  </a:cubicBezTo>
                  <a:cubicBezTo>
                    <a:pt x="240" y="114"/>
                    <a:pt x="241" y="119"/>
                    <a:pt x="241" y="124"/>
                  </a:cubicBezTo>
                  <a:cubicBezTo>
                    <a:pt x="241" y="125"/>
                    <a:pt x="242" y="126"/>
                    <a:pt x="243" y="125"/>
                  </a:cubicBezTo>
                  <a:cubicBezTo>
                    <a:pt x="249" y="120"/>
                    <a:pt x="254" y="113"/>
                    <a:pt x="260" y="107"/>
                  </a:cubicBezTo>
                  <a:cubicBezTo>
                    <a:pt x="267" y="100"/>
                    <a:pt x="274" y="93"/>
                    <a:pt x="282" y="86"/>
                  </a:cubicBezTo>
                  <a:cubicBezTo>
                    <a:pt x="287" y="81"/>
                    <a:pt x="306" y="67"/>
                    <a:pt x="304" y="57"/>
                  </a:cubicBezTo>
                  <a:cubicBezTo>
                    <a:pt x="303" y="52"/>
                    <a:pt x="301" y="49"/>
                    <a:pt x="297" y="47"/>
                  </a:cubicBezTo>
                  <a:cubicBezTo>
                    <a:pt x="289" y="41"/>
                    <a:pt x="282" y="35"/>
                    <a:pt x="275" y="29"/>
                  </a:cubicBezTo>
                  <a:cubicBezTo>
                    <a:pt x="268" y="22"/>
                    <a:pt x="261" y="17"/>
                    <a:pt x="254" y="10"/>
                  </a:cubicBezTo>
                  <a:cubicBezTo>
                    <a:pt x="249" y="6"/>
                    <a:pt x="244" y="1"/>
                    <a:pt x="237" y="0"/>
                  </a:cubicBezTo>
                  <a:cubicBezTo>
                    <a:pt x="236" y="0"/>
                    <a:pt x="236" y="0"/>
                    <a:pt x="235" y="1"/>
                  </a:cubicBezTo>
                  <a:cubicBezTo>
                    <a:pt x="234" y="5"/>
                    <a:pt x="235" y="9"/>
                    <a:pt x="235" y="13"/>
                  </a:cubicBezTo>
                  <a:cubicBezTo>
                    <a:pt x="237" y="23"/>
                    <a:pt x="237" y="32"/>
                    <a:pt x="235" y="42"/>
                  </a:cubicBezTo>
                  <a:cubicBezTo>
                    <a:pt x="234" y="44"/>
                    <a:pt x="237" y="44"/>
                    <a:pt x="237" y="4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7" name="Freeform 1270">
              <a:extLst>
                <a:ext uri="{FF2B5EF4-FFF2-40B4-BE49-F238E27FC236}">
                  <a16:creationId xmlns:a16="http://schemas.microsoft.com/office/drawing/2014/main" id="{BACBD2AF-B315-46C9-96F9-C853C83DDB0B}"/>
                </a:ext>
              </a:extLst>
            </p:cNvPr>
            <p:cNvSpPr/>
            <p:nvPr/>
          </p:nvSpPr>
          <p:spPr bwMode="auto">
            <a:xfrm>
              <a:off x="2799089" y="3615547"/>
              <a:ext cx="2043748" cy="2396133"/>
            </a:xfrm>
            <a:custGeom>
              <a:avLst/>
              <a:gdLst>
                <a:gd name="T0" fmla="*/ 12 w 175"/>
                <a:gd name="T1" fmla="*/ 179 h 180"/>
                <a:gd name="T2" fmla="*/ 27 w 175"/>
                <a:gd name="T3" fmla="*/ 66 h 180"/>
                <a:gd name="T4" fmla="*/ 78 w 175"/>
                <a:gd name="T5" fmla="*/ 49 h 180"/>
                <a:gd name="T6" fmla="*/ 92 w 175"/>
                <a:gd name="T7" fmla="*/ 48 h 180"/>
                <a:gd name="T8" fmla="*/ 93 w 175"/>
                <a:gd name="T9" fmla="*/ 62 h 180"/>
                <a:gd name="T10" fmla="*/ 79 w 175"/>
                <a:gd name="T11" fmla="*/ 88 h 180"/>
                <a:gd name="T12" fmla="*/ 80 w 175"/>
                <a:gd name="T13" fmla="*/ 90 h 180"/>
                <a:gd name="T14" fmla="*/ 93 w 175"/>
                <a:gd name="T15" fmla="*/ 86 h 180"/>
                <a:gd name="T16" fmla="*/ 121 w 175"/>
                <a:gd name="T17" fmla="*/ 72 h 180"/>
                <a:gd name="T18" fmla="*/ 156 w 175"/>
                <a:gd name="T19" fmla="*/ 57 h 180"/>
                <a:gd name="T20" fmla="*/ 174 w 175"/>
                <a:gd name="T21" fmla="*/ 49 h 180"/>
                <a:gd name="T22" fmla="*/ 174 w 175"/>
                <a:gd name="T23" fmla="*/ 47 h 180"/>
                <a:gd name="T24" fmla="*/ 155 w 175"/>
                <a:gd name="T25" fmla="*/ 30 h 180"/>
                <a:gd name="T26" fmla="*/ 122 w 175"/>
                <a:gd name="T27" fmla="*/ 1 h 180"/>
                <a:gd name="T28" fmla="*/ 121 w 175"/>
                <a:gd name="T29" fmla="*/ 3 h 180"/>
                <a:gd name="T30" fmla="*/ 164 w 175"/>
                <a:gd name="T31" fmla="*/ 40 h 180"/>
                <a:gd name="T32" fmla="*/ 167 w 175"/>
                <a:gd name="T33" fmla="*/ 50 h 180"/>
                <a:gd name="T34" fmla="*/ 155 w 175"/>
                <a:gd name="T35" fmla="*/ 55 h 180"/>
                <a:gd name="T36" fmla="*/ 130 w 175"/>
                <a:gd name="T37" fmla="*/ 65 h 180"/>
                <a:gd name="T38" fmla="*/ 105 w 175"/>
                <a:gd name="T39" fmla="*/ 76 h 180"/>
                <a:gd name="T40" fmla="*/ 86 w 175"/>
                <a:gd name="T41" fmla="*/ 87 h 180"/>
                <a:gd name="T42" fmla="*/ 87 w 175"/>
                <a:gd name="T43" fmla="*/ 78 h 180"/>
                <a:gd name="T44" fmla="*/ 94 w 175"/>
                <a:gd name="T45" fmla="*/ 67 h 180"/>
                <a:gd name="T46" fmla="*/ 100 w 175"/>
                <a:gd name="T47" fmla="*/ 47 h 180"/>
                <a:gd name="T48" fmla="*/ 99 w 175"/>
                <a:gd name="T49" fmla="*/ 46 h 180"/>
                <a:gd name="T50" fmla="*/ 83 w 175"/>
                <a:gd name="T51" fmla="*/ 46 h 180"/>
                <a:gd name="T52" fmla="*/ 54 w 175"/>
                <a:gd name="T53" fmla="*/ 49 h 180"/>
                <a:gd name="T54" fmla="*/ 19 w 175"/>
                <a:gd name="T55" fmla="*/ 72 h 180"/>
                <a:gd name="T56" fmla="*/ 9 w 175"/>
                <a:gd name="T57" fmla="*/ 117 h 180"/>
                <a:gd name="T58" fmla="*/ 10 w 175"/>
                <a:gd name="T59" fmla="*/ 179 h 180"/>
                <a:gd name="T60" fmla="*/ 12 w 175"/>
                <a:gd name="T61"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80">
                  <a:moveTo>
                    <a:pt x="12" y="179"/>
                  </a:moveTo>
                  <a:cubicBezTo>
                    <a:pt x="16" y="142"/>
                    <a:pt x="0" y="97"/>
                    <a:pt x="27" y="66"/>
                  </a:cubicBezTo>
                  <a:cubicBezTo>
                    <a:pt x="41" y="50"/>
                    <a:pt x="59" y="52"/>
                    <a:pt x="78" y="49"/>
                  </a:cubicBezTo>
                  <a:cubicBezTo>
                    <a:pt x="83" y="49"/>
                    <a:pt x="87" y="48"/>
                    <a:pt x="92" y="48"/>
                  </a:cubicBezTo>
                  <a:cubicBezTo>
                    <a:pt x="101" y="47"/>
                    <a:pt x="95" y="58"/>
                    <a:pt x="93" y="62"/>
                  </a:cubicBezTo>
                  <a:cubicBezTo>
                    <a:pt x="89" y="71"/>
                    <a:pt x="83" y="79"/>
                    <a:pt x="79" y="88"/>
                  </a:cubicBezTo>
                  <a:cubicBezTo>
                    <a:pt x="79" y="88"/>
                    <a:pt x="79" y="90"/>
                    <a:pt x="80" y="90"/>
                  </a:cubicBezTo>
                  <a:cubicBezTo>
                    <a:pt x="85" y="91"/>
                    <a:pt x="89" y="89"/>
                    <a:pt x="93" y="86"/>
                  </a:cubicBezTo>
                  <a:cubicBezTo>
                    <a:pt x="103" y="81"/>
                    <a:pt x="111" y="76"/>
                    <a:pt x="121" y="72"/>
                  </a:cubicBezTo>
                  <a:cubicBezTo>
                    <a:pt x="132" y="67"/>
                    <a:pt x="144" y="62"/>
                    <a:pt x="156" y="57"/>
                  </a:cubicBezTo>
                  <a:cubicBezTo>
                    <a:pt x="162" y="55"/>
                    <a:pt x="169" y="53"/>
                    <a:pt x="174" y="49"/>
                  </a:cubicBezTo>
                  <a:cubicBezTo>
                    <a:pt x="174" y="48"/>
                    <a:pt x="175" y="47"/>
                    <a:pt x="174" y="47"/>
                  </a:cubicBezTo>
                  <a:cubicBezTo>
                    <a:pt x="169" y="40"/>
                    <a:pt x="162" y="35"/>
                    <a:pt x="155" y="30"/>
                  </a:cubicBezTo>
                  <a:cubicBezTo>
                    <a:pt x="143" y="21"/>
                    <a:pt x="133" y="10"/>
                    <a:pt x="122" y="1"/>
                  </a:cubicBezTo>
                  <a:cubicBezTo>
                    <a:pt x="121" y="0"/>
                    <a:pt x="119" y="2"/>
                    <a:pt x="121" y="3"/>
                  </a:cubicBezTo>
                  <a:cubicBezTo>
                    <a:pt x="135" y="15"/>
                    <a:pt x="149" y="28"/>
                    <a:pt x="164" y="40"/>
                  </a:cubicBezTo>
                  <a:cubicBezTo>
                    <a:pt x="167" y="42"/>
                    <a:pt x="173" y="47"/>
                    <a:pt x="167" y="50"/>
                  </a:cubicBezTo>
                  <a:cubicBezTo>
                    <a:pt x="164" y="52"/>
                    <a:pt x="159" y="54"/>
                    <a:pt x="155" y="55"/>
                  </a:cubicBezTo>
                  <a:cubicBezTo>
                    <a:pt x="147" y="58"/>
                    <a:pt x="139" y="62"/>
                    <a:pt x="130" y="65"/>
                  </a:cubicBezTo>
                  <a:cubicBezTo>
                    <a:pt x="122" y="69"/>
                    <a:pt x="114" y="72"/>
                    <a:pt x="105" y="76"/>
                  </a:cubicBezTo>
                  <a:cubicBezTo>
                    <a:pt x="99" y="80"/>
                    <a:pt x="93" y="85"/>
                    <a:pt x="86" y="87"/>
                  </a:cubicBezTo>
                  <a:cubicBezTo>
                    <a:pt x="79" y="89"/>
                    <a:pt x="87" y="79"/>
                    <a:pt x="87" y="78"/>
                  </a:cubicBezTo>
                  <a:cubicBezTo>
                    <a:pt x="90" y="74"/>
                    <a:pt x="92" y="70"/>
                    <a:pt x="94" y="67"/>
                  </a:cubicBezTo>
                  <a:cubicBezTo>
                    <a:pt x="97" y="60"/>
                    <a:pt x="99" y="54"/>
                    <a:pt x="100" y="47"/>
                  </a:cubicBezTo>
                  <a:cubicBezTo>
                    <a:pt x="100" y="47"/>
                    <a:pt x="99" y="46"/>
                    <a:pt x="99" y="46"/>
                  </a:cubicBezTo>
                  <a:cubicBezTo>
                    <a:pt x="93" y="44"/>
                    <a:pt x="88" y="45"/>
                    <a:pt x="83" y="46"/>
                  </a:cubicBezTo>
                  <a:cubicBezTo>
                    <a:pt x="73" y="47"/>
                    <a:pt x="64" y="47"/>
                    <a:pt x="54" y="49"/>
                  </a:cubicBezTo>
                  <a:cubicBezTo>
                    <a:pt x="40" y="51"/>
                    <a:pt x="28" y="60"/>
                    <a:pt x="19" y="72"/>
                  </a:cubicBezTo>
                  <a:cubicBezTo>
                    <a:pt x="9" y="85"/>
                    <a:pt x="8" y="101"/>
                    <a:pt x="9" y="117"/>
                  </a:cubicBezTo>
                  <a:cubicBezTo>
                    <a:pt x="10" y="138"/>
                    <a:pt x="12" y="158"/>
                    <a:pt x="10" y="179"/>
                  </a:cubicBezTo>
                  <a:cubicBezTo>
                    <a:pt x="9" y="180"/>
                    <a:pt x="12" y="180"/>
                    <a:pt x="12" y="17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8" name="Freeform 1271">
              <a:extLst>
                <a:ext uri="{FF2B5EF4-FFF2-40B4-BE49-F238E27FC236}">
                  <a16:creationId xmlns:a16="http://schemas.microsoft.com/office/drawing/2014/main" id="{488410CC-C3A1-4C35-8D9C-35860AD994C0}"/>
                </a:ext>
              </a:extLst>
            </p:cNvPr>
            <p:cNvSpPr/>
            <p:nvPr/>
          </p:nvSpPr>
          <p:spPr bwMode="auto">
            <a:xfrm>
              <a:off x="3613628" y="4458646"/>
              <a:ext cx="1382242" cy="1526354"/>
            </a:xfrm>
            <a:custGeom>
              <a:avLst/>
              <a:gdLst>
                <a:gd name="T0" fmla="*/ 5 w 126"/>
                <a:gd name="T1" fmla="*/ 119 h 121"/>
                <a:gd name="T2" fmla="*/ 15 w 126"/>
                <a:gd name="T3" fmla="*/ 72 h 121"/>
                <a:gd name="T4" fmla="*/ 35 w 126"/>
                <a:gd name="T5" fmla="*/ 63 h 121"/>
                <a:gd name="T6" fmla="*/ 48 w 126"/>
                <a:gd name="T7" fmla="*/ 62 h 121"/>
                <a:gd name="T8" fmla="*/ 53 w 126"/>
                <a:gd name="T9" fmla="*/ 72 h 121"/>
                <a:gd name="T10" fmla="*/ 58 w 126"/>
                <a:gd name="T11" fmla="*/ 87 h 121"/>
                <a:gd name="T12" fmla="*/ 75 w 126"/>
                <a:gd name="T13" fmla="*/ 79 h 121"/>
                <a:gd name="T14" fmla="*/ 109 w 126"/>
                <a:gd name="T15" fmla="*/ 53 h 121"/>
                <a:gd name="T16" fmla="*/ 124 w 126"/>
                <a:gd name="T17" fmla="*/ 40 h 121"/>
                <a:gd name="T18" fmla="*/ 111 w 126"/>
                <a:gd name="T19" fmla="*/ 23 h 121"/>
                <a:gd name="T20" fmla="*/ 78 w 126"/>
                <a:gd name="T21" fmla="*/ 1 h 121"/>
                <a:gd name="T22" fmla="*/ 77 w 126"/>
                <a:gd name="T23" fmla="*/ 3 h 121"/>
                <a:gd name="T24" fmla="*/ 105 w 126"/>
                <a:gd name="T25" fmla="*/ 22 h 121"/>
                <a:gd name="T26" fmla="*/ 120 w 126"/>
                <a:gd name="T27" fmla="*/ 35 h 121"/>
                <a:gd name="T28" fmla="*/ 107 w 126"/>
                <a:gd name="T29" fmla="*/ 51 h 121"/>
                <a:gd name="T30" fmla="*/ 78 w 126"/>
                <a:gd name="T31" fmla="*/ 73 h 121"/>
                <a:gd name="T32" fmla="*/ 65 w 126"/>
                <a:gd name="T33" fmla="*/ 83 h 121"/>
                <a:gd name="T34" fmla="*/ 57 w 126"/>
                <a:gd name="T35" fmla="*/ 67 h 121"/>
                <a:gd name="T36" fmla="*/ 25 w 126"/>
                <a:gd name="T37" fmla="*/ 64 h 121"/>
                <a:gd name="T38" fmla="*/ 4 w 126"/>
                <a:gd name="T39" fmla="*/ 81 h 121"/>
                <a:gd name="T40" fmla="*/ 2 w 126"/>
                <a:gd name="T41" fmla="*/ 119 h 121"/>
                <a:gd name="T42" fmla="*/ 5 w 126"/>
                <a:gd name="T43"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1">
                  <a:moveTo>
                    <a:pt x="5" y="119"/>
                  </a:moveTo>
                  <a:cubicBezTo>
                    <a:pt x="5" y="103"/>
                    <a:pt x="1" y="83"/>
                    <a:pt x="15" y="72"/>
                  </a:cubicBezTo>
                  <a:cubicBezTo>
                    <a:pt x="21" y="67"/>
                    <a:pt x="28" y="65"/>
                    <a:pt x="35" y="63"/>
                  </a:cubicBezTo>
                  <a:cubicBezTo>
                    <a:pt x="39" y="62"/>
                    <a:pt x="43" y="62"/>
                    <a:pt x="48" y="62"/>
                  </a:cubicBezTo>
                  <a:cubicBezTo>
                    <a:pt x="58" y="61"/>
                    <a:pt x="54" y="68"/>
                    <a:pt x="53" y="72"/>
                  </a:cubicBezTo>
                  <a:cubicBezTo>
                    <a:pt x="52" y="77"/>
                    <a:pt x="53" y="85"/>
                    <a:pt x="58" y="87"/>
                  </a:cubicBezTo>
                  <a:cubicBezTo>
                    <a:pt x="64" y="88"/>
                    <a:pt x="71" y="82"/>
                    <a:pt x="75" y="79"/>
                  </a:cubicBezTo>
                  <a:cubicBezTo>
                    <a:pt x="86" y="70"/>
                    <a:pt x="96" y="59"/>
                    <a:pt x="109" y="53"/>
                  </a:cubicBezTo>
                  <a:cubicBezTo>
                    <a:pt x="113" y="51"/>
                    <a:pt x="124" y="47"/>
                    <a:pt x="124" y="40"/>
                  </a:cubicBezTo>
                  <a:cubicBezTo>
                    <a:pt x="124" y="32"/>
                    <a:pt x="116" y="27"/>
                    <a:pt x="111" y="23"/>
                  </a:cubicBezTo>
                  <a:cubicBezTo>
                    <a:pt x="100" y="15"/>
                    <a:pt x="89" y="7"/>
                    <a:pt x="78" y="1"/>
                  </a:cubicBezTo>
                  <a:cubicBezTo>
                    <a:pt x="77" y="0"/>
                    <a:pt x="75" y="2"/>
                    <a:pt x="77" y="3"/>
                  </a:cubicBezTo>
                  <a:cubicBezTo>
                    <a:pt x="87" y="8"/>
                    <a:pt x="96" y="15"/>
                    <a:pt x="105" y="22"/>
                  </a:cubicBezTo>
                  <a:cubicBezTo>
                    <a:pt x="111" y="25"/>
                    <a:pt x="116" y="30"/>
                    <a:pt x="120" y="35"/>
                  </a:cubicBezTo>
                  <a:cubicBezTo>
                    <a:pt x="126" y="43"/>
                    <a:pt x="112" y="48"/>
                    <a:pt x="107" y="51"/>
                  </a:cubicBezTo>
                  <a:cubicBezTo>
                    <a:pt x="96" y="56"/>
                    <a:pt x="88" y="64"/>
                    <a:pt x="78" y="73"/>
                  </a:cubicBezTo>
                  <a:cubicBezTo>
                    <a:pt x="74" y="76"/>
                    <a:pt x="70" y="80"/>
                    <a:pt x="65" y="83"/>
                  </a:cubicBezTo>
                  <a:cubicBezTo>
                    <a:pt x="55" y="89"/>
                    <a:pt x="56" y="73"/>
                    <a:pt x="57" y="67"/>
                  </a:cubicBezTo>
                  <a:cubicBezTo>
                    <a:pt x="60" y="52"/>
                    <a:pt x="31" y="61"/>
                    <a:pt x="25" y="64"/>
                  </a:cubicBezTo>
                  <a:cubicBezTo>
                    <a:pt x="17" y="67"/>
                    <a:pt x="8" y="72"/>
                    <a:pt x="4" y="81"/>
                  </a:cubicBezTo>
                  <a:cubicBezTo>
                    <a:pt x="0" y="93"/>
                    <a:pt x="2" y="107"/>
                    <a:pt x="2" y="119"/>
                  </a:cubicBezTo>
                  <a:cubicBezTo>
                    <a:pt x="2" y="121"/>
                    <a:pt x="5" y="121"/>
                    <a:pt x="5" y="11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9" name="Freeform 1272">
              <a:extLst>
                <a:ext uri="{FF2B5EF4-FFF2-40B4-BE49-F238E27FC236}">
                  <a16:creationId xmlns:a16="http://schemas.microsoft.com/office/drawing/2014/main" id="{426D0613-3E9E-4CB4-8FC1-02CD520BD7FA}"/>
                </a:ext>
              </a:extLst>
            </p:cNvPr>
            <p:cNvSpPr/>
            <p:nvPr/>
          </p:nvSpPr>
          <p:spPr bwMode="auto">
            <a:xfrm>
              <a:off x="1352670" y="5910284"/>
              <a:ext cx="2354755" cy="122750"/>
            </a:xfrm>
            <a:custGeom>
              <a:avLst/>
              <a:gdLst>
                <a:gd name="T0" fmla="*/ 2 w 202"/>
                <a:gd name="T1" fmla="*/ 7 h 10"/>
                <a:gd name="T2" fmla="*/ 46 w 202"/>
                <a:gd name="T3" fmla="*/ 8 h 10"/>
                <a:gd name="T4" fmla="*/ 97 w 202"/>
                <a:gd name="T5" fmla="*/ 7 h 10"/>
                <a:gd name="T6" fmla="*/ 200 w 202"/>
                <a:gd name="T7" fmla="*/ 2 h 10"/>
                <a:gd name="T8" fmla="*/ 200 w 202"/>
                <a:gd name="T9" fmla="*/ 0 h 10"/>
                <a:gd name="T10" fmla="*/ 101 w 202"/>
                <a:gd name="T11" fmla="*/ 5 h 10"/>
                <a:gd name="T12" fmla="*/ 54 w 202"/>
                <a:gd name="T13" fmla="*/ 5 h 10"/>
                <a:gd name="T14" fmla="*/ 3 w 202"/>
                <a:gd name="T15" fmla="*/ 5 h 10"/>
                <a:gd name="T16" fmla="*/ 2 w 202"/>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0">
                  <a:moveTo>
                    <a:pt x="2" y="7"/>
                  </a:moveTo>
                  <a:cubicBezTo>
                    <a:pt x="17" y="10"/>
                    <a:pt x="31" y="8"/>
                    <a:pt x="46" y="8"/>
                  </a:cubicBezTo>
                  <a:cubicBezTo>
                    <a:pt x="63" y="7"/>
                    <a:pt x="80" y="6"/>
                    <a:pt x="97" y="7"/>
                  </a:cubicBezTo>
                  <a:cubicBezTo>
                    <a:pt x="132" y="9"/>
                    <a:pt x="166" y="2"/>
                    <a:pt x="200" y="2"/>
                  </a:cubicBezTo>
                  <a:cubicBezTo>
                    <a:pt x="202" y="2"/>
                    <a:pt x="202" y="0"/>
                    <a:pt x="200" y="0"/>
                  </a:cubicBezTo>
                  <a:cubicBezTo>
                    <a:pt x="167" y="0"/>
                    <a:pt x="134" y="7"/>
                    <a:pt x="101" y="5"/>
                  </a:cubicBezTo>
                  <a:cubicBezTo>
                    <a:pt x="85" y="4"/>
                    <a:pt x="70" y="4"/>
                    <a:pt x="54" y="5"/>
                  </a:cubicBezTo>
                  <a:cubicBezTo>
                    <a:pt x="36" y="5"/>
                    <a:pt x="19" y="8"/>
                    <a:pt x="3" y="5"/>
                  </a:cubicBezTo>
                  <a:cubicBezTo>
                    <a:pt x="1" y="5"/>
                    <a:pt x="0" y="7"/>
                    <a:pt x="2"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0" name="Freeform 1273">
              <a:extLst>
                <a:ext uri="{FF2B5EF4-FFF2-40B4-BE49-F238E27FC236}">
                  <a16:creationId xmlns:a16="http://schemas.microsoft.com/office/drawing/2014/main" id="{1D2DD5E7-D8AA-45BF-B86C-883AD3AAD9D3}"/>
                </a:ext>
              </a:extLst>
            </p:cNvPr>
            <p:cNvSpPr/>
            <p:nvPr/>
          </p:nvSpPr>
          <p:spPr bwMode="auto">
            <a:xfrm>
              <a:off x="1643927" y="5365919"/>
              <a:ext cx="232021" cy="389596"/>
            </a:xfrm>
            <a:custGeom>
              <a:avLst/>
              <a:gdLst>
                <a:gd name="T0" fmla="*/ 3 w 20"/>
                <a:gd name="T1" fmla="*/ 18 h 31"/>
                <a:gd name="T2" fmla="*/ 1 w 20"/>
                <a:gd name="T3" fmla="*/ 29 h 31"/>
                <a:gd name="T4" fmla="*/ 3 w 20"/>
                <a:gd name="T5" fmla="*/ 29 h 31"/>
                <a:gd name="T6" fmla="*/ 9 w 20"/>
                <a:gd name="T7" fmla="*/ 2 h 31"/>
                <a:gd name="T8" fmla="*/ 7 w 20"/>
                <a:gd name="T9" fmla="*/ 3 h 31"/>
                <a:gd name="T10" fmla="*/ 14 w 20"/>
                <a:gd name="T11" fmla="*/ 15 h 31"/>
                <a:gd name="T12" fmla="*/ 18 w 20"/>
                <a:gd name="T13" fmla="*/ 27 h 31"/>
                <a:gd name="T14" fmla="*/ 20 w 20"/>
                <a:gd name="T15" fmla="*/ 26 h 31"/>
                <a:gd name="T16" fmla="*/ 6 w 20"/>
                <a:gd name="T17" fmla="*/ 17 h 31"/>
                <a:gd name="T18" fmla="*/ 6 w 20"/>
                <a:gd name="T19" fmla="*/ 20 h 31"/>
                <a:gd name="T20" fmla="*/ 18 w 20"/>
                <a:gd name="T21" fmla="*/ 26 h 31"/>
                <a:gd name="T22" fmla="*/ 20 w 20"/>
                <a:gd name="T23" fmla="*/ 25 h 31"/>
                <a:gd name="T24" fmla="*/ 9 w 20"/>
                <a:gd name="T25" fmla="*/ 0 h 31"/>
                <a:gd name="T26" fmla="*/ 7 w 20"/>
                <a:gd name="T27" fmla="*/ 1 h 31"/>
                <a:gd name="T28" fmla="*/ 1 w 20"/>
                <a:gd name="T29" fmla="*/ 29 h 31"/>
                <a:gd name="T30" fmla="*/ 3 w 20"/>
                <a:gd name="T31" fmla="*/ 29 h 31"/>
                <a:gd name="T32" fmla="*/ 6 w 20"/>
                <a:gd name="T33" fmla="*/ 18 h 31"/>
                <a:gd name="T34" fmla="*/ 3 w 20"/>
                <a:gd name="T35"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1">
                  <a:moveTo>
                    <a:pt x="3" y="18"/>
                  </a:moveTo>
                  <a:cubicBezTo>
                    <a:pt x="3" y="22"/>
                    <a:pt x="2" y="25"/>
                    <a:pt x="1" y="29"/>
                  </a:cubicBezTo>
                  <a:cubicBezTo>
                    <a:pt x="0" y="30"/>
                    <a:pt x="3" y="31"/>
                    <a:pt x="3" y="29"/>
                  </a:cubicBezTo>
                  <a:cubicBezTo>
                    <a:pt x="6" y="20"/>
                    <a:pt x="7" y="11"/>
                    <a:pt x="9" y="2"/>
                  </a:cubicBezTo>
                  <a:cubicBezTo>
                    <a:pt x="9" y="2"/>
                    <a:pt x="8" y="3"/>
                    <a:pt x="7" y="3"/>
                  </a:cubicBezTo>
                  <a:cubicBezTo>
                    <a:pt x="12" y="5"/>
                    <a:pt x="13" y="11"/>
                    <a:pt x="14" y="15"/>
                  </a:cubicBezTo>
                  <a:cubicBezTo>
                    <a:pt x="15" y="19"/>
                    <a:pt x="15" y="23"/>
                    <a:pt x="18" y="27"/>
                  </a:cubicBezTo>
                  <a:cubicBezTo>
                    <a:pt x="18" y="28"/>
                    <a:pt x="20" y="27"/>
                    <a:pt x="20" y="26"/>
                  </a:cubicBezTo>
                  <a:cubicBezTo>
                    <a:pt x="18" y="18"/>
                    <a:pt x="13" y="19"/>
                    <a:pt x="6" y="17"/>
                  </a:cubicBezTo>
                  <a:cubicBezTo>
                    <a:pt x="5" y="17"/>
                    <a:pt x="4" y="19"/>
                    <a:pt x="6" y="20"/>
                  </a:cubicBezTo>
                  <a:cubicBezTo>
                    <a:pt x="11" y="21"/>
                    <a:pt x="15" y="20"/>
                    <a:pt x="18" y="26"/>
                  </a:cubicBezTo>
                  <a:cubicBezTo>
                    <a:pt x="18" y="26"/>
                    <a:pt x="19" y="26"/>
                    <a:pt x="20" y="25"/>
                  </a:cubicBezTo>
                  <a:cubicBezTo>
                    <a:pt x="16" y="18"/>
                    <a:pt x="17" y="4"/>
                    <a:pt x="9" y="0"/>
                  </a:cubicBezTo>
                  <a:cubicBezTo>
                    <a:pt x="8" y="0"/>
                    <a:pt x="7" y="0"/>
                    <a:pt x="7" y="1"/>
                  </a:cubicBezTo>
                  <a:cubicBezTo>
                    <a:pt x="4" y="10"/>
                    <a:pt x="4" y="20"/>
                    <a:pt x="1" y="29"/>
                  </a:cubicBezTo>
                  <a:cubicBezTo>
                    <a:pt x="2" y="29"/>
                    <a:pt x="3" y="29"/>
                    <a:pt x="3" y="29"/>
                  </a:cubicBezTo>
                  <a:cubicBezTo>
                    <a:pt x="4" y="26"/>
                    <a:pt x="6" y="22"/>
                    <a:pt x="6" y="18"/>
                  </a:cubicBezTo>
                  <a:cubicBezTo>
                    <a:pt x="6" y="17"/>
                    <a:pt x="3" y="17"/>
                    <a:pt x="3"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1" name="Freeform 1274">
              <a:extLst>
                <a:ext uri="{FF2B5EF4-FFF2-40B4-BE49-F238E27FC236}">
                  <a16:creationId xmlns:a16="http://schemas.microsoft.com/office/drawing/2014/main" id="{B3313939-5710-44C6-AC0D-46C4AD2AAD6D}"/>
                </a:ext>
              </a:extLst>
            </p:cNvPr>
            <p:cNvSpPr/>
            <p:nvPr/>
          </p:nvSpPr>
          <p:spPr bwMode="auto">
            <a:xfrm>
              <a:off x="2399227" y="5339233"/>
              <a:ext cx="306069" cy="378922"/>
            </a:xfrm>
            <a:custGeom>
              <a:avLst/>
              <a:gdLst>
                <a:gd name="T0" fmla="*/ 1 w 26"/>
                <a:gd name="T1" fmla="*/ 18 h 30"/>
                <a:gd name="T2" fmla="*/ 3 w 26"/>
                <a:gd name="T3" fmla="*/ 27 h 30"/>
                <a:gd name="T4" fmla="*/ 6 w 26"/>
                <a:gd name="T5" fmla="*/ 26 h 30"/>
                <a:gd name="T6" fmla="*/ 5 w 26"/>
                <a:gd name="T7" fmla="*/ 4 h 30"/>
                <a:gd name="T8" fmla="*/ 9 w 26"/>
                <a:gd name="T9" fmla="*/ 4 h 30"/>
                <a:gd name="T10" fmla="*/ 6 w 26"/>
                <a:gd name="T11" fmla="*/ 10 h 30"/>
                <a:gd name="T12" fmla="*/ 6 w 26"/>
                <a:gd name="T13" fmla="*/ 12 h 30"/>
                <a:gd name="T14" fmla="*/ 19 w 26"/>
                <a:gd name="T15" fmla="*/ 19 h 30"/>
                <a:gd name="T16" fmla="*/ 3 w 26"/>
                <a:gd name="T17" fmla="*/ 24 h 30"/>
                <a:gd name="T18" fmla="*/ 2 w 26"/>
                <a:gd name="T19" fmla="*/ 25 h 30"/>
                <a:gd name="T20" fmla="*/ 21 w 26"/>
                <a:gd name="T21" fmla="*/ 22 h 30"/>
                <a:gd name="T22" fmla="*/ 7 w 26"/>
                <a:gd name="T23" fmla="*/ 10 h 30"/>
                <a:gd name="T24" fmla="*/ 7 w 26"/>
                <a:gd name="T25" fmla="*/ 12 h 30"/>
                <a:gd name="T26" fmla="*/ 12 w 26"/>
                <a:gd name="T27" fmla="*/ 4 h 30"/>
                <a:gd name="T28" fmla="*/ 6 w 26"/>
                <a:gd name="T29" fmla="*/ 0 h 30"/>
                <a:gd name="T30" fmla="*/ 0 w 26"/>
                <a:gd name="T31" fmla="*/ 8 h 30"/>
                <a:gd name="T32" fmla="*/ 3 w 26"/>
                <a:gd name="T33" fmla="*/ 27 h 30"/>
                <a:gd name="T34" fmla="*/ 5 w 26"/>
                <a:gd name="T35" fmla="*/ 25 h 30"/>
                <a:gd name="T36" fmla="*/ 4 w 26"/>
                <a:gd name="T37" fmla="*/ 17 h 30"/>
                <a:gd name="T38" fmla="*/ 1 w 26"/>
                <a:gd name="T3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1" y="18"/>
                  </a:moveTo>
                  <a:cubicBezTo>
                    <a:pt x="2" y="21"/>
                    <a:pt x="2" y="24"/>
                    <a:pt x="3" y="27"/>
                  </a:cubicBezTo>
                  <a:cubicBezTo>
                    <a:pt x="4" y="28"/>
                    <a:pt x="6" y="27"/>
                    <a:pt x="6" y="26"/>
                  </a:cubicBezTo>
                  <a:cubicBezTo>
                    <a:pt x="4" y="20"/>
                    <a:pt x="0" y="9"/>
                    <a:pt x="5" y="4"/>
                  </a:cubicBezTo>
                  <a:cubicBezTo>
                    <a:pt x="6" y="2"/>
                    <a:pt x="8" y="3"/>
                    <a:pt x="9" y="4"/>
                  </a:cubicBezTo>
                  <a:cubicBezTo>
                    <a:pt x="11" y="7"/>
                    <a:pt x="8" y="9"/>
                    <a:pt x="6" y="10"/>
                  </a:cubicBezTo>
                  <a:cubicBezTo>
                    <a:pt x="5" y="10"/>
                    <a:pt x="5" y="11"/>
                    <a:pt x="6" y="12"/>
                  </a:cubicBezTo>
                  <a:cubicBezTo>
                    <a:pt x="9" y="14"/>
                    <a:pt x="18" y="14"/>
                    <a:pt x="19" y="19"/>
                  </a:cubicBezTo>
                  <a:cubicBezTo>
                    <a:pt x="19" y="24"/>
                    <a:pt x="7" y="26"/>
                    <a:pt x="3" y="24"/>
                  </a:cubicBezTo>
                  <a:cubicBezTo>
                    <a:pt x="2" y="22"/>
                    <a:pt x="0" y="24"/>
                    <a:pt x="2" y="25"/>
                  </a:cubicBezTo>
                  <a:cubicBezTo>
                    <a:pt x="6" y="30"/>
                    <a:pt x="17" y="27"/>
                    <a:pt x="21" y="22"/>
                  </a:cubicBezTo>
                  <a:cubicBezTo>
                    <a:pt x="26" y="14"/>
                    <a:pt x="11" y="12"/>
                    <a:pt x="7" y="10"/>
                  </a:cubicBezTo>
                  <a:cubicBezTo>
                    <a:pt x="7" y="11"/>
                    <a:pt x="7" y="11"/>
                    <a:pt x="7" y="12"/>
                  </a:cubicBezTo>
                  <a:cubicBezTo>
                    <a:pt x="10" y="11"/>
                    <a:pt x="13" y="8"/>
                    <a:pt x="12" y="4"/>
                  </a:cubicBezTo>
                  <a:cubicBezTo>
                    <a:pt x="12" y="2"/>
                    <a:pt x="9" y="0"/>
                    <a:pt x="6" y="0"/>
                  </a:cubicBezTo>
                  <a:cubicBezTo>
                    <a:pt x="3" y="0"/>
                    <a:pt x="1" y="5"/>
                    <a:pt x="0" y="8"/>
                  </a:cubicBezTo>
                  <a:cubicBezTo>
                    <a:pt x="0" y="14"/>
                    <a:pt x="2" y="21"/>
                    <a:pt x="3" y="27"/>
                  </a:cubicBezTo>
                  <a:cubicBezTo>
                    <a:pt x="4" y="26"/>
                    <a:pt x="5" y="26"/>
                    <a:pt x="5" y="25"/>
                  </a:cubicBezTo>
                  <a:cubicBezTo>
                    <a:pt x="4" y="23"/>
                    <a:pt x="4" y="20"/>
                    <a:pt x="4" y="17"/>
                  </a:cubicBezTo>
                  <a:cubicBezTo>
                    <a:pt x="3" y="15"/>
                    <a:pt x="1" y="16"/>
                    <a:pt x="1"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2" name="Freeform 1275">
              <a:extLst>
                <a:ext uri="{FF2B5EF4-FFF2-40B4-BE49-F238E27FC236}">
                  <a16:creationId xmlns:a16="http://schemas.microsoft.com/office/drawing/2014/main" id="{61B414C3-7463-4184-B7A0-A748BBD94BB5}"/>
                </a:ext>
              </a:extLst>
            </p:cNvPr>
            <p:cNvSpPr/>
            <p:nvPr/>
          </p:nvSpPr>
          <p:spPr bwMode="auto">
            <a:xfrm>
              <a:off x="3065665" y="5291203"/>
              <a:ext cx="360373" cy="400269"/>
            </a:xfrm>
            <a:custGeom>
              <a:avLst/>
              <a:gdLst>
                <a:gd name="T0" fmla="*/ 19 w 31"/>
                <a:gd name="T1" fmla="*/ 6 h 32"/>
                <a:gd name="T2" fmla="*/ 2 w 31"/>
                <a:gd name="T3" fmla="*/ 21 h 32"/>
                <a:gd name="T4" fmla="*/ 30 w 31"/>
                <a:gd name="T5" fmla="*/ 26 h 32"/>
                <a:gd name="T6" fmla="*/ 28 w 31"/>
                <a:gd name="T7" fmla="*/ 24 h 32"/>
                <a:gd name="T8" fmla="*/ 7 w 31"/>
                <a:gd name="T9" fmla="*/ 24 h 32"/>
                <a:gd name="T10" fmla="*/ 17 w 31"/>
                <a:gd name="T11" fmla="*/ 9 h 32"/>
                <a:gd name="T12" fmla="*/ 19 w 31"/>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9" y="6"/>
                  </a:moveTo>
                  <a:cubicBezTo>
                    <a:pt x="10" y="0"/>
                    <a:pt x="0" y="14"/>
                    <a:pt x="2" y="21"/>
                  </a:cubicBezTo>
                  <a:cubicBezTo>
                    <a:pt x="5" y="32"/>
                    <a:pt x="23" y="31"/>
                    <a:pt x="30" y="26"/>
                  </a:cubicBezTo>
                  <a:cubicBezTo>
                    <a:pt x="31" y="25"/>
                    <a:pt x="29" y="23"/>
                    <a:pt x="28" y="24"/>
                  </a:cubicBezTo>
                  <a:cubicBezTo>
                    <a:pt x="22" y="28"/>
                    <a:pt x="12" y="28"/>
                    <a:pt x="7" y="24"/>
                  </a:cubicBezTo>
                  <a:cubicBezTo>
                    <a:pt x="0" y="18"/>
                    <a:pt x="10" y="3"/>
                    <a:pt x="17" y="9"/>
                  </a:cubicBezTo>
                  <a:cubicBezTo>
                    <a:pt x="19" y="10"/>
                    <a:pt x="20" y="7"/>
                    <a:pt x="19"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3" name="Freeform 1279">
              <a:extLst>
                <a:ext uri="{FF2B5EF4-FFF2-40B4-BE49-F238E27FC236}">
                  <a16:creationId xmlns:a16="http://schemas.microsoft.com/office/drawing/2014/main" id="{CED35F20-4DE8-42D4-9B4D-D87048301552}"/>
                </a:ext>
              </a:extLst>
            </p:cNvPr>
            <p:cNvSpPr/>
            <p:nvPr/>
          </p:nvSpPr>
          <p:spPr bwMode="auto">
            <a:xfrm>
              <a:off x="1629119" y="3284527"/>
              <a:ext cx="528217" cy="490995"/>
            </a:xfrm>
            <a:custGeom>
              <a:avLst/>
              <a:gdLst>
                <a:gd name="T0" fmla="*/ 11 w 45"/>
                <a:gd name="T1" fmla="*/ 27 h 39"/>
                <a:gd name="T2" fmla="*/ 26 w 45"/>
                <a:gd name="T3" fmla="*/ 8 h 39"/>
                <a:gd name="T4" fmla="*/ 31 w 45"/>
                <a:gd name="T5" fmla="*/ 5 h 39"/>
                <a:gd name="T6" fmla="*/ 35 w 45"/>
                <a:gd name="T7" fmla="*/ 3 h 39"/>
                <a:gd name="T8" fmla="*/ 40 w 45"/>
                <a:gd name="T9" fmla="*/ 6 h 39"/>
                <a:gd name="T10" fmla="*/ 28 w 45"/>
                <a:gd name="T11" fmla="*/ 15 h 39"/>
                <a:gd name="T12" fmla="*/ 15 w 45"/>
                <a:gd name="T13" fmla="*/ 29 h 39"/>
                <a:gd name="T14" fmla="*/ 13 w 45"/>
                <a:gd name="T15" fmla="*/ 32 h 39"/>
                <a:gd name="T16" fmla="*/ 12 w 45"/>
                <a:gd name="T17" fmla="*/ 34 h 39"/>
                <a:gd name="T18" fmla="*/ 8 w 45"/>
                <a:gd name="T19" fmla="*/ 34 h 39"/>
                <a:gd name="T20" fmla="*/ 13 w 45"/>
                <a:gd name="T21" fmla="*/ 26 h 39"/>
                <a:gd name="T22" fmla="*/ 12 w 45"/>
                <a:gd name="T23" fmla="*/ 25 h 39"/>
                <a:gd name="T24" fmla="*/ 8 w 45"/>
                <a:gd name="T25" fmla="*/ 39 h 39"/>
                <a:gd name="T26" fmla="*/ 16 w 45"/>
                <a:gd name="T27" fmla="*/ 32 h 39"/>
                <a:gd name="T28" fmla="*/ 34 w 45"/>
                <a:gd name="T29" fmla="*/ 13 h 39"/>
                <a:gd name="T30" fmla="*/ 45 w 45"/>
                <a:gd name="T31" fmla="*/ 3 h 39"/>
                <a:gd name="T32" fmla="*/ 38 w 45"/>
                <a:gd name="T33" fmla="*/ 0 h 39"/>
                <a:gd name="T34" fmla="*/ 9 w 45"/>
                <a:gd name="T35" fmla="*/ 26 h 39"/>
                <a:gd name="T36" fmla="*/ 11 w 45"/>
                <a:gd name="T3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39">
                  <a:moveTo>
                    <a:pt x="11" y="27"/>
                  </a:moveTo>
                  <a:cubicBezTo>
                    <a:pt x="15" y="20"/>
                    <a:pt x="20" y="13"/>
                    <a:pt x="26" y="8"/>
                  </a:cubicBezTo>
                  <a:cubicBezTo>
                    <a:pt x="28" y="7"/>
                    <a:pt x="29" y="5"/>
                    <a:pt x="31" y="5"/>
                  </a:cubicBezTo>
                  <a:cubicBezTo>
                    <a:pt x="32" y="4"/>
                    <a:pt x="33" y="4"/>
                    <a:pt x="35" y="3"/>
                  </a:cubicBezTo>
                  <a:cubicBezTo>
                    <a:pt x="37" y="2"/>
                    <a:pt x="39" y="3"/>
                    <a:pt x="40" y="6"/>
                  </a:cubicBezTo>
                  <a:cubicBezTo>
                    <a:pt x="37" y="10"/>
                    <a:pt x="32" y="12"/>
                    <a:pt x="28" y="15"/>
                  </a:cubicBezTo>
                  <a:cubicBezTo>
                    <a:pt x="22" y="19"/>
                    <a:pt x="18" y="23"/>
                    <a:pt x="15" y="29"/>
                  </a:cubicBezTo>
                  <a:cubicBezTo>
                    <a:pt x="14" y="30"/>
                    <a:pt x="13" y="31"/>
                    <a:pt x="13" y="32"/>
                  </a:cubicBezTo>
                  <a:cubicBezTo>
                    <a:pt x="13" y="33"/>
                    <a:pt x="12" y="33"/>
                    <a:pt x="12" y="34"/>
                  </a:cubicBezTo>
                  <a:cubicBezTo>
                    <a:pt x="11" y="36"/>
                    <a:pt x="10" y="37"/>
                    <a:pt x="8" y="34"/>
                  </a:cubicBezTo>
                  <a:cubicBezTo>
                    <a:pt x="9" y="31"/>
                    <a:pt x="12" y="28"/>
                    <a:pt x="13" y="26"/>
                  </a:cubicBezTo>
                  <a:cubicBezTo>
                    <a:pt x="15" y="25"/>
                    <a:pt x="13" y="23"/>
                    <a:pt x="12" y="25"/>
                  </a:cubicBezTo>
                  <a:cubicBezTo>
                    <a:pt x="10" y="26"/>
                    <a:pt x="0" y="39"/>
                    <a:pt x="8" y="39"/>
                  </a:cubicBezTo>
                  <a:cubicBezTo>
                    <a:pt x="12" y="39"/>
                    <a:pt x="14" y="36"/>
                    <a:pt x="16" y="32"/>
                  </a:cubicBezTo>
                  <a:cubicBezTo>
                    <a:pt x="20" y="24"/>
                    <a:pt x="27" y="19"/>
                    <a:pt x="34" y="13"/>
                  </a:cubicBezTo>
                  <a:cubicBezTo>
                    <a:pt x="37" y="11"/>
                    <a:pt x="45" y="8"/>
                    <a:pt x="45" y="3"/>
                  </a:cubicBezTo>
                  <a:cubicBezTo>
                    <a:pt x="45" y="0"/>
                    <a:pt x="41" y="0"/>
                    <a:pt x="38" y="0"/>
                  </a:cubicBezTo>
                  <a:cubicBezTo>
                    <a:pt x="25" y="0"/>
                    <a:pt x="15" y="16"/>
                    <a:pt x="9" y="26"/>
                  </a:cubicBezTo>
                  <a:cubicBezTo>
                    <a:pt x="8" y="28"/>
                    <a:pt x="10" y="29"/>
                    <a:pt x="11" y="2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4" name="Freeform 1280">
              <a:extLst>
                <a:ext uri="{FF2B5EF4-FFF2-40B4-BE49-F238E27FC236}">
                  <a16:creationId xmlns:a16="http://schemas.microsoft.com/office/drawing/2014/main" id="{729741F6-EA6F-4F2B-9836-C0E375999DBE}"/>
                </a:ext>
              </a:extLst>
            </p:cNvPr>
            <p:cNvSpPr/>
            <p:nvPr/>
          </p:nvSpPr>
          <p:spPr bwMode="auto">
            <a:xfrm>
              <a:off x="2364669" y="3764849"/>
              <a:ext cx="419612" cy="490995"/>
            </a:xfrm>
            <a:custGeom>
              <a:avLst/>
              <a:gdLst>
                <a:gd name="T0" fmla="*/ 6 w 36"/>
                <a:gd name="T1" fmla="*/ 29 h 39"/>
                <a:gd name="T2" fmla="*/ 17 w 36"/>
                <a:gd name="T3" fmla="*/ 12 h 39"/>
                <a:gd name="T4" fmla="*/ 27 w 36"/>
                <a:gd name="T5" fmla="*/ 7 h 39"/>
                <a:gd name="T6" fmla="*/ 32 w 36"/>
                <a:gd name="T7" fmla="*/ 10 h 39"/>
                <a:gd name="T8" fmla="*/ 27 w 36"/>
                <a:gd name="T9" fmla="*/ 14 h 39"/>
                <a:gd name="T10" fmla="*/ 13 w 36"/>
                <a:gd name="T11" fmla="*/ 22 h 39"/>
                <a:gd name="T12" fmla="*/ 9 w 36"/>
                <a:gd name="T13" fmla="*/ 29 h 39"/>
                <a:gd name="T14" fmla="*/ 4 w 36"/>
                <a:gd name="T15" fmla="*/ 33 h 39"/>
                <a:gd name="T16" fmla="*/ 6 w 36"/>
                <a:gd name="T17" fmla="*/ 27 h 39"/>
                <a:gd name="T18" fmla="*/ 4 w 36"/>
                <a:gd name="T19" fmla="*/ 26 h 39"/>
                <a:gd name="T20" fmla="*/ 2 w 36"/>
                <a:gd name="T21" fmla="*/ 36 h 39"/>
                <a:gd name="T22" fmla="*/ 10 w 36"/>
                <a:gd name="T23" fmla="*/ 33 h 39"/>
                <a:gd name="T24" fmla="*/ 16 w 36"/>
                <a:gd name="T25" fmla="*/ 22 h 39"/>
                <a:gd name="T26" fmla="*/ 25 w 36"/>
                <a:gd name="T27" fmla="*/ 18 h 39"/>
                <a:gd name="T28" fmla="*/ 35 w 36"/>
                <a:gd name="T29" fmla="*/ 9 h 39"/>
                <a:gd name="T30" fmla="*/ 35 w 36"/>
                <a:gd name="T31" fmla="*/ 7 h 39"/>
                <a:gd name="T32" fmla="*/ 3 w 36"/>
                <a:gd name="T33" fmla="*/ 29 h 39"/>
                <a:gd name="T34" fmla="*/ 6 w 36"/>
                <a:gd name="T3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6" y="29"/>
                  </a:moveTo>
                  <a:cubicBezTo>
                    <a:pt x="8" y="23"/>
                    <a:pt x="12" y="17"/>
                    <a:pt x="17" y="12"/>
                  </a:cubicBezTo>
                  <a:cubicBezTo>
                    <a:pt x="20" y="9"/>
                    <a:pt x="23" y="8"/>
                    <a:pt x="27" y="7"/>
                  </a:cubicBezTo>
                  <a:cubicBezTo>
                    <a:pt x="27" y="7"/>
                    <a:pt x="33" y="8"/>
                    <a:pt x="32" y="10"/>
                  </a:cubicBezTo>
                  <a:cubicBezTo>
                    <a:pt x="31" y="12"/>
                    <a:pt x="29" y="13"/>
                    <a:pt x="27" y="14"/>
                  </a:cubicBezTo>
                  <a:cubicBezTo>
                    <a:pt x="22" y="17"/>
                    <a:pt x="17" y="18"/>
                    <a:pt x="13" y="22"/>
                  </a:cubicBezTo>
                  <a:cubicBezTo>
                    <a:pt x="11" y="24"/>
                    <a:pt x="10" y="26"/>
                    <a:pt x="9" y="29"/>
                  </a:cubicBezTo>
                  <a:cubicBezTo>
                    <a:pt x="8" y="31"/>
                    <a:pt x="4" y="37"/>
                    <a:pt x="4" y="33"/>
                  </a:cubicBezTo>
                  <a:cubicBezTo>
                    <a:pt x="4" y="31"/>
                    <a:pt x="5" y="29"/>
                    <a:pt x="6" y="27"/>
                  </a:cubicBezTo>
                  <a:cubicBezTo>
                    <a:pt x="7" y="26"/>
                    <a:pt x="5" y="25"/>
                    <a:pt x="4" y="26"/>
                  </a:cubicBezTo>
                  <a:cubicBezTo>
                    <a:pt x="2" y="28"/>
                    <a:pt x="0" y="34"/>
                    <a:pt x="2" y="36"/>
                  </a:cubicBezTo>
                  <a:cubicBezTo>
                    <a:pt x="5" y="39"/>
                    <a:pt x="9" y="35"/>
                    <a:pt x="10" y="33"/>
                  </a:cubicBezTo>
                  <a:cubicBezTo>
                    <a:pt x="13" y="29"/>
                    <a:pt x="12" y="25"/>
                    <a:pt x="16" y="22"/>
                  </a:cubicBezTo>
                  <a:cubicBezTo>
                    <a:pt x="19" y="20"/>
                    <a:pt x="22" y="19"/>
                    <a:pt x="25" y="18"/>
                  </a:cubicBezTo>
                  <a:cubicBezTo>
                    <a:pt x="29" y="16"/>
                    <a:pt x="34" y="14"/>
                    <a:pt x="35" y="9"/>
                  </a:cubicBezTo>
                  <a:cubicBezTo>
                    <a:pt x="36" y="8"/>
                    <a:pt x="35" y="7"/>
                    <a:pt x="35" y="7"/>
                  </a:cubicBezTo>
                  <a:cubicBezTo>
                    <a:pt x="20" y="0"/>
                    <a:pt x="7" y="16"/>
                    <a:pt x="3" y="29"/>
                  </a:cubicBezTo>
                  <a:cubicBezTo>
                    <a:pt x="3" y="30"/>
                    <a:pt x="5" y="31"/>
                    <a:pt x="6" y="2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5" name="Freeform 1281">
              <a:extLst>
                <a:ext uri="{FF2B5EF4-FFF2-40B4-BE49-F238E27FC236}">
                  <a16:creationId xmlns:a16="http://schemas.microsoft.com/office/drawing/2014/main" id="{09E6F2DE-BD4E-4621-A1CF-A8783488B765}"/>
                </a:ext>
              </a:extLst>
            </p:cNvPr>
            <p:cNvSpPr/>
            <p:nvPr/>
          </p:nvSpPr>
          <p:spPr bwMode="auto">
            <a:xfrm>
              <a:off x="3065665" y="4544036"/>
              <a:ext cx="385054" cy="378922"/>
            </a:xfrm>
            <a:custGeom>
              <a:avLst/>
              <a:gdLst>
                <a:gd name="T0" fmla="*/ 5 w 33"/>
                <a:gd name="T1" fmla="*/ 21 h 30"/>
                <a:gd name="T2" fmla="*/ 16 w 33"/>
                <a:gd name="T3" fmla="*/ 6 h 30"/>
                <a:gd name="T4" fmla="*/ 26 w 33"/>
                <a:gd name="T5" fmla="*/ 3 h 30"/>
                <a:gd name="T6" fmla="*/ 29 w 33"/>
                <a:gd name="T7" fmla="*/ 5 h 30"/>
                <a:gd name="T8" fmla="*/ 25 w 33"/>
                <a:gd name="T9" fmla="*/ 8 h 30"/>
                <a:gd name="T10" fmla="*/ 12 w 33"/>
                <a:gd name="T11" fmla="*/ 18 h 30"/>
                <a:gd name="T12" fmla="*/ 6 w 33"/>
                <a:gd name="T13" fmla="*/ 26 h 30"/>
                <a:gd name="T14" fmla="*/ 3 w 33"/>
                <a:gd name="T15" fmla="*/ 25 h 30"/>
                <a:gd name="T16" fmla="*/ 6 w 33"/>
                <a:gd name="T17" fmla="*/ 21 h 30"/>
                <a:gd name="T18" fmla="*/ 5 w 33"/>
                <a:gd name="T19" fmla="*/ 18 h 30"/>
                <a:gd name="T20" fmla="*/ 0 w 33"/>
                <a:gd name="T21" fmla="*/ 26 h 30"/>
                <a:gd name="T22" fmla="*/ 4 w 33"/>
                <a:gd name="T23" fmla="*/ 30 h 30"/>
                <a:gd name="T24" fmla="*/ 13 w 33"/>
                <a:gd name="T25" fmla="*/ 21 h 30"/>
                <a:gd name="T26" fmla="*/ 27 w 33"/>
                <a:gd name="T27" fmla="*/ 10 h 30"/>
                <a:gd name="T28" fmla="*/ 32 w 33"/>
                <a:gd name="T29" fmla="*/ 3 h 30"/>
                <a:gd name="T30" fmla="*/ 25 w 33"/>
                <a:gd name="T31" fmla="*/ 1 h 30"/>
                <a:gd name="T32" fmla="*/ 3 w 33"/>
                <a:gd name="T33" fmla="*/ 19 h 30"/>
                <a:gd name="T34" fmla="*/ 5 w 33"/>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30">
                  <a:moveTo>
                    <a:pt x="5" y="21"/>
                  </a:moveTo>
                  <a:cubicBezTo>
                    <a:pt x="8" y="15"/>
                    <a:pt x="11" y="10"/>
                    <a:pt x="16" y="6"/>
                  </a:cubicBezTo>
                  <a:cubicBezTo>
                    <a:pt x="19" y="4"/>
                    <a:pt x="23" y="3"/>
                    <a:pt x="26" y="3"/>
                  </a:cubicBezTo>
                  <a:cubicBezTo>
                    <a:pt x="27" y="3"/>
                    <a:pt x="30" y="3"/>
                    <a:pt x="29" y="5"/>
                  </a:cubicBezTo>
                  <a:cubicBezTo>
                    <a:pt x="28" y="6"/>
                    <a:pt x="26" y="7"/>
                    <a:pt x="25" y="8"/>
                  </a:cubicBezTo>
                  <a:cubicBezTo>
                    <a:pt x="20" y="11"/>
                    <a:pt x="16" y="14"/>
                    <a:pt x="12" y="18"/>
                  </a:cubicBezTo>
                  <a:cubicBezTo>
                    <a:pt x="10" y="21"/>
                    <a:pt x="8" y="24"/>
                    <a:pt x="6" y="26"/>
                  </a:cubicBezTo>
                  <a:cubicBezTo>
                    <a:pt x="5" y="27"/>
                    <a:pt x="2" y="28"/>
                    <a:pt x="3" y="25"/>
                  </a:cubicBezTo>
                  <a:cubicBezTo>
                    <a:pt x="3" y="23"/>
                    <a:pt x="5" y="22"/>
                    <a:pt x="6" y="21"/>
                  </a:cubicBezTo>
                  <a:cubicBezTo>
                    <a:pt x="8" y="20"/>
                    <a:pt x="6" y="17"/>
                    <a:pt x="5" y="18"/>
                  </a:cubicBezTo>
                  <a:cubicBezTo>
                    <a:pt x="3" y="20"/>
                    <a:pt x="0" y="23"/>
                    <a:pt x="0" y="26"/>
                  </a:cubicBezTo>
                  <a:cubicBezTo>
                    <a:pt x="0" y="28"/>
                    <a:pt x="2" y="30"/>
                    <a:pt x="4" y="30"/>
                  </a:cubicBezTo>
                  <a:cubicBezTo>
                    <a:pt x="8" y="29"/>
                    <a:pt x="11" y="24"/>
                    <a:pt x="13" y="21"/>
                  </a:cubicBezTo>
                  <a:cubicBezTo>
                    <a:pt x="17" y="16"/>
                    <a:pt x="22" y="13"/>
                    <a:pt x="27" y="10"/>
                  </a:cubicBezTo>
                  <a:cubicBezTo>
                    <a:pt x="29" y="9"/>
                    <a:pt x="33" y="6"/>
                    <a:pt x="32" y="3"/>
                  </a:cubicBezTo>
                  <a:cubicBezTo>
                    <a:pt x="32" y="0"/>
                    <a:pt x="27" y="0"/>
                    <a:pt x="25" y="1"/>
                  </a:cubicBezTo>
                  <a:cubicBezTo>
                    <a:pt x="14" y="1"/>
                    <a:pt x="7" y="10"/>
                    <a:pt x="3" y="19"/>
                  </a:cubicBezTo>
                  <a:cubicBezTo>
                    <a:pt x="2" y="21"/>
                    <a:pt x="4" y="22"/>
                    <a:pt x="5" y="2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6" name="Freeform 1282">
              <a:extLst>
                <a:ext uri="{FF2B5EF4-FFF2-40B4-BE49-F238E27FC236}">
                  <a16:creationId xmlns:a16="http://schemas.microsoft.com/office/drawing/2014/main" id="{1DCFECE4-78A4-4EDB-BDA4-7BA503A89D56}"/>
                </a:ext>
              </a:extLst>
            </p:cNvPr>
            <p:cNvSpPr/>
            <p:nvPr/>
          </p:nvSpPr>
          <p:spPr bwMode="auto">
            <a:xfrm>
              <a:off x="2305430" y="4319887"/>
              <a:ext cx="118478" cy="112077"/>
            </a:xfrm>
            <a:custGeom>
              <a:avLst/>
              <a:gdLst>
                <a:gd name="T0" fmla="*/ 3 w 10"/>
                <a:gd name="T1" fmla="*/ 7 h 9"/>
                <a:gd name="T2" fmla="*/ 9 w 10"/>
                <a:gd name="T3" fmla="*/ 8 h 9"/>
                <a:gd name="T4" fmla="*/ 9 w 10"/>
                <a:gd name="T5" fmla="*/ 3 h 9"/>
                <a:gd name="T6" fmla="*/ 5 w 10"/>
                <a:gd name="T7" fmla="*/ 1 h 9"/>
                <a:gd name="T8" fmla="*/ 0 w 10"/>
                <a:gd name="T9" fmla="*/ 4 h 9"/>
                <a:gd name="T10" fmla="*/ 3 w 10"/>
                <a:gd name="T11" fmla="*/ 6 h 9"/>
                <a:gd name="T12" fmla="*/ 4 w 10"/>
                <a:gd name="T13" fmla="*/ 3 h 9"/>
                <a:gd name="T14" fmla="*/ 5 w 10"/>
                <a:gd name="T15" fmla="*/ 3 h 9"/>
                <a:gd name="T16" fmla="*/ 5 w 10"/>
                <a:gd name="T17" fmla="*/ 3 h 9"/>
                <a:gd name="T18" fmla="*/ 5 w 10"/>
                <a:gd name="T19" fmla="*/ 3 h 9"/>
                <a:gd name="T20" fmla="*/ 5 w 10"/>
                <a:gd name="T21" fmla="*/ 3 h 9"/>
                <a:gd name="T22" fmla="*/ 6 w 10"/>
                <a:gd name="T23" fmla="*/ 3 h 9"/>
                <a:gd name="T24" fmla="*/ 6 w 10"/>
                <a:gd name="T25" fmla="*/ 3 h 9"/>
                <a:gd name="T26" fmla="*/ 7 w 10"/>
                <a:gd name="T27" fmla="*/ 4 h 9"/>
                <a:gd name="T28" fmla="*/ 7 w 10"/>
                <a:gd name="T29" fmla="*/ 5 h 9"/>
                <a:gd name="T30" fmla="*/ 7 w 10"/>
                <a:gd name="T31" fmla="*/ 5 h 9"/>
                <a:gd name="T32" fmla="*/ 7 w 10"/>
                <a:gd name="T33" fmla="*/ 6 h 9"/>
                <a:gd name="T34" fmla="*/ 7 w 10"/>
                <a:gd name="T35" fmla="*/ 6 h 9"/>
                <a:gd name="T36" fmla="*/ 7 w 10"/>
                <a:gd name="T37" fmla="*/ 6 h 9"/>
                <a:gd name="T38" fmla="*/ 7 w 10"/>
                <a:gd name="T39" fmla="*/ 6 h 9"/>
                <a:gd name="T40" fmla="*/ 7 w 10"/>
                <a:gd name="T41" fmla="*/ 6 h 9"/>
                <a:gd name="T42" fmla="*/ 7 w 10"/>
                <a:gd name="T43" fmla="*/ 6 h 9"/>
                <a:gd name="T44" fmla="*/ 7 w 10"/>
                <a:gd name="T45" fmla="*/ 6 h 9"/>
                <a:gd name="T46" fmla="*/ 5 w 10"/>
                <a:gd name="T47" fmla="*/ 4 h 9"/>
                <a:gd name="T48" fmla="*/ 3 w 10"/>
                <a:gd name="T4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9">
                  <a:moveTo>
                    <a:pt x="3" y="7"/>
                  </a:moveTo>
                  <a:cubicBezTo>
                    <a:pt x="5" y="8"/>
                    <a:pt x="7" y="9"/>
                    <a:pt x="9" y="8"/>
                  </a:cubicBezTo>
                  <a:cubicBezTo>
                    <a:pt x="10" y="7"/>
                    <a:pt x="10" y="5"/>
                    <a:pt x="9" y="3"/>
                  </a:cubicBezTo>
                  <a:cubicBezTo>
                    <a:pt x="8" y="2"/>
                    <a:pt x="7" y="1"/>
                    <a:pt x="5" y="1"/>
                  </a:cubicBezTo>
                  <a:cubicBezTo>
                    <a:pt x="3" y="0"/>
                    <a:pt x="1" y="3"/>
                    <a:pt x="0" y="4"/>
                  </a:cubicBezTo>
                  <a:cubicBezTo>
                    <a:pt x="0" y="6"/>
                    <a:pt x="2" y="7"/>
                    <a:pt x="3" y="6"/>
                  </a:cubicBezTo>
                  <a:cubicBezTo>
                    <a:pt x="3" y="5"/>
                    <a:pt x="3" y="4"/>
                    <a:pt x="4" y="3"/>
                  </a:cubicBezTo>
                  <a:cubicBezTo>
                    <a:pt x="4" y="3"/>
                    <a:pt x="4" y="3"/>
                    <a:pt x="5" y="3"/>
                  </a:cubicBezTo>
                  <a:cubicBezTo>
                    <a:pt x="4" y="3"/>
                    <a:pt x="5" y="3"/>
                    <a:pt x="5" y="3"/>
                  </a:cubicBezTo>
                  <a:cubicBezTo>
                    <a:pt x="4" y="3"/>
                    <a:pt x="5" y="3"/>
                    <a:pt x="5" y="3"/>
                  </a:cubicBezTo>
                  <a:cubicBezTo>
                    <a:pt x="5" y="3"/>
                    <a:pt x="6" y="3"/>
                    <a:pt x="5" y="3"/>
                  </a:cubicBezTo>
                  <a:cubicBezTo>
                    <a:pt x="5" y="3"/>
                    <a:pt x="6" y="3"/>
                    <a:pt x="6" y="3"/>
                  </a:cubicBezTo>
                  <a:cubicBezTo>
                    <a:pt x="6" y="3"/>
                    <a:pt x="6" y="3"/>
                    <a:pt x="6" y="3"/>
                  </a:cubicBezTo>
                  <a:cubicBezTo>
                    <a:pt x="6" y="4"/>
                    <a:pt x="6" y="4"/>
                    <a:pt x="7" y="4"/>
                  </a:cubicBezTo>
                  <a:cubicBezTo>
                    <a:pt x="7" y="5"/>
                    <a:pt x="7" y="5"/>
                    <a:pt x="7" y="5"/>
                  </a:cubicBezTo>
                  <a:cubicBezTo>
                    <a:pt x="7" y="5"/>
                    <a:pt x="7" y="5"/>
                    <a:pt x="7" y="5"/>
                  </a:cubicBezTo>
                  <a:cubicBezTo>
                    <a:pt x="7" y="5"/>
                    <a:pt x="7" y="5"/>
                    <a:pt x="7" y="6"/>
                  </a:cubicBezTo>
                  <a:cubicBezTo>
                    <a:pt x="7" y="5"/>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6" y="5"/>
                    <a:pt x="5" y="5"/>
                    <a:pt x="5" y="4"/>
                  </a:cubicBezTo>
                  <a:cubicBezTo>
                    <a:pt x="3" y="4"/>
                    <a:pt x="2" y="6"/>
                    <a:pt x="3"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7" name="Freeform 1283">
              <a:extLst>
                <a:ext uri="{FF2B5EF4-FFF2-40B4-BE49-F238E27FC236}">
                  <a16:creationId xmlns:a16="http://schemas.microsoft.com/office/drawing/2014/main" id="{75E5B3BB-6933-402F-82C6-99940A92E487}"/>
                </a:ext>
              </a:extLst>
            </p:cNvPr>
            <p:cNvSpPr/>
            <p:nvPr/>
          </p:nvSpPr>
          <p:spPr bwMode="auto">
            <a:xfrm>
              <a:off x="1560007" y="3914282"/>
              <a:ext cx="143163" cy="101403"/>
            </a:xfrm>
            <a:custGeom>
              <a:avLst/>
              <a:gdLst>
                <a:gd name="T0" fmla="*/ 6 w 12"/>
                <a:gd name="T1" fmla="*/ 6 h 8"/>
                <a:gd name="T2" fmla="*/ 9 w 12"/>
                <a:gd name="T3" fmla="*/ 8 h 8"/>
                <a:gd name="T4" fmla="*/ 11 w 12"/>
                <a:gd name="T5" fmla="*/ 6 h 8"/>
                <a:gd name="T6" fmla="*/ 10 w 12"/>
                <a:gd name="T7" fmla="*/ 2 h 8"/>
                <a:gd name="T8" fmla="*/ 1 w 12"/>
                <a:gd name="T9" fmla="*/ 5 h 8"/>
                <a:gd name="T10" fmla="*/ 3 w 12"/>
                <a:gd name="T11" fmla="*/ 6 h 8"/>
                <a:gd name="T12" fmla="*/ 7 w 12"/>
                <a:gd name="T13" fmla="*/ 4 h 8"/>
                <a:gd name="T14" fmla="*/ 9 w 12"/>
                <a:gd name="T15" fmla="*/ 5 h 8"/>
                <a:gd name="T16" fmla="*/ 9 w 12"/>
                <a:gd name="T17" fmla="*/ 5 h 8"/>
                <a:gd name="T18" fmla="*/ 8 w 12"/>
                <a:gd name="T19" fmla="*/ 6 h 8"/>
                <a:gd name="T20" fmla="*/ 9 w 12"/>
                <a:gd name="T21" fmla="*/ 5 h 8"/>
                <a:gd name="T22" fmla="*/ 8 w 12"/>
                <a:gd name="T23" fmla="*/ 5 h 8"/>
                <a:gd name="T24" fmla="*/ 6 w 12"/>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8">
                  <a:moveTo>
                    <a:pt x="6" y="6"/>
                  </a:moveTo>
                  <a:cubicBezTo>
                    <a:pt x="6" y="7"/>
                    <a:pt x="8" y="8"/>
                    <a:pt x="9" y="8"/>
                  </a:cubicBezTo>
                  <a:cubicBezTo>
                    <a:pt x="10" y="8"/>
                    <a:pt x="10" y="7"/>
                    <a:pt x="11" y="6"/>
                  </a:cubicBezTo>
                  <a:cubicBezTo>
                    <a:pt x="12" y="5"/>
                    <a:pt x="11" y="3"/>
                    <a:pt x="10" y="2"/>
                  </a:cubicBezTo>
                  <a:cubicBezTo>
                    <a:pt x="7" y="0"/>
                    <a:pt x="2" y="1"/>
                    <a:pt x="1" y="5"/>
                  </a:cubicBezTo>
                  <a:cubicBezTo>
                    <a:pt x="0" y="6"/>
                    <a:pt x="3" y="7"/>
                    <a:pt x="3" y="6"/>
                  </a:cubicBezTo>
                  <a:cubicBezTo>
                    <a:pt x="4" y="4"/>
                    <a:pt x="6" y="3"/>
                    <a:pt x="7" y="4"/>
                  </a:cubicBezTo>
                  <a:cubicBezTo>
                    <a:pt x="8" y="4"/>
                    <a:pt x="9" y="4"/>
                    <a:pt x="9" y="5"/>
                  </a:cubicBezTo>
                  <a:cubicBezTo>
                    <a:pt x="9" y="4"/>
                    <a:pt x="9" y="5"/>
                    <a:pt x="9" y="5"/>
                  </a:cubicBezTo>
                  <a:cubicBezTo>
                    <a:pt x="9" y="5"/>
                    <a:pt x="8" y="5"/>
                    <a:pt x="8" y="6"/>
                  </a:cubicBezTo>
                  <a:cubicBezTo>
                    <a:pt x="8" y="6"/>
                    <a:pt x="9" y="5"/>
                    <a:pt x="9" y="5"/>
                  </a:cubicBezTo>
                  <a:cubicBezTo>
                    <a:pt x="9" y="5"/>
                    <a:pt x="9" y="5"/>
                    <a:pt x="8" y="5"/>
                  </a:cubicBezTo>
                  <a:cubicBezTo>
                    <a:pt x="7" y="4"/>
                    <a:pt x="5" y="5"/>
                    <a:pt x="6"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8" name="Freeform 1284">
              <a:extLst>
                <a:ext uri="{FF2B5EF4-FFF2-40B4-BE49-F238E27FC236}">
                  <a16:creationId xmlns:a16="http://schemas.microsoft.com/office/drawing/2014/main" id="{6B386E2E-64BC-442B-B97C-610B0533C110}"/>
                </a:ext>
              </a:extLst>
            </p:cNvPr>
            <p:cNvSpPr/>
            <p:nvPr/>
          </p:nvSpPr>
          <p:spPr bwMode="auto">
            <a:xfrm>
              <a:off x="3006426" y="4997672"/>
              <a:ext cx="128351" cy="117412"/>
            </a:xfrm>
            <a:custGeom>
              <a:avLst/>
              <a:gdLst>
                <a:gd name="T0" fmla="*/ 2 w 11"/>
                <a:gd name="T1" fmla="*/ 5 h 9"/>
                <a:gd name="T2" fmla="*/ 8 w 11"/>
                <a:gd name="T3" fmla="*/ 9 h 9"/>
                <a:gd name="T4" fmla="*/ 11 w 11"/>
                <a:gd name="T5" fmla="*/ 4 h 9"/>
                <a:gd name="T6" fmla="*/ 6 w 11"/>
                <a:gd name="T7" fmla="*/ 0 h 9"/>
                <a:gd name="T8" fmla="*/ 1 w 11"/>
                <a:gd name="T9" fmla="*/ 5 h 9"/>
                <a:gd name="T10" fmla="*/ 3 w 11"/>
                <a:gd name="T11" fmla="*/ 6 h 9"/>
                <a:gd name="T12" fmla="*/ 8 w 11"/>
                <a:gd name="T13" fmla="*/ 4 h 9"/>
                <a:gd name="T14" fmla="*/ 7 w 11"/>
                <a:gd name="T15" fmla="*/ 6 h 9"/>
                <a:gd name="T16" fmla="*/ 5 w 11"/>
                <a:gd name="T17" fmla="*/ 4 h 9"/>
                <a:gd name="T18" fmla="*/ 2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2" y="5"/>
                  </a:moveTo>
                  <a:cubicBezTo>
                    <a:pt x="3" y="7"/>
                    <a:pt x="5" y="9"/>
                    <a:pt x="8" y="9"/>
                  </a:cubicBezTo>
                  <a:cubicBezTo>
                    <a:pt x="10" y="8"/>
                    <a:pt x="11" y="6"/>
                    <a:pt x="11" y="4"/>
                  </a:cubicBezTo>
                  <a:cubicBezTo>
                    <a:pt x="11" y="2"/>
                    <a:pt x="8" y="0"/>
                    <a:pt x="6" y="0"/>
                  </a:cubicBezTo>
                  <a:cubicBezTo>
                    <a:pt x="3" y="1"/>
                    <a:pt x="1" y="3"/>
                    <a:pt x="1" y="5"/>
                  </a:cubicBezTo>
                  <a:cubicBezTo>
                    <a:pt x="0" y="7"/>
                    <a:pt x="3" y="8"/>
                    <a:pt x="3" y="6"/>
                  </a:cubicBezTo>
                  <a:cubicBezTo>
                    <a:pt x="4" y="4"/>
                    <a:pt x="7" y="1"/>
                    <a:pt x="8" y="4"/>
                  </a:cubicBezTo>
                  <a:cubicBezTo>
                    <a:pt x="9" y="5"/>
                    <a:pt x="8" y="6"/>
                    <a:pt x="7" y="6"/>
                  </a:cubicBezTo>
                  <a:cubicBezTo>
                    <a:pt x="6" y="6"/>
                    <a:pt x="5" y="5"/>
                    <a:pt x="5" y="4"/>
                  </a:cubicBezTo>
                  <a:cubicBezTo>
                    <a:pt x="4" y="3"/>
                    <a:pt x="2" y="3"/>
                    <a:pt x="2"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grpSp>
      <p:sp>
        <p:nvSpPr>
          <p:cNvPr id="49" name="矩形 48">
            <a:extLst>
              <a:ext uri="{FF2B5EF4-FFF2-40B4-BE49-F238E27FC236}">
                <a16:creationId xmlns:a16="http://schemas.microsoft.com/office/drawing/2014/main" id="{D14799D1-3C08-4DD7-B8B2-468DEC0D561B}"/>
              </a:ext>
            </a:extLst>
          </p:cNvPr>
          <p:cNvSpPr/>
          <p:nvPr/>
        </p:nvSpPr>
        <p:spPr>
          <a:xfrm>
            <a:off x="5270687" y="3146053"/>
            <a:ext cx="1005403" cy="338554"/>
          </a:xfrm>
          <a:prstGeom prst="rect">
            <a:avLst/>
          </a:prstGeom>
        </p:spPr>
        <p:txBody>
          <a:bodyPr wrap="none">
            <a:spAutoFit/>
          </a:bodyPr>
          <a:lstStyle/>
          <a:p>
            <a:pPr lvl="0"/>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标题文本</a:t>
            </a:r>
          </a:p>
        </p:txBody>
      </p:sp>
      <p:sp>
        <p:nvSpPr>
          <p:cNvPr id="50" name="TextBox 53">
            <a:extLst>
              <a:ext uri="{FF2B5EF4-FFF2-40B4-BE49-F238E27FC236}">
                <a16:creationId xmlns:a16="http://schemas.microsoft.com/office/drawing/2014/main" id="{13CB7656-0539-4E95-8046-026D5619DDE6}"/>
              </a:ext>
            </a:extLst>
          </p:cNvPr>
          <p:cNvSpPr txBox="1">
            <a:spLocks noChangeArrowheads="1"/>
          </p:cNvSpPr>
          <p:nvPr/>
        </p:nvSpPr>
        <p:spPr bwMode="auto">
          <a:xfrm>
            <a:off x="5366319" y="3476820"/>
            <a:ext cx="3608217"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51" name="矩形 50">
            <a:extLst>
              <a:ext uri="{FF2B5EF4-FFF2-40B4-BE49-F238E27FC236}">
                <a16:creationId xmlns:a16="http://schemas.microsoft.com/office/drawing/2014/main" id="{7A0A1C63-4DEC-4B71-A4F3-9D76852AE1C8}"/>
              </a:ext>
            </a:extLst>
          </p:cNvPr>
          <p:cNvSpPr/>
          <p:nvPr/>
        </p:nvSpPr>
        <p:spPr>
          <a:xfrm>
            <a:off x="5270687" y="4242065"/>
            <a:ext cx="1005403" cy="338554"/>
          </a:xfrm>
          <a:prstGeom prst="rect">
            <a:avLst/>
          </a:prstGeom>
        </p:spPr>
        <p:txBody>
          <a:bodyPr wrap="none">
            <a:spAutoFit/>
          </a:bodyPr>
          <a:lstStyle/>
          <a:p>
            <a:pPr lvl="0"/>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标题文本</a:t>
            </a:r>
          </a:p>
        </p:txBody>
      </p:sp>
      <p:sp>
        <p:nvSpPr>
          <p:cNvPr id="52" name="TextBox 53">
            <a:extLst>
              <a:ext uri="{FF2B5EF4-FFF2-40B4-BE49-F238E27FC236}">
                <a16:creationId xmlns:a16="http://schemas.microsoft.com/office/drawing/2014/main" id="{16F0F33A-6B20-42E3-B77C-296776491521}"/>
              </a:ext>
            </a:extLst>
          </p:cNvPr>
          <p:cNvSpPr txBox="1">
            <a:spLocks noChangeArrowheads="1"/>
          </p:cNvSpPr>
          <p:nvPr/>
        </p:nvSpPr>
        <p:spPr bwMode="auto">
          <a:xfrm>
            <a:off x="5366319" y="4572832"/>
            <a:ext cx="3608217"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53" name="矩形 52">
            <a:extLst>
              <a:ext uri="{FF2B5EF4-FFF2-40B4-BE49-F238E27FC236}">
                <a16:creationId xmlns:a16="http://schemas.microsoft.com/office/drawing/2014/main" id="{077CA514-29BC-4861-AE2B-E01C9146A302}"/>
              </a:ext>
            </a:extLst>
          </p:cNvPr>
          <p:cNvSpPr/>
          <p:nvPr/>
        </p:nvSpPr>
        <p:spPr>
          <a:xfrm>
            <a:off x="5270687" y="5234689"/>
            <a:ext cx="1005403" cy="338554"/>
          </a:xfrm>
          <a:prstGeom prst="rect">
            <a:avLst/>
          </a:prstGeom>
        </p:spPr>
        <p:txBody>
          <a:bodyPr wrap="none">
            <a:spAutoFit/>
          </a:bodyPr>
          <a:lstStyle/>
          <a:p>
            <a:pPr lvl="0"/>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标题文本</a:t>
            </a:r>
          </a:p>
        </p:txBody>
      </p:sp>
      <p:sp>
        <p:nvSpPr>
          <p:cNvPr id="54" name="TextBox 53">
            <a:extLst>
              <a:ext uri="{FF2B5EF4-FFF2-40B4-BE49-F238E27FC236}">
                <a16:creationId xmlns:a16="http://schemas.microsoft.com/office/drawing/2014/main" id="{71DCD4EF-7E07-4F69-A919-E16D283F287B}"/>
              </a:ext>
            </a:extLst>
          </p:cNvPr>
          <p:cNvSpPr txBox="1">
            <a:spLocks noChangeArrowheads="1"/>
          </p:cNvSpPr>
          <p:nvPr/>
        </p:nvSpPr>
        <p:spPr bwMode="auto">
          <a:xfrm>
            <a:off x="5366319" y="5565456"/>
            <a:ext cx="3608217"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55" name="图片 54">
            <a:extLst>
              <a:ext uri="{FF2B5EF4-FFF2-40B4-BE49-F238E27FC236}">
                <a16:creationId xmlns:a16="http://schemas.microsoft.com/office/drawing/2014/main" id="{2553EFC8-21DC-4027-B0F9-C9252289CFC2}"/>
              </a:ext>
            </a:extLst>
          </p:cNvPr>
          <p:cNvPicPr>
            <a:picLocks noChangeAspect="1"/>
          </p:cNvPicPr>
          <p:nvPr/>
        </p:nvPicPr>
        <p:blipFill>
          <a:blip r:embed="rId3" cstate="print"/>
          <a:stretch>
            <a:fillRect/>
          </a:stretch>
        </p:blipFill>
        <p:spPr>
          <a:xfrm>
            <a:off x="8839361" y="1303529"/>
            <a:ext cx="2715494" cy="3143938"/>
          </a:xfrm>
          <a:prstGeom prst="rect">
            <a:avLst/>
          </a:prstGeom>
        </p:spPr>
      </p:pic>
      <p:pic>
        <p:nvPicPr>
          <p:cNvPr id="56" name="图片 55">
            <a:extLst>
              <a:ext uri="{FF2B5EF4-FFF2-40B4-BE49-F238E27FC236}">
                <a16:creationId xmlns:a16="http://schemas.microsoft.com/office/drawing/2014/main" id="{844022B6-5BA6-4CF4-B94C-A9346B156618}"/>
              </a:ext>
            </a:extLst>
          </p:cNvPr>
          <p:cNvPicPr>
            <a:picLocks noChangeAspect="1"/>
          </p:cNvPicPr>
          <p:nvPr/>
        </p:nvPicPr>
        <p:blipFill>
          <a:blip r:embed="rId4" cstate="print"/>
          <a:stretch>
            <a:fillRect/>
          </a:stretch>
        </p:blipFill>
        <p:spPr>
          <a:xfrm>
            <a:off x="9703828" y="-1"/>
            <a:ext cx="905165" cy="3445661"/>
          </a:xfrm>
          <a:prstGeom prst="rect">
            <a:avLst/>
          </a:prstGeom>
        </p:spPr>
      </p:pic>
      <p:pic>
        <p:nvPicPr>
          <p:cNvPr id="57" name="图片 56">
            <a:extLst>
              <a:ext uri="{FF2B5EF4-FFF2-40B4-BE49-F238E27FC236}">
                <a16:creationId xmlns:a16="http://schemas.microsoft.com/office/drawing/2014/main" id="{4197BB72-EDC5-4409-A89C-B9B6BA03FDE9}"/>
              </a:ext>
            </a:extLst>
          </p:cNvPr>
          <p:cNvPicPr>
            <a:picLocks noChangeAspect="1"/>
          </p:cNvPicPr>
          <p:nvPr/>
        </p:nvPicPr>
        <p:blipFill>
          <a:blip r:embed="rId5"/>
          <a:stretch>
            <a:fillRect/>
          </a:stretch>
        </p:blipFill>
        <p:spPr>
          <a:xfrm>
            <a:off x="4445272" y="1750763"/>
            <a:ext cx="1056732" cy="341405"/>
          </a:xfrm>
          <a:prstGeom prst="rect">
            <a:avLst/>
          </a:prstGeom>
        </p:spPr>
      </p:pic>
      <p:pic>
        <p:nvPicPr>
          <p:cNvPr id="58" name="图片 57">
            <a:extLst>
              <a:ext uri="{FF2B5EF4-FFF2-40B4-BE49-F238E27FC236}">
                <a16:creationId xmlns:a16="http://schemas.microsoft.com/office/drawing/2014/main" id="{5D1E0A1E-CD4D-4AFA-8A0B-29876CD9A809}"/>
              </a:ext>
            </a:extLst>
          </p:cNvPr>
          <p:cNvPicPr>
            <a:picLocks noChangeAspect="1"/>
          </p:cNvPicPr>
          <p:nvPr/>
        </p:nvPicPr>
        <p:blipFill>
          <a:blip r:embed="rId6"/>
          <a:stretch>
            <a:fillRect/>
          </a:stretch>
        </p:blipFill>
        <p:spPr>
          <a:xfrm>
            <a:off x="6872390" y="406607"/>
            <a:ext cx="121931" cy="170703"/>
          </a:xfrm>
          <a:prstGeom prst="rect">
            <a:avLst/>
          </a:prstGeom>
        </p:spPr>
      </p:pic>
      <p:pic>
        <p:nvPicPr>
          <p:cNvPr id="59" name="图片 58">
            <a:extLst>
              <a:ext uri="{FF2B5EF4-FFF2-40B4-BE49-F238E27FC236}">
                <a16:creationId xmlns:a16="http://schemas.microsoft.com/office/drawing/2014/main" id="{0A4DBED1-E619-4B91-BCE3-FAF933130B3B}"/>
              </a:ext>
            </a:extLst>
          </p:cNvPr>
          <p:cNvPicPr>
            <a:picLocks noChangeAspect="1"/>
          </p:cNvPicPr>
          <p:nvPr/>
        </p:nvPicPr>
        <p:blipFill>
          <a:blip r:embed="rId7"/>
          <a:stretch>
            <a:fillRect/>
          </a:stretch>
        </p:blipFill>
        <p:spPr>
          <a:xfrm>
            <a:off x="6362477" y="990562"/>
            <a:ext cx="146317" cy="138188"/>
          </a:xfrm>
          <a:prstGeom prst="rect">
            <a:avLst/>
          </a:prstGeom>
        </p:spPr>
      </p:pic>
      <p:pic>
        <p:nvPicPr>
          <p:cNvPr id="60" name="图片 59">
            <a:extLst>
              <a:ext uri="{FF2B5EF4-FFF2-40B4-BE49-F238E27FC236}">
                <a16:creationId xmlns:a16="http://schemas.microsoft.com/office/drawing/2014/main" id="{0F47F9C5-C0E3-4872-B22C-3C562FDDF6DD}"/>
              </a:ext>
            </a:extLst>
          </p:cNvPr>
          <p:cNvPicPr>
            <a:picLocks noChangeAspect="1"/>
          </p:cNvPicPr>
          <p:nvPr/>
        </p:nvPicPr>
        <p:blipFill>
          <a:blip r:embed="rId8"/>
          <a:stretch>
            <a:fillRect/>
          </a:stretch>
        </p:blipFill>
        <p:spPr>
          <a:xfrm rot="20166341">
            <a:off x="5724352" y="1470763"/>
            <a:ext cx="203217" cy="105673"/>
          </a:xfrm>
          <a:prstGeom prst="rect">
            <a:avLst/>
          </a:prstGeom>
        </p:spPr>
      </p:pic>
      <p:pic>
        <p:nvPicPr>
          <p:cNvPr id="61" name="图片 60">
            <a:extLst>
              <a:ext uri="{FF2B5EF4-FFF2-40B4-BE49-F238E27FC236}">
                <a16:creationId xmlns:a16="http://schemas.microsoft.com/office/drawing/2014/main" id="{397EEF6C-08B4-400C-8FA0-81703A3930EC}"/>
              </a:ext>
            </a:extLst>
          </p:cNvPr>
          <p:cNvPicPr>
            <a:picLocks noChangeAspect="1"/>
          </p:cNvPicPr>
          <p:nvPr/>
        </p:nvPicPr>
        <p:blipFill>
          <a:blip r:embed="rId9"/>
          <a:stretch>
            <a:fillRect/>
          </a:stretch>
        </p:blipFill>
        <p:spPr>
          <a:xfrm>
            <a:off x="7706696" y="235904"/>
            <a:ext cx="195089" cy="170703"/>
          </a:xfrm>
          <a:prstGeom prst="rect">
            <a:avLst/>
          </a:prstGeom>
        </p:spPr>
      </p:pic>
      <p:pic>
        <p:nvPicPr>
          <p:cNvPr id="62" name="图片 61">
            <a:extLst>
              <a:ext uri="{FF2B5EF4-FFF2-40B4-BE49-F238E27FC236}">
                <a16:creationId xmlns:a16="http://schemas.microsoft.com/office/drawing/2014/main" id="{6461113D-7B5F-47E3-BCAB-BBCECA522A1E}"/>
              </a:ext>
            </a:extLst>
          </p:cNvPr>
          <p:cNvPicPr>
            <a:picLocks noChangeAspect="1"/>
          </p:cNvPicPr>
          <p:nvPr/>
        </p:nvPicPr>
        <p:blipFill>
          <a:blip r:embed="rId10"/>
          <a:stretch>
            <a:fillRect/>
          </a:stretch>
        </p:blipFill>
        <p:spPr>
          <a:xfrm>
            <a:off x="5593793" y="957127"/>
            <a:ext cx="235732" cy="130059"/>
          </a:xfrm>
          <a:prstGeom prst="rect">
            <a:avLst/>
          </a:prstGeom>
        </p:spPr>
      </p:pic>
      <p:pic>
        <p:nvPicPr>
          <p:cNvPr id="63" name="图片 62">
            <a:extLst>
              <a:ext uri="{FF2B5EF4-FFF2-40B4-BE49-F238E27FC236}">
                <a16:creationId xmlns:a16="http://schemas.microsoft.com/office/drawing/2014/main" id="{B2E1FDE6-4984-4A93-B14A-5BBA0B129D4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64" name="文本框 63">
            <a:extLst>
              <a:ext uri="{FF2B5EF4-FFF2-40B4-BE49-F238E27FC236}">
                <a16:creationId xmlns:a16="http://schemas.microsoft.com/office/drawing/2014/main" id="{A9D61AFB-E3D4-48FA-86FA-4DAFAD9212A2}"/>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12"/>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教学反思</a:t>
            </a:r>
          </a:p>
        </p:txBody>
      </p:sp>
    </p:spTree>
    <p:extLst>
      <p:ext uri="{BB962C8B-B14F-4D97-AF65-F5344CB8AC3E}">
        <p14:creationId xmlns:p14="http://schemas.microsoft.com/office/powerpoint/2010/main" val="33718321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6" presetClass="entr" presetSubtype="32"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circle(out)">
                                          <p:cBhvr>
                                            <p:cTn id="12" dur="500"/>
                                            <p:tgtEl>
                                              <p:spTgt spid="55"/>
                                            </p:tgtEl>
                                          </p:cBhvr>
                                        </p:animEffect>
                                      </p:childTnLst>
                                    </p:cTn>
                                  </p:par>
                                  <p:par>
                                    <p:cTn id="13" presetID="26" presetClass="emph" presetSubtype="0" fill="hold" nodeType="withEffect">
                                      <p:stCondLst>
                                        <p:cond delay="500"/>
                                      </p:stCondLst>
                                      <p:childTnLst>
                                        <p:animEffect transition="out" filter="fade">
                                          <p:cBhvr>
                                            <p:cTn id="14" dur="500" tmFilter="0, 0; .2, .5; .8, .5; 1, 0"/>
                                            <p:tgtEl>
                                              <p:spTgt spid="55"/>
                                            </p:tgtEl>
                                          </p:cBhvr>
                                        </p:animEffect>
                                        <p:animScale>
                                          <p:cBhvr>
                                            <p:cTn id="15" dur="250" autoRev="1" fill="hold"/>
                                            <p:tgtEl>
                                              <p:spTgt spid="55"/>
                                            </p:tgtEl>
                                          </p:cBhvr>
                                          <p:by x="105000" y="105000"/>
                                        </p:animScale>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2" fill="hold" grpId="0" nodeType="withEffect">
                                      <p:stCondLst>
                                        <p:cond delay="0"/>
                                      </p:stCondLst>
                                      <p:iterate type="lt">
                                        <p:tmPct val="10000"/>
                                      </p:iterate>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1+#ppt_w/2"/>
                                              </p:val>
                                            </p:tav>
                                            <p:tav tm="100000">
                                              <p:val>
                                                <p:strVal val="#ppt_x"/>
                                              </p:val>
                                            </p:tav>
                                          </p:tavLst>
                                        </p:anim>
                                        <p:anim calcmode="lin" valueType="num">
                                          <p:cBhvr additive="base">
                                            <p:cTn id="36" dur="500" fill="hold"/>
                                            <p:tgtEl>
                                              <p:spTgt spid="49"/>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 presetClass="entr" presetSubtype="2" fill="hold" grpId="0" nodeType="withEffect">
                                      <p:stCondLst>
                                        <p:cond delay="0"/>
                                      </p:stCondLst>
                                      <p:iterate type="lt">
                                        <p:tmPct val="10000"/>
                                      </p:iterate>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1+#ppt_w/2"/>
                                              </p:val>
                                            </p:tav>
                                            <p:tav tm="100000">
                                              <p:val>
                                                <p:strVal val="#ppt_x"/>
                                              </p:val>
                                            </p:tav>
                                          </p:tavLst>
                                        </p:anim>
                                        <p:anim calcmode="lin" valueType="num">
                                          <p:cBhvr additive="base">
                                            <p:cTn id="44" dur="500" fill="hold"/>
                                            <p:tgtEl>
                                              <p:spTgt spid="51"/>
                                            </p:tgtEl>
                                            <p:attrNameLst>
                                              <p:attrName>ppt_y</p:attrName>
                                            </p:attrNameLst>
                                          </p:cBhvr>
                                          <p:tavLst>
                                            <p:tav tm="0">
                                              <p:val>
                                                <p:strVal val="#ppt_y"/>
                                              </p:val>
                                            </p:tav>
                                            <p:tav tm="100000">
                                              <p:val>
                                                <p:strVal val="#ppt_y"/>
                                              </p:val>
                                            </p:tav>
                                          </p:tavLst>
                                        </p:anim>
                                      </p:childTnLst>
                                    </p:cTn>
                                  </p:par>
                                </p:childTnLst>
                              </p:cTn>
                            </p:par>
                            <p:par>
                              <p:cTn id="45" fill="hold">
                                <p:stCondLst>
                                  <p:cond delay="3300"/>
                                </p:stCondLst>
                                <p:childTnLst>
                                  <p:par>
                                    <p:cTn id="46" presetID="2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par>
                                    <p:cTn id="49" presetID="2" presetClass="entr" presetSubtype="2" fill="hold" grpId="0" nodeType="withEffect">
                                      <p:stCondLst>
                                        <p:cond delay="0"/>
                                      </p:stCondLst>
                                      <p:iterate type="lt">
                                        <p:tmPct val="10000"/>
                                      </p:iterate>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1+#ppt_w/2"/>
                                              </p:val>
                                            </p:tav>
                                            <p:tav tm="100000">
                                              <p:val>
                                                <p:strVal val="#ppt_x"/>
                                              </p:val>
                                            </p:tav>
                                          </p:tavLst>
                                        </p:anim>
                                        <p:anim calcmode="lin" valueType="num">
                                          <p:cBhvr additive="base">
                                            <p:cTn id="52" dur="500" fill="hold"/>
                                            <p:tgtEl>
                                              <p:spTgt spid="53"/>
                                            </p:tgtEl>
                                            <p:attrNameLst>
                                              <p:attrName>ppt_y</p:attrName>
                                            </p:attrNameLst>
                                          </p:cBhvr>
                                          <p:tavLst>
                                            <p:tav tm="0">
                                              <p:val>
                                                <p:strVal val="#ppt_y"/>
                                              </p:val>
                                            </p:tav>
                                            <p:tav tm="100000">
                                              <p:val>
                                                <p:strVal val="#ppt_y"/>
                                              </p:val>
                                            </p:tav>
                                          </p:tavLst>
                                        </p:anim>
                                      </p:childTnLst>
                                    </p:cTn>
                                  </p:par>
                                </p:childTnLst>
                              </p:cTn>
                            </p:par>
                            <p:par>
                              <p:cTn id="53" fill="hold">
                                <p:stCondLst>
                                  <p:cond delay="3950"/>
                                </p:stCondLst>
                                <p:childTnLst>
                                  <p:par>
                                    <p:cTn id="54" presetID="22" presetClass="entr" presetSubtype="8"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par>
                              <p:cTn id="57" fill="hold">
                                <p:stCondLst>
                                  <p:cond delay="4450"/>
                                </p:stCondLst>
                                <p:childTnLst>
                                  <p:par>
                                    <p:cTn id="58" presetID="2" presetClass="entr" presetSubtype="2" fill="hold" nodeType="afterEffect" p14:presetBounceEnd="83000">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14:bounceEnd="83000">
                                          <p:cBhvr additive="base">
                                            <p:cTn id="60" dur="1250" fill="hold"/>
                                            <p:tgtEl>
                                              <p:spTgt spid="57"/>
                                            </p:tgtEl>
                                            <p:attrNameLst>
                                              <p:attrName>ppt_x</p:attrName>
                                            </p:attrNameLst>
                                          </p:cBhvr>
                                          <p:tavLst>
                                            <p:tav tm="0">
                                              <p:val>
                                                <p:strVal val="1+#ppt_w/2"/>
                                              </p:val>
                                            </p:tav>
                                            <p:tav tm="100000">
                                              <p:val>
                                                <p:strVal val="#ppt_x"/>
                                              </p:val>
                                            </p:tav>
                                          </p:tavLst>
                                        </p:anim>
                                        <p:anim calcmode="lin" valueType="num" p14:bounceEnd="83000">
                                          <p:cBhvr additive="base">
                                            <p:cTn id="61" dur="1250" fill="hold"/>
                                            <p:tgtEl>
                                              <p:spTgt spid="57"/>
                                            </p:tgtEl>
                                            <p:attrNameLst>
                                              <p:attrName>ppt_y</p:attrName>
                                            </p:attrNameLst>
                                          </p:cBhvr>
                                          <p:tavLst>
                                            <p:tav tm="0">
                                              <p:val>
                                                <p:strVal val="#ppt_y"/>
                                              </p:val>
                                            </p:tav>
                                            <p:tav tm="100000">
                                              <p:val>
                                                <p:strVal val="#ppt_y"/>
                                              </p:val>
                                            </p:tav>
                                          </p:tavLst>
                                        </p:anim>
                                      </p:childTnLst>
                                    </p:cTn>
                                  </p:par>
                                  <p:par>
                                    <p:cTn id="62" presetID="2" presetClass="entr" presetSubtype="3"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additive="base">
                                            <p:cTn id="64" dur="500" fill="hold"/>
                                            <p:tgtEl>
                                              <p:spTgt spid="58"/>
                                            </p:tgtEl>
                                            <p:attrNameLst>
                                              <p:attrName>ppt_x</p:attrName>
                                            </p:attrNameLst>
                                          </p:cBhvr>
                                          <p:tavLst>
                                            <p:tav tm="0">
                                              <p:val>
                                                <p:strVal val="1+#ppt_w/2"/>
                                              </p:val>
                                            </p:tav>
                                            <p:tav tm="100000">
                                              <p:val>
                                                <p:strVal val="#ppt_x"/>
                                              </p:val>
                                            </p:tav>
                                          </p:tavLst>
                                        </p:anim>
                                        <p:anim calcmode="lin" valueType="num">
                                          <p:cBhvr additive="base">
                                            <p:cTn id="65" dur="500" fill="hold"/>
                                            <p:tgtEl>
                                              <p:spTgt spid="58"/>
                                            </p:tgtEl>
                                            <p:attrNameLst>
                                              <p:attrName>ppt_y</p:attrName>
                                            </p:attrNameLst>
                                          </p:cBhvr>
                                          <p:tavLst>
                                            <p:tav tm="0">
                                              <p:val>
                                                <p:strVal val="0-#ppt_h/2"/>
                                              </p:val>
                                            </p:tav>
                                            <p:tav tm="100000">
                                              <p:val>
                                                <p:strVal val="#ppt_y"/>
                                              </p:val>
                                            </p:tav>
                                          </p:tavLst>
                                        </p:anim>
                                      </p:childTnLst>
                                    </p:cTn>
                                  </p:par>
                                  <p:par>
                                    <p:cTn id="66" presetID="2" presetClass="entr" presetSubtype="3"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1+#ppt_w/2"/>
                                              </p:val>
                                            </p:tav>
                                            <p:tav tm="100000">
                                              <p:val>
                                                <p:strVal val="#ppt_x"/>
                                              </p:val>
                                            </p:tav>
                                          </p:tavLst>
                                        </p:anim>
                                        <p:anim calcmode="lin" valueType="num">
                                          <p:cBhvr additive="base">
                                            <p:cTn id="69" dur="500" fill="hold"/>
                                            <p:tgtEl>
                                              <p:spTgt spid="59"/>
                                            </p:tgtEl>
                                            <p:attrNameLst>
                                              <p:attrName>ppt_y</p:attrName>
                                            </p:attrNameLst>
                                          </p:cBhvr>
                                          <p:tavLst>
                                            <p:tav tm="0">
                                              <p:val>
                                                <p:strVal val="0-#ppt_h/2"/>
                                              </p:val>
                                            </p:tav>
                                            <p:tav tm="100000">
                                              <p:val>
                                                <p:strVal val="#ppt_y"/>
                                              </p:val>
                                            </p:tav>
                                          </p:tavLst>
                                        </p:anim>
                                      </p:childTnLst>
                                    </p:cTn>
                                  </p:par>
                                  <p:par>
                                    <p:cTn id="70" presetID="2" presetClass="entr" presetSubtype="3"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500" fill="hold"/>
                                            <p:tgtEl>
                                              <p:spTgt spid="60"/>
                                            </p:tgtEl>
                                            <p:attrNameLst>
                                              <p:attrName>ppt_x</p:attrName>
                                            </p:attrNameLst>
                                          </p:cBhvr>
                                          <p:tavLst>
                                            <p:tav tm="0">
                                              <p:val>
                                                <p:strVal val="1+#ppt_w/2"/>
                                              </p:val>
                                            </p:tav>
                                            <p:tav tm="100000">
                                              <p:val>
                                                <p:strVal val="#ppt_x"/>
                                              </p:val>
                                            </p:tav>
                                          </p:tavLst>
                                        </p:anim>
                                        <p:anim calcmode="lin" valueType="num">
                                          <p:cBhvr additive="base">
                                            <p:cTn id="73" dur="500" fill="hold"/>
                                            <p:tgtEl>
                                              <p:spTgt spid="60"/>
                                            </p:tgtEl>
                                            <p:attrNameLst>
                                              <p:attrName>ppt_y</p:attrName>
                                            </p:attrNameLst>
                                          </p:cBhvr>
                                          <p:tavLst>
                                            <p:tav tm="0">
                                              <p:val>
                                                <p:strVal val="0-#ppt_h/2"/>
                                              </p:val>
                                            </p:tav>
                                            <p:tav tm="100000">
                                              <p:val>
                                                <p:strVal val="#ppt_y"/>
                                              </p:val>
                                            </p:tav>
                                          </p:tavLst>
                                        </p:anim>
                                      </p:childTnLst>
                                    </p:cTn>
                                  </p:par>
                                  <p:par>
                                    <p:cTn id="74" presetID="2" presetClass="entr" presetSubtype="3"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 calcmode="lin" valueType="num">
                                          <p:cBhvr additive="base">
                                            <p:cTn id="76" dur="500" fill="hold"/>
                                            <p:tgtEl>
                                              <p:spTgt spid="61"/>
                                            </p:tgtEl>
                                            <p:attrNameLst>
                                              <p:attrName>ppt_x</p:attrName>
                                            </p:attrNameLst>
                                          </p:cBhvr>
                                          <p:tavLst>
                                            <p:tav tm="0">
                                              <p:val>
                                                <p:strVal val="1+#ppt_w/2"/>
                                              </p:val>
                                            </p:tav>
                                            <p:tav tm="100000">
                                              <p:val>
                                                <p:strVal val="#ppt_x"/>
                                              </p:val>
                                            </p:tav>
                                          </p:tavLst>
                                        </p:anim>
                                        <p:anim calcmode="lin" valueType="num">
                                          <p:cBhvr additive="base">
                                            <p:cTn id="77" dur="500" fill="hold"/>
                                            <p:tgtEl>
                                              <p:spTgt spid="61"/>
                                            </p:tgtEl>
                                            <p:attrNameLst>
                                              <p:attrName>ppt_y</p:attrName>
                                            </p:attrNameLst>
                                          </p:cBhvr>
                                          <p:tavLst>
                                            <p:tav tm="0">
                                              <p:val>
                                                <p:strVal val="0-#ppt_h/2"/>
                                              </p:val>
                                            </p:tav>
                                            <p:tav tm="100000">
                                              <p:val>
                                                <p:strVal val="#ppt_y"/>
                                              </p:val>
                                            </p:tav>
                                          </p:tavLst>
                                        </p:anim>
                                      </p:childTnLst>
                                    </p:cTn>
                                  </p:par>
                                  <p:par>
                                    <p:cTn id="78" presetID="2" presetClass="entr" presetSubtype="3"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anim calcmode="lin" valueType="num">
                                          <p:cBhvr additive="base">
                                            <p:cTn id="80" dur="500" fill="hold"/>
                                            <p:tgtEl>
                                              <p:spTgt spid="62"/>
                                            </p:tgtEl>
                                            <p:attrNameLst>
                                              <p:attrName>ppt_x</p:attrName>
                                            </p:attrNameLst>
                                          </p:cBhvr>
                                          <p:tavLst>
                                            <p:tav tm="0">
                                              <p:val>
                                                <p:strVal val="1+#ppt_w/2"/>
                                              </p:val>
                                            </p:tav>
                                            <p:tav tm="100000">
                                              <p:val>
                                                <p:strVal val="#ppt_x"/>
                                              </p:val>
                                            </p:tav>
                                          </p:tavLst>
                                        </p:anim>
                                        <p:anim calcmode="lin" valueType="num">
                                          <p:cBhvr additive="base">
                                            <p:cTn id="81"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9" grpId="0"/>
          <p:bldP spid="50" grpId="0"/>
          <p:bldP spid="51" grpId="0"/>
          <p:bldP spid="52" grpId="0"/>
          <p:bldP spid="53"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 presetClass="entr" presetSubtype="1"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0-#ppt_h/2"/>
                                              </p:val>
                                            </p:tav>
                                            <p:tav tm="100000">
                                              <p:val>
                                                <p:strVal val="#ppt_y"/>
                                              </p:val>
                                            </p:tav>
                                          </p:tavLst>
                                        </p:anim>
                                      </p:childTnLst>
                                    </p:cTn>
                                  </p:par>
                                </p:childTnLst>
                              </p:cTn>
                            </p:par>
                            <p:par>
                              <p:cTn id="19" fill="hold">
                                <p:stCondLst>
                                  <p:cond delay="2250"/>
                                </p:stCondLst>
                                <p:childTnLst>
                                  <p:par>
                                    <p:cTn id="20" presetID="6" presetClass="entr" presetSubtype="32"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circle(out)">
                                          <p:cBhvr>
                                            <p:cTn id="22" dur="500"/>
                                            <p:tgtEl>
                                              <p:spTgt spid="55"/>
                                            </p:tgtEl>
                                          </p:cBhvr>
                                        </p:animEffect>
                                      </p:childTnLst>
                                    </p:cTn>
                                  </p:par>
                                  <p:par>
                                    <p:cTn id="23" presetID="26" presetClass="emph" presetSubtype="0" fill="hold" nodeType="withEffect">
                                      <p:stCondLst>
                                        <p:cond delay="500"/>
                                      </p:stCondLst>
                                      <p:childTnLst>
                                        <p:animEffect transition="out" filter="fade">
                                          <p:cBhvr>
                                            <p:cTn id="24" dur="500" tmFilter="0, 0; .2, .5; .8, .5; 1, 0"/>
                                            <p:tgtEl>
                                              <p:spTgt spid="55"/>
                                            </p:tgtEl>
                                          </p:cBhvr>
                                        </p:animEffect>
                                        <p:animScale>
                                          <p:cBhvr>
                                            <p:cTn id="25" dur="250" autoRev="1" fill="hold"/>
                                            <p:tgtEl>
                                              <p:spTgt spid="55"/>
                                            </p:tgtEl>
                                          </p:cBhvr>
                                          <p:by x="105000" y="105000"/>
                                        </p:animScale>
                                      </p:childTnLst>
                                    </p:cTn>
                                  </p:par>
                                </p:childTnLst>
                              </p:cTn>
                            </p:par>
                            <p:par>
                              <p:cTn id="26" fill="hold">
                                <p:stCondLst>
                                  <p:cond delay="3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par>
                              <p:cTn id="30" fill="hold">
                                <p:stCondLst>
                                  <p:cond delay="3750"/>
                                </p:stCondLst>
                                <p:childTnLst>
                                  <p:par>
                                    <p:cTn id="31" presetID="2" presetClass="entr" presetSubtype="4"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2" fill="hold" grpId="0" nodeType="withEffect">
                                      <p:stCondLst>
                                        <p:cond delay="0"/>
                                      </p:stCondLst>
                                      <p:iterate type="lt">
                                        <p:tmPct val="10000"/>
                                      </p:iterate>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1+#ppt_w/2"/>
                                              </p:val>
                                            </p:tav>
                                            <p:tav tm="100000">
                                              <p:val>
                                                <p:strVal val="#ppt_x"/>
                                              </p:val>
                                            </p:tav>
                                          </p:tavLst>
                                        </p:anim>
                                        <p:anim calcmode="lin" valueType="num">
                                          <p:cBhvr additive="base">
                                            <p:cTn id="46" dur="500" fill="hold"/>
                                            <p:tgtEl>
                                              <p:spTgt spid="49"/>
                                            </p:tgtEl>
                                            <p:attrNameLst>
                                              <p:attrName>ppt_y</p:attrName>
                                            </p:attrNameLst>
                                          </p:cBhvr>
                                          <p:tavLst>
                                            <p:tav tm="0">
                                              <p:val>
                                                <p:strVal val="#ppt_y"/>
                                              </p:val>
                                            </p:tav>
                                            <p:tav tm="100000">
                                              <p:val>
                                                <p:strVal val="#ppt_y"/>
                                              </p:val>
                                            </p:tav>
                                          </p:tavLst>
                                        </p:anim>
                                      </p:childTnLst>
                                    </p:cTn>
                                  </p:par>
                                </p:childTnLst>
                              </p:cTn>
                            </p:par>
                            <p:par>
                              <p:cTn id="47" fill="hold">
                                <p:stCondLst>
                                  <p:cond delay="4400"/>
                                </p:stCondLst>
                                <p:childTnLst>
                                  <p:par>
                                    <p:cTn id="48" presetID="22" presetClass="entr" presetSubtype="8"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 presetClass="entr" presetSubtype="2" fill="hold" grpId="0" nodeType="withEffect">
                                      <p:stCondLst>
                                        <p:cond delay="0"/>
                                      </p:stCondLst>
                                      <p:iterate type="lt">
                                        <p:tmPct val="10000"/>
                                      </p:iterate>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1+#ppt_w/2"/>
                                              </p:val>
                                            </p:tav>
                                            <p:tav tm="100000">
                                              <p:val>
                                                <p:strVal val="#ppt_x"/>
                                              </p:val>
                                            </p:tav>
                                          </p:tavLst>
                                        </p:anim>
                                        <p:anim calcmode="lin" valueType="num">
                                          <p:cBhvr additive="base">
                                            <p:cTn id="54" dur="500" fill="hold"/>
                                            <p:tgtEl>
                                              <p:spTgt spid="51"/>
                                            </p:tgtEl>
                                            <p:attrNameLst>
                                              <p:attrName>ppt_y</p:attrName>
                                            </p:attrNameLst>
                                          </p:cBhvr>
                                          <p:tavLst>
                                            <p:tav tm="0">
                                              <p:val>
                                                <p:strVal val="#ppt_y"/>
                                              </p:val>
                                            </p:tav>
                                            <p:tav tm="100000">
                                              <p:val>
                                                <p:strVal val="#ppt_y"/>
                                              </p:val>
                                            </p:tav>
                                          </p:tavLst>
                                        </p:anim>
                                      </p:childTnLst>
                                    </p:cTn>
                                  </p:par>
                                </p:childTnLst>
                              </p:cTn>
                            </p:par>
                            <p:par>
                              <p:cTn id="55" fill="hold">
                                <p:stCondLst>
                                  <p:cond delay="5050"/>
                                </p:stCondLst>
                                <p:childTnLst>
                                  <p:par>
                                    <p:cTn id="56" presetID="22" presetClass="entr" presetSubtype="8"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2" presetClass="entr" presetSubtype="2" fill="hold" grpId="0" nodeType="withEffect">
                                      <p:stCondLst>
                                        <p:cond delay="0"/>
                                      </p:stCondLst>
                                      <p:iterate type="lt">
                                        <p:tmPct val="10000"/>
                                      </p:iterate>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500" fill="hold"/>
                                            <p:tgtEl>
                                              <p:spTgt spid="53"/>
                                            </p:tgtEl>
                                            <p:attrNameLst>
                                              <p:attrName>ppt_x</p:attrName>
                                            </p:attrNameLst>
                                          </p:cBhvr>
                                          <p:tavLst>
                                            <p:tav tm="0">
                                              <p:val>
                                                <p:strVal val="1+#ppt_w/2"/>
                                              </p:val>
                                            </p:tav>
                                            <p:tav tm="100000">
                                              <p:val>
                                                <p:strVal val="#ppt_x"/>
                                              </p:val>
                                            </p:tav>
                                          </p:tavLst>
                                        </p:anim>
                                        <p:anim calcmode="lin" valueType="num">
                                          <p:cBhvr additive="base">
                                            <p:cTn id="62" dur="500" fill="hold"/>
                                            <p:tgtEl>
                                              <p:spTgt spid="53"/>
                                            </p:tgtEl>
                                            <p:attrNameLst>
                                              <p:attrName>ppt_y</p:attrName>
                                            </p:attrNameLst>
                                          </p:cBhvr>
                                          <p:tavLst>
                                            <p:tav tm="0">
                                              <p:val>
                                                <p:strVal val="#ppt_y"/>
                                              </p:val>
                                            </p:tav>
                                            <p:tav tm="100000">
                                              <p:val>
                                                <p:strVal val="#ppt_y"/>
                                              </p:val>
                                            </p:tav>
                                          </p:tavLst>
                                        </p:anim>
                                      </p:childTnLst>
                                    </p:cTn>
                                  </p:par>
                                </p:childTnLst>
                              </p:cTn>
                            </p:par>
                            <p:par>
                              <p:cTn id="63" fill="hold">
                                <p:stCondLst>
                                  <p:cond delay="5700"/>
                                </p:stCondLst>
                                <p:childTnLst>
                                  <p:par>
                                    <p:cTn id="64" presetID="22" presetClass="entr" presetSubtype="8"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left)">
                                          <p:cBhvr>
                                            <p:cTn id="66" dur="500"/>
                                            <p:tgtEl>
                                              <p:spTgt spid="54"/>
                                            </p:tgtEl>
                                          </p:cBhvr>
                                        </p:animEffect>
                                      </p:childTnLst>
                                    </p:cTn>
                                  </p:par>
                                </p:childTnLst>
                              </p:cTn>
                            </p:par>
                            <p:par>
                              <p:cTn id="67" fill="hold">
                                <p:stCondLst>
                                  <p:cond delay="6200"/>
                                </p:stCondLst>
                                <p:childTnLst>
                                  <p:par>
                                    <p:cTn id="68" presetID="2" presetClass="entr" presetSubtype="2"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1250" fill="hold"/>
                                            <p:tgtEl>
                                              <p:spTgt spid="57"/>
                                            </p:tgtEl>
                                            <p:attrNameLst>
                                              <p:attrName>ppt_x</p:attrName>
                                            </p:attrNameLst>
                                          </p:cBhvr>
                                          <p:tavLst>
                                            <p:tav tm="0">
                                              <p:val>
                                                <p:strVal val="1+#ppt_w/2"/>
                                              </p:val>
                                            </p:tav>
                                            <p:tav tm="100000">
                                              <p:val>
                                                <p:strVal val="#ppt_x"/>
                                              </p:val>
                                            </p:tav>
                                          </p:tavLst>
                                        </p:anim>
                                        <p:anim calcmode="lin" valueType="num">
                                          <p:cBhvr additive="base">
                                            <p:cTn id="71" dur="1250" fill="hold"/>
                                            <p:tgtEl>
                                              <p:spTgt spid="57"/>
                                            </p:tgtEl>
                                            <p:attrNameLst>
                                              <p:attrName>ppt_y</p:attrName>
                                            </p:attrNameLst>
                                          </p:cBhvr>
                                          <p:tavLst>
                                            <p:tav tm="0">
                                              <p:val>
                                                <p:strVal val="#ppt_y"/>
                                              </p:val>
                                            </p:tav>
                                            <p:tav tm="100000">
                                              <p:val>
                                                <p:strVal val="#ppt_y"/>
                                              </p:val>
                                            </p:tav>
                                          </p:tavLst>
                                        </p:anim>
                                      </p:childTnLst>
                                    </p:cTn>
                                  </p:par>
                                  <p:par>
                                    <p:cTn id="72" presetID="2" presetClass="entr" presetSubtype="3"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fill="hold"/>
                                            <p:tgtEl>
                                              <p:spTgt spid="58"/>
                                            </p:tgtEl>
                                            <p:attrNameLst>
                                              <p:attrName>ppt_x</p:attrName>
                                            </p:attrNameLst>
                                          </p:cBhvr>
                                          <p:tavLst>
                                            <p:tav tm="0">
                                              <p:val>
                                                <p:strVal val="1+#ppt_w/2"/>
                                              </p:val>
                                            </p:tav>
                                            <p:tav tm="100000">
                                              <p:val>
                                                <p:strVal val="#ppt_x"/>
                                              </p:val>
                                            </p:tav>
                                          </p:tavLst>
                                        </p:anim>
                                        <p:anim calcmode="lin" valueType="num">
                                          <p:cBhvr additive="base">
                                            <p:cTn id="75" dur="500" fill="hold"/>
                                            <p:tgtEl>
                                              <p:spTgt spid="58"/>
                                            </p:tgtEl>
                                            <p:attrNameLst>
                                              <p:attrName>ppt_y</p:attrName>
                                            </p:attrNameLst>
                                          </p:cBhvr>
                                          <p:tavLst>
                                            <p:tav tm="0">
                                              <p:val>
                                                <p:strVal val="0-#ppt_h/2"/>
                                              </p:val>
                                            </p:tav>
                                            <p:tav tm="100000">
                                              <p:val>
                                                <p:strVal val="#ppt_y"/>
                                              </p:val>
                                            </p:tav>
                                          </p:tavLst>
                                        </p:anim>
                                      </p:childTnLst>
                                    </p:cTn>
                                  </p:par>
                                  <p:par>
                                    <p:cTn id="76" presetID="2" presetClass="entr" presetSubtype="3" fill="hold" nodeType="withEffect">
                                      <p:stCondLst>
                                        <p:cond delay="0"/>
                                      </p:stCondLst>
                                      <p:childTnLst>
                                        <p:set>
                                          <p:cBhvr>
                                            <p:cTn id="77" dur="1" fill="hold">
                                              <p:stCondLst>
                                                <p:cond delay="0"/>
                                              </p:stCondLst>
                                            </p:cTn>
                                            <p:tgtEl>
                                              <p:spTgt spid="59"/>
                                            </p:tgtEl>
                                            <p:attrNameLst>
                                              <p:attrName>style.visibility</p:attrName>
                                            </p:attrNameLst>
                                          </p:cBhvr>
                                          <p:to>
                                            <p:strVal val="visible"/>
                                          </p:to>
                                        </p:set>
                                        <p:anim calcmode="lin" valueType="num">
                                          <p:cBhvr additive="base">
                                            <p:cTn id="78" dur="500" fill="hold"/>
                                            <p:tgtEl>
                                              <p:spTgt spid="59"/>
                                            </p:tgtEl>
                                            <p:attrNameLst>
                                              <p:attrName>ppt_x</p:attrName>
                                            </p:attrNameLst>
                                          </p:cBhvr>
                                          <p:tavLst>
                                            <p:tav tm="0">
                                              <p:val>
                                                <p:strVal val="1+#ppt_w/2"/>
                                              </p:val>
                                            </p:tav>
                                            <p:tav tm="100000">
                                              <p:val>
                                                <p:strVal val="#ppt_x"/>
                                              </p:val>
                                            </p:tav>
                                          </p:tavLst>
                                        </p:anim>
                                        <p:anim calcmode="lin" valueType="num">
                                          <p:cBhvr additive="base">
                                            <p:cTn id="79" dur="500" fill="hold"/>
                                            <p:tgtEl>
                                              <p:spTgt spid="59"/>
                                            </p:tgtEl>
                                            <p:attrNameLst>
                                              <p:attrName>ppt_y</p:attrName>
                                            </p:attrNameLst>
                                          </p:cBhvr>
                                          <p:tavLst>
                                            <p:tav tm="0">
                                              <p:val>
                                                <p:strVal val="0-#ppt_h/2"/>
                                              </p:val>
                                            </p:tav>
                                            <p:tav tm="100000">
                                              <p:val>
                                                <p:strVal val="#ppt_y"/>
                                              </p:val>
                                            </p:tav>
                                          </p:tavLst>
                                        </p:anim>
                                      </p:childTnLst>
                                    </p:cTn>
                                  </p:par>
                                  <p:par>
                                    <p:cTn id="80" presetID="2" presetClass="entr" presetSubtype="3"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1+#ppt_w/2"/>
                                              </p:val>
                                            </p:tav>
                                            <p:tav tm="100000">
                                              <p:val>
                                                <p:strVal val="#ppt_x"/>
                                              </p:val>
                                            </p:tav>
                                          </p:tavLst>
                                        </p:anim>
                                        <p:anim calcmode="lin" valueType="num">
                                          <p:cBhvr additive="base">
                                            <p:cTn id="83" dur="500" fill="hold"/>
                                            <p:tgtEl>
                                              <p:spTgt spid="60"/>
                                            </p:tgtEl>
                                            <p:attrNameLst>
                                              <p:attrName>ppt_y</p:attrName>
                                            </p:attrNameLst>
                                          </p:cBhvr>
                                          <p:tavLst>
                                            <p:tav tm="0">
                                              <p:val>
                                                <p:strVal val="0-#ppt_h/2"/>
                                              </p:val>
                                            </p:tav>
                                            <p:tav tm="100000">
                                              <p:val>
                                                <p:strVal val="#ppt_y"/>
                                              </p:val>
                                            </p:tav>
                                          </p:tavLst>
                                        </p:anim>
                                      </p:childTnLst>
                                    </p:cTn>
                                  </p:par>
                                  <p:par>
                                    <p:cTn id="84" presetID="2" presetClass="entr" presetSubtype="3"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additive="base">
                                            <p:cTn id="86" dur="500" fill="hold"/>
                                            <p:tgtEl>
                                              <p:spTgt spid="61"/>
                                            </p:tgtEl>
                                            <p:attrNameLst>
                                              <p:attrName>ppt_x</p:attrName>
                                            </p:attrNameLst>
                                          </p:cBhvr>
                                          <p:tavLst>
                                            <p:tav tm="0">
                                              <p:val>
                                                <p:strVal val="1+#ppt_w/2"/>
                                              </p:val>
                                            </p:tav>
                                            <p:tav tm="100000">
                                              <p:val>
                                                <p:strVal val="#ppt_x"/>
                                              </p:val>
                                            </p:tav>
                                          </p:tavLst>
                                        </p:anim>
                                        <p:anim calcmode="lin" valueType="num">
                                          <p:cBhvr additive="base">
                                            <p:cTn id="87" dur="500" fill="hold"/>
                                            <p:tgtEl>
                                              <p:spTgt spid="61"/>
                                            </p:tgtEl>
                                            <p:attrNameLst>
                                              <p:attrName>ppt_y</p:attrName>
                                            </p:attrNameLst>
                                          </p:cBhvr>
                                          <p:tavLst>
                                            <p:tav tm="0">
                                              <p:val>
                                                <p:strVal val="0-#ppt_h/2"/>
                                              </p:val>
                                            </p:tav>
                                            <p:tav tm="100000">
                                              <p:val>
                                                <p:strVal val="#ppt_y"/>
                                              </p:val>
                                            </p:tav>
                                          </p:tavLst>
                                        </p:anim>
                                      </p:childTnLst>
                                    </p:cTn>
                                  </p:par>
                                  <p:par>
                                    <p:cTn id="88" presetID="2" presetClass="entr" presetSubtype="3" fill="hold" nodeType="with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additive="base">
                                            <p:cTn id="90" dur="500" fill="hold"/>
                                            <p:tgtEl>
                                              <p:spTgt spid="62"/>
                                            </p:tgtEl>
                                            <p:attrNameLst>
                                              <p:attrName>ppt_x</p:attrName>
                                            </p:attrNameLst>
                                          </p:cBhvr>
                                          <p:tavLst>
                                            <p:tav tm="0">
                                              <p:val>
                                                <p:strVal val="1+#ppt_w/2"/>
                                              </p:val>
                                            </p:tav>
                                            <p:tav tm="100000">
                                              <p:val>
                                                <p:strVal val="#ppt_x"/>
                                              </p:val>
                                            </p:tav>
                                          </p:tavLst>
                                        </p:anim>
                                        <p:anim calcmode="lin" valueType="num">
                                          <p:cBhvr additive="base">
                                            <p:cTn id="91"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31" grpId="0" animBg="1"/>
          <p:bldP spid="32" grpId="0" animBg="1"/>
          <p:bldP spid="33" grpId="0" animBg="1"/>
          <p:bldP spid="49" grpId="0"/>
          <p:bldP spid="50" grpId="0"/>
          <p:bldP spid="51" grpId="0"/>
          <p:bldP spid="52" grpId="0"/>
          <p:bldP spid="53" grpId="0"/>
          <p:bldP spid="5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henying0907 79">
            <a:extLst>
              <a:ext uri="{FF2B5EF4-FFF2-40B4-BE49-F238E27FC236}">
                <a16:creationId xmlns:a16="http://schemas.microsoft.com/office/drawing/2014/main" id="{F0A6B04E-629D-4CBD-8B29-B8EBE2B69E56}"/>
              </a:ext>
            </a:extLst>
          </p:cNvPr>
          <p:cNvSpPr/>
          <p:nvPr/>
        </p:nvSpPr>
        <p:spPr>
          <a:xfrm>
            <a:off x="7489393" y="2321390"/>
            <a:ext cx="1089434"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6123 w 50596"/>
              <a:gd name="connsiteY4" fmla="*/ 28485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088" tIns="38088" rIns="38088" bIns="38088"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7" name="chenying0907 79">
            <a:extLst>
              <a:ext uri="{FF2B5EF4-FFF2-40B4-BE49-F238E27FC236}">
                <a16:creationId xmlns:a16="http://schemas.microsoft.com/office/drawing/2014/main" id="{5516B052-083C-4FBF-B890-1AE0B0CDB000}"/>
              </a:ext>
            </a:extLst>
          </p:cNvPr>
          <p:cNvSpPr/>
          <p:nvPr/>
        </p:nvSpPr>
        <p:spPr>
          <a:xfrm flipV="1">
            <a:off x="7598602" y="4771641"/>
            <a:ext cx="1089434" cy="680862"/>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6123 w 50596"/>
              <a:gd name="connsiteY4" fmla="*/ 28485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088" tIns="38088" rIns="38088" bIns="38088"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8" name="chenying0907 79">
            <a:extLst>
              <a:ext uri="{FF2B5EF4-FFF2-40B4-BE49-F238E27FC236}">
                <a16:creationId xmlns:a16="http://schemas.microsoft.com/office/drawing/2014/main" id="{B446F0B6-8ABE-4618-B2C0-5393894747E2}"/>
              </a:ext>
            </a:extLst>
          </p:cNvPr>
          <p:cNvSpPr/>
          <p:nvPr/>
        </p:nvSpPr>
        <p:spPr>
          <a:xfrm flipH="1">
            <a:off x="3516660" y="2751948"/>
            <a:ext cx="1089432" cy="804419"/>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6123 w 50596"/>
              <a:gd name="connsiteY4" fmla="*/ 28485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088" tIns="38088" rIns="38088" bIns="38088"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9" name="chenying0907 79">
            <a:extLst>
              <a:ext uri="{FF2B5EF4-FFF2-40B4-BE49-F238E27FC236}">
                <a16:creationId xmlns:a16="http://schemas.microsoft.com/office/drawing/2014/main" id="{47F5A101-9B79-4C0F-B9B0-3EC6A063C04C}"/>
              </a:ext>
            </a:extLst>
          </p:cNvPr>
          <p:cNvSpPr/>
          <p:nvPr/>
        </p:nvSpPr>
        <p:spPr>
          <a:xfrm flipH="1" flipV="1">
            <a:off x="3414800" y="4852386"/>
            <a:ext cx="1089432"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6123 w 50596"/>
              <a:gd name="connsiteY4" fmla="*/ 28485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chemeClr val="tx1">
                <a:lumMod val="75000"/>
                <a:lumOff val="25000"/>
              </a:schemeClr>
            </a:solidFill>
            <a:prstDash val="solid"/>
            <a:miter lim="400000"/>
          </a:ln>
          <a:effectLst/>
        </p:spPr>
        <p:txBody>
          <a:bodyPr wrap="square" lIns="38088" tIns="38088" rIns="38088" bIns="38088"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34" name="Freeform 5">
            <a:extLst>
              <a:ext uri="{FF2B5EF4-FFF2-40B4-BE49-F238E27FC236}">
                <a16:creationId xmlns:a16="http://schemas.microsoft.com/office/drawing/2014/main" id="{707E9B08-201F-4917-8869-AB50C60563E1}"/>
              </a:ext>
            </a:extLst>
          </p:cNvPr>
          <p:cNvSpPr>
            <a:spLocks noEditPoints="1"/>
          </p:cNvSpPr>
          <p:nvPr/>
        </p:nvSpPr>
        <p:spPr bwMode="auto">
          <a:xfrm>
            <a:off x="941273" y="2224286"/>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a:extLst>
              <a:ext uri="{FF2B5EF4-FFF2-40B4-BE49-F238E27FC236}">
                <a16:creationId xmlns:a16="http://schemas.microsoft.com/office/drawing/2014/main" id="{0265A8C7-422B-478F-A3CD-C42AFD82941A}"/>
              </a:ext>
            </a:extLst>
          </p:cNvPr>
          <p:cNvSpPr>
            <a:spLocks noEditPoints="1"/>
          </p:cNvSpPr>
          <p:nvPr/>
        </p:nvSpPr>
        <p:spPr bwMode="auto">
          <a:xfrm>
            <a:off x="983713" y="4671253"/>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6" name="矩形 35">
            <a:extLst>
              <a:ext uri="{FF2B5EF4-FFF2-40B4-BE49-F238E27FC236}">
                <a16:creationId xmlns:a16="http://schemas.microsoft.com/office/drawing/2014/main" id="{36DF2581-3F38-4C64-8CD3-2890BD370CAB}"/>
              </a:ext>
            </a:extLst>
          </p:cNvPr>
          <p:cNvSpPr/>
          <p:nvPr/>
        </p:nvSpPr>
        <p:spPr>
          <a:xfrm>
            <a:off x="1430812" y="2322483"/>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37" name="矩形 36">
            <a:extLst>
              <a:ext uri="{FF2B5EF4-FFF2-40B4-BE49-F238E27FC236}">
                <a16:creationId xmlns:a16="http://schemas.microsoft.com/office/drawing/2014/main" id="{BC2026F8-301F-4A5D-8F89-14EC4DB122F1}"/>
              </a:ext>
            </a:extLst>
          </p:cNvPr>
          <p:cNvSpPr/>
          <p:nvPr/>
        </p:nvSpPr>
        <p:spPr>
          <a:xfrm>
            <a:off x="1452148" y="4769450"/>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38" name="文本框 37">
            <a:extLst>
              <a:ext uri="{FF2B5EF4-FFF2-40B4-BE49-F238E27FC236}">
                <a16:creationId xmlns:a16="http://schemas.microsoft.com/office/drawing/2014/main" id="{E34C0115-903A-455F-89D6-EF3E4BD6BFA0}"/>
              </a:ext>
            </a:extLst>
          </p:cNvPr>
          <p:cNvSpPr txBox="1"/>
          <p:nvPr/>
        </p:nvSpPr>
        <p:spPr>
          <a:xfrm>
            <a:off x="915982" y="2788968"/>
            <a:ext cx="2543515"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39" name="文本框 38">
            <a:extLst>
              <a:ext uri="{FF2B5EF4-FFF2-40B4-BE49-F238E27FC236}">
                <a16:creationId xmlns:a16="http://schemas.microsoft.com/office/drawing/2014/main" id="{6BA8E8D9-231E-4602-A0D0-3E935775FE1D}"/>
              </a:ext>
            </a:extLst>
          </p:cNvPr>
          <p:cNvSpPr txBox="1"/>
          <p:nvPr/>
        </p:nvSpPr>
        <p:spPr>
          <a:xfrm>
            <a:off x="920419" y="5235935"/>
            <a:ext cx="2543515"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40" name="Freeform 13">
            <a:extLst>
              <a:ext uri="{FF2B5EF4-FFF2-40B4-BE49-F238E27FC236}">
                <a16:creationId xmlns:a16="http://schemas.microsoft.com/office/drawing/2014/main" id="{F2E9B163-26A1-47B0-B13F-00967DBB7D7B}"/>
              </a:ext>
            </a:extLst>
          </p:cNvPr>
          <p:cNvSpPr>
            <a:spLocks noEditPoints="1"/>
          </p:cNvSpPr>
          <p:nvPr/>
        </p:nvSpPr>
        <p:spPr bwMode="auto">
          <a:xfrm>
            <a:off x="9037575" y="2125663"/>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41" name="Group 16">
            <a:extLst>
              <a:ext uri="{FF2B5EF4-FFF2-40B4-BE49-F238E27FC236}">
                <a16:creationId xmlns:a16="http://schemas.microsoft.com/office/drawing/2014/main" id="{2A1AD119-7A34-468B-86A0-8688471FCA4F}"/>
              </a:ext>
            </a:extLst>
          </p:cNvPr>
          <p:cNvGrpSpPr>
            <a:grpSpLocks noChangeAspect="1"/>
          </p:cNvGrpSpPr>
          <p:nvPr/>
        </p:nvGrpSpPr>
        <p:grpSpPr bwMode="auto">
          <a:xfrm>
            <a:off x="9037575" y="4850048"/>
            <a:ext cx="436563" cy="438150"/>
            <a:chOff x="4686" y="2921"/>
            <a:chExt cx="275" cy="276"/>
          </a:xfrm>
          <a:solidFill>
            <a:schemeClr val="tx1"/>
          </a:solidFill>
          <a:effectLst>
            <a:outerShdw blurRad="50800" dist="38100" dir="8100000" algn="tr" rotWithShape="0">
              <a:prstClr val="black">
                <a:alpha val="40000"/>
              </a:prstClr>
            </a:outerShdw>
          </a:effectLst>
        </p:grpSpPr>
        <p:sp>
          <p:nvSpPr>
            <p:cNvPr id="42" name="Freeform 17">
              <a:extLst>
                <a:ext uri="{FF2B5EF4-FFF2-40B4-BE49-F238E27FC236}">
                  <a16:creationId xmlns:a16="http://schemas.microsoft.com/office/drawing/2014/main" id="{BE70B4A6-E47C-47B7-B3EF-2155A697321A}"/>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8">
              <a:extLst>
                <a:ext uri="{FF2B5EF4-FFF2-40B4-BE49-F238E27FC236}">
                  <a16:creationId xmlns:a16="http://schemas.microsoft.com/office/drawing/2014/main" id="{8741D560-11BF-4877-9973-0EEE508EB9E2}"/>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9">
              <a:extLst>
                <a:ext uri="{FF2B5EF4-FFF2-40B4-BE49-F238E27FC236}">
                  <a16:creationId xmlns:a16="http://schemas.microsoft.com/office/drawing/2014/main" id="{C921E8E2-1032-4F62-B0A1-446DBC9E877D}"/>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0">
              <a:extLst>
                <a:ext uri="{FF2B5EF4-FFF2-40B4-BE49-F238E27FC236}">
                  <a16:creationId xmlns:a16="http://schemas.microsoft.com/office/drawing/2014/main" id="{E046B82E-DB74-41B9-825D-350175DBA254}"/>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6" name="矩形 45">
            <a:extLst>
              <a:ext uri="{FF2B5EF4-FFF2-40B4-BE49-F238E27FC236}">
                <a16:creationId xmlns:a16="http://schemas.microsoft.com/office/drawing/2014/main" id="{FC4D7E57-EA13-4445-A922-CC2EECAE7685}"/>
              </a:ext>
            </a:extLst>
          </p:cNvPr>
          <p:cNvSpPr/>
          <p:nvPr/>
        </p:nvSpPr>
        <p:spPr>
          <a:xfrm>
            <a:off x="9517013" y="2224286"/>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47" name="矩形 46">
            <a:extLst>
              <a:ext uri="{FF2B5EF4-FFF2-40B4-BE49-F238E27FC236}">
                <a16:creationId xmlns:a16="http://schemas.microsoft.com/office/drawing/2014/main" id="{17D41E55-CF0A-4638-BB9E-DAB47E89DEDB}"/>
              </a:ext>
            </a:extLst>
          </p:cNvPr>
          <p:cNvSpPr/>
          <p:nvPr/>
        </p:nvSpPr>
        <p:spPr>
          <a:xfrm>
            <a:off x="9511512" y="4980421"/>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请输入标题</a:t>
            </a:r>
          </a:p>
        </p:txBody>
      </p:sp>
      <p:sp>
        <p:nvSpPr>
          <p:cNvPr id="48" name="文本框 47">
            <a:extLst>
              <a:ext uri="{FF2B5EF4-FFF2-40B4-BE49-F238E27FC236}">
                <a16:creationId xmlns:a16="http://schemas.microsoft.com/office/drawing/2014/main" id="{DBE55819-B995-46F7-B658-98AA77D3488D}"/>
              </a:ext>
            </a:extLst>
          </p:cNvPr>
          <p:cNvSpPr txBox="1"/>
          <p:nvPr/>
        </p:nvSpPr>
        <p:spPr>
          <a:xfrm>
            <a:off x="8968385" y="2671565"/>
            <a:ext cx="2543515"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sp>
        <p:nvSpPr>
          <p:cNvPr id="49" name="文本框 48">
            <a:extLst>
              <a:ext uri="{FF2B5EF4-FFF2-40B4-BE49-F238E27FC236}">
                <a16:creationId xmlns:a16="http://schemas.microsoft.com/office/drawing/2014/main" id="{76B15212-BFAB-41B1-A494-ADAA00098C9C}"/>
              </a:ext>
            </a:extLst>
          </p:cNvPr>
          <p:cNvSpPr txBox="1"/>
          <p:nvPr/>
        </p:nvSpPr>
        <p:spPr>
          <a:xfrm>
            <a:off x="8945986" y="5427700"/>
            <a:ext cx="2543515"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点击输入您的文字内容，用简洁的文字进行阐述，点击输入您的文字内容，用简洁的文字进行阐述</a:t>
            </a:r>
          </a:p>
        </p:txBody>
      </p:sp>
      <p:pic>
        <p:nvPicPr>
          <p:cNvPr id="51" name="图片 50">
            <a:extLst>
              <a:ext uri="{FF2B5EF4-FFF2-40B4-BE49-F238E27FC236}">
                <a16:creationId xmlns:a16="http://schemas.microsoft.com/office/drawing/2014/main" id="{601DB16F-B8F1-4F93-8586-5F0647C0DA59}"/>
              </a:ext>
            </a:extLst>
          </p:cNvPr>
          <p:cNvPicPr>
            <a:picLocks noChangeAspect="1"/>
          </p:cNvPicPr>
          <p:nvPr/>
        </p:nvPicPr>
        <p:blipFill>
          <a:blip r:embed="rId3"/>
          <a:stretch>
            <a:fillRect/>
          </a:stretch>
        </p:blipFill>
        <p:spPr>
          <a:xfrm>
            <a:off x="8085618" y="1055700"/>
            <a:ext cx="1056732" cy="341405"/>
          </a:xfrm>
          <a:prstGeom prst="rect">
            <a:avLst/>
          </a:prstGeom>
        </p:spPr>
      </p:pic>
      <p:pic>
        <p:nvPicPr>
          <p:cNvPr id="52" name="图片 51">
            <a:extLst>
              <a:ext uri="{FF2B5EF4-FFF2-40B4-BE49-F238E27FC236}">
                <a16:creationId xmlns:a16="http://schemas.microsoft.com/office/drawing/2014/main" id="{758D8DD4-8B70-4443-87A1-B28B37168774}"/>
              </a:ext>
            </a:extLst>
          </p:cNvPr>
          <p:cNvPicPr>
            <a:picLocks noChangeAspect="1"/>
          </p:cNvPicPr>
          <p:nvPr/>
        </p:nvPicPr>
        <p:blipFill>
          <a:blip r:embed="rId4"/>
          <a:stretch>
            <a:fillRect/>
          </a:stretch>
        </p:blipFill>
        <p:spPr>
          <a:xfrm>
            <a:off x="10512736" y="-288456"/>
            <a:ext cx="121931" cy="170703"/>
          </a:xfrm>
          <a:prstGeom prst="rect">
            <a:avLst/>
          </a:prstGeom>
        </p:spPr>
      </p:pic>
      <p:pic>
        <p:nvPicPr>
          <p:cNvPr id="53" name="图片 52">
            <a:extLst>
              <a:ext uri="{FF2B5EF4-FFF2-40B4-BE49-F238E27FC236}">
                <a16:creationId xmlns:a16="http://schemas.microsoft.com/office/drawing/2014/main" id="{33FC13D2-41E1-4FCB-B61B-6BF874EE1B9A}"/>
              </a:ext>
            </a:extLst>
          </p:cNvPr>
          <p:cNvPicPr>
            <a:picLocks noChangeAspect="1"/>
          </p:cNvPicPr>
          <p:nvPr/>
        </p:nvPicPr>
        <p:blipFill>
          <a:blip r:embed="rId5"/>
          <a:stretch>
            <a:fillRect/>
          </a:stretch>
        </p:blipFill>
        <p:spPr>
          <a:xfrm>
            <a:off x="10002823" y="295499"/>
            <a:ext cx="146317" cy="138188"/>
          </a:xfrm>
          <a:prstGeom prst="rect">
            <a:avLst/>
          </a:prstGeom>
        </p:spPr>
      </p:pic>
      <p:pic>
        <p:nvPicPr>
          <p:cNvPr id="54" name="图片 53">
            <a:extLst>
              <a:ext uri="{FF2B5EF4-FFF2-40B4-BE49-F238E27FC236}">
                <a16:creationId xmlns:a16="http://schemas.microsoft.com/office/drawing/2014/main" id="{B60F5C7C-E3DB-43BA-956B-13A9DC0BC9E3}"/>
              </a:ext>
            </a:extLst>
          </p:cNvPr>
          <p:cNvPicPr>
            <a:picLocks noChangeAspect="1"/>
          </p:cNvPicPr>
          <p:nvPr/>
        </p:nvPicPr>
        <p:blipFill>
          <a:blip r:embed="rId6"/>
          <a:stretch>
            <a:fillRect/>
          </a:stretch>
        </p:blipFill>
        <p:spPr>
          <a:xfrm rot="20166341">
            <a:off x="9364698" y="775700"/>
            <a:ext cx="203217" cy="105673"/>
          </a:xfrm>
          <a:prstGeom prst="rect">
            <a:avLst/>
          </a:prstGeom>
        </p:spPr>
      </p:pic>
      <p:pic>
        <p:nvPicPr>
          <p:cNvPr id="55" name="图片 54">
            <a:extLst>
              <a:ext uri="{FF2B5EF4-FFF2-40B4-BE49-F238E27FC236}">
                <a16:creationId xmlns:a16="http://schemas.microsoft.com/office/drawing/2014/main" id="{944719A0-008B-427E-85C0-C34456CDB662}"/>
              </a:ext>
            </a:extLst>
          </p:cNvPr>
          <p:cNvPicPr>
            <a:picLocks noChangeAspect="1"/>
          </p:cNvPicPr>
          <p:nvPr/>
        </p:nvPicPr>
        <p:blipFill>
          <a:blip r:embed="rId7"/>
          <a:stretch>
            <a:fillRect/>
          </a:stretch>
        </p:blipFill>
        <p:spPr>
          <a:xfrm>
            <a:off x="11347042" y="-459159"/>
            <a:ext cx="195089" cy="170703"/>
          </a:xfrm>
          <a:prstGeom prst="rect">
            <a:avLst/>
          </a:prstGeom>
        </p:spPr>
      </p:pic>
      <p:pic>
        <p:nvPicPr>
          <p:cNvPr id="56" name="图片 55">
            <a:extLst>
              <a:ext uri="{FF2B5EF4-FFF2-40B4-BE49-F238E27FC236}">
                <a16:creationId xmlns:a16="http://schemas.microsoft.com/office/drawing/2014/main" id="{D1A0C8C9-7545-43F4-BB70-2E554B8E3749}"/>
              </a:ext>
            </a:extLst>
          </p:cNvPr>
          <p:cNvPicPr>
            <a:picLocks noChangeAspect="1"/>
          </p:cNvPicPr>
          <p:nvPr/>
        </p:nvPicPr>
        <p:blipFill>
          <a:blip r:embed="rId8"/>
          <a:stretch>
            <a:fillRect/>
          </a:stretch>
        </p:blipFill>
        <p:spPr>
          <a:xfrm>
            <a:off x="9234139" y="262064"/>
            <a:ext cx="235732" cy="130059"/>
          </a:xfrm>
          <a:prstGeom prst="rect">
            <a:avLst/>
          </a:prstGeom>
        </p:spPr>
      </p:pic>
      <p:pic>
        <p:nvPicPr>
          <p:cNvPr id="33" name="图片 32">
            <a:extLst>
              <a:ext uri="{FF2B5EF4-FFF2-40B4-BE49-F238E27FC236}">
                <a16:creationId xmlns:a16="http://schemas.microsoft.com/office/drawing/2014/main" id="{735BDA20-B9F2-415B-9A43-7935649A57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2174" y="519924"/>
            <a:ext cx="6561143" cy="6561143"/>
          </a:xfrm>
          <a:prstGeom prst="rect">
            <a:avLst/>
          </a:prstGeom>
        </p:spPr>
      </p:pic>
      <p:pic>
        <p:nvPicPr>
          <p:cNvPr id="60" name="图片 59">
            <a:extLst>
              <a:ext uri="{FF2B5EF4-FFF2-40B4-BE49-F238E27FC236}">
                <a16:creationId xmlns:a16="http://schemas.microsoft.com/office/drawing/2014/main" id="{B07E7332-421B-46E0-955B-877516B3FC6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61" name="文本框 60">
            <a:extLst>
              <a:ext uri="{FF2B5EF4-FFF2-40B4-BE49-F238E27FC236}">
                <a16:creationId xmlns:a16="http://schemas.microsoft.com/office/drawing/2014/main" id="{AB6A755D-0FC0-42CE-B15C-1B67BBE76EED}"/>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11"/>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教学反思</a:t>
            </a:r>
          </a:p>
        </p:txBody>
      </p:sp>
    </p:spTree>
    <p:extLst>
      <p:ext uri="{BB962C8B-B14F-4D97-AF65-F5344CB8AC3E}">
        <p14:creationId xmlns:p14="http://schemas.microsoft.com/office/powerpoint/2010/main" val="36861501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500"/>
                                            <p:tgtEl>
                                              <p:spTgt spid="2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 calcmode="lin" valueType="num">
                                          <p:cBhvr>
                                            <p:cTn id="22" dur="500" fill="hold"/>
                                            <p:tgtEl>
                                              <p:spTgt spid="34"/>
                                            </p:tgtEl>
                                            <p:attrNameLst>
                                              <p:attrName>style.rotation</p:attrName>
                                            </p:attrNameLst>
                                          </p:cBhvr>
                                          <p:tavLst>
                                            <p:tav tm="0">
                                              <p:val>
                                                <p:fltVal val="360"/>
                                              </p:val>
                                            </p:tav>
                                            <p:tav tm="100000">
                                              <p:val>
                                                <p:fltVal val="0"/>
                                              </p:val>
                                            </p:tav>
                                          </p:tavLst>
                                        </p:anim>
                                        <p:animEffect transition="in" filter="fade">
                                          <p:cBhvr>
                                            <p:cTn id="23" dur="500"/>
                                            <p:tgtEl>
                                              <p:spTgt spid="34"/>
                                            </p:tgtEl>
                                          </p:cBhvr>
                                        </p:animEffect>
                                      </p:childTnLst>
                                    </p:cTn>
                                  </p:par>
                                </p:childTnLst>
                              </p:cTn>
                            </p:par>
                            <p:par>
                              <p:cTn id="24" fill="hold">
                                <p:stCondLst>
                                  <p:cond delay="1000"/>
                                </p:stCondLst>
                                <p:childTnLst>
                                  <p:par>
                                    <p:cTn id="25" presetID="55"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strVal val="#ppt_w*0.70"/>
                                              </p:val>
                                            </p:tav>
                                            <p:tav tm="100000">
                                              <p:val>
                                                <p:strVal val="#ppt_w"/>
                                              </p:val>
                                            </p:tav>
                                          </p:tavLst>
                                        </p:anim>
                                        <p:anim calcmode="lin" valueType="num">
                                          <p:cBhvr>
                                            <p:cTn id="28" dur="1000" fill="hold"/>
                                            <p:tgtEl>
                                              <p:spTgt spid="36"/>
                                            </p:tgtEl>
                                            <p:attrNameLst>
                                              <p:attrName>ppt_h</p:attrName>
                                            </p:attrNameLst>
                                          </p:cBhvr>
                                          <p:tavLst>
                                            <p:tav tm="0">
                                              <p:val>
                                                <p:strVal val="#ppt_h"/>
                                              </p:val>
                                            </p:tav>
                                            <p:tav tm="100000">
                                              <p:val>
                                                <p:strVal val="#ppt_h"/>
                                              </p:val>
                                            </p:tav>
                                          </p:tavLst>
                                        </p:anim>
                                        <p:animEffect transition="in" filter="fade">
                                          <p:cBhvr>
                                            <p:cTn id="29" dur="1000"/>
                                            <p:tgtEl>
                                              <p:spTgt spid="36"/>
                                            </p:tgtEl>
                                          </p:cBhvr>
                                        </p:animEffect>
                                      </p:childTnLst>
                                    </p:cTn>
                                  </p:par>
                                </p:childTnLst>
                              </p:cTn>
                            </p:par>
                            <p:par>
                              <p:cTn id="30" fill="hold">
                                <p:stCondLst>
                                  <p:cond delay="2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childTnLst>
                              </p:cTn>
                            </p:par>
                            <p:par>
                              <p:cTn id="41" fill="hold">
                                <p:stCondLst>
                                  <p:cond delay="3000"/>
                                </p:stCondLst>
                                <p:childTnLst>
                                  <p:par>
                                    <p:cTn id="42" presetID="55"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1000" fill="hold"/>
                                            <p:tgtEl>
                                              <p:spTgt spid="37"/>
                                            </p:tgtEl>
                                            <p:attrNameLst>
                                              <p:attrName>ppt_w</p:attrName>
                                            </p:attrNameLst>
                                          </p:cBhvr>
                                          <p:tavLst>
                                            <p:tav tm="0">
                                              <p:val>
                                                <p:strVal val="#ppt_w*0.70"/>
                                              </p:val>
                                            </p:tav>
                                            <p:tav tm="100000">
                                              <p:val>
                                                <p:strVal val="#ppt_w"/>
                                              </p:val>
                                            </p:tav>
                                          </p:tavLst>
                                        </p:anim>
                                        <p:anim calcmode="lin" valueType="num">
                                          <p:cBhvr>
                                            <p:cTn id="45" dur="1000" fill="hold"/>
                                            <p:tgtEl>
                                              <p:spTgt spid="37"/>
                                            </p:tgtEl>
                                            <p:attrNameLst>
                                              <p:attrName>ppt_h</p:attrName>
                                            </p:attrNameLst>
                                          </p:cBhvr>
                                          <p:tavLst>
                                            <p:tav tm="0">
                                              <p:val>
                                                <p:strVal val="#ppt_h"/>
                                              </p:val>
                                            </p:tav>
                                            <p:tav tm="100000">
                                              <p:val>
                                                <p:strVal val="#ppt_h"/>
                                              </p:val>
                                            </p:tav>
                                          </p:tavLst>
                                        </p:anim>
                                        <p:animEffect transition="in" filter="fade">
                                          <p:cBhvr>
                                            <p:cTn id="46" dur="1000"/>
                                            <p:tgtEl>
                                              <p:spTgt spid="37"/>
                                            </p:tgtEl>
                                          </p:cBhvr>
                                        </p:animEffect>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randombar(horizontal)">
                                          <p:cBhvr>
                                            <p:cTn id="50" dur="500"/>
                                            <p:tgtEl>
                                              <p:spTgt spid="39"/>
                                            </p:tgtEl>
                                          </p:cBhvr>
                                        </p:animEffect>
                                      </p:childTnLst>
                                    </p:cTn>
                                  </p:par>
                                </p:childTnLst>
                              </p:cTn>
                            </p:par>
                            <p:par>
                              <p:cTn id="51" fill="hold">
                                <p:stCondLst>
                                  <p:cond delay="4500"/>
                                </p:stCondLst>
                                <p:childTnLst>
                                  <p:par>
                                    <p:cTn id="52" presetID="49" presetClass="entr" presetSubtype="0" decel="10000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ppt_w</p:attrName>
                                            </p:attrNameLst>
                                          </p:cBhvr>
                                          <p:tavLst>
                                            <p:tav tm="0">
                                              <p:val>
                                                <p:fltVal val="0"/>
                                              </p:val>
                                            </p:tav>
                                            <p:tav tm="100000">
                                              <p:val>
                                                <p:strVal val="#ppt_w"/>
                                              </p:val>
                                            </p:tav>
                                          </p:tavLst>
                                        </p:anim>
                                        <p:anim calcmode="lin" valueType="num">
                                          <p:cBhvr>
                                            <p:cTn id="55" dur="500" fill="hold"/>
                                            <p:tgtEl>
                                              <p:spTgt spid="40"/>
                                            </p:tgtEl>
                                            <p:attrNameLst>
                                              <p:attrName>ppt_h</p:attrName>
                                            </p:attrNameLst>
                                          </p:cBhvr>
                                          <p:tavLst>
                                            <p:tav tm="0">
                                              <p:val>
                                                <p:fltVal val="0"/>
                                              </p:val>
                                            </p:tav>
                                            <p:tav tm="100000">
                                              <p:val>
                                                <p:strVal val="#ppt_h"/>
                                              </p:val>
                                            </p:tav>
                                          </p:tavLst>
                                        </p:anim>
                                        <p:anim calcmode="lin" valueType="num">
                                          <p:cBhvr>
                                            <p:cTn id="56" dur="500" fill="hold"/>
                                            <p:tgtEl>
                                              <p:spTgt spid="40"/>
                                            </p:tgtEl>
                                            <p:attrNameLst>
                                              <p:attrName>style.rotation</p:attrName>
                                            </p:attrNameLst>
                                          </p:cBhvr>
                                          <p:tavLst>
                                            <p:tav tm="0">
                                              <p:val>
                                                <p:fltVal val="360"/>
                                              </p:val>
                                            </p:tav>
                                            <p:tav tm="100000">
                                              <p:val>
                                                <p:fltVal val="0"/>
                                              </p:val>
                                            </p:tav>
                                          </p:tavLst>
                                        </p:anim>
                                        <p:animEffect transition="in" filter="fade">
                                          <p:cBhvr>
                                            <p:cTn id="57" dur="500"/>
                                            <p:tgtEl>
                                              <p:spTgt spid="40"/>
                                            </p:tgtEl>
                                          </p:cBhvr>
                                        </p:animEffect>
                                      </p:childTnLst>
                                    </p:cTn>
                                  </p:par>
                                </p:childTnLst>
                              </p:cTn>
                            </p:par>
                            <p:par>
                              <p:cTn id="58" fill="hold">
                                <p:stCondLst>
                                  <p:cond delay="5000"/>
                                </p:stCondLst>
                                <p:childTnLst>
                                  <p:par>
                                    <p:cTn id="59" presetID="55"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1000" fill="hold"/>
                                            <p:tgtEl>
                                              <p:spTgt spid="46"/>
                                            </p:tgtEl>
                                            <p:attrNameLst>
                                              <p:attrName>ppt_w</p:attrName>
                                            </p:attrNameLst>
                                          </p:cBhvr>
                                          <p:tavLst>
                                            <p:tav tm="0">
                                              <p:val>
                                                <p:strVal val="#ppt_w*0.70"/>
                                              </p:val>
                                            </p:tav>
                                            <p:tav tm="100000">
                                              <p:val>
                                                <p:strVal val="#ppt_w"/>
                                              </p:val>
                                            </p:tav>
                                          </p:tavLst>
                                        </p:anim>
                                        <p:anim calcmode="lin" valueType="num">
                                          <p:cBhvr>
                                            <p:cTn id="62" dur="1000" fill="hold"/>
                                            <p:tgtEl>
                                              <p:spTgt spid="46"/>
                                            </p:tgtEl>
                                            <p:attrNameLst>
                                              <p:attrName>ppt_h</p:attrName>
                                            </p:attrNameLst>
                                          </p:cBhvr>
                                          <p:tavLst>
                                            <p:tav tm="0">
                                              <p:val>
                                                <p:strVal val="#ppt_h"/>
                                              </p:val>
                                            </p:tav>
                                            <p:tav tm="100000">
                                              <p:val>
                                                <p:strVal val="#ppt_h"/>
                                              </p:val>
                                            </p:tav>
                                          </p:tavLst>
                                        </p:anim>
                                        <p:animEffect transition="in" filter="fade">
                                          <p:cBhvr>
                                            <p:cTn id="63" dur="1000"/>
                                            <p:tgtEl>
                                              <p:spTgt spid="46"/>
                                            </p:tgtEl>
                                          </p:cBhvr>
                                        </p:animEffect>
                                      </p:childTnLst>
                                    </p:cTn>
                                  </p:par>
                                </p:childTnLst>
                              </p:cTn>
                            </p:par>
                            <p:par>
                              <p:cTn id="64" fill="hold">
                                <p:stCondLst>
                                  <p:cond delay="6000"/>
                                </p:stCondLst>
                                <p:childTnLst>
                                  <p:par>
                                    <p:cTn id="65" presetID="14" presetClass="entr" presetSubtype="1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randombar(horizontal)">
                                          <p:cBhvr>
                                            <p:cTn id="67" dur="500"/>
                                            <p:tgtEl>
                                              <p:spTgt spid="48"/>
                                            </p:tgtEl>
                                          </p:cBhvr>
                                        </p:animEffect>
                                      </p:childTnLst>
                                    </p:cTn>
                                  </p:par>
                                </p:childTnLst>
                              </p:cTn>
                            </p:par>
                            <p:par>
                              <p:cTn id="68" fill="hold">
                                <p:stCondLst>
                                  <p:cond delay="6500"/>
                                </p:stCondLst>
                                <p:childTnLst>
                                  <p:par>
                                    <p:cTn id="69" presetID="49" presetClass="entr" presetSubtype="0" decel="100000"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ppt_w</p:attrName>
                                            </p:attrNameLst>
                                          </p:cBhvr>
                                          <p:tavLst>
                                            <p:tav tm="0">
                                              <p:val>
                                                <p:fltVal val="0"/>
                                              </p:val>
                                            </p:tav>
                                            <p:tav tm="100000">
                                              <p:val>
                                                <p:strVal val="#ppt_w"/>
                                              </p:val>
                                            </p:tav>
                                          </p:tavLst>
                                        </p:anim>
                                        <p:anim calcmode="lin" valueType="num">
                                          <p:cBhvr>
                                            <p:cTn id="72" dur="500" fill="hold"/>
                                            <p:tgtEl>
                                              <p:spTgt spid="41"/>
                                            </p:tgtEl>
                                            <p:attrNameLst>
                                              <p:attrName>ppt_h</p:attrName>
                                            </p:attrNameLst>
                                          </p:cBhvr>
                                          <p:tavLst>
                                            <p:tav tm="0">
                                              <p:val>
                                                <p:fltVal val="0"/>
                                              </p:val>
                                            </p:tav>
                                            <p:tav tm="100000">
                                              <p:val>
                                                <p:strVal val="#ppt_h"/>
                                              </p:val>
                                            </p:tav>
                                          </p:tavLst>
                                        </p:anim>
                                        <p:anim calcmode="lin" valueType="num">
                                          <p:cBhvr>
                                            <p:cTn id="73" dur="500" fill="hold"/>
                                            <p:tgtEl>
                                              <p:spTgt spid="41"/>
                                            </p:tgtEl>
                                            <p:attrNameLst>
                                              <p:attrName>style.rotation</p:attrName>
                                            </p:attrNameLst>
                                          </p:cBhvr>
                                          <p:tavLst>
                                            <p:tav tm="0">
                                              <p:val>
                                                <p:fltVal val="360"/>
                                              </p:val>
                                            </p:tav>
                                            <p:tav tm="100000">
                                              <p:val>
                                                <p:fltVal val="0"/>
                                              </p:val>
                                            </p:tav>
                                          </p:tavLst>
                                        </p:anim>
                                        <p:animEffect transition="in" filter="fade">
                                          <p:cBhvr>
                                            <p:cTn id="74" dur="500"/>
                                            <p:tgtEl>
                                              <p:spTgt spid="41"/>
                                            </p:tgtEl>
                                          </p:cBhvr>
                                        </p:animEffect>
                                      </p:childTnLst>
                                    </p:cTn>
                                  </p:par>
                                </p:childTnLst>
                              </p:cTn>
                            </p:par>
                            <p:par>
                              <p:cTn id="75" fill="hold">
                                <p:stCondLst>
                                  <p:cond delay="7000"/>
                                </p:stCondLst>
                                <p:childTnLst>
                                  <p:par>
                                    <p:cTn id="76" presetID="55"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p:cTn id="78" dur="1000" fill="hold"/>
                                            <p:tgtEl>
                                              <p:spTgt spid="47"/>
                                            </p:tgtEl>
                                            <p:attrNameLst>
                                              <p:attrName>ppt_w</p:attrName>
                                            </p:attrNameLst>
                                          </p:cBhvr>
                                          <p:tavLst>
                                            <p:tav tm="0">
                                              <p:val>
                                                <p:strVal val="#ppt_w*0.70"/>
                                              </p:val>
                                            </p:tav>
                                            <p:tav tm="100000">
                                              <p:val>
                                                <p:strVal val="#ppt_w"/>
                                              </p:val>
                                            </p:tav>
                                          </p:tavLst>
                                        </p:anim>
                                        <p:anim calcmode="lin" valueType="num">
                                          <p:cBhvr>
                                            <p:cTn id="79" dur="1000" fill="hold"/>
                                            <p:tgtEl>
                                              <p:spTgt spid="47"/>
                                            </p:tgtEl>
                                            <p:attrNameLst>
                                              <p:attrName>ppt_h</p:attrName>
                                            </p:attrNameLst>
                                          </p:cBhvr>
                                          <p:tavLst>
                                            <p:tav tm="0">
                                              <p:val>
                                                <p:strVal val="#ppt_h"/>
                                              </p:val>
                                            </p:tav>
                                            <p:tav tm="100000">
                                              <p:val>
                                                <p:strVal val="#ppt_h"/>
                                              </p:val>
                                            </p:tav>
                                          </p:tavLst>
                                        </p:anim>
                                        <p:animEffect transition="in" filter="fade">
                                          <p:cBhvr>
                                            <p:cTn id="80" dur="1000"/>
                                            <p:tgtEl>
                                              <p:spTgt spid="47"/>
                                            </p:tgtEl>
                                          </p:cBhvr>
                                        </p:animEffect>
                                      </p:childTnLst>
                                    </p:cTn>
                                  </p:par>
                                </p:childTnLst>
                              </p:cTn>
                            </p:par>
                            <p:par>
                              <p:cTn id="81" fill="hold">
                                <p:stCondLst>
                                  <p:cond delay="8000"/>
                                </p:stCondLst>
                                <p:childTnLst>
                                  <p:par>
                                    <p:cTn id="82" presetID="14" presetClass="entr" presetSubtype="10" fill="hold" grpId="0" nodeType="after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randombar(horizontal)">
                                          <p:cBhvr>
                                            <p:cTn id="84" dur="500"/>
                                            <p:tgtEl>
                                              <p:spTgt spid="49"/>
                                            </p:tgtEl>
                                          </p:cBhvr>
                                        </p:animEffect>
                                      </p:childTnLst>
                                    </p:cTn>
                                  </p:par>
                                </p:childTnLst>
                              </p:cTn>
                            </p:par>
                            <p:par>
                              <p:cTn id="85" fill="hold">
                                <p:stCondLst>
                                  <p:cond delay="8500"/>
                                </p:stCondLst>
                                <p:childTnLst>
                                  <p:par>
                                    <p:cTn id="86" presetID="2" presetClass="entr" presetSubtype="2" fill="hold" nodeType="afterEffect" p14:presetBounceEnd="83000">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14:bounceEnd="83000">
                                          <p:cBhvr additive="base">
                                            <p:cTn id="88" dur="1250" fill="hold"/>
                                            <p:tgtEl>
                                              <p:spTgt spid="51"/>
                                            </p:tgtEl>
                                            <p:attrNameLst>
                                              <p:attrName>ppt_x</p:attrName>
                                            </p:attrNameLst>
                                          </p:cBhvr>
                                          <p:tavLst>
                                            <p:tav tm="0">
                                              <p:val>
                                                <p:strVal val="1+#ppt_w/2"/>
                                              </p:val>
                                            </p:tav>
                                            <p:tav tm="100000">
                                              <p:val>
                                                <p:strVal val="#ppt_x"/>
                                              </p:val>
                                            </p:tav>
                                          </p:tavLst>
                                        </p:anim>
                                        <p:anim calcmode="lin" valueType="num" p14:bounceEnd="83000">
                                          <p:cBhvr additive="base">
                                            <p:cTn id="89" dur="1250" fill="hold"/>
                                            <p:tgtEl>
                                              <p:spTgt spid="51"/>
                                            </p:tgtEl>
                                            <p:attrNameLst>
                                              <p:attrName>ppt_y</p:attrName>
                                            </p:attrNameLst>
                                          </p:cBhvr>
                                          <p:tavLst>
                                            <p:tav tm="0">
                                              <p:val>
                                                <p:strVal val="#ppt_y"/>
                                              </p:val>
                                            </p:tav>
                                            <p:tav tm="100000">
                                              <p:val>
                                                <p:strVal val="#ppt_y"/>
                                              </p:val>
                                            </p:tav>
                                          </p:tavLst>
                                        </p:anim>
                                      </p:childTnLst>
                                    </p:cTn>
                                  </p:par>
                                  <p:par>
                                    <p:cTn id="90" presetID="2" presetClass="entr" presetSubtype="3"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additive="base">
                                            <p:cTn id="92" dur="500" fill="hold"/>
                                            <p:tgtEl>
                                              <p:spTgt spid="52"/>
                                            </p:tgtEl>
                                            <p:attrNameLst>
                                              <p:attrName>ppt_x</p:attrName>
                                            </p:attrNameLst>
                                          </p:cBhvr>
                                          <p:tavLst>
                                            <p:tav tm="0">
                                              <p:val>
                                                <p:strVal val="1+#ppt_w/2"/>
                                              </p:val>
                                            </p:tav>
                                            <p:tav tm="100000">
                                              <p:val>
                                                <p:strVal val="#ppt_x"/>
                                              </p:val>
                                            </p:tav>
                                          </p:tavLst>
                                        </p:anim>
                                        <p:anim calcmode="lin" valueType="num">
                                          <p:cBhvr additive="base">
                                            <p:cTn id="93" dur="500" fill="hold"/>
                                            <p:tgtEl>
                                              <p:spTgt spid="52"/>
                                            </p:tgtEl>
                                            <p:attrNameLst>
                                              <p:attrName>ppt_y</p:attrName>
                                            </p:attrNameLst>
                                          </p:cBhvr>
                                          <p:tavLst>
                                            <p:tav tm="0">
                                              <p:val>
                                                <p:strVal val="0-#ppt_h/2"/>
                                              </p:val>
                                            </p:tav>
                                            <p:tav tm="100000">
                                              <p:val>
                                                <p:strVal val="#ppt_y"/>
                                              </p:val>
                                            </p:tav>
                                          </p:tavLst>
                                        </p:anim>
                                      </p:childTnLst>
                                    </p:cTn>
                                  </p:par>
                                  <p:par>
                                    <p:cTn id="94" presetID="2" presetClass="entr" presetSubtype="3"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additive="base">
                                            <p:cTn id="96" dur="500" fill="hold"/>
                                            <p:tgtEl>
                                              <p:spTgt spid="53"/>
                                            </p:tgtEl>
                                            <p:attrNameLst>
                                              <p:attrName>ppt_x</p:attrName>
                                            </p:attrNameLst>
                                          </p:cBhvr>
                                          <p:tavLst>
                                            <p:tav tm="0">
                                              <p:val>
                                                <p:strVal val="1+#ppt_w/2"/>
                                              </p:val>
                                            </p:tav>
                                            <p:tav tm="100000">
                                              <p:val>
                                                <p:strVal val="#ppt_x"/>
                                              </p:val>
                                            </p:tav>
                                          </p:tavLst>
                                        </p:anim>
                                        <p:anim calcmode="lin" valueType="num">
                                          <p:cBhvr additive="base">
                                            <p:cTn id="97" dur="500" fill="hold"/>
                                            <p:tgtEl>
                                              <p:spTgt spid="53"/>
                                            </p:tgtEl>
                                            <p:attrNameLst>
                                              <p:attrName>ppt_y</p:attrName>
                                            </p:attrNameLst>
                                          </p:cBhvr>
                                          <p:tavLst>
                                            <p:tav tm="0">
                                              <p:val>
                                                <p:strVal val="0-#ppt_h/2"/>
                                              </p:val>
                                            </p:tav>
                                            <p:tav tm="100000">
                                              <p:val>
                                                <p:strVal val="#ppt_y"/>
                                              </p:val>
                                            </p:tav>
                                          </p:tavLst>
                                        </p:anim>
                                      </p:childTnLst>
                                    </p:cTn>
                                  </p:par>
                                  <p:par>
                                    <p:cTn id="98" presetID="2" presetClass="entr" presetSubtype="3" fill="hold" nodeType="withEffect">
                                      <p:stCondLst>
                                        <p:cond delay="0"/>
                                      </p:stCondLst>
                                      <p:childTnLst>
                                        <p:set>
                                          <p:cBhvr>
                                            <p:cTn id="99" dur="1" fill="hold">
                                              <p:stCondLst>
                                                <p:cond delay="0"/>
                                              </p:stCondLst>
                                            </p:cTn>
                                            <p:tgtEl>
                                              <p:spTgt spid="54"/>
                                            </p:tgtEl>
                                            <p:attrNameLst>
                                              <p:attrName>style.visibility</p:attrName>
                                            </p:attrNameLst>
                                          </p:cBhvr>
                                          <p:to>
                                            <p:strVal val="visible"/>
                                          </p:to>
                                        </p:set>
                                        <p:anim calcmode="lin" valueType="num">
                                          <p:cBhvr additive="base">
                                            <p:cTn id="100" dur="500" fill="hold"/>
                                            <p:tgtEl>
                                              <p:spTgt spid="54"/>
                                            </p:tgtEl>
                                            <p:attrNameLst>
                                              <p:attrName>ppt_x</p:attrName>
                                            </p:attrNameLst>
                                          </p:cBhvr>
                                          <p:tavLst>
                                            <p:tav tm="0">
                                              <p:val>
                                                <p:strVal val="1+#ppt_w/2"/>
                                              </p:val>
                                            </p:tav>
                                            <p:tav tm="100000">
                                              <p:val>
                                                <p:strVal val="#ppt_x"/>
                                              </p:val>
                                            </p:tav>
                                          </p:tavLst>
                                        </p:anim>
                                        <p:anim calcmode="lin" valueType="num">
                                          <p:cBhvr additive="base">
                                            <p:cTn id="101" dur="500" fill="hold"/>
                                            <p:tgtEl>
                                              <p:spTgt spid="54"/>
                                            </p:tgtEl>
                                            <p:attrNameLst>
                                              <p:attrName>ppt_y</p:attrName>
                                            </p:attrNameLst>
                                          </p:cBhvr>
                                          <p:tavLst>
                                            <p:tav tm="0">
                                              <p:val>
                                                <p:strVal val="0-#ppt_h/2"/>
                                              </p:val>
                                            </p:tav>
                                            <p:tav tm="100000">
                                              <p:val>
                                                <p:strVal val="#ppt_y"/>
                                              </p:val>
                                            </p:tav>
                                          </p:tavLst>
                                        </p:anim>
                                      </p:childTnLst>
                                    </p:cTn>
                                  </p:par>
                                  <p:par>
                                    <p:cTn id="102" presetID="2" presetClass="entr" presetSubtype="3" fill="hold" nodeType="withEffect">
                                      <p:stCondLst>
                                        <p:cond delay="0"/>
                                      </p:stCondLst>
                                      <p:childTnLst>
                                        <p:set>
                                          <p:cBhvr>
                                            <p:cTn id="103" dur="1" fill="hold">
                                              <p:stCondLst>
                                                <p:cond delay="0"/>
                                              </p:stCondLst>
                                            </p:cTn>
                                            <p:tgtEl>
                                              <p:spTgt spid="55"/>
                                            </p:tgtEl>
                                            <p:attrNameLst>
                                              <p:attrName>style.visibility</p:attrName>
                                            </p:attrNameLst>
                                          </p:cBhvr>
                                          <p:to>
                                            <p:strVal val="visible"/>
                                          </p:to>
                                        </p:set>
                                        <p:anim calcmode="lin" valueType="num">
                                          <p:cBhvr additive="base">
                                            <p:cTn id="104" dur="500" fill="hold"/>
                                            <p:tgtEl>
                                              <p:spTgt spid="55"/>
                                            </p:tgtEl>
                                            <p:attrNameLst>
                                              <p:attrName>ppt_x</p:attrName>
                                            </p:attrNameLst>
                                          </p:cBhvr>
                                          <p:tavLst>
                                            <p:tav tm="0">
                                              <p:val>
                                                <p:strVal val="1+#ppt_w/2"/>
                                              </p:val>
                                            </p:tav>
                                            <p:tav tm="100000">
                                              <p:val>
                                                <p:strVal val="#ppt_x"/>
                                              </p:val>
                                            </p:tav>
                                          </p:tavLst>
                                        </p:anim>
                                        <p:anim calcmode="lin" valueType="num">
                                          <p:cBhvr additive="base">
                                            <p:cTn id="105" dur="500" fill="hold"/>
                                            <p:tgtEl>
                                              <p:spTgt spid="55"/>
                                            </p:tgtEl>
                                            <p:attrNameLst>
                                              <p:attrName>ppt_y</p:attrName>
                                            </p:attrNameLst>
                                          </p:cBhvr>
                                          <p:tavLst>
                                            <p:tav tm="0">
                                              <p:val>
                                                <p:strVal val="0-#ppt_h/2"/>
                                              </p:val>
                                            </p:tav>
                                            <p:tav tm="100000">
                                              <p:val>
                                                <p:strVal val="#ppt_y"/>
                                              </p:val>
                                            </p:tav>
                                          </p:tavLst>
                                        </p:anim>
                                      </p:childTnLst>
                                    </p:cTn>
                                  </p:par>
                                  <p:par>
                                    <p:cTn id="106" presetID="2" presetClass="entr" presetSubtype="3" fill="hold" nodeType="withEffect">
                                      <p:stCondLst>
                                        <p:cond delay="0"/>
                                      </p:stCondLst>
                                      <p:childTnLst>
                                        <p:set>
                                          <p:cBhvr>
                                            <p:cTn id="107" dur="1" fill="hold">
                                              <p:stCondLst>
                                                <p:cond delay="0"/>
                                              </p:stCondLst>
                                            </p:cTn>
                                            <p:tgtEl>
                                              <p:spTgt spid="56"/>
                                            </p:tgtEl>
                                            <p:attrNameLst>
                                              <p:attrName>style.visibility</p:attrName>
                                            </p:attrNameLst>
                                          </p:cBhvr>
                                          <p:to>
                                            <p:strVal val="visible"/>
                                          </p:to>
                                        </p:set>
                                        <p:anim calcmode="lin" valueType="num">
                                          <p:cBhvr additive="base">
                                            <p:cTn id="108" dur="500" fill="hold"/>
                                            <p:tgtEl>
                                              <p:spTgt spid="56"/>
                                            </p:tgtEl>
                                            <p:attrNameLst>
                                              <p:attrName>ppt_x</p:attrName>
                                            </p:attrNameLst>
                                          </p:cBhvr>
                                          <p:tavLst>
                                            <p:tav tm="0">
                                              <p:val>
                                                <p:strVal val="1+#ppt_w/2"/>
                                              </p:val>
                                            </p:tav>
                                            <p:tav tm="100000">
                                              <p:val>
                                                <p:strVal val="#ppt_x"/>
                                              </p:val>
                                            </p:tav>
                                          </p:tavLst>
                                        </p:anim>
                                        <p:anim calcmode="lin" valueType="num">
                                          <p:cBhvr additive="base">
                                            <p:cTn id="109"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4" grpId="0" animBg="1"/>
          <p:bldP spid="35" grpId="0" animBg="1"/>
          <p:bldP spid="36" grpId="0"/>
          <p:bldP spid="37" grpId="0"/>
          <p:bldP spid="38" grpId="0"/>
          <p:bldP spid="39" grpId="0"/>
          <p:bldP spid="40" grpId="0" animBg="1"/>
          <p:bldP spid="46" grpId="0"/>
          <p:bldP spid="47" grpId="0"/>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2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2750"/>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childTnLst>
                              </p:cTn>
                            </p:par>
                            <p:par>
                              <p:cTn id="31" fill="hold">
                                <p:stCondLst>
                                  <p:cond delay="3250"/>
                                </p:stCondLst>
                                <p:childTnLst>
                                  <p:par>
                                    <p:cTn id="32" presetID="2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3750"/>
                                </p:stCondLst>
                                <p:childTnLst>
                                  <p:par>
                                    <p:cTn id="36" presetID="49" presetClass="entr" presetSubtype="0" decel="10000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 calcmode="lin" valueType="num">
                                          <p:cBhvr>
                                            <p:cTn id="40" dur="500" fill="hold"/>
                                            <p:tgtEl>
                                              <p:spTgt spid="9"/>
                                            </p:tgtEl>
                                            <p:attrNameLst>
                                              <p:attrName>style.rotation</p:attrName>
                                            </p:attrNameLst>
                                          </p:cBhvr>
                                          <p:tavLst>
                                            <p:tav tm="0">
                                              <p:val>
                                                <p:fltVal val="360"/>
                                              </p:val>
                                            </p:tav>
                                            <p:tav tm="100000">
                                              <p:val>
                                                <p:fltVal val="0"/>
                                              </p:val>
                                            </p:tav>
                                          </p:tavLst>
                                        </p:anim>
                                        <p:animEffect transition="in" filter="fade">
                                          <p:cBhvr>
                                            <p:cTn id="41" dur="500"/>
                                            <p:tgtEl>
                                              <p:spTgt spid="9"/>
                                            </p:tgtEl>
                                          </p:cBhvr>
                                        </p:animEffect>
                                      </p:childTnLst>
                                    </p:cTn>
                                  </p:par>
                                </p:childTnLst>
                              </p:cTn>
                            </p:par>
                            <p:par>
                              <p:cTn id="42" fill="hold">
                                <p:stCondLst>
                                  <p:cond delay="4250"/>
                                </p:stCondLst>
                                <p:childTnLst>
                                  <p:par>
                                    <p:cTn id="43" presetID="22" presetClass="entr" presetSubtype="8"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4750"/>
                                </p:stCondLst>
                                <p:childTnLst>
                                  <p:par>
                                    <p:cTn id="47" presetID="49" presetClass="entr" presetSubtype="0" decel="10000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 calcmode="lin" valueType="num">
                                          <p:cBhvr>
                                            <p:cTn id="51" dur="500" fill="hold"/>
                                            <p:tgtEl>
                                              <p:spTgt spid="10"/>
                                            </p:tgtEl>
                                            <p:attrNameLst>
                                              <p:attrName>style.rotation</p:attrName>
                                            </p:attrNameLst>
                                          </p:cBhvr>
                                          <p:tavLst>
                                            <p:tav tm="0">
                                              <p:val>
                                                <p:fltVal val="360"/>
                                              </p:val>
                                            </p:tav>
                                            <p:tav tm="100000">
                                              <p:val>
                                                <p:fltVal val="0"/>
                                              </p:val>
                                            </p:tav>
                                          </p:tavLst>
                                        </p:anim>
                                        <p:animEffect transition="in" filter="fade">
                                          <p:cBhvr>
                                            <p:cTn id="52" dur="500"/>
                                            <p:tgtEl>
                                              <p:spTgt spid="10"/>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right)">
                                          <p:cBhvr>
                                            <p:cTn id="65" dur="500"/>
                                            <p:tgtEl>
                                              <p:spTgt spid="28"/>
                                            </p:tgtEl>
                                          </p:cBhvr>
                                        </p:animEffect>
                                      </p:childTnLst>
                                    </p:cTn>
                                  </p:par>
                                </p:childTnLst>
                              </p:cTn>
                            </p:par>
                            <p:par>
                              <p:cTn id="66" fill="hold">
                                <p:stCondLst>
                                  <p:cond delay="5750"/>
                                </p:stCondLst>
                                <p:childTnLst>
                                  <p:par>
                                    <p:cTn id="67" presetID="49" presetClass="entr" presetSubtype="0" decel="10000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p:cTn id="69" dur="500" fill="hold"/>
                                            <p:tgtEl>
                                              <p:spTgt spid="34"/>
                                            </p:tgtEl>
                                            <p:attrNameLst>
                                              <p:attrName>ppt_w</p:attrName>
                                            </p:attrNameLst>
                                          </p:cBhvr>
                                          <p:tavLst>
                                            <p:tav tm="0">
                                              <p:val>
                                                <p:fltVal val="0"/>
                                              </p:val>
                                            </p:tav>
                                            <p:tav tm="100000">
                                              <p:val>
                                                <p:strVal val="#ppt_w"/>
                                              </p:val>
                                            </p:tav>
                                          </p:tavLst>
                                        </p:anim>
                                        <p:anim calcmode="lin" valueType="num">
                                          <p:cBhvr>
                                            <p:cTn id="70" dur="500" fill="hold"/>
                                            <p:tgtEl>
                                              <p:spTgt spid="34"/>
                                            </p:tgtEl>
                                            <p:attrNameLst>
                                              <p:attrName>ppt_h</p:attrName>
                                            </p:attrNameLst>
                                          </p:cBhvr>
                                          <p:tavLst>
                                            <p:tav tm="0">
                                              <p:val>
                                                <p:fltVal val="0"/>
                                              </p:val>
                                            </p:tav>
                                            <p:tav tm="100000">
                                              <p:val>
                                                <p:strVal val="#ppt_h"/>
                                              </p:val>
                                            </p:tav>
                                          </p:tavLst>
                                        </p:anim>
                                        <p:anim calcmode="lin" valueType="num">
                                          <p:cBhvr>
                                            <p:cTn id="71" dur="500" fill="hold"/>
                                            <p:tgtEl>
                                              <p:spTgt spid="34"/>
                                            </p:tgtEl>
                                            <p:attrNameLst>
                                              <p:attrName>style.rotation</p:attrName>
                                            </p:attrNameLst>
                                          </p:cBhvr>
                                          <p:tavLst>
                                            <p:tav tm="0">
                                              <p:val>
                                                <p:fltVal val="360"/>
                                              </p:val>
                                            </p:tav>
                                            <p:tav tm="100000">
                                              <p:val>
                                                <p:fltVal val="0"/>
                                              </p:val>
                                            </p:tav>
                                          </p:tavLst>
                                        </p:anim>
                                        <p:animEffect transition="in" filter="fade">
                                          <p:cBhvr>
                                            <p:cTn id="72" dur="500"/>
                                            <p:tgtEl>
                                              <p:spTgt spid="34"/>
                                            </p:tgtEl>
                                          </p:cBhvr>
                                        </p:animEffect>
                                      </p:childTnLst>
                                    </p:cTn>
                                  </p:par>
                                </p:childTnLst>
                              </p:cTn>
                            </p:par>
                            <p:par>
                              <p:cTn id="73" fill="hold">
                                <p:stCondLst>
                                  <p:cond delay="6250"/>
                                </p:stCondLst>
                                <p:childTnLst>
                                  <p:par>
                                    <p:cTn id="74" presetID="55" presetClass="entr" presetSubtype="0"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1000" fill="hold"/>
                                            <p:tgtEl>
                                              <p:spTgt spid="36"/>
                                            </p:tgtEl>
                                            <p:attrNameLst>
                                              <p:attrName>ppt_w</p:attrName>
                                            </p:attrNameLst>
                                          </p:cBhvr>
                                          <p:tavLst>
                                            <p:tav tm="0">
                                              <p:val>
                                                <p:strVal val="#ppt_w*0.70"/>
                                              </p:val>
                                            </p:tav>
                                            <p:tav tm="100000">
                                              <p:val>
                                                <p:strVal val="#ppt_w"/>
                                              </p:val>
                                            </p:tav>
                                          </p:tavLst>
                                        </p:anim>
                                        <p:anim calcmode="lin" valueType="num">
                                          <p:cBhvr>
                                            <p:cTn id="77" dur="1000" fill="hold"/>
                                            <p:tgtEl>
                                              <p:spTgt spid="36"/>
                                            </p:tgtEl>
                                            <p:attrNameLst>
                                              <p:attrName>ppt_h</p:attrName>
                                            </p:attrNameLst>
                                          </p:cBhvr>
                                          <p:tavLst>
                                            <p:tav tm="0">
                                              <p:val>
                                                <p:strVal val="#ppt_h"/>
                                              </p:val>
                                            </p:tav>
                                            <p:tav tm="100000">
                                              <p:val>
                                                <p:strVal val="#ppt_h"/>
                                              </p:val>
                                            </p:tav>
                                          </p:tavLst>
                                        </p:anim>
                                        <p:animEffect transition="in" filter="fade">
                                          <p:cBhvr>
                                            <p:cTn id="78" dur="1000"/>
                                            <p:tgtEl>
                                              <p:spTgt spid="36"/>
                                            </p:tgtEl>
                                          </p:cBhvr>
                                        </p:animEffect>
                                      </p:childTnLst>
                                    </p:cTn>
                                  </p:par>
                                </p:childTnLst>
                              </p:cTn>
                            </p:par>
                            <p:par>
                              <p:cTn id="79" fill="hold">
                                <p:stCondLst>
                                  <p:cond delay="7250"/>
                                </p:stCondLst>
                                <p:childTnLst>
                                  <p:par>
                                    <p:cTn id="80" presetID="14" presetClass="entr" presetSubtype="1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randombar(horizontal)">
                                          <p:cBhvr>
                                            <p:cTn id="82" dur="500"/>
                                            <p:tgtEl>
                                              <p:spTgt spid="38"/>
                                            </p:tgtEl>
                                          </p:cBhvr>
                                        </p:animEffect>
                                      </p:childTnLst>
                                    </p:cTn>
                                  </p:par>
                                </p:childTnLst>
                              </p:cTn>
                            </p:par>
                            <p:par>
                              <p:cTn id="83" fill="hold">
                                <p:stCondLst>
                                  <p:cond delay="7750"/>
                                </p:stCondLst>
                                <p:childTnLst>
                                  <p:par>
                                    <p:cTn id="84" presetID="49" presetClass="entr" presetSubtype="0" decel="10000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p:cTn id="86" dur="500" fill="hold"/>
                                            <p:tgtEl>
                                              <p:spTgt spid="35"/>
                                            </p:tgtEl>
                                            <p:attrNameLst>
                                              <p:attrName>ppt_w</p:attrName>
                                            </p:attrNameLst>
                                          </p:cBhvr>
                                          <p:tavLst>
                                            <p:tav tm="0">
                                              <p:val>
                                                <p:fltVal val="0"/>
                                              </p:val>
                                            </p:tav>
                                            <p:tav tm="100000">
                                              <p:val>
                                                <p:strVal val="#ppt_w"/>
                                              </p:val>
                                            </p:tav>
                                          </p:tavLst>
                                        </p:anim>
                                        <p:anim calcmode="lin" valueType="num">
                                          <p:cBhvr>
                                            <p:cTn id="87" dur="500" fill="hold"/>
                                            <p:tgtEl>
                                              <p:spTgt spid="35"/>
                                            </p:tgtEl>
                                            <p:attrNameLst>
                                              <p:attrName>ppt_h</p:attrName>
                                            </p:attrNameLst>
                                          </p:cBhvr>
                                          <p:tavLst>
                                            <p:tav tm="0">
                                              <p:val>
                                                <p:fltVal val="0"/>
                                              </p:val>
                                            </p:tav>
                                            <p:tav tm="100000">
                                              <p:val>
                                                <p:strVal val="#ppt_h"/>
                                              </p:val>
                                            </p:tav>
                                          </p:tavLst>
                                        </p:anim>
                                        <p:anim calcmode="lin" valueType="num">
                                          <p:cBhvr>
                                            <p:cTn id="88" dur="500" fill="hold"/>
                                            <p:tgtEl>
                                              <p:spTgt spid="35"/>
                                            </p:tgtEl>
                                            <p:attrNameLst>
                                              <p:attrName>style.rotation</p:attrName>
                                            </p:attrNameLst>
                                          </p:cBhvr>
                                          <p:tavLst>
                                            <p:tav tm="0">
                                              <p:val>
                                                <p:fltVal val="360"/>
                                              </p:val>
                                            </p:tav>
                                            <p:tav tm="100000">
                                              <p:val>
                                                <p:fltVal val="0"/>
                                              </p:val>
                                            </p:tav>
                                          </p:tavLst>
                                        </p:anim>
                                        <p:animEffect transition="in" filter="fade">
                                          <p:cBhvr>
                                            <p:cTn id="89" dur="500"/>
                                            <p:tgtEl>
                                              <p:spTgt spid="35"/>
                                            </p:tgtEl>
                                          </p:cBhvr>
                                        </p:animEffect>
                                      </p:childTnLst>
                                    </p:cTn>
                                  </p:par>
                                </p:childTnLst>
                              </p:cTn>
                            </p:par>
                            <p:par>
                              <p:cTn id="90" fill="hold">
                                <p:stCondLst>
                                  <p:cond delay="8250"/>
                                </p:stCondLst>
                                <p:childTnLst>
                                  <p:par>
                                    <p:cTn id="91" presetID="55"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1000" fill="hold"/>
                                            <p:tgtEl>
                                              <p:spTgt spid="37"/>
                                            </p:tgtEl>
                                            <p:attrNameLst>
                                              <p:attrName>ppt_w</p:attrName>
                                            </p:attrNameLst>
                                          </p:cBhvr>
                                          <p:tavLst>
                                            <p:tav tm="0">
                                              <p:val>
                                                <p:strVal val="#ppt_w*0.70"/>
                                              </p:val>
                                            </p:tav>
                                            <p:tav tm="100000">
                                              <p:val>
                                                <p:strVal val="#ppt_w"/>
                                              </p:val>
                                            </p:tav>
                                          </p:tavLst>
                                        </p:anim>
                                        <p:anim calcmode="lin" valueType="num">
                                          <p:cBhvr>
                                            <p:cTn id="94" dur="1000" fill="hold"/>
                                            <p:tgtEl>
                                              <p:spTgt spid="37"/>
                                            </p:tgtEl>
                                            <p:attrNameLst>
                                              <p:attrName>ppt_h</p:attrName>
                                            </p:attrNameLst>
                                          </p:cBhvr>
                                          <p:tavLst>
                                            <p:tav tm="0">
                                              <p:val>
                                                <p:strVal val="#ppt_h"/>
                                              </p:val>
                                            </p:tav>
                                            <p:tav tm="100000">
                                              <p:val>
                                                <p:strVal val="#ppt_h"/>
                                              </p:val>
                                            </p:tav>
                                          </p:tavLst>
                                        </p:anim>
                                        <p:animEffect transition="in" filter="fade">
                                          <p:cBhvr>
                                            <p:cTn id="95" dur="1000"/>
                                            <p:tgtEl>
                                              <p:spTgt spid="37"/>
                                            </p:tgtEl>
                                          </p:cBhvr>
                                        </p:animEffect>
                                      </p:childTnLst>
                                    </p:cTn>
                                  </p:par>
                                </p:childTnLst>
                              </p:cTn>
                            </p:par>
                            <p:par>
                              <p:cTn id="96" fill="hold">
                                <p:stCondLst>
                                  <p:cond delay="9250"/>
                                </p:stCondLst>
                                <p:childTnLst>
                                  <p:par>
                                    <p:cTn id="97" presetID="14" presetClass="entr" presetSubtype="10"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randombar(horizontal)">
                                          <p:cBhvr>
                                            <p:cTn id="99" dur="500"/>
                                            <p:tgtEl>
                                              <p:spTgt spid="39"/>
                                            </p:tgtEl>
                                          </p:cBhvr>
                                        </p:animEffect>
                                      </p:childTnLst>
                                    </p:cTn>
                                  </p:par>
                                </p:childTnLst>
                              </p:cTn>
                            </p:par>
                            <p:par>
                              <p:cTn id="100" fill="hold">
                                <p:stCondLst>
                                  <p:cond delay="9750"/>
                                </p:stCondLst>
                                <p:childTnLst>
                                  <p:par>
                                    <p:cTn id="101" presetID="49" presetClass="entr" presetSubtype="0" decel="10000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500" fill="hold"/>
                                            <p:tgtEl>
                                              <p:spTgt spid="40"/>
                                            </p:tgtEl>
                                            <p:attrNameLst>
                                              <p:attrName>ppt_w</p:attrName>
                                            </p:attrNameLst>
                                          </p:cBhvr>
                                          <p:tavLst>
                                            <p:tav tm="0">
                                              <p:val>
                                                <p:fltVal val="0"/>
                                              </p:val>
                                            </p:tav>
                                            <p:tav tm="100000">
                                              <p:val>
                                                <p:strVal val="#ppt_w"/>
                                              </p:val>
                                            </p:tav>
                                          </p:tavLst>
                                        </p:anim>
                                        <p:anim calcmode="lin" valueType="num">
                                          <p:cBhvr>
                                            <p:cTn id="104" dur="500" fill="hold"/>
                                            <p:tgtEl>
                                              <p:spTgt spid="40"/>
                                            </p:tgtEl>
                                            <p:attrNameLst>
                                              <p:attrName>ppt_h</p:attrName>
                                            </p:attrNameLst>
                                          </p:cBhvr>
                                          <p:tavLst>
                                            <p:tav tm="0">
                                              <p:val>
                                                <p:fltVal val="0"/>
                                              </p:val>
                                            </p:tav>
                                            <p:tav tm="100000">
                                              <p:val>
                                                <p:strVal val="#ppt_h"/>
                                              </p:val>
                                            </p:tav>
                                          </p:tavLst>
                                        </p:anim>
                                        <p:anim calcmode="lin" valueType="num">
                                          <p:cBhvr>
                                            <p:cTn id="105" dur="500" fill="hold"/>
                                            <p:tgtEl>
                                              <p:spTgt spid="40"/>
                                            </p:tgtEl>
                                            <p:attrNameLst>
                                              <p:attrName>style.rotation</p:attrName>
                                            </p:attrNameLst>
                                          </p:cBhvr>
                                          <p:tavLst>
                                            <p:tav tm="0">
                                              <p:val>
                                                <p:fltVal val="360"/>
                                              </p:val>
                                            </p:tav>
                                            <p:tav tm="100000">
                                              <p:val>
                                                <p:fltVal val="0"/>
                                              </p:val>
                                            </p:tav>
                                          </p:tavLst>
                                        </p:anim>
                                        <p:animEffect transition="in" filter="fade">
                                          <p:cBhvr>
                                            <p:cTn id="106" dur="500"/>
                                            <p:tgtEl>
                                              <p:spTgt spid="40"/>
                                            </p:tgtEl>
                                          </p:cBhvr>
                                        </p:animEffect>
                                      </p:childTnLst>
                                    </p:cTn>
                                  </p:par>
                                </p:childTnLst>
                              </p:cTn>
                            </p:par>
                            <p:par>
                              <p:cTn id="107" fill="hold">
                                <p:stCondLst>
                                  <p:cond delay="10250"/>
                                </p:stCondLst>
                                <p:childTnLst>
                                  <p:par>
                                    <p:cTn id="108" presetID="55" presetClass="entr" presetSubtype="0"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 calcmode="lin" valueType="num">
                                          <p:cBhvr>
                                            <p:cTn id="110" dur="1000" fill="hold"/>
                                            <p:tgtEl>
                                              <p:spTgt spid="46"/>
                                            </p:tgtEl>
                                            <p:attrNameLst>
                                              <p:attrName>ppt_w</p:attrName>
                                            </p:attrNameLst>
                                          </p:cBhvr>
                                          <p:tavLst>
                                            <p:tav tm="0">
                                              <p:val>
                                                <p:strVal val="#ppt_w*0.70"/>
                                              </p:val>
                                            </p:tav>
                                            <p:tav tm="100000">
                                              <p:val>
                                                <p:strVal val="#ppt_w"/>
                                              </p:val>
                                            </p:tav>
                                          </p:tavLst>
                                        </p:anim>
                                        <p:anim calcmode="lin" valueType="num">
                                          <p:cBhvr>
                                            <p:cTn id="111" dur="1000" fill="hold"/>
                                            <p:tgtEl>
                                              <p:spTgt spid="46"/>
                                            </p:tgtEl>
                                            <p:attrNameLst>
                                              <p:attrName>ppt_h</p:attrName>
                                            </p:attrNameLst>
                                          </p:cBhvr>
                                          <p:tavLst>
                                            <p:tav tm="0">
                                              <p:val>
                                                <p:strVal val="#ppt_h"/>
                                              </p:val>
                                            </p:tav>
                                            <p:tav tm="100000">
                                              <p:val>
                                                <p:strVal val="#ppt_h"/>
                                              </p:val>
                                            </p:tav>
                                          </p:tavLst>
                                        </p:anim>
                                        <p:animEffect transition="in" filter="fade">
                                          <p:cBhvr>
                                            <p:cTn id="112" dur="1000"/>
                                            <p:tgtEl>
                                              <p:spTgt spid="46"/>
                                            </p:tgtEl>
                                          </p:cBhvr>
                                        </p:animEffect>
                                      </p:childTnLst>
                                    </p:cTn>
                                  </p:par>
                                </p:childTnLst>
                              </p:cTn>
                            </p:par>
                            <p:par>
                              <p:cTn id="113" fill="hold">
                                <p:stCondLst>
                                  <p:cond delay="11250"/>
                                </p:stCondLst>
                                <p:childTnLst>
                                  <p:par>
                                    <p:cTn id="114" presetID="14" presetClass="entr" presetSubtype="10"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randombar(horizontal)">
                                          <p:cBhvr>
                                            <p:cTn id="116" dur="500"/>
                                            <p:tgtEl>
                                              <p:spTgt spid="48"/>
                                            </p:tgtEl>
                                          </p:cBhvr>
                                        </p:animEffect>
                                      </p:childTnLst>
                                    </p:cTn>
                                  </p:par>
                                </p:childTnLst>
                              </p:cTn>
                            </p:par>
                            <p:par>
                              <p:cTn id="117" fill="hold">
                                <p:stCondLst>
                                  <p:cond delay="11750"/>
                                </p:stCondLst>
                                <p:childTnLst>
                                  <p:par>
                                    <p:cTn id="118" presetID="49" presetClass="entr" presetSubtype="0" decel="10000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fltVal val="0"/>
                                              </p:val>
                                            </p:tav>
                                            <p:tav tm="100000">
                                              <p:val>
                                                <p:strVal val="#ppt_h"/>
                                              </p:val>
                                            </p:tav>
                                          </p:tavLst>
                                        </p:anim>
                                        <p:anim calcmode="lin" valueType="num">
                                          <p:cBhvr>
                                            <p:cTn id="122" dur="500" fill="hold"/>
                                            <p:tgtEl>
                                              <p:spTgt spid="41"/>
                                            </p:tgtEl>
                                            <p:attrNameLst>
                                              <p:attrName>style.rotation</p:attrName>
                                            </p:attrNameLst>
                                          </p:cBhvr>
                                          <p:tavLst>
                                            <p:tav tm="0">
                                              <p:val>
                                                <p:fltVal val="360"/>
                                              </p:val>
                                            </p:tav>
                                            <p:tav tm="100000">
                                              <p:val>
                                                <p:fltVal val="0"/>
                                              </p:val>
                                            </p:tav>
                                          </p:tavLst>
                                        </p:anim>
                                        <p:animEffect transition="in" filter="fade">
                                          <p:cBhvr>
                                            <p:cTn id="123" dur="500"/>
                                            <p:tgtEl>
                                              <p:spTgt spid="41"/>
                                            </p:tgtEl>
                                          </p:cBhvr>
                                        </p:animEffect>
                                      </p:childTnLst>
                                    </p:cTn>
                                  </p:par>
                                </p:childTnLst>
                              </p:cTn>
                            </p:par>
                            <p:par>
                              <p:cTn id="124" fill="hold">
                                <p:stCondLst>
                                  <p:cond delay="12250"/>
                                </p:stCondLst>
                                <p:childTnLst>
                                  <p:par>
                                    <p:cTn id="125" presetID="55" presetClass="entr" presetSubtype="0"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p:cTn id="127" dur="1000" fill="hold"/>
                                            <p:tgtEl>
                                              <p:spTgt spid="47"/>
                                            </p:tgtEl>
                                            <p:attrNameLst>
                                              <p:attrName>ppt_w</p:attrName>
                                            </p:attrNameLst>
                                          </p:cBhvr>
                                          <p:tavLst>
                                            <p:tav tm="0">
                                              <p:val>
                                                <p:strVal val="#ppt_w*0.70"/>
                                              </p:val>
                                            </p:tav>
                                            <p:tav tm="100000">
                                              <p:val>
                                                <p:strVal val="#ppt_w"/>
                                              </p:val>
                                            </p:tav>
                                          </p:tavLst>
                                        </p:anim>
                                        <p:anim calcmode="lin" valueType="num">
                                          <p:cBhvr>
                                            <p:cTn id="128" dur="1000" fill="hold"/>
                                            <p:tgtEl>
                                              <p:spTgt spid="47"/>
                                            </p:tgtEl>
                                            <p:attrNameLst>
                                              <p:attrName>ppt_h</p:attrName>
                                            </p:attrNameLst>
                                          </p:cBhvr>
                                          <p:tavLst>
                                            <p:tav tm="0">
                                              <p:val>
                                                <p:strVal val="#ppt_h"/>
                                              </p:val>
                                            </p:tav>
                                            <p:tav tm="100000">
                                              <p:val>
                                                <p:strVal val="#ppt_h"/>
                                              </p:val>
                                            </p:tav>
                                          </p:tavLst>
                                        </p:anim>
                                        <p:animEffect transition="in" filter="fade">
                                          <p:cBhvr>
                                            <p:cTn id="129" dur="1000"/>
                                            <p:tgtEl>
                                              <p:spTgt spid="47"/>
                                            </p:tgtEl>
                                          </p:cBhvr>
                                        </p:animEffect>
                                      </p:childTnLst>
                                    </p:cTn>
                                  </p:par>
                                </p:childTnLst>
                              </p:cTn>
                            </p:par>
                            <p:par>
                              <p:cTn id="130" fill="hold">
                                <p:stCondLst>
                                  <p:cond delay="13250"/>
                                </p:stCondLst>
                                <p:childTnLst>
                                  <p:par>
                                    <p:cTn id="131" presetID="14" presetClass="entr" presetSubtype="10" fill="hold" grpId="0" nodeType="after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randombar(horizontal)">
                                          <p:cBhvr>
                                            <p:cTn id="133" dur="500"/>
                                            <p:tgtEl>
                                              <p:spTgt spid="49"/>
                                            </p:tgtEl>
                                          </p:cBhvr>
                                        </p:animEffect>
                                      </p:childTnLst>
                                    </p:cTn>
                                  </p:par>
                                </p:childTnLst>
                              </p:cTn>
                            </p:par>
                            <p:par>
                              <p:cTn id="134" fill="hold">
                                <p:stCondLst>
                                  <p:cond delay="13750"/>
                                </p:stCondLst>
                                <p:childTnLst>
                                  <p:par>
                                    <p:cTn id="135" presetID="2" presetClass="entr" presetSubtype="2" fill="hold" nodeType="after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1250" fill="hold"/>
                                            <p:tgtEl>
                                              <p:spTgt spid="51"/>
                                            </p:tgtEl>
                                            <p:attrNameLst>
                                              <p:attrName>ppt_x</p:attrName>
                                            </p:attrNameLst>
                                          </p:cBhvr>
                                          <p:tavLst>
                                            <p:tav tm="0">
                                              <p:val>
                                                <p:strVal val="1+#ppt_w/2"/>
                                              </p:val>
                                            </p:tav>
                                            <p:tav tm="100000">
                                              <p:val>
                                                <p:strVal val="#ppt_x"/>
                                              </p:val>
                                            </p:tav>
                                          </p:tavLst>
                                        </p:anim>
                                        <p:anim calcmode="lin" valueType="num">
                                          <p:cBhvr additive="base">
                                            <p:cTn id="138" dur="1250" fill="hold"/>
                                            <p:tgtEl>
                                              <p:spTgt spid="51"/>
                                            </p:tgtEl>
                                            <p:attrNameLst>
                                              <p:attrName>ppt_y</p:attrName>
                                            </p:attrNameLst>
                                          </p:cBhvr>
                                          <p:tavLst>
                                            <p:tav tm="0">
                                              <p:val>
                                                <p:strVal val="#ppt_y"/>
                                              </p:val>
                                            </p:tav>
                                            <p:tav tm="100000">
                                              <p:val>
                                                <p:strVal val="#ppt_y"/>
                                              </p:val>
                                            </p:tav>
                                          </p:tavLst>
                                        </p:anim>
                                      </p:childTnLst>
                                    </p:cTn>
                                  </p:par>
                                  <p:par>
                                    <p:cTn id="139" presetID="2" presetClass="entr" presetSubtype="3" fill="hold" nodeType="with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additive="base">
                                            <p:cTn id="141" dur="500" fill="hold"/>
                                            <p:tgtEl>
                                              <p:spTgt spid="52"/>
                                            </p:tgtEl>
                                            <p:attrNameLst>
                                              <p:attrName>ppt_x</p:attrName>
                                            </p:attrNameLst>
                                          </p:cBhvr>
                                          <p:tavLst>
                                            <p:tav tm="0">
                                              <p:val>
                                                <p:strVal val="1+#ppt_w/2"/>
                                              </p:val>
                                            </p:tav>
                                            <p:tav tm="100000">
                                              <p:val>
                                                <p:strVal val="#ppt_x"/>
                                              </p:val>
                                            </p:tav>
                                          </p:tavLst>
                                        </p:anim>
                                        <p:anim calcmode="lin" valueType="num">
                                          <p:cBhvr additive="base">
                                            <p:cTn id="142" dur="500" fill="hold"/>
                                            <p:tgtEl>
                                              <p:spTgt spid="52"/>
                                            </p:tgtEl>
                                            <p:attrNameLst>
                                              <p:attrName>ppt_y</p:attrName>
                                            </p:attrNameLst>
                                          </p:cBhvr>
                                          <p:tavLst>
                                            <p:tav tm="0">
                                              <p:val>
                                                <p:strVal val="0-#ppt_h/2"/>
                                              </p:val>
                                            </p:tav>
                                            <p:tav tm="100000">
                                              <p:val>
                                                <p:strVal val="#ppt_y"/>
                                              </p:val>
                                            </p:tav>
                                          </p:tavLst>
                                        </p:anim>
                                      </p:childTnLst>
                                    </p:cTn>
                                  </p:par>
                                  <p:par>
                                    <p:cTn id="143" presetID="2" presetClass="entr" presetSubtype="3"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anim calcmode="lin" valueType="num">
                                          <p:cBhvr additive="base">
                                            <p:cTn id="145" dur="500" fill="hold"/>
                                            <p:tgtEl>
                                              <p:spTgt spid="53"/>
                                            </p:tgtEl>
                                            <p:attrNameLst>
                                              <p:attrName>ppt_x</p:attrName>
                                            </p:attrNameLst>
                                          </p:cBhvr>
                                          <p:tavLst>
                                            <p:tav tm="0">
                                              <p:val>
                                                <p:strVal val="1+#ppt_w/2"/>
                                              </p:val>
                                            </p:tav>
                                            <p:tav tm="100000">
                                              <p:val>
                                                <p:strVal val="#ppt_x"/>
                                              </p:val>
                                            </p:tav>
                                          </p:tavLst>
                                        </p:anim>
                                        <p:anim calcmode="lin" valueType="num">
                                          <p:cBhvr additive="base">
                                            <p:cTn id="146" dur="500" fill="hold"/>
                                            <p:tgtEl>
                                              <p:spTgt spid="53"/>
                                            </p:tgtEl>
                                            <p:attrNameLst>
                                              <p:attrName>ppt_y</p:attrName>
                                            </p:attrNameLst>
                                          </p:cBhvr>
                                          <p:tavLst>
                                            <p:tav tm="0">
                                              <p:val>
                                                <p:strVal val="0-#ppt_h/2"/>
                                              </p:val>
                                            </p:tav>
                                            <p:tav tm="100000">
                                              <p:val>
                                                <p:strVal val="#ppt_y"/>
                                              </p:val>
                                            </p:tav>
                                          </p:tavLst>
                                        </p:anim>
                                      </p:childTnLst>
                                    </p:cTn>
                                  </p:par>
                                  <p:par>
                                    <p:cTn id="147" presetID="2" presetClass="entr" presetSubtype="3" fill="hold" nodeType="withEffect">
                                      <p:stCondLst>
                                        <p:cond delay="0"/>
                                      </p:stCondLst>
                                      <p:childTnLst>
                                        <p:set>
                                          <p:cBhvr>
                                            <p:cTn id="148" dur="1" fill="hold">
                                              <p:stCondLst>
                                                <p:cond delay="0"/>
                                              </p:stCondLst>
                                            </p:cTn>
                                            <p:tgtEl>
                                              <p:spTgt spid="54"/>
                                            </p:tgtEl>
                                            <p:attrNameLst>
                                              <p:attrName>style.visibility</p:attrName>
                                            </p:attrNameLst>
                                          </p:cBhvr>
                                          <p:to>
                                            <p:strVal val="visible"/>
                                          </p:to>
                                        </p:set>
                                        <p:anim calcmode="lin" valueType="num">
                                          <p:cBhvr additive="base">
                                            <p:cTn id="149" dur="500" fill="hold"/>
                                            <p:tgtEl>
                                              <p:spTgt spid="54"/>
                                            </p:tgtEl>
                                            <p:attrNameLst>
                                              <p:attrName>ppt_x</p:attrName>
                                            </p:attrNameLst>
                                          </p:cBhvr>
                                          <p:tavLst>
                                            <p:tav tm="0">
                                              <p:val>
                                                <p:strVal val="1+#ppt_w/2"/>
                                              </p:val>
                                            </p:tav>
                                            <p:tav tm="100000">
                                              <p:val>
                                                <p:strVal val="#ppt_x"/>
                                              </p:val>
                                            </p:tav>
                                          </p:tavLst>
                                        </p:anim>
                                        <p:anim calcmode="lin" valueType="num">
                                          <p:cBhvr additive="base">
                                            <p:cTn id="150" dur="500" fill="hold"/>
                                            <p:tgtEl>
                                              <p:spTgt spid="54"/>
                                            </p:tgtEl>
                                            <p:attrNameLst>
                                              <p:attrName>ppt_y</p:attrName>
                                            </p:attrNameLst>
                                          </p:cBhvr>
                                          <p:tavLst>
                                            <p:tav tm="0">
                                              <p:val>
                                                <p:strVal val="0-#ppt_h/2"/>
                                              </p:val>
                                            </p:tav>
                                            <p:tav tm="100000">
                                              <p:val>
                                                <p:strVal val="#ppt_y"/>
                                              </p:val>
                                            </p:tav>
                                          </p:tavLst>
                                        </p:anim>
                                      </p:childTnLst>
                                    </p:cTn>
                                  </p:par>
                                  <p:par>
                                    <p:cTn id="151" presetID="2" presetClass="entr" presetSubtype="3" fill="hold"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500" fill="hold"/>
                                            <p:tgtEl>
                                              <p:spTgt spid="55"/>
                                            </p:tgtEl>
                                            <p:attrNameLst>
                                              <p:attrName>ppt_x</p:attrName>
                                            </p:attrNameLst>
                                          </p:cBhvr>
                                          <p:tavLst>
                                            <p:tav tm="0">
                                              <p:val>
                                                <p:strVal val="1+#ppt_w/2"/>
                                              </p:val>
                                            </p:tav>
                                            <p:tav tm="100000">
                                              <p:val>
                                                <p:strVal val="#ppt_x"/>
                                              </p:val>
                                            </p:tav>
                                          </p:tavLst>
                                        </p:anim>
                                        <p:anim calcmode="lin" valueType="num">
                                          <p:cBhvr additive="base">
                                            <p:cTn id="154" dur="50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3" fill="hold"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500" fill="hold"/>
                                            <p:tgtEl>
                                              <p:spTgt spid="56"/>
                                            </p:tgtEl>
                                            <p:attrNameLst>
                                              <p:attrName>ppt_x</p:attrName>
                                            </p:attrNameLst>
                                          </p:cBhvr>
                                          <p:tavLst>
                                            <p:tav tm="0">
                                              <p:val>
                                                <p:strVal val="1+#ppt_w/2"/>
                                              </p:val>
                                            </p:tav>
                                            <p:tav tm="100000">
                                              <p:val>
                                                <p:strVal val="#ppt_x"/>
                                              </p:val>
                                            </p:tav>
                                          </p:tavLst>
                                        </p:anim>
                                        <p:anim calcmode="lin" valueType="num">
                                          <p:cBhvr additive="base">
                                            <p:cTn id="158"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6" grpId="0" animBg="1"/>
          <p:bldP spid="7" grpId="0" animBg="1"/>
          <p:bldP spid="8" grpId="0" animBg="1"/>
          <p:bldP spid="9" grpId="0"/>
          <p:bldP spid="10" grpId="0"/>
          <p:bldP spid="11" grpId="0"/>
          <p:bldP spid="26" grpId="0" animBg="1"/>
          <p:bldP spid="27" grpId="0" animBg="1"/>
          <p:bldP spid="28" grpId="0" animBg="1"/>
          <p:bldP spid="29" grpId="0" animBg="1"/>
          <p:bldP spid="34" grpId="0" animBg="1"/>
          <p:bldP spid="35" grpId="0" animBg="1"/>
          <p:bldP spid="36" grpId="0"/>
          <p:bldP spid="37" grpId="0"/>
          <p:bldP spid="38" grpId="0"/>
          <p:bldP spid="39" grpId="0"/>
          <p:bldP spid="40" grpId="0" animBg="1"/>
          <p:bldP spid="46" grpId="0"/>
          <p:bldP spid="47" grpId="0"/>
          <p:bldP spid="48" grpId="0"/>
          <p:bldP spid="4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a:extLst>
              <a:ext uri="{FF2B5EF4-FFF2-40B4-BE49-F238E27FC236}">
                <a16:creationId xmlns:a16="http://schemas.microsoft.com/office/drawing/2014/main" id="{2AC95038-19DF-4D0A-842B-765920C48702}"/>
              </a:ext>
            </a:extLst>
          </p:cNvPr>
          <p:cNvGrpSpPr/>
          <p:nvPr/>
        </p:nvGrpSpPr>
        <p:grpSpPr>
          <a:xfrm>
            <a:off x="289177" y="2318589"/>
            <a:ext cx="6250020" cy="3647820"/>
            <a:chOff x="1768494" y="1913288"/>
            <a:chExt cx="4687515" cy="2735865"/>
          </a:xfrm>
        </p:grpSpPr>
        <p:grpSp>
          <p:nvGrpSpPr>
            <p:cNvPr id="137" name="组合 136">
              <a:extLst>
                <a:ext uri="{FF2B5EF4-FFF2-40B4-BE49-F238E27FC236}">
                  <a16:creationId xmlns:a16="http://schemas.microsoft.com/office/drawing/2014/main" id="{47B0D946-2AD1-43A9-84F0-3A723AA9B2D6}"/>
                </a:ext>
              </a:extLst>
            </p:cNvPr>
            <p:cNvGrpSpPr/>
            <p:nvPr/>
          </p:nvGrpSpPr>
          <p:grpSpPr>
            <a:xfrm>
              <a:off x="1768494" y="1913288"/>
              <a:ext cx="4687515" cy="2735865"/>
              <a:chOff x="896394" y="2495161"/>
              <a:chExt cx="5681481" cy="3315993"/>
            </a:xfrm>
          </p:grpSpPr>
          <p:sp>
            <p:nvSpPr>
              <p:cNvPr id="148" name="Freeform 416">
                <a:extLst>
                  <a:ext uri="{FF2B5EF4-FFF2-40B4-BE49-F238E27FC236}">
                    <a16:creationId xmlns:a16="http://schemas.microsoft.com/office/drawing/2014/main" id="{6BD54B24-4994-47E0-91D4-ACDD06C3C8D7}"/>
                  </a:ext>
                </a:extLst>
              </p:cNvPr>
              <p:cNvSpPr/>
              <p:nvPr/>
            </p:nvSpPr>
            <p:spPr bwMode="auto">
              <a:xfrm>
                <a:off x="2247954" y="4016702"/>
                <a:ext cx="1463501" cy="559697"/>
              </a:xfrm>
              <a:custGeom>
                <a:avLst/>
                <a:gdLst>
                  <a:gd name="T0" fmla="*/ 2 w 149"/>
                  <a:gd name="T1" fmla="*/ 15 h 57"/>
                  <a:gd name="T2" fmla="*/ 2 w 149"/>
                  <a:gd name="T3" fmla="*/ 43 h 57"/>
                  <a:gd name="T4" fmla="*/ 5 w 149"/>
                  <a:gd name="T5" fmla="*/ 51 h 57"/>
                  <a:gd name="T6" fmla="*/ 12 w 149"/>
                  <a:gd name="T7" fmla="*/ 52 h 57"/>
                  <a:gd name="T8" fmla="*/ 27 w 149"/>
                  <a:gd name="T9" fmla="*/ 52 h 57"/>
                  <a:gd name="T10" fmla="*/ 63 w 149"/>
                  <a:gd name="T11" fmla="*/ 52 h 57"/>
                  <a:gd name="T12" fmla="*/ 95 w 149"/>
                  <a:gd name="T13" fmla="*/ 51 h 57"/>
                  <a:gd name="T14" fmla="*/ 130 w 149"/>
                  <a:gd name="T15" fmla="*/ 52 h 57"/>
                  <a:gd name="T16" fmla="*/ 146 w 149"/>
                  <a:gd name="T17" fmla="*/ 44 h 57"/>
                  <a:gd name="T18" fmla="*/ 144 w 149"/>
                  <a:gd name="T19" fmla="*/ 15 h 57"/>
                  <a:gd name="T20" fmla="*/ 143 w 149"/>
                  <a:gd name="T21" fmla="*/ 2 h 57"/>
                  <a:gd name="T22" fmla="*/ 133 w 149"/>
                  <a:gd name="T23" fmla="*/ 1 h 57"/>
                  <a:gd name="T24" fmla="*/ 98 w 149"/>
                  <a:gd name="T25" fmla="*/ 2 h 57"/>
                  <a:gd name="T26" fmla="*/ 32 w 149"/>
                  <a:gd name="T27" fmla="*/ 3 h 57"/>
                  <a:gd name="T28" fmla="*/ 4 w 149"/>
                  <a:gd name="T29" fmla="*/ 15 h 57"/>
                  <a:gd name="T30" fmla="*/ 6 w 149"/>
                  <a:gd name="T31" fmla="*/ 14 h 57"/>
                  <a:gd name="T32" fmla="*/ 32 w 149"/>
                  <a:gd name="T33" fmla="*/ 6 h 57"/>
                  <a:gd name="T34" fmla="*/ 55 w 149"/>
                  <a:gd name="T35" fmla="*/ 5 h 57"/>
                  <a:gd name="T36" fmla="*/ 102 w 149"/>
                  <a:gd name="T37" fmla="*/ 4 h 57"/>
                  <a:gd name="T38" fmla="*/ 125 w 149"/>
                  <a:gd name="T39" fmla="*/ 4 h 57"/>
                  <a:gd name="T40" fmla="*/ 141 w 149"/>
                  <a:gd name="T41" fmla="*/ 8 h 57"/>
                  <a:gd name="T42" fmla="*/ 143 w 149"/>
                  <a:gd name="T43" fmla="*/ 42 h 57"/>
                  <a:gd name="T44" fmla="*/ 140 w 149"/>
                  <a:gd name="T45" fmla="*/ 50 h 57"/>
                  <a:gd name="T46" fmla="*/ 134 w 149"/>
                  <a:gd name="T47" fmla="*/ 50 h 57"/>
                  <a:gd name="T48" fmla="*/ 111 w 149"/>
                  <a:gd name="T49" fmla="*/ 50 h 57"/>
                  <a:gd name="T50" fmla="*/ 63 w 149"/>
                  <a:gd name="T51" fmla="*/ 50 h 57"/>
                  <a:gd name="T52" fmla="*/ 16 w 149"/>
                  <a:gd name="T53" fmla="*/ 50 h 57"/>
                  <a:gd name="T54" fmla="*/ 4 w 149"/>
                  <a:gd name="T55" fmla="*/ 43 h 57"/>
                  <a:gd name="T56" fmla="*/ 5 w 149"/>
                  <a:gd name="T57" fmla="*/ 35 h 57"/>
                  <a:gd name="T58" fmla="*/ 5 w 149"/>
                  <a:gd name="T59" fmla="*/ 14 h 57"/>
                  <a:gd name="T60" fmla="*/ 2 w 149"/>
                  <a:gd name="T61" fmla="*/ 1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57">
                    <a:moveTo>
                      <a:pt x="2" y="15"/>
                    </a:moveTo>
                    <a:cubicBezTo>
                      <a:pt x="4" y="24"/>
                      <a:pt x="3" y="34"/>
                      <a:pt x="2" y="43"/>
                    </a:cubicBezTo>
                    <a:cubicBezTo>
                      <a:pt x="2" y="47"/>
                      <a:pt x="2" y="49"/>
                      <a:pt x="5" y="51"/>
                    </a:cubicBezTo>
                    <a:cubicBezTo>
                      <a:pt x="6" y="52"/>
                      <a:pt x="11" y="52"/>
                      <a:pt x="12" y="52"/>
                    </a:cubicBezTo>
                    <a:cubicBezTo>
                      <a:pt x="17" y="52"/>
                      <a:pt x="22" y="52"/>
                      <a:pt x="27" y="52"/>
                    </a:cubicBezTo>
                    <a:cubicBezTo>
                      <a:pt x="39" y="53"/>
                      <a:pt x="51" y="53"/>
                      <a:pt x="63" y="52"/>
                    </a:cubicBezTo>
                    <a:cubicBezTo>
                      <a:pt x="74" y="52"/>
                      <a:pt x="84" y="51"/>
                      <a:pt x="95" y="51"/>
                    </a:cubicBezTo>
                    <a:cubicBezTo>
                      <a:pt x="107" y="52"/>
                      <a:pt x="118" y="53"/>
                      <a:pt x="130" y="52"/>
                    </a:cubicBezTo>
                    <a:cubicBezTo>
                      <a:pt x="141" y="52"/>
                      <a:pt x="149" y="57"/>
                      <a:pt x="146" y="44"/>
                    </a:cubicBezTo>
                    <a:cubicBezTo>
                      <a:pt x="145" y="34"/>
                      <a:pt x="144" y="25"/>
                      <a:pt x="144" y="15"/>
                    </a:cubicBezTo>
                    <a:cubicBezTo>
                      <a:pt x="143" y="11"/>
                      <a:pt x="144" y="6"/>
                      <a:pt x="143" y="2"/>
                    </a:cubicBezTo>
                    <a:cubicBezTo>
                      <a:pt x="141" y="0"/>
                      <a:pt x="135" y="1"/>
                      <a:pt x="133" y="1"/>
                    </a:cubicBezTo>
                    <a:cubicBezTo>
                      <a:pt x="122" y="2"/>
                      <a:pt x="110" y="2"/>
                      <a:pt x="98" y="2"/>
                    </a:cubicBezTo>
                    <a:cubicBezTo>
                      <a:pt x="76" y="2"/>
                      <a:pt x="54" y="2"/>
                      <a:pt x="32" y="3"/>
                    </a:cubicBezTo>
                    <a:cubicBezTo>
                      <a:pt x="24" y="4"/>
                      <a:pt x="0" y="1"/>
                      <a:pt x="4" y="15"/>
                    </a:cubicBezTo>
                    <a:cubicBezTo>
                      <a:pt x="4" y="16"/>
                      <a:pt x="6" y="16"/>
                      <a:pt x="6" y="14"/>
                    </a:cubicBezTo>
                    <a:cubicBezTo>
                      <a:pt x="4" y="5"/>
                      <a:pt x="27" y="6"/>
                      <a:pt x="32" y="6"/>
                    </a:cubicBezTo>
                    <a:cubicBezTo>
                      <a:pt x="39" y="5"/>
                      <a:pt x="47" y="5"/>
                      <a:pt x="55" y="5"/>
                    </a:cubicBezTo>
                    <a:cubicBezTo>
                      <a:pt x="70" y="4"/>
                      <a:pt x="86" y="4"/>
                      <a:pt x="102" y="4"/>
                    </a:cubicBezTo>
                    <a:cubicBezTo>
                      <a:pt x="110" y="4"/>
                      <a:pt x="118" y="4"/>
                      <a:pt x="125" y="4"/>
                    </a:cubicBezTo>
                    <a:cubicBezTo>
                      <a:pt x="130" y="4"/>
                      <a:pt x="141" y="1"/>
                      <a:pt x="141" y="8"/>
                    </a:cubicBezTo>
                    <a:cubicBezTo>
                      <a:pt x="141" y="19"/>
                      <a:pt x="141" y="31"/>
                      <a:pt x="143" y="42"/>
                    </a:cubicBezTo>
                    <a:cubicBezTo>
                      <a:pt x="144" y="45"/>
                      <a:pt x="147" y="51"/>
                      <a:pt x="140" y="50"/>
                    </a:cubicBezTo>
                    <a:cubicBezTo>
                      <a:pt x="138" y="50"/>
                      <a:pt x="137" y="50"/>
                      <a:pt x="134" y="50"/>
                    </a:cubicBezTo>
                    <a:cubicBezTo>
                      <a:pt x="126" y="50"/>
                      <a:pt x="119" y="51"/>
                      <a:pt x="111" y="50"/>
                    </a:cubicBezTo>
                    <a:cubicBezTo>
                      <a:pt x="95" y="49"/>
                      <a:pt x="79" y="49"/>
                      <a:pt x="63" y="50"/>
                    </a:cubicBezTo>
                    <a:cubicBezTo>
                      <a:pt x="47" y="51"/>
                      <a:pt x="32" y="50"/>
                      <a:pt x="16" y="50"/>
                    </a:cubicBezTo>
                    <a:cubicBezTo>
                      <a:pt x="11" y="49"/>
                      <a:pt x="4" y="49"/>
                      <a:pt x="4" y="43"/>
                    </a:cubicBezTo>
                    <a:cubicBezTo>
                      <a:pt x="5" y="41"/>
                      <a:pt x="5" y="38"/>
                      <a:pt x="5" y="35"/>
                    </a:cubicBezTo>
                    <a:cubicBezTo>
                      <a:pt x="5" y="28"/>
                      <a:pt x="6" y="21"/>
                      <a:pt x="5" y="14"/>
                    </a:cubicBezTo>
                    <a:cubicBezTo>
                      <a:pt x="5" y="12"/>
                      <a:pt x="2" y="13"/>
                      <a:pt x="2" y="15"/>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49" name="Freeform 417">
                <a:extLst>
                  <a:ext uri="{FF2B5EF4-FFF2-40B4-BE49-F238E27FC236}">
                    <a16:creationId xmlns:a16="http://schemas.microsoft.com/office/drawing/2014/main" id="{6283CE80-D0BF-4350-9335-0E5BC9A977BB}"/>
                  </a:ext>
                </a:extLst>
              </p:cNvPr>
              <p:cNvSpPr/>
              <p:nvPr/>
            </p:nvSpPr>
            <p:spPr bwMode="auto">
              <a:xfrm>
                <a:off x="3139322" y="3378234"/>
                <a:ext cx="580425" cy="667490"/>
              </a:xfrm>
              <a:custGeom>
                <a:avLst/>
                <a:gdLst>
                  <a:gd name="T0" fmla="*/ 3 w 59"/>
                  <a:gd name="T1" fmla="*/ 66 h 68"/>
                  <a:gd name="T2" fmla="*/ 58 w 59"/>
                  <a:gd name="T3" fmla="*/ 3 h 68"/>
                  <a:gd name="T4" fmla="*/ 56 w 59"/>
                  <a:gd name="T5" fmla="*/ 1 h 68"/>
                  <a:gd name="T6" fmla="*/ 1 w 59"/>
                  <a:gd name="T7" fmla="*/ 65 h 68"/>
                  <a:gd name="T8" fmla="*/ 3 w 59"/>
                  <a:gd name="T9" fmla="*/ 66 h 68"/>
                </a:gdLst>
                <a:ahLst/>
                <a:cxnLst>
                  <a:cxn ang="0">
                    <a:pos x="T0" y="T1"/>
                  </a:cxn>
                  <a:cxn ang="0">
                    <a:pos x="T2" y="T3"/>
                  </a:cxn>
                  <a:cxn ang="0">
                    <a:pos x="T4" y="T5"/>
                  </a:cxn>
                  <a:cxn ang="0">
                    <a:pos x="T6" y="T7"/>
                  </a:cxn>
                  <a:cxn ang="0">
                    <a:pos x="T8" y="T9"/>
                  </a:cxn>
                </a:cxnLst>
                <a:rect l="0" t="0" r="r" b="b"/>
                <a:pathLst>
                  <a:path w="59" h="68">
                    <a:moveTo>
                      <a:pt x="3" y="66"/>
                    </a:moveTo>
                    <a:cubicBezTo>
                      <a:pt x="21" y="45"/>
                      <a:pt x="38" y="23"/>
                      <a:pt x="58" y="3"/>
                    </a:cubicBezTo>
                    <a:cubicBezTo>
                      <a:pt x="59" y="2"/>
                      <a:pt x="57" y="0"/>
                      <a:pt x="56" y="1"/>
                    </a:cubicBezTo>
                    <a:cubicBezTo>
                      <a:pt x="37" y="21"/>
                      <a:pt x="19" y="43"/>
                      <a:pt x="1" y="65"/>
                    </a:cubicBezTo>
                    <a:cubicBezTo>
                      <a:pt x="0" y="66"/>
                      <a:pt x="2" y="68"/>
                      <a:pt x="3" y="66"/>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0" name="Freeform 418">
                <a:extLst>
                  <a:ext uri="{FF2B5EF4-FFF2-40B4-BE49-F238E27FC236}">
                    <a16:creationId xmlns:a16="http://schemas.microsoft.com/office/drawing/2014/main" id="{B80E12EC-99AB-44A4-AF5F-A185D7889CE0}"/>
                  </a:ext>
                </a:extLst>
              </p:cNvPr>
              <p:cNvSpPr/>
              <p:nvPr/>
            </p:nvSpPr>
            <p:spPr bwMode="auto">
              <a:xfrm>
                <a:off x="3591223" y="2897311"/>
                <a:ext cx="1198164" cy="551405"/>
              </a:xfrm>
              <a:custGeom>
                <a:avLst/>
                <a:gdLst>
                  <a:gd name="T0" fmla="*/ 0 w 122"/>
                  <a:gd name="T1" fmla="*/ 13 h 56"/>
                  <a:gd name="T2" fmla="*/ 2 w 122"/>
                  <a:gd name="T3" fmla="*/ 36 h 56"/>
                  <a:gd name="T4" fmla="*/ 3 w 122"/>
                  <a:gd name="T5" fmla="*/ 49 h 56"/>
                  <a:gd name="T6" fmla="*/ 32 w 122"/>
                  <a:gd name="T7" fmla="*/ 52 h 56"/>
                  <a:gd name="T8" fmla="*/ 88 w 122"/>
                  <a:gd name="T9" fmla="*/ 52 h 56"/>
                  <a:gd name="T10" fmla="*/ 112 w 122"/>
                  <a:gd name="T11" fmla="*/ 54 h 56"/>
                  <a:gd name="T12" fmla="*/ 117 w 122"/>
                  <a:gd name="T13" fmla="*/ 50 h 56"/>
                  <a:gd name="T14" fmla="*/ 118 w 122"/>
                  <a:gd name="T15" fmla="*/ 19 h 56"/>
                  <a:gd name="T16" fmla="*/ 106 w 122"/>
                  <a:gd name="T17" fmla="*/ 3 h 56"/>
                  <a:gd name="T18" fmla="*/ 58 w 122"/>
                  <a:gd name="T19" fmla="*/ 6 h 56"/>
                  <a:gd name="T20" fmla="*/ 3 w 122"/>
                  <a:gd name="T21" fmla="*/ 8 h 56"/>
                  <a:gd name="T22" fmla="*/ 3 w 122"/>
                  <a:gd name="T23" fmla="*/ 10 h 56"/>
                  <a:gd name="T24" fmla="*/ 77 w 122"/>
                  <a:gd name="T25" fmla="*/ 7 h 56"/>
                  <a:gd name="T26" fmla="*/ 113 w 122"/>
                  <a:gd name="T27" fmla="*/ 10 h 56"/>
                  <a:gd name="T28" fmla="*/ 117 w 122"/>
                  <a:gd name="T29" fmla="*/ 39 h 56"/>
                  <a:gd name="T30" fmla="*/ 91 w 122"/>
                  <a:gd name="T31" fmla="*/ 49 h 56"/>
                  <a:gd name="T32" fmla="*/ 52 w 122"/>
                  <a:gd name="T33" fmla="*/ 49 h 56"/>
                  <a:gd name="T34" fmla="*/ 13 w 122"/>
                  <a:gd name="T35" fmla="*/ 49 h 56"/>
                  <a:gd name="T36" fmla="*/ 3 w 122"/>
                  <a:gd name="T37" fmla="*/ 13 h 56"/>
                  <a:gd name="T38" fmla="*/ 0 w 122"/>
                  <a:gd name="T39"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56">
                    <a:moveTo>
                      <a:pt x="0" y="13"/>
                    </a:moveTo>
                    <a:cubicBezTo>
                      <a:pt x="1" y="20"/>
                      <a:pt x="2" y="28"/>
                      <a:pt x="2" y="36"/>
                    </a:cubicBezTo>
                    <a:cubicBezTo>
                      <a:pt x="2" y="41"/>
                      <a:pt x="1" y="45"/>
                      <a:pt x="3" y="49"/>
                    </a:cubicBezTo>
                    <a:cubicBezTo>
                      <a:pt x="6" y="56"/>
                      <a:pt x="27" y="52"/>
                      <a:pt x="32" y="52"/>
                    </a:cubicBezTo>
                    <a:cubicBezTo>
                      <a:pt x="51" y="52"/>
                      <a:pt x="69" y="51"/>
                      <a:pt x="88" y="52"/>
                    </a:cubicBezTo>
                    <a:cubicBezTo>
                      <a:pt x="95" y="52"/>
                      <a:pt x="104" y="54"/>
                      <a:pt x="112" y="54"/>
                    </a:cubicBezTo>
                    <a:cubicBezTo>
                      <a:pt x="115" y="53"/>
                      <a:pt x="116" y="52"/>
                      <a:pt x="117" y="50"/>
                    </a:cubicBezTo>
                    <a:cubicBezTo>
                      <a:pt x="122" y="42"/>
                      <a:pt x="119" y="28"/>
                      <a:pt x="118" y="19"/>
                    </a:cubicBezTo>
                    <a:cubicBezTo>
                      <a:pt x="117" y="11"/>
                      <a:pt x="115" y="5"/>
                      <a:pt x="106" y="3"/>
                    </a:cubicBezTo>
                    <a:cubicBezTo>
                      <a:pt x="91" y="0"/>
                      <a:pt x="73" y="5"/>
                      <a:pt x="58" y="6"/>
                    </a:cubicBezTo>
                    <a:cubicBezTo>
                      <a:pt x="40" y="7"/>
                      <a:pt x="21" y="8"/>
                      <a:pt x="3" y="8"/>
                    </a:cubicBezTo>
                    <a:cubicBezTo>
                      <a:pt x="2" y="8"/>
                      <a:pt x="2" y="10"/>
                      <a:pt x="3" y="10"/>
                    </a:cubicBezTo>
                    <a:cubicBezTo>
                      <a:pt x="28" y="11"/>
                      <a:pt x="53" y="9"/>
                      <a:pt x="77" y="7"/>
                    </a:cubicBezTo>
                    <a:cubicBezTo>
                      <a:pt x="86" y="6"/>
                      <a:pt x="107" y="1"/>
                      <a:pt x="113" y="10"/>
                    </a:cubicBezTo>
                    <a:cubicBezTo>
                      <a:pt x="118" y="17"/>
                      <a:pt x="117" y="31"/>
                      <a:pt x="117" y="39"/>
                    </a:cubicBezTo>
                    <a:cubicBezTo>
                      <a:pt x="117" y="54"/>
                      <a:pt x="102" y="50"/>
                      <a:pt x="91" y="49"/>
                    </a:cubicBezTo>
                    <a:cubicBezTo>
                      <a:pt x="78" y="49"/>
                      <a:pt x="65" y="49"/>
                      <a:pt x="52" y="49"/>
                    </a:cubicBezTo>
                    <a:cubicBezTo>
                      <a:pt x="39" y="50"/>
                      <a:pt x="26" y="50"/>
                      <a:pt x="13" y="49"/>
                    </a:cubicBezTo>
                    <a:cubicBezTo>
                      <a:pt x="0" y="49"/>
                      <a:pt x="4" y="22"/>
                      <a:pt x="3" y="13"/>
                    </a:cubicBezTo>
                    <a:cubicBezTo>
                      <a:pt x="3" y="11"/>
                      <a:pt x="0" y="11"/>
                      <a:pt x="0" y="1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1" name="Freeform 419">
                <a:extLst>
                  <a:ext uri="{FF2B5EF4-FFF2-40B4-BE49-F238E27FC236}">
                    <a16:creationId xmlns:a16="http://schemas.microsoft.com/office/drawing/2014/main" id="{5A76580C-8419-44E9-B6CB-C88E401593E8}"/>
                  </a:ext>
                </a:extLst>
              </p:cNvPr>
              <p:cNvSpPr/>
              <p:nvPr/>
            </p:nvSpPr>
            <p:spPr bwMode="auto">
              <a:xfrm>
                <a:off x="3072988" y="2868291"/>
                <a:ext cx="518238" cy="294360"/>
              </a:xfrm>
              <a:custGeom>
                <a:avLst/>
                <a:gdLst>
                  <a:gd name="T0" fmla="*/ 52 w 53"/>
                  <a:gd name="T1" fmla="*/ 26 h 30"/>
                  <a:gd name="T2" fmla="*/ 32 w 53"/>
                  <a:gd name="T3" fmla="*/ 17 h 30"/>
                  <a:gd name="T4" fmla="*/ 3 w 53"/>
                  <a:gd name="T5" fmla="*/ 1 h 30"/>
                  <a:gd name="T6" fmla="*/ 2 w 53"/>
                  <a:gd name="T7" fmla="*/ 3 h 30"/>
                  <a:gd name="T8" fmla="*/ 28 w 53"/>
                  <a:gd name="T9" fmla="*/ 19 h 30"/>
                  <a:gd name="T10" fmla="*/ 50 w 53"/>
                  <a:gd name="T11" fmla="*/ 29 h 30"/>
                  <a:gd name="T12" fmla="*/ 52 w 53"/>
                  <a:gd name="T13" fmla="*/ 26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52" y="26"/>
                    </a:moveTo>
                    <a:cubicBezTo>
                      <a:pt x="46" y="22"/>
                      <a:pt x="39" y="20"/>
                      <a:pt x="32" y="17"/>
                    </a:cubicBezTo>
                    <a:cubicBezTo>
                      <a:pt x="21" y="13"/>
                      <a:pt x="12" y="7"/>
                      <a:pt x="3" y="1"/>
                    </a:cubicBezTo>
                    <a:cubicBezTo>
                      <a:pt x="2" y="0"/>
                      <a:pt x="0" y="2"/>
                      <a:pt x="2" y="3"/>
                    </a:cubicBezTo>
                    <a:cubicBezTo>
                      <a:pt x="10" y="9"/>
                      <a:pt x="19" y="14"/>
                      <a:pt x="28" y="19"/>
                    </a:cubicBezTo>
                    <a:cubicBezTo>
                      <a:pt x="36" y="22"/>
                      <a:pt x="44" y="24"/>
                      <a:pt x="50" y="29"/>
                    </a:cubicBezTo>
                    <a:cubicBezTo>
                      <a:pt x="52" y="30"/>
                      <a:pt x="53" y="27"/>
                      <a:pt x="52" y="26"/>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2" name="Freeform 420">
                <a:extLst>
                  <a:ext uri="{FF2B5EF4-FFF2-40B4-BE49-F238E27FC236}">
                    <a16:creationId xmlns:a16="http://schemas.microsoft.com/office/drawing/2014/main" id="{F1A3F143-0359-4775-88B3-990C05FFA22D}"/>
                  </a:ext>
                </a:extLst>
              </p:cNvPr>
              <p:cNvSpPr/>
              <p:nvPr/>
            </p:nvSpPr>
            <p:spPr bwMode="auto">
              <a:xfrm>
                <a:off x="2384770" y="2495161"/>
                <a:ext cx="775283" cy="509946"/>
              </a:xfrm>
              <a:custGeom>
                <a:avLst/>
                <a:gdLst>
                  <a:gd name="T0" fmla="*/ 3 w 79"/>
                  <a:gd name="T1" fmla="*/ 11 h 52"/>
                  <a:gd name="T2" fmla="*/ 4 w 79"/>
                  <a:gd name="T3" fmla="*/ 44 h 52"/>
                  <a:gd name="T4" fmla="*/ 24 w 79"/>
                  <a:gd name="T5" fmla="*/ 50 h 52"/>
                  <a:gd name="T6" fmla="*/ 68 w 79"/>
                  <a:gd name="T7" fmla="*/ 51 h 52"/>
                  <a:gd name="T8" fmla="*/ 75 w 79"/>
                  <a:gd name="T9" fmla="*/ 39 h 52"/>
                  <a:gd name="T10" fmla="*/ 73 w 79"/>
                  <a:gd name="T11" fmla="*/ 12 h 52"/>
                  <a:gd name="T12" fmla="*/ 53 w 79"/>
                  <a:gd name="T13" fmla="*/ 6 h 52"/>
                  <a:gd name="T14" fmla="*/ 18 w 79"/>
                  <a:gd name="T15" fmla="*/ 2 h 52"/>
                  <a:gd name="T16" fmla="*/ 10 w 79"/>
                  <a:gd name="T17" fmla="*/ 16 h 52"/>
                  <a:gd name="T18" fmla="*/ 12 w 79"/>
                  <a:gd name="T19" fmla="*/ 16 h 52"/>
                  <a:gd name="T20" fmla="*/ 19 w 79"/>
                  <a:gd name="T21" fmla="*/ 4 h 52"/>
                  <a:gd name="T22" fmla="*/ 32 w 79"/>
                  <a:gd name="T23" fmla="*/ 5 h 52"/>
                  <a:gd name="T24" fmla="*/ 51 w 79"/>
                  <a:gd name="T25" fmla="*/ 9 h 52"/>
                  <a:gd name="T26" fmla="*/ 69 w 79"/>
                  <a:gd name="T27" fmla="*/ 11 h 52"/>
                  <a:gd name="T28" fmla="*/ 72 w 79"/>
                  <a:gd name="T29" fmla="*/ 39 h 52"/>
                  <a:gd name="T30" fmla="*/ 72 w 79"/>
                  <a:gd name="T31" fmla="*/ 46 h 52"/>
                  <a:gd name="T32" fmla="*/ 57 w 79"/>
                  <a:gd name="T33" fmla="*/ 48 h 52"/>
                  <a:gd name="T34" fmla="*/ 28 w 79"/>
                  <a:gd name="T35" fmla="*/ 48 h 52"/>
                  <a:gd name="T36" fmla="*/ 5 w 79"/>
                  <a:gd name="T37" fmla="*/ 34 h 52"/>
                  <a:gd name="T38" fmla="*/ 6 w 79"/>
                  <a:gd name="T39" fmla="*/ 11 h 52"/>
                  <a:gd name="T40" fmla="*/ 3 w 79"/>
                  <a:gd name="T4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2">
                    <a:moveTo>
                      <a:pt x="3" y="11"/>
                    </a:moveTo>
                    <a:cubicBezTo>
                      <a:pt x="2" y="20"/>
                      <a:pt x="0" y="35"/>
                      <a:pt x="4" y="44"/>
                    </a:cubicBezTo>
                    <a:cubicBezTo>
                      <a:pt x="8" y="52"/>
                      <a:pt x="17" y="50"/>
                      <a:pt x="24" y="50"/>
                    </a:cubicBezTo>
                    <a:cubicBezTo>
                      <a:pt x="39" y="50"/>
                      <a:pt x="54" y="51"/>
                      <a:pt x="68" y="51"/>
                    </a:cubicBezTo>
                    <a:cubicBezTo>
                      <a:pt x="77" y="51"/>
                      <a:pt x="75" y="45"/>
                      <a:pt x="75" y="39"/>
                    </a:cubicBezTo>
                    <a:cubicBezTo>
                      <a:pt x="74" y="32"/>
                      <a:pt x="79" y="18"/>
                      <a:pt x="73" y="12"/>
                    </a:cubicBezTo>
                    <a:cubicBezTo>
                      <a:pt x="69" y="6"/>
                      <a:pt x="60" y="6"/>
                      <a:pt x="53" y="6"/>
                    </a:cubicBezTo>
                    <a:cubicBezTo>
                      <a:pt x="41" y="6"/>
                      <a:pt x="30" y="0"/>
                      <a:pt x="18" y="2"/>
                    </a:cubicBezTo>
                    <a:cubicBezTo>
                      <a:pt x="11" y="3"/>
                      <a:pt x="10" y="11"/>
                      <a:pt x="10" y="16"/>
                    </a:cubicBezTo>
                    <a:cubicBezTo>
                      <a:pt x="9" y="18"/>
                      <a:pt x="12" y="18"/>
                      <a:pt x="12" y="16"/>
                    </a:cubicBezTo>
                    <a:cubicBezTo>
                      <a:pt x="12" y="12"/>
                      <a:pt x="13" y="7"/>
                      <a:pt x="19" y="4"/>
                    </a:cubicBezTo>
                    <a:cubicBezTo>
                      <a:pt x="23" y="3"/>
                      <a:pt x="28" y="5"/>
                      <a:pt x="32" y="5"/>
                    </a:cubicBezTo>
                    <a:cubicBezTo>
                      <a:pt x="38" y="7"/>
                      <a:pt x="45" y="8"/>
                      <a:pt x="51" y="9"/>
                    </a:cubicBezTo>
                    <a:cubicBezTo>
                      <a:pt x="57" y="9"/>
                      <a:pt x="63" y="9"/>
                      <a:pt x="69" y="11"/>
                    </a:cubicBezTo>
                    <a:cubicBezTo>
                      <a:pt x="76" y="14"/>
                      <a:pt x="72" y="33"/>
                      <a:pt x="72" y="39"/>
                    </a:cubicBezTo>
                    <a:cubicBezTo>
                      <a:pt x="72" y="41"/>
                      <a:pt x="72" y="44"/>
                      <a:pt x="72" y="46"/>
                    </a:cubicBezTo>
                    <a:cubicBezTo>
                      <a:pt x="73" y="50"/>
                      <a:pt x="59" y="48"/>
                      <a:pt x="57" y="48"/>
                    </a:cubicBezTo>
                    <a:cubicBezTo>
                      <a:pt x="48" y="47"/>
                      <a:pt x="38" y="48"/>
                      <a:pt x="28" y="48"/>
                    </a:cubicBezTo>
                    <a:cubicBezTo>
                      <a:pt x="18" y="47"/>
                      <a:pt x="6" y="50"/>
                      <a:pt x="5" y="34"/>
                    </a:cubicBezTo>
                    <a:cubicBezTo>
                      <a:pt x="5" y="26"/>
                      <a:pt x="5" y="18"/>
                      <a:pt x="6" y="11"/>
                    </a:cubicBezTo>
                    <a:cubicBezTo>
                      <a:pt x="6" y="9"/>
                      <a:pt x="3" y="9"/>
                      <a:pt x="3" y="1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3" name="Freeform 421">
                <a:extLst>
                  <a:ext uri="{FF2B5EF4-FFF2-40B4-BE49-F238E27FC236}">
                    <a16:creationId xmlns:a16="http://schemas.microsoft.com/office/drawing/2014/main" id="{01D76D68-2015-4833-BDC0-1A1356DA0ABD}"/>
                  </a:ext>
                </a:extLst>
              </p:cNvPr>
              <p:cNvSpPr/>
              <p:nvPr/>
            </p:nvSpPr>
            <p:spPr bwMode="auto">
              <a:xfrm>
                <a:off x="1708989" y="3577237"/>
                <a:ext cx="588717" cy="518238"/>
              </a:xfrm>
              <a:custGeom>
                <a:avLst/>
                <a:gdLst>
                  <a:gd name="T0" fmla="*/ 59 w 60"/>
                  <a:gd name="T1" fmla="*/ 50 h 53"/>
                  <a:gd name="T2" fmla="*/ 3 w 60"/>
                  <a:gd name="T3" fmla="*/ 1 h 53"/>
                  <a:gd name="T4" fmla="*/ 2 w 60"/>
                  <a:gd name="T5" fmla="*/ 3 h 53"/>
                  <a:gd name="T6" fmla="*/ 57 w 60"/>
                  <a:gd name="T7" fmla="*/ 52 h 53"/>
                  <a:gd name="T8" fmla="*/ 59 w 60"/>
                  <a:gd name="T9" fmla="*/ 50 h 53"/>
                </a:gdLst>
                <a:ahLst/>
                <a:cxnLst>
                  <a:cxn ang="0">
                    <a:pos x="T0" y="T1"/>
                  </a:cxn>
                  <a:cxn ang="0">
                    <a:pos x="T2" y="T3"/>
                  </a:cxn>
                  <a:cxn ang="0">
                    <a:pos x="T4" y="T5"/>
                  </a:cxn>
                  <a:cxn ang="0">
                    <a:pos x="T6" y="T7"/>
                  </a:cxn>
                  <a:cxn ang="0">
                    <a:pos x="T8" y="T9"/>
                  </a:cxn>
                </a:cxnLst>
                <a:rect l="0" t="0" r="r" b="b"/>
                <a:pathLst>
                  <a:path w="60" h="53">
                    <a:moveTo>
                      <a:pt x="59" y="50"/>
                    </a:moveTo>
                    <a:cubicBezTo>
                      <a:pt x="41" y="33"/>
                      <a:pt x="22" y="17"/>
                      <a:pt x="3" y="1"/>
                    </a:cubicBezTo>
                    <a:cubicBezTo>
                      <a:pt x="2" y="0"/>
                      <a:pt x="0" y="2"/>
                      <a:pt x="2" y="3"/>
                    </a:cubicBezTo>
                    <a:cubicBezTo>
                      <a:pt x="20" y="18"/>
                      <a:pt x="39" y="34"/>
                      <a:pt x="57" y="52"/>
                    </a:cubicBezTo>
                    <a:cubicBezTo>
                      <a:pt x="58" y="53"/>
                      <a:pt x="60" y="51"/>
                      <a:pt x="59" y="50"/>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4" name="Freeform 422">
                <a:extLst>
                  <a:ext uri="{FF2B5EF4-FFF2-40B4-BE49-F238E27FC236}">
                    <a16:creationId xmlns:a16="http://schemas.microsoft.com/office/drawing/2014/main" id="{F9EBC48C-CCFC-4F04-9097-08702D2FD227}"/>
                  </a:ext>
                </a:extLst>
              </p:cNvPr>
              <p:cNvSpPr/>
              <p:nvPr/>
            </p:nvSpPr>
            <p:spPr bwMode="auto">
              <a:xfrm>
                <a:off x="896394" y="3025835"/>
                <a:ext cx="1422042" cy="559697"/>
              </a:xfrm>
              <a:custGeom>
                <a:avLst/>
                <a:gdLst>
                  <a:gd name="T0" fmla="*/ 4 w 145"/>
                  <a:gd name="T1" fmla="*/ 25 h 57"/>
                  <a:gd name="T2" fmla="*/ 12 w 145"/>
                  <a:gd name="T3" fmla="*/ 50 h 57"/>
                  <a:gd name="T4" fmla="*/ 36 w 145"/>
                  <a:gd name="T5" fmla="*/ 53 h 57"/>
                  <a:gd name="T6" fmla="*/ 71 w 145"/>
                  <a:gd name="T7" fmla="*/ 54 h 57"/>
                  <a:gd name="T8" fmla="*/ 121 w 145"/>
                  <a:gd name="T9" fmla="*/ 57 h 57"/>
                  <a:gd name="T10" fmla="*/ 138 w 145"/>
                  <a:gd name="T11" fmla="*/ 40 h 57"/>
                  <a:gd name="T12" fmla="*/ 133 w 145"/>
                  <a:gd name="T13" fmla="*/ 7 h 57"/>
                  <a:gd name="T14" fmla="*/ 85 w 145"/>
                  <a:gd name="T15" fmla="*/ 2 h 57"/>
                  <a:gd name="T16" fmla="*/ 22 w 145"/>
                  <a:gd name="T17" fmla="*/ 7 h 57"/>
                  <a:gd name="T18" fmla="*/ 7 w 145"/>
                  <a:gd name="T19" fmla="*/ 10 h 57"/>
                  <a:gd name="T20" fmla="*/ 0 w 145"/>
                  <a:gd name="T21" fmla="*/ 27 h 57"/>
                  <a:gd name="T22" fmla="*/ 3 w 145"/>
                  <a:gd name="T23" fmla="*/ 28 h 57"/>
                  <a:gd name="T24" fmla="*/ 16 w 145"/>
                  <a:gd name="T25" fmla="*/ 10 h 57"/>
                  <a:gd name="T26" fmla="*/ 34 w 145"/>
                  <a:gd name="T27" fmla="*/ 8 h 57"/>
                  <a:gd name="T28" fmla="*/ 77 w 145"/>
                  <a:gd name="T29" fmla="*/ 5 h 57"/>
                  <a:gd name="T30" fmla="*/ 119 w 145"/>
                  <a:gd name="T31" fmla="*/ 7 h 57"/>
                  <a:gd name="T32" fmla="*/ 130 w 145"/>
                  <a:gd name="T33" fmla="*/ 9 h 57"/>
                  <a:gd name="T34" fmla="*/ 135 w 145"/>
                  <a:gd name="T35" fmla="*/ 33 h 57"/>
                  <a:gd name="T36" fmla="*/ 128 w 145"/>
                  <a:gd name="T37" fmla="*/ 54 h 57"/>
                  <a:gd name="T38" fmla="*/ 114 w 145"/>
                  <a:gd name="T39" fmla="*/ 54 h 57"/>
                  <a:gd name="T40" fmla="*/ 79 w 145"/>
                  <a:gd name="T41" fmla="*/ 52 h 57"/>
                  <a:gd name="T42" fmla="*/ 40 w 145"/>
                  <a:gd name="T43" fmla="*/ 50 h 57"/>
                  <a:gd name="T44" fmla="*/ 19 w 145"/>
                  <a:gd name="T45" fmla="*/ 49 h 57"/>
                  <a:gd name="T46" fmla="*/ 7 w 145"/>
                  <a:gd name="T47" fmla="*/ 26 h 57"/>
                  <a:gd name="T48" fmla="*/ 4 w 145"/>
                  <a:gd name="T49"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57">
                    <a:moveTo>
                      <a:pt x="4" y="25"/>
                    </a:moveTo>
                    <a:cubicBezTo>
                      <a:pt x="2" y="36"/>
                      <a:pt x="1" y="46"/>
                      <a:pt x="12" y="50"/>
                    </a:cubicBezTo>
                    <a:cubicBezTo>
                      <a:pt x="19" y="53"/>
                      <a:pt x="29" y="53"/>
                      <a:pt x="36" y="53"/>
                    </a:cubicBezTo>
                    <a:cubicBezTo>
                      <a:pt x="48" y="53"/>
                      <a:pt x="59" y="53"/>
                      <a:pt x="71" y="54"/>
                    </a:cubicBezTo>
                    <a:cubicBezTo>
                      <a:pt x="88" y="56"/>
                      <a:pt x="105" y="57"/>
                      <a:pt x="121" y="57"/>
                    </a:cubicBezTo>
                    <a:cubicBezTo>
                      <a:pt x="133" y="57"/>
                      <a:pt x="139" y="52"/>
                      <a:pt x="138" y="40"/>
                    </a:cubicBezTo>
                    <a:cubicBezTo>
                      <a:pt x="137" y="29"/>
                      <a:pt x="145" y="14"/>
                      <a:pt x="133" y="7"/>
                    </a:cubicBezTo>
                    <a:cubicBezTo>
                      <a:pt x="119" y="0"/>
                      <a:pt x="99" y="1"/>
                      <a:pt x="85" y="2"/>
                    </a:cubicBezTo>
                    <a:cubicBezTo>
                      <a:pt x="64" y="3"/>
                      <a:pt x="43" y="4"/>
                      <a:pt x="22" y="7"/>
                    </a:cubicBezTo>
                    <a:cubicBezTo>
                      <a:pt x="18" y="7"/>
                      <a:pt x="11" y="6"/>
                      <a:pt x="7" y="10"/>
                    </a:cubicBezTo>
                    <a:cubicBezTo>
                      <a:pt x="3" y="15"/>
                      <a:pt x="2" y="21"/>
                      <a:pt x="0" y="27"/>
                    </a:cubicBezTo>
                    <a:cubicBezTo>
                      <a:pt x="0" y="29"/>
                      <a:pt x="3" y="29"/>
                      <a:pt x="3" y="28"/>
                    </a:cubicBezTo>
                    <a:cubicBezTo>
                      <a:pt x="5" y="20"/>
                      <a:pt x="5" y="11"/>
                      <a:pt x="16" y="10"/>
                    </a:cubicBezTo>
                    <a:cubicBezTo>
                      <a:pt x="22" y="9"/>
                      <a:pt x="28" y="8"/>
                      <a:pt x="34" y="8"/>
                    </a:cubicBezTo>
                    <a:cubicBezTo>
                      <a:pt x="48" y="7"/>
                      <a:pt x="63" y="7"/>
                      <a:pt x="77" y="5"/>
                    </a:cubicBezTo>
                    <a:cubicBezTo>
                      <a:pt x="91" y="4"/>
                      <a:pt x="105" y="4"/>
                      <a:pt x="119" y="7"/>
                    </a:cubicBezTo>
                    <a:cubicBezTo>
                      <a:pt x="122" y="7"/>
                      <a:pt x="126" y="8"/>
                      <a:pt x="130" y="9"/>
                    </a:cubicBezTo>
                    <a:cubicBezTo>
                      <a:pt x="140" y="12"/>
                      <a:pt x="135" y="25"/>
                      <a:pt x="135" y="33"/>
                    </a:cubicBezTo>
                    <a:cubicBezTo>
                      <a:pt x="134" y="40"/>
                      <a:pt x="138" y="51"/>
                      <a:pt x="128" y="54"/>
                    </a:cubicBezTo>
                    <a:cubicBezTo>
                      <a:pt x="124" y="55"/>
                      <a:pt x="118" y="54"/>
                      <a:pt x="114" y="54"/>
                    </a:cubicBezTo>
                    <a:cubicBezTo>
                      <a:pt x="102" y="53"/>
                      <a:pt x="91" y="53"/>
                      <a:pt x="79" y="52"/>
                    </a:cubicBezTo>
                    <a:cubicBezTo>
                      <a:pt x="66" y="51"/>
                      <a:pt x="53" y="50"/>
                      <a:pt x="40" y="50"/>
                    </a:cubicBezTo>
                    <a:cubicBezTo>
                      <a:pt x="33" y="50"/>
                      <a:pt x="26" y="50"/>
                      <a:pt x="19" y="49"/>
                    </a:cubicBezTo>
                    <a:cubicBezTo>
                      <a:pt x="6" y="47"/>
                      <a:pt x="5" y="36"/>
                      <a:pt x="7" y="26"/>
                    </a:cubicBezTo>
                    <a:cubicBezTo>
                      <a:pt x="7" y="25"/>
                      <a:pt x="4" y="24"/>
                      <a:pt x="4" y="25"/>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5" name="Freeform 423">
                <a:extLst>
                  <a:ext uri="{FF2B5EF4-FFF2-40B4-BE49-F238E27FC236}">
                    <a16:creationId xmlns:a16="http://schemas.microsoft.com/office/drawing/2014/main" id="{B7182E13-9E45-4F25-B145-F512F2730CFA}"/>
                  </a:ext>
                </a:extLst>
              </p:cNvPr>
              <p:cNvSpPr/>
              <p:nvPr/>
            </p:nvSpPr>
            <p:spPr bwMode="auto">
              <a:xfrm>
                <a:off x="1937014" y="4518356"/>
                <a:ext cx="431173" cy="381422"/>
              </a:xfrm>
              <a:custGeom>
                <a:avLst/>
                <a:gdLst>
                  <a:gd name="T0" fmla="*/ 41 w 44"/>
                  <a:gd name="T1" fmla="*/ 1 h 39"/>
                  <a:gd name="T2" fmla="*/ 1 w 44"/>
                  <a:gd name="T3" fmla="*/ 36 h 39"/>
                  <a:gd name="T4" fmla="*/ 3 w 44"/>
                  <a:gd name="T5" fmla="*/ 38 h 39"/>
                  <a:gd name="T6" fmla="*/ 43 w 44"/>
                  <a:gd name="T7" fmla="*/ 3 h 39"/>
                  <a:gd name="T8" fmla="*/ 41 w 44"/>
                  <a:gd name="T9" fmla="*/ 1 h 39"/>
                </a:gdLst>
                <a:ahLst/>
                <a:cxnLst>
                  <a:cxn ang="0">
                    <a:pos x="T0" y="T1"/>
                  </a:cxn>
                  <a:cxn ang="0">
                    <a:pos x="T2" y="T3"/>
                  </a:cxn>
                  <a:cxn ang="0">
                    <a:pos x="T4" y="T5"/>
                  </a:cxn>
                  <a:cxn ang="0">
                    <a:pos x="T6" y="T7"/>
                  </a:cxn>
                  <a:cxn ang="0">
                    <a:pos x="T8" y="T9"/>
                  </a:cxn>
                </a:cxnLst>
                <a:rect l="0" t="0" r="r" b="b"/>
                <a:pathLst>
                  <a:path w="44" h="39">
                    <a:moveTo>
                      <a:pt x="41" y="1"/>
                    </a:moveTo>
                    <a:cubicBezTo>
                      <a:pt x="26" y="10"/>
                      <a:pt x="15" y="25"/>
                      <a:pt x="1" y="36"/>
                    </a:cubicBezTo>
                    <a:cubicBezTo>
                      <a:pt x="0" y="37"/>
                      <a:pt x="2" y="39"/>
                      <a:pt x="3" y="38"/>
                    </a:cubicBezTo>
                    <a:cubicBezTo>
                      <a:pt x="17" y="27"/>
                      <a:pt x="28" y="12"/>
                      <a:pt x="43" y="3"/>
                    </a:cubicBezTo>
                    <a:cubicBezTo>
                      <a:pt x="44" y="2"/>
                      <a:pt x="43" y="0"/>
                      <a:pt x="41" y="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6" name="Freeform 424">
                <a:extLst>
                  <a:ext uri="{FF2B5EF4-FFF2-40B4-BE49-F238E27FC236}">
                    <a16:creationId xmlns:a16="http://schemas.microsoft.com/office/drawing/2014/main" id="{7BC3C363-5000-4249-9AF6-D2BF5857DB64}"/>
                  </a:ext>
                </a:extLst>
              </p:cNvPr>
              <p:cNvSpPr/>
              <p:nvPr/>
            </p:nvSpPr>
            <p:spPr bwMode="auto">
              <a:xfrm>
                <a:off x="1290255" y="4771254"/>
                <a:ext cx="1135974" cy="609447"/>
              </a:xfrm>
              <a:custGeom>
                <a:avLst/>
                <a:gdLst>
                  <a:gd name="T0" fmla="*/ 0 w 116"/>
                  <a:gd name="T1" fmla="*/ 25 h 62"/>
                  <a:gd name="T2" fmla="*/ 5 w 116"/>
                  <a:gd name="T3" fmla="*/ 53 h 62"/>
                  <a:gd name="T4" fmla="*/ 36 w 116"/>
                  <a:gd name="T5" fmla="*/ 58 h 62"/>
                  <a:gd name="T6" fmla="*/ 96 w 116"/>
                  <a:gd name="T7" fmla="*/ 56 h 62"/>
                  <a:gd name="T8" fmla="*/ 116 w 116"/>
                  <a:gd name="T9" fmla="*/ 43 h 62"/>
                  <a:gd name="T10" fmla="*/ 115 w 116"/>
                  <a:gd name="T11" fmla="*/ 26 h 62"/>
                  <a:gd name="T12" fmla="*/ 112 w 116"/>
                  <a:gd name="T13" fmla="*/ 14 h 62"/>
                  <a:gd name="T14" fmla="*/ 74 w 116"/>
                  <a:gd name="T15" fmla="*/ 3 h 62"/>
                  <a:gd name="T16" fmla="*/ 43 w 116"/>
                  <a:gd name="T17" fmla="*/ 2 h 62"/>
                  <a:gd name="T18" fmla="*/ 19 w 116"/>
                  <a:gd name="T19" fmla="*/ 0 h 62"/>
                  <a:gd name="T20" fmla="*/ 0 w 116"/>
                  <a:gd name="T21" fmla="*/ 18 h 62"/>
                  <a:gd name="T22" fmla="*/ 3 w 116"/>
                  <a:gd name="T23" fmla="*/ 19 h 62"/>
                  <a:gd name="T24" fmla="*/ 16 w 116"/>
                  <a:gd name="T25" fmla="*/ 3 h 62"/>
                  <a:gd name="T26" fmla="*/ 28 w 116"/>
                  <a:gd name="T27" fmla="*/ 3 h 62"/>
                  <a:gd name="T28" fmla="*/ 66 w 116"/>
                  <a:gd name="T29" fmla="*/ 6 h 62"/>
                  <a:gd name="T30" fmla="*/ 102 w 116"/>
                  <a:gd name="T31" fmla="*/ 11 h 62"/>
                  <a:gd name="T32" fmla="*/ 113 w 116"/>
                  <a:gd name="T33" fmla="*/ 41 h 62"/>
                  <a:gd name="T34" fmla="*/ 77 w 116"/>
                  <a:gd name="T35" fmla="*/ 53 h 62"/>
                  <a:gd name="T36" fmla="*/ 45 w 116"/>
                  <a:gd name="T37" fmla="*/ 53 h 62"/>
                  <a:gd name="T38" fmla="*/ 6 w 116"/>
                  <a:gd name="T39" fmla="*/ 49 h 62"/>
                  <a:gd name="T40" fmla="*/ 3 w 116"/>
                  <a:gd name="T41" fmla="*/ 25 h 62"/>
                  <a:gd name="T42" fmla="*/ 0 w 116"/>
                  <a:gd name="T43"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62">
                    <a:moveTo>
                      <a:pt x="0" y="25"/>
                    </a:moveTo>
                    <a:cubicBezTo>
                      <a:pt x="2" y="34"/>
                      <a:pt x="0" y="44"/>
                      <a:pt x="5" y="53"/>
                    </a:cubicBezTo>
                    <a:cubicBezTo>
                      <a:pt x="10" y="62"/>
                      <a:pt x="28" y="59"/>
                      <a:pt x="36" y="58"/>
                    </a:cubicBezTo>
                    <a:cubicBezTo>
                      <a:pt x="56" y="54"/>
                      <a:pt x="76" y="56"/>
                      <a:pt x="96" y="56"/>
                    </a:cubicBezTo>
                    <a:cubicBezTo>
                      <a:pt x="106" y="55"/>
                      <a:pt x="115" y="55"/>
                      <a:pt x="116" y="43"/>
                    </a:cubicBezTo>
                    <a:cubicBezTo>
                      <a:pt x="116" y="38"/>
                      <a:pt x="115" y="32"/>
                      <a:pt x="115" y="26"/>
                    </a:cubicBezTo>
                    <a:cubicBezTo>
                      <a:pt x="115" y="22"/>
                      <a:pt x="115" y="17"/>
                      <a:pt x="112" y="14"/>
                    </a:cubicBezTo>
                    <a:cubicBezTo>
                      <a:pt x="103" y="5"/>
                      <a:pt x="85" y="4"/>
                      <a:pt x="74" y="3"/>
                    </a:cubicBezTo>
                    <a:cubicBezTo>
                      <a:pt x="63" y="2"/>
                      <a:pt x="53" y="3"/>
                      <a:pt x="43" y="2"/>
                    </a:cubicBezTo>
                    <a:cubicBezTo>
                      <a:pt x="35" y="1"/>
                      <a:pt x="27" y="0"/>
                      <a:pt x="19" y="0"/>
                    </a:cubicBezTo>
                    <a:cubicBezTo>
                      <a:pt x="5" y="1"/>
                      <a:pt x="4" y="7"/>
                      <a:pt x="0" y="18"/>
                    </a:cubicBezTo>
                    <a:cubicBezTo>
                      <a:pt x="0" y="20"/>
                      <a:pt x="3" y="21"/>
                      <a:pt x="3" y="19"/>
                    </a:cubicBezTo>
                    <a:cubicBezTo>
                      <a:pt x="5" y="11"/>
                      <a:pt x="6" y="4"/>
                      <a:pt x="16" y="3"/>
                    </a:cubicBezTo>
                    <a:cubicBezTo>
                      <a:pt x="20" y="3"/>
                      <a:pt x="24" y="3"/>
                      <a:pt x="28" y="3"/>
                    </a:cubicBezTo>
                    <a:cubicBezTo>
                      <a:pt x="41" y="4"/>
                      <a:pt x="53" y="5"/>
                      <a:pt x="66" y="6"/>
                    </a:cubicBezTo>
                    <a:cubicBezTo>
                      <a:pt x="78" y="6"/>
                      <a:pt x="90" y="9"/>
                      <a:pt x="102" y="11"/>
                    </a:cubicBezTo>
                    <a:cubicBezTo>
                      <a:pt x="115" y="14"/>
                      <a:pt x="113" y="30"/>
                      <a:pt x="113" y="41"/>
                    </a:cubicBezTo>
                    <a:cubicBezTo>
                      <a:pt x="114" y="57"/>
                      <a:pt x="87" y="53"/>
                      <a:pt x="77" y="53"/>
                    </a:cubicBezTo>
                    <a:cubicBezTo>
                      <a:pt x="66" y="53"/>
                      <a:pt x="55" y="52"/>
                      <a:pt x="45" y="53"/>
                    </a:cubicBezTo>
                    <a:cubicBezTo>
                      <a:pt x="34" y="55"/>
                      <a:pt x="11" y="62"/>
                      <a:pt x="6" y="49"/>
                    </a:cubicBezTo>
                    <a:cubicBezTo>
                      <a:pt x="3" y="41"/>
                      <a:pt x="4" y="33"/>
                      <a:pt x="3" y="25"/>
                    </a:cubicBezTo>
                    <a:cubicBezTo>
                      <a:pt x="3" y="23"/>
                      <a:pt x="0" y="23"/>
                      <a:pt x="0" y="25"/>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7" name="Freeform 425">
                <a:extLst>
                  <a:ext uri="{FF2B5EF4-FFF2-40B4-BE49-F238E27FC236}">
                    <a16:creationId xmlns:a16="http://schemas.microsoft.com/office/drawing/2014/main" id="{B20D2361-A990-4A5C-9234-9DA790DB8030}"/>
                  </a:ext>
                </a:extLst>
              </p:cNvPr>
              <p:cNvSpPr/>
              <p:nvPr/>
            </p:nvSpPr>
            <p:spPr bwMode="auto">
              <a:xfrm>
                <a:off x="904686" y="3859158"/>
                <a:ext cx="737969" cy="538966"/>
              </a:xfrm>
              <a:custGeom>
                <a:avLst/>
                <a:gdLst>
                  <a:gd name="T0" fmla="*/ 3 w 75"/>
                  <a:gd name="T1" fmla="*/ 23 h 55"/>
                  <a:gd name="T2" fmla="*/ 6 w 75"/>
                  <a:gd name="T3" fmla="*/ 50 h 55"/>
                  <a:gd name="T4" fmla="*/ 15 w 75"/>
                  <a:gd name="T5" fmla="*/ 52 h 55"/>
                  <a:gd name="T6" fmla="*/ 39 w 75"/>
                  <a:gd name="T7" fmla="*/ 53 h 55"/>
                  <a:gd name="T8" fmla="*/ 67 w 75"/>
                  <a:gd name="T9" fmla="*/ 51 h 55"/>
                  <a:gd name="T10" fmla="*/ 69 w 75"/>
                  <a:gd name="T11" fmla="*/ 32 h 55"/>
                  <a:gd name="T12" fmla="*/ 66 w 75"/>
                  <a:gd name="T13" fmla="*/ 7 h 55"/>
                  <a:gd name="T14" fmla="*/ 41 w 75"/>
                  <a:gd name="T15" fmla="*/ 2 h 55"/>
                  <a:gd name="T16" fmla="*/ 12 w 75"/>
                  <a:gd name="T17" fmla="*/ 4 h 55"/>
                  <a:gd name="T18" fmla="*/ 4 w 75"/>
                  <a:gd name="T19" fmla="*/ 24 h 55"/>
                  <a:gd name="T20" fmla="*/ 7 w 75"/>
                  <a:gd name="T21" fmla="*/ 24 h 55"/>
                  <a:gd name="T22" fmla="*/ 15 w 75"/>
                  <a:gd name="T23" fmla="*/ 6 h 55"/>
                  <a:gd name="T24" fmla="*/ 37 w 75"/>
                  <a:gd name="T25" fmla="*/ 5 h 55"/>
                  <a:gd name="T26" fmla="*/ 57 w 75"/>
                  <a:gd name="T27" fmla="*/ 5 h 55"/>
                  <a:gd name="T28" fmla="*/ 66 w 75"/>
                  <a:gd name="T29" fmla="*/ 28 h 55"/>
                  <a:gd name="T30" fmla="*/ 62 w 75"/>
                  <a:gd name="T31" fmla="*/ 51 h 55"/>
                  <a:gd name="T32" fmla="*/ 39 w 75"/>
                  <a:gd name="T33" fmla="*/ 51 h 55"/>
                  <a:gd name="T34" fmla="*/ 15 w 75"/>
                  <a:gd name="T35" fmla="*/ 50 h 55"/>
                  <a:gd name="T36" fmla="*/ 6 w 75"/>
                  <a:gd name="T37" fmla="*/ 23 h 55"/>
                  <a:gd name="T38" fmla="*/ 3 w 75"/>
                  <a:gd name="T39"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5">
                    <a:moveTo>
                      <a:pt x="3" y="23"/>
                    </a:moveTo>
                    <a:cubicBezTo>
                      <a:pt x="3" y="32"/>
                      <a:pt x="0" y="43"/>
                      <a:pt x="6" y="50"/>
                    </a:cubicBezTo>
                    <a:cubicBezTo>
                      <a:pt x="8" y="53"/>
                      <a:pt x="13" y="52"/>
                      <a:pt x="15" y="52"/>
                    </a:cubicBezTo>
                    <a:cubicBezTo>
                      <a:pt x="23" y="53"/>
                      <a:pt x="31" y="53"/>
                      <a:pt x="39" y="53"/>
                    </a:cubicBezTo>
                    <a:cubicBezTo>
                      <a:pt x="49" y="54"/>
                      <a:pt x="59" y="55"/>
                      <a:pt x="67" y="51"/>
                    </a:cubicBezTo>
                    <a:cubicBezTo>
                      <a:pt x="75" y="48"/>
                      <a:pt x="71" y="37"/>
                      <a:pt x="69" y="32"/>
                    </a:cubicBezTo>
                    <a:cubicBezTo>
                      <a:pt x="67" y="25"/>
                      <a:pt x="70" y="14"/>
                      <a:pt x="66" y="7"/>
                    </a:cubicBezTo>
                    <a:cubicBezTo>
                      <a:pt x="60" y="0"/>
                      <a:pt x="49" y="1"/>
                      <a:pt x="41" y="2"/>
                    </a:cubicBezTo>
                    <a:cubicBezTo>
                      <a:pt x="32" y="2"/>
                      <a:pt x="21" y="1"/>
                      <a:pt x="12" y="4"/>
                    </a:cubicBezTo>
                    <a:cubicBezTo>
                      <a:pt x="5" y="7"/>
                      <a:pt x="5" y="18"/>
                      <a:pt x="4" y="24"/>
                    </a:cubicBezTo>
                    <a:cubicBezTo>
                      <a:pt x="4" y="25"/>
                      <a:pt x="7" y="26"/>
                      <a:pt x="7" y="24"/>
                    </a:cubicBezTo>
                    <a:cubicBezTo>
                      <a:pt x="8" y="18"/>
                      <a:pt x="8" y="9"/>
                      <a:pt x="15" y="6"/>
                    </a:cubicBezTo>
                    <a:cubicBezTo>
                      <a:pt x="22" y="4"/>
                      <a:pt x="30" y="5"/>
                      <a:pt x="37" y="5"/>
                    </a:cubicBezTo>
                    <a:cubicBezTo>
                      <a:pt x="43" y="4"/>
                      <a:pt x="50" y="3"/>
                      <a:pt x="57" y="5"/>
                    </a:cubicBezTo>
                    <a:cubicBezTo>
                      <a:pt x="67" y="7"/>
                      <a:pt x="65" y="20"/>
                      <a:pt x="66" y="28"/>
                    </a:cubicBezTo>
                    <a:cubicBezTo>
                      <a:pt x="66" y="35"/>
                      <a:pt x="75" y="47"/>
                      <a:pt x="62" y="51"/>
                    </a:cubicBezTo>
                    <a:cubicBezTo>
                      <a:pt x="55" y="53"/>
                      <a:pt x="46" y="51"/>
                      <a:pt x="39" y="51"/>
                    </a:cubicBezTo>
                    <a:cubicBezTo>
                      <a:pt x="32" y="50"/>
                      <a:pt x="23" y="50"/>
                      <a:pt x="15" y="50"/>
                    </a:cubicBezTo>
                    <a:cubicBezTo>
                      <a:pt x="1" y="50"/>
                      <a:pt x="6" y="31"/>
                      <a:pt x="6" y="23"/>
                    </a:cubicBezTo>
                    <a:cubicBezTo>
                      <a:pt x="6" y="22"/>
                      <a:pt x="3" y="22"/>
                      <a:pt x="3" y="2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8" name="Freeform 426">
                <a:extLst>
                  <a:ext uri="{FF2B5EF4-FFF2-40B4-BE49-F238E27FC236}">
                    <a16:creationId xmlns:a16="http://schemas.microsoft.com/office/drawing/2014/main" id="{6A8651FA-E622-428B-BDB9-974E9819209F}"/>
                  </a:ext>
                </a:extLst>
              </p:cNvPr>
              <p:cNvSpPr/>
              <p:nvPr/>
            </p:nvSpPr>
            <p:spPr bwMode="auto">
              <a:xfrm>
                <a:off x="1356589" y="4410562"/>
                <a:ext cx="194858" cy="381422"/>
              </a:xfrm>
              <a:custGeom>
                <a:avLst/>
                <a:gdLst>
                  <a:gd name="T0" fmla="*/ 1 w 20"/>
                  <a:gd name="T1" fmla="*/ 4 h 39"/>
                  <a:gd name="T2" fmla="*/ 17 w 20"/>
                  <a:gd name="T3" fmla="*/ 37 h 39"/>
                  <a:gd name="T4" fmla="*/ 20 w 20"/>
                  <a:gd name="T5" fmla="*/ 37 h 39"/>
                  <a:gd name="T6" fmla="*/ 2 w 20"/>
                  <a:gd name="T7" fmla="*/ 2 h 39"/>
                  <a:gd name="T8" fmla="*/ 1 w 20"/>
                  <a:gd name="T9" fmla="*/ 4 h 39"/>
                </a:gdLst>
                <a:ahLst/>
                <a:cxnLst>
                  <a:cxn ang="0">
                    <a:pos x="T0" y="T1"/>
                  </a:cxn>
                  <a:cxn ang="0">
                    <a:pos x="T2" y="T3"/>
                  </a:cxn>
                  <a:cxn ang="0">
                    <a:pos x="T4" y="T5"/>
                  </a:cxn>
                  <a:cxn ang="0">
                    <a:pos x="T6" y="T7"/>
                  </a:cxn>
                  <a:cxn ang="0">
                    <a:pos x="T8" y="T9"/>
                  </a:cxn>
                </a:cxnLst>
                <a:rect l="0" t="0" r="r" b="b"/>
                <a:pathLst>
                  <a:path w="20" h="39">
                    <a:moveTo>
                      <a:pt x="1" y="4"/>
                    </a:moveTo>
                    <a:cubicBezTo>
                      <a:pt x="9" y="13"/>
                      <a:pt x="13" y="26"/>
                      <a:pt x="17" y="37"/>
                    </a:cubicBezTo>
                    <a:cubicBezTo>
                      <a:pt x="18" y="39"/>
                      <a:pt x="20" y="38"/>
                      <a:pt x="20" y="37"/>
                    </a:cubicBezTo>
                    <a:cubicBezTo>
                      <a:pt x="15" y="24"/>
                      <a:pt x="11" y="12"/>
                      <a:pt x="2" y="2"/>
                    </a:cubicBezTo>
                    <a:cubicBezTo>
                      <a:pt x="2" y="0"/>
                      <a:pt x="0" y="2"/>
                      <a:pt x="1" y="4"/>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59" name="Freeform 427">
                <a:extLst>
                  <a:ext uri="{FF2B5EF4-FFF2-40B4-BE49-F238E27FC236}">
                    <a16:creationId xmlns:a16="http://schemas.microsoft.com/office/drawing/2014/main" id="{787B87CF-A4DD-4599-9038-4F1AE4BD9154}"/>
                  </a:ext>
                </a:extLst>
              </p:cNvPr>
              <p:cNvSpPr/>
              <p:nvPr/>
            </p:nvSpPr>
            <p:spPr bwMode="auto">
              <a:xfrm>
                <a:off x="1659238" y="4182537"/>
                <a:ext cx="646759" cy="149252"/>
              </a:xfrm>
              <a:custGeom>
                <a:avLst/>
                <a:gdLst>
                  <a:gd name="T0" fmla="*/ 2 w 66"/>
                  <a:gd name="T1" fmla="*/ 3 h 15"/>
                  <a:gd name="T2" fmla="*/ 37 w 66"/>
                  <a:gd name="T3" fmla="*/ 9 h 15"/>
                  <a:gd name="T4" fmla="*/ 64 w 66"/>
                  <a:gd name="T5" fmla="*/ 15 h 15"/>
                  <a:gd name="T6" fmla="*/ 64 w 66"/>
                  <a:gd name="T7" fmla="*/ 12 h 15"/>
                  <a:gd name="T8" fmla="*/ 30 w 66"/>
                  <a:gd name="T9" fmla="*/ 5 h 15"/>
                  <a:gd name="T10" fmla="*/ 2 w 66"/>
                  <a:gd name="T11" fmla="*/ 0 h 15"/>
                  <a:gd name="T12" fmla="*/ 2 w 6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66" h="15">
                    <a:moveTo>
                      <a:pt x="2" y="3"/>
                    </a:moveTo>
                    <a:cubicBezTo>
                      <a:pt x="14" y="4"/>
                      <a:pt x="26" y="7"/>
                      <a:pt x="37" y="9"/>
                    </a:cubicBezTo>
                    <a:cubicBezTo>
                      <a:pt x="46" y="11"/>
                      <a:pt x="55" y="14"/>
                      <a:pt x="64" y="15"/>
                    </a:cubicBezTo>
                    <a:cubicBezTo>
                      <a:pt x="66" y="15"/>
                      <a:pt x="66" y="12"/>
                      <a:pt x="64" y="12"/>
                    </a:cubicBezTo>
                    <a:cubicBezTo>
                      <a:pt x="53" y="11"/>
                      <a:pt x="41" y="7"/>
                      <a:pt x="30" y="5"/>
                    </a:cubicBezTo>
                    <a:cubicBezTo>
                      <a:pt x="21" y="3"/>
                      <a:pt x="12" y="1"/>
                      <a:pt x="2" y="0"/>
                    </a:cubicBezTo>
                    <a:cubicBezTo>
                      <a:pt x="0" y="0"/>
                      <a:pt x="0" y="2"/>
                      <a:pt x="2" y="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0" name="Freeform 428">
                <a:extLst>
                  <a:ext uri="{FF2B5EF4-FFF2-40B4-BE49-F238E27FC236}">
                    <a16:creationId xmlns:a16="http://schemas.microsoft.com/office/drawing/2014/main" id="{F77CB43C-686D-46EF-8F04-F092CD863BD0}"/>
                  </a:ext>
                </a:extLst>
              </p:cNvPr>
              <p:cNvSpPr/>
              <p:nvPr/>
            </p:nvSpPr>
            <p:spPr bwMode="auto">
              <a:xfrm>
                <a:off x="3483430" y="4547375"/>
                <a:ext cx="431173" cy="497507"/>
              </a:xfrm>
              <a:custGeom>
                <a:avLst/>
                <a:gdLst>
                  <a:gd name="T0" fmla="*/ 1 w 44"/>
                  <a:gd name="T1" fmla="*/ 3 h 51"/>
                  <a:gd name="T2" fmla="*/ 21 w 44"/>
                  <a:gd name="T3" fmla="*/ 27 h 51"/>
                  <a:gd name="T4" fmla="*/ 40 w 44"/>
                  <a:gd name="T5" fmla="*/ 50 h 51"/>
                  <a:gd name="T6" fmla="*/ 42 w 44"/>
                  <a:gd name="T7" fmla="*/ 48 h 51"/>
                  <a:gd name="T8" fmla="*/ 25 w 44"/>
                  <a:gd name="T9" fmla="*/ 28 h 51"/>
                  <a:gd name="T10" fmla="*/ 3 w 44"/>
                  <a:gd name="T11" fmla="*/ 1 h 51"/>
                  <a:gd name="T12" fmla="*/ 1 w 44"/>
                  <a:gd name="T13" fmla="*/ 3 h 51"/>
                </a:gdLst>
                <a:ahLst/>
                <a:cxnLst>
                  <a:cxn ang="0">
                    <a:pos x="T0" y="T1"/>
                  </a:cxn>
                  <a:cxn ang="0">
                    <a:pos x="T2" y="T3"/>
                  </a:cxn>
                  <a:cxn ang="0">
                    <a:pos x="T4" y="T5"/>
                  </a:cxn>
                  <a:cxn ang="0">
                    <a:pos x="T6" y="T7"/>
                  </a:cxn>
                  <a:cxn ang="0">
                    <a:pos x="T8" y="T9"/>
                  </a:cxn>
                  <a:cxn ang="0">
                    <a:pos x="T10" y="T11"/>
                  </a:cxn>
                  <a:cxn ang="0">
                    <a:pos x="T12" y="T13"/>
                  </a:cxn>
                </a:cxnLst>
                <a:rect l="0" t="0" r="r" b="b"/>
                <a:pathLst>
                  <a:path w="44" h="51">
                    <a:moveTo>
                      <a:pt x="1" y="3"/>
                    </a:moveTo>
                    <a:cubicBezTo>
                      <a:pt x="8" y="10"/>
                      <a:pt x="15" y="19"/>
                      <a:pt x="21" y="27"/>
                    </a:cubicBezTo>
                    <a:cubicBezTo>
                      <a:pt x="28" y="34"/>
                      <a:pt x="33" y="44"/>
                      <a:pt x="40" y="50"/>
                    </a:cubicBezTo>
                    <a:cubicBezTo>
                      <a:pt x="42" y="51"/>
                      <a:pt x="44" y="49"/>
                      <a:pt x="42" y="48"/>
                    </a:cubicBezTo>
                    <a:cubicBezTo>
                      <a:pt x="35" y="42"/>
                      <a:pt x="31" y="35"/>
                      <a:pt x="25" y="28"/>
                    </a:cubicBezTo>
                    <a:cubicBezTo>
                      <a:pt x="18" y="18"/>
                      <a:pt x="11" y="10"/>
                      <a:pt x="3" y="1"/>
                    </a:cubicBezTo>
                    <a:cubicBezTo>
                      <a:pt x="2" y="0"/>
                      <a:pt x="0" y="1"/>
                      <a:pt x="1" y="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1" name="Freeform 429">
                <a:extLst>
                  <a:ext uri="{FF2B5EF4-FFF2-40B4-BE49-F238E27FC236}">
                    <a16:creationId xmlns:a16="http://schemas.microsoft.com/office/drawing/2014/main" id="{C6E7CB2A-735F-45C4-9A18-0698062F8B05}"/>
                  </a:ext>
                </a:extLst>
              </p:cNvPr>
              <p:cNvSpPr/>
              <p:nvPr/>
            </p:nvSpPr>
            <p:spPr bwMode="auto">
              <a:xfrm>
                <a:off x="3475138" y="5028299"/>
                <a:ext cx="1144266" cy="734589"/>
              </a:xfrm>
              <a:custGeom>
                <a:avLst/>
                <a:gdLst>
                  <a:gd name="T0" fmla="*/ 94 w 137"/>
                  <a:gd name="T1" fmla="*/ 3 h 88"/>
                  <a:gd name="T2" fmla="*/ 61 w 137"/>
                  <a:gd name="T3" fmla="*/ 2 h 88"/>
                  <a:gd name="T4" fmla="*/ 29 w 137"/>
                  <a:gd name="T5" fmla="*/ 3 h 88"/>
                  <a:gd name="T6" fmla="*/ 2 w 137"/>
                  <a:gd name="T7" fmla="*/ 30 h 88"/>
                  <a:gd name="T8" fmla="*/ 1 w 137"/>
                  <a:gd name="T9" fmla="*/ 57 h 88"/>
                  <a:gd name="T10" fmla="*/ 2 w 137"/>
                  <a:gd name="T11" fmla="*/ 73 h 88"/>
                  <a:gd name="T12" fmla="*/ 45 w 137"/>
                  <a:gd name="T13" fmla="*/ 80 h 88"/>
                  <a:gd name="T14" fmla="*/ 115 w 137"/>
                  <a:gd name="T15" fmla="*/ 76 h 88"/>
                  <a:gd name="T16" fmla="*/ 137 w 137"/>
                  <a:gd name="T17" fmla="*/ 66 h 88"/>
                  <a:gd name="T18" fmla="*/ 133 w 137"/>
                  <a:gd name="T19" fmla="*/ 35 h 88"/>
                  <a:gd name="T20" fmla="*/ 129 w 137"/>
                  <a:gd name="T21" fmla="*/ 9 h 88"/>
                  <a:gd name="T22" fmla="*/ 116 w 137"/>
                  <a:gd name="T23" fmla="*/ 3 h 88"/>
                  <a:gd name="T24" fmla="*/ 86 w 137"/>
                  <a:gd name="T25" fmla="*/ 4 h 88"/>
                  <a:gd name="T26" fmla="*/ 86 w 137"/>
                  <a:gd name="T27" fmla="*/ 7 h 88"/>
                  <a:gd name="T28" fmla="*/ 128 w 137"/>
                  <a:gd name="T29" fmla="*/ 15 h 88"/>
                  <a:gd name="T30" fmla="*/ 131 w 137"/>
                  <a:gd name="T31" fmla="*/ 39 h 88"/>
                  <a:gd name="T32" fmla="*/ 134 w 137"/>
                  <a:gd name="T33" fmla="*/ 63 h 88"/>
                  <a:gd name="T34" fmla="*/ 101 w 137"/>
                  <a:gd name="T35" fmla="*/ 72 h 88"/>
                  <a:gd name="T36" fmla="*/ 49 w 137"/>
                  <a:gd name="T37" fmla="*/ 77 h 88"/>
                  <a:gd name="T38" fmla="*/ 4 w 137"/>
                  <a:gd name="T39" fmla="*/ 71 h 88"/>
                  <a:gd name="T40" fmla="*/ 4 w 137"/>
                  <a:gd name="T41" fmla="*/ 55 h 88"/>
                  <a:gd name="T42" fmla="*/ 5 w 137"/>
                  <a:gd name="T43" fmla="*/ 34 h 88"/>
                  <a:gd name="T44" fmla="*/ 18 w 137"/>
                  <a:gd name="T45" fmla="*/ 8 h 88"/>
                  <a:gd name="T46" fmla="*/ 45 w 137"/>
                  <a:gd name="T47" fmla="*/ 4 h 88"/>
                  <a:gd name="T48" fmla="*/ 94 w 137"/>
                  <a:gd name="T49" fmla="*/ 6 h 88"/>
                  <a:gd name="T50" fmla="*/ 94 w 137"/>
                  <a:gd name="T51"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88">
                    <a:moveTo>
                      <a:pt x="94" y="3"/>
                    </a:moveTo>
                    <a:cubicBezTo>
                      <a:pt x="83" y="3"/>
                      <a:pt x="72" y="2"/>
                      <a:pt x="61" y="2"/>
                    </a:cubicBezTo>
                    <a:cubicBezTo>
                      <a:pt x="50" y="2"/>
                      <a:pt x="39" y="0"/>
                      <a:pt x="29" y="3"/>
                    </a:cubicBezTo>
                    <a:cubicBezTo>
                      <a:pt x="11" y="6"/>
                      <a:pt x="3" y="12"/>
                      <a:pt x="2" y="30"/>
                    </a:cubicBezTo>
                    <a:cubicBezTo>
                      <a:pt x="2" y="39"/>
                      <a:pt x="2" y="48"/>
                      <a:pt x="1" y="57"/>
                    </a:cubicBezTo>
                    <a:cubicBezTo>
                      <a:pt x="1" y="62"/>
                      <a:pt x="0" y="69"/>
                      <a:pt x="2" y="73"/>
                    </a:cubicBezTo>
                    <a:cubicBezTo>
                      <a:pt x="9" y="88"/>
                      <a:pt x="33" y="81"/>
                      <a:pt x="45" y="80"/>
                    </a:cubicBezTo>
                    <a:cubicBezTo>
                      <a:pt x="68" y="77"/>
                      <a:pt x="91" y="73"/>
                      <a:pt x="115" y="76"/>
                    </a:cubicBezTo>
                    <a:cubicBezTo>
                      <a:pt x="124" y="77"/>
                      <a:pt x="136" y="78"/>
                      <a:pt x="137" y="66"/>
                    </a:cubicBezTo>
                    <a:cubicBezTo>
                      <a:pt x="137" y="56"/>
                      <a:pt x="134" y="46"/>
                      <a:pt x="133" y="35"/>
                    </a:cubicBezTo>
                    <a:cubicBezTo>
                      <a:pt x="132" y="27"/>
                      <a:pt x="133" y="17"/>
                      <a:pt x="129" y="9"/>
                    </a:cubicBezTo>
                    <a:cubicBezTo>
                      <a:pt x="126" y="4"/>
                      <a:pt x="120" y="4"/>
                      <a:pt x="116" y="3"/>
                    </a:cubicBezTo>
                    <a:cubicBezTo>
                      <a:pt x="106" y="3"/>
                      <a:pt x="96" y="6"/>
                      <a:pt x="86" y="4"/>
                    </a:cubicBezTo>
                    <a:cubicBezTo>
                      <a:pt x="84" y="4"/>
                      <a:pt x="84" y="7"/>
                      <a:pt x="86" y="7"/>
                    </a:cubicBezTo>
                    <a:cubicBezTo>
                      <a:pt x="97" y="9"/>
                      <a:pt x="124" y="0"/>
                      <a:pt x="128" y="15"/>
                    </a:cubicBezTo>
                    <a:cubicBezTo>
                      <a:pt x="130" y="23"/>
                      <a:pt x="130" y="31"/>
                      <a:pt x="131" y="39"/>
                    </a:cubicBezTo>
                    <a:cubicBezTo>
                      <a:pt x="132" y="47"/>
                      <a:pt x="134" y="55"/>
                      <a:pt x="134" y="63"/>
                    </a:cubicBezTo>
                    <a:cubicBezTo>
                      <a:pt x="135" y="80"/>
                      <a:pt x="111" y="72"/>
                      <a:pt x="101" y="72"/>
                    </a:cubicBezTo>
                    <a:cubicBezTo>
                      <a:pt x="84" y="72"/>
                      <a:pt x="66" y="75"/>
                      <a:pt x="49" y="77"/>
                    </a:cubicBezTo>
                    <a:cubicBezTo>
                      <a:pt x="37" y="78"/>
                      <a:pt x="9" y="85"/>
                      <a:pt x="4" y="71"/>
                    </a:cubicBezTo>
                    <a:cubicBezTo>
                      <a:pt x="3" y="66"/>
                      <a:pt x="4" y="60"/>
                      <a:pt x="4" y="55"/>
                    </a:cubicBezTo>
                    <a:cubicBezTo>
                      <a:pt x="5" y="48"/>
                      <a:pt x="5" y="41"/>
                      <a:pt x="5" y="34"/>
                    </a:cubicBezTo>
                    <a:cubicBezTo>
                      <a:pt x="5" y="23"/>
                      <a:pt x="6" y="13"/>
                      <a:pt x="18" y="8"/>
                    </a:cubicBezTo>
                    <a:cubicBezTo>
                      <a:pt x="26" y="4"/>
                      <a:pt x="36" y="4"/>
                      <a:pt x="45" y="4"/>
                    </a:cubicBezTo>
                    <a:cubicBezTo>
                      <a:pt x="61" y="4"/>
                      <a:pt x="78" y="5"/>
                      <a:pt x="94" y="6"/>
                    </a:cubicBezTo>
                    <a:cubicBezTo>
                      <a:pt x="96" y="6"/>
                      <a:pt x="96" y="3"/>
                      <a:pt x="94" y="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2" name="Freeform 430">
                <a:extLst>
                  <a:ext uri="{FF2B5EF4-FFF2-40B4-BE49-F238E27FC236}">
                    <a16:creationId xmlns:a16="http://schemas.microsoft.com/office/drawing/2014/main" id="{F6F8F291-F17A-4573-8398-4DDD9236E7D5}"/>
                  </a:ext>
                </a:extLst>
              </p:cNvPr>
              <p:cNvSpPr/>
              <p:nvPr/>
            </p:nvSpPr>
            <p:spPr bwMode="auto">
              <a:xfrm>
                <a:off x="4316755" y="4161809"/>
                <a:ext cx="41459" cy="33167"/>
              </a:xfrm>
              <a:custGeom>
                <a:avLst/>
                <a:gdLst>
                  <a:gd name="T0" fmla="*/ 2 w 4"/>
                  <a:gd name="T1" fmla="*/ 3 h 3"/>
                  <a:gd name="T2" fmla="*/ 2 w 4"/>
                  <a:gd name="T3" fmla="*/ 0 h 3"/>
                  <a:gd name="T4" fmla="*/ 2 w 4"/>
                  <a:gd name="T5" fmla="*/ 3 h 3"/>
                </a:gdLst>
                <a:ahLst/>
                <a:cxnLst>
                  <a:cxn ang="0">
                    <a:pos x="T0" y="T1"/>
                  </a:cxn>
                  <a:cxn ang="0">
                    <a:pos x="T2" y="T3"/>
                  </a:cxn>
                  <a:cxn ang="0">
                    <a:pos x="T4" y="T5"/>
                  </a:cxn>
                </a:cxnLst>
                <a:rect l="0" t="0" r="r" b="b"/>
                <a:pathLst>
                  <a:path w="4" h="3">
                    <a:moveTo>
                      <a:pt x="2" y="3"/>
                    </a:moveTo>
                    <a:cubicBezTo>
                      <a:pt x="4" y="3"/>
                      <a:pt x="4" y="0"/>
                      <a:pt x="2" y="0"/>
                    </a:cubicBezTo>
                    <a:cubicBezTo>
                      <a:pt x="0" y="0"/>
                      <a:pt x="0" y="3"/>
                      <a:pt x="2" y="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3" name="Freeform 431">
                <a:extLst>
                  <a:ext uri="{FF2B5EF4-FFF2-40B4-BE49-F238E27FC236}">
                    <a16:creationId xmlns:a16="http://schemas.microsoft.com/office/drawing/2014/main" id="{C11F15DF-4C67-49DE-8678-2DC245107A7B}"/>
                  </a:ext>
                </a:extLst>
              </p:cNvPr>
              <p:cNvSpPr/>
              <p:nvPr/>
            </p:nvSpPr>
            <p:spPr bwMode="auto">
              <a:xfrm>
                <a:off x="4308464" y="3859158"/>
                <a:ext cx="1057203" cy="667490"/>
              </a:xfrm>
              <a:custGeom>
                <a:avLst/>
                <a:gdLst>
                  <a:gd name="T0" fmla="*/ 5 w 108"/>
                  <a:gd name="T1" fmla="*/ 31 h 68"/>
                  <a:gd name="T2" fmla="*/ 7 w 108"/>
                  <a:gd name="T3" fmla="*/ 29 h 68"/>
                  <a:gd name="T4" fmla="*/ 4 w 108"/>
                  <a:gd name="T5" fmla="*/ 28 h 68"/>
                  <a:gd name="T6" fmla="*/ 7 w 108"/>
                  <a:gd name="T7" fmla="*/ 60 h 68"/>
                  <a:gd name="T8" fmla="*/ 20 w 108"/>
                  <a:gd name="T9" fmla="*/ 62 h 68"/>
                  <a:gd name="T10" fmla="*/ 48 w 108"/>
                  <a:gd name="T11" fmla="*/ 65 h 68"/>
                  <a:gd name="T12" fmla="*/ 75 w 108"/>
                  <a:gd name="T13" fmla="*/ 67 h 68"/>
                  <a:gd name="T14" fmla="*/ 97 w 108"/>
                  <a:gd name="T15" fmla="*/ 66 h 68"/>
                  <a:gd name="T16" fmla="*/ 98 w 108"/>
                  <a:gd name="T17" fmla="*/ 41 h 68"/>
                  <a:gd name="T18" fmla="*/ 83 w 108"/>
                  <a:gd name="T19" fmla="*/ 7 h 68"/>
                  <a:gd name="T20" fmla="*/ 44 w 108"/>
                  <a:gd name="T21" fmla="*/ 4 h 68"/>
                  <a:gd name="T22" fmla="*/ 13 w 108"/>
                  <a:gd name="T23" fmla="*/ 6 h 68"/>
                  <a:gd name="T24" fmla="*/ 4 w 108"/>
                  <a:gd name="T25" fmla="*/ 40 h 68"/>
                  <a:gd name="T26" fmla="*/ 6 w 108"/>
                  <a:gd name="T27" fmla="*/ 41 h 68"/>
                  <a:gd name="T28" fmla="*/ 12 w 108"/>
                  <a:gd name="T29" fmla="*/ 10 h 68"/>
                  <a:gd name="T30" fmla="*/ 40 w 108"/>
                  <a:gd name="T31" fmla="*/ 6 h 68"/>
                  <a:gd name="T32" fmla="*/ 66 w 108"/>
                  <a:gd name="T33" fmla="*/ 5 h 68"/>
                  <a:gd name="T34" fmla="*/ 87 w 108"/>
                  <a:gd name="T35" fmla="*/ 14 h 68"/>
                  <a:gd name="T36" fmla="*/ 92 w 108"/>
                  <a:gd name="T37" fmla="*/ 31 h 68"/>
                  <a:gd name="T38" fmla="*/ 95 w 108"/>
                  <a:gd name="T39" fmla="*/ 64 h 68"/>
                  <a:gd name="T40" fmla="*/ 59 w 108"/>
                  <a:gd name="T41" fmla="*/ 63 h 68"/>
                  <a:gd name="T42" fmla="*/ 22 w 108"/>
                  <a:gd name="T43" fmla="*/ 60 h 68"/>
                  <a:gd name="T44" fmla="*/ 6 w 108"/>
                  <a:gd name="T45" fmla="*/ 47 h 68"/>
                  <a:gd name="T46" fmla="*/ 7 w 108"/>
                  <a:gd name="T47" fmla="*/ 29 h 68"/>
                  <a:gd name="T48" fmla="*/ 4 w 108"/>
                  <a:gd name="T49" fmla="*/ 28 h 68"/>
                  <a:gd name="T50" fmla="*/ 3 w 108"/>
                  <a:gd name="T51" fmla="*/ 30 h 68"/>
                  <a:gd name="T52" fmla="*/ 5 w 108"/>
                  <a:gd name="T53"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68">
                    <a:moveTo>
                      <a:pt x="5" y="31"/>
                    </a:moveTo>
                    <a:cubicBezTo>
                      <a:pt x="5" y="31"/>
                      <a:pt x="6" y="30"/>
                      <a:pt x="7" y="29"/>
                    </a:cubicBezTo>
                    <a:cubicBezTo>
                      <a:pt x="6" y="29"/>
                      <a:pt x="5" y="29"/>
                      <a:pt x="4" y="28"/>
                    </a:cubicBezTo>
                    <a:cubicBezTo>
                      <a:pt x="3" y="37"/>
                      <a:pt x="0" y="53"/>
                      <a:pt x="7" y="60"/>
                    </a:cubicBezTo>
                    <a:cubicBezTo>
                      <a:pt x="10" y="63"/>
                      <a:pt x="16" y="62"/>
                      <a:pt x="20" y="62"/>
                    </a:cubicBezTo>
                    <a:cubicBezTo>
                      <a:pt x="29" y="63"/>
                      <a:pt x="39" y="64"/>
                      <a:pt x="48" y="65"/>
                    </a:cubicBezTo>
                    <a:cubicBezTo>
                      <a:pt x="57" y="66"/>
                      <a:pt x="66" y="67"/>
                      <a:pt x="75" y="67"/>
                    </a:cubicBezTo>
                    <a:cubicBezTo>
                      <a:pt x="81" y="67"/>
                      <a:pt x="91" y="68"/>
                      <a:pt x="97" y="66"/>
                    </a:cubicBezTo>
                    <a:cubicBezTo>
                      <a:pt x="108" y="63"/>
                      <a:pt x="100" y="48"/>
                      <a:pt x="98" y="41"/>
                    </a:cubicBezTo>
                    <a:cubicBezTo>
                      <a:pt x="94" y="30"/>
                      <a:pt x="94" y="14"/>
                      <a:pt x="83" y="7"/>
                    </a:cubicBezTo>
                    <a:cubicBezTo>
                      <a:pt x="72" y="0"/>
                      <a:pt x="56" y="3"/>
                      <a:pt x="44" y="4"/>
                    </a:cubicBezTo>
                    <a:cubicBezTo>
                      <a:pt x="34" y="4"/>
                      <a:pt x="22" y="2"/>
                      <a:pt x="13" y="6"/>
                    </a:cubicBezTo>
                    <a:cubicBezTo>
                      <a:pt x="1" y="12"/>
                      <a:pt x="7" y="29"/>
                      <a:pt x="4" y="40"/>
                    </a:cubicBezTo>
                    <a:cubicBezTo>
                      <a:pt x="3" y="42"/>
                      <a:pt x="6" y="42"/>
                      <a:pt x="6" y="41"/>
                    </a:cubicBezTo>
                    <a:cubicBezTo>
                      <a:pt x="8" y="33"/>
                      <a:pt x="6" y="14"/>
                      <a:pt x="12" y="10"/>
                    </a:cubicBezTo>
                    <a:cubicBezTo>
                      <a:pt x="19" y="5"/>
                      <a:pt x="31" y="6"/>
                      <a:pt x="40" y="6"/>
                    </a:cubicBezTo>
                    <a:cubicBezTo>
                      <a:pt x="49" y="6"/>
                      <a:pt x="57" y="5"/>
                      <a:pt x="66" y="5"/>
                    </a:cubicBezTo>
                    <a:cubicBezTo>
                      <a:pt x="74" y="6"/>
                      <a:pt x="82" y="7"/>
                      <a:pt x="87" y="14"/>
                    </a:cubicBezTo>
                    <a:cubicBezTo>
                      <a:pt x="90" y="18"/>
                      <a:pt x="91" y="25"/>
                      <a:pt x="92" y="31"/>
                    </a:cubicBezTo>
                    <a:cubicBezTo>
                      <a:pt x="94" y="35"/>
                      <a:pt x="105" y="63"/>
                      <a:pt x="95" y="64"/>
                    </a:cubicBezTo>
                    <a:cubicBezTo>
                      <a:pt x="83" y="65"/>
                      <a:pt x="71" y="64"/>
                      <a:pt x="59" y="63"/>
                    </a:cubicBezTo>
                    <a:cubicBezTo>
                      <a:pt x="47" y="62"/>
                      <a:pt x="34" y="61"/>
                      <a:pt x="22" y="60"/>
                    </a:cubicBezTo>
                    <a:cubicBezTo>
                      <a:pt x="14" y="59"/>
                      <a:pt x="5" y="59"/>
                      <a:pt x="6" y="47"/>
                    </a:cubicBezTo>
                    <a:cubicBezTo>
                      <a:pt x="6" y="41"/>
                      <a:pt x="6" y="35"/>
                      <a:pt x="7" y="29"/>
                    </a:cubicBezTo>
                    <a:cubicBezTo>
                      <a:pt x="7" y="28"/>
                      <a:pt x="5" y="27"/>
                      <a:pt x="4" y="28"/>
                    </a:cubicBezTo>
                    <a:cubicBezTo>
                      <a:pt x="4" y="29"/>
                      <a:pt x="3" y="29"/>
                      <a:pt x="3" y="30"/>
                    </a:cubicBezTo>
                    <a:cubicBezTo>
                      <a:pt x="2" y="31"/>
                      <a:pt x="4" y="33"/>
                      <a:pt x="5" y="3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4" name="Freeform 432">
                <a:extLst>
                  <a:ext uri="{FF2B5EF4-FFF2-40B4-BE49-F238E27FC236}">
                    <a16:creationId xmlns:a16="http://schemas.microsoft.com/office/drawing/2014/main" id="{C3286D27-8D2B-4AD9-9663-02528DA88D08}"/>
                  </a:ext>
                </a:extLst>
              </p:cNvPr>
              <p:cNvSpPr/>
              <p:nvPr/>
            </p:nvSpPr>
            <p:spPr bwMode="auto">
              <a:xfrm>
                <a:off x="3719747" y="4211560"/>
                <a:ext cx="605300" cy="29023"/>
              </a:xfrm>
              <a:custGeom>
                <a:avLst/>
                <a:gdLst>
                  <a:gd name="T0" fmla="*/ 60 w 62"/>
                  <a:gd name="T1" fmla="*/ 0 h 3"/>
                  <a:gd name="T2" fmla="*/ 1 w 62"/>
                  <a:gd name="T3" fmla="*/ 0 h 3"/>
                  <a:gd name="T4" fmla="*/ 1 w 62"/>
                  <a:gd name="T5" fmla="*/ 3 h 3"/>
                  <a:gd name="T6" fmla="*/ 60 w 62"/>
                  <a:gd name="T7" fmla="*/ 3 h 3"/>
                  <a:gd name="T8" fmla="*/ 60 w 62"/>
                  <a:gd name="T9" fmla="*/ 0 h 3"/>
                </a:gdLst>
                <a:ahLst/>
                <a:cxnLst>
                  <a:cxn ang="0">
                    <a:pos x="T0" y="T1"/>
                  </a:cxn>
                  <a:cxn ang="0">
                    <a:pos x="T2" y="T3"/>
                  </a:cxn>
                  <a:cxn ang="0">
                    <a:pos x="T4" y="T5"/>
                  </a:cxn>
                  <a:cxn ang="0">
                    <a:pos x="T6" y="T7"/>
                  </a:cxn>
                  <a:cxn ang="0">
                    <a:pos x="T8" y="T9"/>
                  </a:cxn>
                </a:cxnLst>
                <a:rect l="0" t="0" r="r" b="b"/>
                <a:pathLst>
                  <a:path w="62" h="3">
                    <a:moveTo>
                      <a:pt x="60" y="0"/>
                    </a:moveTo>
                    <a:cubicBezTo>
                      <a:pt x="40" y="0"/>
                      <a:pt x="21" y="0"/>
                      <a:pt x="1" y="0"/>
                    </a:cubicBezTo>
                    <a:cubicBezTo>
                      <a:pt x="0" y="0"/>
                      <a:pt x="0" y="3"/>
                      <a:pt x="1" y="3"/>
                    </a:cubicBezTo>
                    <a:cubicBezTo>
                      <a:pt x="21" y="3"/>
                      <a:pt x="40" y="3"/>
                      <a:pt x="60" y="3"/>
                    </a:cubicBezTo>
                    <a:cubicBezTo>
                      <a:pt x="62" y="3"/>
                      <a:pt x="62" y="0"/>
                      <a:pt x="60" y="0"/>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5" name="Freeform 483">
                <a:extLst>
                  <a:ext uri="{FF2B5EF4-FFF2-40B4-BE49-F238E27FC236}">
                    <a16:creationId xmlns:a16="http://schemas.microsoft.com/office/drawing/2014/main" id="{255BA4E8-B32B-45B9-9634-EF6B10A258F9}"/>
                  </a:ext>
                </a:extLst>
              </p:cNvPr>
              <p:cNvSpPr/>
              <p:nvPr/>
            </p:nvSpPr>
            <p:spPr bwMode="auto">
              <a:xfrm>
                <a:off x="3102008" y="3477736"/>
                <a:ext cx="244609" cy="315088"/>
              </a:xfrm>
              <a:custGeom>
                <a:avLst/>
                <a:gdLst>
                  <a:gd name="T0" fmla="*/ 6 w 25"/>
                  <a:gd name="T1" fmla="*/ 21 h 32"/>
                  <a:gd name="T2" fmla="*/ 1 w 25"/>
                  <a:gd name="T3" fmla="*/ 30 h 32"/>
                  <a:gd name="T4" fmla="*/ 3 w 25"/>
                  <a:gd name="T5" fmla="*/ 31 h 32"/>
                  <a:gd name="T6" fmla="*/ 15 w 25"/>
                  <a:gd name="T7" fmla="*/ 16 h 32"/>
                  <a:gd name="T8" fmla="*/ 25 w 25"/>
                  <a:gd name="T9" fmla="*/ 3 h 32"/>
                  <a:gd name="T10" fmla="*/ 23 w 25"/>
                  <a:gd name="T11" fmla="*/ 1 h 32"/>
                  <a:gd name="T12" fmla="*/ 13 w 25"/>
                  <a:gd name="T13" fmla="*/ 7 h 32"/>
                  <a:gd name="T14" fmla="*/ 15 w 25"/>
                  <a:gd name="T15" fmla="*/ 8 h 32"/>
                  <a:gd name="T16" fmla="*/ 21 w 25"/>
                  <a:gd name="T17" fmla="*/ 15 h 32"/>
                  <a:gd name="T18" fmla="*/ 24 w 25"/>
                  <a:gd name="T19" fmla="*/ 13 h 32"/>
                  <a:gd name="T20" fmla="*/ 20 w 25"/>
                  <a:gd name="T21" fmla="*/ 11 h 32"/>
                  <a:gd name="T22" fmla="*/ 24 w 25"/>
                  <a:gd name="T23" fmla="*/ 5 h 32"/>
                  <a:gd name="T24" fmla="*/ 22 w 25"/>
                  <a:gd name="T25" fmla="*/ 4 h 32"/>
                  <a:gd name="T26" fmla="*/ 22 w 25"/>
                  <a:gd name="T27" fmla="*/ 10 h 32"/>
                  <a:gd name="T28" fmla="*/ 24 w 25"/>
                  <a:gd name="T29" fmla="*/ 10 h 32"/>
                  <a:gd name="T30" fmla="*/ 24 w 25"/>
                  <a:gd name="T31" fmla="*/ 7 h 32"/>
                  <a:gd name="T32" fmla="*/ 22 w 25"/>
                  <a:gd name="T33" fmla="*/ 6 h 32"/>
                  <a:gd name="T34" fmla="*/ 14 w 25"/>
                  <a:gd name="T35" fmla="*/ 8 h 32"/>
                  <a:gd name="T36" fmla="*/ 14 w 25"/>
                  <a:gd name="T37" fmla="*/ 11 h 32"/>
                  <a:gd name="T38" fmla="*/ 23 w 25"/>
                  <a:gd name="T39" fmla="*/ 8 h 32"/>
                  <a:gd name="T40" fmla="*/ 21 w 25"/>
                  <a:gd name="T41" fmla="*/ 7 h 32"/>
                  <a:gd name="T42" fmla="*/ 21 w 25"/>
                  <a:gd name="T43" fmla="*/ 10 h 32"/>
                  <a:gd name="T44" fmla="*/ 24 w 25"/>
                  <a:gd name="T45" fmla="*/ 11 h 32"/>
                  <a:gd name="T46" fmla="*/ 25 w 25"/>
                  <a:gd name="T47" fmla="*/ 4 h 32"/>
                  <a:gd name="T48" fmla="*/ 23 w 25"/>
                  <a:gd name="T49" fmla="*/ 3 h 32"/>
                  <a:gd name="T50" fmla="*/ 16 w 25"/>
                  <a:gd name="T51" fmla="*/ 8 h 32"/>
                  <a:gd name="T52" fmla="*/ 22 w 25"/>
                  <a:gd name="T53" fmla="*/ 15 h 32"/>
                  <a:gd name="T54" fmla="*/ 24 w 25"/>
                  <a:gd name="T55" fmla="*/ 14 h 32"/>
                  <a:gd name="T56" fmla="*/ 13 w 25"/>
                  <a:gd name="T57" fmla="*/ 7 h 32"/>
                  <a:gd name="T58" fmla="*/ 15 w 25"/>
                  <a:gd name="T59" fmla="*/ 9 h 32"/>
                  <a:gd name="T60" fmla="*/ 24 w 25"/>
                  <a:gd name="T61" fmla="*/ 4 h 32"/>
                  <a:gd name="T62" fmla="*/ 22 w 25"/>
                  <a:gd name="T63" fmla="*/ 2 h 32"/>
                  <a:gd name="T64" fmla="*/ 12 w 25"/>
                  <a:gd name="T65" fmla="*/ 15 h 32"/>
                  <a:gd name="T66" fmla="*/ 1 w 25"/>
                  <a:gd name="T67" fmla="*/ 29 h 32"/>
                  <a:gd name="T68" fmla="*/ 3 w 25"/>
                  <a:gd name="T69" fmla="*/ 31 h 32"/>
                  <a:gd name="T70" fmla="*/ 8 w 25"/>
                  <a:gd name="T71" fmla="*/ 23 h 32"/>
                  <a:gd name="T72" fmla="*/ 6 w 25"/>
                  <a:gd name="T7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32">
                    <a:moveTo>
                      <a:pt x="6" y="21"/>
                    </a:moveTo>
                    <a:cubicBezTo>
                      <a:pt x="4" y="24"/>
                      <a:pt x="2" y="27"/>
                      <a:pt x="1" y="30"/>
                    </a:cubicBezTo>
                    <a:cubicBezTo>
                      <a:pt x="0" y="31"/>
                      <a:pt x="2" y="32"/>
                      <a:pt x="3" y="31"/>
                    </a:cubicBezTo>
                    <a:cubicBezTo>
                      <a:pt x="8" y="27"/>
                      <a:pt x="11" y="21"/>
                      <a:pt x="15" y="16"/>
                    </a:cubicBezTo>
                    <a:cubicBezTo>
                      <a:pt x="18" y="11"/>
                      <a:pt x="23" y="8"/>
                      <a:pt x="25" y="3"/>
                    </a:cubicBezTo>
                    <a:cubicBezTo>
                      <a:pt x="25" y="2"/>
                      <a:pt x="24" y="1"/>
                      <a:pt x="23" y="1"/>
                    </a:cubicBezTo>
                    <a:cubicBezTo>
                      <a:pt x="20" y="2"/>
                      <a:pt x="17" y="4"/>
                      <a:pt x="13" y="7"/>
                    </a:cubicBezTo>
                    <a:cubicBezTo>
                      <a:pt x="14" y="7"/>
                      <a:pt x="14" y="8"/>
                      <a:pt x="15" y="8"/>
                    </a:cubicBezTo>
                    <a:cubicBezTo>
                      <a:pt x="18" y="5"/>
                      <a:pt x="21" y="14"/>
                      <a:pt x="21" y="15"/>
                    </a:cubicBezTo>
                    <a:cubicBezTo>
                      <a:pt x="22" y="14"/>
                      <a:pt x="23" y="14"/>
                      <a:pt x="24" y="13"/>
                    </a:cubicBezTo>
                    <a:cubicBezTo>
                      <a:pt x="22" y="13"/>
                      <a:pt x="22" y="12"/>
                      <a:pt x="20" y="11"/>
                    </a:cubicBezTo>
                    <a:cubicBezTo>
                      <a:pt x="16" y="8"/>
                      <a:pt x="21" y="7"/>
                      <a:pt x="24" y="5"/>
                    </a:cubicBezTo>
                    <a:cubicBezTo>
                      <a:pt x="23" y="5"/>
                      <a:pt x="23" y="5"/>
                      <a:pt x="22" y="4"/>
                    </a:cubicBezTo>
                    <a:cubicBezTo>
                      <a:pt x="23" y="6"/>
                      <a:pt x="22" y="8"/>
                      <a:pt x="22" y="10"/>
                    </a:cubicBezTo>
                    <a:cubicBezTo>
                      <a:pt x="22" y="10"/>
                      <a:pt x="23" y="10"/>
                      <a:pt x="24" y="10"/>
                    </a:cubicBezTo>
                    <a:cubicBezTo>
                      <a:pt x="24" y="9"/>
                      <a:pt x="24" y="8"/>
                      <a:pt x="24" y="7"/>
                    </a:cubicBezTo>
                    <a:cubicBezTo>
                      <a:pt x="23" y="6"/>
                      <a:pt x="22" y="5"/>
                      <a:pt x="22" y="6"/>
                    </a:cubicBezTo>
                    <a:cubicBezTo>
                      <a:pt x="19" y="7"/>
                      <a:pt x="17" y="9"/>
                      <a:pt x="14" y="8"/>
                    </a:cubicBezTo>
                    <a:cubicBezTo>
                      <a:pt x="13" y="8"/>
                      <a:pt x="12" y="10"/>
                      <a:pt x="14" y="11"/>
                    </a:cubicBezTo>
                    <a:cubicBezTo>
                      <a:pt x="17" y="11"/>
                      <a:pt x="20" y="10"/>
                      <a:pt x="23" y="8"/>
                    </a:cubicBezTo>
                    <a:cubicBezTo>
                      <a:pt x="22" y="8"/>
                      <a:pt x="22" y="8"/>
                      <a:pt x="21" y="7"/>
                    </a:cubicBezTo>
                    <a:cubicBezTo>
                      <a:pt x="21" y="8"/>
                      <a:pt x="21" y="9"/>
                      <a:pt x="21" y="10"/>
                    </a:cubicBezTo>
                    <a:cubicBezTo>
                      <a:pt x="21" y="12"/>
                      <a:pt x="23" y="12"/>
                      <a:pt x="24" y="11"/>
                    </a:cubicBezTo>
                    <a:cubicBezTo>
                      <a:pt x="25" y="9"/>
                      <a:pt x="25" y="7"/>
                      <a:pt x="25" y="4"/>
                    </a:cubicBezTo>
                    <a:cubicBezTo>
                      <a:pt x="25" y="4"/>
                      <a:pt x="24" y="3"/>
                      <a:pt x="23" y="3"/>
                    </a:cubicBezTo>
                    <a:cubicBezTo>
                      <a:pt x="21" y="4"/>
                      <a:pt x="16" y="5"/>
                      <a:pt x="16" y="8"/>
                    </a:cubicBezTo>
                    <a:cubicBezTo>
                      <a:pt x="15" y="12"/>
                      <a:pt x="19" y="13"/>
                      <a:pt x="22" y="15"/>
                    </a:cubicBezTo>
                    <a:cubicBezTo>
                      <a:pt x="22" y="16"/>
                      <a:pt x="24" y="15"/>
                      <a:pt x="24" y="14"/>
                    </a:cubicBezTo>
                    <a:cubicBezTo>
                      <a:pt x="22" y="10"/>
                      <a:pt x="18" y="0"/>
                      <a:pt x="13" y="7"/>
                    </a:cubicBezTo>
                    <a:cubicBezTo>
                      <a:pt x="12" y="8"/>
                      <a:pt x="14" y="10"/>
                      <a:pt x="15" y="9"/>
                    </a:cubicBezTo>
                    <a:cubicBezTo>
                      <a:pt x="18" y="7"/>
                      <a:pt x="21" y="5"/>
                      <a:pt x="24" y="4"/>
                    </a:cubicBezTo>
                    <a:cubicBezTo>
                      <a:pt x="24" y="3"/>
                      <a:pt x="23" y="3"/>
                      <a:pt x="22" y="2"/>
                    </a:cubicBezTo>
                    <a:cubicBezTo>
                      <a:pt x="21" y="7"/>
                      <a:pt x="16" y="11"/>
                      <a:pt x="12" y="15"/>
                    </a:cubicBezTo>
                    <a:cubicBezTo>
                      <a:pt x="9" y="20"/>
                      <a:pt x="6" y="25"/>
                      <a:pt x="1" y="29"/>
                    </a:cubicBezTo>
                    <a:cubicBezTo>
                      <a:pt x="2" y="30"/>
                      <a:pt x="2" y="30"/>
                      <a:pt x="3" y="31"/>
                    </a:cubicBezTo>
                    <a:cubicBezTo>
                      <a:pt x="4" y="28"/>
                      <a:pt x="6" y="25"/>
                      <a:pt x="8" y="23"/>
                    </a:cubicBezTo>
                    <a:cubicBezTo>
                      <a:pt x="9" y="21"/>
                      <a:pt x="7" y="20"/>
                      <a:pt x="6" y="2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6" name="Freeform 484">
                <a:extLst>
                  <a:ext uri="{FF2B5EF4-FFF2-40B4-BE49-F238E27FC236}">
                    <a16:creationId xmlns:a16="http://schemas.microsoft.com/office/drawing/2014/main" id="{96F1816C-1CF6-4291-8E1D-73865305DDDA}"/>
                  </a:ext>
                </a:extLst>
              </p:cNvPr>
              <p:cNvSpPr/>
              <p:nvPr/>
            </p:nvSpPr>
            <p:spPr bwMode="auto">
              <a:xfrm>
                <a:off x="3043965" y="3693322"/>
                <a:ext cx="136816" cy="157544"/>
              </a:xfrm>
              <a:custGeom>
                <a:avLst/>
                <a:gdLst>
                  <a:gd name="T0" fmla="*/ 1 w 14"/>
                  <a:gd name="T1" fmla="*/ 6 h 16"/>
                  <a:gd name="T2" fmla="*/ 0 w 14"/>
                  <a:gd name="T3" fmla="*/ 15 h 16"/>
                  <a:gd name="T4" fmla="*/ 3 w 14"/>
                  <a:gd name="T5" fmla="*/ 15 h 16"/>
                  <a:gd name="T6" fmla="*/ 6 w 14"/>
                  <a:gd name="T7" fmla="*/ 4 h 16"/>
                  <a:gd name="T8" fmla="*/ 9 w 14"/>
                  <a:gd name="T9" fmla="*/ 7 h 16"/>
                  <a:gd name="T10" fmla="*/ 11 w 14"/>
                  <a:gd name="T11" fmla="*/ 12 h 16"/>
                  <a:gd name="T12" fmla="*/ 12 w 14"/>
                  <a:gd name="T13" fmla="*/ 10 h 16"/>
                  <a:gd name="T14" fmla="*/ 6 w 14"/>
                  <a:gd name="T15" fmla="*/ 13 h 16"/>
                  <a:gd name="T16" fmla="*/ 7 w 14"/>
                  <a:gd name="T17" fmla="*/ 14 h 16"/>
                  <a:gd name="T18" fmla="*/ 9 w 14"/>
                  <a:gd name="T19" fmla="*/ 9 h 16"/>
                  <a:gd name="T20" fmla="*/ 7 w 14"/>
                  <a:gd name="T21" fmla="*/ 7 h 16"/>
                  <a:gd name="T22" fmla="*/ 3 w 14"/>
                  <a:gd name="T23" fmla="*/ 10 h 16"/>
                  <a:gd name="T24" fmla="*/ 5 w 14"/>
                  <a:gd name="T25" fmla="*/ 11 h 16"/>
                  <a:gd name="T26" fmla="*/ 7 w 14"/>
                  <a:gd name="T27" fmla="*/ 8 h 16"/>
                  <a:gd name="T28" fmla="*/ 5 w 14"/>
                  <a:gd name="T29" fmla="*/ 7 h 16"/>
                  <a:gd name="T30" fmla="*/ 3 w 14"/>
                  <a:gd name="T31" fmla="*/ 8 h 16"/>
                  <a:gd name="T32" fmla="*/ 5 w 14"/>
                  <a:gd name="T33" fmla="*/ 10 h 16"/>
                  <a:gd name="T34" fmla="*/ 7 w 14"/>
                  <a:gd name="T35" fmla="*/ 8 h 16"/>
                  <a:gd name="T36" fmla="*/ 5 w 14"/>
                  <a:gd name="T37" fmla="*/ 7 h 16"/>
                  <a:gd name="T38" fmla="*/ 3 w 14"/>
                  <a:gd name="T39" fmla="*/ 10 h 16"/>
                  <a:gd name="T40" fmla="*/ 5 w 14"/>
                  <a:gd name="T41" fmla="*/ 12 h 16"/>
                  <a:gd name="T42" fmla="*/ 8 w 14"/>
                  <a:gd name="T43" fmla="*/ 10 h 16"/>
                  <a:gd name="T44" fmla="*/ 7 w 14"/>
                  <a:gd name="T45" fmla="*/ 8 h 16"/>
                  <a:gd name="T46" fmla="*/ 5 w 14"/>
                  <a:gd name="T47" fmla="*/ 15 h 16"/>
                  <a:gd name="T48" fmla="*/ 6 w 14"/>
                  <a:gd name="T49" fmla="*/ 15 h 16"/>
                  <a:gd name="T50" fmla="*/ 13 w 14"/>
                  <a:gd name="T51" fmla="*/ 12 h 16"/>
                  <a:gd name="T52" fmla="*/ 14 w 14"/>
                  <a:gd name="T53" fmla="*/ 10 h 16"/>
                  <a:gd name="T54" fmla="*/ 10 w 14"/>
                  <a:gd name="T55" fmla="*/ 4 h 16"/>
                  <a:gd name="T56" fmla="*/ 5 w 14"/>
                  <a:gd name="T57" fmla="*/ 1 h 16"/>
                  <a:gd name="T58" fmla="*/ 1 w 14"/>
                  <a:gd name="T59" fmla="*/ 7 h 16"/>
                  <a:gd name="T60" fmla="*/ 0 w 14"/>
                  <a:gd name="T61" fmla="*/ 15 h 16"/>
                  <a:gd name="T62" fmla="*/ 3 w 14"/>
                  <a:gd name="T63" fmla="*/ 15 h 16"/>
                  <a:gd name="T64" fmla="*/ 4 w 14"/>
                  <a:gd name="T65" fmla="*/ 7 h 16"/>
                  <a:gd name="T66" fmla="*/ 1 w 14"/>
                  <a:gd name="T6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16">
                    <a:moveTo>
                      <a:pt x="1" y="6"/>
                    </a:moveTo>
                    <a:cubicBezTo>
                      <a:pt x="1" y="9"/>
                      <a:pt x="1" y="12"/>
                      <a:pt x="0" y="15"/>
                    </a:cubicBezTo>
                    <a:cubicBezTo>
                      <a:pt x="1" y="15"/>
                      <a:pt x="2" y="15"/>
                      <a:pt x="3" y="15"/>
                    </a:cubicBezTo>
                    <a:cubicBezTo>
                      <a:pt x="3" y="11"/>
                      <a:pt x="3" y="6"/>
                      <a:pt x="6" y="4"/>
                    </a:cubicBezTo>
                    <a:cubicBezTo>
                      <a:pt x="6" y="3"/>
                      <a:pt x="8" y="6"/>
                      <a:pt x="9" y="7"/>
                    </a:cubicBezTo>
                    <a:cubicBezTo>
                      <a:pt x="10" y="8"/>
                      <a:pt x="11" y="10"/>
                      <a:pt x="11" y="12"/>
                    </a:cubicBezTo>
                    <a:cubicBezTo>
                      <a:pt x="12" y="11"/>
                      <a:pt x="12" y="11"/>
                      <a:pt x="12" y="10"/>
                    </a:cubicBezTo>
                    <a:cubicBezTo>
                      <a:pt x="10" y="11"/>
                      <a:pt x="8" y="12"/>
                      <a:pt x="6" y="13"/>
                    </a:cubicBezTo>
                    <a:cubicBezTo>
                      <a:pt x="6" y="13"/>
                      <a:pt x="6" y="14"/>
                      <a:pt x="7" y="14"/>
                    </a:cubicBezTo>
                    <a:cubicBezTo>
                      <a:pt x="7" y="12"/>
                      <a:pt x="8" y="11"/>
                      <a:pt x="9" y="9"/>
                    </a:cubicBezTo>
                    <a:cubicBezTo>
                      <a:pt x="9" y="8"/>
                      <a:pt x="8" y="7"/>
                      <a:pt x="7" y="7"/>
                    </a:cubicBezTo>
                    <a:cubicBezTo>
                      <a:pt x="6" y="8"/>
                      <a:pt x="5" y="9"/>
                      <a:pt x="3" y="10"/>
                    </a:cubicBezTo>
                    <a:cubicBezTo>
                      <a:pt x="4" y="10"/>
                      <a:pt x="5" y="11"/>
                      <a:pt x="5" y="11"/>
                    </a:cubicBezTo>
                    <a:cubicBezTo>
                      <a:pt x="6" y="10"/>
                      <a:pt x="6" y="9"/>
                      <a:pt x="7" y="8"/>
                    </a:cubicBezTo>
                    <a:cubicBezTo>
                      <a:pt x="8" y="7"/>
                      <a:pt x="6" y="5"/>
                      <a:pt x="5" y="7"/>
                    </a:cubicBezTo>
                    <a:cubicBezTo>
                      <a:pt x="4" y="7"/>
                      <a:pt x="4" y="8"/>
                      <a:pt x="3" y="8"/>
                    </a:cubicBezTo>
                    <a:cubicBezTo>
                      <a:pt x="2" y="10"/>
                      <a:pt x="4" y="11"/>
                      <a:pt x="5" y="10"/>
                    </a:cubicBezTo>
                    <a:cubicBezTo>
                      <a:pt x="6" y="9"/>
                      <a:pt x="6" y="9"/>
                      <a:pt x="7" y="8"/>
                    </a:cubicBezTo>
                    <a:cubicBezTo>
                      <a:pt x="6" y="8"/>
                      <a:pt x="5" y="7"/>
                      <a:pt x="5" y="7"/>
                    </a:cubicBezTo>
                    <a:cubicBezTo>
                      <a:pt x="4" y="8"/>
                      <a:pt x="3" y="9"/>
                      <a:pt x="3" y="10"/>
                    </a:cubicBezTo>
                    <a:cubicBezTo>
                      <a:pt x="2" y="12"/>
                      <a:pt x="4" y="12"/>
                      <a:pt x="5" y="12"/>
                    </a:cubicBezTo>
                    <a:cubicBezTo>
                      <a:pt x="6" y="11"/>
                      <a:pt x="7" y="10"/>
                      <a:pt x="8" y="10"/>
                    </a:cubicBezTo>
                    <a:cubicBezTo>
                      <a:pt x="8" y="9"/>
                      <a:pt x="7" y="8"/>
                      <a:pt x="7" y="8"/>
                    </a:cubicBezTo>
                    <a:cubicBezTo>
                      <a:pt x="6" y="10"/>
                      <a:pt x="4" y="12"/>
                      <a:pt x="5" y="15"/>
                    </a:cubicBezTo>
                    <a:cubicBezTo>
                      <a:pt x="5" y="15"/>
                      <a:pt x="6" y="16"/>
                      <a:pt x="6" y="15"/>
                    </a:cubicBezTo>
                    <a:cubicBezTo>
                      <a:pt x="9" y="15"/>
                      <a:pt x="11" y="13"/>
                      <a:pt x="13" y="12"/>
                    </a:cubicBezTo>
                    <a:cubicBezTo>
                      <a:pt x="14" y="12"/>
                      <a:pt x="14" y="11"/>
                      <a:pt x="14" y="10"/>
                    </a:cubicBezTo>
                    <a:cubicBezTo>
                      <a:pt x="13" y="8"/>
                      <a:pt x="11" y="6"/>
                      <a:pt x="10" y="4"/>
                    </a:cubicBezTo>
                    <a:cubicBezTo>
                      <a:pt x="9" y="2"/>
                      <a:pt x="7" y="0"/>
                      <a:pt x="5" y="1"/>
                    </a:cubicBezTo>
                    <a:cubicBezTo>
                      <a:pt x="3" y="2"/>
                      <a:pt x="2" y="5"/>
                      <a:pt x="1" y="7"/>
                    </a:cubicBezTo>
                    <a:cubicBezTo>
                      <a:pt x="1" y="9"/>
                      <a:pt x="0" y="12"/>
                      <a:pt x="0" y="15"/>
                    </a:cubicBezTo>
                    <a:cubicBezTo>
                      <a:pt x="0" y="16"/>
                      <a:pt x="3" y="16"/>
                      <a:pt x="3" y="15"/>
                    </a:cubicBezTo>
                    <a:cubicBezTo>
                      <a:pt x="3" y="12"/>
                      <a:pt x="3" y="10"/>
                      <a:pt x="4" y="7"/>
                    </a:cubicBezTo>
                    <a:cubicBezTo>
                      <a:pt x="4" y="6"/>
                      <a:pt x="2" y="5"/>
                      <a:pt x="1" y="6"/>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7" name="Freeform 485">
                <a:extLst>
                  <a:ext uri="{FF2B5EF4-FFF2-40B4-BE49-F238E27FC236}">
                    <a16:creationId xmlns:a16="http://schemas.microsoft.com/office/drawing/2014/main" id="{AA37A39F-7A37-4B67-BD72-74E05821DCF2}"/>
                  </a:ext>
                </a:extLst>
              </p:cNvPr>
              <p:cNvSpPr/>
              <p:nvPr/>
            </p:nvSpPr>
            <p:spPr bwMode="auto">
              <a:xfrm>
                <a:off x="2181620" y="3685030"/>
                <a:ext cx="186566" cy="194858"/>
              </a:xfrm>
              <a:custGeom>
                <a:avLst/>
                <a:gdLst>
                  <a:gd name="T0" fmla="*/ 5 w 19"/>
                  <a:gd name="T1" fmla="*/ 10 h 20"/>
                  <a:gd name="T2" fmla="*/ 17 w 19"/>
                  <a:gd name="T3" fmla="*/ 19 h 20"/>
                  <a:gd name="T4" fmla="*/ 18 w 19"/>
                  <a:gd name="T5" fmla="*/ 17 h 20"/>
                  <a:gd name="T6" fmla="*/ 6 w 19"/>
                  <a:gd name="T7" fmla="*/ 3 h 20"/>
                  <a:gd name="T8" fmla="*/ 4 w 19"/>
                  <a:gd name="T9" fmla="*/ 4 h 20"/>
                  <a:gd name="T10" fmla="*/ 3 w 19"/>
                  <a:gd name="T11" fmla="*/ 9 h 20"/>
                  <a:gd name="T12" fmla="*/ 5 w 19"/>
                  <a:gd name="T13" fmla="*/ 9 h 20"/>
                  <a:gd name="T14" fmla="*/ 3 w 19"/>
                  <a:gd name="T15" fmla="*/ 1 h 20"/>
                  <a:gd name="T16" fmla="*/ 1 w 19"/>
                  <a:gd name="T17" fmla="*/ 2 h 20"/>
                  <a:gd name="T18" fmla="*/ 7 w 19"/>
                  <a:gd name="T19" fmla="*/ 4 h 20"/>
                  <a:gd name="T20" fmla="*/ 4 w 19"/>
                  <a:gd name="T21" fmla="*/ 9 h 20"/>
                  <a:gd name="T22" fmla="*/ 7 w 19"/>
                  <a:gd name="T23" fmla="*/ 11 h 20"/>
                  <a:gd name="T24" fmla="*/ 6 w 19"/>
                  <a:gd name="T25" fmla="*/ 2 h 20"/>
                  <a:gd name="T26" fmla="*/ 4 w 19"/>
                  <a:gd name="T27" fmla="*/ 4 h 20"/>
                  <a:gd name="T28" fmla="*/ 4 w 19"/>
                  <a:gd name="T29" fmla="*/ 11 h 20"/>
                  <a:gd name="T30" fmla="*/ 6 w 19"/>
                  <a:gd name="T31" fmla="*/ 11 h 20"/>
                  <a:gd name="T32" fmla="*/ 11 w 19"/>
                  <a:gd name="T33" fmla="*/ 3 h 20"/>
                  <a:gd name="T34" fmla="*/ 1 w 19"/>
                  <a:gd name="T35" fmla="*/ 0 h 20"/>
                  <a:gd name="T36" fmla="*/ 0 w 19"/>
                  <a:gd name="T37" fmla="*/ 1 h 20"/>
                  <a:gd name="T38" fmla="*/ 4 w 19"/>
                  <a:gd name="T39" fmla="*/ 11 h 20"/>
                  <a:gd name="T40" fmla="*/ 6 w 19"/>
                  <a:gd name="T41" fmla="*/ 10 h 20"/>
                  <a:gd name="T42" fmla="*/ 7 w 19"/>
                  <a:gd name="T43" fmla="*/ 4 h 20"/>
                  <a:gd name="T44" fmla="*/ 4 w 19"/>
                  <a:gd name="T45" fmla="*/ 5 h 20"/>
                  <a:gd name="T46" fmla="*/ 16 w 19"/>
                  <a:gd name="T47" fmla="*/ 19 h 20"/>
                  <a:gd name="T48" fmla="*/ 18 w 19"/>
                  <a:gd name="T49" fmla="*/ 16 h 20"/>
                  <a:gd name="T50" fmla="*/ 7 w 19"/>
                  <a:gd name="T51" fmla="*/ 8 h 20"/>
                  <a:gd name="T52" fmla="*/ 5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5" y="10"/>
                    </a:moveTo>
                    <a:cubicBezTo>
                      <a:pt x="9" y="13"/>
                      <a:pt x="13" y="16"/>
                      <a:pt x="17" y="19"/>
                    </a:cubicBezTo>
                    <a:cubicBezTo>
                      <a:pt x="18" y="20"/>
                      <a:pt x="19" y="18"/>
                      <a:pt x="18" y="17"/>
                    </a:cubicBezTo>
                    <a:cubicBezTo>
                      <a:pt x="13" y="13"/>
                      <a:pt x="11" y="7"/>
                      <a:pt x="6" y="3"/>
                    </a:cubicBezTo>
                    <a:cubicBezTo>
                      <a:pt x="5" y="2"/>
                      <a:pt x="4" y="3"/>
                      <a:pt x="4" y="4"/>
                    </a:cubicBezTo>
                    <a:cubicBezTo>
                      <a:pt x="4" y="6"/>
                      <a:pt x="4" y="8"/>
                      <a:pt x="3" y="9"/>
                    </a:cubicBezTo>
                    <a:cubicBezTo>
                      <a:pt x="4" y="9"/>
                      <a:pt x="5" y="9"/>
                      <a:pt x="5" y="9"/>
                    </a:cubicBezTo>
                    <a:cubicBezTo>
                      <a:pt x="3" y="7"/>
                      <a:pt x="3" y="3"/>
                      <a:pt x="3" y="1"/>
                    </a:cubicBezTo>
                    <a:cubicBezTo>
                      <a:pt x="2" y="1"/>
                      <a:pt x="2" y="2"/>
                      <a:pt x="1" y="2"/>
                    </a:cubicBezTo>
                    <a:cubicBezTo>
                      <a:pt x="4" y="2"/>
                      <a:pt x="6" y="3"/>
                      <a:pt x="7" y="4"/>
                    </a:cubicBezTo>
                    <a:cubicBezTo>
                      <a:pt x="11" y="5"/>
                      <a:pt x="6" y="8"/>
                      <a:pt x="4" y="9"/>
                    </a:cubicBezTo>
                    <a:cubicBezTo>
                      <a:pt x="5" y="10"/>
                      <a:pt x="6" y="10"/>
                      <a:pt x="7" y="11"/>
                    </a:cubicBezTo>
                    <a:cubicBezTo>
                      <a:pt x="6" y="7"/>
                      <a:pt x="9" y="5"/>
                      <a:pt x="6" y="2"/>
                    </a:cubicBezTo>
                    <a:cubicBezTo>
                      <a:pt x="5" y="1"/>
                      <a:pt x="3" y="3"/>
                      <a:pt x="4" y="4"/>
                    </a:cubicBezTo>
                    <a:cubicBezTo>
                      <a:pt x="6" y="6"/>
                      <a:pt x="4" y="9"/>
                      <a:pt x="4" y="11"/>
                    </a:cubicBezTo>
                    <a:cubicBezTo>
                      <a:pt x="4" y="12"/>
                      <a:pt x="5" y="12"/>
                      <a:pt x="6" y="11"/>
                    </a:cubicBezTo>
                    <a:cubicBezTo>
                      <a:pt x="9" y="9"/>
                      <a:pt x="13" y="7"/>
                      <a:pt x="11" y="3"/>
                    </a:cubicBezTo>
                    <a:cubicBezTo>
                      <a:pt x="10" y="1"/>
                      <a:pt x="4" y="0"/>
                      <a:pt x="1" y="0"/>
                    </a:cubicBezTo>
                    <a:cubicBezTo>
                      <a:pt x="1" y="0"/>
                      <a:pt x="0" y="0"/>
                      <a:pt x="0" y="1"/>
                    </a:cubicBezTo>
                    <a:cubicBezTo>
                      <a:pt x="0" y="5"/>
                      <a:pt x="1" y="9"/>
                      <a:pt x="4" y="11"/>
                    </a:cubicBezTo>
                    <a:cubicBezTo>
                      <a:pt x="5" y="12"/>
                      <a:pt x="6" y="11"/>
                      <a:pt x="6" y="10"/>
                    </a:cubicBezTo>
                    <a:cubicBezTo>
                      <a:pt x="7" y="8"/>
                      <a:pt x="7" y="6"/>
                      <a:pt x="7" y="4"/>
                    </a:cubicBezTo>
                    <a:cubicBezTo>
                      <a:pt x="6" y="4"/>
                      <a:pt x="5" y="5"/>
                      <a:pt x="4" y="5"/>
                    </a:cubicBezTo>
                    <a:cubicBezTo>
                      <a:pt x="9" y="9"/>
                      <a:pt x="12" y="15"/>
                      <a:pt x="16" y="19"/>
                    </a:cubicBezTo>
                    <a:cubicBezTo>
                      <a:pt x="17" y="18"/>
                      <a:pt x="17" y="17"/>
                      <a:pt x="18" y="16"/>
                    </a:cubicBezTo>
                    <a:cubicBezTo>
                      <a:pt x="14" y="14"/>
                      <a:pt x="11" y="11"/>
                      <a:pt x="7" y="8"/>
                    </a:cubicBezTo>
                    <a:cubicBezTo>
                      <a:pt x="6" y="7"/>
                      <a:pt x="4" y="9"/>
                      <a:pt x="5" y="10"/>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8" name="Freeform 486">
                <a:extLst>
                  <a:ext uri="{FF2B5EF4-FFF2-40B4-BE49-F238E27FC236}">
                    <a16:creationId xmlns:a16="http://schemas.microsoft.com/office/drawing/2014/main" id="{3C4DF9E9-BD04-4828-8294-00C75F1FC96B}"/>
                  </a:ext>
                </a:extLst>
              </p:cNvPr>
              <p:cNvSpPr/>
              <p:nvPr/>
            </p:nvSpPr>
            <p:spPr bwMode="auto">
              <a:xfrm>
                <a:off x="2318436" y="3821846"/>
                <a:ext cx="107793" cy="95357"/>
              </a:xfrm>
              <a:custGeom>
                <a:avLst/>
                <a:gdLst>
                  <a:gd name="T0" fmla="*/ 0 w 11"/>
                  <a:gd name="T1" fmla="*/ 8 h 10"/>
                  <a:gd name="T2" fmla="*/ 1 w 11"/>
                  <a:gd name="T3" fmla="*/ 8 h 10"/>
                  <a:gd name="T4" fmla="*/ 1 w 11"/>
                  <a:gd name="T5" fmla="*/ 7 h 10"/>
                  <a:gd name="T6" fmla="*/ 1 w 11"/>
                  <a:gd name="T7" fmla="*/ 7 h 10"/>
                  <a:gd name="T8" fmla="*/ 2 w 11"/>
                  <a:gd name="T9" fmla="*/ 8 h 10"/>
                  <a:gd name="T10" fmla="*/ 9 w 11"/>
                  <a:gd name="T11" fmla="*/ 3 h 10"/>
                  <a:gd name="T12" fmla="*/ 7 w 11"/>
                  <a:gd name="T13" fmla="*/ 2 h 10"/>
                  <a:gd name="T14" fmla="*/ 7 w 11"/>
                  <a:gd name="T15" fmla="*/ 8 h 10"/>
                  <a:gd name="T16" fmla="*/ 8 w 11"/>
                  <a:gd name="T17" fmla="*/ 7 h 10"/>
                  <a:gd name="T18" fmla="*/ 6 w 11"/>
                  <a:gd name="T19" fmla="*/ 7 h 10"/>
                  <a:gd name="T20" fmla="*/ 7 w 11"/>
                  <a:gd name="T21" fmla="*/ 8 h 10"/>
                  <a:gd name="T22" fmla="*/ 8 w 11"/>
                  <a:gd name="T23" fmla="*/ 7 h 10"/>
                  <a:gd name="T24" fmla="*/ 6 w 11"/>
                  <a:gd name="T25" fmla="*/ 5 h 10"/>
                  <a:gd name="T26" fmla="*/ 5 w 11"/>
                  <a:gd name="T27" fmla="*/ 8 h 10"/>
                  <a:gd name="T28" fmla="*/ 5 w 11"/>
                  <a:gd name="T29" fmla="*/ 9 h 10"/>
                  <a:gd name="T30" fmla="*/ 9 w 11"/>
                  <a:gd name="T31" fmla="*/ 10 h 10"/>
                  <a:gd name="T32" fmla="*/ 10 w 11"/>
                  <a:gd name="T33" fmla="*/ 8 h 10"/>
                  <a:gd name="T34" fmla="*/ 9 w 11"/>
                  <a:gd name="T35" fmla="*/ 1 h 10"/>
                  <a:gd name="T36" fmla="*/ 8 w 11"/>
                  <a:gd name="T37" fmla="*/ 0 h 10"/>
                  <a:gd name="T38" fmla="*/ 0 w 11"/>
                  <a:gd name="T39" fmla="*/ 8 h 10"/>
                  <a:gd name="T40" fmla="*/ 1 w 11"/>
                  <a:gd name="T41" fmla="*/ 9 h 10"/>
                  <a:gd name="T42" fmla="*/ 2 w 11"/>
                  <a:gd name="T43" fmla="*/ 9 h 10"/>
                  <a:gd name="T44" fmla="*/ 3 w 11"/>
                  <a:gd name="T45" fmla="*/ 8 h 10"/>
                  <a:gd name="T46" fmla="*/ 3 w 11"/>
                  <a:gd name="T47" fmla="*/ 7 h 10"/>
                  <a:gd name="T48" fmla="*/ 3 w 11"/>
                  <a:gd name="T49" fmla="*/ 7 h 10"/>
                  <a:gd name="T50" fmla="*/ 0 w 11"/>
                  <a:gd name="T5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0">
                    <a:moveTo>
                      <a:pt x="0" y="8"/>
                    </a:moveTo>
                    <a:cubicBezTo>
                      <a:pt x="0" y="8"/>
                      <a:pt x="1" y="9"/>
                      <a:pt x="1" y="8"/>
                    </a:cubicBezTo>
                    <a:cubicBezTo>
                      <a:pt x="1" y="8"/>
                      <a:pt x="1" y="7"/>
                      <a:pt x="1" y="7"/>
                    </a:cubicBezTo>
                    <a:cubicBezTo>
                      <a:pt x="1" y="7"/>
                      <a:pt x="1" y="7"/>
                      <a:pt x="1" y="7"/>
                    </a:cubicBezTo>
                    <a:cubicBezTo>
                      <a:pt x="2" y="7"/>
                      <a:pt x="2" y="8"/>
                      <a:pt x="2" y="8"/>
                    </a:cubicBezTo>
                    <a:cubicBezTo>
                      <a:pt x="3" y="6"/>
                      <a:pt x="6" y="4"/>
                      <a:pt x="9" y="3"/>
                    </a:cubicBezTo>
                    <a:cubicBezTo>
                      <a:pt x="8" y="3"/>
                      <a:pt x="8" y="2"/>
                      <a:pt x="7" y="2"/>
                    </a:cubicBezTo>
                    <a:cubicBezTo>
                      <a:pt x="8" y="4"/>
                      <a:pt x="7" y="6"/>
                      <a:pt x="7" y="8"/>
                    </a:cubicBezTo>
                    <a:cubicBezTo>
                      <a:pt x="8" y="8"/>
                      <a:pt x="8" y="8"/>
                      <a:pt x="8" y="7"/>
                    </a:cubicBezTo>
                    <a:cubicBezTo>
                      <a:pt x="8" y="7"/>
                      <a:pt x="7" y="7"/>
                      <a:pt x="6" y="7"/>
                    </a:cubicBezTo>
                    <a:cubicBezTo>
                      <a:pt x="7" y="7"/>
                      <a:pt x="7" y="8"/>
                      <a:pt x="7" y="8"/>
                    </a:cubicBezTo>
                    <a:cubicBezTo>
                      <a:pt x="7" y="7"/>
                      <a:pt x="8" y="7"/>
                      <a:pt x="8" y="7"/>
                    </a:cubicBezTo>
                    <a:cubicBezTo>
                      <a:pt x="9" y="5"/>
                      <a:pt x="7" y="4"/>
                      <a:pt x="6" y="5"/>
                    </a:cubicBezTo>
                    <a:cubicBezTo>
                      <a:pt x="5" y="6"/>
                      <a:pt x="5" y="7"/>
                      <a:pt x="5" y="8"/>
                    </a:cubicBezTo>
                    <a:cubicBezTo>
                      <a:pt x="5" y="9"/>
                      <a:pt x="5" y="9"/>
                      <a:pt x="5" y="9"/>
                    </a:cubicBezTo>
                    <a:cubicBezTo>
                      <a:pt x="6" y="10"/>
                      <a:pt x="8" y="10"/>
                      <a:pt x="9" y="10"/>
                    </a:cubicBezTo>
                    <a:cubicBezTo>
                      <a:pt x="9" y="9"/>
                      <a:pt x="10" y="9"/>
                      <a:pt x="10" y="8"/>
                    </a:cubicBezTo>
                    <a:cubicBezTo>
                      <a:pt x="10" y="6"/>
                      <a:pt x="11" y="3"/>
                      <a:pt x="9" y="1"/>
                    </a:cubicBezTo>
                    <a:cubicBezTo>
                      <a:pt x="9" y="0"/>
                      <a:pt x="9" y="0"/>
                      <a:pt x="8" y="0"/>
                    </a:cubicBezTo>
                    <a:cubicBezTo>
                      <a:pt x="5" y="2"/>
                      <a:pt x="1" y="4"/>
                      <a:pt x="0" y="8"/>
                    </a:cubicBezTo>
                    <a:cubicBezTo>
                      <a:pt x="0" y="8"/>
                      <a:pt x="0" y="9"/>
                      <a:pt x="1" y="9"/>
                    </a:cubicBezTo>
                    <a:cubicBezTo>
                      <a:pt x="1" y="9"/>
                      <a:pt x="2" y="9"/>
                      <a:pt x="2" y="9"/>
                    </a:cubicBezTo>
                    <a:cubicBezTo>
                      <a:pt x="3" y="9"/>
                      <a:pt x="3" y="8"/>
                      <a:pt x="3" y="8"/>
                    </a:cubicBezTo>
                    <a:cubicBezTo>
                      <a:pt x="3" y="8"/>
                      <a:pt x="3" y="7"/>
                      <a:pt x="3" y="7"/>
                    </a:cubicBezTo>
                    <a:cubicBezTo>
                      <a:pt x="2" y="7"/>
                      <a:pt x="3" y="7"/>
                      <a:pt x="3" y="7"/>
                    </a:cubicBezTo>
                    <a:cubicBezTo>
                      <a:pt x="2" y="6"/>
                      <a:pt x="0" y="7"/>
                      <a:pt x="0" y="8"/>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69" name="Freeform 487">
                <a:extLst>
                  <a:ext uri="{FF2B5EF4-FFF2-40B4-BE49-F238E27FC236}">
                    <a16:creationId xmlns:a16="http://schemas.microsoft.com/office/drawing/2014/main" id="{69E08F4F-C7F9-4B61-AAF7-9F3123D23A60}"/>
                  </a:ext>
                </a:extLst>
              </p:cNvPr>
              <p:cNvSpPr/>
              <p:nvPr/>
            </p:nvSpPr>
            <p:spPr bwMode="auto">
              <a:xfrm>
                <a:off x="1750448" y="3987682"/>
                <a:ext cx="252901" cy="157544"/>
              </a:xfrm>
              <a:custGeom>
                <a:avLst/>
                <a:gdLst>
                  <a:gd name="T0" fmla="*/ 11 w 26"/>
                  <a:gd name="T1" fmla="*/ 9 h 16"/>
                  <a:gd name="T2" fmla="*/ 24 w 26"/>
                  <a:gd name="T3" fmla="*/ 15 h 16"/>
                  <a:gd name="T4" fmla="*/ 25 w 26"/>
                  <a:gd name="T5" fmla="*/ 13 h 16"/>
                  <a:gd name="T6" fmla="*/ 8 w 26"/>
                  <a:gd name="T7" fmla="*/ 6 h 16"/>
                  <a:gd name="T8" fmla="*/ 7 w 26"/>
                  <a:gd name="T9" fmla="*/ 8 h 16"/>
                  <a:gd name="T10" fmla="*/ 10 w 26"/>
                  <a:gd name="T11" fmla="*/ 14 h 16"/>
                  <a:gd name="T12" fmla="*/ 12 w 26"/>
                  <a:gd name="T13" fmla="*/ 13 h 16"/>
                  <a:gd name="T14" fmla="*/ 6 w 26"/>
                  <a:gd name="T15" fmla="*/ 9 h 16"/>
                  <a:gd name="T16" fmla="*/ 9 w 26"/>
                  <a:gd name="T17" fmla="*/ 5 h 16"/>
                  <a:gd name="T18" fmla="*/ 10 w 26"/>
                  <a:gd name="T19" fmla="*/ 9 h 16"/>
                  <a:gd name="T20" fmla="*/ 12 w 26"/>
                  <a:gd name="T21" fmla="*/ 9 h 16"/>
                  <a:gd name="T22" fmla="*/ 5 w 26"/>
                  <a:gd name="T23" fmla="*/ 4 h 16"/>
                  <a:gd name="T24" fmla="*/ 12 w 26"/>
                  <a:gd name="T25" fmla="*/ 15 h 16"/>
                  <a:gd name="T26" fmla="*/ 13 w 26"/>
                  <a:gd name="T27" fmla="*/ 13 h 16"/>
                  <a:gd name="T28" fmla="*/ 9 w 26"/>
                  <a:gd name="T29" fmla="*/ 7 h 16"/>
                  <a:gd name="T30" fmla="*/ 7 w 26"/>
                  <a:gd name="T31" fmla="*/ 9 h 16"/>
                  <a:gd name="T32" fmla="*/ 24 w 26"/>
                  <a:gd name="T33" fmla="*/ 15 h 16"/>
                  <a:gd name="T34" fmla="*/ 25 w 26"/>
                  <a:gd name="T35" fmla="*/ 13 h 16"/>
                  <a:gd name="T36" fmla="*/ 12 w 26"/>
                  <a:gd name="T37" fmla="*/ 7 h 16"/>
                  <a:gd name="T38" fmla="*/ 11 w 26"/>
                  <a:gd name="T3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6">
                    <a:moveTo>
                      <a:pt x="11" y="9"/>
                    </a:moveTo>
                    <a:cubicBezTo>
                      <a:pt x="15" y="12"/>
                      <a:pt x="19" y="15"/>
                      <a:pt x="24" y="15"/>
                    </a:cubicBezTo>
                    <a:cubicBezTo>
                      <a:pt x="25" y="16"/>
                      <a:pt x="26" y="14"/>
                      <a:pt x="25" y="13"/>
                    </a:cubicBezTo>
                    <a:cubicBezTo>
                      <a:pt x="20" y="10"/>
                      <a:pt x="14" y="7"/>
                      <a:pt x="8" y="6"/>
                    </a:cubicBezTo>
                    <a:cubicBezTo>
                      <a:pt x="7" y="6"/>
                      <a:pt x="6" y="7"/>
                      <a:pt x="7" y="8"/>
                    </a:cubicBezTo>
                    <a:cubicBezTo>
                      <a:pt x="8" y="10"/>
                      <a:pt x="10" y="12"/>
                      <a:pt x="10" y="14"/>
                    </a:cubicBezTo>
                    <a:cubicBezTo>
                      <a:pt x="11" y="14"/>
                      <a:pt x="12" y="13"/>
                      <a:pt x="12" y="13"/>
                    </a:cubicBezTo>
                    <a:cubicBezTo>
                      <a:pt x="10" y="12"/>
                      <a:pt x="8" y="10"/>
                      <a:pt x="6" y="9"/>
                    </a:cubicBezTo>
                    <a:cubicBezTo>
                      <a:pt x="5" y="6"/>
                      <a:pt x="7" y="5"/>
                      <a:pt x="9" y="5"/>
                    </a:cubicBezTo>
                    <a:cubicBezTo>
                      <a:pt x="11" y="3"/>
                      <a:pt x="10" y="8"/>
                      <a:pt x="10" y="9"/>
                    </a:cubicBezTo>
                    <a:cubicBezTo>
                      <a:pt x="9" y="10"/>
                      <a:pt x="12" y="11"/>
                      <a:pt x="12" y="9"/>
                    </a:cubicBezTo>
                    <a:cubicBezTo>
                      <a:pt x="14" y="3"/>
                      <a:pt x="10" y="0"/>
                      <a:pt x="5" y="4"/>
                    </a:cubicBezTo>
                    <a:cubicBezTo>
                      <a:pt x="0" y="8"/>
                      <a:pt x="8" y="14"/>
                      <a:pt x="12" y="15"/>
                    </a:cubicBezTo>
                    <a:cubicBezTo>
                      <a:pt x="12" y="15"/>
                      <a:pt x="13" y="15"/>
                      <a:pt x="13" y="13"/>
                    </a:cubicBezTo>
                    <a:cubicBezTo>
                      <a:pt x="12" y="11"/>
                      <a:pt x="10" y="9"/>
                      <a:pt x="9" y="7"/>
                    </a:cubicBezTo>
                    <a:cubicBezTo>
                      <a:pt x="9" y="7"/>
                      <a:pt x="8" y="8"/>
                      <a:pt x="7" y="9"/>
                    </a:cubicBezTo>
                    <a:cubicBezTo>
                      <a:pt x="13" y="10"/>
                      <a:pt x="19" y="13"/>
                      <a:pt x="24" y="15"/>
                    </a:cubicBezTo>
                    <a:cubicBezTo>
                      <a:pt x="24" y="15"/>
                      <a:pt x="24" y="14"/>
                      <a:pt x="25" y="13"/>
                    </a:cubicBezTo>
                    <a:cubicBezTo>
                      <a:pt x="20" y="12"/>
                      <a:pt x="16" y="10"/>
                      <a:pt x="12" y="7"/>
                    </a:cubicBezTo>
                    <a:cubicBezTo>
                      <a:pt x="11" y="6"/>
                      <a:pt x="9" y="8"/>
                      <a:pt x="11" y="9"/>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0" name="Freeform 488">
                <a:extLst>
                  <a:ext uri="{FF2B5EF4-FFF2-40B4-BE49-F238E27FC236}">
                    <a16:creationId xmlns:a16="http://schemas.microsoft.com/office/drawing/2014/main" id="{8C875E4F-616B-473A-859B-B40A179BAA1C}"/>
                  </a:ext>
                </a:extLst>
              </p:cNvPr>
              <p:cNvSpPr/>
              <p:nvPr/>
            </p:nvSpPr>
            <p:spPr bwMode="auto">
              <a:xfrm>
                <a:off x="1580467" y="4489333"/>
                <a:ext cx="107793" cy="165836"/>
              </a:xfrm>
              <a:custGeom>
                <a:avLst/>
                <a:gdLst>
                  <a:gd name="T0" fmla="*/ 1 w 11"/>
                  <a:gd name="T1" fmla="*/ 2 h 17"/>
                  <a:gd name="T2" fmla="*/ 4 w 11"/>
                  <a:gd name="T3" fmla="*/ 9 h 17"/>
                  <a:gd name="T4" fmla="*/ 6 w 11"/>
                  <a:gd name="T5" fmla="*/ 13 h 17"/>
                  <a:gd name="T6" fmla="*/ 2 w 11"/>
                  <a:gd name="T7" fmla="*/ 12 h 17"/>
                  <a:gd name="T8" fmla="*/ 2 w 11"/>
                  <a:gd name="T9" fmla="*/ 14 h 17"/>
                  <a:gd name="T10" fmla="*/ 10 w 11"/>
                  <a:gd name="T11" fmla="*/ 11 h 17"/>
                  <a:gd name="T12" fmla="*/ 8 w 11"/>
                  <a:gd name="T13" fmla="*/ 10 h 17"/>
                  <a:gd name="T14" fmla="*/ 7 w 11"/>
                  <a:gd name="T15" fmla="*/ 13 h 17"/>
                  <a:gd name="T16" fmla="*/ 8 w 11"/>
                  <a:gd name="T17" fmla="*/ 12 h 17"/>
                  <a:gd name="T18" fmla="*/ 8 w 11"/>
                  <a:gd name="T19" fmla="*/ 13 h 17"/>
                  <a:gd name="T20" fmla="*/ 8 w 11"/>
                  <a:gd name="T21" fmla="*/ 12 h 17"/>
                  <a:gd name="T22" fmla="*/ 6 w 11"/>
                  <a:gd name="T23" fmla="*/ 12 h 17"/>
                  <a:gd name="T24" fmla="*/ 8 w 11"/>
                  <a:gd name="T25" fmla="*/ 15 h 17"/>
                  <a:gd name="T26" fmla="*/ 9 w 11"/>
                  <a:gd name="T27" fmla="*/ 14 h 17"/>
                  <a:gd name="T28" fmla="*/ 11 w 11"/>
                  <a:gd name="T29" fmla="*/ 11 h 17"/>
                  <a:gd name="T30" fmla="*/ 10 w 11"/>
                  <a:gd name="T31" fmla="*/ 9 h 17"/>
                  <a:gd name="T32" fmla="*/ 1 w 11"/>
                  <a:gd name="T33" fmla="*/ 11 h 17"/>
                  <a:gd name="T34" fmla="*/ 0 w 11"/>
                  <a:gd name="T35" fmla="*/ 13 h 17"/>
                  <a:gd name="T36" fmla="*/ 5 w 11"/>
                  <a:gd name="T37" fmla="*/ 17 h 17"/>
                  <a:gd name="T38" fmla="*/ 8 w 11"/>
                  <a:gd name="T39" fmla="*/ 14 h 17"/>
                  <a:gd name="T40" fmla="*/ 3 w 11"/>
                  <a:gd name="T41" fmla="*/ 2 h 17"/>
                  <a:gd name="T42" fmla="*/ 1 w 11"/>
                  <a:gd name="T4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7">
                    <a:moveTo>
                      <a:pt x="1" y="2"/>
                    </a:moveTo>
                    <a:cubicBezTo>
                      <a:pt x="2" y="5"/>
                      <a:pt x="3" y="7"/>
                      <a:pt x="4" y="9"/>
                    </a:cubicBezTo>
                    <a:cubicBezTo>
                      <a:pt x="5" y="10"/>
                      <a:pt x="5" y="12"/>
                      <a:pt x="6" y="13"/>
                    </a:cubicBezTo>
                    <a:cubicBezTo>
                      <a:pt x="6" y="16"/>
                      <a:pt x="3" y="13"/>
                      <a:pt x="2" y="12"/>
                    </a:cubicBezTo>
                    <a:cubicBezTo>
                      <a:pt x="2" y="12"/>
                      <a:pt x="2" y="13"/>
                      <a:pt x="2" y="14"/>
                    </a:cubicBezTo>
                    <a:cubicBezTo>
                      <a:pt x="4" y="12"/>
                      <a:pt x="7" y="12"/>
                      <a:pt x="10" y="11"/>
                    </a:cubicBezTo>
                    <a:cubicBezTo>
                      <a:pt x="9" y="11"/>
                      <a:pt x="9" y="10"/>
                      <a:pt x="8" y="10"/>
                    </a:cubicBezTo>
                    <a:cubicBezTo>
                      <a:pt x="8" y="11"/>
                      <a:pt x="8" y="12"/>
                      <a:pt x="7" y="13"/>
                    </a:cubicBezTo>
                    <a:cubicBezTo>
                      <a:pt x="8" y="13"/>
                      <a:pt x="8" y="13"/>
                      <a:pt x="8" y="12"/>
                    </a:cubicBezTo>
                    <a:cubicBezTo>
                      <a:pt x="8" y="12"/>
                      <a:pt x="8" y="13"/>
                      <a:pt x="8" y="13"/>
                    </a:cubicBezTo>
                    <a:cubicBezTo>
                      <a:pt x="8" y="12"/>
                      <a:pt x="8" y="12"/>
                      <a:pt x="8" y="12"/>
                    </a:cubicBezTo>
                    <a:cubicBezTo>
                      <a:pt x="8" y="10"/>
                      <a:pt x="5" y="10"/>
                      <a:pt x="6" y="12"/>
                    </a:cubicBezTo>
                    <a:cubicBezTo>
                      <a:pt x="6" y="14"/>
                      <a:pt x="6" y="15"/>
                      <a:pt x="8" y="15"/>
                    </a:cubicBezTo>
                    <a:cubicBezTo>
                      <a:pt x="9" y="15"/>
                      <a:pt x="9" y="15"/>
                      <a:pt x="9" y="14"/>
                    </a:cubicBezTo>
                    <a:cubicBezTo>
                      <a:pt x="10" y="13"/>
                      <a:pt x="11" y="12"/>
                      <a:pt x="11" y="11"/>
                    </a:cubicBezTo>
                    <a:cubicBezTo>
                      <a:pt x="11" y="10"/>
                      <a:pt x="11" y="9"/>
                      <a:pt x="10" y="9"/>
                    </a:cubicBezTo>
                    <a:cubicBezTo>
                      <a:pt x="6" y="9"/>
                      <a:pt x="3" y="10"/>
                      <a:pt x="1" y="11"/>
                    </a:cubicBezTo>
                    <a:cubicBezTo>
                      <a:pt x="0" y="12"/>
                      <a:pt x="0" y="13"/>
                      <a:pt x="0" y="13"/>
                    </a:cubicBezTo>
                    <a:cubicBezTo>
                      <a:pt x="1" y="15"/>
                      <a:pt x="3" y="17"/>
                      <a:pt x="5" y="17"/>
                    </a:cubicBezTo>
                    <a:cubicBezTo>
                      <a:pt x="7" y="16"/>
                      <a:pt x="8" y="15"/>
                      <a:pt x="8" y="14"/>
                    </a:cubicBezTo>
                    <a:cubicBezTo>
                      <a:pt x="8" y="9"/>
                      <a:pt x="5" y="5"/>
                      <a:pt x="3" y="2"/>
                    </a:cubicBezTo>
                    <a:cubicBezTo>
                      <a:pt x="3" y="0"/>
                      <a:pt x="0" y="1"/>
                      <a:pt x="1" y="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1" name="Freeform 489">
                <a:extLst>
                  <a:ext uri="{FF2B5EF4-FFF2-40B4-BE49-F238E27FC236}">
                    <a16:creationId xmlns:a16="http://schemas.microsoft.com/office/drawing/2014/main" id="{8940E2EF-8C2F-4C47-B189-8E3407E66D5D}"/>
                  </a:ext>
                </a:extLst>
              </p:cNvPr>
              <p:cNvSpPr/>
              <p:nvPr/>
            </p:nvSpPr>
            <p:spPr bwMode="auto">
              <a:xfrm>
                <a:off x="1945306" y="4476897"/>
                <a:ext cx="207295" cy="157544"/>
              </a:xfrm>
              <a:custGeom>
                <a:avLst/>
                <a:gdLst>
                  <a:gd name="T0" fmla="*/ 3 w 21"/>
                  <a:gd name="T1" fmla="*/ 15 h 16"/>
                  <a:gd name="T2" fmla="*/ 15 w 21"/>
                  <a:gd name="T3" fmla="*/ 5 h 16"/>
                  <a:gd name="T4" fmla="*/ 13 w 21"/>
                  <a:gd name="T5" fmla="*/ 5 h 16"/>
                  <a:gd name="T6" fmla="*/ 15 w 21"/>
                  <a:gd name="T7" fmla="*/ 10 h 16"/>
                  <a:gd name="T8" fmla="*/ 17 w 21"/>
                  <a:gd name="T9" fmla="*/ 8 h 16"/>
                  <a:gd name="T10" fmla="*/ 11 w 21"/>
                  <a:gd name="T11" fmla="*/ 2 h 16"/>
                  <a:gd name="T12" fmla="*/ 10 w 21"/>
                  <a:gd name="T13" fmla="*/ 4 h 16"/>
                  <a:gd name="T14" fmla="*/ 17 w 21"/>
                  <a:gd name="T15" fmla="*/ 5 h 16"/>
                  <a:gd name="T16" fmla="*/ 14 w 21"/>
                  <a:gd name="T17" fmla="*/ 10 h 16"/>
                  <a:gd name="T18" fmla="*/ 17 w 21"/>
                  <a:gd name="T19" fmla="*/ 11 h 16"/>
                  <a:gd name="T20" fmla="*/ 11 w 21"/>
                  <a:gd name="T21" fmla="*/ 4 h 16"/>
                  <a:gd name="T22" fmla="*/ 11 w 21"/>
                  <a:gd name="T23" fmla="*/ 7 h 16"/>
                  <a:gd name="T24" fmla="*/ 14 w 21"/>
                  <a:gd name="T25" fmla="*/ 10 h 16"/>
                  <a:gd name="T26" fmla="*/ 17 w 21"/>
                  <a:gd name="T27" fmla="*/ 11 h 16"/>
                  <a:gd name="T28" fmla="*/ 18 w 21"/>
                  <a:gd name="T29" fmla="*/ 2 h 16"/>
                  <a:gd name="T30" fmla="*/ 9 w 21"/>
                  <a:gd name="T31" fmla="*/ 1 h 16"/>
                  <a:gd name="T32" fmla="*/ 8 w 21"/>
                  <a:gd name="T33" fmla="*/ 3 h 16"/>
                  <a:gd name="T34" fmla="*/ 17 w 21"/>
                  <a:gd name="T35" fmla="*/ 10 h 16"/>
                  <a:gd name="T36" fmla="*/ 18 w 21"/>
                  <a:gd name="T37" fmla="*/ 9 h 16"/>
                  <a:gd name="T38" fmla="*/ 15 w 21"/>
                  <a:gd name="T39" fmla="*/ 4 h 16"/>
                  <a:gd name="T40" fmla="*/ 12 w 21"/>
                  <a:gd name="T41" fmla="*/ 4 h 16"/>
                  <a:gd name="T42" fmla="*/ 1 w 21"/>
                  <a:gd name="T43" fmla="*/ 13 h 16"/>
                  <a:gd name="T44" fmla="*/ 3 w 21"/>
                  <a:gd name="T45"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16">
                    <a:moveTo>
                      <a:pt x="3" y="15"/>
                    </a:moveTo>
                    <a:cubicBezTo>
                      <a:pt x="7" y="12"/>
                      <a:pt x="13" y="10"/>
                      <a:pt x="15" y="5"/>
                    </a:cubicBezTo>
                    <a:cubicBezTo>
                      <a:pt x="14" y="5"/>
                      <a:pt x="13" y="5"/>
                      <a:pt x="13" y="5"/>
                    </a:cubicBezTo>
                    <a:cubicBezTo>
                      <a:pt x="14" y="7"/>
                      <a:pt x="15" y="8"/>
                      <a:pt x="15" y="10"/>
                    </a:cubicBezTo>
                    <a:cubicBezTo>
                      <a:pt x="16" y="9"/>
                      <a:pt x="17" y="8"/>
                      <a:pt x="17" y="8"/>
                    </a:cubicBezTo>
                    <a:cubicBezTo>
                      <a:pt x="15" y="7"/>
                      <a:pt x="12" y="5"/>
                      <a:pt x="11" y="2"/>
                    </a:cubicBezTo>
                    <a:cubicBezTo>
                      <a:pt x="11" y="3"/>
                      <a:pt x="10" y="3"/>
                      <a:pt x="10" y="4"/>
                    </a:cubicBezTo>
                    <a:cubicBezTo>
                      <a:pt x="11" y="3"/>
                      <a:pt x="17" y="2"/>
                      <a:pt x="17" y="5"/>
                    </a:cubicBezTo>
                    <a:cubicBezTo>
                      <a:pt x="16" y="7"/>
                      <a:pt x="15" y="8"/>
                      <a:pt x="14" y="10"/>
                    </a:cubicBezTo>
                    <a:cubicBezTo>
                      <a:pt x="14" y="12"/>
                      <a:pt x="16" y="13"/>
                      <a:pt x="17" y="11"/>
                    </a:cubicBezTo>
                    <a:cubicBezTo>
                      <a:pt x="19" y="7"/>
                      <a:pt x="15" y="5"/>
                      <a:pt x="11" y="4"/>
                    </a:cubicBezTo>
                    <a:cubicBezTo>
                      <a:pt x="10" y="4"/>
                      <a:pt x="10" y="7"/>
                      <a:pt x="11" y="7"/>
                    </a:cubicBezTo>
                    <a:cubicBezTo>
                      <a:pt x="13" y="7"/>
                      <a:pt x="16" y="8"/>
                      <a:pt x="14" y="10"/>
                    </a:cubicBezTo>
                    <a:cubicBezTo>
                      <a:pt x="15" y="10"/>
                      <a:pt x="16" y="11"/>
                      <a:pt x="17" y="11"/>
                    </a:cubicBezTo>
                    <a:cubicBezTo>
                      <a:pt x="17" y="9"/>
                      <a:pt x="21" y="4"/>
                      <a:pt x="18" y="2"/>
                    </a:cubicBezTo>
                    <a:cubicBezTo>
                      <a:pt x="16" y="0"/>
                      <a:pt x="12" y="0"/>
                      <a:pt x="9" y="1"/>
                    </a:cubicBezTo>
                    <a:cubicBezTo>
                      <a:pt x="9" y="1"/>
                      <a:pt x="8" y="2"/>
                      <a:pt x="8" y="3"/>
                    </a:cubicBezTo>
                    <a:cubicBezTo>
                      <a:pt x="10" y="6"/>
                      <a:pt x="13" y="9"/>
                      <a:pt x="17" y="10"/>
                    </a:cubicBezTo>
                    <a:cubicBezTo>
                      <a:pt x="17" y="11"/>
                      <a:pt x="18" y="10"/>
                      <a:pt x="18" y="9"/>
                    </a:cubicBezTo>
                    <a:cubicBezTo>
                      <a:pt x="17" y="7"/>
                      <a:pt x="16" y="5"/>
                      <a:pt x="15" y="4"/>
                    </a:cubicBezTo>
                    <a:cubicBezTo>
                      <a:pt x="14" y="3"/>
                      <a:pt x="13" y="4"/>
                      <a:pt x="12" y="4"/>
                    </a:cubicBezTo>
                    <a:cubicBezTo>
                      <a:pt x="11" y="9"/>
                      <a:pt x="5" y="11"/>
                      <a:pt x="1" y="13"/>
                    </a:cubicBezTo>
                    <a:cubicBezTo>
                      <a:pt x="0" y="15"/>
                      <a:pt x="2" y="16"/>
                      <a:pt x="3" y="15"/>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2" name="Freeform 490">
                <a:extLst>
                  <a:ext uri="{FF2B5EF4-FFF2-40B4-BE49-F238E27FC236}">
                    <a16:creationId xmlns:a16="http://schemas.microsoft.com/office/drawing/2014/main" id="{836E03BC-92F7-438F-AA31-9B262496AD84}"/>
                  </a:ext>
                </a:extLst>
              </p:cNvPr>
              <p:cNvSpPr/>
              <p:nvPr/>
            </p:nvSpPr>
            <p:spPr bwMode="auto">
              <a:xfrm>
                <a:off x="3238824" y="4655169"/>
                <a:ext cx="207295" cy="244609"/>
              </a:xfrm>
              <a:custGeom>
                <a:avLst/>
                <a:gdLst>
                  <a:gd name="T0" fmla="*/ 7 w 21"/>
                  <a:gd name="T1" fmla="*/ 11 h 25"/>
                  <a:gd name="T2" fmla="*/ 17 w 21"/>
                  <a:gd name="T3" fmla="*/ 24 h 25"/>
                  <a:gd name="T4" fmla="*/ 19 w 21"/>
                  <a:gd name="T5" fmla="*/ 22 h 25"/>
                  <a:gd name="T6" fmla="*/ 6 w 21"/>
                  <a:gd name="T7" fmla="*/ 2 h 25"/>
                  <a:gd name="T8" fmla="*/ 4 w 21"/>
                  <a:gd name="T9" fmla="*/ 3 h 25"/>
                  <a:gd name="T10" fmla="*/ 4 w 21"/>
                  <a:gd name="T11" fmla="*/ 13 h 25"/>
                  <a:gd name="T12" fmla="*/ 6 w 21"/>
                  <a:gd name="T13" fmla="*/ 12 h 25"/>
                  <a:gd name="T14" fmla="*/ 3 w 21"/>
                  <a:gd name="T15" fmla="*/ 1 h 25"/>
                  <a:gd name="T16" fmla="*/ 2 w 21"/>
                  <a:gd name="T17" fmla="*/ 3 h 25"/>
                  <a:gd name="T18" fmla="*/ 6 w 21"/>
                  <a:gd name="T19" fmla="*/ 5 h 25"/>
                  <a:gd name="T20" fmla="*/ 4 w 21"/>
                  <a:gd name="T21" fmla="*/ 10 h 25"/>
                  <a:gd name="T22" fmla="*/ 6 w 21"/>
                  <a:gd name="T23" fmla="*/ 12 h 25"/>
                  <a:gd name="T24" fmla="*/ 8 w 21"/>
                  <a:gd name="T25" fmla="*/ 9 h 25"/>
                  <a:gd name="T26" fmla="*/ 7 w 21"/>
                  <a:gd name="T27" fmla="*/ 6 h 25"/>
                  <a:gd name="T28" fmla="*/ 3 w 21"/>
                  <a:gd name="T29" fmla="*/ 11 h 25"/>
                  <a:gd name="T30" fmla="*/ 5 w 21"/>
                  <a:gd name="T31" fmla="*/ 13 h 25"/>
                  <a:gd name="T32" fmla="*/ 11 w 21"/>
                  <a:gd name="T33" fmla="*/ 6 h 25"/>
                  <a:gd name="T34" fmla="*/ 2 w 21"/>
                  <a:gd name="T35" fmla="*/ 1 h 25"/>
                  <a:gd name="T36" fmla="*/ 1 w 21"/>
                  <a:gd name="T37" fmla="*/ 2 h 25"/>
                  <a:gd name="T38" fmla="*/ 4 w 21"/>
                  <a:gd name="T39" fmla="*/ 13 h 25"/>
                  <a:gd name="T40" fmla="*/ 6 w 21"/>
                  <a:gd name="T41" fmla="*/ 13 h 25"/>
                  <a:gd name="T42" fmla="*/ 7 w 21"/>
                  <a:gd name="T43" fmla="*/ 4 h 25"/>
                  <a:gd name="T44" fmla="*/ 5 w 21"/>
                  <a:gd name="T45" fmla="*/ 5 h 25"/>
                  <a:gd name="T46" fmla="*/ 18 w 21"/>
                  <a:gd name="T47" fmla="*/ 24 h 25"/>
                  <a:gd name="T48" fmla="*/ 20 w 21"/>
                  <a:gd name="T49" fmla="*/ 23 h 25"/>
                  <a:gd name="T50" fmla="*/ 9 w 21"/>
                  <a:gd name="T51" fmla="*/ 9 h 25"/>
                  <a:gd name="T52" fmla="*/ 7 w 21"/>
                  <a:gd name="T5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5">
                    <a:moveTo>
                      <a:pt x="7" y="11"/>
                    </a:moveTo>
                    <a:cubicBezTo>
                      <a:pt x="10" y="15"/>
                      <a:pt x="14" y="19"/>
                      <a:pt x="17" y="24"/>
                    </a:cubicBezTo>
                    <a:cubicBezTo>
                      <a:pt x="18" y="23"/>
                      <a:pt x="19" y="23"/>
                      <a:pt x="19" y="22"/>
                    </a:cubicBezTo>
                    <a:cubicBezTo>
                      <a:pt x="14" y="16"/>
                      <a:pt x="13" y="7"/>
                      <a:pt x="6" y="2"/>
                    </a:cubicBezTo>
                    <a:cubicBezTo>
                      <a:pt x="6" y="2"/>
                      <a:pt x="5" y="2"/>
                      <a:pt x="4" y="3"/>
                    </a:cubicBezTo>
                    <a:cubicBezTo>
                      <a:pt x="3" y="6"/>
                      <a:pt x="4" y="9"/>
                      <a:pt x="4" y="13"/>
                    </a:cubicBezTo>
                    <a:cubicBezTo>
                      <a:pt x="4" y="12"/>
                      <a:pt x="5" y="12"/>
                      <a:pt x="6" y="12"/>
                    </a:cubicBezTo>
                    <a:cubicBezTo>
                      <a:pt x="4" y="9"/>
                      <a:pt x="4" y="5"/>
                      <a:pt x="3" y="1"/>
                    </a:cubicBezTo>
                    <a:cubicBezTo>
                      <a:pt x="3" y="2"/>
                      <a:pt x="2" y="3"/>
                      <a:pt x="2" y="3"/>
                    </a:cubicBezTo>
                    <a:cubicBezTo>
                      <a:pt x="3" y="4"/>
                      <a:pt x="4" y="4"/>
                      <a:pt x="6" y="5"/>
                    </a:cubicBezTo>
                    <a:cubicBezTo>
                      <a:pt x="10" y="7"/>
                      <a:pt x="8" y="9"/>
                      <a:pt x="4" y="10"/>
                    </a:cubicBezTo>
                    <a:cubicBezTo>
                      <a:pt x="5" y="11"/>
                      <a:pt x="5" y="11"/>
                      <a:pt x="6" y="12"/>
                    </a:cubicBezTo>
                    <a:cubicBezTo>
                      <a:pt x="6" y="11"/>
                      <a:pt x="7" y="9"/>
                      <a:pt x="8" y="9"/>
                    </a:cubicBezTo>
                    <a:cubicBezTo>
                      <a:pt x="10" y="8"/>
                      <a:pt x="8" y="5"/>
                      <a:pt x="7" y="6"/>
                    </a:cubicBezTo>
                    <a:cubicBezTo>
                      <a:pt x="5" y="8"/>
                      <a:pt x="4" y="9"/>
                      <a:pt x="3" y="11"/>
                    </a:cubicBezTo>
                    <a:cubicBezTo>
                      <a:pt x="3" y="12"/>
                      <a:pt x="4" y="13"/>
                      <a:pt x="5" y="13"/>
                    </a:cubicBezTo>
                    <a:cubicBezTo>
                      <a:pt x="8" y="12"/>
                      <a:pt x="12" y="10"/>
                      <a:pt x="11" y="6"/>
                    </a:cubicBezTo>
                    <a:cubicBezTo>
                      <a:pt x="10" y="3"/>
                      <a:pt x="5" y="1"/>
                      <a:pt x="2" y="1"/>
                    </a:cubicBezTo>
                    <a:cubicBezTo>
                      <a:pt x="1" y="0"/>
                      <a:pt x="0" y="1"/>
                      <a:pt x="1" y="2"/>
                    </a:cubicBezTo>
                    <a:cubicBezTo>
                      <a:pt x="1" y="6"/>
                      <a:pt x="2" y="10"/>
                      <a:pt x="4" y="13"/>
                    </a:cubicBezTo>
                    <a:cubicBezTo>
                      <a:pt x="4" y="14"/>
                      <a:pt x="6" y="14"/>
                      <a:pt x="6" y="13"/>
                    </a:cubicBezTo>
                    <a:cubicBezTo>
                      <a:pt x="6" y="10"/>
                      <a:pt x="5" y="7"/>
                      <a:pt x="7" y="4"/>
                    </a:cubicBezTo>
                    <a:cubicBezTo>
                      <a:pt x="6" y="4"/>
                      <a:pt x="5" y="5"/>
                      <a:pt x="5" y="5"/>
                    </a:cubicBezTo>
                    <a:cubicBezTo>
                      <a:pt x="11" y="9"/>
                      <a:pt x="13" y="19"/>
                      <a:pt x="18" y="24"/>
                    </a:cubicBezTo>
                    <a:cubicBezTo>
                      <a:pt x="19" y="25"/>
                      <a:pt x="21" y="24"/>
                      <a:pt x="20" y="23"/>
                    </a:cubicBezTo>
                    <a:cubicBezTo>
                      <a:pt x="16" y="18"/>
                      <a:pt x="13" y="13"/>
                      <a:pt x="9" y="9"/>
                    </a:cubicBezTo>
                    <a:cubicBezTo>
                      <a:pt x="8" y="7"/>
                      <a:pt x="6" y="9"/>
                      <a:pt x="7" y="1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3" name="Freeform 491">
                <a:extLst>
                  <a:ext uri="{FF2B5EF4-FFF2-40B4-BE49-F238E27FC236}">
                    <a16:creationId xmlns:a16="http://schemas.microsoft.com/office/drawing/2014/main" id="{4C038869-4DF6-447F-B4C5-8D1207BB2FE1}"/>
                  </a:ext>
                </a:extLst>
              </p:cNvPr>
              <p:cNvSpPr/>
              <p:nvPr/>
            </p:nvSpPr>
            <p:spPr bwMode="auto">
              <a:xfrm>
                <a:off x="3367345" y="4850027"/>
                <a:ext cx="107793" cy="107793"/>
              </a:xfrm>
              <a:custGeom>
                <a:avLst/>
                <a:gdLst>
                  <a:gd name="T0" fmla="*/ 4 w 11"/>
                  <a:gd name="T1" fmla="*/ 8 h 11"/>
                  <a:gd name="T2" fmla="*/ 9 w 11"/>
                  <a:gd name="T3" fmla="*/ 10 h 11"/>
                  <a:gd name="T4" fmla="*/ 9 w 11"/>
                  <a:gd name="T5" fmla="*/ 8 h 11"/>
                  <a:gd name="T6" fmla="*/ 6 w 11"/>
                  <a:gd name="T7" fmla="*/ 7 h 11"/>
                  <a:gd name="T8" fmla="*/ 3 w 11"/>
                  <a:gd name="T9" fmla="*/ 6 h 11"/>
                  <a:gd name="T10" fmla="*/ 5 w 11"/>
                  <a:gd name="T11" fmla="*/ 4 h 11"/>
                  <a:gd name="T12" fmla="*/ 9 w 11"/>
                  <a:gd name="T13" fmla="*/ 3 h 11"/>
                  <a:gd name="T14" fmla="*/ 7 w 11"/>
                  <a:gd name="T15" fmla="*/ 2 h 11"/>
                  <a:gd name="T16" fmla="*/ 7 w 11"/>
                  <a:gd name="T17" fmla="*/ 9 h 11"/>
                  <a:gd name="T18" fmla="*/ 9 w 11"/>
                  <a:gd name="T19" fmla="*/ 7 h 11"/>
                  <a:gd name="T20" fmla="*/ 7 w 11"/>
                  <a:gd name="T21" fmla="*/ 5 h 11"/>
                  <a:gd name="T22" fmla="*/ 4 w 11"/>
                  <a:gd name="T23" fmla="*/ 6 h 11"/>
                  <a:gd name="T24" fmla="*/ 8 w 11"/>
                  <a:gd name="T25" fmla="*/ 10 h 11"/>
                  <a:gd name="T26" fmla="*/ 9 w 11"/>
                  <a:gd name="T27" fmla="*/ 8 h 11"/>
                  <a:gd name="T28" fmla="*/ 9 w 11"/>
                  <a:gd name="T29" fmla="*/ 2 h 11"/>
                  <a:gd name="T30" fmla="*/ 8 w 11"/>
                  <a:gd name="T31" fmla="*/ 1 h 11"/>
                  <a:gd name="T32" fmla="*/ 1 w 11"/>
                  <a:gd name="T33" fmla="*/ 6 h 11"/>
                  <a:gd name="T34" fmla="*/ 9 w 11"/>
                  <a:gd name="T35" fmla="*/ 10 h 11"/>
                  <a:gd name="T36" fmla="*/ 9 w 11"/>
                  <a:gd name="T37" fmla="*/ 8 h 11"/>
                  <a:gd name="T38" fmla="*/ 4 w 11"/>
                  <a:gd name="T39" fmla="*/ 6 h 11"/>
                  <a:gd name="T40" fmla="*/ 4 w 11"/>
                  <a:gd name="T41"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8"/>
                    </a:moveTo>
                    <a:cubicBezTo>
                      <a:pt x="5" y="9"/>
                      <a:pt x="7" y="10"/>
                      <a:pt x="9" y="10"/>
                    </a:cubicBezTo>
                    <a:cubicBezTo>
                      <a:pt x="9" y="10"/>
                      <a:pt x="9" y="9"/>
                      <a:pt x="9" y="8"/>
                    </a:cubicBezTo>
                    <a:cubicBezTo>
                      <a:pt x="9" y="8"/>
                      <a:pt x="7" y="8"/>
                      <a:pt x="6" y="7"/>
                    </a:cubicBezTo>
                    <a:cubicBezTo>
                      <a:pt x="6" y="7"/>
                      <a:pt x="3" y="7"/>
                      <a:pt x="3" y="6"/>
                    </a:cubicBezTo>
                    <a:cubicBezTo>
                      <a:pt x="3" y="6"/>
                      <a:pt x="5" y="5"/>
                      <a:pt x="5" y="4"/>
                    </a:cubicBezTo>
                    <a:cubicBezTo>
                      <a:pt x="6" y="4"/>
                      <a:pt x="7" y="3"/>
                      <a:pt x="9" y="3"/>
                    </a:cubicBezTo>
                    <a:cubicBezTo>
                      <a:pt x="8" y="3"/>
                      <a:pt x="8" y="3"/>
                      <a:pt x="7" y="2"/>
                    </a:cubicBezTo>
                    <a:cubicBezTo>
                      <a:pt x="7" y="4"/>
                      <a:pt x="7" y="7"/>
                      <a:pt x="7" y="9"/>
                    </a:cubicBezTo>
                    <a:cubicBezTo>
                      <a:pt x="8" y="8"/>
                      <a:pt x="8" y="8"/>
                      <a:pt x="9" y="7"/>
                    </a:cubicBezTo>
                    <a:cubicBezTo>
                      <a:pt x="8" y="7"/>
                      <a:pt x="7" y="6"/>
                      <a:pt x="7" y="5"/>
                    </a:cubicBezTo>
                    <a:cubicBezTo>
                      <a:pt x="6" y="4"/>
                      <a:pt x="4" y="4"/>
                      <a:pt x="4" y="6"/>
                    </a:cubicBezTo>
                    <a:cubicBezTo>
                      <a:pt x="5" y="8"/>
                      <a:pt x="6" y="9"/>
                      <a:pt x="8" y="10"/>
                    </a:cubicBezTo>
                    <a:cubicBezTo>
                      <a:pt x="9" y="10"/>
                      <a:pt x="10" y="9"/>
                      <a:pt x="9" y="8"/>
                    </a:cubicBezTo>
                    <a:cubicBezTo>
                      <a:pt x="9" y="6"/>
                      <a:pt x="10" y="4"/>
                      <a:pt x="9" y="2"/>
                    </a:cubicBezTo>
                    <a:cubicBezTo>
                      <a:pt x="9" y="1"/>
                      <a:pt x="9" y="0"/>
                      <a:pt x="8" y="1"/>
                    </a:cubicBezTo>
                    <a:cubicBezTo>
                      <a:pt x="5" y="1"/>
                      <a:pt x="0" y="3"/>
                      <a:pt x="1" y="6"/>
                    </a:cubicBezTo>
                    <a:cubicBezTo>
                      <a:pt x="1" y="10"/>
                      <a:pt x="6" y="10"/>
                      <a:pt x="9" y="10"/>
                    </a:cubicBezTo>
                    <a:cubicBezTo>
                      <a:pt x="11" y="11"/>
                      <a:pt x="11" y="9"/>
                      <a:pt x="9" y="8"/>
                    </a:cubicBezTo>
                    <a:cubicBezTo>
                      <a:pt x="8" y="7"/>
                      <a:pt x="6" y="6"/>
                      <a:pt x="4" y="6"/>
                    </a:cubicBezTo>
                    <a:cubicBezTo>
                      <a:pt x="3" y="5"/>
                      <a:pt x="2" y="8"/>
                      <a:pt x="4" y="8"/>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4" name="Freeform 492">
                <a:extLst>
                  <a:ext uri="{FF2B5EF4-FFF2-40B4-BE49-F238E27FC236}">
                    <a16:creationId xmlns:a16="http://schemas.microsoft.com/office/drawing/2014/main" id="{6694ABE4-74E3-4F29-9820-AB578B7D2CAA}"/>
                  </a:ext>
                </a:extLst>
              </p:cNvPr>
              <p:cNvSpPr/>
              <p:nvPr/>
            </p:nvSpPr>
            <p:spPr bwMode="auto">
              <a:xfrm>
                <a:off x="3877291" y="4348373"/>
                <a:ext cx="265337" cy="120232"/>
              </a:xfrm>
              <a:custGeom>
                <a:avLst/>
                <a:gdLst>
                  <a:gd name="T0" fmla="*/ 2 w 27"/>
                  <a:gd name="T1" fmla="*/ 8 h 12"/>
                  <a:gd name="T2" fmla="*/ 23 w 27"/>
                  <a:gd name="T3" fmla="*/ 10 h 12"/>
                  <a:gd name="T4" fmla="*/ 25 w 27"/>
                  <a:gd name="T5" fmla="*/ 8 h 12"/>
                  <a:gd name="T6" fmla="*/ 23 w 27"/>
                  <a:gd name="T7" fmla="*/ 1 h 12"/>
                  <a:gd name="T8" fmla="*/ 20 w 27"/>
                  <a:gd name="T9" fmla="*/ 2 h 12"/>
                  <a:gd name="T10" fmla="*/ 20 w 27"/>
                  <a:gd name="T11" fmla="*/ 11 h 12"/>
                  <a:gd name="T12" fmla="*/ 21 w 27"/>
                  <a:gd name="T13" fmla="*/ 12 h 12"/>
                  <a:gd name="T14" fmla="*/ 26 w 27"/>
                  <a:gd name="T15" fmla="*/ 10 h 12"/>
                  <a:gd name="T16" fmla="*/ 25 w 27"/>
                  <a:gd name="T17" fmla="*/ 8 h 12"/>
                  <a:gd name="T18" fmla="*/ 22 w 27"/>
                  <a:gd name="T19" fmla="*/ 8 h 12"/>
                  <a:gd name="T20" fmla="*/ 22 w 27"/>
                  <a:gd name="T21" fmla="*/ 10 h 12"/>
                  <a:gd name="T22" fmla="*/ 25 w 27"/>
                  <a:gd name="T23" fmla="*/ 10 h 12"/>
                  <a:gd name="T24" fmla="*/ 24 w 27"/>
                  <a:gd name="T25" fmla="*/ 8 h 12"/>
                  <a:gd name="T26" fmla="*/ 21 w 27"/>
                  <a:gd name="T27" fmla="*/ 10 h 12"/>
                  <a:gd name="T28" fmla="*/ 22 w 27"/>
                  <a:gd name="T29" fmla="*/ 11 h 12"/>
                  <a:gd name="T30" fmla="*/ 23 w 27"/>
                  <a:gd name="T31" fmla="*/ 2 h 12"/>
                  <a:gd name="T32" fmla="*/ 20 w 27"/>
                  <a:gd name="T33" fmla="*/ 2 h 12"/>
                  <a:gd name="T34" fmla="*/ 22 w 27"/>
                  <a:gd name="T35" fmla="*/ 8 h 12"/>
                  <a:gd name="T36" fmla="*/ 23 w 27"/>
                  <a:gd name="T37" fmla="*/ 7 h 12"/>
                  <a:gd name="T38" fmla="*/ 2 w 27"/>
                  <a:gd name="T39" fmla="*/ 6 h 12"/>
                  <a:gd name="T40" fmla="*/ 2 w 27"/>
                  <a:gd name="T4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2">
                    <a:moveTo>
                      <a:pt x="2" y="8"/>
                    </a:moveTo>
                    <a:cubicBezTo>
                      <a:pt x="9" y="8"/>
                      <a:pt x="16" y="10"/>
                      <a:pt x="23" y="10"/>
                    </a:cubicBezTo>
                    <a:cubicBezTo>
                      <a:pt x="24" y="10"/>
                      <a:pt x="25" y="9"/>
                      <a:pt x="25" y="8"/>
                    </a:cubicBezTo>
                    <a:cubicBezTo>
                      <a:pt x="25" y="6"/>
                      <a:pt x="24" y="4"/>
                      <a:pt x="23" y="1"/>
                    </a:cubicBezTo>
                    <a:cubicBezTo>
                      <a:pt x="22" y="0"/>
                      <a:pt x="20" y="0"/>
                      <a:pt x="20" y="2"/>
                    </a:cubicBezTo>
                    <a:cubicBezTo>
                      <a:pt x="20" y="5"/>
                      <a:pt x="20" y="8"/>
                      <a:pt x="20" y="11"/>
                    </a:cubicBezTo>
                    <a:cubicBezTo>
                      <a:pt x="20" y="12"/>
                      <a:pt x="20" y="12"/>
                      <a:pt x="21" y="12"/>
                    </a:cubicBezTo>
                    <a:cubicBezTo>
                      <a:pt x="23" y="12"/>
                      <a:pt x="24" y="12"/>
                      <a:pt x="26" y="10"/>
                    </a:cubicBezTo>
                    <a:cubicBezTo>
                      <a:pt x="27" y="9"/>
                      <a:pt x="26" y="8"/>
                      <a:pt x="25" y="8"/>
                    </a:cubicBezTo>
                    <a:cubicBezTo>
                      <a:pt x="24" y="8"/>
                      <a:pt x="23" y="8"/>
                      <a:pt x="22" y="8"/>
                    </a:cubicBezTo>
                    <a:cubicBezTo>
                      <a:pt x="20" y="8"/>
                      <a:pt x="20" y="10"/>
                      <a:pt x="22" y="10"/>
                    </a:cubicBezTo>
                    <a:cubicBezTo>
                      <a:pt x="23" y="10"/>
                      <a:pt x="24" y="10"/>
                      <a:pt x="25" y="10"/>
                    </a:cubicBezTo>
                    <a:cubicBezTo>
                      <a:pt x="25" y="10"/>
                      <a:pt x="24" y="9"/>
                      <a:pt x="24" y="8"/>
                    </a:cubicBezTo>
                    <a:cubicBezTo>
                      <a:pt x="23" y="9"/>
                      <a:pt x="22" y="9"/>
                      <a:pt x="21" y="10"/>
                    </a:cubicBezTo>
                    <a:cubicBezTo>
                      <a:pt x="21" y="10"/>
                      <a:pt x="22" y="11"/>
                      <a:pt x="22" y="11"/>
                    </a:cubicBezTo>
                    <a:cubicBezTo>
                      <a:pt x="22" y="8"/>
                      <a:pt x="23" y="5"/>
                      <a:pt x="23" y="2"/>
                    </a:cubicBezTo>
                    <a:cubicBezTo>
                      <a:pt x="22" y="2"/>
                      <a:pt x="21" y="2"/>
                      <a:pt x="20" y="2"/>
                    </a:cubicBezTo>
                    <a:cubicBezTo>
                      <a:pt x="21" y="4"/>
                      <a:pt x="22" y="6"/>
                      <a:pt x="22" y="8"/>
                    </a:cubicBezTo>
                    <a:cubicBezTo>
                      <a:pt x="23" y="8"/>
                      <a:pt x="23" y="7"/>
                      <a:pt x="23" y="7"/>
                    </a:cubicBezTo>
                    <a:cubicBezTo>
                      <a:pt x="16" y="7"/>
                      <a:pt x="9" y="6"/>
                      <a:pt x="2" y="6"/>
                    </a:cubicBezTo>
                    <a:cubicBezTo>
                      <a:pt x="0" y="6"/>
                      <a:pt x="0" y="8"/>
                      <a:pt x="2" y="8"/>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5" name="Freeform 493">
                <a:extLst>
                  <a:ext uri="{FF2B5EF4-FFF2-40B4-BE49-F238E27FC236}">
                    <a16:creationId xmlns:a16="http://schemas.microsoft.com/office/drawing/2014/main" id="{88192018-243E-429E-A96A-030F1F555929}"/>
                  </a:ext>
                </a:extLst>
              </p:cNvPr>
              <p:cNvSpPr/>
              <p:nvPr/>
            </p:nvSpPr>
            <p:spPr bwMode="auto">
              <a:xfrm>
                <a:off x="3798518" y="4369103"/>
                <a:ext cx="116085" cy="128524"/>
              </a:xfrm>
              <a:custGeom>
                <a:avLst/>
                <a:gdLst>
                  <a:gd name="T0" fmla="*/ 8 w 12"/>
                  <a:gd name="T1" fmla="*/ 2 h 13"/>
                  <a:gd name="T2" fmla="*/ 7 w 12"/>
                  <a:gd name="T3" fmla="*/ 10 h 13"/>
                  <a:gd name="T4" fmla="*/ 9 w 12"/>
                  <a:gd name="T5" fmla="*/ 11 h 13"/>
                  <a:gd name="T6" fmla="*/ 10 w 12"/>
                  <a:gd name="T7" fmla="*/ 1 h 13"/>
                  <a:gd name="T8" fmla="*/ 9 w 12"/>
                  <a:gd name="T9" fmla="*/ 0 h 13"/>
                  <a:gd name="T10" fmla="*/ 1 w 12"/>
                  <a:gd name="T11" fmla="*/ 5 h 13"/>
                  <a:gd name="T12" fmla="*/ 6 w 12"/>
                  <a:gd name="T13" fmla="*/ 11 h 13"/>
                  <a:gd name="T14" fmla="*/ 7 w 12"/>
                  <a:gd name="T15" fmla="*/ 11 h 13"/>
                  <a:gd name="T16" fmla="*/ 8 w 12"/>
                  <a:gd name="T17" fmla="*/ 9 h 13"/>
                  <a:gd name="T18" fmla="*/ 6 w 12"/>
                  <a:gd name="T19" fmla="*/ 8 h 13"/>
                  <a:gd name="T20" fmla="*/ 5 w 12"/>
                  <a:gd name="T21" fmla="*/ 10 h 13"/>
                  <a:gd name="T22" fmla="*/ 7 w 12"/>
                  <a:gd name="T23" fmla="*/ 9 h 13"/>
                  <a:gd name="T24" fmla="*/ 4 w 12"/>
                  <a:gd name="T25" fmla="*/ 5 h 13"/>
                  <a:gd name="T26" fmla="*/ 9 w 12"/>
                  <a:gd name="T27" fmla="*/ 2 h 13"/>
                  <a:gd name="T28" fmla="*/ 8 w 12"/>
                  <a:gd name="T29" fmla="*/ 1 h 13"/>
                  <a:gd name="T30" fmla="*/ 6 w 12"/>
                  <a:gd name="T31" fmla="*/ 11 h 13"/>
                  <a:gd name="T32" fmla="*/ 9 w 12"/>
                  <a:gd name="T33" fmla="*/ 12 h 13"/>
                  <a:gd name="T34" fmla="*/ 11 w 12"/>
                  <a:gd name="T35" fmla="*/ 1 h 13"/>
                  <a:gd name="T36" fmla="*/ 8 w 1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3">
                    <a:moveTo>
                      <a:pt x="8" y="2"/>
                    </a:moveTo>
                    <a:cubicBezTo>
                      <a:pt x="9" y="4"/>
                      <a:pt x="8" y="8"/>
                      <a:pt x="7" y="10"/>
                    </a:cubicBezTo>
                    <a:cubicBezTo>
                      <a:pt x="7" y="11"/>
                      <a:pt x="8" y="11"/>
                      <a:pt x="9" y="11"/>
                    </a:cubicBezTo>
                    <a:cubicBezTo>
                      <a:pt x="10" y="8"/>
                      <a:pt x="10" y="5"/>
                      <a:pt x="10" y="1"/>
                    </a:cubicBezTo>
                    <a:cubicBezTo>
                      <a:pt x="10" y="1"/>
                      <a:pt x="10" y="0"/>
                      <a:pt x="9" y="0"/>
                    </a:cubicBezTo>
                    <a:cubicBezTo>
                      <a:pt x="6" y="1"/>
                      <a:pt x="3" y="2"/>
                      <a:pt x="1" y="5"/>
                    </a:cubicBezTo>
                    <a:cubicBezTo>
                      <a:pt x="0" y="8"/>
                      <a:pt x="3" y="10"/>
                      <a:pt x="6" y="11"/>
                    </a:cubicBezTo>
                    <a:cubicBezTo>
                      <a:pt x="6" y="12"/>
                      <a:pt x="7" y="11"/>
                      <a:pt x="7" y="11"/>
                    </a:cubicBezTo>
                    <a:cubicBezTo>
                      <a:pt x="8" y="10"/>
                      <a:pt x="8" y="10"/>
                      <a:pt x="8" y="9"/>
                    </a:cubicBezTo>
                    <a:cubicBezTo>
                      <a:pt x="9" y="7"/>
                      <a:pt x="6" y="7"/>
                      <a:pt x="6" y="8"/>
                    </a:cubicBezTo>
                    <a:cubicBezTo>
                      <a:pt x="6" y="9"/>
                      <a:pt x="5" y="9"/>
                      <a:pt x="5" y="10"/>
                    </a:cubicBezTo>
                    <a:cubicBezTo>
                      <a:pt x="6" y="9"/>
                      <a:pt x="6" y="9"/>
                      <a:pt x="7" y="9"/>
                    </a:cubicBezTo>
                    <a:cubicBezTo>
                      <a:pt x="5" y="8"/>
                      <a:pt x="3" y="7"/>
                      <a:pt x="4" y="5"/>
                    </a:cubicBezTo>
                    <a:cubicBezTo>
                      <a:pt x="5" y="3"/>
                      <a:pt x="7" y="3"/>
                      <a:pt x="9" y="2"/>
                    </a:cubicBezTo>
                    <a:cubicBezTo>
                      <a:pt x="9" y="2"/>
                      <a:pt x="8" y="1"/>
                      <a:pt x="8" y="1"/>
                    </a:cubicBezTo>
                    <a:cubicBezTo>
                      <a:pt x="7" y="4"/>
                      <a:pt x="7" y="8"/>
                      <a:pt x="6" y="11"/>
                    </a:cubicBezTo>
                    <a:cubicBezTo>
                      <a:pt x="6" y="12"/>
                      <a:pt x="8" y="13"/>
                      <a:pt x="9" y="12"/>
                    </a:cubicBezTo>
                    <a:cubicBezTo>
                      <a:pt x="11" y="9"/>
                      <a:pt x="12" y="4"/>
                      <a:pt x="11" y="1"/>
                    </a:cubicBezTo>
                    <a:cubicBezTo>
                      <a:pt x="10" y="0"/>
                      <a:pt x="7" y="0"/>
                      <a:pt x="8" y="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6" name="Freeform 419">
                <a:extLst>
                  <a:ext uri="{FF2B5EF4-FFF2-40B4-BE49-F238E27FC236}">
                    <a16:creationId xmlns:a16="http://schemas.microsoft.com/office/drawing/2014/main" id="{25BA6EAD-17FD-4D81-9AEB-73D92AB5D2BE}"/>
                  </a:ext>
                </a:extLst>
              </p:cNvPr>
              <p:cNvSpPr/>
              <p:nvPr/>
            </p:nvSpPr>
            <p:spPr bwMode="auto">
              <a:xfrm rot="20268943">
                <a:off x="4609736" y="5401310"/>
                <a:ext cx="518238" cy="294360"/>
              </a:xfrm>
              <a:custGeom>
                <a:avLst/>
                <a:gdLst>
                  <a:gd name="T0" fmla="*/ 52 w 53"/>
                  <a:gd name="T1" fmla="*/ 26 h 30"/>
                  <a:gd name="T2" fmla="*/ 32 w 53"/>
                  <a:gd name="T3" fmla="*/ 17 h 30"/>
                  <a:gd name="T4" fmla="*/ 3 w 53"/>
                  <a:gd name="T5" fmla="*/ 1 h 30"/>
                  <a:gd name="T6" fmla="*/ 2 w 53"/>
                  <a:gd name="T7" fmla="*/ 3 h 30"/>
                  <a:gd name="T8" fmla="*/ 28 w 53"/>
                  <a:gd name="T9" fmla="*/ 19 h 30"/>
                  <a:gd name="T10" fmla="*/ 50 w 53"/>
                  <a:gd name="T11" fmla="*/ 29 h 30"/>
                  <a:gd name="T12" fmla="*/ 52 w 53"/>
                  <a:gd name="T13" fmla="*/ 26 h 30"/>
                </a:gdLst>
                <a:ahLst/>
                <a:cxnLst>
                  <a:cxn ang="0">
                    <a:pos x="T0" y="T1"/>
                  </a:cxn>
                  <a:cxn ang="0">
                    <a:pos x="T2" y="T3"/>
                  </a:cxn>
                  <a:cxn ang="0">
                    <a:pos x="T4" y="T5"/>
                  </a:cxn>
                  <a:cxn ang="0">
                    <a:pos x="T6" y="T7"/>
                  </a:cxn>
                  <a:cxn ang="0">
                    <a:pos x="T8" y="T9"/>
                  </a:cxn>
                  <a:cxn ang="0">
                    <a:pos x="T10" y="T11"/>
                  </a:cxn>
                  <a:cxn ang="0">
                    <a:pos x="T12" y="T13"/>
                  </a:cxn>
                </a:cxnLst>
                <a:rect l="0" t="0" r="r" b="b"/>
                <a:pathLst>
                  <a:path w="53" h="30">
                    <a:moveTo>
                      <a:pt x="52" y="26"/>
                    </a:moveTo>
                    <a:cubicBezTo>
                      <a:pt x="46" y="22"/>
                      <a:pt x="39" y="20"/>
                      <a:pt x="32" y="17"/>
                    </a:cubicBezTo>
                    <a:cubicBezTo>
                      <a:pt x="21" y="13"/>
                      <a:pt x="12" y="7"/>
                      <a:pt x="3" y="1"/>
                    </a:cubicBezTo>
                    <a:cubicBezTo>
                      <a:pt x="2" y="0"/>
                      <a:pt x="0" y="2"/>
                      <a:pt x="2" y="3"/>
                    </a:cubicBezTo>
                    <a:cubicBezTo>
                      <a:pt x="10" y="9"/>
                      <a:pt x="19" y="14"/>
                      <a:pt x="28" y="19"/>
                    </a:cubicBezTo>
                    <a:cubicBezTo>
                      <a:pt x="36" y="22"/>
                      <a:pt x="44" y="24"/>
                      <a:pt x="50" y="29"/>
                    </a:cubicBezTo>
                    <a:cubicBezTo>
                      <a:pt x="52" y="30"/>
                      <a:pt x="53" y="27"/>
                      <a:pt x="52" y="26"/>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7" name="Freeform 420">
                <a:extLst>
                  <a:ext uri="{FF2B5EF4-FFF2-40B4-BE49-F238E27FC236}">
                    <a16:creationId xmlns:a16="http://schemas.microsoft.com/office/drawing/2014/main" id="{B734ED85-3B5A-4405-A086-426BF0C8CABA}"/>
                  </a:ext>
                </a:extLst>
              </p:cNvPr>
              <p:cNvSpPr/>
              <p:nvPr/>
            </p:nvSpPr>
            <p:spPr bwMode="auto">
              <a:xfrm>
                <a:off x="5089281" y="5301208"/>
                <a:ext cx="775283" cy="509946"/>
              </a:xfrm>
              <a:custGeom>
                <a:avLst/>
                <a:gdLst>
                  <a:gd name="T0" fmla="*/ 3 w 79"/>
                  <a:gd name="T1" fmla="*/ 11 h 52"/>
                  <a:gd name="T2" fmla="*/ 4 w 79"/>
                  <a:gd name="T3" fmla="*/ 44 h 52"/>
                  <a:gd name="T4" fmla="*/ 24 w 79"/>
                  <a:gd name="T5" fmla="*/ 50 h 52"/>
                  <a:gd name="T6" fmla="*/ 68 w 79"/>
                  <a:gd name="T7" fmla="*/ 51 h 52"/>
                  <a:gd name="T8" fmla="*/ 75 w 79"/>
                  <a:gd name="T9" fmla="*/ 39 h 52"/>
                  <a:gd name="T10" fmla="*/ 73 w 79"/>
                  <a:gd name="T11" fmla="*/ 12 h 52"/>
                  <a:gd name="T12" fmla="*/ 53 w 79"/>
                  <a:gd name="T13" fmla="*/ 6 h 52"/>
                  <a:gd name="T14" fmla="*/ 18 w 79"/>
                  <a:gd name="T15" fmla="*/ 2 h 52"/>
                  <a:gd name="T16" fmla="*/ 10 w 79"/>
                  <a:gd name="T17" fmla="*/ 16 h 52"/>
                  <a:gd name="T18" fmla="*/ 12 w 79"/>
                  <a:gd name="T19" fmla="*/ 16 h 52"/>
                  <a:gd name="T20" fmla="*/ 19 w 79"/>
                  <a:gd name="T21" fmla="*/ 4 h 52"/>
                  <a:gd name="T22" fmla="*/ 32 w 79"/>
                  <a:gd name="T23" fmla="*/ 5 h 52"/>
                  <a:gd name="T24" fmla="*/ 51 w 79"/>
                  <a:gd name="T25" fmla="*/ 9 h 52"/>
                  <a:gd name="T26" fmla="*/ 69 w 79"/>
                  <a:gd name="T27" fmla="*/ 11 h 52"/>
                  <a:gd name="T28" fmla="*/ 72 w 79"/>
                  <a:gd name="T29" fmla="*/ 39 h 52"/>
                  <a:gd name="T30" fmla="*/ 72 w 79"/>
                  <a:gd name="T31" fmla="*/ 46 h 52"/>
                  <a:gd name="T32" fmla="*/ 57 w 79"/>
                  <a:gd name="T33" fmla="*/ 48 h 52"/>
                  <a:gd name="T34" fmla="*/ 28 w 79"/>
                  <a:gd name="T35" fmla="*/ 48 h 52"/>
                  <a:gd name="T36" fmla="*/ 5 w 79"/>
                  <a:gd name="T37" fmla="*/ 34 h 52"/>
                  <a:gd name="T38" fmla="*/ 6 w 79"/>
                  <a:gd name="T39" fmla="*/ 11 h 52"/>
                  <a:gd name="T40" fmla="*/ 3 w 79"/>
                  <a:gd name="T4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2">
                    <a:moveTo>
                      <a:pt x="3" y="11"/>
                    </a:moveTo>
                    <a:cubicBezTo>
                      <a:pt x="2" y="20"/>
                      <a:pt x="0" y="35"/>
                      <a:pt x="4" y="44"/>
                    </a:cubicBezTo>
                    <a:cubicBezTo>
                      <a:pt x="8" y="52"/>
                      <a:pt x="17" y="50"/>
                      <a:pt x="24" y="50"/>
                    </a:cubicBezTo>
                    <a:cubicBezTo>
                      <a:pt x="39" y="50"/>
                      <a:pt x="54" y="51"/>
                      <a:pt x="68" y="51"/>
                    </a:cubicBezTo>
                    <a:cubicBezTo>
                      <a:pt x="77" y="51"/>
                      <a:pt x="75" y="45"/>
                      <a:pt x="75" y="39"/>
                    </a:cubicBezTo>
                    <a:cubicBezTo>
                      <a:pt x="74" y="32"/>
                      <a:pt x="79" y="18"/>
                      <a:pt x="73" y="12"/>
                    </a:cubicBezTo>
                    <a:cubicBezTo>
                      <a:pt x="69" y="6"/>
                      <a:pt x="60" y="6"/>
                      <a:pt x="53" y="6"/>
                    </a:cubicBezTo>
                    <a:cubicBezTo>
                      <a:pt x="41" y="6"/>
                      <a:pt x="30" y="0"/>
                      <a:pt x="18" y="2"/>
                    </a:cubicBezTo>
                    <a:cubicBezTo>
                      <a:pt x="11" y="3"/>
                      <a:pt x="10" y="11"/>
                      <a:pt x="10" y="16"/>
                    </a:cubicBezTo>
                    <a:cubicBezTo>
                      <a:pt x="9" y="18"/>
                      <a:pt x="12" y="18"/>
                      <a:pt x="12" y="16"/>
                    </a:cubicBezTo>
                    <a:cubicBezTo>
                      <a:pt x="12" y="12"/>
                      <a:pt x="13" y="7"/>
                      <a:pt x="19" y="4"/>
                    </a:cubicBezTo>
                    <a:cubicBezTo>
                      <a:pt x="23" y="3"/>
                      <a:pt x="28" y="5"/>
                      <a:pt x="32" y="5"/>
                    </a:cubicBezTo>
                    <a:cubicBezTo>
                      <a:pt x="38" y="7"/>
                      <a:pt x="45" y="8"/>
                      <a:pt x="51" y="9"/>
                    </a:cubicBezTo>
                    <a:cubicBezTo>
                      <a:pt x="57" y="9"/>
                      <a:pt x="63" y="9"/>
                      <a:pt x="69" y="11"/>
                    </a:cubicBezTo>
                    <a:cubicBezTo>
                      <a:pt x="76" y="14"/>
                      <a:pt x="72" y="33"/>
                      <a:pt x="72" y="39"/>
                    </a:cubicBezTo>
                    <a:cubicBezTo>
                      <a:pt x="72" y="41"/>
                      <a:pt x="72" y="44"/>
                      <a:pt x="72" y="46"/>
                    </a:cubicBezTo>
                    <a:cubicBezTo>
                      <a:pt x="73" y="50"/>
                      <a:pt x="59" y="48"/>
                      <a:pt x="57" y="48"/>
                    </a:cubicBezTo>
                    <a:cubicBezTo>
                      <a:pt x="48" y="47"/>
                      <a:pt x="38" y="48"/>
                      <a:pt x="28" y="48"/>
                    </a:cubicBezTo>
                    <a:cubicBezTo>
                      <a:pt x="18" y="47"/>
                      <a:pt x="6" y="50"/>
                      <a:pt x="5" y="34"/>
                    </a:cubicBezTo>
                    <a:cubicBezTo>
                      <a:pt x="5" y="26"/>
                      <a:pt x="5" y="18"/>
                      <a:pt x="6" y="11"/>
                    </a:cubicBezTo>
                    <a:cubicBezTo>
                      <a:pt x="6" y="9"/>
                      <a:pt x="3" y="9"/>
                      <a:pt x="3" y="11"/>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8" name="Freeform 427">
                <a:extLst>
                  <a:ext uri="{FF2B5EF4-FFF2-40B4-BE49-F238E27FC236}">
                    <a16:creationId xmlns:a16="http://schemas.microsoft.com/office/drawing/2014/main" id="{1069427C-E78B-49CE-8A9F-6C0F1F68E955}"/>
                  </a:ext>
                </a:extLst>
              </p:cNvPr>
              <p:cNvSpPr/>
              <p:nvPr/>
            </p:nvSpPr>
            <p:spPr bwMode="auto">
              <a:xfrm rot="20552407">
                <a:off x="5212193" y="4096772"/>
                <a:ext cx="467271" cy="149252"/>
              </a:xfrm>
              <a:custGeom>
                <a:avLst/>
                <a:gdLst>
                  <a:gd name="T0" fmla="*/ 2 w 66"/>
                  <a:gd name="T1" fmla="*/ 3 h 15"/>
                  <a:gd name="T2" fmla="*/ 37 w 66"/>
                  <a:gd name="T3" fmla="*/ 9 h 15"/>
                  <a:gd name="T4" fmla="*/ 64 w 66"/>
                  <a:gd name="T5" fmla="*/ 15 h 15"/>
                  <a:gd name="T6" fmla="*/ 64 w 66"/>
                  <a:gd name="T7" fmla="*/ 12 h 15"/>
                  <a:gd name="T8" fmla="*/ 30 w 66"/>
                  <a:gd name="T9" fmla="*/ 5 h 15"/>
                  <a:gd name="T10" fmla="*/ 2 w 66"/>
                  <a:gd name="T11" fmla="*/ 0 h 15"/>
                  <a:gd name="T12" fmla="*/ 2 w 6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66" h="15">
                    <a:moveTo>
                      <a:pt x="2" y="3"/>
                    </a:moveTo>
                    <a:cubicBezTo>
                      <a:pt x="14" y="4"/>
                      <a:pt x="26" y="7"/>
                      <a:pt x="37" y="9"/>
                    </a:cubicBezTo>
                    <a:cubicBezTo>
                      <a:pt x="46" y="11"/>
                      <a:pt x="55" y="14"/>
                      <a:pt x="64" y="15"/>
                    </a:cubicBezTo>
                    <a:cubicBezTo>
                      <a:pt x="66" y="15"/>
                      <a:pt x="66" y="12"/>
                      <a:pt x="64" y="12"/>
                    </a:cubicBezTo>
                    <a:cubicBezTo>
                      <a:pt x="53" y="11"/>
                      <a:pt x="41" y="7"/>
                      <a:pt x="30" y="5"/>
                    </a:cubicBezTo>
                    <a:cubicBezTo>
                      <a:pt x="21" y="3"/>
                      <a:pt x="12" y="1"/>
                      <a:pt x="2" y="0"/>
                    </a:cubicBezTo>
                    <a:cubicBezTo>
                      <a:pt x="0" y="0"/>
                      <a:pt x="0" y="2"/>
                      <a:pt x="2" y="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179" name="Freeform 425">
                <a:extLst>
                  <a:ext uri="{FF2B5EF4-FFF2-40B4-BE49-F238E27FC236}">
                    <a16:creationId xmlns:a16="http://schemas.microsoft.com/office/drawing/2014/main" id="{404BE1F2-5897-4F4E-9C4D-78E1BA42A621}"/>
                  </a:ext>
                </a:extLst>
              </p:cNvPr>
              <p:cNvSpPr/>
              <p:nvPr/>
            </p:nvSpPr>
            <p:spPr bwMode="auto">
              <a:xfrm>
                <a:off x="5628249" y="3913852"/>
                <a:ext cx="949626" cy="538966"/>
              </a:xfrm>
              <a:custGeom>
                <a:avLst/>
                <a:gdLst>
                  <a:gd name="T0" fmla="*/ 3 w 75"/>
                  <a:gd name="T1" fmla="*/ 23 h 55"/>
                  <a:gd name="T2" fmla="*/ 6 w 75"/>
                  <a:gd name="T3" fmla="*/ 50 h 55"/>
                  <a:gd name="T4" fmla="*/ 15 w 75"/>
                  <a:gd name="T5" fmla="*/ 52 h 55"/>
                  <a:gd name="T6" fmla="*/ 39 w 75"/>
                  <a:gd name="T7" fmla="*/ 53 h 55"/>
                  <a:gd name="T8" fmla="*/ 67 w 75"/>
                  <a:gd name="T9" fmla="*/ 51 h 55"/>
                  <a:gd name="T10" fmla="*/ 69 w 75"/>
                  <a:gd name="T11" fmla="*/ 32 h 55"/>
                  <a:gd name="T12" fmla="*/ 66 w 75"/>
                  <a:gd name="T13" fmla="*/ 7 h 55"/>
                  <a:gd name="T14" fmla="*/ 41 w 75"/>
                  <a:gd name="T15" fmla="*/ 2 h 55"/>
                  <a:gd name="T16" fmla="*/ 12 w 75"/>
                  <a:gd name="T17" fmla="*/ 4 h 55"/>
                  <a:gd name="T18" fmla="*/ 4 w 75"/>
                  <a:gd name="T19" fmla="*/ 24 h 55"/>
                  <a:gd name="T20" fmla="*/ 7 w 75"/>
                  <a:gd name="T21" fmla="*/ 24 h 55"/>
                  <a:gd name="T22" fmla="*/ 15 w 75"/>
                  <a:gd name="T23" fmla="*/ 6 h 55"/>
                  <a:gd name="T24" fmla="*/ 37 w 75"/>
                  <a:gd name="T25" fmla="*/ 5 h 55"/>
                  <a:gd name="T26" fmla="*/ 57 w 75"/>
                  <a:gd name="T27" fmla="*/ 5 h 55"/>
                  <a:gd name="T28" fmla="*/ 66 w 75"/>
                  <a:gd name="T29" fmla="*/ 28 h 55"/>
                  <a:gd name="T30" fmla="*/ 62 w 75"/>
                  <a:gd name="T31" fmla="*/ 51 h 55"/>
                  <a:gd name="T32" fmla="*/ 39 w 75"/>
                  <a:gd name="T33" fmla="*/ 51 h 55"/>
                  <a:gd name="T34" fmla="*/ 15 w 75"/>
                  <a:gd name="T35" fmla="*/ 50 h 55"/>
                  <a:gd name="T36" fmla="*/ 6 w 75"/>
                  <a:gd name="T37" fmla="*/ 23 h 55"/>
                  <a:gd name="T38" fmla="*/ 3 w 75"/>
                  <a:gd name="T39"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5">
                    <a:moveTo>
                      <a:pt x="3" y="23"/>
                    </a:moveTo>
                    <a:cubicBezTo>
                      <a:pt x="3" y="32"/>
                      <a:pt x="0" y="43"/>
                      <a:pt x="6" y="50"/>
                    </a:cubicBezTo>
                    <a:cubicBezTo>
                      <a:pt x="8" y="53"/>
                      <a:pt x="13" y="52"/>
                      <a:pt x="15" y="52"/>
                    </a:cubicBezTo>
                    <a:cubicBezTo>
                      <a:pt x="23" y="53"/>
                      <a:pt x="31" y="53"/>
                      <a:pt x="39" y="53"/>
                    </a:cubicBezTo>
                    <a:cubicBezTo>
                      <a:pt x="49" y="54"/>
                      <a:pt x="59" y="55"/>
                      <a:pt x="67" y="51"/>
                    </a:cubicBezTo>
                    <a:cubicBezTo>
                      <a:pt x="75" y="48"/>
                      <a:pt x="71" y="37"/>
                      <a:pt x="69" y="32"/>
                    </a:cubicBezTo>
                    <a:cubicBezTo>
                      <a:pt x="67" y="25"/>
                      <a:pt x="70" y="14"/>
                      <a:pt x="66" y="7"/>
                    </a:cubicBezTo>
                    <a:cubicBezTo>
                      <a:pt x="60" y="0"/>
                      <a:pt x="49" y="1"/>
                      <a:pt x="41" y="2"/>
                    </a:cubicBezTo>
                    <a:cubicBezTo>
                      <a:pt x="32" y="2"/>
                      <a:pt x="21" y="1"/>
                      <a:pt x="12" y="4"/>
                    </a:cubicBezTo>
                    <a:cubicBezTo>
                      <a:pt x="5" y="7"/>
                      <a:pt x="5" y="18"/>
                      <a:pt x="4" y="24"/>
                    </a:cubicBezTo>
                    <a:cubicBezTo>
                      <a:pt x="4" y="25"/>
                      <a:pt x="7" y="26"/>
                      <a:pt x="7" y="24"/>
                    </a:cubicBezTo>
                    <a:cubicBezTo>
                      <a:pt x="8" y="18"/>
                      <a:pt x="8" y="9"/>
                      <a:pt x="15" y="6"/>
                    </a:cubicBezTo>
                    <a:cubicBezTo>
                      <a:pt x="22" y="4"/>
                      <a:pt x="30" y="5"/>
                      <a:pt x="37" y="5"/>
                    </a:cubicBezTo>
                    <a:cubicBezTo>
                      <a:pt x="43" y="4"/>
                      <a:pt x="50" y="3"/>
                      <a:pt x="57" y="5"/>
                    </a:cubicBezTo>
                    <a:cubicBezTo>
                      <a:pt x="67" y="7"/>
                      <a:pt x="65" y="20"/>
                      <a:pt x="66" y="28"/>
                    </a:cubicBezTo>
                    <a:cubicBezTo>
                      <a:pt x="66" y="35"/>
                      <a:pt x="75" y="47"/>
                      <a:pt x="62" y="51"/>
                    </a:cubicBezTo>
                    <a:cubicBezTo>
                      <a:pt x="55" y="53"/>
                      <a:pt x="46" y="51"/>
                      <a:pt x="39" y="51"/>
                    </a:cubicBezTo>
                    <a:cubicBezTo>
                      <a:pt x="32" y="50"/>
                      <a:pt x="23" y="50"/>
                      <a:pt x="15" y="50"/>
                    </a:cubicBezTo>
                    <a:cubicBezTo>
                      <a:pt x="1" y="50"/>
                      <a:pt x="6" y="31"/>
                      <a:pt x="6" y="23"/>
                    </a:cubicBezTo>
                    <a:cubicBezTo>
                      <a:pt x="6" y="22"/>
                      <a:pt x="3" y="22"/>
                      <a:pt x="3" y="23"/>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grpSp>
        <p:sp>
          <p:nvSpPr>
            <p:cNvPr id="138" name="文本框 137">
              <a:extLst>
                <a:ext uri="{FF2B5EF4-FFF2-40B4-BE49-F238E27FC236}">
                  <a16:creationId xmlns:a16="http://schemas.microsoft.com/office/drawing/2014/main" id="{CEF8A0E3-843B-469C-A15C-4D00BB425C52}"/>
                </a:ext>
              </a:extLst>
            </p:cNvPr>
            <p:cNvSpPr txBox="1"/>
            <p:nvPr/>
          </p:nvSpPr>
          <p:spPr>
            <a:xfrm>
              <a:off x="3039578" y="3249404"/>
              <a:ext cx="960840" cy="315423"/>
            </a:xfrm>
            <a:prstGeom prst="rect">
              <a:avLst/>
            </a:prstGeom>
            <a:noFill/>
          </p:spPr>
          <p:txBody>
            <a:bodyPr wrap="none" rtlCol="0">
              <a:spAutoFit/>
            </a:bodyPr>
            <a:lstStyle/>
            <a:p>
              <a:r>
                <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rPr>
                <a:t>思维发散</a:t>
              </a:r>
            </a:p>
          </p:txBody>
        </p:sp>
        <p:sp>
          <p:nvSpPr>
            <p:cNvPr id="139" name="文本框 138">
              <a:extLst>
                <a:ext uri="{FF2B5EF4-FFF2-40B4-BE49-F238E27FC236}">
                  <a16:creationId xmlns:a16="http://schemas.microsoft.com/office/drawing/2014/main" id="{FE7A7902-3434-4FB7-8565-D5753C6FD869}"/>
                </a:ext>
              </a:extLst>
            </p:cNvPr>
            <p:cNvSpPr txBox="1"/>
            <p:nvPr/>
          </p:nvSpPr>
          <p:spPr>
            <a:xfrm>
              <a:off x="1924467" y="2428668"/>
              <a:ext cx="619400"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Teresa</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0" name="文本框 139">
              <a:extLst>
                <a:ext uri="{FF2B5EF4-FFF2-40B4-BE49-F238E27FC236}">
                  <a16:creationId xmlns:a16="http://schemas.microsoft.com/office/drawing/2014/main" id="{C65C7992-FB1B-4DF1-9A69-1758E4F20110}"/>
                </a:ext>
              </a:extLst>
            </p:cNvPr>
            <p:cNvSpPr txBox="1"/>
            <p:nvPr/>
          </p:nvSpPr>
          <p:spPr>
            <a:xfrm>
              <a:off x="4075204" y="4127217"/>
              <a:ext cx="472726"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Join</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1" name="文本框 140">
              <a:extLst>
                <a:ext uri="{FF2B5EF4-FFF2-40B4-BE49-F238E27FC236}">
                  <a16:creationId xmlns:a16="http://schemas.microsoft.com/office/drawing/2014/main" id="{C4D0A2F4-34E4-4777-B663-4B15CEAD82F3}"/>
                </a:ext>
              </a:extLst>
            </p:cNvPr>
            <p:cNvSpPr txBox="1"/>
            <p:nvPr/>
          </p:nvSpPr>
          <p:spPr>
            <a:xfrm>
              <a:off x="4066514" y="2328261"/>
              <a:ext cx="625412"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Janice</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2" name="文本框 141">
              <a:extLst>
                <a:ext uri="{FF2B5EF4-FFF2-40B4-BE49-F238E27FC236}">
                  <a16:creationId xmlns:a16="http://schemas.microsoft.com/office/drawing/2014/main" id="{2C8F0076-4520-417A-9D70-9BF5D4541A44}"/>
                </a:ext>
              </a:extLst>
            </p:cNvPr>
            <p:cNvSpPr txBox="1"/>
            <p:nvPr/>
          </p:nvSpPr>
          <p:spPr>
            <a:xfrm>
              <a:off x="4695443" y="3161796"/>
              <a:ext cx="467917" cy="315423"/>
            </a:xfrm>
            <a:prstGeom prst="rect">
              <a:avLst/>
            </a:prstGeom>
            <a:noFill/>
          </p:spPr>
          <p:txBody>
            <a:bodyPr wrap="none" rtlCol="0">
              <a:spAutoFit/>
            </a:bodyPr>
            <a:lstStyle/>
            <a:p>
              <a:r>
                <a:rPr lang="en-US" altLang="zh-CN" sz="2133" dirty="0" err="1">
                  <a:solidFill>
                    <a:schemeClr val="tx1">
                      <a:lumMod val="75000"/>
                      <a:lumOff val="25000"/>
                    </a:schemeClr>
                  </a:solidFill>
                  <a:latin typeface="方正喵呜体" panose="02010600010101010101" pitchFamily="2" charset="-122"/>
                  <a:ea typeface="方正喵呜体" panose="02010600010101010101" pitchFamily="2" charset="-122"/>
                </a:rPr>
                <a:t>Lida</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3" name="文本框 142">
              <a:extLst>
                <a:ext uri="{FF2B5EF4-FFF2-40B4-BE49-F238E27FC236}">
                  <a16:creationId xmlns:a16="http://schemas.microsoft.com/office/drawing/2014/main" id="{D45F5DF1-84A3-4954-856F-87FEE1D26A73}"/>
                </a:ext>
              </a:extLst>
            </p:cNvPr>
            <p:cNvSpPr txBox="1"/>
            <p:nvPr/>
          </p:nvSpPr>
          <p:spPr>
            <a:xfrm>
              <a:off x="5750026" y="3137483"/>
              <a:ext cx="496771"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Mary</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4" name="文本框 143">
              <a:extLst>
                <a:ext uri="{FF2B5EF4-FFF2-40B4-BE49-F238E27FC236}">
                  <a16:creationId xmlns:a16="http://schemas.microsoft.com/office/drawing/2014/main" id="{A4FFC0B7-3F88-42F0-AA29-3F05B7602779}"/>
                </a:ext>
              </a:extLst>
            </p:cNvPr>
            <p:cNvSpPr txBox="1"/>
            <p:nvPr/>
          </p:nvSpPr>
          <p:spPr>
            <a:xfrm>
              <a:off x="5229446" y="4271531"/>
              <a:ext cx="512400"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April</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5" name="文本框 144">
              <a:extLst>
                <a:ext uri="{FF2B5EF4-FFF2-40B4-BE49-F238E27FC236}">
                  <a16:creationId xmlns:a16="http://schemas.microsoft.com/office/drawing/2014/main" id="{68CEC56C-1823-4C8E-B4FC-F363FC25FD8E}"/>
                </a:ext>
              </a:extLst>
            </p:cNvPr>
            <p:cNvSpPr txBox="1"/>
            <p:nvPr/>
          </p:nvSpPr>
          <p:spPr>
            <a:xfrm>
              <a:off x="2213311" y="3879688"/>
              <a:ext cx="566501"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David</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6" name="文本框 145">
              <a:extLst>
                <a:ext uri="{FF2B5EF4-FFF2-40B4-BE49-F238E27FC236}">
                  <a16:creationId xmlns:a16="http://schemas.microsoft.com/office/drawing/2014/main" id="{30FD67D2-F606-4009-9F46-BAD28CB192E5}"/>
                </a:ext>
              </a:extLst>
            </p:cNvPr>
            <p:cNvSpPr txBox="1"/>
            <p:nvPr/>
          </p:nvSpPr>
          <p:spPr>
            <a:xfrm>
              <a:off x="1851508" y="3129732"/>
              <a:ext cx="412613"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Bob</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sp>
          <p:nvSpPr>
            <p:cNvPr id="147" name="文本框 146">
              <a:extLst>
                <a:ext uri="{FF2B5EF4-FFF2-40B4-BE49-F238E27FC236}">
                  <a16:creationId xmlns:a16="http://schemas.microsoft.com/office/drawing/2014/main" id="{330DCEA9-BCC2-404A-9705-1739E82B2ECC}"/>
                </a:ext>
              </a:extLst>
            </p:cNvPr>
            <p:cNvSpPr txBox="1"/>
            <p:nvPr/>
          </p:nvSpPr>
          <p:spPr>
            <a:xfrm>
              <a:off x="3021404" y="1968069"/>
              <a:ext cx="469119" cy="315423"/>
            </a:xfrm>
            <a:prstGeom prst="rect">
              <a:avLst/>
            </a:prstGeom>
            <a:noFill/>
          </p:spPr>
          <p:txBody>
            <a:bodyPr wrap="none" rtlCol="0">
              <a:spAutoFit/>
            </a:bodyPr>
            <a:lstStyle/>
            <a:p>
              <a:r>
                <a:rPr lang="en-US" altLang="zh-CN" sz="2133" dirty="0">
                  <a:solidFill>
                    <a:schemeClr val="tx1">
                      <a:lumMod val="75000"/>
                      <a:lumOff val="25000"/>
                    </a:schemeClr>
                  </a:solidFill>
                  <a:latin typeface="方正喵呜体" panose="02010600010101010101" pitchFamily="2" charset="-122"/>
                  <a:ea typeface="方正喵呜体" panose="02010600010101010101" pitchFamily="2" charset="-122"/>
                </a:rPr>
                <a:t>John</a:t>
              </a:r>
              <a:endParaRPr lang="zh-CN" altLang="en-US" sz="2133" dirty="0">
                <a:solidFill>
                  <a:schemeClr val="tx1">
                    <a:lumMod val="75000"/>
                    <a:lumOff val="25000"/>
                  </a:schemeClr>
                </a:solidFill>
                <a:latin typeface="方正喵呜体" panose="02010600010101010101" pitchFamily="2" charset="-122"/>
                <a:ea typeface="方正喵呜体" panose="02010600010101010101" pitchFamily="2" charset="-122"/>
              </a:endParaRPr>
            </a:p>
          </p:txBody>
        </p:sp>
      </p:grpSp>
      <p:grpSp>
        <p:nvGrpSpPr>
          <p:cNvPr id="236" name="Group 191">
            <a:extLst>
              <a:ext uri="{FF2B5EF4-FFF2-40B4-BE49-F238E27FC236}">
                <a16:creationId xmlns:a16="http://schemas.microsoft.com/office/drawing/2014/main" id="{49CE684F-6515-4037-98D1-C04A2711C400}"/>
              </a:ext>
            </a:extLst>
          </p:cNvPr>
          <p:cNvGrpSpPr/>
          <p:nvPr/>
        </p:nvGrpSpPr>
        <p:grpSpPr>
          <a:xfrm>
            <a:off x="7115364" y="1810627"/>
            <a:ext cx="592126" cy="452552"/>
            <a:chOff x="0" y="0"/>
            <a:chExt cx="1530214" cy="1169156"/>
          </a:xfrm>
        </p:grpSpPr>
        <p:sp>
          <p:nvSpPr>
            <p:cNvPr id="237" name="chenying0907 180">
              <a:extLst>
                <a:ext uri="{FF2B5EF4-FFF2-40B4-BE49-F238E27FC236}">
                  <a16:creationId xmlns:a16="http://schemas.microsoft.com/office/drawing/2014/main" id="{2436D27D-7AFF-496D-A42D-9F650DB57D4E}"/>
                </a:ext>
              </a:extLst>
            </p:cNvPr>
            <p:cNvSpPr/>
            <p:nvPr/>
          </p:nvSpPr>
          <p:spPr>
            <a:xfrm>
              <a:off x="0" y="203199"/>
              <a:ext cx="1087141" cy="550834"/>
            </a:xfrm>
            <a:custGeom>
              <a:avLst/>
              <a:gdLst/>
              <a:ahLst/>
              <a:cxnLst>
                <a:cxn ang="0">
                  <a:pos x="wd2" y="hd2"/>
                </a:cxn>
                <a:cxn ang="5400000">
                  <a:pos x="wd2" y="hd2"/>
                </a:cxn>
                <a:cxn ang="10800000">
                  <a:pos x="wd2" y="hd2"/>
                </a:cxn>
                <a:cxn ang="16200000">
                  <a:pos x="wd2" y="hd2"/>
                </a:cxn>
              </a:cxnLst>
              <a:rect l="0" t="0" r="r" b="b"/>
              <a:pathLst>
                <a:path w="21600" h="21331" extrusionOk="0">
                  <a:moveTo>
                    <a:pt x="21600" y="0"/>
                  </a:moveTo>
                  <a:cubicBezTo>
                    <a:pt x="19532" y="418"/>
                    <a:pt x="1689" y="152"/>
                    <a:pt x="0" y="122"/>
                  </a:cubicBezTo>
                  <a:cubicBezTo>
                    <a:pt x="688" y="2807"/>
                    <a:pt x="3880" y="19337"/>
                    <a:pt x="4116" y="21259"/>
                  </a:cubicBezTo>
                  <a:cubicBezTo>
                    <a:pt x="9519" y="21600"/>
                    <a:pt x="13773" y="20605"/>
                    <a:pt x="18890" y="20744"/>
                  </a:cubicBezTo>
                  <a:cubicBezTo>
                    <a:pt x="18812" y="15990"/>
                    <a:pt x="21237" y="2883"/>
                    <a:pt x="21600" y="0"/>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38" name="chenying0907 181">
              <a:extLst>
                <a:ext uri="{FF2B5EF4-FFF2-40B4-BE49-F238E27FC236}">
                  <a16:creationId xmlns:a16="http://schemas.microsoft.com/office/drawing/2014/main" id="{0D06646C-BE19-4064-91F9-E641DF4D7E9C}"/>
                </a:ext>
              </a:extLst>
            </p:cNvPr>
            <p:cNvSpPr/>
            <p:nvPr/>
          </p:nvSpPr>
          <p:spPr>
            <a:xfrm>
              <a:off x="241300" y="723900"/>
              <a:ext cx="711891" cy="242535"/>
            </a:xfrm>
            <a:custGeom>
              <a:avLst/>
              <a:gdLst/>
              <a:ahLst/>
              <a:cxnLst>
                <a:cxn ang="0">
                  <a:pos x="wd2" y="hd2"/>
                </a:cxn>
                <a:cxn ang="5400000">
                  <a:pos x="wd2" y="hd2"/>
                </a:cxn>
                <a:cxn ang="10800000">
                  <a:pos x="wd2" y="hd2"/>
                </a:cxn>
                <a:cxn ang="16200000">
                  <a:pos x="wd2" y="hd2"/>
                </a:cxn>
              </a:cxnLst>
              <a:rect l="0" t="0" r="r" b="b"/>
              <a:pathLst>
                <a:path w="21557" h="21600" extrusionOk="0">
                  <a:moveTo>
                    <a:pt x="21536" y="0"/>
                  </a:moveTo>
                  <a:cubicBezTo>
                    <a:pt x="21537" y="5316"/>
                    <a:pt x="21600" y="14865"/>
                    <a:pt x="21503" y="21600"/>
                  </a:cubicBezTo>
                  <a:cubicBezTo>
                    <a:pt x="15917" y="19594"/>
                    <a:pt x="5170" y="20360"/>
                    <a:pt x="0" y="20359"/>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39" name="chenying0907 182">
              <a:extLst>
                <a:ext uri="{FF2B5EF4-FFF2-40B4-BE49-F238E27FC236}">
                  <a16:creationId xmlns:a16="http://schemas.microsoft.com/office/drawing/2014/main" id="{811FF473-CB5F-42BD-AF58-CE79AC5304C0}"/>
                </a:ext>
              </a:extLst>
            </p:cNvPr>
            <p:cNvSpPr/>
            <p:nvPr/>
          </p:nvSpPr>
          <p:spPr>
            <a:xfrm>
              <a:off x="292099" y="1015999"/>
              <a:ext cx="184237" cy="153158"/>
            </a:xfrm>
            <a:custGeom>
              <a:avLst/>
              <a:gdLst/>
              <a:ahLst/>
              <a:cxnLst>
                <a:cxn ang="0">
                  <a:pos x="wd2" y="hd2"/>
                </a:cxn>
                <a:cxn ang="5400000">
                  <a:pos x="wd2" y="hd2"/>
                </a:cxn>
                <a:cxn ang="10800000">
                  <a:pos x="wd2" y="hd2"/>
                </a:cxn>
                <a:cxn ang="16200000">
                  <a:pos x="wd2" y="hd2"/>
                </a:cxn>
              </a:cxnLst>
              <a:rect l="0" t="0" r="r" b="b"/>
              <a:pathLst>
                <a:path w="17791" h="16651" extrusionOk="0">
                  <a:moveTo>
                    <a:pt x="14823" y="2071"/>
                  </a:moveTo>
                  <a:cubicBezTo>
                    <a:pt x="9171" y="-2796"/>
                    <a:pt x="-2707" y="1299"/>
                    <a:pt x="559" y="10329"/>
                  </a:cubicBezTo>
                  <a:cubicBezTo>
                    <a:pt x="2791" y="16498"/>
                    <a:pt x="11156" y="18804"/>
                    <a:pt x="15530" y="14288"/>
                  </a:cubicBezTo>
                  <a:cubicBezTo>
                    <a:pt x="18893" y="10815"/>
                    <a:pt x="18380" y="5137"/>
                    <a:pt x="14823" y="2071"/>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0" name="chenying0907 183">
              <a:extLst>
                <a:ext uri="{FF2B5EF4-FFF2-40B4-BE49-F238E27FC236}">
                  <a16:creationId xmlns:a16="http://schemas.microsoft.com/office/drawing/2014/main" id="{1D5B2E45-B58C-43F4-8EF4-7FF5035C289F}"/>
                </a:ext>
              </a:extLst>
            </p:cNvPr>
            <p:cNvSpPr/>
            <p:nvPr/>
          </p:nvSpPr>
          <p:spPr>
            <a:xfrm>
              <a:off x="787400" y="1015999"/>
              <a:ext cx="190246" cy="149331"/>
            </a:xfrm>
            <a:custGeom>
              <a:avLst/>
              <a:gdLst/>
              <a:ahLst/>
              <a:cxnLst>
                <a:cxn ang="0">
                  <a:pos x="wd2" y="hd2"/>
                </a:cxn>
                <a:cxn ang="5400000">
                  <a:pos x="wd2" y="hd2"/>
                </a:cxn>
                <a:cxn ang="10800000">
                  <a:pos x="wd2" y="hd2"/>
                </a:cxn>
                <a:cxn ang="16200000">
                  <a:pos x="wd2" y="hd2"/>
                </a:cxn>
              </a:cxnLst>
              <a:rect l="0" t="0" r="r" b="b"/>
              <a:pathLst>
                <a:path w="16541" h="13729" extrusionOk="0">
                  <a:moveTo>
                    <a:pt x="16530" y="5625"/>
                  </a:moveTo>
                  <a:cubicBezTo>
                    <a:pt x="16984" y="-3408"/>
                    <a:pt x="3664" y="46"/>
                    <a:pt x="961" y="4842"/>
                  </a:cubicBezTo>
                  <a:cubicBezTo>
                    <a:pt x="-4616" y="14734"/>
                    <a:pt x="15889" y="18192"/>
                    <a:pt x="16530" y="5625"/>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1" name="chenying0907 184">
              <a:extLst>
                <a:ext uri="{FF2B5EF4-FFF2-40B4-BE49-F238E27FC236}">
                  <a16:creationId xmlns:a16="http://schemas.microsoft.com/office/drawing/2014/main" id="{26E255A9-DDEC-4CEB-8584-1C7E72FE4D5B}"/>
                </a:ext>
              </a:extLst>
            </p:cNvPr>
            <p:cNvSpPr/>
            <p:nvPr/>
          </p:nvSpPr>
          <p:spPr>
            <a:xfrm>
              <a:off x="1092200" y="38100"/>
              <a:ext cx="279400" cy="157312"/>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1227" y="10566"/>
                    <a:pt x="4418" y="0"/>
                    <a:pt x="4418" y="0"/>
                  </a:cubicBezTo>
                  <a:cubicBezTo>
                    <a:pt x="4418" y="0"/>
                    <a:pt x="17320" y="-11"/>
                    <a:pt x="21600" y="1452"/>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2" name="chenying0907 185">
              <a:extLst>
                <a:ext uri="{FF2B5EF4-FFF2-40B4-BE49-F238E27FC236}">
                  <a16:creationId xmlns:a16="http://schemas.microsoft.com/office/drawing/2014/main" id="{7C41F0AA-DF74-46C3-BD35-47B3E67ED256}"/>
                </a:ext>
              </a:extLst>
            </p:cNvPr>
            <p:cNvSpPr/>
            <p:nvPr/>
          </p:nvSpPr>
          <p:spPr>
            <a:xfrm>
              <a:off x="1371600" y="-1"/>
              <a:ext cx="158615" cy="153487"/>
            </a:xfrm>
            <a:custGeom>
              <a:avLst/>
              <a:gdLst/>
              <a:ahLst/>
              <a:cxnLst>
                <a:cxn ang="0">
                  <a:pos x="wd2" y="hd2"/>
                </a:cxn>
                <a:cxn ang="5400000">
                  <a:pos x="wd2" y="hd2"/>
                </a:cxn>
                <a:cxn ang="10800000">
                  <a:pos x="wd2" y="hd2"/>
                </a:cxn>
                <a:cxn ang="16200000">
                  <a:pos x="wd2" y="hd2"/>
                </a:cxn>
              </a:cxnLst>
              <a:rect l="0" t="0" r="r" b="b"/>
              <a:pathLst>
                <a:path w="13267" h="16604" extrusionOk="0">
                  <a:moveTo>
                    <a:pt x="8629" y="257"/>
                  </a:moveTo>
                  <a:cubicBezTo>
                    <a:pt x="1044" y="-2131"/>
                    <a:pt x="-3928" y="12825"/>
                    <a:pt x="4102" y="16166"/>
                  </a:cubicBezTo>
                  <a:cubicBezTo>
                    <a:pt x="12041" y="19469"/>
                    <a:pt x="17672" y="3103"/>
                    <a:pt x="8629" y="257"/>
                  </a:cubicBezTo>
                  <a:close/>
                </a:path>
              </a:pathLst>
            </a:custGeom>
            <a:solidFill>
              <a:srgbClr val="FDD67A"/>
            </a:solid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3" name="chenying0907 186">
              <a:extLst>
                <a:ext uri="{FF2B5EF4-FFF2-40B4-BE49-F238E27FC236}">
                  <a16:creationId xmlns:a16="http://schemas.microsoft.com/office/drawing/2014/main" id="{BF1A050D-1FFB-4A75-9334-AD647A808EA0}"/>
                </a:ext>
              </a:extLst>
            </p:cNvPr>
            <p:cNvSpPr/>
            <p:nvPr/>
          </p:nvSpPr>
          <p:spPr>
            <a:xfrm>
              <a:off x="114300" y="457199"/>
              <a:ext cx="855130" cy="25397"/>
            </a:xfrm>
            <a:custGeom>
              <a:avLst/>
              <a:gdLst/>
              <a:ahLst/>
              <a:cxnLst>
                <a:cxn ang="0">
                  <a:pos x="wd2" y="hd2"/>
                </a:cxn>
                <a:cxn ang="5400000">
                  <a:pos x="wd2" y="hd2"/>
                </a:cxn>
                <a:cxn ang="10800000">
                  <a:pos x="wd2" y="hd2"/>
                </a:cxn>
                <a:cxn ang="16200000">
                  <a:pos x="wd2" y="hd2"/>
                </a:cxn>
              </a:cxnLst>
              <a:rect l="0" t="0" r="r" b="b"/>
              <a:pathLst>
                <a:path w="21600" h="10718" extrusionOk="0">
                  <a:moveTo>
                    <a:pt x="0" y="10718"/>
                  </a:moveTo>
                  <a:cubicBezTo>
                    <a:pt x="6815" y="-10882"/>
                    <a:pt x="14605" y="6784"/>
                    <a:pt x="21600" y="7145"/>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4" name="chenying0907 187">
              <a:extLst>
                <a:ext uri="{FF2B5EF4-FFF2-40B4-BE49-F238E27FC236}">
                  <a16:creationId xmlns:a16="http://schemas.microsoft.com/office/drawing/2014/main" id="{92432FFC-4EDE-4B7C-9952-F7578FC100A2}"/>
                </a:ext>
              </a:extLst>
            </p:cNvPr>
            <p:cNvSpPr/>
            <p:nvPr/>
          </p:nvSpPr>
          <p:spPr>
            <a:xfrm>
              <a:off x="139700" y="215900"/>
              <a:ext cx="135471" cy="2455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64" y="7348"/>
                    <a:pt x="6577" y="14250"/>
                    <a:pt x="0" y="2160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5" name="chenying0907 188">
              <a:extLst>
                <a:ext uri="{FF2B5EF4-FFF2-40B4-BE49-F238E27FC236}">
                  <a16:creationId xmlns:a16="http://schemas.microsoft.com/office/drawing/2014/main" id="{DBEBC9BE-EC68-44FA-8E23-74CB6811B461}"/>
                </a:ext>
              </a:extLst>
            </p:cNvPr>
            <p:cNvSpPr/>
            <p:nvPr/>
          </p:nvSpPr>
          <p:spPr>
            <a:xfrm>
              <a:off x="215900" y="215900"/>
              <a:ext cx="330200" cy="5164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54" y="20063"/>
                    <a:pt x="5471" y="16499"/>
                    <a:pt x="7529" y="14064"/>
                  </a:cubicBezTo>
                  <a:cubicBezTo>
                    <a:pt x="10391" y="10676"/>
                    <a:pt x="13587" y="7565"/>
                    <a:pt x="16922" y="4371"/>
                  </a:cubicBezTo>
                  <a:cubicBezTo>
                    <a:pt x="18466" y="2892"/>
                    <a:pt x="19836" y="1336"/>
                    <a:pt x="21600"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6" name="chenying0907 189">
              <a:extLst>
                <a:ext uri="{FF2B5EF4-FFF2-40B4-BE49-F238E27FC236}">
                  <a16:creationId xmlns:a16="http://schemas.microsoft.com/office/drawing/2014/main" id="{A3D7FDC8-19C4-4B10-B65F-A2A222375C45}"/>
                </a:ext>
              </a:extLst>
            </p:cNvPr>
            <p:cNvSpPr/>
            <p:nvPr/>
          </p:nvSpPr>
          <p:spPr>
            <a:xfrm>
              <a:off x="520700" y="228600"/>
              <a:ext cx="330200" cy="5164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16200"/>
                    <a:pt x="11372" y="10845"/>
                    <a:pt x="16190" y="5663"/>
                  </a:cubicBezTo>
                  <a:cubicBezTo>
                    <a:pt x="17799" y="3933"/>
                    <a:pt x="20928" y="1483"/>
                    <a:pt x="21600"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47" name="chenying0907 190">
              <a:extLst>
                <a:ext uri="{FF2B5EF4-FFF2-40B4-BE49-F238E27FC236}">
                  <a16:creationId xmlns:a16="http://schemas.microsoft.com/office/drawing/2014/main" id="{FCDFA80C-B62C-4DCC-8C9C-AC35C49CAD2A}"/>
                </a:ext>
              </a:extLst>
            </p:cNvPr>
            <p:cNvSpPr/>
            <p:nvPr/>
          </p:nvSpPr>
          <p:spPr>
            <a:xfrm>
              <a:off x="774700" y="406400"/>
              <a:ext cx="247650" cy="3256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08" y="14861"/>
                    <a:pt x="14584" y="7020"/>
                    <a:pt x="21600"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grpSp>
        <p:nvGrpSpPr>
          <p:cNvPr id="248" name="Group 31">
            <a:extLst>
              <a:ext uri="{FF2B5EF4-FFF2-40B4-BE49-F238E27FC236}">
                <a16:creationId xmlns:a16="http://schemas.microsoft.com/office/drawing/2014/main" id="{59B1B390-CC37-481E-800B-283CFFD7C1F8}"/>
              </a:ext>
            </a:extLst>
          </p:cNvPr>
          <p:cNvGrpSpPr/>
          <p:nvPr/>
        </p:nvGrpSpPr>
        <p:grpSpPr>
          <a:xfrm>
            <a:off x="7193647" y="5221300"/>
            <a:ext cx="435560" cy="576304"/>
            <a:chOff x="0" y="0"/>
            <a:chExt cx="1125603" cy="1488866"/>
          </a:xfrm>
        </p:grpSpPr>
        <p:sp>
          <p:nvSpPr>
            <p:cNvPr id="249" name="chenying0907 24">
              <a:extLst>
                <a:ext uri="{FF2B5EF4-FFF2-40B4-BE49-F238E27FC236}">
                  <a16:creationId xmlns:a16="http://schemas.microsoft.com/office/drawing/2014/main" id="{F1D86FCC-06ED-43B6-84B6-8D7D378021C3}"/>
                </a:ext>
              </a:extLst>
            </p:cNvPr>
            <p:cNvSpPr/>
            <p:nvPr/>
          </p:nvSpPr>
          <p:spPr>
            <a:xfrm>
              <a:off x="380999" y="0"/>
              <a:ext cx="226807" cy="761964"/>
            </a:xfrm>
            <a:custGeom>
              <a:avLst/>
              <a:gdLst/>
              <a:ahLst/>
              <a:cxnLst>
                <a:cxn ang="0">
                  <a:pos x="wd2" y="hd2"/>
                </a:cxn>
                <a:cxn ang="5400000">
                  <a:pos x="wd2" y="hd2"/>
                </a:cxn>
                <a:cxn ang="10800000">
                  <a:pos x="wd2" y="hd2"/>
                </a:cxn>
                <a:cxn ang="16200000">
                  <a:pos x="wd2" y="hd2"/>
                </a:cxn>
              </a:cxnLst>
              <a:rect l="0" t="0" r="r" b="b"/>
              <a:pathLst>
                <a:path w="10841" h="21600" extrusionOk="0">
                  <a:moveTo>
                    <a:pt x="4677" y="0"/>
                  </a:moveTo>
                  <a:cubicBezTo>
                    <a:pt x="2118" y="4759"/>
                    <a:pt x="-2719" y="5881"/>
                    <a:pt x="1960" y="10293"/>
                  </a:cubicBezTo>
                  <a:cubicBezTo>
                    <a:pt x="6607" y="14674"/>
                    <a:pt x="18881" y="17537"/>
                    <a:pt x="2856" y="2160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0" name="chenying0907 25">
              <a:extLst>
                <a:ext uri="{FF2B5EF4-FFF2-40B4-BE49-F238E27FC236}">
                  <a16:creationId xmlns:a16="http://schemas.microsoft.com/office/drawing/2014/main" id="{1B9E17B9-4545-4B37-BC11-A3620BE2A9C1}"/>
                </a:ext>
              </a:extLst>
            </p:cNvPr>
            <p:cNvSpPr/>
            <p:nvPr/>
          </p:nvSpPr>
          <p:spPr>
            <a:xfrm>
              <a:off x="508000" y="304800"/>
              <a:ext cx="364439" cy="457181"/>
            </a:xfrm>
            <a:custGeom>
              <a:avLst/>
              <a:gdLst/>
              <a:ahLst/>
              <a:cxnLst>
                <a:cxn ang="0">
                  <a:pos x="wd2" y="hd2"/>
                </a:cxn>
                <a:cxn ang="5400000">
                  <a:pos x="wd2" y="hd2"/>
                </a:cxn>
                <a:cxn ang="10800000">
                  <a:pos x="wd2" y="hd2"/>
                </a:cxn>
                <a:cxn ang="16200000">
                  <a:pos x="wd2" y="hd2"/>
                </a:cxn>
              </a:cxnLst>
              <a:rect l="0" t="0" r="r" b="b"/>
              <a:pathLst>
                <a:path w="13165" h="21600" extrusionOk="0">
                  <a:moveTo>
                    <a:pt x="9200" y="21600"/>
                  </a:moveTo>
                  <a:cubicBezTo>
                    <a:pt x="21600" y="15776"/>
                    <a:pt x="1051" y="6083"/>
                    <a:pt x="0"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1" name="chenying0907 26">
              <a:extLst>
                <a:ext uri="{FF2B5EF4-FFF2-40B4-BE49-F238E27FC236}">
                  <a16:creationId xmlns:a16="http://schemas.microsoft.com/office/drawing/2014/main" id="{671C58A3-7D1F-4098-97B2-C0FF08B8BA43}"/>
                </a:ext>
              </a:extLst>
            </p:cNvPr>
            <p:cNvSpPr/>
            <p:nvPr/>
          </p:nvSpPr>
          <p:spPr>
            <a:xfrm>
              <a:off x="101599" y="825500"/>
              <a:ext cx="896996" cy="185462"/>
            </a:xfrm>
            <a:custGeom>
              <a:avLst/>
              <a:gdLst/>
              <a:ahLst/>
              <a:cxnLst>
                <a:cxn ang="0">
                  <a:pos x="wd2" y="hd2"/>
                </a:cxn>
                <a:cxn ang="5400000">
                  <a:pos x="wd2" y="hd2"/>
                </a:cxn>
                <a:cxn ang="10800000">
                  <a:pos x="wd2" y="hd2"/>
                </a:cxn>
                <a:cxn ang="16200000">
                  <a:pos x="wd2" y="hd2"/>
                </a:cxn>
              </a:cxnLst>
              <a:rect l="0" t="0" r="r" b="b"/>
              <a:pathLst>
                <a:path w="20671" h="20309" extrusionOk="0">
                  <a:moveTo>
                    <a:pt x="19855" y="13107"/>
                  </a:moveTo>
                  <a:cubicBezTo>
                    <a:pt x="20187" y="12071"/>
                    <a:pt x="20465" y="10866"/>
                    <a:pt x="20671" y="9462"/>
                  </a:cubicBezTo>
                  <a:cubicBezTo>
                    <a:pt x="18437" y="-1026"/>
                    <a:pt x="14577" y="-41"/>
                    <a:pt x="11431" y="75"/>
                  </a:cubicBezTo>
                  <a:cubicBezTo>
                    <a:pt x="9715" y="139"/>
                    <a:pt x="7348" y="702"/>
                    <a:pt x="4860" y="2689"/>
                  </a:cubicBezTo>
                  <a:cubicBezTo>
                    <a:pt x="3720" y="3598"/>
                    <a:pt x="676" y="5547"/>
                    <a:pt x="58" y="11102"/>
                  </a:cubicBezTo>
                  <a:cubicBezTo>
                    <a:pt x="-929" y="19995"/>
                    <a:pt x="10843" y="20574"/>
                    <a:pt x="11702" y="20241"/>
                  </a:cubicBezTo>
                  <a:cubicBezTo>
                    <a:pt x="13617" y="19497"/>
                    <a:pt x="17786" y="19574"/>
                    <a:pt x="19855" y="13107"/>
                  </a:cubicBezTo>
                  <a:close/>
                </a:path>
              </a:pathLst>
            </a:custGeom>
            <a:solidFill>
              <a:srgbClr val="E7E4EA"/>
            </a:solid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2" name="chenying0907 27">
              <a:extLst>
                <a:ext uri="{FF2B5EF4-FFF2-40B4-BE49-F238E27FC236}">
                  <a16:creationId xmlns:a16="http://schemas.microsoft.com/office/drawing/2014/main" id="{7EA73C46-F0EC-4641-8C03-1BDDAD9585E8}"/>
                </a:ext>
              </a:extLst>
            </p:cNvPr>
            <p:cNvSpPr/>
            <p:nvPr/>
          </p:nvSpPr>
          <p:spPr>
            <a:xfrm>
              <a:off x="101600" y="927100"/>
              <a:ext cx="900857" cy="391738"/>
            </a:xfrm>
            <a:custGeom>
              <a:avLst/>
              <a:gdLst/>
              <a:ahLst/>
              <a:cxnLst>
                <a:cxn ang="0">
                  <a:pos x="wd2" y="hd2"/>
                </a:cxn>
                <a:cxn ang="5400000">
                  <a:pos x="wd2" y="hd2"/>
                </a:cxn>
                <a:cxn ang="10800000">
                  <a:pos x="wd2" y="hd2"/>
                </a:cxn>
                <a:cxn ang="16200000">
                  <a:pos x="wd2" y="hd2"/>
                </a:cxn>
              </a:cxnLst>
              <a:rect l="0" t="0" r="r" b="b"/>
              <a:pathLst>
                <a:path w="21600" h="20779" extrusionOk="0">
                  <a:moveTo>
                    <a:pt x="0" y="1011"/>
                  </a:moveTo>
                  <a:cubicBezTo>
                    <a:pt x="1020" y="10161"/>
                    <a:pt x="4609" y="21600"/>
                    <a:pt x="10434" y="20732"/>
                  </a:cubicBezTo>
                  <a:cubicBezTo>
                    <a:pt x="16012" y="19902"/>
                    <a:pt x="19225" y="10030"/>
                    <a:pt x="21600"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3" name="chenying0907 28">
              <a:extLst>
                <a:ext uri="{FF2B5EF4-FFF2-40B4-BE49-F238E27FC236}">
                  <a16:creationId xmlns:a16="http://schemas.microsoft.com/office/drawing/2014/main" id="{0A804DEF-FD1A-4FBE-8999-E6D3ABDEF787}"/>
                </a:ext>
              </a:extLst>
            </p:cNvPr>
            <p:cNvSpPr/>
            <p:nvPr/>
          </p:nvSpPr>
          <p:spPr>
            <a:xfrm>
              <a:off x="762000" y="977899"/>
              <a:ext cx="363604" cy="254525"/>
            </a:xfrm>
            <a:custGeom>
              <a:avLst/>
              <a:gdLst/>
              <a:ahLst/>
              <a:cxnLst>
                <a:cxn ang="0">
                  <a:pos x="wd2" y="hd2"/>
                </a:cxn>
                <a:cxn ang="5400000">
                  <a:pos x="wd2" y="hd2"/>
                </a:cxn>
                <a:cxn ang="10800000">
                  <a:pos x="wd2" y="hd2"/>
                </a:cxn>
                <a:cxn ang="16200000">
                  <a:pos x="wd2" y="hd2"/>
                </a:cxn>
              </a:cxnLst>
              <a:rect l="0" t="0" r="r" b="b"/>
              <a:pathLst>
                <a:path w="19393" h="19452" extrusionOk="0">
                  <a:moveTo>
                    <a:pt x="9504" y="4082"/>
                  </a:moveTo>
                  <a:cubicBezTo>
                    <a:pt x="10956" y="2606"/>
                    <a:pt x="17556" y="-2148"/>
                    <a:pt x="19170" y="1128"/>
                  </a:cubicBezTo>
                  <a:cubicBezTo>
                    <a:pt x="21600" y="6062"/>
                    <a:pt x="3448" y="17994"/>
                    <a:pt x="0" y="19452"/>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4" name="chenying0907 29">
              <a:extLst>
                <a:ext uri="{FF2B5EF4-FFF2-40B4-BE49-F238E27FC236}">
                  <a16:creationId xmlns:a16="http://schemas.microsoft.com/office/drawing/2014/main" id="{C1CFA740-5075-42C8-B926-10BAA125A98E}"/>
                </a:ext>
              </a:extLst>
            </p:cNvPr>
            <p:cNvSpPr/>
            <p:nvPr/>
          </p:nvSpPr>
          <p:spPr>
            <a:xfrm>
              <a:off x="-1" y="1219200"/>
              <a:ext cx="1086587" cy="269667"/>
            </a:xfrm>
            <a:custGeom>
              <a:avLst/>
              <a:gdLst/>
              <a:ahLst/>
              <a:cxnLst>
                <a:cxn ang="0">
                  <a:pos x="wd2" y="hd2"/>
                </a:cxn>
                <a:cxn ang="5400000">
                  <a:pos x="wd2" y="hd2"/>
                </a:cxn>
                <a:cxn ang="10800000">
                  <a:pos x="wd2" y="hd2"/>
                </a:cxn>
                <a:cxn ang="16200000">
                  <a:pos x="wd2" y="hd2"/>
                </a:cxn>
              </a:cxnLst>
              <a:rect l="0" t="0" r="r" b="b"/>
              <a:pathLst>
                <a:path w="20729" h="20016" extrusionOk="0">
                  <a:moveTo>
                    <a:pt x="5008" y="210"/>
                  </a:moveTo>
                  <a:cubicBezTo>
                    <a:pt x="3795" y="1406"/>
                    <a:pt x="604" y="1401"/>
                    <a:pt x="82" y="7068"/>
                  </a:cubicBezTo>
                  <a:cubicBezTo>
                    <a:pt x="-484" y="13210"/>
                    <a:pt x="2029" y="15022"/>
                    <a:pt x="3033" y="16100"/>
                  </a:cubicBezTo>
                  <a:cubicBezTo>
                    <a:pt x="7369" y="20760"/>
                    <a:pt x="12891" y="21600"/>
                    <a:pt x="17228" y="16770"/>
                  </a:cubicBezTo>
                  <a:cubicBezTo>
                    <a:pt x="18224" y="15661"/>
                    <a:pt x="20447" y="12562"/>
                    <a:pt x="20703" y="8072"/>
                  </a:cubicBezTo>
                  <a:cubicBezTo>
                    <a:pt x="21116" y="840"/>
                    <a:pt x="16362" y="651"/>
                    <a:pt x="15265" y="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55" name="chenying0907 30">
              <a:extLst>
                <a:ext uri="{FF2B5EF4-FFF2-40B4-BE49-F238E27FC236}">
                  <a16:creationId xmlns:a16="http://schemas.microsoft.com/office/drawing/2014/main" id="{2D0CB3A0-2C0A-4447-B3F7-066640D96739}"/>
                </a:ext>
              </a:extLst>
            </p:cNvPr>
            <p:cNvSpPr/>
            <p:nvPr/>
          </p:nvSpPr>
          <p:spPr>
            <a:xfrm>
              <a:off x="203199" y="584200"/>
              <a:ext cx="188035" cy="323858"/>
            </a:xfrm>
            <a:custGeom>
              <a:avLst/>
              <a:gdLst/>
              <a:ahLst/>
              <a:cxnLst>
                <a:cxn ang="0">
                  <a:pos x="wd2" y="hd2"/>
                </a:cxn>
                <a:cxn ang="5400000">
                  <a:pos x="wd2" y="hd2"/>
                </a:cxn>
                <a:cxn ang="10800000">
                  <a:pos x="wd2" y="hd2"/>
                </a:cxn>
                <a:cxn ang="16200000">
                  <a:pos x="wd2" y="hd2"/>
                </a:cxn>
              </a:cxnLst>
              <a:rect l="0" t="0" r="r" b="b"/>
              <a:pathLst>
                <a:path w="17904" h="21544" extrusionOk="0">
                  <a:moveTo>
                    <a:pt x="15405" y="0"/>
                  </a:moveTo>
                  <a:cubicBezTo>
                    <a:pt x="21507" y="5087"/>
                    <a:pt x="15299" y="7621"/>
                    <a:pt x="8897" y="9820"/>
                  </a:cubicBezTo>
                  <a:cubicBezTo>
                    <a:pt x="5317" y="11050"/>
                    <a:pt x="82" y="11552"/>
                    <a:pt x="0" y="15413"/>
                  </a:cubicBezTo>
                  <a:cubicBezTo>
                    <a:pt x="-93" y="19790"/>
                    <a:pt x="11124" y="21600"/>
                    <a:pt x="15405" y="21542"/>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grpSp>
        <p:nvGrpSpPr>
          <p:cNvPr id="256" name="Group 191">
            <a:extLst>
              <a:ext uri="{FF2B5EF4-FFF2-40B4-BE49-F238E27FC236}">
                <a16:creationId xmlns:a16="http://schemas.microsoft.com/office/drawing/2014/main" id="{ED1159B8-CCA8-4880-ACE4-B391098F08E3}"/>
              </a:ext>
            </a:extLst>
          </p:cNvPr>
          <p:cNvGrpSpPr/>
          <p:nvPr/>
        </p:nvGrpSpPr>
        <p:grpSpPr>
          <a:xfrm>
            <a:off x="7119246" y="4075409"/>
            <a:ext cx="584363" cy="543068"/>
            <a:chOff x="0" y="0"/>
            <a:chExt cx="1692202" cy="1572135"/>
          </a:xfrm>
        </p:grpSpPr>
        <p:grpSp>
          <p:nvGrpSpPr>
            <p:cNvPr id="257" name="Group 181">
              <a:extLst>
                <a:ext uri="{FF2B5EF4-FFF2-40B4-BE49-F238E27FC236}">
                  <a16:creationId xmlns:a16="http://schemas.microsoft.com/office/drawing/2014/main" id="{A3678696-CC81-4BD4-AE33-FEAA0BBDD87E}"/>
                </a:ext>
              </a:extLst>
            </p:cNvPr>
            <p:cNvGrpSpPr/>
            <p:nvPr/>
          </p:nvGrpSpPr>
          <p:grpSpPr>
            <a:xfrm>
              <a:off x="-1" y="63499"/>
              <a:ext cx="1225623" cy="1508637"/>
              <a:chOff x="0" y="0"/>
              <a:chExt cx="1225621" cy="1508635"/>
            </a:xfrm>
          </p:grpSpPr>
          <p:sp>
            <p:nvSpPr>
              <p:cNvPr id="267" name="chenying0907 177">
                <a:extLst>
                  <a:ext uri="{FF2B5EF4-FFF2-40B4-BE49-F238E27FC236}">
                    <a16:creationId xmlns:a16="http://schemas.microsoft.com/office/drawing/2014/main" id="{540B1EA2-0D02-4D79-9E92-5C2B8922CFCE}"/>
                  </a:ext>
                </a:extLst>
              </p:cNvPr>
              <p:cNvSpPr/>
              <p:nvPr/>
            </p:nvSpPr>
            <p:spPr>
              <a:xfrm>
                <a:off x="-1" y="-1"/>
                <a:ext cx="1225623" cy="1508637"/>
              </a:xfrm>
              <a:custGeom>
                <a:avLst/>
                <a:gdLst/>
                <a:ahLst/>
                <a:cxnLst>
                  <a:cxn ang="0">
                    <a:pos x="wd2" y="hd2"/>
                  </a:cxn>
                  <a:cxn ang="5400000">
                    <a:pos x="wd2" y="hd2"/>
                  </a:cxn>
                  <a:cxn ang="10800000">
                    <a:pos x="wd2" y="hd2"/>
                  </a:cxn>
                  <a:cxn ang="16200000">
                    <a:pos x="wd2" y="hd2"/>
                  </a:cxn>
                </a:cxnLst>
                <a:rect l="0" t="0" r="r" b="b"/>
                <a:pathLst>
                  <a:path w="19738" h="20536" extrusionOk="0">
                    <a:moveTo>
                      <a:pt x="19520" y="6663"/>
                    </a:moveTo>
                    <a:cubicBezTo>
                      <a:pt x="19716" y="4387"/>
                      <a:pt x="20507" y="594"/>
                      <a:pt x="17060" y="434"/>
                    </a:cubicBezTo>
                    <a:cubicBezTo>
                      <a:pt x="12776" y="235"/>
                      <a:pt x="2535" y="-769"/>
                      <a:pt x="1476" y="1186"/>
                    </a:cubicBezTo>
                    <a:cubicBezTo>
                      <a:pt x="531" y="2931"/>
                      <a:pt x="333" y="7088"/>
                      <a:pt x="320" y="9016"/>
                    </a:cubicBezTo>
                    <a:cubicBezTo>
                      <a:pt x="300" y="11991"/>
                      <a:pt x="-1093" y="19381"/>
                      <a:pt x="2091" y="20026"/>
                    </a:cubicBezTo>
                    <a:cubicBezTo>
                      <a:pt x="6072" y="20831"/>
                      <a:pt x="13185" y="20505"/>
                      <a:pt x="17403" y="20246"/>
                    </a:cubicBezTo>
                    <a:cubicBezTo>
                      <a:pt x="19918" y="20091"/>
                      <a:pt x="19012" y="16325"/>
                      <a:pt x="19145" y="14531"/>
                    </a:cubicBezTo>
                    <a:cubicBezTo>
                      <a:pt x="19244" y="13188"/>
                      <a:pt x="19411" y="7939"/>
                      <a:pt x="19520" y="6663"/>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8" name="chenying0907 178">
                <a:extLst>
                  <a:ext uri="{FF2B5EF4-FFF2-40B4-BE49-F238E27FC236}">
                    <a16:creationId xmlns:a16="http://schemas.microsoft.com/office/drawing/2014/main" id="{F7B8B5E0-B9D3-44D5-8D8D-2BB00A239827}"/>
                  </a:ext>
                </a:extLst>
              </p:cNvPr>
              <p:cNvSpPr/>
              <p:nvPr/>
            </p:nvSpPr>
            <p:spPr>
              <a:xfrm>
                <a:off x="152399" y="177800"/>
                <a:ext cx="911322" cy="1090693"/>
              </a:xfrm>
              <a:custGeom>
                <a:avLst/>
                <a:gdLst/>
                <a:ahLst/>
                <a:cxnLst>
                  <a:cxn ang="0">
                    <a:pos x="wd2" y="hd2"/>
                  </a:cxn>
                  <a:cxn ang="5400000">
                    <a:pos x="wd2" y="hd2"/>
                  </a:cxn>
                  <a:cxn ang="10800000">
                    <a:pos x="wd2" y="hd2"/>
                  </a:cxn>
                  <a:cxn ang="16200000">
                    <a:pos x="wd2" y="hd2"/>
                  </a:cxn>
                </a:cxnLst>
                <a:rect l="0" t="0" r="r" b="b"/>
                <a:pathLst>
                  <a:path w="20694" h="20824" extrusionOk="0">
                    <a:moveTo>
                      <a:pt x="19260" y="20629"/>
                    </a:moveTo>
                    <a:cubicBezTo>
                      <a:pt x="14949" y="20977"/>
                      <a:pt x="10812" y="20772"/>
                      <a:pt x="6492" y="20677"/>
                    </a:cubicBezTo>
                    <a:cubicBezTo>
                      <a:pt x="4148" y="20626"/>
                      <a:pt x="3161" y="20883"/>
                      <a:pt x="793" y="20715"/>
                    </a:cubicBezTo>
                    <a:cubicBezTo>
                      <a:pt x="-906" y="20595"/>
                      <a:pt x="570" y="2257"/>
                      <a:pt x="1126" y="640"/>
                    </a:cubicBezTo>
                    <a:cubicBezTo>
                      <a:pt x="7448" y="-623"/>
                      <a:pt x="14260" y="271"/>
                      <a:pt x="20694" y="871"/>
                    </a:cubicBezTo>
                    <a:cubicBezTo>
                      <a:pt x="20484" y="852"/>
                      <a:pt x="20367" y="2889"/>
                      <a:pt x="20359" y="2986"/>
                    </a:cubicBezTo>
                    <a:cubicBezTo>
                      <a:pt x="20257" y="4363"/>
                      <a:pt x="19755" y="20587"/>
                      <a:pt x="19670" y="20595"/>
                    </a:cubicBezTo>
                    <a:cubicBezTo>
                      <a:pt x="19533" y="20607"/>
                      <a:pt x="19396" y="20618"/>
                      <a:pt x="19260" y="20629"/>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9" name="chenying0907 179">
                <a:extLst>
                  <a:ext uri="{FF2B5EF4-FFF2-40B4-BE49-F238E27FC236}">
                    <a16:creationId xmlns:a16="http://schemas.microsoft.com/office/drawing/2014/main" id="{0D6F2FA3-20B4-4C13-8B75-9614EB114A68}"/>
                  </a:ext>
                </a:extLst>
              </p:cNvPr>
              <p:cNvSpPr/>
              <p:nvPr/>
            </p:nvSpPr>
            <p:spPr>
              <a:xfrm>
                <a:off x="520700" y="1333499"/>
                <a:ext cx="133477" cy="91318"/>
              </a:xfrm>
              <a:custGeom>
                <a:avLst/>
                <a:gdLst/>
                <a:ahLst/>
                <a:cxnLst>
                  <a:cxn ang="0">
                    <a:pos x="wd2" y="hd2"/>
                  </a:cxn>
                  <a:cxn ang="5400000">
                    <a:pos x="wd2" y="hd2"/>
                  </a:cxn>
                  <a:cxn ang="10800000">
                    <a:pos x="wd2" y="hd2"/>
                  </a:cxn>
                  <a:cxn ang="16200000">
                    <a:pos x="wd2" y="hd2"/>
                  </a:cxn>
                </a:cxnLst>
                <a:rect l="0" t="0" r="r" b="b"/>
                <a:pathLst>
                  <a:path w="12313" h="14046" extrusionOk="0">
                    <a:moveTo>
                      <a:pt x="11167" y="10122"/>
                    </a:moveTo>
                    <a:cubicBezTo>
                      <a:pt x="15107" y="368"/>
                      <a:pt x="7968" y="-2007"/>
                      <a:pt x="3640" y="1585"/>
                    </a:cubicBezTo>
                    <a:cubicBezTo>
                      <a:pt x="-6493" y="9996"/>
                      <a:pt x="7342" y="19593"/>
                      <a:pt x="11167" y="10122"/>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70" name="chenying0907 180">
                <a:extLst>
                  <a:ext uri="{FF2B5EF4-FFF2-40B4-BE49-F238E27FC236}">
                    <a16:creationId xmlns:a16="http://schemas.microsoft.com/office/drawing/2014/main" id="{9731F8CB-8F0A-4AB9-865D-BE839060D450}"/>
                  </a:ext>
                </a:extLst>
              </p:cNvPr>
              <p:cNvSpPr/>
              <p:nvPr/>
            </p:nvSpPr>
            <p:spPr>
              <a:xfrm flipH="1" flipV="1">
                <a:off x="536067" y="88899"/>
                <a:ext cx="86234" cy="1"/>
              </a:xfrm>
              <a:prstGeom prst="line">
                <a:avLst/>
              </a:pr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grpSp>
          <p:nvGrpSpPr>
            <p:cNvPr id="258" name="Group 185">
              <a:extLst>
                <a:ext uri="{FF2B5EF4-FFF2-40B4-BE49-F238E27FC236}">
                  <a16:creationId xmlns:a16="http://schemas.microsoft.com/office/drawing/2014/main" id="{93CC2A6B-11AC-4EA6-AE63-F37E8B088DF2}"/>
                </a:ext>
              </a:extLst>
            </p:cNvPr>
            <p:cNvGrpSpPr/>
            <p:nvPr/>
          </p:nvGrpSpPr>
          <p:grpSpPr>
            <a:xfrm>
              <a:off x="228599" y="812800"/>
              <a:ext cx="476366" cy="503623"/>
              <a:chOff x="0" y="0"/>
              <a:chExt cx="476364" cy="503622"/>
            </a:xfrm>
          </p:grpSpPr>
          <p:sp>
            <p:nvSpPr>
              <p:cNvPr id="264" name="chenying0907 182">
                <a:extLst>
                  <a:ext uri="{FF2B5EF4-FFF2-40B4-BE49-F238E27FC236}">
                    <a16:creationId xmlns:a16="http://schemas.microsoft.com/office/drawing/2014/main" id="{D7EE44BD-87A3-4BA8-9883-F263A8864787}"/>
                  </a:ext>
                </a:extLst>
              </p:cNvPr>
              <p:cNvSpPr/>
              <p:nvPr/>
            </p:nvSpPr>
            <p:spPr>
              <a:xfrm>
                <a:off x="76200" y="190500"/>
                <a:ext cx="397116" cy="285608"/>
              </a:xfrm>
              <a:custGeom>
                <a:avLst/>
                <a:gdLst/>
                <a:ahLst/>
                <a:cxnLst>
                  <a:cxn ang="0">
                    <a:pos x="wd2" y="hd2"/>
                  </a:cxn>
                  <a:cxn ang="5400000">
                    <a:pos x="wd2" y="hd2"/>
                  </a:cxn>
                  <a:cxn ang="10800000">
                    <a:pos x="wd2" y="hd2"/>
                  </a:cxn>
                  <a:cxn ang="16200000">
                    <a:pos x="wd2" y="hd2"/>
                  </a:cxn>
                </a:cxnLst>
                <a:rect l="0" t="0" r="r" b="b"/>
                <a:pathLst>
                  <a:path w="21281" h="21022" extrusionOk="0">
                    <a:moveTo>
                      <a:pt x="14158" y="1797"/>
                    </a:moveTo>
                    <a:cubicBezTo>
                      <a:pt x="16682" y="3576"/>
                      <a:pt x="18515" y="6261"/>
                      <a:pt x="19377" y="9997"/>
                    </a:cubicBezTo>
                    <a:cubicBezTo>
                      <a:pt x="20066" y="12984"/>
                      <a:pt x="21421" y="17932"/>
                      <a:pt x="21269" y="21022"/>
                    </a:cubicBezTo>
                    <a:cubicBezTo>
                      <a:pt x="15103" y="14127"/>
                      <a:pt x="8404" y="5305"/>
                      <a:pt x="5" y="6602"/>
                    </a:cubicBezTo>
                    <a:cubicBezTo>
                      <a:pt x="-179" y="4102"/>
                      <a:pt x="4665" y="1207"/>
                      <a:pt x="5912" y="648"/>
                    </a:cubicBezTo>
                    <a:cubicBezTo>
                      <a:pt x="8643" y="-578"/>
                      <a:pt x="11623" y="9"/>
                      <a:pt x="14158" y="1797"/>
                    </a:cubicBezTo>
                    <a:close/>
                  </a:path>
                </a:pathLst>
              </a:custGeom>
              <a:solidFill>
                <a:srgbClr val="E7E4EA"/>
              </a:solidFill>
              <a:ln w="12700" cap="flat">
                <a:solidFill>
                  <a:schemeClr val="tx1">
                    <a:lumMod val="75000"/>
                    <a:lumOff val="25000"/>
                  </a:schemeClr>
                </a:solidFill>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5" name="chenying0907 183">
                <a:extLst>
                  <a:ext uri="{FF2B5EF4-FFF2-40B4-BE49-F238E27FC236}">
                    <a16:creationId xmlns:a16="http://schemas.microsoft.com/office/drawing/2014/main" id="{88CB9E6A-321E-47A3-AE68-6CF7F782B3C8}"/>
                  </a:ext>
                </a:extLst>
              </p:cNvPr>
              <p:cNvSpPr/>
              <p:nvPr/>
            </p:nvSpPr>
            <p:spPr>
              <a:xfrm>
                <a:off x="127000" y="0"/>
                <a:ext cx="181931" cy="179434"/>
              </a:xfrm>
              <a:custGeom>
                <a:avLst/>
                <a:gdLst/>
                <a:ahLst/>
                <a:cxnLst>
                  <a:cxn ang="0">
                    <a:pos x="wd2" y="hd2"/>
                  </a:cxn>
                  <a:cxn ang="5400000">
                    <a:pos x="wd2" y="hd2"/>
                  </a:cxn>
                  <a:cxn ang="10800000">
                    <a:pos x="wd2" y="hd2"/>
                  </a:cxn>
                  <a:cxn ang="16200000">
                    <a:pos x="wd2" y="hd2"/>
                  </a:cxn>
                </a:cxnLst>
                <a:rect l="0" t="0" r="r" b="b"/>
                <a:pathLst>
                  <a:path w="19504" h="17631" extrusionOk="0">
                    <a:moveTo>
                      <a:pt x="14623" y="16680"/>
                    </a:moveTo>
                    <a:cubicBezTo>
                      <a:pt x="18650" y="14507"/>
                      <a:pt x="20734" y="9487"/>
                      <a:pt x="18736" y="5635"/>
                    </a:cubicBezTo>
                    <a:cubicBezTo>
                      <a:pt x="14465" y="-2596"/>
                      <a:pt x="1634" y="-1709"/>
                      <a:pt x="70" y="7633"/>
                    </a:cubicBezTo>
                    <a:cubicBezTo>
                      <a:pt x="-866" y="13225"/>
                      <a:pt x="7832" y="19004"/>
                      <a:pt x="13070" y="17339"/>
                    </a:cubicBezTo>
                    <a:cubicBezTo>
                      <a:pt x="13614" y="17166"/>
                      <a:pt x="14133" y="16945"/>
                      <a:pt x="14623" y="16680"/>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6" name="chenying0907 184">
                <a:extLst>
                  <a:ext uri="{FF2B5EF4-FFF2-40B4-BE49-F238E27FC236}">
                    <a16:creationId xmlns:a16="http://schemas.microsoft.com/office/drawing/2014/main" id="{B8C7D0D4-4E73-4659-810C-AEDB4ACB6ADE}"/>
                  </a:ext>
                </a:extLst>
              </p:cNvPr>
              <p:cNvSpPr/>
              <p:nvPr/>
            </p:nvSpPr>
            <p:spPr>
              <a:xfrm>
                <a:off x="-1" y="190500"/>
                <a:ext cx="476366" cy="313123"/>
              </a:xfrm>
              <a:custGeom>
                <a:avLst/>
                <a:gdLst/>
                <a:ahLst/>
                <a:cxnLst>
                  <a:cxn ang="0">
                    <a:pos x="wd2" y="hd2"/>
                  </a:cxn>
                  <a:cxn ang="5400000">
                    <a:pos x="wd2" y="hd2"/>
                  </a:cxn>
                  <a:cxn ang="10800000">
                    <a:pos x="wd2" y="hd2"/>
                  </a:cxn>
                  <a:cxn ang="16200000">
                    <a:pos x="wd2" y="hd2"/>
                  </a:cxn>
                </a:cxnLst>
                <a:rect l="0" t="0" r="r" b="b"/>
                <a:pathLst>
                  <a:path w="21379" h="17643" extrusionOk="0">
                    <a:moveTo>
                      <a:pt x="5" y="16927"/>
                    </a:moveTo>
                    <a:cubicBezTo>
                      <a:pt x="-221" y="7199"/>
                      <a:pt x="7020" y="-3957"/>
                      <a:pt x="15308" y="1386"/>
                    </a:cubicBezTo>
                    <a:cubicBezTo>
                      <a:pt x="21361" y="5288"/>
                      <a:pt x="19392" y="11416"/>
                      <a:pt x="21379" y="17643"/>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grpSp>
          <p:nvGrpSpPr>
            <p:cNvPr id="259" name="Group 190">
              <a:extLst>
                <a:ext uri="{FF2B5EF4-FFF2-40B4-BE49-F238E27FC236}">
                  <a16:creationId xmlns:a16="http://schemas.microsoft.com/office/drawing/2014/main" id="{CB08CC1D-D8E5-4F5A-A156-92F2F74E992E}"/>
                </a:ext>
              </a:extLst>
            </p:cNvPr>
            <p:cNvGrpSpPr/>
            <p:nvPr/>
          </p:nvGrpSpPr>
          <p:grpSpPr>
            <a:xfrm>
              <a:off x="609600" y="0"/>
              <a:ext cx="1082603" cy="860676"/>
              <a:chOff x="0" y="0"/>
              <a:chExt cx="1082602" cy="860675"/>
            </a:xfrm>
          </p:grpSpPr>
          <p:sp>
            <p:nvSpPr>
              <p:cNvPr id="260" name="chenying0907 186">
                <a:extLst>
                  <a:ext uri="{FF2B5EF4-FFF2-40B4-BE49-F238E27FC236}">
                    <a16:creationId xmlns:a16="http://schemas.microsoft.com/office/drawing/2014/main" id="{E45B99F1-E598-49A2-8AF3-3DA2F429ECB2}"/>
                  </a:ext>
                </a:extLst>
              </p:cNvPr>
              <p:cNvSpPr/>
              <p:nvPr/>
            </p:nvSpPr>
            <p:spPr>
              <a:xfrm>
                <a:off x="0" y="0"/>
                <a:ext cx="1082603" cy="860676"/>
              </a:xfrm>
              <a:custGeom>
                <a:avLst/>
                <a:gdLst/>
                <a:ahLst/>
                <a:cxnLst>
                  <a:cxn ang="0">
                    <a:pos x="wd2" y="hd2"/>
                  </a:cxn>
                  <a:cxn ang="5400000">
                    <a:pos x="wd2" y="hd2"/>
                  </a:cxn>
                  <a:cxn ang="10800000">
                    <a:pos x="wd2" y="hd2"/>
                  </a:cxn>
                  <a:cxn ang="16200000">
                    <a:pos x="wd2" y="hd2"/>
                  </a:cxn>
                </a:cxnLst>
                <a:rect l="0" t="0" r="r" b="b"/>
                <a:pathLst>
                  <a:path w="20055" h="17582" extrusionOk="0">
                    <a:moveTo>
                      <a:pt x="0" y="15955"/>
                    </a:moveTo>
                    <a:cubicBezTo>
                      <a:pt x="881" y="14662"/>
                      <a:pt x="1639" y="14696"/>
                      <a:pt x="1732" y="12872"/>
                    </a:cubicBezTo>
                    <a:cubicBezTo>
                      <a:pt x="1794" y="11654"/>
                      <a:pt x="1362" y="10468"/>
                      <a:pt x="1327" y="9258"/>
                    </a:cubicBezTo>
                    <a:cubicBezTo>
                      <a:pt x="1258" y="6916"/>
                      <a:pt x="2530" y="4246"/>
                      <a:pt x="4019" y="2639"/>
                    </a:cubicBezTo>
                    <a:cubicBezTo>
                      <a:pt x="9158" y="-2909"/>
                      <a:pt x="17985" y="937"/>
                      <a:pt x="19753" y="8182"/>
                    </a:cubicBezTo>
                    <a:cubicBezTo>
                      <a:pt x="21600" y="15750"/>
                      <a:pt x="14606" y="18691"/>
                      <a:pt x="9089" y="17212"/>
                    </a:cubicBezTo>
                    <a:cubicBezTo>
                      <a:pt x="6445" y="16503"/>
                      <a:pt x="3321" y="13937"/>
                      <a:pt x="588" y="15436"/>
                    </a:cubicBezTo>
                  </a:path>
                </a:pathLst>
              </a:custGeom>
              <a:solidFill>
                <a:srgbClr val="FCFDFD"/>
              </a:solid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1" name="chenying0907 187">
                <a:extLst>
                  <a:ext uri="{FF2B5EF4-FFF2-40B4-BE49-F238E27FC236}">
                    <a16:creationId xmlns:a16="http://schemas.microsoft.com/office/drawing/2014/main" id="{320609C1-A919-4759-88D4-50837192C016}"/>
                  </a:ext>
                </a:extLst>
              </p:cNvPr>
              <p:cNvSpPr/>
              <p:nvPr/>
            </p:nvSpPr>
            <p:spPr>
              <a:xfrm>
                <a:off x="266700" y="292100"/>
                <a:ext cx="626536" cy="24904"/>
              </a:xfrm>
              <a:custGeom>
                <a:avLst/>
                <a:gdLst/>
                <a:ahLst/>
                <a:cxnLst>
                  <a:cxn ang="0">
                    <a:pos x="wd2" y="hd2"/>
                  </a:cxn>
                  <a:cxn ang="5400000">
                    <a:pos x="wd2" y="hd2"/>
                  </a:cxn>
                  <a:cxn ang="10800000">
                    <a:pos x="wd2" y="hd2"/>
                  </a:cxn>
                  <a:cxn ang="16200000">
                    <a:pos x="wd2" y="hd2"/>
                  </a:cxn>
                </a:cxnLst>
                <a:rect l="0" t="0" r="r" b="b"/>
                <a:pathLst>
                  <a:path w="21600" h="9835" extrusionOk="0">
                    <a:moveTo>
                      <a:pt x="0" y="9835"/>
                    </a:moveTo>
                    <a:cubicBezTo>
                      <a:pt x="5974" y="-11765"/>
                      <a:pt x="15099" y="8797"/>
                      <a:pt x="21600" y="9835"/>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2" name="chenying0907 188">
                <a:extLst>
                  <a:ext uri="{FF2B5EF4-FFF2-40B4-BE49-F238E27FC236}">
                    <a16:creationId xmlns:a16="http://schemas.microsoft.com/office/drawing/2014/main" id="{E0424CBD-EE37-4A60-AA1F-7DA82C1EC5AB}"/>
                  </a:ext>
                </a:extLst>
              </p:cNvPr>
              <p:cNvSpPr/>
              <p:nvPr/>
            </p:nvSpPr>
            <p:spPr>
              <a:xfrm>
                <a:off x="254000" y="444500"/>
                <a:ext cx="643471" cy="19519"/>
              </a:xfrm>
              <a:custGeom>
                <a:avLst/>
                <a:gdLst/>
                <a:ahLst/>
                <a:cxnLst>
                  <a:cxn ang="0">
                    <a:pos x="wd2" y="hd2"/>
                  </a:cxn>
                  <a:cxn ang="5400000">
                    <a:pos x="wd2" y="hd2"/>
                  </a:cxn>
                  <a:cxn ang="10800000">
                    <a:pos x="wd2" y="hd2"/>
                  </a:cxn>
                  <a:cxn ang="16200000">
                    <a:pos x="wd2" y="hd2"/>
                  </a:cxn>
                </a:cxnLst>
                <a:rect l="0" t="0" r="r" b="b"/>
                <a:pathLst>
                  <a:path w="21600" h="18246" extrusionOk="0">
                    <a:moveTo>
                      <a:pt x="0" y="2420"/>
                    </a:moveTo>
                    <a:cubicBezTo>
                      <a:pt x="7195" y="-1453"/>
                      <a:pt x="14439" y="-3354"/>
                      <a:pt x="21600" y="18246"/>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63" name="chenying0907 189">
                <a:extLst>
                  <a:ext uri="{FF2B5EF4-FFF2-40B4-BE49-F238E27FC236}">
                    <a16:creationId xmlns:a16="http://schemas.microsoft.com/office/drawing/2014/main" id="{EAB42132-7C4B-4832-8A97-98FF35888BE4}"/>
                  </a:ext>
                </a:extLst>
              </p:cNvPr>
              <p:cNvSpPr/>
              <p:nvPr/>
            </p:nvSpPr>
            <p:spPr>
              <a:xfrm>
                <a:off x="241300" y="584199"/>
                <a:ext cx="667073" cy="18586"/>
              </a:xfrm>
              <a:custGeom>
                <a:avLst/>
                <a:gdLst/>
                <a:ahLst/>
                <a:cxnLst>
                  <a:cxn ang="0">
                    <a:pos x="wd2" y="hd2"/>
                  </a:cxn>
                  <a:cxn ang="5400000">
                    <a:pos x="wd2" y="hd2"/>
                  </a:cxn>
                  <a:cxn ang="10800000">
                    <a:pos x="wd2" y="hd2"/>
                  </a:cxn>
                  <a:cxn ang="16200000">
                    <a:pos x="wd2" y="hd2"/>
                  </a:cxn>
                </a:cxnLst>
                <a:rect l="0" t="0" r="r" b="b"/>
                <a:pathLst>
                  <a:path w="21600" h="14012" extrusionOk="0">
                    <a:moveTo>
                      <a:pt x="0" y="13105"/>
                    </a:moveTo>
                    <a:cubicBezTo>
                      <a:pt x="7173" y="18622"/>
                      <a:pt x="14453" y="-2978"/>
                      <a:pt x="21600" y="351"/>
                    </a:cubicBezTo>
                    <a:cubicBezTo>
                      <a:pt x="21255" y="332"/>
                      <a:pt x="20907" y="33"/>
                      <a:pt x="20561" y="332"/>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grpSp>
      <p:grpSp>
        <p:nvGrpSpPr>
          <p:cNvPr id="271" name="Group 226">
            <a:extLst>
              <a:ext uri="{FF2B5EF4-FFF2-40B4-BE49-F238E27FC236}">
                <a16:creationId xmlns:a16="http://schemas.microsoft.com/office/drawing/2014/main" id="{6C0BFED5-2C26-4FB6-BB8E-E86576B8B721}"/>
              </a:ext>
            </a:extLst>
          </p:cNvPr>
          <p:cNvGrpSpPr/>
          <p:nvPr/>
        </p:nvGrpSpPr>
        <p:grpSpPr>
          <a:xfrm>
            <a:off x="7154363" y="2866003"/>
            <a:ext cx="514128" cy="606582"/>
            <a:chOff x="0" y="0"/>
            <a:chExt cx="970801" cy="1317999"/>
          </a:xfrm>
        </p:grpSpPr>
        <p:sp>
          <p:nvSpPr>
            <p:cNvPr id="272" name="chenying0907 222">
              <a:extLst>
                <a:ext uri="{FF2B5EF4-FFF2-40B4-BE49-F238E27FC236}">
                  <a16:creationId xmlns:a16="http://schemas.microsoft.com/office/drawing/2014/main" id="{6A284842-7F85-42D6-A53F-0FC2B76A942D}"/>
                </a:ext>
              </a:extLst>
            </p:cNvPr>
            <p:cNvSpPr/>
            <p:nvPr/>
          </p:nvSpPr>
          <p:spPr>
            <a:xfrm>
              <a:off x="-1" y="0"/>
              <a:ext cx="970803" cy="1318000"/>
            </a:xfrm>
            <a:custGeom>
              <a:avLst/>
              <a:gdLst/>
              <a:ahLst/>
              <a:cxnLst>
                <a:cxn ang="0">
                  <a:pos x="wd2" y="hd2"/>
                </a:cxn>
                <a:cxn ang="5400000">
                  <a:pos x="wd2" y="hd2"/>
                </a:cxn>
                <a:cxn ang="10800000">
                  <a:pos x="wd2" y="hd2"/>
                </a:cxn>
                <a:cxn ang="16200000">
                  <a:pos x="wd2" y="hd2"/>
                </a:cxn>
              </a:cxnLst>
              <a:rect l="0" t="0" r="r" b="b"/>
              <a:pathLst>
                <a:path w="21276" h="21449" extrusionOk="0">
                  <a:moveTo>
                    <a:pt x="15200" y="18995"/>
                  </a:moveTo>
                  <a:cubicBezTo>
                    <a:pt x="14894" y="19919"/>
                    <a:pt x="14383" y="21248"/>
                    <a:pt x="13084" y="21430"/>
                  </a:cubicBezTo>
                  <a:cubicBezTo>
                    <a:pt x="12625" y="21494"/>
                    <a:pt x="11620" y="21383"/>
                    <a:pt x="11147" y="21309"/>
                  </a:cubicBezTo>
                  <a:cubicBezTo>
                    <a:pt x="7979" y="20810"/>
                    <a:pt x="5128" y="19501"/>
                    <a:pt x="2019" y="18873"/>
                  </a:cubicBezTo>
                  <a:cubicBezTo>
                    <a:pt x="1075" y="18683"/>
                    <a:pt x="-49" y="18199"/>
                    <a:pt x="2" y="17334"/>
                  </a:cubicBezTo>
                  <a:cubicBezTo>
                    <a:pt x="72" y="16150"/>
                    <a:pt x="857" y="14761"/>
                    <a:pt x="1288" y="13617"/>
                  </a:cubicBezTo>
                  <a:cubicBezTo>
                    <a:pt x="1787" y="12292"/>
                    <a:pt x="2355" y="10983"/>
                    <a:pt x="2944" y="9679"/>
                  </a:cubicBezTo>
                  <a:cubicBezTo>
                    <a:pt x="3838" y="7702"/>
                    <a:pt x="4640" y="5736"/>
                    <a:pt x="5639" y="3798"/>
                  </a:cubicBezTo>
                  <a:cubicBezTo>
                    <a:pt x="6217" y="2678"/>
                    <a:pt x="6704" y="468"/>
                    <a:pt x="8488" y="65"/>
                  </a:cubicBezTo>
                  <a:cubicBezTo>
                    <a:pt x="9250" y="-106"/>
                    <a:pt x="10441" y="80"/>
                    <a:pt x="11115" y="368"/>
                  </a:cubicBezTo>
                  <a:cubicBezTo>
                    <a:pt x="12075" y="779"/>
                    <a:pt x="12839" y="907"/>
                    <a:pt x="13938" y="1113"/>
                  </a:cubicBezTo>
                  <a:cubicBezTo>
                    <a:pt x="15617" y="1428"/>
                    <a:pt x="17349" y="1882"/>
                    <a:pt x="18966" y="2345"/>
                  </a:cubicBezTo>
                  <a:cubicBezTo>
                    <a:pt x="19884" y="2609"/>
                    <a:pt x="20908" y="2904"/>
                    <a:pt x="21180" y="3678"/>
                  </a:cubicBezTo>
                  <a:cubicBezTo>
                    <a:pt x="21551" y="4735"/>
                    <a:pt x="20765" y="5778"/>
                    <a:pt x="20285" y="6731"/>
                  </a:cubicBezTo>
                  <a:cubicBezTo>
                    <a:pt x="19686" y="7919"/>
                    <a:pt x="19256" y="9159"/>
                    <a:pt x="18714" y="10362"/>
                  </a:cubicBezTo>
                  <a:cubicBezTo>
                    <a:pt x="17489" y="13087"/>
                    <a:pt x="16258" y="15818"/>
                    <a:pt x="15326" y="18609"/>
                  </a:cubicBezTo>
                  <a:cubicBezTo>
                    <a:pt x="15288" y="18725"/>
                    <a:pt x="15246" y="18855"/>
                    <a:pt x="15200" y="18995"/>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73" name="chenying0907 223">
              <a:extLst>
                <a:ext uri="{FF2B5EF4-FFF2-40B4-BE49-F238E27FC236}">
                  <a16:creationId xmlns:a16="http://schemas.microsoft.com/office/drawing/2014/main" id="{8C1A2E91-9704-43D5-A13D-308D1B1BDCA7}"/>
                </a:ext>
              </a:extLst>
            </p:cNvPr>
            <p:cNvSpPr/>
            <p:nvPr/>
          </p:nvSpPr>
          <p:spPr>
            <a:xfrm>
              <a:off x="101600" y="152400"/>
              <a:ext cx="738260" cy="965536"/>
            </a:xfrm>
            <a:custGeom>
              <a:avLst/>
              <a:gdLst/>
              <a:ahLst/>
              <a:cxnLst>
                <a:cxn ang="0">
                  <a:pos x="wd2" y="hd2"/>
                </a:cxn>
                <a:cxn ang="5400000">
                  <a:pos x="wd2" y="hd2"/>
                </a:cxn>
                <a:cxn ang="10800000">
                  <a:pos x="wd2" y="hd2"/>
                </a:cxn>
                <a:cxn ang="16200000">
                  <a:pos x="wd2" y="hd2"/>
                </a:cxn>
              </a:cxnLst>
              <a:rect l="0" t="0" r="r" b="b"/>
              <a:pathLst>
                <a:path w="21551" h="21600" extrusionOk="0">
                  <a:moveTo>
                    <a:pt x="5843" y="19431"/>
                  </a:moveTo>
                  <a:cubicBezTo>
                    <a:pt x="2745" y="18571"/>
                    <a:pt x="-49" y="17756"/>
                    <a:pt x="0" y="17620"/>
                  </a:cubicBezTo>
                  <a:cubicBezTo>
                    <a:pt x="601" y="15957"/>
                    <a:pt x="1675" y="14397"/>
                    <a:pt x="2399" y="12758"/>
                  </a:cubicBezTo>
                  <a:cubicBezTo>
                    <a:pt x="3390" y="10514"/>
                    <a:pt x="4575" y="8324"/>
                    <a:pt x="5560" y="6077"/>
                  </a:cubicBezTo>
                  <a:cubicBezTo>
                    <a:pt x="6422" y="4110"/>
                    <a:pt x="6672" y="1869"/>
                    <a:pt x="7840" y="0"/>
                  </a:cubicBezTo>
                  <a:cubicBezTo>
                    <a:pt x="10954" y="379"/>
                    <a:pt x="14351" y="1783"/>
                    <a:pt x="17188" y="2790"/>
                  </a:cubicBezTo>
                  <a:cubicBezTo>
                    <a:pt x="18546" y="3271"/>
                    <a:pt x="20308" y="3363"/>
                    <a:pt x="21551" y="3955"/>
                  </a:cubicBezTo>
                  <a:cubicBezTo>
                    <a:pt x="19201" y="9339"/>
                    <a:pt x="16858" y="14713"/>
                    <a:pt x="14458" y="20088"/>
                  </a:cubicBezTo>
                  <a:cubicBezTo>
                    <a:pt x="14430" y="20151"/>
                    <a:pt x="13764" y="21574"/>
                    <a:pt x="13856" y="21600"/>
                  </a:cubicBezTo>
                  <a:cubicBezTo>
                    <a:pt x="13258" y="21436"/>
                    <a:pt x="9355" y="20405"/>
                    <a:pt x="5843" y="19431"/>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74" name="chenying0907 224">
              <a:extLst>
                <a:ext uri="{FF2B5EF4-FFF2-40B4-BE49-F238E27FC236}">
                  <a16:creationId xmlns:a16="http://schemas.microsoft.com/office/drawing/2014/main" id="{9D1C898A-50E8-4F9D-9C6D-052A37E0D18A}"/>
                </a:ext>
              </a:extLst>
            </p:cNvPr>
            <p:cNvSpPr/>
            <p:nvPr/>
          </p:nvSpPr>
          <p:spPr>
            <a:xfrm>
              <a:off x="558800" y="127000"/>
              <a:ext cx="141437" cy="44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10" y="7934"/>
                    <a:pt x="14611" y="12839"/>
                    <a:pt x="21600" y="21600"/>
                  </a:cubicBezTo>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sp>
          <p:nvSpPr>
            <p:cNvPr id="275" name="chenying0907 225">
              <a:extLst>
                <a:ext uri="{FF2B5EF4-FFF2-40B4-BE49-F238E27FC236}">
                  <a16:creationId xmlns:a16="http://schemas.microsoft.com/office/drawing/2014/main" id="{CF94BF1D-2E06-43D7-BEE0-EA931E21C8D2}"/>
                </a:ext>
              </a:extLst>
            </p:cNvPr>
            <p:cNvSpPr/>
            <p:nvPr/>
          </p:nvSpPr>
          <p:spPr>
            <a:xfrm>
              <a:off x="304800" y="1092200"/>
              <a:ext cx="78863" cy="91456"/>
            </a:xfrm>
            <a:custGeom>
              <a:avLst/>
              <a:gdLst/>
              <a:ahLst/>
              <a:cxnLst>
                <a:cxn ang="0">
                  <a:pos x="wd2" y="hd2"/>
                </a:cxn>
                <a:cxn ang="5400000">
                  <a:pos x="wd2" y="hd2"/>
                </a:cxn>
                <a:cxn ang="10800000">
                  <a:pos x="wd2" y="hd2"/>
                </a:cxn>
                <a:cxn ang="16200000">
                  <a:pos x="wd2" y="hd2"/>
                </a:cxn>
              </a:cxnLst>
              <a:rect l="0" t="0" r="r" b="b"/>
              <a:pathLst>
                <a:path w="13379" h="15289" extrusionOk="0">
                  <a:moveTo>
                    <a:pt x="3509" y="747"/>
                  </a:moveTo>
                  <a:cubicBezTo>
                    <a:pt x="-4023" y="4624"/>
                    <a:pt x="1769" y="18148"/>
                    <a:pt x="9599" y="14746"/>
                  </a:cubicBezTo>
                  <a:cubicBezTo>
                    <a:pt x="17577" y="11283"/>
                    <a:pt x="11667" y="-3452"/>
                    <a:pt x="3509" y="747"/>
                  </a:cubicBezTo>
                  <a:close/>
                </a:path>
              </a:pathLst>
            </a:custGeom>
            <a:noFill/>
            <a:ln w="38100" cap="flat">
              <a:solidFill>
                <a:schemeClr val="tx1">
                  <a:lumMod val="75000"/>
                  <a:lumOff val="2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p>
          </p:txBody>
        </p:sp>
      </p:grpSp>
      <p:sp>
        <p:nvSpPr>
          <p:cNvPr id="276" name="矩形 16">
            <a:extLst>
              <a:ext uri="{FF2B5EF4-FFF2-40B4-BE49-F238E27FC236}">
                <a16:creationId xmlns:a16="http://schemas.microsoft.com/office/drawing/2014/main" id="{C0EAF84A-D229-4F0D-A010-0C3E81C088B1}"/>
              </a:ext>
            </a:extLst>
          </p:cNvPr>
          <p:cNvSpPr>
            <a:spLocks noChangeArrowheads="1"/>
          </p:cNvSpPr>
          <p:nvPr/>
        </p:nvSpPr>
        <p:spPr bwMode="auto">
          <a:xfrm>
            <a:off x="8036251" y="2105952"/>
            <a:ext cx="3308615" cy="400110"/>
          </a:xfrm>
          <a:prstGeom prst="rect">
            <a:avLst/>
          </a:prstGeom>
          <a:noFill/>
          <a:ln w="9525">
            <a:noFill/>
            <a:miter lim="800000"/>
          </a:ln>
        </p:spPr>
        <p:txBody>
          <a:bodyPr wrap="square">
            <a:spAutoFit/>
          </a:bodyPr>
          <a:lstStyle/>
          <a:p>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潮流时尚。请在此处填入你需要的内容。请在此处填入你需要的内容。请在此处填入你需要的内容。</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277" name="矩形 276">
            <a:extLst>
              <a:ext uri="{FF2B5EF4-FFF2-40B4-BE49-F238E27FC236}">
                <a16:creationId xmlns:a16="http://schemas.microsoft.com/office/drawing/2014/main" id="{7D1B109D-5D14-4E07-BC79-AC4D10B48680}"/>
              </a:ext>
            </a:extLst>
          </p:cNvPr>
          <p:cNvSpPr/>
          <p:nvPr/>
        </p:nvSpPr>
        <p:spPr>
          <a:xfrm>
            <a:off x="8036251" y="1743056"/>
            <a:ext cx="1605803" cy="338426"/>
          </a:xfrm>
          <a:prstGeom prst="rect">
            <a:avLst/>
          </a:prstGeom>
          <a:ln>
            <a:noFill/>
          </a:ln>
        </p:spPr>
        <p:txBody>
          <a:bodyPr wrap="square">
            <a:spAutoFit/>
          </a:bodyPr>
          <a:lstStyle/>
          <a:p>
            <a:r>
              <a:rPr lang="zh-CN" altLang="en-US"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添加您的标题    </a:t>
            </a:r>
            <a:endParaRPr lang="en-US" altLang="zh-CN"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endParaRPr>
          </a:p>
        </p:txBody>
      </p:sp>
      <p:sp>
        <p:nvSpPr>
          <p:cNvPr id="278" name="矩形 16">
            <a:extLst>
              <a:ext uri="{FF2B5EF4-FFF2-40B4-BE49-F238E27FC236}">
                <a16:creationId xmlns:a16="http://schemas.microsoft.com/office/drawing/2014/main" id="{29E9674E-C117-443A-8DFD-9B2FC3E0F558}"/>
              </a:ext>
            </a:extLst>
          </p:cNvPr>
          <p:cNvSpPr>
            <a:spLocks noChangeArrowheads="1"/>
          </p:cNvSpPr>
          <p:nvPr/>
        </p:nvSpPr>
        <p:spPr bwMode="auto">
          <a:xfrm>
            <a:off x="8036251" y="3192803"/>
            <a:ext cx="3308615" cy="400110"/>
          </a:xfrm>
          <a:prstGeom prst="rect">
            <a:avLst/>
          </a:prstGeom>
          <a:noFill/>
          <a:ln w="9525">
            <a:noFill/>
            <a:miter lim="800000"/>
          </a:ln>
        </p:spPr>
        <p:txBody>
          <a:bodyPr wrap="square">
            <a:spAutoFit/>
          </a:bodyPr>
          <a:lstStyle/>
          <a:p>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潮流时尚。请在此处填入你需要的内容。请在此处填入你需要的内容。请在此处填入你需要的内容。</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279" name="矩形 278">
            <a:extLst>
              <a:ext uri="{FF2B5EF4-FFF2-40B4-BE49-F238E27FC236}">
                <a16:creationId xmlns:a16="http://schemas.microsoft.com/office/drawing/2014/main" id="{B8C582B4-78E7-4340-95AF-1624969FB9FE}"/>
              </a:ext>
            </a:extLst>
          </p:cNvPr>
          <p:cNvSpPr/>
          <p:nvPr/>
        </p:nvSpPr>
        <p:spPr>
          <a:xfrm>
            <a:off x="8036251" y="2838140"/>
            <a:ext cx="1871630" cy="338426"/>
          </a:xfrm>
          <a:prstGeom prst="rect">
            <a:avLst/>
          </a:prstGeom>
          <a:ln>
            <a:noFill/>
          </a:ln>
        </p:spPr>
        <p:txBody>
          <a:bodyPr wrap="square">
            <a:spAutoFit/>
          </a:bodyPr>
          <a:lstStyle/>
          <a:p>
            <a:r>
              <a:rPr lang="zh-CN" altLang="en-US"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添加您的标题    </a:t>
            </a:r>
            <a:endParaRPr lang="en-US" altLang="zh-CN"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endParaRPr>
          </a:p>
        </p:txBody>
      </p:sp>
      <p:sp>
        <p:nvSpPr>
          <p:cNvPr id="280" name="矩形 16">
            <a:extLst>
              <a:ext uri="{FF2B5EF4-FFF2-40B4-BE49-F238E27FC236}">
                <a16:creationId xmlns:a16="http://schemas.microsoft.com/office/drawing/2014/main" id="{AB5DF377-C440-4632-80CF-84839A62F019}"/>
              </a:ext>
            </a:extLst>
          </p:cNvPr>
          <p:cNvSpPr>
            <a:spLocks noChangeArrowheads="1"/>
          </p:cNvSpPr>
          <p:nvPr/>
        </p:nvSpPr>
        <p:spPr bwMode="auto">
          <a:xfrm>
            <a:off x="8036251" y="4268756"/>
            <a:ext cx="3308615" cy="400110"/>
          </a:xfrm>
          <a:prstGeom prst="rect">
            <a:avLst/>
          </a:prstGeom>
          <a:noFill/>
          <a:ln w="9525">
            <a:noFill/>
            <a:miter lim="800000"/>
          </a:ln>
        </p:spPr>
        <p:txBody>
          <a:bodyPr wrap="square">
            <a:spAutoFit/>
          </a:bodyPr>
          <a:lstStyle/>
          <a:p>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潮流时尚。请在此处填入你需要的内容。请在此处填入你需要的内容。请在此处填入你需要的内容。</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281" name="矩形 280">
            <a:extLst>
              <a:ext uri="{FF2B5EF4-FFF2-40B4-BE49-F238E27FC236}">
                <a16:creationId xmlns:a16="http://schemas.microsoft.com/office/drawing/2014/main" id="{689A13A6-671E-4D33-8744-B65F4734D7FE}"/>
              </a:ext>
            </a:extLst>
          </p:cNvPr>
          <p:cNvSpPr/>
          <p:nvPr/>
        </p:nvSpPr>
        <p:spPr>
          <a:xfrm>
            <a:off x="8036251" y="3978210"/>
            <a:ext cx="1797765" cy="338426"/>
          </a:xfrm>
          <a:prstGeom prst="rect">
            <a:avLst/>
          </a:prstGeom>
          <a:ln>
            <a:noFill/>
          </a:ln>
        </p:spPr>
        <p:txBody>
          <a:bodyPr wrap="square">
            <a:spAutoFit/>
          </a:bodyPr>
          <a:lstStyle/>
          <a:p>
            <a:r>
              <a:rPr lang="zh-CN" altLang="en-US"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添加您的标题    </a:t>
            </a:r>
            <a:endParaRPr lang="en-US" altLang="zh-CN"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endParaRPr>
          </a:p>
        </p:txBody>
      </p:sp>
      <p:sp>
        <p:nvSpPr>
          <p:cNvPr id="282" name="矩形 16">
            <a:extLst>
              <a:ext uri="{FF2B5EF4-FFF2-40B4-BE49-F238E27FC236}">
                <a16:creationId xmlns:a16="http://schemas.microsoft.com/office/drawing/2014/main" id="{CA0AB051-C14B-48C9-826B-99F6478122AA}"/>
              </a:ext>
            </a:extLst>
          </p:cNvPr>
          <p:cNvSpPr>
            <a:spLocks noChangeArrowheads="1"/>
          </p:cNvSpPr>
          <p:nvPr/>
        </p:nvSpPr>
        <p:spPr bwMode="auto">
          <a:xfrm>
            <a:off x="8036251" y="5513203"/>
            <a:ext cx="3308615" cy="400110"/>
          </a:xfrm>
          <a:prstGeom prst="rect">
            <a:avLst/>
          </a:prstGeom>
          <a:noFill/>
          <a:ln w="9525">
            <a:noFill/>
            <a:miter lim="800000"/>
          </a:ln>
        </p:spPr>
        <p:txBody>
          <a:bodyPr wrap="square">
            <a:spAutoFit/>
          </a:bodyPr>
          <a:lstStyle/>
          <a:p>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潮流时尚。请在此处填入你需要的内容。请在此处填入你需要的内容。请在此处填入你需要的内容。</a:t>
            </a:r>
            <a:endPar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283" name="矩形 282">
            <a:extLst>
              <a:ext uri="{FF2B5EF4-FFF2-40B4-BE49-F238E27FC236}">
                <a16:creationId xmlns:a16="http://schemas.microsoft.com/office/drawing/2014/main" id="{042EB7C0-3B61-44CC-A95C-FFB495C6F562}"/>
              </a:ext>
            </a:extLst>
          </p:cNvPr>
          <p:cNvSpPr/>
          <p:nvPr/>
        </p:nvSpPr>
        <p:spPr>
          <a:xfrm>
            <a:off x="8036251" y="5222657"/>
            <a:ext cx="1797765" cy="338426"/>
          </a:xfrm>
          <a:prstGeom prst="rect">
            <a:avLst/>
          </a:prstGeom>
          <a:ln>
            <a:noFill/>
          </a:ln>
        </p:spPr>
        <p:txBody>
          <a:bodyPr wrap="square">
            <a:spAutoFit/>
          </a:bodyPr>
          <a:lstStyle/>
          <a:p>
            <a:r>
              <a:rPr lang="zh-CN" altLang="en-US"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添加您的标题    </a:t>
            </a:r>
            <a:endParaRPr lang="en-US" altLang="zh-CN" sz="1599"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endParaRPr>
          </a:p>
        </p:txBody>
      </p:sp>
      <p:pic>
        <p:nvPicPr>
          <p:cNvPr id="98" name="图片 97">
            <a:extLst>
              <a:ext uri="{FF2B5EF4-FFF2-40B4-BE49-F238E27FC236}">
                <a16:creationId xmlns:a16="http://schemas.microsoft.com/office/drawing/2014/main" id="{759032B6-676B-40AF-B989-0C2E93BD71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99" name="文本框 98">
            <a:extLst>
              <a:ext uri="{FF2B5EF4-FFF2-40B4-BE49-F238E27FC236}">
                <a16:creationId xmlns:a16="http://schemas.microsoft.com/office/drawing/2014/main" id="{455CF1E3-4FE0-40A7-B148-1F654940F4E4}"/>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教学反思</a:t>
            </a:r>
          </a:p>
        </p:txBody>
      </p:sp>
    </p:spTree>
    <p:extLst>
      <p:ext uri="{BB962C8B-B14F-4D97-AF65-F5344CB8AC3E}">
        <p14:creationId xmlns:p14="http://schemas.microsoft.com/office/powerpoint/2010/main" val="2626645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1000" fill="hold"/>
                                            <p:tgtEl>
                                              <p:spTgt spid="136"/>
                                            </p:tgtEl>
                                            <p:attrNameLst>
                                              <p:attrName>ppt_w</p:attrName>
                                            </p:attrNameLst>
                                          </p:cBhvr>
                                          <p:tavLst>
                                            <p:tav tm="0">
                                              <p:val>
                                                <p:strVal val="#ppt_w*0.70"/>
                                              </p:val>
                                            </p:tav>
                                            <p:tav tm="100000">
                                              <p:val>
                                                <p:strVal val="#ppt_w"/>
                                              </p:val>
                                            </p:tav>
                                          </p:tavLst>
                                        </p:anim>
                                        <p:anim calcmode="lin" valueType="num">
                                          <p:cBhvr>
                                            <p:cTn id="8" dur="1000" fill="hold"/>
                                            <p:tgtEl>
                                              <p:spTgt spid="136"/>
                                            </p:tgtEl>
                                            <p:attrNameLst>
                                              <p:attrName>ppt_h</p:attrName>
                                            </p:attrNameLst>
                                          </p:cBhvr>
                                          <p:tavLst>
                                            <p:tav tm="0">
                                              <p:val>
                                                <p:strVal val="#ppt_h"/>
                                              </p:val>
                                            </p:tav>
                                            <p:tav tm="100000">
                                              <p:val>
                                                <p:strVal val="#ppt_h"/>
                                              </p:val>
                                            </p:tav>
                                          </p:tavLst>
                                        </p:anim>
                                        <p:animEffect transition="in" filter="fade">
                                          <p:cBhvr>
                                            <p:cTn id="9" dur="1000"/>
                                            <p:tgtEl>
                                              <p:spTgt spid="136"/>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236"/>
                                            </p:tgtEl>
                                            <p:attrNameLst>
                                              <p:attrName>style.visibility</p:attrName>
                                            </p:attrNameLst>
                                          </p:cBhvr>
                                          <p:to>
                                            <p:strVal val="visible"/>
                                          </p:to>
                                        </p:set>
                                        <p:animScale>
                                          <p:cBhvr>
                                            <p:cTn id="13" dur="1000" decel="50000" fill="hold">
                                              <p:stCondLst>
                                                <p:cond delay="0"/>
                                              </p:stCondLst>
                                            </p:cTn>
                                            <p:tgtEl>
                                              <p:spTgt spid="2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36"/>
                                            </p:tgtEl>
                                            <p:attrNameLst>
                                              <p:attrName>ppt_x</p:attrName>
                                              <p:attrName>ppt_y</p:attrName>
                                            </p:attrNameLst>
                                          </p:cBhvr>
                                        </p:animMotion>
                                        <p:animEffect transition="in" filter="fade">
                                          <p:cBhvr>
                                            <p:cTn id="15" dur="1000"/>
                                            <p:tgtEl>
                                              <p:spTgt spid="236"/>
                                            </p:tgtEl>
                                          </p:cBhvr>
                                        </p:animEffect>
                                      </p:childTnLst>
                                    </p:cTn>
                                  </p:par>
                                  <p:par>
                                    <p:cTn id="16" presetID="52" presetClass="entr" presetSubtype="0" fill="hold" nodeType="withEffect">
                                      <p:stCondLst>
                                        <p:cond delay="200"/>
                                      </p:stCondLst>
                                      <p:childTnLst>
                                        <p:set>
                                          <p:cBhvr>
                                            <p:cTn id="17" dur="1" fill="hold">
                                              <p:stCondLst>
                                                <p:cond delay="0"/>
                                              </p:stCondLst>
                                            </p:cTn>
                                            <p:tgtEl>
                                              <p:spTgt spid="271"/>
                                            </p:tgtEl>
                                            <p:attrNameLst>
                                              <p:attrName>style.visibility</p:attrName>
                                            </p:attrNameLst>
                                          </p:cBhvr>
                                          <p:to>
                                            <p:strVal val="visible"/>
                                          </p:to>
                                        </p:set>
                                        <p:animScale>
                                          <p:cBhvr>
                                            <p:cTn id="18" dur="1000" decel="50000" fill="hold">
                                              <p:stCondLst>
                                                <p:cond delay="0"/>
                                              </p:stCondLst>
                                            </p:cTn>
                                            <p:tgtEl>
                                              <p:spTgt spid="2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71"/>
                                            </p:tgtEl>
                                            <p:attrNameLst>
                                              <p:attrName>ppt_x</p:attrName>
                                              <p:attrName>ppt_y</p:attrName>
                                            </p:attrNameLst>
                                          </p:cBhvr>
                                        </p:animMotion>
                                        <p:animEffect transition="in" filter="fade">
                                          <p:cBhvr>
                                            <p:cTn id="20" dur="1000"/>
                                            <p:tgtEl>
                                              <p:spTgt spid="271"/>
                                            </p:tgtEl>
                                          </p:cBhvr>
                                        </p:animEffect>
                                      </p:childTnLst>
                                    </p:cTn>
                                  </p:par>
                                  <p:par>
                                    <p:cTn id="21" presetID="52" presetClass="entr" presetSubtype="0" fill="hold" nodeType="withEffect">
                                      <p:stCondLst>
                                        <p:cond delay="400"/>
                                      </p:stCondLst>
                                      <p:childTnLst>
                                        <p:set>
                                          <p:cBhvr>
                                            <p:cTn id="22" dur="1" fill="hold">
                                              <p:stCondLst>
                                                <p:cond delay="0"/>
                                              </p:stCondLst>
                                            </p:cTn>
                                            <p:tgtEl>
                                              <p:spTgt spid="256"/>
                                            </p:tgtEl>
                                            <p:attrNameLst>
                                              <p:attrName>style.visibility</p:attrName>
                                            </p:attrNameLst>
                                          </p:cBhvr>
                                          <p:to>
                                            <p:strVal val="visible"/>
                                          </p:to>
                                        </p:set>
                                        <p:animScale>
                                          <p:cBhvr>
                                            <p:cTn id="23" dur="1000" decel="50000" fill="hold">
                                              <p:stCondLst>
                                                <p:cond delay="0"/>
                                              </p:stCondLst>
                                            </p:cTn>
                                            <p:tgtEl>
                                              <p:spTgt spid="2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56"/>
                                            </p:tgtEl>
                                            <p:attrNameLst>
                                              <p:attrName>ppt_x</p:attrName>
                                              <p:attrName>ppt_y</p:attrName>
                                            </p:attrNameLst>
                                          </p:cBhvr>
                                        </p:animMotion>
                                        <p:animEffect transition="in" filter="fade">
                                          <p:cBhvr>
                                            <p:cTn id="25" dur="1000"/>
                                            <p:tgtEl>
                                              <p:spTgt spid="256"/>
                                            </p:tgtEl>
                                          </p:cBhvr>
                                        </p:animEffect>
                                      </p:childTnLst>
                                    </p:cTn>
                                  </p:par>
                                  <p:par>
                                    <p:cTn id="26" presetID="52" presetClass="entr" presetSubtype="0" fill="hold" nodeType="withEffect">
                                      <p:stCondLst>
                                        <p:cond delay="600"/>
                                      </p:stCondLst>
                                      <p:childTnLst>
                                        <p:set>
                                          <p:cBhvr>
                                            <p:cTn id="27" dur="1" fill="hold">
                                              <p:stCondLst>
                                                <p:cond delay="0"/>
                                              </p:stCondLst>
                                            </p:cTn>
                                            <p:tgtEl>
                                              <p:spTgt spid="248"/>
                                            </p:tgtEl>
                                            <p:attrNameLst>
                                              <p:attrName>style.visibility</p:attrName>
                                            </p:attrNameLst>
                                          </p:cBhvr>
                                          <p:to>
                                            <p:strVal val="visible"/>
                                          </p:to>
                                        </p:set>
                                        <p:animScale>
                                          <p:cBhvr>
                                            <p:cTn id="28" dur="1000" decel="50000" fill="hold">
                                              <p:stCondLst>
                                                <p:cond delay="0"/>
                                              </p:stCondLst>
                                            </p:cTn>
                                            <p:tgtEl>
                                              <p:spTgt spid="2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48"/>
                                            </p:tgtEl>
                                            <p:attrNameLst>
                                              <p:attrName>ppt_x</p:attrName>
                                              <p:attrName>ppt_y</p:attrName>
                                            </p:attrNameLst>
                                          </p:cBhvr>
                                        </p:animMotion>
                                        <p:animEffect transition="in" filter="fade">
                                          <p:cBhvr>
                                            <p:cTn id="30" dur="1000"/>
                                            <p:tgtEl>
                                              <p:spTgt spid="248"/>
                                            </p:tgtEl>
                                          </p:cBhvr>
                                        </p:animEffect>
                                      </p:childTnLst>
                                    </p:cTn>
                                  </p:par>
                                </p:childTnLst>
                              </p:cTn>
                            </p:par>
                            <p:par>
                              <p:cTn id="31" fill="hold">
                                <p:stCondLst>
                                  <p:cond delay="2600"/>
                                </p:stCondLst>
                                <p:childTnLst>
                                  <p:par>
                                    <p:cTn id="32" presetID="2" presetClass="entr" presetSubtype="1" fill="hold" grpId="0"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fill="hold"/>
                                            <p:tgtEl>
                                              <p:spTgt spid="277"/>
                                            </p:tgtEl>
                                            <p:attrNameLst>
                                              <p:attrName>ppt_x</p:attrName>
                                            </p:attrNameLst>
                                          </p:cBhvr>
                                          <p:tavLst>
                                            <p:tav tm="0">
                                              <p:val>
                                                <p:strVal val="#ppt_x"/>
                                              </p:val>
                                            </p:tav>
                                            <p:tav tm="100000">
                                              <p:val>
                                                <p:strVal val="#ppt_x"/>
                                              </p:val>
                                            </p:tav>
                                          </p:tavLst>
                                        </p:anim>
                                        <p:anim calcmode="lin" valueType="num">
                                          <p:cBhvr additive="base">
                                            <p:cTn id="35" dur="500" fill="hold"/>
                                            <p:tgtEl>
                                              <p:spTgt spid="277"/>
                                            </p:tgtEl>
                                            <p:attrNameLst>
                                              <p:attrName>ppt_y</p:attrName>
                                            </p:attrNameLst>
                                          </p:cBhvr>
                                          <p:tavLst>
                                            <p:tav tm="0">
                                              <p:val>
                                                <p:strVal val="0-#ppt_h/2"/>
                                              </p:val>
                                            </p:tav>
                                            <p:tav tm="100000">
                                              <p:val>
                                                <p:strVal val="#ppt_y"/>
                                              </p:val>
                                            </p:tav>
                                          </p:tavLst>
                                        </p:anim>
                                      </p:childTnLst>
                                    </p:cTn>
                                  </p:par>
                                </p:childTnLst>
                              </p:cTn>
                            </p:par>
                            <p:par>
                              <p:cTn id="36" fill="hold">
                                <p:stCondLst>
                                  <p:cond delay="3100"/>
                                </p:stCondLst>
                                <p:childTnLst>
                                  <p:par>
                                    <p:cTn id="37" presetID="2" presetClass="entr" presetSubtype="1" fill="hold" grpId="0" nodeType="afterEffect">
                                      <p:stCondLst>
                                        <p:cond delay="0"/>
                                      </p:stCondLst>
                                      <p:childTnLst>
                                        <p:set>
                                          <p:cBhvr>
                                            <p:cTn id="38" dur="1" fill="hold">
                                              <p:stCondLst>
                                                <p:cond delay="0"/>
                                              </p:stCondLst>
                                            </p:cTn>
                                            <p:tgtEl>
                                              <p:spTgt spid="276"/>
                                            </p:tgtEl>
                                            <p:attrNameLst>
                                              <p:attrName>style.visibility</p:attrName>
                                            </p:attrNameLst>
                                          </p:cBhvr>
                                          <p:to>
                                            <p:strVal val="visible"/>
                                          </p:to>
                                        </p:set>
                                        <p:anim calcmode="lin" valueType="num">
                                          <p:cBhvr additive="base">
                                            <p:cTn id="39" dur="500" fill="hold"/>
                                            <p:tgtEl>
                                              <p:spTgt spid="276"/>
                                            </p:tgtEl>
                                            <p:attrNameLst>
                                              <p:attrName>ppt_x</p:attrName>
                                            </p:attrNameLst>
                                          </p:cBhvr>
                                          <p:tavLst>
                                            <p:tav tm="0">
                                              <p:val>
                                                <p:strVal val="#ppt_x"/>
                                              </p:val>
                                            </p:tav>
                                            <p:tav tm="100000">
                                              <p:val>
                                                <p:strVal val="#ppt_x"/>
                                              </p:val>
                                            </p:tav>
                                          </p:tavLst>
                                        </p:anim>
                                        <p:anim calcmode="lin" valueType="num">
                                          <p:cBhvr additive="base">
                                            <p:cTn id="40" dur="500" fill="hold"/>
                                            <p:tgtEl>
                                              <p:spTgt spid="276"/>
                                            </p:tgtEl>
                                            <p:attrNameLst>
                                              <p:attrName>ppt_y</p:attrName>
                                            </p:attrNameLst>
                                          </p:cBhvr>
                                          <p:tavLst>
                                            <p:tav tm="0">
                                              <p:val>
                                                <p:strVal val="0-#ppt_h/2"/>
                                              </p:val>
                                            </p:tav>
                                            <p:tav tm="100000">
                                              <p:val>
                                                <p:strVal val="#ppt_y"/>
                                              </p:val>
                                            </p:tav>
                                          </p:tavLst>
                                        </p:anim>
                                      </p:childTnLst>
                                    </p:cTn>
                                  </p:par>
                                </p:childTnLst>
                              </p:cTn>
                            </p:par>
                            <p:par>
                              <p:cTn id="41" fill="hold">
                                <p:stCondLst>
                                  <p:cond delay="3600"/>
                                </p:stCondLst>
                                <p:childTnLst>
                                  <p:par>
                                    <p:cTn id="42" presetID="2" presetClass="entr" presetSubtype="1" fill="hold" grpId="0" nodeType="afterEffect">
                                      <p:stCondLst>
                                        <p:cond delay="0"/>
                                      </p:stCondLst>
                                      <p:childTnLst>
                                        <p:set>
                                          <p:cBhvr>
                                            <p:cTn id="43" dur="1" fill="hold">
                                              <p:stCondLst>
                                                <p:cond delay="0"/>
                                              </p:stCondLst>
                                            </p:cTn>
                                            <p:tgtEl>
                                              <p:spTgt spid="279"/>
                                            </p:tgtEl>
                                            <p:attrNameLst>
                                              <p:attrName>style.visibility</p:attrName>
                                            </p:attrNameLst>
                                          </p:cBhvr>
                                          <p:to>
                                            <p:strVal val="visible"/>
                                          </p:to>
                                        </p:set>
                                        <p:anim calcmode="lin" valueType="num">
                                          <p:cBhvr additive="base">
                                            <p:cTn id="44" dur="500" fill="hold"/>
                                            <p:tgtEl>
                                              <p:spTgt spid="279"/>
                                            </p:tgtEl>
                                            <p:attrNameLst>
                                              <p:attrName>ppt_x</p:attrName>
                                            </p:attrNameLst>
                                          </p:cBhvr>
                                          <p:tavLst>
                                            <p:tav tm="0">
                                              <p:val>
                                                <p:strVal val="#ppt_x"/>
                                              </p:val>
                                            </p:tav>
                                            <p:tav tm="100000">
                                              <p:val>
                                                <p:strVal val="#ppt_x"/>
                                              </p:val>
                                            </p:tav>
                                          </p:tavLst>
                                        </p:anim>
                                        <p:anim calcmode="lin" valueType="num">
                                          <p:cBhvr additive="base">
                                            <p:cTn id="45" dur="500" fill="hold"/>
                                            <p:tgtEl>
                                              <p:spTgt spid="279"/>
                                            </p:tgtEl>
                                            <p:attrNameLst>
                                              <p:attrName>ppt_y</p:attrName>
                                            </p:attrNameLst>
                                          </p:cBhvr>
                                          <p:tavLst>
                                            <p:tav tm="0">
                                              <p:val>
                                                <p:strVal val="0-#ppt_h/2"/>
                                              </p:val>
                                            </p:tav>
                                            <p:tav tm="100000">
                                              <p:val>
                                                <p:strVal val="#ppt_y"/>
                                              </p:val>
                                            </p:tav>
                                          </p:tavLst>
                                        </p:anim>
                                      </p:childTnLst>
                                    </p:cTn>
                                  </p:par>
                                </p:childTnLst>
                              </p:cTn>
                            </p:par>
                            <p:par>
                              <p:cTn id="46" fill="hold">
                                <p:stCondLst>
                                  <p:cond delay="4100"/>
                                </p:stCondLst>
                                <p:childTnLst>
                                  <p:par>
                                    <p:cTn id="47" presetID="2" presetClass="entr" presetSubtype="1" fill="hold" grpId="0" nodeType="afterEffect">
                                      <p:stCondLst>
                                        <p:cond delay="0"/>
                                      </p:stCondLst>
                                      <p:childTnLst>
                                        <p:set>
                                          <p:cBhvr>
                                            <p:cTn id="48" dur="1" fill="hold">
                                              <p:stCondLst>
                                                <p:cond delay="0"/>
                                              </p:stCondLst>
                                            </p:cTn>
                                            <p:tgtEl>
                                              <p:spTgt spid="278"/>
                                            </p:tgtEl>
                                            <p:attrNameLst>
                                              <p:attrName>style.visibility</p:attrName>
                                            </p:attrNameLst>
                                          </p:cBhvr>
                                          <p:to>
                                            <p:strVal val="visible"/>
                                          </p:to>
                                        </p:set>
                                        <p:anim calcmode="lin" valueType="num">
                                          <p:cBhvr additive="base">
                                            <p:cTn id="49" dur="500" fill="hold"/>
                                            <p:tgtEl>
                                              <p:spTgt spid="278"/>
                                            </p:tgtEl>
                                            <p:attrNameLst>
                                              <p:attrName>ppt_x</p:attrName>
                                            </p:attrNameLst>
                                          </p:cBhvr>
                                          <p:tavLst>
                                            <p:tav tm="0">
                                              <p:val>
                                                <p:strVal val="#ppt_x"/>
                                              </p:val>
                                            </p:tav>
                                            <p:tav tm="100000">
                                              <p:val>
                                                <p:strVal val="#ppt_x"/>
                                              </p:val>
                                            </p:tav>
                                          </p:tavLst>
                                        </p:anim>
                                        <p:anim calcmode="lin" valueType="num">
                                          <p:cBhvr additive="base">
                                            <p:cTn id="50" dur="500" fill="hold"/>
                                            <p:tgtEl>
                                              <p:spTgt spid="278"/>
                                            </p:tgtEl>
                                            <p:attrNameLst>
                                              <p:attrName>ppt_y</p:attrName>
                                            </p:attrNameLst>
                                          </p:cBhvr>
                                          <p:tavLst>
                                            <p:tav tm="0">
                                              <p:val>
                                                <p:strVal val="0-#ppt_h/2"/>
                                              </p:val>
                                            </p:tav>
                                            <p:tav tm="100000">
                                              <p:val>
                                                <p:strVal val="#ppt_y"/>
                                              </p:val>
                                            </p:tav>
                                          </p:tavLst>
                                        </p:anim>
                                      </p:childTnLst>
                                    </p:cTn>
                                  </p:par>
                                </p:childTnLst>
                              </p:cTn>
                            </p:par>
                            <p:par>
                              <p:cTn id="51" fill="hold">
                                <p:stCondLst>
                                  <p:cond delay="4600"/>
                                </p:stCondLst>
                                <p:childTnLst>
                                  <p:par>
                                    <p:cTn id="52" presetID="2" presetClass="entr" presetSubtype="4" fill="hold" grpId="0" nodeType="afterEffect">
                                      <p:stCondLst>
                                        <p:cond delay="0"/>
                                      </p:stCondLst>
                                      <p:childTnLst>
                                        <p:set>
                                          <p:cBhvr>
                                            <p:cTn id="53" dur="1" fill="hold">
                                              <p:stCondLst>
                                                <p:cond delay="0"/>
                                              </p:stCondLst>
                                            </p:cTn>
                                            <p:tgtEl>
                                              <p:spTgt spid="281"/>
                                            </p:tgtEl>
                                            <p:attrNameLst>
                                              <p:attrName>style.visibility</p:attrName>
                                            </p:attrNameLst>
                                          </p:cBhvr>
                                          <p:to>
                                            <p:strVal val="visible"/>
                                          </p:to>
                                        </p:set>
                                        <p:anim calcmode="lin" valueType="num">
                                          <p:cBhvr additive="base">
                                            <p:cTn id="54" dur="500" fill="hold"/>
                                            <p:tgtEl>
                                              <p:spTgt spid="281"/>
                                            </p:tgtEl>
                                            <p:attrNameLst>
                                              <p:attrName>ppt_x</p:attrName>
                                            </p:attrNameLst>
                                          </p:cBhvr>
                                          <p:tavLst>
                                            <p:tav tm="0">
                                              <p:val>
                                                <p:strVal val="#ppt_x"/>
                                              </p:val>
                                            </p:tav>
                                            <p:tav tm="100000">
                                              <p:val>
                                                <p:strVal val="#ppt_x"/>
                                              </p:val>
                                            </p:tav>
                                          </p:tavLst>
                                        </p:anim>
                                        <p:anim calcmode="lin" valueType="num">
                                          <p:cBhvr additive="base">
                                            <p:cTn id="55" dur="500" fill="hold"/>
                                            <p:tgtEl>
                                              <p:spTgt spid="281"/>
                                            </p:tgtEl>
                                            <p:attrNameLst>
                                              <p:attrName>ppt_y</p:attrName>
                                            </p:attrNameLst>
                                          </p:cBhvr>
                                          <p:tavLst>
                                            <p:tav tm="0">
                                              <p:val>
                                                <p:strVal val="1+#ppt_h/2"/>
                                              </p:val>
                                            </p:tav>
                                            <p:tav tm="100000">
                                              <p:val>
                                                <p:strVal val="#ppt_y"/>
                                              </p:val>
                                            </p:tav>
                                          </p:tavLst>
                                        </p:anim>
                                      </p:childTnLst>
                                    </p:cTn>
                                  </p:par>
                                </p:childTnLst>
                              </p:cTn>
                            </p:par>
                            <p:par>
                              <p:cTn id="56" fill="hold">
                                <p:stCondLst>
                                  <p:cond delay="5100"/>
                                </p:stCondLst>
                                <p:childTnLst>
                                  <p:par>
                                    <p:cTn id="57" presetID="2" presetClass="entr" presetSubtype="4" fill="hold" grpId="0" nodeType="afterEffect">
                                      <p:stCondLst>
                                        <p:cond delay="0"/>
                                      </p:stCondLst>
                                      <p:childTnLst>
                                        <p:set>
                                          <p:cBhvr>
                                            <p:cTn id="58" dur="1" fill="hold">
                                              <p:stCondLst>
                                                <p:cond delay="0"/>
                                              </p:stCondLst>
                                            </p:cTn>
                                            <p:tgtEl>
                                              <p:spTgt spid="280"/>
                                            </p:tgtEl>
                                            <p:attrNameLst>
                                              <p:attrName>style.visibility</p:attrName>
                                            </p:attrNameLst>
                                          </p:cBhvr>
                                          <p:to>
                                            <p:strVal val="visible"/>
                                          </p:to>
                                        </p:set>
                                        <p:anim calcmode="lin" valueType="num">
                                          <p:cBhvr additive="base">
                                            <p:cTn id="59" dur="500" fill="hold"/>
                                            <p:tgtEl>
                                              <p:spTgt spid="280"/>
                                            </p:tgtEl>
                                            <p:attrNameLst>
                                              <p:attrName>ppt_x</p:attrName>
                                            </p:attrNameLst>
                                          </p:cBhvr>
                                          <p:tavLst>
                                            <p:tav tm="0">
                                              <p:val>
                                                <p:strVal val="#ppt_x"/>
                                              </p:val>
                                            </p:tav>
                                            <p:tav tm="100000">
                                              <p:val>
                                                <p:strVal val="#ppt_x"/>
                                              </p:val>
                                            </p:tav>
                                          </p:tavLst>
                                        </p:anim>
                                        <p:anim calcmode="lin" valueType="num">
                                          <p:cBhvr additive="base">
                                            <p:cTn id="60" dur="500" fill="hold"/>
                                            <p:tgtEl>
                                              <p:spTgt spid="280"/>
                                            </p:tgtEl>
                                            <p:attrNameLst>
                                              <p:attrName>ppt_y</p:attrName>
                                            </p:attrNameLst>
                                          </p:cBhvr>
                                          <p:tavLst>
                                            <p:tav tm="0">
                                              <p:val>
                                                <p:strVal val="1+#ppt_h/2"/>
                                              </p:val>
                                            </p:tav>
                                            <p:tav tm="100000">
                                              <p:val>
                                                <p:strVal val="#ppt_y"/>
                                              </p:val>
                                            </p:tav>
                                          </p:tavLst>
                                        </p:anim>
                                      </p:childTnLst>
                                    </p:cTn>
                                  </p:par>
                                </p:childTnLst>
                              </p:cTn>
                            </p:par>
                            <p:par>
                              <p:cTn id="61" fill="hold">
                                <p:stCondLst>
                                  <p:cond delay="5600"/>
                                </p:stCondLst>
                                <p:childTnLst>
                                  <p:par>
                                    <p:cTn id="62" presetID="2" presetClass="entr" presetSubtype="4" fill="hold" grpId="0" nodeType="afterEffect">
                                      <p:stCondLst>
                                        <p:cond delay="0"/>
                                      </p:stCondLst>
                                      <p:childTnLst>
                                        <p:set>
                                          <p:cBhvr>
                                            <p:cTn id="63" dur="1" fill="hold">
                                              <p:stCondLst>
                                                <p:cond delay="0"/>
                                              </p:stCondLst>
                                            </p:cTn>
                                            <p:tgtEl>
                                              <p:spTgt spid="283"/>
                                            </p:tgtEl>
                                            <p:attrNameLst>
                                              <p:attrName>style.visibility</p:attrName>
                                            </p:attrNameLst>
                                          </p:cBhvr>
                                          <p:to>
                                            <p:strVal val="visible"/>
                                          </p:to>
                                        </p:set>
                                        <p:anim calcmode="lin" valueType="num">
                                          <p:cBhvr additive="base">
                                            <p:cTn id="64" dur="500" fill="hold"/>
                                            <p:tgtEl>
                                              <p:spTgt spid="283"/>
                                            </p:tgtEl>
                                            <p:attrNameLst>
                                              <p:attrName>ppt_x</p:attrName>
                                            </p:attrNameLst>
                                          </p:cBhvr>
                                          <p:tavLst>
                                            <p:tav tm="0">
                                              <p:val>
                                                <p:strVal val="#ppt_x"/>
                                              </p:val>
                                            </p:tav>
                                            <p:tav tm="100000">
                                              <p:val>
                                                <p:strVal val="#ppt_x"/>
                                              </p:val>
                                            </p:tav>
                                          </p:tavLst>
                                        </p:anim>
                                        <p:anim calcmode="lin" valueType="num">
                                          <p:cBhvr additive="base">
                                            <p:cTn id="65" dur="500" fill="hold"/>
                                            <p:tgtEl>
                                              <p:spTgt spid="283"/>
                                            </p:tgtEl>
                                            <p:attrNameLst>
                                              <p:attrName>ppt_y</p:attrName>
                                            </p:attrNameLst>
                                          </p:cBhvr>
                                          <p:tavLst>
                                            <p:tav tm="0">
                                              <p:val>
                                                <p:strVal val="1+#ppt_h/2"/>
                                              </p:val>
                                            </p:tav>
                                            <p:tav tm="100000">
                                              <p:val>
                                                <p:strVal val="#ppt_y"/>
                                              </p:val>
                                            </p:tav>
                                          </p:tavLst>
                                        </p:anim>
                                      </p:childTnLst>
                                    </p:cTn>
                                  </p:par>
                                </p:childTnLst>
                              </p:cTn>
                            </p:par>
                            <p:par>
                              <p:cTn id="66" fill="hold">
                                <p:stCondLst>
                                  <p:cond delay="6100"/>
                                </p:stCondLst>
                                <p:childTnLst>
                                  <p:par>
                                    <p:cTn id="67" presetID="2" presetClass="entr" presetSubtype="4" fill="hold" grpId="0" nodeType="afterEffect">
                                      <p:stCondLst>
                                        <p:cond delay="0"/>
                                      </p:stCondLst>
                                      <p:childTnLst>
                                        <p:set>
                                          <p:cBhvr>
                                            <p:cTn id="68" dur="1" fill="hold">
                                              <p:stCondLst>
                                                <p:cond delay="0"/>
                                              </p:stCondLst>
                                            </p:cTn>
                                            <p:tgtEl>
                                              <p:spTgt spid="282"/>
                                            </p:tgtEl>
                                            <p:attrNameLst>
                                              <p:attrName>style.visibility</p:attrName>
                                            </p:attrNameLst>
                                          </p:cBhvr>
                                          <p:to>
                                            <p:strVal val="visible"/>
                                          </p:to>
                                        </p:set>
                                        <p:anim calcmode="lin" valueType="num">
                                          <p:cBhvr additive="base">
                                            <p:cTn id="69" dur="500" fill="hold"/>
                                            <p:tgtEl>
                                              <p:spTgt spid="282"/>
                                            </p:tgtEl>
                                            <p:attrNameLst>
                                              <p:attrName>ppt_x</p:attrName>
                                            </p:attrNameLst>
                                          </p:cBhvr>
                                          <p:tavLst>
                                            <p:tav tm="0">
                                              <p:val>
                                                <p:strVal val="#ppt_x"/>
                                              </p:val>
                                            </p:tav>
                                            <p:tav tm="100000">
                                              <p:val>
                                                <p:strVal val="#ppt_x"/>
                                              </p:val>
                                            </p:tav>
                                          </p:tavLst>
                                        </p:anim>
                                        <p:anim calcmode="lin" valueType="num">
                                          <p:cBhvr additive="base">
                                            <p:cTn id="70"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P spid="279" grpId="0"/>
          <p:bldP spid="280" grpId="0"/>
          <p:bldP spid="281" grpId="0"/>
          <p:bldP spid="282" grpId="0"/>
          <p:bldP spid="2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par>
                                    <p:cTn id="14" presetID="55" presetClass="entr" presetSubtype="0"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p:cTn id="16" dur="1000" fill="hold"/>
                                            <p:tgtEl>
                                              <p:spTgt spid="136"/>
                                            </p:tgtEl>
                                            <p:attrNameLst>
                                              <p:attrName>ppt_w</p:attrName>
                                            </p:attrNameLst>
                                          </p:cBhvr>
                                          <p:tavLst>
                                            <p:tav tm="0">
                                              <p:val>
                                                <p:strVal val="#ppt_w*0.70"/>
                                              </p:val>
                                            </p:tav>
                                            <p:tav tm="100000">
                                              <p:val>
                                                <p:strVal val="#ppt_w"/>
                                              </p:val>
                                            </p:tav>
                                          </p:tavLst>
                                        </p:anim>
                                        <p:anim calcmode="lin" valueType="num">
                                          <p:cBhvr>
                                            <p:cTn id="17" dur="1000" fill="hold"/>
                                            <p:tgtEl>
                                              <p:spTgt spid="136"/>
                                            </p:tgtEl>
                                            <p:attrNameLst>
                                              <p:attrName>ppt_h</p:attrName>
                                            </p:attrNameLst>
                                          </p:cBhvr>
                                          <p:tavLst>
                                            <p:tav tm="0">
                                              <p:val>
                                                <p:strVal val="#ppt_h"/>
                                              </p:val>
                                            </p:tav>
                                            <p:tav tm="100000">
                                              <p:val>
                                                <p:strVal val="#ppt_h"/>
                                              </p:val>
                                            </p:tav>
                                          </p:tavLst>
                                        </p:anim>
                                        <p:animEffect transition="in" filter="fade">
                                          <p:cBhvr>
                                            <p:cTn id="18" dur="1000"/>
                                            <p:tgtEl>
                                              <p:spTgt spid="136"/>
                                            </p:tgtEl>
                                          </p:cBhvr>
                                        </p:animEffect>
                                      </p:childTnLst>
                                    </p:cTn>
                                  </p:par>
                                </p:childTnLst>
                              </p:cTn>
                            </p:par>
                            <p:par>
                              <p:cTn id="19" fill="hold">
                                <p:stCondLst>
                                  <p:cond delay="1250"/>
                                </p:stCondLst>
                                <p:childTnLst>
                                  <p:par>
                                    <p:cTn id="20" presetID="52" presetClass="entr" presetSubtype="0" fill="hold" nodeType="afterEffect">
                                      <p:stCondLst>
                                        <p:cond delay="0"/>
                                      </p:stCondLst>
                                      <p:childTnLst>
                                        <p:set>
                                          <p:cBhvr>
                                            <p:cTn id="21" dur="1" fill="hold">
                                              <p:stCondLst>
                                                <p:cond delay="0"/>
                                              </p:stCondLst>
                                            </p:cTn>
                                            <p:tgtEl>
                                              <p:spTgt spid="236"/>
                                            </p:tgtEl>
                                            <p:attrNameLst>
                                              <p:attrName>style.visibility</p:attrName>
                                            </p:attrNameLst>
                                          </p:cBhvr>
                                          <p:to>
                                            <p:strVal val="visible"/>
                                          </p:to>
                                        </p:set>
                                        <p:animScale>
                                          <p:cBhvr>
                                            <p:cTn id="22" dur="1000" decel="50000" fill="hold">
                                              <p:stCondLst>
                                                <p:cond delay="0"/>
                                              </p:stCondLst>
                                            </p:cTn>
                                            <p:tgtEl>
                                              <p:spTgt spid="2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36"/>
                                            </p:tgtEl>
                                            <p:attrNameLst>
                                              <p:attrName>ppt_x</p:attrName>
                                              <p:attrName>ppt_y</p:attrName>
                                            </p:attrNameLst>
                                          </p:cBhvr>
                                        </p:animMotion>
                                        <p:animEffect transition="in" filter="fade">
                                          <p:cBhvr>
                                            <p:cTn id="24" dur="1000"/>
                                            <p:tgtEl>
                                              <p:spTgt spid="236"/>
                                            </p:tgtEl>
                                          </p:cBhvr>
                                        </p:animEffect>
                                      </p:childTnLst>
                                    </p:cTn>
                                  </p:par>
                                  <p:par>
                                    <p:cTn id="25" presetID="52" presetClass="entr" presetSubtype="0" fill="hold" nodeType="withEffect">
                                      <p:stCondLst>
                                        <p:cond delay="200"/>
                                      </p:stCondLst>
                                      <p:childTnLst>
                                        <p:set>
                                          <p:cBhvr>
                                            <p:cTn id="26" dur="1" fill="hold">
                                              <p:stCondLst>
                                                <p:cond delay="0"/>
                                              </p:stCondLst>
                                            </p:cTn>
                                            <p:tgtEl>
                                              <p:spTgt spid="271"/>
                                            </p:tgtEl>
                                            <p:attrNameLst>
                                              <p:attrName>style.visibility</p:attrName>
                                            </p:attrNameLst>
                                          </p:cBhvr>
                                          <p:to>
                                            <p:strVal val="visible"/>
                                          </p:to>
                                        </p:set>
                                        <p:animScale>
                                          <p:cBhvr>
                                            <p:cTn id="27" dur="1000" decel="50000" fill="hold">
                                              <p:stCondLst>
                                                <p:cond delay="0"/>
                                              </p:stCondLst>
                                            </p:cTn>
                                            <p:tgtEl>
                                              <p:spTgt spid="2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71"/>
                                            </p:tgtEl>
                                            <p:attrNameLst>
                                              <p:attrName>ppt_x</p:attrName>
                                              <p:attrName>ppt_y</p:attrName>
                                            </p:attrNameLst>
                                          </p:cBhvr>
                                        </p:animMotion>
                                        <p:animEffect transition="in" filter="fade">
                                          <p:cBhvr>
                                            <p:cTn id="29" dur="1000"/>
                                            <p:tgtEl>
                                              <p:spTgt spid="271"/>
                                            </p:tgtEl>
                                          </p:cBhvr>
                                        </p:animEffect>
                                      </p:childTnLst>
                                    </p:cTn>
                                  </p:par>
                                  <p:par>
                                    <p:cTn id="30" presetID="52" presetClass="entr" presetSubtype="0" fill="hold" nodeType="withEffect">
                                      <p:stCondLst>
                                        <p:cond delay="400"/>
                                      </p:stCondLst>
                                      <p:childTnLst>
                                        <p:set>
                                          <p:cBhvr>
                                            <p:cTn id="31" dur="1" fill="hold">
                                              <p:stCondLst>
                                                <p:cond delay="0"/>
                                              </p:stCondLst>
                                            </p:cTn>
                                            <p:tgtEl>
                                              <p:spTgt spid="256"/>
                                            </p:tgtEl>
                                            <p:attrNameLst>
                                              <p:attrName>style.visibility</p:attrName>
                                            </p:attrNameLst>
                                          </p:cBhvr>
                                          <p:to>
                                            <p:strVal val="visible"/>
                                          </p:to>
                                        </p:set>
                                        <p:animScale>
                                          <p:cBhvr>
                                            <p:cTn id="32" dur="1000" decel="50000" fill="hold">
                                              <p:stCondLst>
                                                <p:cond delay="0"/>
                                              </p:stCondLst>
                                            </p:cTn>
                                            <p:tgtEl>
                                              <p:spTgt spid="2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56"/>
                                            </p:tgtEl>
                                            <p:attrNameLst>
                                              <p:attrName>ppt_x</p:attrName>
                                              <p:attrName>ppt_y</p:attrName>
                                            </p:attrNameLst>
                                          </p:cBhvr>
                                        </p:animMotion>
                                        <p:animEffect transition="in" filter="fade">
                                          <p:cBhvr>
                                            <p:cTn id="34" dur="1000"/>
                                            <p:tgtEl>
                                              <p:spTgt spid="256"/>
                                            </p:tgtEl>
                                          </p:cBhvr>
                                        </p:animEffect>
                                      </p:childTnLst>
                                    </p:cTn>
                                  </p:par>
                                  <p:par>
                                    <p:cTn id="35" presetID="52" presetClass="entr" presetSubtype="0" fill="hold" nodeType="withEffect">
                                      <p:stCondLst>
                                        <p:cond delay="600"/>
                                      </p:stCondLst>
                                      <p:childTnLst>
                                        <p:set>
                                          <p:cBhvr>
                                            <p:cTn id="36" dur="1" fill="hold">
                                              <p:stCondLst>
                                                <p:cond delay="0"/>
                                              </p:stCondLst>
                                            </p:cTn>
                                            <p:tgtEl>
                                              <p:spTgt spid="248"/>
                                            </p:tgtEl>
                                            <p:attrNameLst>
                                              <p:attrName>style.visibility</p:attrName>
                                            </p:attrNameLst>
                                          </p:cBhvr>
                                          <p:to>
                                            <p:strVal val="visible"/>
                                          </p:to>
                                        </p:set>
                                        <p:animScale>
                                          <p:cBhvr>
                                            <p:cTn id="37" dur="1000" decel="50000" fill="hold">
                                              <p:stCondLst>
                                                <p:cond delay="0"/>
                                              </p:stCondLst>
                                            </p:cTn>
                                            <p:tgtEl>
                                              <p:spTgt spid="2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48"/>
                                            </p:tgtEl>
                                            <p:attrNameLst>
                                              <p:attrName>ppt_x</p:attrName>
                                              <p:attrName>ppt_y</p:attrName>
                                            </p:attrNameLst>
                                          </p:cBhvr>
                                        </p:animMotion>
                                        <p:animEffect transition="in" filter="fade">
                                          <p:cBhvr>
                                            <p:cTn id="39" dur="1000"/>
                                            <p:tgtEl>
                                              <p:spTgt spid="248"/>
                                            </p:tgtEl>
                                          </p:cBhvr>
                                        </p:animEffect>
                                      </p:childTnLst>
                                    </p:cTn>
                                  </p:par>
                                </p:childTnLst>
                              </p:cTn>
                            </p:par>
                            <p:par>
                              <p:cTn id="40" fill="hold">
                                <p:stCondLst>
                                  <p:cond delay="2850"/>
                                </p:stCondLst>
                                <p:childTnLst>
                                  <p:par>
                                    <p:cTn id="41" presetID="2" presetClass="entr" presetSubtype="1" fill="hold" grpId="0" nodeType="afterEffect">
                                      <p:stCondLst>
                                        <p:cond delay="0"/>
                                      </p:stCondLst>
                                      <p:childTnLst>
                                        <p:set>
                                          <p:cBhvr>
                                            <p:cTn id="42" dur="1" fill="hold">
                                              <p:stCondLst>
                                                <p:cond delay="0"/>
                                              </p:stCondLst>
                                            </p:cTn>
                                            <p:tgtEl>
                                              <p:spTgt spid="277"/>
                                            </p:tgtEl>
                                            <p:attrNameLst>
                                              <p:attrName>style.visibility</p:attrName>
                                            </p:attrNameLst>
                                          </p:cBhvr>
                                          <p:to>
                                            <p:strVal val="visible"/>
                                          </p:to>
                                        </p:set>
                                        <p:anim calcmode="lin" valueType="num">
                                          <p:cBhvr additive="base">
                                            <p:cTn id="43" dur="500" fill="hold"/>
                                            <p:tgtEl>
                                              <p:spTgt spid="277"/>
                                            </p:tgtEl>
                                            <p:attrNameLst>
                                              <p:attrName>ppt_x</p:attrName>
                                            </p:attrNameLst>
                                          </p:cBhvr>
                                          <p:tavLst>
                                            <p:tav tm="0">
                                              <p:val>
                                                <p:strVal val="#ppt_x"/>
                                              </p:val>
                                            </p:tav>
                                            <p:tav tm="100000">
                                              <p:val>
                                                <p:strVal val="#ppt_x"/>
                                              </p:val>
                                            </p:tav>
                                          </p:tavLst>
                                        </p:anim>
                                        <p:anim calcmode="lin" valueType="num">
                                          <p:cBhvr additive="base">
                                            <p:cTn id="44" dur="500" fill="hold"/>
                                            <p:tgtEl>
                                              <p:spTgt spid="277"/>
                                            </p:tgtEl>
                                            <p:attrNameLst>
                                              <p:attrName>ppt_y</p:attrName>
                                            </p:attrNameLst>
                                          </p:cBhvr>
                                          <p:tavLst>
                                            <p:tav tm="0">
                                              <p:val>
                                                <p:strVal val="0-#ppt_h/2"/>
                                              </p:val>
                                            </p:tav>
                                            <p:tav tm="100000">
                                              <p:val>
                                                <p:strVal val="#ppt_y"/>
                                              </p:val>
                                            </p:tav>
                                          </p:tavLst>
                                        </p:anim>
                                      </p:childTnLst>
                                    </p:cTn>
                                  </p:par>
                                </p:childTnLst>
                              </p:cTn>
                            </p:par>
                            <p:par>
                              <p:cTn id="45" fill="hold">
                                <p:stCondLst>
                                  <p:cond delay="3350"/>
                                </p:stCondLst>
                                <p:childTnLst>
                                  <p:par>
                                    <p:cTn id="46" presetID="2" presetClass="entr" presetSubtype="1" fill="hold" grpId="0" nodeType="afterEffect">
                                      <p:stCondLst>
                                        <p:cond delay="0"/>
                                      </p:stCondLst>
                                      <p:childTnLst>
                                        <p:set>
                                          <p:cBhvr>
                                            <p:cTn id="47" dur="1" fill="hold">
                                              <p:stCondLst>
                                                <p:cond delay="0"/>
                                              </p:stCondLst>
                                            </p:cTn>
                                            <p:tgtEl>
                                              <p:spTgt spid="276"/>
                                            </p:tgtEl>
                                            <p:attrNameLst>
                                              <p:attrName>style.visibility</p:attrName>
                                            </p:attrNameLst>
                                          </p:cBhvr>
                                          <p:to>
                                            <p:strVal val="visible"/>
                                          </p:to>
                                        </p:set>
                                        <p:anim calcmode="lin" valueType="num">
                                          <p:cBhvr additive="base">
                                            <p:cTn id="48" dur="500" fill="hold"/>
                                            <p:tgtEl>
                                              <p:spTgt spid="276"/>
                                            </p:tgtEl>
                                            <p:attrNameLst>
                                              <p:attrName>ppt_x</p:attrName>
                                            </p:attrNameLst>
                                          </p:cBhvr>
                                          <p:tavLst>
                                            <p:tav tm="0">
                                              <p:val>
                                                <p:strVal val="#ppt_x"/>
                                              </p:val>
                                            </p:tav>
                                            <p:tav tm="100000">
                                              <p:val>
                                                <p:strVal val="#ppt_x"/>
                                              </p:val>
                                            </p:tav>
                                          </p:tavLst>
                                        </p:anim>
                                        <p:anim calcmode="lin" valueType="num">
                                          <p:cBhvr additive="base">
                                            <p:cTn id="49" dur="500" fill="hold"/>
                                            <p:tgtEl>
                                              <p:spTgt spid="276"/>
                                            </p:tgtEl>
                                            <p:attrNameLst>
                                              <p:attrName>ppt_y</p:attrName>
                                            </p:attrNameLst>
                                          </p:cBhvr>
                                          <p:tavLst>
                                            <p:tav tm="0">
                                              <p:val>
                                                <p:strVal val="0-#ppt_h/2"/>
                                              </p:val>
                                            </p:tav>
                                            <p:tav tm="100000">
                                              <p:val>
                                                <p:strVal val="#ppt_y"/>
                                              </p:val>
                                            </p:tav>
                                          </p:tavLst>
                                        </p:anim>
                                      </p:childTnLst>
                                    </p:cTn>
                                  </p:par>
                                </p:childTnLst>
                              </p:cTn>
                            </p:par>
                            <p:par>
                              <p:cTn id="50" fill="hold">
                                <p:stCondLst>
                                  <p:cond delay="3850"/>
                                </p:stCondLst>
                                <p:childTnLst>
                                  <p:par>
                                    <p:cTn id="51" presetID="2" presetClass="entr" presetSubtype="1" fill="hold" grpId="0" nodeType="afterEffect">
                                      <p:stCondLst>
                                        <p:cond delay="0"/>
                                      </p:stCondLst>
                                      <p:childTnLst>
                                        <p:set>
                                          <p:cBhvr>
                                            <p:cTn id="52" dur="1" fill="hold">
                                              <p:stCondLst>
                                                <p:cond delay="0"/>
                                              </p:stCondLst>
                                            </p:cTn>
                                            <p:tgtEl>
                                              <p:spTgt spid="279"/>
                                            </p:tgtEl>
                                            <p:attrNameLst>
                                              <p:attrName>style.visibility</p:attrName>
                                            </p:attrNameLst>
                                          </p:cBhvr>
                                          <p:to>
                                            <p:strVal val="visible"/>
                                          </p:to>
                                        </p:set>
                                        <p:anim calcmode="lin" valueType="num">
                                          <p:cBhvr additive="base">
                                            <p:cTn id="53" dur="500" fill="hold"/>
                                            <p:tgtEl>
                                              <p:spTgt spid="279"/>
                                            </p:tgtEl>
                                            <p:attrNameLst>
                                              <p:attrName>ppt_x</p:attrName>
                                            </p:attrNameLst>
                                          </p:cBhvr>
                                          <p:tavLst>
                                            <p:tav tm="0">
                                              <p:val>
                                                <p:strVal val="#ppt_x"/>
                                              </p:val>
                                            </p:tav>
                                            <p:tav tm="100000">
                                              <p:val>
                                                <p:strVal val="#ppt_x"/>
                                              </p:val>
                                            </p:tav>
                                          </p:tavLst>
                                        </p:anim>
                                        <p:anim calcmode="lin" valueType="num">
                                          <p:cBhvr additive="base">
                                            <p:cTn id="54" dur="500" fill="hold"/>
                                            <p:tgtEl>
                                              <p:spTgt spid="279"/>
                                            </p:tgtEl>
                                            <p:attrNameLst>
                                              <p:attrName>ppt_y</p:attrName>
                                            </p:attrNameLst>
                                          </p:cBhvr>
                                          <p:tavLst>
                                            <p:tav tm="0">
                                              <p:val>
                                                <p:strVal val="0-#ppt_h/2"/>
                                              </p:val>
                                            </p:tav>
                                            <p:tav tm="100000">
                                              <p:val>
                                                <p:strVal val="#ppt_y"/>
                                              </p:val>
                                            </p:tav>
                                          </p:tavLst>
                                        </p:anim>
                                      </p:childTnLst>
                                    </p:cTn>
                                  </p:par>
                                </p:childTnLst>
                              </p:cTn>
                            </p:par>
                            <p:par>
                              <p:cTn id="55" fill="hold">
                                <p:stCondLst>
                                  <p:cond delay="4350"/>
                                </p:stCondLst>
                                <p:childTnLst>
                                  <p:par>
                                    <p:cTn id="56" presetID="2" presetClass="entr" presetSubtype="1" fill="hold" grpId="0" nodeType="afterEffect">
                                      <p:stCondLst>
                                        <p:cond delay="0"/>
                                      </p:stCondLst>
                                      <p:childTnLst>
                                        <p:set>
                                          <p:cBhvr>
                                            <p:cTn id="57" dur="1" fill="hold">
                                              <p:stCondLst>
                                                <p:cond delay="0"/>
                                              </p:stCondLst>
                                            </p:cTn>
                                            <p:tgtEl>
                                              <p:spTgt spid="278"/>
                                            </p:tgtEl>
                                            <p:attrNameLst>
                                              <p:attrName>style.visibility</p:attrName>
                                            </p:attrNameLst>
                                          </p:cBhvr>
                                          <p:to>
                                            <p:strVal val="visible"/>
                                          </p:to>
                                        </p:set>
                                        <p:anim calcmode="lin" valueType="num">
                                          <p:cBhvr additive="base">
                                            <p:cTn id="58" dur="500" fill="hold"/>
                                            <p:tgtEl>
                                              <p:spTgt spid="278"/>
                                            </p:tgtEl>
                                            <p:attrNameLst>
                                              <p:attrName>ppt_x</p:attrName>
                                            </p:attrNameLst>
                                          </p:cBhvr>
                                          <p:tavLst>
                                            <p:tav tm="0">
                                              <p:val>
                                                <p:strVal val="#ppt_x"/>
                                              </p:val>
                                            </p:tav>
                                            <p:tav tm="100000">
                                              <p:val>
                                                <p:strVal val="#ppt_x"/>
                                              </p:val>
                                            </p:tav>
                                          </p:tavLst>
                                        </p:anim>
                                        <p:anim calcmode="lin" valueType="num">
                                          <p:cBhvr additive="base">
                                            <p:cTn id="59" dur="500" fill="hold"/>
                                            <p:tgtEl>
                                              <p:spTgt spid="278"/>
                                            </p:tgtEl>
                                            <p:attrNameLst>
                                              <p:attrName>ppt_y</p:attrName>
                                            </p:attrNameLst>
                                          </p:cBhvr>
                                          <p:tavLst>
                                            <p:tav tm="0">
                                              <p:val>
                                                <p:strVal val="0-#ppt_h/2"/>
                                              </p:val>
                                            </p:tav>
                                            <p:tav tm="100000">
                                              <p:val>
                                                <p:strVal val="#ppt_y"/>
                                              </p:val>
                                            </p:tav>
                                          </p:tavLst>
                                        </p:anim>
                                      </p:childTnLst>
                                    </p:cTn>
                                  </p:par>
                                </p:childTnLst>
                              </p:cTn>
                            </p:par>
                            <p:par>
                              <p:cTn id="60" fill="hold">
                                <p:stCondLst>
                                  <p:cond delay="4850"/>
                                </p:stCondLst>
                                <p:childTnLst>
                                  <p:par>
                                    <p:cTn id="61" presetID="2" presetClass="entr" presetSubtype="4" fill="hold" grpId="0" nodeType="afterEffect">
                                      <p:stCondLst>
                                        <p:cond delay="0"/>
                                      </p:stCondLst>
                                      <p:childTnLst>
                                        <p:set>
                                          <p:cBhvr>
                                            <p:cTn id="62" dur="1" fill="hold">
                                              <p:stCondLst>
                                                <p:cond delay="0"/>
                                              </p:stCondLst>
                                            </p:cTn>
                                            <p:tgtEl>
                                              <p:spTgt spid="281"/>
                                            </p:tgtEl>
                                            <p:attrNameLst>
                                              <p:attrName>style.visibility</p:attrName>
                                            </p:attrNameLst>
                                          </p:cBhvr>
                                          <p:to>
                                            <p:strVal val="visible"/>
                                          </p:to>
                                        </p:set>
                                        <p:anim calcmode="lin" valueType="num">
                                          <p:cBhvr additive="base">
                                            <p:cTn id="63" dur="500" fill="hold"/>
                                            <p:tgtEl>
                                              <p:spTgt spid="281"/>
                                            </p:tgtEl>
                                            <p:attrNameLst>
                                              <p:attrName>ppt_x</p:attrName>
                                            </p:attrNameLst>
                                          </p:cBhvr>
                                          <p:tavLst>
                                            <p:tav tm="0">
                                              <p:val>
                                                <p:strVal val="#ppt_x"/>
                                              </p:val>
                                            </p:tav>
                                            <p:tav tm="100000">
                                              <p:val>
                                                <p:strVal val="#ppt_x"/>
                                              </p:val>
                                            </p:tav>
                                          </p:tavLst>
                                        </p:anim>
                                        <p:anim calcmode="lin" valueType="num">
                                          <p:cBhvr additive="base">
                                            <p:cTn id="64" dur="500" fill="hold"/>
                                            <p:tgtEl>
                                              <p:spTgt spid="281"/>
                                            </p:tgtEl>
                                            <p:attrNameLst>
                                              <p:attrName>ppt_y</p:attrName>
                                            </p:attrNameLst>
                                          </p:cBhvr>
                                          <p:tavLst>
                                            <p:tav tm="0">
                                              <p:val>
                                                <p:strVal val="1+#ppt_h/2"/>
                                              </p:val>
                                            </p:tav>
                                            <p:tav tm="100000">
                                              <p:val>
                                                <p:strVal val="#ppt_y"/>
                                              </p:val>
                                            </p:tav>
                                          </p:tavLst>
                                        </p:anim>
                                      </p:childTnLst>
                                    </p:cTn>
                                  </p:par>
                                </p:childTnLst>
                              </p:cTn>
                            </p:par>
                            <p:par>
                              <p:cTn id="65" fill="hold">
                                <p:stCondLst>
                                  <p:cond delay="5350"/>
                                </p:stCondLst>
                                <p:childTnLst>
                                  <p:par>
                                    <p:cTn id="66" presetID="2" presetClass="entr" presetSubtype="4" fill="hold" grpId="0" nodeType="afterEffect">
                                      <p:stCondLst>
                                        <p:cond delay="0"/>
                                      </p:stCondLst>
                                      <p:childTnLst>
                                        <p:set>
                                          <p:cBhvr>
                                            <p:cTn id="67" dur="1" fill="hold">
                                              <p:stCondLst>
                                                <p:cond delay="0"/>
                                              </p:stCondLst>
                                            </p:cTn>
                                            <p:tgtEl>
                                              <p:spTgt spid="280"/>
                                            </p:tgtEl>
                                            <p:attrNameLst>
                                              <p:attrName>style.visibility</p:attrName>
                                            </p:attrNameLst>
                                          </p:cBhvr>
                                          <p:to>
                                            <p:strVal val="visible"/>
                                          </p:to>
                                        </p:set>
                                        <p:anim calcmode="lin" valueType="num">
                                          <p:cBhvr additive="base">
                                            <p:cTn id="68" dur="500" fill="hold"/>
                                            <p:tgtEl>
                                              <p:spTgt spid="280"/>
                                            </p:tgtEl>
                                            <p:attrNameLst>
                                              <p:attrName>ppt_x</p:attrName>
                                            </p:attrNameLst>
                                          </p:cBhvr>
                                          <p:tavLst>
                                            <p:tav tm="0">
                                              <p:val>
                                                <p:strVal val="#ppt_x"/>
                                              </p:val>
                                            </p:tav>
                                            <p:tav tm="100000">
                                              <p:val>
                                                <p:strVal val="#ppt_x"/>
                                              </p:val>
                                            </p:tav>
                                          </p:tavLst>
                                        </p:anim>
                                        <p:anim calcmode="lin" valueType="num">
                                          <p:cBhvr additive="base">
                                            <p:cTn id="69" dur="500" fill="hold"/>
                                            <p:tgtEl>
                                              <p:spTgt spid="280"/>
                                            </p:tgtEl>
                                            <p:attrNameLst>
                                              <p:attrName>ppt_y</p:attrName>
                                            </p:attrNameLst>
                                          </p:cBhvr>
                                          <p:tavLst>
                                            <p:tav tm="0">
                                              <p:val>
                                                <p:strVal val="1+#ppt_h/2"/>
                                              </p:val>
                                            </p:tav>
                                            <p:tav tm="100000">
                                              <p:val>
                                                <p:strVal val="#ppt_y"/>
                                              </p:val>
                                            </p:tav>
                                          </p:tavLst>
                                        </p:anim>
                                      </p:childTnLst>
                                    </p:cTn>
                                  </p:par>
                                </p:childTnLst>
                              </p:cTn>
                            </p:par>
                            <p:par>
                              <p:cTn id="70" fill="hold">
                                <p:stCondLst>
                                  <p:cond delay="5850"/>
                                </p:stCondLst>
                                <p:childTnLst>
                                  <p:par>
                                    <p:cTn id="71" presetID="2" presetClass="entr" presetSubtype="4" fill="hold" grpId="0" nodeType="afterEffect">
                                      <p:stCondLst>
                                        <p:cond delay="0"/>
                                      </p:stCondLst>
                                      <p:childTnLst>
                                        <p:set>
                                          <p:cBhvr>
                                            <p:cTn id="72" dur="1" fill="hold">
                                              <p:stCondLst>
                                                <p:cond delay="0"/>
                                              </p:stCondLst>
                                            </p:cTn>
                                            <p:tgtEl>
                                              <p:spTgt spid="283"/>
                                            </p:tgtEl>
                                            <p:attrNameLst>
                                              <p:attrName>style.visibility</p:attrName>
                                            </p:attrNameLst>
                                          </p:cBhvr>
                                          <p:to>
                                            <p:strVal val="visible"/>
                                          </p:to>
                                        </p:set>
                                        <p:anim calcmode="lin" valueType="num">
                                          <p:cBhvr additive="base">
                                            <p:cTn id="73" dur="500" fill="hold"/>
                                            <p:tgtEl>
                                              <p:spTgt spid="283"/>
                                            </p:tgtEl>
                                            <p:attrNameLst>
                                              <p:attrName>ppt_x</p:attrName>
                                            </p:attrNameLst>
                                          </p:cBhvr>
                                          <p:tavLst>
                                            <p:tav tm="0">
                                              <p:val>
                                                <p:strVal val="#ppt_x"/>
                                              </p:val>
                                            </p:tav>
                                            <p:tav tm="100000">
                                              <p:val>
                                                <p:strVal val="#ppt_x"/>
                                              </p:val>
                                            </p:tav>
                                          </p:tavLst>
                                        </p:anim>
                                        <p:anim calcmode="lin" valueType="num">
                                          <p:cBhvr additive="base">
                                            <p:cTn id="74" dur="500" fill="hold"/>
                                            <p:tgtEl>
                                              <p:spTgt spid="283"/>
                                            </p:tgtEl>
                                            <p:attrNameLst>
                                              <p:attrName>ppt_y</p:attrName>
                                            </p:attrNameLst>
                                          </p:cBhvr>
                                          <p:tavLst>
                                            <p:tav tm="0">
                                              <p:val>
                                                <p:strVal val="1+#ppt_h/2"/>
                                              </p:val>
                                            </p:tav>
                                            <p:tav tm="100000">
                                              <p:val>
                                                <p:strVal val="#ppt_y"/>
                                              </p:val>
                                            </p:tav>
                                          </p:tavLst>
                                        </p:anim>
                                      </p:childTnLst>
                                    </p:cTn>
                                  </p:par>
                                </p:childTnLst>
                              </p:cTn>
                            </p:par>
                            <p:par>
                              <p:cTn id="75" fill="hold">
                                <p:stCondLst>
                                  <p:cond delay="6350"/>
                                </p:stCondLst>
                                <p:childTnLst>
                                  <p:par>
                                    <p:cTn id="76" presetID="2" presetClass="entr" presetSubtype="4" fill="hold" grpId="0" nodeType="afterEffect">
                                      <p:stCondLst>
                                        <p:cond delay="0"/>
                                      </p:stCondLst>
                                      <p:childTnLst>
                                        <p:set>
                                          <p:cBhvr>
                                            <p:cTn id="77" dur="1" fill="hold">
                                              <p:stCondLst>
                                                <p:cond delay="0"/>
                                              </p:stCondLst>
                                            </p:cTn>
                                            <p:tgtEl>
                                              <p:spTgt spid="282"/>
                                            </p:tgtEl>
                                            <p:attrNameLst>
                                              <p:attrName>style.visibility</p:attrName>
                                            </p:attrNameLst>
                                          </p:cBhvr>
                                          <p:to>
                                            <p:strVal val="visible"/>
                                          </p:to>
                                        </p:set>
                                        <p:anim calcmode="lin" valueType="num">
                                          <p:cBhvr additive="base">
                                            <p:cTn id="78" dur="500" fill="hold"/>
                                            <p:tgtEl>
                                              <p:spTgt spid="282"/>
                                            </p:tgtEl>
                                            <p:attrNameLst>
                                              <p:attrName>ppt_x</p:attrName>
                                            </p:attrNameLst>
                                          </p:cBhvr>
                                          <p:tavLst>
                                            <p:tav tm="0">
                                              <p:val>
                                                <p:strVal val="#ppt_x"/>
                                              </p:val>
                                            </p:tav>
                                            <p:tav tm="100000">
                                              <p:val>
                                                <p:strVal val="#ppt_x"/>
                                              </p:val>
                                            </p:tav>
                                          </p:tavLst>
                                        </p:anim>
                                        <p:anim calcmode="lin" valueType="num">
                                          <p:cBhvr additive="base">
                                            <p:cTn id="79"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76" grpId="0"/>
          <p:bldP spid="277" grpId="0"/>
          <p:bldP spid="278" grpId="0"/>
          <p:bldP spid="279" grpId="0"/>
          <p:bldP spid="280" grpId="0"/>
          <p:bldP spid="281" grpId="0"/>
          <p:bldP spid="282" grpId="0"/>
          <p:bldP spid="28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a:extLst>
              <a:ext uri="{FF2B5EF4-FFF2-40B4-BE49-F238E27FC236}">
                <a16:creationId xmlns:a16="http://schemas.microsoft.com/office/drawing/2014/main" id="{311D5004-FDA6-4237-BDEB-91ECC2B472FE}"/>
              </a:ext>
            </a:extLst>
          </p:cNvPr>
          <p:cNvGrpSpPr/>
          <p:nvPr/>
        </p:nvGrpSpPr>
        <p:grpSpPr>
          <a:xfrm>
            <a:off x="1621611" y="2031440"/>
            <a:ext cx="1530667" cy="1516441"/>
            <a:chOff x="1917700" y="1941513"/>
            <a:chExt cx="1708150" cy="1692275"/>
          </a:xfrm>
        </p:grpSpPr>
        <p:sp>
          <p:nvSpPr>
            <p:cNvPr id="107" name="椭圆 31">
              <a:extLst>
                <a:ext uri="{FF2B5EF4-FFF2-40B4-BE49-F238E27FC236}">
                  <a16:creationId xmlns:a16="http://schemas.microsoft.com/office/drawing/2014/main" id="{92163395-A1DA-4489-8EE2-0E9263531051}"/>
                </a:ext>
              </a:extLst>
            </p:cNvPr>
            <p:cNvSpPr/>
            <p:nvPr/>
          </p:nvSpPr>
          <p:spPr>
            <a:xfrm>
              <a:off x="1917700" y="1941513"/>
              <a:ext cx="1708150"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08" name="任意多边形 126">
              <a:extLst>
                <a:ext uri="{FF2B5EF4-FFF2-40B4-BE49-F238E27FC236}">
                  <a16:creationId xmlns:a16="http://schemas.microsoft.com/office/drawing/2014/main" id="{D57DC004-6598-4186-9D7F-F76B880011FF}"/>
                </a:ext>
              </a:extLst>
            </p:cNvPr>
            <p:cNvSpPr/>
            <p:nvPr/>
          </p:nvSpPr>
          <p:spPr>
            <a:xfrm>
              <a:off x="2232025" y="2894013"/>
              <a:ext cx="1079500" cy="1746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09" name="文本框 88">
              <a:extLst>
                <a:ext uri="{FF2B5EF4-FFF2-40B4-BE49-F238E27FC236}">
                  <a16:creationId xmlns:a16="http://schemas.microsoft.com/office/drawing/2014/main" id="{31911FCA-D382-4535-86F6-3F331E7A3ABE}"/>
                </a:ext>
              </a:extLst>
            </p:cNvPr>
            <p:cNvSpPr txBox="1">
              <a:spLocks noChangeArrowheads="1"/>
            </p:cNvSpPr>
            <p:nvPr/>
          </p:nvSpPr>
          <p:spPr bwMode="auto">
            <a:xfrm>
              <a:off x="2079625" y="2894014"/>
              <a:ext cx="1382713" cy="4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67" b="1" dirty="0">
                  <a:solidFill>
                    <a:srgbClr val="595959"/>
                  </a:solidFill>
                  <a:cs typeface="+mn-ea"/>
                  <a:sym typeface="+mn-lt"/>
                </a:rPr>
                <a:t>Step 1</a:t>
              </a:r>
              <a:endParaRPr lang="zh-CN" altLang="en-US" sz="1867" b="1" dirty="0">
                <a:solidFill>
                  <a:srgbClr val="595959"/>
                </a:solidFill>
                <a:cs typeface="+mn-ea"/>
                <a:sym typeface="+mn-lt"/>
              </a:endParaRPr>
            </a:p>
          </p:txBody>
        </p:sp>
        <p:grpSp>
          <p:nvGrpSpPr>
            <p:cNvPr id="110" name="组合 90">
              <a:extLst>
                <a:ext uri="{FF2B5EF4-FFF2-40B4-BE49-F238E27FC236}">
                  <a16:creationId xmlns:a16="http://schemas.microsoft.com/office/drawing/2014/main" id="{C331FC87-FF64-4FA8-BF4F-E58684A9423A}"/>
                </a:ext>
              </a:extLst>
            </p:cNvPr>
            <p:cNvGrpSpPr>
              <a:grpSpLocks/>
            </p:cNvGrpSpPr>
            <p:nvPr/>
          </p:nvGrpSpPr>
          <p:grpSpPr bwMode="auto">
            <a:xfrm>
              <a:off x="2538413" y="2195513"/>
              <a:ext cx="385762" cy="611187"/>
              <a:chOff x="5844088" y="2600655"/>
              <a:chExt cx="385904" cy="611158"/>
            </a:xfrm>
          </p:grpSpPr>
          <p:grpSp>
            <p:nvGrpSpPr>
              <p:cNvPr id="111" name="组合 91">
                <a:extLst>
                  <a:ext uri="{FF2B5EF4-FFF2-40B4-BE49-F238E27FC236}">
                    <a16:creationId xmlns:a16="http://schemas.microsoft.com/office/drawing/2014/main" id="{CBF18A70-DF6B-4E89-9C6C-79F23C9CF8B3}"/>
                  </a:ext>
                </a:extLst>
              </p:cNvPr>
              <p:cNvGrpSpPr>
                <a:grpSpLocks/>
              </p:cNvGrpSpPr>
              <p:nvPr/>
            </p:nvGrpSpPr>
            <p:grpSpPr bwMode="auto">
              <a:xfrm rot="8489641">
                <a:off x="6013992" y="2653092"/>
                <a:ext cx="216000" cy="558721"/>
                <a:chOff x="6011031" y="2540000"/>
                <a:chExt cx="242182" cy="626447"/>
              </a:xfrm>
            </p:grpSpPr>
            <p:sp>
              <p:nvSpPr>
                <p:cNvPr id="113" name="任意多边形 131">
                  <a:extLst>
                    <a:ext uri="{FF2B5EF4-FFF2-40B4-BE49-F238E27FC236}">
                      <a16:creationId xmlns:a16="http://schemas.microsoft.com/office/drawing/2014/main" id="{3CEC05F3-929C-4D97-BB49-C5046CF284DB}"/>
                    </a:ext>
                  </a:extLst>
                </p:cNvPr>
                <p:cNvSpPr/>
                <p:nvPr/>
              </p:nvSpPr>
              <p:spPr>
                <a:xfrm>
                  <a:off x="6019303" y="2543519"/>
                  <a:ext cx="217230" cy="201123"/>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14" name="任意多边形 132">
                  <a:extLst>
                    <a:ext uri="{FF2B5EF4-FFF2-40B4-BE49-F238E27FC236}">
                      <a16:creationId xmlns:a16="http://schemas.microsoft.com/office/drawing/2014/main" id="{AA9E0BE7-288D-4485-BD61-53E2E9A7D2B1}"/>
                    </a:ext>
                  </a:extLst>
                </p:cNvPr>
                <p:cNvSpPr/>
                <p:nvPr/>
              </p:nvSpPr>
              <p:spPr>
                <a:xfrm>
                  <a:off x="6011261" y="2721930"/>
                  <a:ext cx="242158" cy="444961"/>
                </a:xfrm>
                <a:custGeom>
                  <a:avLst/>
                  <a:gdLst>
                    <a:gd name="connsiteX0" fmla="*/ 12700 w 215900"/>
                    <a:gd name="connsiteY0" fmla="*/ 12700 h 444500"/>
                    <a:gd name="connsiteX1" fmla="*/ 0 w 215900"/>
                    <a:gd name="connsiteY1" fmla="*/ 444500 h 444500"/>
                    <a:gd name="connsiteX2" fmla="*/ 215900 w 215900"/>
                    <a:gd name="connsiteY2" fmla="*/ 419100 h 444500"/>
                    <a:gd name="connsiteX3" fmla="*/ 215900 w 215900"/>
                    <a:gd name="connsiteY3" fmla="*/ 0 h 444500"/>
                    <a:gd name="connsiteX4" fmla="*/ 215900 w 215900"/>
                    <a:gd name="connsiteY4" fmla="*/ 0 h 44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444500">
                      <a:moveTo>
                        <a:pt x="12700" y="12700"/>
                      </a:moveTo>
                      <a:lnTo>
                        <a:pt x="0" y="444500"/>
                      </a:lnTo>
                      <a:lnTo>
                        <a:pt x="215900" y="419100"/>
                      </a:lnTo>
                      <a:lnTo>
                        <a:pt x="215900" y="0"/>
                      </a:lnTo>
                      <a:lnTo>
                        <a:pt x="215900" y="0"/>
                      </a:lnTo>
                    </a:path>
                  </a:pathLst>
                </a:custGeom>
                <a:solidFill>
                  <a:schemeClr val="tx1">
                    <a:lumMod val="50000"/>
                    <a:lumOff val="50000"/>
                  </a:schemeClr>
                </a:solid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15" name="任意多边形 133">
                  <a:extLst>
                    <a:ext uri="{FF2B5EF4-FFF2-40B4-BE49-F238E27FC236}">
                      <a16:creationId xmlns:a16="http://schemas.microsoft.com/office/drawing/2014/main" id="{D9852D08-87DA-4F6A-AEB7-0D2F974EFF35}"/>
                    </a:ext>
                  </a:extLst>
                </p:cNvPr>
                <p:cNvSpPr/>
                <p:nvPr/>
              </p:nvSpPr>
              <p:spPr>
                <a:xfrm>
                  <a:off x="6100764" y="2573365"/>
                  <a:ext cx="64101" cy="60515"/>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solidFill>
                  <a:schemeClr val="accent1">
                    <a:lumMod val="50000"/>
                  </a:schemeClr>
                </a:solid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grpSp>
          <p:sp>
            <p:nvSpPr>
              <p:cNvPr id="112" name="任意多边形 130">
                <a:extLst>
                  <a:ext uri="{FF2B5EF4-FFF2-40B4-BE49-F238E27FC236}">
                    <a16:creationId xmlns:a16="http://schemas.microsoft.com/office/drawing/2014/main" id="{B38D5B1C-9B9F-46A4-A438-B28BC3446CB2}"/>
                  </a:ext>
                </a:extLst>
              </p:cNvPr>
              <p:cNvSpPr/>
              <p:nvPr/>
            </p:nvSpPr>
            <p:spPr>
              <a:xfrm>
                <a:off x="5844088" y="2600655"/>
                <a:ext cx="182629" cy="195253"/>
              </a:xfrm>
              <a:custGeom>
                <a:avLst/>
                <a:gdLst>
                  <a:gd name="connsiteX0" fmla="*/ 43090 w 153621"/>
                  <a:gd name="connsiteY0" fmla="*/ 162601 h 162601"/>
                  <a:gd name="connsiteX1" fmla="*/ 2896 w 153621"/>
                  <a:gd name="connsiteY1" fmla="*/ 102311 h 162601"/>
                  <a:gd name="connsiteX2" fmla="*/ 113428 w 153621"/>
                  <a:gd name="connsiteY2" fmla="*/ 1828 h 162601"/>
                  <a:gd name="connsiteX3" fmla="*/ 153621 w 153621"/>
                  <a:gd name="connsiteY3" fmla="*/ 47045 h 162601"/>
                  <a:gd name="connsiteX0-1" fmla="*/ 41489 w 152020"/>
                  <a:gd name="connsiteY0-2" fmla="*/ 158991 h 158991"/>
                  <a:gd name="connsiteX1-3" fmla="*/ 1295 w 152020"/>
                  <a:gd name="connsiteY1-4" fmla="*/ 98701 h 158991"/>
                  <a:gd name="connsiteX2-5" fmla="*/ 82359 w 152020"/>
                  <a:gd name="connsiteY2-6" fmla="*/ 2042 h 158991"/>
                  <a:gd name="connsiteX3-7" fmla="*/ 152020 w 152020"/>
                  <a:gd name="connsiteY3-8" fmla="*/ 43435 h 158991"/>
                  <a:gd name="connsiteX0-9" fmla="*/ 41916 w 152447"/>
                  <a:gd name="connsiteY0-10" fmla="*/ 148552 h 148552"/>
                  <a:gd name="connsiteX1-11" fmla="*/ 1722 w 152447"/>
                  <a:gd name="connsiteY1-12" fmla="*/ 88262 h 148552"/>
                  <a:gd name="connsiteX2-13" fmla="*/ 91205 w 152447"/>
                  <a:gd name="connsiteY2-14" fmla="*/ 3075 h 148552"/>
                  <a:gd name="connsiteX3-15" fmla="*/ 152447 w 152447"/>
                  <a:gd name="connsiteY3-16" fmla="*/ 32996 h 148552"/>
                </a:gdLst>
                <a:ahLst/>
                <a:cxnLst>
                  <a:cxn ang="0">
                    <a:pos x="connsiteX0-9" y="connsiteY0-10"/>
                  </a:cxn>
                  <a:cxn ang="0">
                    <a:pos x="connsiteX1-11" y="connsiteY1-12"/>
                  </a:cxn>
                  <a:cxn ang="0">
                    <a:pos x="connsiteX2-13" y="connsiteY2-14"/>
                  </a:cxn>
                  <a:cxn ang="0">
                    <a:pos x="connsiteX3-15" y="connsiteY3-16"/>
                  </a:cxn>
                </a:cxnLst>
                <a:rect l="l" t="t" r="r" b="b"/>
                <a:pathLst>
                  <a:path w="152447" h="148552">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grpSp>
      </p:grpSp>
      <p:grpSp>
        <p:nvGrpSpPr>
          <p:cNvPr id="116" name="组合 115">
            <a:extLst>
              <a:ext uri="{FF2B5EF4-FFF2-40B4-BE49-F238E27FC236}">
                <a16:creationId xmlns:a16="http://schemas.microsoft.com/office/drawing/2014/main" id="{CF730F41-1170-45CE-B66F-949733748534}"/>
              </a:ext>
            </a:extLst>
          </p:cNvPr>
          <p:cNvGrpSpPr/>
          <p:nvPr/>
        </p:nvGrpSpPr>
        <p:grpSpPr>
          <a:xfrm>
            <a:off x="5320495" y="1988212"/>
            <a:ext cx="1530667" cy="1516441"/>
            <a:chOff x="5151438" y="1941513"/>
            <a:chExt cx="1708150" cy="1692275"/>
          </a:xfrm>
        </p:grpSpPr>
        <p:grpSp>
          <p:nvGrpSpPr>
            <p:cNvPr id="117" name="组合 110">
              <a:extLst>
                <a:ext uri="{FF2B5EF4-FFF2-40B4-BE49-F238E27FC236}">
                  <a16:creationId xmlns:a16="http://schemas.microsoft.com/office/drawing/2014/main" id="{F6D2DCCE-1A4D-4A34-B24F-89C77D941C2C}"/>
                </a:ext>
              </a:extLst>
            </p:cNvPr>
            <p:cNvGrpSpPr>
              <a:grpSpLocks/>
            </p:cNvGrpSpPr>
            <p:nvPr/>
          </p:nvGrpSpPr>
          <p:grpSpPr bwMode="auto">
            <a:xfrm>
              <a:off x="5707063" y="2178050"/>
              <a:ext cx="557212" cy="498475"/>
              <a:chOff x="4577745" y="4336117"/>
              <a:chExt cx="557229" cy="497597"/>
            </a:xfrm>
          </p:grpSpPr>
          <p:sp>
            <p:nvSpPr>
              <p:cNvPr id="121" name="任意多边形 142">
                <a:extLst>
                  <a:ext uri="{FF2B5EF4-FFF2-40B4-BE49-F238E27FC236}">
                    <a16:creationId xmlns:a16="http://schemas.microsoft.com/office/drawing/2014/main" id="{240F4F04-CF3F-4C98-86F1-CCD9C2B5B7AF}"/>
                  </a:ext>
                </a:extLst>
              </p:cNvPr>
              <p:cNvSpPr/>
              <p:nvPr/>
            </p:nvSpPr>
            <p:spPr>
              <a:xfrm>
                <a:off x="4577745" y="4393166"/>
                <a:ext cx="557229" cy="440548"/>
              </a:xfrm>
              <a:custGeom>
                <a:avLst/>
                <a:gdLst>
                  <a:gd name="connsiteX0" fmla="*/ 14510 w 533941"/>
                  <a:gd name="connsiteY0" fmla="*/ 334613 h 439545"/>
                  <a:gd name="connsiteX1" fmla="*/ 33171 w 533941"/>
                  <a:gd name="connsiteY1" fmla="*/ 415479 h 439545"/>
                  <a:gd name="connsiteX2" fmla="*/ 219783 w 533941"/>
                  <a:gd name="connsiteY2" fmla="*/ 415479 h 439545"/>
                  <a:gd name="connsiteX3" fmla="*/ 505922 w 533941"/>
                  <a:gd name="connsiteY3" fmla="*/ 135560 h 439545"/>
                  <a:gd name="connsiteX4" fmla="*/ 487261 w 533941"/>
                  <a:gd name="connsiteY4" fmla="*/ 4932 h 439545"/>
                  <a:gd name="connsiteX5" fmla="*/ 188681 w 533941"/>
                  <a:gd name="connsiteY5" fmla="*/ 297291 h 439545"/>
                  <a:gd name="connsiteX6" fmla="*/ 14510 w 533941"/>
                  <a:gd name="connsiteY6" fmla="*/ 334613 h 439545"/>
                  <a:gd name="connsiteX0-1" fmla="*/ 11897 w 542181"/>
                  <a:gd name="connsiteY0-2" fmla="*/ 307480 h 440817"/>
                  <a:gd name="connsiteX1-3" fmla="*/ 41411 w 542181"/>
                  <a:gd name="connsiteY1-4" fmla="*/ 415479 h 440817"/>
                  <a:gd name="connsiteX2-5" fmla="*/ 228023 w 542181"/>
                  <a:gd name="connsiteY2-6" fmla="*/ 415479 h 440817"/>
                  <a:gd name="connsiteX3-7" fmla="*/ 514162 w 542181"/>
                  <a:gd name="connsiteY3-8" fmla="*/ 135560 h 440817"/>
                  <a:gd name="connsiteX4-9" fmla="*/ 495501 w 542181"/>
                  <a:gd name="connsiteY4-10" fmla="*/ 4932 h 440817"/>
                  <a:gd name="connsiteX5-11" fmla="*/ 196921 w 542181"/>
                  <a:gd name="connsiteY5-12" fmla="*/ 297291 h 440817"/>
                  <a:gd name="connsiteX6-13" fmla="*/ 11897 w 542181"/>
                  <a:gd name="connsiteY6-14" fmla="*/ 307480 h 440817"/>
                  <a:gd name="connsiteX0-15" fmla="*/ 26945 w 557229"/>
                  <a:gd name="connsiteY0-16" fmla="*/ 307480 h 440817"/>
                  <a:gd name="connsiteX1-17" fmla="*/ 23898 w 557229"/>
                  <a:gd name="connsiteY1-18" fmla="*/ 415479 h 440817"/>
                  <a:gd name="connsiteX2-19" fmla="*/ 243071 w 557229"/>
                  <a:gd name="connsiteY2-20" fmla="*/ 415479 h 440817"/>
                  <a:gd name="connsiteX3-21" fmla="*/ 529210 w 557229"/>
                  <a:gd name="connsiteY3-22" fmla="*/ 135560 h 440817"/>
                  <a:gd name="connsiteX4-23" fmla="*/ 510549 w 557229"/>
                  <a:gd name="connsiteY4-24" fmla="*/ 4932 h 440817"/>
                  <a:gd name="connsiteX5-25" fmla="*/ 211969 w 557229"/>
                  <a:gd name="connsiteY5-26" fmla="*/ 297291 h 440817"/>
                  <a:gd name="connsiteX6-27" fmla="*/ 26945 w 557229"/>
                  <a:gd name="connsiteY6-28" fmla="*/ 307480 h 440817"/>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 ang="0">
                    <a:pos x="connsiteX6-27" y="connsiteY6-28"/>
                  </a:cxn>
                </a:cxnLst>
                <a:rect l="l" t="t" r="r" b="b"/>
                <a:pathLst>
                  <a:path w="557229" h="440817">
                    <a:moveTo>
                      <a:pt x="26945" y="307480"/>
                    </a:moveTo>
                    <a:cubicBezTo>
                      <a:pt x="-4400" y="327178"/>
                      <a:pt x="-12123" y="397479"/>
                      <a:pt x="23898" y="415479"/>
                    </a:cubicBezTo>
                    <a:cubicBezTo>
                      <a:pt x="59919" y="433479"/>
                      <a:pt x="158852" y="462132"/>
                      <a:pt x="243071" y="415479"/>
                    </a:cubicBezTo>
                    <a:cubicBezTo>
                      <a:pt x="327290" y="368826"/>
                      <a:pt x="484630" y="203984"/>
                      <a:pt x="529210" y="135560"/>
                    </a:cubicBezTo>
                    <a:cubicBezTo>
                      <a:pt x="573790" y="67136"/>
                      <a:pt x="563422" y="-22023"/>
                      <a:pt x="510549" y="4932"/>
                    </a:cubicBezTo>
                    <a:cubicBezTo>
                      <a:pt x="457676" y="31887"/>
                      <a:pt x="292570" y="246866"/>
                      <a:pt x="211969" y="297291"/>
                    </a:cubicBezTo>
                    <a:cubicBezTo>
                      <a:pt x="131368" y="347716"/>
                      <a:pt x="58290" y="287782"/>
                      <a:pt x="26945" y="307480"/>
                    </a:cubicBezTo>
                    <a:close/>
                  </a:path>
                </a:pathLst>
              </a:custGeom>
              <a:solidFill>
                <a:schemeClr val="tx1">
                  <a:lumMod val="50000"/>
                  <a:lumOff val="50000"/>
                </a:schemeClr>
              </a:solid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22" name="任意多边形 143">
                <a:extLst>
                  <a:ext uri="{FF2B5EF4-FFF2-40B4-BE49-F238E27FC236}">
                    <a16:creationId xmlns:a16="http://schemas.microsoft.com/office/drawing/2014/main" id="{4314AD5A-7087-4129-8B10-37C5AD8AFF9C}"/>
                  </a:ext>
                </a:extLst>
              </p:cNvPr>
              <p:cNvSpPr/>
              <p:nvPr/>
            </p:nvSpPr>
            <p:spPr>
              <a:xfrm>
                <a:off x="4611083" y="4336117"/>
                <a:ext cx="514366" cy="483335"/>
              </a:xfrm>
              <a:custGeom>
                <a:avLst/>
                <a:gdLst>
                  <a:gd name="connsiteX0" fmla="*/ 198035 w 502835"/>
                  <a:gd name="connsiteY0" fmla="*/ 493056 h 493056"/>
                  <a:gd name="connsiteX1" fmla="*/ 123390 w 502835"/>
                  <a:gd name="connsiteY1" fmla="*/ 368648 h 493056"/>
                  <a:gd name="connsiteX2" fmla="*/ 5203 w 502835"/>
                  <a:gd name="connsiteY2" fmla="*/ 393529 h 493056"/>
                  <a:gd name="connsiteX3" fmla="*/ 310003 w 502835"/>
                  <a:gd name="connsiteY3" fmla="*/ 32746 h 493056"/>
                  <a:gd name="connsiteX4" fmla="*/ 502835 w 502835"/>
                  <a:gd name="connsiteY4" fmla="*/ 38966 h 493056"/>
                  <a:gd name="connsiteX0-1" fmla="*/ 205934 w 510734"/>
                  <a:gd name="connsiteY0-2" fmla="*/ 491889 h 491889"/>
                  <a:gd name="connsiteX1-3" fmla="*/ 131289 w 510734"/>
                  <a:gd name="connsiteY1-4" fmla="*/ 367481 h 491889"/>
                  <a:gd name="connsiteX2-5" fmla="*/ 4962 w 510734"/>
                  <a:gd name="connsiteY2-6" fmla="*/ 376082 h 491889"/>
                  <a:gd name="connsiteX3-7" fmla="*/ 317902 w 510734"/>
                  <a:gd name="connsiteY3-8" fmla="*/ 31579 h 491889"/>
                  <a:gd name="connsiteX4-9" fmla="*/ 510734 w 510734"/>
                  <a:gd name="connsiteY4-10" fmla="*/ 37799 h 491889"/>
                  <a:gd name="connsiteX0-11" fmla="*/ 205532 w 510332"/>
                  <a:gd name="connsiteY0-12" fmla="*/ 491889 h 491889"/>
                  <a:gd name="connsiteX1-13" fmla="*/ 136314 w 510332"/>
                  <a:gd name="connsiteY1-14" fmla="*/ 383761 h 491889"/>
                  <a:gd name="connsiteX2-15" fmla="*/ 4560 w 510332"/>
                  <a:gd name="connsiteY2-16" fmla="*/ 376082 h 491889"/>
                  <a:gd name="connsiteX3-17" fmla="*/ 317500 w 510332"/>
                  <a:gd name="connsiteY3-18" fmla="*/ 31579 h 491889"/>
                  <a:gd name="connsiteX4-19" fmla="*/ 510332 w 510332"/>
                  <a:gd name="connsiteY4-20" fmla="*/ 37799 h 491889"/>
                  <a:gd name="connsiteX0-21" fmla="*/ 159192 w 510119"/>
                  <a:gd name="connsiteY0-22" fmla="*/ 489175 h 489175"/>
                  <a:gd name="connsiteX1-23" fmla="*/ 136101 w 510119"/>
                  <a:gd name="connsiteY1-24" fmla="*/ 383761 h 489175"/>
                  <a:gd name="connsiteX2-25" fmla="*/ 4347 w 510119"/>
                  <a:gd name="connsiteY2-26" fmla="*/ 376082 h 489175"/>
                  <a:gd name="connsiteX3-27" fmla="*/ 317287 w 510119"/>
                  <a:gd name="connsiteY3-28" fmla="*/ 31579 h 489175"/>
                  <a:gd name="connsiteX4-29" fmla="*/ 510119 w 510119"/>
                  <a:gd name="connsiteY4-30" fmla="*/ 37799 h 489175"/>
                  <a:gd name="connsiteX0-31" fmla="*/ 159192 w 510119"/>
                  <a:gd name="connsiteY0-32" fmla="*/ 489175 h 489175"/>
                  <a:gd name="connsiteX1-33" fmla="*/ 136101 w 510119"/>
                  <a:gd name="connsiteY1-34" fmla="*/ 383761 h 489175"/>
                  <a:gd name="connsiteX2-35" fmla="*/ 4347 w 510119"/>
                  <a:gd name="connsiteY2-36" fmla="*/ 376082 h 489175"/>
                  <a:gd name="connsiteX3-37" fmla="*/ 317287 w 510119"/>
                  <a:gd name="connsiteY3-38" fmla="*/ 31579 h 489175"/>
                  <a:gd name="connsiteX4-39" fmla="*/ 510119 w 510119"/>
                  <a:gd name="connsiteY4-40" fmla="*/ 37799 h 489175"/>
                  <a:gd name="connsiteX0-41" fmla="*/ 151016 w 510083"/>
                  <a:gd name="connsiteY0-42" fmla="*/ 483748 h 483748"/>
                  <a:gd name="connsiteX1-43" fmla="*/ 136065 w 510083"/>
                  <a:gd name="connsiteY1-44" fmla="*/ 383761 h 483748"/>
                  <a:gd name="connsiteX2-45" fmla="*/ 4311 w 510083"/>
                  <a:gd name="connsiteY2-46" fmla="*/ 376082 h 483748"/>
                  <a:gd name="connsiteX3-47" fmla="*/ 317251 w 510083"/>
                  <a:gd name="connsiteY3-48" fmla="*/ 31579 h 483748"/>
                  <a:gd name="connsiteX4-49" fmla="*/ 510083 w 510083"/>
                  <a:gd name="connsiteY4-50" fmla="*/ 37799 h 483748"/>
                  <a:gd name="connsiteX0-51" fmla="*/ 150514 w 509581"/>
                  <a:gd name="connsiteY0-52" fmla="*/ 483748 h 483748"/>
                  <a:gd name="connsiteX1-53" fmla="*/ 135563 w 509581"/>
                  <a:gd name="connsiteY1-54" fmla="*/ 383761 h 483748"/>
                  <a:gd name="connsiteX2-55" fmla="*/ 3809 w 509581"/>
                  <a:gd name="connsiteY2-56" fmla="*/ 376082 h 483748"/>
                  <a:gd name="connsiteX3-57" fmla="*/ 316749 w 509581"/>
                  <a:gd name="connsiteY3-58" fmla="*/ 31579 h 483748"/>
                  <a:gd name="connsiteX4-59" fmla="*/ 509581 w 509581"/>
                  <a:gd name="connsiteY4-60" fmla="*/ 37799 h 483748"/>
                  <a:gd name="connsiteX0-61" fmla="*/ 146758 w 505825"/>
                  <a:gd name="connsiteY0-62" fmla="*/ 483748 h 483748"/>
                  <a:gd name="connsiteX1-63" fmla="*/ 131807 w 505825"/>
                  <a:gd name="connsiteY1-64" fmla="*/ 383761 h 483748"/>
                  <a:gd name="connsiteX2-65" fmla="*/ 53 w 505825"/>
                  <a:gd name="connsiteY2-66" fmla="*/ 376082 h 483748"/>
                  <a:gd name="connsiteX3-67" fmla="*/ 312993 w 505825"/>
                  <a:gd name="connsiteY3-68" fmla="*/ 31579 h 483748"/>
                  <a:gd name="connsiteX4-69" fmla="*/ 505825 w 505825"/>
                  <a:gd name="connsiteY4-70" fmla="*/ 37799 h 483748"/>
                  <a:gd name="connsiteX0-71" fmla="*/ 154904 w 513971"/>
                  <a:gd name="connsiteY0-72" fmla="*/ 482779 h 482779"/>
                  <a:gd name="connsiteX1-73" fmla="*/ 139953 w 513971"/>
                  <a:gd name="connsiteY1-74" fmla="*/ 382792 h 482779"/>
                  <a:gd name="connsiteX2-75" fmla="*/ 59 w 513971"/>
                  <a:gd name="connsiteY2-76" fmla="*/ 361546 h 482779"/>
                  <a:gd name="connsiteX3-77" fmla="*/ 321139 w 513971"/>
                  <a:gd name="connsiteY3-78" fmla="*/ 30610 h 482779"/>
                  <a:gd name="connsiteX4-79" fmla="*/ 513971 w 513971"/>
                  <a:gd name="connsiteY4-80" fmla="*/ 36830 h 482779"/>
                  <a:gd name="connsiteX0-81" fmla="*/ 154895 w 513962"/>
                  <a:gd name="connsiteY0-82" fmla="*/ 482779 h 482779"/>
                  <a:gd name="connsiteX1-83" fmla="*/ 139944 w 513962"/>
                  <a:gd name="connsiteY1-84" fmla="*/ 382792 h 482779"/>
                  <a:gd name="connsiteX2-85" fmla="*/ 50 w 513962"/>
                  <a:gd name="connsiteY2-86" fmla="*/ 361546 h 482779"/>
                  <a:gd name="connsiteX3-87" fmla="*/ 321130 w 513962"/>
                  <a:gd name="connsiteY3-88" fmla="*/ 30610 h 482779"/>
                  <a:gd name="connsiteX4-89" fmla="*/ 513962 w 513962"/>
                  <a:gd name="connsiteY4-90" fmla="*/ 36830 h 482779"/>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513962" h="482779">
                    <a:moveTo>
                      <a:pt x="154895" y="482779"/>
                    </a:moveTo>
                    <a:cubicBezTo>
                      <a:pt x="158062" y="428869"/>
                      <a:pt x="144044" y="389430"/>
                      <a:pt x="139944" y="382792"/>
                    </a:cubicBezTo>
                    <a:cubicBezTo>
                      <a:pt x="135844" y="376154"/>
                      <a:pt x="-3014" y="379542"/>
                      <a:pt x="50" y="361546"/>
                    </a:cubicBezTo>
                    <a:cubicBezTo>
                      <a:pt x="3114" y="343550"/>
                      <a:pt x="235478" y="84729"/>
                      <a:pt x="321130" y="30610"/>
                    </a:cubicBezTo>
                    <a:cubicBezTo>
                      <a:pt x="406782" y="-23509"/>
                      <a:pt x="459015" y="4173"/>
                      <a:pt x="513962" y="36830"/>
                    </a:cubicBezTo>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grpSp>
        <p:sp>
          <p:nvSpPr>
            <p:cNvPr id="118" name="椭圆 31">
              <a:extLst>
                <a:ext uri="{FF2B5EF4-FFF2-40B4-BE49-F238E27FC236}">
                  <a16:creationId xmlns:a16="http://schemas.microsoft.com/office/drawing/2014/main" id="{B071647E-3634-4B94-AEF9-37EA6C49D06B}"/>
                </a:ext>
              </a:extLst>
            </p:cNvPr>
            <p:cNvSpPr/>
            <p:nvPr/>
          </p:nvSpPr>
          <p:spPr>
            <a:xfrm>
              <a:off x="5151438" y="1941513"/>
              <a:ext cx="1708150"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19" name="任意多边形 140">
              <a:extLst>
                <a:ext uri="{FF2B5EF4-FFF2-40B4-BE49-F238E27FC236}">
                  <a16:creationId xmlns:a16="http://schemas.microsoft.com/office/drawing/2014/main" id="{2B1FBB66-5A6A-41E3-83FC-AE037C832FC6}"/>
                </a:ext>
              </a:extLst>
            </p:cNvPr>
            <p:cNvSpPr/>
            <p:nvPr/>
          </p:nvSpPr>
          <p:spPr>
            <a:xfrm>
              <a:off x="5465763" y="2894013"/>
              <a:ext cx="1081087" cy="1746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20" name="文本框 145">
              <a:extLst>
                <a:ext uri="{FF2B5EF4-FFF2-40B4-BE49-F238E27FC236}">
                  <a16:creationId xmlns:a16="http://schemas.microsoft.com/office/drawing/2014/main" id="{3B15C385-A0F8-401C-B074-F880EFF6E336}"/>
                </a:ext>
              </a:extLst>
            </p:cNvPr>
            <p:cNvSpPr txBox="1">
              <a:spLocks noChangeArrowheads="1"/>
            </p:cNvSpPr>
            <p:nvPr/>
          </p:nvSpPr>
          <p:spPr bwMode="auto">
            <a:xfrm>
              <a:off x="5314951" y="2894014"/>
              <a:ext cx="1382713" cy="4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67" b="1" dirty="0">
                  <a:solidFill>
                    <a:srgbClr val="595959"/>
                  </a:solidFill>
                  <a:cs typeface="+mn-ea"/>
                  <a:sym typeface="+mn-lt"/>
                </a:rPr>
                <a:t>Step 2</a:t>
              </a:r>
              <a:endParaRPr lang="zh-CN" altLang="en-US" sz="1867" b="1" dirty="0">
                <a:solidFill>
                  <a:srgbClr val="595959"/>
                </a:solidFill>
                <a:cs typeface="+mn-ea"/>
                <a:sym typeface="+mn-lt"/>
              </a:endParaRPr>
            </a:p>
          </p:txBody>
        </p:sp>
      </p:grpSp>
      <p:grpSp>
        <p:nvGrpSpPr>
          <p:cNvPr id="123" name="组合 122">
            <a:extLst>
              <a:ext uri="{FF2B5EF4-FFF2-40B4-BE49-F238E27FC236}">
                <a16:creationId xmlns:a16="http://schemas.microsoft.com/office/drawing/2014/main" id="{9C8AD614-46CC-447A-ADD4-B2001BF0F9DF}"/>
              </a:ext>
            </a:extLst>
          </p:cNvPr>
          <p:cNvGrpSpPr/>
          <p:nvPr/>
        </p:nvGrpSpPr>
        <p:grpSpPr>
          <a:xfrm>
            <a:off x="9225169" y="2031439"/>
            <a:ext cx="1529244" cy="1516441"/>
            <a:chOff x="8332788" y="1941513"/>
            <a:chExt cx="1706562" cy="1692275"/>
          </a:xfrm>
        </p:grpSpPr>
        <p:grpSp>
          <p:nvGrpSpPr>
            <p:cNvPr id="124" name="组合 98">
              <a:extLst>
                <a:ext uri="{FF2B5EF4-FFF2-40B4-BE49-F238E27FC236}">
                  <a16:creationId xmlns:a16="http://schemas.microsoft.com/office/drawing/2014/main" id="{B78A4B65-F707-4CE7-A227-F9E3F452FCA9}"/>
                </a:ext>
              </a:extLst>
            </p:cNvPr>
            <p:cNvGrpSpPr>
              <a:grpSpLocks/>
            </p:cNvGrpSpPr>
            <p:nvPr/>
          </p:nvGrpSpPr>
          <p:grpSpPr bwMode="auto">
            <a:xfrm>
              <a:off x="8948738" y="2292350"/>
              <a:ext cx="474662" cy="431800"/>
              <a:chOff x="7002966" y="4415883"/>
              <a:chExt cx="507443" cy="461687"/>
            </a:xfrm>
          </p:grpSpPr>
          <p:grpSp>
            <p:nvGrpSpPr>
              <p:cNvPr id="128" name="组合 99">
                <a:extLst>
                  <a:ext uri="{FF2B5EF4-FFF2-40B4-BE49-F238E27FC236}">
                    <a16:creationId xmlns:a16="http://schemas.microsoft.com/office/drawing/2014/main" id="{AE537BE5-145F-4B72-A97B-F56DF49E65D1}"/>
                  </a:ext>
                </a:extLst>
              </p:cNvPr>
              <p:cNvGrpSpPr>
                <a:grpSpLocks/>
              </p:cNvGrpSpPr>
              <p:nvPr/>
            </p:nvGrpSpPr>
            <p:grpSpPr bwMode="auto">
              <a:xfrm>
                <a:off x="7002966" y="4415883"/>
                <a:ext cx="507443" cy="461687"/>
                <a:chOff x="7002966" y="4415883"/>
                <a:chExt cx="602999" cy="548627"/>
              </a:xfrm>
            </p:grpSpPr>
            <p:sp>
              <p:nvSpPr>
                <p:cNvPr id="133" name="任意多边形 157">
                  <a:extLst>
                    <a:ext uri="{FF2B5EF4-FFF2-40B4-BE49-F238E27FC236}">
                      <a16:creationId xmlns:a16="http://schemas.microsoft.com/office/drawing/2014/main" id="{EB3F2D4D-9ADD-4572-A681-A096916D2C38}"/>
                    </a:ext>
                  </a:extLst>
                </p:cNvPr>
                <p:cNvSpPr/>
                <p:nvPr/>
              </p:nvSpPr>
              <p:spPr>
                <a:xfrm>
                  <a:off x="7002966" y="4415883"/>
                  <a:ext cx="602999" cy="548627"/>
                </a:xfrm>
                <a:custGeom>
                  <a:avLst/>
                  <a:gdLst>
                    <a:gd name="connsiteX0" fmla="*/ 0 w 602999"/>
                    <a:gd name="connsiteY0" fmla="*/ 22302 h 548627"/>
                    <a:gd name="connsiteX1" fmla="*/ 11151 w 602999"/>
                    <a:gd name="connsiteY1" fmla="*/ 546410 h 548627"/>
                    <a:gd name="connsiteX2" fmla="*/ 412595 w 602999"/>
                    <a:gd name="connsiteY2" fmla="*/ 535258 h 548627"/>
                    <a:gd name="connsiteX3" fmla="*/ 591014 w 602999"/>
                    <a:gd name="connsiteY3" fmla="*/ 401444 h 548627"/>
                    <a:gd name="connsiteX4" fmla="*/ 568712 w 602999"/>
                    <a:gd name="connsiteY4" fmla="*/ 0 h 548627"/>
                    <a:gd name="connsiteX5" fmla="*/ 0 w 602999"/>
                    <a:gd name="connsiteY5" fmla="*/ 22302 h 5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999" h="548627">
                      <a:moveTo>
                        <a:pt x="0" y="22302"/>
                      </a:moveTo>
                      <a:lnTo>
                        <a:pt x="11151" y="546410"/>
                      </a:lnTo>
                      <a:cubicBezTo>
                        <a:pt x="144966" y="542693"/>
                        <a:pt x="315951" y="559419"/>
                        <a:pt x="412595" y="535258"/>
                      </a:cubicBezTo>
                      <a:cubicBezTo>
                        <a:pt x="509239" y="511097"/>
                        <a:pt x="564995" y="490654"/>
                        <a:pt x="591014" y="401444"/>
                      </a:cubicBezTo>
                      <a:cubicBezTo>
                        <a:pt x="617033" y="312234"/>
                        <a:pt x="596590" y="70624"/>
                        <a:pt x="568712" y="0"/>
                      </a:cubicBezTo>
                      <a:lnTo>
                        <a:pt x="0" y="22302"/>
                      </a:lnTo>
                      <a:close/>
                    </a:path>
                  </a:pathLst>
                </a:custGeom>
                <a:solidFill>
                  <a:schemeClr val="tx1">
                    <a:lumMod val="50000"/>
                    <a:lumOff val="50000"/>
                  </a:schemeClr>
                </a:solid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34" name="任意多边形 158">
                  <a:extLst>
                    <a:ext uri="{FF2B5EF4-FFF2-40B4-BE49-F238E27FC236}">
                      <a16:creationId xmlns:a16="http://schemas.microsoft.com/office/drawing/2014/main" id="{B4169236-0C2E-438E-A870-0D3DD9FB4C65}"/>
                    </a:ext>
                  </a:extLst>
                </p:cNvPr>
                <p:cNvSpPr/>
                <p:nvPr/>
              </p:nvSpPr>
              <p:spPr>
                <a:xfrm>
                  <a:off x="7396226" y="4776929"/>
                  <a:ext cx="201672" cy="165395"/>
                </a:xfrm>
                <a:custGeom>
                  <a:avLst/>
                  <a:gdLst>
                    <a:gd name="connsiteX0" fmla="*/ 0 w 238298"/>
                    <a:gd name="connsiteY0" fmla="*/ 227214 h 227214"/>
                    <a:gd name="connsiteX1" fmla="*/ 60960 w 238298"/>
                    <a:gd name="connsiteY1" fmla="*/ 77585 h 227214"/>
                    <a:gd name="connsiteX2" fmla="*/ 44334 w 238298"/>
                    <a:gd name="connsiteY2" fmla="*/ 0 h 227214"/>
                    <a:gd name="connsiteX3" fmla="*/ 155170 w 238298"/>
                    <a:gd name="connsiteY3" fmla="*/ 27709 h 227214"/>
                    <a:gd name="connsiteX4" fmla="*/ 238298 w 238298"/>
                    <a:gd name="connsiteY4" fmla="*/ 0 h 227214"/>
                    <a:gd name="connsiteX0-1" fmla="*/ 0 w 238298"/>
                    <a:gd name="connsiteY0-2" fmla="*/ 227214 h 227214"/>
                    <a:gd name="connsiteX1-3" fmla="*/ 38793 w 238298"/>
                    <a:gd name="connsiteY1-4" fmla="*/ 99752 h 227214"/>
                    <a:gd name="connsiteX2-5" fmla="*/ 44334 w 238298"/>
                    <a:gd name="connsiteY2-6" fmla="*/ 0 h 227214"/>
                    <a:gd name="connsiteX3-7" fmla="*/ 155170 w 238298"/>
                    <a:gd name="connsiteY3-8" fmla="*/ 27709 h 227214"/>
                    <a:gd name="connsiteX4-9" fmla="*/ 238298 w 238298"/>
                    <a:gd name="connsiteY4-10" fmla="*/ 0 h 227214"/>
                    <a:gd name="connsiteX0-11" fmla="*/ 0 w 238298"/>
                    <a:gd name="connsiteY0-12" fmla="*/ 227214 h 227214"/>
                    <a:gd name="connsiteX1-13" fmla="*/ 38793 w 238298"/>
                    <a:gd name="connsiteY1-14" fmla="*/ 99752 h 227214"/>
                    <a:gd name="connsiteX2-15" fmla="*/ 44334 w 238298"/>
                    <a:gd name="connsiteY2-16" fmla="*/ 0 h 227214"/>
                    <a:gd name="connsiteX3-17" fmla="*/ 160712 w 238298"/>
                    <a:gd name="connsiteY3-18" fmla="*/ 16625 h 227214"/>
                    <a:gd name="connsiteX4-19" fmla="*/ 238298 w 238298"/>
                    <a:gd name="connsiteY4-20" fmla="*/ 0 h 227214"/>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238298" h="227214">
                      <a:moveTo>
                        <a:pt x="0" y="227214"/>
                      </a:moveTo>
                      <a:cubicBezTo>
                        <a:pt x="26785" y="171334"/>
                        <a:pt x="31404" y="137621"/>
                        <a:pt x="38793" y="99752"/>
                      </a:cubicBezTo>
                      <a:cubicBezTo>
                        <a:pt x="46182" y="61883"/>
                        <a:pt x="38792" y="11084"/>
                        <a:pt x="44334" y="0"/>
                      </a:cubicBezTo>
                      <a:cubicBezTo>
                        <a:pt x="81279" y="9236"/>
                        <a:pt x="128385" y="16625"/>
                        <a:pt x="160712" y="16625"/>
                      </a:cubicBezTo>
                      <a:cubicBezTo>
                        <a:pt x="193039" y="16625"/>
                        <a:pt x="212897" y="13854"/>
                        <a:pt x="238298" y="0"/>
                      </a:cubicBezTo>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grpSp>
          <p:sp>
            <p:nvSpPr>
              <p:cNvPr id="129" name="任意多边形 153">
                <a:extLst>
                  <a:ext uri="{FF2B5EF4-FFF2-40B4-BE49-F238E27FC236}">
                    <a16:creationId xmlns:a16="http://schemas.microsoft.com/office/drawing/2014/main" id="{5FA9D3F6-BB67-4A35-B065-19B4D11BB487}"/>
                  </a:ext>
                </a:extLst>
              </p:cNvPr>
              <p:cNvSpPr/>
              <p:nvPr/>
            </p:nvSpPr>
            <p:spPr>
              <a:xfrm>
                <a:off x="7077640" y="4605989"/>
                <a:ext cx="363187"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tx1">
                    <a:lumMod val="65000"/>
                    <a:lumOff val="35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30" name="任意多边形 154">
                <a:extLst>
                  <a:ext uri="{FF2B5EF4-FFF2-40B4-BE49-F238E27FC236}">
                    <a16:creationId xmlns:a16="http://schemas.microsoft.com/office/drawing/2014/main" id="{3253EE56-A3A9-4B76-943E-97C8FF3046F0}"/>
                  </a:ext>
                </a:extLst>
              </p:cNvPr>
              <p:cNvSpPr/>
              <p:nvPr/>
            </p:nvSpPr>
            <p:spPr>
              <a:xfrm>
                <a:off x="7074246" y="4517726"/>
                <a:ext cx="364884"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tx1">
                    <a:lumMod val="65000"/>
                    <a:lumOff val="35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31" name="任意多边形 155">
                <a:extLst>
                  <a:ext uri="{FF2B5EF4-FFF2-40B4-BE49-F238E27FC236}">
                    <a16:creationId xmlns:a16="http://schemas.microsoft.com/office/drawing/2014/main" id="{5BD5494A-F74B-4FF5-B4DB-53D584B5194D}"/>
                  </a:ext>
                </a:extLst>
              </p:cNvPr>
              <p:cNvSpPr/>
              <p:nvPr/>
            </p:nvSpPr>
            <p:spPr>
              <a:xfrm>
                <a:off x="7089519" y="4685767"/>
                <a:ext cx="363187"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tx1">
                    <a:lumMod val="65000"/>
                    <a:lumOff val="35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32" name="任意多边形 156">
                <a:extLst>
                  <a:ext uri="{FF2B5EF4-FFF2-40B4-BE49-F238E27FC236}">
                    <a16:creationId xmlns:a16="http://schemas.microsoft.com/office/drawing/2014/main" id="{A447F0EA-CEA1-4E3B-8562-E19BEE96ACC7}"/>
                  </a:ext>
                </a:extLst>
              </p:cNvPr>
              <p:cNvSpPr/>
              <p:nvPr/>
            </p:nvSpPr>
            <p:spPr>
              <a:xfrm>
                <a:off x="7081034" y="4767241"/>
                <a:ext cx="246084" cy="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tx1">
                    <a:lumMod val="65000"/>
                    <a:lumOff val="35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grpSp>
        <p:sp>
          <p:nvSpPr>
            <p:cNvPr id="125" name="椭圆 31">
              <a:extLst>
                <a:ext uri="{FF2B5EF4-FFF2-40B4-BE49-F238E27FC236}">
                  <a16:creationId xmlns:a16="http://schemas.microsoft.com/office/drawing/2014/main" id="{96DFEA64-2D1D-49DA-AA8A-C363CC62B565}"/>
                </a:ext>
              </a:extLst>
            </p:cNvPr>
            <p:cNvSpPr/>
            <p:nvPr/>
          </p:nvSpPr>
          <p:spPr>
            <a:xfrm>
              <a:off x="8332788" y="1941513"/>
              <a:ext cx="1706562"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26" name="任意多边形 150">
              <a:extLst>
                <a:ext uri="{FF2B5EF4-FFF2-40B4-BE49-F238E27FC236}">
                  <a16:creationId xmlns:a16="http://schemas.microsoft.com/office/drawing/2014/main" id="{36228EA7-2503-4752-BCA9-362DD023E5DD}"/>
                </a:ext>
              </a:extLst>
            </p:cNvPr>
            <p:cNvSpPr/>
            <p:nvPr/>
          </p:nvSpPr>
          <p:spPr>
            <a:xfrm>
              <a:off x="8645525" y="2894013"/>
              <a:ext cx="1081088" cy="1746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tx1">
                    <a:lumMod val="65000"/>
                    <a:lumOff val="35000"/>
                  </a:schemeClr>
                </a:solidFill>
                <a:cs typeface="+mn-ea"/>
                <a:sym typeface="+mn-lt"/>
              </a:endParaRPr>
            </a:p>
          </p:txBody>
        </p:sp>
        <p:sp>
          <p:nvSpPr>
            <p:cNvPr id="127" name="文本框 157">
              <a:extLst>
                <a:ext uri="{FF2B5EF4-FFF2-40B4-BE49-F238E27FC236}">
                  <a16:creationId xmlns:a16="http://schemas.microsoft.com/office/drawing/2014/main" id="{B52A292E-D6BA-4383-A634-F06855B7AD06}"/>
                </a:ext>
              </a:extLst>
            </p:cNvPr>
            <p:cNvSpPr txBox="1">
              <a:spLocks noChangeArrowheads="1"/>
            </p:cNvSpPr>
            <p:nvPr/>
          </p:nvSpPr>
          <p:spPr bwMode="auto">
            <a:xfrm>
              <a:off x="8494713" y="2894014"/>
              <a:ext cx="1382711" cy="4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67" b="1" dirty="0">
                  <a:solidFill>
                    <a:srgbClr val="595959"/>
                  </a:solidFill>
                  <a:cs typeface="+mn-ea"/>
                  <a:sym typeface="+mn-lt"/>
                </a:rPr>
                <a:t>Step 3</a:t>
              </a:r>
              <a:endParaRPr lang="zh-CN" altLang="en-US" sz="1867" b="1" dirty="0">
                <a:solidFill>
                  <a:srgbClr val="595959"/>
                </a:solidFill>
                <a:cs typeface="+mn-ea"/>
                <a:sym typeface="+mn-lt"/>
              </a:endParaRPr>
            </a:p>
          </p:txBody>
        </p:sp>
      </p:grpSp>
      <p:grpSp>
        <p:nvGrpSpPr>
          <p:cNvPr id="135" name="组合 12">
            <a:extLst>
              <a:ext uri="{FF2B5EF4-FFF2-40B4-BE49-F238E27FC236}">
                <a16:creationId xmlns:a16="http://schemas.microsoft.com/office/drawing/2014/main" id="{083D50BE-E544-433F-9A48-70EDE2208DA6}"/>
              </a:ext>
            </a:extLst>
          </p:cNvPr>
          <p:cNvGrpSpPr>
            <a:grpSpLocks/>
          </p:cNvGrpSpPr>
          <p:nvPr/>
        </p:nvGrpSpPr>
        <p:grpSpPr bwMode="auto">
          <a:xfrm>
            <a:off x="3936814" y="2480462"/>
            <a:ext cx="506429" cy="432456"/>
            <a:chOff x="4349506" y="3098800"/>
            <a:chExt cx="565617" cy="482600"/>
          </a:xfrm>
        </p:grpSpPr>
        <p:sp>
          <p:nvSpPr>
            <p:cNvPr id="180" name="任意多边形 160">
              <a:extLst>
                <a:ext uri="{FF2B5EF4-FFF2-40B4-BE49-F238E27FC236}">
                  <a16:creationId xmlns:a16="http://schemas.microsoft.com/office/drawing/2014/main" id="{CC82EB41-EC99-43F0-9BF3-D80784298D5B}"/>
                </a:ext>
              </a:extLst>
            </p:cNvPr>
            <p:cNvSpPr/>
            <p:nvPr/>
          </p:nvSpPr>
          <p:spPr>
            <a:xfrm>
              <a:off x="4349506" y="3224212"/>
              <a:ext cx="459167" cy="635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sp>
          <p:nvSpPr>
            <p:cNvPr id="181" name="任意多边形 161">
              <a:extLst>
                <a:ext uri="{FF2B5EF4-FFF2-40B4-BE49-F238E27FC236}">
                  <a16:creationId xmlns:a16="http://schemas.microsoft.com/office/drawing/2014/main" id="{1FBD724F-37C9-4AEE-B43F-917E7A04DA1B}"/>
                </a:ext>
              </a:extLst>
            </p:cNvPr>
            <p:cNvSpPr/>
            <p:nvPr/>
          </p:nvSpPr>
          <p:spPr>
            <a:xfrm>
              <a:off x="4349506" y="3395662"/>
              <a:ext cx="459167" cy="1111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sp>
          <p:nvSpPr>
            <p:cNvPr id="182" name="任意多边形 162">
              <a:extLst>
                <a:ext uri="{FF2B5EF4-FFF2-40B4-BE49-F238E27FC236}">
                  <a16:creationId xmlns:a16="http://schemas.microsoft.com/office/drawing/2014/main" id="{66E18900-178D-409C-94AA-D318064BF2FC}"/>
                </a:ext>
              </a:extLst>
            </p:cNvPr>
            <p:cNvSpPr/>
            <p:nvPr/>
          </p:nvSpPr>
          <p:spPr>
            <a:xfrm>
              <a:off x="4622782" y="3098800"/>
              <a:ext cx="292341"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1" fmla="*/ 0 w 292323"/>
                <a:gd name="connsiteY0-2" fmla="*/ 0 h 482600"/>
                <a:gd name="connsiteX1-3" fmla="*/ 292100 w 292323"/>
                <a:gd name="connsiteY1-4" fmla="*/ 215900 h 482600"/>
                <a:gd name="connsiteX2-5" fmla="*/ 38100 w 292323"/>
                <a:gd name="connsiteY2-6" fmla="*/ 482600 h 482600"/>
              </a:gdLst>
              <a:ahLst/>
              <a:cxnLst>
                <a:cxn ang="0">
                  <a:pos x="connsiteX0-1" y="connsiteY0-2"/>
                </a:cxn>
                <a:cxn ang="0">
                  <a:pos x="connsiteX1-3" y="connsiteY1-4"/>
                </a:cxn>
                <a:cxn ang="0">
                  <a:pos x="connsiteX2-5" y="connsiteY2-6"/>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grpSp>
      <p:grpSp>
        <p:nvGrpSpPr>
          <p:cNvPr id="183" name="组合 166">
            <a:extLst>
              <a:ext uri="{FF2B5EF4-FFF2-40B4-BE49-F238E27FC236}">
                <a16:creationId xmlns:a16="http://schemas.microsoft.com/office/drawing/2014/main" id="{6043FD80-B9F4-4C00-8281-64697443CA23}"/>
              </a:ext>
            </a:extLst>
          </p:cNvPr>
          <p:cNvGrpSpPr>
            <a:grpSpLocks/>
          </p:cNvGrpSpPr>
          <p:nvPr/>
        </p:nvGrpSpPr>
        <p:grpSpPr bwMode="auto">
          <a:xfrm>
            <a:off x="7886639" y="2595688"/>
            <a:ext cx="506429" cy="432456"/>
            <a:chOff x="4349506" y="3098800"/>
            <a:chExt cx="565617" cy="482600"/>
          </a:xfrm>
        </p:grpSpPr>
        <p:sp>
          <p:nvSpPr>
            <p:cNvPr id="184" name="任意多边形 164">
              <a:extLst>
                <a:ext uri="{FF2B5EF4-FFF2-40B4-BE49-F238E27FC236}">
                  <a16:creationId xmlns:a16="http://schemas.microsoft.com/office/drawing/2014/main" id="{E14D59AE-EDE5-407E-973E-5E5EAA4D68EC}"/>
                </a:ext>
              </a:extLst>
            </p:cNvPr>
            <p:cNvSpPr/>
            <p:nvPr/>
          </p:nvSpPr>
          <p:spPr>
            <a:xfrm>
              <a:off x="4349506" y="3224212"/>
              <a:ext cx="459167" cy="635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sp>
          <p:nvSpPr>
            <p:cNvPr id="185" name="任意多边形 165">
              <a:extLst>
                <a:ext uri="{FF2B5EF4-FFF2-40B4-BE49-F238E27FC236}">
                  <a16:creationId xmlns:a16="http://schemas.microsoft.com/office/drawing/2014/main" id="{E59FBB9D-2E79-4819-BF17-729E4ACB3573}"/>
                </a:ext>
              </a:extLst>
            </p:cNvPr>
            <p:cNvSpPr/>
            <p:nvPr/>
          </p:nvSpPr>
          <p:spPr>
            <a:xfrm>
              <a:off x="4349506" y="3395662"/>
              <a:ext cx="459167" cy="1111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sp>
          <p:nvSpPr>
            <p:cNvPr id="186" name="任意多边形 166">
              <a:extLst>
                <a:ext uri="{FF2B5EF4-FFF2-40B4-BE49-F238E27FC236}">
                  <a16:creationId xmlns:a16="http://schemas.microsoft.com/office/drawing/2014/main" id="{7BA4E6BD-F1DF-4140-8C6D-6C109CD23067}"/>
                </a:ext>
              </a:extLst>
            </p:cNvPr>
            <p:cNvSpPr/>
            <p:nvPr/>
          </p:nvSpPr>
          <p:spPr>
            <a:xfrm>
              <a:off x="4622782" y="3098800"/>
              <a:ext cx="292341"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1" fmla="*/ 0 w 292323"/>
                <a:gd name="connsiteY0-2" fmla="*/ 0 h 482600"/>
                <a:gd name="connsiteX1-3" fmla="*/ 292100 w 292323"/>
                <a:gd name="connsiteY1-4" fmla="*/ 215900 h 482600"/>
                <a:gd name="connsiteX2-5" fmla="*/ 38100 w 292323"/>
                <a:gd name="connsiteY2-6" fmla="*/ 482600 h 482600"/>
              </a:gdLst>
              <a:ahLst/>
              <a:cxnLst>
                <a:cxn ang="0">
                  <a:pos x="connsiteX0-1" y="connsiteY0-2"/>
                </a:cxn>
                <a:cxn ang="0">
                  <a:pos x="connsiteX1-3" y="connsiteY1-4"/>
                </a:cxn>
                <a:cxn ang="0">
                  <a:pos x="connsiteX2-5" y="connsiteY2-6"/>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867" noProof="1">
                <a:solidFill>
                  <a:schemeClr val="tx1">
                    <a:lumMod val="65000"/>
                    <a:lumOff val="35000"/>
                  </a:schemeClr>
                </a:solidFill>
                <a:cs typeface="+mn-ea"/>
                <a:sym typeface="+mn-lt"/>
              </a:endParaRPr>
            </a:p>
          </p:txBody>
        </p:sp>
      </p:grpSp>
      <p:sp>
        <p:nvSpPr>
          <p:cNvPr id="191" name="文本框 190">
            <a:extLst>
              <a:ext uri="{FF2B5EF4-FFF2-40B4-BE49-F238E27FC236}">
                <a16:creationId xmlns:a16="http://schemas.microsoft.com/office/drawing/2014/main" id="{D60C7971-EFB7-4B02-AF21-75301DA86DBB}"/>
              </a:ext>
            </a:extLst>
          </p:cNvPr>
          <p:cNvSpPr txBox="1"/>
          <p:nvPr/>
        </p:nvSpPr>
        <p:spPr>
          <a:xfrm>
            <a:off x="1766711" y="4513206"/>
            <a:ext cx="1338828" cy="369332"/>
          </a:xfrm>
          <a:prstGeom prst="rect">
            <a:avLst/>
          </a:prstGeom>
          <a:noFill/>
        </p:spPr>
        <p:txBody>
          <a:bodyPr wrap="none" rtlCol="0">
            <a:spAutoFit/>
          </a:bodyPr>
          <a:lstStyle/>
          <a:p>
            <a:pPr algn="ctr"/>
            <a:r>
              <a:rPr lang="zh-CN" altLang="en-US" dirty="0">
                <a:effectLst>
                  <a:outerShdw blurRad="50800" dist="38100" dir="8100000" algn="tr" rotWithShape="0">
                    <a:prstClr val="black">
                      <a:alpha val="40000"/>
                    </a:prstClr>
                  </a:outerShdw>
                </a:effectLst>
              </a:rPr>
              <a:t>请输入标题</a:t>
            </a:r>
          </a:p>
        </p:txBody>
      </p:sp>
      <p:sp>
        <p:nvSpPr>
          <p:cNvPr id="192" name="文本框 191">
            <a:extLst>
              <a:ext uri="{FF2B5EF4-FFF2-40B4-BE49-F238E27FC236}">
                <a16:creationId xmlns:a16="http://schemas.microsoft.com/office/drawing/2014/main" id="{CCAF443A-2242-4C5C-B3D3-ECE701A6376D}"/>
              </a:ext>
            </a:extLst>
          </p:cNvPr>
          <p:cNvSpPr txBox="1"/>
          <p:nvPr/>
        </p:nvSpPr>
        <p:spPr>
          <a:xfrm>
            <a:off x="5433330" y="4513206"/>
            <a:ext cx="1338828" cy="369332"/>
          </a:xfrm>
          <a:prstGeom prst="rect">
            <a:avLst/>
          </a:prstGeom>
          <a:noFill/>
        </p:spPr>
        <p:txBody>
          <a:bodyPr wrap="none" rtlCol="0">
            <a:spAutoFit/>
          </a:bodyPr>
          <a:lstStyle/>
          <a:p>
            <a:pPr algn="ctr"/>
            <a:r>
              <a:rPr lang="zh-CN" altLang="en-US" dirty="0">
                <a:effectLst>
                  <a:outerShdw blurRad="50800" dist="38100" dir="8100000" algn="tr" rotWithShape="0">
                    <a:prstClr val="black">
                      <a:alpha val="40000"/>
                    </a:prstClr>
                  </a:outerShdw>
                </a:effectLst>
              </a:rPr>
              <a:t>请输入标题</a:t>
            </a:r>
          </a:p>
        </p:txBody>
      </p:sp>
      <p:sp>
        <p:nvSpPr>
          <p:cNvPr id="193" name="文本框 192">
            <a:extLst>
              <a:ext uri="{FF2B5EF4-FFF2-40B4-BE49-F238E27FC236}">
                <a16:creationId xmlns:a16="http://schemas.microsoft.com/office/drawing/2014/main" id="{68814434-3B0A-49C5-B0EA-67A846457C8F}"/>
              </a:ext>
            </a:extLst>
          </p:cNvPr>
          <p:cNvSpPr txBox="1"/>
          <p:nvPr/>
        </p:nvSpPr>
        <p:spPr>
          <a:xfrm>
            <a:off x="9362781" y="4513206"/>
            <a:ext cx="1338828" cy="369332"/>
          </a:xfrm>
          <a:prstGeom prst="rect">
            <a:avLst/>
          </a:prstGeom>
          <a:noFill/>
        </p:spPr>
        <p:txBody>
          <a:bodyPr wrap="none" rtlCol="0">
            <a:spAutoFit/>
          </a:bodyPr>
          <a:lstStyle/>
          <a:p>
            <a:pPr algn="ctr"/>
            <a:r>
              <a:rPr lang="zh-CN" altLang="en-US" dirty="0">
                <a:effectLst>
                  <a:outerShdw blurRad="50800" dist="38100" dir="8100000" algn="tr" rotWithShape="0">
                    <a:prstClr val="black">
                      <a:alpha val="40000"/>
                    </a:prstClr>
                  </a:outerShdw>
                </a:effectLst>
              </a:rPr>
              <a:t>请输入标题</a:t>
            </a:r>
          </a:p>
        </p:txBody>
      </p:sp>
      <p:sp>
        <p:nvSpPr>
          <p:cNvPr id="195" name="Freeform 95">
            <a:extLst>
              <a:ext uri="{FF2B5EF4-FFF2-40B4-BE49-F238E27FC236}">
                <a16:creationId xmlns:a16="http://schemas.microsoft.com/office/drawing/2014/main" id="{FB79CD17-4723-49E8-B31E-50722184945B}"/>
              </a:ext>
            </a:extLst>
          </p:cNvPr>
          <p:cNvSpPr>
            <a:spLocks noEditPoints="1"/>
          </p:cNvSpPr>
          <p:nvPr/>
        </p:nvSpPr>
        <p:spPr bwMode="auto">
          <a:xfrm>
            <a:off x="9818201" y="3868082"/>
            <a:ext cx="514350" cy="509588"/>
          </a:xfrm>
          <a:custGeom>
            <a:avLst/>
            <a:gdLst>
              <a:gd name="T0" fmla="*/ 1495 w 1495"/>
              <a:gd name="T1" fmla="*/ 748 h 1482"/>
              <a:gd name="T2" fmla="*/ 1276 w 1495"/>
              <a:gd name="T3" fmla="*/ 219 h 1482"/>
              <a:gd name="T4" fmla="*/ 748 w 1495"/>
              <a:gd name="T5" fmla="*/ 0 h 1482"/>
              <a:gd name="T6" fmla="*/ 219 w 1495"/>
              <a:gd name="T7" fmla="*/ 219 h 1482"/>
              <a:gd name="T8" fmla="*/ 0 w 1495"/>
              <a:gd name="T9" fmla="*/ 748 h 1482"/>
              <a:gd name="T10" fmla="*/ 0 w 1495"/>
              <a:gd name="T11" fmla="*/ 1101 h 1482"/>
              <a:gd name="T12" fmla="*/ 363 w 1495"/>
              <a:gd name="T13" fmla="*/ 1464 h 1482"/>
              <a:gd name="T14" fmla="*/ 406 w 1495"/>
              <a:gd name="T15" fmla="*/ 1421 h 1482"/>
              <a:gd name="T16" fmla="*/ 406 w 1495"/>
              <a:gd name="T17" fmla="*/ 782 h 1482"/>
              <a:gd name="T18" fmla="*/ 363 w 1495"/>
              <a:gd name="T19" fmla="*/ 739 h 1482"/>
              <a:gd name="T20" fmla="*/ 86 w 1495"/>
              <a:gd name="T21" fmla="*/ 867 h 1482"/>
              <a:gd name="T22" fmla="*/ 86 w 1495"/>
              <a:gd name="T23" fmla="*/ 748 h 1482"/>
              <a:gd name="T24" fmla="*/ 748 w 1495"/>
              <a:gd name="T25" fmla="*/ 86 h 1482"/>
              <a:gd name="T26" fmla="*/ 1409 w 1495"/>
              <a:gd name="T27" fmla="*/ 748 h 1482"/>
              <a:gd name="T28" fmla="*/ 1410 w 1495"/>
              <a:gd name="T29" fmla="*/ 756 h 1482"/>
              <a:gd name="T30" fmla="*/ 1409 w 1495"/>
              <a:gd name="T31" fmla="*/ 765 h 1482"/>
              <a:gd name="T32" fmla="*/ 1409 w 1495"/>
              <a:gd name="T33" fmla="*/ 884 h 1482"/>
              <a:gd name="T34" fmla="*/ 1132 w 1495"/>
              <a:gd name="T35" fmla="*/ 756 h 1482"/>
              <a:gd name="T36" fmla="*/ 1089 w 1495"/>
              <a:gd name="T37" fmla="*/ 799 h 1482"/>
              <a:gd name="T38" fmla="*/ 1089 w 1495"/>
              <a:gd name="T39" fmla="*/ 1438 h 1482"/>
              <a:gd name="T40" fmla="*/ 1132 w 1495"/>
              <a:gd name="T41" fmla="*/ 1482 h 1482"/>
              <a:gd name="T42" fmla="*/ 1495 w 1495"/>
              <a:gd name="T43" fmla="*/ 1119 h 1482"/>
              <a:gd name="T44" fmla="*/ 1495 w 1495"/>
              <a:gd name="T45" fmla="*/ 765 h 1482"/>
              <a:gd name="T46" fmla="*/ 1494 w 1495"/>
              <a:gd name="T47" fmla="*/ 756 h 1482"/>
              <a:gd name="T48" fmla="*/ 1495 w 1495"/>
              <a:gd name="T49" fmla="*/ 748 h 1482"/>
              <a:gd name="T50" fmla="*/ 319 w 1495"/>
              <a:gd name="T51" fmla="*/ 828 h 1482"/>
              <a:gd name="T52" fmla="*/ 319 w 1495"/>
              <a:gd name="T53" fmla="*/ 1374 h 1482"/>
              <a:gd name="T54" fmla="*/ 86 w 1495"/>
              <a:gd name="T55" fmla="*/ 1101 h 1482"/>
              <a:gd name="T56" fmla="*/ 319 w 1495"/>
              <a:gd name="T57" fmla="*/ 828 h 1482"/>
              <a:gd name="T58" fmla="*/ 1176 w 1495"/>
              <a:gd name="T59" fmla="*/ 1392 h 1482"/>
              <a:gd name="T60" fmla="*/ 1176 w 1495"/>
              <a:gd name="T61" fmla="*/ 846 h 1482"/>
              <a:gd name="T62" fmla="*/ 1409 w 1495"/>
              <a:gd name="T63" fmla="*/ 1119 h 1482"/>
              <a:gd name="T64" fmla="*/ 1176 w 1495"/>
              <a:gd name="T65" fmla="*/ 1392 h 1482"/>
              <a:gd name="T66" fmla="*/ 1176 w 1495"/>
              <a:gd name="T67" fmla="*/ 1392 h 1482"/>
              <a:gd name="T68" fmla="*/ 1176 w 1495"/>
              <a:gd name="T69" fmla="*/ 139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5" h="1482">
                <a:moveTo>
                  <a:pt x="1495" y="748"/>
                </a:moveTo>
                <a:cubicBezTo>
                  <a:pt x="1495" y="548"/>
                  <a:pt x="1417" y="360"/>
                  <a:pt x="1276" y="219"/>
                </a:cubicBezTo>
                <a:cubicBezTo>
                  <a:pt x="1135" y="78"/>
                  <a:pt x="947" y="0"/>
                  <a:pt x="748" y="0"/>
                </a:cubicBezTo>
                <a:cubicBezTo>
                  <a:pt x="548" y="0"/>
                  <a:pt x="360" y="78"/>
                  <a:pt x="219" y="219"/>
                </a:cubicBezTo>
                <a:cubicBezTo>
                  <a:pt x="78" y="360"/>
                  <a:pt x="0" y="548"/>
                  <a:pt x="0" y="748"/>
                </a:cubicBezTo>
                <a:cubicBezTo>
                  <a:pt x="0" y="1101"/>
                  <a:pt x="0" y="1101"/>
                  <a:pt x="0" y="1101"/>
                </a:cubicBezTo>
                <a:cubicBezTo>
                  <a:pt x="0" y="1301"/>
                  <a:pt x="163" y="1464"/>
                  <a:pt x="363" y="1464"/>
                </a:cubicBezTo>
                <a:cubicBezTo>
                  <a:pt x="387" y="1464"/>
                  <a:pt x="406" y="1445"/>
                  <a:pt x="406" y="1421"/>
                </a:cubicBezTo>
                <a:cubicBezTo>
                  <a:pt x="406" y="782"/>
                  <a:pt x="406" y="782"/>
                  <a:pt x="406" y="782"/>
                </a:cubicBezTo>
                <a:cubicBezTo>
                  <a:pt x="406" y="758"/>
                  <a:pt x="387" y="739"/>
                  <a:pt x="363" y="739"/>
                </a:cubicBezTo>
                <a:cubicBezTo>
                  <a:pt x="252" y="739"/>
                  <a:pt x="153" y="788"/>
                  <a:pt x="86" y="867"/>
                </a:cubicBezTo>
                <a:cubicBezTo>
                  <a:pt x="86" y="748"/>
                  <a:pt x="86" y="748"/>
                  <a:pt x="86" y="748"/>
                </a:cubicBezTo>
                <a:cubicBezTo>
                  <a:pt x="86" y="383"/>
                  <a:pt x="383" y="86"/>
                  <a:pt x="748" y="86"/>
                </a:cubicBezTo>
                <a:cubicBezTo>
                  <a:pt x="1112" y="86"/>
                  <a:pt x="1409" y="383"/>
                  <a:pt x="1409" y="748"/>
                </a:cubicBezTo>
                <a:cubicBezTo>
                  <a:pt x="1409" y="750"/>
                  <a:pt x="1409" y="753"/>
                  <a:pt x="1410" y="756"/>
                </a:cubicBezTo>
                <a:cubicBezTo>
                  <a:pt x="1409" y="759"/>
                  <a:pt x="1409" y="762"/>
                  <a:pt x="1409" y="765"/>
                </a:cubicBezTo>
                <a:cubicBezTo>
                  <a:pt x="1409" y="884"/>
                  <a:pt x="1409" y="884"/>
                  <a:pt x="1409" y="884"/>
                </a:cubicBezTo>
                <a:cubicBezTo>
                  <a:pt x="1342" y="806"/>
                  <a:pt x="1243" y="756"/>
                  <a:pt x="1132" y="756"/>
                </a:cubicBezTo>
                <a:cubicBezTo>
                  <a:pt x="1108" y="756"/>
                  <a:pt x="1089" y="775"/>
                  <a:pt x="1089" y="799"/>
                </a:cubicBezTo>
                <a:cubicBezTo>
                  <a:pt x="1089" y="1438"/>
                  <a:pt x="1089" y="1438"/>
                  <a:pt x="1089" y="1438"/>
                </a:cubicBezTo>
                <a:cubicBezTo>
                  <a:pt x="1089" y="1462"/>
                  <a:pt x="1108" y="1482"/>
                  <a:pt x="1132" y="1482"/>
                </a:cubicBezTo>
                <a:cubicBezTo>
                  <a:pt x="1332" y="1482"/>
                  <a:pt x="1495" y="1319"/>
                  <a:pt x="1495" y="1119"/>
                </a:cubicBezTo>
                <a:cubicBezTo>
                  <a:pt x="1495" y="765"/>
                  <a:pt x="1495" y="765"/>
                  <a:pt x="1495" y="765"/>
                </a:cubicBezTo>
                <a:cubicBezTo>
                  <a:pt x="1495" y="762"/>
                  <a:pt x="1495" y="759"/>
                  <a:pt x="1494" y="756"/>
                </a:cubicBezTo>
                <a:cubicBezTo>
                  <a:pt x="1495" y="753"/>
                  <a:pt x="1495" y="750"/>
                  <a:pt x="1495" y="748"/>
                </a:cubicBezTo>
                <a:close/>
                <a:moveTo>
                  <a:pt x="319" y="828"/>
                </a:moveTo>
                <a:cubicBezTo>
                  <a:pt x="319" y="1374"/>
                  <a:pt x="319" y="1374"/>
                  <a:pt x="319" y="1374"/>
                </a:cubicBezTo>
                <a:cubicBezTo>
                  <a:pt x="188" y="1354"/>
                  <a:pt x="86" y="1239"/>
                  <a:pt x="86" y="1101"/>
                </a:cubicBezTo>
                <a:cubicBezTo>
                  <a:pt x="86" y="964"/>
                  <a:pt x="188" y="849"/>
                  <a:pt x="319" y="828"/>
                </a:cubicBezTo>
                <a:close/>
                <a:moveTo>
                  <a:pt x="1176" y="1392"/>
                </a:moveTo>
                <a:cubicBezTo>
                  <a:pt x="1176" y="846"/>
                  <a:pt x="1176" y="846"/>
                  <a:pt x="1176" y="846"/>
                </a:cubicBezTo>
                <a:cubicBezTo>
                  <a:pt x="1308" y="867"/>
                  <a:pt x="1409" y="981"/>
                  <a:pt x="1409" y="1119"/>
                </a:cubicBezTo>
                <a:cubicBezTo>
                  <a:pt x="1409" y="1257"/>
                  <a:pt x="1308" y="1371"/>
                  <a:pt x="1176" y="1392"/>
                </a:cubicBezTo>
                <a:close/>
                <a:moveTo>
                  <a:pt x="1176" y="1392"/>
                </a:moveTo>
                <a:cubicBezTo>
                  <a:pt x="1176" y="1392"/>
                  <a:pt x="1176" y="1392"/>
                  <a:pt x="1176" y="1392"/>
                </a:cubicBezTo>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197" name="Group 155">
            <a:extLst>
              <a:ext uri="{FF2B5EF4-FFF2-40B4-BE49-F238E27FC236}">
                <a16:creationId xmlns:a16="http://schemas.microsoft.com/office/drawing/2014/main" id="{C544B3C3-CAA4-441C-9EC6-7106F8DD01F3}"/>
              </a:ext>
            </a:extLst>
          </p:cNvPr>
          <p:cNvGrpSpPr>
            <a:grpSpLocks noChangeAspect="1"/>
          </p:cNvGrpSpPr>
          <p:nvPr/>
        </p:nvGrpSpPr>
        <p:grpSpPr bwMode="auto">
          <a:xfrm>
            <a:off x="5896604" y="3938054"/>
            <a:ext cx="536575" cy="444500"/>
            <a:chOff x="2702" y="2322"/>
            <a:chExt cx="338" cy="280"/>
          </a:xfrm>
          <a:solidFill>
            <a:schemeClr val="tx1"/>
          </a:solidFill>
          <a:effectLst>
            <a:outerShdw blurRad="50800" dist="38100" dir="8100000" algn="tr" rotWithShape="0">
              <a:prstClr val="black">
                <a:alpha val="40000"/>
              </a:prstClr>
            </a:outerShdw>
          </a:effectLst>
        </p:grpSpPr>
        <p:sp>
          <p:nvSpPr>
            <p:cNvPr id="198" name="Freeform 156">
              <a:extLst>
                <a:ext uri="{FF2B5EF4-FFF2-40B4-BE49-F238E27FC236}">
                  <a16:creationId xmlns:a16="http://schemas.microsoft.com/office/drawing/2014/main" id="{37BBF137-0203-4FDC-817B-0CCBA36FD70D}"/>
                </a:ext>
              </a:extLst>
            </p:cNvPr>
            <p:cNvSpPr>
              <a:spLocks noEditPoints="1"/>
            </p:cNvSpPr>
            <p:nvPr/>
          </p:nvSpPr>
          <p:spPr bwMode="auto">
            <a:xfrm>
              <a:off x="2702" y="2322"/>
              <a:ext cx="338" cy="275"/>
            </a:xfrm>
            <a:custGeom>
              <a:avLst/>
              <a:gdLst>
                <a:gd name="T0" fmla="*/ 1538 w 1561"/>
                <a:gd name="T1" fmla="*/ 352 h 1268"/>
                <a:gd name="T2" fmla="*/ 1132 w 1561"/>
                <a:gd name="T3" fmla="*/ 223 h 1268"/>
                <a:gd name="T4" fmla="*/ 1122 w 1561"/>
                <a:gd name="T5" fmla="*/ 182 h 1268"/>
                <a:gd name="T6" fmla="*/ 892 w 1561"/>
                <a:gd name="T7" fmla="*/ 0 h 1268"/>
                <a:gd name="T8" fmla="*/ 668 w 1561"/>
                <a:gd name="T9" fmla="*/ 0 h 1268"/>
                <a:gd name="T10" fmla="*/ 438 w 1561"/>
                <a:gd name="T11" fmla="*/ 182 h 1268"/>
                <a:gd name="T12" fmla="*/ 429 w 1561"/>
                <a:gd name="T13" fmla="*/ 223 h 1268"/>
                <a:gd name="T14" fmla="*/ 23 w 1561"/>
                <a:gd name="T15" fmla="*/ 352 h 1268"/>
                <a:gd name="T16" fmla="*/ 0 w 1561"/>
                <a:gd name="T17" fmla="*/ 390 h 1268"/>
                <a:gd name="T18" fmla="*/ 0 w 1561"/>
                <a:gd name="T19" fmla="*/ 899 h 1268"/>
                <a:gd name="T20" fmla="*/ 370 w 1561"/>
                <a:gd name="T21" fmla="*/ 1268 h 1268"/>
                <a:gd name="T22" fmla="*/ 413 w 1561"/>
                <a:gd name="T23" fmla="*/ 1225 h 1268"/>
                <a:gd name="T24" fmla="*/ 370 w 1561"/>
                <a:gd name="T25" fmla="*/ 1182 h 1268"/>
                <a:gd name="T26" fmla="*/ 86 w 1561"/>
                <a:gd name="T27" fmla="*/ 899 h 1268"/>
                <a:gd name="T28" fmla="*/ 86 w 1561"/>
                <a:gd name="T29" fmla="*/ 417 h 1268"/>
                <a:gd name="T30" fmla="*/ 472 w 1561"/>
                <a:gd name="T31" fmla="*/ 303 h 1268"/>
                <a:gd name="T32" fmla="*/ 507 w 1561"/>
                <a:gd name="T33" fmla="*/ 271 h 1268"/>
                <a:gd name="T34" fmla="*/ 523 w 1561"/>
                <a:gd name="T35" fmla="*/ 202 h 1268"/>
                <a:gd name="T36" fmla="*/ 668 w 1561"/>
                <a:gd name="T37" fmla="*/ 86 h 1268"/>
                <a:gd name="T38" fmla="*/ 892 w 1561"/>
                <a:gd name="T39" fmla="*/ 86 h 1268"/>
                <a:gd name="T40" fmla="*/ 1038 w 1561"/>
                <a:gd name="T41" fmla="*/ 202 h 1268"/>
                <a:gd name="T42" fmla="*/ 1054 w 1561"/>
                <a:gd name="T43" fmla="*/ 271 h 1268"/>
                <a:gd name="T44" fmla="*/ 1089 w 1561"/>
                <a:gd name="T45" fmla="*/ 303 h 1268"/>
                <a:gd name="T46" fmla="*/ 1474 w 1561"/>
                <a:gd name="T47" fmla="*/ 417 h 1268"/>
                <a:gd name="T48" fmla="*/ 1474 w 1561"/>
                <a:gd name="T49" fmla="*/ 899 h 1268"/>
                <a:gd name="T50" fmla="*/ 1191 w 1561"/>
                <a:gd name="T51" fmla="*/ 1182 h 1268"/>
                <a:gd name="T52" fmla="*/ 1148 w 1561"/>
                <a:gd name="T53" fmla="*/ 1225 h 1268"/>
                <a:gd name="T54" fmla="*/ 1191 w 1561"/>
                <a:gd name="T55" fmla="*/ 1268 h 1268"/>
                <a:gd name="T56" fmla="*/ 1561 w 1561"/>
                <a:gd name="T57" fmla="*/ 899 h 1268"/>
                <a:gd name="T58" fmla="*/ 1561 w 1561"/>
                <a:gd name="T59" fmla="*/ 390 h 1268"/>
                <a:gd name="T60" fmla="*/ 1538 w 1561"/>
                <a:gd name="T61" fmla="*/ 352 h 1268"/>
                <a:gd name="T62" fmla="*/ 1538 w 1561"/>
                <a:gd name="T63" fmla="*/ 352 h 1268"/>
                <a:gd name="T64" fmla="*/ 1538 w 1561"/>
                <a:gd name="T65" fmla="*/ 3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1" h="1268">
                  <a:moveTo>
                    <a:pt x="1538" y="352"/>
                  </a:moveTo>
                  <a:cubicBezTo>
                    <a:pt x="1531" y="348"/>
                    <a:pt x="1381" y="270"/>
                    <a:pt x="1132" y="223"/>
                  </a:cubicBezTo>
                  <a:cubicBezTo>
                    <a:pt x="1122" y="182"/>
                    <a:pt x="1122" y="182"/>
                    <a:pt x="1122" y="182"/>
                  </a:cubicBezTo>
                  <a:cubicBezTo>
                    <a:pt x="1097" y="75"/>
                    <a:pt x="1003" y="0"/>
                    <a:pt x="892" y="0"/>
                  </a:cubicBezTo>
                  <a:cubicBezTo>
                    <a:pt x="668" y="0"/>
                    <a:pt x="668" y="0"/>
                    <a:pt x="668" y="0"/>
                  </a:cubicBezTo>
                  <a:cubicBezTo>
                    <a:pt x="558" y="0"/>
                    <a:pt x="464" y="75"/>
                    <a:pt x="438" y="182"/>
                  </a:cubicBezTo>
                  <a:cubicBezTo>
                    <a:pt x="429" y="223"/>
                    <a:pt x="429" y="223"/>
                    <a:pt x="429" y="223"/>
                  </a:cubicBezTo>
                  <a:cubicBezTo>
                    <a:pt x="179" y="270"/>
                    <a:pt x="29" y="348"/>
                    <a:pt x="23" y="352"/>
                  </a:cubicBezTo>
                  <a:cubicBezTo>
                    <a:pt x="9" y="359"/>
                    <a:pt x="0" y="374"/>
                    <a:pt x="0" y="390"/>
                  </a:cubicBezTo>
                  <a:cubicBezTo>
                    <a:pt x="0" y="899"/>
                    <a:pt x="0" y="899"/>
                    <a:pt x="0" y="899"/>
                  </a:cubicBezTo>
                  <a:cubicBezTo>
                    <a:pt x="0" y="1102"/>
                    <a:pt x="166" y="1268"/>
                    <a:pt x="370" y="1268"/>
                  </a:cubicBezTo>
                  <a:cubicBezTo>
                    <a:pt x="394" y="1268"/>
                    <a:pt x="413" y="1249"/>
                    <a:pt x="413" y="1225"/>
                  </a:cubicBezTo>
                  <a:cubicBezTo>
                    <a:pt x="413" y="1201"/>
                    <a:pt x="394" y="1182"/>
                    <a:pt x="370" y="1182"/>
                  </a:cubicBezTo>
                  <a:cubicBezTo>
                    <a:pt x="214" y="1182"/>
                    <a:pt x="86" y="1055"/>
                    <a:pt x="86" y="899"/>
                  </a:cubicBezTo>
                  <a:cubicBezTo>
                    <a:pt x="86" y="417"/>
                    <a:pt x="86" y="417"/>
                    <a:pt x="86" y="417"/>
                  </a:cubicBezTo>
                  <a:cubicBezTo>
                    <a:pt x="138" y="393"/>
                    <a:pt x="275" y="337"/>
                    <a:pt x="472" y="303"/>
                  </a:cubicBezTo>
                  <a:cubicBezTo>
                    <a:pt x="489" y="300"/>
                    <a:pt x="503" y="287"/>
                    <a:pt x="507" y="271"/>
                  </a:cubicBezTo>
                  <a:cubicBezTo>
                    <a:pt x="523" y="202"/>
                    <a:pt x="523" y="202"/>
                    <a:pt x="523" y="202"/>
                  </a:cubicBezTo>
                  <a:cubicBezTo>
                    <a:pt x="539" y="134"/>
                    <a:pt x="598" y="86"/>
                    <a:pt x="668" y="86"/>
                  </a:cubicBezTo>
                  <a:cubicBezTo>
                    <a:pt x="892" y="86"/>
                    <a:pt x="892" y="86"/>
                    <a:pt x="892" y="86"/>
                  </a:cubicBezTo>
                  <a:cubicBezTo>
                    <a:pt x="962" y="86"/>
                    <a:pt x="1022" y="134"/>
                    <a:pt x="1038" y="202"/>
                  </a:cubicBezTo>
                  <a:cubicBezTo>
                    <a:pt x="1054" y="271"/>
                    <a:pt x="1054" y="271"/>
                    <a:pt x="1054" y="271"/>
                  </a:cubicBezTo>
                  <a:cubicBezTo>
                    <a:pt x="1058" y="288"/>
                    <a:pt x="1072" y="300"/>
                    <a:pt x="1089" y="303"/>
                  </a:cubicBezTo>
                  <a:cubicBezTo>
                    <a:pt x="1285" y="337"/>
                    <a:pt x="1422" y="393"/>
                    <a:pt x="1474" y="417"/>
                  </a:cubicBezTo>
                  <a:cubicBezTo>
                    <a:pt x="1474" y="899"/>
                    <a:pt x="1474" y="899"/>
                    <a:pt x="1474" y="899"/>
                  </a:cubicBezTo>
                  <a:cubicBezTo>
                    <a:pt x="1474" y="1055"/>
                    <a:pt x="1347" y="1182"/>
                    <a:pt x="1191" y="1182"/>
                  </a:cubicBezTo>
                  <a:cubicBezTo>
                    <a:pt x="1167" y="1182"/>
                    <a:pt x="1148" y="1201"/>
                    <a:pt x="1148" y="1225"/>
                  </a:cubicBezTo>
                  <a:cubicBezTo>
                    <a:pt x="1148" y="1249"/>
                    <a:pt x="1167" y="1268"/>
                    <a:pt x="1191" y="1268"/>
                  </a:cubicBezTo>
                  <a:cubicBezTo>
                    <a:pt x="1395" y="1268"/>
                    <a:pt x="1561" y="1103"/>
                    <a:pt x="1561" y="899"/>
                  </a:cubicBezTo>
                  <a:cubicBezTo>
                    <a:pt x="1561" y="390"/>
                    <a:pt x="1561" y="390"/>
                    <a:pt x="1561" y="390"/>
                  </a:cubicBezTo>
                  <a:cubicBezTo>
                    <a:pt x="1561" y="374"/>
                    <a:pt x="1552" y="359"/>
                    <a:pt x="1538" y="352"/>
                  </a:cubicBezTo>
                  <a:close/>
                  <a:moveTo>
                    <a:pt x="1538" y="352"/>
                  </a:moveTo>
                  <a:cubicBezTo>
                    <a:pt x="1538" y="352"/>
                    <a:pt x="1538" y="352"/>
                    <a:pt x="1538" y="3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57">
              <a:extLst>
                <a:ext uri="{FF2B5EF4-FFF2-40B4-BE49-F238E27FC236}">
                  <a16:creationId xmlns:a16="http://schemas.microsoft.com/office/drawing/2014/main" id="{FA30E3A2-6C66-4812-AA69-420A66731A9A}"/>
                </a:ext>
              </a:extLst>
            </p:cNvPr>
            <p:cNvSpPr>
              <a:spLocks noEditPoints="1"/>
            </p:cNvSpPr>
            <p:nvPr/>
          </p:nvSpPr>
          <p:spPr bwMode="auto">
            <a:xfrm>
              <a:off x="2722" y="2351"/>
              <a:ext cx="52" cy="28"/>
            </a:xfrm>
            <a:custGeom>
              <a:avLst/>
              <a:gdLst>
                <a:gd name="T0" fmla="*/ 48 w 241"/>
                <a:gd name="T1" fmla="*/ 131 h 131"/>
                <a:gd name="T2" fmla="*/ 62 w 241"/>
                <a:gd name="T3" fmla="*/ 129 h 131"/>
                <a:gd name="T4" fmla="*/ 204 w 241"/>
                <a:gd name="T5" fmla="*/ 89 h 131"/>
                <a:gd name="T6" fmla="*/ 236 w 241"/>
                <a:gd name="T7" fmla="*/ 37 h 131"/>
                <a:gd name="T8" fmla="*/ 184 w 241"/>
                <a:gd name="T9" fmla="*/ 5 h 131"/>
                <a:gd name="T10" fmla="*/ 35 w 241"/>
                <a:gd name="T11" fmla="*/ 47 h 131"/>
                <a:gd name="T12" fmla="*/ 7 w 241"/>
                <a:gd name="T13" fmla="*/ 102 h 131"/>
                <a:gd name="T14" fmla="*/ 48 w 241"/>
                <a:gd name="T15" fmla="*/ 131 h 131"/>
                <a:gd name="T16" fmla="*/ 48 w 241"/>
                <a:gd name="T17" fmla="*/ 131 h 131"/>
                <a:gd name="T18" fmla="*/ 48 w 241"/>
                <a:gd name="T1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31">
                  <a:moveTo>
                    <a:pt x="48" y="131"/>
                  </a:moveTo>
                  <a:cubicBezTo>
                    <a:pt x="53" y="131"/>
                    <a:pt x="57" y="131"/>
                    <a:pt x="62" y="129"/>
                  </a:cubicBezTo>
                  <a:cubicBezTo>
                    <a:pt x="107" y="114"/>
                    <a:pt x="155" y="101"/>
                    <a:pt x="204" y="89"/>
                  </a:cubicBezTo>
                  <a:cubicBezTo>
                    <a:pt x="227" y="84"/>
                    <a:pt x="241" y="60"/>
                    <a:pt x="236" y="37"/>
                  </a:cubicBezTo>
                  <a:cubicBezTo>
                    <a:pt x="230" y="14"/>
                    <a:pt x="207" y="0"/>
                    <a:pt x="184" y="5"/>
                  </a:cubicBezTo>
                  <a:cubicBezTo>
                    <a:pt x="133" y="17"/>
                    <a:pt x="83" y="32"/>
                    <a:pt x="35" y="47"/>
                  </a:cubicBezTo>
                  <a:cubicBezTo>
                    <a:pt x="12" y="55"/>
                    <a:pt x="0" y="79"/>
                    <a:pt x="7" y="102"/>
                  </a:cubicBezTo>
                  <a:cubicBezTo>
                    <a:pt x="14" y="120"/>
                    <a:pt x="31" y="131"/>
                    <a:pt x="48" y="131"/>
                  </a:cubicBezTo>
                  <a:close/>
                  <a:moveTo>
                    <a:pt x="48" y="131"/>
                  </a:moveTo>
                  <a:cubicBezTo>
                    <a:pt x="48" y="131"/>
                    <a:pt x="48" y="131"/>
                    <a:pt x="48"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58">
              <a:extLst>
                <a:ext uri="{FF2B5EF4-FFF2-40B4-BE49-F238E27FC236}">
                  <a16:creationId xmlns:a16="http://schemas.microsoft.com/office/drawing/2014/main" id="{F59094E8-C092-440C-BDC9-A189EAFD6CC3}"/>
                </a:ext>
              </a:extLst>
            </p:cNvPr>
            <p:cNvSpPr>
              <a:spLocks noEditPoints="1"/>
            </p:cNvSpPr>
            <p:nvPr/>
          </p:nvSpPr>
          <p:spPr bwMode="auto">
            <a:xfrm>
              <a:off x="2763" y="2387"/>
              <a:ext cx="216" cy="215"/>
            </a:xfrm>
            <a:custGeom>
              <a:avLst/>
              <a:gdLst>
                <a:gd name="T0" fmla="*/ 497 w 995"/>
                <a:gd name="T1" fmla="*/ 0 h 994"/>
                <a:gd name="T2" fmla="*/ 0 w 995"/>
                <a:gd name="T3" fmla="*/ 497 h 994"/>
                <a:gd name="T4" fmla="*/ 497 w 995"/>
                <a:gd name="T5" fmla="*/ 994 h 994"/>
                <a:gd name="T6" fmla="*/ 995 w 995"/>
                <a:gd name="T7" fmla="*/ 497 h 994"/>
                <a:gd name="T8" fmla="*/ 497 w 995"/>
                <a:gd name="T9" fmla="*/ 0 h 994"/>
                <a:gd name="T10" fmla="*/ 497 w 995"/>
                <a:gd name="T11" fmla="*/ 908 h 994"/>
                <a:gd name="T12" fmla="*/ 87 w 995"/>
                <a:gd name="T13" fmla="*/ 497 h 994"/>
                <a:gd name="T14" fmla="*/ 497 w 995"/>
                <a:gd name="T15" fmla="*/ 86 h 994"/>
                <a:gd name="T16" fmla="*/ 908 w 995"/>
                <a:gd name="T17" fmla="*/ 497 h 994"/>
                <a:gd name="T18" fmla="*/ 497 w 995"/>
                <a:gd name="T19" fmla="*/ 908 h 994"/>
                <a:gd name="T20" fmla="*/ 497 w 995"/>
                <a:gd name="T21" fmla="*/ 908 h 994"/>
                <a:gd name="T22" fmla="*/ 497 w 995"/>
                <a:gd name="T23" fmla="*/ 908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5" h="994">
                  <a:moveTo>
                    <a:pt x="497" y="0"/>
                  </a:moveTo>
                  <a:cubicBezTo>
                    <a:pt x="223" y="0"/>
                    <a:pt x="0" y="223"/>
                    <a:pt x="0" y="497"/>
                  </a:cubicBezTo>
                  <a:cubicBezTo>
                    <a:pt x="0" y="771"/>
                    <a:pt x="223" y="994"/>
                    <a:pt x="497" y="994"/>
                  </a:cubicBezTo>
                  <a:cubicBezTo>
                    <a:pt x="772" y="994"/>
                    <a:pt x="995" y="771"/>
                    <a:pt x="995" y="497"/>
                  </a:cubicBezTo>
                  <a:cubicBezTo>
                    <a:pt x="995" y="223"/>
                    <a:pt x="772" y="0"/>
                    <a:pt x="497" y="0"/>
                  </a:cubicBezTo>
                  <a:close/>
                  <a:moveTo>
                    <a:pt x="497" y="908"/>
                  </a:moveTo>
                  <a:cubicBezTo>
                    <a:pt x="271" y="908"/>
                    <a:pt x="87" y="724"/>
                    <a:pt x="87" y="497"/>
                  </a:cubicBezTo>
                  <a:cubicBezTo>
                    <a:pt x="87" y="271"/>
                    <a:pt x="271" y="86"/>
                    <a:pt x="497" y="86"/>
                  </a:cubicBezTo>
                  <a:cubicBezTo>
                    <a:pt x="724" y="86"/>
                    <a:pt x="908" y="270"/>
                    <a:pt x="908" y="497"/>
                  </a:cubicBezTo>
                  <a:cubicBezTo>
                    <a:pt x="908" y="723"/>
                    <a:pt x="724" y="908"/>
                    <a:pt x="497" y="908"/>
                  </a:cubicBezTo>
                  <a:close/>
                  <a:moveTo>
                    <a:pt x="497" y="908"/>
                  </a:moveTo>
                  <a:cubicBezTo>
                    <a:pt x="497" y="908"/>
                    <a:pt x="497" y="908"/>
                    <a:pt x="49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Group 170">
            <a:extLst>
              <a:ext uri="{FF2B5EF4-FFF2-40B4-BE49-F238E27FC236}">
                <a16:creationId xmlns:a16="http://schemas.microsoft.com/office/drawing/2014/main" id="{FF589FB5-F908-478B-A444-9588C437F80E}"/>
              </a:ext>
            </a:extLst>
          </p:cNvPr>
          <p:cNvGrpSpPr>
            <a:grpSpLocks noChangeAspect="1"/>
          </p:cNvGrpSpPr>
          <p:nvPr/>
        </p:nvGrpSpPr>
        <p:grpSpPr bwMode="auto">
          <a:xfrm>
            <a:off x="2245765" y="3887344"/>
            <a:ext cx="397669" cy="495210"/>
            <a:chOff x="4142" y="2322"/>
            <a:chExt cx="265" cy="330"/>
          </a:xfrm>
          <a:solidFill>
            <a:schemeClr val="tx1"/>
          </a:solidFill>
          <a:effectLst>
            <a:outerShdw blurRad="50800" dist="38100" dir="8100000" algn="tr" rotWithShape="0">
              <a:prstClr val="black">
                <a:alpha val="40000"/>
              </a:prstClr>
            </a:outerShdw>
          </a:effectLst>
        </p:grpSpPr>
        <p:sp>
          <p:nvSpPr>
            <p:cNvPr id="202" name="Freeform 171">
              <a:extLst>
                <a:ext uri="{FF2B5EF4-FFF2-40B4-BE49-F238E27FC236}">
                  <a16:creationId xmlns:a16="http://schemas.microsoft.com/office/drawing/2014/main" id="{7154D8D9-4457-40D0-922E-5EBAE6122EB3}"/>
                </a:ext>
              </a:extLst>
            </p:cNvPr>
            <p:cNvSpPr>
              <a:spLocks noEditPoints="1"/>
            </p:cNvSpPr>
            <p:nvPr/>
          </p:nvSpPr>
          <p:spPr bwMode="auto">
            <a:xfrm>
              <a:off x="4142" y="2322"/>
              <a:ext cx="265" cy="330"/>
            </a:xfrm>
            <a:custGeom>
              <a:avLst/>
              <a:gdLst>
                <a:gd name="T0" fmla="*/ 612 w 1224"/>
                <a:gd name="T1" fmla="*/ 0 h 1526"/>
                <a:gd name="T2" fmla="*/ 0 w 1224"/>
                <a:gd name="T3" fmla="*/ 612 h 1526"/>
                <a:gd name="T4" fmla="*/ 11 w 1224"/>
                <a:gd name="T5" fmla="*/ 727 h 1526"/>
                <a:gd name="T6" fmla="*/ 15 w 1224"/>
                <a:gd name="T7" fmla="*/ 747 h 1526"/>
                <a:gd name="T8" fmla="*/ 56 w 1224"/>
                <a:gd name="T9" fmla="*/ 868 h 1526"/>
                <a:gd name="T10" fmla="*/ 585 w 1224"/>
                <a:gd name="T11" fmla="*/ 1517 h 1526"/>
                <a:gd name="T12" fmla="*/ 612 w 1224"/>
                <a:gd name="T13" fmla="*/ 1526 h 1526"/>
                <a:gd name="T14" fmla="*/ 639 w 1224"/>
                <a:gd name="T15" fmla="*/ 1517 h 1526"/>
                <a:gd name="T16" fmla="*/ 1168 w 1224"/>
                <a:gd name="T17" fmla="*/ 868 h 1526"/>
                <a:gd name="T18" fmla="*/ 1209 w 1224"/>
                <a:gd name="T19" fmla="*/ 747 h 1526"/>
                <a:gd name="T20" fmla="*/ 1213 w 1224"/>
                <a:gd name="T21" fmla="*/ 727 h 1526"/>
                <a:gd name="T22" fmla="*/ 1224 w 1224"/>
                <a:gd name="T23" fmla="*/ 612 h 1526"/>
                <a:gd name="T24" fmla="*/ 612 w 1224"/>
                <a:gd name="T25" fmla="*/ 0 h 1526"/>
                <a:gd name="T26" fmla="*/ 1128 w 1224"/>
                <a:gd name="T27" fmla="*/ 712 h 1526"/>
                <a:gd name="T28" fmla="*/ 1127 w 1224"/>
                <a:gd name="T29" fmla="*/ 714 h 1526"/>
                <a:gd name="T30" fmla="*/ 1124 w 1224"/>
                <a:gd name="T31" fmla="*/ 727 h 1526"/>
                <a:gd name="T32" fmla="*/ 1124 w 1224"/>
                <a:gd name="T33" fmla="*/ 728 h 1526"/>
                <a:gd name="T34" fmla="*/ 1089 w 1224"/>
                <a:gd name="T35" fmla="*/ 832 h 1526"/>
                <a:gd name="T36" fmla="*/ 1088 w 1224"/>
                <a:gd name="T37" fmla="*/ 834 h 1526"/>
                <a:gd name="T38" fmla="*/ 612 w 1224"/>
                <a:gd name="T39" fmla="*/ 1428 h 1526"/>
                <a:gd name="T40" fmla="*/ 135 w 1224"/>
                <a:gd name="T41" fmla="*/ 834 h 1526"/>
                <a:gd name="T42" fmla="*/ 135 w 1224"/>
                <a:gd name="T43" fmla="*/ 832 h 1526"/>
                <a:gd name="T44" fmla="*/ 99 w 1224"/>
                <a:gd name="T45" fmla="*/ 728 h 1526"/>
                <a:gd name="T46" fmla="*/ 99 w 1224"/>
                <a:gd name="T47" fmla="*/ 727 h 1526"/>
                <a:gd name="T48" fmla="*/ 96 w 1224"/>
                <a:gd name="T49" fmla="*/ 714 h 1526"/>
                <a:gd name="T50" fmla="*/ 96 w 1224"/>
                <a:gd name="T51" fmla="*/ 711 h 1526"/>
                <a:gd name="T52" fmla="*/ 86 w 1224"/>
                <a:gd name="T53" fmla="*/ 612 h 1526"/>
                <a:gd name="T54" fmla="*/ 612 w 1224"/>
                <a:gd name="T55" fmla="*/ 86 h 1526"/>
                <a:gd name="T56" fmla="*/ 1137 w 1224"/>
                <a:gd name="T57" fmla="*/ 612 h 1526"/>
                <a:gd name="T58" fmla="*/ 1128 w 1224"/>
                <a:gd name="T59" fmla="*/ 712 h 1526"/>
                <a:gd name="T60" fmla="*/ 1128 w 1224"/>
                <a:gd name="T61" fmla="*/ 712 h 1526"/>
                <a:gd name="T62" fmla="*/ 1128 w 1224"/>
                <a:gd name="T63" fmla="*/ 712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4" h="1526">
                  <a:moveTo>
                    <a:pt x="612" y="0"/>
                  </a:moveTo>
                  <a:cubicBezTo>
                    <a:pt x="275" y="0"/>
                    <a:pt x="0" y="275"/>
                    <a:pt x="0" y="612"/>
                  </a:cubicBezTo>
                  <a:cubicBezTo>
                    <a:pt x="0" y="650"/>
                    <a:pt x="4" y="689"/>
                    <a:pt x="11" y="727"/>
                  </a:cubicBezTo>
                  <a:cubicBezTo>
                    <a:pt x="11" y="729"/>
                    <a:pt x="12" y="736"/>
                    <a:pt x="15" y="747"/>
                  </a:cubicBezTo>
                  <a:cubicBezTo>
                    <a:pt x="24" y="788"/>
                    <a:pt x="38" y="829"/>
                    <a:pt x="56" y="868"/>
                  </a:cubicBezTo>
                  <a:cubicBezTo>
                    <a:pt x="122" y="1023"/>
                    <a:pt x="267" y="1261"/>
                    <a:pt x="585" y="1517"/>
                  </a:cubicBezTo>
                  <a:cubicBezTo>
                    <a:pt x="593" y="1523"/>
                    <a:pt x="603" y="1526"/>
                    <a:pt x="612" y="1526"/>
                  </a:cubicBezTo>
                  <a:cubicBezTo>
                    <a:pt x="622" y="1526"/>
                    <a:pt x="631" y="1523"/>
                    <a:pt x="639" y="1517"/>
                  </a:cubicBezTo>
                  <a:cubicBezTo>
                    <a:pt x="957" y="1261"/>
                    <a:pt x="1102" y="1023"/>
                    <a:pt x="1168" y="868"/>
                  </a:cubicBezTo>
                  <a:cubicBezTo>
                    <a:pt x="1186" y="829"/>
                    <a:pt x="1200" y="789"/>
                    <a:pt x="1209" y="747"/>
                  </a:cubicBezTo>
                  <a:cubicBezTo>
                    <a:pt x="1212" y="736"/>
                    <a:pt x="1213" y="729"/>
                    <a:pt x="1213" y="727"/>
                  </a:cubicBezTo>
                  <a:cubicBezTo>
                    <a:pt x="1220" y="689"/>
                    <a:pt x="1224" y="650"/>
                    <a:pt x="1224" y="612"/>
                  </a:cubicBezTo>
                  <a:cubicBezTo>
                    <a:pt x="1224" y="275"/>
                    <a:pt x="949" y="0"/>
                    <a:pt x="612" y="0"/>
                  </a:cubicBezTo>
                  <a:close/>
                  <a:moveTo>
                    <a:pt x="1128" y="712"/>
                  </a:moveTo>
                  <a:cubicBezTo>
                    <a:pt x="1128" y="712"/>
                    <a:pt x="1127" y="713"/>
                    <a:pt x="1127" y="714"/>
                  </a:cubicBezTo>
                  <a:cubicBezTo>
                    <a:pt x="1127" y="715"/>
                    <a:pt x="1126" y="720"/>
                    <a:pt x="1124" y="727"/>
                  </a:cubicBezTo>
                  <a:cubicBezTo>
                    <a:pt x="1124" y="728"/>
                    <a:pt x="1124" y="728"/>
                    <a:pt x="1124" y="728"/>
                  </a:cubicBezTo>
                  <a:cubicBezTo>
                    <a:pt x="1116" y="764"/>
                    <a:pt x="1105" y="799"/>
                    <a:pt x="1089" y="832"/>
                  </a:cubicBezTo>
                  <a:cubicBezTo>
                    <a:pt x="1089" y="833"/>
                    <a:pt x="1089" y="833"/>
                    <a:pt x="1088" y="834"/>
                  </a:cubicBezTo>
                  <a:cubicBezTo>
                    <a:pt x="1028" y="975"/>
                    <a:pt x="897" y="1192"/>
                    <a:pt x="612" y="1428"/>
                  </a:cubicBezTo>
                  <a:cubicBezTo>
                    <a:pt x="326" y="1192"/>
                    <a:pt x="195" y="975"/>
                    <a:pt x="135" y="834"/>
                  </a:cubicBezTo>
                  <a:cubicBezTo>
                    <a:pt x="135" y="833"/>
                    <a:pt x="135" y="833"/>
                    <a:pt x="135" y="832"/>
                  </a:cubicBezTo>
                  <a:cubicBezTo>
                    <a:pt x="119" y="799"/>
                    <a:pt x="108" y="764"/>
                    <a:pt x="99" y="728"/>
                  </a:cubicBezTo>
                  <a:cubicBezTo>
                    <a:pt x="99" y="727"/>
                    <a:pt x="99" y="727"/>
                    <a:pt x="99" y="727"/>
                  </a:cubicBezTo>
                  <a:cubicBezTo>
                    <a:pt x="97" y="720"/>
                    <a:pt x="97" y="715"/>
                    <a:pt x="96" y="714"/>
                  </a:cubicBezTo>
                  <a:cubicBezTo>
                    <a:pt x="96" y="713"/>
                    <a:pt x="96" y="712"/>
                    <a:pt x="96" y="711"/>
                  </a:cubicBezTo>
                  <a:cubicBezTo>
                    <a:pt x="90" y="678"/>
                    <a:pt x="86" y="645"/>
                    <a:pt x="86" y="612"/>
                  </a:cubicBezTo>
                  <a:cubicBezTo>
                    <a:pt x="86" y="322"/>
                    <a:pt x="322" y="86"/>
                    <a:pt x="612" y="86"/>
                  </a:cubicBezTo>
                  <a:cubicBezTo>
                    <a:pt x="901" y="86"/>
                    <a:pt x="1137" y="322"/>
                    <a:pt x="1137" y="612"/>
                  </a:cubicBezTo>
                  <a:cubicBezTo>
                    <a:pt x="1137" y="645"/>
                    <a:pt x="1134" y="679"/>
                    <a:pt x="1128" y="712"/>
                  </a:cubicBezTo>
                  <a:close/>
                  <a:moveTo>
                    <a:pt x="1128" y="712"/>
                  </a:moveTo>
                  <a:cubicBezTo>
                    <a:pt x="1128" y="712"/>
                    <a:pt x="1128" y="712"/>
                    <a:pt x="1128" y="7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2">
              <a:extLst>
                <a:ext uri="{FF2B5EF4-FFF2-40B4-BE49-F238E27FC236}">
                  <a16:creationId xmlns:a16="http://schemas.microsoft.com/office/drawing/2014/main" id="{60FAFE05-DFB0-4F88-8C6F-C09714DA8E9B}"/>
                </a:ext>
              </a:extLst>
            </p:cNvPr>
            <p:cNvSpPr>
              <a:spLocks noEditPoints="1"/>
            </p:cNvSpPr>
            <p:nvPr/>
          </p:nvSpPr>
          <p:spPr bwMode="auto">
            <a:xfrm>
              <a:off x="4190" y="2372"/>
              <a:ext cx="169" cy="168"/>
            </a:xfrm>
            <a:custGeom>
              <a:avLst/>
              <a:gdLst>
                <a:gd name="T0" fmla="*/ 389 w 777"/>
                <a:gd name="T1" fmla="*/ 0 h 777"/>
                <a:gd name="T2" fmla="*/ 0 w 777"/>
                <a:gd name="T3" fmla="*/ 389 h 777"/>
                <a:gd name="T4" fmla="*/ 389 w 777"/>
                <a:gd name="T5" fmla="*/ 777 h 777"/>
                <a:gd name="T6" fmla="*/ 777 w 777"/>
                <a:gd name="T7" fmla="*/ 389 h 777"/>
                <a:gd name="T8" fmla="*/ 389 w 777"/>
                <a:gd name="T9" fmla="*/ 0 h 777"/>
                <a:gd name="T10" fmla="*/ 389 w 777"/>
                <a:gd name="T11" fmla="*/ 691 h 777"/>
                <a:gd name="T12" fmla="*/ 87 w 777"/>
                <a:gd name="T13" fmla="*/ 389 h 777"/>
                <a:gd name="T14" fmla="*/ 389 w 777"/>
                <a:gd name="T15" fmla="*/ 86 h 777"/>
                <a:gd name="T16" fmla="*/ 691 w 777"/>
                <a:gd name="T17" fmla="*/ 389 h 777"/>
                <a:gd name="T18" fmla="*/ 389 w 777"/>
                <a:gd name="T19" fmla="*/ 691 h 777"/>
                <a:gd name="T20" fmla="*/ 389 w 777"/>
                <a:gd name="T21" fmla="*/ 691 h 777"/>
                <a:gd name="T22" fmla="*/ 389 w 777"/>
                <a:gd name="T23" fmla="*/ 69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777">
                  <a:moveTo>
                    <a:pt x="389" y="0"/>
                  </a:moveTo>
                  <a:cubicBezTo>
                    <a:pt x="175" y="0"/>
                    <a:pt x="0" y="174"/>
                    <a:pt x="0" y="389"/>
                  </a:cubicBezTo>
                  <a:cubicBezTo>
                    <a:pt x="0" y="603"/>
                    <a:pt x="175" y="777"/>
                    <a:pt x="389" y="777"/>
                  </a:cubicBezTo>
                  <a:cubicBezTo>
                    <a:pt x="603" y="777"/>
                    <a:pt x="777" y="603"/>
                    <a:pt x="777" y="389"/>
                  </a:cubicBezTo>
                  <a:cubicBezTo>
                    <a:pt x="777" y="174"/>
                    <a:pt x="603" y="0"/>
                    <a:pt x="389" y="0"/>
                  </a:cubicBezTo>
                  <a:close/>
                  <a:moveTo>
                    <a:pt x="389" y="691"/>
                  </a:moveTo>
                  <a:cubicBezTo>
                    <a:pt x="222" y="691"/>
                    <a:pt x="87" y="555"/>
                    <a:pt x="87" y="389"/>
                  </a:cubicBezTo>
                  <a:cubicBezTo>
                    <a:pt x="87" y="222"/>
                    <a:pt x="222" y="86"/>
                    <a:pt x="389" y="86"/>
                  </a:cubicBezTo>
                  <a:cubicBezTo>
                    <a:pt x="555" y="86"/>
                    <a:pt x="691" y="222"/>
                    <a:pt x="691" y="389"/>
                  </a:cubicBezTo>
                  <a:cubicBezTo>
                    <a:pt x="691" y="555"/>
                    <a:pt x="556" y="691"/>
                    <a:pt x="389" y="691"/>
                  </a:cubicBezTo>
                  <a:close/>
                  <a:moveTo>
                    <a:pt x="389" y="691"/>
                  </a:moveTo>
                  <a:cubicBezTo>
                    <a:pt x="389" y="691"/>
                    <a:pt x="389" y="691"/>
                    <a:pt x="389" y="6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4" name="文本框 203">
            <a:extLst>
              <a:ext uri="{FF2B5EF4-FFF2-40B4-BE49-F238E27FC236}">
                <a16:creationId xmlns:a16="http://schemas.microsoft.com/office/drawing/2014/main" id="{5A870849-2285-4FA7-8E1B-0CA55C86F9CF}"/>
              </a:ext>
            </a:extLst>
          </p:cNvPr>
          <p:cNvSpPr txBox="1"/>
          <p:nvPr/>
        </p:nvSpPr>
        <p:spPr>
          <a:xfrm>
            <a:off x="1257254" y="4946270"/>
            <a:ext cx="2378315" cy="757643"/>
          </a:xfrm>
          <a:prstGeom prst="rect">
            <a:avLst/>
          </a:prstGeom>
          <a:noFill/>
        </p:spPr>
        <p:txBody>
          <a:bodyPr wrap="square" rtlCol="0">
            <a:spAutoFit/>
          </a:bodyPr>
          <a:lstStyle/>
          <a:p>
            <a:pPr algn="ct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添加相关内容的文字添加相关内容的文字添加相关内容的文字添加相关内容的文字添加相关内容的文字</a:t>
            </a:r>
            <a:r>
              <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rPr>
              <a:t> </a:t>
            </a:r>
          </a:p>
        </p:txBody>
      </p:sp>
      <p:sp>
        <p:nvSpPr>
          <p:cNvPr id="205" name="文本框 204">
            <a:extLst>
              <a:ext uri="{FF2B5EF4-FFF2-40B4-BE49-F238E27FC236}">
                <a16:creationId xmlns:a16="http://schemas.microsoft.com/office/drawing/2014/main" id="{7D1EC6C6-87A8-4B6B-A87A-AA9975B03D54}"/>
              </a:ext>
            </a:extLst>
          </p:cNvPr>
          <p:cNvSpPr txBox="1"/>
          <p:nvPr/>
        </p:nvSpPr>
        <p:spPr>
          <a:xfrm>
            <a:off x="4947601" y="4946270"/>
            <a:ext cx="2378315" cy="757643"/>
          </a:xfrm>
          <a:prstGeom prst="rect">
            <a:avLst/>
          </a:prstGeom>
          <a:noFill/>
        </p:spPr>
        <p:txBody>
          <a:bodyPr wrap="square" rtlCol="0">
            <a:spAutoFit/>
          </a:bodyPr>
          <a:lstStyle/>
          <a:p>
            <a:pPr algn="ct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添加相关内容的文字添加相关内容的文字添加相关内容的文字添加相关内容的文字添加相关内容的文字</a:t>
            </a:r>
            <a:r>
              <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rPr>
              <a:t> </a:t>
            </a:r>
          </a:p>
        </p:txBody>
      </p:sp>
      <p:sp>
        <p:nvSpPr>
          <p:cNvPr id="206" name="文本框 205">
            <a:extLst>
              <a:ext uri="{FF2B5EF4-FFF2-40B4-BE49-F238E27FC236}">
                <a16:creationId xmlns:a16="http://schemas.microsoft.com/office/drawing/2014/main" id="{AB96A4A4-ECCD-47A7-A813-B7CFDCC5BA81}"/>
              </a:ext>
            </a:extLst>
          </p:cNvPr>
          <p:cNvSpPr txBox="1"/>
          <p:nvPr/>
        </p:nvSpPr>
        <p:spPr>
          <a:xfrm>
            <a:off x="8927735" y="4946270"/>
            <a:ext cx="2378315" cy="757643"/>
          </a:xfrm>
          <a:prstGeom prst="rect">
            <a:avLst/>
          </a:prstGeom>
          <a:noFill/>
        </p:spPr>
        <p:txBody>
          <a:bodyPr wrap="square" rtlCol="0">
            <a:spAutoFit/>
          </a:bodyPr>
          <a:lstStyle/>
          <a:p>
            <a:pPr algn="ctr">
              <a:lnSpc>
                <a:spcPct val="15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rPr>
              <a:t>添加相关内容的文字添加相关内容的文字添加相关内容的文字添加相关内容的文字添加相关内容的文字</a:t>
            </a:r>
            <a:r>
              <a:rPr lang="en-US" altLang="zh-CN" sz="1000" dirty="0">
                <a:solidFill>
                  <a:schemeClr val="tx1">
                    <a:lumMod val="65000"/>
                    <a:lumOff val="35000"/>
                  </a:schemeClr>
                </a:solidFill>
                <a:latin typeface="方正喵呜体" panose="02010600010101010101" pitchFamily="2" charset="-122"/>
                <a:ea typeface="方正喵呜体" panose="02010600010101010101" pitchFamily="2" charset="-122"/>
              </a:rPr>
              <a:t> </a:t>
            </a:r>
          </a:p>
        </p:txBody>
      </p:sp>
      <p:pic>
        <p:nvPicPr>
          <p:cNvPr id="65" name="图片 64">
            <a:extLst>
              <a:ext uri="{FF2B5EF4-FFF2-40B4-BE49-F238E27FC236}">
                <a16:creationId xmlns:a16="http://schemas.microsoft.com/office/drawing/2014/main" id="{97F41AD1-CCEA-40B5-80A8-0F2C0350EE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66" name="文本框 65">
            <a:extLst>
              <a:ext uri="{FF2B5EF4-FFF2-40B4-BE49-F238E27FC236}">
                <a16:creationId xmlns:a16="http://schemas.microsoft.com/office/drawing/2014/main" id="{658DF49F-3411-4597-9835-DC2BBA9E1F93}"/>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4"/>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教学反思</a:t>
            </a:r>
          </a:p>
        </p:txBody>
      </p:sp>
    </p:spTree>
    <p:extLst>
      <p:ext uri="{BB962C8B-B14F-4D97-AF65-F5344CB8AC3E}">
        <p14:creationId xmlns:p14="http://schemas.microsoft.com/office/powerpoint/2010/main" val="40821227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0-#ppt_w/2"/>
                                              </p:val>
                                            </p:tav>
                                            <p:tav tm="100000">
                                              <p:val>
                                                <p:strVal val="#ppt_x"/>
                                              </p:val>
                                            </p:tav>
                                          </p:tavLst>
                                        </p:anim>
                                        <p:anim calcmode="lin" valueType="num">
                                          <p:cBhvr additive="base">
                                            <p:cTn id="8" dur="500" fill="hold"/>
                                            <p:tgtEl>
                                              <p:spTgt spid="10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0-#ppt_w/2"/>
                                              </p:val>
                                            </p:tav>
                                            <p:tav tm="100000">
                                              <p:val>
                                                <p:strVal val="#ppt_x"/>
                                              </p:val>
                                            </p:tav>
                                          </p:tavLst>
                                        </p:anim>
                                        <p:anim calcmode="lin" valueType="num">
                                          <p:cBhvr additive="base">
                                            <p:cTn id="12" dur="500" fill="hold"/>
                                            <p:tgtEl>
                                              <p:spTgt spid="1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anim calcmode="lin" valueType="num">
                                          <p:cBhvr additive="base">
                                            <p:cTn id="15" dur="500" fill="hold"/>
                                            <p:tgtEl>
                                              <p:spTgt spid="123"/>
                                            </p:tgtEl>
                                            <p:attrNameLst>
                                              <p:attrName>ppt_x</p:attrName>
                                            </p:attrNameLst>
                                          </p:cBhvr>
                                          <p:tavLst>
                                            <p:tav tm="0">
                                              <p:val>
                                                <p:strVal val="0-#ppt_w/2"/>
                                              </p:val>
                                            </p:tav>
                                            <p:tav tm="100000">
                                              <p:val>
                                                <p:strVal val="#ppt_x"/>
                                              </p:val>
                                            </p:tav>
                                          </p:tavLst>
                                        </p:anim>
                                        <p:anim calcmode="lin" valueType="num">
                                          <p:cBhvr additive="base">
                                            <p:cTn id="16" dur="500" fill="hold"/>
                                            <p:tgtEl>
                                              <p:spTgt spid="12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35"/>
                                            </p:tgtEl>
                                            <p:attrNameLst>
                                              <p:attrName>style.visibility</p:attrName>
                                            </p:attrNameLst>
                                          </p:cBhvr>
                                          <p:to>
                                            <p:strVal val="visible"/>
                                          </p:to>
                                        </p:set>
                                        <p:anim calcmode="lin" valueType="num">
                                          <p:cBhvr>
                                            <p:cTn id="20" dur="500" fill="hold"/>
                                            <p:tgtEl>
                                              <p:spTgt spid="135"/>
                                            </p:tgtEl>
                                            <p:attrNameLst>
                                              <p:attrName>ppt_w</p:attrName>
                                            </p:attrNameLst>
                                          </p:cBhvr>
                                          <p:tavLst>
                                            <p:tav tm="0">
                                              <p:val>
                                                <p:fltVal val="0"/>
                                              </p:val>
                                            </p:tav>
                                            <p:tav tm="100000">
                                              <p:val>
                                                <p:strVal val="#ppt_w"/>
                                              </p:val>
                                            </p:tav>
                                          </p:tavLst>
                                        </p:anim>
                                        <p:anim calcmode="lin" valueType="num">
                                          <p:cBhvr>
                                            <p:cTn id="21" dur="500" fill="hold"/>
                                            <p:tgtEl>
                                              <p:spTgt spid="135"/>
                                            </p:tgtEl>
                                            <p:attrNameLst>
                                              <p:attrName>ppt_h</p:attrName>
                                            </p:attrNameLst>
                                          </p:cBhvr>
                                          <p:tavLst>
                                            <p:tav tm="0">
                                              <p:val>
                                                <p:fltVal val="0"/>
                                              </p:val>
                                            </p:tav>
                                            <p:tav tm="100000">
                                              <p:val>
                                                <p:strVal val="#ppt_h"/>
                                              </p:val>
                                            </p:tav>
                                          </p:tavLst>
                                        </p:anim>
                                        <p:animEffect transition="in" filter="fade">
                                          <p:cBhvr>
                                            <p:cTn id="22" dur="500"/>
                                            <p:tgtEl>
                                              <p:spTgt spid="135"/>
                                            </p:tgtEl>
                                          </p:cBhvr>
                                        </p:animEffect>
                                      </p:childTnLst>
                                    </p:cTn>
                                  </p:par>
                                  <p:par>
                                    <p:cTn id="23" presetID="53" presetClass="entr" presetSubtype="16"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 calcmode="lin" valueType="num">
                                          <p:cBhvr>
                                            <p:cTn id="25" dur="500" fill="hold"/>
                                            <p:tgtEl>
                                              <p:spTgt spid="183"/>
                                            </p:tgtEl>
                                            <p:attrNameLst>
                                              <p:attrName>ppt_w</p:attrName>
                                            </p:attrNameLst>
                                          </p:cBhvr>
                                          <p:tavLst>
                                            <p:tav tm="0">
                                              <p:val>
                                                <p:fltVal val="0"/>
                                              </p:val>
                                            </p:tav>
                                            <p:tav tm="100000">
                                              <p:val>
                                                <p:strVal val="#ppt_w"/>
                                              </p:val>
                                            </p:tav>
                                          </p:tavLst>
                                        </p:anim>
                                        <p:anim calcmode="lin" valueType="num">
                                          <p:cBhvr>
                                            <p:cTn id="26" dur="500" fill="hold"/>
                                            <p:tgtEl>
                                              <p:spTgt spid="183"/>
                                            </p:tgtEl>
                                            <p:attrNameLst>
                                              <p:attrName>ppt_h</p:attrName>
                                            </p:attrNameLst>
                                          </p:cBhvr>
                                          <p:tavLst>
                                            <p:tav tm="0">
                                              <p:val>
                                                <p:fltVal val="0"/>
                                              </p:val>
                                            </p:tav>
                                            <p:tav tm="100000">
                                              <p:val>
                                                <p:strVal val="#ppt_h"/>
                                              </p:val>
                                            </p:tav>
                                          </p:tavLst>
                                        </p:anim>
                                        <p:animEffect transition="in" filter="fade">
                                          <p:cBhvr>
                                            <p:cTn id="27" dur="500"/>
                                            <p:tgtEl>
                                              <p:spTgt spid="183"/>
                                            </p:tgtEl>
                                          </p:cBhvr>
                                        </p:animEffect>
                                      </p:childTnLst>
                                    </p:cTn>
                                  </p:par>
                                </p:childTnLst>
                              </p:cTn>
                            </p:par>
                            <p:par>
                              <p:cTn id="28" fill="hold">
                                <p:stCondLst>
                                  <p:cond delay="1000"/>
                                </p:stCondLst>
                                <p:childTnLst>
                                  <p:par>
                                    <p:cTn id="29" presetID="26" presetClass="emph" presetSubtype="0" repeatCount="2000" fill="hold" nodeType="afterEffect">
                                      <p:stCondLst>
                                        <p:cond delay="0"/>
                                      </p:stCondLst>
                                      <p:childTnLst>
                                        <p:animEffect transition="out" filter="fade">
                                          <p:cBhvr>
                                            <p:cTn id="30" dur="500" tmFilter="0, 0; .2, .5; .8, .5; 1, 0"/>
                                            <p:tgtEl>
                                              <p:spTgt spid="135"/>
                                            </p:tgtEl>
                                          </p:cBhvr>
                                        </p:animEffect>
                                        <p:animScale>
                                          <p:cBhvr>
                                            <p:cTn id="31" dur="250" autoRev="1" fill="hold"/>
                                            <p:tgtEl>
                                              <p:spTgt spid="135"/>
                                            </p:tgtEl>
                                          </p:cBhvr>
                                          <p:by x="105000" y="105000"/>
                                        </p:animScale>
                                      </p:childTnLst>
                                    </p:cTn>
                                  </p:par>
                                  <p:par>
                                    <p:cTn id="32" presetID="26" presetClass="emph" presetSubtype="0" repeatCount="2000" fill="hold" nodeType="withEffect">
                                      <p:stCondLst>
                                        <p:cond delay="0"/>
                                      </p:stCondLst>
                                      <p:childTnLst>
                                        <p:animEffect transition="out" filter="fade">
                                          <p:cBhvr>
                                            <p:cTn id="33" dur="500" tmFilter="0, 0; .2, .5; .8, .5; 1, 0"/>
                                            <p:tgtEl>
                                              <p:spTgt spid="183"/>
                                            </p:tgtEl>
                                          </p:cBhvr>
                                        </p:animEffect>
                                        <p:animScale>
                                          <p:cBhvr>
                                            <p:cTn id="34" dur="250" autoRev="1" fill="hold"/>
                                            <p:tgtEl>
                                              <p:spTgt spid="183"/>
                                            </p:tgtEl>
                                          </p:cBhvr>
                                          <p:by x="105000" y="105000"/>
                                        </p:animScale>
                                      </p:childTnLst>
                                    </p:cTn>
                                  </p:par>
                                </p:childTnLst>
                              </p:cTn>
                            </p:par>
                            <p:par>
                              <p:cTn id="35" fill="hold">
                                <p:stCondLst>
                                  <p:cond delay="2000"/>
                                </p:stCondLst>
                                <p:childTnLst>
                                  <p:par>
                                    <p:cTn id="36" presetID="2" presetClass="entr" presetSubtype="4" fill="hold" nodeType="afterEffect" p14:presetBounceEnd="67000">
                                      <p:stCondLst>
                                        <p:cond delay="0"/>
                                      </p:stCondLst>
                                      <p:childTnLst>
                                        <p:set>
                                          <p:cBhvr>
                                            <p:cTn id="37" dur="1" fill="hold">
                                              <p:stCondLst>
                                                <p:cond delay="0"/>
                                              </p:stCondLst>
                                            </p:cTn>
                                            <p:tgtEl>
                                              <p:spTgt spid="201"/>
                                            </p:tgtEl>
                                            <p:attrNameLst>
                                              <p:attrName>style.visibility</p:attrName>
                                            </p:attrNameLst>
                                          </p:cBhvr>
                                          <p:to>
                                            <p:strVal val="visible"/>
                                          </p:to>
                                        </p:set>
                                        <p:anim calcmode="lin" valueType="num" p14:bounceEnd="67000">
                                          <p:cBhvr additive="base">
                                            <p:cTn id="38" dur="1000" fill="hold"/>
                                            <p:tgtEl>
                                              <p:spTgt spid="201"/>
                                            </p:tgtEl>
                                            <p:attrNameLst>
                                              <p:attrName>ppt_x</p:attrName>
                                            </p:attrNameLst>
                                          </p:cBhvr>
                                          <p:tavLst>
                                            <p:tav tm="0">
                                              <p:val>
                                                <p:strVal val="#ppt_x"/>
                                              </p:val>
                                            </p:tav>
                                            <p:tav tm="100000">
                                              <p:val>
                                                <p:strVal val="#ppt_x"/>
                                              </p:val>
                                            </p:tav>
                                          </p:tavLst>
                                        </p:anim>
                                        <p:anim calcmode="lin" valueType="num" p14:bounceEnd="67000">
                                          <p:cBhvr additive="base">
                                            <p:cTn id="39" dur="1000" fill="hold"/>
                                            <p:tgtEl>
                                              <p:spTgt spid="20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14:presetBounceEnd="67000">
                                      <p:stCondLst>
                                        <p:cond delay="200"/>
                                      </p:stCondLst>
                                      <p:childTnLst>
                                        <p:set>
                                          <p:cBhvr>
                                            <p:cTn id="41" dur="1" fill="hold">
                                              <p:stCondLst>
                                                <p:cond delay="0"/>
                                              </p:stCondLst>
                                            </p:cTn>
                                            <p:tgtEl>
                                              <p:spTgt spid="197"/>
                                            </p:tgtEl>
                                            <p:attrNameLst>
                                              <p:attrName>style.visibility</p:attrName>
                                            </p:attrNameLst>
                                          </p:cBhvr>
                                          <p:to>
                                            <p:strVal val="visible"/>
                                          </p:to>
                                        </p:set>
                                        <p:anim calcmode="lin" valueType="num" p14:bounceEnd="67000">
                                          <p:cBhvr additive="base">
                                            <p:cTn id="42" dur="1000" fill="hold"/>
                                            <p:tgtEl>
                                              <p:spTgt spid="197"/>
                                            </p:tgtEl>
                                            <p:attrNameLst>
                                              <p:attrName>ppt_x</p:attrName>
                                            </p:attrNameLst>
                                          </p:cBhvr>
                                          <p:tavLst>
                                            <p:tav tm="0">
                                              <p:val>
                                                <p:strVal val="#ppt_x"/>
                                              </p:val>
                                            </p:tav>
                                            <p:tav tm="100000">
                                              <p:val>
                                                <p:strVal val="#ppt_x"/>
                                              </p:val>
                                            </p:tav>
                                          </p:tavLst>
                                        </p:anim>
                                        <p:anim calcmode="lin" valueType="num" p14:bounceEnd="67000">
                                          <p:cBhvr additive="base">
                                            <p:cTn id="43" dur="1000" fill="hold"/>
                                            <p:tgtEl>
                                              <p:spTgt spid="19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14:presetBounceEnd="67000">
                                      <p:stCondLst>
                                        <p:cond delay="700"/>
                                      </p:stCondLst>
                                      <p:childTnLst>
                                        <p:set>
                                          <p:cBhvr>
                                            <p:cTn id="45" dur="1" fill="hold">
                                              <p:stCondLst>
                                                <p:cond delay="0"/>
                                              </p:stCondLst>
                                            </p:cTn>
                                            <p:tgtEl>
                                              <p:spTgt spid="195"/>
                                            </p:tgtEl>
                                            <p:attrNameLst>
                                              <p:attrName>style.visibility</p:attrName>
                                            </p:attrNameLst>
                                          </p:cBhvr>
                                          <p:to>
                                            <p:strVal val="visible"/>
                                          </p:to>
                                        </p:set>
                                        <p:anim calcmode="lin" valueType="num" p14:bounceEnd="67000">
                                          <p:cBhvr additive="base">
                                            <p:cTn id="46" dur="1000" fill="hold"/>
                                            <p:tgtEl>
                                              <p:spTgt spid="195"/>
                                            </p:tgtEl>
                                            <p:attrNameLst>
                                              <p:attrName>ppt_x</p:attrName>
                                            </p:attrNameLst>
                                          </p:cBhvr>
                                          <p:tavLst>
                                            <p:tav tm="0">
                                              <p:val>
                                                <p:strVal val="#ppt_x"/>
                                              </p:val>
                                            </p:tav>
                                            <p:tav tm="100000">
                                              <p:val>
                                                <p:strVal val="#ppt_x"/>
                                              </p:val>
                                            </p:tav>
                                          </p:tavLst>
                                        </p:anim>
                                        <p:anim calcmode="lin" valueType="num" p14:bounceEnd="67000">
                                          <p:cBhvr additive="base">
                                            <p:cTn id="47" dur="1000" fill="hold"/>
                                            <p:tgtEl>
                                              <p:spTgt spid="195"/>
                                            </p:tgtEl>
                                            <p:attrNameLst>
                                              <p:attrName>ppt_y</p:attrName>
                                            </p:attrNameLst>
                                          </p:cBhvr>
                                          <p:tavLst>
                                            <p:tav tm="0">
                                              <p:val>
                                                <p:strVal val="1+#ppt_h/2"/>
                                              </p:val>
                                            </p:tav>
                                            <p:tav tm="100000">
                                              <p:val>
                                                <p:strVal val="#ppt_y"/>
                                              </p:val>
                                            </p:tav>
                                          </p:tavLst>
                                        </p:anim>
                                      </p:childTnLst>
                                    </p:cTn>
                                  </p:par>
                                </p:childTnLst>
                              </p:cTn>
                            </p:par>
                            <p:par>
                              <p:cTn id="48" fill="hold">
                                <p:stCondLst>
                                  <p:cond delay="3700"/>
                                </p:stCondLst>
                                <p:childTnLst>
                                  <p:par>
                                    <p:cTn id="49" presetID="55" presetClass="entr" presetSubtype="0" fill="hold" grpId="0" nodeType="afterEffect">
                                      <p:stCondLst>
                                        <p:cond delay="0"/>
                                      </p:stCondLst>
                                      <p:childTnLst>
                                        <p:set>
                                          <p:cBhvr>
                                            <p:cTn id="50" dur="1" fill="hold">
                                              <p:stCondLst>
                                                <p:cond delay="0"/>
                                              </p:stCondLst>
                                            </p:cTn>
                                            <p:tgtEl>
                                              <p:spTgt spid="191"/>
                                            </p:tgtEl>
                                            <p:attrNameLst>
                                              <p:attrName>style.visibility</p:attrName>
                                            </p:attrNameLst>
                                          </p:cBhvr>
                                          <p:to>
                                            <p:strVal val="visible"/>
                                          </p:to>
                                        </p:set>
                                        <p:anim calcmode="lin" valueType="num">
                                          <p:cBhvr>
                                            <p:cTn id="51" dur="1000" fill="hold"/>
                                            <p:tgtEl>
                                              <p:spTgt spid="191"/>
                                            </p:tgtEl>
                                            <p:attrNameLst>
                                              <p:attrName>ppt_w</p:attrName>
                                            </p:attrNameLst>
                                          </p:cBhvr>
                                          <p:tavLst>
                                            <p:tav tm="0">
                                              <p:val>
                                                <p:strVal val="#ppt_w*0.70"/>
                                              </p:val>
                                            </p:tav>
                                            <p:tav tm="100000">
                                              <p:val>
                                                <p:strVal val="#ppt_w"/>
                                              </p:val>
                                            </p:tav>
                                          </p:tavLst>
                                        </p:anim>
                                        <p:anim calcmode="lin" valueType="num">
                                          <p:cBhvr>
                                            <p:cTn id="52" dur="1000" fill="hold"/>
                                            <p:tgtEl>
                                              <p:spTgt spid="191"/>
                                            </p:tgtEl>
                                            <p:attrNameLst>
                                              <p:attrName>ppt_h</p:attrName>
                                            </p:attrNameLst>
                                          </p:cBhvr>
                                          <p:tavLst>
                                            <p:tav tm="0">
                                              <p:val>
                                                <p:strVal val="#ppt_h"/>
                                              </p:val>
                                            </p:tav>
                                            <p:tav tm="100000">
                                              <p:val>
                                                <p:strVal val="#ppt_h"/>
                                              </p:val>
                                            </p:tav>
                                          </p:tavLst>
                                        </p:anim>
                                        <p:animEffect transition="in" filter="fade">
                                          <p:cBhvr>
                                            <p:cTn id="53" dur="1000"/>
                                            <p:tgtEl>
                                              <p:spTgt spid="191"/>
                                            </p:tgtEl>
                                          </p:cBhvr>
                                        </p:animEffect>
                                      </p:childTnLst>
                                    </p:cTn>
                                  </p:par>
                                </p:childTnLst>
                              </p:cTn>
                            </p:par>
                            <p:par>
                              <p:cTn id="54" fill="hold">
                                <p:stCondLst>
                                  <p:cond delay="4700"/>
                                </p:stCondLst>
                                <p:childTnLst>
                                  <p:par>
                                    <p:cTn id="55" presetID="55" presetClass="entr" presetSubtype="0" fill="hold" grpId="0" nodeType="afterEffect">
                                      <p:stCondLst>
                                        <p:cond delay="0"/>
                                      </p:stCondLst>
                                      <p:childTnLst>
                                        <p:set>
                                          <p:cBhvr>
                                            <p:cTn id="56" dur="1" fill="hold">
                                              <p:stCondLst>
                                                <p:cond delay="0"/>
                                              </p:stCondLst>
                                            </p:cTn>
                                            <p:tgtEl>
                                              <p:spTgt spid="192"/>
                                            </p:tgtEl>
                                            <p:attrNameLst>
                                              <p:attrName>style.visibility</p:attrName>
                                            </p:attrNameLst>
                                          </p:cBhvr>
                                          <p:to>
                                            <p:strVal val="visible"/>
                                          </p:to>
                                        </p:set>
                                        <p:anim calcmode="lin" valueType="num">
                                          <p:cBhvr>
                                            <p:cTn id="57" dur="1000" fill="hold"/>
                                            <p:tgtEl>
                                              <p:spTgt spid="192"/>
                                            </p:tgtEl>
                                            <p:attrNameLst>
                                              <p:attrName>ppt_w</p:attrName>
                                            </p:attrNameLst>
                                          </p:cBhvr>
                                          <p:tavLst>
                                            <p:tav tm="0">
                                              <p:val>
                                                <p:strVal val="#ppt_w*0.70"/>
                                              </p:val>
                                            </p:tav>
                                            <p:tav tm="100000">
                                              <p:val>
                                                <p:strVal val="#ppt_w"/>
                                              </p:val>
                                            </p:tav>
                                          </p:tavLst>
                                        </p:anim>
                                        <p:anim calcmode="lin" valueType="num">
                                          <p:cBhvr>
                                            <p:cTn id="58" dur="1000" fill="hold"/>
                                            <p:tgtEl>
                                              <p:spTgt spid="192"/>
                                            </p:tgtEl>
                                            <p:attrNameLst>
                                              <p:attrName>ppt_h</p:attrName>
                                            </p:attrNameLst>
                                          </p:cBhvr>
                                          <p:tavLst>
                                            <p:tav tm="0">
                                              <p:val>
                                                <p:strVal val="#ppt_h"/>
                                              </p:val>
                                            </p:tav>
                                            <p:tav tm="100000">
                                              <p:val>
                                                <p:strVal val="#ppt_h"/>
                                              </p:val>
                                            </p:tav>
                                          </p:tavLst>
                                        </p:anim>
                                        <p:animEffect transition="in" filter="fade">
                                          <p:cBhvr>
                                            <p:cTn id="59" dur="1000"/>
                                            <p:tgtEl>
                                              <p:spTgt spid="192"/>
                                            </p:tgtEl>
                                          </p:cBhvr>
                                        </p:animEffect>
                                      </p:childTnLst>
                                    </p:cTn>
                                  </p:par>
                                </p:childTnLst>
                              </p:cTn>
                            </p:par>
                            <p:par>
                              <p:cTn id="60" fill="hold">
                                <p:stCondLst>
                                  <p:cond delay="5700"/>
                                </p:stCondLst>
                                <p:childTnLst>
                                  <p:par>
                                    <p:cTn id="61" presetID="55" presetClass="entr" presetSubtype="0" fill="hold" grpId="0" nodeType="afterEffect">
                                      <p:stCondLst>
                                        <p:cond delay="0"/>
                                      </p:stCondLst>
                                      <p:childTnLst>
                                        <p:set>
                                          <p:cBhvr>
                                            <p:cTn id="62" dur="1" fill="hold">
                                              <p:stCondLst>
                                                <p:cond delay="0"/>
                                              </p:stCondLst>
                                            </p:cTn>
                                            <p:tgtEl>
                                              <p:spTgt spid="193"/>
                                            </p:tgtEl>
                                            <p:attrNameLst>
                                              <p:attrName>style.visibility</p:attrName>
                                            </p:attrNameLst>
                                          </p:cBhvr>
                                          <p:to>
                                            <p:strVal val="visible"/>
                                          </p:to>
                                        </p:set>
                                        <p:anim calcmode="lin" valueType="num">
                                          <p:cBhvr>
                                            <p:cTn id="63" dur="1000" fill="hold"/>
                                            <p:tgtEl>
                                              <p:spTgt spid="193"/>
                                            </p:tgtEl>
                                            <p:attrNameLst>
                                              <p:attrName>ppt_w</p:attrName>
                                            </p:attrNameLst>
                                          </p:cBhvr>
                                          <p:tavLst>
                                            <p:tav tm="0">
                                              <p:val>
                                                <p:strVal val="#ppt_w*0.70"/>
                                              </p:val>
                                            </p:tav>
                                            <p:tav tm="100000">
                                              <p:val>
                                                <p:strVal val="#ppt_w"/>
                                              </p:val>
                                            </p:tav>
                                          </p:tavLst>
                                        </p:anim>
                                        <p:anim calcmode="lin" valueType="num">
                                          <p:cBhvr>
                                            <p:cTn id="64" dur="1000" fill="hold"/>
                                            <p:tgtEl>
                                              <p:spTgt spid="193"/>
                                            </p:tgtEl>
                                            <p:attrNameLst>
                                              <p:attrName>ppt_h</p:attrName>
                                            </p:attrNameLst>
                                          </p:cBhvr>
                                          <p:tavLst>
                                            <p:tav tm="0">
                                              <p:val>
                                                <p:strVal val="#ppt_h"/>
                                              </p:val>
                                            </p:tav>
                                            <p:tav tm="100000">
                                              <p:val>
                                                <p:strVal val="#ppt_h"/>
                                              </p:val>
                                            </p:tav>
                                          </p:tavLst>
                                        </p:anim>
                                        <p:animEffect transition="in" filter="fade">
                                          <p:cBhvr>
                                            <p:cTn id="65" dur="1000"/>
                                            <p:tgtEl>
                                              <p:spTgt spid="193"/>
                                            </p:tgtEl>
                                          </p:cBhvr>
                                        </p:animEffect>
                                      </p:childTnLst>
                                    </p:cTn>
                                  </p:par>
                                </p:childTnLst>
                              </p:cTn>
                            </p:par>
                            <p:par>
                              <p:cTn id="66" fill="hold">
                                <p:stCondLst>
                                  <p:cond delay="6700"/>
                                </p:stCondLst>
                                <p:childTnLst>
                                  <p:par>
                                    <p:cTn id="67" presetID="2" presetClass="entr" presetSubtype="8" fill="hold" grpId="0" nodeType="afterEffect">
                                      <p:stCondLst>
                                        <p:cond delay="0"/>
                                      </p:stCondLst>
                                      <p:childTnLst>
                                        <p:set>
                                          <p:cBhvr>
                                            <p:cTn id="68" dur="1" fill="hold">
                                              <p:stCondLst>
                                                <p:cond delay="0"/>
                                              </p:stCondLst>
                                            </p:cTn>
                                            <p:tgtEl>
                                              <p:spTgt spid="204"/>
                                            </p:tgtEl>
                                            <p:attrNameLst>
                                              <p:attrName>style.visibility</p:attrName>
                                            </p:attrNameLst>
                                          </p:cBhvr>
                                          <p:to>
                                            <p:strVal val="visible"/>
                                          </p:to>
                                        </p:set>
                                        <p:anim calcmode="lin" valueType="num">
                                          <p:cBhvr additive="base">
                                            <p:cTn id="69" dur="1000" fill="hold"/>
                                            <p:tgtEl>
                                              <p:spTgt spid="204"/>
                                            </p:tgtEl>
                                            <p:attrNameLst>
                                              <p:attrName>ppt_x</p:attrName>
                                            </p:attrNameLst>
                                          </p:cBhvr>
                                          <p:tavLst>
                                            <p:tav tm="0">
                                              <p:val>
                                                <p:strVal val="0-#ppt_w/2"/>
                                              </p:val>
                                            </p:tav>
                                            <p:tav tm="100000">
                                              <p:val>
                                                <p:strVal val="#ppt_x"/>
                                              </p:val>
                                            </p:tav>
                                          </p:tavLst>
                                        </p:anim>
                                        <p:anim calcmode="lin" valueType="num">
                                          <p:cBhvr additive="base">
                                            <p:cTn id="70" dur="1000" fill="hold"/>
                                            <p:tgtEl>
                                              <p:spTgt spid="204"/>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05"/>
                                            </p:tgtEl>
                                            <p:attrNameLst>
                                              <p:attrName>style.visibility</p:attrName>
                                            </p:attrNameLst>
                                          </p:cBhvr>
                                          <p:to>
                                            <p:strVal val="visible"/>
                                          </p:to>
                                        </p:set>
                                        <p:anim calcmode="lin" valueType="num">
                                          <p:cBhvr additive="base">
                                            <p:cTn id="73" dur="1000" fill="hold"/>
                                            <p:tgtEl>
                                              <p:spTgt spid="205"/>
                                            </p:tgtEl>
                                            <p:attrNameLst>
                                              <p:attrName>ppt_x</p:attrName>
                                            </p:attrNameLst>
                                          </p:cBhvr>
                                          <p:tavLst>
                                            <p:tav tm="0">
                                              <p:val>
                                                <p:strVal val="0-#ppt_w/2"/>
                                              </p:val>
                                            </p:tav>
                                            <p:tav tm="100000">
                                              <p:val>
                                                <p:strVal val="#ppt_x"/>
                                              </p:val>
                                            </p:tav>
                                          </p:tavLst>
                                        </p:anim>
                                        <p:anim calcmode="lin" valueType="num">
                                          <p:cBhvr additive="base">
                                            <p:cTn id="74" dur="1000" fill="hold"/>
                                            <p:tgtEl>
                                              <p:spTgt spid="20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anim calcmode="lin" valueType="num">
                                          <p:cBhvr additive="base">
                                            <p:cTn id="77" dur="1000" fill="hold"/>
                                            <p:tgtEl>
                                              <p:spTgt spid="206"/>
                                            </p:tgtEl>
                                            <p:attrNameLst>
                                              <p:attrName>ppt_x</p:attrName>
                                            </p:attrNameLst>
                                          </p:cBhvr>
                                          <p:tavLst>
                                            <p:tav tm="0">
                                              <p:val>
                                                <p:strVal val="0-#ppt_w/2"/>
                                              </p:val>
                                            </p:tav>
                                            <p:tav tm="100000">
                                              <p:val>
                                                <p:strVal val="#ppt_x"/>
                                              </p:val>
                                            </p:tav>
                                          </p:tavLst>
                                        </p:anim>
                                        <p:anim calcmode="lin" valueType="num">
                                          <p:cBhvr additive="base">
                                            <p:cTn id="78" dur="1000" fill="hold"/>
                                            <p:tgtEl>
                                              <p:spTgt spid="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2" grpId="0"/>
          <p:bldP spid="193" grpId="0"/>
          <p:bldP spid="195" grpId="0" animBg="1"/>
          <p:bldP spid="204" grpId="0"/>
          <p:bldP spid="205" grpId="0"/>
          <p:bldP spid="2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 presetClass="entr" presetSubtype="8" fill="hold" nodeType="after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fill="hold"/>
                                            <p:tgtEl>
                                              <p:spTgt spid="106"/>
                                            </p:tgtEl>
                                            <p:attrNameLst>
                                              <p:attrName>ppt_x</p:attrName>
                                            </p:attrNameLst>
                                          </p:cBhvr>
                                          <p:tavLst>
                                            <p:tav tm="0">
                                              <p:val>
                                                <p:strVal val="0-#ppt_w/2"/>
                                              </p:val>
                                            </p:tav>
                                            <p:tav tm="100000">
                                              <p:val>
                                                <p:strVal val="#ppt_x"/>
                                              </p:val>
                                            </p:tav>
                                          </p:tavLst>
                                        </p:anim>
                                        <p:anim calcmode="lin" valueType="num">
                                          <p:cBhvr additive="base">
                                            <p:cTn id="18" dur="500" fill="hold"/>
                                            <p:tgtEl>
                                              <p:spTgt spid="10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additive="base">
                                            <p:cTn id="21" dur="500" fill="hold"/>
                                            <p:tgtEl>
                                              <p:spTgt spid="116"/>
                                            </p:tgtEl>
                                            <p:attrNameLst>
                                              <p:attrName>ppt_x</p:attrName>
                                            </p:attrNameLst>
                                          </p:cBhvr>
                                          <p:tavLst>
                                            <p:tav tm="0">
                                              <p:val>
                                                <p:strVal val="0-#ppt_w/2"/>
                                              </p:val>
                                            </p:tav>
                                            <p:tav tm="100000">
                                              <p:val>
                                                <p:strVal val="#ppt_x"/>
                                              </p:val>
                                            </p:tav>
                                          </p:tavLst>
                                        </p:anim>
                                        <p:anim calcmode="lin" valueType="num">
                                          <p:cBhvr additive="base">
                                            <p:cTn id="22" dur="500" fill="hold"/>
                                            <p:tgtEl>
                                              <p:spTgt spid="11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additive="base">
                                            <p:cTn id="25" dur="500" fill="hold"/>
                                            <p:tgtEl>
                                              <p:spTgt spid="123"/>
                                            </p:tgtEl>
                                            <p:attrNameLst>
                                              <p:attrName>ppt_x</p:attrName>
                                            </p:attrNameLst>
                                          </p:cBhvr>
                                          <p:tavLst>
                                            <p:tav tm="0">
                                              <p:val>
                                                <p:strVal val="0-#ppt_w/2"/>
                                              </p:val>
                                            </p:tav>
                                            <p:tav tm="100000">
                                              <p:val>
                                                <p:strVal val="#ppt_x"/>
                                              </p:val>
                                            </p:tav>
                                          </p:tavLst>
                                        </p:anim>
                                        <p:anim calcmode="lin" valueType="num">
                                          <p:cBhvr additive="base">
                                            <p:cTn id="26" dur="500" fill="hold"/>
                                            <p:tgtEl>
                                              <p:spTgt spid="123"/>
                                            </p:tgtEl>
                                            <p:attrNameLst>
                                              <p:attrName>ppt_y</p:attrName>
                                            </p:attrNameLst>
                                          </p:cBhvr>
                                          <p:tavLst>
                                            <p:tav tm="0">
                                              <p:val>
                                                <p:strVal val="#ppt_y"/>
                                              </p:val>
                                            </p:tav>
                                            <p:tav tm="100000">
                                              <p:val>
                                                <p:strVal val="#ppt_y"/>
                                              </p:val>
                                            </p:tav>
                                          </p:tavLst>
                                        </p:anim>
                                      </p:childTnLst>
                                    </p:cTn>
                                  </p:par>
                                </p:childTnLst>
                              </p:cTn>
                            </p:par>
                            <p:par>
                              <p:cTn id="27" fill="hold">
                                <p:stCondLst>
                                  <p:cond delay="1750"/>
                                </p:stCondLst>
                                <p:childTnLst>
                                  <p:par>
                                    <p:cTn id="28" presetID="53" presetClass="entr" presetSubtype="16" fill="hold" nodeType="afterEffect">
                                      <p:stCondLst>
                                        <p:cond delay="0"/>
                                      </p:stCondLst>
                                      <p:childTnLst>
                                        <p:set>
                                          <p:cBhvr>
                                            <p:cTn id="29" dur="1" fill="hold">
                                              <p:stCondLst>
                                                <p:cond delay="0"/>
                                              </p:stCondLst>
                                            </p:cTn>
                                            <p:tgtEl>
                                              <p:spTgt spid="135"/>
                                            </p:tgtEl>
                                            <p:attrNameLst>
                                              <p:attrName>style.visibility</p:attrName>
                                            </p:attrNameLst>
                                          </p:cBhvr>
                                          <p:to>
                                            <p:strVal val="visible"/>
                                          </p:to>
                                        </p:set>
                                        <p:anim calcmode="lin" valueType="num">
                                          <p:cBhvr>
                                            <p:cTn id="30" dur="500" fill="hold"/>
                                            <p:tgtEl>
                                              <p:spTgt spid="135"/>
                                            </p:tgtEl>
                                            <p:attrNameLst>
                                              <p:attrName>ppt_w</p:attrName>
                                            </p:attrNameLst>
                                          </p:cBhvr>
                                          <p:tavLst>
                                            <p:tav tm="0">
                                              <p:val>
                                                <p:fltVal val="0"/>
                                              </p:val>
                                            </p:tav>
                                            <p:tav tm="100000">
                                              <p:val>
                                                <p:strVal val="#ppt_w"/>
                                              </p:val>
                                            </p:tav>
                                          </p:tavLst>
                                        </p:anim>
                                        <p:anim calcmode="lin" valueType="num">
                                          <p:cBhvr>
                                            <p:cTn id="31" dur="500" fill="hold"/>
                                            <p:tgtEl>
                                              <p:spTgt spid="135"/>
                                            </p:tgtEl>
                                            <p:attrNameLst>
                                              <p:attrName>ppt_h</p:attrName>
                                            </p:attrNameLst>
                                          </p:cBhvr>
                                          <p:tavLst>
                                            <p:tav tm="0">
                                              <p:val>
                                                <p:fltVal val="0"/>
                                              </p:val>
                                            </p:tav>
                                            <p:tav tm="100000">
                                              <p:val>
                                                <p:strVal val="#ppt_h"/>
                                              </p:val>
                                            </p:tav>
                                          </p:tavLst>
                                        </p:anim>
                                        <p:animEffect transition="in" filter="fade">
                                          <p:cBhvr>
                                            <p:cTn id="32" dur="500"/>
                                            <p:tgtEl>
                                              <p:spTgt spid="135"/>
                                            </p:tgtEl>
                                          </p:cBhvr>
                                        </p:animEffect>
                                      </p:childTnLst>
                                    </p:cTn>
                                  </p:par>
                                  <p:par>
                                    <p:cTn id="33" presetID="53" presetClass="entr" presetSubtype="16" fill="hold" nodeType="withEffect">
                                      <p:stCondLst>
                                        <p:cond delay="0"/>
                                      </p:stCondLst>
                                      <p:childTnLst>
                                        <p:set>
                                          <p:cBhvr>
                                            <p:cTn id="34" dur="1" fill="hold">
                                              <p:stCondLst>
                                                <p:cond delay="0"/>
                                              </p:stCondLst>
                                            </p:cTn>
                                            <p:tgtEl>
                                              <p:spTgt spid="183"/>
                                            </p:tgtEl>
                                            <p:attrNameLst>
                                              <p:attrName>style.visibility</p:attrName>
                                            </p:attrNameLst>
                                          </p:cBhvr>
                                          <p:to>
                                            <p:strVal val="visible"/>
                                          </p:to>
                                        </p:set>
                                        <p:anim calcmode="lin" valueType="num">
                                          <p:cBhvr>
                                            <p:cTn id="35" dur="500" fill="hold"/>
                                            <p:tgtEl>
                                              <p:spTgt spid="183"/>
                                            </p:tgtEl>
                                            <p:attrNameLst>
                                              <p:attrName>ppt_w</p:attrName>
                                            </p:attrNameLst>
                                          </p:cBhvr>
                                          <p:tavLst>
                                            <p:tav tm="0">
                                              <p:val>
                                                <p:fltVal val="0"/>
                                              </p:val>
                                            </p:tav>
                                            <p:tav tm="100000">
                                              <p:val>
                                                <p:strVal val="#ppt_w"/>
                                              </p:val>
                                            </p:tav>
                                          </p:tavLst>
                                        </p:anim>
                                        <p:anim calcmode="lin" valueType="num">
                                          <p:cBhvr>
                                            <p:cTn id="36" dur="500" fill="hold"/>
                                            <p:tgtEl>
                                              <p:spTgt spid="183"/>
                                            </p:tgtEl>
                                            <p:attrNameLst>
                                              <p:attrName>ppt_h</p:attrName>
                                            </p:attrNameLst>
                                          </p:cBhvr>
                                          <p:tavLst>
                                            <p:tav tm="0">
                                              <p:val>
                                                <p:fltVal val="0"/>
                                              </p:val>
                                            </p:tav>
                                            <p:tav tm="100000">
                                              <p:val>
                                                <p:strVal val="#ppt_h"/>
                                              </p:val>
                                            </p:tav>
                                          </p:tavLst>
                                        </p:anim>
                                        <p:animEffect transition="in" filter="fade">
                                          <p:cBhvr>
                                            <p:cTn id="37" dur="500"/>
                                            <p:tgtEl>
                                              <p:spTgt spid="183"/>
                                            </p:tgtEl>
                                          </p:cBhvr>
                                        </p:animEffect>
                                      </p:childTnLst>
                                    </p:cTn>
                                  </p:par>
                                </p:childTnLst>
                              </p:cTn>
                            </p:par>
                            <p:par>
                              <p:cTn id="38" fill="hold">
                                <p:stCondLst>
                                  <p:cond delay="2250"/>
                                </p:stCondLst>
                                <p:childTnLst>
                                  <p:par>
                                    <p:cTn id="39" presetID="26" presetClass="emph" presetSubtype="0" repeatCount="2000" fill="hold" nodeType="afterEffect">
                                      <p:stCondLst>
                                        <p:cond delay="0"/>
                                      </p:stCondLst>
                                      <p:childTnLst>
                                        <p:animEffect transition="out" filter="fade">
                                          <p:cBhvr>
                                            <p:cTn id="40" dur="500" tmFilter="0, 0; .2, .5; .8, .5; 1, 0"/>
                                            <p:tgtEl>
                                              <p:spTgt spid="135"/>
                                            </p:tgtEl>
                                          </p:cBhvr>
                                        </p:animEffect>
                                        <p:animScale>
                                          <p:cBhvr>
                                            <p:cTn id="41" dur="250" autoRev="1" fill="hold"/>
                                            <p:tgtEl>
                                              <p:spTgt spid="135"/>
                                            </p:tgtEl>
                                          </p:cBhvr>
                                          <p:by x="105000" y="105000"/>
                                        </p:animScale>
                                      </p:childTnLst>
                                    </p:cTn>
                                  </p:par>
                                  <p:par>
                                    <p:cTn id="42" presetID="26" presetClass="emph" presetSubtype="0" repeatCount="2000" fill="hold" nodeType="withEffect">
                                      <p:stCondLst>
                                        <p:cond delay="0"/>
                                      </p:stCondLst>
                                      <p:childTnLst>
                                        <p:animEffect transition="out" filter="fade">
                                          <p:cBhvr>
                                            <p:cTn id="43" dur="500" tmFilter="0, 0; .2, .5; .8, .5; 1, 0"/>
                                            <p:tgtEl>
                                              <p:spTgt spid="183"/>
                                            </p:tgtEl>
                                          </p:cBhvr>
                                        </p:animEffect>
                                        <p:animScale>
                                          <p:cBhvr>
                                            <p:cTn id="44" dur="250" autoRev="1" fill="hold"/>
                                            <p:tgtEl>
                                              <p:spTgt spid="183"/>
                                            </p:tgtEl>
                                          </p:cBhvr>
                                          <p:by x="105000" y="105000"/>
                                        </p:animScale>
                                      </p:childTnLst>
                                    </p:cTn>
                                  </p:par>
                                </p:childTnLst>
                              </p:cTn>
                            </p:par>
                            <p:par>
                              <p:cTn id="45" fill="hold">
                                <p:stCondLst>
                                  <p:cond delay="3250"/>
                                </p:stCondLst>
                                <p:childTnLst>
                                  <p:par>
                                    <p:cTn id="46" presetID="2" presetClass="entr" presetSubtype="4" fill="hold" nodeType="afterEffect">
                                      <p:stCondLst>
                                        <p:cond delay="0"/>
                                      </p:stCondLst>
                                      <p:childTnLst>
                                        <p:set>
                                          <p:cBhvr>
                                            <p:cTn id="47" dur="1" fill="hold">
                                              <p:stCondLst>
                                                <p:cond delay="0"/>
                                              </p:stCondLst>
                                            </p:cTn>
                                            <p:tgtEl>
                                              <p:spTgt spid="201"/>
                                            </p:tgtEl>
                                            <p:attrNameLst>
                                              <p:attrName>style.visibility</p:attrName>
                                            </p:attrNameLst>
                                          </p:cBhvr>
                                          <p:to>
                                            <p:strVal val="visible"/>
                                          </p:to>
                                        </p:set>
                                        <p:anim calcmode="lin" valueType="num">
                                          <p:cBhvr additive="base">
                                            <p:cTn id="48" dur="1000" fill="hold"/>
                                            <p:tgtEl>
                                              <p:spTgt spid="201"/>
                                            </p:tgtEl>
                                            <p:attrNameLst>
                                              <p:attrName>ppt_x</p:attrName>
                                            </p:attrNameLst>
                                          </p:cBhvr>
                                          <p:tavLst>
                                            <p:tav tm="0">
                                              <p:val>
                                                <p:strVal val="#ppt_x"/>
                                              </p:val>
                                            </p:tav>
                                            <p:tav tm="100000">
                                              <p:val>
                                                <p:strVal val="#ppt_x"/>
                                              </p:val>
                                            </p:tav>
                                          </p:tavLst>
                                        </p:anim>
                                        <p:anim calcmode="lin" valueType="num">
                                          <p:cBhvr additive="base">
                                            <p:cTn id="49" dur="1000" fill="hold"/>
                                            <p:tgtEl>
                                              <p:spTgt spid="201"/>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200"/>
                                      </p:stCondLst>
                                      <p:childTnLst>
                                        <p:set>
                                          <p:cBhvr>
                                            <p:cTn id="51" dur="1" fill="hold">
                                              <p:stCondLst>
                                                <p:cond delay="0"/>
                                              </p:stCondLst>
                                            </p:cTn>
                                            <p:tgtEl>
                                              <p:spTgt spid="197"/>
                                            </p:tgtEl>
                                            <p:attrNameLst>
                                              <p:attrName>style.visibility</p:attrName>
                                            </p:attrNameLst>
                                          </p:cBhvr>
                                          <p:to>
                                            <p:strVal val="visible"/>
                                          </p:to>
                                        </p:set>
                                        <p:anim calcmode="lin" valueType="num">
                                          <p:cBhvr additive="base">
                                            <p:cTn id="52" dur="1000" fill="hold"/>
                                            <p:tgtEl>
                                              <p:spTgt spid="197"/>
                                            </p:tgtEl>
                                            <p:attrNameLst>
                                              <p:attrName>ppt_x</p:attrName>
                                            </p:attrNameLst>
                                          </p:cBhvr>
                                          <p:tavLst>
                                            <p:tav tm="0">
                                              <p:val>
                                                <p:strVal val="#ppt_x"/>
                                              </p:val>
                                            </p:tav>
                                            <p:tav tm="100000">
                                              <p:val>
                                                <p:strVal val="#ppt_x"/>
                                              </p:val>
                                            </p:tav>
                                          </p:tavLst>
                                        </p:anim>
                                        <p:anim calcmode="lin" valueType="num">
                                          <p:cBhvr additive="base">
                                            <p:cTn id="53" dur="1000" fill="hold"/>
                                            <p:tgtEl>
                                              <p:spTgt spid="19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700"/>
                                      </p:stCondLst>
                                      <p:childTnLst>
                                        <p:set>
                                          <p:cBhvr>
                                            <p:cTn id="55" dur="1" fill="hold">
                                              <p:stCondLst>
                                                <p:cond delay="0"/>
                                              </p:stCondLst>
                                            </p:cTn>
                                            <p:tgtEl>
                                              <p:spTgt spid="195"/>
                                            </p:tgtEl>
                                            <p:attrNameLst>
                                              <p:attrName>style.visibility</p:attrName>
                                            </p:attrNameLst>
                                          </p:cBhvr>
                                          <p:to>
                                            <p:strVal val="visible"/>
                                          </p:to>
                                        </p:set>
                                        <p:anim calcmode="lin" valueType="num">
                                          <p:cBhvr additive="base">
                                            <p:cTn id="56" dur="1000" fill="hold"/>
                                            <p:tgtEl>
                                              <p:spTgt spid="195"/>
                                            </p:tgtEl>
                                            <p:attrNameLst>
                                              <p:attrName>ppt_x</p:attrName>
                                            </p:attrNameLst>
                                          </p:cBhvr>
                                          <p:tavLst>
                                            <p:tav tm="0">
                                              <p:val>
                                                <p:strVal val="#ppt_x"/>
                                              </p:val>
                                            </p:tav>
                                            <p:tav tm="100000">
                                              <p:val>
                                                <p:strVal val="#ppt_x"/>
                                              </p:val>
                                            </p:tav>
                                          </p:tavLst>
                                        </p:anim>
                                        <p:anim calcmode="lin" valueType="num">
                                          <p:cBhvr additive="base">
                                            <p:cTn id="57" dur="1000" fill="hold"/>
                                            <p:tgtEl>
                                              <p:spTgt spid="195"/>
                                            </p:tgtEl>
                                            <p:attrNameLst>
                                              <p:attrName>ppt_y</p:attrName>
                                            </p:attrNameLst>
                                          </p:cBhvr>
                                          <p:tavLst>
                                            <p:tav tm="0">
                                              <p:val>
                                                <p:strVal val="1+#ppt_h/2"/>
                                              </p:val>
                                            </p:tav>
                                            <p:tav tm="100000">
                                              <p:val>
                                                <p:strVal val="#ppt_y"/>
                                              </p:val>
                                            </p:tav>
                                          </p:tavLst>
                                        </p:anim>
                                      </p:childTnLst>
                                    </p:cTn>
                                  </p:par>
                                </p:childTnLst>
                              </p:cTn>
                            </p:par>
                            <p:par>
                              <p:cTn id="58" fill="hold">
                                <p:stCondLst>
                                  <p:cond delay="4950"/>
                                </p:stCondLst>
                                <p:childTnLst>
                                  <p:par>
                                    <p:cTn id="59" presetID="55" presetClass="entr" presetSubtype="0" fill="hold" grpId="0" nodeType="afterEffect">
                                      <p:stCondLst>
                                        <p:cond delay="0"/>
                                      </p:stCondLst>
                                      <p:childTnLst>
                                        <p:set>
                                          <p:cBhvr>
                                            <p:cTn id="60" dur="1" fill="hold">
                                              <p:stCondLst>
                                                <p:cond delay="0"/>
                                              </p:stCondLst>
                                            </p:cTn>
                                            <p:tgtEl>
                                              <p:spTgt spid="191"/>
                                            </p:tgtEl>
                                            <p:attrNameLst>
                                              <p:attrName>style.visibility</p:attrName>
                                            </p:attrNameLst>
                                          </p:cBhvr>
                                          <p:to>
                                            <p:strVal val="visible"/>
                                          </p:to>
                                        </p:set>
                                        <p:anim calcmode="lin" valueType="num">
                                          <p:cBhvr>
                                            <p:cTn id="61" dur="1000" fill="hold"/>
                                            <p:tgtEl>
                                              <p:spTgt spid="191"/>
                                            </p:tgtEl>
                                            <p:attrNameLst>
                                              <p:attrName>ppt_w</p:attrName>
                                            </p:attrNameLst>
                                          </p:cBhvr>
                                          <p:tavLst>
                                            <p:tav tm="0">
                                              <p:val>
                                                <p:strVal val="#ppt_w*0.70"/>
                                              </p:val>
                                            </p:tav>
                                            <p:tav tm="100000">
                                              <p:val>
                                                <p:strVal val="#ppt_w"/>
                                              </p:val>
                                            </p:tav>
                                          </p:tavLst>
                                        </p:anim>
                                        <p:anim calcmode="lin" valueType="num">
                                          <p:cBhvr>
                                            <p:cTn id="62" dur="1000" fill="hold"/>
                                            <p:tgtEl>
                                              <p:spTgt spid="191"/>
                                            </p:tgtEl>
                                            <p:attrNameLst>
                                              <p:attrName>ppt_h</p:attrName>
                                            </p:attrNameLst>
                                          </p:cBhvr>
                                          <p:tavLst>
                                            <p:tav tm="0">
                                              <p:val>
                                                <p:strVal val="#ppt_h"/>
                                              </p:val>
                                            </p:tav>
                                            <p:tav tm="100000">
                                              <p:val>
                                                <p:strVal val="#ppt_h"/>
                                              </p:val>
                                            </p:tav>
                                          </p:tavLst>
                                        </p:anim>
                                        <p:animEffect transition="in" filter="fade">
                                          <p:cBhvr>
                                            <p:cTn id="63" dur="1000"/>
                                            <p:tgtEl>
                                              <p:spTgt spid="191"/>
                                            </p:tgtEl>
                                          </p:cBhvr>
                                        </p:animEffect>
                                      </p:childTnLst>
                                    </p:cTn>
                                  </p:par>
                                </p:childTnLst>
                              </p:cTn>
                            </p:par>
                            <p:par>
                              <p:cTn id="64" fill="hold">
                                <p:stCondLst>
                                  <p:cond delay="5950"/>
                                </p:stCondLst>
                                <p:childTnLst>
                                  <p:par>
                                    <p:cTn id="65" presetID="55" presetClass="entr" presetSubtype="0" fill="hold" grpId="0" nodeType="afterEffect">
                                      <p:stCondLst>
                                        <p:cond delay="0"/>
                                      </p:stCondLst>
                                      <p:childTnLst>
                                        <p:set>
                                          <p:cBhvr>
                                            <p:cTn id="66" dur="1" fill="hold">
                                              <p:stCondLst>
                                                <p:cond delay="0"/>
                                              </p:stCondLst>
                                            </p:cTn>
                                            <p:tgtEl>
                                              <p:spTgt spid="192"/>
                                            </p:tgtEl>
                                            <p:attrNameLst>
                                              <p:attrName>style.visibility</p:attrName>
                                            </p:attrNameLst>
                                          </p:cBhvr>
                                          <p:to>
                                            <p:strVal val="visible"/>
                                          </p:to>
                                        </p:set>
                                        <p:anim calcmode="lin" valueType="num">
                                          <p:cBhvr>
                                            <p:cTn id="67" dur="1000" fill="hold"/>
                                            <p:tgtEl>
                                              <p:spTgt spid="192"/>
                                            </p:tgtEl>
                                            <p:attrNameLst>
                                              <p:attrName>ppt_w</p:attrName>
                                            </p:attrNameLst>
                                          </p:cBhvr>
                                          <p:tavLst>
                                            <p:tav tm="0">
                                              <p:val>
                                                <p:strVal val="#ppt_w*0.70"/>
                                              </p:val>
                                            </p:tav>
                                            <p:tav tm="100000">
                                              <p:val>
                                                <p:strVal val="#ppt_w"/>
                                              </p:val>
                                            </p:tav>
                                          </p:tavLst>
                                        </p:anim>
                                        <p:anim calcmode="lin" valueType="num">
                                          <p:cBhvr>
                                            <p:cTn id="68" dur="1000" fill="hold"/>
                                            <p:tgtEl>
                                              <p:spTgt spid="192"/>
                                            </p:tgtEl>
                                            <p:attrNameLst>
                                              <p:attrName>ppt_h</p:attrName>
                                            </p:attrNameLst>
                                          </p:cBhvr>
                                          <p:tavLst>
                                            <p:tav tm="0">
                                              <p:val>
                                                <p:strVal val="#ppt_h"/>
                                              </p:val>
                                            </p:tav>
                                            <p:tav tm="100000">
                                              <p:val>
                                                <p:strVal val="#ppt_h"/>
                                              </p:val>
                                            </p:tav>
                                          </p:tavLst>
                                        </p:anim>
                                        <p:animEffect transition="in" filter="fade">
                                          <p:cBhvr>
                                            <p:cTn id="69" dur="1000"/>
                                            <p:tgtEl>
                                              <p:spTgt spid="192"/>
                                            </p:tgtEl>
                                          </p:cBhvr>
                                        </p:animEffect>
                                      </p:childTnLst>
                                    </p:cTn>
                                  </p:par>
                                </p:childTnLst>
                              </p:cTn>
                            </p:par>
                            <p:par>
                              <p:cTn id="70" fill="hold">
                                <p:stCondLst>
                                  <p:cond delay="6950"/>
                                </p:stCondLst>
                                <p:childTnLst>
                                  <p:par>
                                    <p:cTn id="71" presetID="55" presetClass="entr" presetSubtype="0" fill="hold" grpId="0" nodeType="afterEffect">
                                      <p:stCondLst>
                                        <p:cond delay="0"/>
                                      </p:stCondLst>
                                      <p:childTnLst>
                                        <p:set>
                                          <p:cBhvr>
                                            <p:cTn id="72" dur="1" fill="hold">
                                              <p:stCondLst>
                                                <p:cond delay="0"/>
                                              </p:stCondLst>
                                            </p:cTn>
                                            <p:tgtEl>
                                              <p:spTgt spid="193"/>
                                            </p:tgtEl>
                                            <p:attrNameLst>
                                              <p:attrName>style.visibility</p:attrName>
                                            </p:attrNameLst>
                                          </p:cBhvr>
                                          <p:to>
                                            <p:strVal val="visible"/>
                                          </p:to>
                                        </p:set>
                                        <p:anim calcmode="lin" valueType="num">
                                          <p:cBhvr>
                                            <p:cTn id="73" dur="1000" fill="hold"/>
                                            <p:tgtEl>
                                              <p:spTgt spid="193"/>
                                            </p:tgtEl>
                                            <p:attrNameLst>
                                              <p:attrName>ppt_w</p:attrName>
                                            </p:attrNameLst>
                                          </p:cBhvr>
                                          <p:tavLst>
                                            <p:tav tm="0">
                                              <p:val>
                                                <p:strVal val="#ppt_w*0.70"/>
                                              </p:val>
                                            </p:tav>
                                            <p:tav tm="100000">
                                              <p:val>
                                                <p:strVal val="#ppt_w"/>
                                              </p:val>
                                            </p:tav>
                                          </p:tavLst>
                                        </p:anim>
                                        <p:anim calcmode="lin" valueType="num">
                                          <p:cBhvr>
                                            <p:cTn id="74" dur="1000" fill="hold"/>
                                            <p:tgtEl>
                                              <p:spTgt spid="193"/>
                                            </p:tgtEl>
                                            <p:attrNameLst>
                                              <p:attrName>ppt_h</p:attrName>
                                            </p:attrNameLst>
                                          </p:cBhvr>
                                          <p:tavLst>
                                            <p:tav tm="0">
                                              <p:val>
                                                <p:strVal val="#ppt_h"/>
                                              </p:val>
                                            </p:tav>
                                            <p:tav tm="100000">
                                              <p:val>
                                                <p:strVal val="#ppt_h"/>
                                              </p:val>
                                            </p:tav>
                                          </p:tavLst>
                                        </p:anim>
                                        <p:animEffect transition="in" filter="fade">
                                          <p:cBhvr>
                                            <p:cTn id="75" dur="1000"/>
                                            <p:tgtEl>
                                              <p:spTgt spid="193"/>
                                            </p:tgtEl>
                                          </p:cBhvr>
                                        </p:animEffect>
                                      </p:childTnLst>
                                    </p:cTn>
                                  </p:par>
                                </p:childTnLst>
                              </p:cTn>
                            </p:par>
                            <p:par>
                              <p:cTn id="76" fill="hold">
                                <p:stCondLst>
                                  <p:cond delay="7950"/>
                                </p:stCondLst>
                                <p:childTnLst>
                                  <p:par>
                                    <p:cTn id="77" presetID="2" presetClass="entr" presetSubtype="8" fill="hold" grpId="0" nodeType="afterEffect">
                                      <p:stCondLst>
                                        <p:cond delay="0"/>
                                      </p:stCondLst>
                                      <p:childTnLst>
                                        <p:set>
                                          <p:cBhvr>
                                            <p:cTn id="78" dur="1" fill="hold">
                                              <p:stCondLst>
                                                <p:cond delay="0"/>
                                              </p:stCondLst>
                                            </p:cTn>
                                            <p:tgtEl>
                                              <p:spTgt spid="204"/>
                                            </p:tgtEl>
                                            <p:attrNameLst>
                                              <p:attrName>style.visibility</p:attrName>
                                            </p:attrNameLst>
                                          </p:cBhvr>
                                          <p:to>
                                            <p:strVal val="visible"/>
                                          </p:to>
                                        </p:set>
                                        <p:anim calcmode="lin" valueType="num">
                                          <p:cBhvr additive="base">
                                            <p:cTn id="79" dur="1000" fill="hold"/>
                                            <p:tgtEl>
                                              <p:spTgt spid="204"/>
                                            </p:tgtEl>
                                            <p:attrNameLst>
                                              <p:attrName>ppt_x</p:attrName>
                                            </p:attrNameLst>
                                          </p:cBhvr>
                                          <p:tavLst>
                                            <p:tav tm="0">
                                              <p:val>
                                                <p:strVal val="0-#ppt_w/2"/>
                                              </p:val>
                                            </p:tav>
                                            <p:tav tm="100000">
                                              <p:val>
                                                <p:strVal val="#ppt_x"/>
                                              </p:val>
                                            </p:tav>
                                          </p:tavLst>
                                        </p:anim>
                                        <p:anim calcmode="lin" valueType="num">
                                          <p:cBhvr additive="base">
                                            <p:cTn id="80" dur="1000" fill="hold"/>
                                            <p:tgtEl>
                                              <p:spTgt spid="20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05"/>
                                            </p:tgtEl>
                                            <p:attrNameLst>
                                              <p:attrName>style.visibility</p:attrName>
                                            </p:attrNameLst>
                                          </p:cBhvr>
                                          <p:to>
                                            <p:strVal val="visible"/>
                                          </p:to>
                                        </p:set>
                                        <p:anim calcmode="lin" valueType="num">
                                          <p:cBhvr additive="base">
                                            <p:cTn id="83" dur="1000" fill="hold"/>
                                            <p:tgtEl>
                                              <p:spTgt spid="205"/>
                                            </p:tgtEl>
                                            <p:attrNameLst>
                                              <p:attrName>ppt_x</p:attrName>
                                            </p:attrNameLst>
                                          </p:cBhvr>
                                          <p:tavLst>
                                            <p:tav tm="0">
                                              <p:val>
                                                <p:strVal val="0-#ppt_w/2"/>
                                              </p:val>
                                            </p:tav>
                                            <p:tav tm="100000">
                                              <p:val>
                                                <p:strVal val="#ppt_x"/>
                                              </p:val>
                                            </p:tav>
                                          </p:tavLst>
                                        </p:anim>
                                        <p:anim calcmode="lin" valueType="num">
                                          <p:cBhvr additive="base">
                                            <p:cTn id="84" dur="1000" fill="hold"/>
                                            <p:tgtEl>
                                              <p:spTgt spid="20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06"/>
                                            </p:tgtEl>
                                            <p:attrNameLst>
                                              <p:attrName>style.visibility</p:attrName>
                                            </p:attrNameLst>
                                          </p:cBhvr>
                                          <p:to>
                                            <p:strVal val="visible"/>
                                          </p:to>
                                        </p:set>
                                        <p:anim calcmode="lin" valueType="num">
                                          <p:cBhvr additive="base">
                                            <p:cTn id="87" dur="1000" fill="hold"/>
                                            <p:tgtEl>
                                              <p:spTgt spid="206"/>
                                            </p:tgtEl>
                                            <p:attrNameLst>
                                              <p:attrName>ppt_x</p:attrName>
                                            </p:attrNameLst>
                                          </p:cBhvr>
                                          <p:tavLst>
                                            <p:tav tm="0">
                                              <p:val>
                                                <p:strVal val="0-#ppt_w/2"/>
                                              </p:val>
                                            </p:tav>
                                            <p:tav tm="100000">
                                              <p:val>
                                                <p:strVal val="#ppt_x"/>
                                              </p:val>
                                            </p:tav>
                                          </p:tavLst>
                                        </p:anim>
                                        <p:anim calcmode="lin" valueType="num">
                                          <p:cBhvr additive="base">
                                            <p:cTn id="88" dur="1000" fill="hold"/>
                                            <p:tgtEl>
                                              <p:spTgt spid="206"/>
                                            </p:tgtEl>
                                            <p:attrNameLst>
                                              <p:attrName>ppt_y</p:attrName>
                                            </p:attrNameLst>
                                          </p:cBhvr>
                                          <p:tavLst>
                                            <p:tav tm="0">
                                              <p:val>
                                                <p:strVal val="#ppt_y"/>
                                              </p:val>
                                            </p:tav>
                                            <p:tav tm="100000">
                                              <p:val>
                                                <p:strVal val="#ppt_y"/>
                                              </p:val>
                                            </p:tav>
                                          </p:tavLst>
                                        </p:anim>
                                      </p:childTnLst>
                                    </p:cTn>
                                  </p:par>
                                </p:childTnLst>
                              </p:cTn>
                            </p:par>
                            <p:par>
                              <p:cTn id="89" fill="hold">
                                <p:stCondLst>
                                  <p:cond delay="8950"/>
                                </p:stCondLst>
                                <p:childTnLst>
                                  <p:par>
                                    <p:cTn id="90" presetID="42" presetClass="entr" presetSubtype="0" fill="hold" nodeType="afterEffect">
                                      <p:stCondLst>
                                        <p:cond delay="0"/>
                                      </p:stCondLst>
                                      <p:childTnLst>
                                        <p:set>
                                          <p:cBhvr>
                                            <p:cTn id="91" dur="1" fill="hold">
                                              <p:stCondLst>
                                                <p:cond delay="0"/>
                                              </p:stCondLst>
                                            </p:cTn>
                                            <p:tgtEl>
                                              <p:spTgt spid="222"/>
                                            </p:tgtEl>
                                            <p:attrNameLst>
                                              <p:attrName>style.visibility</p:attrName>
                                            </p:attrNameLst>
                                          </p:cBhvr>
                                          <p:to>
                                            <p:strVal val="visible"/>
                                          </p:to>
                                        </p:set>
                                        <p:animEffect transition="in" filter="fade">
                                          <p:cBhvr>
                                            <p:cTn id="92" dur="1000"/>
                                            <p:tgtEl>
                                              <p:spTgt spid="222"/>
                                            </p:tgtEl>
                                          </p:cBhvr>
                                        </p:animEffect>
                                        <p:anim calcmode="lin" valueType="num">
                                          <p:cBhvr>
                                            <p:cTn id="93" dur="1000" fill="hold"/>
                                            <p:tgtEl>
                                              <p:spTgt spid="222"/>
                                            </p:tgtEl>
                                            <p:attrNameLst>
                                              <p:attrName>ppt_x</p:attrName>
                                            </p:attrNameLst>
                                          </p:cBhvr>
                                          <p:tavLst>
                                            <p:tav tm="0">
                                              <p:val>
                                                <p:strVal val="#ppt_x"/>
                                              </p:val>
                                            </p:tav>
                                            <p:tav tm="100000">
                                              <p:val>
                                                <p:strVal val="#ppt_x"/>
                                              </p:val>
                                            </p:tav>
                                          </p:tavLst>
                                        </p:anim>
                                        <p:anim calcmode="lin" valueType="num">
                                          <p:cBhvr>
                                            <p:cTn id="94"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91" grpId="0"/>
          <p:bldP spid="192" grpId="0"/>
          <p:bldP spid="193" grpId="0"/>
          <p:bldP spid="195" grpId="0" animBg="1"/>
          <p:bldP spid="204" grpId="0"/>
          <p:bldP spid="205" grpId="0"/>
          <p:bldP spid="20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BBFC20B9-DB92-48F7-AE6B-D197C371903E}"/>
              </a:ext>
            </a:extLst>
          </p:cNvPr>
          <p:cNvSpPr>
            <a:spLocks noChangeArrowheads="1"/>
          </p:cNvSpPr>
          <p:nvPr/>
        </p:nvSpPr>
        <p:spPr bwMode="auto">
          <a:xfrm>
            <a:off x="4663254" y="2837839"/>
            <a:ext cx="3425439"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5333"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内容呈现</a:t>
            </a:r>
          </a:p>
        </p:txBody>
      </p:sp>
      <p:sp>
        <p:nvSpPr>
          <p:cNvPr id="5" name="矩形 4">
            <a:extLst>
              <a:ext uri="{FF2B5EF4-FFF2-40B4-BE49-F238E27FC236}">
                <a16:creationId xmlns:a16="http://schemas.microsoft.com/office/drawing/2014/main" id="{DBEA1A00-CD64-4984-8619-29A676323820}"/>
              </a:ext>
            </a:extLst>
          </p:cNvPr>
          <p:cNvSpPr/>
          <p:nvPr/>
        </p:nvSpPr>
        <p:spPr>
          <a:xfrm>
            <a:off x="5303515" y="1696588"/>
            <a:ext cx="2144915" cy="1077218"/>
          </a:xfrm>
          <a:prstGeom prst="rect">
            <a:avLst/>
          </a:prstGeom>
        </p:spPr>
        <p:txBody>
          <a:bodyPr wrap="square">
            <a:spAutoFit/>
          </a:bodyPr>
          <a:lstStyle/>
          <a:p>
            <a:pPr algn="ctr">
              <a:defRPr/>
            </a:pPr>
            <a:r>
              <a:rPr lang="en-US" altLang="zh-CN"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rPr>
              <a:t>03</a:t>
            </a:r>
            <a:endParaRPr lang="zh-CN" altLang="en-US"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endParaRPr>
          </a:p>
        </p:txBody>
      </p:sp>
      <p:pic>
        <p:nvPicPr>
          <p:cNvPr id="2" name="图片 1">
            <a:extLst>
              <a:ext uri="{FF2B5EF4-FFF2-40B4-BE49-F238E27FC236}">
                <a16:creationId xmlns:a16="http://schemas.microsoft.com/office/drawing/2014/main" id="{BA919423-806F-4AC8-8212-A906CF8D68B8}"/>
              </a:ext>
            </a:extLst>
          </p:cNvPr>
          <p:cNvPicPr>
            <a:picLocks noChangeAspect="1"/>
          </p:cNvPicPr>
          <p:nvPr/>
        </p:nvPicPr>
        <p:blipFill>
          <a:blip r:embed="rId3"/>
          <a:stretch>
            <a:fillRect/>
          </a:stretch>
        </p:blipFill>
        <p:spPr>
          <a:xfrm>
            <a:off x="1452584" y="2047993"/>
            <a:ext cx="3064521" cy="2015919"/>
          </a:xfrm>
          <a:prstGeom prst="rect">
            <a:avLst/>
          </a:prstGeom>
        </p:spPr>
      </p:pic>
      <p:grpSp>
        <p:nvGrpSpPr>
          <p:cNvPr id="7" name="组合 6">
            <a:extLst>
              <a:ext uri="{FF2B5EF4-FFF2-40B4-BE49-F238E27FC236}">
                <a16:creationId xmlns:a16="http://schemas.microsoft.com/office/drawing/2014/main" id="{A00B6D2F-943A-4804-AAED-EAA4F06F7ED5}"/>
              </a:ext>
            </a:extLst>
          </p:cNvPr>
          <p:cNvGrpSpPr/>
          <p:nvPr/>
        </p:nvGrpSpPr>
        <p:grpSpPr>
          <a:xfrm>
            <a:off x="4583709" y="2439706"/>
            <a:ext cx="4942401" cy="1415124"/>
            <a:chOff x="3437781" y="1829779"/>
            <a:chExt cx="3706801" cy="1061343"/>
          </a:xfrm>
        </p:grpSpPr>
        <p:sp>
          <p:nvSpPr>
            <p:cNvPr id="11" name="任意多边形 15">
              <a:extLst>
                <a:ext uri="{FF2B5EF4-FFF2-40B4-BE49-F238E27FC236}">
                  <a16:creationId xmlns:a16="http://schemas.microsoft.com/office/drawing/2014/main" id="{98FE81EA-4735-45CC-9D28-1E86702389EA}"/>
                </a:ext>
              </a:extLst>
            </p:cNvPr>
            <p:cNvSpPr/>
            <p:nvPr/>
          </p:nvSpPr>
          <p:spPr>
            <a:xfrm>
              <a:off x="3437781" y="2633802"/>
              <a:ext cx="3010619" cy="25732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 name="connsiteX0" fmla="*/ 0 w 4877296"/>
                <a:gd name="connsiteY0" fmla="*/ 6620 h 229934"/>
                <a:gd name="connsiteX1" fmla="*/ 645265 w 4877296"/>
                <a:gd name="connsiteY1" fmla="*/ 136150 h 229934"/>
                <a:gd name="connsiteX2" fmla="*/ 1712065 w 4877296"/>
                <a:gd name="connsiteY2" fmla="*/ 229934 h 229934"/>
                <a:gd name="connsiteX3" fmla="*/ 2931265 w 4877296"/>
                <a:gd name="connsiteY3" fmla="*/ 136150 h 229934"/>
                <a:gd name="connsiteX4" fmla="*/ 4115296 w 4877296"/>
                <a:gd name="connsiteY4" fmla="*/ 194765 h 229934"/>
                <a:gd name="connsiteX5" fmla="*/ 4877296 w 4877296"/>
                <a:gd name="connsiteY5" fmla="*/ 159596 h 229934"/>
                <a:gd name="connsiteX0" fmla="*/ 0 w 4877296"/>
                <a:gd name="connsiteY0" fmla="*/ 0 h 226128"/>
                <a:gd name="connsiteX1" fmla="*/ 1712065 w 4877296"/>
                <a:gd name="connsiteY1" fmla="*/ 223314 h 226128"/>
                <a:gd name="connsiteX2" fmla="*/ 2931265 w 4877296"/>
                <a:gd name="connsiteY2" fmla="*/ 129530 h 226128"/>
                <a:gd name="connsiteX3" fmla="*/ 4115296 w 4877296"/>
                <a:gd name="connsiteY3" fmla="*/ 188145 h 226128"/>
                <a:gd name="connsiteX4" fmla="*/ 4877296 w 4877296"/>
                <a:gd name="connsiteY4" fmla="*/ 152976 h 22612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3714925 w 4877296"/>
                <a:gd name="connsiteY2" fmla="*/ 58148 h 188648"/>
                <a:gd name="connsiteX3" fmla="*/ 4115296 w 4877296"/>
                <a:gd name="connsiteY3" fmla="*/ 188145 h 188648"/>
                <a:gd name="connsiteX4" fmla="*/ 4877296 w 4877296"/>
                <a:gd name="connsiteY4" fmla="*/ 152976 h 188648"/>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5929"/>
                <a:gd name="connsiteX1" fmla="*/ 1640823 w 4877296"/>
                <a:gd name="connsiteY1" fmla="*/ 105534 h 155929"/>
                <a:gd name="connsiteX2" fmla="*/ 3540779 w 4877296"/>
                <a:gd name="connsiteY2" fmla="*/ 143805 h 155929"/>
                <a:gd name="connsiteX3" fmla="*/ 4877296 w 4877296"/>
                <a:gd name="connsiteY3" fmla="*/ 152976 h 155929"/>
                <a:gd name="connsiteX0" fmla="*/ 0 w 4948537"/>
                <a:gd name="connsiteY0" fmla="*/ 20013 h 170087"/>
                <a:gd name="connsiteX1" fmla="*/ 1640823 w 4948537"/>
                <a:gd name="connsiteY1" fmla="*/ 125547 h 170087"/>
                <a:gd name="connsiteX2" fmla="*/ 3540779 w 4948537"/>
                <a:gd name="connsiteY2" fmla="*/ 163818 h 170087"/>
                <a:gd name="connsiteX3" fmla="*/ 4948537 w 4948537"/>
                <a:gd name="connsiteY3" fmla="*/ 1673 h 170087"/>
                <a:gd name="connsiteX0" fmla="*/ 0 w 4948537"/>
                <a:gd name="connsiteY0" fmla="*/ 20747 h 133598"/>
                <a:gd name="connsiteX1" fmla="*/ 1640823 w 4948537"/>
                <a:gd name="connsiteY1" fmla="*/ 126281 h 133598"/>
                <a:gd name="connsiteX2" fmla="*/ 3524947 w 4948537"/>
                <a:gd name="connsiteY2" fmla="*/ 111016 h 133598"/>
                <a:gd name="connsiteX3" fmla="*/ 4948537 w 4948537"/>
                <a:gd name="connsiteY3" fmla="*/ 2407 h 133598"/>
                <a:gd name="connsiteX0" fmla="*/ 0 w 5003948"/>
                <a:gd name="connsiteY0" fmla="*/ 0 h 110272"/>
                <a:gd name="connsiteX1" fmla="*/ 1640823 w 5003948"/>
                <a:gd name="connsiteY1" fmla="*/ 105534 h 110272"/>
                <a:gd name="connsiteX2" fmla="*/ 3524947 w 5003948"/>
                <a:gd name="connsiteY2" fmla="*/ 90269 h 110272"/>
                <a:gd name="connsiteX3" fmla="*/ 5003948 w 5003948"/>
                <a:gd name="connsiteY3" fmla="*/ 74456 h 110272"/>
                <a:gd name="connsiteX0" fmla="*/ 0 w 5003948"/>
                <a:gd name="connsiteY0" fmla="*/ 0 h 159070"/>
                <a:gd name="connsiteX1" fmla="*/ 1252952 w 5003948"/>
                <a:gd name="connsiteY1" fmla="*/ 159070 h 159070"/>
                <a:gd name="connsiteX2" fmla="*/ 3524947 w 5003948"/>
                <a:gd name="connsiteY2" fmla="*/ 90269 h 159070"/>
                <a:gd name="connsiteX3" fmla="*/ 5003948 w 5003948"/>
                <a:gd name="connsiteY3" fmla="*/ 74456 h 159070"/>
                <a:gd name="connsiteX0" fmla="*/ 0 w 5003948"/>
                <a:gd name="connsiteY0" fmla="*/ 0 h 187382"/>
                <a:gd name="connsiteX1" fmla="*/ 1252952 w 5003948"/>
                <a:gd name="connsiteY1" fmla="*/ 159070 h 187382"/>
                <a:gd name="connsiteX2" fmla="*/ 3524947 w 5003948"/>
                <a:gd name="connsiteY2" fmla="*/ 90269 h 187382"/>
                <a:gd name="connsiteX3" fmla="*/ 5003948 w 5003948"/>
                <a:gd name="connsiteY3" fmla="*/ 74456 h 187382"/>
                <a:gd name="connsiteX0" fmla="*/ 0 w 5003948"/>
                <a:gd name="connsiteY0" fmla="*/ 0 h 169684"/>
                <a:gd name="connsiteX1" fmla="*/ 1252952 w 5003948"/>
                <a:gd name="connsiteY1" fmla="*/ 159070 h 169684"/>
                <a:gd name="connsiteX2" fmla="*/ 3334969 w 5003948"/>
                <a:gd name="connsiteY2" fmla="*/ 140236 h 169684"/>
                <a:gd name="connsiteX3" fmla="*/ 5003948 w 5003948"/>
                <a:gd name="connsiteY3" fmla="*/ 74456 h 169684"/>
                <a:gd name="connsiteX0" fmla="*/ 0 w 5003948"/>
                <a:gd name="connsiteY0" fmla="*/ 0 h 166578"/>
                <a:gd name="connsiteX1" fmla="*/ 1252952 w 5003948"/>
                <a:gd name="connsiteY1" fmla="*/ 159070 h 166578"/>
                <a:gd name="connsiteX2" fmla="*/ 3334969 w 5003948"/>
                <a:gd name="connsiteY2" fmla="*/ 140236 h 166578"/>
                <a:gd name="connsiteX3" fmla="*/ 5003948 w 5003948"/>
                <a:gd name="connsiteY3" fmla="*/ 74456 h 166578"/>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Lst>
              <a:ahLst/>
              <a:cxnLst>
                <a:cxn ang="0">
                  <a:pos x="connsiteX0" y="connsiteY0"/>
                </a:cxn>
                <a:cxn ang="0">
                  <a:pos x="connsiteX1" y="connsiteY1"/>
                </a:cxn>
                <a:cxn ang="0">
                  <a:pos x="connsiteX2" y="connsiteY2"/>
                </a:cxn>
                <a:cxn ang="0">
                  <a:pos x="connsiteX3" y="connsiteY3"/>
                </a:cxn>
              </a:cxnLst>
              <a:rect l="l" t="t" r="r" b="b"/>
              <a:pathLst>
                <a:path w="5003948" h="192839">
                  <a:moveTo>
                    <a:pt x="0" y="0"/>
                  </a:moveTo>
                  <a:cubicBezTo>
                    <a:pt x="356680" y="46524"/>
                    <a:pt x="665461" y="278460"/>
                    <a:pt x="1252952" y="159070"/>
                  </a:cubicBezTo>
                  <a:cubicBezTo>
                    <a:pt x="1840443" y="39680"/>
                    <a:pt x="2609300" y="48960"/>
                    <a:pt x="3334969" y="140236"/>
                  </a:cubicBezTo>
                  <a:cubicBezTo>
                    <a:pt x="4060638" y="231512"/>
                    <a:pt x="4650968" y="-20251"/>
                    <a:pt x="5003948" y="74456"/>
                  </a:cubicBezTo>
                </a:path>
              </a:pathLst>
            </a:cu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3" name="图片 2">
              <a:extLst>
                <a:ext uri="{FF2B5EF4-FFF2-40B4-BE49-F238E27FC236}">
                  <a16:creationId xmlns:a16="http://schemas.microsoft.com/office/drawing/2014/main" id="{B0038C77-4407-435B-9B70-EF08698A0E79}"/>
                </a:ext>
              </a:extLst>
            </p:cNvPr>
            <p:cNvPicPr>
              <a:picLocks noChangeAspect="1"/>
            </p:cNvPicPr>
            <p:nvPr/>
          </p:nvPicPr>
          <p:blipFill>
            <a:blip r:embed="rId4"/>
            <a:stretch>
              <a:fillRect/>
            </a:stretch>
          </p:blipFill>
          <p:spPr>
            <a:xfrm>
              <a:off x="6443481" y="1829779"/>
              <a:ext cx="701101" cy="914479"/>
            </a:xfrm>
            <a:prstGeom prst="rect">
              <a:avLst/>
            </a:prstGeom>
          </p:spPr>
        </p:pic>
      </p:grpSp>
      <p:pic>
        <p:nvPicPr>
          <p:cNvPr id="6" name="图片 5">
            <a:extLst>
              <a:ext uri="{FF2B5EF4-FFF2-40B4-BE49-F238E27FC236}">
                <a16:creationId xmlns:a16="http://schemas.microsoft.com/office/drawing/2014/main" id="{8A4CE639-B58B-4F38-AD38-813215B7EEF3}"/>
              </a:ext>
            </a:extLst>
          </p:cNvPr>
          <p:cNvPicPr>
            <a:picLocks noChangeAspect="1"/>
          </p:cNvPicPr>
          <p:nvPr/>
        </p:nvPicPr>
        <p:blipFill>
          <a:blip r:embed="rId5"/>
          <a:stretch>
            <a:fillRect/>
          </a:stretch>
        </p:blipFill>
        <p:spPr>
          <a:xfrm>
            <a:off x="10235205" y="4990192"/>
            <a:ext cx="1861473" cy="1780187"/>
          </a:xfrm>
          <a:prstGeom prst="rect">
            <a:avLst/>
          </a:prstGeom>
        </p:spPr>
      </p:pic>
    </p:spTree>
    <p:extLst>
      <p:ext uri="{BB962C8B-B14F-4D97-AF65-F5344CB8AC3E}">
        <p14:creationId xmlns:p14="http://schemas.microsoft.com/office/powerpoint/2010/main" val="22408893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38" presetClass="entr" presetSubtype="0" accel="50000" fill="hold" grpId="0" nodeType="afterEffect">
                                  <p:stCondLst>
                                    <p:cond delay="0"/>
                                  </p:stCondLst>
                                  <p:iterate type="lt">
                                    <p:tmPct val="50000"/>
                                  </p:iterate>
                                  <p:childTnLst>
                                    <p:set>
                                      <p:cBhvr>
                                        <p:cTn id="15" dur="1" fill="hold">
                                          <p:stCondLst>
                                            <p:cond delay="0"/>
                                          </p:stCondLst>
                                        </p:cTn>
                                        <p:tgtEl>
                                          <p:spTgt spid="5"/>
                                        </p:tgtEl>
                                        <p:attrNameLst>
                                          <p:attrName>style.visibility</p:attrName>
                                        </p:attrNameLst>
                                      </p:cBhvr>
                                      <p:to>
                                        <p:strVal val="visible"/>
                                      </p:to>
                                    </p:set>
                                    <p:set>
                                      <p:cBhvr>
                                        <p:cTn id="16" dur="227" fill="hold">
                                          <p:stCondLst>
                                            <p:cond delay="0"/>
                                          </p:stCondLst>
                                        </p:cTn>
                                        <p:tgtEl>
                                          <p:spTgt spid="5"/>
                                        </p:tgtEl>
                                        <p:attrNameLst>
                                          <p:attrName>style.rotation</p:attrName>
                                        </p:attrNameLst>
                                      </p:cBhvr>
                                      <p:to>
                                        <p:strVal val="-45.0"/>
                                      </p:to>
                                    </p:set>
                                    <p:anim calcmode="lin" valueType="num">
                                      <p:cBhvr>
                                        <p:cTn id="17" dur="227" fill="hold">
                                          <p:stCondLst>
                                            <p:cond delay="227"/>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8" dur="227"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9" dur="78" decel="50000" autoRev="1" fill="hold">
                                          <p:stCondLst>
                                            <p:cond delay="227"/>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0" dur="68" fill="hold">
                                          <p:stCondLst>
                                            <p:cond delay="432"/>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21" fill="hold">
                            <p:stCondLst>
                              <p:cond delay="17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
                                        </p:tgtEl>
                                        <p:attrNameLst>
                                          <p:attrName>ppt_y</p:attrName>
                                        </p:attrNameLst>
                                      </p:cBhvr>
                                      <p:tavLst>
                                        <p:tav tm="0">
                                          <p:val>
                                            <p:strVal val="#ppt_y"/>
                                          </p:val>
                                        </p:tav>
                                        <p:tav tm="100000">
                                          <p:val>
                                            <p:strVal val="#ppt_y"/>
                                          </p:val>
                                        </p:tav>
                                      </p:tavLst>
                                    </p:anim>
                                    <p:anim calcmode="lin" valueType="num">
                                      <p:cBhvr>
                                        <p:cTn id="2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
                                        </p:tgtEl>
                                      </p:cBhvr>
                                    </p:animEffect>
                                  </p:childTnLst>
                                </p:cTn>
                              </p:par>
                            </p:childTnLst>
                          </p:cTn>
                        </p:par>
                        <p:par>
                          <p:cTn id="29" fill="hold">
                            <p:stCondLst>
                              <p:cond delay="24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5EDE87A-41B5-44C2-B607-9B25D448AFAF}"/>
              </a:ext>
            </a:extLst>
          </p:cNvPr>
          <p:cNvGrpSpPr/>
          <p:nvPr/>
        </p:nvGrpSpPr>
        <p:grpSpPr>
          <a:xfrm>
            <a:off x="1205927" y="3052663"/>
            <a:ext cx="4089655" cy="1074252"/>
            <a:chOff x="904445" y="2289496"/>
            <a:chExt cx="3067241" cy="805689"/>
          </a:xfrm>
        </p:grpSpPr>
        <p:sp>
          <p:nvSpPr>
            <p:cNvPr id="21" name="任意多边形 13">
              <a:extLst>
                <a:ext uri="{FF2B5EF4-FFF2-40B4-BE49-F238E27FC236}">
                  <a16:creationId xmlns:a16="http://schemas.microsoft.com/office/drawing/2014/main" id="{3E55E6DD-4D41-4682-A42F-87A66E8342FA}"/>
                </a:ext>
              </a:extLst>
            </p:cNvPr>
            <p:cNvSpPr>
              <a:spLocks noChangeArrowheads="1"/>
            </p:cNvSpPr>
            <p:nvPr/>
          </p:nvSpPr>
          <p:spPr bwMode="auto">
            <a:xfrm rot="5400000">
              <a:off x="2035223" y="1158721"/>
              <a:ext cx="805686"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24" name="文本框 16">
              <a:extLst>
                <a:ext uri="{FF2B5EF4-FFF2-40B4-BE49-F238E27FC236}">
                  <a16:creationId xmlns:a16="http://schemas.microsoft.com/office/drawing/2014/main" id="{1420A612-0605-44B2-A6A4-105EB768EB90}"/>
                </a:ext>
              </a:extLst>
            </p:cNvPr>
            <p:cNvSpPr>
              <a:spLocks noChangeArrowheads="1"/>
            </p:cNvSpPr>
            <p:nvPr/>
          </p:nvSpPr>
          <p:spPr bwMode="auto">
            <a:xfrm>
              <a:off x="1022777" y="2600096"/>
              <a:ext cx="263603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将数据库的内容可视化，展现不同书籍的评分差异。</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
          <p:nvSpPr>
            <p:cNvPr id="27" name="矩形 26">
              <a:extLst>
                <a:ext uri="{FF2B5EF4-FFF2-40B4-BE49-F238E27FC236}">
                  <a16:creationId xmlns:a16="http://schemas.microsoft.com/office/drawing/2014/main" id="{3C75A01F-12AC-4D6A-B325-3EB5E28321E3}"/>
                </a:ext>
              </a:extLst>
            </p:cNvPr>
            <p:cNvSpPr>
              <a:spLocks noChangeArrowheads="1"/>
            </p:cNvSpPr>
            <p:nvPr/>
          </p:nvSpPr>
          <p:spPr bwMode="auto">
            <a:xfrm>
              <a:off x="1746801" y="2289496"/>
              <a:ext cx="1411685"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133" b="1" dirty="0">
                  <a:solidFill>
                    <a:srgbClr val="5B5046"/>
                  </a:solidFill>
                  <a:latin typeface="方正喵呜体" panose="02010600010101010101" pitchFamily="2" charset="-122"/>
                  <a:ea typeface="方正喵呜体" panose="02010600010101010101" pitchFamily="2" charset="-122"/>
                </a:rPr>
                <a:t>可视化层面    </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11" name="组合 10">
            <a:extLst>
              <a:ext uri="{FF2B5EF4-FFF2-40B4-BE49-F238E27FC236}">
                <a16:creationId xmlns:a16="http://schemas.microsoft.com/office/drawing/2014/main" id="{1FD93F98-03C3-4BD7-A459-C37522ECEE40}"/>
              </a:ext>
            </a:extLst>
          </p:cNvPr>
          <p:cNvGrpSpPr/>
          <p:nvPr/>
        </p:nvGrpSpPr>
        <p:grpSpPr>
          <a:xfrm>
            <a:off x="6896420" y="2091065"/>
            <a:ext cx="4089655" cy="1119924"/>
            <a:chOff x="5172315" y="1568299"/>
            <a:chExt cx="3067241" cy="839943"/>
          </a:xfrm>
        </p:grpSpPr>
        <p:sp>
          <p:nvSpPr>
            <p:cNvPr id="22" name="任意多边形 14">
              <a:extLst>
                <a:ext uri="{FF2B5EF4-FFF2-40B4-BE49-F238E27FC236}">
                  <a16:creationId xmlns:a16="http://schemas.microsoft.com/office/drawing/2014/main" id="{B0C6AED7-95D3-46C0-BCB8-83C53C345458}"/>
                </a:ext>
              </a:extLst>
            </p:cNvPr>
            <p:cNvSpPr>
              <a:spLocks noChangeArrowheads="1"/>
            </p:cNvSpPr>
            <p:nvPr/>
          </p:nvSpPr>
          <p:spPr bwMode="auto">
            <a:xfrm rot="16200000">
              <a:off x="6285964" y="454650"/>
              <a:ext cx="839943"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25" name="文本框 17">
              <a:extLst>
                <a:ext uri="{FF2B5EF4-FFF2-40B4-BE49-F238E27FC236}">
                  <a16:creationId xmlns:a16="http://schemas.microsoft.com/office/drawing/2014/main" id="{1D26A1A5-64DB-4E14-B912-0062C0162D3A}"/>
                </a:ext>
              </a:extLst>
            </p:cNvPr>
            <p:cNvSpPr>
              <a:spLocks noChangeArrowheads="1"/>
            </p:cNvSpPr>
            <p:nvPr/>
          </p:nvSpPr>
          <p:spPr bwMode="auto">
            <a:xfrm>
              <a:off x="5607031" y="1924498"/>
              <a:ext cx="2513256"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将数据保存到数据库中，实现对书籍以及书评的检索和排序。</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
          <p:nvSpPr>
            <p:cNvPr id="28" name="矩形 27">
              <a:extLst>
                <a:ext uri="{FF2B5EF4-FFF2-40B4-BE49-F238E27FC236}">
                  <a16:creationId xmlns:a16="http://schemas.microsoft.com/office/drawing/2014/main" id="{CA43C5CC-549F-4486-8791-FEF3FFF50272}"/>
                </a:ext>
              </a:extLst>
            </p:cNvPr>
            <p:cNvSpPr>
              <a:spLocks noChangeArrowheads="1"/>
            </p:cNvSpPr>
            <p:nvPr/>
          </p:nvSpPr>
          <p:spPr bwMode="auto">
            <a:xfrm>
              <a:off x="6375613" y="1623759"/>
              <a:ext cx="1166425"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133" b="1" dirty="0">
                  <a:solidFill>
                    <a:srgbClr val="5B5046"/>
                  </a:solidFill>
                  <a:latin typeface="方正喵呜体" panose="02010600010101010101" pitchFamily="2" charset="-122"/>
                  <a:ea typeface="方正喵呜体" panose="02010600010101010101" pitchFamily="2" charset="-122"/>
                </a:rPr>
                <a:t>数据库层面</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5" name="组合 4">
            <a:extLst>
              <a:ext uri="{FF2B5EF4-FFF2-40B4-BE49-F238E27FC236}">
                <a16:creationId xmlns:a16="http://schemas.microsoft.com/office/drawing/2014/main" id="{3F7E0D18-70D9-4BA7-A440-A176F38E924B}"/>
              </a:ext>
            </a:extLst>
          </p:cNvPr>
          <p:cNvGrpSpPr/>
          <p:nvPr/>
        </p:nvGrpSpPr>
        <p:grpSpPr>
          <a:xfrm>
            <a:off x="6086601" y="2951129"/>
            <a:ext cx="135416" cy="358292"/>
            <a:chOff x="4564951" y="2213346"/>
            <a:chExt cx="101562" cy="268719"/>
          </a:xfrm>
        </p:grpSpPr>
        <p:sp>
          <p:nvSpPr>
            <p:cNvPr id="33" name="椭圆 32">
              <a:extLst>
                <a:ext uri="{FF2B5EF4-FFF2-40B4-BE49-F238E27FC236}">
                  <a16:creationId xmlns:a16="http://schemas.microsoft.com/office/drawing/2014/main" id="{1C9F8102-4B44-4C99-BC84-754A13CE7891}"/>
                </a:ext>
              </a:extLst>
            </p:cNvPr>
            <p:cNvSpPr/>
            <p:nvPr/>
          </p:nvSpPr>
          <p:spPr>
            <a:xfrm>
              <a:off x="4564951" y="2213346"/>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sp>
          <p:nvSpPr>
            <p:cNvPr id="34" name="椭圆 33">
              <a:extLst>
                <a:ext uri="{FF2B5EF4-FFF2-40B4-BE49-F238E27FC236}">
                  <a16:creationId xmlns:a16="http://schemas.microsoft.com/office/drawing/2014/main" id="{B6BD8EAF-B40A-4305-9E41-ACD103EE3148}"/>
                </a:ext>
              </a:extLst>
            </p:cNvPr>
            <p:cNvSpPr/>
            <p:nvPr/>
          </p:nvSpPr>
          <p:spPr>
            <a:xfrm>
              <a:off x="4564951" y="2380503"/>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grpSp>
      <p:grpSp>
        <p:nvGrpSpPr>
          <p:cNvPr id="7" name="组合 6">
            <a:extLst>
              <a:ext uri="{FF2B5EF4-FFF2-40B4-BE49-F238E27FC236}">
                <a16:creationId xmlns:a16="http://schemas.microsoft.com/office/drawing/2014/main" id="{8EF1F06E-6CED-4ABC-84F4-9F40A36457B3}"/>
              </a:ext>
            </a:extLst>
          </p:cNvPr>
          <p:cNvGrpSpPr/>
          <p:nvPr/>
        </p:nvGrpSpPr>
        <p:grpSpPr>
          <a:xfrm>
            <a:off x="6086601" y="4428028"/>
            <a:ext cx="135416" cy="360405"/>
            <a:chOff x="4564951" y="3321021"/>
            <a:chExt cx="101562" cy="270304"/>
          </a:xfrm>
        </p:grpSpPr>
        <p:sp>
          <p:nvSpPr>
            <p:cNvPr id="35" name="椭圆 34">
              <a:extLst>
                <a:ext uri="{FF2B5EF4-FFF2-40B4-BE49-F238E27FC236}">
                  <a16:creationId xmlns:a16="http://schemas.microsoft.com/office/drawing/2014/main" id="{83CBC3E8-0DD6-42B5-B2BA-23FCD6DC2D98}"/>
                </a:ext>
              </a:extLst>
            </p:cNvPr>
            <p:cNvSpPr/>
            <p:nvPr/>
          </p:nvSpPr>
          <p:spPr>
            <a:xfrm>
              <a:off x="4564951" y="3321021"/>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sp>
          <p:nvSpPr>
            <p:cNvPr id="36" name="椭圆 35">
              <a:extLst>
                <a:ext uri="{FF2B5EF4-FFF2-40B4-BE49-F238E27FC236}">
                  <a16:creationId xmlns:a16="http://schemas.microsoft.com/office/drawing/2014/main" id="{DAB8CFF7-8ED9-4C87-B2BC-C7FF2F8F2E1E}"/>
                </a:ext>
              </a:extLst>
            </p:cNvPr>
            <p:cNvSpPr/>
            <p:nvPr/>
          </p:nvSpPr>
          <p:spPr>
            <a:xfrm>
              <a:off x="4564951" y="3489763"/>
              <a:ext cx="101562" cy="1015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5B5046"/>
                </a:solidFill>
                <a:latin typeface="+mn-ea"/>
              </a:endParaRPr>
            </a:p>
          </p:txBody>
        </p:sp>
      </p:grpSp>
      <p:grpSp>
        <p:nvGrpSpPr>
          <p:cNvPr id="12" name="组合 11">
            <a:extLst>
              <a:ext uri="{FF2B5EF4-FFF2-40B4-BE49-F238E27FC236}">
                <a16:creationId xmlns:a16="http://schemas.microsoft.com/office/drawing/2014/main" id="{F60C9953-D811-4D07-AE89-C7AD83C4EC82}"/>
              </a:ext>
            </a:extLst>
          </p:cNvPr>
          <p:cNvGrpSpPr/>
          <p:nvPr/>
        </p:nvGrpSpPr>
        <p:grpSpPr>
          <a:xfrm>
            <a:off x="6862553" y="4918932"/>
            <a:ext cx="4089655" cy="1119924"/>
            <a:chOff x="5146915" y="3689199"/>
            <a:chExt cx="3067241" cy="839943"/>
          </a:xfrm>
        </p:grpSpPr>
        <p:sp>
          <p:nvSpPr>
            <p:cNvPr id="45" name="任意多边形 14">
              <a:extLst>
                <a:ext uri="{FF2B5EF4-FFF2-40B4-BE49-F238E27FC236}">
                  <a16:creationId xmlns:a16="http://schemas.microsoft.com/office/drawing/2014/main" id="{0E73D8AE-2A6C-4F28-90BB-A70A84A8A2C7}"/>
                </a:ext>
              </a:extLst>
            </p:cNvPr>
            <p:cNvSpPr>
              <a:spLocks noChangeArrowheads="1"/>
            </p:cNvSpPr>
            <p:nvPr/>
          </p:nvSpPr>
          <p:spPr bwMode="auto">
            <a:xfrm rot="16200000">
              <a:off x="6260564" y="2575550"/>
              <a:ext cx="839943" cy="3067241"/>
            </a:xfrm>
            <a:custGeom>
              <a:avLst/>
              <a:gdLst>
                <a:gd name="T0" fmla="*/ 0 w 1156448"/>
                <a:gd name="T1" fmla="*/ 3996014 h 4188759"/>
                <a:gd name="T2" fmla="*/ 0 w 1156448"/>
                <a:gd name="T3" fmla="*/ 602881 h 4188759"/>
                <a:gd name="T4" fmla="*/ 192745 w 1156448"/>
                <a:gd name="T5" fmla="*/ 410136 h 4188759"/>
                <a:gd name="T6" fmla="*/ 612131 w 1156448"/>
                <a:gd name="T7" fmla="*/ 410136 h 4188759"/>
                <a:gd name="T8" fmla="*/ 789354 w 1156448"/>
                <a:gd name="T9" fmla="*/ 0 h 4188759"/>
                <a:gd name="T10" fmla="*/ 966576 w 1156448"/>
                <a:gd name="T11" fmla="*/ 410136 h 4188759"/>
                <a:gd name="T12" fmla="*/ 963705 w 1156448"/>
                <a:gd name="T13" fmla="*/ 410136 h 4188759"/>
                <a:gd name="T14" fmla="*/ 1038728 w 1156448"/>
                <a:gd name="T15" fmla="*/ 425283 h 4188759"/>
                <a:gd name="T16" fmla="*/ 1156448 w 1156448"/>
                <a:gd name="T17" fmla="*/ 602881 h 4188759"/>
                <a:gd name="T18" fmla="*/ 1156448 w 1156448"/>
                <a:gd name="T19" fmla="*/ 3996014 h 4188759"/>
                <a:gd name="T20" fmla="*/ 963703 w 1156448"/>
                <a:gd name="T21" fmla="*/ 4188759 h 4188759"/>
                <a:gd name="T22" fmla="*/ 192745 w 1156448"/>
                <a:gd name="T23" fmla="*/ 4188759 h 4188759"/>
                <a:gd name="T24" fmla="*/ 0 w 1156448"/>
                <a:gd name="T25" fmla="*/ 3996014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a:solidFill>
                <a:schemeClr val="tx1">
                  <a:lumMod val="50000"/>
                  <a:lumOff val="50000"/>
                </a:schemeClr>
              </a:solidFill>
            </a:ln>
          </p:spPr>
          <p:txBody>
            <a:bodyPr anchor="ctr"/>
            <a:lstStyle/>
            <a:p>
              <a:pPr algn="ctr"/>
              <a:endParaRPr lang="zh-CN" altLang="zh-CN" sz="4267" dirty="0">
                <a:solidFill>
                  <a:srgbClr val="5B5046"/>
                </a:solidFill>
                <a:latin typeface="方正喵呜体" panose="02010600010101010101" pitchFamily="2" charset="-122"/>
                <a:ea typeface="方正喵呜体" panose="02010600010101010101" pitchFamily="2" charset="-122"/>
              </a:endParaRPr>
            </a:p>
          </p:txBody>
        </p:sp>
        <p:sp>
          <p:nvSpPr>
            <p:cNvPr id="46" name="文本框 17">
              <a:extLst>
                <a:ext uri="{FF2B5EF4-FFF2-40B4-BE49-F238E27FC236}">
                  <a16:creationId xmlns:a16="http://schemas.microsoft.com/office/drawing/2014/main" id="{78558DF9-BE54-4E5D-A024-8921E7AABCDB}"/>
                </a:ext>
              </a:extLst>
            </p:cNvPr>
            <p:cNvSpPr>
              <a:spLocks noChangeArrowheads="1"/>
            </p:cNvSpPr>
            <p:nvPr/>
          </p:nvSpPr>
          <p:spPr bwMode="auto">
            <a:xfrm>
              <a:off x="5581631" y="4045398"/>
              <a:ext cx="2513256"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a:spAutoFit/>
            </a:bodyPr>
            <a:lstStyle/>
            <a:p>
              <a:pPr>
                <a:spcBef>
                  <a:spcPct val="0"/>
                </a:spcBef>
              </a:pPr>
              <a:r>
                <a:rPr lang="zh-CN" altLang="en-US" sz="1600" dirty="0">
                  <a:solidFill>
                    <a:srgbClr val="5B5046"/>
                  </a:solidFill>
                  <a:latin typeface="方正喵呜体" panose="02010600010101010101" pitchFamily="2" charset="-122"/>
                  <a:ea typeface="方正喵呜体" panose="02010600010101010101" pitchFamily="2" charset="-122"/>
                </a:rPr>
                <a:t>用户可以根据需要查询指定书籍的书评，以及查询评分榜单。</a:t>
              </a:r>
              <a:endParaRPr lang="en-US" altLang="zh-CN" sz="1600" dirty="0">
                <a:solidFill>
                  <a:srgbClr val="5B5046"/>
                </a:solidFill>
                <a:latin typeface="方正喵呜体" panose="02010600010101010101" pitchFamily="2" charset="-122"/>
                <a:ea typeface="方正喵呜体" panose="02010600010101010101" pitchFamily="2" charset="-122"/>
              </a:endParaRPr>
            </a:p>
          </p:txBody>
        </p:sp>
        <p:sp>
          <p:nvSpPr>
            <p:cNvPr id="47" name="矩形 46">
              <a:extLst>
                <a:ext uri="{FF2B5EF4-FFF2-40B4-BE49-F238E27FC236}">
                  <a16:creationId xmlns:a16="http://schemas.microsoft.com/office/drawing/2014/main" id="{0ACECFFC-86B2-4576-8EE4-050157145C5E}"/>
                </a:ext>
              </a:extLst>
            </p:cNvPr>
            <p:cNvSpPr>
              <a:spLocks noChangeArrowheads="1"/>
            </p:cNvSpPr>
            <p:nvPr/>
          </p:nvSpPr>
          <p:spPr bwMode="auto">
            <a:xfrm>
              <a:off x="6330372" y="3744659"/>
              <a:ext cx="120610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133" b="1" dirty="0">
                  <a:solidFill>
                    <a:srgbClr val="5B5046"/>
                  </a:solidFill>
                  <a:latin typeface="方正喵呜体" panose="02010600010101010101" pitchFamily="2" charset="-122"/>
                  <a:ea typeface="方正喵呜体" panose="02010600010101010101" pitchFamily="2" charset="-122"/>
                </a:rPr>
                <a:t>网站层面    </a:t>
              </a:r>
              <a:endParaRPr lang="en-US" altLang="zh-CN" sz="2133" b="1" dirty="0">
                <a:solidFill>
                  <a:srgbClr val="5B5046"/>
                </a:solidFill>
                <a:latin typeface="方正喵呜体" panose="02010600010101010101" pitchFamily="2" charset="-122"/>
                <a:ea typeface="方正喵呜体" panose="02010600010101010101" pitchFamily="2" charset="-122"/>
              </a:endParaRPr>
            </a:p>
          </p:txBody>
        </p:sp>
      </p:grpSp>
      <p:grpSp>
        <p:nvGrpSpPr>
          <p:cNvPr id="4" name="组合 3">
            <a:extLst>
              <a:ext uri="{FF2B5EF4-FFF2-40B4-BE49-F238E27FC236}">
                <a16:creationId xmlns:a16="http://schemas.microsoft.com/office/drawing/2014/main" id="{7CF9090D-8538-405E-A083-2852CD56B10D}"/>
              </a:ext>
            </a:extLst>
          </p:cNvPr>
          <p:cNvGrpSpPr/>
          <p:nvPr/>
        </p:nvGrpSpPr>
        <p:grpSpPr>
          <a:xfrm>
            <a:off x="5677534" y="1958778"/>
            <a:ext cx="902777" cy="902777"/>
            <a:chOff x="4258150" y="1469083"/>
            <a:chExt cx="677083" cy="677083"/>
          </a:xfrm>
        </p:grpSpPr>
        <p:sp>
          <p:nvSpPr>
            <p:cNvPr id="31" name="椭圆 9">
              <a:extLst>
                <a:ext uri="{FF2B5EF4-FFF2-40B4-BE49-F238E27FC236}">
                  <a16:creationId xmlns:a16="http://schemas.microsoft.com/office/drawing/2014/main" id="{BB63C0F4-0AF8-4520-9992-AC5E6DB6349F}"/>
                </a:ext>
              </a:extLst>
            </p:cNvPr>
            <p:cNvSpPr>
              <a:spLocks noChangeArrowheads="1"/>
            </p:cNvSpPr>
            <p:nvPr/>
          </p:nvSpPr>
          <p:spPr bwMode="auto">
            <a:xfrm>
              <a:off x="4258150" y="1469083"/>
              <a:ext cx="677083" cy="677083"/>
            </a:xfrm>
            <a:prstGeom prst="ellipse">
              <a:avLst/>
            </a:prstGeom>
            <a:noFill/>
            <a:ln w="12700">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2" name="图片 1">
              <a:extLst>
                <a:ext uri="{FF2B5EF4-FFF2-40B4-BE49-F238E27FC236}">
                  <a16:creationId xmlns:a16="http://schemas.microsoft.com/office/drawing/2014/main" id="{1A7665C4-0E78-45B5-8998-E19FC2EC7CD8}"/>
                </a:ext>
              </a:extLst>
            </p:cNvPr>
            <p:cNvPicPr>
              <a:picLocks noChangeAspect="1"/>
            </p:cNvPicPr>
            <p:nvPr/>
          </p:nvPicPr>
          <p:blipFill>
            <a:blip r:embed="rId3"/>
            <a:stretch>
              <a:fillRect/>
            </a:stretch>
          </p:blipFill>
          <p:spPr>
            <a:xfrm>
              <a:off x="4326138" y="1604812"/>
              <a:ext cx="554784" cy="347502"/>
            </a:xfrm>
            <a:prstGeom prst="rect">
              <a:avLst/>
            </a:prstGeom>
          </p:spPr>
        </p:pic>
      </p:grpSp>
      <p:grpSp>
        <p:nvGrpSpPr>
          <p:cNvPr id="6" name="组合 5">
            <a:extLst>
              <a:ext uri="{FF2B5EF4-FFF2-40B4-BE49-F238E27FC236}">
                <a16:creationId xmlns:a16="http://schemas.microsoft.com/office/drawing/2014/main" id="{CE74959C-B3F7-4EF9-A219-BE4612EABB98}"/>
              </a:ext>
            </a:extLst>
          </p:cNvPr>
          <p:cNvGrpSpPr/>
          <p:nvPr/>
        </p:nvGrpSpPr>
        <p:grpSpPr>
          <a:xfrm>
            <a:off x="5677534" y="3391948"/>
            <a:ext cx="902777" cy="902777"/>
            <a:chOff x="4258150" y="2543960"/>
            <a:chExt cx="677083" cy="677083"/>
          </a:xfrm>
        </p:grpSpPr>
        <p:sp>
          <p:nvSpPr>
            <p:cNvPr id="30" name="椭圆 9">
              <a:extLst>
                <a:ext uri="{FF2B5EF4-FFF2-40B4-BE49-F238E27FC236}">
                  <a16:creationId xmlns:a16="http://schemas.microsoft.com/office/drawing/2014/main" id="{8257AB96-C4DA-4D5C-88A2-30F7EB7E7EC9}"/>
                </a:ext>
              </a:extLst>
            </p:cNvPr>
            <p:cNvSpPr>
              <a:spLocks noChangeArrowheads="1"/>
            </p:cNvSpPr>
            <p:nvPr/>
          </p:nvSpPr>
          <p:spPr bwMode="auto">
            <a:xfrm>
              <a:off x="4258150" y="2543960"/>
              <a:ext cx="677083" cy="677083"/>
            </a:xfrm>
            <a:prstGeom prst="ellipse">
              <a:avLst/>
            </a:prstGeom>
            <a:noFill/>
            <a:ln w="15875">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3" name="图片 2">
              <a:extLst>
                <a:ext uri="{FF2B5EF4-FFF2-40B4-BE49-F238E27FC236}">
                  <a16:creationId xmlns:a16="http://schemas.microsoft.com/office/drawing/2014/main" id="{CB0B3FDD-A85E-46A9-9043-3959DAB6CFF2}"/>
                </a:ext>
              </a:extLst>
            </p:cNvPr>
            <p:cNvPicPr>
              <a:picLocks noChangeAspect="1"/>
            </p:cNvPicPr>
            <p:nvPr/>
          </p:nvPicPr>
          <p:blipFill>
            <a:blip r:embed="rId4"/>
            <a:stretch>
              <a:fillRect/>
            </a:stretch>
          </p:blipFill>
          <p:spPr>
            <a:xfrm>
              <a:off x="4357596" y="2640818"/>
              <a:ext cx="512108" cy="426757"/>
            </a:xfrm>
            <a:prstGeom prst="rect">
              <a:avLst/>
            </a:prstGeom>
          </p:spPr>
        </p:pic>
      </p:grpSp>
      <p:grpSp>
        <p:nvGrpSpPr>
          <p:cNvPr id="8" name="组合 7">
            <a:extLst>
              <a:ext uri="{FF2B5EF4-FFF2-40B4-BE49-F238E27FC236}">
                <a16:creationId xmlns:a16="http://schemas.microsoft.com/office/drawing/2014/main" id="{B7D0160D-BC18-452C-8B6B-BA6B50D2F769}"/>
              </a:ext>
            </a:extLst>
          </p:cNvPr>
          <p:cNvGrpSpPr/>
          <p:nvPr/>
        </p:nvGrpSpPr>
        <p:grpSpPr>
          <a:xfrm>
            <a:off x="5677534" y="4896841"/>
            <a:ext cx="902777" cy="902777"/>
            <a:chOff x="4258150" y="3672630"/>
            <a:chExt cx="677083" cy="677083"/>
          </a:xfrm>
        </p:grpSpPr>
        <p:sp>
          <p:nvSpPr>
            <p:cNvPr id="20" name="椭圆 9">
              <a:extLst>
                <a:ext uri="{FF2B5EF4-FFF2-40B4-BE49-F238E27FC236}">
                  <a16:creationId xmlns:a16="http://schemas.microsoft.com/office/drawing/2014/main" id="{F8B4B8A2-2984-4A16-A882-BB9388977347}"/>
                </a:ext>
              </a:extLst>
            </p:cNvPr>
            <p:cNvSpPr>
              <a:spLocks noChangeArrowheads="1"/>
            </p:cNvSpPr>
            <p:nvPr/>
          </p:nvSpPr>
          <p:spPr bwMode="auto">
            <a:xfrm>
              <a:off x="4258150" y="3672630"/>
              <a:ext cx="677083" cy="677083"/>
            </a:xfrm>
            <a:prstGeom prst="ellipse">
              <a:avLst/>
            </a:prstGeom>
            <a:noFill/>
            <a:ln w="15875">
              <a:solidFill>
                <a:schemeClr val="tx1">
                  <a:lumMod val="50000"/>
                  <a:lumOff val="50000"/>
                </a:schemeClr>
              </a:solidFill>
            </a:ln>
          </p:spPr>
          <p:txBody>
            <a:bodyPr anchor="ctr"/>
            <a:lstStyle/>
            <a:p>
              <a:pPr algn="ctr"/>
              <a:endParaRPr lang="zh-CN" altLang="en-US" sz="3200" dirty="0">
                <a:solidFill>
                  <a:srgbClr val="5B5046"/>
                </a:solidFill>
                <a:latin typeface="+mn-ea"/>
              </a:endParaRPr>
            </a:p>
          </p:txBody>
        </p:sp>
        <p:pic>
          <p:nvPicPr>
            <p:cNvPr id="9" name="图片 8">
              <a:extLst>
                <a:ext uri="{FF2B5EF4-FFF2-40B4-BE49-F238E27FC236}">
                  <a16:creationId xmlns:a16="http://schemas.microsoft.com/office/drawing/2014/main" id="{0778A86C-9E37-451C-B0E3-60E9D0EB6677}"/>
                </a:ext>
              </a:extLst>
            </p:cNvPr>
            <p:cNvPicPr>
              <a:picLocks noChangeAspect="1"/>
            </p:cNvPicPr>
            <p:nvPr/>
          </p:nvPicPr>
          <p:blipFill>
            <a:blip r:embed="rId5"/>
            <a:stretch>
              <a:fillRect/>
            </a:stretch>
          </p:blipFill>
          <p:spPr>
            <a:xfrm>
              <a:off x="4289080" y="3820976"/>
              <a:ext cx="615749" cy="384081"/>
            </a:xfrm>
            <a:prstGeom prst="rect">
              <a:avLst/>
            </a:prstGeom>
          </p:spPr>
        </p:pic>
      </p:grpSp>
      <p:sp>
        <p:nvSpPr>
          <p:cNvPr id="42" name="TextBox 7">
            <a:extLst>
              <a:ext uri="{FF2B5EF4-FFF2-40B4-BE49-F238E27FC236}">
                <a16:creationId xmlns:a16="http://schemas.microsoft.com/office/drawing/2014/main" id="{C59C8062-0FC1-498A-9E53-E7FB4D38F3A0}"/>
              </a:ext>
            </a:extLst>
          </p:cNvPr>
          <p:cNvSpPr>
            <a:spLocks noChangeArrowheads="1"/>
          </p:cNvSpPr>
          <p:nvPr/>
        </p:nvSpPr>
        <p:spPr bwMode="auto">
          <a:xfrm>
            <a:off x="4885221" y="132740"/>
            <a:ext cx="2421551" cy="656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267"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内容呈现</a:t>
            </a:r>
          </a:p>
        </p:txBody>
      </p:sp>
      <p:grpSp>
        <p:nvGrpSpPr>
          <p:cNvPr id="43" name="组合 42">
            <a:extLst>
              <a:ext uri="{FF2B5EF4-FFF2-40B4-BE49-F238E27FC236}">
                <a16:creationId xmlns:a16="http://schemas.microsoft.com/office/drawing/2014/main" id="{80414D95-0322-4AA5-9097-CC674467A875}"/>
              </a:ext>
            </a:extLst>
          </p:cNvPr>
          <p:cNvGrpSpPr/>
          <p:nvPr/>
        </p:nvGrpSpPr>
        <p:grpSpPr>
          <a:xfrm>
            <a:off x="4567446" y="-6365"/>
            <a:ext cx="3710287" cy="934801"/>
            <a:chOff x="3425584" y="-4774"/>
            <a:chExt cx="2782715" cy="701101"/>
          </a:xfrm>
        </p:grpSpPr>
        <p:sp>
          <p:nvSpPr>
            <p:cNvPr id="44" name="任意多边形 15">
              <a:extLst>
                <a:ext uri="{FF2B5EF4-FFF2-40B4-BE49-F238E27FC236}">
                  <a16:creationId xmlns:a16="http://schemas.microsoft.com/office/drawing/2014/main" id="{56A8C573-1472-43A4-95FA-11159FB941B5}"/>
                </a:ext>
              </a:extLst>
            </p:cNvPr>
            <p:cNvSpPr/>
            <p:nvPr/>
          </p:nvSpPr>
          <p:spPr>
            <a:xfrm flipV="1">
              <a:off x="3425584" y="578669"/>
              <a:ext cx="2340736" cy="7117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5B50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48" name="图片 47">
              <a:extLst>
                <a:ext uri="{FF2B5EF4-FFF2-40B4-BE49-F238E27FC236}">
                  <a16:creationId xmlns:a16="http://schemas.microsoft.com/office/drawing/2014/main" id="{BBA694B8-B45B-4E43-931C-763FBBA217D3}"/>
                </a:ext>
              </a:extLst>
            </p:cNvPr>
            <p:cNvPicPr>
              <a:picLocks noChangeAspect="1"/>
            </p:cNvPicPr>
            <p:nvPr/>
          </p:nvPicPr>
          <p:blipFill>
            <a:blip r:embed="rId6"/>
            <a:stretch>
              <a:fillRect/>
            </a:stretch>
          </p:blipFill>
          <p:spPr>
            <a:xfrm>
              <a:off x="5763252" y="-4774"/>
              <a:ext cx="445047" cy="701101"/>
            </a:xfrm>
            <a:prstGeom prst="rect">
              <a:avLst/>
            </a:prstGeom>
          </p:spPr>
        </p:pic>
      </p:grpSp>
      <p:pic>
        <p:nvPicPr>
          <p:cNvPr id="49" name="图片 48">
            <a:extLst>
              <a:ext uri="{FF2B5EF4-FFF2-40B4-BE49-F238E27FC236}">
                <a16:creationId xmlns:a16="http://schemas.microsoft.com/office/drawing/2014/main" id="{F5BA7693-8048-42B8-A2AA-3CF3CCC3C6E0}"/>
              </a:ext>
            </a:extLst>
          </p:cNvPr>
          <p:cNvPicPr>
            <a:picLocks noChangeAspect="1"/>
          </p:cNvPicPr>
          <p:nvPr/>
        </p:nvPicPr>
        <p:blipFill>
          <a:blip r:embed="rId7"/>
          <a:stretch>
            <a:fillRect/>
          </a:stretch>
        </p:blipFill>
        <p:spPr>
          <a:xfrm>
            <a:off x="3981109" y="307149"/>
            <a:ext cx="699068" cy="560880"/>
          </a:xfrm>
          <a:prstGeom prst="rect">
            <a:avLst/>
          </a:prstGeom>
        </p:spPr>
      </p:pic>
    </p:spTree>
    <p:extLst>
      <p:ext uri="{BB962C8B-B14F-4D97-AF65-F5344CB8AC3E}">
        <p14:creationId xmlns:p14="http://schemas.microsoft.com/office/powerpoint/2010/main" val="41203031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000"/>
                            </p:stCondLst>
                            <p:childTnLst>
                              <p:par>
                                <p:cTn id="15" presetID="2" presetClass="entr" presetSubtype="1" fill="hold" grpId="0" nodeType="afterEffect">
                                  <p:stCondLst>
                                    <p:cond delay="0"/>
                                  </p:stCondLst>
                                  <p:iterate type="lt">
                                    <p:tmPct val="10000"/>
                                  </p:iterate>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0-#ppt_h/2"/>
                                          </p:val>
                                        </p:tav>
                                        <p:tav tm="100000">
                                          <p:val>
                                            <p:strVal val="#ppt_y"/>
                                          </p:val>
                                        </p:tav>
                                      </p:tavLst>
                                    </p:anim>
                                  </p:childTnLst>
                                </p:cTn>
                              </p:par>
                            </p:childTnLst>
                          </p:cTn>
                        </p:par>
                        <p:par>
                          <p:cTn id="19" fill="hold">
                            <p:stCondLst>
                              <p:cond delay="1650"/>
                            </p:stCondLst>
                            <p:childTnLst>
                              <p:par>
                                <p:cTn id="20" presetID="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650"/>
                            </p:stCondLst>
                            <p:childTnLst>
                              <p:par>
                                <p:cTn id="30" presetID="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0-#ppt_h/2"/>
                                          </p:val>
                                        </p:tav>
                                        <p:tav tm="100000">
                                          <p:val>
                                            <p:strVal val="#ppt_y"/>
                                          </p:val>
                                        </p:tav>
                                      </p:tavLst>
                                    </p:anim>
                                  </p:childTnLst>
                                </p:cTn>
                              </p:par>
                            </p:childTnLst>
                          </p:cTn>
                        </p:par>
                        <p:par>
                          <p:cTn id="34" fill="hold">
                            <p:stCondLst>
                              <p:cond delay="3150"/>
                            </p:stCondLst>
                            <p:childTnLst>
                              <p:par>
                                <p:cTn id="35" presetID="2" presetClass="entr" presetSubtype="1"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par>
                          <p:cTn id="39" fill="hold">
                            <p:stCondLst>
                              <p:cond delay="3650"/>
                            </p:stCondLst>
                            <p:childTnLst>
                              <p:par>
                                <p:cTn id="40" presetID="2" presetClass="entr" presetSubtype="1"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childTnLst>
                          </p:cTn>
                        </p:par>
                        <p:par>
                          <p:cTn id="44" fill="hold">
                            <p:stCondLst>
                              <p:cond delay="4150"/>
                            </p:stCondLst>
                            <p:childTnLst>
                              <p:par>
                                <p:cTn id="45" presetID="2" presetClass="entr" presetSubtype="4"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BBFC20B9-DB92-48F7-AE6B-D197C371903E}"/>
              </a:ext>
            </a:extLst>
          </p:cNvPr>
          <p:cNvSpPr>
            <a:spLocks noChangeArrowheads="1"/>
          </p:cNvSpPr>
          <p:nvPr/>
        </p:nvSpPr>
        <p:spPr bwMode="auto">
          <a:xfrm>
            <a:off x="4663254" y="2837839"/>
            <a:ext cx="3425439"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5333"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重难点分析</a:t>
            </a:r>
          </a:p>
        </p:txBody>
      </p:sp>
      <p:sp>
        <p:nvSpPr>
          <p:cNvPr id="5" name="矩形 4">
            <a:extLst>
              <a:ext uri="{FF2B5EF4-FFF2-40B4-BE49-F238E27FC236}">
                <a16:creationId xmlns:a16="http://schemas.microsoft.com/office/drawing/2014/main" id="{DBEA1A00-CD64-4984-8619-29A676323820}"/>
              </a:ext>
            </a:extLst>
          </p:cNvPr>
          <p:cNvSpPr/>
          <p:nvPr/>
        </p:nvSpPr>
        <p:spPr>
          <a:xfrm>
            <a:off x="5303515" y="1696588"/>
            <a:ext cx="2144915" cy="1077218"/>
          </a:xfrm>
          <a:prstGeom prst="rect">
            <a:avLst/>
          </a:prstGeom>
        </p:spPr>
        <p:txBody>
          <a:bodyPr wrap="square">
            <a:spAutoFit/>
          </a:bodyPr>
          <a:lstStyle/>
          <a:p>
            <a:pPr algn="ctr">
              <a:defRPr/>
            </a:pPr>
            <a:r>
              <a:rPr lang="en-US" altLang="zh-CN"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rPr>
              <a:t>04</a:t>
            </a:r>
            <a:endParaRPr lang="zh-CN" altLang="en-US"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endParaRPr>
          </a:p>
        </p:txBody>
      </p:sp>
      <p:pic>
        <p:nvPicPr>
          <p:cNvPr id="2" name="图片 1">
            <a:extLst>
              <a:ext uri="{FF2B5EF4-FFF2-40B4-BE49-F238E27FC236}">
                <a16:creationId xmlns:a16="http://schemas.microsoft.com/office/drawing/2014/main" id="{BA919423-806F-4AC8-8212-A906CF8D68B8}"/>
              </a:ext>
            </a:extLst>
          </p:cNvPr>
          <p:cNvPicPr>
            <a:picLocks noChangeAspect="1"/>
          </p:cNvPicPr>
          <p:nvPr/>
        </p:nvPicPr>
        <p:blipFill>
          <a:blip r:embed="rId3"/>
          <a:stretch>
            <a:fillRect/>
          </a:stretch>
        </p:blipFill>
        <p:spPr>
          <a:xfrm>
            <a:off x="1452584" y="2047993"/>
            <a:ext cx="3064521" cy="2015919"/>
          </a:xfrm>
          <a:prstGeom prst="rect">
            <a:avLst/>
          </a:prstGeom>
        </p:spPr>
      </p:pic>
      <p:grpSp>
        <p:nvGrpSpPr>
          <p:cNvPr id="7" name="组合 6">
            <a:extLst>
              <a:ext uri="{FF2B5EF4-FFF2-40B4-BE49-F238E27FC236}">
                <a16:creationId xmlns:a16="http://schemas.microsoft.com/office/drawing/2014/main" id="{A00B6D2F-943A-4804-AAED-EAA4F06F7ED5}"/>
              </a:ext>
            </a:extLst>
          </p:cNvPr>
          <p:cNvGrpSpPr/>
          <p:nvPr/>
        </p:nvGrpSpPr>
        <p:grpSpPr>
          <a:xfrm>
            <a:off x="4583709" y="2439706"/>
            <a:ext cx="4942401" cy="1415124"/>
            <a:chOff x="3437781" y="1829779"/>
            <a:chExt cx="3706801" cy="1061343"/>
          </a:xfrm>
        </p:grpSpPr>
        <p:sp>
          <p:nvSpPr>
            <p:cNvPr id="11" name="任意多边形 15">
              <a:extLst>
                <a:ext uri="{FF2B5EF4-FFF2-40B4-BE49-F238E27FC236}">
                  <a16:creationId xmlns:a16="http://schemas.microsoft.com/office/drawing/2014/main" id="{98FE81EA-4735-45CC-9D28-1E86702389EA}"/>
                </a:ext>
              </a:extLst>
            </p:cNvPr>
            <p:cNvSpPr/>
            <p:nvPr/>
          </p:nvSpPr>
          <p:spPr>
            <a:xfrm>
              <a:off x="3437781" y="2633802"/>
              <a:ext cx="3010619" cy="25732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 name="connsiteX0" fmla="*/ 0 w 4877296"/>
                <a:gd name="connsiteY0" fmla="*/ 6620 h 229934"/>
                <a:gd name="connsiteX1" fmla="*/ 645265 w 4877296"/>
                <a:gd name="connsiteY1" fmla="*/ 136150 h 229934"/>
                <a:gd name="connsiteX2" fmla="*/ 1712065 w 4877296"/>
                <a:gd name="connsiteY2" fmla="*/ 229934 h 229934"/>
                <a:gd name="connsiteX3" fmla="*/ 2931265 w 4877296"/>
                <a:gd name="connsiteY3" fmla="*/ 136150 h 229934"/>
                <a:gd name="connsiteX4" fmla="*/ 4115296 w 4877296"/>
                <a:gd name="connsiteY4" fmla="*/ 194765 h 229934"/>
                <a:gd name="connsiteX5" fmla="*/ 4877296 w 4877296"/>
                <a:gd name="connsiteY5" fmla="*/ 159596 h 229934"/>
                <a:gd name="connsiteX0" fmla="*/ 0 w 4877296"/>
                <a:gd name="connsiteY0" fmla="*/ 0 h 226128"/>
                <a:gd name="connsiteX1" fmla="*/ 1712065 w 4877296"/>
                <a:gd name="connsiteY1" fmla="*/ 223314 h 226128"/>
                <a:gd name="connsiteX2" fmla="*/ 2931265 w 4877296"/>
                <a:gd name="connsiteY2" fmla="*/ 129530 h 226128"/>
                <a:gd name="connsiteX3" fmla="*/ 4115296 w 4877296"/>
                <a:gd name="connsiteY3" fmla="*/ 188145 h 226128"/>
                <a:gd name="connsiteX4" fmla="*/ 4877296 w 4877296"/>
                <a:gd name="connsiteY4" fmla="*/ 152976 h 22612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3714925 w 4877296"/>
                <a:gd name="connsiteY2" fmla="*/ 58148 h 188648"/>
                <a:gd name="connsiteX3" fmla="*/ 4115296 w 4877296"/>
                <a:gd name="connsiteY3" fmla="*/ 188145 h 188648"/>
                <a:gd name="connsiteX4" fmla="*/ 4877296 w 4877296"/>
                <a:gd name="connsiteY4" fmla="*/ 152976 h 188648"/>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5929"/>
                <a:gd name="connsiteX1" fmla="*/ 1640823 w 4877296"/>
                <a:gd name="connsiteY1" fmla="*/ 105534 h 155929"/>
                <a:gd name="connsiteX2" fmla="*/ 3540779 w 4877296"/>
                <a:gd name="connsiteY2" fmla="*/ 143805 h 155929"/>
                <a:gd name="connsiteX3" fmla="*/ 4877296 w 4877296"/>
                <a:gd name="connsiteY3" fmla="*/ 152976 h 155929"/>
                <a:gd name="connsiteX0" fmla="*/ 0 w 4948537"/>
                <a:gd name="connsiteY0" fmla="*/ 20013 h 170087"/>
                <a:gd name="connsiteX1" fmla="*/ 1640823 w 4948537"/>
                <a:gd name="connsiteY1" fmla="*/ 125547 h 170087"/>
                <a:gd name="connsiteX2" fmla="*/ 3540779 w 4948537"/>
                <a:gd name="connsiteY2" fmla="*/ 163818 h 170087"/>
                <a:gd name="connsiteX3" fmla="*/ 4948537 w 4948537"/>
                <a:gd name="connsiteY3" fmla="*/ 1673 h 170087"/>
                <a:gd name="connsiteX0" fmla="*/ 0 w 4948537"/>
                <a:gd name="connsiteY0" fmla="*/ 20747 h 133598"/>
                <a:gd name="connsiteX1" fmla="*/ 1640823 w 4948537"/>
                <a:gd name="connsiteY1" fmla="*/ 126281 h 133598"/>
                <a:gd name="connsiteX2" fmla="*/ 3524947 w 4948537"/>
                <a:gd name="connsiteY2" fmla="*/ 111016 h 133598"/>
                <a:gd name="connsiteX3" fmla="*/ 4948537 w 4948537"/>
                <a:gd name="connsiteY3" fmla="*/ 2407 h 133598"/>
                <a:gd name="connsiteX0" fmla="*/ 0 w 5003948"/>
                <a:gd name="connsiteY0" fmla="*/ 0 h 110272"/>
                <a:gd name="connsiteX1" fmla="*/ 1640823 w 5003948"/>
                <a:gd name="connsiteY1" fmla="*/ 105534 h 110272"/>
                <a:gd name="connsiteX2" fmla="*/ 3524947 w 5003948"/>
                <a:gd name="connsiteY2" fmla="*/ 90269 h 110272"/>
                <a:gd name="connsiteX3" fmla="*/ 5003948 w 5003948"/>
                <a:gd name="connsiteY3" fmla="*/ 74456 h 110272"/>
                <a:gd name="connsiteX0" fmla="*/ 0 w 5003948"/>
                <a:gd name="connsiteY0" fmla="*/ 0 h 159070"/>
                <a:gd name="connsiteX1" fmla="*/ 1252952 w 5003948"/>
                <a:gd name="connsiteY1" fmla="*/ 159070 h 159070"/>
                <a:gd name="connsiteX2" fmla="*/ 3524947 w 5003948"/>
                <a:gd name="connsiteY2" fmla="*/ 90269 h 159070"/>
                <a:gd name="connsiteX3" fmla="*/ 5003948 w 5003948"/>
                <a:gd name="connsiteY3" fmla="*/ 74456 h 159070"/>
                <a:gd name="connsiteX0" fmla="*/ 0 w 5003948"/>
                <a:gd name="connsiteY0" fmla="*/ 0 h 187382"/>
                <a:gd name="connsiteX1" fmla="*/ 1252952 w 5003948"/>
                <a:gd name="connsiteY1" fmla="*/ 159070 h 187382"/>
                <a:gd name="connsiteX2" fmla="*/ 3524947 w 5003948"/>
                <a:gd name="connsiteY2" fmla="*/ 90269 h 187382"/>
                <a:gd name="connsiteX3" fmla="*/ 5003948 w 5003948"/>
                <a:gd name="connsiteY3" fmla="*/ 74456 h 187382"/>
                <a:gd name="connsiteX0" fmla="*/ 0 w 5003948"/>
                <a:gd name="connsiteY0" fmla="*/ 0 h 169684"/>
                <a:gd name="connsiteX1" fmla="*/ 1252952 w 5003948"/>
                <a:gd name="connsiteY1" fmla="*/ 159070 h 169684"/>
                <a:gd name="connsiteX2" fmla="*/ 3334969 w 5003948"/>
                <a:gd name="connsiteY2" fmla="*/ 140236 h 169684"/>
                <a:gd name="connsiteX3" fmla="*/ 5003948 w 5003948"/>
                <a:gd name="connsiteY3" fmla="*/ 74456 h 169684"/>
                <a:gd name="connsiteX0" fmla="*/ 0 w 5003948"/>
                <a:gd name="connsiteY0" fmla="*/ 0 h 166578"/>
                <a:gd name="connsiteX1" fmla="*/ 1252952 w 5003948"/>
                <a:gd name="connsiteY1" fmla="*/ 159070 h 166578"/>
                <a:gd name="connsiteX2" fmla="*/ 3334969 w 5003948"/>
                <a:gd name="connsiteY2" fmla="*/ 140236 h 166578"/>
                <a:gd name="connsiteX3" fmla="*/ 5003948 w 5003948"/>
                <a:gd name="connsiteY3" fmla="*/ 74456 h 166578"/>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Lst>
              <a:ahLst/>
              <a:cxnLst>
                <a:cxn ang="0">
                  <a:pos x="connsiteX0" y="connsiteY0"/>
                </a:cxn>
                <a:cxn ang="0">
                  <a:pos x="connsiteX1" y="connsiteY1"/>
                </a:cxn>
                <a:cxn ang="0">
                  <a:pos x="connsiteX2" y="connsiteY2"/>
                </a:cxn>
                <a:cxn ang="0">
                  <a:pos x="connsiteX3" y="connsiteY3"/>
                </a:cxn>
              </a:cxnLst>
              <a:rect l="l" t="t" r="r" b="b"/>
              <a:pathLst>
                <a:path w="5003948" h="192839">
                  <a:moveTo>
                    <a:pt x="0" y="0"/>
                  </a:moveTo>
                  <a:cubicBezTo>
                    <a:pt x="356680" y="46524"/>
                    <a:pt x="665461" y="278460"/>
                    <a:pt x="1252952" y="159070"/>
                  </a:cubicBezTo>
                  <a:cubicBezTo>
                    <a:pt x="1840443" y="39680"/>
                    <a:pt x="2609300" y="48960"/>
                    <a:pt x="3334969" y="140236"/>
                  </a:cubicBezTo>
                  <a:cubicBezTo>
                    <a:pt x="4060638" y="231512"/>
                    <a:pt x="4650968" y="-20251"/>
                    <a:pt x="5003948" y="74456"/>
                  </a:cubicBezTo>
                </a:path>
              </a:pathLst>
            </a:cu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3" name="图片 2">
              <a:extLst>
                <a:ext uri="{FF2B5EF4-FFF2-40B4-BE49-F238E27FC236}">
                  <a16:creationId xmlns:a16="http://schemas.microsoft.com/office/drawing/2014/main" id="{B0038C77-4407-435B-9B70-EF08698A0E79}"/>
                </a:ext>
              </a:extLst>
            </p:cNvPr>
            <p:cNvPicPr>
              <a:picLocks noChangeAspect="1"/>
            </p:cNvPicPr>
            <p:nvPr/>
          </p:nvPicPr>
          <p:blipFill>
            <a:blip r:embed="rId4"/>
            <a:stretch>
              <a:fillRect/>
            </a:stretch>
          </p:blipFill>
          <p:spPr>
            <a:xfrm>
              <a:off x="6443481" y="1829779"/>
              <a:ext cx="701101" cy="914479"/>
            </a:xfrm>
            <a:prstGeom prst="rect">
              <a:avLst/>
            </a:prstGeom>
          </p:spPr>
        </p:pic>
      </p:grpSp>
      <p:pic>
        <p:nvPicPr>
          <p:cNvPr id="6" name="图片 5">
            <a:extLst>
              <a:ext uri="{FF2B5EF4-FFF2-40B4-BE49-F238E27FC236}">
                <a16:creationId xmlns:a16="http://schemas.microsoft.com/office/drawing/2014/main" id="{8A4CE639-B58B-4F38-AD38-813215B7EEF3}"/>
              </a:ext>
            </a:extLst>
          </p:cNvPr>
          <p:cNvPicPr>
            <a:picLocks noChangeAspect="1"/>
          </p:cNvPicPr>
          <p:nvPr/>
        </p:nvPicPr>
        <p:blipFill>
          <a:blip r:embed="rId5"/>
          <a:stretch>
            <a:fillRect/>
          </a:stretch>
        </p:blipFill>
        <p:spPr>
          <a:xfrm>
            <a:off x="10235205" y="4990192"/>
            <a:ext cx="1861473" cy="1780187"/>
          </a:xfrm>
          <a:prstGeom prst="rect">
            <a:avLst/>
          </a:prstGeom>
        </p:spPr>
      </p:pic>
    </p:spTree>
    <p:extLst>
      <p:ext uri="{BB962C8B-B14F-4D97-AF65-F5344CB8AC3E}">
        <p14:creationId xmlns:p14="http://schemas.microsoft.com/office/powerpoint/2010/main" val="1919954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38" presetClass="entr" presetSubtype="0" accel="50000" fill="hold" grpId="0" nodeType="afterEffect">
                                  <p:stCondLst>
                                    <p:cond delay="0"/>
                                  </p:stCondLst>
                                  <p:iterate type="lt">
                                    <p:tmPct val="50000"/>
                                  </p:iterate>
                                  <p:childTnLst>
                                    <p:set>
                                      <p:cBhvr>
                                        <p:cTn id="15" dur="1" fill="hold">
                                          <p:stCondLst>
                                            <p:cond delay="0"/>
                                          </p:stCondLst>
                                        </p:cTn>
                                        <p:tgtEl>
                                          <p:spTgt spid="5"/>
                                        </p:tgtEl>
                                        <p:attrNameLst>
                                          <p:attrName>style.visibility</p:attrName>
                                        </p:attrNameLst>
                                      </p:cBhvr>
                                      <p:to>
                                        <p:strVal val="visible"/>
                                      </p:to>
                                    </p:set>
                                    <p:set>
                                      <p:cBhvr>
                                        <p:cTn id="16" dur="227" fill="hold">
                                          <p:stCondLst>
                                            <p:cond delay="0"/>
                                          </p:stCondLst>
                                        </p:cTn>
                                        <p:tgtEl>
                                          <p:spTgt spid="5"/>
                                        </p:tgtEl>
                                        <p:attrNameLst>
                                          <p:attrName>style.rotation</p:attrName>
                                        </p:attrNameLst>
                                      </p:cBhvr>
                                      <p:to>
                                        <p:strVal val="-45.0"/>
                                      </p:to>
                                    </p:set>
                                    <p:anim calcmode="lin" valueType="num">
                                      <p:cBhvr>
                                        <p:cTn id="17" dur="227" fill="hold">
                                          <p:stCondLst>
                                            <p:cond delay="227"/>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8" dur="227"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9" dur="78" decel="50000" autoRev="1" fill="hold">
                                          <p:stCondLst>
                                            <p:cond delay="227"/>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0" dur="68" fill="hold">
                                          <p:stCondLst>
                                            <p:cond delay="432"/>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21" fill="hold">
                            <p:stCondLst>
                              <p:cond delay="17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
                                        </p:tgtEl>
                                        <p:attrNameLst>
                                          <p:attrName>ppt_y</p:attrName>
                                        </p:attrNameLst>
                                      </p:cBhvr>
                                      <p:tavLst>
                                        <p:tav tm="0">
                                          <p:val>
                                            <p:strVal val="#ppt_y"/>
                                          </p:val>
                                        </p:tav>
                                        <p:tav tm="100000">
                                          <p:val>
                                            <p:strVal val="#ppt_y"/>
                                          </p:val>
                                        </p:tav>
                                      </p:tavLst>
                                    </p:anim>
                                    <p:anim calcmode="lin" valueType="num">
                                      <p:cBhvr>
                                        <p:cTn id="2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
                                        </p:tgtEl>
                                      </p:cBhvr>
                                    </p:animEffect>
                                  </p:childTnLst>
                                </p:cTn>
                              </p:par>
                            </p:childTnLst>
                          </p:cTn>
                        </p:par>
                        <p:par>
                          <p:cTn id="29" fill="hold">
                            <p:stCondLst>
                              <p:cond delay="245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5">
            <a:extLst>
              <a:ext uri="{FF2B5EF4-FFF2-40B4-BE49-F238E27FC236}">
                <a16:creationId xmlns:a16="http://schemas.microsoft.com/office/drawing/2014/main" id="{3C417A1A-6B17-4820-A00A-9E2866DB67B7}"/>
              </a:ext>
            </a:extLst>
          </p:cNvPr>
          <p:cNvSpPr>
            <a:spLocks noEditPoints="1"/>
          </p:cNvSpPr>
          <p:nvPr/>
        </p:nvSpPr>
        <p:spPr bwMode="auto">
          <a:xfrm>
            <a:off x="1176746" y="2296912"/>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a:extLst>
              <a:ext uri="{FF2B5EF4-FFF2-40B4-BE49-F238E27FC236}">
                <a16:creationId xmlns:a16="http://schemas.microsoft.com/office/drawing/2014/main" id="{1322B705-1A8E-4664-A94A-24E8C68C83A5}"/>
              </a:ext>
            </a:extLst>
          </p:cNvPr>
          <p:cNvSpPr>
            <a:spLocks noEditPoints="1"/>
          </p:cNvSpPr>
          <p:nvPr/>
        </p:nvSpPr>
        <p:spPr bwMode="auto">
          <a:xfrm>
            <a:off x="1206682" y="4467614"/>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2" name="矩形 81">
            <a:extLst>
              <a:ext uri="{FF2B5EF4-FFF2-40B4-BE49-F238E27FC236}">
                <a16:creationId xmlns:a16="http://schemas.microsoft.com/office/drawing/2014/main" id="{27A945E5-CDD5-456F-A8CE-36381DE13C4B}"/>
              </a:ext>
            </a:extLst>
          </p:cNvPr>
          <p:cNvSpPr/>
          <p:nvPr/>
        </p:nvSpPr>
        <p:spPr>
          <a:xfrm>
            <a:off x="1666285" y="2395109"/>
            <a:ext cx="723275"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数据量</a:t>
            </a:r>
          </a:p>
        </p:txBody>
      </p:sp>
      <p:sp>
        <p:nvSpPr>
          <p:cNvPr id="83" name="矩形 82">
            <a:extLst>
              <a:ext uri="{FF2B5EF4-FFF2-40B4-BE49-F238E27FC236}">
                <a16:creationId xmlns:a16="http://schemas.microsoft.com/office/drawing/2014/main" id="{BED55DDF-C38B-45A4-ADA1-F410EED087D3}"/>
              </a:ext>
            </a:extLst>
          </p:cNvPr>
          <p:cNvSpPr/>
          <p:nvPr/>
        </p:nvSpPr>
        <p:spPr>
          <a:xfrm>
            <a:off x="1675117" y="4565811"/>
            <a:ext cx="902811"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有关评分</a:t>
            </a:r>
          </a:p>
        </p:txBody>
      </p:sp>
      <p:sp>
        <p:nvSpPr>
          <p:cNvPr id="84" name="文本框 83">
            <a:extLst>
              <a:ext uri="{FF2B5EF4-FFF2-40B4-BE49-F238E27FC236}">
                <a16:creationId xmlns:a16="http://schemas.microsoft.com/office/drawing/2014/main" id="{BC7478F9-00B7-47B9-AD32-C7DE6171EF6E}"/>
              </a:ext>
            </a:extLst>
          </p:cNvPr>
          <p:cNvSpPr txBox="1"/>
          <p:nvPr/>
        </p:nvSpPr>
        <p:spPr>
          <a:xfrm>
            <a:off x="1151455" y="2861594"/>
            <a:ext cx="2543515" cy="707886"/>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豆瓣读书上的书籍想要遍历完整是很困难的，可以只选取一个标签。尽管如此，热门大标签也有动辄几百万的数据总量。如果数据量过大，存储和分析都会变得困难。</a:t>
            </a:r>
          </a:p>
        </p:txBody>
      </p:sp>
      <p:sp>
        <p:nvSpPr>
          <p:cNvPr id="85" name="文本框 84">
            <a:extLst>
              <a:ext uri="{FF2B5EF4-FFF2-40B4-BE49-F238E27FC236}">
                <a16:creationId xmlns:a16="http://schemas.microsoft.com/office/drawing/2014/main" id="{9104C930-EDF9-4249-A364-8144509850F7}"/>
              </a:ext>
            </a:extLst>
          </p:cNvPr>
          <p:cNvSpPr txBox="1"/>
          <p:nvPr/>
        </p:nvSpPr>
        <p:spPr>
          <a:xfrm>
            <a:off x="1143388" y="5032296"/>
            <a:ext cx="2543515" cy="400110"/>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只选取评分并非最为公正的选择，是否需要表现每本书评分的分布以及总评价人数。</a:t>
            </a:r>
          </a:p>
        </p:txBody>
      </p:sp>
      <p:sp>
        <p:nvSpPr>
          <p:cNvPr id="86" name="Freeform 13">
            <a:extLst>
              <a:ext uri="{FF2B5EF4-FFF2-40B4-BE49-F238E27FC236}">
                <a16:creationId xmlns:a16="http://schemas.microsoft.com/office/drawing/2014/main" id="{B5ED8286-9105-4D90-A020-46000D705EA2}"/>
              </a:ext>
            </a:extLst>
          </p:cNvPr>
          <p:cNvSpPr>
            <a:spLocks noEditPoints="1"/>
          </p:cNvSpPr>
          <p:nvPr/>
        </p:nvSpPr>
        <p:spPr bwMode="auto">
          <a:xfrm>
            <a:off x="8472270" y="2296486"/>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87" name="Group 16">
            <a:extLst>
              <a:ext uri="{FF2B5EF4-FFF2-40B4-BE49-F238E27FC236}">
                <a16:creationId xmlns:a16="http://schemas.microsoft.com/office/drawing/2014/main" id="{AC57574F-887E-400E-A1E0-2BA381C28CDD}"/>
              </a:ext>
            </a:extLst>
          </p:cNvPr>
          <p:cNvGrpSpPr>
            <a:grpSpLocks noChangeAspect="1"/>
          </p:cNvGrpSpPr>
          <p:nvPr/>
        </p:nvGrpSpPr>
        <p:grpSpPr bwMode="auto">
          <a:xfrm>
            <a:off x="8477771" y="4458114"/>
            <a:ext cx="436563" cy="438150"/>
            <a:chOff x="4686" y="2921"/>
            <a:chExt cx="275" cy="276"/>
          </a:xfrm>
          <a:solidFill>
            <a:schemeClr val="tx1"/>
          </a:solidFill>
          <a:effectLst>
            <a:outerShdw blurRad="50800" dist="38100" dir="8100000" algn="tr" rotWithShape="0">
              <a:prstClr val="black">
                <a:alpha val="40000"/>
              </a:prstClr>
            </a:outerShdw>
          </a:effectLst>
        </p:grpSpPr>
        <p:sp>
          <p:nvSpPr>
            <p:cNvPr id="88" name="Freeform 17">
              <a:extLst>
                <a:ext uri="{FF2B5EF4-FFF2-40B4-BE49-F238E27FC236}">
                  <a16:creationId xmlns:a16="http://schemas.microsoft.com/office/drawing/2014/main" id="{33C6EFBF-13C5-4AD2-BF3A-1E1FEA6AE99D}"/>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B392BCF1-6DAF-42B1-879D-BC50F7DA302C}"/>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A9D7C8AD-BC65-44E6-9B99-27B82F0DBCE9}"/>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0A82857B-D8A0-4B80-8D8C-91271363AE45}"/>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3" name="矩形 92">
            <a:extLst>
              <a:ext uri="{FF2B5EF4-FFF2-40B4-BE49-F238E27FC236}">
                <a16:creationId xmlns:a16="http://schemas.microsoft.com/office/drawing/2014/main" id="{72255E63-4EFB-4394-AF5C-42C46B826F86}"/>
              </a:ext>
            </a:extLst>
          </p:cNvPr>
          <p:cNvSpPr/>
          <p:nvPr/>
        </p:nvSpPr>
        <p:spPr>
          <a:xfrm>
            <a:off x="8951708" y="2395109"/>
            <a:ext cx="1082348" cy="307777"/>
          </a:xfrm>
          <a:prstGeom prst="rect">
            <a:avLst/>
          </a:prstGeom>
        </p:spPr>
        <p:txBody>
          <a:bodyPr wrap="non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书评的选取</a:t>
            </a:r>
          </a:p>
        </p:txBody>
      </p:sp>
      <p:sp>
        <p:nvSpPr>
          <p:cNvPr id="97" name="矩形 96">
            <a:extLst>
              <a:ext uri="{FF2B5EF4-FFF2-40B4-BE49-F238E27FC236}">
                <a16:creationId xmlns:a16="http://schemas.microsoft.com/office/drawing/2014/main" id="{D07BCCF6-3B4D-4D12-A98F-908797F545D8}"/>
              </a:ext>
            </a:extLst>
          </p:cNvPr>
          <p:cNvSpPr/>
          <p:nvPr/>
        </p:nvSpPr>
        <p:spPr>
          <a:xfrm>
            <a:off x="8951708" y="4588487"/>
            <a:ext cx="1082348" cy="307777"/>
          </a:xfrm>
          <a:prstGeom prst="rect">
            <a:avLst/>
          </a:prstGeom>
        </p:spPr>
        <p:txBody>
          <a:bodyPr wrap="square">
            <a:spAutoFit/>
          </a:bodyPr>
          <a:lstStyle/>
          <a:p>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rPr>
              <a:t>呈现部分</a:t>
            </a:r>
          </a:p>
        </p:txBody>
      </p:sp>
      <p:sp>
        <p:nvSpPr>
          <p:cNvPr id="98" name="文本框 97">
            <a:extLst>
              <a:ext uri="{FF2B5EF4-FFF2-40B4-BE49-F238E27FC236}">
                <a16:creationId xmlns:a16="http://schemas.microsoft.com/office/drawing/2014/main" id="{F35AFBB2-0AF8-4EDF-9EF9-524F2175CDB7}"/>
              </a:ext>
            </a:extLst>
          </p:cNvPr>
          <p:cNvSpPr txBox="1"/>
          <p:nvPr/>
        </p:nvSpPr>
        <p:spPr>
          <a:xfrm>
            <a:off x="8403080" y="2842388"/>
            <a:ext cx="2543515" cy="553998"/>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如何选取每本书籍中有价值的书评？是截取所有书评还是只要热门书评？（关系到数据量问题）长评和短评选各占多少比例？</a:t>
            </a:r>
          </a:p>
        </p:txBody>
      </p:sp>
      <p:sp>
        <p:nvSpPr>
          <p:cNvPr id="99" name="文本框 98">
            <a:extLst>
              <a:ext uri="{FF2B5EF4-FFF2-40B4-BE49-F238E27FC236}">
                <a16:creationId xmlns:a16="http://schemas.microsoft.com/office/drawing/2014/main" id="{38D6675B-E4F9-46CD-A96B-7586A5EE5155}"/>
              </a:ext>
            </a:extLst>
          </p:cNvPr>
          <p:cNvSpPr txBox="1"/>
          <p:nvPr/>
        </p:nvSpPr>
        <p:spPr>
          <a:xfrm>
            <a:off x="8386182" y="5035766"/>
            <a:ext cx="2543515" cy="400110"/>
          </a:xfrm>
          <a:prstGeom prst="rect">
            <a:avLst/>
          </a:prstGeom>
          <a:noFill/>
        </p:spPr>
        <p:txBody>
          <a:bodyPr wrap="square" rtlCol="0">
            <a:spAutoFit/>
          </a:bodyPr>
          <a:lstStyle/>
          <a:p>
            <a:r>
              <a:rPr lang="zh-CN" altLang="en-US" sz="1000" dirty="0">
                <a:solidFill>
                  <a:srgbClr val="5F5F5F"/>
                </a:solidFill>
                <a:latin typeface="方正喵呜体" panose="02010600010101010101" pitchFamily="2" charset="-122"/>
                <a:ea typeface="方正喵呜体" panose="02010600010101010101" pitchFamily="2" charset="-122"/>
              </a:rPr>
              <a:t>想要呈现结果，用什么样的可视化才能更简洁、清楚、完整地呈现我们的工作？</a:t>
            </a:r>
          </a:p>
        </p:txBody>
      </p:sp>
      <p:pic>
        <p:nvPicPr>
          <p:cNvPr id="3" name="图片 2">
            <a:extLst>
              <a:ext uri="{FF2B5EF4-FFF2-40B4-BE49-F238E27FC236}">
                <a16:creationId xmlns:a16="http://schemas.microsoft.com/office/drawing/2014/main" id="{3100F8FC-AECD-4BFF-9843-489AE62F3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021" y="651154"/>
            <a:ext cx="6096012" cy="6096012"/>
          </a:xfrm>
          <a:prstGeom prst="rect">
            <a:avLst/>
          </a:prstGeom>
        </p:spPr>
      </p:pic>
      <p:pic>
        <p:nvPicPr>
          <p:cNvPr id="25" name="图片 24">
            <a:extLst>
              <a:ext uri="{FF2B5EF4-FFF2-40B4-BE49-F238E27FC236}">
                <a16:creationId xmlns:a16="http://schemas.microsoft.com/office/drawing/2014/main" id="{BF04829D-5BED-4FA8-9B43-17D886F98E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6" name="文本框 25">
            <a:extLst>
              <a:ext uri="{FF2B5EF4-FFF2-40B4-BE49-F238E27FC236}">
                <a16:creationId xmlns:a16="http://schemas.microsoft.com/office/drawing/2014/main" id="{0D025489-98D9-42A6-93D8-735E7658706A}"/>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5"/>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重难点分析</a:t>
            </a:r>
          </a:p>
        </p:txBody>
      </p:sp>
      <p:pic>
        <p:nvPicPr>
          <p:cNvPr id="4" name="图片 3">
            <a:extLst>
              <a:ext uri="{FF2B5EF4-FFF2-40B4-BE49-F238E27FC236}">
                <a16:creationId xmlns:a16="http://schemas.microsoft.com/office/drawing/2014/main" id="{B437A999-C6A6-43FA-BA41-2110EE9A98C7}"/>
              </a:ext>
            </a:extLst>
          </p:cNvPr>
          <p:cNvPicPr>
            <a:picLocks noChangeAspect="1"/>
          </p:cNvPicPr>
          <p:nvPr/>
        </p:nvPicPr>
        <p:blipFill rotWithShape="1">
          <a:blip r:embed="rId6"/>
          <a:srcRect l="1329" r="52536" b="57795"/>
          <a:stretch/>
        </p:blipFill>
        <p:spPr>
          <a:xfrm>
            <a:off x="1181743" y="3569480"/>
            <a:ext cx="2472305" cy="584774"/>
          </a:xfrm>
          <a:prstGeom prst="rect">
            <a:avLst/>
          </a:prstGeom>
        </p:spPr>
      </p:pic>
    </p:spTree>
    <p:extLst>
      <p:ext uri="{BB962C8B-B14F-4D97-AF65-F5344CB8AC3E}">
        <p14:creationId xmlns:p14="http://schemas.microsoft.com/office/powerpoint/2010/main" val="42891158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 calcmode="lin" valueType="num">
                                      <p:cBhvr>
                                        <p:cTn id="9" dur="500" fill="hold"/>
                                        <p:tgtEl>
                                          <p:spTgt spid="80"/>
                                        </p:tgtEl>
                                        <p:attrNameLst>
                                          <p:attrName>style.rotation</p:attrName>
                                        </p:attrNameLst>
                                      </p:cBhvr>
                                      <p:tavLst>
                                        <p:tav tm="0">
                                          <p:val>
                                            <p:fltVal val="360"/>
                                          </p:val>
                                        </p:tav>
                                        <p:tav tm="100000">
                                          <p:val>
                                            <p:fltVal val="0"/>
                                          </p:val>
                                        </p:tav>
                                      </p:tavLst>
                                    </p:anim>
                                    <p:animEffect transition="in" filter="fade">
                                      <p:cBhvr>
                                        <p:cTn id="10" dur="500"/>
                                        <p:tgtEl>
                                          <p:spTgt spid="80"/>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 calcmode="lin" valueType="num">
                                      <p:cBhvr>
                                        <p:cTn id="14" dur="1000" fill="hold"/>
                                        <p:tgtEl>
                                          <p:spTgt spid="82"/>
                                        </p:tgtEl>
                                        <p:attrNameLst>
                                          <p:attrName>ppt_w</p:attrName>
                                        </p:attrNameLst>
                                      </p:cBhvr>
                                      <p:tavLst>
                                        <p:tav tm="0">
                                          <p:val>
                                            <p:strVal val="#ppt_w*0.70"/>
                                          </p:val>
                                        </p:tav>
                                        <p:tav tm="100000">
                                          <p:val>
                                            <p:strVal val="#ppt_w"/>
                                          </p:val>
                                        </p:tav>
                                      </p:tavLst>
                                    </p:anim>
                                    <p:anim calcmode="lin" valueType="num">
                                      <p:cBhvr>
                                        <p:cTn id="15" dur="1000" fill="hold"/>
                                        <p:tgtEl>
                                          <p:spTgt spid="82"/>
                                        </p:tgtEl>
                                        <p:attrNameLst>
                                          <p:attrName>ppt_h</p:attrName>
                                        </p:attrNameLst>
                                      </p:cBhvr>
                                      <p:tavLst>
                                        <p:tav tm="0">
                                          <p:val>
                                            <p:strVal val="#ppt_h"/>
                                          </p:val>
                                        </p:tav>
                                        <p:tav tm="100000">
                                          <p:val>
                                            <p:strVal val="#ppt_h"/>
                                          </p:val>
                                        </p:tav>
                                      </p:tavLst>
                                    </p:anim>
                                    <p:animEffect transition="in" filter="fade">
                                      <p:cBhvr>
                                        <p:cTn id="16" dur="1000"/>
                                        <p:tgtEl>
                                          <p:spTgt spid="82"/>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2000"/>
                            </p:stCondLst>
                            <p:childTnLst>
                              <p:par>
                                <p:cTn id="22" presetID="49" presetClass="entr" presetSubtype="0" decel="10000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 calcmode="lin" valueType="num">
                                      <p:cBhvr>
                                        <p:cTn id="24" dur="500" fill="hold"/>
                                        <p:tgtEl>
                                          <p:spTgt spid="81"/>
                                        </p:tgtEl>
                                        <p:attrNameLst>
                                          <p:attrName>ppt_w</p:attrName>
                                        </p:attrNameLst>
                                      </p:cBhvr>
                                      <p:tavLst>
                                        <p:tav tm="0">
                                          <p:val>
                                            <p:fltVal val="0"/>
                                          </p:val>
                                        </p:tav>
                                        <p:tav tm="100000">
                                          <p:val>
                                            <p:strVal val="#ppt_w"/>
                                          </p:val>
                                        </p:tav>
                                      </p:tavLst>
                                    </p:anim>
                                    <p:anim calcmode="lin" valueType="num">
                                      <p:cBhvr>
                                        <p:cTn id="25" dur="500" fill="hold"/>
                                        <p:tgtEl>
                                          <p:spTgt spid="81"/>
                                        </p:tgtEl>
                                        <p:attrNameLst>
                                          <p:attrName>ppt_h</p:attrName>
                                        </p:attrNameLst>
                                      </p:cBhvr>
                                      <p:tavLst>
                                        <p:tav tm="0">
                                          <p:val>
                                            <p:fltVal val="0"/>
                                          </p:val>
                                        </p:tav>
                                        <p:tav tm="100000">
                                          <p:val>
                                            <p:strVal val="#ppt_h"/>
                                          </p:val>
                                        </p:tav>
                                      </p:tavLst>
                                    </p:anim>
                                    <p:anim calcmode="lin" valueType="num">
                                      <p:cBhvr>
                                        <p:cTn id="26" dur="500" fill="hold"/>
                                        <p:tgtEl>
                                          <p:spTgt spid="81"/>
                                        </p:tgtEl>
                                        <p:attrNameLst>
                                          <p:attrName>style.rotation</p:attrName>
                                        </p:attrNameLst>
                                      </p:cBhvr>
                                      <p:tavLst>
                                        <p:tav tm="0">
                                          <p:val>
                                            <p:fltVal val="360"/>
                                          </p:val>
                                        </p:tav>
                                        <p:tav tm="100000">
                                          <p:val>
                                            <p:fltVal val="0"/>
                                          </p:val>
                                        </p:tav>
                                      </p:tavLst>
                                    </p:anim>
                                    <p:animEffect transition="in" filter="fade">
                                      <p:cBhvr>
                                        <p:cTn id="27" dur="500"/>
                                        <p:tgtEl>
                                          <p:spTgt spid="81"/>
                                        </p:tgtEl>
                                      </p:cBhvr>
                                    </p:animEffect>
                                  </p:childTnLst>
                                </p:cTn>
                              </p:par>
                            </p:childTnLst>
                          </p:cTn>
                        </p:par>
                        <p:par>
                          <p:cTn id="28" fill="hold">
                            <p:stCondLst>
                              <p:cond delay="2500"/>
                            </p:stCondLst>
                            <p:childTnLst>
                              <p:par>
                                <p:cTn id="29" presetID="55"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1000" fill="hold"/>
                                        <p:tgtEl>
                                          <p:spTgt spid="83"/>
                                        </p:tgtEl>
                                        <p:attrNameLst>
                                          <p:attrName>ppt_w</p:attrName>
                                        </p:attrNameLst>
                                      </p:cBhvr>
                                      <p:tavLst>
                                        <p:tav tm="0">
                                          <p:val>
                                            <p:strVal val="#ppt_w*0.70"/>
                                          </p:val>
                                        </p:tav>
                                        <p:tav tm="100000">
                                          <p:val>
                                            <p:strVal val="#ppt_w"/>
                                          </p:val>
                                        </p:tav>
                                      </p:tavLst>
                                    </p:anim>
                                    <p:anim calcmode="lin" valueType="num">
                                      <p:cBhvr>
                                        <p:cTn id="32" dur="1000" fill="hold"/>
                                        <p:tgtEl>
                                          <p:spTgt spid="83"/>
                                        </p:tgtEl>
                                        <p:attrNameLst>
                                          <p:attrName>ppt_h</p:attrName>
                                        </p:attrNameLst>
                                      </p:cBhvr>
                                      <p:tavLst>
                                        <p:tav tm="0">
                                          <p:val>
                                            <p:strVal val="#ppt_h"/>
                                          </p:val>
                                        </p:tav>
                                        <p:tav tm="100000">
                                          <p:val>
                                            <p:strVal val="#ppt_h"/>
                                          </p:val>
                                        </p:tav>
                                      </p:tavLst>
                                    </p:anim>
                                    <p:animEffect transition="in" filter="fade">
                                      <p:cBhvr>
                                        <p:cTn id="33" dur="1000"/>
                                        <p:tgtEl>
                                          <p:spTgt spid="83"/>
                                        </p:tgtEl>
                                      </p:cBhvr>
                                    </p:animEffect>
                                  </p:childTnLst>
                                </p:cTn>
                              </p:par>
                            </p:childTnLst>
                          </p:cTn>
                        </p:par>
                        <p:par>
                          <p:cTn id="34" fill="hold">
                            <p:stCondLst>
                              <p:cond delay="3500"/>
                            </p:stCondLst>
                            <p:childTnLst>
                              <p:par>
                                <p:cTn id="35" presetID="14" presetClass="entr" presetSubtype="1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randombar(horizontal)">
                                      <p:cBhvr>
                                        <p:cTn id="37" dur="500"/>
                                        <p:tgtEl>
                                          <p:spTgt spid="85"/>
                                        </p:tgtEl>
                                      </p:cBhvr>
                                    </p:animEffect>
                                  </p:childTnLst>
                                </p:cTn>
                              </p:par>
                            </p:childTnLst>
                          </p:cTn>
                        </p:par>
                        <p:par>
                          <p:cTn id="38" fill="hold">
                            <p:stCondLst>
                              <p:cond delay="4000"/>
                            </p:stCondLst>
                            <p:childTnLst>
                              <p:par>
                                <p:cTn id="39" presetID="49" presetClass="entr" presetSubtype="0" decel="100000" fill="hold" grpId="0" nodeType="after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p:cTn id="41" dur="500" fill="hold"/>
                                        <p:tgtEl>
                                          <p:spTgt spid="86"/>
                                        </p:tgtEl>
                                        <p:attrNameLst>
                                          <p:attrName>ppt_w</p:attrName>
                                        </p:attrNameLst>
                                      </p:cBhvr>
                                      <p:tavLst>
                                        <p:tav tm="0">
                                          <p:val>
                                            <p:fltVal val="0"/>
                                          </p:val>
                                        </p:tav>
                                        <p:tav tm="100000">
                                          <p:val>
                                            <p:strVal val="#ppt_w"/>
                                          </p:val>
                                        </p:tav>
                                      </p:tavLst>
                                    </p:anim>
                                    <p:anim calcmode="lin" valueType="num">
                                      <p:cBhvr>
                                        <p:cTn id="42" dur="500" fill="hold"/>
                                        <p:tgtEl>
                                          <p:spTgt spid="86"/>
                                        </p:tgtEl>
                                        <p:attrNameLst>
                                          <p:attrName>ppt_h</p:attrName>
                                        </p:attrNameLst>
                                      </p:cBhvr>
                                      <p:tavLst>
                                        <p:tav tm="0">
                                          <p:val>
                                            <p:fltVal val="0"/>
                                          </p:val>
                                        </p:tav>
                                        <p:tav tm="100000">
                                          <p:val>
                                            <p:strVal val="#ppt_h"/>
                                          </p:val>
                                        </p:tav>
                                      </p:tavLst>
                                    </p:anim>
                                    <p:anim calcmode="lin" valueType="num">
                                      <p:cBhvr>
                                        <p:cTn id="43" dur="500" fill="hold"/>
                                        <p:tgtEl>
                                          <p:spTgt spid="86"/>
                                        </p:tgtEl>
                                        <p:attrNameLst>
                                          <p:attrName>style.rotation</p:attrName>
                                        </p:attrNameLst>
                                      </p:cBhvr>
                                      <p:tavLst>
                                        <p:tav tm="0">
                                          <p:val>
                                            <p:fltVal val="360"/>
                                          </p:val>
                                        </p:tav>
                                        <p:tav tm="100000">
                                          <p:val>
                                            <p:fltVal val="0"/>
                                          </p:val>
                                        </p:tav>
                                      </p:tavLst>
                                    </p:anim>
                                    <p:animEffect transition="in" filter="fade">
                                      <p:cBhvr>
                                        <p:cTn id="44" dur="500"/>
                                        <p:tgtEl>
                                          <p:spTgt spid="86"/>
                                        </p:tgtEl>
                                      </p:cBhvr>
                                    </p:animEffect>
                                  </p:childTnLst>
                                </p:cTn>
                              </p:par>
                            </p:childTnLst>
                          </p:cTn>
                        </p:par>
                        <p:par>
                          <p:cTn id="45" fill="hold">
                            <p:stCondLst>
                              <p:cond delay="4500"/>
                            </p:stCondLst>
                            <p:childTnLst>
                              <p:par>
                                <p:cTn id="46" presetID="55" presetClass="entr" presetSubtype="0"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 calcmode="lin" valueType="num">
                                      <p:cBhvr>
                                        <p:cTn id="48" dur="1000" fill="hold"/>
                                        <p:tgtEl>
                                          <p:spTgt spid="93"/>
                                        </p:tgtEl>
                                        <p:attrNameLst>
                                          <p:attrName>ppt_w</p:attrName>
                                        </p:attrNameLst>
                                      </p:cBhvr>
                                      <p:tavLst>
                                        <p:tav tm="0">
                                          <p:val>
                                            <p:strVal val="#ppt_w*0.70"/>
                                          </p:val>
                                        </p:tav>
                                        <p:tav tm="100000">
                                          <p:val>
                                            <p:strVal val="#ppt_w"/>
                                          </p:val>
                                        </p:tav>
                                      </p:tavLst>
                                    </p:anim>
                                    <p:anim calcmode="lin" valueType="num">
                                      <p:cBhvr>
                                        <p:cTn id="49" dur="1000" fill="hold"/>
                                        <p:tgtEl>
                                          <p:spTgt spid="93"/>
                                        </p:tgtEl>
                                        <p:attrNameLst>
                                          <p:attrName>ppt_h</p:attrName>
                                        </p:attrNameLst>
                                      </p:cBhvr>
                                      <p:tavLst>
                                        <p:tav tm="0">
                                          <p:val>
                                            <p:strVal val="#ppt_h"/>
                                          </p:val>
                                        </p:tav>
                                        <p:tav tm="100000">
                                          <p:val>
                                            <p:strVal val="#ppt_h"/>
                                          </p:val>
                                        </p:tav>
                                      </p:tavLst>
                                    </p:anim>
                                    <p:animEffect transition="in" filter="fade">
                                      <p:cBhvr>
                                        <p:cTn id="50" dur="1000"/>
                                        <p:tgtEl>
                                          <p:spTgt spid="93"/>
                                        </p:tgtEl>
                                      </p:cBhvr>
                                    </p:animEffect>
                                  </p:childTnLst>
                                </p:cTn>
                              </p:par>
                            </p:childTnLst>
                          </p:cTn>
                        </p:par>
                        <p:par>
                          <p:cTn id="51" fill="hold">
                            <p:stCondLst>
                              <p:cond delay="5500"/>
                            </p:stCondLst>
                            <p:childTnLst>
                              <p:par>
                                <p:cTn id="52" presetID="14" presetClass="entr" presetSubtype="10" fill="hold" grpId="0" nodeType="after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randombar(horizontal)">
                                      <p:cBhvr>
                                        <p:cTn id="54" dur="500"/>
                                        <p:tgtEl>
                                          <p:spTgt spid="98"/>
                                        </p:tgtEl>
                                      </p:cBhvr>
                                    </p:animEffect>
                                  </p:childTnLst>
                                </p:cTn>
                              </p:par>
                            </p:childTnLst>
                          </p:cTn>
                        </p:par>
                        <p:par>
                          <p:cTn id="55" fill="hold">
                            <p:stCondLst>
                              <p:cond delay="6000"/>
                            </p:stCondLst>
                            <p:childTnLst>
                              <p:par>
                                <p:cTn id="56" presetID="49" presetClass="entr" presetSubtype="0" decel="10000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 calcmode="lin" valueType="num">
                                      <p:cBhvr>
                                        <p:cTn id="58" dur="500" fill="hold"/>
                                        <p:tgtEl>
                                          <p:spTgt spid="87"/>
                                        </p:tgtEl>
                                        <p:attrNameLst>
                                          <p:attrName>ppt_w</p:attrName>
                                        </p:attrNameLst>
                                      </p:cBhvr>
                                      <p:tavLst>
                                        <p:tav tm="0">
                                          <p:val>
                                            <p:fltVal val="0"/>
                                          </p:val>
                                        </p:tav>
                                        <p:tav tm="100000">
                                          <p:val>
                                            <p:strVal val="#ppt_w"/>
                                          </p:val>
                                        </p:tav>
                                      </p:tavLst>
                                    </p:anim>
                                    <p:anim calcmode="lin" valueType="num">
                                      <p:cBhvr>
                                        <p:cTn id="59" dur="500" fill="hold"/>
                                        <p:tgtEl>
                                          <p:spTgt spid="87"/>
                                        </p:tgtEl>
                                        <p:attrNameLst>
                                          <p:attrName>ppt_h</p:attrName>
                                        </p:attrNameLst>
                                      </p:cBhvr>
                                      <p:tavLst>
                                        <p:tav tm="0">
                                          <p:val>
                                            <p:fltVal val="0"/>
                                          </p:val>
                                        </p:tav>
                                        <p:tav tm="100000">
                                          <p:val>
                                            <p:strVal val="#ppt_h"/>
                                          </p:val>
                                        </p:tav>
                                      </p:tavLst>
                                    </p:anim>
                                    <p:anim calcmode="lin" valueType="num">
                                      <p:cBhvr>
                                        <p:cTn id="60" dur="500" fill="hold"/>
                                        <p:tgtEl>
                                          <p:spTgt spid="87"/>
                                        </p:tgtEl>
                                        <p:attrNameLst>
                                          <p:attrName>style.rotation</p:attrName>
                                        </p:attrNameLst>
                                      </p:cBhvr>
                                      <p:tavLst>
                                        <p:tav tm="0">
                                          <p:val>
                                            <p:fltVal val="360"/>
                                          </p:val>
                                        </p:tav>
                                        <p:tav tm="100000">
                                          <p:val>
                                            <p:fltVal val="0"/>
                                          </p:val>
                                        </p:tav>
                                      </p:tavLst>
                                    </p:anim>
                                    <p:animEffect transition="in" filter="fade">
                                      <p:cBhvr>
                                        <p:cTn id="61" dur="500"/>
                                        <p:tgtEl>
                                          <p:spTgt spid="87"/>
                                        </p:tgtEl>
                                      </p:cBhvr>
                                    </p:animEffect>
                                  </p:childTnLst>
                                </p:cTn>
                              </p:par>
                            </p:childTnLst>
                          </p:cTn>
                        </p:par>
                        <p:par>
                          <p:cTn id="62" fill="hold">
                            <p:stCondLst>
                              <p:cond delay="6500"/>
                            </p:stCondLst>
                            <p:childTnLst>
                              <p:par>
                                <p:cTn id="63" presetID="55" presetClass="entr" presetSubtype="0" fill="hold" grpId="0" nodeType="after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p:cTn id="65" dur="1000" fill="hold"/>
                                        <p:tgtEl>
                                          <p:spTgt spid="97"/>
                                        </p:tgtEl>
                                        <p:attrNameLst>
                                          <p:attrName>ppt_w</p:attrName>
                                        </p:attrNameLst>
                                      </p:cBhvr>
                                      <p:tavLst>
                                        <p:tav tm="0">
                                          <p:val>
                                            <p:strVal val="#ppt_w*0.70"/>
                                          </p:val>
                                        </p:tav>
                                        <p:tav tm="100000">
                                          <p:val>
                                            <p:strVal val="#ppt_w"/>
                                          </p:val>
                                        </p:tav>
                                      </p:tavLst>
                                    </p:anim>
                                    <p:anim calcmode="lin" valueType="num">
                                      <p:cBhvr>
                                        <p:cTn id="66" dur="1000" fill="hold"/>
                                        <p:tgtEl>
                                          <p:spTgt spid="97"/>
                                        </p:tgtEl>
                                        <p:attrNameLst>
                                          <p:attrName>ppt_h</p:attrName>
                                        </p:attrNameLst>
                                      </p:cBhvr>
                                      <p:tavLst>
                                        <p:tav tm="0">
                                          <p:val>
                                            <p:strVal val="#ppt_h"/>
                                          </p:val>
                                        </p:tav>
                                        <p:tav tm="100000">
                                          <p:val>
                                            <p:strVal val="#ppt_h"/>
                                          </p:val>
                                        </p:tav>
                                      </p:tavLst>
                                    </p:anim>
                                    <p:animEffect transition="in" filter="fade">
                                      <p:cBhvr>
                                        <p:cTn id="67" dur="1000"/>
                                        <p:tgtEl>
                                          <p:spTgt spid="97"/>
                                        </p:tgtEl>
                                      </p:cBhvr>
                                    </p:animEffect>
                                  </p:childTnLst>
                                </p:cTn>
                              </p:par>
                            </p:childTnLst>
                          </p:cTn>
                        </p:par>
                        <p:par>
                          <p:cTn id="68" fill="hold">
                            <p:stCondLst>
                              <p:cond delay="7500"/>
                            </p:stCondLst>
                            <p:childTnLst>
                              <p:par>
                                <p:cTn id="69" presetID="14" presetClass="entr" presetSubtype="10" fill="hold" grpId="0" nodeType="after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randombar(horizontal)">
                                      <p:cBhvr>
                                        <p:cTn id="7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p:bldP spid="83" grpId="0"/>
      <p:bldP spid="84" grpId="0"/>
      <p:bldP spid="85" grpId="0"/>
      <p:bldP spid="86" grpId="0" animBg="1"/>
      <p:bldP spid="93" grpId="0"/>
      <p:bldP spid="97" grpId="0"/>
      <p:bldP spid="98" grpId="0"/>
      <p:bldP spid="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纸张创意趣味倒计时">
            <a:hlinkClick r:id="" action="ppaction://media"/>
            <a:extLst>
              <a:ext uri="{FF2B5EF4-FFF2-40B4-BE49-F238E27FC236}">
                <a16:creationId xmlns:a16="http://schemas.microsoft.com/office/drawing/2014/main" id="{E0D552BA-E46D-41BE-8142-222E889E467A}"/>
              </a:ext>
            </a:extLst>
          </p:cNvPr>
          <p:cNvPicPr>
            <a:picLocks noChangeAspect="1"/>
          </p:cNvPicPr>
          <p:nvPr>
            <a:videoFile r:link="rId2"/>
            <p:custDataLst>
              <p:tags r:id="rId3"/>
            </p:custDataLst>
            <p:extLst>
              <p:ext uri="{DAA4B4D4-6D71-4841-9C94-3DE7FCFB9230}">
                <p14:media xmlns:p14="http://schemas.microsoft.com/office/powerpoint/2010/main" r:embed="rId1"/>
              </p:ext>
            </p:extLst>
          </p:nvPr>
        </p:nvPicPr>
        <p:blipFill>
          <a:blip r:embed="rId8">
            <a:grayscl/>
          </a:blip>
          <a:stretch>
            <a:fillRect/>
          </a:stretch>
        </p:blipFill>
        <p:spPr>
          <a:xfrm>
            <a:off x="0" y="0"/>
            <a:ext cx="12192000" cy="6858000"/>
          </a:xfrm>
          <a:prstGeom prst="rect">
            <a:avLst/>
          </a:prstGeom>
        </p:spPr>
      </p:pic>
      <p:pic>
        <p:nvPicPr>
          <p:cNvPr id="16" name="PA_图片 15">
            <a:extLst>
              <a:ext uri="{FF2B5EF4-FFF2-40B4-BE49-F238E27FC236}">
                <a16:creationId xmlns:a16="http://schemas.microsoft.com/office/drawing/2014/main" id="{2DBB6E50-E848-4D54-8D60-B61624695E7B}"/>
              </a:ext>
            </a:extLst>
          </p:cNvPr>
          <p:cNvPicPr>
            <a:picLocks noChangeAspect="1"/>
          </p:cNvPicPr>
          <p:nvPr>
            <p:custDataLst>
              <p:tags r:id="rId4"/>
            </p:custDataLst>
          </p:nvPr>
        </p:nvPicPr>
        <p:blipFill>
          <a:blip r:embed="rId9"/>
          <a:stretch>
            <a:fillRect/>
          </a:stretch>
        </p:blipFill>
        <p:spPr>
          <a:xfrm>
            <a:off x="5318270" y="590194"/>
            <a:ext cx="753061" cy="1211446"/>
          </a:xfrm>
          <a:prstGeom prst="rect">
            <a:avLst/>
          </a:prstGeom>
        </p:spPr>
      </p:pic>
      <p:pic>
        <p:nvPicPr>
          <p:cNvPr id="44" name="PA_图片 43">
            <a:extLst>
              <a:ext uri="{FF2B5EF4-FFF2-40B4-BE49-F238E27FC236}">
                <a16:creationId xmlns:a16="http://schemas.microsoft.com/office/drawing/2014/main" id="{45D0B9A1-7EC9-4854-A542-5DD15633EDD7}"/>
              </a:ext>
            </a:extLst>
          </p:cNvPr>
          <p:cNvPicPr>
            <a:picLocks noChangeAspect="1"/>
          </p:cNvPicPr>
          <p:nvPr>
            <p:custDataLst>
              <p:tags r:id="rId5"/>
            </p:custDataLst>
          </p:nvPr>
        </p:nvPicPr>
        <p:blipFill>
          <a:blip r:embed="rId10"/>
          <a:stretch>
            <a:fillRect/>
          </a:stretch>
        </p:blipFill>
        <p:spPr>
          <a:xfrm>
            <a:off x="11573600" y="554845"/>
            <a:ext cx="146317" cy="128027"/>
          </a:xfrm>
          <a:prstGeom prst="rect">
            <a:avLst/>
          </a:prstGeom>
        </p:spPr>
      </p:pic>
    </p:spTree>
    <p:extLst>
      <p:ext uri="{BB962C8B-B14F-4D97-AF65-F5344CB8AC3E}">
        <p14:creationId xmlns:p14="http://schemas.microsoft.com/office/powerpoint/2010/main" val="38316909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8" fill="hold"/>
                                            <p:tgtEl>
                                              <p:spTgt spid="5"/>
                                            </p:tgtEl>
                                          </p:cBhvr>
                                        </p:cmd>
                                      </p:childTnLst>
                                    </p:cTn>
                                  </p:par>
                                  <p:par>
                                    <p:cTn id="7" presetID="42"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1000"/>
                                            <p:tgtEl>
                                              <p:spTgt spid="16"/>
                                            </p:tgtEl>
                                          </p:cBhvr>
                                        </p:animEffect>
                                        <p:anim calcmode="lin" valueType="num">
                                          <p:cBhvr>
                                            <p:cTn id="10" dur="1000" fill="hold"/>
                                            <p:tgtEl>
                                              <p:spTgt spid="16"/>
                                            </p:tgtEl>
                                            <p:attrNameLst>
                                              <p:attrName>ppt_x</p:attrName>
                                            </p:attrNameLst>
                                          </p:cBhvr>
                                          <p:tavLst>
                                            <p:tav tm="0">
                                              <p:val>
                                                <p:strVal val="#ppt_x"/>
                                              </p:val>
                                            </p:tav>
                                            <p:tav tm="100000">
                                              <p:val>
                                                <p:strVal val="#ppt_x"/>
                                              </p:val>
                                            </p:tav>
                                          </p:tavLst>
                                        </p:anim>
                                        <p:anim calcmode="lin" valueType="num">
                                          <p:cBhvr>
                                            <p:cTn id="11" dur="1000" fill="hold"/>
                                            <p:tgtEl>
                                              <p:spTgt spid="16"/>
                                            </p:tgtEl>
                                            <p:attrNameLst>
                                              <p:attrName>ppt_y</p:attrName>
                                            </p:attrNameLst>
                                          </p:cBhvr>
                                          <p:tavLst>
                                            <p:tav tm="0">
                                              <p:val>
                                                <p:strVal val="#ppt_y+.1"/>
                                              </p:val>
                                            </p:tav>
                                            <p:tav tm="100000">
                                              <p:val>
                                                <p:strVal val="#ppt_y"/>
                                              </p:val>
                                            </p:tav>
                                          </p:tavLst>
                                        </p:anim>
                                      </p:childTnLst>
                                    </p:cTn>
                                  </p:par>
                                  <p:par>
                                    <p:cTn id="12" presetID="2" presetClass="entr" presetSubtype="3"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1+#ppt_w/2"/>
                                              </p:val>
                                            </p:tav>
                                            <p:tav tm="100000">
                                              <p:val>
                                                <p:strVal val="#ppt_x"/>
                                              </p:val>
                                            </p:tav>
                                          </p:tavLst>
                                        </p:anim>
                                        <p:anim calcmode="lin" valueType="num">
                                          <p:cBhvr additive="base">
                                            <p:cTn id="15"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5"/>
                    </p:tgtEl>
                  </p:cMediaNode>
                </p:vide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
                                            </p:tgtEl>
                                          </p:cBhvr>
                                        </p:cmd>
                                      </p:childTnLst>
                                    </p:cTn>
                                  </p:par>
                                  <p:par>
                                    <p:cTn id="7" presetID="1" presetClass="mediacall" presetSubtype="0" fill="hold" nodeType="withEffect">
                                      <p:stCondLst>
                                        <p:cond delay="0"/>
                                      </p:stCondLst>
                                      <p:childTnLst>
                                        <p:cmd type="call" cmd="playFrom(0.0)">
                                          <p:cBhvr>
                                            <p:cTn id="8" dur="6008" fill="hold"/>
                                            <p:tgtEl>
                                              <p:spTgt spid="5"/>
                                            </p:tgtEl>
                                          </p:cBhvr>
                                        </p:cmd>
                                      </p:childTnLst>
                                    </p:cTn>
                                  </p:par>
                                  <p:par>
                                    <p:cTn id="9" presetID="10" presetClass="entr" presetSubtype="0" fill="hold" grpId="0" nodeType="withEffect">
                                      <p:stCondLst>
                                        <p:cond delay="6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6500"/>
                                </p:stCondLst>
                                <p:childTnLst>
                                  <p:par>
                                    <p:cTn id="13" presetID="42"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2000" fill="hold"/>
                                            <p:tgtEl>
                                              <p:spTgt spid="9"/>
                                            </p:tgtEl>
                                            <p:attrNameLst>
                                              <p:attrName>ppt_x</p:attrName>
                                            </p:attrNameLst>
                                          </p:cBhvr>
                                          <p:tavLst>
                                            <p:tav tm="0">
                                              <p:val>
                                                <p:strVal val="#ppt_x"/>
                                              </p:val>
                                            </p:tav>
                                            <p:tav tm="100000">
                                              <p:val>
                                                <p:strVal val="#ppt_x"/>
                                              </p:val>
                                            </p:tav>
                                          </p:tavLst>
                                        </p:anim>
                                        <p:anim calcmode="lin" valueType="num">
                                          <p:cBhvr additive="base">
                                            <p:cTn id="21" dur="2000" fill="hold"/>
                                            <p:tgtEl>
                                              <p:spTgt spid="9"/>
                                            </p:tgtEl>
                                            <p:attrNameLst>
                                              <p:attrName>ppt_y</p:attrName>
                                            </p:attrNameLst>
                                          </p:cBhvr>
                                          <p:tavLst>
                                            <p:tav tm="0">
                                              <p:val>
                                                <p:strVal val="1+#ppt_h/2"/>
                                              </p:val>
                                            </p:tav>
                                            <p:tav tm="100000">
                                              <p:val>
                                                <p:strVal val="#ppt_y"/>
                                              </p:val>
                                            </p:tav>
                                          </p:tavLst>
                                        </p:anim>
                                      </p:childTnLst>
                                    </p:cTn>
                                  </p:par>
                                  <p:par>
                                    <p:cTn id="22" presetID="8" presetClass="emph" presetSubtype="0" fill="hold" nodeType="withEffect">
                                      <p:stCondLst>
                                        <p:cond delay="0"/>
                                      </p:stCondLst>
                                      <p:childTnLst>
                                        <p:animRot by="21600000">
                                          <p:cBhvr>
                                            <p:cTn id="23" dur="2000" fill="hold"/>
                                            <p:tgtEl>
                                              <p:spTgt spid="9"/>
                                            </p:tgtEl>
                                            <p:attrNameLst>
                                              <p:attrName>r</p:attrName>
                                            </p:attrNameLst>
                                          </p:cBhvr>
                                        </p:animRot>
                                      </p:childTnLst>
                                    </p:cTn>
                                  </p:par>
                                </p:childTnLst>
                              </p:cTn>
                            </p:par>
                            <p:par>
                              <p:cTn id="24" fill="hold">
                                <p:stCondLst>
                                  <p:cond delay="8500"/>
                                </p:stCondLst>
                                <p:childTnLst>
                                  <p:par>
                                    <p:cTn id="25" presetID="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9000"/>
                                </p:stCondLst>
                                <p:childTnLst>
                                  <p:par>
                                    <p:cTn id="30" presetID="2" presetClass="entr" presetSubtype="8" fill="hold" grpId="0" nodeType="after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ppt_x</p:attrName>
                                            </p:attrNameLst>
                                          </p:cBhvr>
                                          <p:tavLst>
                                            <p:tav tm="0">
                                              <p:val>
                                                <p:strVal val="0-#ppt_w/2"/>
                                              </p:val>
                                            </p:tav>
                                            <p:tav tm="100000">
                                              <p:val>
                                                <p:strVal val="#ppt_x"/>
                                              </p:val>
                                            </p:tav>
                                          </p:tavLst>
                                        </p:anim>
                                        <p:anim calcmode="lin" valueType="num">
                                          <p:cBhvr>
                                            <p:cTn id="33" dur="500" fill="hold"/>
                                            <p:tgtEl>
                                              <p:spTgt spid="11"/>
                                            </p:tgtEl>
                                            <p:attrNameLst>
                                              <p:attrName>ppt_y</p:attrName>
                                            </p:attrNameLst>
                                          </p:cBhvr>
                                          <p:tavLst>
                                            <p:tav tm="0">
                                              <p:val>
                                                <p:strVal val="#ppt_y"/>
                                              </p:val>
                                            </p:tav>
                                            <p:tav tm="100000">
                                              <p:val>
                                                <p:strVal val="#ppt_y"/>
                                              </p:val>
                                            </p:tav>
                                          </p:tavLst>
                                        </p:anim>
                                      </p:childTnLst>
                                    </p:cTn>
                                  </p:par>
                                  <p:par>
                                    <p:cTn id="34" presetID="26" presetClass="emph" presetSubtype="0" fill="hold" grpId="1" nodeType="withEffect">
                                      <p:stCondLst>
                                        <p:cond delay="500"/>
                                      </p:stCondLst>
                                      <p:iterate type="lt">
                                        <p:tmPct val="10000"/>
                                      </p:iterate>
                                      <p:childTnLst>
                                        <p:animEffect transition="out" filter="fade">
                                          <p:cBhvr>
                                            <p:cTn id="35" dur="500" tmFilter="0, 0; .2, .5; .8, .5; 1, 0"/>
                                            <p:tgtEl>
                                              <p:spTgt spid="11"/>
                                            </p:tgtEl>
                                          </p:cBhvr>
                                        </p:animEffect>
                                        <p:animScale>
                                          <p:cBhvr>
                                            <p:cTn id="36" dur="250" autoRev="1" fill="hold"/>
                                            <p:tgtEl>
                                              <p:spTgt spid="11"/>
                                            </p:tgtEl>
                                          </p:cBhvr>
                                          <p:by x="105000" y="105000"/>
                                        </p:animScale>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10500"/>
                                </p:stCondLst>
                                <p:childTnLst>
                                  <p:par>
                                    <p:cTn id="48" presetID="2" presetClass="entr" presetSubtype="2"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additive="base">
                                            <p:cTn id="50" dur="500" fill="hold"/>
                                            <p:tgtEl>
                                              <p:spTgt spid="47"/>
                                            </p:tgtEl>
                                            <p:attrNameLst>
                                              <p:attrName>ppt_x</p:attrName>
                                            </p:attrNameLst>
                                          </p:cBhvr>
                                          <p:tavLst>
                                            <p:tav tm="0">
                                              <p:val>
                                                <p:strVal val="1+#ppt_w/2"/>
                                              </p:val>
                                            </p:tav>
                                            <p:tav tm="100000">
                                              <p:val>
                                                <p:strVal val="#ppt_x"/>
                                              </p:val>
                                            </p:tav>
                                          </p:tavLst>
                                        </p:anim>
                                        <p:anim calcmode="lin" valueType="num">
                                          <p:cBhvr additive="base">
                                            <p:cTn id="51" dur="500" fill="hold"/>
                                            <p:tgtEl>
                                              <p:spTgt spid="47"/>
                                            </p:tgtEl>
                                            <p:attrNameLst>
                                              <p:attrName>ppt_y</p:attrName>
                                            </p:attrNameLst>
                                          </p:cBhvr>
                                          <p:tavLst>
                                            <p:tav tm="0">
                                              <p:val>
                                                <p:strVal val="#ppt_y"/>
                                              </p:val>
                                            </p:tav>
                                            <p:tav tm="100000">
                                              <p:val>
                                                <p:strVal val="#ppt_y"/>
                                              </p:val>
                                            </p:tav>
                                          </p:tavLst>
                                        </p:anim>
                                      </p:childTnLst>
                                    </p:cTn>
                                  </p:par>
                                </p:childTnLst>
                              </p:cTn>
                            </p:par>
                            <p:par>
                              <p:cTn id="52" fill="hold">
                                <p:stCondLst>
                                  <p:cond delay="11000"/>
                                </p:stCondLst>
                                <p:childTnLst>
                                  <p:par>
                                    <p:cTn id="53" presetID="53" presetClass="entr" presetSubtype="528"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anim calcmode="lin" valueType="num">
                                          <p:cBhvr>
                                            <p:cTn id="58" dur="500" fill="hold"/>
                                            <p:tgtEl>
                                              <p:spTgt spid="46"/>
                                            </p:tgtEl>
                                            <p:attrNameLst>
                                              <p:attrName>ppt_x</p:attrName>
                                            </p:attrNameLst>
                                          </p:cBhvr>
                                          <p:tavLst>
                                            <p:tav tm="0">
                                              <p:val>
                                                <p:fltVal val="0.5"/>
                                              </p:val>
                                            </p:tav>
                                            <p:tav tm="100000">
                                              <p:val>
                                                <p:strVal val="#ppt_x"/>
                                              </p:val>
                                            </p:tav>
                                          </p:tavLst>
                                        </p:anim>
                                        <p:anim calcmode="lin" valueType="num">
                                          <p:cBhvr>
                                            <p:cTn id="59" dur="500" fill="hold"/>
                                            <p:tgtEl>
                                              <p:spTgt spid="46"/>
                                            </p:tgtEl>
                                            <p:attrNameLst>
                                              <p:attrName>ppt_y</p:attrName>
                                            </p:attrNameLst>
                                          </p:cBhvr>
                                          <p:tavLst>
                                            <p:tav tm="0">
                                              <p:val>
                                                <p:fltVal val="0.5"/>
                                              </p:val>
                                            </p:tav>
                                            <p:tav tm="100000">
                                              <p:val>
                                                <p:strVal val="#ppt_y"/>
                                              </p:val>
                                            </p:tav>
                                          </p:tavLst>
                                        </p:anim>
                                      </p:childTnLst>
                                    </p:cTn>
                                  </p:par>
                                  <p:par>
                                    <p:cTn id="60" presetID="45"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anim calcmode="lin" valueType="num">
                                          <p:cBhvr>
                                            <p:cTn id="63" dur="500" fill="hold"/>
                                            <p:tgtEl>
                                              <p:spTgt spid="34"/>
                                            </p:tgtEl>
                                            <p:attrNameLst>
                                              <p:attrName>ppt_w</p:attrName>
                                            </p:attrNameLst>
                                          </p:cBhvr>
                                          <p:tavLst>
                                            <p:tav tm="0" fmla="#ppt_w*sin(2.5*pi*$)">
                                              <p:val>
                                                <p:fltVal val="0"/>
                                              </p:val>
                                            </p:tav>
                                            <p:tav tm="100000">
                                              <p:val>
                                                <p:fltVal val="1"/>
                                              </p:val>
                                            </p:tav>
                                          </p:tavLst>
                                        </p:anim>
                                        <p:anim calcmode="lin" valueType="num">
                                          <p:cBhvr>
                                            <p:cTn id="64" dur="500" fill="hold"/>
                                            <p:tgtEl>
                                              <p:spTgt spid="34"/>
                                            </p:tgtEl>
                                            <p:attrNameLst>
                                              <p:attrName>ppt_h</p:attrName>
                                            </p:attrNameLst>
                                          </p:cBhvr>
                                          <p:tavLst>
                                            <p:tav tm="0">
                                              <p:val>
                                                <p:strVal val="#ppt_h"/>
                                              </p:val>
                                            </p:tav>
                                            <p:tav tm="100000">
                                              <p:val>
                                                <p:strVal val="#ppt_h"/>
                                              </p:val>
                                            </p:tav>
                                          </p:tavLst>
                                        </p:anim>
                                      </p:childTnLst>
                                    </p:cTn>
                                  </p:par>
                                  <p:par>
                                    <p:cTn id="65" presetID="55"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1000" fill="hold"/>
                                            <p:tgtEl>
                                              <p:spTgt spid="17"/>
                                            </p:tgtEl>
                                            <p:attrNameLst>
                                              <p:attrName>ppt_w</p:attrName>
                                            </p:attrNameLst>
                                          </p:cBhvr>
                                          <p:tavLst>
                                            <p:tav tm="0">
                                              <p:val>
                                                <p:strVal val="#ppt_w*0.70"/>
                                              </p:val>
                                            </p:tav>
                                            <p:tav tm="100000">
                                              <p:val>
                                                <p:strVal val="#ppt_w"/>
                                              </p:val>
                                            </p:tav>
                                          </p:tavLst>
                                        </p:anim>
                                        <p:anim calcmode="lin" valueType="num">
                                          <p:cBhvr>
                                            <p:cTn id="68" dur="1000" fill="hold"/>
                                            <p:tgtEl>
                                              <p:spTgt spid="17"/>
                                            </p:tgtEl>
                                            <p:attrNameLst>
                                              <p:attrName>ppt_h</p:attrName>
                                            </p:attrNameLst>
                                          </p:cBhvr>
                                          <p:tavLst>
                                            <p:tav tm="0">
                                              <p:val>
                                                <p:strVal val="#ppt_h"/>
                                              </p:val>
                                            </p:tav>
                                            <p:tav tm="100000">
                                              <p:val>
                                                <p:strVal val="#ppt_h"/>
                                              </p:val>
                                            </p:tav>
                                          </p:tavLst>
                                        </p:anim>
                                        <p:animEffect transition="in" filter="fade">
                                          <p:cBhvr>
                                            <p:cTn id="69" dur="1000"/>
                                            <p:tgtEl>
                                              <p:spTgt spid="17"/>
                                            </p:tgtEl>
                                          </p:cBhvr>
                                        </p:animEffect>
                                      </p:childTnLst>
                                    </p:cTn>
                                  </p:par>
                                </p:childTnLst>
                              </p:cTn>
                            </p:par>
                            <p:par>
                              <p:cTn id="70" fill="hold">
                                <p:stCondLst>
                                  <p:cond delay="12000"/>
                                </p:stCondLst>
                                <p:childTnLst>
                                  <p:par>
                                    <p:cTn id="71" presetID="2" presetClass="entr" presetSubtype="2"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1250" fill="hold"/>
                                            <p:tgtEl>
                                              <p:spTgt spid="14"/>
                                            </p:tgtEl>
                                            <p:attrNameLst>
                                              <p:attrName>ppt_x</p:attrName>
                                            </p:attrNameLst>
                                          </p:cBhvr>
                                          <p:tavLst>
                                            <p:tav tm="0">
                                              <p:val>
                                                <p:strVal val="1+#ppt_w/2"/>
                                              </p:val>
                                            </p:tav>
                                            <p:tav tm="100000">
                                              <p:val>
                                                <p:strVal val="#ppt_x"/>
                                              </p:val>
                                            </p:tav>
                                          </p:tavLst>
                                        </p:anim>
                                        <p:anim calcmode="lin" valueType="num">
                                          <p:cBhvr additive="base">
                                            <p:cTn id="74" dur="1250" fill="hold"/>
                                            <p:tgtEl>
                                              <p:spTgt spid="14"/>
                                            </p:tgtEl>
                                            <p:attrNameLst>
                                              <p:attrName>ppt_y</p:attrName>
                                            </p:attrNameLst>
                                          </p:cBhvr>
                                          <p:tavLst>
                                            <p:tav tm="0">
                                              <p:val>
                                                <p:strVal val="#ppt_y"/>
                                              </p:val>
                                            </p:tav>
                                            <p:tav tm="100000">
                                              <p:val>
                                                <p:strVal val="#ppt_y"/>
                                              </p:val>
                                            </p:tav>
                                          </p:tavLst>
                                        </p:anim>
                                      </p:childTnLst>
                                    </p:cTn>
                                  </p:par>
                                </p:childTnLst>
                              </p:cTn>
                            </p:par>
                            <p:par>
                              <p:cTn id="75" fill="hold">
                                <p:stCondLst>
                                  <p:cond delay="13250"/>
                                </p:stCondLst>
                                <p:childTnLst>
                                  <p:par>
                                    <p:cTn id="76" presetID="2" presetClass="entr" presetSubtype="3" fill="hold"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additive="base">
                                            <p:cTn id="78" dur="500" fill="hold"/>
                                            <p:tgtEl>
                                              <p:spTgt spid="43"/>
                                            </p:tgtEl>
                                            <p:attrNameLst>
                                              <p:attrName>ppt_x</p:attrName>
                                            </p:attrNameLst>
                                          </p:cBhvr>
                                          <p:tavLst>
                                            <p:tav tm="0">
                                              <p:val>
                                                <p:strVal val="1+#ppt_w/2"/>
                                              </p:val>
                                            </p:tav>
                                            <p:tav tm="100000">
                                              <p:val>
                                                <p:strVal val="#ppt_x"/>
                                              </p:val>
                                            </p:tav>
                                          </p:tavLst>
                                        </p:anim>
                                        <p:anim calcmode="lin" valueType="num">
                                          <p:cBhvr additive="base">
                                            <p:cTn id="79" dur="500" fill="hold"/>
                                            <p:tgtEl>
                                              <p:spTgt spid="43"/>
                                            </p:tgtEl>
                                            <p:attrNameLst>
                                              <p:attrName>ppt_y</p:attrName>
                                            </p:attrNameLst>
                                          </p:cBhvr>
                                          <p:tavLst>
                                            <p:tav tm="0">
                                              <p:val>
                                                <p:strVal val="0-#ppt_h/2"/>
                                              </p:val>
                                            </p:tav>
                                            <p:tav tm="100000">
                                              <p:val>
                                                <p:strVal val="#ppt_y"/>
                                              </p:val>
                                            </p:tav>
                                          </p:tavLst>
                                        </p:anim>
                                      </p:childTnLst>
                                    </p:cTn>
                                  </p:par>
                                  <p:par>
                                    <p:cTn id="80" presetID="2" presetClass="entr" presetSubtype="3" fill="hold" nodeType="with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500" fill="hold"/>
                                            <p:tgtEl>
                                              <p:spTgt spid="44"/>
                                            </p:tgtEl>
                                            <p:attrNameLst>
                                              <p:attrName>ppt_x</p:attrName>
                                            </p:attrNameLst>
                                          </p:cBhvr>
                                          <p:tavLst>
                                            <p:tav tm="0">
                                              <p:val>
                                                <p:strVal val="1+#ppt_w/2"/>
                                              </p:val>
                                            </p:tav>
                                            <p:tav tm="100000">
                                              <p:val>
                                                <p:strVal val="#ppt_x"/>
                                              </p:val>
                                            </p:tav>
                                          </p:tavLst>
                                        </p:anim>
                                        <p:anim calcmode="lin" valueType="num">
                                          <p:cBhvr additive="base">
                                            <p:cTn id="83" dur="500" fill="hold"/>
                                            <p:tgtEl>
                                              <p:spTgt spid="44"/>
                                            </p:tgtEl>
                                            <p:attrNameLst>
                                              <p:attrName>ppt_y</p:attrName>
                                            </p:attrNameLst>
                                          </p:cBhvr>
                                          <p:tavLst>
                                            <p:tav tm="0">
                                              <p:val>
                                                <p:strVal val="0-#ppt_h/2"/>
                                              </p:val>
                                            </p:tav>
                                            <p:tav tm="100000">
                                              <p:val>
                                                <p:strVal val="#ppt_y"/>
                                              </p:val>
                                            </p:tav>
                                          </p:tavLst>
                                        </p:anim>
                                      </p:childTnLst>
                                    </p:cTn>
                                  </p:par>
                                </p:childTnLst>
                              </p:cTn>
                            </p:par>
                            <p:par>
                              <p:cTn id="84" fill="hold">
                                <p:stCondLst>
                                  <p:cond delay="13750"/>
                                </p:stCondLst>
                                <p:childTnLst>
                                  <p:par>
                                    <p:cTn id="85" presetID="2" presetClass="entr" presetSubtype="3"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fill="hold"/>
                                            <p:tgtEl>
                                              <p:spTgt spid="42"/>
                                            </p:tgtEl>
                                            <p:attrNameLst>
                                              <p:attrName>ppt_x</p:attrName>
                                            </p:attrNameLst>
                                          </p:cBhvr>
                                          <p:tavLst>
                                            <p:tav tm="0">
                                              <p:val>
                                                <p:strVal val="1+#ppt_w/2"/>
                                              </p:val>
                                            </p:tav>
                                            <p:tav tm="100000">
                                              <p:val>
                                                <p:strVal val="#ppt_x"/>
                                              </p:val>
                                            </p:tav>
                                          </p:tavLst>
                                        </p:anim>
                                        <p:anim calcmode="lin" valueType="num">
                                          <p:cBhvr additive="base">
                                            <p:cTn id="88" dur="500" fill="hold"/>
                                            <p:tgtEl>
                                              <p:spTgt spid="42"/>
                                            </p:tgtEl>
                                            <p:attrNameLst>
                                              <p:attrName>ppt_y</p:attrName>
                                            </p:attrNameLst>
                                          </p:cBhvr>
                                          <p:tavLst>
                                            <p:tav tm="0">
                                              <p:val>
                                                <p:strVal val="0-#ppt_h/2"/>
                                              </p:val>
                                            </p:tav>
                                            <p:tav tm="100000">
                                              <p:val>
                                                <p:strVal val="#ppt_y"/>
                                              </p:val>
                                            </p:tav>
                                          </p:tavLst>
                                        </p:anim>
                                      </p:childTnLst>
                                    </p:cTn>
                                  </p:par>
                                  <p:par>
                                    <p:cTn id="89" presetID="2" presetClass="entr" presetSubtype="3" fill="hold" nodeType="withEffect">
                                      <p:stCondLst>
                                        <p:cond delay="20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1+#ppt_w/2"/>
                                              </p:val>
                                            </p:tav>
                                            <p:tav tm="100000">
                                              <p:val>
                                                <p:strVal val="#ppt_x"/>
                                              </p:val>
                                            </p:tav>
                                          </p:tavLst>
                                        </p:anim>
                                        <p:anim calcmode="lin" valueType="num">
                                          <p:cBhvr additive="base">
                                            <p:cTn id="92" dur="500" fill="hold"/>
                                            <p:tgtEl>
                                              <p:spTgt spid="12"/>
                                            </p:tgtEl>
                                            <p:attrNameLst>
                                              <p:attrName>ppt_y</p:attrName>
                                            </p:attrNameLst>
                                          </p:cBhvr>
                                          <p:tavLst>
                                            <p:tav tm="0">
                                              <p:val>
                                                <p:strVal val="0-#ppt_h/2"/>
                                              </p:val>
                                            </p:tav>
                                            <p:tav tm="100000">
                                              <p:val>
                                                <p:strVal val="#ppt_y"/>
                                              </p:val>
                                            </p:tav>
                                          </p:tavLst>
                                        </p:anim>
                                      </p:childTnLst>
                                    </p:cTn>
                                  </p:par>
                                  <p:par>
                                    <p:cTn id="93" presetID="2" presetClass="entr" presetSubtype="3" fill="hold" nodeType="withEffect">
                                      <p:stCondLst>
                                        <p:cond delay="50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1+#ppt_w/2"/>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childTnLst>
                              </p:cTn>
                            </p:par>
                            <p:par>
                              <p:cTn id="97" fill="hold">
                                <p:stCondLst>
                                  <p:cond delay="14750"/>
                                </p:stCondLst>
                                <p:childTnLst>
                                  <p:par>
                                    <p:cTn id="98" presetID="2" presetClass="entr" presetSubtype="4" fill="hold" nodeType="afterEffect">
                                      <p:stCondLst>
                                        <p:cond delay="0"/>
                                      </p:stCondLst>
                                      <p:childTnLst>
                                        <p:set>
                                          <p:cBhvr>
                                            <p:cTn id="99" dur="1" fill="hold">
                                              <p:stCondLst>
                                                <p:cond delay="0"/>
                                              </p:stCondLst>
                                            </p:cTn>
                                            <p:tgtEl>
                                              <p:spTgt spid="21"/>
                                            </p:tgtEl>
                                            <p:attrNameLst>
                                              <p:attrName>style.visibility</p:attrName>
                                            </p:attrNameLst>
                                          </p:cBhvr>
                                          <p:to>
                                            <p:strVal val="visible"/>
                                          </p:to>
                                        </p:set>
                                        <p:anim calcmode="lin" valueType="num">
                                          <p:cBhvr additive="base">
                                            <p:cTn id="100" dur="500" fill="hold"/>
                                            <p:tgtEl>
                                              <p:spTgt spid="21"/>
                                            </p:tgtEl>
                                            <p:attrNameLst>
                                              <p:attrName>ppt_x</p:attrName>
                                            </p:attrNameLst>
                                          </p:cBhvr>
                                          <p:tavLst>
                                            <p:tav tm="0">
                                              <p:val>
                                                <p:strVal val="#ppt_x"/>
                                              </p:val>
                                            </p:tav>
                                            <p:tav tm="100000">
                                              <p:val>
                                                <p:strVal val="#ppt_x"/>
                                              </p:val>
                                            </p:tav>
                                          </p:tavLst>
                                        </p:anim>
                                        <p:anim calcmode="lin" valueType="num">
                                          <p:cBhvr additive="base">
                                            <p:cTn id="101" dur="500" fill="hold"/>
                                            <p:tgtEl>
                                              <p:spTgt spid="21"/>
                                            </p:tgtEl>
                                            <p:attrNameLst>
                                              <p:attrName>ppt_y</p:attrName>
                                            </p:attrNameLst>
                                          </p:cBhvr>
                                          <p:tavLst>
                                            <p:tav tm="0">
                                              <p:val>
                                                <p:strVal val="1+#ppt_h/2"/>
                                              </p:val>
                                            </p:tav>
                                            <p:tav tm="100000">
                                              <p:val>
                                                <p:strVal val="#ppt_y"/>
                                              </p:val>
                                            </p:tav>
                                          </p:tavLst>
                                        </p:anim>
                                      </p:childTnLst>
                                    </p:cTn>
                                  </p:par>
                                </p:childTnLst>
                              </p:cTn>
                            </p:par>
                            <p:par>
                              <p:cTn id="102" fill="hold">
                                <p:stCondLst>
                                  <p:cond delay="15250"/>
                                </p:stCondLst>
                                <p:childTnLst>
                                  <p:par>
                                    <p:cTn id="103" presetID="26" presetClass="emph" presetSubtype="0" repeatCount="indefinite" fill="hold" nodeType="afterEffect">
                                      <p:stCondLst>
                                        <p:cond delay="0"/>
                                      </p:stCondLst>
                                      <p:endCondLst>
                                        <p:cond evt="onNext" delay="0">
                                          <p:tgtEl>
                                            <p:sldTgt/>
                                          </p:tgtEl>
                                        </p:cond>
                                      </p:endCondLst>
                                      <p:childTnLst>
                                        <p:animEffect transition="out" filter="fade">
                                          <p:cBhvr>
                                            <p:cTn id="104" dur="500" tmFilter="0, 0; .2, .5; .8, .5; 1, 0"/>
                                            <p:tgtEl>
                                              <p:spTgt spid="21"/>
                                            </p:tgtEl>
                                          </p:cBhvr>
                                        </p:animEffect>
                                        <p:animScale>
                                          <p:cBhvr>
                                            <p:cTn id="105" dur="250" autoRev="1" fill="hold"/>
                                            <p:tgtEl>
                                              <p:spTgt spid="21"/>
                                            </p:tgtEl>
                                          </p:cBhvr>
                                          <p:by x="105000" y="105000"/>
                                        </p:animScale>
                                      </p:childTnLst>
                                    </p:cTn>
                                  </p:par>
                                  <p:par>
                                    <p:cTn id="106" presetID="31" presetClass="entr" presetSubtype="0"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500" fill="hold"/>
                                            <p:tgtEl>
                                              <p:spTgt spid="22"/>
                                            </p:tgtEl>
                                            <p:attrNameLst>
                                              <p:attrName>ppt_w</p:attrName>
                                            </p:attrNameLst>
                                          </p:cBhvr>
                                          <p:tavLst>
                                            <p:tav tm="0">
                                              <p:val>
                                                <p:fltVal val="0"/>
                                              </p:val>
                                            </p:tav>
                                            <p:tav tm="100000">
                                              <p:val>
                                                <p:strVal val="#ppt_w"/>
                                              </p:val>
                                            </p:tav>
                                          </p:tavLst>
                                        </p:anim>
                                        <p:anim calcmode="lin" valueType="num">
                                          <p:cBhvr>
                                            <p:cTn id="109" dur="500" fill="hold"/>
                                            <p:tgtEl>
                                              <p:spTgt spid="22"/>
                                            </p:tgtEl>
                                            <p:attrNameLst>
                                              <p:attrName>ppt_h</p:attrName>
                                            </p:attrNameLst>
                                          </p:cBhvr>
                                          <p:tavLst>
                                            <p:tav tm="0">
                                              <p:val>
                                                <p:fltVal val="0"/>
                                              </p:val>
                                            </p:tav>
                                            <p:tav tm="100000">
                                              <p:val>
                                                <p:strVal val="#ppt_h"/>
                                              </p:val>
                                            </p:tav>
                                          </p:tavLst>
                                        </p:anim>
                                        <p:anim calcmode="lin" valueType="num">
                                          <p:cBhvr>
                                            <p:cTn id="110" dur="500" fill="hold"/>
                                            <p:tgtEl>
                                              <p:spTgt spid="22"/>
                                            </p:tgtEl>
                                            <p:attrNameLst>
                                              <p:attrName>style.rotation</p:attrName>
                                            </p:attrNameLst>
                                          </p:cBhvr>
                                          <p:tavLst>
                                            <p:tav tm="0">
                                              <p:val>
                                                <p:fltVal val="90"/>
                                              </p:val>
                                            </p:tav>
                                            <p:tav tm="100000">
                                              <p:val>
                                                <p:fltVal val="0"/>
                                              </p:val>
                                            </p:tav>
                                          </p:tavLst>
                                        </p:anim>
                                        <p:animEffect transition="in" filter="fade">
                                          <p:cBhvr>
                                            <p:cTn id="111" dur="500"/>
                                            <p:tgtEl>
                                              <p:spTgt spid="22"/>
                                            </p:tgtEl>
                                          </p:cBhvr>
                                        </p:animEffect>
                                      </p:childTnLst>
                                    </p:cTn>
                                  </p:par>
                                </p:childTnLst>
                              </p:cTn>
                            </p:par>
                            <p:par>
                              <p:cTn id="112" fill="hold">
                                <p:stCondLst>
                                  <p:cond delay="15750"/>
                                </p:stCondLst>
                                <p:childTnLst>
                                  <p:par>
                                    <p:cTn id="113" presetID="32" presetClass="emph" presetSubtype="0" repeatCount="indefinite" fill="hold" nodeType="afterEffect">
                                      <p:stCondLst>
                                        <p:cond delay="0"/>
                                      </p:stCondLst>
                                      <p:endCondLst>
                                        <p:cond evt="onNext" delay="0">
                                          <p:tgtEl>
                                            <p:sldTgt/>
                                          </p:tgtEl>
                                        </p:cond>
                                      </p:endCondLst>
                                      <p:childTnLst>
                                        <p:animRot by="120000">
                                          <p:cBhvr>
                                            <p:cTn id="114" dur="50" fill="hold">
                                              <p:stCondLst>
                                                <p:cond delay="0"/>
                                              </p:stCondLst>
                                            </p:cTn>
                                            <p:tgtEl>
                                              <p:spTgt spid="22"/>
                                            </p:tgtEl>
                                            <p:attrNameLst>
                                              <p:attrName>r</p:attrName>
                                            </p:attrNameLst>
                                          </p:cBhvr>
                                        </p:animRot>
                                        <p:animRot by="-240000">
                                          <p:cBhvr>
                                            <p:cTn id="115" dur="100" fill="hold">
                                              <p:stCondLst>
                                                <p:cond delay="100"/>
                                              </p:stCondLst>
                                            </p:cTn>
                                            <p:tgtEl>
                                              <p:spTgt spid="22"/>
                                            </p:tgtEl>
                                            <p:attrNameLst>
                                              <p:attrName>r</p:attrName>
                                            </p:attrNameLst>
                                          </p:cBhvr>
                                        </p:animRot>
                                        <p:animRot by="240000">
                                          <p:cBhvr>
                                            <p:cTn id="116" dur="100" fill="hold">
                                              <p:stCondLst>
                                                <p:cond delay="200"/>
                                              </p:stCondLst>
                                            </p:cTn>
                                            <p:tgtEl>
                                              <p:spTgt spid="22"/>
                                            </p:tgtEl>
                                            <p:attrNameLst>
                                              <p:attrName>r</p:attrName>
                                            </p:attrNameLst>
                                          </p:cBhvr>
                                        </p:animRot>
                                        <p:animRot by="-240000">
                                          <p:cBhvr>
                                            <p:cTn id="117" dur="100" fill="hold">
                                              <p:stCondLst>
                                                <p:cond delay="300"/>
                                              </p:stCondLst>
                                            </p:cTn>
                                            <p:tgtEl>
                                              <p:spTgt spid="22"/>
                                            </p:tgtEl>
                                            <p:attrNameLst>
                                              <p:attrName>r</p:attrName>
                                            </p:attrNameLst>
                                          </p:cBhvr>
                                        </p:animRot>
                                        <p:animRot by="120000">
                                          <p:cBhvr>
                                            <p:cTn id="118" dur="100" fill="hold">
                                              <p:stCondLst>
                                                <p:cond delay="4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9" fill="hold" display="0">
                      <p:stCondLst>
                        <p:cond delay="indefinite"/>
                      </p:stCondLst>
                    </p:cTn>
                    <p:tgtEl>
                      <p:spTgt spid="5"/>
                    </p:tgtEl>
                  </p:cMediaNode>
                </p:video>
                <p:audio>
                  <p:cMediaNode vol="80000" numSld="999" showWhenStopped="0">
                    <p:cTn id="120" repeatCount="indefinite" fill="hold" display="0">
                      <p:stCondLst>
                        <p:cond delay="indefinite"/>
                      </p:stCondLst>
                      <p:endCondLst>
                        <p:cond evt="onStopAudio" delay="0">
                          <p:tgtEl>
                            <p:sldTgt/>
                          </p:tgtEl>
                        </p:cond>
                      </p:endCondLst>
                    </p:cTn>
                    <p:tgtEl>
                      <p:spTgt spid="32"/>
                    </p:tgtEl>
                  </p:cMediaNode>
                </p:audio>
              </p:childTnLst>
            </p:cTn>
          </p:par>
        </p:tnLst>
        <p:bldLst>
          <p:bldP spid="2" grpId="0" animBg="1"/>
          <p:bldP spid="11" grpId="0"/>
          <p:bldP spid="11" grpId="1"/>
          <p:bldP spid="46" grpId="0"/>
          <p:bldP spid="4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纸张创意趣味倒计时">
            <a:hlinkClick r:id="" action="ppaction://media"/>
            <a:extLst>
              <a:ext uri="{FF2B5EF4-FFF2-40B4-BE49-F238E27FC236}">
                <a16:creationId xmlns:a16="http://schemas.microsoft.com/office/drawing/2014/main" id="{E0D552BA-E46D-41BE-8142-222E889E467A}"/>
              </a:ext>
            </a:extLst>
          </p:cNvPr>
          <p:cNvPicPr>
            <a:picLocks noChangeAspect="1"/>
          </p:cNvPicPr>
          <p:nvPr>
            <a:videoFile r:link="rId2"/>
            <p:custDataLst>
              <p:tags r:id="rId3"/>
            </p:custDataLst>
            <p:extLst>
              <p:ext uri="{DAA4B4D4-6D71-4841-9C94-3DE7FCFB9230}">
                <p14:media xmlns:p14="http://schemas.microsoft.com/office/powerpoint/2010/main" r:embed="rId1"/>
              </p:ext>
            </p:extLst>
          </p:nvPr>
        </p:nvPicPr>
        <p:blipFill>
          <a:blip r:embed="rId20"/>
          <a:stretch>
            <a:fillRect/>
          </a:stretch>
        </p:blipFill>
        <p:spPr>
          <a:xfrm>
            <a:off x="0" y="0"/>
            <a:ext cx="12192000" cy="6858000"/>
          </a:xfrm>
          <a:prstGeom prst="rect">
            <a:avLst/>
          </a:prstGeom>
        </p:spPr>
      </p:pic>
      <p:pic>
        <p:nvPicPr>
          <p:cNvPr id="30" name="图片 29">
            <a:extLst>
              <a:ext uri="{FF2B5EF4-FFF2-40B4-BE49-F238E27FC236}">
                <a16:creationId xmlns:a16="http://schemas.microsoft.com/office/drawing/2014/main" id="{20BC544B-C435-488A-9A1B-6D703680CA5E}"/>
              </a:ext>
            </a:extLst>
          </p:cNvPr>
          <p:cNvPicPr>
            <a:picLocks noChangeAspect="1"/>
          </p:cNvPicPr>
          <p:nvPr/>
        </p:nvPicPr>
        <p:blipFill rotWithShape="1">
          <a:blip r:embed="rId21">
            <a:extLst>
              <a:ext uri="{BEBA8EAE-BF5A-486C-A8C5-ECC9F3942E4B}">
                <a14:imgProps xmlns:a14="http://schemas.microsoft.com/office/drawing/2010/main">
                  <a14:imgLayer r:embed="rId22">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587" b="1035"/>
          <a:stretch/>
        </p:blipFill>
        <p:spPr>
          <a:xfrm>
            <a:off x="-259307" y="-156252"/>
            <a:ext cx="12565177" cy="7081799"/>
          </a:xfrm>
          <a:prstGeom prst="rect">
            <a:avLst/>
          </a:prstGeom>
        </p:spPr>
      </p:pic>
      <p:pic>
        <p:nvPicPr>
          <p:cNvPr id="10" name="PA_图片 9">
            <a:extLst>
              <a:ext uri="{FF2B5EF4-FFF2-40B4-BE49-F238E27FC236}">
                <a16:creationId xmlns:a16="http://schemas.microsoft.com/office/drawing/2014/main" id="{9689A5BC-BFE7-4F42-993C-DD86CCF5D71E}"/>
              </a:ext>
            </a:extLst>
          </p:cNvPr>
          <p:cNvPicPr>
            <a:picLocks/>
          </p:cNvPicPr>
          <p:nvPr>
            <p:custDataLst>
              <p:tags r:id="rId4"/>
            </p:custDataLst>
          </p:nvPr>
        </p:nvPicPr>
        <p:blipFill>
          <a:blip r:embed="rId23"/>
          <a:stretch>
            <a:fillRect/>
          </a:stretch>
        </p:blipFill>
        <p:spPr>
          <a:xfrm>
            <a:off x="10005471" y="4033324"/>
            <a:ext cx="1737511" cy="2243522"/>
          </a:xfrm>
          <a:prstGeom prst="rect">
            <a:avLst/>
          </a:prstGeom>
        </p:spPr>
      </p:pic>
      <p:pic>
        <p:nvPicPr>
          <p:cNvPr id="13" name="PA_图片 12">
            <a:extLst>
              <a:ext uri="{FF2B5EF4-FFF2-40B4-BE49-F238E27FC236}">
                <a16:creationId xmlns:a16="http://schemas.microsoft.com/office/drawing/2014/main" id="{5DDC55EA-0AB2-469A-A6AC-7D67ED831D1C}"/>
              </a:ext>
            </a:extLst>
          </p:cNvPr>
          <p:cNvPicPr>
            <a:picLocks noChangeAspect="1"/>
          </p:cNvPicPr>
          <p:nvPr>
            <p:custDataLst>
              <p:tags r:id="rId5"/>
            </p:custDataLst>
          </p:nvPr>
        </p:nvPicPr>
        <p:blipFill>
          <a:blip r:embed="rId24"/>
          <a:stretch>
            <a:fillRect/>
          </a:stretch>
        </p:blipFill>
        <p:spPr>
          <a:xfrm>
            <a:off x="11005117" y="1628369"/>
            <a:ext cx="176799" cy="97544"/>
          </a:xfrm>
          <a:prstGeom prst="rect">
            <a:avLst/>
          </a:prstGeom>
        </p:spPr>
      </p:pic>
      <p:pic>
        <p:nvPicPr>
          <p:cNvPr id="15" name="PA_图片 14">
            <a:extLst>
              <a:ext uri="{FF2B5EF4-FFF2-40B4-BE49-F238E27FC236}">
                <a16:creationId xmlns:a16="http://schemas.microsoft.com/office/drawing/2014/main" id="{B3B983E4-1A48-4E3D-9D71-02825AEC461A}"/>
              </a:ext>
            </a:extLst>
          </p:cNvPr>
          <p:cNvPicPr>
            <a:picLocks noChangeAspect="1"/>
          </p:cNvPicPr>
          <p:nvPr>
            <p:custDataLst>
              <p:tags r:id="rId6"/>
            </p:custDataLst>
          </p:nvPr>
        </p:nvPicPr>
        <p:blipFill>
          <a:blip r:embed="rId25"/>
          <a:stretch>
            <a:fillRect/>
          </a:stretch>
        </p:blipFill>
        <p:spPr>
          <a:xfrm>
            <a:off x="7203509" y="1545031"/>
            <a:ext cx="267102" cy="420544"/>
          </a:xfrm>
          <a:prstGeom prst="rect">
            <a:avLst/>
          </a:prstGeom>
        </p:spPr>
      </p:pic>
      <p:pic>
        <p:nvPicPr>
          <p:cNvPr id="16" name="PA_图片 15">
            <a:extLst>
              <a:ext uri="{FF2B5EF4-FFF2-40B4-BE49-F238E27FC236}">
                <a16:creationId xmlns:a16="http://schemas.microsoft.com/office/drawing/2014/main" id="{2DBB6E50-E848-4D54-8D60-B61624695E7B}"/>
              </a:ext>
            </a:extLst>
          </p:cNvPr>
          <p:cNvPicPr>
            <a:picLocks noChangeAspect="1"/>
          </p:cNvPicPr>
          <p:nvPr>
            <p:custDataLst>
              <p:tags r:id="rId7"/>
            </p:custDataLst>
          </p:nvPr>
        </p:nvPicPr>
        <p:blipFill>
          <a:blip r:embed="rId26"/>
          <a:stretch>
            <a:fillRect/>
          </a:stretch>
        </p:blipFill>
        <p:spPr>
          <a:xfrm>
            <a:off x="5886797" y="1081949"/>
            <a:ext cx="753061" cy="1211446"/>
          </a:xfrm>
          <a:prstGeom prst="rect">
            <a:avLst/>
          </a:prstGeom>
        </p:spPr>
      </p:pic>
      <p:grpSp>
        <p:nvGrpSpPr>
          <p:cNvPr id="17" name="PA_组合 16">
            <a:extLst>
              <a:ext uri="{FF2B5EF4-FFF2-40B4-BE49-F238E27FC236}">
                <a16:creationId xmlns:a16="http://schemas.microsoft.com/office/drawing/2014/main" id="{AF1F88C7-3640-470A-B051-251DC0F8764A}"/>
              </a:ext>
            </a:extLst>
          </p:cNvPr>
          <p:cNvGrpSpPr/>
          <p:nvPr>
            <p:custDataLst>
              <p:tags r:id="rId8"/>
            </p:custDataLst>
          </p:nvPr>
        </p:nvGrpSpPr>
        <p:grpSpPr>
          <a:xfrm>
            <a:off x="8470338" y="1456372"/>
            <a:ext cx="1694835" cy="1006012"/>
            <a:chOff x="3705921" y="62384"/>
            <a:chExt cx="1694835" cy="1006012"/>
          </a:xfrm>
        </p:grpSpPr>
        <p:pic>
          <p:nvPicPr>
            <p:cNvPr id="18" name="图片 17">
              <a:extLst>
                <a:ext uri="{FF2B5EF4-FFF2-40B4-BE49-F238E27FC236}">
                  <a16:creationId xmlns:a16="http://schemas.microsoft.com/office/drawing/2014/main" id="{179B1985-C5DC-42AB-969D-8F89D34C23D0}"/>
                </a:ext>
              </a:extLst>
            </p:cNvPr>
            <p:cNvPicPr>
              <a:picLocks noChangeAspect="1"/>
            </p:cNvPicPr>
            <p:nvPr/>
          </p:nvPicPr>
          <p:blipFill>
            <a:blip r:embed="rId27"/>
            <a:stretch>
              <a:fillRect/>
            </a:stretch>
          </p:blipFill>
          <p:spPr>
            <a:xfrm>
              <a:off x="4342037" y="62384"/>
              <a:ext cx="225572" cy="579170"/>
            </a:xfrm>
            <a:prstGeom prst="rect">
              <a:avLst/>
            </a:prstGeom>
          </p:spPr>
        </p:pic>
        <p:pic>
          <p:nvPicPr>
            <p:cNvPr id="19" name="图片 18">
              <a:extLst>
                <a:ext uri="{FF2B5EF4-FFF2-40B4-BE49-F238E27FC236}">
                  <a16:creationId xmlns:a16="http://schemas.microsoft.com/office/drawing/2014/main" id="{4233B592-7D0E-4808-B646-3F57D7632F58}"/>
                </a:ext>
              </a:extLst>
            </p:cNvPr>
            <p:cNvPicPr>
              <a:picLocks noChangeAspect="1"/>
            </p:cNvPicPr>
            <p:nvPr/>
          </p:nvPicPr>
          <p:blipFill>
            <a:blip r:embed="rId28"/>
            <a:stretch>
              <a:fillRect/>
            </a:stretch>
          </p:blipFill>
          <p:spPr>
            <a:xfrm rot="21346691">
              <a:off x="3705921" y="355102"/>
              <a:ext cx="1694835" cy="713294"/>
            </a:xfrm>
            <a:prstGeom prst="rect">
              <a:avLst/>
            </a:prstGeom>
          </p:spPr>
        </p:pic>
        <p:pic>
          <p:nvPicPr>
            <p:cNvPr id="20" name="图片 19">
              <a:extLst>
                <a:ext uri="{FF2B5EF4-FFF2-40B4-BE49-F238E27FC236}">
                  <a16:creationId xmlns:a16="http://schemas.microsoft.com/office/drawing/2014/main" id="{210E87FC-57F0-4922-A728-E16D8D490D54}"/>
                </a:ext>
              </a:extLst>
            </p:cNvPr>
            <p:cNvPicPr>
              <a:picLocks noChangeAspect="1"/>
            </p:cNvPicPr>
            <p:nvPr/>
          </p:nvPicPr>
          <p:blipFill>
            <a:blip r:embed="rId29"/>
            <a:stretch>
              <a:fillRect/>
            </a:stretch>
          </p:blipFill>
          <p:spPr>
            <a:xfrm>
              <a:off x="4128800" y="113125"/>
              <a:ext cx="225572" cy="530398"/>
            </a:xfrm>
            <a:prstGeom prst="rect">
              <a:avLst/>
            </a:prstGeom>
          </p:spPr>
        </p:pic>
      </p:grpSp>
      <p:pic>
        <p:nvPicPr>
          <p:cNvPr id="21" name="PA_图片 20">
            <a:extLst>
              <a:ext uri="{FF2B5EF4-FFF2-40B4-BE49-F238E27FC236}">
                <a16:creationId xmlns:a16="http://schemas.microsoft.com/office/drawing/2014/main" id="{81238E53-E8E7-41C1-B604-9B5F978DE6FD}"/>
              </a:ext>
            </a:extLst>
          </p:cNvPr>
          <p:cNvPicPr>
            <a:picLocks/>
          </p:cNvPicPr>
          <p:nvPr>
            <p:custDataLst>
              <p:tags r:id="rId9"/>
            </p:custDataLst>
          </p:nvPr>
        </p:nvPicPr>
        <p:blipFill>
          <a:blip r:embed="rId30"/>
          <a:stretch>
            <a:fillRect/>
          </a:stretch>
        </p:blipFill>
        <p:spPr>
          <a:xfrm>
            <a:off x="6829583" y="4690814"/>
            <a:ext cx="865707" cy="871804"/>
          </a:xfrm>
          <a:prstGeom prst="rect">
            <a:avLst/>
          </a:prstGeom>
        </p:spPr>
      </p:pic>
      <p:grpSp>
        <p:nvGrpSpPr>
          <p:cNvPr id="22" name="PA_组合 21">
            <a:extLst>
              <a:ext uri="{FF2B5EF4-FFF2-40B4-BE49-F238E27FC236}">
                <a16:creationId xmlns:a16="http://schemas.microsoft.com/office/drawing/2014/main" id="{9834E4D1-D4C2-4F42-A5EA-86A53DB06740}"/>
              </a:ext>
            </a:extLst>
          </p:cNvPr>
          <p:cNvGrpSpPr/>
          <p:nvPr>
            <p:custDataLst>
              <p:tags r:id="rId10"/>
            </p:custDataLst>
          </p:nvPr>
        </p:nvGrpSpPr>
        <p:grpSpPr>
          <a:xfrm>
            <a:off x="4952376" y="4026836"/>
            <a:ext cx="1634447" cy="1612189"/>
            <a:chOff x="5078462" y="766259"/>
            <a:chExt cx="1634447" cy="1612189"/>
          </a:xfrm>
        </p:grpSpPr>
        <p:pic>
          <p:nvPicPr>
            <p:cNvPr id="23" name="图片 22">
              <a:extLst>
                <a:ext uri="{FF2B5EF4-FFF2-40B4-BE49-F238E27FC236}">
                  <a16:creationId xmlns:a16="http://schemas.microsoft.com/office/drawing/2014/main" id="{F9B98FFF-F947-4AFE-B3D2-7A5DA52FF5AB}"/>
                </a:ext>
              </a:extLst>
            </p:cNvPr>
            <p:cNvPicPr>
              <a:picLocks/>
            </p:cNvPicPr>
            <p:nvPr/>
          </p:nvPicPr>
          <p:blipFill>
            <a:blip r:embed="rId31"/>
            <a:stretch>
              <a:fillRect/>
            </a:stretch>
          </p:blipFill>
          <p:spPr>
            <a:xfrm>
              <a:off x="5078462" y="1000633"/>
              <a:ext cx="1359526" cy="1377815"/>
            </a:xfrm>
            <a:prstGeom prst="rect">
              <a:avLst/>
            </a:prstGeom>
          </p:spPr>
        </p:pic>
        <p:pic>
          <p:nvPicPr>
            <p:cNvPr id="24" name="图片 23">
              <a:extLst>
                <a:ext uri="{FF2B5EF4-FFF2-40B4-BE49-F238E27FC236}">
                  <a16:creationId xmlns:a16="http://schemas.microsoft.com/office/drawing/2014/main" id="{911DF0F8-2566-4C02-80B6-244B58FB2D78}"/>
                </a:ext>
              </a:extLst>
            </p:cNvPr>
            <p:cNvPicPr>
              <a:picLocks/>
            </p:cNvPicPr>
            <p:nvPr/>
          </p:nvPicPr>
          <p:blipFill>
            <a:blip r:embed="rId32"/>
            <a:stretch>
              <a:fillRect/>
            </a:stretch>
          </p:blipFill>
          <p:spPr>
            <a:xfrm>
              <a:off x="6243110" y="874034"/>
              <a:ext cx="371888" cy="280440"/>
            </a:xfrm>
            <a:prstGeom prst="rect">
              <a:avLst/>
            </a:prstGeom>
          </p:spPr>
        </p:pic>
        <p:pic>
          <p:nvPicPr>
            <p:cNvPr id="25" name="图片 24">
              <a:extLst>
                <a:ext uri="{FF2B5EF4-FFF2-40B4-BE49-F238E27FC236}">
                  <a16:creationId xmlns:a16="http://schemas.microsoft.com/office/drawing/2014/main" id="{4DD3B22F-B394-4293-A95D-0BE10CC7D971}"/>
                </a:ext>
              </a:extLst>
            </p:cNvPr>
            <p:cNvPicPr>
              <a:picLocks/>
            </p:cNvPicPr>
            <p:nvPr/>
          </p:nvPicPr>
          <p:blipFill>
            <a:blip r:embed="rId33"/>
            <a:stretch>
              <a:fillRect/>
            </a:stretch>
          </p:blipFill>
          <p:spPr>
            <a:xfrm>
              <a:off x="6399809" y="823982"/>
              <a:ext cx="292633" cy="219475"/>
            </a:xfrm>
            <a:prstGeom prst="rect">
              <a:avLst/>
            </a:prstGeom>
          </p:spPr>
        </p:pic>
        <p:pic>
          <p:nvPicPr>
            <p:cNvPr id="26" name="图片 25">
              <a:extLst>
                <a:ext uri="{FF2B5EF4-FFF2-40B4-BE49-F238E27FC236}">
                  <a16:creationId xmlns:a16="http://schemas.microsoft.com/office/drawing/2014/main" id="{388F99FB-667F-4E3D-AA81-5A335D119359}"/>
                </a:ext>
              </a:extLst>
            </p:cNvPr>
            <p:cNvPicPr>
              <a:picLocks/>
            </p:cNvPicPr>
            <p:nvPr/>
          </p:nvPicPr>
          <p:blipFill>
            <a:blip r:embed="rId34"/>
            <a:stretch>
              <a:fillRect/>
            </a:stretch>
          </p:blipFill>
          <p:spPr>
            <a:xfrm>
              <a:off x="6499531" y="766259"/>
              <a:ext cx="213378" cy="164606"/>
            </a:xfrm>
            <a:prstGeom prst="rect">
              <a:avLst/>
            </a:prstGeom>
          </p:spPr>
        </p:pic>
      </p:grpSp>
      <p:pic>
        <p:nvPicPr>
          <p:cNvPr id="42" name="PA_图片 41">
            <a:extLst>
              <a:ext uri="{FF2B5EF4-FFF2-40B4-BE49-F238E27FC236}">
                <a16:creationId xmlns:a16="http://schemas.microsoft.com/office/drawing/2014/main" id="{F8E31381-7445-4D84-881C-FE96EED64F51}"/>
              </a:ext>
            </a:extLst>
          </p:cNvPr>
          <p:cNvPicPr>
            <a:picLocks noChangeAspect="1"/>
          </p:cNvPicPr>
          <p:nvPr>
            <p:custDataLst>
              <p:tags r:id="rId11"/>
            </p:custDataLst>
          </p:nvPr>
        </p:nvPicPr>
        <p:blipFill>
          <a:blip r:embed="rId35"/>
          <a:stretch>
            <a:fillRect/>
          </a:stretch>
        </p:blipFill>
        <p:spPr>
          <a:xfrm>
            <a:off x="11159855" y="936708"/>
            <a:ext cx="91448" cy="128027"/>
          </a:xfrm>
          <a:prstGeom prst="rect">
            <a:avLst/>
          </a:prstGeom>
        </p:spPr>
      </p:pic>
      <p:pic>
        <p:nvPicPr>
          <p:cNvPr id="43" name="PA_图片 42">
            <a:extLst>
              <a:ext uri="{FF2B5EF4-FFF2-40B4-BE49-F238E27FC236}">
                <a16:creationId xmlns:a16="http://schemas.microsoft.com/office/drawing/2014/main" id="{FD11747B-AEE9-44DA-9ADB-03030036D3F3}"/>
              </a:ext>
            </a:extLst>
          </p:cNvPr>
          <p:cNvPicPr>
            <a:picLocks noChangeAspect="1"/>
          </p:cNvPicPr>
          <p:nvPr>
            <p:custDataLst>
              <p:tags r:id="rId12"/>
            </p:custDataLst>
          </p:nvPr>
        </p:nvPicPr>
        <p:blipFill>
          <a:blip r:embed="rId36"/>
          <a:stretch>
            <a:fillRect/>
          </a:stretch>
        </p:blipFill>
        <p:spPr>
          <a:xfrm>
            <a:off x="11525399" y="1277286"/>
            <a:ext cx="109738" cy="103641"/>
          </a:xfrm>
          <a:prstGeom prst="rect">
            <a:avLst/>
          </a:prstGeom>
        </p:spPr>
      </p:pic>
      <p:pic>
        <p:nvPicPr>
          <p:cNvPr id="44" name="PA_图片 43">
            <a:extLst>
              <a:ext uri="{FF2B5EF4-FFF2-40B4-BE49-F238E27FC236}">
                <a16:creationId xmlns:a16="http://schemas.microsoft.com/office/drawing/2014/main" id="{45D0B9A1-7EC9-4854-A542-5DD15633EDD7}"/>
              </a:ext>
            </a:extLst>
          </p:cNvPr>
          <p:cNvPicPr>
            <a:picLocks noChangeAspect="1"/>
          </p:cNvPicPr>
          <p:nvPr>
            <p:custDataLst>
              <p:tags r:id="rId13"/>
            </p:custDataLst>
          </p:nvPr>
        </p:nvPicPr>
        <p:blipFill>
          <a:blip r:embed="rId37"/>
          <a:stretch>
            <a:fillRect/>
          </a:stretch>
        </p:blipFill>
        <p:spPr>
          <a:xfrm>
            <a:off x="11573600" y="554845"/>
            <a:ext cx="146317" cy="128027"/>
          </a:xfrm>
          <a:prstGeom prst="rect">
            <a:avLst/>
          </a:prstGeom>
        </p:spPr>
      </p:pic>
      <p:pic>
        <p:nvPicPr>
          <p:cNvPr id="32" name="PA_598c3f173fc19">
            <a:hlinkClick r:id="" action="ppaction://media"/>
            <a:extLst>
              <a:ext uri="{FF2B5EF4-FFF2-40B4-BE49-F238E27FC236}">
                <a16:creationId xmlns:a16="http://schemas.microsoft.com/office/drawing/2014/main" id="{B46D4813-1055-47DC-B546-4FCA5F8E051B}"/>
              </a:ext>
            </a:extLst>
          </p:cNvPr>
          <p:cNvPicPr>
            <a:picLocks noChangeAspect="1"/>
          </p:cNvPicPr>
          <p:nvPr>
            <a:audioFile r:link="rId14"/>
            <p:custDataLst>
              <p:tags r:id="rId15"/>
            </p:custDataLst>
            <p:extLst>
              <p:ext uri="{DAA4B4D4-6D71-4841-9C94-3DE7FCFB9230}">
                <p14:media xmlns:p14="http://schemas.microsoft.com/office/powerpoint/2010/main" r:embed="rId16">
                  <p14:trim end="13071.5"/>
                </p14:media>
              </p:ext>
            </p:extLst>
          </p:nvPr>
        </p:nvPicPr>
        <p:blipFill>
          <a:blip r:embed="rId38"/>
          <a:stretch>
            <a:fillRect/>
          </a:stretch>
        </p:blipFill>
        <p:spPr>
          <a:xfrm>
            <a:off x="-1148889" y="1356736"/>
            <a:ext cx="609600" cy="609600"/>
          </a:xfrm>
          <a:prstGeom prst="rect">
            <a:avLst/>
          </a:prstGeom>
        </p:spPr>
      </p:pic>
      <p:grpSp>
        <p:nvGrpSpPr>
          <p:cNvPr id="31" name="组合 30">
            <a:extLst>
              <a:ext uri="{FF2B5EF4-FFF2-40B4-BE49-F238E27FC236}">
                <a16:creationId xmlns:a16="http://schemas.microsoft.com/office/drawing/2014/main" id="{35A9DAD4-CEFF-4519-A21F-6704D7338D4F}"/>
              </a:ext>
            </a:extLst>
          </p:cNvPr>
          <p:cNvGrpSpPr/>
          <p:nvPr/>
        </p:nvGrpSpPr>
        <p:grpSpPr>
          <a:xfrm>
            <a:off x="69720" y="372965"/>
            <a:ext cx="5369528" cy="6325495"/>
            <a:chOff x="7439772" y="1002275"/>
            <a:chExt cx="4422638" cy="5210025"/>
          </a:xfrm>
        </p:grpSpPr>
        <p:grpSp>
          <p:nvGrpSpPr>
            <p:cNvPr id="33" name="组合 32">
              <a:extLst>
                <a:ext uri="{FF2B5EF4-FFF2-40B4-BE49-F238E27FC236}">
                  <a16:creationId xmlns:a16="http://schemas.microsoft.com/office/drawing/2014/main" id="{795B6A2A-9BCA-445D-9307-D6FF55F58ECE}"/>
                </a:ext>
              </a:extLst>
            </p:cNvPr>
            <p:cNvGrpSpPr/>
            <p:nvPr/>
          </p:nvGrpSpPr>
          <p:grpSpPr>
            <a:xfrm>
              <a:off x="7439772" y="1002275"/>
              <a:ext cx="4422638" cy="5210025"/>
              <a:chOff x="3214260" y="12154"/>
              <a:chExt cx="2359748" cy="2779867"/>
            </a:xfrm>
          </p:grpSpPr>
          <p:sp>
            <p:nvSpPr>
              <p:cNvPr id="81" name="Freeform 161">
                <a:extLst>
                  <a:ext uri="{FF2B5EF4-FFF2-40B4-BE49-F238E27FC236}">
                    <a16:creationId xmlns:a16="http://schemas.microsoft.com/office/drawing/2014/main" id="{C35259DD-D5BD-4F50-925E-B53B0E855132}"/>
                  </a:ext>
                </a:extLst>
              </p:cNvPr>
              <p:cNvSpPr>
                <a:spLocks noEditPoints="1"/>
              </p:cNvSpPr>
              <p:nvPr/>
            </p:nvSpPr>
            <p:spPr bwMode="auto">
              <a:xfrm>
                <a:off x="3214260" y="2478139"/>
                <a:ext cx="2224538" cy="267202"/>
              </a:xfrm>
              <a:custGeom>
                <a:avLst/>
                <a:gdLst>
                  <a:gd name="T0" fmla="*/ 145 w 1016"/>
                  <a:gd name="T1" fmla="*/ 117 h 122"/>
                  <a:gd name="T2" fmla="*/ 278 w 1016"/>
                  <a:gd name="T3" fmla="*/ 117 h 122"/>
                  <a:gd name="T4" fmla="*/ 846 w 1016"/>
                  <a:gd name="T5" fmla="*/ 118 h 122"/>
                  <a:gd name="T6" fmla="*/ 125 w 1016"/>
                  <a:gd name="T7" fmla="*/ 113 h 122"/>
                  <a:gd name="T8" fmla="*/ 105 w 1016"/>
                  <a:gd name="T9" fmla="*/ 113 h 122"/>
                  <a:gd name="T10" fmla="*/ 168 w 1016"/>
                  <a:gd name="T11" fmla="*/ 117 h 122"/>
                  <a:gd name="T12" fmla="*/ 277 w 1016"/>
                  <a:gd name="T13" fmla="*/ 113 h 122"/>
                  <a:gd name="T14" fmla="*/ 286 w 1016"/>
                  <a:gd name="T15" fmla="*/ 113 h 122"/>
                  <a:gd name="T16" fmla="*/ 942 w 1016"/>
                  <a:gd name="T17" fmla="*/ 111 h 122"/>
                  <a:gd name="T18" fmla="*/ 944 w 1016"/>
                  <a:gd name="T19" fmla="*/ 111 h 122"/>
                  <a:gd name="T20" fmla="*/ 37 w 1016"/>
                  <a:gd name="T21" fmla="*/ 114 h 122"/>
                  <a:gd name="T22" fmla="*/ 787 w 1016"/>
                  <a:gd name="T23" fmla="*/ 104 h 122"/>
                  <a:gd name="T24" fmla="*/ 743 w 1016"/>
                  <a:gd name="T25" fmla="*/ 104 h 122"/>
                  <a:gd name="T26" fmla="*/ 318 w 1016"/>
                  <a:gd name="T27" fmla="*/ 112 h 122"/>
                  <a:gd name="T28" fmla="*/ 723 w 1016"/>
                  <a:gd name="T29" fmla="*/ 105 h 122"/>
                  <a:gd name="T30" fmla="*/ 689 w 1016"/>
                  <a:gd name="T31" fmla="*/ 104 h 122"/>
                  <a:gd name="T32" fmla="*/ 278 w 1016"/>
                  <a:gd name="T33" fmla="*/ 102 h 122"/>
                  <a:gd name="T34" fmla="*/ 145 w 1016"/>
                  <a:gd name="T35" fmla="*/ 100 h 122"/>
                  <a:gd name="T36" fmla="*/ 125 w 1016"/>
                  <a:gd name="T37" fmla="*/ 100 h 122"/>
                  <a:gd name="T38" fmla="*/ 37 w 1016"/>
                  <a:gd name="T39" fmla="*/ 114 h 122"/>
                  <a:gd name="T40" fmla="*/ 37 w 1016"/>
                  <a:gd name="T41" fmla="*/ 106 h 122"/>
                  <a:gd name="T42" fmla="*/ 105 w 1016"/>
                  <a:gd name="T43" fmla="*/ 113 h 122"/>
                  <a:gd name="T44" fmla="*/ 125 w 1016"/>
                  <a:gd name="T45" fmla="*/ 100 h 122"/>
                  <a:gd name="T46" fmla="*/ 37 w 1016"/>
                  <a:gd name="T47" fmla="*/ 101 h 122"/>
                  <a:gd name="T48" fmla="*/ 38 w 1016"/>
                  <a:gd name="T49" fmla="*/ 93 h 122"/>
                  <a:gd name="T50" fmla="*/ 115 w 1016"/>
                  <a:gd name="T51" fmla="*/ 88 h 122"/>
                  <a:gd name="T52" fmla="*/ 38 w 1016"/>
                  <a:gd name="T53" fmla="*/ 87 h 122"/>
                  <a:gd name="T54" fmla="*/ 927 w 1016"/>
                  <a:gd name="T55" fmla="*/ 92 h 122"/>
                  <a:gd name="T56" fmla="*/ 895 w 1016"/>
                  <a:gd name="T57" fmla="*/ 91 h 122"/>
                  <a:gd name="T58" fmla="*/ 870 w 1016"/>
                  <a:gd name="T59" fmla="*/ 101 h 122"/>
                  <a:gd name="T60" fmla="*/ 895 w 1016"/>
                  <a:gd name="T61" fmla="*/ 91 h 122"/>
                  <a:gd name="T62" fmla="*/ 927 w 1016"/>
                  <a:gd name="T63" fmla="*/ 84 h 122"/>
                  <a:gd name="T64" fmla="*/ 926 w 1016"/>
                  <a:gd name="T65" fmla="*/ 76 h 122"/>
                  <a:gd name="T66" fmla="*/ 37 w 1016"/>
                  <a:gd name="T67" fmla="*/ 93 h 122"/>
                  <a:gd name="T68" fmla="*/ 941 w 1016"/>
                  <a:gd name="T69" fmla="*/ 62 h 122"/>
                  <a:gd name="T70" fmla="*/ 928 w 1016"/>
                  <a:gd name="T71" fmla="*/ 65 h 122"/>
                  <a:gd name="T72" fmla="*/ 927 w 1016"/>
                  <a:gd name="T73" fmla="*/ 76 h 122"/>
                  <a:gd name="T74" fmla="*/ 943 w 1016"/>
                  <a:gd name="T75" fmla="*/ 96 h 122"/>
                  <a:gd name="T76" fmla="*/ 1016 w 1016"/>
                  <a:gd name="T77" fmla="*/ 39 h 122"/>
                  <a:gd name="T78" fmla="*/ 36 w 1016"/>
                  <a:gd name="T79" fmla="*/ 29 h 122"/>
                  <a:gd name="T80" fmla="*/ 39 w 1016"/>
                  <a:gd name="T81" fmla="*/ 29 h 122"/>
                  <a:gd name="T82" fmla="*/ 124 w 1016"/>
                  <a:gd name="T83" fmla="*/ 25 h 122"/>
                  <a:gd name="T84" fmla="*/ 1016 w 1016"/>
                  <a:gd name="T85" fmla="*/ 24 h 122"/>
                  <a:gd name="T86" fmla="*/ 924 w 1016"/>
                  <a:gd name="T87" fmla="*/ 8 h 122"/>
                  <a:gd name="T88" fmla="*/ 918 w 1016"/>
                  <a:gd name="T89" fmla="*/ 9 h 122"/>
                  <a:gd name="T90" fmla="*/ 725 w 1016"/>
                  <a:gd name="T91" fmla="*/ 18 h 122"/>
                  <a:gd name="T92" fmla="*/ 707 w 1016"/>
                  <a:gd name="T93" fmla="*/ 20 h 122"/>
                  <a:gd name="T94" fmla="*/ 51 w 1016"/>
                  <a:gd name="T95" fmla="*/ 11 h 122"/>
                  <a:gd name="T96" fmla="*/ 9 w 1016"/>
                  <a:gd name="T97" fmla="*/ 36 h 122"/>
                  <a:gd name="T98" fmla="*/ 12 w 1016"/>
                  <a:gd name="T99" fmla="*/ 93 h 122"/>
                  <a:gd name="T100" fmla="*/ 19 w 1016"/>
                  <a:gd name="T101" fmla="*/ 93 h 122"/>
                  <a:gd name="T102" fmla="*/ 20 w 1016"/>
                  <a:gd name="T103" fmla="*/ 73 h 122"/>
                  <a:gd name="T104" fmla="*/ 10 w 1016"/>
                  <a:gd name="T105" fmla="*/ 34 h 122"/>
                  <a:gd name="T106" fmla="*/ 37 w 1016"/>
                  <a:gd name="T107" fmla="*/ 33 h 122"/>
                  <a:gd name="T108" fmla="*/ 37 w 1016"/>
                  <a:gd name="T109" fmla="*/ 29 h 122"/>
                  <a:gd name="T110" fmla="*/ 304 w 1016"/>
                  <a:gd name="T111" fmla="*/ 23 h 122"/>
                  <a:gd name="T112" fmla="*/ 924 w 1016"/>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122">
                    <a:moveTo>
                      <a:pt x="145" y="117"/>
                    </a:moveTo>
                    <a:cubicBezTo>
                      <a:pt x="145" y="118"/>
                      <a:pt x="145" y="119"/>
                      <a:pt x="145" y="120"/>
                    </a:cubicBezTo>
                    <a:cubicBezTo>
                      <a:pt x="145" y="120"/>
                      <a:pt x="145" y="120"/>
                      <a:pt x="145" y="120"/>
                    </a:cubicBezTo>
                    <a:cubicBezTo>
                      <a:pt x="145" y="120"/>
                      <a:pt x="145" y="120"/>
                      <a:pt x="145" y="120"/>
                    </a:cubicBezTo>
                    <a:cubicBezTo>
                      <a:pt x="145" y="120"/>
                      <a:pt x="145" y="120"/>
                      <a:pt x="145" y="120"/>
                    </a:cubicBezTo>
                    <a:cubicBezTo>
                      <a:pt x="145" y="120"/>
                      <a:pt x="145" y="120"/>
                      <a:pt x="145" y="120"/>
                    </a:cubicBezTo>
                    <a:cubicBezTo>
                      <a:pt x="145" y="119"/>
                      <a:pt x="145" y="118"/>
                      <a:pt x="145" y="117"/>
                    </a:cubicBezTo>
                    <a:cubicBezTo>
                      <a:pt x="145" y="117"/>
                      <a:pt x="145" y="117"/>
                      <a:pt x="145" y="117"/>
                    </a:cubicBezTo>
                    <a:moveTo>
                      <a:pt x="278" y="115"/>
                    </a:moveTo>
                    <a:cubicBezTo>
                      <a:pt x="277" y="115"/>
                      <a:pt x="278" y="116"/>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5"/>
                      <a:pt x="278" y="115"/>
                      <a:pt x="278" y="115"/>
                    </a:cubicBezTo>
                    <a:moveTo>
                      <a:pt x="869" y="114"/>
                    </a:moveTo>
                    <a:cubicBezTo>
                      <a:pt x="843" y="115"/>
                      <a:pt x="821" y="116"/>
                      <a:pt x="791" y="117"/>
                    </a:cubicBezTo>
                    <a:cubicBezTo>
                      <a:pt x="786" y="118"/>
                      <a:pt x="771" y="119"/>
                      <a:pt x="758" y="119"/>
                    </a:cubicBezTo>
                    <a:cubicBezTo>
                      <a:pt x="788" y="119"/>
                      <a:pt x="815" y="119"/>
                      <a:pt x="846" y="118"/>
                    </a:cubicBezTo>
                    <a:cubicBezTo>
                      <a:pt x="853" y="118"/>
                      <a:pt x="861" y="118"/>
                      <a:pt x="869" y="118"/>
                    </a:cubicBezTo>
                    <a:cubicBezTo>
                      <a:pt x="869" y="118"/>
                      <a:pt x="869" y="118"/>
                      <a:pt x="869" y="118"/>
                    </a:cubicBezTo>
                    <a:cubicBezTo>
                      <a:pt x="869" y="118"/>
                      <a:pt x="869" y="118"/>
                      <a:pt x="869" y="118"/>
                    </a:cubicBezTo>
                    <a:cubicBezTo>
                      <a:pt x="869" y="118"/>
                      <a:pt x="869" y="116"/>
                      <a:pt x="869" y="114"/>
                    </a:cubicBezTo>
                    <a:moveTo>
                      <a:pt x="145" y="113"/>
                    </a:moveTo>
                    <a:cubicBezTo>
                      <a:pt x="138" y="113"/>
                      <a:pt x="132" y="113"/>
                      <a:pt x="127" y="113"/>
                    </a:cubicBezTo>
                    <a:cubicBezTo>
                      <a:pt x="126" y="113"/>
                      <a:pt x="125" y="113"/>
                      <a:pt x="125" y="113"/>
                    </a:cubicBezTo>
                    <a:cubicBezTo>
                      <a:pt x="125" y="114"/>
                      <a:pt x="125" y="114"/>
                      <a:pt x="125" y="115"/>
                    </a:cubicBezTo>
                    <a:cubicBezTo>
                      <a:pt x="125" y="116"/>
                      <a:pt x="125" y="117"/>
                      <a:pt x="125" y="117"/>
                    </a:cubicBezTo>
                    <a:cubicBezTo>
                      <a:pt x="125" y="117"/>
                      <a:pt x="125" y="117"/>
                      <a:pt x="125" y="117"/>
                    </a:cubicBezTo>
                    <a:cubicBezTo>
                      <a:pt x="127" y="117"/>
                      <a:pt x="127" y="117"/>
                      <a:pt x="127" y="117"/>
                    </a:cubicBezTo>
                    <a:cubicBezTo>
                      <a:pt x="133" y="117"/>
                      <a:pt x="139" y="117"/>
                      <a:pt x="145" y="117"/>
                    </a:cubicBezTo>
                    <a:cubicBezTo>
                      <a:pt x="145" y="116"/>
                      <a:pt x="145" y="115"/>
                      <a:pt x="145" y="113"/>
                    </a:cubicBezTo>
                    <a:moveTo>
                      <a:pt x="105" y="113"/>
                    </a:moveTo>
                    <a:cubicBezTo>
                      <a:pt x="104" y="113"/>
                      <a:pt x="103" y="113"/>
                      <a:pt x="101" y="113"/>
                    </a:cubicBezTo>
                    <a:cubicBezTo>
                      <a:pt x="103" y="113"/>
                      <a:pt x="104" y="113"/>
                      <a:pt x="105" y="113"/>
                    </a:cubicBezTo>
                    <a:cubicBezTo>
                      <a:pt x="105" y="113"/>
                      <a:pt x="105" y="113"/>
                      <a:pt x="105" y="113"/>
                    </a:cubicBezTo>
                    <a:moveTo>
                      <a:pt x="277" y="113"/>
                    </a:moveTo>
                    <a:cubicBezTo>
                      <a:pt x="230" y="113"/>
                      <a:pt x="179" y="113"/>
                      <a:pt x="145" y="113"/>
                    </a:cubicBezTo>
                    <a:cubicBezTo>
                      <a:pt x="145" y="115"/>
                      <a:pt x="145" y="116"/>
                      <a:pt x="145" y="117"/>
                    </a:cubicBezTo>
                    <a:cubicBezTo>
                      <a:pt x="153" y="117"/>
                      <a:pt x="161" y="117"/>
                      <a:pt x="168" y="117"/>
                    </a:cubicBezTo>
                    <a:cubicBezTo>
                      <a:pt x="171" y="117"/>
                      <a:pt x="174" y="117"/>
                      <a:pt x="176" y="117"/>
                    </a:cubicBezTo>
                    <a:cubicBezTo>
                      <a:pt x="202" y="117"/>
                      <a:pt x="228" y="117"/>
                      <a:pt x="253" y="117"/>
                    </a:cubicBezTo>
                    <a:cubicBezTo>
                      <a:pt x="262" y="117"/>
                      <a:pt x="270" y="117"/>
                      <a:pt x="278" y="117"/>
                    </a:cubicBezTo>
                    <a:cubicBezTo>
                      <a:pt x="277" y="116"/>
                      <a:pt x="277" y="115"/>
                      <a:pt x="277" y="113"/>
                    </a:cubicBezTo>
                    <a:cubicBezTo>
                      <a:pt x="277" y="113"/>
                      <a:pt x="277" y="113"/>
                      <a:pt x="277" y="113"/>
                    </a:cubicBezTo>
                    <a:cubicBezTo>
                      <a:pt x="277" y="115"/>
                      <a:pt x="277" y="116"/>
                      <a:pt x="277" y="116"/>
                    </a:cubicBezTo>
                    <a:cubicBezTo>
                      <a:pt x="277" y="116"/>
                      <a:pt x="277" y="114"/>
                      <a:pt x="277" y="113"/>
                    </a:cubicBezTo>
                    <a:moveTo>
                      <a:pt x="318" y="112"/>
                    </a:moveTo>
                    <a:cubicBezTo>
                      <a:pt x="305" y="112"/>
                      <a:pt x="292" y="112"/>
                      <a:pt x="278" y="112"/>
                    </a:cubicBezTo>
                    <a:cubicBezTo>
                      <a:pt x="278" y="113"/>
                      <a:pt x="278" y="113"/>
                      <a:pt x="278" y="113"/>
                    </a:cubicBezTo>
                    <a:cubicBezTo>
                      <a:pt x="278" y="113"/>
                      <a:pt x="278" y="113"/>
                      <a:pt x="278" y="113"/>
                    </a:cubicBezTo>
                    <a:cubicBezTo>
                      <a:pt x="278" y="113"/>
                      <a:pt x="278" y="113"/>
                      <a:pt x="278" y="113"/>
                    </a:cubicBezTo>
                    <a:cubicBezTo>
                      <a:pt x="280" y="113"/>
                      <a:pt x="280" y="113"/>
                      <a:pt x="280" y="113"/>
                    </a:cubicBezTo>
                    <a:cubicBezTo>
                      <a:pt x="286" y="113"/>
                      <a:pt x="286" y="113"/>
                      <a:pt x="286" y="113"/>
                    </a:cubicBezTo>
                    <a:cubicBezTo>
                      <a:pt x="299" y="113"/>
                      <a:pt x="299" y="113"/>
                      <a:pt x="299" y="113"/>
                    </a:cubicBezTo>
                    <a:cubicBezTo>
                      <a:pt x="318" y="112"/>
                      <a:pt x="318" y="112"/>
                      <a:pt x="318" y="112"/>
                    </a:cubicBezTo>
                    <a:moveTo>
                      <a:pt x="942" y="111"/>
                    </a:moveTo>
                    <a:cubicBezTo>
                      <a:pt x="940" y="111"/>
                      <a:pt x="940" y="111"/>
                      <a:pt x="940" y="111"/>
                    </a:cubicBezTo>
                    <a:cubicBezTo>
                      <a:pt x="940" y="111"/>
                      <a:pt x="940" y="111"/>
                      <a:pt x="940" y="111"/>
                    </a:cubicBezTo>
                    <a:cubicBezTo>
                      <a:pt x="941" y="111"/>
                      <a:pt x="941" y="111"/>
                      <a:pt x="941" y="111"/>
                    </a:cubicBezTo>
                    <a:cubicBezTo>
                      <a:pt x="942" y="111"/>
                      <a:pt x="942" y="111"/>
                      <a:pt x="942" y="111"/>
                    </a:cubicBezTo>
                    <a:cubicBezTo>
                      <a:pt x="942" y="111"/>
                      <a:pt x="942" y="111"/>
                      <a:pt x="942" y="111"/>
                    </a:cubicBezTo>
                    <a:cubicBezTo>
                      <a:pt x="942" y="111"/>
                      <a:pt x="942" y="111"/>
                      <a:pt x="942" y="111"/>
                    </a:cubicBezTo>
                    <a:cubicBezTo>
                      <a:pt x="942" y="111"/>
                      <a:pt x="942" y="111"/>
                      <a:pt x="942" y="111"/>
                    </a:cubicBezTo>
                    <a:moveTo>
                      <a:pt x="944" y="111"/>
                    </a:moveTo>
                    <a:cubicBezTo>
                      <a:pt x="944" y="111"/>
                      <a:pt x="944" y="111"/>
                      <a:pt x="944" y="111"/>
                    </a:cubicBezTo>
                    <a:cubicBezTo>
                      <a:pt x="944" y="112"/>
                      <a:pt x="944" y="113"/>
                      <a:pt x="944" y="113"/>
                    </a:cubicBezTo>
                    <a:cubicBezTo>
                      <a:pt x="944" y="113"/>
                      <a:pt x="944" y="112"/>
                      <a:pt x="944" y="111"/>
                    </a:cubicBezTo>
                    <a:moveTo>
                      <a:pt x="37" y="106"/>
                    </a:moveTo>
                    <a:cubicBezTo>
                      <a:pt x="37" y="107"/>
                      <a:pt x="37" y="107"/>
                      <a:pt x="37" y="107"/>
                    </a:cubicBezTo>
                    <a:cubicBezTo>
                      <a:pt x="37" y="107"/>
                      <a:pt x="37" y="107"/>
                      <a:pt x="37" y="107"/>
                    </a:cubicBezTo>
                    <a:cubicBezTo>
                      <a:pt x="37" y="107"/>
                      <a:pt x="37" y="108"/>
                      <a:pt x="37" y="109"/>
                    </a:cubicBezTo>
                    <a:cubicBezTo>
                      <a:pt x="37" y="111"/>
                      <a:pt x="37" y="112"/>
                      <a:pt x="37" y="114"/>
                    </a:cubicBezTo>
                    <a:cubicBezTo>
                      <a:pt x="38" y="114"/>
                      <a:pt x="38" y="114"/>
                      <a:pt x="38" y="114"/>
                    </a:cubicBezTo>
                    <a:cubicBezTo>
                      <a:pt x="37" y="114"/>
                      <a:pt x="37" y="114"/>
                      <a:pt x="37" y="114"/>
                    </a:cubicBezTo>
                    <a:cubicBezTo>
                      <a:pt x="37" y="114"/>
                      <a:pt x="37" y="114"/>
                      <a:pt x="37" y="114"/>
                    </a:cubicBezTo>
                    <a:cubicBezTo>
                      <a:pt x="37" y="108"/>
                      <a:pt x="37" y="106"/>
                      <a:pt x="37" y="106"/>
                    </a:cubicBezTo>
                    <a:moveTo>
                      <a:pt x="784" y="104"/>
                    </a:moveTo>
                    <a:cubicBezTo>
                      <a:pt x="770" y="105"/>
                      <a:pt x="757" y="105"/>
                      <a:pt x="743" y="105"/>
                    </a:cubicBezTo>
                    <a:cubicBezTo>
                      <a:pt x="743" y="107"/>
                      <a:pt x="743" y="108"/>
                      <a:pt x="743" y="109"/>
                    </a:cubicBezTo>
                    <a:cubicBezTo>
                      <a:pt x="767" y="108"/>
                      <a:pt x="792" y="107"/>
                      <a:pt x="817" y="105"/>
                    </a:cubicBezTo>
                    <a:cubicBezTo>
                      <a:pt x="807" y="105"/>
                      <a:pt x="797" y="104"/>
                      <a:pt x="787" y="104"/>
                    </a:cubicBezTo>
                    <a:cubicBezTo>
                      <a:pt x="786" y="104"/>
                      <a:pt x="785" y="104"/>
                      <a:pt x="784" y="104"/>
                    </a:cubicBezTo>
                    <a:moveTo>
                      <a:pt x="743" y="104"/>
                    </a:moveTo>
                    <a:cubicBezTo>
                      <a:pt x="743" y="104"/>
                      <a:pt x="743" y="105"/>
                      <a:pt x="743" y="105"/>
                    </a:cubicBezTo>
                    <a:cubicBezTo>
                      <a:pt x="757" y="105"/>
                      <a:pt x="770" y="105"/>
                      <a:pt x="784" y="104"/>
                    </a:cubicBezTo>
                    <a:cubicBezTo>
                      <a:pt x="771" y="104"/>
                      <a:pt x="757" y="104"/>
                      <a:pt x="743" y="104"/>
                    </a:cubicBezTo>
                    <a:moveTo>
                      <a:pt x="743" y="104"/>
                    </a:moveTo>
                    <a:cubicBezTo>
                      <a:pt x="743" y="104"/>
                      <a:pt x="743" y="104"/>
                      <a:pt x="743" y="104"/>
                    </a:cubicBezTo>
                    <a:cubicBezTo>
                      <a:pt x="743" y="105"/>
                      <a:pt x="743" y="105"/>
                      <a:pt x="743" y="105"/>
                    </a:cubicBezTo>
                    <a:cubicBezTo>
                      <a:pt x="743" y="105"/>
                      <a:pt x="743" y="105"/>
                      <a:pt x="743" y="104"/>
                    </a:cubicBezTo>
                    <a:cubicBezTo>
                      <a:pt x="743" y="104"/>
                      <a:pt x="743" y="104"/>
                      <a:pt x="743" y="104"/>
                    </a:cubicBezTo>
                    <a:moveTo>
                      <a:pt x="278" y="102"/>
                    </a:moveTo>
                    <a:cubicBezTo>
                      <a:pt x="278" y="105"/>
                      <a:pt x="278" y="107"/>
                      <a:pt x="278" y="110"/>
                    </a:cubicBezTo>
                    <a:cubicBezTo>
                      <a:pt x="278" y="111"/>
                      <a:pt x="278" y="112"/>
                      <a:pt x="278" y="112"/>
                    </a:cubicBezTo>
                    <a:cubicBezTo>
                      <a:pt x="292" y="112"/>
                      <a:pt x="305" y="112"/>
                      <a:pt x="318" y="112"/>
                    </a:cubicBezTo>
                    <a:cubicBezTo>
                      <a:pt x="325" y="112"/>
                      <a:pt x="325" y="112"/>
                      <a:pt x="325" y="112"/>
                    </a:cubicBezTo>
                    <a:cubicBezTo>
                      <a:pt x="359" y="111"/>
                      <a:pt x="392" y="110"/>
                      <a:pt x="425" y="110"/>
                    </a:cubicBezTo>
                    <a:cubicBezTo>
                      <a:pt x="481" y="109"/>
                      <a:pt x="535" y="108"/>
                      <a:pt x="589" y="108"/>
                    </a:cubicBezTo>
                    <a:cubicBezTo>
                      <a:pt x="596" y="108"/>
                      <a:pt x="604" y="108"/>
                      <a:pt x="612" y="108"/>
                    </a:cubicBezTo>
                    <a:cubicBezTo>
                      <a:pt x="586" y="108"/>
                      <a:pt x="601" y="108"/>
                      <a:pt x="637" y="107"/>
                    </a:cubicBezTo>
                    <a:cubicBezTo>
                      <a:pt x="655" y="107"/>
                      <a:pt x="678" y="106"/>
                      <a:pt x="703" y="105"/>
                    </a:cubicBezTo>
                    <a:cubicBezTo>
                      <a:pt x="723" y="105"/>
                      <a:pt x="723" y="105"/>
                      <a:pt x="723" y="105"/>
                    </a:cubicBezTo>
                    <a:cubicBezTo>
                      <a:pt x="733" y="105"/>
                      <a:pt x="733" y="105"/>
                      <a:pt x="733" y="105"/>
                    </a:cubicBezTo>
                    <a:cubicBezTo>
                      <a:pt x="738" y="104"/>
                      <a:pt x="738" y="104"/>
                      <a:pt x="738" y="104"/>
                    </a:cubicBezTo>
                    <a:cubicBezTo>
                      <a:pt x="741" y="104"/>
                      <a:pt x="741" y="104"/>
                      <a:pt x="741" y="104"/>
                    </a:cubicBezTo>
                    <a:cubicBezTo>
                      <a:pt x="742" y="104"/>
                      <a:pt x="742" y="104"/>
                      <a:pt x="742" y="104"/>
                    </a:cubicBezTo>
                    <a:cubicBezTo>
                      <a:pt x="743" y="104"/>
                      <a:pt x="743" y="104"/>
                      <a:pt x="743" y="104"/>
                    </a:cubicBezTo>
                    <a:cubicBezTo>
                      <a:pt x="743" y="104"/>
                      <a:pt x="743" y="104"/>
                      <a:pt x="743" y="104"/>
                    </a:cubicBezTo>
                    <a:cubicBezTo>
                      <a:pt x="725" y="104"/>
                      <a:pt x="707" y="104"/>
                      <a:pt x="689" y="104"/>
                    </a:cubicBezTo>
                    <a:cubicBezTo>
                      <a:pt x="680" y="104"/>
                      <a:pt x="671" y="104"/>
                      <a:pt x="662" y="104"/>
                    </a:cubicBezTo>
                    <a:cubicBezTo>
                      <a:pt x="652" y="104"/>
                      <a:pt x="641" y="104"/>
                      <a:pt x="630" y="104"/>
                    </a:cubicBezTo>
                    <a:cubicBezTo>
                      <a:pt x="630" y="104"/>
                      <a:pt x="629" y="104"/>
                      <a:pt x="629" y="104"/>
                    </a:cubicBezTo>
                    <a:cubicBezTo>
                      <a:pt x="591" y="105"/>
                      <a:pt x="554" y="105"/>
                      <a:pt x="518" y="105"/>
                    </a:cubicBezTo>
                    <a:cubicBezTo>
                      <a:pt x="473" y="105"/>
                      <a:pt x="430" y="104"/>
                      <a:pt x="392" y="103"/>
                    </a:cubicBezTo>
                    <a:cubicBezTo>
                      <a:pt x="392" y="103"/>
                      <a:pt x="345" y="103"/>
                      <a:pt x="280" y="102"/>
                    </a:cubicBezTo>
                    <a:cubicBezTo>
                      <a:pt x="279" y="102"/>
                      <a:pt x="278" y="102"/>
                      <a:pt x="278" y="102"/>
                    </a:cubicBezTo>
                    <a:moveTo>
                      <a:pt x="145" y="100"/>
                    </a:moveTo>
                    <a:cubicBezTo>
                      <a:pt x="145" y="105"/>
                      <a:pt x="145" y="109"/>
                      <a:pt x="145" y="113"/>
                    </a:cubicBezTo>
                    <a:cubicBezTo>
                      <a:pt x="179" y="113"/>
                      <a:pt x="230" y="113"/>
                      <a:pt x="277" y="113"/>
                    </a:cubicBezTo>
                    <a:cubicBezTo>
                      <a:pt x="277" y="111"/>
                      <a:pt x="277" y="110"/>
                      <a:pt x="277" y="108"/>
                    </a:cubicBezTo>
                    <a:cubicBezTo>
                      <a:pt x="277" y="106"/>
                      <a:pt x="277" y="103"/>
                      <a:pt x="277" y="102"/>
                    </a:cubicBezTo>
                    <a:cubicBezTo>
                      <a:pt x="245" y="102"/>
                      <a:pt x="208" y="101"/>
                      <a:pt x="169" y="101"/>
                    </a:cubicBezTo>
                    <a:cubicBezTo>
                      <a:pt x="145" y="100"/>
                      <a:pt x="145" y="100"/>
                      <a:pt x="145" y="100"/>
                    </a:cubicBezTo>
                    <a:moveTo>
                      <a:pt x="125" y="100"/>
                    </a:moveTo>
                    <a:cubicBezTo>
                      <a:pt x="125" y="105"/>
                      <a:pt x="125" y="109"/>
                      <a:pt x="125" y="113"/>
                    </a:cubicBezTo>
                    <a:cubicBezTo>
                      <a:pt x="125" y="113"/>
                      <a:pt x="126" y="113"/>
                      <a:pt x="127" y="113"/>
                    </a:cubicBezTo>
                    <a:cubicBezTo>
                      <a:pt x="132" y="113"/>
                      <a:pt x="138" y="113"/>
                      <a:pt x="145" y="113"/>
                    </a:cubicBezTo>
                    <a:cubicBezTo>
                      <a:pt x="145" y="108"/>
                      <a:pt x="145" y="104"/>
                      <a:pt x="145" y="100"/>
                    </a:cubicBezTo>
                    <a:cubicBezTo>
                      <a:pt x="140" y="100"/>
                      <a:pt x="140" y="100"/>
                      <a:pt x="140" y="100"/>
                    </a:cubicBezTo>
                    <a:cubicBezTo>
                      <a:pt x="125" y="100"/>
                      <a:pt x="125" y="100"/>
                      <a:pt x="125" y="100"/>
                    </a:cubicBezTo>
                    <a:moveTo>
                      <a:pt x="38" y="93"/>
                    </a:moveTo>
                    <a:cubicBezTo>
                      <a:pt x="38" y="94"/>
                      <a:pt x="38" y="95"/>
                      <a:pt x="38" y="95"/>
                    </a:cubicBezTo>
                    <a:cubicBezTo>
                      <a:pt x="38" y="95"/>
                      <a:pt x="38" y="94"/>
                      <a:pt x="38" y="93"/>
                    </a:cubicBezTo>
                    <a:cubicBezTo>
                      <a:pt x="38" y="93"/>
                      <a:pt x="38" y="93"/>
                      <a:pt x="38" y="93"/>
                    </a:cubicBezTo>
                    <a:moveTo>
                      <a:pt x="37" y="93"/>
                    </a:moveTo>
                    <a:cubicBezTo>
                      <a:pt x="37" y="107"/>
                      <a:pt x="37" y="115"/>
                      <a:pt x="37" y="119"/>
                    </a:cubicBezTo>
                    <a:cubicBezTo>
                      <a:pt x="37" y="118"/>
                      <a:pt x="37" y="116"/>
                      <a:pt x="37" y="114"/>
                    </a:cubicBezTo>
                    <a:cubicBezTo>
                      <a:pt x="37" y="110"/>
                      <a:pt x="37" y="106"/>
                      <a:pt x="37" y="106"/>
                    </a:cubicBezTo>
                    <a:cubicBezTo>
                      <a:pt x="37" y="106"/>
                      <a:pt x="37" y="107"/>
                      <a:pt x="37" y="109"/>
                    </a:cubicBezTo>
                    <a:cubicBezTo>
                      <a:pt x="37" y="108"/>
                      <a:pt x="37" y="107"/>
                      <a:pt x="37" y="107"/>
                    </a:cubicBezTo>
                    <a:cubicBezTo>
                      <a:pt x="37" y="107"/>
                      <a:pt x="37" y="107"/>
                      <a:pt x="37" y="107"/>
                    </a:cubicBezTo>
                    <a:cubicBezTo>
                      <a:pt x="37" y="107"/>
                      <a:pt x="37" y="107"/>
                      <a:pt x="37" y="107"/>
                    </a:cubicBezTo>
                    <a:cubicBezTo>
                      <a:pt x="37" y="107"/>
                      <a:pt x="37" y="107"/>
                      <a:pt x="37" y="107"/>
                    </a:cubicBezTo>
                    <a:cubicBezTo>
                      <a:pt x="37" y="106"/>
                      <a:pt x="37" y="106"/>
                      <a:pt x="37" y="106"/>
                    </a:cubicBezTo>
                    <a:cubicBezTo>
                      <a:pt x="37" y="106"/>
                      <a:pt x="37" y="108"/>
                      <a:pt x="37" y="114"/>
                    </a:cubicBezTo>
                    <a:cubicBezTo>
                      <a:pt x="37" y="114"/>
                      <a:pt x="37" y="114"/>
                      <a:pt x="37" y="114"/>
                    </a:cubicBezTo>
                    <a:cubicBezTo>
                      <a:pt x="38" y="114"/>
                      <a:pt x="38" y="114"/>
                      <a:pt x="38" y="114"/>
                    </a:cubicBezTo>
                    <a:cubicBezTo>
                      <a:pt x="41" y="114"/>
                      <a:pt x="41" y="114"/>
                      <a:pt x="41" y="114"/>
                    </a:cubicBezTo>
                    <a:cubicBezTo>
                      <a:pt x="50" y="114"/>
                      <a:pt x="50" y="114"/>
                      <a:pt x="50" y="114"/>
                    </a:cubicBezTo>
                    <a:cubicBezTo>
                      <a:pt x="68" y="114"/>
                      <a:pt x="85" y="113"/>
                      <a:pt x="101" y="113"/>
                    </a:cubicBezTo>
                    <a:cubicBezTo>
                      <a:pt x="103" y="113"/>
                      <a:pt x="104" y="113"/>
                      <a:pt x="105" y="113"/>
                    </a:cubicBezTo>
                    <a:cubicBezTo>
                      <a:pt x="105" y="113"/>
                      <a:pt x="105" y="113"/>
                      <a:pt x="105" y="113"/>
                    </a:cubicBezTo>
                    <a:cubicBezTo>
                      <a:pt x="106" y="113"/>
                      <a:pt x="108" y="113"/>
                      <a:pt x="110" y="113"/>
                    </a:cubicBezTo>
                    <a:cubicBezTo>
                      <a:pt x="115" y="113"/>
                      <a:pt x="120" y="113"/>
                      <a:pt x="125" y="113"/>
                    </a:cubicBezTo>
                    <a:cubicBezTo>
                      <a:pt x="125" y="110"/>
                      <a:pt x="125" y="105"/>
                      <a:pt x="125" y="100"/>
                    </a:cubicBezTo>
                    <a:cubicBezTo>
                      <a:pt x="125" y="100"/>
                      <a:pt x="125" y="100"/>
                      <a:pt x="125" y="100"/>
                    </a:cubicBezTo>
                    <a:cubicBezTo>
                      <a:pt x="125" y="101"/>
                      <a:pt x="125" y="101"/>
                      <a:pt x="125" y="101"/>
                    </a:cubicBezTo>
                    <a:cubicBezTo>
                      <a:pt x="125" y="101"/>
                      <a:pt x="125" y="101"/>
                      <a:pt x="125" y="100"/>
                    </a:cubicBezTo>
                    <a:cubicBezTo>
                      <a:pt x="116" y="100"/>
                      <a:pt x="107" y="100"/>
                      <a:pt x="97" y="100"/>
                    </a:cubicBezTo>
                    <a:cubicBezTo>
                      <a:pt x="82" y="100"/>
                      <a:pt x="66" y="101"/>
                      <a:pt x="49" y="101"/>
                    </a:cubicBezTo>
                    <a:cubicBezTo>
                      <a:pt x="43" y="101"/>
                      <a:pt x="43" y="101"/>
                      <a:pt x="43" y="101"/>
                    </a:cubicBezTo>
                    <a:cubicBezTo>
                      <a:pt x="40" y="101"/>
                      <a:pt x="40" y="101"/>
                      <a:pt x="40" y="101"/>
                    </a:cubicBezTo>
                    <a:cubicBezTo>
                      <a:pt x="38" y="101"/>
                      <a:pt x="38" y="101"/>
                      <a:pt x="38" y="101"/>
                    </a:cubicBezTo>
                    <a:cubicBezTo>
                      <a:pt x="38" y="101"/>
                      <a:pt x="38" y="101"/>
                      <a:pt x="38" y="101"/>
                    </a:cubicBezTo>
                    <a:cubicBezTo>
                      <a:pt x="37" y="101"/>
                      <a:pt x="37" y="101"/>
                      <a:pt x="37" y="101"/>
                    </a:cubicBezTo>
                    <a:cubicBezTo>
                      <a:pt x="37" y="102"/>
                      <a:pt x="37" y="102"/>
                      <a:pt x="37" y="102"/>
                    </a:cubicBezTo>
                    <a:cubicBezTo>
                      <a:pt x="37" y="102"/>
                      <a:pt x="37" y="98"/>
                      <a:pt x="37" y="93"/>
                    </a:cubicBezTo>
                    <a:cubicBezTo>
                      <a:pt x="37" y="93"/>
                      <a:pt x="37" y="93"/>
                      <a:pt x="37" y="93"/>
                    </a:cubicBezTo>
                    <a:moveTo>
                      <a:pt x="38" y="87"/>
                    </a:moveTo>
                    <a:cubicBezTo>
                      <a:pt x="38" y="88"/>
                      <a:pt x="38" y="88"/>
                      <a:pt x="38" y="88"/>
                    </a:cubicBezTo>
                    <a:cubicBezTo>
                      <a:pt x="38" y="90"/>
                      <a:pt x="38" y="92"/>
                      <a:pt x="38" y="93"/>
                    </a:cubicBezTo>
                    <a:cubicBezTo>
                      <a:pt x="38" y="93"/>
                      <a:pt x="38" y="93"/>
                      <a:pt x="38" y="93"/>
                    </a:cubicBezTo>
                    <a:cubicBezTo>
                      <a:pt x="38" y="92"/>
                      <a:pt x="38" y="90"/>
                      <a:pt x="38" y="88"/>
                    </a:cubicBezTo>
                    <a:cubicBezTo>
                      <a:pt x="38" y="88"/>
                      <a:pt x="38" y="88"/>
                      <a:pt x="38" y="88"/>
                    </a:cubicBezTo>
                    <a:cubicBezTo>
                      <a:pt x="40" y="88"/>
                      <a:pt x="40" y="88"/>
                      <a:pt x="40" y="88"/>
                    </a:cubicBezTo>
                    <a:cubicBezTo>
                      <a:pt x="65" y="88"/>
                      <a:pt x="90" y="88"/>
                      <a:pt x="117" y="89"/>
                    </a:cubicBezTo>
                    <a:cubicBezTo>
                      <a:pt x="120" y="89"/>
                      <a:pt x="122" y="89"/>
                      <a:pt x="125" y="89"/>
                    </a:cubicBezTo>
                    <a:cubicBezTo>
                      <a:pt x="125" y="88"/>
                      <a:pt x="125" y="88"/>
                      <a:pt x="125" y="88"/>
                    </a:cubicBezTo>
                    <a:cubicBezTo>
                      <a:pt x="121" y="88"/>
                      <a:pt x="118" y="88"/>
                      <a:pt x="115" y="88"/>
                    </a:cubicBezTo>
                    <a:cubicBezTo>
                      <a:pt x="92" y="88"/>
                      <a:pt x="68" y="88"/>
                      <a:pt x="44" y="88"/>
                    </a:cubicBezTo>
                    <a:cubicBezTo>
                      <a:pt x="40" y="87"/>
                      <a:pt x="40" y="87"/>
                      <a:pt x="40" y="87"/>
                    </a:cubicBezTo>
                    <a:cubicBezTo>
                      <a:pt x="39" y="87"/>
                      <a:pt x="39" y="87"/>
                      <a:pt x="39" y="87"/>
                    </a:cubicBezTo>
                    <a:cubicBezTo>
                      <a:pt x="39" y="87"/>
                      <a:pt x="39" y="87"/>
                      <a:pt x="39" y="87"/>
                    </a:cubicBezTo>
                    <a:cubicBezTo>
                      <a:pt x="39" y="88"/>
                      <a:pt x="39" y="88"/>
                      <a:pt x="39" y="88"/>
                    </a:cubicBezTo>
                    <a:cubicBezTo>
                      <a:pt x="39" y="88"/>
                      <a:pt x="39" y="88"/>
                      <a:pt x="39" y="87"/>
                    </a:cubicBezTo>
                    <a:cubicBezTo>
                      <a:pt x="38" y="87"/>
                      <a:pt x="38" y="87"/>
                      <a:pt x="38" y="87"/>
                    </a:cubicBezTo>
                    <a:cubicBezTo>
                      <a:pt x="38" y="87"/>
                      <a:pt x="38" y="87"/>
                      <a:pt x="38" y="87"/>
                    </a:cubicBezTo>
                    <a:cubicBezTo>
                      <a:pt x="38" y="87"/>
                      <a:pt x="38" y="87"/>
                      <a:pt x="38" y="87"/>
                    </a:cubicBezTo>
                    <a:moveTo>
                      <a:pt x="927" y="84"/>
                    </a:moveTo>
                    <a:cubicBezTo>
                      <a:pt x="927" y="84"/>
                      <a:pt x="927" y="84"/>
                      <a:pt x="927" y="84"/>
                    </a:cubicBezTo>
                    <a:cubicBezTo>
                      <a:pt x="927" y="84"/>
                      <a:pt x="927" y="84"/>
                      <a:pt x="927" y="84"/>
                    </a:cubicBezTo>
                    <a:cubicBezTo>
                      <a:pt x="927" y="84"/>
                      <a:pt x="927" y="86"/>
                      <a:pt x="927" y="92"/>
                    </a:cubicBezTo>
                    <a:cubicBezTo>
                      <a:pt x="927" y="92"/>
                      <a:pt x="927" y="92"/>
                      <a:pt x="927" y="92"/>
                    </a:cubicBezTo>
                    <a:cubicBezTo>
                      <a:pt x="927" y="92"/>
                      <a:pt x="927" y="92"/>
                      <a:pt x="927" y="92"/>
                    </a:cubicBezTo>
                    <a:cubicBezTo>
                      <a:pt x="927" y="92"/>
                      <a:pt x="927" y="92"/>
                      <a:pt x="927" y="92"/>
                    </a:cubicBezTo>
                    <a:cubicBezTo>
                      <a:pt x="927" y="92"/>
                      <a:pt x="927" y="92"/>
                      <a:pt x="927" y="92"/>
                    </a:cubicBezTo>
                    <a:cubicBezTo>
                      <a:pt x="926" y="92"/>
                      <a:pt x="926" y="92"/>
                      <a:pt x="926" y="92"/>
                    </a:cubicBezTo>
                    <a:cubicBezTo>
                      <a:pt x="926" y="92"/>
                      <a:pt x="926" y="92"/>
                      <a:pt x="926" y="92"/>
                    </a:cubicBezTo>
                    <a:cubicBezTo>
                      <a:pt x="926" y="92"/>
                      <a:pt x="926" y="92"/>
                      <a:pt x="926" y="92"/>
                    </a:cubicBezTo>
                    <a:cubicBezTo>
                      <a:pt x="915" y="91"/>
                      <a:pt x="905" y="91"/>
                      <a:pt x="895" y="91"/>
                    </a:cubicBezTo>
                    <a:cubicBezTo>
                      <a:pt x="884" y="90"/>
                      <a:pt x="873" y="90"/>
                      <a:pt x="863" y="90"/>
                    </a:cubicBezTo>
                    <a:cubicBezTo>
                      <a:pt x="863" y="92"/>
                      <a:pt x="863" y="94"/>
                      <a:pt x="863" y="96"/>
                    </a:cubicBezTo>
                    <a:cubicBezTo>
                      <a:pt x="868" y="96"/>
                      <a:pt x="868" y="96"/>
                      <a:pt x="868" y="96"/>
                    </a:cubicBezTo>
                    <a:cubicBezTo>
                      <a:pt x="869" y="96"/>
                      <a:pt x="869" y="96"/>
                      <a:pt x="869" y="96"/>
                    </a:cubicBezTo>
                    <a:cubicBezTo>
                      <a:pt x="869" y="96"/>
                      <a:pt x="869" y="96"/>
                      <a:pt x="869" y="96"/>
                    </a:cubicBezTo>
                    <a:cubicBezTo>
                      <a:pt x="869" y="96"/>
                      <a:pt x="869" y="95"/>
                      <a:pt x="869" y="95"/>
                    </a:cubicBezTo>
                    <a:cubicBezTo>
                      <a:pt x="869" y="95"/>
                      <a:pt x="869" y="98"/>
                      <a:pt x="870" y="101"/>
                    </a:cubicBezTo>
                    <a:cubicBezTo>
                      <a:pt x="879" y="101"/>
                      <a:pt x="888" y="100"/>
                      <a:pt x="898" y="99"/>
                    </a:cubicBezTo>
                    <a:cubicBezTo>
                      <a:pt x="927" y="97"/>
                      <a:pt x="927" y="97"/>
                      <a:pt x="927" y="97"/>
                    </a:cubicBezTo>
                    <a:cubicBezTo>
                      <a:pt x="927" y="84"/>
                      <a:pt x="927" y="84"/>
                      <a:pt x="927" y="84"/>
                    </a:cubicBezTo>
                    <a:moveTo>
                      <a:pt x="863" y="73"/>
                    </a:moveTo>
                    <a:cubicBezTo>
                      <a:pt x="863" y="74"/>
                      <a:pt x="863" y="75"/>
                      <a:pt x="863" y="75"/>
                    </a:cubicBezTo>
                    <a:cubicBezTo>
                      <a:pt x="863" y="80"/>
                      <a:pt x="863" y="85"/>
                      <a:pt x="863" y="90"/>
                    </a:cubicBezTo>
                    <a:cubicBezTo>
                      <a:pt x="873" y="90"/>
                      <a:pt x="884" y="90"/>
                      <a:pt x="895" y="91"/>
                    </a:cubicBezTo>
                    <a:cubicBezTo>
                      <a:pt x="905" y="91"/>
                      <a:pt x="915" y="91"/>
                      <a:pt x="926" y="92"/>
                    </a:cubicBezTo>
                    <a:cubicBezTo>
                      <a:pt x="926" y="92"/>
                      <a:pt x="926" y="92"/>
                      <a:pt x="926" y="92"/>
                    </a:cubicBezTo>
                    <a:cubicBezTo>
                      <a:pt x="926" y="92"/>
                      <a:pt x="926" y="92"/>
                      <a:pt x="926" y="92"/>
                    </a:cubicBezTo>
                    <a:cubicBezTo>
                      <a:pt x="927" y="92"/>
                      <a:pt x="927" y="92"/>
                      <a:pt x="927" y="92"/>
                    </a:cubicBezTo>
                    <a:cubicBezTo>
                      <a:pt x="927" y="92"/>
                      <a:pt x="927" y="92"/>
                      <a:pt x="927" y="92"/>
                    </a:cubicBezTo>
                    <a:cubicBezTo>
                      <a:pt x="927" y="86"/>
                      <a:pt x="927" y="84"/>
                      <a:pt x="927" y="84"/>
                    </a:cubicBezTo>
                    <a:cubicBezTo>
                      <a:pt x="927" y="84"/>
                      <a:pt x="927" y="84"/>
                      <a:pt x="927" y="84"/>
                    </a:cubicBezTo>
                    <a:cubicBezTo>
                      <a:pt x="927" y="84"/>
                      <a:pt x="927" y="84"/>
                      <a:pt x="927" y="84"/>
                    </a:cubicBezTo>
                    <a:cubicBezTo>
                      <a:pt x="927" y="84"/>
                      <a:pt x="927" y="84"/>
                      <a:pt x="927" y="84"/>
                    </a:cubicBezTo>
                    <a:cubicBezTo>
                      <a:pt x="927" y="84"/>
                      <a:pt x="927" y="84"/>
                      <a:pt x="927" y="84"/>
                    </a:cubicBezTo>
                    <a:cubicBezTo>
                      <a:pt x="927" y="97"/>
                      <a:pt x="927" y="97"/>
                      <a:pt x="927" y="97"/>
                    </a:cubicBezTo>
                    <a:cubicBezTo>
                      <a:pt x="927" y="97"/>
                      <a:pt x="927" y="97"/>
                      <a:pt x="927" y="97"/>
                    </a:cubicBezTo>
                    <a:cubicBezTo>
                      <a:pt x="927" y="94"/>
                      <a:pt x="927" y="87"/>
                      <a:pt x="927" y="76"/>
                    </a:cubicBezTo>
                    <a:cubicBezTo>
                      <a:pt x="926" y="76"/>
                      <a:pt x="926" y="76"/>
                      <a:pt x="926" y="76"/>
                    </a:cubicBezTo>
                    <a:cubicBezTo>
                      <a:pt x="924" y="76"/>
                      <a:pt x="924" y="76"/>
                      <a:pt x="924" y="76"/>
                    </a:cubicBezTo>
                    <a:cubicBezTo>
                      <a:pt x="921" y="75"/>
                      <a:pt x="921" y="75"/>
                      <a:pt x="921" y="75"/>
                    </a:cubicBezTo>
                    <a:cubicBezTo>
                      <a:pt x="914" y="75"/>
                      <a:pt x="914" y="75"/>
                      <a:pt x="914" y="75"/>
                    </a:cubicBezTo>
                    <a:cubicBezTo>
                      <a:pt x="899" y="75"/>
                      <a:pt x="899" y="75"/>
                      <a:pt x="899" y="75"/>
                    </a:cubicBezTo>
                    <a:cubicBezTo>
                      <a:pt x="887" y="74"/>
                      <a:pt x="875" y="74"/>
                      <a:pt x="863" y="73"/>
                    </a:cubicBezTo>
                    <a:moveTo>
                      <a:pt x="37" y="73"/>
                    </a:moveTo>
                    <a:cubicBezTo>
                      <a:pt x="37" y="81"/>
                      <a:pt x="37" y="87"/>
                      <a:pt x="37" y="93"/>
                    </a:cubicBezTo>
                    <a:cubicBezTo>
                      <a:pt x="37" y="93"/>
                      <a:pt x="37" y="93"/>
                      <a:pt x="37" y="93"/>
                    </a:cubicBezTo>
                    <a:cubicBezTo>
                      <a:pt x="37" y="88"/>
                      <a:pt x="37" y="81"/>
                      <a:pt x="37" y="73"/>
                    </a:cubicBezTo>
                    <a:cubicBezTo>
                      <a:pt x="37" y="73"/>
                      <a:pt x="37" y="73"/>
                      <a:pt x="37" y="73"/>
                    </a:cubicBezTo>
                    <a:moveTo>
                      <a:pt x="942" y="55"/>
                    </a:moveTo>
                    <a:cubicBezTo>
                      <a:pt x="942" y="55"/>
                      <a:pt x="942" y="55"/>
                      <a:pt x="942" y="55"/>
                    </a:cubicBezTo>
                    <a:cubicBezTo>
                      <a:pt x="942" y="56"/>
                      <a:pt x="942" y="58"/>
                      <a:pt x="942" y="62"/>
                    </a:cubicBezTo>
                    <a:cubicBezTo>
                      <a:pt x="941" y="62"/>
                      <a:pt x="941" y="62"/>
                      <a:pt x="941" y="62"/>
                    </a:cubicBezTo>
                    <a:cubicBezTo>
                      <a:pt x="938" y="62"/>
                      <a:pt x="938" y="62"/>
                      <a:pt x="938" y="62"/>
                    </a:cubicBezTo>
                    <a:cubicBezTo>
                      <a:pt x="928" y="62"/>
                      <a:pt x="928" y="62"/>
                      <a:pt x="928" y="62"/>
                    </a:cubicBezTo>
                    <a:cubicBezTo>
                      <a:pt x="928" y="62"/>
                      <a:pt x="928" y="62"/>
                      <a:pt x="928" y="62"/>
                    </a:cubicBezTo>
                    <a:cubicBezTo>
                      <a:pt x="928" y="63"/>
                      <a:pt x="928" y="64"/>
                      <a:pt x="928" y="65"/>
                    </a:cubicBezTo>
                    <a:cubicBezTo>
                      <a:pt x="928" y="65"/>
                      <a:pt x="928" y="65"/>
                      <a:pt x="928" y="65"/>
                    </a:cubicBezTo>
                    <a:cubicBezTo>
                      <a:pt x="928" y="69"/>
                      <a:pt x="928" y="71"/>
                      <a:pt x="928" y="71"/>
                    </a:cubicBezTo>
                    <a:cubicBezTo>
                      <a:pt x="928" y="71"/>
                      <a:pt x="928" y="69"/>
                      <a:pt x="928" y="65"/>
                    </a:cubicBezTo>
                    <a:cubicBezTo>
                      <a:pt x="928" y="65"/>
                      <a:pt x="928" y="65"/>
                      <a:pt x="928" y="65"/>
                    </a:cubicBezTo>
                    <a:cubicBezTo>
                      <a:pt x="927" y="65"/>
                      <a:pt x="927" y="65"/>
                      <a:pt x="927" y="65"/>
                    </a:cubicBezTo>
                    <a:cubicBezTo>
                      <a:pt x="928" y="77"/>
                      <a:pt x="928" y="81"/>
                      <a:pt x="928" y="81"/>
                    </a:cubicBezTo>
                    <a:cubicBezTo>
                      <a:pt x="928" y="81"/>
                      <a:pt x="928" y="78"/>
                      <a:pt x="928" y="76"/>
                    </a:cubicBezTo>
                    <a:cubicBezTo>
                      <a:pt x="928" y="73"/>
                      <a:pt x="928" y="71"/>
                      <a:pt x="928" y="71"/>
                    </a:cubicBezTo>
                    <a:cubicBezTo>
                      <a:pt x="928" y="71"/>
                      <a:pt x="928" y="72"/>
                      <a:pt x="928" y="76"/>
                    </a:cubicBezTo>
                    <a:cubicBezTo>
                      <a:pt x="927" y="76"/>
                      <a:pt x="927" y="76"/>
                      <a:pt x="927" y="76"/>
                    </a:cubicBezTo>
                    <a:cubicBezTo>
                      <a:pt x="927" y="76"/>
                      <a:pt x="927" y="76"/>
                      <a:pt x="927" y="76"/>
                    </a:cubicBezTo>
                    <a:cubicBezTo>
                      <a:pt x="927" y="76"/>
                      <a:pt x="927" y="76"/>
                      <a:pt x="927" y="76"/>
                    </a:cubicBezTo>
                    <a:cubicBezTo>
                      <a:pt x="927" y="87"/>
                      <a:pt x="927" y="94"/>
                      <a:pt x="927" y="97"/>
                    </a:cubicBezTo>
                    <a:cubicBezTo>
                      <a:pt x="937" y="96"/>
                      <a:pt x="937" y="96"/>
                      <a:pt x="937" y="96"/>
                    </a:cubicBezTo>
                    <a:cubicBezTo>
                      <a:pt x="942" y="96"/>
                      <a:pt x="942" y="96"/>
                      <a:pt x="942" y="96"/>
                    </a:cubicBezTo>
                    <a:cubicBezTo>
                      <a:pt x="943" y="96"/>
                      <a:pt x="943" y="96"/>
                      <a:pt x="943" y="96"/>
                    </a:cubicBezTo>
                    <a:cubicBezTo>
                      <a:pt x="943" y="96"/>
                      <a:pt x="943" y="96"/>
                      <a:pt x="943" y="96"/>
                    </a:cubicBezTo>
                    <a:cubicBezTo>
                      <a:pt x="943" y="96"/>
                      <a:pt x="943" y="96"/>
                      <a:pt x="943" y="96"/>
                    </a:cubicBezTo>
                    <a:cubicBezTo>
                      <a:pt x="943" y="96"/>
                      <a:pt x="943" y="86"/>
                      <a:pt x="943" y="75"/>
                    </a:cubicBezTo>
                    <a:cubicBezTo>
                      <a:pt x="942" y="66"/>
                      <a:pt x="942" y="58"/>
                      <a:pt x="942" y="55"/>
                    </a:cubicBezTo>
                    <a:moveTo>
                      <a:pt x="1016" y="39"/>
                    </a:moveTo>
                    <a:cubicBezTo>
                      <a:pt x="1016" y="39"/>
                      <a:pt x="1016" y="39"/>
                      <a:pt x="1016" y="39"/>
                    </a:cubicBezTo>
                    <a:cubicBezTo>
                      <a:pt x="1016" y="43"/>
                      <a:pt x="1016" y="46"/>
                      <a:pt x="1016" y="49"/>
                    </a:cubicBezTo>
                    <a:cubicBezTo>
                      <a:pt x="1016" y="49"/>
                      <a:pt x="1016" y="44"/>
                      <a:pt x="1016" y="39"/>
                    </a:cubicBezTo>
                    <a:moveTo>
                      <a:pt x="10" y="35"/>
                    </a:moveTo>
                    <a:cubicBezTo>
                      <a:pt x="10" y="37"/>
                      <a:pt x="10" y="37"/>
                      <a:pt x="10" y="37"/>
                    </a:cubicBezTo>
                    <a:cubicBezTo>
                      <a:pt x="10" y="37"/>
                      <a:pt x="10" y="37"/>
                      <a:pt x="10" y="35"/>
                    </a:cubicBezTo>
                    <a:cubicBezTo>
                      <a:pt x="10" y="35"/>
                      <a:pt x="10" y="35"/>
                      <a:pt x="10" y="35"/>
                    </a:cubicBezTo>
                    <a:moveTo>
                      <a:pt x="37" y="29"/>
                    </a:moveTo>
                    <a:cubicBezTo>
                      <a:pt x="37" y="29"/>
                      <a:pt x="37" y="29"/>
                      <a:pt x="37" y="29"/>
                    </a:cubicBezTo>
                    <a:cubicBezTo>
                      <a:pt x="36" y="29"/>
                      <a:pt x="36" y="29"/>
                      <a:pt x="36" y="29"/>
                    </a:cubicBezTo>
                    <a:cubicBezTo>
                      <a:pt x="36" y="30"/>
                      <a:pt x="37" y="31"/>
                      <a:pt x="37" y="33"/>
                    </a:cubicBezTo>
                    <a:cubicBezTo>
                      <a:pt x="37" y="32"/>
                      <a:pt x="37" y="32"/>
                      <a:pt x="37" y="32"/>
                    </a:cubicBezTo>
                    <a:cubicBezTo>
                      <a:pt x="37" y="30"/>
                      <a:pt x="37" y="29"/>
                      <a:pt x="37" y="29"/>
                    </a:cubicBezTo>
                    <a:moveTo>
                      <a:pt x="124" y="25"/>
                    </a:moveTo>
                    <a:cubicBezTo>
                      <a:pt x="117" y="26"/>
                      <a:pt x="109" y="26"/>
                      <a:pt x="102" y="26"/>
                    </a:cubicBezTo>
                    <a:cubicBezTo>
                      <a:pt x="87" y="27"/>
                      <a:pt x="72" y="27"/>
                      <a:pt x="59" y="28"/>
                    </a:cubicBezTo>
                    <a:cubicBezTo>
                      <a:pt x="52" y="28"/>
                      <a:pt x="45" y="28"/>
                      <a:pt x="39" y="29"/>
                    </a:cubicBezTo>
                    <a:cubicBezTo>
                      <a:pt x="37" y="29"/>
                      <a:pt x="37" y="29"/>
                      <a:pt x="37" y="29"/>
                    </a:cubicBezTo>
                    <a:cubicBezTo>
                      <a:pt x="37" y="29"/>
                      <a:pt x="37" y="30"/>
                      <a:pt x="37" y="32"/>
                    </a:cubicBezTo>
                    <a:cubicBezTo>
                      <a:pt x="37" y="32"/>
                      <a:pt x="37" y="32"/>
                      <a:pt x="37" y="32"/>
                    </a:cubicBezTo>
                    <a:cubicBezTo>
                      <a:pt x="39" y="32"/>
                      <a:pt x="41" y="32"/>
                      <a:pt x="42" y="32"/>
                    </a:cubicBezTo>
                    <a:cubicBezTo>
                      <a:pt x="63" y="31"/>
                      <a:pt x="89" y="30"/>
                      <a:pt x="110" y="29"/>
                    </a:cubicBezTo>
                    <a:cubicBezTo>
                      <a:pt x="115" y="29"/>
                      <a:pt x="120" y="28"/>
                      <a:pt x="124" y="28"/>
                    </a:cubicBezTo>
                    <a:cubicBezTo>
                      <a:pt x="124" y="27"/>
                      <a:pt x="124" y="26"/>
                      <a:pt x="124" y="25"/>
                    </a:cubicBezTo>
                    <a:moveTo>
                      <a:pt x="1015" y="22"/>
                    </a:moveTo>
                    <a:cubicBezTo>
                      <a:pt x="1015" y="22"/>
                      <a:pt x="1015" y="22"/>
                      <a:pt x="1015" y="24"/>
                    </a:cubicBezTo>
                    <a:cubicBezTo>
                      <a:pt x="1015" y="24"/>
                      <a:pt x="1015" y="24"/>
                      <a:pt x="1015" y="24"/>
                    </a:cubicBezTo>
                    <a:cubicBezTo>
                      <a:pt x="1015" y="23"/>
                      <a:pt x="1015" y="22"/>
                      <a:pt x="1015" y="22"/>
                    </a:cubicBezTo>
                    <a:moveTo>
                      <a:pt x="1016" y="19"/>
                    </a:moveTo>
                    <a:cubicBezTo>
                      <a:pt x="1016" y="19"/>
                      <a:pt x="1016" y="21"/>
                      <a:pt x="1016" y="24"/>
                    </a:cubicBezTo>
                    <a:cubicBezTo>
                      <a:pt x="1016" y="24"/>
                      <a:pt x="1016" y="24"/>
                      <a:pt x="1016" y="24"/>
                    </a:cubicBezTo>
                    <a:cubicBezTo>
                      <a:pt x="1016" y="24"/>
                      <a:pt x="1016" y="24"/>
                      <a:pt x="1016" y="24"/>
                    </a:cubicBezTo>
                    <a:cubicBezTo>
                      <a:pt x="1016" y="21"/>
                      <a:pt x="1016" y="19"/>
                      <a:pt x="1016" y="19"/>
                    </a:cubicBezTo>
                    <a:moveTo>
                      <a:pt x="902" y="10"/>
                    </a:moveTo>
                    <a:cubicBezTo>
                      <a:pt x="887" y="11"/>
                      <a:pt x="887" y="11"/>
                      <a:pt x="887" y="11"/>
                    </a:cubicBezTo>
                    <a:cubicBezTo>
                      <a:pt x="889" y="11"/>
                      <a:pt x="891" y="11"/>
                      <a:pt x="893" y="11"/>
                    </a:cubicBezTo>
                    <a:cubicBezTo>
                      <a:pt x="902" y="10"/>
                      <a:pt x="902" y="10"/>
                      <a:pt x="902" y="10"/>
                    </a:cubicBezTo>
                    <a:moveTo>
                      <a:pt x="924" y="8"/>
                    </a:moveTo>
                    <a:cubicBezTo>
                      <a:pt x="924" y="8"/>
                      <a:pt x="924" y="8"/>
                      <a:pt x="924" y="8"/>
                    </a:cubicBezTo>
                    <a:cubicBezTo>
                      <a:pt x="924" y="12"/>
                      <a:pt x="924" y="16"/>
                      <a:pt x="924" y="16"/>
                    </a:cubicBezTo>
                    <a:cubicBezTo>
                      <a:pt x="924" y="16"/>
                      <a:pt x="924" y="14"/>
                      <a:pt x="924" y="8"/>
                    </a:cubicBezTo>
                    <a:cubicBezTo>
                      <a:pt x="924" y="8"/>
                      <a:pt x="924" y="8"/>
                      <a:pt x="924" y="8"/>
                    </a:cubicBezTo>
                    <a:cubicBezTo>
                      <a:pt x="924" y="8"/>
                      <a:pt x="924" y="8"/>
                      <a:pt x="924" y="8"/>
                    </a:cubicBezTo>
                    <a:cubicBezTo>
                      <a:pt x="922" y="8"/>
                      <a:pt x="922" y="8"/>
                      <a:pt x="922" y="8"/>
                    </a:cubicBezTo>
                    <a:cubicBezTo>
                      <a:pt x="918" y="9"/>
                      <a:pt x="918" y="9"/>
                      <a:pt x="918" y="9"/>
                    </a:cubicBezTo>
                    <a:cubicBezTo>
                      <a:pt x="910" y="9"/>
                      <a:pt x="910" y="9"/>
                      <a:pt x="910" y="9"/>
                    </a:cubicBezTo>
                    <a:cubicBezTo>
                      <a:pt x="902" y="10"/>
                      <a:pt x="902" y="10"/>
                      <a:pt x="902" y="10"/>
                    </a:cubicBezTo>
                    <a:cubicBezTo>
                      <a:pt x="893" y="11"/>
                      <a:pt x="893" y="11"/>
                      <a:pt x="893" y="11"/>
                    </a:cubicBezTo>
                    <a:cubicBezTo>
                      <a:pt x="891" y="11"/>
                      <a:pt x="889" y="11"/>
                      <a:pt x="887" y="11"/>
                    </a:cubicBezTo>
                    <a:cubicBezTo>
                      <a:pt x="879" y="12"/>
                      <a:pt x="879" y="12"/>
                      <a:pt x="879" y="12"/>
                    </a:cubicBezTo>
                    <a:cubicBezTo>
                      <a:pt x="836" y="15"/>
                      <a:pt x="792" y="17"/>
                      <a:pt x="745" y="18"/>
                    </a:cubicBezTo>
                    <a:cubicBezTo>
                      <a:pt x="741" y="18"/>
                      <a:pt x="734" y="18"/>
                      <a:pt x="725" y="18"/>
                    </a:cubicBezTo>
                    <a:cubicBezTo>
                      <a:pt x="703" y="19"/>
                      <a:pt x="684" y="19"/>
                      <a:pt x="673" y="20"/>
                    </a:cubicBezTo>
                    <a:cubicBezTo>
                      <a:pt x="638" y="20"/>
                      <a:pt x="603" y="20"/>
                      <a:pt x="568" y="20"/>
                    </a:cubicBezTo>
                    <a:cubicBezTo>
                      <a:pt x="568" y="20"/>
                      <a:pt x="442" y="21"/>
                      <a:pt x="304" y="23"/>
                    </a:cubicBezTo>
                    <a:cubicBezTo>
                      <a:pt x="243" y="23"/>
                      <a:pt x="180" y="24"/>
                      <a:pt x="124" y="25"/>
                    </a:cubicBezTo>
                    <a:cubicBezTo>
                      <a:pt x="124" y="26"/>
                      <a:pt x="124" y="27"/>
                      <a:pt x="124" y="28"/>
                    </a:cubicBezTo>
                    <a:cubicBezTo>
                      <a:pt x="286" y="22"/>
                      <a:pt x="438" y="21"/>
                      <a:pt x="604" y="21"/>
                    </a:cubicBezTo>
                    <a:cubicBezTo>
                      <a:pt x="633" y="20"/>
                      <a:pt x="687" y="20"/>
                      <a:pt x="707" y="20"/>
                    </a:cubicBezTo>
                    <a:cubicBezTo>
                      <a:pt x="728" y="19"/>
                      <a:pt x="756" y="19"/>
                      <a:pt x="784" y="19"/>
                    </a:cubicBezTo>
                    <a:cubicBezTo>
                      <a:pt x="832" y="20"/>
                      <a:pt x="879" y="20"/>
                      <a:pt x="925" y="21"/>
                    </a:cubicBezTo>
                    <a:cubicBezTo>
                      <a:pt x="924" y="16"/>
                      <a:pt x="924" y="11"/>
                      <a:pt x="924" y="8"/>
                    </a:cubicBezTo>
                    <a:moveTo>
                      <a:pt x="288" y="5"/>
                    </a:moveTo>
                    <a:cubicBezTo>
                      <a:pt x="261" y="5"/>
                      <a:pt x="230" y="5"/>
                      <a:pt x="197" y="5"/>
                    </a:cubicBezTo>
                    <a:cubicBezTo>
                      <a:pt x="164" y="6"/>
                      <a:pt x="132" y="7"/>
                      <a:pt x="99" y="9"/>
                    </a:cubicBezTo>
                    <a:cubicBezTo>
                      <a:pt x="83" y="10"/>
                      <a:pt x="67" y="10"/>
                      <a:pt x="51" y="11"/>
                    </a:cubicBezTo>
                    <a:cubicBezTo>
                      <a:pt x="28" y="13"/>
                      <a:pt x="28" y="13"/>
                      <a:pt x="28" y="13"/>
                    </a:cubicBezTo>
                    <a:cubicBezTo>
                      <a:pt x="16" y="14"/>
                      <a:pt x="16" y="14"/>
                      <a:pt x="16" y="14"/>
                    </a:cubicBezTo>
                    <a:cubicBezTo>
                      <a:pt x="10" y="14"/>
                      <a:pt x="10" y="14"/>
                      <a:pt x="10" y="14"/>
                    </a:cubicBezTo>
                    <a:cubicBezTo>
                      <a:pt x="9" y="14"/>
                      <a:pt x="9" y="14"/>
                      <a:pt x="9" y="14"/>
                    </a:cubicBezTo>
                    <a:cubicBezTo>
                      <a:pt x="9" y="21"/>
                      <a:pt x="9" y="28"/>
                      <a:pt x="9" y="35"/>
                    </a:cubicBezTo>
                    <a:cubicBezTo>
                      <a:pt x="3" y="35"/>
                      <a:pt x="0" y="36"/>
                      <a:pt x="4" y="36"/>
                    </a:cubicBezTo>
                    <a:cubicBezTo>
                      <a:pt x="6" y="36"/>
                      <a:pt x="8" y="36"/>
                      <a:pt x="9" y="36"/>
                    </a:cubicBezTo>
                    <a:cubicBezTo>
                      <a:pt x="10" y="87"/>
                      <a:pt x="10" y="100"/>
                      <a:pt x="10" y="100"/>
                    </a:cubicBezTo>
                    <a:cubicBezTo>
                      <a:pt x="10" y="100"/>
                      <a:pt x="10" y="96"/>
                      <a:pt x="10" y="93"/>
                    </a:cubicBezTo>
                    <a:cubicBezTo>
                      <a:pt x="10" y="89"/>
                      <a:pt x="10" y="86"/>
                      <a:pt x="10" y="86"/>
                    </a:cubicBezTo>
                    <a:cubicBezTo>
                      <a:pt x="10" y="86"/>
                      <a:pt x="10" y="88"/>
                      <a:pt x="10" y="93"/>
                    </a:cubicBezTo>
                    <a:cubicBezTo>
                      <a:pt x="11" y="93"/>
                      <a:pt x="11" y="93"/>
                      <a:pt x="11" y="93"/>
                    </a:cubicBezTo>
                    <a:cubicBezTo>
                      <a:pt x="11" y="93"/>
                      <a:pt x="11" y="93"/>
                      <a:pt x="11" y="93"/>
                    </a:cubicBezTo>
                    <a:cubicBezTo>
                      <a:pt x="12" y="93"/>
                      <a:pt x="12" y="93"/>
                      <a:pt x="12" y="93"/>
                    </a:cubicBezTo>
                    <a:cubicBezTo>
                      <a:pt x="15" y="93"/>
                      <a:pt x="15" y="93"/>
                      <a:pt x="15" y="93"/>
                    </a:cubicBezTo>
                    <a:cubicBezTo>
                      <a:pt x="23" y="93"/>
                      <a:pt x="30" y="93"/>
                      <a:pt x="37" y="93"/>
                    </a:cubicBezTo>
                    <a:cubicBezTo>
                      <a:pt x="37" y="115"/>
                      <a:pt x="37" y="122"/>
                      <a:pt x="37" y="122"/>
                    </a:cubicBezTo>
                    <a:cubicBezTo>
                      <a:pt x="37" y="122"/>
                      <a:pt x="37" y="121"/>
                      <a:pt x="37" y="119"/>
                    </a:cubicBezTo>
                    <a:cubicBezTo>
                      <a:pt x="37" y="115"/>
                      <a:pt x="37" y="107"/>
                      <a:pt x="37" y="93"/>
                    </a:cubicBezTo>
                    <a:cubicBezTo>
                      <a:pt x="28" y="93"/>
                      <a:pt x="22" y="93"/>
                      <a:pt x="19" y="93"/>
                    </a:cubicBezTo>
                    <a:cubicBezTo>
                      <a:pt x="19" y="93"/>
                      <a:pt x="19" y="93"/>
                      <a:pt x="19" y="93"/>
                    </a:cubicBezTo>
                    <a:cubicBezTo>
                      <a:pt x="18" y="93"/>
                      <a:pt x="17" y="93"/>
                      <a:pt x="17" y="93"/>
                    </a:cubicBezTo>
                    <a:cubicBezTo>
                      <a:pt x="17" y="93"/>
                      <a:pt x="18" y="93"/>
                      <a:pt x="19" y="93"/>
                    </a:cubicBezTo>
                    <a:cubicBezTo>
                      <a:pt x="19" y="93"/>
                      <a:pt x="19" y="93"/>
                      <a:pt x="19" y="93"/>
                    </a:cubicBezTo>
                    <a:cubicBezTo>
                      <a:pt x="22" y="93"/>
                      <a:pt x="28" y="93"/>
                      <a:pt x="37" y="93"/>
                    </a:cubicBezTo>
                    <a:cubicBezTo>
                      <a:pt x="37" y="87"/>
                      <a:pt x="37" y="81"/>
                      <a:pt x="37" y="73"/>
                    </a:cubicBezTo>
                    <a:cubicBezTo>
                      <a:pt x="35" y="73"/>
                      <a:pt x="34" y="73"/>
                      <a:pt x="33" y="73"/>
                    </a:cubicBezTo>
                    <a:cubicBezTo>
                      <a:pt x="20" y="73"/>
                      <a:pt x="20" y="73"/>
                      <a:pt x="20" y="73"/>
                    </a:cubicBezTo>
                    <a:cubicBezTo>
                      <a:pt x="14" y="73"/>
                      <a:pt x="14" y="73"/>
                      <a:pt x="14" y="73"/>
                    </a:cubicBezTo>
                    <a:cubicBezTo>
                      <a:pt x="11" y="73"/>
                      <a:pt x="11" y="73"/>
                      <a:pt x="11" y="73"/>
                    </a:cubicBezTo>
                    <a:cubicBezTo>
                      <a:pt x="10" y="52"/>
                      <a:pt x="10" y="41"/>
                      <a:pt x="10" y="35"/>
                    </a:cubicBezTo>
                    <a:cubicBezTo>
                      <a:pt x="10" y="35"/>
                      <a:pt x="10" y="35"/>
                      <a:pt x="9" y="35"/>
                    </a:cubicBezTo>
                    <a:cubicBezTo>
                      <a:pt x="6" y="35"/>
                      <a:pt x="7" y="35"/>
                      <a:pt x="10" y="35"/>
                    </a:cubicBezTo>
                    <a:cubicBezTo>
                      <a:pt x="10" y="31"/>
                      <a:pt x="10" y="30"/>
                      <a:pt x="10" y="30"/>
                    </a:cubicBezTo>
                    <a:cubicBezTo>
                      <a:pt x="10" y="30"/>
                      <a:pt x="10" y="32"/>
                      <a:pt x="10" y="34"/>
                    </a:cubicBezTo>
                    <a:cubicBezTo>
                      <a:pt x="10" y="34"/>
                      <a:pt x="10" y="34"/>
                      <a:pt x="10" y="35"/>
                    </a:cubicBezTo>
                    <a:cubicBezTo>
                      <a:pt x="10" y="35"/>
                      <a:pt x="10" y="35"/>
                      <a:pt x="10" y="35"/>
                    </a:cubicBezTo>
                    <a:cubicBezTo>
                      <a:pt x="10" y="34"/>
                      <a:pt x="10" y="34"/>
                      <a:pt x="10" y="34"/>
                    </a:cubicBezTo>
                    <a:cubicBezTo>
                      <a:pt x="11" y="34"/>
                      <a:pt x="11" y="34"/>
                      <a:pt x="11" y="34"/>
                    </a:cubicBezTo>
                    <a:cubicBezTo>
                      <a:pt x="12" y="34"/>
                      <a:pt x="12" y="34"/>
                      <a:pt x="12" y="34"/>
                    </a:cubicBezTo>
                    <a:cubicBezTo>
                      <a:pt x="13" y="34"/>
                      <a:pt x="13" y="34"/>
                      <a:pt x="13" y="34"/>
                    </a:cubicBezTo>
                    <a:cubicBezTo>
                      <a:pt x="37" y="33"/>
                      <a:pt x="37" y="33"/>
                      <a:pt x="37" y="33"/>
                    </a:cubicBezTo>
                    <a:cubicBezTo>
                      <a:pt x="37" y="31"/>
                      <a:pt x="36" y="30"/>
                      <a:pt x="36" y="29"/>
                    </a:cubicBezTo>
                    <a:cubicBezTo>
                      <a:pt x="36" y="29"/>
                      <a:pt x="36" y="29"/>
                      <a:pt x="36" y="29"/>
                    </a:cubicBezTo>
                    <a:cubicBezTo>
                      <a:pt x="36" y="29"/>
                      <a:pt x="36" y="29"/>
                      <a:pt x="36" y="29"/>
                    </a:cubicBezTo>
                    <a:cubicBezTo>
                      <a:pt x="37" y="29"/>
                      <a:pt x="37" y="29"/>
                      <a:pt x="37" y="29"/>
                    </a:cubicBezTo>
                    <a:cubicBezTo>
                      <a:pt x="37" y="29"/>
                      <a:pt x="37" y="29"/>
                      <a:pt x="37" y="29"/>
                    </a:cubicBezTo>
                    <a:cubicBezTo>
                      <a:pt x="37" y="29"/>
                      <a:pt x="37" y="28"/>
                      <a:pt x="37" y="28"/>
                    </a:cubicBezTo>
                    <a:cubicBezTo>
                      <a:pt x="37" y="28"/>
                      <a:pt x="37" y="29"/>
                      <a:pt x="37" y="29"/>
                    </a:cubicBezTo>
                    <a:cubicBezTo>
                      <a:pt x="39" y="29"/>
                      <a:pt x="39" y="29"/>
                      <a:pt x="39" y="29"/>
                    </a:cubicBezTo>
                    <a:cubicBezTo>
                      <a:pt x="45" y="28"/>
                      <a:pt x="52" y="28"/>
                      <a:pt x="59" y="28"/>
                    </a:cubicBezTo>
                    <a:cubicBezTo>
                      <a:pt x="72" y="27"/>
                      <a:pt x="87" y="27"/>
                      <a:pt x="102" y="26"/>
                    </a:cubicBezTo>
                    <a:cubicBezTo>
                      <a:pt x="109" y="26"/>
                      <a:pt x="117" y="26"/>
                      <a:pt x="124" y="25"/>
                    </a:cubicBezTo>
                    <a:cubicBezTo>
                      <a:pt x="124" y="21"/>
                      <a:pt x="124" y="18"/>
                      <a:pt x="124" y="18"/>
                    </a:cubicBezTo>
                    <a:cubicBezTo>
                      <a:pt x="124" y="18"/>
                      <a:pt x="124" y="20"/>
                      <a:pt x="124" y="25"/>
                    </a:cubicBezTo>
                    <a:cubicBezTo>
                      <a:pt x="180" y="24"/>
                      <a:pt x="243" y="23"/>
                      <a:pt x="304" y="23"/>
                    </a:cubicBezTo>
                    <a:cubicBezTo>
                      <a:pt x="442" y="21"/>
                      <a:pt x="568" y="20"/>
                      <a:pt x="568" y="20"/>
                    </a:cubicBezTo>
                    <a:cubicBezTo>
                      <a:pt x="603" y="20"/>
                      <a:pt x="638" y="20"/>
                      <a:pt x="673" y="20"/>
                    </a:cubicBezTo>
                    <a:cubicBezTo>
                      <a:pt x="684" y="19"/>
                      <a:pt x="703" y="19"/>
                      <a:pt x="725" y="18"/>
                    </a:cubicBezTo>
                    <a:cubicBezTo>
                      <a:pt x="697" y="19"/>
                      <a:pt x="650" y="20"/>
                      <a:pt x="614" y="20"/>
                    </a:cubicBezTo>
                    <a:cubicBezTo>
                      <a:pt x="603" y="19"/>
                      <a:pt x="591" y="19"/>
                      <a:pt x="580" y="18"/>
                    </a:cubicBezTo>
                    <a:cubicBezTo>
                      <a:pt x="503" y="13"/>
                      <a:pt x="441" y="5"/>
                      <a:pt x="288" y="5"/>
                    </a:cubicBezTo>
                    <a:moveTo>
                      <a:pt x="924" y="0"/>
                    </a:moveTo>
                    <a:cubicBezTo>
                      <a:pt x="924" y="0"/>
                      <a:pt x="924" y="4"/>
                      <a:pt x="924" y="8"/>
                    </a:cubicBezTo>
                    <a:cubicBezTo>
                      <a:pt x="924" y="8"/>
                      <a:pt x="924" y="8"/>
                      <a:pt x="924" y="8"/>
                    </a:cubicBezTo>
                    <a:cubicBezTo>
                      <a:pt x="924" y="8"/>
                      <a:pt x="924" y="8"/>
                      <a:pt x="924" y="8"/>
                    </a:cubicBezTo>
                    <a:cubicBezTo>
                      <a:pt x="924" y="3"/>
                      <a:pt x="924" y="0"/>
                      <a:pt x="924" y="0"/>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162">
                <a:extLst>
                  <a:ext uri="{FF2B5EF4-FFF2-40B4-BE49-F238E27FC236}">
                    <a16:creationId xmlns:a16="http://schemas.microsoft.com/office/drawing/2014/main" id="{5D311F01-8F63-4BC0-8CD7-36BBB75EA48E}"/>
                  </a:ext>
                </a:extLst>
              </p:cNvPr>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Freeform 163">
                <a:extLst>
                  <a:ext uri="{FF2B5EF4-FFF2-40B4-BE49-F238E27FC236}">
                    <a16:creationId xmlns:a16="http://schemas.microsoft.com/office/drawing/2014/main" id="{BF975CDE-DC01-4EDB-8BF7-2FEBB72EEAB5}"/>
                  </a:ext>
                </a:extLst>
              </p:cNvPr>
              <p:cNvSpPr>
                <a:spLocks noEditPoints="1"/>
              </p:cNvSpPr>
              <p:nvPr/>
            </p:nvSpPr>
            <p:spPr bwMode="auto">
              <a:xfrm>
                <a:off x="3306010" y="2519990"/>
                <a:ext cx="2131178" cy="28974"/>
              </a:xfrm>
              <a:custGeom>
                <a:avLst/>
                <a:gdLst>
                  <a:gd name="T0" fmla="*/ 82 w 973"/>
                  <a:gd name="T1" fmla="*/ 9 h 13"/>
                  <a:gd name="T2" fmla="*/ 68 w 973"/>
                  <a:gd name="T3" fmla="*/ 10 h 13"/>
                  <a:gd name="T4" fmla="*/ 0 w 973"/>
                  <a:gd name="T5" fmla="*/ 13 h 13"/>
                  <a:gd name="T6" fmla="*/ 82 w 973"/>
                  <a:gd name="T7" fmla="*/ 10 h 13"/>
                  <a:gd name="T8" fmla="*/ 82 w 973"/>
                  <a:gd name="T9" fmla="*/ 9 h 13"/>
                  <a:gd name="T10" fmla="*/ 82 w 973"/>
                  <a:gd name="T11" fmla="*/ 10 h 13"/>
                  <a:gd name="T12" fmla="*/ 82 w 973"/>
                  <a:gd name="T13" fmla="*/ 10 h 13"/>
                  <a:gd name="T14" fmla="*/ 82 w 973"/>
                  <a:gd name="T15" fmla="*/ 9 h 13"/>
                  <a:gd name="T16" fmla="*/ 883 w 973"/>
                  <a:gd name="T17" fmla="*/ 2 h 13"/>
                  <a:gd name="T18" fmla="*/ 883 w 973"/>
                  <a:gd name="T19" fmla="*/ 5 h 13"/>
                  <a:gd name="T20" fmla="*/ 884 w 973"/>
                  <a:gd name="T21" fmla="*/ 5 h 13"/>
                  <a:gd name="T22" fmla="*/ 884 w 973"/>
                  <a:gd name="T23" fmla="*/ 7 h 13"/>
                  <a:gd name="T24" fmla="*/ 923 w 973"/>
                  <a:gd name="T25" fmla="*/ 9 h 13"/>
                  <a:gd name="T26" fmla="*/ 941 w 973"/>
                  <a:gd name="T27" fmla="*/ 9 h 13"/>
                  <a:gd name="T28" fmla="*/ 958 w 973"/>
                  <a:gd name="T29" fmla="*/ 9 h 13"/>
                  <a:gd name="T30" fmla="*/ 971 w 973"/>
                  <a:gd name="T31" fmla="*/ 9 h 13"/>
                  <a:gd name="T32" fmla="*/ 972 w 973"/>
                  <a:gd name="T33" fmla="*/ 9 h 13"/>
                  <a:gd name="T34" fmla="*/ 972 w 973"/>
                  <a:gd name="T35" fmla="*/ 9 h 13"/>
                  <a:gd name="T36" fmla="*/ 973 w 973"/>
                  <a:gd name="T37" fmla="*/ 9 h 13"/>
                  <a:gd name="T38" fmla="*/ 973 w 973"/>
                  <a:gd name="T39" fmla="*/ 9 h 13"/>
                  <a:gd name="T40" fmla="*/ 973 w 973"/>
                  <a:gd name="T41" fmla="*/ 5 h 13"/>
                  <a:gd name="T42" fmla="*/ 973 w 973"/>
                  <a:gd name="T43" fmla="*/ 5 h 13"/>
                  <a:gd name="T44" fmla="*/ 973 w 973"/>
                  <a:gd name="T45" fmla="*/ 5 h 13"/>
                  <a:gd name="T46" fmla="*/ 973 w 973"/>
                  <a:gd name="T47" fmla="*/ 5 h 13"/>
                  <a:gd name="T48" fmla="*/ 973 w 973"/>
                  <a:gd name="T49" fmla="*/ 5 h 13"/>
                  <a:gd name="T50" fmla="*/ 972 w 973"/>
                  <a:gd name="T51" fmla="*/ 5 h 13"/>
                  <a:gd name="T52" fmla="*/ 970 w 973"/>
                  <a:gd name="T53" fmla="*/ 5 h 13"/>
                  <a:gd name="T54" fmla="*/ 965 w 973"/>
                  <a:gd name="T55" fmla="*/ 5 h 13"/>
                  <a:gd name="T56" fmla="*/ 891 w 973"/>
                  <a:gd name="T57" fmla="*/ 3 h 13"/>
                  <a:gd name="T58" fmla="*/ 883 w 973"/>
                  <a:gd name="T59" fmla="*/ 2 h 13"/>
                  <a:gd name="T60" fmla="*/ 742 w 973"/>
                  <a:gd name="T61" fmla="*/ 0 h 13"/>
                  <a:gd name="T62" fmla="*/ 665 w 973"/>
                  <a:gd name="T63" fmla="*/ 1 h 13"/>
                  <a:gd name="T64" fmla="*/ 562 w 973"/>
                  <a:gd name="T65" fmla="*/ 2 h 13"/>
                  <a:gd name="T66" fmla="*/ 82 w 973"/>
                  <a:gd name="T67" fmla="*/ 9 h 13"/>
                  <a:gd name="T68" fmla="*/ 82 w 973"/>
                  <a:gd name="T69" fmla="*/ 10 h 13"/>
                  <a:gd name="T70" fmla="*/ 208 w 973"/>
                  <a:gd name="T71" fmla="*/ 7 h 13"/>
                  <a:gd name="T72" fmla="*/ 237 w 973"/>
                  <a:gd name="T73" fmla="*/ 7 h 13"/>
                  <a:gd name="T74" fmla="*/ 273 w 973"/>
                  <a:gd name="T75" fmla="*/ 7 h 13"/>
                  <a:gd name="T76" fmla="*/ 448 w 973"/>
                  <a:gd name="T77" fmla="*/ 8 h 13"/>
                  <a:gd name="T78" fmla="*/ 640 w 973"/>
                  <a:gd name="T79" fmla="*/ 4 h 13"/>
                  <a:gd name="T80" fmla="*/ 643 w 973"/>
                  <a:gd name="T81" fmla="*/ 4 h 13"/>
                  <a:gd name="T82" fmla="*/ 649 w 973"/>
                  <a:gd name="T83" fmla="*/ 4 h 13"/>
                  <a:gd name="T84" fmla="*/ 657 w 973"/>
                  <a:gd name="T85" fmla="*/ 4 h 13"/>
                  <a:gd name="T86" fmla="*/ 864 w 973"/>
                  <a:gd name="T87" fmla="*/ 7 h 13"/>
                  <a:gd name="T88" fmla="*/ 883 w 973"/>
                  <a:gd name="T89" fmla="*/ 5 h 13"/>
                  <a:gd name="T90" fmla="*/ 883 w 973"/>
                  <a:gd name="T91" fmla="*/ 2 h 13"/>
                  <a:gd name="T92" fmla="*/ 883 w 973"/>
                  <a:gd name="T93" fmla="*/ 2 h 13"/>
                  <a:gd name="T94" fmla="*/ 883 w 973"/>
                  <a:gd name="T95" fmla="*/ 2 h 13"/>
                  <a:gd name="T96" fmla="*/ 742 w 973"/>
                  <a:gd name="T9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3">
                    <a:moveTo>
                      <a:pt x="82" y="9"/>
                    </a:moveTo>
                    <a:cubicBezTo>
                      <a:pt x="78" y="9"/>
                      <a:pt x="73" y="10"/>
                      <a:pt x="68" y="10"/>
                    </a:cubicBezTo>
                    <a:cubicBezTo>
                      <a:pt x="47" y="11"/>
                      <a:pt x="21" y="12"/>
                      <a:pt x="0" y="13"/>
                    </a:cubicBezTo>
                    <a:cubicBezTo>
                      <a:pt x="30" y="12"/>
                      <a:pt x="57" y="10"/>
                      <a:pt x="82" y="10"/>
                    </a:cubicBezTo>
                    <a:cubicBezTo>
                      <a:pt x="82" y="9"/>
                      <a:pt x="82" y="9"/>
                      <a:pt x="82" y="9"/>
                    </a:cubicBezTo>
                    <a:cubicBezTo>
                      <a:pt x="82" y="9"/>
                      <a:pt x="82" y="9"/>
                      <a:pt x="82" y="10"/>
                    </a:cubicBezTo>
                    <a:cubicBezTo>
                      <a:pt x="82" y="10"/>
                      <a:pt x="82" y="10"/>
                      <a:pt x="82" y="10"/>
                    </a:cubicBezTo>
                    <a:cubicBezTo>
                      <a:pt x="82" y="9"/>
                      <a:pt x="82" y="9"/>
                      <a:pt x="82" y="9"/>
                    </a:cubicBezTo>
                    <a:moveTo>
                      <a:pt x="883" y="2"/>
                    </a:moveTo>
                    <a:cubicBezTo>
                      <a:pt x="883" y="3"/>
                      <a:pt x="883" y="4"/>
                      <a:pt x="883" y="5"/>
                    </a:cubicBezTo>
                    <a:cubicBezTo>
                      <a:pt x="883" y="5"/>
                      <a:pt x="884" y="5"/>
                      <a:pt x="884" y="5"/>
                    </a:cubicBezTo>
                    <a:cubicBezTo>
                      <a:pt x="884" y="6"/>
                      <a:pt x="884" y="7"/>
                      <a:pt x="884" y="7"/>
                    </a:cubicBezTo>
                    <a:cubicBezTo>
                      <a:pt x="897" y="8"/>
                      <a:pt x="910" y="8"/>
                      <a:pt x="923" y="9"/>
                    </a:cubicBezTo>
                    <a:cubicBezTo>
                      <a:pt x="929" y="9"/>
                      <a:pt x="935" y="9"/>
                      <a:pt x="941" y="9"/>
                    </a:cubicBezTo>
                    <a:cubicBezTo>
                      <a:pt x="947" y="9"/>
                      <a:pt x="952" y="9"/>
                      <a:pt x="958" y="9"/>
                    </a:cubicBezTo>
                    <a:cubicBezTo>
                      <a:pt x="971" y="9"/>
                      <a:pt x="971" y="9"/>
                      <a:pt x="971" y="9"/>
                    </a:cubicBezTo>
                    <a:cubicBezTo>
                      <a:pt x="972" y="9"/>
                      <a:pt x="972" y="9"/>
                      <a:pt x="972" y="9"/>
                    </a:cubicBezTo>
                    <a:cubicBezTo>
                      <a:pt x="972" y="9"/>
                      <a:pt x="972" y="9"/>
                      <a:pt x="972" y="9"/>
                    </a:cubicBezTo>
                    <a:cubicBezTo>
                      <a:pt x="973" y="9"/>
                      <a:pt x="973" y="9"/>
                      <a:pt x="973" y="9"/>
                    </a:cubicBezTo>
                    <a:cubicBezTo>
                      <a:pt x="973" y="9"/>
                      <a:pt x="973" y="9"/>
                      <a:pt x="973" y="9"/>
                    </a:cubicBezTo>
                    <a:cubicBezTo>
                      <a:pt x="973" y="7"/>
                      <a:pt x="973" y="6"/>
                      <a:pt x="973" y="5"/>
                    </a:cubicBezTo>
                    <a:cubicBezTo>
                      <a:pt x="973" y="5"/>
                      <a:pt x="973" y="5"/>
                      <a:pt x="973" y="5"/>
                    </a:cubicBezTo>
                    <a:cubicBezTo>
                      <a:pt x="973" y="5"/>
                      <a:pt x="973" y="5"/>
                      <a:pt x="973" y="5"/>
                    </a:cubicBezTo>
                    <a:cubicBezTo>
                      <a:pt x="973" y="5"/>
                      <a:pt x="973" y="5"/>
                      <a:pt x="973" y="5"/>
                    </a:cubicBezTo>
                    <a:cubicBezTo>
                      <a:pt x="973" y="5"/>
                      <a:pt x="973" y="5"/>
                      <a:pt x="973" y="5"/>
                    </a:cubicBezTo>
                    <a:cubicBezTo>
                      <a:pt x="972" y="5"/>
                      <a:pt x="972" y="5"/>
                      <a:pt x="972" y="5"/>
                    </a:cubicBezTo>
                    <a:cubicBezTo>
                      <a:pt x="970" y="5"/>
                      <a:pt x="970" y="5"/>
                      <a:pt x="970" y="5"/>
                    </a:cubicBezTo>
                    <a:cubicBezTo>
                      <a:pt x="965" y="5"/>
                      <a:pt x="965" y="5"/>
                      <a:pt x="965" y="5"/>
                    </a:cubicBezTo>
                    <a:cubicBezTo>
                      <a:pt x="941" y="4"/>
                      <a:pt x="916" y="3"/>
                      <a:pt x="891" y="3"/>
                    </a:cubicBezTo>
                    <a:cubicBezTo>
                      <a:pt x="888" y="3"/>
                      <a:pt x="886" y="2"/>
                      <a:pt x="883" y="2"/>
                    </a:cubicBezTo>
                    <a:moveTo>
                      <a:pt x="742" y="0"/>
                    </a:moveTo>
                    <a:cubicBezTo>
                      <a:pt x="714" y="0"/>
                      <a:pt x="686" y="0"/>
                      <a:pt x="665" y="1"/>
                    </a:cubicBezTo>
                    <a:cubicBezTo>
                      <a:pt x="645" y="1"/>
                      <a:pt x="591" y="1"/>
                      <a:pt x="562" y="2"/>
                    </a:cubicBezTo>
                    <a:cubicBezTo>
                      <a:pt x="396" y="2"/>
                      <a:pt x="244" y="3"/>
                      <a:pt x="82" y="9"/>
                    </a:cubicBezTo>
                    <a:cubicBezTo>
                      <a:pt x="82" y="9"/>
                      <a:pt x="82" y="9"/>
                      <a:pt x="82" y="10"/>
                    </a:cubicBezTo>
                    <a:cubicBezTo>
                      <a:pt x="137" y="8"/>
                      <a:pt x="181" y="7"/>
                      <a:pt x="208" y="7"/>
                    </a:cubicBezTo>
                    <a:cubicBezTo>
                      <a:pt x="222" y="7"/>
                      <a:pt x="231" y="7"/>
                      <a:pt x="237" y="7"/>
                    </a:cubicBezTo>
                    <a:cubicBezTo>
                      <a:pt x="237" y="7"/>
                      <a:pt x="250" y="7"/>
                      <a:pt x="273" y="7"/>
                    </a:cubicBezTo>
                    <a:cubicBezTo>
                      <a:pt x="310" y="7"/>
                      <a:pt x="375" y="7"/>
                      <a:pt x="448" y="8"/>
                    </a:cubicBezTo>
                    <a:cubicBezTo>
                      <a:pt x="511" y="6"/>
                      <a:pt x="588" y="5"/>
                      <a:pt x="640" y="4"/>
                    </a:cubicBezTo>
                    <a:cubicBezTo>
                      <a:pt x="640" y="4"/>
                      <a:pt x="641" y="4"/>
                      <a:pt x="643" y="4"/>
                    </a:cubicBezTo>
                    <a:cubicBezTo>
                      <a:pt x="645" y="4"/>
                      <a:pt x="647" y="4"/>
                      <a:pt x="649" y="4"/>
                    </a:cubicBezTo>
                    <a:cubicBezTo>
                      <a:pt x="651" y="4"/>
                      <a:pt x="654" y="4"/>
                      <a:pt x="657" y="4"/>
                    </a:cubicBezTo>
                    <a:cubicBezTo>
                      <a:pt x="689" y="4"/>
                      <a:pt x="764" y="5"/>
                      <a:pt x="864" y="7"/>
                    </a:cubicBezTo>
                    <a:cubicBezTo>
                      <a:pt x="870" y="6"/>
                      <a:pt x="876" y="6"/>
                      <a:pt x="883" y="5"/>
                    </a:cubicBezTo>
                    <a:cubicBezTo>
                      <a:pt x="883" y="4"/>
                      <a:pt x="883" y="3"/>
                      <a:pt x="883" y="2"/>
                    </a:cubicBezTo>
                    <a:cubicBezTo>
                      <a:pt x="883" y="2"/>
                      <a:pt x="883" y="2"/>
                      <a:pt x="883" y="2"/>
                    </a:cubicBezTo>
                    <a:cubicBezTo>
                      <a:pt x="883" y="2"/>
                      <a:pt x="883" y="2"/>
                      <a:pt x="883" y="2"/>
                    </a:cubicBezTo>
                    <a:cubicBezTo>
                      <a:pt x="837" y="1"/>
                      <a:pt x="790" y="1"/>
                      <a:pt x="742"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164">
                <a:extLst>
                  <a:ext uri="{FF2B5EF4-FFF2-40B4-BE49-F238E27FC236}">
                    <a16:creationId xmlns:a16="http://schemas.microsoft.com/office/drawing/2014/main" id="{67A4EE9E-D49F-4C6B-AB7A-5A32049E185E}"/>
                  </a:ext>
                </a:extLst>
              </p:cNvPr>
              <p:cNvSpPr>
                <a:spLocks noEditPoints="1"/>
              </p:cNvSpPr>
              <p:nvPr/>
            </p:nvSpPr>
            <p:spPr bwMode="auto">
              <a:xfrm>
                <a:off x="5276223" y="2531258"/>
                <a:ext cx="162575" cy="67605"/>
              </a:xfrm>
              <a:custGeom>
                <a:avLst/>
                <a:gdLst>
                  <a:gd name="T0" fmla="*/ 74 w 74"/>
                  <a:gd name="T1" fmla="*/ 25 h 31"/>
                  <a:gd name="T2" fmla="*/ 73 w 74"/>
                  <a:gd name="T3" fmla="*/ 25 h 31"/>
                  <a:gd name="T4" fmla="*/ 73 w 74"/>
                  <a:gd name="T5" fmla="*/ 25 h 31"/>
                  <a:gd name="T6" fmla="*/ 64 w 74"/>
                  <a:gd name="T7" fmla="*/ 25 h 31"/>
                  <a:gd name="T8" fmla="*/ 45 w 74"/>
                  <a:gd name="T9" fmla="*/ 26 h 31"/>
                  <a:gd name="T10" fmla="*/ 9 w 74"/>
                  <a:gd name="T11" fmla="*/ 27 h 31"/>
                  <a:gd name="T12" fmla="*/ 0 w 74"/>
                  <a:gd name="T13" fmla="*/ 28 h 31"/>
                  <a:gd name="T14" fmla="*/ 0 w 74"/>
                  <a:gd name="T15" fmla="*/ 28 h 31"/>
                  <a:gd name="T16" fmla="*/ 4 w 74"/>
                  <a:gd name="T17" fmla="*/ 28 h 31"/>
                  <a:gd name="T18" fmla="*/ 40 w 74"/>
                  <a:gd name="T19" fmla="*/ 26 h 31"/>
                  <a:gd name="T20" fmla="*/ 59 w 74"/>
                  <a:gd name="T21" fmla="*/ 26 h 31"/>
                  <a:gd name="T22" fmla="*/ 68 w 74"/>
                  <a:gd name="T23" fmla="*/ 25 h 31"/>
                  <a:gd name="T24" fmla="*/ 72 w 74"/>
                  <a:gd name="T25" fmla="*/ 25 h 31"/>
                  <a:gd name="T26" fmla="*/ 74 w 74"/>
                  <a:gd name="T27" fmla="*/ 25 h 31"/>
                  <a:gd name="T28" fmla="*/ 74 w 74"/>
                  <a:gd name="T29" fmla="*/ 25 h 31"/>
                  <a:gd name="T30" fmla="*/ 74 w 74"/>
                  <a:gd name="T31" fmla="*/ 31 h 31"/>
                  <a:gd name="T32" fmla="*/ 74 w 74"/>
                  <a:gd name="T33" fmla="*/ 25 h 31"/>
                  <a:gd name="T34" fmla="*/ 74 w 74"/>
                  <a:gd name="T35" fmla="*/ 25 h 31"/>
                  <a:gd name="T36" fmla="*/ 74 w 74"/>
                  <a:gd name="T37" fmla="*/ 25 h 31"/>
                  <a:gd name="T38" fmla="*/ 73 w 74"/>
                  <a:gd name="T39" fmla="*/ 0 h 31"/>
                  <a:gd name="T40" fmla="*/ 73 w 74"/>
                  <a:gd name="T41" fmla="*/ 0 h 31"/>
                  <a:gd name="T42" fmla="*/ 74 w 74"/>
                  <a:gd name="T43" fmla="*/ 0 h 31"/>
                  <a:gd name="T44" fmla="*/ 74 w 74"/>
                  <a:gd name="T45" fmla="*/ 0 h 31"/>
                  <a:gd name="T46" fmla="*/ 74 w 74"/>
                  <a:gd name="T47" fmla="*/ 0 h 31"/>
                  <a:gd name="T48" fmla="*/ 73 w 74"/>
                  <a:gd name="T49" fmla="*/ 0 h 31"/>
                  <a:gd name="T50" fmla="*/ 73 w 74"/>
                  <a:gd name="T51" fmla="*/ 0 h 31"/>
                  <a:gd name="T52" fmla="*/ 73 w 74"/>
                  <a:gd name="T53" fmla="*/ 0 h 31"/>
                  <a:gd name="T54" fmla="*/ 74 w 74"/>
                  <a:gd name="T55" fmla="*/ 0 h 31"/>
                  <a:gd name="T56" fmla="*/ 74 w 74"/>
                  <a:gd name="T57" fmla="*/ 0 h 31"/>
                  <a:gd name="T58" fmla="*/ 74 w 74"/>
                  <a:gd name="T59" fmla="*/ 10 h 31"/>
                  <a:gd name="T60" fmla="*/ 74 w 74"/>
                  <a:gd name="T61" fmla="*/ 15 h 31"/>
                  <a:gd name="T62" fmla="*/ 74 w 74"/>
                  <a:gd name="T6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1">
                    <a:moveTo>
                      <a:pt x="74" y="25"/>
                    </a:moveTo>
                    <a:cubicBezTo>
                      <a:pt x="73" y="25"/>
                      <a:pt x="73" y="25"/>
                      <a:pt x="73" y="25"/>
                    </a:cubicBezTo>
                    <a:cubicBezTo>
                      <a:pt x="73" y="25"/>
                      <a:pt x="73" y="25"/>
                      <a:pt x="73" y="25"/>
                    </a:cubicBezTo>
                    <a:cubicBezTo>
                      <a:pt x="64" y="25"/>
                      <a:pt x="64" y="25"/>
                      <a:pt x="64" y="25"/>
                    </a:cubicBezTo>
                    <a:cubicBezTo>
                      <a:pt x="45" y="26"/>
                      <a:pt x="45" y="26"/>
                      <a:pt x="45" y="26"/>
                    </a:cubicBezTo>
                    <a:cubicBezTo>
                      <a:pt x="9" y="27"/>
                      <a:pt x="9" y="27"/>
                      <a:pt x="9" y="27"/>
                    </a:cubicBezTo>
                    <a:cubicBezTo>
                      <a:pt x="6" y="27"/>
                      <a:pt x="3" y="27"/>
                      <a:pt x="0" y="28"/>
                    </a:cubicBezTo>
                    <a:cubicBezTo>
                      <a:pt x="0" y="28"/>
                      <a:pt x="0" y="28"/>
                      <a:pt x="0" y="28"/>
                    </a:cubicBezTo>
                    <a:cubicBezTo>
                      <a:pt x="2" y="28"/>
                      <a:pt x="3" y="28"/>
                      <a:pt x="4" y="28"/>
                    </a:cubicBezTo>
                    <a:cubicBezTo>
                      <a:pt x="16" y="27"/>
                      <a:pt x="28" y="27"/>
                      <a:pt x="40" y="26"/>
                    </a:cubicBezTo>
                    <a:cubicBezTo>
                      <a:pt x="59" y="26"/>
                      <a:pt x="59" y="26"/>
                      <a:pt x="59" y="26"/>
                    </a:cubicBezTo>
                    <a:cubicBezTo>
                      <a:pt x="68" y="25"/>
                      <a:pt x="68" y="25"/>
                      <a:pt x="68" y="25"/>
                    </a:cubicBezTo>
                    <a:cubicBezTo>
                      <a:pt x="72" y="25"/>
                      <a:pt x="72" y="25"/>
                      <a:pt x="72" y="25"/>
                    </a:cubicBezTo>
                    <a:cubicBezTo>
                      <a:pt x="74" y="25"/>
                      <a:pt x="74" y="25"/>
                      <a:pt x="74" y="25"/>
                    </a:cubicBezTo>
                    <a:cubicBezTo>
                      <a:pt x="74" y="25"/>
                      <a:pt x="74" y="25"/>
                      <a:pt x="74" y="25"/>
                    </a:cubicBezTo>
                    <a:cubicBezTo>
                      <a:pt x="74" y="29"/>
                      <a:pt x="74" y="31"/>
                      <a:pt x="74" y="31"/>
                    </a:cubicBezTo>
                    <a:cubicBezTo>
                      <a:pt x="74" y="31"/>
                      <a:pt x="74" y="28"/>
                      <a:pt x="74" y="25"/>
                    </a:cubicBezTo>
                    <a:cubicBezTo>
                      <a:pt x="74" y="25"/>
                      <a:pt x="74" y="25"/>
                      <a:pt x="74" y="25"/>
                    </a:cubicBezTo>
                    <a:cubicBezTo>
                      <a:pt x="74" y="25"/>
                      <a:pt x="74" y="25"/>
                      <a:pt x="74" y="25"/>
                    </a:cubicBezTo>
                    <a:moveTo>
                      <a:pt x="73" y="0"/>
                    </a:moveTo>
                    <a:cubicBezTo>
                      <a:pt x="73" y="0"/>
                      <a:pt x="73" y="0"/>
                      <a:pt x="73" y="0"/>
                    </a:cubicBezTo>
                    <a:cubicBezTo>
                      <a:pt x="74" y="0"/>
                      <a:pt x="74" y="0"/>
                      <a:pt x="74" y="0"/>
                    </a:cubicBezTo>
                    <a:cubicBezTo>
                      <a:pt x="74" y="0"/>
                      <a:pt x="74" y="0"/>
                      <a:pt x="74" y="0"/>
                    </a:cubicBezTo>
                    <a:cubicBezTo>
                      <a:pt x="74" y="0"/>
                      <a:pt x="74" y="0"/>
                      <a:pt x="74" y="0"/>
                    </a:cubicBezTo>
                    <a:cubicBezTo>
                      <a:pt x="73" y="0"/>
                      <a:pt x="73" y="0"/>
                      <a:pt x="73" y="0"/>
                    </a:cubicBezTo>
                    <a:cubicBezTo>
                      <a:pt x="73" y="0"/>
                      <a:pt x="73" y="0"/>
                      <a:pt x="73" y="0"/>
                    </a:cubicBezTo>
                    <a:cubicBezTo>
                      <a:pt x="73" y="0"/>
                      <a:pt x="73" y="0"/>
                      <a:pt x="73" y="0"/>
                    </a:cubicBezTo>
                    <a:moveTo>
                      <a:pt x="74" y="0"/>
                    </a:moveTo>
                    <a:cubicBezTo>
                      <a:pt x="74" y="0"/>
                      <a:pt x="74" y="0"/>
                      <a:pt x="74" y="0"/>
                    </a:cubicBezTo>
                    <a:cubicBezTo>
                      <a:pt x="74" y="3"/>
                      <a:pt x="74" y="7"/>
                      <a:pt x="74" y="10"/>
                    </a:cubicBezTo>
                    <a:cubicBezTo>
                      <a:pt x="74" y="12"/>
                      <a:pt x="74" y="13"/>
                      <a:pt x="74" y="15"/>
                    </a:cubicBezTo>
                    <a:cubicBezTo>
                      <a:pt x="74" y="7"/>
                      <a:pt x="74" y="0"/>
                      <a:pt x="74"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165">
                <a:extLst>
                  <a:ext uri="{FF2B5EF4-FFF2-40B4-BE49-F238E27FC236}">
                    <a16:creationId xmlns:a16="http://schemas.microsoft.com/office/drawing/2014/main" id="{ABF2DE91-0D06-4D4F-A266-F2A46096C8FE}"/>
                  </a:ext>
                </a:extLst>
              </p:cNvPr>
              <p:cNvSpPr>
                <a:spLocks noEditPoints="1"/>
              </p:cNvSpPr>
              <p:nvPr/>
            </p:nvSpPr>
            <p:spPr bwMode="auto">
              <a:xfrm>
                <a:off x="3227137" y="2531258"/>
                <a:ext cx="2211661" cy="140040"/>
              </a:xfrm>
              <a:custGeom>
                <a:avLst/>
                <a:gdLst>
                  <a:gd name="T0" fmla="*/ 33 w 1010"/>
                  <a:gd name="T1" fmla="*/ 63 h 64"/>
                  <a:gd name="T2" fmla="*/ 33 w 1010"/>
                  <a:gd name="T3" fmla="*/ 64 h 64"/>
                  <a:gd name="T4" fmla="*/ 33 w 1010"/>
                  <a:gd name="T5" fmla="*/ 63 h 64"/>
                  <a:gd name="T6" fmla="*/ 33 w 1010"/>
                  <a:gd name="T7" fmla="*/ 63 h 64"/>
                  <a:gd name="T8" fmla="*/ 161 w 1010"/>
                  <a:gd name="T9" fmla="*/ 28 h 64"/>
                  <a:gd name="T10" fmla="*/ 128 w 1010"/>
                  <a:gd name="T11" fmla="*/ 29 h 64"/>
                  <a:gd name="T12" fmla="*/ 135 w 1010"/>
                  <a:gd name="T13" fmla="*/ 29 h 64"/>
                  <a:gd name="T14" fmla="*/ 161 w 1010"/>
                  <a:gd name="T15" fmla="*/ 28 h 64"/>
                  <a:gd name="T16" fmla="*/ 4 w 1010"/>
                  <a:gd name="T17" fmla="*/ 11 h 64"/>
                  <a:gd name="T18" fmla="*/ 3 w 1010"/>
                  <a:gd name="T19" fmla="*/ 11 h 64"/>
                  <a:gd name="T20" fmla="*/ 4 w 1010"/>
                  <a:gd name="T21" fmla="*/ 11 h 64"/>
                  <a:gd name="T22" fmla="*/ 4 w 1010"/>
                  <a:gd name="T23" fmla="*/ 11 h 64"/>
                  <a:gd name="T24" fmla="*/ 4 w 1010"/>
                  <a:gd name="T25" fmla="*/ 11 h 64"/>
                  <a:gd name="T26" fmla="*/ 4 w 1010"/>
                  <a:gd name="T27" fmla="*/ 11 h 64"/>
                  <a:gd name="T28" fmla="*/ 4 w 1010"/>
                  <a:gd name="T29" fmla="*/ 11 h 64"/>
                  <a:gd name="T30" fmla="*/ 4 w 1010"/>
                  <a:gd name="T31" fmla="*/ 11 h 64"/>
                  <a:gd name="T32" fmla="*/ 4 w 1010"/>
                  <a:gd name="T33" fmla="*/ 11 h 64"/>
                  <a:gd name="T34" fmla="*/ 1010 w 1010"/>
                  <a:gd name="T35" fmla="*/ 0 h 64"/>
                  <a:gd name="T36" fmla="*/ 1010 w 1010"/>
                  <a:gd name="T37" fmla="*/ 0 h 64"/>
                  <a:gd name="T38" fmla="*/ 1010 w 1010"/>
                  <a:gd name="T39" fmla="*/ 0 h 64"/>
                  <a:gd name="T40" fmla="*/ 1010 w 1010"/>
                  <a:gd name="T41" fmla="*/ 0 h 64"/>
                  <a:gd name="T42" fmla="*/ 1010 w 1010"/>
                  <a:gd name="T43" fmla="*/ 0 h 64"/>
                  <a:gd name="T44" fmla="*/ 1009 w 1010"/>
                  <a:gd name="T45" fmla="*/ 0 h 64"/>
                  <a:gd name="T46" fmla="*/ 1009 w 1010"/>
                  <a:gd name="T47" fmla="*/ 5 h 64"/>
                  <a:gd name="T48" fmla="*/ 1009 w 1010"/>
                  <a:gd name="T49" fmla="*/ 5 h 64"/>
                  <a:gd name="T50" fmla="*/ 1009 w 1010"/>
                  <a:gd name="T51" fmla="*/ 7 h 64"/>
                  <a:gd name="T52" fmla="*/ 1009 w 1010"/>
                  <a:gd name="T53" fmla="*/ 5 h 64"/>
                  <a:gd name="T54" fmla="*/ 1009 w 1010"/>
                  <a:gd name="T55" fmla="*/ 4 h 64"/>
                  <a:gd name="T56" fmla="*/ 1010 w 1010"/>
                  <a:gd name="T57" fmla="*/ 20 h 64"/>
                  <a:gd name="T58" fmla="*/ 1009 w 1010"/>
                  <a:gd name="T59" fmla="*/ 20 h 64"/>
                  <a:gd name="T60" fmla="*/ 1009 w 1010"/>
                  <a:gd name="T61" fmla="*/ 22 h 64"/>
                  <a:gd name="T62" fmla="*/ 1009 w 1010"/>
                  <a:gd name="T63" fmla="*/ 21 h 64"/>
                  <a:gd name="T64" fmla="*/ 1007 w 1010"/>
                  <a:gd name="T65" fmla="*/ 21 h 64"/>
                  <a:gd name="T66" fmla="*/ 1004 w 1010"/>
                  <a:gd name="T67" fmla="*/ 21 h 64"/>
                  <a:gd name="T68" fmla="*/ 997 w 1010"/>
                  <a:gd name="T69" fmla="*/ 21 h 64"/>
                  <a:gd name="T70" fmla="*/ 994 w 1010"/>
                  <a:gd name="T71" fmla="*/ 21 h 64"/>
                  <a:gd name="T72" fmla="*/ 936 w 1010"/>
                  <a:gd name="T73" fmla="*/ 23 h 64"/>
                  <a:gd name="T74" fmla="*/ 936 w 1010"/>
                  <a:gd name="T75" fmla="*/ 28 h 64"/>
                  <a:gd name="T76" fmla="*/ 945 w 1010"/>
                  <a:gd name="T77" fmla="*/ 27 h 64"/>
                  <a:gd name="T78" fmla="*/ 981 w 1010"/>
                  <a:gd name="T79" fmla="*/ 26 h 64"/>
                  <a:gd name="T80" fmla="*/ 1000 w 1010"/>
                  <a:gd name="T81" fmla="*/ 25 h 64"/>
                  <a:gd name="T82" fmla="*/ 1009 w 1010"/>
                  <a:gd name="T83" fmla="*/ 25 h 64"/>
                  <a:gd name="T84" fmla="*/ 1009 w 1010"/>
                  <a:gd name="T85" fmla="*/ 25 h 64"/>
                  <a:gd name="T86" fmla="*/ 1010 w 1010"/>
                  <a:gd name="T87" fmla="*/ 25 h 64"/>
                  <a:gd name="T88" fmla="*/ 1010 w 1010"/>
                  <a:gd name="T89" fmla="*/ 25 h 64"/>
                  <a:gd name="T90" fmla="*/ 1010 w 1010"/>
                  <a:gd name="T91" fmla="*/ 25 h 64"/>
                  <a:gd name="T92" fmla="*/ 1010 w 1010"/>
                  <a:gd name="T93" fmla="*/ 15 h 64"/>
                  <a:gd name="T94" fmla="*/ 1010 w 1010"/>
                  <a:gd name="T95" fmla="*/ 15 h 64"/>
                  <a:gd name="T96" fmla="*/ 1010 w 1010"/>
                  <a:gd name="T97" fmla="*/ 10 h 64"/>
                  <a:gd name="T98" fmla="*/ 1010 w 1010"/>
                  <a:gd name="T9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0" h="64">
                    <a:moveTo>
                      <a:pt x="33" y="63"/>
                    </a:moveTo>
                    <a:cubicBezTo>
                      <a:pt x="33" y="64"/>
                      <a:pt x="33" y="64"/>
                      <a:pt x="33" y="64"/>
                    </a:cubicBezTo>
                    <a:cubicBezTo>
                      <a:pt x="33" y="64"/>
                      <a:pt x="33" y="64"/>
                      <a:pt x="33" y="63"/>
                    </a:cubicBezTo>
                    <a:cubicBezTo>
                      <a:pt x="33" y="63"/>
                      <a:pt x="33" y="63"/>
                      <a:pt x="33" y="63"/>
                    </a:cubicBezTo>
                    <a:moveTo>
                      <a:pt x="161" y="28"/>
                    </a:moveTo>
                    <a:cubicBezTo>
                      <a:pt x="150" y="28"/>
                      <a:pt x="139" y="28"/>
                      <a:pt x="128" y="29"/>
                    </a:cubicBezTo>
                    <a:cubicBezTo>
                      <a:pt x="130" y="29"/>
                      <a:pt x="133" y="29"/>
                      <a:pt x="135" y="29"/>
                    </a:cubicBezTo>
                    <a:cubicBezTo>
                      <a:pt x="144" y="28"/>
                      <a:pt x="152" y="28"/>
                      <a:pt x="161" y="28"/>
                    </a:cubicBezTo>
                    <a:moveTo>
                      <a:pt x="4" y="11"/>
                    </a:moveTo>
                    <a:cubicBezTo>
                      <a:pt x="1" y="11"/>
                      <a:pt x="0" y="11"/>
                      <a:pt x="3" y="11"/>
                    </a:cubicBezTo>
                    <a:cubicBezTo>
                      <a:pt x="4" y="11"/>
                      <a:pt x="4" y="11"/>
                      <a:pt x="4" y="11"/>
                    </a:cubicBezTo>
                    <a:cubicBezTo>
                      <a:pt x="4" y="11"/>
                      <a:pt x="4" y="11"/>
                      <a:pt x="4" y="11"/>
                    </a:cubicBezTo>
                    <a:moveTo>
                      <a:pt x="4" y="11"/>
                    </a:moveTo>
                    <a:cubicBezTo>
                      <a:pt x="4" y="11"/>
                      <a:pt x="4" y="11"/>
                      <a:pt x="4" y="11"/>
                    </a:cubicBezTo>
                    <a:cubicBezTo>
                      <a:pt x="4" y="11"/>
                      <a:pt x="4" y="11"/>
                      <a:pt x="4" y="11"/>
                    </a:cubicBezTo>
                    <a:cubicBezTo>
                      <a:pt x="4" y="11"/>
                      <a:pt x="4" y="11"/>
                      <a:pt x="4" y="11"/>
                    </a:cubicBezTo>
                    <a:cubicBezTo>
                      <a:pt x="4" y="11"/>
                      <a:pt x="4" y="11"/>
                      <a:pt x="4" y="11"/>
                    </a:cubicBezTo>
                    <a:moveTo>
                      <a:pt x="1010" y="0"/>
                    </a:moveTo>
                    <a:cubicBezTo>
                      <a:pt x="1010" y="0"/>
                      <a:pt x="1010" y="0"/>
                      <a:pt x="1010" y="0"/>
                    </a:cubicBezTo>
                    <a:cubicBezTo>
                      <a:pt x="1010" y="0"/>
                      <a:pt x="1010" y="0"/>
                      <a:pt x="1010" y="0"/>
                    </a:cubicBezTo>
                    <a:cubicBezTo>
                      <a:pt x="1010" y="0"/>
                      <a:pt x="1010" y="0"/>
                      <a:pt x="1010" y="0"/>
                    </a:cubicBezTo>
                    <a:cubicBezTo>
                      <a:pt x="1010" y="0"/>
                      <a:pt x="1010" y="0"/>
                      <a:pt x="1010" y="0"/>
                    </a:cubicBezTo>
                    <a:cubicBezTo>
                      <a:pt x="1009" y="0"/>
                      <a:pt x="1009" y="0"/>
                      <a:pt x="1009" y="0"/>
                    </a:cubicBezTo>
                    <a:cubicBezTo>
                      <a:pt x="1009" y="1"/>
                      <a:pt x="1009" y="3"/>
                      <a:pt x="1009" y="5"/>
                    </a:cubicBezTo>
                    <a:cubicBezTo>
                      <a:pt x="1009" y="5"/>
                      <a:pt x="1009" y="5"/>
                      <a:pt x="1009" y="5"/>
                    </a:cubicBezTo>
                    <a:cubicBezTo>
                      <a:pt x="1009" y="6"/>
                      <a:pt x="1009" y="7"/>
                      <a:pt x="1009" y="7"/>
                    </a:cubicBezTo>
                    <a:cubicBezTo>
                      <a:pt x="1009" y="7"/>
                      <a:pt x="1009" y="6"/>
                      <a:pt x="1009" y="5"/>
                    </a:cubicBezTo>
                    <a:cubicBezTo>
                      <a:pt x="1009" y="5"/>
                      <a:pt x="1009" y="4"/>
                      <a:pt x="1009" y="4"/>
                    </a:cubicBezTo>
                    <a:cubicBezTo>
                      <a:pt x="1009" y="4"/>
                      <a:pt x="1009" y="7"/>
                      <a:pt x="1010" y="20"/>
                    </a:cubicBezTo>
                    <a:cubicBezTo>
                      <a:pt x="1009" y="20"/>
                      <a:pt x="1009" y="20"/>
                      <a:pt x="1009" y="20"/>
                    </a:cubicBezTo>
                    <a:cubicBezTo>
                      <a:pt x="1009" y="21"/>
                      <a:pt x="1009" y="22"/>
                      <a:pt x="1009" y="22"/>
                    </a:cubicBezTo>
                    <a:cubicBezTo>
                      <a:pt x="1009" y="22"/>
                      <a:pt x="1009" y="22"/>
                      <a:pt x="1009" y="21"/>
                    </a:cubicBezTo>
                    <a:cubicBezTo>
                      <a:pt x="1007" y="21"/>
                      <a:pt x="1007" y="21"/>
                      <a:pt x="1007" y="21"/>
                    </a:cubicBezTo>
                    <a:cubicBezTo>
                      <a:pt x="1004" y="21"/>
                      <a:pt x="1004" y="21"/>
                      <a:pt x="1004" y="21"/>
                    </a:cubicBezTo>
                    <a:cubicBezTo>
                      <a:pt x="997" y="21"/>
                      <a:pt x="997" y="21"/>
                      <a:pt x="997" y="21"/>
                    </a:cubicBezTo>
                    <a:cubicBezTo>
                      <a:pt x="996" y="21"/>
                      <a:pt x="995" y="21"/>
                      <a:pt x="994" y="21"/>
                    </a:cubicBezTo>
                    <a:cubicBezTo>
                      <a:pt x="975" y="21"/>
                      <a:pt x="956" y="22"/>
                      <a:pt x="936" y="23"/>
                    </a:cubicBezTo>
                    <a:cubicBezTo>
                      <a:pt x="936" y="24"/>
                      <a:pt x="936" y="26"/>
                      <a:pt x="936" y="28"/>
                    </a:cubicBezTo>
                    <a:cubicBezTo>
                      <a:pt x="939" y="27"/>
                      <a:pt x="942" y="27"/>
                      <a:pt x="945" y="27"/>
                    </a:cubicBezTo>
                    <a:cubicBezTo>
                      <a:pt x="981" y="26"/>
                      <a:pt x="981" y="26"/>
                      <a:pt x="981" y="26"/>
                    </a:cubicBezTo>
                    <a:cubicBezTo>
                      <a:pt x="1000" y="25"/>
                      <a:pt x="1000" y="25"/>
                      <a:pt x="1000" y="25"/>
                    </a:cubicBezTo>
                    <a:cubicBezTo>
                      <a:pt x="1009" y="25"/>
                      <a:pt x="1009" y="25"/>
                      <a:pt x="1009" y="25"/>
                    </a:cubicBezTo>
                    <a:cubicBezTo>
                      <a:pt x="1009" y="25"/>
                      <a:pt x="1009" y="25"/>
                      <a:pt x="1009" y="25"/>
                    </a:cubicBezTo>
                    <a:cubicBezTo>
                      <a:pt x="1010" y="25"/>
                      <a:pt x="1010" y="25"/>
                      <a:pt x="1010" y="25"/>
                    </a:cubicBezTo>
                    <a:cubicBezTo>
                      <a:pt x="1010" y="25"/>
                      <a:pt x="1010" y="25"/>
                      <a:pt x="1010" y="25"/>
                    </a:cubicBezTo>
                    <a:cubicBezTo>
                      <a:pt x="1010" y="25"/>
                      <a:pt x="1010" y="25"/>
                      <a:pt x="1010" y="25"/>
                    </a:cubicBezTo>
                    <a:cubicBezTo>
                      <a:pt x="1010" y="22"/>
                      <a:pt x="1010" y="19"/>
                      <a:pt x="1010" y="15"/>
                    </a:cubicBezTo>
                    <a:cubicBezTo>
                      <a:pt x="1010" y="15"/>
                      <a:pt x="1010" y="15"/>
                      <a:pt x="1010" y="15"/>
                    </a:cubicBezTo>
                    <a:cubicBezTo>
                      <a:pt x="1010" y="13"/>
                      <a:pt x="1010" y="12"/>
                      <a:pt x="1010" y="10"/>
                    </a:cubicBezTo>
                    <a:cubicBezTo>
                      <a:pt x="1010" y="7"/>
                      <a:pt x="1010" y="3"/>
                      <a:pt x="1010"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166">
                <a:extLst>
                  <a:ext uri="{FF2B5EF4-FFF2-40B4-BE49-F238E27FC236}">
                    <a16:creationId xmlns:a16="http://schemas.microsoft.com/office/drawing/2014/main" id="{B4362230-75F6-408D-84AF-FCB3F33EBA7C}"/>
                  </a:ext>
                </a:extLst>
              </p:cNvPr>
              <p:cNvSpPr>
                <a:spLocks noEditPoints="1"/>
              </p:cNvSpPr>
              <p:nvPr/>
            </p:nvSpPr>
            <p:spPr bwMode="auto">
              <a:xfrm>
                <a:off x="3235185" y="2529648"/>
                <a:ext cx="2203612" cy="141649"/>
              </a:xfrm>
              <a:custGeom>
                <a:avLst/>
                <a:gdLst>
                  <a:gd name="T0" fmla="*/ 853 w 1006"/>
                  <a:gd name="T1" fmla="*/ 62 h 65"/>
                  <a:gd name="T2" fmla="*/ 852 w 1006"/>
                  <a:gd name="T3" fmla="*/ 50 h 65"/>
                  <a:gd name="T4" fmla="*/ 802 w 1006"/>
                  <a:gd name="T5" fmla="*/ 49 h 65"/>
                  <a:gd name="T6" fmla="*/ 917 w 1006"/>
                  <a:gd name="T7" fmla="*/ 42 h 65"/>
                  <a:gd name="T8" fmla="*/ 918 w 1006"/>
                  <a:gd name="T9" fmla="*/ 42 h 65"/>
                  <a:gd name="T10" fmla="*/ 852 w 1006"/>
                  <a:gd name="T11" fmla="*/ 40 h 65"/>
                  <a:gd name="T12" fmla="*/ 899 w 1006"/>
                  <a:gd name="T13" fmla="*/ 39 h 65"/>
                  <a:gd name="T14" fmla="*/ 911 w 1006"/>
                  <a:gd name="T15" fmla="*/ 41 h 65"/>
                  <a:gd name="T16" fmla="*/ 917 w 1006"/>
                  <a:gd name="T17" fmla="*/ 39 h 65"/>
                  <a:gd name="T18" fmla="*/ 917 w 1006"/>
                  <a:gd name="T19" fmla="*/ 42 h 65"/>
                  <a:gd name="T20" fmla="*/ 918 w 1006"/>
                  <a:gd name="T21" fmla="*/ 42 h 65"/>
                  <a:gd name="T22" fmla="*/ 94 w 1006"/>
                  <a:gd name="T23" fmla="*/ 30 h 65"/>
                  <a:gd name="T24" fmla="*/ 29 w 1006"/>
                  <a:gd name="T25" fmla="*/ 32 h 65"/>
                  <a:gd name="T26" fmla="*/ 28 w 1006"/>
                  <a:gd name="T27" fmla="*/ 52 h 65"/>
                  <a:gd name="T28" fmla="*/ 28 w 1006"/>
                  <a:gd name="T29" fmla="*/ 64 h 65"/>
                  <a:gd name="T30" fmla="*/ 30 w 1006"/>
                  <a:gd name="T31" fmla="*/ 64 h 65"/>
                  <a:gd name="T32" fmla="*/ 114 w 1006"/>
                  <a:gd name="T33" fmla="*/ 61 h 65"/>
                  <a:gd name="T34" fmla="*/ 114 w 1006"/>
                  <a:gd name="T35" fmla="*/ 54 h 65"/>
                  <a:gd name="T36" fmla="*/ 256 w 1006"/>
                  <a:gd name="T37" fmla="*/ 29 h 65"/>
                  <a:gd name="T38" fmla="*/ 124 w 1006"/>
                  <a:gd name="T39" fmla="*/ 30 h 65"/>
                  <a:gd name="T40" fmla="*/ 115 w 1006"/>
                  <a:gd name="T41" fmla="*/ 39 h 65"/>
                  <a:gd name="T42" fmla="*/ 118 w 1006"/>
                  <a:gd name="T43" fmla="*/ 39 h 65"/>
                  <a:gd name="T44" fmla="*/ 379 w 1006"/>
                  <a:gd name="T45" fmla="*/ 46 h 65"/>
                  <a:gd name="T46" fmla="*/ 402 w 1006"/>
                  <a:gd name="T47" fmla="*/ 40 h 65"/>
                  <a:gd name="T48" fmla="*/ 256 w 1006"/>
                  <a:gd name="T49" fmla="*/ 29 h 65"/>
                  <a:gd name="T50" fmla="*/ 817 w 1006"/>
                  <a:gd name="T51" fmla="*/ 20 h 65"/>
                  <a:gd name="T52" fmla="*/ 851 w 1006"/>
                  <a:gd name="T53" fmla="*/ 21 h 65"/>
                  <a:gd name="T54" fmla="*/ 903 w 1006"/>
                  <a:gd name="T55" fmla="*/ 22 h 65"/>
                  <a:gd name="T56" fmla="*/ 915 w 1006"/>
                  <a:gd name="T57" fmla="*/ 12 h 65"/>
                  <a:gd name="T58" fmla="*/ 27 w 1006"/>
                  <a:gd name="T59" fmla="*/ 9 h 65"/>
                  <a:gd name="T60" fmla="*/ 27 w 1006"/>
                  <a:gd name="T61" fmla="*/ 42 h 65"/>
                  <a:gd name="T62" fmla="*/ 0 w 1006"/>
                  <a:gd name="T63" fmla="*/ 12 h 65"/>
                  <a:gd name="T64" fmla="*/ 23 w 1006"/>
                  <a:gd name="T65" fmla="*/ 50 h 65"/>
                  <a:gd name="T66" fmla="*/ 2 w 1006"/>
                  <a:gd name="T67" fmla="*/ 11 h 65"/>
                  <a:gd name="T68" fmla="*/ 0 w 1006"/>
                  <a:gd name="T69" fmla="*/ 12 h 65"/>
                  <a:gd name="T70" fmla="*/ 0 w 1006"/>
                  <a:gd name="T71" fmla="*/ 11 h 65"/>
                  <a:gd name="T72" fmla="*/ 27 w 1006"/>
                  <a:gd name="T73" fmla="*/ 9 h 65"/>
                  <a:gd name="T74" fmla="*/ 28 w 1006"/>
                  <a:gd name="T75" fmla="*/ 19 h 65"/>
                  <a:gd name="T76" fmla="*/ 114 w 1006"/>
                  <a:gd name="T77" fmla="*/ 6 h 65"/>
                  <a:gd name="T78" fmla="*/ 114 w 1006"/>
                  <a:gd name="T79" fmla="*/ 15 h 65"/>
                  <a:gd name="T80" fmla="*/ 1005 w 1006"/>
                  <a:gd name="T81" fmla="*/ 1 h 65"/>
                  <a:gd name="T82" fmla="*/ 1004 w 1006"/>
                  <a:gd name="T83" fmla="*/ 5 h 65"/>
                  <a:gd name="T84" fmla="*/ 955 w 1006"/>
                  <a:gd name="T85" fmla="*/ 5 h 65"/>
                  <a:gd name="T86" fmla="*/ 917 w 1006"/>
                  <a:gd name="T87" fmla="*/ 12 h 65"/>
                  <a:gd name="T88" fmla="*/ 931 w 1006"/>
                  <a:gd name="T89" fmla="*/ 23 h 65"/>
                  <a:gd name="T90" fmla="*/ 932 w 1006"/>
                  <a:gd name="T91" fmla="*/ 24 h 65"/>
                  <a:gd name="T92" fmla="*/ 1003 w 1006"/>
                  <a:gd name="T93" fmla="*/ 22 h 65"/>
                  <a:gd name="T94" fmla="*/ 1006 w 1006"/>
                  <a:gd name="T95" fmla="*/ 21 h 65"/>
                  <a:gd name="T96" fmla="*/ 1005 w 1006"/>
                  <a:gd name="T97" fmla="*/ 6 h 65"/>
                  <a:gd name="T98" fmla="*/ 1005 w 1006"/>
                  <a:gd name="T99" fmla="*/ 1 h 65"/>
                  <a:gd name="T100" fmla="*/ 269 w 1006"/>
                  <a:gd name="T101" fmla="*/ 3 h 65"/>
                  <a:gd name="T102" fmla="*/ 115 w 1006"/>
                  <a:gd name="T103" fmla="*/ 14 h 65"/>
                  <a:gd name="T104" fmla="*/ 662 w 1006"/>
                  <a:gd name="T105" fmla="*/ 11 h 65"/>
                  <a:gd name="T106" fmla="*/ 896 w 1006"/>
                  <a:gd name="T107" fmla="*/ 3 h 65"/>
                  <a:gd name="T108" fmla="*/ 672 w 1006"/>
                  <a:gd name="T10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6" h="65">
                    <a:moveTo>
                      <a:pt x="852" y="50"/>
                    </a:moveTo>
                    <a:cubicBezTo>
                      <a:pt x="852" y="55"/>
                      <a:pt x="852" y="59"/>
                      <a:pt x="852" y="62"/>
                    </a:cubicBezTo>
                    <a:cubicBezTo>
                      <a:pt x="852" y="62"/>
                      <a:pt x="852" y="62"/>
                      <a:pt x="852" y="62"/>
                    </a:cubicBezTo>
                    <a:cubicBezTo>
                      <a:pt x="853" y="62"/>
                      <a:pt x="853" y="62"/>
                      <a:pt x="853" y="62"/>
                    </a:cubicBezTo>
                    <a:cubicBezTo>
                      <a:pt x="853" y="62"/>
                      <a:pt x="853" y="62"/>
                      <a:pt x="853" y="62"/>
                    </a:cubicBezTo>
                    <a:cubicBezTo>
                      <a:pt x="853" y="63"/>
                      <a:pt x="853" y="63"/>
                      <a:pt x="853" y="63"/>
                    </a:cubicBezTo>
                    <a:cubicBezTo>
                      <a:pt x="853" y="63"/>
                      <a:pt x="853" y="57"/>
                      <a:pt x="853" y="50"/>
                    </a:cubicBezTo>
                    <a:cubicBezTo>
                      <a:pt x="852" y="50"/>
                      <a:pt x="852" y="50"/>
                      <a:pt x="852" y="50"/>
                    </a:cubicBezTo>
                    <a:moveTo>
                      <a:pt x="802" y="49"/>
                    </a:moveTo>
                    <a:cubicBezTo>
                      <a:pt x="799" y="49"/>
                      <a:pt x="795" y="50"/>
                      <a:pt x="790" y="51"/>
                    </a:cubicBezTo>
                    <a:cubicBezTo>
                      <a:pt x="833" y="50"/>
                      <a:pt x="833" y="50"/>
                      <a:pt x="833" y="50"/>
                    </a:cubicBezTo>
                    <a:cubicBezTo>
                      <a:pt x="823" y="49"/>
                      <a:pt x="813" y="49"/>
                      <a:pt x="802" y="49"/>
                    </a:cubicBezTo>
                    <a:moveTo>
                      <a:pt x="852" y="46"/>
                    </a:moveTo>
                    <a:cubicBezTo>
                      <a:pt x="852" y="47"/>
                      <a:pt x="852" y="48"/>
                      <a:pt x="852" y="49"/>
                    </a:cubicBezTo>
                    <a:cubicBezTo>
                      <a:pt x="852" y="49"/>
                      <a:pt x="852" y="48"/>
                      <a:pt x="852" y="46"/>
                    </a:cubicBezTo>
                    <a:moveTo>
                      <a:pt x="917" y="42"/>
                    </a:moveTo>
                    <a:cubicBezTo>
                      <a:pt x="917" y="42"/>
                      <a:pt x="917" y="42"/>
                      <a:pt x="917" y="42"/>
                    </a:cubicBezTo>
                    <a:cubicBezTo>
                      <a:pt x="918" y="42"/>
                      <a:pt x="918" y="42"/>
                      <a:pt x="918" y="42"/>
                    </a:cubicBezTo>
                    <a:cubicBezTo>
                      <a:pt x="918" y="42"/>
                      <a:pt x="918" y="42"/>
                      <a:pt x="918" y="42"/>
                    </a:cubicBezTo>
                    <a:cubicBezTo>
                      <a:pt x="918" y="42"/>
                      <a:pt x="918" y="42"/>
                      <a:pt x="918" y="42"/>
                    </a:cubicBezTo>
                    <a:cubicBezTo>
                      <a:pt x="917" y="42"/>
                      <a:pt x="917" y="42"/>
                      <a:pt x="917" y="42"/>
                    </a:cubicBezTo>
                    <a:moveTo>
                      <a:pt x="853" y="40"/>
                    </a:moveTo>
                    <a:cubicBezTo>
                      <a:pt x="852" y="40"/>
                      <a:pt x="852" y="40"/>
                      <a:pt x="852" y="40"/>
                    </a:cubicBezTo>
                    <a:cubicBezTo>
                      <a:pt x="852" y="40"/>
                      <a:pt x="852" y="40"/>
                      <a:pt x="852" y="40"/>
                    </a:cubicBezTo>
                    <a:cubicBezTo>
                      <a:pt x="852" y="40"/>
                      <a:pt x="852" y="40"/>
                      <a:pt x="853" y="40"/>
                    </a:cubicBezTo>
                    <a:cubicBezTo>
                      <a:pt x="853" y="40"/>
                      <a:pt x="853" y="40"/>
                      <a:pt x="853" y="40"/>
                    </a:cubicBezTo>
                    <a:moveTo>
                      <a:pt x="916" y="39"/>
                    </a:moveTo>
                    <a:cubicBezTo>
                      <a:pt x="899" y="39"/>
                      <a:pt x="899" y="39"/>
                      <a:pt x="899" y="39"/>
                    </a:cubicBezTo>
                    <a:cubicBezTo>
                      <a:pt x="883" y="39"/>
                      <a:pt x="868" y="40"/>
                      <a:pt x="853" y="40"/>
                    </a:cubicBezTo>
                    <a:cubicBezTo>
                      <a:pt x="853" y="40"/>
                      <a:pt x="853" y="40"/>
                      <a:pt x="853" y="40"/>
                    </a:cubicBezTo>
                    <a:cubicBezTo>
                      <a:pt x="867" y="41"/>
                      <a:pt x="881" y="41"/>
                      <a:pt x="896" y="41"/>
                    </a:cubicBezTo>
                    <a:cubicBezTo>
                      <a:pt x="911" y="41"/>
                      <a:pt x="911" y="41"/>
                      <a:pt x="911" y="41"/>
                    </a:cubicBezTo>
                    <a:cubicBezTo>
                      <a:pt x="915" y="42"/>
                      <a:pt x="915" y="42"/>
                      <a:pt x="915" y="42"/>
                    </a:cubicBezTo>
                    <a:cubicBezTo>
                      <a:pt x="916" y="42"/>
                      <a:pt x="916" y="42"/>
                      <a:pt x="916" y="42"/>
                    </a:cubicBezTo>
                    <a:cubicBezTo>
                      <a:pt x="916" y="41"/>
                      <a:pt x="916" y="40"/>
                      <a:pt x="916" y="39"/>
                    </a:cubicBezTo>
                    <a:moveTo>
                      <a:pt x="917" y="39"/>
                    </a:moveTo>
                    <a:cubicBezTo>
                      <a:pt x="916" y="39"/>
                      <a:pt x="916" y="39"/>
                      <a:pt x="916" y="39"/>
                    </a:cubicBezTo>
                    <a:cubicBezTo>
                      <a:pt x="916" y="40"/>
                      <a:pt x="916" y="41"/>
                      <a:pt x="916" y="42"/>
                    </a:cubicBezTo>
                    <a:cubicBezTo>
                      <a:pt x="917" y="42"/>
                      <a:pt x="917" y="42"/>
                      <a:pt x="917" y="42"/>
                    </a:cubicBezTo>
                    <a:cubicBezTo>
                      <a:pt x="917" y="42"/>
                      <a:pt x="917" y="42"/>
                      <a:pt x="917" y="42"/>
                    </a:cubicBezTo>
                    <a:cubicBezTo>
                      <a:pt x="917" y="41"/>
                      <a:pt x="917" y="40"/>
                      <a:pt x="917" y="39"/>
                    </a:cubicBezTo>
                    <a:moveTo>
                      <a:pt x="918" y="39"/>
                    </a:moveTo>
                    <a:cubicBezTo>
                      <a:pt x="918" y="39"/>
                      <a:pt x="918" y="39"/>
                      <a:pt x="918" y="39"/>
                    </a:cubicBezTo>
                    <a:cubicBezTo>
                      <a:pt x="918" y="40"/>
                      <a:pt x="918" y="41"/>
                      <a:pt x="918" y="42"/>
                    </a:cubicBezTo>
                    <a:cubicBezTo>
                      <a:pt x="918" y="42"/>
                      <a:pt x="918" y="42"/>
                      <a:pt x="918" y="42"/>
                    </a:cubicBezTo>
                    <a:cubicBezTo>
                      <a:pt x="918" y="41"/>
                      <a:pt x="918" y="40"/>
                      <a:pt x="918" y="39"/>
                    </a:cubicBezTo>
                    <a:moveTo>
                      <a:pt x="114" y="30"/>
                    </a:moveTo>
                    <a:cubicBezTo>
                      <a:pt x="108" y="30"/>
                      <a:pt x="101" y="30"/>
                      <a:pt x="94" y="30"/>
                    </a:cubicBezTo>
                    <a:cubicBezTo>
                      <a:pt x="83" y="30"/>
                      <a:pt x="72" y="31"/>
                      <a:pt x="60" y="31"/>
                    </a:cubicBezTo>
                    <a:cubicBezTo>
                      <a:pt x="43" y="31"/>
                      <a:pt x="43" y="31"/>
                      <a:pt x="43" y="31"/>
                    </a:cubicBezTo>
                    <a:cubicBezTo>
                      <a:pt x="34" y="32"/>
                      <a:pt x="34" y="32"/>
                      <a:pt x="34" y="32"/>
                    </a:cubicBezTo>
                    <a:cubicBezTo>
                      <a:pt x="29" y="32"/>
                      <a:pt x="29" y="32"/>
                      <a:pt x="29" y="32"/>
                    </a:cubicBezTo>
                    <a:cubicBezTo>
                      <a:pt x="28" y="32"/>
                      <a:pt x="28" y="32"/>
                      <a:pt x="28" y="32"/>
                    </a:cubicBezTo>
                    <a:cubicBezTo>
                      <a:pt x="27" y="32"/>
                      <a:pt x="27" y="32"/>
                      <a:pt x="27" y="32"/>
                    </a:cubicBezTo>
                    <a:cubicBezTo>
                      <a:pt x="27" y="31"/>
                      <a:pt x="27" y="31"/>
                      <a:pt x="27" y="31"/>
                    </a:cubicBezTo>
                    <a:cubicBezTo>
                      <a:pt x="27" y="31"/>
                      <a:pt x="27" y="42"/>
                      <a:pt x="28" y="52"/>
                    </a:cubicBezTo>
                    <a:cubicBezTo>
                      <a:pt x="28" y="56"/>
                      <a:pt x="28" y="61"/>
                      <a:pt x="28" y="65"/>
                    </a:cubicBezTo>
                    <a:cubicBezTo>
                      <a:pt x="28" y="65"/>
                      <a:pt x="28" y="65"/>
                      <a:pt x="28" y="64"/>
                    </a:cubicBezTo>
                    <a:cubicBezTo>
                      <a:pt x="28" y="64"/>
                      <a:pt x="28" y="64"/>
                      <a:pt x="28" y="64"/>
                    </a:cubicBezTo>
                    <a:cubicBezTo>
                      <a:pt x="28" y="64"/>
                      <a:pt x="28" y="64"/>
                      <a:pt x="28" y="64"/>
                    </a:cubicBezTo>
                    <a:cubicBezTo>
                      <a:pt x="29" y="64"/>
                      <a:pt x="29" y="64"/>
                      <a:pt x="29" y="64"/>
                    </a:cubicBezTo>
                    <a:cubicBezTo>
                      <a:pt x="29" y="64"/>
                      <a:pt x="29" y="64"/>
                      <a:pt x="29" y="64"/>
                    </a:cubicBezTo>
                    <a:cubicBezTo>
                      <a:pt x="29" y="64"/>
                      <a:pt x="29" y="64"/>
                      <a:pt x="29" y="64"/>
                    </a:cubicBezTo>
                    <a:cubicBezTo>
                      <a:pt x="30" y="64"/>
                      <a:pt x="30" y="64"/>
                      <a:pt x="30" y="64"/>
                    </a:cubicBezTo>
                    <a:cubicBezTo>
                      <a:pt x="34" y="65"/>
                      <a:pt x="34" y="65"/>
                      <a:pt x="34" y="65"/>
                    </a:cubicBezTo>
                    <a:cubicBezTo>
                      <a:pt x="58" y="65"/>
                      <a:pt x="82" y="65"/>
                      <a:pt x="105" y="65"/>
                    </a:cubicBezTo>
                    <a:cubicBezTo>
                      <a:pt x="108" y="65"/>
                      <a:pt x="111" y="65"/>
                      <a:pt x="115" y="65"/>
                    </a:cubicBezTo>
                    <a:cubicBezTo>
                      <a:pt x="114" y="64"/>
                      <a:pt x="114" y="62"/>
                      <a:pt x="114" y="61"/>
                    </a:cubicBezTo>
                    <a:cubicBezTo>
                      <a:pt x="114" y="61"/>
                      <a:pt x="114" y="61"/>
                      <a:pt x="114" y="61"/>
                    </a:cubicBezTo>
                    <a:cubicBezTo>
                      <a:pt x="114" y="61"/>
                      <a:pt x="114" y="61"/>
                      <a:pt x="114" y="61"/>
                    </a:cubicBezTo>
                    <a:cubicBezTo>
                      <a:pt x="114" y="61"/>
                      <a:pt x="114" y="59"/>
                      <a:pt x="114" y="57"/>
                    </a:cubicBezTo>
                    <a:cubicBezTo>
                      <a:pt x="114" y="56"/>
                      <a:pt x="114" y="55"/>
                      <a:pt x="114" y="54"/>
                    </a:cubicBezTo>
                    <a:cubicBezTo>
                      <a:pt x="114" y="54"/>
                      <a:pt x="114" y="54"/>
                      <a:pt x="114" y="54"/>
                    </a:cubicBezTo>
                    <a:cubicBezTo>
                      <a:pt x="114" y="46"/>
                      <a:pt x="114" y="39"/>
                      <a:pt x="114" y="34"/>
                    </a:cubicBezTo>
                    <a:cubicBezTo>
                      <a:pt x="114" y="33"/>
                      <a:pt x="114" y="31"/>
                      <a:pt x="114" y="30"/>
                    </a:cubicBezTo>
                    <a:moveTo>
                      <a:pt x="256" y="29"/>
                    </a:moveTo>
                    <a:cubicBezTo>
                      <a:pt x="242" y="29"/>
                      <a:pt x="226" y="29"/>
                      <a:pt x="206" y="29"/>
                    </a:cubicBezTo>
                    <a:cubicBezTo>
                      <a:pt x="191" y="29"/>
                      <a:pt x="175" y="29"/>
                      <a:pt x="157" y="29"/>
                    </a:cubicBezTo>
                    <a:cubicBezTo>
                      <a:pt x="148" y="29"/>
                      <a:pt x="140" y="29"/>
                      <a:pt x="131" y="30"/>
                    </a:cubicBezTo>
                    <a:cubicBezTo>
                      <a:pt x="129" y="30"/>
                      <a:pt x="126" y="30"/>
                      <a:pt x="124" y="30"/>
                    </a:cubicBezTo>
                    <a:cubicBezTo>
                      <a:pt x="121" y="30"/>
                      <a:pt x="118" y="30"/>
                      <a:pt x="114" y="30"/>
                    </a:cubicBezTo>
                    <a:cubicBezTo>
                      <a:pt x="114" y="30"/>
                      <a:pt x="114" y="30"/>
                      <a:pt x="114" y="30"/>
                    </a:cubicBezTo>
                    <a:cubicBezTo>
                      <a:pt x="114" y="30"/>
                      <a:pt x="114" y="30"/>
                      <a:pt x="114" y="30"/>
                    </a:cubicBezTo>
                    <a:cubicBezTo>
                      <a:pt x="114" y="30"/>
                      <a:pt x="114" y="33"/>
                      <a:pt x="115" y="39"/>
                    </a:cubicBezTo>
                    <a:cubicBezTo>
                      <a:pt x="115" y="39"/>
                      <a:pt x="115" y="39"/>
                      <a:pt x="115" y="39"/>
                    </a:cubicBezTo>
                    <a:cubicBezTo>
                      <a:pt x="115" y="39"/>
                      <a:pt x="115" y="39"/>
                      <a:pt x="115" y="39"/>
                    </a:cubicBezTo>
                    <a:cubicBezTo>
                      <a:pt x="116" y="39"/>
                      <a:pt x="116" y="39"/>
                      <a:pt x="116" y="39"/>
                    </a:cubicBezTo>
                    <a:cubicBezTo>
                      <a:pt x="118" y="39"/>
                      <a:pt x="118" y="39"/>
                      <a:pt x="118" y="39"/>
                    </a:cubicBezTo>
                    <a:cubicBezTo>
                      <a:pt x="122" y="39"/>
                      <a:pt x="122" y="39"/>
                      <a:pt x="122" y="39"/>
                    </a:cubicBezTo>
                    <a:cubicBezTo>
                      <a:pt x="129" y="39"/>
                      <a:pt x="129" y="39"/>
                      <a:pt x="129" y="39"/>
                    </a:cubicBezTo>
                    <a:cubicBezTo>
                      <a:pt x="149" y="39"/>
                      <a:pt x="170" y="40"/>
                      <a:pt x="189" y="40"/>
                    </a:cubicBezTo>
                    <a:cubicBezTo>
                      <a:pt x="268" y="42"/>
                      <a:pt x="341" y="44"/>
                      <a:pt x="379" y="46"/>
                    </a:cubicBezTo>
                    <a:cubicBezTo>
                      <a:pt x="379" y="46"/>
                      <a:pt x="379" y="46"/>
                      <a:pt x="379" y="46"/>
                    </a:cubicBezTo>
                    <a:cubicBezTo>
                      <a:pt x="381" y="46"/>
                      <a:pt x="382" y="46"/>
                      <a:pt x="384" y="46"/>
                    </a:cubicBezTo>
                    <a:cubicBezTo>
                      <a:pt x="407" y="45"/>
                      <a:pt x="432" y="44"/>
                      <a:pt x="456" y="43"/>
                    </a:cubicBezTo>
                    <a:cubicBezTo>
                      <a:pt x="420" y="43"/>
                      <a:pt x="392" y="41"/>
                      <a:pt x="402" y="40"/>
                    </a:cubicBezTo>
                    <a:cubicBezTo>
                      <a:pt x="416" y="36"/>
                      <a:pt x="321" y="34"/>
                      <a:pt x="287" y="31"/>
                    </a:cubicBezTo>
                    <a:cubicBezTo>
                      <a:pt x="283" y="30"/>
                      <a:pt x="292" y="29"/>
                      <a:pt x="296" y="29"/>
                    </a:cubicBezTo>
                    <a:cubicBezTo>
                      <a:pt x="294" y="29"/>
                      <a:pt x="292" y="29"/>
                      <a:pt x="290" y="29"/>
                    </a:cubicBezTo>
                    <a:cubicBezTo>
                      <a:pt x="282" y="29"/>
                      <a:pt x="271" y="29"/>
                      <a:pt x="256" y="29"/>
                    </a:cubicBezTo>
                    <a:moveTo>
                      <a:pt x="915" y="12"/>
                    </a:moveTo>
                    <a:cubicBezTo>
                      <a:pt x="909" y="13"/>
                      <a:pt x="909" y="13"/>
                      <a:pt x="909" y="13"/>
                    </a:cubicBezTo>
                    <a:cubicBezTo>
                      <a:pt x="899" y="14"/>
                      <a:pt x="888" y="15"/>
                      <a:pt x="878" y="16"/>
                    </a:cubicBezTo>
                    <a:cubicBezTo>
                      <a:pt x="858" y="18"/>
                      <a:pt x="838" y="19"/>
                      <a:pt x="817" y="20"/>
                    </a:cubicBezTo>
                    <a:cubicBezTo>
                      <a:pt x="815" y="21"/>
                      <a:pt x="812" y="21"/>
                      <a:pt x="809" y="21"/>
                    </a:cubicBezTo>
                    <a:cubicBezTo>
                      <a:pt x="824" y="21"/>
                      <a:pt x="838" y="21"/>
                      <a:pt x="851" y="21"/>
                    </a:cubicBezTo>
                    <a:cubicBezTo>
                      <a:pt x="851" y="19"/>
                      <a:pt x="851" y="19"/>
                      <a:pt x="851" y="19"/>
                    </a:cubicBezTo>
                    <a:cubicBezTo>
                      <a:pt x="851" y="19"/>
                      <a:pt x="851" y="20"/>
                      <a:pt x="851" y="21"/>
                    </a:cubicBezTo>
                    <a:cubicBezTo>
                      <a:pt x="852" y="21"/>
                      <a:pt x="852" y="21"/>
                      <a:pt x="852" y="21"/>
                    </a:cubicBezTo>
                    <a:cubicBezTo>
                      <a:pt x="852" y="21"/>
                      <a:pt x="852" y="21"/>
                      <a:pt x="852" y="21"/>
                    </a:cubicBezTo>
                    <a:cubicBezTo>
                      <a:pt x="852" y="21"/>
                      <a:pt x="852" y="21"/>
                      <a:pt x="853" y="21"/>
                    </a:cubicBezTo>
                    <a:cubicBezTo>
                      <a:pt x="870" y="22"/>
                      <a:pt x="887" y="22"/>
                      <a:pt x="903" y="22"/>
                    </a:cubicBezTo>
                    <a:cubicBezTo>
                      <a:pt x="916" y="22"/>
                      <a:pt x="916" y="22"/>
                      <a:pt x="916" y="22"/>
                    </a:cubicBezTo>
                    <a:cubicBezTo>
                      <a:pt x="915" y="19"/>
                      <a:pt x="915" y="16"/>
                      <a:pt x="915" y="12"/>
                    </a:cubicBezTo>
                    <a:moveTo>
                      <a:pt x="916" y="12"/>
                    </a:moveTo>
                    <a:cubicBezTo>
                      <a:pt x="915" y="12"/>
                      <a:pt x="915" y="12"/>
                      <a:pt x="915" y="12"/>
                    </a:cubicBezTo>
                    <a:cubicBezTo>
                      <a:pt x="915" y="16"/>
                      <a:pt x="915" y="19"/>
                      <a:pt x="916" y="22"/>
                    </a:cubicBezTo>
                    <a:cubicBezTo>
                      <a:pt x="917" y="22"/>
                      <a:pt x="917" y="22"/>
                      <a:pt x="917" y="22"/>
                    </a:cubicBezTo>
                    <a:cubicBezTo>
                      <a:pt x="917" y="19"/>
                      <a:pt x="917" y="16"/>
                      <a:pt x="916" y="12"/>
                    </a:cubicBezTo>
                    <a:moveTo>
                      <a:pt x="27" y="9"/>
                    </a:moveTo>
                    <a:cubicBezTo>
                      <a:pt x="27" y="10"/>
                      <a:pt x="27" y="10"/>
                      <a:pt x="27" y="10"/>
                    </a:cubicBezTo>
                    <a:cubicBezTo>
                      <a:pt x="27" y="26"/>
                      <a:pt x="27" y="39"/>
                      <a:pt x="27" y="50"/>
                    </a:cubicBezTo>
                    <a:cubicBezTo>
                      <a:pt x="27" y="50"/>
                      <a:pt x="27" y="50"/>
                      <a:pt x="27" y="50"/>
                    </a:cubicBezTo>
                    <a:cubicBezTo>
                      <a:pt x="27" y="48"/>
                      <a:pt x="27" y="45"/>
                      <a:pt x="27" y="42"/>
                    </a:cubicBezTo>
                    <a:cubicBezTo>
                      <a:pt x="27" y="29"/>
                      <a:pt x="27" y="16"/>
                      <a:pt x="27" y="9"/>
                    </a:cubicBezTo>
                    <a:moveTo>
                      <a:pt x="0" y="7"/>
                    </a:moveTo>
                    <a:cubicBezTo>
                      <a:pt x="0" y="7"/>
                      <a:pt x="0" y="8"/>
                      <a:pt x="0" y="12"/>
                    </a:cubicBezTo>
                    <a:cubicBezTo>
                      <a:pt x="0" y="12"/>
                      <a:pt x="0" y="12"/>
                      <a:pt x="0" y="12"/>
                    </a:cubicBezTo>
                    <a:cubicBezTo>
                      <a:pt x="0" y="18"/>
                      <a:pt x="0" y="29"/>
                      <a:pt x="1" y="50"/>
                    </a:cubicBezTo>
                    <a:cubicBezTo>
                      <a:pt x="4" y="50"/>
                      <a:pt x="4" y="50"/>
                      <a:pt x="4" y="50"/>
                    </a:cubicBezTo>
                    <a:cubicBezTo>
                      <a:pt x="10" y="50"/>
                      <a:pt x="10" y="50"/>
                      <a:pt x="10" y="50"/>
                    </a:cubicBezTo>
                    <a:cubicBezTo>
                      <a:pt x="23" y="50"/>
                      <a:pt x="23" y="50"/>
                      <a:pt x="23" y="50"/>
                    </a:cubicBezTo>
                    <a:cubicBezTo>
                      <a:pt x="24" y="50"/>
                      <a:pt x="25" y="50"/>
                      <a:pt x="27" y="50"/>
                    </a:cubicBezTo>
                    <a:cubicBezTo>
                      <a:pt x="27" y="39"/>
                      <a:pt x="27" y="26"/>
                      <a:pt x="27" y="10"/>
                    </a:cubicBezTo>
                    <a:cubicBezTo>
                      <a:pt x="3" y="11"/>
                      <a:pt x="3" y="11"/>
                      <a:pt x="3" y="11"/>
                    </a:cubicBezTo>
                    <a:cubicBezTo>
                      <a:pt x="2" y="11"/>
                      <a:pt x="2" y="11"/>
                      <a:pt x="2" y="11"/>
                    </a:cubicBezTo>
                    <a:cubicBezTo>
                      <a:pt x="1" y="11"/>
                      <a:pt x="1" y="11"/>
                      <a:pt x="1" y="11"/>
                    </a:cubicBezTo>
                    <a:cubicBezTo>
                      <a:pt x="0" y="11"/>
                      <a:pt x="0" y="11"/>
                      <a:pt x="0" y="11"/>
                    </a:cubicBezTo>
                    <a:cubicBezTo>
                      <a:pt x="0" y="11"/>
                      <a:pt x="0" y="11"/>
                      <a:pt x="0" y="12"/>
                    </a:cubicBezTo>
                    <a:cubicBezTo>
                      <a:pt x="0" y="12"/>
                      <a:pt x="0" y="12"/>
                      <a:pt x="0" y="12"/>
                    </a:cubicBezTo>
                    <a:cubicBezTo>
                      <a:pt x="0" y="14"/>
                      <a:pt x="0" y="14"/>
                      <a:pt x="0" y="14"/>
                    </a:cubicBezTo>
                    <a:cubicBezTo>
                      <a:pt x="0" y="14"/>
                      <a:pt x="0" y="14"/>
                      <a:pt x="0" y="12"/>
                    </a:cubicBezTo>
                    <a:cubicBezTo>
                      <a:pt x="0" y="12"/>
                      <a:pt x="0" y="12"/>
                      <a:pt x="0" y="12"/>
                    </a:cubicBezTo>
                    <a:cubicBezTo>
                      <a:pt x="0" y="11"/>
                      <a:pt x="0" y="11"/>
                      <a:pt x="0" y="11"/>
                    </a:cubicBezTo>
                    <a:cubicBezTo>
                      <a:pt x="0" y="9"/>
                      <a:pt x="0" y="7"/>
                      <a:pt x="0" y="7"/>
                    </a:cubicBezTo>
                    <a:moveTo>
                      <a:pt x="114" y="6"/>
                    </a:moveTo>
                    <a:cubicBezTo>
                      <a:pt x="89" y="6"/>
                      <a:pt x="62" y="8"/>
                      <a:pt x="32" y="9"/>
                    </a:cubicBezTo>
                    <a:cubicBezTo>
                      <a:pt x="31" y="9"/>
                      <a:pt x="29" y="9"/>
                      <a:pt x="27" y="9"/>
                    </a:cubicBezTo>
                    <a:cubicBezTo>
                      <a:pt x="27" y="9"/>
                      <a:pt x="27" y="9"/>
                      <a:pt x="27" y="9"/>
                    </a:cubicBezTo>
                    <a:cubicBezTo>
                      <a:pt x="27" y="12"/>
                      <a:pt x="27" y="15"/>
                      <a:pt x="27" y="19"/>
                    </a:cubicBezTo>
                    <a:cubicBezTo>
                      <a:pt x="27" y="19"/>
                      <a:pt x="27" y="19"/>
                      <a:pt x="27" y="19"/>
                    </a:cubicBezTo>
                    <a:cubicBezTo>
                      <a:pt x="28" y="19"/>
                      <a:pt x="28" y="19"/>
                      <a:pt x="28" y="19"/>
                    </a:cubicBezTo>
                    <a:cubicBezTo>
                      <a:pt x="41" y="18"/>
                      <a:pt x="41" y="18"/>
                      <a:pt x="41" y="18"/>
                    </a:cubicBezTo>
                    <a:cubicBezTo>
                      <a:pt x="50" y="17"/>
                      <a:pt x="60" y="17"/>
                      <a:pt x="69" y="16"/>
                    </a:cubicBezTo>
                    <a:cubicBezTo>
                      <a:pt x="70" y="16"/>
                      <a:pt x="86" y="15"/>
                      <a:pt x="114" y="15"/>
                    </a:cubicBezTo>
                    <a:cubicBezTo>
                      <a:pt x="114" y="10"/>
                      <a:pt x="114" y="6"/>
                      <a:pt x="114" y="6"/>
                    </a:cubicBezTo>
                    <a:moveTo>
                      <a:pt x="114" y="6"/>
                    </a:moveTo>
                    <a:cubicBezTo>
                      <a:pt x="114" y="6"/>
                      <a:pt x="114" y="6"/>
                      <a:pt x="114" y="6"/>
                    </a:cubicBezTo>
                    <a:cubicBezTo>
                      <a:pt x="114" y="6"/>
                      <a:pt x="114" y="9"/>
                      <a:pt x="114" y="15"/>
                    </a:cubicBezTo>
                    <a:cubicBezTo>
                      <a:pt x="114" y="15"/>
                      <a:pt x="114" y="15"/>
                      <a:pt x="114" y="15"/>
                    </a:cubicBezTo>
                    <a:cubicBezTo>
                      <a:pt x="114" y="11"/>
                      <a:pt x="114" y="8"/>
                      <a:pt x="114" y="6"/>
                    </a:cubicBezTo>
                    <a:moveTo>
                      <a:pt x="1005" y="1"/>
                    </a:moveTo>
                    <a:cubicBezTo>
                      <a:pt x="1005" y="1"/>
                      <a:pt x="1005" y="1"/>
                      <a:pt x="1005" y="1"/>
                    </a:cubicBezTo>
                    <a:cubicBezTo>
                      <a:pt x="1005" y="1"/>
                      <a:pt x="1005" y="1"/>
                      <a:pt x="1005" y="1"/>
                    </a:cubicBezTo>
                    <a:cubicBezTo>
                      <a:pt x="1005" y="2"/>
                      <a:pt x="1005" y="3"/>
                      <a:pt x="1005" y="5"/>
                    </a:cubicBezTo>
                    <a:cubicBezTo>
                      <a:pt x="1005" y="5"/>
                      <a:pt x="1005" y="5"/>
                      <a:pt x="1005" y="5"/>
                    </a:cubicBezTo>
                    <a:cubicBezTo>
                      <a:pt x="1004" y="5"/>
                      <a:pt x="1004" y="5"/>
                      <a:pt x="1004" y="5"/>
                    </a:cubicBezTo>
                    <a:cubicBezTo>
                      <a:pt x="1004" y="5"/>
                      <a:pt x="1004" y="5"/>
                      <a:pt x="1004" y="5"/>
                    </a:cubicBezTo>
                    <a:cubicBezTo>
                      <a:pt x="1003" y="5"/>
                      <a:pt x="1003" y="5"/>
                      <a:pt x="1003" y="5"/>
                    </a:cubicBezTo>
                    <a:cubicBezTo>
                      <a:pt x="990" y="5"/>
                      <a:pt x="990" y="5"/>
                      <a:pt x="990" y="5"/>
                    </a:cubicBezTo>
                    <a:cubicBezTo>
                      <a:pt x="984" y="5"/>
                      <a:pt x="979" y="5"/>
                      <a:pt x="973" y="5"/>
                    </a:cubicBezTo>
                    <a:cubicBezTo>
                      <a:pt x="967" y="5"/>
                      <a:pt x="961" y="5"/>
                      <a:pt x="955" y="5"/>
                    </a:cubicBezTo>
                    <a:cubicBezTo>
                      <a:pt x="942" y="4"/>
                      <a:pt x="929" y="4"/>
                      <a:pt x="916" y="3"/>
                    </a:cubicBezTo>
                    <a:cubicBezTo>
                      <a:pt x="916" y="6"/>
                      <a:pt x="916" y="9"/>
                      <a:pt x="916" y="12"/>
                    </a:cubicBezTo>
                    <a:cubicBezTo>
                      <a:pt x="917" y="12"/>
                      <a:pt x="917" y="12"/>
                      <a:pt x="917" y="12"/>
                    </a:cubicBezTo>
                    <a:cubicBezTo>
                      <a:pt x="917" y="12"/>
                      <a:pt x="917" y="12"/>
                      <a:pt x="917" y="12"/>
                    </a:cubicBezTo>
                    <a:cubicBezTo>
                      <a:pt x="917" y="12"/>
                      <a:pt x="917" y="12"/>
                      <a:pt x="917" y="12"/>
                    </a:cubicBezTo>
                    <a:cubicBezTo>
                      <a:pt x="917" y="12"/>
                      <a:pt x="917" y="16"/>
                      <a:pt x="918" y="22"/>
                    </a:cubicBezTo>
                    <a:cubicBezTo>
                      <a:pt x="925" y="23"/>
                      <a:pt x="925" y="23"/>
                      <a:pt x="925" y="23"/>
                    </a:cubicBezTo>
                    <a:cubicBezTo>
                      <a:pt x="931" y="23"/>
                      <a:pt x="931" y="23"/>
                      <a:pt x="931" y="23"/>
                    </a:cubicBezTo>
                    <a:cubicBezTo>
                      <a:pt x="932" y="23"/>
                      <a:pt x="932" y="23"/>
                      <a:pt x="932" y="23"/>
                    </a:cubicBezTo>
                    <a:cubicBezTo>
                      <a:pt x="932" y="23"/>
                      <a:pt x="932" y="23"/>
                      <a:pt x="932" y="23"/>
                    </a:cubicBezTo>
                    <a:cubicBezTo>
                      <a:pt x="932" y="12"/>
                      <a:pt x="932" y="8"/>
                      <a:pt x="932" y="8"/>
                    </a:cubicBezTo>
                    <a:cubicBezTo>
                      <a:pt x="932" y="8"/>
                      <a:pt x="932" y="15"/>
                      <a:pt x="932" y="24"/>
                    </a:cubicBezTo>
                    <a:cubicBezTo>
                      <a:pt x="952" y="23"/>
                      <a:pt x="971" y="22"/>
                      <a:pt x="990" y="22"/>
                    </a:cubicBezTo>
                    <a:cubicBezTo>
                      <a:pt x="991" y="22"/>
                      <a:pt x="992" y="22"/>
                      <a:pt x="993" y="22"/>
                    </a:cubicBezTo>
                    <a:cubicBezTo>
                      <a:pt x="1000" y="22"/>
                      <a:pt x="1000" y="22"/>
                      <a:pt x="1000" y="22"/>
                    </a:cubicBezTo>
                    <a:cubicBezTo>
                      <a:pt x="1003" y="22"/>
                      <a:pt x="1003" y="22"/>
                      <a:pt x="1003" y="22"/>
                    </a:cubicBezTo>
                    <a:cubicBezTo>
                      <a:pt x="1005" y="22"/>
                      <a:pt x="1005" y="22"/>
                      <a:pt x="1005" y="22"/>
                    </a:cubicBezTo>
                    <a:cubicBezTo>
                      <a:pt x="1005" y="23"/>
                      <a:pt x="1005" y="23"/>
                      <a:pt x="1005" y="23"/>
                    </a:cubicBezTo>
                    <a:cubicBezTo>
                      <a:pt x="1005" y="23"/>
                      <a:pt x="1005" y="22"/>
                      <a:pt x="1005" y="21"/>
                    </a:cubicBezTo>
                    <a:cubicBezTo>
                      <a:pt x="1006" y="21"/>
                      <a:pt x="1006" y="21"/>
                      <a:pt x="1006" y="21"/>
                    </a:cubicBezTo>
                    <a:cubicBezTo>
                      <a:pt x="1005" y="8"/>
                      <a:pt x="1005" y="5"/>
                      <a:pt x="1005" y="5"/>
                    </a:cubicBezTo>
                    <a:cubicBezTo>
                      <a:pt x="1005" y="5"/>
                      <a:pt x="1005" y="6"/>
                      <a:pt x="1005" y="6"/>
                    </a:cubicBezTo>
                    <a:cubicBezTo>
                      <a:pt x="1005" y="7"/>
                      <a:pt x="1005" y="8"/>
                      <a:pt x="1005" y="8"/>
                    </a:cubicBezTo>
                    <a:cubicBezTo>
                      <a:pt x="1005" y="8"/>
                      <a:pt x="1005" y="7"/>
                      <a:pt x="1005" y="6"/>
                    </a:cubicBezTo>
                    <a:cubicBezTo>
                      <a:pt x="1005" y="6"/>
                      <a:pt x="1005" y="6"/>
                      <a:pt x="1005" y="6"/>
                    </a:cubicBezTo>
                    <a:cubicBezTo>
                      <a:pt x="1005" y="4"/>
                      <a:pt x="1005" y="2"/>
                      <a:pt x="1005" y="1"/>
                    </a:cubicBezTo>
                    <a:cubicBezTo>
                      <a:pt x="1005" y="1"/>
                      <a:pt x="1005" y="1"/>
                      <a:pt x="1005" y="1"/>
                    </a:cubicBezTo>
                    <a:cubicBezTo>
                      <a:pt x="1005" y="1"/>
                      <a:pt x="1005" y="1"/>
                      <a:pt x="1005" y="1"/>
                    </a:cubicBezTo>
                    <a:moveTo>
                      <a:pt x="672" y="0"/>
                    </a:moveTo>
                    <a:cubicBezTo>
                      <a:pt x="620" y="1"/>
                      <a:pt x="543" y="2"/>
                      <a:pt x="480" y="4"/>
                    </a:cubicBezTo>
                    <a:cubicBezTo>
                      <a:pt x="407" y="3"/>
                      <a:pt x="342" y="3"/>
                      <a:pt x="305" y="3"/>
                    </a:cubicBezTo>
                    <a:cubicBezTo>
                      <a:pt x="282" y="3"/>
                      <a:pt x="269" y="3"/>
                      <a:pt x="269" y="3"/>
                    </a:cubicBezTo>
                    <a:cubicBezTo>
                      <a:pt x="263" y="3"/>
                      <a:pt x="254" y="3"/>
                      <a:pt x="240" y="3"/>
                    </a:cubicBezTo>
                    <a:cubicBezTo>
                      <a:pt x="213" y="3"/>
                      <a:pt x="169" y="4"/>
                      <a:pt x="114" y="6"/>
                    </a:cubicBezTo>
                    <a:cubicBezTo>
                      <a:pt x="114" y="8"/>
                      <a:pt x="114" y="11"/>
                      <a:pt x="114" y="14"/>
                    </a:cubicBezTo>
                    <a:cubicBezTo>
                      <a:pt x="115" y="14"/>
                      <a:pt x="115" y="14"/>
                      <a:pt x="115" y="14"/>
                    </a:cubicBezTo>
                    <a:cubicBezTo>
                      <a:pt x="115" y="14"/>
                      <a:pt x="115" y="14"/>
                      <a:pt x="115" y="14"/>
                    </a:cubicBezTo>
                    <a:cubicBezTo>
                      <a:pt x="121" y="14"/>
                      <a:pt x="126" y="14"/>
                      <a:pt x="131" y="14"/>
                    </a:cubicBezTo>
                    <a:cubicBezTo>
                      <a:pt x="226" y="12"/>
                      <a:pt x="413" y="10"/>
                      <a:pt x="556" y="10"/>
                    </a:cubicBezTo>
                    <a:cubicBezTo>
                      <a:pt x="596" y="10"/>
                      <a:pt x="632" y="10"/>
                      <a:pt x="662" y="11"/>
                    </a:cubicBezTo>
                    <a:cubicBezTo>
                      <a:pt x="662" y="11"/>
                      <a:pt x="694" y="11"/>
                      <a:pt x="746" y="10"/>
                    </a:cubicBezTo>
                    <a:cubicBezTo>
                      <a:pt x="771" y="9"/>
                      <a:pt x="802" y="8"/>
                      <a:pt x="836" y="7"/>
                    </a:cubicBezTo>
                    <a:cubicBezTo>
                      <a:pt x="853" y="6"/>
                      <a:pt x="870" y="5"/>
                      <a:pt x="888" y="3"/>
                    </a:cubicBezTo>
                    <a:cubicBezTo>
                      <a:pt x="891" y="3"/>
                      <a:pt x="893" y="3"/>
                      <a:pt x="896" y="3"/>
                    </a:cubicBezTo>
                    <a:cubicBezTo>
                      <a:pt x="796" y="1"/>
                      <a:pt x="721" y="0"/>
                      <a:pt x="689" y="0"/>
                    </a:cubicBezTo>
                    <a:cubicBezTo>
                      <a:pt x="686" y="0"/>
                      <a:pt x="683" y="0"/>
                      <a:pt x="681" y="0"/>
                    </a:cubicBezTo>
                    <a:cubicBezTo>
                      <a:pt x="679" y="0"/>
                      <a:pt x="677" y="0"/>
                      <a:pt x="675" y="0"/>
                    </a:cubicBezTo>
                    <a:cubicBezTo>
                      <a:pt x="673" y="0"/>
                      <a:pt x="672" y="0"/>
                      <a:pt x="672" y="0"/>
                    </a:cubicBezTo>
                  </a:path>
                </a:pathLst>
              </a:custGeom>
              <a:solidFill>
                <a:srgbClr val="D8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167">
                <a:extLst>
                  <a:ext uri="{FF2B5EF4-FFF2-40B4-BE49-F238E27FC236}">
                    <a16:creationId xmlns:a16="http://schemas.microsoft.com/office/drawing/2014/main" id="{18178A51-E7E4-4082-8524-AC0F047DCDF0}"/>
                  </a:ext>
                </a:extLst>
              </p:cNvPr>
              <p:cNvSpPr>
                <a:spLocks noEditPoints="1"/>
              </p:cNvSpPr>
              <p:nvPr/>
            </p:nvSpPr>
            <p:spPr bwMode="auto">
              <a:xfrm>
                <a:off x="3294742" y="2531258"/>
                <a:ext cx="1950897" cy="177062"/>
              </a:xfrm>
              <a:custGeom>
                <a:avLst/>
                <a:gdLst>
                  <a:gd name="T0" fmla="*/ 481 w 891"/>
                  <a:gd name="T1" fmla="*/ 81 h 81"/>
                  <a:gd name="T2" fmla="*/ 241 w 891"/>
                  <a:gd name="T3" fmla="*/ 77 h 81"/>
                  <a:gd name="T4" fmla="*/ 108 w 891"/>
                  <a:gd name="T5" fmla="*/ 69 h 81"/>
                  <a:gd name="T6" fmla="*/ 108 w 891"/>
                  <a:gd name="T7" fmla="*/ 69 h 81"/>
                  <a:gd name="T8" fmla="*/ 1 w 891"/>
                  <a:gd name="T9" fmla="*/ 77 h 81"/>
                  <a:gd name="T10" fmla="*/ 88 w 891"/>
                  <a:gd name="T11" fmla="*/ 76 h 81"/>
                  <a:gd name="T12" fmla="*/ 65 w 891"/>
                  <a:gd name="T13" fmla="*/ 69 h 81"/>
                  <a:gd name="T14" fmla="*/ 706 w 891"/>
                  <a:gd name="T15" fmla="*/ 63 h 81"/>
                  <a:gd name="T16" fmla="*/ 826 w 891"/>
                  <a:gd name="T17" fmla="*/ 66 h 81"/>
                  <a:gd name="T18" fmla="*/ 223 w 891"/>
                  <a:gd name="T19" fmla="*/ 68 h 81"/>
                  <a:gd name="T20" fmla="*/ 240 w 891"/>
                  <a:gd name="T21" fmla="*/ 77 h 81"/>
                  <a:gd name="T22" fmla="*/ 240 w 891"/>
                  <a:gd name="T23" fmla="*/ 70 h 81"/>
                  <a:gd name="T24" fmla="*/ 241 w 891"/>
                  <a:gd name="T25" fmla="*/ 69 h 81"/>
                  <a:gd name="T26" fmla="*/ 378 w 891"/>
                  <a:gd name="T27" fmla="*/ 69 h 81"/>
                  <a:gd name="T28" fmla="*/ 530 w 891"/>
                  <a:gd name="T29" fmla="*/ 63 h 81"/>
                  <a:gd name="T30" fmla="*/ 559 w 891"/>
                  <a:gd name="T31" fmla="*/ 58 h 81"/>
                  <a:gd name="T32" fmla="*/ 889 w 891"/>
                  <a:gd name="T33" fmla="*/ 41 h 81"/>
                  <a:gd name="T34" fmla="*/ 891 w 891"/>
                  <a:gd name="T35" fmla="*/ 47 h 81"/>
                  <a:gd name="T36" fmla="*/ 890 w 891"/>
                  <a:gd name="T37" fmla="*/ 41 h 81"/>
                  <a:gd name="T38" fmla="*/ 826 w 891"/>
                  <a:gd name="T39" fmla="*/ 62 h 81"/>
                  <a:gd name="T40" fmla="*/ 763 w 891"/>
                  <a:gd name="T41" fmla="*/ 50 h 81"/>
                  <a:gd name="T42" fmla="*/ 825 w 891"/>
                  <a:gd name="T43" fmla="*/ 45 h 81"/>
                  <a:gd name="T44" fmla="*/ 825 w 891"/>
                  <a:gd name="T45" fmla="*/ 39 h 81"/>
                  <a:gd name="T46" fmla="*/ 479 w 891"/>
                  <a:gd name="T47" fmla="*/ 43 h 81"/>
                  <a:gd name="T48" fmla="*/ 649 w 891"/>
                  <a:gd name="T49" fmla="*/ 52 h 81"/>
                  <a:gd name="T50" fmla="*/ 706 w 891"/>
                  <a:gd name="T51" fmla="*/ 54 h 81"/>
                  <a:gd name="T52" fmla="*/ 706 w 891"/>
                  <a:gd name="T53" fmla="*/ 63 h 81"/>
                  <a:gd name="T54" fmla="*/ 826 w 891"/>
                  <a:gd name="T55" fmla="*/ 49 h 81"/>
                  <a:gd name="T56" fmla="*/ 889 w 891"/>
                  <a:gd name="T57" fmla="*/ 52 h 81"/>
                  <a:gd name="T58" fmla="*/ 869 w 891"/>
                  <a:gd name="T59" fmla="*/ 40 h 81"/>
                  <a:gd name="T60" fmla="*/ 890 w 891"/>
                  <a:gd name="T61" fmla="*/ 41 h 81"/>
                  <a:gd name="T62" fmla="*/ 891 w 891"/>
                  <a:gd name="T63" fmla="*/ 38 h 81"/>
                  <a:gd name="T64" fmla="*/ 87 w 891"/>
                  <a:gd name="T65" fmla="*/ 60 h 81"/>
                  <a:gd name="T66" fmla="*/ 80 w 891"/>
                  <a:gd name="T67" fmla="*/ 65 h 81"/>
                  <a:gd name="T68" fmla="*/ 65 w 891"/>
                  <a:gd name="T69" fmla="*/ 69 h 81"/>
                  <a:gd name="T70" fmla="*/ 87 w 891"/>
                  <a:gd name="T71" fmla="*/ 29 h 81"/>
                  <a:gd name="T72" fmla="*/ 107 w 891"/>
                  <a:gd name="T73" fmla="*/ 53 h 81"/>
                  <a:gd name="T74" fmla="*/ 107 w 891"/>
                  <a:gd name="T75" fmla="*/ 47 h 81"/>
                  <a:gd name="T76" fmla="*/ 107 w 891"/>
                  <a:gd name="T77" fmla="*/ 42 h 81"/>
                  <a:gd name="T78" fmla="*/ 162 w 891"/>
                  <a:gd name="T79" fmla="*/ 39 h 81"/>
                  <a:gd name="T80" fmla="*/ 88 w 891"/>
                  <a:gd name="T81" fmla="*/ 38 h 81"/>
                  <a:gd name="T82" fmla="*/ 825 w 891"/>
                  <a:gd name="T83" fmla="*/ 20 h 81"/>
                  <a:gd name="T84" fmla="*/ 97 w 891"/>
                  <a:gd name="T85" fmla="*/ 29 h 81"/>
                  <a:gd name="T86" fmla="*/ 269 w 891"/>
                  <a:gd name="T87" fmla="*/ 28 h 81"/>
                  <a:gd name="T88" fmla="*/ 91 w 891"/>
                  <a:gd name="T89" fmla="*/ 21 h 81"/>
                  <a:gd name="T90" fmla="*/ 87 w 891"/>
                  <a:gd name="T91" fmla="*/ 20 h 81"/>
                  <a:gd name="T92" fmla="*/ 87 w 891"/>
                  <a:gd name="T93" fmla="*/ 14 h 81"/>
                  <a:gd name="T94" fmla="*/ 890 w 891"/>
                  <a:gd name="T95" fmla="*/ 11 h 81"/>
                  <a:gd name="T96" fmla="*/ 890 w 891"/>
                  <a:gd name="T97" fmla="*/ 11 h 81"/>
                  <a:gd name="T98" fmla="*/ 0 w 891"/>
                  <a:gd name="T99" fmla="*/ 49 h 81"/>
                  <a:gd name="T100" fmla="*/ 0 w 891"/>
                  <a:gd name="T101" fmla="*/ 30 h 81"/>
                  <a:gd name="T102" fmla="*/ 16 w 891"/>
                  <a:gd name="T103" fmla="*/ 30 h 81"/>
                  <a:gd name="T104" fmla="*/ 42 w 891"/>
                  <a:gd name="T105" fmla="*/ 15 h 81"/>
                  <a:gd name="T106" fmla="*/ 0 w 891"/>
                  <a:gd name="T107" fmla="*/ 8 h 81"/>
                  <a:gd name="T108" fmla="*/ 0 w 891"/>
                  <a:gd name="T109" fmla="*/ 4 h 81"/>
                  <a:gd name="T110" fmla="*/ 719 w 891"/>
                  <a:gd name="T111" fmla="*/ 9 h 81"/>
                  <a:gd name="T112" fmla="*/ 559 w 891"/>
                  <a:gd name="T113" fmla="*/ 18 h 81"/>
                  <a:gd name="T114" fmla="*/ 882 w 891"/>
                  <a:gd name="T115" fmla="*/ 12 h 81"/>
                  <a:gd name="T116" fmla="*/ 888 w 891"/>
                  <a:gd name="T11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1" h="81">
                    <a:moveTo>
                      <a:pt x="241" y="77"/>
                    </a:moveTo>
                    <a:cubicBezTo>
                      <a:pt x="241" y="78"/>
                      <a:pt x="241" y="78"/>
                      <a:pt x="241" y="78"/>
                    </a:cubicBezTo>
                    <a:cubicBezTo>
                      <a:pt x="241" y="78"/>
                      <a:pt x="242" y="78"/>
                      <a:pt x="243" y="78"/>
                    </a:cubicBezTo>
                    <a:cubicBezTo>
                      <a:pt x="308" y="79"/>
                      <a:pt x="355" y="79"/>
                      <a:pt x="355" y="79"/>
                    </a:cubicBezTo>
                    <a:cubicBezTo>
                      <a:pt x="393" y="80"/>
                      <a:pt x="436" y="81"/>
                      <a:pt x="481" y="81"/>
                    </a:cubicBezTo>
                    <a:cubicBezTo>
                      <a:pt x="517" y="81"/>
                      <a:pt x="554" y="81"/>
                      <a:pt x="592" y="80"/>
                    </a:cubicBezTo>
                    <a:cubicBezTo>
                      <a:pt x="497" y="80"/>
                      <a:pt x="398" y="78"/>
                      <a:pt x="299" y="78"/>
                    </a:cubicBezTo>
                    <a:cubicBezTo>
                      <a:pt x="280" y="78"/>
                      <a:pt x="262" y="77"/>
                      <a:pt x="245" y="77"/>
                    </a:cubicBezTo>
                    <a:cubicBezTo>
                      <a:pt x="241" y="77"/>
                      <a:pt x="241" y="77"/>
                      <a:pt x="241" y="77"/>
                    </a:cubicBezTo>
                    <a:cubicBezTo>
                      <a:pt x="241" y="77"/>
                      <a:pt x="241" y="77"/>
                      <a:pt x="241" y="77"/>
                    </a:cubicBezTo>
                    <a:moveTo>
                      <a:pt x="241" y="74"/>
                    </a:moveTo>
                    <a:cubicBezTo>
                      <a:pt x="241" y="74"/>
                      <a:pt x="241" y="74"/>
                      <a:pt x="241" y="74"/>
                    </a:cubicBezTo>
                    <a:cubicBezTo>
                      <a:pt x="241" y="74"/>
                      <a:pt x="241" y="74"/>
                      <a:pt x="241" y="74"/>
                    </a:cubicBezTo>
                    <a:cubicBezTo>
                      <a:pt x="241" y="74"/>
                      <a:pt x="241" y="74"/>
                      <a:pt x="241" y="74"/>
                    </a:cubicBezTo>
                    <a:moveTo>
                      <a:pt x="108" y="69"/>
                    </a:moveTo>
                    <a:cubicBezTo>
                      <a:pt x="101" y="69"/>
                      <a:pt x="94" y="69"/>
                      <a:pt x="88" y="69"/>
                    </a:cubicBezTo>
                    <a:cubicBezTo>
                      <a:pt x="88" y="71"/>
                      <a:pt x="88" y="74"/>
                      <a:pt x="88" y="76"/>
                    </a:cubicBezTo>
                    <a:cubicBezTo>
                      <a:pt x="103" y="76"/>
                      <a:pt x="103" y="76"/>
                      <a:pt x="103" y="76"/>
                    </a:cubicBezTo>
                    <a:cubicBezTo>
                      <a:pt x="108" y="76"/>
                      <a:pt x="108" y="76"/>
                      <a:pt x="108" y="76"/>
                    </a:cubicBezTo>
                    <a:cubicBezTo>
                      <a:pt x="108" y="74"/>
                      <a:pt x="108" y="71"/>
                      <a:pt x="108" y="69"/>
                    </a:cubicBezTo>
                    <a:moveTo>
                      <a:pt x="0" y="69"/>
                    </a:moveTo>
                    <a:cubicBezTo>
                      <a:pt x="0" y="74"/>
                      <a:pt x="0" y="78"/>
                      <a:pt x="0" y="78"/>
                    </a:cubicBezTo>
                    <a:cubicBezTo>
                      <a:pt x="0" y="78"/>
                      <a:pt x="0" y="78"/>
                      <a:pt x="0" y="77"/>
                    </a:cubicBezTo>
                    <a:cubicBezTo>
                      <a:pt x="1" y="77"/>
                      <a:pt x="1" y="77"/>
                      <a:pt x="1" y="77"/>
                    </a:cubicBezTo>
                    <a:cubicBezTo>
                      <a:pt x="1" y="77"/>
                      <a:pt x="1" y="77"/>
                      <a:pt x="1" y="77"/>
                    </a:cubicBezTo>
                    <a:cubicBezTo>
                      <a:pt x="3" y="77"/>
                      <a:pt x="3" y="77"/>
                      <a:pt x="3" y="77"/>
                    </a:cubicBezTo>
                    <a:cubicBezTo>
                      <a:pt x="6" y="77"/>
                      <a:pt x="6" y="77"/>
                      <a:pt x="6" y="77"/>
                    </a:cubicBezTo>
                    <a:cubicBezTo>
                      <a:pt x="12" y="77"/>
                      <a:pt x="12" y="77"/>
                      <a:pt x="12" y="77"/>
                    </a:cubicBezTo>
                    <a:cubicBezTo>
                      <a:pt x="29" y="77"/>
                      <a:pt x="45" y="76"/>
                      <a:pt x="60" y="76"/>
                    </a:cubicBezTo>
                    <a:cubicBezTo>
                      <a:pt x="70" y="76"/>
                      <a:pt x="79" y="76"/>
                      <a:pt x="88" y="76"/>
                    </a:cubicBezTo>
                    <a:cubicBezTo>
                      <a:pt x="88" y="77"/>
                      <a:pt x="88" y="77"/>
                      <a:pt x="88" y="77"/>
                    </a:cubicBezTo>
                    <a:cubicBezTo>
                      <a:pt x="88" y="77"/>
                      <a:pt x="88" y="77"/>
                      <a:pt x="88" y="76"/>
                    </a:cubicBezTo>
                    <a:cubicBezTo>
                      <a:pt x="88" y="76"/>
                      <a:pt x="88" y="76"/>
                      <a:pt x="88" y="76"/>
                    </a:cubicBezTo>
                    <a:cubicBezTo>
                      <a:pt x="88" y="74"/>
                      <a:pt x="88" y="72"/>
                      <a:pt x="88" y="69"/>
                    </a:cubicBezTo>
                    <a:cubicBezTo>
                      <a:pt x="80" y="69"/>
                      <a:pt x="72" y="69"/>
                      <a:pt x="65" y="69"/>
                    </a:cubicBezTo>
                    <a:cubicBezTo>
                      <a:pt x="37" y="69"/>
                      <a:pt x="16" y="69"/>
                      <a:pt x="1" y="69"/>
                    </a:cubicBezTo>
                    <a:cubicBezTo>
                      <a:pt x="1" y="70"/>
                      <a:pt x="1" y="71"/>
                      <a:pt x="1" y="71"/>
                    </a:cubicBezTo>
                    <a:cubicBezTo>
                      <a:pt x="1" y="71"/>
                      <a:pt x="1" y="70"/>
                      <a:pt x="1" y="69"/>
                    </a:cubicBezTo>
                    <a:cubicBezTo>
                      <a:pt x="1" y="69"/>
                      <a:pt x="0" y="69"/>
                      <a:pt x="0" y="69"/>
                    </a:cubicBezTo>
                    <a:moveTo>
                      <a:pt x="706" y="63"/>
                    </a:moveTo>
                    <a:cubicBezTo>
                      <a:pt x="706" y="65"/>
                      <a:pt x="706" y="67"/>
                      <a:pt x="706" y="68"/>
                    </a:cubicBezTo>
                    <a:cubicBezTo>
                      <a:pt x="729" y="69"/>
                      <a:pt x="751" y="69"/>
                      <a:pt x="773" y="70"/>
                    </a:cubicBezTo>
                    <a:cubicBezTo>
                      <a:pt x="820" y="71"/>
                      <a:pt x="820" y="71"/>
                      <a:pt x="820" y="71"/>
                    </a:cubicBezTo>
                    <a:cubicBezTo>
                      <a:pt x="826" y="72"/>
                      <a:pt x="826" y="72"/>
                      <a:pt x="826" y="72"/>
                    </a:cubicBezTo>
                    <a:cubicBezTo>
                      <a:pt x="826" y="70"/>
                      <a:pt x="826" y="68"/>
                      <a:pt x="826" y="66"/>
                    </a:cubicBezTo>
                    <a:cubicBezTo>
                      <a:pt x="818" y="65"/>
                      <a:pt x="811" y="65"/>
                      <a:pt x="804" y="65"/>
                    </a:cubicBezTo>
                    <a:cubicBezTo>
                      <a:pt x="773" y="64"/>
                      <a:pt x="753" y="64"/>
                      <a:pt x="753" y="64"/>
                    </a:cubicBezTo>
                    <a:cubicBezTo>
                      <a:pt x="737" y="63"/>
                      <a:pt x="722" y="63"/>
                      <a:pt x="706" y="63"/>
                    </a:cubicBezTo>
                    <a:moveTo>
                      <a:pt x="530" y="63"/>
                    </a:moveTo>
                    <a:cubicBezTo>
                      <a:pt x="417" y="64"/>
                      <a:pt x="311" y="67"/>
                      <a:pt x="223" y="68"/>
                    </a:cubicBezTo>
                    <a:cubicBezTo>
                      <a:pt x="180" y="68"/>
                      <a:pt x="141" y="69"/>
                      <a:pt x="108" y="69"/>
                    </a:cubicBezTo>
                    <a:cubicBezTo>
                      <a:pt x="108" y="72"/>
                      <a:pt x="108" y="74"/>
                      <a:pt x="108" y="76"/>
                    </a:cubicBezTo>
                    <a:cubicBezTo>
                      <a:pt x="132" y="77"/>
                      <a:pt x="132" y="77"/>
                      <a:pt x="132" y="77"/>
                    </a:cubicBezTo>
                    <a:cubicBezTo>
                      <a:pt x="171" y="77"/>
                      <a:pt x="208" y="78"/>
                      <a:pt x="240" y="78"/>
                    </a:cubicBezTo>
                    <a:cubicBezTo>
                      <a:pt x="240" y="77"/>
                      <a:pt x="240" y="77"/>
                      <a:pt x="240" y="77"/>
                    </a:cubicBezTo>
                    <a:cubicBezTo>
                      <a:pt x="240" y="77"/>
                      <a:pt x="240" y="77"/>
                      <a:pt x="240" y="77"/>
                    </a:cubicBezTo>
                    <a:cubicBezTo>
                      <a:pt x="240" y="77"/>
                      <a:pt x="240" y="77"/>
                      <a:pt x="240" y="77"/>
                    </a:cubicBezTo>
                    <a:cubicBezTo>
                      <a:pt x="240" y="76"/>
                      <a:pt x="240" y="75"/>
                      <a:pt x="240" y="74"/>
                    </a:cubicBezTo>
                    <a:cubicBezTo>
                      <a:pt x="240" y="74"/>
                      <a:pt x="240" y="74"/>
                      <a:pt x="240" y="74"/>
                    </a:cubicBezTo>
                    <a:cubicBezTo>
                      <a:pt x="240" y="71"/>
                      <a:pt x="240" y="70"/>
                      <a:pt x="240" y="70"/>
                    </a:cubicBezTo>
                    <a:cubicBezTo>
                      <a:pt x="240" y="70"/>
                      <a:pt x="240" y="71"/>
                      <a:pt x="240" y="72"/>
                    </a:cubicBezTo>
                    <a:cubicBezTo>
                      <a:pt x="240" y="70"/>
                      <a:pt x="240" y="68"/>
                      <a:pt x="240" y="68"/>
                    </a:cubicBezTo>
                    <a:cubicBezTo>
                      <a:pt x="240" y="68"/>
                      <a:pt x="240" y="69"/>
                      <a:pt x="240" y="69"/>
                    </a:cubicBezTo>
                    <a:cubicBezTo>
                      <a:pt x="241" y="69"/>
                      <a:pt x="241" y="69"/>
                      <a:pt x="241" y="69"/>
                    </a:cubicBezTo>
                    <a:cubicBezTo>
                      <a:pt x="241" y="69"/>
                      <a:pt x="241" y="69"/>
                      <a:pt x="241" y="69"/>
                    </a:cubicBezTo>
                    <a:cubicBezTo>
                      <a:pt x="243" y="69"/>
                      <a:pt x="243" y="69"/>
                      <a:pt x="243" y="69"/>
                    </a:cubicBezTo>
                    <a:cubicBezTo>
                      <a:pt x="249" y="69"/>
                      <a:pt x="249" y="69"/>
                      <a:pt x="249" y="69"/>
                    </a:cubicBezTo>
                    <a:cubicBezTo>
                      <a:pt x="259" y="69"/>
                      <a:pt x="269" y="69"/>
                      <a:pt x="279" y="69"/>
                    </a:cubicBezTo>
                    <a:cubicBezTo>
                      <a:pt x="283" y="69"/>
                      <a:pt x="287" y="69"/>
                      <a:pt x="291" y="69"/>
                    </a:cubicBezTo>
                    <a:cubicBezTo>
                      <a:pt x="320" y="69"/>
                      <a:pt x="349" y="69"/>
                      <a:pt x="378" y="69"/>
                    </a:cubicBezTo>
                    <a:cubicBezTo>
                      <a:pt x="400" y="69"/>
                      <a:pt x="422" y="69"/>
                      <a:pt x="444" y="69"/>
                    </a:cubicBezTo>
                    <a:cubicBezTo>
                      <a:pt x="447" y="69"/>
                      <a:pt x="450" y="69"/>
                      <a:pt x="453" y="69"/>
                    </a:cubicBezTo>
                    <a:cubicBezTo>
                      <a:pt x="451" y="69"/>
                      <a:pt x="450" y="69"/>
                      <a:pt x="449" y="69"/>
                    </a:cubicBezTo>
                    <a:cubicBezTo>
                      <a:pt x="451" y="68"/>
                      <a:pt x="445" y="67"/>
                      <a:pt x="455" y="67"/>
                    </a:cubicBezTo>
                    <a:cubicBezTo>
                      <a:pt x="500" y="66"/>
                      <a:pt x="518" y="64"/>
                      <a:pt x="530" y="63"/>
                    </a:cubicBezTo>
                    <a:moveTo>
                      <a:pt x="107" y="53"/>
                    </a:moveTo>
                    <a:cubicBezTo>
                      <a:pt x="108" y="59"/>
                      <a:pt x="108" y="64"/>
                      <a:pt x="108" y="69"/>
                    </a:cubicBezTo>
                    <a:cubicBezTo>
                      <a:pt x="141" y="69"/>
                      <a:pt x="180" y="68"/>
                      <a:pt x="223" y="68"/>
                    </a:cubicBezTo>
                    <a:cubicBezTo>
                      <a:pt x="311" y="67"/>
                      <a:pt x="417" y="64"/>
                      <a:pt x="530" y="63"/>
                    </a:cubicBezTo>
                    <a:cubicBezTo>
                      <a:pt x="540" y="61"/>
                      <a:pt x="546" y="60"/>
                      <a:pt x="559" y="58"/>
                    </a:cubicBezTo>
                    <a:cubicBezTo>
                      <a:pt x="550" y="58"/>
                      <a:pt x="258" y="57"/>
                      <a:pt x="147" y="54"/>
                    </a:cubicBezTo>
                    <a:cubicBezTo>
                      <a:pt x="116" y="54"/>
                      <a:pt x="116" y="54"/>
                      <a:pt x="116" y="54"/>
                    </a:cubicBezTo>
                    <a:cubicBezTo>
                      <a:pt x="108" y="53"/>
                      <a:pt x="108" y="53"/>
                      <a:pt x="108" y="53"/>
                    </a:cubicBezTo>
                    <a:cubicBezTo>
                      <a:pt x="107" y="53"/>
                      <a:pt x="107" y="53"/>
                      <a:pt x="107" y="53"/>
                    </a:cubicBezTo>
                    <a:moveTo>
                      <a:pt x="889" y="41"/>
                    </a:moveTo>
                    <a:cubicBezTo>
                      <a:pt x="889" y="45"/>
                      <a:pt x="890" y="48"/>
                      <a:pt x="890" y="52"/>
                    </a:cubicBezTo>
                    <a:cubicBezTo>
                      <a:pt x="890" y="52"/>
                      <a:pt x="890" y="52"/>
                      <a:pt x="890" y="52"/>
                    </a:cubicBezTo>
                    <a:cubicBezTo>
                      <a:pt x="890" y="52"/>
                      <a:pt x="890" y="52"/>
                      <a:pt x="890" y="52"/>
                    </a:cubicBezTo>
                    <a:cubicBezTo>
                      <a:pt x="891" y="52"/>
                      <a:pt x="891" y="52"/>
                      <a:pt x="891" y="52"/>
                    </a:cubicBezTo>
                    <a:cubicBezTo>
                      <a:pt x="891" y="48"/>
                      <a:pt x="891" y="47"/>
                      <a:pt x="891" y="47"/>
                    </a:cubicBezTo>
                    <a:cubicBezTo>
                      <a:pt x="891" y="47"/>
                      <a:pt x="891" y="49"/>
                      <a:pt x="891" y="52"/>
                    </a:cubicBezTo>
                    <a:cubicBezTo>
                      <a:pt x="891" y="54"/>
                      <a:pt x="891" y="57"/>
                      <a:pt x="891" y="57"/>
                    </a:cubicBezTo>
                    <a:cubicBezTo>
                      <a:pt x="891" y="57"/>
                      <a:pt x="891" y="53"/>
                      <a:pt x="890" y="41"/>
                    </a:cubicBezTo>
                    <a:cubicBezTo>
                      <a:pt x="890" y="41"/>
                      <a:pt x="890" y="41"/>
                      <a:pt x="890" y="41"/>
                    </a:cubicBezTo>
                    <a:cubicBezTo>
                      <a:pt x="890" y="41"/>
                      <a:pt x="890" y="41"/>
                      <a:pt x="890" y="41"/>
                    </a:cubicBezTo>
                    <a:cubicBezTo>
                      <a:pt x="889" y="41"/>
                      <a:pt x="889" y="41"/>
                      <a:pt x="889" y="41"/>
                    </a:cubicBezTo>
                    <a:moveTo>
                      <a:pt x="825" y="61"/>
                    </a:moveTo>
                    <a:cubicBezTo>
                      <a:pt x="825" y="58"/>
                      <a:pt x="825" y="54"/>
                      <a:pt x="825" y="49"/>
                    </a:cubicBezTo>
                    <a:cubicBezTo>
                      <a:pt x="825" y="49"/>
                      <a:pt x="825" y="49"/>
                      <a:pt x="826" y="49"/>
                    </a:cubicBezTo>
                    <a:cubicBezTo>
                      <a:pt x="826" y="56"/>
                      <a:pt x="826" y="62"/>
                      <a:pt x="826" y="62"/>
                    </a:cubicBezTo>
                    <a:cubicBezTo>
                      <a:pt x="826" y="62"/>
                      <a:pt x="826" y="62"/>
                      <a:pt x="826" y="61"/>
                    </a:cubicBezTo>
                    <a:cubicBezTo>
                      <a:pt x="826" y="61"/>
                      <a:pt x="826" y="61"/>
                      <a:pt x="826" y="61"/>
                    </a:cubicBezTo>
                    <a:cubicBezTo>
                      <a:pt x="825" y="61"/>
                      <a:pt x="825" y="61"/>
                      <a:pt x="825" y="61"/>
                    </a:cubicBezTo>
                    <a:cubicBezTo>
                      <a:pt x="825" y="61"/>
                      <a:pt x="825" y="61"/>
                      <a:pt x="825" y="61"/>
                    </a:cubicBezTo>
                    <a:moveTo>
                      <a:pt x="763" y="50"/>
                    </a:moveTo>
                    <a:cubicBezTo>
                      <a:pt x="768" y="49"/>
                      <a:pt x="772" y="48"/>
                      <a:pt x="775" y="48"/>
                    </a:cubicBezTo>
                    <a:cubicBezTo>
                      <a:pt x="786" y="48"/>
                      <a:pt x="796" y="48"/>
                      <a:pt x="806" y="49"/>
                    </a:cubicBezTo>
                    <a:cubicBezTo>
                      <a:pt x="763" y="50"/>
                      <a:pt x="763" y="50"/>
                      <a:pt x="763" y="50"/>
                    </a:cubicBezTo>
                    <a:moveTo>
                      <a:pt x="825" y="48"/>
                    </a:moveTo>
                    <a:cubicBezTo>
                      <a:pt x="825" y="47"/>
                      <a:pt x="825" y="46"/>
                      <a:pt x="825" y="45"/>
                    </a:cubicBezTo>
                    <a:cubicBezTo>
                      <a:pt x="825" y="47"/>
                      <a:pt x="825" y="48"/>
                      <a:pt x="825" y="48"/>
                    </a:cubicBezTo>
                    <a:moveTo>
                      <a:pt x="826" y="39"/>
                    </a:moveTo>
                    <a:cubicBezTo>
                      <a:pt x="826" y="39"/>
                      <a:pt x="826" y="39"/>
                      <a:pt x="826" y="39"/>
                    </a:cubicBezTo>
                    <a:cubicBezTo>
                      <a:pt x="826" y="39"/>
                      <a:pt x="826" y="39"/>
                      <a:pt x="826" y="39"/>
                    </a:cubicBezTo>
                    <a:cubicBezTo>
                      <a:pt x="825" y="39"/>
                      <a:pt x="825" y="39"/>
                      <a:pt x="825" y="39"/>
                    </a:cubicBezTo>
                    <a:cubicBezTo>
                      <a:pt x="825" y="39"/>
                      <a:pt x="825" y="39"/>
                      <a:pt x="825" y="39"/>
                    </a:cubicBezTo>
                    <a:cubicBezTo>
                      <a:pt x="814" y="39"/>
                      <a:pt x="804" y="39"/>
                      <a:pt x="794" y="39"/>
                    </a:cubicBezTo>
                    <a:cubicBezTo>
                      <a:pt x="743" y="40"/>
                      <a:pt x="695" y="41"/>
                      <a:pt x="652" y="41"/>
                    </a:cubicBezTo>
                    <a:cubicBezTo>
                      <a:pt x="575" y="43"/>
                      <a:pt x="514" y="43"/>
                      <a:pt x="487" y="43"/>
                    </a:cubicBezTo>
                    <a:cubicBezTo>
                      <a:pt x="484" y="43"/>
                      <a:pt x="481" y="43"/>
                      <a:pt x="479" y="43"/>
                    </a:cubicBezTo>
                    <a:cubicBezTo>
                      <a:pt x="463" y="43"/>
                      <a:pt x="445" y="43"/>
                      <a:pt x="429" y="42"/>
                    </a:cubicBezTo>
                    <a:cubicBezTo>
                      <a:pt x="405" y="43"/>
                      <a:pt x="380" y="44"/>
                      <a:pt x="357" y="45"/>
                    </a:cubicBezTo>
                    <a:cubicBezTo>
                      <a:pt x="355" y="45"/>
                      <a:pt x="354" y="45"/>
                      <a:pt x="352" y="45"/>
                    </a:cubicBezTo>
                    <a:cubicBezTo>
                      <a:pt x="450" y="46"/>
                      <a:pt x="542" y="48"/>
                      <a:pt x="585" y="50"/>
                    </a:cubicBezTo>
                    <a:cubicBezTo>
                      <a:pt x="607" y="51"/>
                      <a:pt x="628" y="51"/>
                      <a:pt x="649" y="52"/>
                    </a:cubicBezTo>
                    <a:cubicBezTo>
                      <a:pt x="680" y="53"/>
                      <a:pt x="680" y="53"/>
                      <a:pt x="680" y="53"/>
                    </a:cubicBezTo>
                    <a:cubicBezTo>
                      <a:pt x="696" y="54"/>
                      <a:pt x="696" y="54"/>
                      <a:pt x="696" y="54"/>
                    </a:cubicBezTo>
                    <a:cubicBezTo>
                      <a:pt x="704" y="54"/>
                      <a:pt x="704" y="54"/>
                      <a:pt x="704" y="54"/>
                    </a:cubicBezTo>
                    <a:cubicBezTo>
                      <a:pt x="706" y="54"/>
                      <a:pt x="706" y="54"/>
                      <a:pt x="706" y="54"/>
                    </a:cubicBezTo>
                    <a:cubicBezTo>
                      <a:pt x="706" y="54"/>
                      <a:pt x="706" y="54"/>
                      <a:pt x="706" y="54"/>
                    </a:cubicBezTo>
                    <a:cubicBezTo>
                      <a:pt x="706" y="54"/>
                      <a:pt x="706" y="54"/>
                      <a:pt x="706" y="54"/>
                    </a:cubicBezTo>
                    <a:cubicBezTo>
                      <a:pt x="706" y="49"/>
                      <a:pt x="706" y="47"/>
                      <a:pt x="706" y="47"/>
                    </a:cubicBezTo>
                    <a:cubicBezTo>
                      <a:pt x="706" y="47"/>
                      <a:pt x="706" y="50"/>
                      <a:pt x="706" y="54"/>
                    </a:cubicBezTo>
                    <a:cubicBezTo>
                      <a:pt x="706" y="54"/>
                      <a:pt x="706" y="54"/>
                      <a:pt x="706" y="54"/>
                    </a:cubicBezTo>
                    <a:cubicBezTo>
                      <a:pt x="706" y="57"/>
                      <a:pt x="706" y="60"/>
                      <a:pt x="706" y="63"/>
                    </a:cubicBezTo>
                    <a:cubicBezTo>
                      <a:pt x="722" y="63"/>
                      <a:pt x="737" y="63"/>
                      <a:pt x="753" y="64"/>
                    </a:cubicBezTo>
                    <a:cubicBezTo>
                      <a:pt x="753" y="64"/>
                      <a:pt x="773" y="64"/>
                      <a:pt x="804" y="65"/>
                    </a:cubicBezTo>
                    <a:cubicBezTo>
                      <a:pt x="811" y="65"/>
                      <a:pt x="818" y="65"/>
                      <a:pt x="826" y="66"/>
                    </a:cubicBezTo>
                    <a:cubicBezTo>
                      <a:pt x="826" y="61"/>
                      <a:pt x="826" y="56"/>
                      <a:pt x="826" y="51"/>
                    </a:cubicBezTo>
                    <a:cubicBezTo>
                      <a:pt x="826" y="51"/>
                      <a:pt x="826" y="50"/>
                      <a:pt x="826" y="49"/>
                    </a:cubicBezTo>
                    <a:cubicBezTo>
                      <a:pt x="838" y="50"/>
                      <a:pt x="850" y="50"/>
                      <a:pt x="862" y="51"/>
                    </a:cubicBezTo>
                    <a:cubicBezTo>
                      <a:pt x="877" y="51"/>
                      <a:pt x="877" y="51"/>
                      <a:pt x="877" y="51"/>
                    </a:cubicBezTo>
                    <a:cubicBezTo>
                      <a:pt x="884" y="51"/>
                      <a:pt x="884" y="51"/>
                      <a:pt x="884" y="51"/>
                    </a:cubicBezTo>
                    <a:cubicBezTo>
                      <a:pt x="887" y="52"/>
                      <a:pt x="887" y="52"/>
                      <a:pt x="887" y="52"/>
                    </a:cubicBezTo>
                    <a:cubicBezTo>
                      <a:pt x="889" y="52"/>
                      <a:pt x="889" y="52"/>
                      <a:pt x="889" y="52"/>
                    </a:cubicBezTo>
                    <a:cubicBezTo>
                      <a:pt x="890" y="52"/>
                      <a:pt x="890" y="52"/>
                      <a:pt x="890" y="52"/>
                    </a:cubicBezTo>
                    <a:cubicBezTo>
                      <a:pt x="890" y="48"/>
                      <a:pt x="889" y="45"/>
                      <a:pt x="889" y="41"/>
                    </a:cubicBezTo>
                    <a:cubicBezTo>
                      <a:pt x="888" y="41"/>
                      <a:pt x="888" y="41"/>
                      <a:pt x="888" y="41"/>
                    </a:cubicBezTo>
                    <a:cubicBezTo>
                      <a:pt x="884" y="40"/>
                      <a:pt x="884" y="40"/>
                      <a:pt x="884" y="40"/>
                    </a:cubicBezTo>
                    <a:cubicBezTo>
                      <a:pt x="869" y="40"/>
                      <a:pt x="869" y="40"/>
                      <a:pt x="869" y="40"/>
                    </a:cubicBezTo>
                    <a:cubicBezTo>
                      <a:pt x="854" y="40"/>
                      <a:pt x="840" y="40"/>
                      <a:pt x="826" y="39"/>
                    </a:cubicBezTo>
                    <a:cubicBezTo>
                      <a:pt x="826" y="39"/>
                      <a:pt x="826" y="39"/>
                      <a:pt x="826" y="39"/>
                    </a:cubicBezTo>
                    <a:moveTo>
                      <a:pt x="891" y="38"/>
                    </a:moveTo>
                    <a:cubicBezTo>
                      <a:pt x="890" y="38"/>
                      <a:pt x="890" y="38"/>
                      <a:pt x="890" y="38"/>
                    </a:cubicBezTo>
                    <a:cubicBezTo>
                      <a:pt x="890" y="39"/>
                      <a:pt x="890" y="40"/>
                      <a:pt x="890" y="41"/>
                    </a:cubicBezTo>
                    <a:cubicBezTo>
                      <a:pt x="891" y="41"/>
                      <a:pt x="891" y="41"/>
                      <a:pt x="891" y="41"/>
                    </a:cubicBezTo>
                    <a:cubicBezTo>
                      <a:pt x="891" y="41"/>
                      <a:pt x="891" y="41"/>
                      <a:pt x="891" y="41"/>
                    </a:cubicBezTo>
                    <a:cubicBezTo>
                      <a:pt x="891" y="45"/>
                      <a:pt x="891" y="47"/>
                      <a:pt x="891" y="47"/>
                    </a:cubicBezTo>
                    <a:cubicBezTo>
                      <a:pt x="891" y="47"/>
                      <a:pt x="891" y="45"/>
                      <a:pt x="891" y="41"/>
                    </a:cubicBezTo>
                    <a:cubicBezTo>
                      <a:pt x="891" y="40"/>
                      <a:pt x="891" y="39"/>
                      <a:pt x="891" y="38"/>
                    </a:cubicBezTo>
                    <a:moveTo>
                      <a:pt x="87" y="33"/>
                    </a:moveTo>
                    <a:cubicBezTo>
                      <a:pt x="87" y="38"/>
                      <a:pt x="87" y="45"/>
                      <a:pt x="87" y="53"/>
                    </a:cubicBezTo>
                    <a:cubicBezTo>
                      <a:pt x="87" y="53"/>
                      <a:pt x="87" y="53"/>
                      <a:pt x="87" y="53"/>
                    </a:cubicBezTo>
                    <a:cubicBezTo>
                      <a:pt x="87" y="54"/>
                      <a:pt x="87" y="55"/>
                      <a:pt x="87" y="56"/>
                    </a:cubicBezTo>
                    <a:cubicBezTo>
                      <a:pt x="87" y="58"/>
                      <a:pt x="87" y="60"/>
                      <a:pt x="87" y="60"/>
                    </a:cubicBezTo>
                    <a:cubicBezTo>
                      <a:pt x="87" y="60"/>
                      <a:pt x="87" y="60"/>
                      <a:pt x="87" y="60"/>
                    </a:cubicBezTo>
                    <a:cubicBezTo>
                      <a:pt x="87" y="60"/>
                      <a:pt x="87" y="60"/>
                      <a:pt x="87" y="60"/>
                    </a:cubicBezTo>
                    <a:cubicBezTo>
                      <a:pt x="87" y="61"/>
                      <a:pt x="87" y="63"/>
                      <a:pt x="88" y="64"/>
                    </a:cubicBezTo>
                    <a:cubicBezTo>
                      <a:pt x="88" y="64"/>
                      <a:pt x="88" y="64"/>
                      <a:pt x="88" y="65"/>
                    </a:cubicBezTo>
                    <a:cubicBezTo>
                      <a:pt x="85" y="65"/>
                      <a:pt x="83" y="65"/>
                      <a:pt x="80" y="65"/>
                    </a:cubicBezTo>
                    <a:cubicBezTo>
                      <a:pt x="53" y="64"/>
                      <a:pt x="28" y="64"/>
                      <a:pt x="3" y="64"/>
                    </a:cubicBezTo>
                    <a:cubicBezTo>
                      <a:pt x="1" y="64"/>
                      <a:pt x="1" y="64"/>
                      <a:pt x="1" y="64"/>
                    </a:cubicBezTo>
                    <a:cubicBezTo>
                      <a:pt x="1" y="64"/>
                      <a:pt x="1" y="64"/>
                      <a:pt x="1" y="64"/>
                    </a:cubicBezTo>
                    <a:cubicBezTo>
                      <a:pt x="1" y="66"/>
                      <a:pt x="1" y="68"/>
                      <a:pt x="1" y="69"/>
                    </a:cubicBezTo>
                    <a:cubicBezTo>
                      <a:pt x="16" y="69"/>
                      <a:pt x="37" y="69"/>
                      <a:pt x="65" y="69"/>
                    </a:cubicBezTo>
                    <a:cubicBezTo>
                      <a:pt x="72" y="69"/>
                      <a:pt x="80" y="69"/>
                      <a:pt x="88" y="69"/>
                    </a:cubicBezTo>
                    <a:cubicBezTo>
                      <a:pt x="88" y="63"/>
                      <a:pt x="88" y="56"/>
                      <a:pt x="88" y="49"/>
                    </a:cubicBezTo>
                    <a:cubicBezTo>
                      <a:pt x="87" y="44"/>
                      <a:pt x="87" y="38"/>
                      <a:pt x="87" y="33"/>
                    </a:cubicBezTo>
                    <a:moveTo>
                      <a:pt x="87" y="29"/>
                    </a:moveTo>
                    <a:cubicBezTo>
                      <a:pt x="87" y="29"/>
                      <a:pt x="87" y="29"/>
                      <a:pt x="87" y="29"/>
                    </a:cubicBezTo>
                    <a:cubicBezTo>
                      <a:pt x="87" y="35"/>
                      <a:pt x="88" y="42"/>
                      <a:pt x="88" y="48"/>
                    </a:cubicBezTo>
                    <a:cubicBezTo>
                      <a:pt x="88" y="55"/>
                      <a:pt x="88" y="62"/>
                      <a:pt x="88" y="69"/>
                    </a:cubicBezTo>
                    <a:cubicBezTo>
                      <a:pt x="94" y="69"/>
                      <a:pt x="101" y="69"/>
                      <a:pt x="108" y="69"/>
                    </a:cubicBezTo>
                    <a:cubicBezTo>
                      <a:pt x="107" y="54"/>
                      <a:pt x="107" y="49"/>
                      <a:pt x="107" y="49"/>
                    </a:cubicBezTo>
                    <a:cubicBezTo>
                      <a:pt x="107" y="49"/>
                      <a:pt x="107" y="51"/>
                      <a:pt x="107" y="53"/>
                    </a:cubicBezTo>
                    <a:cubicBezTo>
                      <a:pt x="107" y="55"/>
                      <a:pt x="107" y="57"/>
                      <a:pt x="107" y="57"/>
                    </a:cubicBezTo>
                    <a:cubicBezTo>
                      <a:pt x="107" y="57"/>
                      <a:pt x="107" y="56"/>
                      <a:pt x="107" y="53"/>
                    </a:cubicBezTo>
                    <a:cubicBezTo>
                      <a:pt x="107" y="53"/>
                      <a:pt x="107" y="53"/>
                      <a:pt x="107" y="53"/>
                    </a:cubicBezTo>
                    <a:cubicBezTo>
                      <a:pt x="107" y="49"/>
                      <a:pt x="107" y="46"/>
                      <a:pt x="107" y="46"/>
                    </a:cubicBezTo>
                    <a:cubicBezTo>
                      <a:pt x="107" y="46"/>
                      <a:pt x="107" y="46"/>
                      <a:pt x="107" y="47"/>
                    </a:cubicBezTo>
                    <a:cubicBezTo>
                      <a:pt x="107" y="47"/>
                      <a:pt x="107" y="47"/>
                      <a:pt x="107" y="47"/>
                    </a:cubicBezTo>
                    <a:cubicBezTo>
                      <a:pt x="107" y="45"/>
                      <a:pt x="107" y="44"/>
                      <a:pt x="107" y="44"/>
                    </a:cubicBezTo>
                    <a:cubicBezTo>
                      <a:pt x="107" y="44"/>
                      <a:pt x="107" y="44"/>
                      <a:pt x="107" y="45"/>
                    </a:cubicBezTo>
                    <a:cubicBezTo>
                      <a:pt x="107" y="45"/>
                      <a:pt x="107" y="45"/>
                      <a:pt x="107" y="45"/>
                    </a:cubicBezTo>
                    <a:cubicBezTo>
                      <a:pt x="107" y="44"/>
                      <a:pt x="107" y="43"/>
                      <a:pt x="107" y="42"/>
                    </a:cubicBezTo>
                    <a:cubicBezTo>
                      <a:pt x="109" y="42"/>
                      <a:pt x="109" y="42"/>
                      <a:pt x="109" y="42"/>
                    </a:cubicBezTo>
                    <a:cubicBezTo>
                      <a:pt x="111" y="42"/>
                      <a:pt x="111" y="42"/>
                      <a:pt x="111" y="42"/>
                    </a:cubicBezTo>
                    <a:cubicBezTo>
                      <a:pt x="161" y="43"/>
                      <a:pt x="222" y="43"/>
                      <a:pt x="283" y="44"/>
                    </a:cubicBezTo>
                    <a:cubicBezTo>
                      <a:pt x="306" y="44"/>
                      <a:pt x="329" y="45"/>
                      <a:pt x="352" y="45"/>
                    </a:cubicBezTo>
                    <a:cubicBezTo>
                      <a:pt x="314" y="43"/>
                      <a:pt x="241" y="41"/>
                      <a:pt x="162" y="39"/>
                    </a:cubicBezTo>
                    <a:cubicBezTo>
                      <a:pt x="143" y="39"/>
                      <a:pt x="122" y="38"/>
                      <a:pt x="102" y="38"/>
                    </a:cubicBezTo>
                    <a:cubicBezTo>
                      <a:pt x="95" y="38"/>
                      <a:pt x="95" y="38"/>
                      <a:pt x="95" y="38"/>
                    </a:cubicBezTo>
                    <a:cubicBezTo>
                      <a:pt x="91" y="38"/>
                      <a:pt x="91" y="38"/>
                      <a:pt x="91" y="38"/>
                    </a:cubicBezTo>
                    <a:cubicBezTo>
                      <a:pt x="89" y="38"/>
                      <a:pt x="89" y="38"/>
                      <a:pt x="89" y="38"/>
                    </a:cubicBezTo>
                    <a:cubicBezTo>
                      <a:pt x="88" y="38"/>
                      <a:pt x="88" y="38"/>
                      <a:pt x="88" y="38"/>
                    </a:cubicBezTo>
                    <a:cubicBezTo>
                      <a:pt x="88" y="38"/>
                      <a:pt x="88" y="38"/>
                      <a:pt x="88" y="38"/>
                    </a:cubicBezTo>
                    <a:cubicBezTo>
                      <a:pt x="88" y="38"/>
                      <a:pt x="88" y="38"/>
                      <a:pt x="88" y="38"/>
                    </a:cubicBezTo>
                    <a:cubicBezTo>
                      <a:pt x="87" y="32"/>
                      <a:pt x="87" y="29"/>
                      <a:pt x="87" y="29"/>
                    </a:cubicBezTo>
                    <a:moveTo>
                      <a:pt x="825" y="20"/>
                    </a:moveTo>
                    <a:cubicBezTo>
                      <a:pt x="825" y="20"/>
                      <a:pt x="825" y="20"/>
                      <a:pt x="825" y="20"/>
                    </a:cubicBezTo>
                    <a:cubicBezTo>
                      <a:pt x="825" y="20"/>
                      <a:pt x="825" y="20"/>
                      <a:pt x="826" y="20"/>
                    </a:cubicBezTo>
                    <a:cubicBezTo>
                      <a:pt x="825" y="20"/>
                      <a:pt x="825" y="20"/>
                      <a:pt x="825" y="20"/>
                    </a:cubicBezTo>
                    <a:moveTo>
                      <a:pt x="87" y="20"/>
                    </a:moveTo>
                    <a:cubicBezTo>
                      <a:pt x="87" y="22"/>
                      <a:pt x="87" y="26"/>
                      <a:pt x="87" y="29"/>
                    </a:cubicBezTo>
                    <a:cubicBezTo>
                      <a:pt x="91" y="29"/>
                      <a:pt x="94" y="29"/>
                      <a:pt x="97" y="29"/>
                    </a:cubicBezTo>
                    <a:cubicBezTo>
                      <a:pt x="108" y="28"/>
                      <a:pt x="119" y="28"/>
                      <a:pt x="130" y="28"/>
                    </a:cubicBezTo>
                    <a:cubicBezTo>
                      <a:pt x="148" y="28"/>
                      <a:pt x="164" y="28"/>
                      <a:pt x="179" y="28"/>
                    </a:cubicBezTo>
                    <a:cubicBezTo>
                      <a:pt x="199" y="28"/>
                      <a:pt x="215" y="28"/>
                      <a:pt x="229" y="28"/>
                    </a:cubicBezTo>
                    <a:cubicBezTo>
                      <a:pt x="244" y="28"/>
                      <a:pt x="255" y="28"/>
                      <a:pt x="263" y="28"/>
                    </a:cubicBezTo>
                    <a:cubicBezTo>
                      <a:pt x="265" y="28"/>
                      <a:pt x="267" y="28"/>
                      <a:pt x="269" y="28"/>
                    </a:cubicBezTo>
                    <a:cubicBezTo>
                      <a:pt x="271" y="27"/>
                      <a:pt x="272" y="27"/>
                      <a:pt x="270" y="27"/>
                    </a:cubicBezTo>
                    <a:cubicBezTo>
                      <a:pt x="242" y="24"/>
                      <a:pt x="188" y="21"/>
                      <a:pt x="126" y="21"/>
                    </a:cubicBezTo>
                    <a:cubicBezTo>
                      <a:pt x="106" y="21"/>
                      <a:pt x="106" y="21"/>
                      <a:pt x="106" y="21"/>
                    </a:cubicBezTo>
                    <a:cubicBezTo>
                      <a:pt x="96" y="21"/>
                      <a:pt x="96" y="21"/>
                      <a:pt x="96" y="21"/>
                    </a:cubicBezTo>
                    <a:cubicBezTo>
                      <a:pt x="91" y="21"/>
                      <a:pt x="91" y="21"/>
                      <a:pt x="91" y="21"/>
                    </a:cubicBezTo>
                    <a:cubicBezTo>
                      <a:pt x="88" y="21"/>
                      <a:pt x="88" y="21"/>
                      <a:pt x="88" y="21"/>
                    </a:cubicBezTo>
                    <a:cubicBezTo>
                      <a:pt x="88" y="21"/>
                      <a:pt x="88" y="21"/>
                      <a:pt x="88" y="21"/>
                    </a:cubicBezTo>
                    <a:cubicBezTo>
                      <a:pt x="87" y="21"/>
                      <a:pt x="87" y="21"/>
                      <a:pt x="87" y="21"/>
                    </a:cubicBezTo>
                    <a:cubicBezTo>
                      <a:pt x="87" y="21"/>
                      <a:pt x="87" y="21"/>
                      <a:pt x="87" y="21"/>
                    </a:cubicBezTo>
                    <a:cubicBezTo>
                      <a:pt x="87" y="20"/>
                      <a:pt x="87" y="20"/>
                      <a:pt x="87" y="20"/>
                    </a:cubicBezTo>
                    <a:moveTo>
                      <a:pt x="824" y="18"/>
                    </a:moveTo>
                    <a:cubicBezTo>
                      <a:pt x="824" y="18"/>
                      <a:pt x="824" y="18"/>
                      <a:pt x="824" y="20"/>
                    </a:cubicBezTo>
                    <a:cubicBezTo>
                      <a:pt x="824" y="20"/>
                      <a:pt x="824" y="20"/>
                      <a:pt x="824" y="20"/>
                    </a:cubicBezTo>
                    <a:cubicBezTo>
                      <a:pt x="824" y="19"/>
                      <a:pt x="824" y="18"/>
                      <a:pt x="824" y="18"/>
                    </a:cubicBezTo>
                    <a:moveTo>
                      <a:pt x="87" y="14"/>
                    </a:moveTo>
                    <a:cubicBezTo>
                      <a:pt x="87" y="14"/>
                      <a:pt x="87" y="14"/>
                      <a:pt x="87" y="14"/>
                    </a:cubicBezTo>
                    <a:cubicBezTo>
                      <a:pt x="87" y="15"/>
                      <a:pt x="87" y="17"/>
                      <a:pt x="87" y="20"/>
                    </a:cubicBezTo>
                    <a:cubicBezTo>
                      <a:pt x="87" y="18"/>
                      <a:pt x="87" y="15"/>
                      <a:pt x="87" y="14"/>
                    </a:cubicBezTo>
                    <a:moveTo>
                      <a:pt x="890" y="11"/>
                    </a:moveTo>
                    <a:cubicBezTo>
                      <a:pt x="890" y="11"/>
                      <a:pt x="890" y="11"/>
                      <a:pt x="890" y="11"/>
                    </a:cubicBezTo>
                    <a:cubicBezTo>
                      <a:pt x="890" y="11"/>
                      <a:pt x="890" y="11"/>
                      <a:pt x="890" y="11"/>
                    </a:cubicBezTo>
                    <a:cubicBezTo>
                      <a:pt x="889" y="11"/>
                      <a:pt x="889" y="11"/>
                      <a:pt x="889" y="11"/>
                    </a:cubicBezTo>
                    <a:cubicBezTo>
                      <a:pt x="890" y="15"/>
                      <a:pt x="890" y="18"/>
                      <a:pt x="890" y="21"/>
                    </a:cubicBezTo>
                    <a:cubicBezTo>
                      <a:pt x="891" y="21"/>
                      <a:pt x="891" y="21"/>
                      <a:pt x="891" y="21"/>
                    </a:cubicBezTo>
                    <a:cubicBezTo>
                      <a:pt x="890" y="15"/>
                      <a:pt x="890" y="11"/>
                      <a:pt x="890" y="11"/>
                    </a:cubicBezTo>
                    <a:moveTo>
                      <a:pt x="0" y="5"/>
                    </a:moveTo>
                    <a:cubicBezTo>
                      <a:pt x="0" y="5"/>
                      <a:pt x="0" y="5"/>
                      <a:pt x="0" y="5"/>
                    </a:cubicBezTo>
                    <a:cubicBezTo>
                      <a:pt x="0" y="5"/>
                      <a:pt x="0" y="6"/>
                      <a:pt x="0" y="8"/>
                    </a:cubicBezTo>
                    <a:cubicBezTo>
                      <a:pt x="0" y="15"/>
                      <a:pt x="0" y="28"/>
                      <a:pt x="0" y="41"/>
                    </a:cubicBezTo>
                    <a:cubicBezTo>
                      <a:pt x="0" y="44"/>
                      <a:pt x="0" y="47"/>
                      <a:pt x="0" y="49"/>
                    </a:cubicBezTo>
                    <a:cubicBezTo>
                      <a:pt x="0" y="57"/>
                      <a:pt x="0" y="64"/>
                      <a:pt x="0" y="69"/>
                    </a:cubicBezTo>
                    <a:cubicBezTo>
                      <a:pt x="0" y="69"/>
                      <a:pt x="1" y="69"/>
                      <a:pt x="1" y="69"/>
                    </a:cubicBezTo>
                    <a:cubicBezTo>
                      <a:pt x="1" y="68"/>
                      <a:pt x="1" y="66"/>
                      <a:pt x="1" y="64"/>
                    </a:cubicBezTo>
                    <a:cubicBezTo>
                      <a:pt x="1" y="60"/>
                      <a:pt x="1" y="55"/>
                      <a:pt x="1" y="51"/>
                    </a:cubicBezTo>
                    <a:cubicBezTo>
                      <a:pt x="0" y="41"/>
                      <a:pt x="0" y="30"/>
                      <a:pt x="0" y="30"/>
                    </a:cubicBezTo>
                    <a:cubicBezTo>
                      <a:pt x="0" y="30"/>
                      <a:pt x="0" y="30"/>
                      <a:pt x="0" y="31"/>
                    </a:cubicBezTo>
                    <a:cubicBezTo>
                      <a:pt x="1" y="31"/>
                      <a:pt x="1" y="31"/>
                      <a:pt x="1" y="31"/>
                    </a:cubicBezTo>
                    <a:cubicBezTo>
                      <a:pt x="2" y="31"/>
                      <a:pt x="2" y="31"/>
                      <a:pt x="2" y="31"/>
                    </a:cubicBezTo>
                    <a:cubicBezTo>
                      <a:pt x="7" y="31"/>
                      <a:pt x="7" y="31"/>
                      <a:pt x="7" y="31"/>
                    </a:cubicBezTo>
                    <a:cubicBezTo>
                      <a:pt x="16" y="30"/>
                      <a:pt x="16" y="30"/>
                      <a:pt x="16" y="30"/>
                    </a:cubicBezTo>
                    <a:cubicBezTo>
                      <a:pt x="33" y="30"/>
                      <a:pt x="33" y="30"/>
                      <a:pt x="33" y="30"/>
                    </a:cubicBezTo>
                    <a:cubicBezTo>
                      <a:pt x="45" y="30"/>
                      <a:pt x="56" y="29"/>
                      <a:pt x="67" y="29"/>
                    </a:cubicBezTo>
                    <a:cubicBezTo>
                      <a:pt x="74" y="29"/>
                      <a:pt x="81" y="29"/>
                      <a:pt x="87" y="29"/>
                    </a:cubicBezTo>
                    <a:cubicBezTo>
                      <a:pt x="87" y="23"/>
                      <a:pt x="87" y="18"/>
                      <a:pt x="87" y="14"/>
                    </a:cubicBezTo>
                    <a:cubicBezTo>
                      <a:pt x="59" y="14"/>
                      <a:pt x="43" y="15"/>
                      <a:pt x="42" y="15"/>
                    </a:cubicBezTo>
                    <a:cubicBezTo>
                      <a:pt x="33" y="16"/>
                      <a:pt x="23" y="16"/>
                      <a:pt x="14" y="17"/>
                    </a:cubicBezTo>
                    <a:cubicBezTo>
                      <a:pt x="1" y="18"/>
                      <a:pt x="1" y="18"/>
                      <a:pt x="1" y="18"/>
                    </a:cubicBezTo>
                    <a:cubicBezTo>
                      <a:pt x="0" y="18"/>
                      <a:pt x="0" y="18"/>
                      <a:pt x="0" y="18"/>
                    </a:cubicBezTo>
                    <a:cubicBezTo>
                      <a:pt x="0" y="18"/>
                      <a:pt x="0" y="18"/>
                      <a:pt x="0" y="18"/>
                    </a:cubicBezTo>
                    <a:cubicBezTo>
                      <a:pt x="0" y="14"/>
                      <a:pt x="0" y="11"/>
                      <a:pt x="0" y="8"/>
                    </a:cubicBezTo>
                    <a:cubicBezTo>
                      <a:pt x="0" y="6"/>
                      <a:pt x="0" y="5"/>
                      <a:pt x="0" y="5"/>
                    </a:cubicBezTo>
                    <a:moveTo>
                      <a:pt x="0" y="4"/>
                    </a:moveTo>
                    <a:cubicBezTo>
                      <a:pt x="0" y="4"/>
                      <a:pt x="0" y="5"/>
                      <a:pt x="0" y="5"/>
                    </a:cubicBezTo>
                    <a:cubicBezTo>
                      <a:pt x="0" y="5"/>
                      <a:pt x="0" y="5"/>
                      <a:pt x="0" y="5"/>
                    </a:cubicBezTo>
                    <a:cubicBezTo>
                      <a:pt x="0" y="5"/>
                      <a:pt x="0" y="4"/>
                      <a:pt x="0" y="4"/>
                    </a:cubicBezTo>
                    <a:moveTo>
                      <a:pt x="888" y="0"/>
                    </a:moveTo>
                    <a:cubicBezTo>
                      <a:pt x="881" y="1"/>
                      <a:pt x="875" y="1"/>
                      <a:pt x="869" y="2"/>
                    </a:cubicBezTo>
                    <a:cubicBezTo>
                      <a:pt x="866" y="2"/>
                      <a:pt x="864" y="2"/>
                      <a:pt x="861" y="2"/>
                    </a:cubicBezTo>
                    <a:cubicBezTo>
                      <a:pt x="843" y="4"/>
                      <a:pt x="826" y="5"/>
                      <a:pt x="809" y="6"/>
                    </a:cubicBezTo>
                    <a:cubicBezTo>
                      <a:pt x="775" y="7"/>
                      <a:pt x="744" y="8"/>
                      <a:pt x="719" y="9"/>
                    </a:cubicBezTo>
                    <a:cubicBezTo>
                      <a:pt x="667" y="10"/>
                      <a:pt x="635" y="10"/>
                      <a:pt x="635" y="10"/>
                    </a:cubicBezTo>
                    <a:cubicBezTo>
                      <a:pt x="605" y="9"/>
                      <a:pt x="569" y="9"/>
                      <a:pt x="529" y="9"/>
                    </a:cubicBezTo>
                    <a:cubicBezTo>
                      <a:pt x="386" y="9"/>
                      <a:pt x="199" y="11"/>
                      <a:pt x="104" y="13"/>
                    </a:cubicBezTo>
                    <a:cubicBezTo>
                      <a:pt x="114" y="13"/>
                      <a:pt x="123" y="13"/>
                      <a:pt x="132" y="14"/>
                    </a:cubicBezTo>
                    <a:cubicBezTo>
                      <a:pt x="252" y="16"/>
                      <a:pt x="407" y="17"/>
                      <a:pt x="559" y="18"/>
                    </a:cubicBezTo>
                    <a:cubicBezTo>
                      <a:pt x="634" y="18"/>
                      <a:pt x="709" y="19"/>
                      <a:pt x="778" y="20"/>
                    </a:cubicBezTo>
                    <a:cubicBezTo>
                      <a:pt x="779" y="20"/>
                      <a:pt x="781" y="20"/>
                      <a:pt x="782" y="20"/>
                    </a:cubicBezTo>
                    <a:cubicBezTo>
                      <a:pt x="785" y="20"/>
                      <a:pt x="788" y="20"/>
                      <a:pt x="790" y="19"/>
                    </a:cubicBezTo>
                    <a:cubicBezTo>
                      <a:pt x="811" y="18"/>
                      <a:pt x="831" y="17"/>
                      <a:pt x="851" y="15"/>
                    </a:cubicBezTo>
                    <a:cubicBezTo>
                      <a:pt x="861" y="14"/>
                      <a:pt x="872" y="13"/>
                      <a:pt x="882" y="12"/>
                    </a:cubicBezTo>
                    <a:cubicBezTo>
                      <a:pt x="888" y="11"/>
                      <a:pt x="888" y="11"/>
                      <a:pt x="888" y="11"/>
                    </a:cubicBezTo>
                    <a:cubicBezTo>
                      <a:pt x="888" y="8"/>
                      <a:pt x="888" y="4"/>
                      <a:pt x="888" y="0"/>
                    </a:cubicBezTo>
                    <a:moveTo>
                      <a:pt x="889" y="0"/>
                    </a:moveTo>
                    <a:cubicBezTo>
                      <a:pt x="889" y="0"/>
                      <a:pt x="888" y="0"/>
                      <a:pt x="888" y="0"/>
                    </a:cubicBezTo>
                    <a:cubicBezTo>
                      <a:pt x="888" y="4"/>
                      <a:pt x="888" y="8"/>
                      <a:pt x="888" y="11"/>
                    </a:cubicBezTo>
                    <a:cubicBezTo>
                      <a:pt x="889" y="11"/>
                      <a:pt x="889" y="11"/>
                      <a:pt x="889" y="11"/>
                    </a:cubicBezTo>
                    <a:cubicBezTo>
                      <a:pt x="889" y="8"/>
                      <a:pt x="889" y="5"/>
                      <a:pt x="889" y="2"/>
                    </a:cubicBezTo>
                    <a:cubicBezTo>
                      <a:pt x="889" y="2"/>
                      <a:pt x="889" y="1"/>
                      <a:pt x="889" y="0"/>
                    </a:cubicBezTo>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168">
                <a:extLst>
                  <a:ext uri="{FF2B5EF4-FFF2-40B4-BE49-F238E27FC236}">
                    <a16:creationId xmlns:a16="http://schemas.microsoft.com/office/drawing/2014/main" id="{6AA707A9-34DC-4B15-AC46-3F56BE888F06}"/>
                  </a:ext>
                </a:extLst>
              </p:cNvPr>
              <p:cNvSpPr>
                <a:spLocks noEditPoints="1"/>
              </p:cNvSpPr>
              <p:nvPr/>
            </p:nvSpPr>
            <p:spPr bwMode="auto">
              <a:xfrm>
                <a:off x="3484681" y="2518380"/>
                <a:ext cx="1796371" cy="273641"/>
              </a:xfrm>
              <a:custGeom>
                <a:avLst/>
                <a:gdLst>
                  <a:gd name="T0" fmla="*/ 207 w 820"/>
                  <a:gd name="T1" fmla="*/ 114 h 125"/>
                  <a:gd name="T2" fmla="*/ 746 w 820"/>
                  <a:gd name="T3" fmla="*/ 111 h 125"/>
                  <a:gd name="T4" fmla="*/ 619 w 820"/>
                  <a:gd name="T5" fmla="*/ 107 h 125"/>
                  <a:gd name="T6" fmla="*/ 327 w 820"/>
                  <a:gd name="T7" fmla="*/ 109 h 125"/>
                  <a:gd name="T8" fmla="*/ 619 w 820"/>
                  <a:gd name="T9" fmla="*/ 106 h 125"/>
                  <a:gd name="T10" fmla="*/ 490 w 820"/>
                  <a:gd name="T11" fmla="*/ 109 h 125"/>
                  <a:gd name="T12" fmla="*/ 619 w 820"/>
                  <a:gd name="T13" fmla="*/ 106 h 125"/>
                  <a:gd name="T14" fmla="*/ 166 w 820"/>
                  <a:gd name="T15" fmla="*/ 103 h 125"/>
                  <a:gd name="T16" fmla="*/ 207 w 820"/>
                  <a:gd name="T17" fmla="*/ 102 h 125"/>
                  <a:gd name="T18" fmla="*/ 1 w 820"/>
                  <a:gd name="T19" fmla="*/ 99 h 125"/>
                  <a:gd name="T20" fmla="*/ 6 w 820"/>
                  <a:gd name="T21" fmla="*/ 107 h 125"/>
                  <a:gd name="T22" fmla="*/ 21 w 820"/>
                  <a:gd name="T23" fmla="*/ 102 h 125"/>
                  <a:gd name="T24" fmla="*/ 154 w 820"/>
                  <a:gd name="T25" fmla="*/ 99 h 125"/>
                  <a:gd name="T26" fmla="*/ 44 w 820"/>
                  <a:gd name="T27" fmla="*/ 99 h 125"/>
                  <a:gd name="T28" fmla="*/ 21 w 820"/>
                  <a:gd name="T29" fmla="*/ 108 h 125"/>
                  <a:gd name="T30" fmla="*/ 1 w 820"/>
                  <a:gd name="T31" fmla="*/ 95 h 125"/>
                  <a:gd name="T32" fmla="*/ 21 w 820"/>
                  <a:gd name="T33" fmla="*/ 95 h 125"/>
                  <a:gd name="T34" fmla="*/ 153 w 820"/>
                  <a:gd name="T35" fmla="*/ 98 h 125"/>
                  <a:gd name="T36" fmla="*/ 259 w 820"/>
                  <a:gd name="T37" fmla="*/ 94 h 125"/>
                  <a:gd name="T38" fmla="*/ 154 w 820"/>
                  <a:gd name="T39" fmla="*/ 95 h 125"/>
                  <a:gd name="T40" fmla="*/ 197 w 820"/>
                  <a:gd name="T41" fmla="*/ 99 h 125"/>
                  <a:gd name="T42" fmla="*/ 615 w 820"/>
                  <a:gd name="T43" fmla="*/ 101 h 125"/>
                  <a:gd name="T44" fmla="*/ 619 w 820"/>
                  <a:gd name="T45" fmla="*/ 87 h 125"/>
                  <a:gd name="T46" fmla="*/ 153 w 820"/>
                  <a:gd name="T47" fmla="*/ 83 h 125"/>
                  <a:gd name="T48" fmla="*/ 745 w 820"/>
                  <a:gd name="T49" fmla="*/ 100 h 125"/>
                  <a:gd name="T50" fmla="*/ 660 w 820"/>
                  <a:gd name="T51" fmla="*/ 86 h 125"/>
                  <a:gd name="T52" fmla="*/ 733 w 820"/>
                  <a:gd name="T53" fmla="*/ 104 h 125"/>
                  <a:gd name="T54" fmla="*/ 745 w 820"/>
                  <a:gd name="T55" fmla="*/ 85 h 125"/>
                  <a:gd name="T56" fmla="*/ 619 w 820"/>
                  <a:gd name="T57" fmla="*/ 87 h 125"/>
                  <a:gd name="T58" fmla="*/ 154 w 820"/>
                  <a:gd name="T59" fmla="*/ 83 h 125"/>
                  <a:gd name="T60" fmla="*/ 619 w 820"/>
                  <a:gd name="T61" fmla="*/ 86 h 125"/>
                  <a:gd name="T62" fmla="*/ 579 w 820"/>
                  <a:gd name="T63" fmla="*/ 87 h 125"/>
                  <a:gd name="T64" fmla="*/ 259 w 820"/>
                  <a:gd name="T65" fmla="*/ 94 h 125"/>
                  <a:gd name="T66" fmla="*/ 332 w 820"/>
                  <a:gd name="T67" fmla="*/ 81 h 125"/>
                  <a:gd name="T68" fmla="*/ 153 w 820"/>
                  <a:gd name="T69" fmla="*/ 80 h 125"/>
                  <a:gd name="T70" fmla="*/ 153 w 820"/>
                  <a:gd name="T71" fmla="*/ 80 h 125"/>
                  <a:gd name="T72" fmla="*/ 1 w 820"/>
                  <a:gd name="T73" fmla="*/ 82 h 125"/>
                  <a:gd name="T74" fmla="*/ 21 w 820"/>
                  <a:gd name="T75" fmla="*/ 75 h 125"/>
                  <a:gd name="T76" fmla="*/ 443 w 820"/>
                  <a:gd name="T77" fmla="*/ 69 h 125"/>
                  <a:gd name="T78" fmla="*/ 619 w 820"/>
                  <a:gd name="T79" fmla="*/ 74 h 125"/>
                  <a:gd name="T80" fmla="*/ 20 w 820"/>
                  <a:gd name="T81" fmla="*/ 59 h 125"/>
                  <a:gd name="T82" fmla="*/ 619 w 820"/>
                  <a:gd name="T83" fmla="*/ 53 h 125"/>
                  <a:gd name="T84" fmla="*/ 443 w 820"/>
                  <a:gd name="T85" fmla="*/ 69 h 125"/>
                  <a:gd name="T86" fmla="*/ 613 w 820"/>
                  <a:gd name="T87" fmla="*/ 65 h 125"/>
                  <a:gd name="T88" fmla="*/ 30 w 820"/>
                  <a:gd name="T89" fmla="*/ 53 h 125"/>
                  <a:gd name="T90" fmla="*/ 20 w 820"/>
                  <a:gd name="T91" fmla="*/ 53 h 125"/>
                  <a:gd name="T92" fmla="*/ 818 w 820"/>
                  <a:gd name="T93" fmla="*/ 28 h 125"/>
                  <a:gd name="T94" fmla="*/ 803 w 820"/>
                  <a:gd name="T95" fmla="*/ 44 h 125"/>
                  <a:gd name="T96" fmla="*/ 818 w 820"/>
                  <a:gd name="T97" fmla="*/ 37 h 125"/>
                  <a:gd name="T98" fmla="*/ 818 w 820"/>
                  <a:gd name="T99" fmla="*/ 78 h 125"/>
                  <a:gd name="T100" fmla="*/ 803 w 820"/>
                  <a:gd name="T101" fmla="*/ 79 h 125"/>
                  <a:gd name="T102" fmla="*/ 816 w 820"/>
                  <a:gd name="T103" fmla="*/ 93 h 125"/>
                  <a:gd name="T104" fmla="*/ 820 w 820"/>
                  <a:gd name="T105" fmla="*/ 94 h 125"/>
                  <a:gd name="T106" fmla="*/ 0 w 820"/>
                  <a:gd name="T107" fmla="*/ 11 h 125"/>
                  <a:gd name="T108" fmla="*/ 1 w 820"/>
                  <a:gd name="T109" fmla="*/ 54 h 125"/>
                  <a:gd name="T110" fmla="*/ 0 w 820"/>
                  <a:gd name="T111" fmla="*/ 7 h 125"/>
                  <a:gd name="T112" fmla="*/ 0 w 820"/>
                  <a:gd name="T113" fmla="*/ 27 h 125"/>
                  <a:gd name="T114" fmla="*/ 183 w 820"/>
                  <a:gd name="T115" fmla="*/ 33 h 125"/>
                  <a:gd name="T116" fmla="*/ 565 w 820"/>
                  <a:gd name="T117" fmla="*/ 47 h 125"/>
                  <a:gd name="T118" fmla="*/ 802 w 820"/>
                  <a:gd name="T119" fmla="*/ 27 h 125"/>
                  <a:gd name="T120" fmla="*/ 691 w 820"/>
                  <a:gd name="T121" fmla="*/ 26 h 125"/>
                  <a:gd name="T122" fmla="*/ 0 w 820"/>
                  <a:gd name="T123" fmla="*/ 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0" h="125">
                    <a:moveTo>
                      <a:pt x="21" y="116"/>
                    </a:moveTo>
                    <a:cubicBezTo>
                      <a:pt x="21" y="121"/>
                      <a:pt x="21" y="125"/>
                      <a:pt x="21" y="125"/>
                    </a:cubicBezTo>
                    <a:cubicBezTo>
                      <a:pt x="21" y="125"/>
                      <a:pt x="21" y="124"/>
                      <a:pt x="21" y="121"/>
                    </a:cubicBezTo>
                    <a:cubicBezTo>
                      <a:pt x="21" y="122"/>
                      <a:pt x="21" y="122"/>
                      <a:pt x="21" y="122"/>
                    </a:cubicBezTo>
                    <a:cubicBezTo>
                      <a:pt x="21" y="122"/>
                      <a:pt x="21" y="119"/>
                      <a:pt x="21" y="116"/>
                    </a:cubicBezTo>
                    <a:moveTo>
                      <a:pt x="207" y="114"/>
                    </a:moveTo>
                    <a:cubicBezTo>
                      <a:pt x="207" y="114"/>
                      <a:pt x="207" y="114"/>
                      <a:pt x="207" y="114"/>
                    </a:cubicBezTo>
                    <a:cubicBezTo>
                      <a:pt x="207" y="115"/>
                      <a:pt x="207" y="116"/>
                      <a:pt x="207" y="116"/>
                    </a:cubicBezTo>
                    <a:cubicBezTo>
                      <a:pt x="207" y="116"/>
                      <a:pt x="207" y="116"/>
                      <a:pt x="207" y="114"/>
                    </a:cubicBezTo>
                    <a:cubicBezTo>
                      <a:pt x="207" y="114"/>
                      <a:pt x="207" y="114"/>
                      <a:pt x="207" y="114"/>
                    </a:cubicBezTo>
                    <a:cubicBezTo>
                      <a:pt x="207" y="114"/>
                      <a:pt x="207" y="114"/>
                      <a:pt x="207" y="114"/>
                    </a:cubicBezTo>
                    <a:moveTo>
                      <a:pt x="746" y="110"/>
                    </a:moveTo>
                    <a:cubicBezTo>
                      <a:pt x="746" y="110"/>
                      <a:pt x="746" y="110"/>
                      <a:pt x="746" y="110"/>
                    </a:cubicBezTo>
                    <a:cubicBezTo>
                      <a:pt x="746" y="111"/>
                      <a:pt x="746" y="111"/>
                      <a:pt x="746" y="111"/>
                    </a:cubicBezTo>
                    <a:cubicBezTo>
                      <a:pt x="746" y="111"/>
                      <a:pt x="746" y="111"/>
                      <a:pt x="746" y="110"/>
                    </a:cubicBezTo>
                    <a:moveTo>
                      <a:pt x="21" y="109"/>
                    </a:moveTo>
                    <a:cubicBezTo>
                      <a:pt x="21" y="109"/>
                      <a:pt x="21" y="109"/>
                      <a:pt x="21" y="109"/>
                    </a:cubicBezTo>
                    <a:cubicBezTo>
                      <a:pt x="21" y="110"/>
                      <a:pt x="21" y="110"/>
                      <a:pt x="21" y="111"/>
                    </a:cubicBezTo>
                    <a:cubicBezTo>
                      <a:pt x="21" y="111"/>
                      <a:pt x="21" y="111"/>
                      <a:pt x="21" y="111"/>
                    </a:cubicBezTo>
                    <a:cubicBezTo>
                      <a:pt x="21" y="110"/>
                      <a:pt x="21" y="110"/>
                      <a:pt x="21" y="109"/>
                    </a:cubicBezTo>
                    <a:moveTo>
                      <a:pt x="619" y="107"/>
                    </a:moveTo>
                    <a:cubicBezTo>
                      <a:pt x="619" y="107"/>
                      <a:pt x="619" y="107"/>
                      <a:pt x="619" y="107"/>
                    </a:cubicBezTo>
                    <a:cubicBezTo>
                      <a:pt x="619" y="109"/>
                      <a:pt x="619" y="109"/>
                      <a:pt x="619" y="109"/>
                    </a:cubicBezTo>
                    <a:cubicBezTo>
                      <a:pt x="619" y="109"/>
                      <a:pt x="619" y="109"/>
                      <a:pt x="619" y="107"/>
                    </a:cubicBezTo>
                    <a:moveTo>
                      <a:pt x="208" y="107"/>
                    </a:moveTo>
                    <a:cubicBezTo>
                      <a:pt x="207" y="107"/>
                      <a:pt x="207" y="108"/>
                      <a:pt x="207" y="110"/>
                    </a:cubicBezTo>
                    <a:cubicBezTo>
                      <a:pt x="213" y="110"/>
                      <a:pt x="219" y="110"/>
                      <a:pt x="224" y="110"/>
                    </a:cubicBezTo>
                    <a:cubicBezTo>
                      <a:pt x="259" y="110"/>
                      <a:pt x="293" y="110"/>
                      <a:pt x="327" y="109"/>
                    </a:cubicBezTo>
                    <a:cubicBezTo>
                      <a:pt x="310" y="109"/>
                      <a:pt x="292" y="109"/>
                      <a:pt x="275" y="109"/>
                    </a:cubicBezTo>
                    <a:cubicBezTo>
                      <a:pt x="257" y="108"/>
                      <a:pt x="240" y="108"/>
                      <a:pt x="224" y="108"/>
                    </a:cubicBezTo>
                    <a:cubicBezTo>
                      <a:pt x="212" y="107"/>
                      <a:pt x="212" y="107"/>
                      <a:pt x="212" y="107"/>
                    </a:cubicBezTo>
                    <a:cubicBezTo>
                      <a:pt x="211" y="108"/>
                      <a:pt x="211" y="108"/>
                      <a:pt x="211" y="108"/>
                    </a:cubicBezTo>
                    <a:cubicBezTo>
                      <a:pt x="210" y="108"/>
                      <a:pt x="210" y="108"/>
                      <a:pt x="210" y="107"/>
                    </a:cubicBezTo>
                    <a:cubicBezTo>
                      <a:pt x="209" y="107"/>
                      <a:pt x="209" y="107"/>
                      <a:pt x="208" y="107"/>
                    </a:cubicBezTo>
                    <a:moveTo>
                      <a:pt x="619" y="106"/>
                    </a:moveTo>
                    <a:cubicBezTo>
                      <a:pt x="619" y="106"/>
                      <a:pt x="619" y="106"/>
                      <a:pt x="619" y="106"/>
                    </a:cubicBezTo>
                    <a:cubicBezTo>
                      <a:pt x="618" y="106"/>
                      <a:pt x="618" y="106"/>
                      <a:pt x="618" y="106"/>
                    </a:cubicBezTo>
                    <a:cubicBezTo>
                      <a:pt x="614" y="106"/>
                      <a:pt x="614" y="106"/>
                      <a:pt x="614" y="106"/>
                    </a:cubicBezTo>
                    <a:cubicBezTo>
                      <a:pt x="613" y="106"/>
                      <a:pt x="611" y="106"/>
                      <a:pt x="610" y="106"/>
                    </a:cubicBezTo>
                    <a:cubicBezTo>
                      <a:pt x="597" y="106"/>
                      <a:pt x="584" y="106"/>
                      <a:pt x="572" y="106"/>
                    </a:cubicBezTo>
                    <a:cubicBezTo>
                      <a:pt x="559" y="106"/>
                      <a:pt x="547" y="107"/>
                      <a:pt x="535" y="107"/>
                    </a:cubicBezTo>
                    <a:cubicBezTo>
                      <a:pt x="523" y="107"/>
                      <a:pt x="508" y="108"/>
                      <a:pt x="490" y="109"/>
                    </a:cubicBezTo>
                    <a:cubicBezTo>
                      <a:pt x="481" y="109"/>
                      <a:pt x="471" y="110"/>
                      <a:pt x="461" y="110"/>
                    </a:cubicBezTo>
                    <a:cubicBezTo>
                      <a:pt x="492" y="110"/>
                      <a:pt x="522" y="109"/>
                      <a:pt x="555" y="109"/>
                    </a:cubicBezTo>
                    <a:cubicBezTo>
                      <a:pt x="577" y="108"/>
                      <a:pt x="598" y="108"/>
                      <a:pt x="619" y="107"/>
                    </a:cubicBezTo>
                    <a:cubicBezTo>
                      <a:pt x="619" y="107"/>
                      <a:pt x="619" y="107"/>
                      <a:pt x="619" y="106"/>
                    </a:cubicBezTo>
                    <a:moveTo>
                      <a:pt x="619" y="102"/>
                    </a:moveTo>
                    <a:cubicBezTo>
                      <a:pt x="619" y="102"/>
                      <a:pt x="619" y="103"/>
                      <a:pt x="619" y="106"/>
                    </a:cubicBezTo>
                    <a:cubicBezTo>
                      <a:pt x="619" y="106"/>
                      <a:pt x="619" y="106"/>
                      <a:pt x="619" y="106"/>
                    </a:cubicBezTo>
                    <a:cubicBezTo>
                      <a:pt x="619" y="107"/>
                      <a:pt x="619" y="107"/>
                      <a:pt x="619" y="107"/>
                    </a:cubicBezTo>
                    <a:cubicBezTo>
                      <a:pt x="619" y="107"/>
                      <a:pt x="619" y="107"/>
                      <a:pt x="620" y="107"/>
                    </a:cubicBezTo>
                    <a:cubicBezTo>
                      <a:pt x="620" y="107"/>
                      <a:pt x="620" y="107"/>
                      <a:pt x="620" y="106"/>
                    </a:cubicBezTo>
                    <a:cubicBezTo>
                      <a:pt x="619" y="104"/>
                      <a:pt x="619" y="102"/>
                      <a:pt x="619" y="102"/>
                    </a:cubicBezTo>
                    <a:moveTo>
                      <a:pt x="207" y="102"/>
                    </a:moveTo>
                    <a:cubicBezTo>
                      <a:pt x="199" y="102"/>
                      <a:pt x="192" y="102"/>
                      <a:pt x="186" y="103"/>
                    </a:cubicBezTo>
                    <a:cubicBezTo>
                      <a:pt x="166" y="103"/>
                      <a:pt x="166" y="103"/>
                      <a:pt x="166" y="103"/>
                    </a:cubicBezTo>
                    <a:cubicBezTo>
                      <a:pt x="156" y="104"/>
                      <a:pt x="156" y="104"/>
                      <a:pt x="156" y="104"/>
                    </a:cubicBezTo>
                    <a:cubicBezTo>
                      <a:pt x="154" y="104"/>
                      <a:pt x="154" y="104"/>
                      <a:pt x="154" y="104"/>
                    </a:cubicBezTo>
                    <a:cubicBezTo>
                      <a:pt x="154" y="104"/>
                      <a:pt x="154" y="104"/>
                      <a:pt x="154" y="104"/>
                    </a:cubicBezTo>
                    <a:cubicBezTo>
                      <a:pt x="154" y="104"/>
                      <a:pt x="154" y="104"/>
                      <a:pt x="154" y="104"/>
                    </a:cubicBezTo>
                    <a:cubicBezTo>
                      <a:pt x="154" y="107"/>
                      <a:pt x="154" y="109"/>
                      <a:pt x="154" y="110"/>
                    </a:cubicBezTo>
                    <a:cubicBezTo>
                      <a:pt x="171" y="110"/>
                      <a:pt x="189" y="110"/>
                      <a:pt x="207" y="110"/>
                    </a:cubicBezTo>
                    <a:cubicBezTo>
                      <a:pt x="207" y="108"/>
                      <a:pt x="207" y="105"/>
                      <a:pt x="207" y="102"/>
                    </a:cubicBezTo>
                    <a:moveTo>
                      <a:pt x="238" y="102"/>
                    </a:moveTo>
                    <a:cubicBezTo>
                      <a:pt x="235" y="102"/>
                      <a:pt x="231" y="102"/>
                      <a:pt x="228" y="102"/>
                    </a:cubicBezTo>
                    <a:cubicBezTo>
                      <a:pt x="292" y="104"/>
                      <a:pt x="350" y="106"/>
                      <a:pt x="410" y="108"/>
                    </a:cubicBezTo>
                    <a:cubicBezTo>
                      <a:pt x="436" y="108"/>
                      <a:pt x="461" y="107"/>
                      <a:pt x="486" y="106"/>
                    </a:cubicBezTo>
                    <a:cubicBezTo>
                      <a:pt x="405" y="105"/>
                      <a:pt x="324" y="103"/>
                      <a:pt x="241" y="102"/>
                    </a:cubicBezTo>
                    <a:cubicBezTo>
                      <a:pt x="240" y="102"/>
                      <a:pt x="239" y="102"/>
                      <a:pt x="238" y="102"/>
                    </a:cubicBezTo>
                    <a:moveTo>
                      <a:pt x="1" y="99"/>
                    </a:moveTo>
                    <a:cubicBezTo>
                      <a:pt x="1" y="105"/>
                      <a:pt x="1" y="108"/>
                      <a:pt x="1" y="108"/>
                    </a:cubicBezTo>
                    <a:cubicBezTo>
                      <a:pt x="1" y="108"/>
                      <a:pt x="1" y="108"/>
                      <a:pt x="1" y="107"/>
                    </a:cubicBezTo>
                    <a:cubicBezTo>
                      <a:pt x="1" y="107"/>
                      <a:pt x="1" y="107"/>
                      <a:pt x="1" y="107"/>
                    </a:cubicBezTo>
                    <a:cubicBezTo>
                      <a:pt x="1" y="107"/>
                      <a:pt x="1" y="107"/>
                      <a:pt x="1" y="107"/>
                    </a:cubicBezTo>
                    <a:cubicBezTo>
                      <a:pt x="1" y="107"/>
                      <a:pt x="1" y="107"/>
                      <a:pt x="1" y="107"/>
                    </a:cubicBezTo>
                    <a:cubicBezTo>
                      <a:pt x="3" y="107"/>
                      <a:pt x="3" y="107"/>
                      <a:pt x="3" y="107"/>
                    </a:cubicBezTo>
                    <a:cubicBezTo>
                      <a:pt x="6" y="107"/>
                      <a:pt x="6" y="107"/>
                      <a:pt x="6" y="107"/>
                    </a:cubicBezTo>
                    <a:cubicBezTo>
                      <a:pt x="12" y="107"/>
                      <a:pt x="12" y="107"/>
                      <a:pt x="12" y="107"/>
                    </a:cubicBezTo>
                    <a:cubicBezTo>
                      <a:pt x="21" y="107"/>
                      <a:pt x="21" y="107"/>
                      <a:pt x="21" y="107"/>
                    </a:cubicBezTo>
                    <a:cubicBezTo>
                      <a:pt x="21" y="105"/>
                      <a:pt x="21" y="104"/>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1"/>
                      <a:pt x="21" y="100"/>
                      <a:pt x="21" y="99"/>
                    </a:cubicBezTo>
                    <a:cubicBezTo>
                      <a:pt x="15" y="99"/>
                      <a:pt x="9" y="99"/>
                      <a:pt x="3" y="99"/>
                    </a:cubicBezTo>
                    <a:cubicBezTo>
                      <a:pt x="1" y="99"/>
                      <a:pt x="1" y="99"/>
                      <a:pt x="1" y="99"/>
                    </a:cubicBezTo>
                    <a:cubicBezTo>
                      <a:pt x="1" y="99"/>
                      <a:pt x="1" y="99"/>
                      <a:pt x="1" y="99"/>
                    </a:cubicBezTo>
                    <a:cubicBezTo>
                      <a:pt x="1" y="99"/>
                      <a:pt x="1" y="99"/>
                      <a:pt x="1" y="99"/>
                    </a:cubicBezTo>
                    <a:moveTo>
                      <a:pt x="154" y="99"/>
                    </a:moveTo>
                    <a:cubicBezTo>
                      <a:pt x="154" y="99"/>
                      <a:pt x="154" y="99"/>
                      <a:pt x="154" y="99"/>
                    </a:cubicBezTo>
                    <a:cubicBezTo>
                      <a:pt x="154" y="99"/>
                      <a:pt x="154" y="99"/>
                      <a:pt x="154" y="99"/>
                    </a:cubicBezTo>
                    <a:cubicBezTo>
                      <a:pt x="154" y="99"/>
                      <a:pt x="154" y="99"/>
                      <a:pt x="154" y="99"/>
                    </a:cubicBezTo>
                    <a:cubicBezTo>
                      <a:pt x="154" y="100"/>
                      <a:pt x="154" y="100"/>
                      <a:pt x="154" y="100"/>
                    </a:cubicBezTo>
                    <a:cubicBezTo>
                      <a:pt x="154" y="100"/>
                      <a:pt x="154" y="100"/>
                      <a:pt x="154" y="99"/>
                    </a:cubicBezTo>
                    <a:cubicBezTo>
                      <a:pt x="146" y="99"/>
                      <a:pt x="138" y="99"/>
                      <a:pt x="129" y="99"/>
                    </a:cubicBezTo>
                    <a:cubicBezTo>
                      <a:pt x="104" y="99"/>
                      <a:pt x="78" y="99"/>
                      <a:pt x="52" y="99"/>
                    </a:cubicBezTo>
                    <a:cubicBezTo>
                      <a:pt x="50" y="99"/>
                      <a:pt x="47" y="99"/>
                      <a:pt x="44" y="99"/>
                    </a:cubicBezTo>
                    <a:cubicBezTo>
                      <a:pt x="37" y="99"/>
                      <a:pt x="29" y="99"/>
                      <a:pt x="21" y="99"/>
                    </a:cubicBezTo>
                    <a:cubicBezTo>
                      <a:pt x="21" y="110"/>
                      <a:pt x="21" y="116"/>
                      <a:pt x="21" y="118"/>
                    </a:cubicBezTo>
                    <a:cubicBezTo>
                      <a:pt x="21" y="116"/>
                      <a:pt x="21" y="114"/>
                      <a:pt x="21" y="111"/>
                    </a:cubicBezTo>
                    <a:cubicBezTo>
                      <a:pt x="21" y="111"/>
                      <a:pt x="21" y="111"/>
                      <a:pt x="21" y="111"/>
                    </a:cubicBezTo>
                    <a:cubicBezTo>
                      <a:pt x="21" y="111"/>
                      <a:pt x="21" y="110"/>
                      <a:pt x="21" y="109"/>
                    </a:cubicBezTo>
                    <a:cubicBezTo>
                      <a:pt x="21" y="109"/>
                      <a:pt x="21" y="109"/>
                      <a:pt x="21" y="109"/>
                    </a:cubicBezTo>
                    <a:cubicBezTo>
                      <a:pt x="21" y="108"/>
                      <a:pt x="21" y="108"/>
                      <a:pt x="21" y="108"/>
                    </a:cubicBezTo>
                    <a:cubicBezTo>
                      <a:pt x="21" y="108"/>
                      <a:pt x="21" y="108"/>
                      <a:pt x="21" y="109"/>
                    </a:cubicBezTo>
                    <a:cubicBezTo>
                      <a:pt x="22" y="109"/>
                      <a:pt x="22" y="109"/>
                      <a:pt x="22" y="109"/>
                    </a:cubicBezTo>
                    <a:cubicBezTo>
                      <a:pt x="33" y="109"/>
                      <a:pt x="44" y="109"/>
                      <a:pt x="54" y="109"/>
                    </a:cubicBezTo>
                    <a:cubicBezTo>
                      <a:pt x="94" y="109"/>
                      <a:pt x="127" y="110"/>
                      <a:pt x="149" y="110"/>
                    </a:cubicBezTo>
                    <a:cubicBezTo>
                      <a:pt x="150" y="110"/>
                      <a:pt x="152" y="110"/>
                      <a:pt x="154" y="110"/>
                    </a:cubicBezTo>
                    <a:cubicBezTo>
                      <a:pt x="154" y="109"/>
                      <a:pt x="154" y="104"/>
                      <a:pt x="154" y="99"/>
                    </a:cubicBezTo>
                    <a:moveTo>
                      <a:pt x="1" y="95"/>
                    </a:moveTo>
                    <a:cubicBezTo>
                      <a:pt x="1" y="99"/>
                      <a:pt x="1" y="100"/>
                      <a:pt x="1" y="100"/>
                    </a:cubicBezTo>
                    <a:cubicBezTo>
                      <a:pt x="1" y="100"/>
                      <a:pt x="1" y="100"/>
                      <a:pt x="1" y="99"/>
                    </a:cubicBezTo>
                    <a:cubicBezTo>
                      <a:pt x="1" y="99"/>
                      <a:pt x="1" y="99"/>
                      <a:pt x="1" y="99"/>
                    </a:cubicBezTo>
                    <a:cubicBezTo>
                      <a:pt x="1" y="99"/>
                      <a:pt x="1" y="98"/>
                      <a:pt x="1" y="97"/>
                    </a:cubicBezTo>
                    <a:cubicBezTo>
                      <a:pt x="1" y="96"/>
                      <a:pt x="1" y="96"/>
                      <a:pt x="1" y="95"/>
                    </a:cubicBezTo>
                    <a:cubicBezTo>
                      <a:pt x="1" y="95"/>
                      <a:pt x="1" y="95"/>
                      <a:pt x="1" y="95"/>
                    </a:cubicBezTo>
                    <a:moveTo>
                      <a:pt x="21" y="95"/>
                    </a:moveTo>
                    <a:cubicBezTo>
                      <a:pt x="21" y="95"/>
                      <a:pt x="21" y="95"/>
                      <a:pt x="21" y="95"/>
                    </a:cubicBezTo>
                    <a:cubicBezTo>
                      <a:pt x="21" y="97"/>
                      <a:pt x="21" y="98"/>
                      <a:pt x="21" y="99"/>
                    </a:cubicBezTo>
                    <a:cubicBezTo>
                      <a:pt x="21" y="99"/>
                      <a:pt x="21" y="99"/>
                      <a:pt x="21" y="99"/>
                    </a:cubicBezTo>
                    <a:cubicBezTo>
                      <a:pt x="21" y="98"/>
                      <a:pt x="21" y="97"/>
                      <a:pt x="21" y="95"/>
                    </a:cubicBezTo>
                    <a:moveTo>
                      <a:pt x="153" y="95"/>
                    </a:moveTo>
                    <a:cubicBezTo>
                      <a:pt x="153" y="95"/>
                      <a:pt x="153" y="95"/>
                      <a:pt x="153" y="95"/>
                    </a:cubicBezTo>
                    <a:cubicBezTo>
                      <a:pt x="153" y="96"/>
                      <a:pt x="153" y="98"/>
                      <a:pt x="153" y="98"/>
                    </a:cubicBezTo>
                    <a:cubicBezTo>
                      <a:pt x="153" y="98"/>
                      <a:pt x="153" y="97"/>
                      <a:pt x="153" y="95"/>
                    </a:cubicBezTo>
                    <a:cubicBezTo>
                      <a:pt x="153" y="95"/>
                      <a:pt x="153" y="95"/>
                      <a:pt x="153" y="95"/>
                    </a:cubicBezTo>
                    <a:cubicBezTo>
                      <a:pt x="153" y="95"/>
                      <a:pt x="153" y="95"/>
                      <a:pt x="153" y="95"/>
                    </a:cubicBezTo>
                    <a:moveTo>
                      <a:pt x="619" y="87"/>
                    </a:moveTo>
                    <a:cubicBezTo>
                      <a:pt x="437" y="92"/>
                      <a:pt x="294" y="94"/>
                      <a:pt x="269" y="94"/>
                    </a:cubicBezTo>
                    <a:cubicBezTo>
                      <a:pt x="266" y="94"/>
                      <a:pt x="265" y="94"/>
                      <a:pt x="265" y="94"/>
                    </a:cubicBezTo>
                    <a:cubicBezTo>
                      <a:pt x="263" y="94"/>
                      <a:pt x="261" y="94"/>
                      <a:pt x="259" y="94"/>
                    </a:cubicBezTo>
                    <a:cubicBezTo>
                      <a:pt x="246" y="94"/>
                      <a:pt x="222" y="94"/>
                      <a:pt x="194" y="94"/>
                    </a:cubicBezTo>
                    <a:cubicBezTo>
                      <a:pt x="175" y="95"/>
                      <a:pt x="175" y="95"/>
                      <a:pt x="175" y="95"/>
                    </a:cubicBezTo>
                    <a:cubicBezTo>
                      <a:pt x="162" y="95"/>
                      <a:pt x="162" y="95"/>
                      <a:pt x="162" y="95"/>
                    </a:cubicBezTo>
                    <a:cubicBezTo>
                      <a:pt x="156" y="95"/>
                      <a:pt x="156" y="95"/>
                      <a:pt x="156" y="95"/>
                    </a:cubicBezTo>
                    <a:cubicBezTo>
                      <a:pt x="154" y="95"/>
                      <a:pt x="154" y="95"/>
                      <a:pt x="154" y="95"/>
                    </a:cubicBezTo>
                    <a:cubicBezTo>
                      <a:pt x="154" y="95"/>
                      <a:pt x="154" y="95"/>
                      <a:pt x="154" y="95"/>
                    </a:cubicBezTo>
                    <a:cubicBezTo>
                      <a:pt x="154" y="95"/>
                      <a:pt x="154" y="95"/>
                      <a:pt x="154" y="95"/>
                    </a:cubicBezTo>
                    <a:cubicBezTo>
                      <a:pt x="154" y="96"/>
                      <a:pt x="154" y="98"/>
                      <a:pt x="154" y="99"/>
                    </a:cubicBezTo>
                    <a:cubicBezTo>
                      <a:pt x="154" y="99"/>
                      <a:pt x="154" y="99"/>
                      <a:pt x="154" y="99"/>
                    </a:cubicBezTo>
                    <a:cubicBezTo>
                      <a:pt x="154" y="99"/>
                      <a:pt x="154" y="99"/>
                      <a:pt x="154" y="99"/>
                    </a:cubicBezTo>
                    <a:cubicBezTo>
                      <a:pt x="155" y="99"/>
                      <a:pt x="155" y="99"/>
                      <a:pt x="155" y="99"/>
                    </a:cubicBezTo>
                    <a:cubicBezTo>
                      <a:pt x="157" y="99"/>
                      <a:pt x="157" y="99"/>
                      <a:pt x="157" y="99"/>
                    </a:cubicBezTo>
                    <a:cubicBezTo>
                      <a:pt x="176" y="99"/>
                      <a:pt x="176" y="99"/>
                      <a:pt x="176" y="99"/>
                    </a:cubicBezTo>
                    <a:cubicBezTo>
                      <a:pt x="183" y="99"/>
                      <a:pt x="190" y="99"/>
                      <a:pt x="197" y="99"/>
                    </a:cubicBezTo>
                    <a:cubicBezTo>
                      <a:pt x="203" y="99"/>
                      <a:pt x="209" y="99"/>
                      <a:pt x="216" y="99"/>
                    </a:cubicBezTo>
                    <a:cubicBezTo>
                      <a:pt x="259" y="98"/>
                      <a:pt x="304" y="98"/>
                      <a:pt x="344" y="98"/>
                    </a:cubicBezTo>
                    <a:cubicBezTo>
                      <a:pt x="371" y="98"/>
                      <a:pt x="395" y="98"/>
                      <a:pt x="415" y="98"/>
                    </a:cubicBezTo>
                    <a:cubicBezTo>
                      <a:pt x="463" y="100"/>
                      <a:pt x="511" y="101"/>
                      <a:pt x="562" y="101"/>
                    </a:cubicBezTo>
                    <a:cubicBezTo>
                      <a:pt x="563" y="101"/>
                      <a:pt x="564" y="101"/>
                      <a:pt x="565" y="101"/>
                    </a:cubicBezTo>
                    <a:cubicBezTo>
                      <a:pt x="578" y="101"/>
                      <a:pt x="592" y="101"/>
                      <a:pt x="605" y="101"/>
                    </a:cubicBezTo>
                    <a:cubicBezTo>
                      <a:pt x="615" y="101"/>
                      <a:pt x="615" y="101"/>
                      <a:pt x="615" y="101"/>
                    </a:cubicBezTo>
                    <a:cubicBezTo>
                      <a:pt x="618" y="101"/>
                      <a:pt x="618" y="101"/>
                      <a:pt x="618" y="101"/>
                    </a:cubicBezTo>
                    <a:cubicBezTo>
                      <a:pt x="619" y="101"/>
                      <a:pt x="619" y="101"/>
                      <a:pt x="619" y="101"/>
                    </a:cubicBezTo>
                    <a:cubicBezTo>
                      <a:pt x="619" y="101"/>
                      <a:pt x="619" y="101"/>
                      <a:pt x="619" y="101"/>
                    </a:cubicBezTo>
                    <a:cubicBezTo>
                      <a:pt x="619" y="101"/>
                      <a:pt x="619" y="101"/>
                      <a:pt x="619" y="101"/>
                    </a:cubicBezTo>
                    <a:cubicBezTo>
                      <a:pt x="619" y="103"/>
                      <a:pt x="619" y="105"/>
                      <a:pt x="619" y="106"/>
                    </a:cubicBezTo>
                    <a:cubicBezTo>
                      <a:pt x="619" y="106"/>
                      <a:pt x="619" y="106"/>
                      <a:pt x="619" y="106"/>
                    </a:cubicBezTo>
                    <a:cubicBezTo>
                      <a:pt x="619" y="102"/>
                      <a:pt x="619" y="95"/>
                      <a:pt x="619" y="87"/>
                    </a:cubicBezTo>
                    <a:moveTo>
                      <a:pt x="153" y="83"/>
                    </a:moveTo>
                    <a:cubicBezTo>
                      <a:pt x="153" y="83"/>
                      <a:pt x="153" y="83"/>
                      <a:pt x="153" y="84"/>
                    </a:cubicBezTo>
                    <a:cubicBezTo>
                      <a:pt x="153" y="85"/>
                      <a:pt x="153" y="88"/>
                      <a:pt x="153" y="90"/>
                    </a:cubicBezTo>
                    <a:cubicBezTo>
                      <a:pt x="153" y="92"/>
                      <a:pt x="153" y="93"/>
                      <a:pt x="153" y="95"/>
                    </a:cubicBezTo>
                    <a:cubicBezTo>
                      <a:pt x="153" y="95"/>
                      <a:pt x="153" y="95"/>
                      <a:pt x="153" y="95"/>
                    </a:cubicBezTo>
                    <a:cubicBezTo>
                      <a:pt x="153" y="92"/>
                      <a:pt x="153" y="88"/>
                      <a:pt x="153" y="83"/>
                    </a:cubicBezTo>
                    <a:cubicBezTo>
                      <a:pt x="153" y="83"/>
                      <a:pt x="153" y="83"/>
                      <a:pt x="153" y="83"/>
                    </a:cubicBezTo>
                    <a:cubicBezTo>
                      <a:pt x="153" y="83"/>
                      <a:pt x="153" y="83"/>
                      <a:pt x="153" y="83"/>
                    </a:cubicBezTo>
                    <a:moveTo>
                      <a:pt x="634" y="101"/>
                    </a:moveTo>
                    <a:cubicBezTo>
                      <a:pt x="647" y="101"/>
                      <a:pt x="662" y="100"/>
                      <a:pt x="667" y="99"/>
                    </a:cubicBezTo>
                    <a:cubicBezTo>
                      <a:pt x="697" y="98"/>
                      <a:pt x="719" y="97"/>
                      <a:pt x="745" y="96"/>
                    </a:cubicBezTo>
                    <a:cubicBezTo>
                      <a:pt x="745" y="98"/>
                      <a:pt x="745" y="100"/>
                      <a:pt x="745" y="100"/>
                    </a:cubicBezTo>
                    <a:cubicBezTo>
                      <a:pt x="745" y="100"/>
                      <a:pt x="745" y="100"/>
                      <a:pt x="745" y="100"/>
                    </a:cubicBezTo>
                    <a:cubicBezTo>
                      <a:pt x="745" y="100"/>
                      <a:pt x="745" y="100"/>
                      <a:pt x="745" y="100"/>
                    </a:cubicBezTo>
                    <a:cubicBezTo>
                      <a:pt x="737" y="100"/>
                      <a:pt x="729" y="100"/>
                      <a:pt x="722" y="100"/>
                    </a:cubicBezTo>
                    <a:cubicBezTo>
                      <a:pt x="691" y="101"/>
                      <a:pt x="664" y="101"/>
                      <a:pt x="634" y="101"/>
                    </a:cubicBezTo>
                    <a:moveTo>
                      <a:pt x="619" y="82"/>
                    </a:moveTo>
                    <a:cubicBezTo>
                      <a:pt x="619" y="83"/>
                      <a:pt x="619" y="85"/>
                      <a:pt x="619" y="86"/>
                    </a:cubicBezTo>
                    <a:cubicBezTo>
                      <a:pt x="633" y="86"/>
                      <a:pt x="647" y="86"/>
                      <a:pt x="660" y="86"/>
                    </a:cubicBezTo>
                    <a:cubicBezTo>
                      <a:pt x="673" y="86"/>
                      <a:pt x="687" y="86"/>
                      <a:pt x="700" y="85"/>
                    </a:cubicBezTo>
                    <a:cubicBezTo>
                      <a:pt x="687" y="86"/>
                      <a:pt x="673" y="86"/>
                      <a:pt x="660" y="86"/>
                    </a:cubicBezTo>
                    <a:cubicBezTo>
                      <a:pt x="661" y="86"/>
                      <a:pt x="662" y="86"/>
                      <a:pt x="663" y="86"/>
                    </a:cubicBezTo>
                    <a:cubicBezTo>
                      <a:pt x="673" y="86"/>
                      <a:pt x="683" y="87"/>
                      <a:pt x="693" y="87"/>
                    </a:cubicBezTo>
                    <a:cubicBezTo>
                      <a:pt x="668" y="89"/>
                      <a:pt x="643" y="90"/>
                      <a:pt x="619" y="91"/>
                    </a:cubicBezTo>
                    <a:cubicBezTo>
                      <a:pt x="619" y="99"/>
                      <a:pt x="620" y="104"/>
                      <a:pt x="620" y="107"/>
                    </a:cubicBezTo>
                    <a:cubicBezTo>
                      <a:pt x="641" y="107"/>
                      <a:pt x="663" y="106"/>
                      <a:pt x="685" y="106"/>
                    </a:cubicBezTo>
                    <a:cubicBezTo>
                      <a:pt x="717" y="104"/>
                      <a:pt x="717" y="104"/>
                      <a:pt x="717" y="104"/>
                    </a:cubicBezTo>
                    <a:cubicBezTo>
                      <a:pt x="733" y="104"/>
                      <a:pt x="733" y="104"/>
                      <a:pt x="733" y="104"/>
                    </a:cubicBezTo>
                    <a:cubicBezTo>
                      <a:pt x="741" y="103"/>
                      <a:pt x="741" y="103"/>
                      <a:pt x="741" y="103"/>
                    </a:cubicBezTo>
                    <a:cubicBezTo>
                      <a:pt x="745" y="103"/>
                      <a:pt x="745" y="103"/>
                      <a:pt x="745" y="103"/>
                    </a:cubicBezTo>
                    <a:cubicBezTo>
                      <a:pt x="745" y="103"/>
                      <a:pt x="745" y="103"/>
                      <a:pt x="745" y="103"/>
                    </a:cubicBezTo>
                    <a:cubicBezTo>
                      <a:pt x="745" y="87"/>
                      <a:pt x="745" y="83"/>
                      <a:pt x="745" y="83"/>
                    </a:cubicBezTo>
                    <a:cubicBezTo>
                      <a:pt x="745" y="83"/>
                      <a:pt x="745" y="84"/>
                      <a:pt x="745" y="85"/>
                    </a:cubicBezTo>
                    <a:cubicBezTo>
                      <a:pt x="745" y="86"/>
                      <a:pt x="745" y="86"/>
                      <a:pt x="745" y="86"/>
                    </a:cubicBezTo>
                    <a:cubicBezTo>
                      <a:pt x="745" y="86"/>
                      <a:pt x="745" y="86"/>
                      <a:pt x="745" y="85"/>
                    </a:cubicBezTo>
                    <a:cubicBezTo>
                      <a:pt x="745" y="85"/>
                      <a:pt x="745" y="85"/>
                      <a:pt x="745" y="85"/>
                    </a:cubicBezTo>
                    <a:cubicBezTo>
                      <a:pt x="745" y="85"/>
                      <a:pt x="745" y="85"/>
                      <a:pt x="745" y="85"/>
                    </a:cubicBezTo>
                    <a:cubicBezTo>
                      <a:pt x="744" y="85"/>
                      <a:pt x="744" y="85"/>
                      <a:pt x="744" y="85"/>
                    </a:cubicBezTo>
                    <a:cubicBezTo>
                      <a:pt x="742" y="85"/>
                      <a:pt x="742" y="85"/>
                      <a:pt x="742" y="85"/>
                    </a:cubicBezTo>
                    <a:cubicBezTo>
                      <a:pt x="677" y="83"/>
                      <a:pt x="677" y="83"/>
                      <a:pt x="677" y="83"/>
                    </a:cubicBezTo>
                    <a:cubicBezTo>
                      <a:pt x="658" y="82"/>
                      <a:pt x="639" y="82"/>
                      <a:pt x="619" y="82"/>
                    </a:cubicBezTo>
                    <a:moveTo>
                      <a:pt x="619" y="87"/>
                    </a:moveTo>
                    <a:cubicBezTo>
                      <a:pt x="619" y="87"/>
                      <a:pt x="619" y="87"/>
                      <a:pt x="619" y="86"/>
                    </a:cubicBezTo>
                    <a:cubicBezTo>
                      <a:pt x="619" y="86"/>
                      <a:pt x="619" y="86"/>
                      <a:pt x="619" y="86"/>
                    </a:cubicBezTo>
                    <a:cubicBezTo>
                      <a:pt x="619" y="86"/>
                      <a:pt x="619" y="86"/>
                      <a:pt x="619" y="86"/>
                    </a:cubicBezTo>
                    <a:cubicBezTo>
                      <a:pt x="619" y="87"/>
                      <a:pt x="619" y="87"/>
                      <a:pt x="619" y="87"/>
                    </a:cubicBezTo>
                    <a:moveTo>
                      <a:pt x="153" y="80"/>
                    </a:moveTo>
                    <a:cubicBezTo>
                      <a:pt x="153" y="81"/>
                      <a:pt x="153" y="82"/>
                      <a:pt x="154" y="83"/>
                    </a:cubicBezTo>
                    <a:cubicBezTo>
                      <a:pt x="154" y="83"/>
                      <a:pt x="154" y="83"/>
                      <a:pt x="154" y="83"/>
                    </a:cubicBezTo>
                    <a:cubicBezTo>
                      <a:pt x="158" y="83"/>
                      <a:pt x="158" y="83"/>
                      <a:pt x="158" y="83"/>
                    </a:cubicBezTo>
                    <a:cubicBezTo>
                      <a:pt x="175" y="83"/>
                      <a:pt x="193" y="84"/>
                      <a:pt x="212" y="84"/>
                    </a:cubicBezTo>
                    <a:cubicBezTo>
                      <a:pt x="311" y="84"/>
                      <a:pt x="410" y="86"/>
                      <a:pt x="505" y="86"/>
                    </a:cubicBezTo>
                    <a:cubicBezTo>
                      <a:pt x="505" y="86"/>
                      <a:pt x="506" y="86"/>
                      <a:pt x="506" y="86"/>
                    </a:cubicBezTo>
                    <a:cubicBezTo>
                      <a:pt x="517" y="86"/>
                      <a:pt x="528" y="86"/>
                      <a:pt x="538" y="86"/>
                    </a:cubicBezTo>
                    <a:cubicBezTo>
                      <a:pt x="547" y="86"/>
                      <a:pt x="556" y="86"/>
                      <a:pt x="565" y="86"/>
                    </a:cubicBezTo>
                    <a:cubicBezTo>
                      <a:pt x="583" y="86"/>
                      <a:pt x="601" y="86"/>
                      <a:pt x="619" y="86"/>
                    </a:cubicBezTo>
                    <a:cubicBezTo>
                      <a:pt x="619" y="86"/>
                      <a:pt x="619" y="86"/>
                      <a:pt x="619" y="86"/>
                    </a:cubicBezTo>
                    <a:cubicBezTo>
                      <a:pt x="618" y="86"/>
                      <a:pt x="618" y="86"/>
                      <a:pt x="618" y="86"/>
                    </a:cubicBezTo>
                    <a:cubicBezTo>
                      <a:pt x="617" y="86"/>
                      <a:pt x="617" y="86"/>
                      <a:pt x="617" y="86"/>
                    </a:cubicBezTo>
                    <a:cubicBezTo>
                      <a:pt x="614" y="86"/>
                      <a:pt x="614" y="86"/>
                      <a:pt x="614" y="86"/>
                    </a:cubicBezTo>
                    <a:cubicBezTo>
                      <a:pt x="609" y="87"/>
                      <a:pt x="609" y="87"/>
                      <a:pt x="609" y="87"/>
                    </a:cubicBezTo>
                    <a:cubicBezTo>
                      <a:pt x="599" y="87"/>
                      <a:pt x="599" y="87"/>
                      <a:pt x="599" y="87"/>
                    </a:cubicBezTo>
                    <a:cubicBezTo>
                      <a:pt x="579" y="87"/>
                      <a:pt x="579" y="87"/>
                      <a:pt x="579" y="87"/>
                    </a:cubicBezTo>
                    <a:cubicBezTo>
                      <a:pt x="554" y="88"/>
                      <a:pt x="531" y="89"/>
                      <a:pt x="513" y="89"/>
                    </a:cubicBezTo>
                    <a:cubicBezTo>
                      <a:pt x="477" y="90"/>
                      <a:pt x="462" y="90"/>
                      <a:pt x="488" y="90"/>
                    </a:cubicBezTo>
                    <a:cubicBezTo>
                      <a:pt x="480" y="90"/>
                      <a:pt x="472" y="90"/>
                      <a:pt x="465" y="90"/>
                    </a:cubicBezTo>
                    <a:cubicBezTo>
                      <a:pt x="411" y="90"/>
                      <a:pt x="357" y="91"/>
                      <a:pt x="301" y="92"/>
                    </a:cubicBezTo>
                    <a:cubicBezTo>
                      <a:pt x="268" y="92"/>
                      <a:pt x="235" y="93"/>
                      <a:pt x="201" y="94"/>
                    </a:cubicBezTo>
                    <a:cubicBezTo>
                      <a:pt x="194" y="94"/>
                      <a:pt x="194" y="94"/>
                      <a:pt x="194" y="94"/>
                    </a:cubicBezTo>
                    <a:cubicBezTo>
                      <a:pt x="222" y="94"/>
                      <a:pt x="246" y="94"/>
                      <a:pt x="259" y="94"/>
                    </a:cubicBezTo>
                    <a:cubicBezTo>
                      <a:pt x="261" y="94"/>
                      <a:pt x="263" y="94"/>
                      <a:pt x="265" y="94"/>
                    </a:cubicBezTo>
                    <a:cubicBezTo>
                      <a:pt x="265" y="94"/>
                      <a:pt x="266" y="94"/>
                      <a:pt x="269" y="94"/>
                    </a:cubicBezTo>
                    <a:cubicBezTo>
                      <a:pt x="294" y="94"/>
                      <a:pt x="437" y="92"/>
                      <a:pt x="619" y="87"/>
                    </a:cubicBezTo>
                    <a:cubicBezTo>
                      <a:pt x="619" y="87"/>
                      <a:pt x="619" y="87"/>
                      <a:pt x="619" y="87"/>
                    </a:cubicBezTo>
                    <a:cubicBezTo>
                      <a:pt x="619" y="85"/>
                      <a:pt x="619" y="83"/>
                      <a:pt x="619" y="82"/>
                    </a:cubicBezTo>
                    <a:cubicBezTo>
                      <a:pt x="553" y="81"/>
                      <a:pt x="487" y="80"/>
                      <a:pt x="420" y="80"/>
                    </a:cubicBezTo>
                    <a:cubicBezTo>
                      <a:pt x="395" y="81"/>
                      <a:pt x="364" y="81"/>
                      <a:pt x="332" y="81"/>
                    </a:cubicBezTo>
                    <a:cubicBezTo>
                      <a:pt x="277" y="81"/>
                      <a:pt x="217" y="81"/>
                      <a:pt x="168" y="80"/>
                    </a:cubicBezTo>
                    <a:cubicBezTo>
                      <a:pt x="159" y="80"/>
                      <a:pt x="159" y="80"/>
                      <a:pt x="159" y="80"/>
                    </a:cubicBezTo>
                    <a:cubicBezTo>
                      <a:pt x="154" y="80"/>
                      <a:pt x="154" y="80"/>
                      <a:pt x="154" y="80"/>
                    </a:cubicBezTo>
                    <a:cubicBezTo>
                      <a:pt x="154" y="80"/>
                      <a:pt x="154" y="80"/>
                      <a:pt x="154" y="80"/>
                    </a:cubicBezTo>
                    <a:cubicBezTo>
                      <a:pt x="154" y="80"/>
                      <a:pt x="154" y="80"/>
                      <a:pt x="154" y="80"/>
                    </a:cubicBezTo>
                    <a:cubicBezTo>
                      <a:pt x="154" y="80"/>
                      <a:pt x="154" y="80"/>
                      <a:pt x="154" y="80"/>
                    </a:cubicBezTo>
                    <a:cubicBezTo>
                      <a:pt x="153" y="80"/>
                      <a:pt x="153" y="80"/>
                      <a:pt x="153" y="80"/>
                    </a:cubicBezTo>
                    <a:moveTo>
                      <a:pt x="803" y="79"/>
                    </a:moveTo>
                    <a:cubicBezTo>
                      <a:pt x="803" y="79"/>
                      <a:pt x="803" y="79"/>
                      <a:pt x="803" y="79"/>
                    </a:cubicBezTo>
                    <a:cubicBezTo>
                      <a:pt x="804" y="81"/>
                      <a:pt x="804" y="81"/>
                      <a:pt x="804" y="81"/>
                    </a:cubicBezTo>
                    <a:cubicBezTo>
                      <a:pt x="804" y="81"/>
                      <a:pt x="804" y="81"/>
                      <a:pt x="804" y="81"/>
                    </a:cubicBezTo>
                    <a:cubicBezTo>
                      <a:pt x="804" y="81"/>
                      <a:pt x="804" y="81"/>
                      <a:pt x="803" y="79"/>
                    </a:cubicBezTo>
                    <a:moveTo>
                      <a:pt x="153" y="76"/>
                    </a:moveTo>
                    <a:cubicBezTo>
                      <a:pt x="153" y="76"/>
                      <a:pt x="153" y="77"/>
                      <a:pt x="153" y="80"/>
                    </a:cubicBezTo>
                    <a:cubicBezTo>
                      <a:pt x="153" y="80"/>
                      <a:pt x="153" y="80"/>
                      <a:pt x="153" y="80"/>
                    </a:cubicBezTo>
                    <a:cubicBezTo>
                      <a:pt x="153" y="80"/>
                      <a:pt x="153" y="80"/>
                      <a:pt x="153" y="80"/>
                    </a:cubicBezTo>
                    <a:cubicBezTo>
                      <a:pt x="153" y="79"/>
                      <a:pt x="153" y="78"/>
                      <a:pt x="153" y="78"/>
                    </a:cubicBezTo>
                    <a:cubicBezTo>
                      <a:pt x="153" y="77"/>
                      <a:pt x="153" y="76"/>
                      <a:pt x="153" y="76"/>
                    </a:cubicBezTo>
                    <a:moveTo>
                      <a:pt x="1" y="75"/>
                    </a:moveTo>
                    <a:cubicBezTo>
                      <a:pt x="1" y="75"/>
                      <a:pt x="1" y="75"/>
                      <a:pt x="1" y="75"/>
                    </a:cubicBezTo>
                    <a:cubicBezTo>
                      <a:pt x="1" y="78"/>
                      <a:pt x="1" y="80"/>
                      <a:pt x="1" y="82"/>
                    </a:cubicBezTo>
                    <a:cubicBezTo>
                      <a:pt x="1" y="87"/>
                      <a:pt x="1" y="92"/>
                      <a:pt x="1" y="95"/>
                    </a:cubicBezTo>
                    <a:cubicBezTo>
                      <a:pt x="1" y="95"/>
                      <a:pt x="1" y="95"/>
                      <a:pt x="1" y="95"/>
                    </a:cubicBezTo>
                    <a:cubicBezTo>
                      <a:pt x="1" y="95"/>
                      <a:pt x="1" y="95"/>
                      <a:pt x="1" y="95"/>
                    </a:cubicBezTo>
                    <a:cubicBezTo>
                      <a:pt x="1" y="91"/>
                      <a:pt x="1" y="87"/>
                      <a:pt x="1" y="82"/>
                    </a:cubicBezTo>
                    <a:cubicBezTo>
                      <a:pt x="1" y="80"/>
                      <a:pt x="1" y="77"/>
                      <a:pt x="1" y="75"/>
                    </a:cubicBezTo>
                    <a:moveTo>
                      <a:pt x="21" y="75"/>
                    </a:moveTo>
                    <a:cubicBezTo>
                      <a:pt x="21" y="75"/>
                      <a:pt x="21" y="75"/>
                      <a:pt x="21" y="75"/>
                    </a:cubicBezTo>
                    <a:cubicBezTo>
                      <a:pt x="21" y="77"/>
                      <a:pt x="21" y="80"/>
                      <a:pt x="21" y="82"/>
                    </a:cubicBezTo>
                    <a:cubicBezTo>
                      <a:pt x="21" y="86"/>
                      <a:pt x="21" y="90"/>
                      <a:pt x="21" y="95"/>
                    </a:cubicBezTo>
                    <a:cubicBezTo>
                      <a:pt x="21" y="95"/>
                      <a:pt x="21" y="95"/>
                      <a:pt x="21" y="95"/>
                    </a:cubicBezTo>
                    <a:cubicBezTo>
                      <a:pt x="21" y="92"/>
                      <a:pt x="21" y="90"/>
                      <a:pt x="21" y="87"/>
                    </a:cubicBezTo>
                    <a:cubicBezTo>
                      <a:pt x="21" y="83"/>
                      <a:pt x="21" y="79"/>
                      <a:pt x="21" y="75"/>
                    </a:cubicBezTo>
                    <a:moveTo>
                      <a:pt x="524" y="68"/>
                    </a:moveTo>
                    <a:cubicBezTo>
                      <a:pt x="497" y="68"/>
                      <a:pt x="470" y="68"/>
                      <a:pt x="443" y="69"/>
                    </a:cubicBezTo>
                    <a:cubicBezTo>
                      <a:pt x="431" y="70"/>
                      <a:pt x="413" y="72"/>
                      <a:pt x="368" y="73"/>
                    </a:cubicBezTo>
                    <a:cubicBezTo>
                      <a:pt x="358" y="73"/>
                      <a:pt x="364" y="74"/>
                      <a:pt x="362" y="75"/>
                    </a:cubicBezTo>
                    <a:cubicBezTo>
                      <a:pt x="363" y="75"/>
                      <a:pt x="364" y="75"/>
                      <a:pt x="366" y="75"/>
                    </a:cubicBezTo>
                    <a:cubicBezTo>
                      <a:pt x="398" y="75"/>
                      <a:pt x="429" y="75"/>
                      <a:pt x="458" y="75"/>
                    </a:cubicBezTo>
                    <a:cubicBezTo>
                      <a:pt x="492" y="74"/>
                      <a:pt x="523" y="74"/>
                      <a:pt x="557" y="74"/>
                    </a:cubicBezTo>
                    <a:cubicBezTo>
                      <a:pt x="568" y="74"/>
                      <a:pt x="580" y="74"/>
                      <a:pt x="592" y="74"/>
                    </a:cubicBezTo>
                    <a:cubicBezTo>
                      <a:pt x="601" y="74"/>
                      <a:pt x="610" y="74"/>
                      <a:pt x="619" y="74"/>
                    </a:cubicBezTo>
                    <a:cubicBezTo>
                      <a:pt x="619" y="72"/>
                      <a:pt x="619" y="70"/>
                      <a:pt x="619" y="69"/>
                    </a:cubicBezTo>
                    <a:cubicBezTo>
                      <a:pt x="587" y="68"/>
                      <a:pt x="556" y="68"/>
                      <a:pt x="524" y="68"/>
                    </a:cubicBezTo>
                    <a:moveTo>
                      <a:pt x="20" y="55"/>
                    </a:moveTo>
                    <a:cubicBezTo>
                      <a:pt x="20" y="55"/>
                      <a:pt x="20" y="60"/>
                      <a:pt x="21" y="75"/>
                    </a:cubicBezTo>
                    <a:cubicBezTo>
                      <a:pt x="21" y="75"/>
                      <a:pt x="21" y="75"/>
                      <a:pt x="21" y="75"/>
                    </a:cubicBezTo>
                    <a:cubicBezTo>
                      <a:pt x="21" y="69"/>
                      <a:pt x="20" y="63"/>
                      <a:pt x="20" y="59"/>
                    </a:cubicBezTo>
                    <a:cubicBezTo>
                      <a:pt x="20" y="59"/>
                      <a:pt x="20" y="59"/>
                      <a:pt x="20" y="59"/>
                    </a:cubicBezTo>
                    <a:cubicBezTo>
                      <a:pt x="20" y="62"/>
                      <a:pt x="20" y="63"/>
                      <a:pt x="20" y="63"/>
                    </a:cubicBezTo>
                    <a:cubicBezTo>
                      <a:pt x="20" y="63"/>
                      <a:pt x="20" y="61"/>
                      <a:pt x="20" y="59"/>
                    </a:cubicBezTo>
                    <a:cubicBezTo>
                      <a:pt x="20" y="57"/>
                      <a:pt x="20" y="55"/>
                      <a:pt x="20" y="55"/>
                    </a:cubicBezTo>
                    <a:moveTo>
                      <a:pt x="619" y="53"/>
                    </a:moveTo>
                    <a:cubicBezTo>
                      <a:pt x="619" y="53"/>
                      <a:pt x="619" y="55"/>
                      <a:pt x="619" y="60"/>
                    </a:cubicBezTo>
                    <a:cubicBezTo>
                      <a:pt x="619" y="60"/>
                      <a:pt x="619" y="60"/>
                      <a:pt x="619" y="60"/>
                    </a:cubicBezTo>
                    <a:cubicBezTo>
                      <a:pt x="619" y="56"/>
                      <a:pt x="619" y="53"/>
                      <a:pt x="619" y="53"/>
                    </a:cubicBezTo>
                    <a:moveTo>
                      <a:pt x="20" y="53"/>
                    </a:moveTo>
                    <a:cubicBezTo>
                      <a:pt x="20" y="55"/>
                      <a:pt x="20" y="57"/>
                      <a:pt x="20" y="59"/>
                    </a:cubicBezTo>
                    <a:cubicBezTo>
                      <a:pt x="21" y="59"/>
                      <a:pt x="21" y="59"/>
                      <a:pt x="21" y="59"/>
                    </a:cubicBezTo>
                    <a:cubicBezTo>
                      <a:pt x="29" y="60"/>
                      <a:pt x="29" y="60"/>
                      <a:pt x="29" y="60"/>
                    </a:cubicBezTo>
                    <a:cubicBezTo>
                      <a:pt x="60" y="60"/>
                      <a:pt x="60" y="60"/>
                      <a:pt x="60" y="60"/>
                    </a:cubicBezTo>
                    <a:cubicBezTo>
                      <a:pt x="171" y="63"/>
                      <a:pt x="463" y="64"/>
                      <a:pt x="472" y="64"/>
                    </a:cubicBezTo>
                    <a:cubicBezTo>
                      <a:pt x="459" y="66"/>
                      <a:pt x="453" y="67"/>
                      <a:pt x="443" y="69"/>
                    </a:cubicBezTo>
                    <a:cubicBezTo>
                      <a:pt x="470" y="68"/>
                      <a:pt x="497" y="68"/>
                      <a:pt x="524" y="68"/>
                    </a:cubicBezTo>
                    <a:cubicBezTo>
                      <a:pt x="556" y="68"/>
                      <a:pt x="587" y="68"/>
                      <a:pt x="619" y="69"/>
                    </a:cubicBezTo>
                    <a:cubicBezTo>
                      <a:pt x="619" y="66"/>
                      <a:pt x="619" y="65"/>
                      <a:pt x="619" y="65"/>
                    </a:cubicBezTo>
                    <a:cubicBezTo>
                      <a:pt x="619" y="65"/>
                      <a:pt x="619" y="65"/>
                      <a:pt x="619" y="65"/>
                    </a:cubicBezTo>
                    <a:cubicBezTo>
                      <a:pt x="619" y="65"/>
                      <a:pt x="619" y="65"/>
                      <a:pt x="619" y="65"/>
                    </a:cubicBezTo>
                    <a:cubicBezTo>
                      <a:pt x="618" y="65"/>
                      <a:pt x="618" y="65"/>
                      <a:pt x="618" y="65"/>
                    </a:cubicBezTo>
                    <a:cubicBezTo>
                      <a:pt x="613" y="65"/>
                      <a:pt x="613" y="65"/>
                      <a:pt x="613" y="65"/>
                    </a:cubicBezTo>
                    <a:cubicBezTo>
                      <a:pt x="592" y="64"/>
                      <a:pt x="592" y="64"/>
                      <a:pt x="592" y="64"/>
                    </a:cubicBezTo>
                    <a:cubicBezTo>
                      <a:pt x="565" y="63"/>
                      <a:pt x="536" y="62"/>
                      <a:pt x="506" y="61"/>
                    </a:cubicBezTo>
                    <a:cubicBezTo>
                      <a:pt x="458" y="59"/>
                      <a:pt x="331" y="57"/>
                      <a:pt x="203" y="55"/>
                    </a:cubicBezTo>
                    <a:cubicBezTo>
                      <a:pt x="171" y="54"/>
                      <a:pt x="139" y="54"/>
                      <a:pt x="108" y="54"/>
                    </a:cubicBezTo>
                    <a:cubicBezTo>
                      <a:pt x="92" y="53"/>
                      <a:pt x="77" y="53"/>
                      <a:pt x="62" y="53"/>
                    </a:cubicBezTo>
                    <a:cubicBezTo>
                      <a:pt x="41" y="53"/>
                      <a:pt x="41" y="53"/>
                      <a:pt x="41" y="53"/>
                    </a:cubicBezTo>
                    <a:cubicBezTo>
                      <a:pt x="30" y="53"/>
                      <a:pt x="30" y="53"/>
                      <a:pt x="30" y="53"/>
                    </a:cubicBezTo>
                    <a:cubicBezTo>
                      <a:pt x="25" y="53"/>
                      <a:pt x="25" y="53"/>
                      <a:pt x="25" y="53"/>
                    </a:cubicBezTo>
                    <a:cubicBezTo>
                      <a:pt x="22" y="53"/>
                      <a:pt x="22" y="53"/>
                      <a:pt x="22" y="53"/>
                    </a:cubicBezTo>
                    <a:cubicBezTo>
                      <a:pt x="21" y="53"/>
                      <a:pt x="21" y="53"/>
                      <a:pt x="21" y="53"/>
                    </a:cubicBezTo>
                    <a:cubicBezTo>
                      <a:pt x="21" y="53"/>
                      <a:pt x="21" y="53"/>
                      <a:pt x="21" y="53"/>
                    </a:cubicBezTo>
                    <a:cubicBezTo>
                      <a:pt x="20" y="53"/>
                      <a:pt x="20" y="53"/>
                      <a:pt x="20" y="53"/>
                    </a:cubicBezTo>
                    <a:moveTo>
                      <a:pt x="20" y="50"/>
                    </a:moveTo>
                    <a:cubicBezTo>
                      <a:pt x="20" y="50"/>
                      <a:pt x="20" y="51"/>
                      <a:pt x="20" y="53"/>
                    </a:cubicBezTo>
                    <a:cubicBezTo>
                      <a:pt x="20" y="53"/>
                      <a:pt x="20" y="53"/>
                      <a:pt x="20" y="53"/>
                    </a:cubicBezTo>
                    <a:cubicBezTo>
                      <a:pt x="20" y="52"/>
                      <a:pt x="20" y="51"/>
                      <a:pt x="20" y="51"/>
                    </a:cubicBezTo>
                    <a:cubicBezTo>
                      <a:pt x="20" y="51"/>
                      <a:pt x="20" y="51"/>
                      <a:pt x="20" y="51"/>
                    </a:cubicBezTo>
                    <a:cubicBezTo>
                      <a:pt x="20" y="50"/>
                      <a:pt x="20" y="50"/>
                      <a:pt x="20" y="50"/>
                    </a:cubicBezTo>
                    <a:moveTo>
                      <a:pt x="818" y="13"/>
                    </a:moveTo>
                    <a:cubicBezTo>
                      <a:pt x="818" y="13"/>
                      <a:pt x="818" y="17"/>
                      <a:pt x="818" y="28"/>
                    </a:cubicBezTo>
                    <a:cubicBezTo>
                      <a:pt x="818" y="28"/>
                      <a:pt x="818" y="28"/>
                      <a:pt x="818" y="28"/>
                    </a:cubicBezTo>
                    <a:cubicBezTo>
                      <a:pt x="817" y="28"/>
                      <a:pt x="817" y="28"/>
                      <a:pt x="817" y="28"/>
                    </a:cubicBezTo>
                    <a:cubicBezTo>
                      <a:pt x="811" y="28"/>
                      <a:pt x="811" y="28"/>
                      <a:pt x="811" y="28"/>
                    </a:cubicBezTo>
                    <a:cubicBezTo>
                      <a:pt x="804" y="27"/>
                      <a:pt x="804" y="27"/>
                      <a:pt x="804" y="27"/>
                    </a:cubicBezTo>
                    <a:cubicBezTo>
                      <a:pt x="803" y="27"/>
                      <a:pt x="803" y="27"/>
                      <a:pt x="803" y="27"/>
                    </a:cubicBezTo>
                    <a:cubicBezTo>
                      <a:pt x="802" y="27"/>
                      <a:pt x="802" y="27"/>
                      <a:pt x="802" y="27"/>
                    </a:cubicBezTo>
                    <a:cubicBezTo>
                      <a:pt x="802" y="34"/>
                      <a:pt x="802" y="39"/>
                      <a:pt x="802" y="44"/>
                    </a:cubicBezTo>
                    <a:cubicBezTo>
                      <a:pt x="803" y="44"/>
                      <a:pt x="803" y="44"/>
                      <a:pt x="803" y="44"/>
                    </a:cubicBezTo>
                    <a:cubicBezTo>
                      <a:pt x="804" y="44"/>
                      <a:pt x="804" y="44"/>
                      <a:pt x="804" y="44"/>
                    </a:cubicBezTo>
                    <a:cubicBezTo>
                      <a:pt x="804" y="44"/>
                      <a:pt x="804" y="44"/>
                      <a:pt x="804" y="44"/>
                    </a:cubicBezTo>
                    <a:cubicBezTo>
                      <a:pt x="804" y="44"/>
                      <a:pt x="804" y="44"/>
                      <a:pt x="804" y="44"/>
                    </a:cubicBezTo>
                    <a:cubicBezTo>
                      <a:pt x="814" y="44"/>
                      <a:pt x="814" y="44"/>
                      <a:pt x="814" y="44"/>
                    </a:cubicBezTo>
                    <a:cubicBezTo>
                      <a:pt x="817" y="44"/>
                      <a:pt x="817" y="44"/>
                      <a:pt x="817" y="44"/>
                    </a:cubicBezTo>
                    <a:cubicBezTo>
                      <a:pt x="818" y="44"/>
                      <a:pt x="818" y="44"/>
                      <a:pt x="818" y="44"/>
                    </a:cubicBezTo>
                    <a:cubicBezTo>
                      <a:pt x="818" y="40"/>
                      <a:pt x="818" y="38"/>
                      <a:pt x="818" y="37"/>
                    </a:cubicBezTo>
                    <a:cubicBezTo>
                      <a:pt x="818" y="36"/>
                      <a:pt x="818" y="36"/>
                      <a:pt x="818" y="36"/>
                    </a:cubicBezTo>
                    <a:cubicBezTo>
                      <a:pt x="818" y="36"/>
                      <a:pt x="818" y="36"/>
                      <a:pt x="818" y="37"/>
                    </a:cubicBezTo>
                    <a:cubicBezTo>
                      <a:pt x="818" y="40"/>
                      <a:pt x="818" y="48"/>
                      <a:pt x="819" y="57"/>
                    </a:cubicBezTo>
                    <a:cubicBezTo>
                      <a:pt x="819" y="68"/>
                      <a:pt x="819" y="78"/>
                      <a:pt x="819" y="78"/>
                    </a:cubicBezTo>
                    <a:cubicBezTo>
                      <a:pt x="819" y="78"/>
                      <a:pt x="819" y="78"/>
                      <a:pt x="819" y="78"/>
                    </a:cubicBezTo>
                    <a:cubicBezTo>
                      <a:pt x="819" y="78"/>
                      <a:pt x="819" y="78"/>
                      <a:pt x="819" y="78"/>
                    </a:cubicBezTo>
                    <a:cubicBezTo>
                      <a:pt x="818" y="78"/>
                      <a:pt x="818" y="78"/>
                      <a:pt x="818" y="78"/>
                    </a:cubicBezTo>
                    <a:cubicBezTo>
                      <a:pt x="813" y="78"/>
                      <a:pt x="813" y="78"/>
                      <a:pt x="813" y="78"/>
                    </a:cubicBezTo>
                    <a:cubicBezTo>
                      <a:pt x="803" y="79"/>
                      <a:pt x="803" y="79"/>
                      <a:pt x="803" y="79"/>
                    </a:cubicBezTo>
                    <a:cubicBezTo>
                      <a:pt x="804" y="81"/>
                      <a:pt x="804" y="81"/>
                      <a:pt x="804" y="81"/>
                    </a:cubicBezTo>
                    <a:cubicBezTo>
                      <a:pt x="804" y="81"/>
                      <a:pt x="804" y="81"/>
                      <a:pt x="804" y="81"/>
                    </a:cubicBezTo>
                    <a:cubicBezTo>
                      <a:pt x="804" y="81"/>
                      <a:pt x="804" y="81"/>
                      <a:pt x="804" y="81"/>
                    </a:cubicBezTo>
                    <a:cubicBezTo>
                      <a:pt x="804" y="81"/>
                      <a:pt x="804" y="81"/>
                      <a:pt x="804" y="81"/>
                    </a:cubicBezTo>
                    <a:cubicBezTo>
                      <a:pt x="803" y="79"/>
                      <a:pt x="803" y="79"/>
                      <a:pt x="803" y="79"/>
                    </a:cubicBezTo>
                    <a:cubicBezTo>
                      <a:pt x="774" y="81"/>
                      <a:pt x="774" y="81"/>
                      <a:pt x="774" y="81"/>
                    </a:cubicBezTo>
                    <a:cubicBezTo>
                      <a:pt x="764" y="82"/>
                      <a:pt x="755" y="83"/>
                      <a:pt x="746" y="83"/>
                    </a:cubicBezTo>
                    <a:cubicBezTo>
                      <a:pt x="746" y="87"/>
                      <a:pt x="746" y="91"/>
                      <a:pt x="746" y="96"/>
                    </a:cubicBezTo>
                    <a:cubicBezTo>
                      <a:pt x="752" y="96"/>
                      <a:pt x="758" y="96"/>
                      <a:pt x="764" y="95"/>
                    </a:cubicBezTo>
                    <a:cubicBezTo>
                      <a:pt x="777" y="95"/>
                      <a:pt x="791" y="94"/>
                      <a:pt x="805" y="94"/>
                    </a:cubicBezTo>
                    <a:cubicBezTo>
                      <a:pt x="816" y="93"/>
                      <a:pt x="816" y="93"/>
                      <a:pt x="816" y="93"/>
                    </a:cubicBezTo>
                    <a:cubicBezTo>
                      <a:pt x="816" y="93"/>
                      <a:pt x="816" y="93"/>
                      <a:pt x="816" y="93"/>
                    </a:cubicBezTo>
                    <a:cubicBezTo>
                      <a:pt x="818" y="93"/>
                      <a:pt x="818" y="93"/>
                      <a:pt x="818" y="93"/>
                    </a:cubicBezTo>
                    <a:cubicBezTo>
                      <a:pt x="819" y="93"/>
                      <a:pt x="819" y="93"/>
                      <a:pt x="819" y="93"/>
                    </a:cubicBezTo>
                    <a:cubicBezTo>
                      <a:pt x="820" y="93"/>
                      <a:pt x="820" y="93"/>
                      <a:pt x="820" y="93"/>
                    </a:cubicBezTo>
                    <a:cubicBezTo>
                      <a:pt x="820" y="93"/>
                      <a:pt x="820" y="93"/>
                      <a:pt x="820" y="93"/>
                    </a:cubicBezTo>
                    <a:cubicBezTo>
                      <a:pt x="820" y="93"/>
                      <a:pt x="820" y="93"/>
                      <a:pt x="820" y="93"/>
                    </a:cubicBezTo>
                    <a:cubicBezTo>
                      <a:pt x="820" y="93"/>
                      <a:pt x="820" y="93"/>
                      <a:pt x="820" y="93"/>
                    </a:cubicBezTo>
                    <a:cubicBezTo>
                      <a:pt x="820" y="94"/>
                      <a:pt x="820" y="94"/>
                      <a:pt x="820" y="94"/>
                    </a:cubicBezTo>
                    <a:cubicBezTo>
                      <a:pt x="820" y="94"/>
                      <a:pt x="820" y="74"/>
                      <a:pt x="819" y="54"/>
                    </a:cubicBezTo>
                    <a:cubicBezTo>
                      <a:pt x="819" y="47"/>
                      <a:pt x="818" y="40"/>
                      <a:pt x="818" y="34"/>
                    </a:cubicBezTo>
                    <a:cubicBezTo>
                      <a:pt x="818" y="34"/>
                      <a:pt x="818" y="34"/>
                      <a:pt x="818" y="34"/>
                    </a:cubicBezTo>
                    <a:cubicBezTo>
                      <a:pt x="818" y="32"/>
                      <a:pt x="818" y="30"/>
                      <a:pt x="818" y="29"/>
                    </a:cubicBezTo>
                    <a:cubicBezTo>
                      <a:pt x="818" y="20"/>
                      <a:pt x="818" y="13"/>
                      <a:pt x="818" y="13"/>
                    </a:cubicBezTo>
                    <a:moveTo>
                      <a:pt x="0" y="10"/>
                    </a:moveTo>
                    <a:cubicBezTo>
                      <a:pt x="0" y="10"/>
                      <a:pt x="0" y="10"/>
                      <a:pt x="0" y="11"/>
                    </a:cubicBezTo>
                    <a:cubicBezTo>
                      <a:pt x="0" y="11"/>
                      <a:pt x="0" y="15"/>
                      <a:pt x="0" y="20"/>
                    </a:cubicBezTo>
                    <a:cubicBezTo>
                      <a:pt x="0" y="24"/>
                      <a:pt x="0" y="29"/>
                      <a:pt x="0" y="35"/>
                    </a:cubicBezTo>
                    <a:cubicBezTo>
                      <a:pt x="0" y="36"/>
                      <a:pt x="0" y="38"/>
                      <a:pt x="0" y="39"/>
                    </a:cubicBezTo>
                    <a:cubicBezTo>
                      <a:pt x="0" y="44"/>
                      <a:pt x="0" y="50"/>
                      <a:pt x="1" y="55"/>
                    </a:cubicBezTo>
                    <a:cubicBezTo>
                      <a:pt x="1" y="62"/>
                      <a:pt x="1" y="69"/>
                      <a:pt x="1" y="75"/>
                    </a:cubicBezTo>
                    <a:cubicBezTo>
                      <a:pt x="1" y="75"/>
                      <a:pt x="1" y="75"/>
                      <a:pt x="1" y="75"/>
                    </a:cubicBezTo>
                    <a:cubicBezTo>
                      <a:pt x="1" y="68"/>
                      <a:pt x="1" y="61"/>
                      <a:pt x="1" y="54"/>
                    </a:cubicBezTo>
                    <a:cubicBezTo>
                      <a:pt x="1" y="48"/>
                      <a:pt x="0" y="41"/>
                      <a:pt x="0" y="35"/>
                    </a:cubicBezTo>
                    <a:cubicBezTo>
                      <a:pt x="0" y="35"/>
                      <a:pt x="0" y="35"/>
                      <a:pt x="0" y="35"/>
                    </a:cubicBezTo>
                    <a:cubicBezTo>
                      <a:pt x="0" y="32"/>
                      <a:pt x="0" y="28"/>
                      <a:pt x="0" y="26"/>
                    </a:cubicBezTo>
                    <a:cubicBezTo>
                      <a:pt x="0" y="23"/>
                      <a:pt x="0" y="21"/>
                      <a:pt x="0" y="20"/>
                    </a:cubicBezTo>
                    <a:cubicBezTo>
                      <a:pt x="0" y="14"/>
                      <a:pt x="0" y="11"/>
                      <a:pt x="0" y="11"/>
                    </a:cubicBezTo>
                    <a:cubicBezTo>
                      <a:pt x="0" y="10"/>
                      <a:pt x="0" y="10"/>
                      <a:pt x="0" y="10"/>
                    </a:cubicBezTo>
                    <a:moveTo>
                      <a:pt x="0" y="7"/>
                    </a:moveTo>
                    <a:cubicBezTo>
                      <a:pt x="0" y="7"/>
                      <a:pt x="0" y="7"/>
                      <a:pt x="0" y="7"/>
                    </a:cubicBezTo>
                    <a:cubicBezTo>
                      <a:pt x="0" y="8"/>
                      <a:pt x="0" y="9"/>
                      <a:pt x="0" y="10"/>
                    </a:cubicBezTo>
                    <a:cubicBezTo>
                      <a:pt x="0" y="10"/>
                      <a:pt x="0" y="10"/>
                      <a:pt x="0" y="11"/>
                    </a:cubicBezTo>
                    <a:cubicBezTo>
                      <a:pt x="0" y="13"/>
                      <a:pt x="0" y="16"/>
                      <a:pt x="0" y="20"/>
                    </a:cubicBezTo>
                    <a:cubicBezTo>
                      <a:pt x="0" y="21"/>
                      <a:pt x="0" y="24"/>
                      <a:pt x="0" y="26"/>
                    </a:cubicBezTo>
                    <a:cubicBezTo>
                      <a:pt x="0" y="26"/>
                      <a:pt x="0" y="26"/>
                      <a:pt x="0" y="27"/>
                    </a:cubicBezTo>
                    <a:cubicBezTo>
                      <a:pt x="0" y="27"/>
                      <a:pt x="0" y="27"/>
                      <a:pt x="0" y="27"/>
                    </a:cubicBezTo>
                    <a:cubicBezTo>
                      <a:pt x="1" y="27"/>
                      <a:pt x="1" y="27"/>
                      <a:pt x="1" y="27"/>
                    </a:cubicBezTo>
                    <a:cubicBezTo>
                      <a:pt x="1" y="27"/>
                      <a:pt x="1" y="27"/>
                      <a:pt x="1" y="27"/>
                    </a:cubicBezTo>
                    <a:cubicBezTo>
                      <a:pt x="4" y="27"/>
                      <a:pt x="4" y="27"/>
                      <a:pt x="4" y="27"/>
                    </a:cubicBezTo>
                    <a:cubicBezTo>
                      <a:pt x="9" y="27"/>
                      <a:pt x="9" y="27"/>
                      <a:pt x="9" y="27"/>
                    </a:cubicBezTo>
                    <a:cubicBezTo>
                      <a:pt x="19" y="27"/>
                      <a:pt x="19" y="27"/>
                      <a:pt x="19" y="27"/>
                    </a:cubicBezTo>
                    <a:cubicBezTo>
                      <a:pt x="39" y="27"/>
                      <a:pt x="39" y="27"/>
                      <a:pt x="39" y="27"/>
                    </a:cubicBezTo>
                    <a:cubicBezTo>
                      <a:pt x="101" y="27"/>
                      <a:pt x="155" y="30"/>
                      <a:pt x="183" y="33"/>
                    </a:cubicBezTo>
                    <a:cubicBezTo>
                      <a:pt x="185" y="33"/>
                      <a:pt x="184" y="33"/>
                      <a:pt x="182" y="34"/>
                    </a:cubicBezTo>
                    <a:cubicBezTo>
                      <a:pt x="178" y="34"/>
                      <a:pt x="169" y="35"/>
                      <a:pt x="173" y="36"/>
                    </a:cubicBezTo>
                    <a:cubicBezTo>
                      <a:pt x="207" y="39"/>
                      <a:pt x="302" y="41"/>
                      <a:pt x="288" y="45"/>
                    </a:cubicBezTo>
                    <a:cubicBezTo>
                      <a:pt x="278" y="46"/>
                      <a:pt x="306" y="48"/>
                      <a:pt x="342" y="48"/>
                    </a:cubicBezTo>
                    <a:cubicBezTo>
                      <a:pt x="358" y="49"/>
                      <a:pt x="376" y="49"/>
                      <a:pt x="392" y="49"/>
                    </a:cubicBezTo>
                    <a:cubicBezTo>
                      <a:pt x="394" y="49"/>
                      <a:pt x="397" y="49"/>
                      <a:pt x="400" y="49"/>
                    </a:cubicBezTo>
                    <a:cubicBezTo>
                      <a:pt x="427" y="49"/>
                      <a:pt x="488" y="49"/>
                      <a:pt x="565" y="47"/>
                    </a:cubicBezTo>
                    <a:cubicBezTo>
                      <a:pt x="608" y="47"/>
                      <a:pt x="656" y="46"/>
                      <a:pt x="707" y="45"/>
                    </a:cubicBezTo>
                    <a:cubicBezTo>
                      <a:pt x="717" y="45"/>
                      <a:pt x="727" y="45"/>
                      <a:pt x="738" y="45"/>
                    </a:cubicBezTo>
                    <a:cubicBezTo>
                      <a:pt x="738" y="45"/>
                      <a:pt x="738" y="45"/>
                      <a:pt x="739" y="45"/>
                    </a:cubicBezTo>
                    <a:cubicBezTo>
                      <a:pt x="739" y="45"/>
                      <a:pt x="739" y="45"/>
                      <a:pt x="739" y="45"/>
                    </a:cubicBezTo>
                    <a:cubicBezTo>
                      <a:pt x="754" y="45"/>
                      <a:pt x="769" y="44"/>
                      <a:pt x="785" y="44"/>
                    </a:cubicBezTo>
                    <a:cubicBezTo>
                      <a:pt x="802" y="44"/>
                      <a:pt x="802" y="44"/>
                      <a:pt x="802" y="44"/>
                    </a:cubicBezTo>
                    <a:cubicBezTo>
                      <a:pt x="802" y="39"/>
                      <a:pt x="802" y="34"/>
                      <a:pt x="802" y="27"/>
                    </a:cubicBezTo>
                    <a:cubicBezTo>
                      <a:pt x="789" y="27"/>
                      <a:pt x="789" y="27"/>
                      <a:pt x="789" y="27"/>
                    </a:cubicBezTo>
                    <a:cubicBezTo>
                      <a:pt x="773" y="27"/>
                      <a:pt x="756" y="27"/>
                      <a:pt x="739" y="26"/>
                    </a:cubicBezTo>
                    <a:cubicBezTo>
                      <a:pt x="738" y="26"/>
                      <a:pt x="738" y="26"/>
                      <a:pt x="738" y="26"/>
                    </a:cubicBezTo>
                    <a:cubicBezTo>
                      <a:pt x="738" y="26"/>
                      <a:pt x="738" y="26"/>
                      <a:pt x="737" y="26"/>
                    </a:cubicBezTo>
                    <a:cubicBezTo>
                      <a:pt x="737" y="26"/>
                      <a:pt x="737" y="26"/>
                      <a:pt x="737" y="26"/>
                    </a:cubicBezTo>
                    <a:cubicBezTo>
                      <a:pt x="724" y="26"/>
                      <a:pt x="710" y="26"/>
                      <a:pt x="695" y="26"/>
                    </a:cubicBezTo>
                    <a:cubicBezTo>
                      <a:pt x="694" y="26"/>
                      <a:pt x="692" y="26"/>
                      <a:pt x="691" y="26"/>
                    </a:cubicBezTo>
                    <a:cubicBezTo>
                      <a:pt x="622" y="25"/>
                      <a:pt x="547" y="24"/>
                      <a:pt x="472" y="24"/>
                    </a:cubicBezTo>
                    <a:cubicBezTo>
                      <a:pt x="320" y="23"/>
                      <a:pt x="165" y="22"/>
                      <a:pt x="45" y="20"/>
                    </a:cubicBezTo>
                    <a:cubicBezTo>
                      <a:pt x="36" y="19"/>
                      <a:pt x="27" y="19"/>
                      <a:pt x="17" y="19"/>
                    </a:cubicBezTo>
                    <a:cubicBezTo>
                      <a:pt x="12" y="19"/>
                      <a:pt x="7" y="19"/>
                      <a:pt x="1" y="19"/>
                    </a:cubicBezTo>
                    <a:cubicBezTo>
                      <a:pt x="1" y="19"/>
                      <a:pt x="1" y="19"/>
                      <a:pt x="1" y="19"/>
                    </a:cubicBezTo>
                    <a:cubicBezTo>
                      <a:pt x="0" y="19"/>
                      <a:pt x="0" y="19"/>
                      <a:pt x="0" y="19"/>
                    </a:cubicBezTo>
                    <a:cubicBezTo>
                      <a:pt x="0" y="16"/>
                      <a:pt x="0" y="13"/>
                      <a:pt x="0" y="11"/>
                    </a:cubicBezTo>
                    <a:cubicBezTo>
                      <a:pt x="0" y="10"/>
                      <a:pt x="0" y="10"/>
                      <a:pt x="0" y="10"/>
                    </a:cubicBezTo>
                    <a:cubicBezTo>
                      <a:pt x="0" y="9"/>
                      <a:pt x="0" y="8"/>
                      <a:pt x="0" y="7"/>
                    </a:cubicBezTo>
                    <a:moveTo>
                      <a:pt x="0" y="0"/>
                    </a:moveTo>
                    <a:cubicBezTo>
                      <a:pt x="0" y="0"/>
                      <a:pt x="0" y="3"/>
                      <a:pt x="0" y="7"/>
                    </a:cubicBezTo>
                    <a:cubicBezTo>
                      <a:pt x="0" y="7"/>
                      <a:pt x="0" y="7"/>
                      <a:pt x="0" y="7"/>
                    </a:cubicBezTo>
                    <a:cubicBezTo>
                      <a:pt x="0" y="2"/>
                      <a:pt x="0" y="0"/>
                      <a:pt x="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169">
                <a:extLst>
                  <a:ext uri="{FF2B5EF4-FFF2-40B4-BE49-F238E27FC236}">
                    <a16:creationId xmlns:a16="http://schemas.microsoft.com/office/drawing/2014/main" id="{39DEC0AB-1C37-43B5-A505-FD7CF42C267B}"/>
                  </a:ext>
                </a:extLst>
              </p:cNvPr>
              <p:cNvSpPr>
                <a:spLocks noEditPoints="1"/>
              </p:cNvSpPr>
              <p:nvPr/>
            </p:nvSpPr>
            <p:spPr bwMode="auto">
              <a:xfrm>
                <a:off x="3251282" y="2495845"/>
                <a:ext cx="1994358" cy="249496"/>
              </a:xfrm>
              <a:custGeom>
                <a:avLst/>
                <a:gdLst>
                  <a:gd name="T0" fmla="*/ 20 w 911"/>
                  <a:gd name="T1" fmla="*/ 114 h 114"/>
                  <a:gd name="T2" fmla="*/ 20 w 911"/>
                  <a:gd name="T3" fmla="*/ 114 h 114"/>
                  <a:gd name="T4" fmla="*/ 20 w 911"/>
                  <a:gd name="T5" fmla="*/ 114 h 114"/>
                  <a:gd name="T6" fmla="*/ 128 w 911"/>
                  <a:gd name="T7" fmla="*/ 105 h 114"/>
                  <a:gd name="T8" fmla="*/ 20 w 911"/>
                  <a:gd name="T9" fmla="*/ 99 h 114"/>
                  <a:gd name="T10" fmla="*/ 20 w 911"/>
                  <a:gd name="T11" fmla="*/ 99 h 114"/>
                  <a:gd name="T12" fmla="*/ 20 w 911"/>
                  <a:gd name="T13" fmla="*/ 99 h 114"/>
                  <a:gd name="T14" fmla="*/ 20 w 911"/>
                  <a:gd name="T15" fmla="*/ 98 h 114"/>
                  <a:gd name="T16" fmla="*/ 21 w 911"/>
                  <a:gd name="T17" fmla="*/ 106 h 114"/>
                  <a:gd name="T18" fmla="*/ 84 w 911"/>
                  <a:gd name="T19" fmla="*/ 105 h 114"/>
                  <a:gd name="T20" fmla="*/ 108 w 911"/>
                  <a:gd name="T21" fmla="*/ 105 h 114"/>
                  <a:gd name="T22" fmla="*/ 128 w 911"/>
                  <a:gd name="T23" fmla="*/ 105 h 114"/>
                  <a:gd name="T24" fmla="*/ 108 w 911"/>
                  <a:gd name="T25" fmla="*/ 105 h 114"/>
                  <a:gd name="T26" fmla="*/ 35 w 911"/>
                  <a:gd name="T27" fmla="*/ 106 h 114"/>
                  <a:gd name="T28" fmla="*/ 21 w 911"/>
                  <a:gd name="T29" fmla="*/ 106 h 114"/>
                  <a:gd name="T30" fmla="*/ 726 w 911"/>
                  <a:gd name="T31" fmla="*/ 97 h 114"/>
                  <a:gd name="T32" fmla="*/ 301 w 911"/>
                  <a:gd name="T33" fmla="*/ 104 h 114"/>
                  <a:gd name="T34" fmla="*/ 366 w 911"/>
                  <a:gd name="T35" fmla="*/ 104 h 114"/>
                  <a:gd name="T36" fmla="*/ 726 w 911"/>
                  <a:gd name="T37" fmla="*/ 97 h 114"/>
                  <a:gd name="T38" fmla="*/ 726 w 911"/>
                  <a:gd name="T39" fmla="*/ 97 h 114"/>
                  <a:gd name="T40" fmla="*/ 0 w 911"/>
                  <a:gd name="T41" fmla="*/ 85 h 114"/>
                  <a:gd name="T42" fmla="*/ 909 w 911"/>
                  <a:gd name="T43" fmla="*/ 84 h 114"/>
                  <a:gd name="T44" fmla="*/ 824 w 911"/>
                  <a:gd name="T45" fmla="*/ 81 h 114"/>
                  <a:gd name="T46" fmla="*/ 878 w 911"/>
                  <a:gd name="T47" fmla="*/ 83 h 114"/>
                  <a:gd name="T48" fmla="*/ 726 w 911"/>
                  <a:gd name="T49" fmla="*/ 79 h 114"/>
                  <a:gd name="T50" fmla="*/ 128 w 911"/>
                  <a:gd name="T51" fmla="*/ 85 h 114"/>
                  <a:gd name="T52" fmla="*/ 631 w 911"/>
                  <a:gd name="T53" fmla="*/ 78 h 114"/>
                  <a:gd name="T54" fmla="*/ 910 w 911"/>
                  <a:gd name="T55" fmla="*/ 76 h 114"/>
                  <a:gd name="T56" fmla="*/ 909 w 911"/>
                  <a:gd name="T57" fmla="*/ 84 h 114"/>
                  <a:gd name="T58" fmla="*/ 910 w 911"/>
                  <a:gd name="T59" fmla="*/ 84 h 114"/>
                  <a:gd name="T60" fmla="*/ 910 w 911"/>
                  <a:gd name="T61" fmla="*/ 76 h 114"/>
                  <a:gd name="T62" fmla="*/ 910 w 911"/>
                  <a:gd name="T63" fmla="*/ 76 h 114"/>
                  <a:gd name="T64" fmla="*/ 911 w 911"/>
                  <a:gd name="T65" fmla="*/ 91 h 114"/>
                  <a:gd name="T66" fmla="*/ 910 w 911"/>
                  <a:gd name="T67" fmla="*/ 89 h 114"/>
                  <a:gd name="T68" fmla="*/ 20 w 911"/>
                  <a:gd name="T69" fmla="*/ 25 h 114"/>
                  <a:gd name="T70" fmla="*/ 2 w 911"/>
                  <a:gd name="T71" fmla="*/ 85 h 114"/>
                  <a:gd name="T72" fmla="*/ 20 w 911"/>
                  <a:gd name="T73" fmla="*/ 114 h 114"/>
                  <a:gd name="T74" fmla="*/ 20 w 911"/>
                  <a:gd name="T75" fmla="*/ 111 h 114"/>
                  <a:gd name="T76" fmla="*/ 21 w 911"/>
                  <a:gd name="T77" fmla="*/ 85 h 114"/>
                  <a:gd name="T78" fmla="*/ 128 w 911"/>
                  <a:gd name="T79" fmla="*/ 85 h 114"/>
                  <a:gd name="T80" fmla="*/ 108 w 911"/>
                  <a:gd name="T81" fmla="*/ 85 h 114"/>
                  <a:gd name="T82" fmla="*/ 21 w 911"/>
                  <a:gd name="T83" fmla="*/ 85 h 114"/>
                  <a:gd name="T84" fmla="*/ 20 w 911"/>
                  <a:gd name="T85" fmla="*/ 25 h 114"/>
                  <a:gd name="T86" fmla="*/ 907 w 911"/>
                  <a:gd name="T87" fmla="*/ 0 h 114"/>
                  <a:gd name="T88" fmla="*/ 901 w 911"/>
                  <a:gd name="T89" fmla="*/ 1 h 114"/>
                  <a:gd name="T90" fmla="*/ 870 w 911"/>
                  <a:gd name="T91" fmla="*/ 3 h 114"/>
                  <a:gd name="T92" fmla="*/ 287 w 911"/>
                  <a:gd name="T93" fmla="*/ 15 h 114"/>
                  <a:gd name="T94" fmla="*/ 42 w 911"/>
                  <a:gd name="T95" fmla="*/ 20 h 114"/>
                  <a:gd name="T96" fmla="*/ 20 w 911"/>
                  <a:gd name="T97" fmla="*/ 21 h 114"/>
                  <a:gd name="T98" fmla="*/ 20 w 911"/>
                  <a:gd name="T99" fmla="*/ 21 h 114"/>
                  <a:gd name="T100" fmla="*/ 85 w 911"/>
                  <a:gd name="T101" fmla="*/ 18 h 114"/>
                  <a:gd name="T102" fmla="*/ 551 w 911"/>
                  <a:gd name="T103" fmla="*/ 12 h 114"/>
                  <a:gd name="T104" fmla="*/ 876 w 911"/>
                  <a:gd name="T105" fmla="*/ 3 h 114"/>
                  <a:gd name="T106" fmla="*/ 905 w 911"/>
                  <a:gd name="T107" fmla="*/ 0 h 114"/>
                  <a:gd name="T108" fmla="*/ 907 w 911"/>
                  <a:gd name="T109" fmla="*/ 0 h 114"/>
                  <a:gd name="T110" fmla="*/ 908 w 911"/>
                  <a:gd name="T111" fmla="*/ 16 h 114"/>
                  <a:gd name="T112" fmla="*/ 909 w 911"/>
                  <a:gd name="T113" fmla="*/ 57 h 114"/>
                  <a:gd name="T114" fmla="*/ 911 w 911"/>
                  <a:gd name="T115" fmla="*/ 91 h 114"/>
                  <a:gd name="T116" fmla="*/ 909 w 911"/>
                  <a:gd name="T117" fmla="*/ 54 h 114"/>
                  <a:gd name="T118" fmla="*/ 908 w 911"/>
                  <a:gd name="T119" fmla="*/ 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114">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60" y="105"/>
                    </a:moveTo>
                    <a:cubicBezTo>
                      <a:pt x="260" y="105"/>
                      <a:pt x="260" y="105"/>
                      <a:pt x="260" y="105"/>
                    </a:cubicBezTo>
                    <a:cubicBezTo>
                      <a:pt x="213" y="105"/>
                      <a:pt x="162" y="105"/>
                      <a:pt x="128" y="105"/>
                    </a:cubicBezTo>
                    <a:cubicBezTo>
                      <a:pt x="128" y="105"/>
                      <a:pt x="128" y="105"/>
                      <a:pt x="128" y="105"/>
                    </a:cubicBezTo>
                    <a:cubicBezTo>
                      <a:pt x="162" y="105"/>
                      <a:pt x="213" y="105"/>
                      <a:pt x="260" y="105"/>
                    </a:cubicBezTo>
                    <a:cubicBezTo>
                      <a:pt x="260" y="105"/>
                      <a:pt x="260" y="105"/>
                      <a:pt x="260" y="105"/>
                    </a:cubicBezTo>
                    <a:cubicBezTo>
                      <a:pt x="260" y="105"/>
                      <a:pt x="260" y="105"/>
                      <a:pt x="260" y="105"/>
                    </a:cubicBezTo>
                    <a:moveTo>
                      <a:pt x="20" y="99"/>
                    </a:moveTo>
                    <a:cubicBezTo>
                      <a:pt x="20" y="99"/>
                      <a:pt x="20" y="100"/>
                      <a:pt x="20" y="101"/>
                    </a:cubicBezTo>
                    <a:cubicBezTo>
                      <a:pt x="20" y="105"/>
                      <a:pt x="20" y="112"/>
                      <a:pt x="20" y="114"/>
                    </a:cubicBezTo>
                    <a:cubicBezTo>
                      <a:pt x="20" y="112"/>
                      <a:pt x="20" y="105"/>
                      <a:pt x="20" y="101"/>
                    </a:cubicBezTo>
                    <a:cubicBezTo>
                      <a:pt x="20" y="100"/>
                      <a:pt x="20" y="99"/>
                      <a:pt x="20" y="99"/>
                    </a:cubicBezTo>
                    <a:moveTo>
                      <a:pt x="20" y="99"/>
                    </a:moveTo>
                    <a:cubicBezTo>
                      <a:pt x="20" y="99"/>
                      <a:pt x="20" y="99"/>
                      <a:pt x="20" y="99"/>
                    </a:cubicBezTo>
                    <a:cubicBezTo>
                      <a:pt x="20" y="99"/>
                      <a:pt x="20" y="99"/>
                      <a:pt x="20" y="99"/>
                    </a:cubicBezTo>
                    <a:cubicBezTo>
                      <a:pt x="20" y="99"/>
                      <a:pt x="20" y="99"/>
                      <a:pt x="20" y="99"/>
                    </a:cubicBezTo>
                    <a:moveTo>
                      <a:pt x="20" y="98"/>
                    </a:moveTo>
                    <a:cubicBezTo>
                      <a:pt x="20" y="99"/>
                      <a:pt x="20" y="99"/>
                      <a:pt x="20" y="99"/>
                    </a:cubicBezTo>
                    <a:cubicBezTo>
                      <a:pt x="20" y="99"/>
                      <a:pt x="20" y="99"/>
                      <a:pt x="20" y="99"/>
                    </a:cubicBezTo>
                    <a:cubicBezTo>
                      <a:pt x="20" y="98"/>
                      <a:pt x="20" y="98"/>
                      <a:pt x="20" y="98"/>
                    </a:cubicBezTo>
                    <a:cubicBezTo>
                      <a:pt x="20" y="98"/>
                      <a:pt x="20" y="100"/>
                      <a:pt x="20" y="106"/>
                    </a:cubicBezTo>
                    <a:cubicBezTo>
                      <a:pt x="20" y="106"/>
                      <a:pt x="20" y="106"/>
                      <a:pt x="20" y="106"/>
                    </a:cubicBezTo>
                    <a:cubicBezTo>
                      <a:pt x="21" y="106"/>
                      <a:pt x="21" y="106"/>
                      <a:pt x="21" y="106"/>
                    </a:cubicBezTo>
                    <a:cubicBezTo>
                      <a:pt x="21" y="106"/>
                      <a:pt x="21" y="106"/>
                      <a:pt x="21" y="106"/>
                    </a:cubicBezTo>
                    <a:cubicBezTo>
                      <a:pt x="22" y="106"/>
                      <a:pt x="22" y="106"/>
                      <a:pt x="22" y="106"/>
                    </a:cubicBezTo>
                    <a:cubicBezTo>
                      <a:pt x="27" y="106"/>
                      <a:pt x="27" y="106"/>
                      <a:pt x="27" y="106"/>
                    </a:cubicBezTo>
                    <a:cubicBezTo>
                      <a:pt x="35" y="106"/>
                      <a:pt x="35" y="106"/>
                      <a:pt x="35" y="106"/>
                    </a:cubicBezTo>
                    <a:cubicBezTo>
                      <a:pt x="56" y="106"/>
                      <a:pt x="73" y="106"/>
                      <a:pt x="84" y="105"/>
                    </a:cubicBezTo>
                    <a:cubicBezTo>
                      <a:pt x="86" y="105"/>
                      <a:pt x="87" y="105"/>
                      <a:pt x="88" y="105"/>
                    </a:cubicBezTo>
                    <a:cubicBezTo>
                      <a:pt x="88" y="105"/>
                      <a:pt x="88" y="105"/>
                      <a:pt x="88" y="105"/>
                    </a:cubicBezTo>
                    <a:cubicBezTo>
                      <a:pt x="89" y="105"/>
                      <a:pt x="96" y="105"/>
                      <a:pt x="108" y="105"/>
                    </a:cubicBezTo>
                    <a:cubicBezTo>
                      <a:pt x="108" y="105"/>
                      <a:pt x="108" y="105"/>
                      <a:pt x="108" y="105"/>
                    </a:cubicBezTo>
                    <a:cubicBezTo>
                      <a:pt x="108" y="105"/>
                      <a:pt x="109" y="105"/>
                      <a:pt x="110" y="105"/>
                    </a:cubicBezTo>
                    <a:cubicBezTo>
                      <a:pt x="115" y="105"/>
                      <a:pt x="121" y="105"/>
                      <a:pt x="128" y="105"/>
                    </a:cubicBezTo>
                    <a:cubicBezTo>
                      <a:pt x="128" y="105"/>
                      <a:pt x="128" y="105"/>
                      <a:pt x="128" y="105"/>
                    </a:cubicBezTo>
                    <a:cubicBezTo>
                      <a:pt x="128" y="105"/>
                      <a:pt x="128" y="105"/>
                      <a:pt x="128" y="105"/>
                    </a:cubicBezTo>
                    <a:cubicBezTo>
                      <a:pt x="128" y="105"/>
                      <a:pt x="128" y="105"/>
                      <a:pt x="128" y="105"/>
                    </a:cubicBezTo>
                    <a:cubicBezTo>
                      <a:pt x="121" y="105"/>
                      <a:pt x="115" y="105"/>
                      <a:pt x="110" y="105"/>
                    </a:cubicBezTo>
                    <a:cubicBezTo>
                      <a:pt x="109" y="105"/>
                      <a:pt x="108" y="105"/>
                      <a:pt x="108" y="105"/>
                    </a:cubicBezTo>
                    <a:cubicBezTo>
                      <a:pt x="108" y="105"/>
                      <a:pt x="108" y="105"/>
                      <a:pt x="108" y="105"/>
                    </a:cubicBezTo>
                    <a:cubicBezTo>
                      <a:pt x="96" y="105"/>
                      <a:pt x="89" y="105"/>
                      <a:pt x="88" y="105"/>
                    </a:cubicBezTo>
                    <a:cubicBezTo>
                      <a:pt x="88" y="105"/>
                      <a:pt x="88" y="105"/>
                      <a:pt x="88" y="105"/>
                    </a:cubicBezTo>
                    <a:cubicBezTo>
                      <a:pt x="87" y="105"/>
                      <a:pt x="86" y="105"/>
                      <a:pt x="84" y="105"/>
                    </a:cubicBezTo>
                    <a:cubicBezTo>
                      <a:pt x="73" y="106"/>
                      <a:pt x="56" y="106"/>
                      <a:pt x="35" y="106"/>
                    </a:cubicBezTo>
                    <a:cubicBezTo>
                      <a:pt x="27" y="106"/>
                      <a:pt x="27" y="106"/>
                      <a:pt x="27" y="106"/>
                    </a:cubicBezTo>
                    <a:cubicBezTo>
                      <a:pt x="22" y="106"/>
                      <a:pt x="22" y="106"/>
                      <a:pt x="22" y="106"/>
                    </a:cubicBezTo>
                    <a:cubicBezTo>
                      <a:pt x="21" y="106"/>
                      <a:pt x="21" y="106"/>
                      <a:pt x="21" y="106"/>
                    </a:cubicBezTo>
                    <a:cubicBezTo>
                      <a:pt x="21" y="106"/>
                      <a:pt x="21" y="106"/>
                      <a:pt x="21" y="106"/>
                    </a:cubicBezTo>
                    <a:cubicBezTo>
                      <a:pt x="20" y="106"/>
                      <a:pt x="20" y="106"/>
                      <a:pt x="20" y="106"/>
                    </a:cubicBezTo>
                    <a:cubicBezTo>
                      <a:pt x="20" y="106"/>
                      <a:pt x="20" y="106"/>
                      <a:pt x="20" y="106"/>
                    </a:cubicBezTo>
                    <a:cubicBezTo>
                      <a:pt x="20" y="100"/>
                      <a:pt x="20" y="98"/>
                      <a:pt x="20" y="98"/>
                    </a:cubicBezTo>
                    <a:moveTo>
                      <a:pt x="726" y="97"/>
                    </a:moveTo>
                    <a:cubicBezTo>
                      <a:pt x="544" y="102"/>
                      <a:pt x="401" y="104"/>
                      <a:pt x="376" y="104"/>
                    </a:cubicBezTo>
                    <a:cubicBezTo>
                      <a:pt x="373" y="104"/>
                      <a:pt x="372" y="104"/>
                      <a:pt x="372" y="104"/>
                    </a:cubicBezTo>
                    <a:cubicBezTo>
                      <a:pt x="370" y="104"/>
                      <a:pt x="368" y="104"/>
                      <a:pt x="366" y="104"/>
                    </a:cubicBezTo>
                    <a:cubicBezTo>
                      <a:pt x="353" y="104"/>
                      <a:pt x="329" y="104"/>
                      <a:pt x="301" y="104"/>
                    </a:cubicBezTo>
                    <a:cubicBezTo>
                      <a:pt x="288" y="104"/>
                      <a:pt x="275" y="104"/>
                      <a:pt x="261" y="104"/>
                    </a:cubicBezTo>
                    <a:cubicBezTo>
                      <a:pt x="261" y="104"/>
                      <a:pt x="261" y="104"/>
                      <a:pt x="261" y="104"/>
                    </a:cubicBezTo>
                    <a:cubicBezTo>
                      <a:pt x="275" y="104"/>
                      <a:pt x="288" y="104"/>
                      <a:pt x="301" y="104"/>
                    </a:cubicBezTo>
                    <a:cubicBezTo>
                      <a:pt x="329" y="104"/>
                      <a:pt x="353" y="104"/>
                      <a:pt x="366" y="104"/>
                    </a:cubicBezTo>
                    <a:cubicBezTo>
                      <a:pt x="368" y="104"/>
                      <a:pt x="370" y="104"/>
                      <a:pt x="372" y="104"/>
                    </a:cubicBezTo>
                    <a:cubicBezTo>
                      <a:pt x="372" y="104"/>
                      <a:pt x="373" y="104"/>
                      <a:pt x="376" y="104"/>
                    </a:cubicBezTo>
                    <a:cubicBezTo>
                      <a:pt x="401" y="104"/>
                      <a:pt x="544" y="102"/>
                      <a:pt x="726" y="97"/>
                    </a:cubicBezTo>
                    <a:cubicBezTo>
                      <a:pt x="726" y="97"/>
                      <a:pt x="726" y="97"/>
                      <a:pt x="726" y="97"/>
                    </a:cubicBezTo>
                    <a:moveTo>
                      <a:pt x="807" y="95"/>
                    </a:moveTo>
                    <a:cubicBezTo>
                      <a:pt x="794" y="96"/>
                      <a:pt x="780" y="96"/>
                      <a:pt x="767" y="96"/>
                    </a:cubicBezTo>
                    <a:cubicBezTo>
                      <a:pt x="753" y="97"/>
                      <a:pt x="740" y="97"/>
                      <a:pt x="726" y="97"/>
                    </a:cubicBezTo>
                    <a:cubicBezTo>
                      <a:pt x="726" y="97"/>
                      <a:pt x="726" y="97"/>
                      <a:pt x="726" y="97"/>
                    </a:cubicBezTo>
                    <a:cubicBezTo>
                      <a:pt x="740" y="97"/>
                      <a:pt x="753" y="97"/>
                      <a:pt x="767" y="96"/>
                    </a:cubicBezTo>
                    <a:cubicBezTo>
                      <a:pt x="780" y="96"/>
                      <a:pt x="794" y="96"/>
                      <a:pt x="807" y="95"/>
                    </a:cubicBezTo>
                    <a:moveTo>
                      <a:pt x="2" y="85"/>
                    </a:moveTo>
                    <a:cubicBezTo>
                      <a:pt x="1" y="85"/>
                      <a:pt x="0" y="85"/>
                      <a:pt x="0" y="85"/>
                    </a:cubicBezTo>
                    <a:cubicBezTo>
                      <a:pt x="0" y="85"/>
                      <a:pt x="1" y="85"/>
                      <a:pt x="2" y="85"/>
                    </a:cubicBezTo>
                    <a:moveTo>
                      <a:pt x="909" y="84"/>
                    </a:moveTo>
                    <a:cubicBezTo>
                      <a:pt x="909" y="84"/>
                      <a:pt x="909" y="84"/>
                      <a:pt x="909" y="84"/>
                    </a:cubicBezTo>
                    <a:cubicBezTo>
                      <a:pt x="909" y="84"/>
                      <a:pt x="909" y="84"/>
                      <a:pt x="909" y="84"/>
                    </a:cubicBezTo>
                    <a:moveTo>
                      <a:pt x="726" y="79"/>
                    </a:moveTo>
                    <a:cubicBezTo>
                      <a:pt x="726" y="79"/>
                      <a:pt x="726" y="79"/>
                      <a:pt x="726" y="79"/>
                    </a:cubicBezTo>
                    <a:cubicBezTo>
                      <a:pt x="742" y="79"/>
                      <a:pt x="757" y="79"/>
                      <a:pt x="773" y="80"/>
                    </a:cubicBezTo>
                    <a:cubicBezTo>
                      <a:pt x="773" y="80"/>
                      <a:pt x="793" y="80"/>
                      <a:pt x="824" y="81"/>
                    </a:cubicBezTo>
                    <a:cubicBezTo>
                      <a:pt x="831" y="81"/>
                      <a:pt x="838" y="81"/>
                      <a:pt x="846" y="82"/>
                    </a:cubicBezTo>
                    <a:cubicBezTo>
                      <a:pt x="856" y="82"/>
                      <a:pt x="867" y="82"/>
                      <a:pt x="878" y="83"/>
                    </a:cubicBezTo>
                    <a:cubicBezTo>
                      <a:pt x="888" y="83"/>
                      <a:pt x="898" y="83"/>
                      <a:pt x="909" y="84"/>
                    </a:cubicBezTo>
                    <a:cubicBezTo>
                      <a:pt x="898" y="83"/>
                      <a:pt x="888" y="83"/>
                      <a:pt x="878" y="83"/>
                    </a:cubicBezTo>
                    <a:cubicBezTo>
                      <a:pt x="867" y="82"/>
                      <a:pt x="856" y="82"/>
                      <a:pt x="846" y="82"/>
                    </a:cubicBezTo>
                    <a:cubicBezTo>
                      <a:pt x="838" y="81"/>
                      <a:pt x="831" y="81"/>
                      <a:pt x="824" y="81"/>
                    </a:cubicBezTo>
                    <a:cubicBezTo>
                      <a:pt x="793" y="80"/>
                      <a:pt x="773" y="80"/>
                      <a:pt x="773" y="80"/>
                    </a:cubicBezTo>
                    <a:cubicBezTo>
                      <a:pt x="757" y="79"/>
                      <a:pt x="742" y="79"/>
                      <a:pt x="726" y="79"/>
                    </a:cubicBezTo>
                    <a:moveTo>
                      <a:pt x="631" y="78"/>
                    </a:moveTo>
                    <a:cubicBezTo>
                      <a:pt x="604" y="78"/>
                      <a:pt x="577" y="78"/>
                      <a:pt x="550" y="79"/>
                    </a:cubicBezTo>
                    <a:cubicBezTo>
                      <a:pt x="437" y="80"/>
                      <a:pt x="331" y="83"/>
                      <a:pt x="243" y="84"/>
                    </a:cubicBezTo>
                    <a:cubicBezTo>
                      <a:pt x="200" y="84"/>
                      <a:pt x="161" y="85"/>
                      <a:pt x="128" y="85"/>
                    </a:cubicBezTo>
                    <a:cubicBezTo>
                      <a:pt x="128" y="85"/>
                      <a:pt x="128" y="85"/>
                      <a:pt x="128" y="85"/>
                    </a:cubicBezTo>
                    <a:cubicBezTo>
                      <a:pt x="161" y="85"/>
                      <a:pt x="200" y="84"/>
                      <a:pt x="243" y="84"/>
                    </a:cubicBezTo>
                    <a:cubicBezTo>
                      <a:pt x="331" y="83"/>
                      <a:pt x="437" y="80"/>
                      <a:pt x="550" y="79"/>
                    </a:cubicBezTo>
                    <a:cubicBezTo>
                      <a:pt x="577" y="78"/>
                      <a:pt x="604" y="78"/>
                      <a:pt x="631" y="78"/>
                    </a:cubicBezTo>
                    <a:cubicBezTo>
                      <a:pt x="663" y="78"/>
                      <a:pt x="694" y="78"/>
                      <a:pt x="726" y="79"/>
                    </a:cubicBezTo>
                    <a:cubicBezTo>
                      <a:pt x="726" y="79"/>
                      <a:pt x="726" y="79"/>
                      <a:pt x="726" y="79"/>
                    </a:cubicBezTo>
                    <a:cubicBezTo>
                      <a:pt x="694" y="78"/>
                      <a:pt x="663" y="78"/>
                      <a:pt x="631" y="78"/>
                    </a:cubicBezTo>
                    <a:moveTo>
                      <a:pt x="910" y="76"/>
                    </a:moveTo>
                    <a:cubicBezTo>
                      <a:pt x="910" y="76"/>
                      <a:pt x="910" y="78"/>
                      <a:pt x="910" y="84"/>
                    </a:cubicBezTo>
                    <a:cubicBezTo>
                      <a:pt x="910" y="84"/>
                      <a:pt x="910" y="84"/>
                      <a:pt x="910" y="84"/>
                    </a:cubicBezTo>
                    <a:cubicBezTo>
                      <a:pt x="909" y="84"/>
                      <a:pt x="909" y="84"/>
                      <a:pt x="909" y="84"/>
                    </a:cubicBezTo>
                    <a:cubicBezTo>
                      <a:pt x="909" y="84"/>
                      <a:pt x="909" y="84"/>
                      <a:pt x="909" y="84"/>
                    </a:cubicBezTo>
                    <a:cubicBezTo>
                      <a:pt x="909" y="84"/>
                      <a:pt x="909" y="84"/>
                      <a:pt x="909" y="84"/>
                    </a:cubicBezTo>
                    <a:cubicBezTo>
                      <a:pt x="910" y="84"/>
                      <a:pt x="910" y="84"/>
                      <a:pt x="910" y="84"/>
                    </a:cubicBezTo>
                    <a:cubicBezTo>
                      <a:pt x="910" y="84"/>
                      <a:pt x="910" y="84"/>
                      <a:pt x="910" y="84"/>
                    </a:cubicBezTo>
                    <a:cubicBezTo>
                      <a:pt x="910" y="84"/>
                      <a:pt x="910" y="84"/>
                      <a:pt x="910" y="84"/>
                    </a:cubicBezTo>
                    <a:cubicBezTo>
                      <a:pt x="910" y="84"/>
                      <a:pt x="910" y="84"/>
                      <a:pt x="910" y="84"/>
                    </a:cubicBezTo>
                    <a:cubicBezTo>
                      <a:pt x="910" y="78"/>
                      <a:pt x="910" y="76"/>
                      <a:pt x="910" y="76"/>
                    </a:cubicBezTo>
                    <a:moveTo>
                      <a:pt x="910" y="76"/>
                    </a:moveTo>
                    <a:cubicBezTo>
                      <a:pt x="910" y="76"/>
                      <a:pt x="910" y="76"/>
                      <a:pt x="910" y="76"/>
                    </a:cubicBezTo>
                    <a:cubicBezTo>
                      <a:pt x="910" y="76"/>
                      <a:pt x="910" y="76"/>
                      <a:pt x="910" y="76"/>
                    </a:cubicBezTo>
                    <a:cubicBezTo>
                      <a:pt x="910" y="76"/>
                      <a:pt x="910" y="76"/>
                      <a:pt x="910" y="76"/>
                    </a:cubicBezTo>
                    <a:moveTo>
                      <a:pt x="910" y="76"/>
                    </a:moveTo>
                    <a:cubicBezTo>
                      <a:pt x="910" y="76"/>
                      <a:pt x="910" y="76"/>
                      <a:pt x="910" y="76"/>
                    </a:cubicBezTo>
                    <a:cubicBezTo>
                      <a:pt x="910" y="76"/>
                      <a:pt x="910" y="76"/>
                      <a:pt x="910" y="76"/>
                    </a:cubicBezTo>
                    <a:cubicBezTo>
                      <a:pt x="910" y="76"/>
                      <a:pt x="910" y="76"/>
                      <a:pt x="910" y="76"/>
                    </a:cubicBezTo>
                    <a:cubicBezTo>
                      <a:pt x="910" y="89"/>
                      <a:pt x="910" y="89"/>
                      <a:pt x="910" y="89"/>
                    </a:cubicBezTo>
                    <a:cubicBezTo>
                      <a:pt x="911" y="91"/>
                      <a:pt x="911" y="91"/>
                      <a:pt x="911" y="91"/>
                    </a:cubicBezTo>
                    <a:cubicBezTo>
                      <a:pt x="911" y="91"/>
                      <a:pt x="911" y="91"/>
                      <a:pt x="911" y="91"/>
                    </a:cubicBezTo>
                    <a:cubicBezTo>
                      <a:pt x="911" y="91"/>
                      <a:pt x="911" y="91"/>
                      <a:pt x="911" y="91"/>
                    </a:cubicBezTo>
                    <a:cubicBezTo>
                      <a:pt x="911" y="91"/>
                      <a:pt x="911" y="91"/>
                      <a:pt x="911" y="91"/>
                    </a:cubicBezTo>
                    <a:cubicBezTo>
                      <a:pt x="910" y="89"/>
                      <a:pt x="910" y="89"/>
                      <a:pt x="910" y="89"/>
                    </a:cubicBezTo>
                    <a:cubicBezTo>
                      <a:pt x="910" y="76"/>
                      <a:pt x="910" y="76"/>
                      <a:pt x="910" y="76"/>
                    </a:cubicBezTo>
                    <a:moveTo>
                      <a:pt x="19" y="21"/>
                    </a:moveTo>
                    <a:cubicBezTo>
                      <a:pt x="19" y="21"/>
                      <a:pt x="19" y="21"/>
                      <a:pt x="19" y="21"/>
                    </a:cubicBezTo>
                    <a:cubicBezTo>
                      <a:pt x="19" y="22"/>
                      <a:pt x="20" y="23"/>
                      <a:pt x="20" y="25"/>
                    </a:cubicBezTo>
                    <a:cubicBezTo>
                      <a:pt x="20" y="41"/>
                      <a:pt x="20" y="54"/>
                      <a:pt x="20" y="65"/>
                    </a:cubicBezTo>
                    <a:cubicBezTo>
                      <a:pt x="20" y="73"/>
                      <a:pt x="20" y="79"/>
                      <a:pt x="20" y="85"/>
                    </a:cubicBezTo>
                    <a:cubicBezTo>
                      <a:pt x="11" y="85"/>
                      <a:pt x="5" y="85"/>
                      <a:pt x="2" y="85"/>
                    </a:cubicBezTo>
                    <a:cubicBezTo>
                      <a:pt x="2" y="85"/>
                      <a:pt x="2" y="85"/>
                      <a:pt x="2" y="85"/>
                    </a:cubicBezTo>
                    <a:cubicBezTo>
                      <a:pt x="2" y="85"/>
                      <a:pt x="2" y="85"/>
                      <a:pt x="2" y="85"/>
                    </a:cubicBezTo>
                    <a:cubicBezTo>
                      <a:pt x="5" y="85"/>
                      <a:pt x="11" y="85"/>
                      <a:pt x="20" y="85"/>
                    </a:cubicBezTo>
                    <a:cubicBezTo>
                      <a:pt x="20" y="99"/>
                      <a:pt x="20" y="107"/>
                      <a:pt x="20" y="111"/>
                    </a:cubicBezTo>
                    <a:cubicBezTo>
                      <a:pt x="20" y="113"/>
                      <a:pt x="20" y="114"/>
                      <a:pt x="20" y="114"/>
                    </a:cubicBezTo>
                    <a:cubicBezTo>
                      <a:pt x="20" y="114"/>
                      <a:pt x="20" y="114"/>
                      <a:pt x="20" y="114"/>
                    </a:cubicBezTo>
                    <a:cubicBezTo>
                      <a:pt x="20" y="114"/>
                      <a:pt x="20" y="114"/>
                      <a:pt x="20" y="114"/>
                    </a:cubicBezTo>
                    <a:cubicBezTo>
                      <a:pt x="20" y="114"/>
                      <a:pt x="20" y="114"/>
                      <a:pt x="20" y="114"/>
                    </a:cubicBezTo>
                    <a:cubicBezTo>
                      <a:pt x="20" y="114"/>
                      <a:pt x="20" y="113"/>
                      <a:pt x="20" y="111"/>
                    </a:cubicBezTo>
                    <a:cubicBezTo>
                      <a:pt x="20" y="107"/>
                      <a:pt x="20" y="99"/>
                      <a:pt x="20" y="85"/>
                    </a:cubicBezTo>
                    <a:cubicBezTo>
                      <a:pt x="20" y="85"/>
                      <a:pt x="20" y="85"/>
                      <a:pt x="20" y="85"/>
                    </a:cubicBezTo>
                    <a:cubicBezTo>
                      <a:pt x="20" y="85"/>
                      <a:pt x="21" y="85"/>
                      <a:pt x="21" y="85"/>
                    </a:cubicBezTo>
                    <a:cubicBezTo>
                      <a:pt x="21" y="85"/>
                      <a:pt x="21" y="85"/>
                      <a:pt x="21" y="85"/>
                    </a:cubicBezTo>
                    <a:cubicBezTo>
                      <a:pt x="36" y="85"/>
                      <a:pt x="57" y="85"/>
                      <a:pt x="85" y="85"/>
                    </a:cubicBezTo>
                    <a:cubicBezTo>
                      <a:pt x="92" y="85"/>
                      <a:pt x="100" y="85"/>
                      <a:pt x="108" y="85"/>
                    </a:cubicBezTo>
                    <a:cubicBezTo>
                      <a:pt x="108" y="85"/>
                      <a:pt x="108" y="85"/>
                      <a:pt x="108" y="85"/>
                    </a:cubicBezTo>
                    <a:cubicBezTo>
                      <a:pt x="114" y="85"/>
                      <a:pt x="121" y="85"/>
                      <a:pt x="128" y="85"/>
                    </a:cubicBezTo>
                    <a:cubicBezTo>
                      <a:pt x="128" y="85"/>
                      <a:pt x="128" y="85"/>
                      <a:pt x="128" y="85"/>
                    </a:cubicBezTo>
                    <a:cubicBezTo>
                      <a:pt x="128" y="85"/>
                      <a:pt x="128" y="85"/>
                      <a:pt x="128" y="85"/>
                    </a:cubicBezTo>
                    <a:cubicBezTo>
                      <a:pt x="128" y="85"/>
                      <a:pt x="128" y="85"/>
                      <a:pt x="128" y="85"/>
                    </a:cubicBezTo>
                    <a:cubicBezTo>
                      <a:pt x="121" y="85"/>
                      <a:pt x="114" y="85"/>
                      <a:pt x="108" y="85"/>
                    </a:cubicBezTo>
                    <a:cubicBezTo>
                      <a:pt x="108" y="85"/>
                      <a:pt x="108" y="85"/>
                      <a:pt x="108" y="85"/>
                    </a:cubicBezTo>
                    <a:cubicBezTo>
                      <a:pt x="100" y="85"/>
                      <a:pt x="92" y="85"/>
                      <a:pt x="85" y="85"/>
                    </a:cubicBezTo>
                    <a:cubicBezTo>
                      <a:pt x="57" y="85"/>
                      <a:pt x="36" y="85"/>
                      <a:pt x="21" y="85"/>
                    </a:cubicBezTo>
                    <a:cubicBezTo>
                      <a:pt x="21" y="85"/>
                      <a:pt x="21" y="85"/>
                      <a:pt x="21" y="85"/>
                    </a:cubicBezTo>
                    <a:cubicBezTo>
                      <a:pt x="21" y="85"/>
                      <a:pt x="20" y="85"/>
                      <a:pt x="20" y="85"/>
                    </a:cubicBezTo>
                    <a:cubicBezTo>
                      <a:pt x="20" y="85"/>
                      <a:pt x="20" y="85"/>
                      <a:pt x="20" y="85"/>
                    </a:cubicBezTo>
                    <a:cubicBezTo>
                      <a:pt x="20" y="79"/>
                      <a:pt x="20" y="73"/>
                      <a:pt x="20" y="65"/>
                    </a:cubicBezTo>
                    <a:cubicBezTo>
                      <a:pt x="20" y="54"/>
                      <a:pt x="20" y="41"/>
                      <a:pt x="20" y="25"/>
                    </a:cubicBezTo>
                    <a:cubicBezTo>
                      <a:pt x="20" y="23"/>
                      <a:pt x="19" y="22"/>
                      <a:pt x="19" y="21"/>
                    </a:cubicBezTo>
                    <a:moveTo>
                      <a:pt x="907" y="0"/>
                    </a:moveTo>
                    <a:cubicBezTo>
                      <a:pt x="907" y="0"/>
                      <a:pt x="907" y="0"/>
                      <a:pt x="907" y="0"/>
                    </a:cubicBezTo>
                    <a:cubicBezTo>
                      <a:pt x="907" y="0"/>
                      <a:pt x="907" y="0"/>
                      <a:pt x="907" y="0"/>
                    </a:cubicBezTo>
                    <a:cubicBezTo>
                      <a:pt x="907" y="0"/>
                      <a:pt x="907" y="0"/>
                      <a:pt x="907" y="0"/>
                    </a:cubicBezTo>
                    <a:cubicBezTo>
                      <a:pt x="906" y="0"/>
                      <a:pt x="906" y="0"/>
                      <a:pt x="906" y="0"/>
                    </a:cubicBezTo>
                    <a:cubicBezTo>
                      <a:pt x="905" y="0"/>
                      <a:pt x="905" y="0"/>
                      <a:pt x="905" y="0"/>
                    </a:cubicBezTo>
                    <a:cubicBezTo>
                      <a:pt x="901" y="1"/>
                      <a:pt x="901" y="1"/>
                      <a:pt x="901" y="1"/>
                    </a:cubicBezTo>
                    <a:cubicBezTo>
                      <a:pt x="893" y="1"/>
                      <a:pt x="893" y="1"/>
                      <a:pt x="893" y="1"/>
                    </a:cubicBezTo>
                    <a:cubicBezTo>
                      <a:pt x="885" y="2"/>
                      <a:pt x="885" y="2"/>
                      <a:pt x="885" y="2"/>
                    </a:cubicBezTo>
                    <a:cubicBezTo>
                      <a:pt x="876" y="3"/>
                      <a:pt x="876" y="3"/>
                      <a:pt x="876" y="3"/>
                    </a:cubicBezTo>
                    <a:cubicBezTo>
                      <a:pt x="874" y="3"/>
                      <a:pt x="872" y="3"/>
                      <a:pt x="870" y="3"/>
                    </a:cubicBezTo>
                    <a:cubicBezTo>
                      <a:pt x="813" y="7"/>
                      <a:pt x="753" y="9"/>
                      <a:pt x="708" y="10"/>
                    </a:cubicBezTo>
                    <a:cubicBezTo>
                      <a:pt x="686" y="11"/>
                      <a:pt x="667" y="11"/>
                      <a:pt x="656" y="12"/>
                    </a:cubicBezTo>
                    <a:cubicBezTo>
                      <a:pt x="621" y="12"/>
                      <a:pt x="586" y="12"/>
                      <a:pt x="551" y="12"/>
                    </a:cubicBezTo>
                    <a:cubicBezTo>
                      <a:pt x="551" y="12"/>
                      <a:pt x="425" y="13"/>
                      <a:pt x="287" y="15"/>
                    </a:cubicBezTo>
                    <a:cubicBezTo>
                      <a:pt x="226" y="15"/>
                      <a:pt x="163" y="16"/>
                      <a:pt x="107" y="17"/>
                    </a:cubicBezTo>
                    <a:cubicBezTo>
                      <a:pt x="107" y="17"/>
                      <a:pt x="107" y="17"/>
                      <a:pt x="107" y="17"/>
                    </a:cubicBezTo>
                    <a:cubicBezTo>
                      <a:pt x="100" y="18"/>
                      <a:pt x="92" y="18"/>
                      <a:pt x="85" y="18"/>
                    </a:cubicBezTo>
                    <a:cubicBezTo>
                      <a:pt x="70" y="19"/>
                      <a:pt x="55" y="19"/>
                      <a:pt x="42" y="20"/>
                    </a:cubicBezTo>
                    <a:cubicBezTo>
                      <a:pt x="35" y="20"/>
                      <a:pt x="28" y="20"/>
                      <a:pt x="22" y="21"/>
                    </a:cubicBezTo>
                    <a:cubicBezTo>
                      <a:pt x="20" y="21"/>
                      <a:pt x="20" y="21"/>
                      <a:pt x="20" y="21"/>
                    </a:cubicBezTo>
                    <a:cubicBezTo>
                      <a:pt x="20" y="21"/>
                      <a:pt x="20" y="21"/>
                      <a:pt x="20" y="21"/>
                    </a:cubicBezTo>
                    <a:cubicBezTo>
                      <a:pt x="20" y="21"/>
                      <a:pt x="20" y="21"/>
                      <a:pt x="20" y="21"/>
                    </a:cubicBezTo>
                    <a:cubicBezTo>
                      <a:pt x="19" y="21"/>
                      <a:pt x="19" y="21"/>
                      <a:pt x="19" y="21"/>
                    </a:cubicBezTo>
                    <a:cubicBezTo>
                      <a:pt x="19" y="21"/>
                      <a:pt x="19" y="21"/>
                      <a:pt x="19" y="21"/>
                    </a:cubicBezTo>
                    <a:cubicBezTo>
                      <a:pt x="20" y="21"/>
                      <a:pt x="20" y="21"/>
                      <a:pt x="20" y="21"/>
                    </a:cubicBezTo>
                    <a:cubicBezTo>
                      <a:pt x="20" y="21"/>
                      <a:pt x="20" y="21"/>
                      <a:pt x="20" y="21"/>
                    </a:cubicBezTo>
                    <a:cubicBezTo>
                      <a:pt x="20" y="21"/>
                      <a:pt x="20" y="21"/>
                      <a:pt x="20" y="21"/>
                    </a:cubicBezTo>
                    <a:cubicBezTo>
                      <a:pt x="22" y="21"/>
                      <a:pt x="22" y="21"/>
                      <a:pt x="22" y="21"/>
                    </a:cubicBezTo>
                    <a:cubicBezTo>
                      <a:pt x="28" y="20"/>
                      <a:pt x="35" y="20"/>
                      <a:pt x="42" y="20"/>
                    </a:cubicBezTo>
                    <a:cubicBezTo>
                      <a:pt x="55" y="19"/>
                      <a:pt x="70" y="19"/>
                      <a:pt x="85" y="18"/>
                    </a:cubicBezTo>
                    <a:cubicBezTo>
                      <a:pt x="92" y="18"/>
                      <a:pt x="100" y="18"/>
                      <a:pt x="107" y="17"/>
                    </a:cubicBezTo>
                    <a:cubicBezTo>
                      <a:pt x="107" y="17"/>
                      <a:pt x="107" y="17"/>
                      <a:pt x="107" y="17"/>
                    </a:cubicBezTo>
                    <a:cubicBezTo>
                      <a:pt x="163" y="16"/>
                      <a:pt x="226" y="15"/>
                      <a:pt x="287" y="15"/>
                    </a:cubicBezTo>
                    <a:cubicBezTo>
                      <a:pt x="425" y="13"/>
                      <a:pt x="551" y="12"/>
                      <a:pt x="551" y="12"/>
                    </a:cubicBezTo>
                    <a:cubicBezTo>
                      <a:pt x="586" y="12"/>
                      <a:pt x="621" y="12"/>
                      <a:pt x="656" y="12"/>
                    </a:cubicBezTo>
                    <a:cubicBezTo>
                      <a:pt x="667" y="11"/>
                      <a:pt x="686" y="11"/>
                      <a:pt x="708" y="10"/>
                    </a:cubicBezTo>
                    <a:cubicBezTo>
                      <a:pt x="753" y="9"/>
                      <a:pt x="813" y="7"/>
                      <a:pt x="870" y="3"/>
                    </a:cubicBezTo>
                    <a:cubicBezTo>
                      <a:pt x="872" y="3"/>
                      <a:pt x="874" y="3"/>
                      <a:pt x="876" y="3"/>
                    </a:cubicBezTo>
                    <a:cubicBezTo>
                      <a:pt x="885" y="2"/>
                      <a:pt x="885" y="2"/>
                      <a:pt x="885" y="2"/>
                    </a:cubicBezTo>
                    <a:cubicBezTo>
                      <a:pt x="893" y="1"/>
                      <a:pt x="893" y="1"/>
                      <a:pt x="893" y="1"/>
                    </a:cubicBezTo>
                    <a:cubicBezTo>
                      <a:pt x="901" y="1"/>
                      <a:pt x="901" y="1"/>
                      <a:pt x="901" y="1"/>
                    </a:cubicBezTo>
                    <a:cubicBezTo>
                      <a:pt x="905" y="0"/>
                      <a:pt x="905" y="0"/>
                      <a:pt x="905" y="0"/>
                    </a:cubicBezTo>
                    <a:cubicBezTo>
                      <a:pt x="906" y="0"/>
                      <a:pt x="906" y="0"/>
                      <a:pt x="906" y="0"/>
                    </a:cubicBezTo>
                    <a:cubicBezTo>
                      <a:pt x="907" y="0"/>
                      <a:pt x="907" y="0"/>
                      <a:pt x="907" y="0"/>
                    </a:cubicBezTo>
                    <a:cubicBezTo>
                      <a:pt x="907" y="0"/>
                      <a:pt x="907" y="0"/>
                      <a:pt x="907" y="0"/>
                    </a:cubicBezTo>
                    <a:cubicBezTo>
                      <a:pt x="907" y="0"/>
                      <a:pt x="907" y="0"/>
                      <a:pt x="907" y="0"/>
                    </a:cubicBezTo>
                    <a:cubicBezTo>
                      <a:pt x="907" y="0"/>
                      <a:pt x="907" y="0"/>
                      <a:pt x="907" y="0"/>
                    </a:cubicBezTo>
                    <a:cubicBezTo>
                      <a:pt x="907" y="5"/>
                      <a:pt x="908" y="9"/>
                      <a:pt x="908" y="13"/>
                    </a:cubicBezTo>
                    <a:cubicBezTo>
                      <a:pt x="908" y="13"/>
                      <a:pt x="908" y="13"/>
                      <a:pt x="908" y="13"/>
                    </a:cubicBezTo>
                    <a:cubicBezTo>
                      <a:pt x="908" y="14"/>
                      <a:pt x="908" y="15"/>
                      <a:pt x="908" y="16"/>
                    </a:cubicBezTo>
                    <a:cubicBezTo>
                      <a:pt x="908" y="20"/>
                      <a:pt x="908" y="24"/>
                      <a:pt x="908" y="27"/>
                    </a:cubicBezTo>
                    <a:cubicBezTo>
                      <a:pt x="908" y="31"/>
                      <a:pt x="908" y="34"/>
                      <a:pt x="909" y="37"/>
                    </a:cubicBezTo>
                    <a:cubicBezTo>
                      <a:pt x="909" y="44"/>
                      <a:pt x="909" y="49"/>
                      <a:pt x="909" y="54"/>
                    </a:cubicBezTo>
                    <a:cubicBezTo>
                      <a:pt x="909" y="55"/>
                      <a:pt x="909" y="56"/>
                      <a:pt x="909" y="57"/>
                    </a:cubicBezTo>
                    <a:cubicBezTo>
                      <a:pt x="909" y="61"/>
                      <a:pt x="910" y="64"/>
                      <a:pt x="910" y="68"/>
                    </a:cubicBezTo>
                    <a:cubicBezTo>
                      <a:pt x="910" y="79"/>
                      <a:pt x="910" y="86"/>
                      <a:pt x="910" y="89"/>
                    </a:cubicBezTo>
                    <a:cubicBezTo>
                      <a:pt x="911" y="91"/>
                      <a:pt x="911" y="91"/>
                      <a:pt x="911" y="91"/>
                    </a:cubicBezTo>
                    <a:cubicBezTo>
                      <a:pt x="911" y="91"/>
                      <a:pt x="911" y="91"/>
                      <a:pt x="911" y="91"/>
                    </a:cubicBezTo>
                    <a:cubicBezTo>
                      <a:pt x="911" y="91"/>
                      <a:pt x="911" y="91"/>
                      <a:pt x="910" y="89"/>
                    </a:cubicBezTo>
                    <a:cubicBezTo>
                      <a:pt x="910" y="86"/>
                      <a:pt x="910" y="79"/>
                      <a:pt x="910" y="68"/>
                    </a:cubicBezTo>
                    <a:cubicBezTo>
                      <a:pt x="910" y="64"/>
                      <a:pt x="909" y="61"/>
                      <a:pt x="909" y="57"/>
                    </a:cubicBezTo>
                    <a:cubicBezTo>
                      <a:pt x="909" y="56"/>
                      <a:pt x="909" y="55"/>
                      <a:pt x="909" y="54"/>
                    </a:cubicBezTo>
                    <a:cubicBezTo>
                      <a:pt x="909" y="49"/>
                      <a:pt x="909" y="44"/>
                      <a:pt x="909" y="37"/>
                    </a:cubicBezTo>
                    <a:cubicBezTo>
                      <a:pt x="908" y="34"/>
                      <a:pt x="908" y="31"/>
                      <a:pt x="908" y="27"/>
                    </a:cubicBezTo>
                    <a:cubicBezTo>
                      <a:pt x="908" y="24"/>
                      <a:pt x="908" y="20"/>
                      <a:pt x="908" y="16"/>
                    </a:cubicBezTo>
                    <a:cubicBezTo>
                      <a:pt x="908" y="15"/>
                      <a:pt x="908" y="14"/>
                      <a:pt x="908" y="13"/>
                    </a:cubicBezTo>
                    <a:cubicBezTo>
                      <a:pt x="908" y="13"/>
                      <a:pt x="908" y="13"/>
                      <a:pt x="908" y="13"/>
                    </a:cubicBezTo>
                    <a:cubicBezTo>
                      <a:pt x="908" y="9"/>
                      <a:pt x="907" y="5"/>
                      <a:pt x="907" y="0"/>
                    </a:cubicBezTo>
                  </a:path>
                </a:pathLst>
              </a:custGeom>
              <a:solidFill>
                <a:srgbClr val="E1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170">
                <a:extLst>
                  <a:ext uri="{FF2B5EF4-FFF2-40B4-BE49-F238E27FC236}">
                    <a16:creationId xmlns:a16="http://schemas.microsoft.com/office/drawing/2014/main" id="{C9C1A8A5-B861-446D-8897-7C051B0280AD}"/>
                  </a:ext>
                </a:extLst>
              </p:cNvPr>
              <p:cNvSpPr>
                <a:spLocks noEditPoints="1"/>
              </p:cNvSpPr>
              <p:nvPr/>
            </p:nvSpPr>
            <p:spPr bwMode="auto">
              <a:xfrm>
                <a:off x="3529752" y="2623008"/>
                <a:ext cx="1588726" cy="162575"/>
              </a:xfrm>
              <a:custGeom>
                <a:avLst/>
                <a:gdLst>
                  <a:gd name="T0" fmla="*/ 1 w 726"/>
                  <a:gd name="T1" fmla="*/ 72 h 74"/>
                  <a:gd name="T2" fmla="*/ 1 w 726"/>
                  <a:gd name="T3" fmla="*/ 61 h 74"/>
                  <a:gd name="T4" fmla="*/ 599 w 726"/>
                  <a:gd name="T5" fmla="*/ 59 h 74"/>
                  <a:gd name="T6" fmla="*/ 133 w 726"/>
                  <a:gd name="T7" fmla="*/ 32 h 74"/>
                  <a:gd name="T8" fmla="*/ 134 w 726"/>
                  <a:gd name="T9" fmla="*/ 51 h 74"/>
                  <a:gd name="T10" fmla="*/ 134 w 726"/>
                  <a:gd name="T11" fmla="*/ 51 h 74"/>
                  <a:gd name="T12" fmla="*/ 134 w 726"/>
                  <a:gd name="T13" fmla="*/ 47 h 74"/>
                  <a:gd name="T14" fmla="*/ 134 w 726"/>
                  <a:gd name="T15" fmla="*/ 35 h 74"/>
                  <a:gd name="T16" fmla="*/ 1 w 726"/>
                  <a:gd name="T17" fmla="*/ 27 h 74"/>
                  <a:gd name="T18" fmla="*/ 1 w 726"/>
                  <a:gd name="T19" fmla="*/ 51 h 74"/>
                  <a:gd name="T20" fmla="*/ 1 w 726"/>
                  <a:gd name="T21" fmla="*/ 73 h 74"/>
                  <a:gd name="T22" fmla="*/ 1 w 726"/>
                  <a:gd name="T23" fmla="*/ 47 h 74"/>
                  <a:gd name="T24" fmla="*/ 0 w 726"/>
                  <a:gd name="T25" fmla="*/ 5 h 74"/>
                  <a:gd name="T26" fmla="*/ 188 w 726"/>
                  <a:gd name="T27" fmla="*/ 59 h 74"/>
                  <a:gd name="T28" fmla="*/ 255 w 726"/>
                  <a:gd name="T29" fmla="*/ 61 h 74"/>
                  <a:gd name="T30" fmla="*/ 134 w 726"/>
                  <a:gd name="T31" fmla="*/ 56 h 74"/>
                  <a:gd name="T32" fmla="*/ 166 w 726"/>
                  <a:gd name="T33" fmla="*/ 55 h 74"/>
                  <a:gd name="T34" fmla="*/ 218 w 726"/>
                  <a:gd name="T35" fmla="*/ 54 h 74"/>
                  <a:gd name="T36" fmla="*/ 599 w 726"/>
                  <a:gd name="T37" fmla="*/ 38 h 74"/>
                  <a:gd name="T38" fmla="*/ 725 w 726"/>
                  <a:gd name="T39" fmla="*/ 37 h 74"/>
                  <a:gd name="T40" fmla="*/ 725 w 726"/>
                  <a:gd name="T41" fmla="*/ 35 h 74"/>
                  <a:gd name="T42" fmla="*/ 697 w 726"/>
                  <a:gd name="T43" fmla="*/ 56 h 74"/>
                  <a:gd name="T44" fmla="*/ 599 w 726"/>
                  <a:gd name="T45" fmla="*/ 39 h 74"/>
                  <a:gd name="T46" fmla="*/ 1 w 726"/>
                  <a:gd name="T47" fmla="*/ 5 h 74"/>
                  <a:gd name="T48" fmla="*/ 21 w 726"/>
                  <a:gd name="T49" fmla="*/ 5 h 74"/>
                  <a:gd name="T50" fmla="*/ 572 w 726"/>
                  <a:gd name="T51" fmla="*/ 16 h 74"/>
                  <a:gd name="T52" fmla="*/ 599 w 726"/>
                  <a:gd name="T53" fmla="*/ 17 h 74"/>
                  <a:gd name="T54" fmla="*/ 537 w 726"/>
                  <a:gd name="T55" fmla="*/ 26 h 74"/>
                  <a:gd name="T56" fmla="*/ 184 w 726"/>
                  <a:gd name="T57" fmla="*/ 27 h 74"/>
                  <a:gd name="T58" fmla="*/ 134 w 726"/>
                  <a:gd name="T59" fmla="*/ 27 h 74"/>
                  <a:gd name="T60" fmla="*/ 134 w 726"/>
                  <a:gd name="T61" fmla="*/ 32 h 74"/>
                  <a:gd name="T62" fmla="*/ 312 w 726"/>
                  <a:gd name="T63" fmla="*/ 33 h 74"/>
                  <a:gd name="T64" fmla="*/ 599 w 726"/>
                  <a:gd name="T65" fmla="*/ 39 h 74"/>
                  <a:gd name="T66" fmla="*/ 600 w 726"/>
                  <a:gd name="T67" fmla="*/ 59 h 74"/>
                  <a:gd name="T68" fmla="*/ 441 w 726"/>
                  <a:gd name="T69" fmla="*/ 62 h 74"/>
                  <a:gd name="T70" fmla="*/ 594 w 726"/>
                  <a:gd name="T71" fmla="*/ 58 h 74"/>
                  <a:gd name="T72" fmla="*/ 599 w 726"/>
                  <a:gd name="T73" fmla="*/ 53 h 74"/>
                  <a:gd name="T74" fmla="*/ 545 w 726"/>
                  <a:gd name="T75" fmla="*/ 53 h 74"/>
                  <a:gd name="T76" fmla="*/ 177 w 726"/>
                  <a:gd name="T77" fmla="*/ 51 h 74"/>
                  <a:gd name="T78" fmla="*/ 134 w 726"/>
                  <a:gd name="T79" fmla="*/ 51 h 74"/>
                  <a:gd name="T80" fmla="*/ 2 w 726"/>
                  <a:gd name="T81" fmla="*/ 61 h 74"/>
                  <a:gd name="T82" fmla="*/ 2 w 726"/>
                  <a:gd name="T83" fmla="*/ 66 h 74"/>
                  <a:gd name="T84" fmla="*/ 33 w 726"/>
                  <a:gd name="T85" fmla="*/ 65 h 74"/>
                  <a:gd name="T86" fmla="*/ 187 w 726"/>
                  <a:gd name="T87" fmla="*/ 66 h 74"/>
                  <a:gd name="T88" fmla="*/ 187 w 726"/>
                  <a:gd name="T89" fmla="*/ 69 h 74"/>
                  <a:gd name="T90" fmla="*/ 194 w 726"/>
                  <a:gd name="T91" fmla="*/ 70 h 74"/>
                  <a:gd name="T92" fmla="*/ 692 w 726"/>
                  <a:gd name="T93" fmla="*/ 63 h 74"/>
                  <a:gd name="T94" fmla="*/ 726 w 726"/>
                  <a:gd name="T95" fmla="*/ 62 h 74"/>
                  <a:gd name="T96" fmla="*/ 726 w 726"/>
                  <a:gd name="T97" fmla="*/ 48 h 74"/>
                  <a:gd name="T98" fmla="*/ 724 w 726"/>
                  <a:gd name="T99" fmla="*/ 30 h 74"/>
                  <a:gd name="T100" fmla="*/ 599 w 726"/>
                  <a:gd name="T101" fmla="*/ 21 h 74"/>
                  <a:gd name="T102" fmla="*/ 599 w 726"/>
                  <a:gd name="T103" fmla="*/ 12 h 74"/>
                  <a:gd name="T104" fmla="*/ 542 w 726"/>
                  <a:gd name="T105" fmla="*/ 10 h 74"/>
                  <a:gd name="T106" fmla="*/ 4 w 726"/>
                  <a:gd name="T10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6" h="74">
                    <a:moveTo>
                      <a:pt x="1" y="61"/>
                    </a:moveTo>
                    <a:cubicBezTo>
                      <a:pt x="1" y="61"/>
                      <a:pt x="1" y="61"/>
                      <a:pt x="1" y="61"/>
                    </a:cubicBezTo>
                    <a:cubicBezTo>
                      <a:pt x="1" y="62"/>
                      <a:pt x="1" y="63"/>
                      <a:pt x="1" y="63"/>
                    </a:cubicBezTo>
                    <a:cubicBezTo>
                      <a:pt x="1" y="67"/>
                      <a:pt x="1" y="69"/>
                      <a:pt x="1" y="71"/>
                    </a:cubicBezTo>
                    <a:cubicBezTo>
                      <a:pt x="1" y="72"/>
                      <a:pt x="1" y="72"/>
                      <a:pt x="1" y="72"/>
                    </a:cubicBezTo>
                    <a:cubicBezTo>
                      <a:pt x="1" y="72"/>
                      <a:pt x="1" y="69"/>
                      <a:pt x="1" y="66"/>
                    </a:cubicBezTo>
                    <a:cubicBezTo>
                      <a:pt x="1" y="65"/>
                      <a:pt x="1" y="64"/>
                      <a:pt x="1" y="63"/>
                    </a:cubicBezTo>
                    <a:cubicBezTo>
                      <a:pt x="1" y="62"/>
                      <a:pt x="1" y="62"/>
                      <a:pt x="1" y="61"/>
                    </a:cubicBezTo>
                    <a:moveTo>
                      <a:pt x="1" y="60"/>
                    </a:moveTo>
                    <a:cubicBezTo>
                      <a:pt x="1" y="60"/>
                      <a:pt x="1" y="60"/>
                      <a:pt x="1" y="61"/>
                    </a:cubicBezTo>
                    <a:cubicBezTo>
                      <a:pt x="1" y="61"/>
                      <a:pt x="1" y="61"/>
                      <a:pt x="1" y="61"/>
                    </a:cubicBezTo>
                    <a:cubicBezTo>
                      <a:pt x="1" y="60"/>
                      <a:pt x="1" y="60"/>
                      <a:pt x="1" y="60"/>
                    </a:cubicBezTo>
                    <a:moveTo>
                      <a:pt x="599" y="58"/>
                    </a:moveTo>
                    <a:cubicBezTo>
                      <a:pt x="599" y="58"/>
                      <a:pt x="599" y="58"/>
                      <a:pt x="599" y="58"/>
                    </a:cubicBezTo>
                    <a:cubicBezTo>
                      <a:pt x="599" y="59"/>
                      <a:pt x="599" y="59"/>
                      <a:pt x="599" y="59"/>
                    </a:cubicBezTo>
                    <a:cubicBezTo>
                      <a:pt x="599" y="59"/>
                      <a:pt x="599" y="59"/>
                      <a:pt x="599" y="59"/>
                    </a:cubicBezTo>
                    <a:cubicBezTo>
                      <a:pt x="599" y="59"/>
                      <a:pt x="599" y="59"/>
                      <a:pt x="599" y="58"/>
                    </a:cubicBezTo>
                    <a:moveTo>
                      <a:pt x="133" y="32"/>
                    </a:moveTo>
                    <a:cubicBezTo>
                      <a:pt x="133" y="32"/>
                      <a:pt x="133" y="32"/>
                      <a:pt x="133" y="32"/>
                    </a:cubicBezTo>
                    <a:cubicBezTo>
                      <a:pt x="133" y="32"/>
                      <a:pt x="133" y="32"/>
                      <a:pt x="133" y="32"/>
                    </a:cubicBezTo>
                    <a:cubicBezTo>
                      <a:pt x="133" y="33"/>
                      <a:pt x="133" y="34"/>
                      <a:pt x="133" y="35"/>
                    </a:cubicBezTo>
                    <a:cubicBezTo>
                      <a:pt x="133" y="40"/>
                      <a:pt x="133" y="44"/>
                      <a:pt x="133" y="47"/>
                    </a:cubicBezTo>
                    <a:cubicBezTo>
                      <a:pt x="133" y="47"/>
                      <a:pt x="133" y="47"/>
                      <a:pt x="133" y="47"/>
                    </a:cubicBezTo>
                    <a:cubicBezTo>
                      <a:pt x="133" y="47"/>
                      <a:pt x="133" y="47"/>
                      <a:pt x="133" y="47"/>
                    </a:cubicBezTo>
                    <a:cubicBezTo>
                      <a:pt x="133" y="49"/>
                      <a:pt x="133" y="50"/>
                      <a:pt x="134" y="51"/>
                    </a:cubicBezTo>
                    <a:cubicBezTo>
                      <a:pt x="134" y="52"/>
                      <a:pt x="134" y="52"/>
                      <a:pt x="134" y="52"/>
                    </a:cubicBezTo>
                    <a:cubicBezTo>
                      <a:pt x="134" y="52"/>
                      <a:pt x="134" y="52"/>
                      <a:pt x="134" y="51"/>
                    </a:cubicBezTo>
                    <a:cubicBezTo>
                      <a:pt x="134" y="51"/>
                      <a:pt x="134" y="51"/>
                      <a:pt x="134" y="51"/>
                    </a:cubicBezTo>
                    <a:cubicBezTo>
                      <a:pt x="134" y="50"/>
                      <a:pt x="133" y="49"/>
                      <a:pt x="134" y="49"/>
                    </a:cubicBezTo>
                    <a:cubicBezTo>
                      <a:pt x="134" y="49"/>
                      <a:pt x="134" y="49"/>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0"/>
                      <a:pt x="134" y="48"/>
                      <a:pt x="134" y="47"/>
                    </a:cubicBezTo>
                    <a:cubicBezTo>
                      <a:pt x="134" y="47"/>
                      <a:pt x="134" y="47"/>
                      <a:pt x="134" y="46"/>
                    </a:cubicBezTo>
                    <a:cubicBezTo>
                      <a:pt x="134" y="46"/>
                      <a:pt x="134" y="46"/>
                      <a:pt x="134" y="46"/>
                    </a:cubicBezTo>
                    <a:cubicBezTo>
                      <a:pt x="134" y="46"/>
                      <a:pt x="134" y="45"/>
                      <a:pt x="134" y="44"/>
                    </a:cubicBezTo>
                    <a:cubicBezTo>
                      <a:pt x="134" y="41"/>
                      <a:pt x="134" y="39"/>
                      <a:pt x="134" y="36"/>
                    </a:cubicBezTo>
                    <a:cubicBezTo>
                      <a:pt x="134" y="36"/>
                      <a:pt x="134" y="36"/>
                      <a:pt x="134" y="35"/>
                    </a:cubicBezTo>
                    <a:cubicBezTo>
                      <a:pt x="133" y="34"/>
                      <a:pt x="133" y="33"/>
                      <a:pt x="133" y="32"/>
                    </a:cubicBezTo>
                    <a:cubicBezTo>
                      <a:pt x="133" y="32"/>
                      <a:pt x="133" y="32"/>
                      <a:pt x="133" y="32"/>
                    </a:cubicBezTo>
                    <a:moveTo>
                      <a:pt x="0" y="4"/>
                    </a:moveTo>
                    <a:cubicBezTo>
                      <a:pt x="0" y="4"/>
                      <a:pt x="0" y="7"/>
                      <a:pt x="0" y="11"/>
                    </a:cubicBezTo>
                    <a:cubicBezTo>
                      <a:pt x="0" y="15"/>
                      <a:pt x="1" y="21"/>
                      <a:pt x="1" y="27"/>
                    </a:cubicBezTo>
                    <a:cubicBezTo>
                      <a:pt x="1" y="27"/>
                      <a:pt x="1" y="27"/>
                      <a:pt x="1" y="27"/>
                    </a:cubicBezTo>
                    <a:cubicBezTo>
                      <a:pt x="1" y="31"/>
                      <a:pt x="1" y="35"/>
                      <a:pt x="1" y="39"/>
                    </a:cubicBezTo>
                    <a:cubicBezTo>
                      <a:pt x="1" y="42"/>
                      <a:pt x="1" y="44"/>
                      <a:pt x="1" y="47"/>
                    </a:cubicBezTo>
                    <a:cubicBezTo>
                      <a:pt x="1" y="47"/>
                      <a:pt x="1" y="47"/>
                      <a:pt x="1" y="47"/>
                    </a:cubicBezTo>
                    <a:cubicBezTo>
                      <a:pt x="1" y="49"/>
                      <a:pt x="1" y="50"/>
                      <a:pt x="1" y="51"/>
                    </a:cubicBezTo>
                    <a:cubicBezTo>
                      <a:pt x="1" y="52"/>
                      <a:pt x="1" y="53"/>
                      <a:pt x="1" y="54"/>
                    </a:cubicBezTo>
                    <a:cubicBezTo>
                      <a:pt x="1" y="56"/>
                      <a:pt x="1" y="57"/>
                      <a:pt x="1" y="59"/>
                    </a:cubicBezTo>
                    <a:cubicBezTo>
                      <a:pt x="1" y="62"/>
                      <a:pt x="1" y="65"/>
                      <a:pt x="1" y="68"/>
                    </a:cubicBezTo>
                    <a:cubicBezTo>
                      <a:pt x="1" y="71"/>
                      <a:pt x="1" y="74"/>
                      <a:pt x="1" y="74"/>
                    </a:cubicBezTo>
                    <a:cubicBezTo>
                      <a:pt x="1" y="74"/>
                      <a:pt x="1" y="74"/>
                      <a:pt x="1" y="73"/>
                    </a:cubicBezTo>
                    <a:cubicBezTo>
                      <a:pt x="1" y="73"/>
                      <a:pt x="1" y="72"/>
                      <a:pt x="1" y="71"/>
                    </a:cubicBezTo>
                    <a:cubicBezTo>
                      <a:pt x="1" y="71"/>
                      <a:pt x="1" y="71"/>
                      <a:pt x="1" y="70"/>
                    </a:cubicBezTo>
                    <a:cubicBezTo>
                      <a:pt x="1" y="68"/>
                      <a:pt x="1" y="62"/>
                      <a:pt x="1" y="51"/>
                    </a:cubicBezTo>
                    <a:cubicBezTo>
                      <a:pt x="1" y="50"/>
                      <a:pt x="1" y="49"/>
                      <a:pt x="1" y="47"/>
                    </a:cubicBezTo>
                    <a:cubicBezTo>
                      <a:pt x="1" y="47"/>
                      <a:pt x="1" y="47"/>
                      <a:pt x="1" y="47"/>
                    </a:cubicBezTo>
                    <a:cubicBezTo>
                      <a:pt x="1" y="43"/>
                      <a:pt x="1" y="39"/>
                      <a:pt x="1" y="34"/>
                    </a:cubicBezTo>
                    <a:cubicBezTo>
                      <a:pt x="1" y="32"/>
                      <a:pt x="1" y="30"/>
                      <a:pt x="1" y="27"/>
                    </a:cubicBezTo>
                    <a:cubicBezTo>
                      <a:pt x="1" y="27"/>
                      <a:pt x="1" y="27"/>
                      <a:pt x="1" y="27"/>
                    </a:cubicBezTo>
                    <a:cubicBezTo>
                      <a:pt x="1" y="22"/>
                      <a:pt x="1" y="17"/>
                      <a:pt x="0" y="11"/>
                    </a:cubicBezTo>
                    <a:cubicBezTo>
                      <a:pt x="0" y="9"/>
                      <a:pt x="0" y="7"/>
                      <a:pt x="0" y="5"/>
                    </a:cubicBezTo>
                    <a:cubicBezTo>
                      <a:pt x="0" y="5"/>
                      <a:pt x="0" y="5"/>
                      <a:pt x="0" y="5"/>
                    </a:cubicBezTo>
                    <a:cubicBezTo>
                      <a:pt x="0" y="5"/>
                      <a:pt x="0" y="5"/>
                      <a:pt x="0" y="5"/>
                    </a:cubicBezTo>
                    <a:cubicBezTo>
                      <a:pt x="0" y="4"/>
                      <a:pt x="0" y="4"/>
                      <a:pt x="0" y="4"/>
                    </a:cubicBezTo>
                    <a:moveTo>
                      <a:pt x="187" y="62"/>
                    </a:moveTo>
                    <a:cubicBezTo>
                      <a:pt x="187" y="60"/>
                      <a:pt x="187" y="59"/>
                      <a:pt x="188" y="59"/>
                    </a:cubicBezTo>
                    <a:cubicBezTo>
                      <a:pt x="189" y="59"/>
                      <a:pt x="189" y="59"/>
                      <a:pt x="190" y="59"/>
                    </a:cubicBezTo>
                    <a:cubicBezTo>
                      <a:pt x="190" y="60"/>
                      <a:pt x="190" y="60"/>
                      <a:pt x="191" y="60"/>
                    </a:cubicBezTo>
                    <a:cubicBezTo>
                      <a:pt x="191" y="60"/>
                      <a:pt x="191" y="60"/>
                      <a:pt x="192" y="59"/>
                    </a:cubicBezTo>
                    <a:cubicBezTo>
                      <a:pt x="204" y="60"/>
                      <a:pt x="204" y="60"/>
                      <a:pt x="204" y="60"/>
                    </a:cubicBezTo>
                    <a:cubicBezTo>
                      <a:pt x="220" y="60"/>
                      <a:pt x="237" y="60"/>
                      <a:pt x="255" y="61"/>
                    </a:cubicBezTo>
                    <a:cubicBezTo>
                      <a:pt x="272" y="61"/>
                      <a:pt x="290" y="61"/>
                      <a:pt x="307" y="61"/>
                    </a:cubicBezTo>
                    <a:cubicBezTo>
                      <a:pt x="273" y="62"/>
                      <a:pt x="239" y="62"/>
                      <a:pt x="204" y="62"/>
                    </a:cubicBezTo>
                    <a:cubicBezTo>
                      <a:pt x="199" y="62"/>
                      <a:pt x="193" y="62"/>
                      <a:pt x="187" y="62"/>
                    </a:cubicBezTo>
                    <a:moveTo>
                      <a:pt x="134" y="62"/>
                    </a:moveTo>
                    <a:cubicBezTo>
                      <a:pt x="134" y="61"/>
                      <a:pt x="134" y="59"/>
                      <a:pt x="134" y="56"/>
                    </a:cubicBezTo>
                    <a:cubicBezTo>
                      <a:pt x="134" y="56"/>
                      <a:pt x="134" y="56"/>
                      <a:pt x="134" y="56"/>
                    </a:cubicBezTo>
                    <a:cubicBezTo>
                      <a:pt x="134" y="56"/>
                      <a:pt x="134" y="56"/>
                      <a:pt x="134" y="56"/>
                    </a:cubicBezTo>
                    <a:cubicBezTo>
                      <a:pt x="136" y="56"/>
                      <a:pt x="136" y="56"/>
                      <a:pt x="136" y="56"/>
                    </a:cubicBezTo>
                    <a:cubicBezTo>
                      <a:pt x="146" y="55"/>
                      <a:pt x="146" y="55"/>
                      <a:pt x="146" y="55"/>
                    </a:cubicBezTo>
                    <a:cubicBezTo>
                      <a:pt x="166" y="55"/>
                      <a:pt x="166" y="55"/>
                      <a:pt x="166" y="55"/>
                    </a:cubicBezTo>
                    <a:cubicBezTo>
                      <a:pt x="172" y="54"/>
                      <a:pt x="179" y="54"/>
                      <a:pt x="187" y="54"/>
                    </a:cubicBezTo>
                    <a:cubicBezTo>
                      <a:pt x="187" y="57"/>
                      <a:pt x="187" y="60"/>
                      <a:pt x="187" y="62"/>
                    </a:cubicBezTo>
                    <a:cubicBezTo>
                      <a:pt x="169" y="62"/>
                      <a:pt x="151" y="62"/>
                      <a:pt x="134" y="62"/>
                    </a:cubicBezTo>
                    <a:moveTo>
                      <a:pt x="208" y="54"/>
                    </a:moveTo>
                    <a:cubicBezTo>
                      <a:pt x="211" y="54"/>
                      <a:pt x="215" y="54"/>
                      <a:pt x="218" y="54"/>
                    </a:cubicBezTo>
                    <a:cubicBezTo>
                      <a:pt x="219" y="54"/>
                      <a:pt x="220" y="54"/>
                      <a:pt x="221" y="54"/>
                    </a:cubicBezTo>
                    <a:cubicBezTo>
                      <a:pt x="304" y="55"/>
                      <a:pt x="385" y="57"/>
                      <a:pt x="466" y="58"/>
                    </a:cubicBezTo>
                    <a:cubicBezTo>
                      <a:pt x="441" y="59"/>
                      <a:pt x="416" y="60"/>
                      <a:pt x="390" y="60"/>
                    </a:cubicBezTo>
                    <a:cubicBezTo>
                      <a:pt x="330" y="58"/>
                      <a:pt x="272" y="56"/>
                      <a:pt x="208" y="54"/>
                    </a:cubicBezTo>
                    <a:moveTo>
                      <a:pt x="599" y="38"/>
                    </a:moveTo>
                    <a:cubicBezTo>
                      <a:pt x="599" y="37"/>
                      <a:pt x="599" y="35"/>
                      <a:pt x="599" y="34"/>
                    </a:cubicBezTo>
                    <a:cubicBezTo>
                      <a:pt x="619" y="34"/>
                      <a:pt x="638" y="34"/>
                      <a:pt x="657" y="35"/>
                    </a:cubicBezTo>
                    <a:cubicBezTo>
                      <a:pt x="722" y="37"/>
                      <a:pt x="722" y="37"/>
                      <a:pt x="722" y="37"/>
                    </a:cubicBezTo>
                    <a:cubicBezTo>
                      <a:pt x="724" y="37"/>
                      <a:pt x="724" y="37"/>
                      <a:pt x="724" y="37"/>
                    </a:cubicBezTo>
                    <a:cubicBezTo>
                      <a:pt x="725" y="37"/>
                      <a:pt x="725" y="37"/>
                      <a:pt x="725" y="37"/>
                    </a:cubicBezTo>
                    <a:cubicBezTo>
                      <a:pt x="725" y="37"/>
                      <a:pt x="725" y="37"/>
                      <a:pt x="725" y="37"/>
                    </a:cubicBezTo>
                    <a:cubicBezTo>
                      <a:pt x="725" y="37"/>
                      <a:pt x="725" y="37"/>
                      <a:pt x="725" y="37"/>
                    </a:cubicBezTo>
                    <a:cubicBezTo>
                      <a:pt x="725" y="38"/>
                      <a:pt x="725" y="38"/>
                      <a:pt x="725" y="38"/>
                    </a:cubicBezTo>
                    <a:cubicBezTo>
                      <a:pt x="725" y="38"/>
                      <a:pt x="725" y="38"/>
                      <a:pt x="725" y="37"/>
                    </a:cubicBezTo>
                    <a:cubicBezTo>
                      <a:pt x="725" y="36"/>
                      <a:pt x="725" y="35"/>
                      <a:pt x="725" y="35"/>
                    </a:cubicBezTo>
                    <a:cubicBezTo>
                      <a:pt x="725" y="35"/>
                      <a:pt x="725" y="39"/>
                      <a:pt x="725" y="55"/>
                    </a:cubicBezTo>
                    <a:cubicBezTo>
                      <a:pt x="725" y="55"/>
                      <a:pt x="725" y="55"/>
                      <a:pt x="725" y="55"/>
                    </a:cubicBezTo>
                    <a:cubicBezTo>
                      <a:pt x="721" y="55"/>
                      <a:pt x="721" y="55"/>
                      <a:pt x="721" y="55"/>
                    </a:cubicBezTo>
                    <a:cubicBezTo>
                      <a:pt x="713" y="56"/>
                      <a:pt x="713" y="56"/>
                      <a:pt x="713" y="56"/>
                    </a:cubicBezTo>
                    <a:cubicBezTo>
                      <a:pt x="697" y="56"/>
                      <a:pt x="697" y="56"/>
                      <a:pt x="697" y="56"/>
                    </a:cubicBezTo>
                    <a:cubicBezTo>
                      <a:pt x="665" y="58"/>
                      <a:pt x="665" y="58"/>
                      <a:pt x="665" y="58"/>
                    </a:cubicBezTo>
                    <a:cubicBezTo>
                      <a:pt x="643" y="58"/>
                      <a:pt x="621" y="59"/>
                      <a:pt x="600" y="59"/>
                    </a:cubicBezTo>
                    <a:cubicBezTo>
                      <a:pt x="600" y="56"/>
                      <a:pt x="599" y="51"/>
                      <a:pt x="599" y="43"/>
                    </a:cubicBezTo>
                    <a:cubicBezTo>
                      <a:pt x="599" y="42"/>
                      <a:pt x="599" y="41"/>
                      <a:pt x="599" y="39"/>
                    </a:cubicBezTo>
                    <a:cubicBezTo>
                      <a:pt x="599" y="39"/>
                      <a:pt x="599" y="39"/>
                      <a:pt x="599" y="39"/>
                    </a:cubicBezTo>
                    <a:cubicBezTo>
                      <a:pt x="599" y="39"/>
                      <a:pt x="599" y="38"/>
                      <a:pt x="599" y="38"/>
                    </a:cubicBezTo>
                    <a:moveTo>
                      <a:pt x="0" y="0"/>
                    </a:moveTo>
                    <a:cubicBezTo>
                      <a:pt x="0" y="1"/>
                      <a:pt x="0" y="2"/>
                      <a:pt x="0" y="3"/>
                    </a:cubicBezTo>
                    <a:cubicBezTo>
                      <a:pt x="0" y="3"/>
                      <a:pt x="0" y="4"/>
                      <a:pt x="0" y="5"/>
                    </a:cubicBezTo>
                    <a:cubicBezTo>
                      <a:pt x="1" y="5"/>
                      <a:pt x="1" y="5"/>
                      <a:pt x="1" y="5"/>
                    </a:cubicBezTo>
                    <a:cubicBezTo>
                      <a:pt x="1" y="5"/>
                      <a:pt x="1" y="5"/>
                      <a:pt x="1" y="5"/>
                    </a:cubicBezTo>
                    <a:cubicBezTo>
                      <a:pt x="2" y="5"/>
                      <a:pt x="2" y="5"/>
                      <a:pt x="2" y="5"/>
                    </a:cubicBezTo>
                    <a:cubicBezTo>
                      <a:pt x="5" y="5"/>
                      <a:pt x="5" y="5"/>
                      <a:pt x="5" y="5"/>
                    </a:cubicBezTo>
                    <a:cubicBezTo>
                      <a:pt x="10" y="5"/>
                      <a:pt x="10" y="5"/>
                      <a:pt x="10" y="5"/>
                    </a:cubicBezTo>
                    <a:cubicBezTo>
                      <a:pt x="21" y="5"/>
                      <a:pt x="21" y="5"/>
                      <a:pt x="21" y="5"/>
                    </a:cubicBezTo>
                    <a:cubicBezTo>
                      <a:pt x="42" y="5"/>
                      <a:pt x="42" y="5"/>
                      <a:pt x="42" y="5"/>
                    </a:cubicBezTo>
                    <a:cubicBezTo>
                      <a:pt x="57" y="5"/>
                      <a:pt x="72" y="5"/>
                      <a:pt x="88" y="6"/>
                    </a:cubicBezTo>
                    <a:cubicBezTo>
                      <a:pt x="119" y="6"/>
                      <a:pt x="151" y="6"/>
                      <a:pt x="183" y="7"/>
                    </a:cubicBezTo>
                    <a:cubicBezTo>
                      <a:pt x="311" y="9"/>
                      <a:pt x="438" y="11"/>
                      <a:pt x="486" y="13"/>
                    </a:cubicBezTo>
                    <a:cubicBezTo>
                      <a:pt x="516" y="14"/>
                      <a:pt x="545" y="15"/>
                      <a:pt x="572" y="16"/>
                    </a:cubicBezTo>
                    <a:cubicBezTo>
                      <a:pt x="593" y="17"/>
                      <a:pt x="593" y="17"/>
                      <a:pt x="593" y="17"/>
                    </a:cubicBezTo>
                    <a:cubicBezTo>
                      <a:pt x="598" y="17"/>
                      <a:pt x="598" y="17"/>
                      <a:pt x="598" y="17"/>
                    </a:cubicBezTo>
                    <a:cubicBezTo>
                      <a:pt x="599" y="17"/>
                      <a:pt x="599" y="17"/>
                      <a:pt x="599" y="17"/>
                    </a:cubicBezTo>
                    <a:cubicBezTo>
                      <a:pt x="599" y="17"/>
                      <a:pt x="599" y="17"/>
                      <a:pt x="599" y="17"/>
                    </a:cubicBezTo>
                    <a:cubicBezTo>
                      <a:pt x="599" y="17"/>
                      <a:pt x="599" y="17"/>
                      <a:pt x="599" y="17"/>
                    </a:cubicBezTo>
                    <a:cubicBezTo>
                      <a:pt x="599" y="17"/>
                      <a:pt x="599" y="18"/>
                      <a:pt x="599" y="21"/>
                    </a:cubicBezTo>
                    <a:cubicBezTo>
                      <a:pt x="599" y="21"/>
                      <a:pt x="599" y="21"/>
                      <a:pt x="599" y="21"/>
                    </a:cubicBezTo>
                    <a:cubicBezTo>
                      <a:pt x="599" y="22"/>
                      <a:pt x="599" y="24"/>
                      <a:pt x="599" y="26"/>
                    </a:cubicBezTo>
                    <a:cubicBezTo>
                      <a:pt x="590" y="26"/>
                      <a:pt x="581" y="26"/>
                      <a:pt x="572" y="26"/>
                    </a:cubicBezTo>
                    <a:cubicBezTo>
                      <a:pt x="560" y="26"/>
                      <a:pt x="548" y="26"/>
                      <a:pt x="537" y="26"/>
                    </a:cubicBezTo>
                    <a:cubicBezTo>
                      <a:pt x="503" y="26"/>
                      <a:pt x="472" y="26"/>
                      <a:pt x="438" y="27"/>
                    </a:cubicBezTo>
                    <a:cubicBezTo>
                      <a:pt x="409" y="27"/>
                      <a:pt x="378" y="27"/>
                      <a:pt x="346" y="27"/>
                    </a:cubicBezTo>
                    <a:cubicBezTo>
                      <a:pt x="343" y="27"/>
                      <a:pt x="340" y="27"/>
                      <a:pt x="337" y="27"/>
                    </a:cubicBezTo>
                    <a:cubicBezTo>
                      <a:pt x="315" y="27"/>
                      <a:pt x="293" y="27"/>
                      <a:pt x="271" y="27"/>
                    </a:cubicBezTo>
                    <a:cubicBezTo>
                      <a:pt x="242" y="27"/>
                      <a:pt x="213" y="27"/>
                      <a:pt x="184" y="27"/>
                    </a:cubicBezTo>
                    <a:cubicBezTo>
                      <a:pt x="180" y="27"/>
                      <a:pt x="176" y="27"/>
                      <a:pt x="172" y="27"/>
                    </a:cubicBezTo>
                    <a:cubicBezTo>
                      <a:pt x="162" y="27"/>
                      <a:pt x="152" y="27"/>
                      <a:pt x="142" y="27"/>
                    </a:cubicBezTo>
                    <a:cubicBezTo>
                      <a:pt x="136" y="27"/>
                      <a:pt x="136" y="27"/>
                      <a:pt x="136" y="27"/>
                    </a:cubicBezTo>
                    <a:cubicBezTo>
                      <a:pt x="134" y="27"/>
                      <a:pt x="134" y="27"/>
                      <a:pt x="134" y="27"/>
                    </a:cubicBezTo>
                    <a:cubicBezTo>
                      <a:pt x="134" y="27"/>
                      <a:pt x="134" y="27"/>
                      <a:pt x="134" y="27"/>
                    </a:cubicBezTo>
                    <a:cubicBezTo>
                      <a:pt x="133" y="27"/>
                      <a:pt x="133" y="27"/>
                      <a:pt x="133" y="27"/>
                    </a:cubicBezTo>
                    <a:cubicBezTo>
                      <a:pt x="133" y="27"/>
                      <a:pt x="133" y="26"/>
                      <a:pt x="133" y="26"/>
                    </a:cubicBezTo>
                    <a:cubicBezTo>
                      <a:pt x="133" y="26"/>
                      <a:pt x="133" y="28"/>
                      <a:pt x="133" y="30"/>
                    </a:cubicBezTo>
                    <a:cubicBezTo>
                      <a:pt x="133" y="30"/>
                      <a:pt x="133" y="31"/>
                      <a:pt x="133" y="32"/>
                    </a:cubicBezTo>
                    <a:cubicBezTo>
                      <a:pt x="134" y="32"/>
                      <a:pt x="134" y="32"/>
                      <a:pt x="134" y="32"/>
                    </a:cubicBezTo>
                    <a:cubicBezTo>
                      <a:pt x="134" y="32"/>
                      <a:pt x="134" y="32"/>
                      <a:pt x="134" y="32"/>
                    </a:cubicBezTo>
                    <a:cubicBezTo>
                      <a:pt x="134" y="32"/>
                      <a:pt x="134" y="32"/>
                      <a:pt x="134" y="32"/>
                    </a:cubicBezTo>
                    <a:cubicBezTo>
                      <a:pt x="139" y="32"/>
                      <a:pt x="139" y="32"/>
                      <a:pt x="139" y="32"/>
                    </a:cubicBezTo>
                    <a:cubicBezTo>
                      <a:pt x="148" y="32"/>
                      <a:pt x="148" y="32"/>
                      <a:pt x="148" y="32"/>
                    </a:cubicBezTo>
                    <a:cubicBezTo>
                      <a:pt x="197" y="33"/>
                      <a:pt x="257" y="33"/>
                      <a:pt x="312" y="33"/>
                    </a:cubicBezTo>
                    <a:cubicBezTo>
                      <a:pt x="344" y="33"/>
                      <a:pt x="375" y="33"/>
                      <a:pt x="400" y="32"/>
                    </a:cubicBezTo>
                    <a:cubicBezTo>
                      <a:pt x="467" y="32"/>
                      <a:pt x="533" y="33"/>
                      <a:pt x="599" y="34"/>
                    </a:cubicBezTo>
                    <a:cubicBezTo>
                      <a:pt x="599" y="35"/>
                      <a:pt x="599" y="37"/>
                      <a:pt x="599" y="39"/>
                    </a:cubicBezTo>
                    <a:cubicBezTo>
                      <a:pt x="599" y="39"/>
                      <a:pt x="599" y="39"/>
                      <a:pt x="599" y="39"/>
                    </a:cubicBezTo>
                    <a:cubicBezTo>
                      <a:pt x="599" y="39"/>
                      <a:pt x="599" y="39"/>
                      <a:pt x="599" y="39"/>
                    </a:cubicBezTo>
                    <a:cubicBezTo>
                      <a:pt x="599" y="47"/>
                      <a:pt x="599" y="54"/>
                      <a:pt x="599" y="58"/>
                    </a:cubicBezTo>
                    <a:cubicBezTo>
                      <a:pt x="599" y="58"/>
                      <a:pt x="599" y="58"/>
                      <a:pt x="599" y="58"/>
                    </a:cubicBezTo>
                    <a:cubicBezTo>
                      <a:pt x="599" y="55"/>
                      <a:pt x="599" y="54"/>
                      <a:pt x="599" y="54"/>
                    </a:cubicBezTo>
                    <a:cubicBezTo>
                      <a:pt x="599" y="54"/>
                      <a:pt x="599" y="56"/>
                      <a:pt x="600" y="58"/>
                    </a:cubicBezTo>
                    <a:cubicBezTo>
                      <a:pt x="600" y="59"/>
                      <a:pt x="600" y="59"/>
                      <a:pt x="600" y="59"/>
                    </a:cubicBezTo>
                    <a:cubicBezTo>
                      <a:pt x="599" y="59"/>
                      <a:pt x="599" y="59"/>
                      <a:pt x="599" y="59"/>
                    </a:cubicBezTo>
                    <a:cubicBezTo>
                      <a:pt x="599" y="61"/>
                      <a:pt x="599" y="61"/>
                      <a:pt x="599" y="61"/>
                    </a:cubicBezTo>
                    <a:cubicBezTo>
                      <a:pt x="599" y="61"/>
                      <a:pt x="599" y="61"/>
                      <a:pt x="599" y="59"/>
                    </a:cubicBezTo>
                    <a:cubicBezTo>
                      <a:pt x="578" y="60"/>
                      <a:pt x="557" y="60"/>
                      <a:pt x="535" y="61"/>
                    </a:cubicBezTo>
                    <a:cubicBezTo>
                      <a:pt x="502" y="61"/>
                      <a:pt x="472" y="62"/>
                      <a:pt x="441" y="62"/>
                    </a:cubicBezTo>
                    <a:cubicBezTo>
                      <a:pt x="451" y="62"/>
                      <a:pt x="461" y="61"/>
                      <a:pt x="470" y="61"/>
                    </a:cubicBezTo>
                    <a:cubicBezTo>
                      <a:pt x="488" y="60"/>
                      <a:pt x="503" y="59"/>
                      <a:pt x="515" y="59"/>
                    </a:cubicBezTo>
                    <a:cubicBezTo>
                      <a:pt x="527" y="59"/>
                      <a:pt x="539" y="58"/>
                      <a:pt x="552" y="58"/>
                    </a:cubicBezTo>
                    <a:cubicBezTo>
                      <a:pt x="564" y="58"/>
                      <a:pt x="577" y="58"/>
                      <a:pt x="590" y="58"/>
                    </a:cubicBezTo>
                    <a:cubicBezTo>
                      <a:pt x="591" y="58"/>
                      <a:pt x="593" y="58"/>
                      <a:pt x="594" y="58"/>
                    </a:cubicBezTo>
                    <a:cubicBezTo>
                      <a:pt x="598" y="58"/>
                      <a:pt x="598" y="58"/>
                      <a:pt x="598" y="58"/>
                    </a:cubicBezTo>
                    <a:cubicBezTo>
                      <a:pt x="599" y="58"/>
                      <a:pt x="599" y="58"/>
                      <a:pt x="599" y="58"/>
                    </a:cubicBezTo>
                    <a:cubicBezTo>
                      <a:pt x="599" y="58"/>
                      <a:pt x="599" y="58"/>
                      <a:pt x="599" y="58"/>
                    </a:cubicBezTo>
                    <a:cubicBezTo>
                      <a:pt x="599" y="57"/>
                      <a:pt x="599" y="55"/>
                      <a:pt x="599" y="53"/>
                    </a:cubicBezTo>
                    <a:cubicBezTo>
                      <a:pt x="599" y="53"/>
                      <a:pt x="599" y="53"/>
                      <a:pt x="599" y="53"/>
                    </a:cubicBezTo>
                    <a:cubicBezTo>
                      <a:pt x="599" y="53"/>
                      <a:pt x="599" y="53"/>
                      <a:pt x="599" y="53"/>
                    </a:cubicBezTo>
                    <a:cubicBezTo>
                      <a:pt x="598" y="53"/>
                      <a:pt x="598" y="53"/>
                      <a:pt x="598" y="53"/>
                    </a:cubicBezTo>
                    <a:cubicBezTo>
                      <a:pt x="595" y="53"/>
                      <a:pt x="595" y="53"/>
                      <a:pt x="595" y="53"/>
                    </a:cubicBezTo>
                    <a:cubicBezTo>
                      <a:pt x="585" y="53"/>
                      <a:pt x="585" y="53"/>
                      <a:pt x="585" y="53"/>
                    </a:cubicBezTo>
                    <a:cubicBezTo>
                      <a:pt x="572" y="53"/>
                      <a:pt x="558" y="53"/>
                      <a:pt x="545" y="53"/>
                    </a:cubicBezTo>
                    <a:cubicBezTo>
                      <a:pt x="544" y="53"/>
                      <a:pt x="543" y="53"/>
                      <a:pt x="542" y="53"/>
                    </a:cubicBezTo>
                    <a:cubicBezTo>
                      <a:pt x="491" y="53"/>
                      <a:pt x="443" y="52"/>
                      <a:pt x="395" y="50"/>
                    </a:cubicBezTo>
                    <a:cubicBezTo>
                      <a:pt x="375" y="50"/>
                      <a:pt x="351" y="50"/>
                      <a:pt x="324" y="50"/>
                    </a:cubicBezTo>
                    <a:cubicBezTo>
                      <a:pt x="284" y="50"/>
                      <a:pt x="239" y="50"/>
                      <a:pt x="196" y="51"/>
                    </a:cubicBezTo>
                    <a:cubicBezTo>
                      <a:pt x="189" y="51"/>
                      <a:pt x="183" y="51"/>
                      <a:pt x="177" y="51"/>
                    </a:cubicBezTo>
                    <a:cubicBezTo>
                      <a:pt x="170" y="51"/>
                      <a:pt x="163" y="51"/>
                      <a:pt x="156" y="51"/>
                    </a:cubicBezTo>
                    <a:cubicBezTo>
                      <a:pt x="137" y="51"/>
                      <a:pt x="137" y="51"/>
                      <a:pt x="137" y="51"/>
                    </a:cubicBezTo>
                    <a:cubicBezTo>
                      <a:pt x="135" y="51"/>
                      <a:pt x="135" y="51"/>
                      <a:pt x="135" y="51"/>
                    </a:cubicBezTo>
                    <a:cubicBezTo>
                      <a:pt x="134" y="51"/>
                      <a:pt x="134" y="51"/>
                      <a:pt x="134" y="51"/>
                    </a:cubicBezTo>
                    <a:cubicBezTo>
                      <a:pt x="134" y="51"/>
                      <a:pt x="134" y="51"/>
                      <a:pt x="134" y="51"/>
                    </a:cubicBezTo>
                    <a:cubicBezTo>
                      <a:pt x="134" y="51"/>
                      <a:pt x="134" y="51"/>
                      <a:pt x="134" y="51"/>
                    </a:cubicBezTo>
                    <a:cubicBezTo>
                      <a:pt x="134" y="56"/>
                      <a:pt x="134" y="61"/>
                      <a:pt x="134" y="62"/>
                    </a:cubicBezTo>
                    <a:cubicBezTo>
                      <a:pt x="132" y="62"/>
                      <a:pt x="130" y="62"/>
                      <a:pt x="129" y="62"/>
                    </a:cubicBezTo>
                    <a:cubicBezTo>
                      <a:pt x="107" y="62"/>
                      <a:pt x="74" y="61"/>
                      <a:pt x="34" y="61"/>
                    </a:cubicBezTo>
                    <a:cubicBezTo>
                      <a:pt x="24" y="61"/>
                      <a:pt x="13" y="61"/>
                      <a:pt x="2" y="61"/>
                    </a:cubicBezTo>
                    <a:cubicBezTo>
                      <a:pt x="1" y="61"/>
                      <a:pt x="1" y="61"/>
                      <a:pt x="1" y="61"/>
                    </a:cubicBezTo>
                    <a:cubicBezTo>
                      <a:pt x="1" y="62"/>
                      <a:pt x="1" y="62"/>
                      <a:pt x="1" y="63"/>
                    </a:cubicBezTo>
                    <a:cubicBezTo>
                      <a:pt x="1" y="64"/>
                      <a:pt x="1" y="65"/>
                      <a:pt x="1" y="66"/>
                    </a:cubicBezTo>
                    <a:cubicBezTo>
                      <a:pt x="1" y="66"/>
                      <a:pt x="1" y="66"/>
                      <a:pt x="1" y="66"/>
                    </a:cubicBezTo>
                    <a:cubicBezTo>
                      <a:pt x="2" y="66"/>
                      <a:pt x="2" y="66"/>
                      <a:pt x="2" y="66"/>
                    </a:cubicBezTo>
                    <a:cubicBezTo>
                      <a:pt x="2" y="66"/>
                      <a:pt x="2" y="66"/>
                      <a:pt x="2" y="66"/>
                    </a:cubicBezTo>
                    <a:cubicBezTo>
                      <a:pt x="7" y="66"/>
                      <a:pt x="7" y="66"/>
                      <a:pt x="7" y="66"/>
                    </a:cubicBezTo>
                    <a:cubicBezTo>
                      <a:pt x="16" y="66"/>
                      <a:pt x="16" y="66"/>
                      <a:pt x="16" y="66"/>
                    </a:cubicBezTo>
                    <a:cubicBezTo>
                      <a:pt x="21" y="65"/>
                      <a:pt x="26" y="65"/>
                      <a:pt x="30" y="65"/>
                    </a:cubicBezTo>
                    <a:cubicBezTo>
                      <a:pt x="31" y="65"/>
                      <a:pt x="32" y="65"/>
                      <a:pt x="33" y="65"/>
                    </a:cubicBezTo>
                    <a:cubicBezTo>
                      <a:pt x="33" y="65"/>
                      <a:pt x="33" y="65"/>
                      <a:pt x="34" y="65"/>
                    </a:cubicBezTo>
                    <a:cubicBezTo>
                      <a:pt x="44" y="65"/>
                      <a:pt x="55" y="66"/>
                      <a:pt x="64" y="66"/>
                    </a:cubicBezTo>
                    <a:cubicBezTo>
                      <a:pt x="83" y="66"/>
                      <a:pt x="98" y="66"/>
                      <a:pt x="108" y="66"/>
                    </a:cubicBezTo>
                    <a:cubicBezTo>
                      <a:pt x="135" y="66"/>
                      <a:pt x="160" y="66"/>
                      <a:pt x="183" y="66"/>
                    </a:cubicBezTo>
                    <a:cubicBezTo>
                      <a:pt x="185" y="66"/>
                      <a:pt x="186" y="66"/>
                      <a:pt x="187" y="66"/>
                    </a:cubicBezTo>
                    <a:cubicBezTo>
                      <a:pt x="187" y="66"/>
                      <a:pt x="187" y="66"/>
                      <a:pt x="187" y="66"/>
                    </a:cubicBezTo>
                    <a:cubicBezTo>
                      <a:pt x="187" y="66"/>
                      <a:pt x="187" y="66"/>
                      <a:pt x="187" y="66"/>
                    </a:cubicBezTo>
                    <a:cubicBezTo>
                      <a:pt x="187" y="70"/>
                      <a:pt x="187" y="72"/>
                      <a:pt x="187" y="72"/>
                    </a:cubicBezTo>
                    <a:cubicBezTo>
                      <a:pt x="187" y="72"/>
                      <a:pt x="187" y="71"/>
                      <a:pt x="187" y="70"/>
                    </a:cubicBezTo>
                    <a:cubicBezTo>
                      <a:pt x="187" y="69"/>
                      <a:pt x="187" y="69"/>
                      <a:pt x="187" y="69"/>
                    </a:cubicBezTo>
                    <a:cubicBezTo>
                      <a:pt x="187" y="69"/>
                      <a:pt x="187" y="69"/>
                      <a:pt x="187" y="70"/>
                    </a:cubicBezTo>
                    <a:cubicBezTo>
                      <a:pt x="187" y="70"/>
                      <a:pt x="187" y="70"/>
                      <a:pt x="187" y="70"/>
                    </a:cubicBezTo>
                    <a:cubicBezTo>
                      <a:pt x="188" y="70"/>
                      <a:pt x="188" y="70"/>
                      <a:pt x="188" y="70"/>
                    </a:cubicBezTo>
                    <a:cubicBezTo>
                      <a:pt x="189" y="70"/>
                      <a:pt x="189" y="70"/>
                      <a:pt x="189" y="70"/>
                    </a:cubicBezTo>
                    <a:cubicBezTo>
                      <a:pt x="194" y="70"/>
                      <a:pt x="194" y="70"/>
                      <a:pt x="194" y="70"/>
                    </a:cubicBezTo>
                    <a:cubicBezTo>
                      <a:pt x="215" y="70"/>
                      <a:pt x="215" y="70"/>
                      <a:pt x="215" y="70"/>
                    </a:cubicBezTo>
                    <a:cubicBezTo>
                      <a:pt x="256" y="69"/>
                      <a:pt x="256" y="69"/>
                      <a:pt x="256" y="69"/>
                    </a:cubicBezTo>
                    <a:cubicBezTo>
                      <a:pt x="284" y="69"/>
                      <a:pt x="312" y="68"/>
                      <a:pt x="340" y="68"/>
                    </a:cubicBezTo>
                    <a:cubicBezTo>
                      <a:pt x="396" y="68"/>
                      <a:pt x="454" y="68"/>
                      <a:pt x="513" y="67"/>
                    </a:cubicBezTo>
                    <a:cubicBezTo>
                      <a:pt x="571" y="66"/>
                      <a:pt x="631" y="66"/>
                      <a:pt x="692" y="63"/>
                    </a:cubicBezTo>
                    <a:cubicBezTo>
                      <a:pt x="715" y="63"/>
                      <a:pt x="715" y="63"/>
                      <a:pt x="715" y="63"/>
                    </a:cubicBezTo>
                    <a:cubicBezTo>
                      <a:pt x="721" y="62"/>
                      <a:pt x="721" y="62"/>
                      <a:pt x="721" y="62"/>
                    </a:cubicBezTo>
                    <a:cubicBezTo>
                      <a:pt x="724" y="62"/>
                      <a:pt x="724" y="62"/>
                      <a:pt x="724" y="62"/>
                    </a:cubicBezTo>
                    <a:cubicBezTo>
                      <a:pt x="725" y="62"/>
                      <a:pt x="725" y="62"/>
                      <a:pt x="725" y="62"/>
                    </a:cubicBezTo>
                    <a:cubicBezTo>
                      <a:pt x="726" y="62"/>
                      <a:pt x="726" y="62"/>
                      <a:pt x="726" y="62"/>
                    </a:cubicBezTo>
                    <a:cubicBezTo>
                      <a:pt x="726" y="62"/>
                      <a:pt x="726" y="62"/>
                      <a:pt x="726" y="62"/>
                    </a:cubicBezTo>
                    <a:cubicBezTo>
                      <a:pt x="726" y="62"/>
                      <a:pt x="726" y="62"/>
                      <a:pt x="726" y="62"/>
                    </a:cubicBezTo>
                    <a:cubicBezTo>
                      <a:pt x="726" y="67"/>
                      <a:pt x="726" y="69"/>
                      <a:pt x="726" y="69"/>
                    </a:cubicBezTo>
                    <a:cubicBezTo>
                      <a:pt x="726" y="69"/>
                      <a:pt x="726" y="59"/>
                      <a:pt x="726" y="49"/>
                    </a:cubicBezTo>
                    <a:cubicBezTo>
                      <a:pt x="726" y="49"/>
                      <a:pt x="726" y="48"/>
                      <a:pt x="726" y="48"/>
                    </a:cubicBezTo>
                    <a:cubicBezTo>
                      <a:pt x="726" y="43"/>
                      <a:pt x="726" y="39"/>
                      <a:pt x="726" y="35"/>
                    </a:cubicBezTo>
                    <a:cubicBezTo>
                      <a:pt x="725" y="32"/>
                      <a:pt x="725" y="29"/>
                      <a:pt x="725" y="29"/>
                    </a:cubicBezTo>
                    <a:cubicBezTo>
                      <a:pt x="725" y="29"/>
                      <a:pt x="725" y="30"/>
                      <a:pt x="725" y="30"/>
                    </a:cubicBezTo>
                    <a:cubicBezTo>
                      <a:pt x="725" y="30"/>
                      <a:pt x="725" y="30"/>
                      <a:pt x="725" y="30"/>
                    </a:cubicBezTo>
                    <a:cubicBezTo>
                      <a:pt x="724" y="30"/>
                      <a:pt x="724" y="30"/>
                      <a:pt x="724" y="30"/>
                    </a:cubicBezTo>
                    <a:cubicBezTo>
                      <a:pt x="719" y="30"/>
                      <a:pt x="719" y="30"/>
                      <a:pt x="719" y="30"/>
                    </a:cubicBezTo>
                    <a:cubicBezTo>
                      <a:pt x="713" y="29"/>
                      <a:pt x="713" y="29"/>
                      <a:pt x="713" y="29"/>
                    </a:cubicBezTo>
                    <a:cubicBezTo>
                      <a:pt x="666" y="28"/>
                      <a:pt x="666" y="28"/>
                      <a:pt x="666" y="28"/>
                    </a:cubicBezTo>
                    <a:cubicBezTo>
                      <a:pt x="644" y="27"/>
                      <a:pt x="622" y="27"/>
                      <a:pt x="599" y="26"/>
                    </a:cubicBezTo>
                    <a:cubicBezTo>
                      <a:pt x="599" y="25"/>
                      <a:pt x="599" y="23"/>
                      <a:pt x="599" y="21"/>
                    </a:cubicBezTo>
                    <a:cubicBezTo>
                      <a:pt x="599" y="21"/>
                      <a:pt x="599" y="21"/>
                      <a:pt x="599" y="21"/>
                    </a:cubicBezTo>
                    <a:cubicBezTo>
                      <a:pt x="599" y="18"/>
                      <a:pt x="599" y="15"/>
                      <a:pt x="599" y="12"/>
                    </a:cubicBezTo>
                    <a:cubicBezTo>
                      <a:pt x="599" y="12"/>
                      <a:pt x="599" y="12"/>
                      <a:pt x="599" y="12"/>
                    </a:cubicBezTo>
                    <a:cubicBezTo>
                      <a:pt x="599" y="12"/>
                      <a:pt x="599" y="12"/>
                      <a:pt x="599" y="12"/>
                    </a:cubicBezTo>
                    <a:cubicBezTo>
                      <a:pt x="599" y="12"/>
                      <a:pt x="599" y="12"/>
                      <a:pt x="599" y="12"/>
                    </a:cubicBezTo>
                    <a:cubicBezTo>
                      <a:pt x="599" y="12"/>
                      <a:pt x="599" y="12"/>
                      <a:pt x="599" y="12"/>
                    </a:cubicBezTo>
                    <a:cubicBezTo>
                      <a:pt x="597" y="12"/>
                      <a:pt x="597" y="12"/>
                      <a:pt x="597" y="12"/>
                    </a:cubicBezTo>
                    <a:cubicBezTo>
                      <a:pt x="589" y="12"/>
                      <a:pt x="589" y="12"/>
                      <a:pt x="589" y="12"/>
                    </a:cubicBezTo>
                    <a:cubicBezTo>
                      <a:pt x="573" y="11"/>
                      <a:pt x="573" y="11"/>
                      <a:pt x="573" y="11"/>
                    </a:cubicBezTo>
                    <a:cubicBezTo>
                      <a:pt x="542" y="10"/>
                      <a:pt x="542" y="10"/>
                      <a:pt x="542" y="10"/>
                    </a:cubicBezTo>
                    <a:cubicBezTo>
                      <a:pt x="521" y="9"/>
                      <a:pt x="500" y="9"/>
                      <a:pt x="478" y="8"/>
                    </a:cubicBezTo>
                    <a:cubicBezTo>
                      <a:pt x="435" y="6"/>
                      <a:pt x="343" y="4"/>
                      <a:pt x="245" y="3"/>
                    </a:cubicBezTo>
                    <a:cubicBezTo>
                      <a:pt x="245" y="3"/>
                      <a:pt x="245" y="3"/>
                      <a:pt x="245" y="3"/>
                    </a:cubicBezTo>
                    <a:cubicBezTo>
                      <a:pt x="222" y="3"/>
                      <a:pt x="199" y="2"/>
                      <a:pt x="176" y="2"/>
                    </a:cubicBezTo>
                    <a:cubicBezTo>
                      <a:pt x="115" y="1"/>
                      <a:pt x="54" y="1"/>
                      <a:pt x="4" y="0"/>
                    </a:cubicBezTo>
                    <a:cubicBezTo>
                      <a:pt x="2" y="0"/>
                      <a:pt x="2" y="0"/>
                      <a:pt x="2" y="0"/>
                    </a:cubicBezTo>
                    <a:cubicBezTo>
                      <a:pt x="0" y="0"/>
                      <a:pt x="0" y="0"/>
                      <a:pt x="0" y="0"/>
                    </a:cubicBezTo>
                  </a:path>
                </a:pathLst>
              </a:custGeom>
              <a:solidFill>
                <a:srgbClr val="FB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346">
                <a:extLst>
                  <a:ext uri="{FF2B5EF4-FFF2-40B4-BE49-F238E27FC236}">
                    <a16:creationId xmlns:a16="http://schemas.microsoft.com/office/drawing/2014/main" id="{3CE06959-991F-4636-AB3A-DE479054FB54}"/>
                  </a:ext>
                </a:extLst>
              </p:cNvPr>
              <p:cNvSpPr>
                <a:spLocks/>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347">
                <a:extLst>
                  <a:ext uri="{FF2B5EF4-FFF2-40B4-BE49-F238E27FC236}">
                    <a16:creationId xmlns:a16="http://schemas.microsoft.com/office/drawing/2014/main" id="{3B42B829-FECA-403F-8E83-55067A3D24C3}"/>
                  </a:ext>
                </a:extLst>
              </p:cNvPr>
              <p:cNvSpPr>
                <a:spLocks/>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348">
                <a:extLst>
                  <a:ext uri="{FF2B5EF4-FFF2-40B4-BE49-F238E27FC236}">
                    <a16:creationId xmlns:a16="http://schemas.microsoft.com/office/drawing/2014/main" id="{B7E692A4-D526-48B4-861A-C306308D9314}"/>
                  </a:ext>
                </a:extLst>
              </p:cNvPr>
              <p:cNvSpPr>
                <a:spLocks/>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349">
                <a:extLst>
                  <a:ext uri="{FF2B5EF4-FFF2-40B4-BE49-F238E27FC236}">
                    <a16:creationId xmlns:a16="http://schemas.microsoft.com/office/drawing/2014/main" id="{8357FBD4-672F-450C-823F-57DBF3494B20}"/>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350">
                <a:extLst>
                  <a:ext uri="{FF2B5EF4-FFF2-40B4-BE49-F238E27FC236}">
                    <a16:creationId xmlns:a16="http://schemas.microsoft.com/office/drawing/2014/main" id="{A61F6F78-23DC-4F0D-A914-9477B802923D}"/>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351">
                <a:extLst>
                  <a:ext uri="{FF2B5EF4-FFF2-40B4-BE49-F238E27FC236}">
                    <a16:creationId xmlns:a16="http://schemas.microsoft.com/office/drawing/2014/main" id="{8B2D9685-7A00-41B1-B322-6D3A03618767}"/>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352">
                <a:extLst>
                  <a:ext uri="{FF2B5EF4-FFF2-40B4-BE49-F238E27FC236}">
                    <a16:creationId xmlns:a16="http://schemas.microsoft.com/office/drawing/2014/main" id="{546309F9-BD6F-43AE-B385-DE89BE280159}"/>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353">
                <a:extLst>
                  <a:ext uri="{FF2B5EF4-FFF2-40B4-BE49-F238E27FC236}">
                    <a16:creationId xmlns:a16="http://schemas.microsoft.com/office/drawing/2014/main" id="{DC0D5842-7B62-48FC-8858-57176A6FFAC3}"/>
                  </a:ext>
                </a:extLst>
              </p:cNvPr>
              <p:cNvSpPr>
                <a:spLocks/>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354">
                <a:extLst>
                  <a:ext uri="{FF2B5EF4-FFF2-40B4-BE49-F238E27FC236}">
                    <a16:creationId xmlns:a16="http://schemas.microsoft.com/office/drawing/2014/main" id="{193BBFF4-5C64-41F4-BD61-07BD9B08E6C7}"/>
                  </a:ext>
                </a:extLst>
              </p:cNvPr>
              <p:cNvSpPr>
                <a:spLocks/>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355">
                <a:extLst>
                  <a:ext uri="{FF2B5EF4-FFF2-40B4-BE49-F238E27FC236}">
                    <a16:creationId xmlns:a16="http://schemas.microsoft.com/office/drawing/2014/main" id="{00DD9525-AF6A-4DC3-B99C-7B8F9EFB3502}"/>
                  </a:ext>
                </a:extLst>
              </p:cNvPr>
              <p:cNvSpPr>
                <a:spLocks/>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356">
                <a:extLst>
                  <a:ext uri="{FF2B5EF4-FFF2-40B4-BE49-F238E27FC236}">
                    <a16:creationId xmlns:a16="http://schemas.microsoft.com/office/drawing/2014/main" id="{A2C1BFE7-3C99-414D-96B2-1EADACFEC7C3}"/>
                  </a:ext>
                </a:extLst>
              </p:cNvPr>
              <p:cNvSpPr>
                <a:spLocks/>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2" name="Freeform 357">
                <a:extLst>
                  <a:ext uri="{FF2B5EF4-FFF2-40B4-BE49-F238E27FC236}">
                    <a16:creationId xmlns:a16="http://schemas.microsoft.com/office/drawing/2014/main" id="{DFE1F836-070F-4605-B281-A4B9BB82833A}"/>
                  </a:ext>
                </a:extLst>
              </p:cNvPr>
              <p:cNvSpPr>
                <a:spLocks/>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Freeform 358">
                <a:extLst>
                  <a:ext uri="{FF2B5EF4-FFF2-40B4-BE49-F238E27FC236}">
                    <a16:creationId xmlns:a16="http://schemas.microsoft.com/office/drawing/2014/main" id="{CDA7AF45-537F-4331-BD6B-E57B421B0062}"/>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359">
                <a:extLst>
                  <a:ext uri="{FF2B5EF4-FFF2-40B4-BE49-F238E27FC236}">
                    <a16:creationId xmlns:a16="http://schemas.microsoft.com/office/drawing/2014/main" id="{07341A78-3B9E-45A0-86F6-739AC9B1A3EE}"/>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Freeform 363">
                <a:extLst>
                  <a:ext uri="{FF2B5EF4-FFF2-40B4-BE49-F238E27FC236}">
                    <a16:creationId xmlns:a16="http://schemas.microsoft.com/office/drawing/2014/main" id="{8BE882C6-FF7D-42BA-B9F3-6CF3689A16DA}"/>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364">
                <a:extLst>
                  <a:ext uri="{FF2B5EF4-FFF2-40B4-BE49-F238E27FC236}">
                    <a16:creationId xmlns:a16="http://schemas.microsoft.com/office/drawing/2014/main" id="{2E336A54-2553-4E6C-9EDB-FA9CE76E66E9}"/>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420">
                <a:extLst>
                  <a:ext uri="{FF2B5EF4-FFF2-40B4-BE49-F238E27FC236}">
                    <a16:creationId xmlns:a16="http://schemas.microsoft.com/office/drawing/2014/main" id="{5653E519-5195-4ABB-9DBD-F27E8F407560}"/>
                  </a:ext>
                </a:extLst>
              </p:cNvPr>
              <p:cNvSpPr>
                <a:spLocks/>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421">
                <a:extLst>
                  <a:ext uri="{FF2B5EF4-FFF2-40B4-BE49-F238E27FC236}">
                    <a16:creationId xmlns:a16="http://schemas.microsoft.com/office/drawing/2014/main" id="{250C3003-572F-4740-ACBD-7C8A17BDAB90}"/>
                  </a:ext>
                </a:extLst>
              </p:cNvPr>
              <p:cNvSpPr>
                <a:spLocks/>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422">
                <a:extLst>
                  <a:ext uri="{FF2B5EF4-FFF2-40B4-BE49-F238E27FC236}">
                    <a16:creationId xmlns:a16="http://schemas.microsoft.com/office/drawing/2014/main" id="{1012E236-EA72-45C7-AB96-991EA8E2F4E9}"/>
                  </a:ext>
                </a:extLst>
              </p:cNvPr>
              <p:cNvSpPr>
                <a:spLocks/>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423">
                <a:extLst>
                  <a:ext uri="{FF2B5EF4-FFF2-40B4-BE49-F238E27FC236}">
                    <a16:creationId xmlns:a16="http://schemas.microsoft.com/office/drawing/2014/main" id="{2DA0839A-49D8-49D9-A909-A4068BB17081}"/>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424">
                <a:extLst>
                  <a:ext uri="{FF2B5EF4-FFF2-40B4-BE49-F238E27FC236}">
                    <a16:creationId xmlns:a16="http://schemas.microsoft.com/office/drawing/2014/main" id="{4EF95C62-9DA0-4E07-B959-66F14CC4537F}"/>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425">
                <a:extLst>
                  <a:ext uri="{FF2B5EF4-FFF2-40B4-BE49-F238E27FC236}">
                    <a16:creationId xmlns:a16="http://schemas.microsoft.com/office/drawing/2014/main" id="{39B72AF8-5AB7-405F-BE58-AF41AC72920F}"/>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426">
                <a:extLst>
                  <a:ext uri="{FF2B5EF4-FFF2-40B4-BE49-F238E27FC236}">
                    <a16:creationId xmlns:a16="http://schemas.microsoft.com/office/drawing/2014/main" id="{2C033125-FD5F-437F-8B1E-37E532F93E91}"/>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427">
                <a:extLst>
                  <a:ext uri="{FF2B5EF4-FFF2-40B4-BE49-F238E27FC236}">
                    <a16:creationId xmlns:a16="http://schemas.microsoft.com/office/drawing/2014/main" id="{B0722A19-1AF9-4AA5-BB8A-D6FCB5708F30}"/>
                  </a:ext>
                </a:extLst>
              </p:cNvPr>
              <p:cNvSpPr>
                <a:spLocks/>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428">
                <a:extLst>
                  <a:ext uri="{FF2B5EF4-FFF2-40B4-BE49-F238E27FC236}">
                    <a16:creationId xmlns:a16="http://schemas.microsoft.com/office/drawing/2014/main" id="{B3C5F328-7EB4-4195-9F49-4845C8AA701D}"/>
                  </a:ext>
                </a:extLst>
              </p:cNvPr>
              <p:cNvSpPr>
                <a:spLocks/>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429">
                <a:extLst>
                  <a:ext uri="{FF2B5EF4-FFF2-40B4-BE49-F238E27FC236}">
                    <a16:creationId xmlns:a16="http://schemas.microsoft.com/office/drawing/2014/main" id="{B45E58D5-C248-49D2-8F7C-88E5A0EE8E12}"/>
                  </a:ext>
                </a:extLst>
              </p:cNvPr>
              <p:cNvSpPr>
                <a:spLocks/>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430">
                <a:extLst>
                  <a:ext uri="{FF2B5EF4-FFF2-40B4-BE49-F238E27FC236}">
                    <a16:creationId xmlns:a16="http://schemas.microsoft.com/office/drawing/2014/main" id="{6038C526-17DF-4241-92DB-98EE2C93FAA4}"/>
                  </a:ext>
                </a:extLst>
              </p:cNvPr>
              <p:cNvSpPr>
                <a:spLocks/>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431">
                <a:extLst>
                  <a:ext uri="{FF2B5EF4-FFF2-40B4-BE49-F238E27FC236}">
                    <a16:creationId xmlns:a16="http://schemas.microsoft.com/office/drawing/2014/main" id="{D7FD6B68-AE6D-4470-BFA2-D18784D8152E}"/>
                  </a:ext>
                </a:extLst>
              </p:cNvPr>
              <p:cNvSpPr>
                <a:spLocks/>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432">
                <a:extLst>
                  <a:ext uri="{FF2B5EF4-FFF2-40B4-BE49-F238E27FC236}">
                    <a16:creationId xmlns:a16="http://schemas.microsoft.com/office/drawing/2014/main" id="{9F0A4C6D-74C7-4AF0-B7EB-999F31DE3C61}"/>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433">
                <a:extLst>
                  <a:ext uri="{FF2B5EF4-FFF2-40B4-BE49-F238E27FC236}">
                    <a16:creationId xmlns:a16="http://schemas.microsoft.com/office/drawing/2014/main" id="{6004D838-71BF-41DA-933B-21D9BD9C0577}"/>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1196">
                <a:extLst>
                  <a:ext uri="{FF2B5EF4-FFF2-40B4-BE49-F238E27FC236}">
                    <a16:creationId xmlns:a16="http://schemas.microsoft.com/office/drawing/2014/main" id="{36716E9D-2735-4038-9764-3A956853A7F0}"/>
                  </a:ext>
                </a:extLst>
              </p:cNvPr>
              <p:cNvSpPr>
                <a:spLocks/>
              </p:cNvSpPr>
              <p:nvPr/>
            </p:nvSpPr>
            <p:spPr bwMode="auto">
              <a:xfrm>
                <a:off x="3417076" y="527242"/>
                <a:ext cx="661567" cy="352514"/>
              </a:xfrm>
              <a:custGeom>
                <a:avLst/>
                <a:gdLst>
                  <a:gd name="T0" fmla="*/ 5 w 302"/>
                  <a:gd name="T1" fmla="*/ 126 h 161"/>
                  <a:gd name="T2" fmla="*/ 20 w 302"/>
                  <a:gd name="T3" fmla="*/ 106 h 161"/>
                  <a:gd name="T4" fmla="*/ 18 w 302"/>
                  <a:gd name="T5" fmla="*/ 111 h 161"/>
                  <a:gd name="T6" fmla="*/ 29 w 302"/>
                  <a:gd name="T7" fmla="*/ 97 h 161"/>
                  <a:gd name="T8" fmla="*/ 28 w 302"/>
                  <a:gd name="T9" fmla="*/ 101 h 161"/>
                  <a:gd name="T10" fmla="*/ 49 w 302"/>
                  <a:gd name="T11" fmla="*/ 88 h 161"/>
                  <a:gd name="T12" fmla="*/ 125 w 302"/>
                  <a:gd name="T13" fmla="*/ 119 h 161"/>
                  <a:gd name="T14" fmla="*/ 55 w 302"/>
                  <a:gd name="T15" fmla="*/ 76 h 161"/>
                  <a:gd name="T16" fmla="*/ 50 w 302"/>
                  <a:gd name="T17" fmla="*/ 79 h 161"/>
                  <a:gd name="T18" fmla="*/ 140 w 302"/>
                  <a:gd name="T19" fmla="*/ 114 h 161"/>
                  <a:gd name="T20" fmla="*/ 169 w 302"/>
                  <a:gd name="T21" fmla="*/ 110 h 161"/>
                  <a:gd name="T22" fmla="*/ 82 w 302"/>
                  <a:gd name="T23" fmla="*/ 50 h 161"/>
                  <a:gd name="T24" fmla="*/ 185 w 302"/>
                  <a:gd name="T25" fmla="*/ 103 h 161"/>
                  <a:gd name="T26" fmla="*/ 109 w 302"/>
                  <a:gd name="T27" fmla="*/ 57 h 161"/>
                  <a:gd name="T28" fmla="*/ 147 w 302"/>
                  <a:gd name="T29" fmla="*/ 43 h 161"/>
                  <a:gd name="T30" fmla="*/ 144 w 302"/>
                  <a:gd name="T31" fmla="*/ 47 h 161"/>
                  <a:gd name="T32" fmla="*/ 236 w 302"/>
                  <a:gd name="T33" fmla="*/ 78 h 161"/>
                  <a:gd name="T34" fmla="*/ 170 w 302"/>
                  <a:gd name="T35" fmla="*/ 39 h 161"/>
                  <a:gd name="T36" fmla="*/ 238 w 302"/>
                  <a:gd name="T37" fmla="*/ 64 h 161"/>
                  <a:gd name="T38" fmla="*/ 200 w 302"/>
                  <a:gd name="T39" fmla="*/ 29 h 161"/>
                  <a:gd name="T40" fmla="*/ 200 w 302"/>
                  <a:gd name="T41" fmla="*/ 33 h 161"/>
                  <a:gd name="T42" fmla="*/ 218 w 302"/>
                  <a:gd name="T43" fmla="*/ 16 h 161"/>
                  <a:gd name="T44" fmla="*/ 215 w 302"/>
                  <a:gd name="T45" fmla="*/ 19 h 161"/>
                  <a:gd name="T46" fmla="*/ 215 w 302"/>
                  <a:gd name="T47" fmla="*/ 23 h 161"/>
                  <a:gd name="T48" fmla="*/ 234 w 302"/>
                  <a:gd name="T49" fmla="*/ 16 h 161"/>
                  <a:gd name="T50" fmla="*/ 237 w 302"/>
                  <a:gd name="T51" fmla="*/ 18 h 161"/>
                  <a:gd name="T52" fmla="*/ 233 w 302"/>
                  <a:gd name="T53" fmla="*/ 21 h 161"/>
                  <a:gd name="T54" fmla="*/ 254 w 302"/>
                  <a:gd name="T55" fmla="*/ 16 h 161"/>
                  <a:gd name="T56" fmla="*/ 296 w 302"/>
                  <a:gd name="T57" fmla="*/ 29 h 161"/>
                  <a:gd name="T58" fmla="*/ 269 w 302"/>
                  <a:gd name="T59" fmla="*/ 4 h 161"/>
                  <a:gd name="T60" fmla="*/ 266 w 302"/>
                  <a:gd name="T61" fmla="*/ 10 h 161"/>
                  <a:gd name="T62" fmla="*/ 266 w 302"/>
                  <a:gd name="T63" fmla="*/ 6 h 161"/>
                  <a:gd name="T64" fmla="*/ 294 w 302"/>
                  <a:gd name="T65" fmla="*/ 41 h 161"/>
                  <a:gd name="T66" fmla="*/ 288 w 302"/>
                  <a:gd name="T67" fmla="*/ 56 h 161"/>
                  <a:gd name="T68" fmla="*/ 291 w 302"/>
                  <a:gd name="T69" fmla="*/ 57 h 161"/>
                  <a:gd name="T70" fmla="*/ 295 w 302"/>
                  <a:gd name="T71" fmla="*/ 52 h 161"/>
                  <a:gd name="T72" fmla="*/ 285 w 302"/>
                  <a:gd name="T73" fmla="*/ 67 h 161"/>
                  <a:gd name="T74" fmla="*/ 289 w 302"/>
                  <a:gd name="T75" fmla="*/ 68 h 161"/>
                  <a:gd name="T76" fmla="*/ 271 w 302"/>
                  <a:gd name="T77" fmla="*/ 55 h 161"/>
                  <a:gd name="T78" fmla="*/ 271 w 302"/>
                  <a:gd name="T79" fmla="*/ 71 h 161"/>
                  <a:gd name="T80" fmla="*/ 229 w 302"/>
                  <a:gd name="T81" fmla="*/ 68 h 161"/>
                  <a:gd name="T82" fmla="*/ 251 w 302"/>
                  <a:gd name="T83" fmla="*/ 78 h 161"/>
                  <a:gd name="T84" fmla="*/ 163 w 302"/>
                  <a:gd name="T85" fmla="*/ 36 h 161"/>
                  <a:gd name="T86" fmla="*/ 233 w 302"/>
                  <a:gd name="T87" fmla="*/ 78 h 161"/>
                  <a:gd name="T88" fmla="*/ 142 w 302"/>
                  <a:gd name="T89" fmla="*/ 41 h 161"/>
                  <a:gd name="T90" fmla="*/ 212 w 302"/>
                  <a:gd name="T91" fmla="*/ 86 h 161"/>
                  <a:gd name="T92" fmla="*/ 108 w 302"/>
                  <a:gd name="T93" fmla="*/ 56 h 161"/>
                  <a:gd name="T94" fmla="*/ 185 w 302"/>
                  <a:gd name="T95" fmla="*/ 95 h 161"/>
                  <a:gd name="T96" fmla="*/ 170 w 302"/>
                  <a:gd name="T97" fmla="*/ 102 h 161"/>
                  <a:gd name="T98" fmla="*/ 72 w 302"/>
                  <a:gd name="T99" fmla="*/ 58 h 161"/>
                  <a:gd name="T100" fmla="*/ 152 w 302"/>
                  <a:gd name="T101" fmla="*/ 112 h 161"/>
                  <a:gd name="T102" fmla="*/ 134 w 302"/>
                  <a:gd name="T103" fmla="*/ 119 h 161"/>
                  <a:gd name="T104" fmla="*/ 137 w 302"/>
                  <a:gd name="T105" fmla="*/ 116 h 161"/>
                  <a:gd name="T106" fmla="*/ 137 w 302"/>
                  <a:gd name="T107" fmla="*/ 113 h 161"/>
                  <a:gd name="T108" fmla="*/ 67 w 302"/>
                  <a:gd name="T109" fmla="*/ 91 h 161"/>
                  <a:gd name="T110" fmla="*/ 121 w 302"/>
                  <a:gd name="T111" fmla="*/ 119 h 161"/>
                  <a:gd name="T112" fmla="*/ 30 w 302"/>
                  <a:gd name="T113" fmla="*/ 94 h 161"/>
                  <a:gd name="T114" fmla="*/ 88 w 302"/>
                  <a:gd name="T115" fmla="*/ 130 h 161"/>
                  <a:gd name="T116" fmla="*/ 67 w 302"/>
                  <a:gd name="T117" fmla="*/ 144 h 161"/>
                  <a:gd name="T118" fmla="*/ 90 w 302"/>
                  <a:gd name="T119" fmla="*/ 155 h 161"/>
                  <a:gd name="T120" fmla="*/ 94 w 302"/>
                  <a:gd name="T12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2" h="161">
                    <a:moveTo>
                      <a:pt x="20" y="127"/>
                    </a:moveTo>
                    <a:cubicBezTo>
                      <a:pt x="7" y="119"/>
                      <a:pt x="7" y="119"/>
                      <a:pt x="7" y="119"/>
                    </a:cubicBezTo>
                    <a:cubicBezTo>
                      <a:pt x="5" y="122"/>
                      <a:pt x="5" y="122"/>
                      <a:pt x="5" y="122"/>
                    </a:cubicBezTo>
                    <a:cubicBezTo>
                      <a:pt x="8" y="124"/>
                      <a:pt x="8" y="124"/>
                      <a:pt x="8" y="124"/>
                    </a:cubicBezTo>
                    <a:cubicBezTo>
                      <a:pt x="5" y="122"/>
                      <a:pt x="5" y="122"/>
                      <a:pt x="5" y="122"/>
                    </a:cubicBezTo>
                    <a:cubicBezTo>
                      <a:pt x="7" y="125"/>
                      <a:pt x="7" y="125"/>
                      <a:pt x="7" y="125"/>
                    </a:cubicBezTo>
                    <a:cubicBezTo>
                      <a:pt x="8" y="125"/>
                      <a:pt x="8" y="125"/>
                      <a:pt x="8" y="124"/>
                    </a:cubicBezTo>
                    <a:cubicBezTo>
                      <a:pt x="5" y="122"/>
                      <a:pt x="5" y="122"/>
                      <a:pt x="5" y="122"/>
                    </a:cubicBezTo>
                    <a:cubicBezTo>
                      <a:pt x="7" y="125"/>
                      <a:pt x="7" y="125"/>
                      <a:pt x="7" y="125"/>
                    </a:cubicBezTo>
                    <a:cubicBezTo>
                      <a:pt x="5" y="122"/>
                      <a:pt x="5" y="122"/>
                      <a:pt x="5" y="122"/>
                    </a:cubicBezTo>
                    <a:cubicBezTo>
                      <a:pt x="6" y="126"/>
                      <a:pt x="6" y="126"/>
                      <a:pt x="6" y="126"/>
                    </a:cubicBezTo>
                    <a:cubicBezTo>
                      <a:pt x="6" y="126"/>
                      <a:pt x="7" y="126"/>
                      <a:pt x="7" y="125"/>
                    </a:cubicBezTo>
                    <a:cubicBezTo>
                      <a:pt x="5" y="122"/>
                      <a:pt x="5" y="122"/>
                      <a:pt x="5" y="122"/>
                    </a:cubicBezTo>
                    <a:cubicBezTo>
                      <a:pt x="6" y="126"/>
                      <a:pt x="6" y="126"/>
                      <a:pt x="6" y="126"/>
                    </a:cubicBezTo>
                    <a:cubicBezTo>
                      <a:pt x="5" y="123"/>
                      <a:pt x="5" y="123"/>
                      <a:pt x="5" y="123"/>
                    </a:cubicBezTo>
                    <a:cubicBezTo>
                      <a:pt x="5" y="126"/>
                      <a:pt x="5" y="126"/>
                      <a:pt x="5" y="126"/>
                    </a:cubicBezTo>
                    <a:cubicBezTo>
                      <a:pt x="6" y="126"/>
                      <a:pt x="6" y="126"/>
                      <a:pt x="6" y="126"/>
                    </a:cubicBezTo>
                    <a:cubicBezTo>
                      <a:pt x="5" y="123"/>
                      <a:pt x="5" y="123"/>
                      <a:pt x="5" y="123"/>
                    </a:cubicBezTo>
                    <a:cubicBezTo>
                      <a:pt x="5" y="126"/>
                      <a:pt x="5" y="126"/>
                      <a:pt x="5" y="126"/>
                    </a:cubicBezTo>
                    <a:cubicBezTo>
                      <a:pt x="5" y="125"/>
                      <a:pt x="5" y="125"/>
                      <a:pt x="5" y="125"/>
                    </a:cubicBezTo>
                    <a:cubicBezTo>
                      <a:pt x="5" y="126"/>
                      <a:pt x="5" y="126"/>
                      <a:pt x="5" y="126"/>
                    </a:cubicBezTo>
                    <a:cubicBezTo>
                      <a:pt x="5" y="126"/>
                      <a:pt x="5" y="126"/>
                      <a:pt x="5" y="126"/>
                    </a:cubicBezTo>
                    <a:cubicBezTo>
                      <a:pt x="5" y="125"/>
                      <a:pt x="5" y="125"/>
                      <a:pt x="5" y="125"/>
                    </a:cubicBezTo>
                    <a:cubicBezTo>
                      <a:pt x="5" y="126"/>
                      <a:pt x="5" y="126"/>
                      <a:pt x="5" y="126"/>
                    </a:cubicBezTo>
                    <a:cubicBezTo>
                      <a:pt x="5" y="126"/>
                      <a:pt x="5" y="126"/>
                      <a:pt x="5" y="126"/>
                    </a:cubicBezTo>
                    <a:cubicBezTo>
                      <a:pt x="5" y="126"/>
                      <a:pt x="6" y="126"/>
                      <a:pt x="7" y="126"/>
                    </a:cubicBezTo>
                    <a:cubicBezTo>
                      <a:pt x="11" y="127"/>
                      <a:pt x="18" y="130"/>
                      <a:pt x="26" y="134"/>
                    </a:cubicBezTo>
                    <a:cubicBezTo>
                      <a:pt x="39" y="139"/>
                      <a:pt x="55" y="146"/>
                      <a:pt x="67" y="151"/>
                    </a:cubicBezTo>
                    <a:cubicBezTo>
                      <a:pt x="74" y="154"/>
                      <a:pt x="80" y="156"/>
                      <a:pt x="84" y="158"/>
                    </a:cubicBezTo>
                    <a:cubicBezTo>
                      <a:pt x="86" y="159"/>
                      <a:pt x="88" y="160"/>
                      <a:pt x="89" y="160"/>
                    </a:cubicBezTo>
                    <a:cubicBezTo>
                      <a:pt x="90" y="160"/>
                      <a:pt x="91" y="161"/>
                      <a:pt x="91" y="161"/>
                    </a:cubicBezTo>
                    <a:cubicBezTo>
                      <a:pt x="92" y="161"/>
                      <a:pt x="92" y="161"/>
                      <a:pt x="92" y="161"/>
                    </a:cubicBezTo>
                    <a:cubicBezTo>
                      <a:pt x="92" y="161"/>
                      <a:pt x="93" y="161"/>
                      <a:pt x="93" y="161"/>
                    </a:cubicBezTo>
                    <a:cubicBezTo>
                      <a:pt x="93" y="161"/>
                      <a:pt x="94" y="161"/>
                      <a:pt x="94" y="161"/>
                    </a:cubicBezTo>
                    <a:cubicBezTo>
                      <a:pt x="95" y="161"/>
                      <a:pt x="96" y="160"/>
                      <a:pt x="97" y="159"/>
                    </a:cubicBezTo>
                    <a:cubicBezTo>
                      <a:pt x="97" y="159"/>
                      <a:pt x="97" y="159"/>
                      <a:pt x="97" y="159"/>
                    </a:cubicBezTo>
                    <a:cubicBezTo>
                      <a:pt x="97" y="158"/>
                      <a:pt x="97" y="158"/>
                      <a:pt x="97" y="157"/>
                    </a:cubicBezTo>
                    <a:cubicBezTo>
                      <a:pt x="97" y="156"/>
                      <a:pt x="97" y="155"/>
                      <a:pt x="97" y="155"/>
                    </a:cubicBezTo>
                    <a:cubicBezTo>
                      <a:pt x="96" y="154"/>
                      <a:pt x="96" y="154"/>
                      <a:pt x="96" y="153"/>
                    </a:cubicBezTo>
                    <a:cubicBezTo>
                      <a:pt x="95" y="153"/>
                      <a:pt x="94" y="152"/>
                      <a:pt x="93" y="152"/>
                    </a:cubicBezTo>
                    <a:cubicBezTo>
                      <a:pt x="90" y="149"/>
                      <a:pt x="84" y="145"/>
                      <a:pt x="76" y="140"/>
                    </a:cubicBezTo>
                    <a:cubicBezTo>
                      <a:pt x="54" y="126"/>
                      <a:pt x="20" y="106"/>
                      <a:pt x="20" y="106"/>
                    </a:cubicBezTo>
                    <a:cubicBezTo>
                      <a:pt x="18" y="110"/>
                      <a:pt x="18" y="110"/>
                      <a:pt x="18" y="110"/>
                    </a:cubicBezTo>
                    <a:cubicBezTo>
                      <a:pt x="21" y="112"/>
                      <a:pt x="21" y="112"/>
                      <a:pt x="21" y="112"/>
                    </a:cubicBezTo>
                    <a:cubicBezTo>
                      <a:pt x="18" y="110"/>
                      <a:pt x="18" y="110"/>
                      <a:pt x="18" y="110"/>
                    </a:cubicBezTo>
                    <a:cubicBezTo>
                      <a:pt x="20" y="113"/>
                      <a:pt x="20" y="113"/>
                      <a:pt x="20" y="113"/>
                    </a:cubicBezTo>
                    <a:cubicBezTo>
                      <a:pt x="20" y="113"/>
                      <a:pt x="21" y="113"/>
                      <a:pt x="21" y="112"/>
                    </a:cubicBezTo>
                    <a:cubicBezTo>
                      <a:pt x="18" y="110"/>
                      <a:pt x="18" y="110"/>
                      <a:pt x="18" y="110"/>
                    </a:cubicBezTo>
                    <a:cubicBezTo>
                      <a:pt x="20" y="113"/>
                      <a:pt x="20" y="113"/>
                      <a:pt x="20" y="113"/>
                    </a:cubicBezTo>
                    <a:cubicBezTo>
                      <a:pt x="18" y="110"/>
                      <a:pt x="18" y="110"/>
                      <a:pt x="18" y="110"/>
                    </a:cubicBezTo>
                    <a:cubicBezTo>
                      <a:pt x="18" y="114"/>
                      <a:pt x="18" y="114"/>
                      <a:pt x="18" y="114"/>
                    </a:cubicBezTo>
                    <a:cubicBezTo>
                      <a:pt x="19" y="114"/>
                      <a:pt x="19" y="114"/>
                      <a:pt x="20" y="113"/>
                    </a:cubicBezTo>
                    <a:cubicBezTo>
                      <a:pt x="18" y="110"/>
                      <a:pt x="18" y="110"/>
                      <a:pt x="18" y="110"/>
                    </a:cubicBezTo>
                    <a:cubicBezTo>
                      <a:pt x="18" y="114"/>
                      <a:pt x="18" y="114"/>
                      <a:pt x="18" y="114"/>
                    </a:cubicBezTo>
                    <a:cubicBezTo>
                      <a:pt x="18" y="110"/>
                      <a:pt x="18" y="110"/>
                      <a:pt x="18" y="110"/>
                    </a:cubicBezTo>
                    <a:cubicBezTo>
                      <a:pt x="18" y="114"/>
                      <a:pt x="18" y="114"/>
                      <a:pt x="18" y="114"/>
                    </a:cubicBezTo>
                    <a:cubicBezTo>
                      <a:pt x="18" y="114"/>
                      <a:pt x="18" y="114"/>
                      <a:pt x="18" y="114"/>
                    </a:cubicBezTo>
                    <a:cubicBezTo>
                      <a:pt x="18" y="110"/>
                      <a:pt x="18" y="110"/>
                      <a:pt x="18" y="110"/>
                    </a:cubicBezTo>
                    <a:cubicBezTo>
                      <a:pt x="18" y="114"/>
                      <a:pt x="18" y="114"/>
                      <a:pt x="18" y="114"/>
                    </a:cubicBezTo>
                    <a:cubicBezTo>
                      <a:pt x="18" y="111"/>
                      <a:pt x="18" y="111"/>
                      <a:pt x="18" y="111"/>
                    </a:cubicBezTo>
                    <a:cubicBezTo>
                      <a:pt x="17" y="114"/>
                      <a:pt x="17" y="114"/>
                      <a:pt x="17" y="114"/>
                    </a:cubicBezTo>
                    <a:cubicBezTo>
                      <a:pt x="18" y="114"/>
                      <a:pt x="18" y="114"/>
                      <a:pt x="18" y="114"/>
                    </a:cubicBezTo>
                    <a:cubicBezTo>
                      <a:pt x="18" y="111"/>
                      <a:pt x="18" y="111"/>
                      <a:pt x="18" y="111"/>
                    </a:cubicBezTo>
                    <a:cubicBezTo>
                      <a:pt x="17" y="114"/>
                      <a:pt x="17" y="114"/>
                      <a:pt x="17" y="114"/>
                    </a:cubicBezTo>
                    <a:cubicBezTo>
                      <a:pt x="18" y="113"/>
                      <a:pt x="18" y="113"/>
                      <a:pt x="18" y="113"/>
                    </a:cubicBezTo>
                    <a:cubicBezTo>
                      <a:pt x="17" y="114"/>
                      <a:pt x="17" y="114"/>
                      <a:pt x="17" y="114"/>
                    </a:cubicBezTo>
                    <a:cubicBezTo>
                      <a:pt x="17" y="114"/>
                      <a:pt x="17" y="114"/>
                      <a:pt x="17" y="114"/>
                    </a:cubicBezTo>
                    <a:cubicBezTo>
                      <a:pt x="18" y="113"/>
                      <a:pt x="18" y="113"/>
                      <a:pt x="18" y="113"/>
                    </a:cubicBezTo>
                    <a:cubicBezTo>
                      <a:pt x="17" y="114"/>
                      <a:pt x="17" y="114"/>
                      <a:pt x="17" y="114"/>
                    </a:cubicBezTo>
                    <a:cubicBezTo>
                      <a:pt x="18" y="114"/>
                      <a:pt x="18" y="114"/>
                      <a:pt x="19" y="114"/>
                    </a:cubicBezTo>
                    <a:cubicBezTo>
                      <a:pt x="22" y="115"/>
                      <a:pt x="27" y="117"/>
                      <a:pt x="34" y="119"/>
                    </a:cubicBezTo>
                    <a:cubicBezTo>
                      <a:pt x="44" y="123"/>
                      <a:pt x="57" y="128"/>
                      <a:pt x="68" y="131"/>
                    </a:cubicBezTo>
                    <a:cubicBezTo>
                      <a:pt x="73" y="133"/>
                      <a:pt x="77" y="135"/>
                      <a:pt x="81" y="136"/>
                    </a:cubicBezTo>
                    <a:cubicBezTo>
                      <a:pt x="82" y="137"/>
                      <a:pt x="84" y="137"/>
                      <a:pt x="85" y="138"/>
                    </a:cubicBezTo>
                    <a:cubicBezTo>
                      <a:pt x="85" y="138"/>
                      <a:pt x="86" y="138"/>
                      <a:pt x="86" y="138"/>
                    </a:cubicBezTo>
                    <a:cubicBezTo>
                      <a:pt x="87" y="138"/>
                      <a:pt x="87" y="138"/>
                      <a:pt x="87" y="138"/>
                    </a:cubicBezTo>
                    <a:cubicBezTo>
                      <a:pt x="87" y="138"/>
                      <a:pt x="87" y="138"/>
                      <a:pt x="87" y="138"/>
                    </a:cubicBezTo>
                    <a:cubicBezTo>
                      <a:pt x="87" y="138"/>
                      <a:pt x="87" y="138"/>
                      <a:pt x="88" y="138"/>
                    </a:cubicBezTo>
                    <a:cubicBezTo>
                      <a:pt x="88" y="138"/>
                      <a:pt x="88" y="138"/>
                      <a:pt x="89" y="138"/>
                    </a:cubicBezTo>
                    <a:cubicBezTo>
                      <a:pt x="89" y="138"/>
                      <a:pt x="90" y="138"/>
                      <a:pt x="91" y="137"/>
                    </a:cubicBezTo>
                    <a:cubicBezTo>
                      <a:pt x="92" y="136"/>
                      <a:pt x="92" y="135"/>
                      <a:pt x="92" y="134"/>
                    </a:cubicBezTo>
                    <a:cubicBezTo>
                      <a:pt x="92" y="133"/>
                      <a:pt x="91" y="132"/>
                      <a:pt x="90" y="131"/>
                    </a:cubicBezTo>
                    <a:cubicBezTo>
                      <a:pt x="31" y="94"/>
                      <a:pt x="31" y="94"/>
                      <a:pt x="31" y="94"/>
                    </a:cubicBezTo>
                    <a:cubicBezTo>
                      <a:pt x="29" y="97"/>
                      <a:pt x="29" y="97"/>
                      <a:pt x="29" y="97"/>
                    </a:cubicBezTo>
                    <a:cubicBezTo>
                      <a:pt x="32" y="100"/>
                      <a:pt x="32" y="100"/>
                      <a:pt x="32" y="100"/>
                    </a:cubicBezTo>
                    <a:cubicBezTo>
                      <a:pt x="29" y="97"/>
                      <a:pt x="29" y="97"/>
                      <a:pt x="29" y="97"/>
                    </a:cubicBezTo>
                    <a:cubicBezTo>
                      <a:pt x="31" y="101"/>
                      <a:pt x="31" y="101"/>
                      <a:pt x="31" y="101"/>
                    </a:cubicBezTo>
                    <a:cubicBezTo>
                      <a:pt x="31" y="101"/>
                      <a:pt x="32" y="100"/>
                      <a:pt x="32" y="100"/>
                    </a:cubicBezTo>
                    <a:cubicBezTo>
                      <a:pt x="29" y="97"/>
                      <a:pt x="29" y="97"/>
                      <a:pt x="29" y="97"/>
                    </a:cubicBezTo>
                    <a:cubicBezTo>
                      <a:pt x="31" y="101"/>
                      <a:pt x="31" y="101"/>
                      <a:pt x="31" y="101"/>
                    </a:cubicBezTo>
                    <a:cubicBezTo>
                      <a:pt x="29" y="98"/>
                      <a:pt x="29" y="98"/>
                      <a:pt x="29" y="98"/>
                    </a:cubicBezTo>
                    <a:cubicBezTo>
                      <a:pt x="29" y="101"/>
                      <a:pt x="29" y="101"/>
                      <a:pt x="29" y="101"/>
                    </a:cubicBezTo>
                    <a:cubicBezTo>
                      <a:pt x="30" y="101"/>
                      <a:pt x="30" y="101"/>
                      <a:pt x="31" y="101"/>
                    </a:cubicBezTo>
                    <a:cubicBezTo>
                      <a:pt x="29" y="98"/>
                      <a:pt x="29" y="98"/>
                      <a:pt x="29" y="98"/>
                    </a:cubicBezTo>
                    <a:cubicBezTo>
                      <a:pt x="29" y="101"/>
                      <a:pt x="29" y="101"/>
                      <a:pt x="29" y="101"/>
                    </a:cubicBezTo>
                    <a:cubicBezTo>
                      <a:pt x="29" y="98"/>
                      <a:pt x="29" y="98"/>
                      <a:pt x="29" y="98"/>
                    </a:cubicBezTo>
                    <a:cubicBezTo>
                      <a:pt x="29" y="101"/>
                      <a:pt x="29" y="101"/>
                      <a:pt x="29" y="101"/>
                    </a:cubicBezTo>
                    <a:cubicBezTo>
                      <a:pt x="29" y="101"/>
                      <a:pt x="29" y="101"/>
                      <a:pt x="29" y="101"/>
                    </a:cubicBezTo>
                    <a:cubicBezTo>
                      <a:pt x="29" y="98"/>
                      <a:pt x="29" y="98"/>
                      <a:pt x="29" y="98"/>
                    </a:cubicBezTo>
                    <a:cubicBezTo>
                      <a:pt x="29" y="101"/>
                      <a:pt x="29" y="101"/>
                      <a:pt x="29" y="101"/>
                    </a:cubicBezTo>
                    <a:cubicBezTo>
                      <a:pt x="29" y="99"/>
                      <a:pt x="29" y="99"/>
                      <a:pt x="29" y="99"/>
                    </a:cubicBezTo>
                    <a:cubicBezTo>
                      <a:pt x="28" y="101"/>
                      <a:pt x="28" y="101"/>
                      <a:pt x="28" y="101"/>
                    </a:cubicBezTo>
                    <a:cubicBezTo>
                      <a:pt x="29" y="101"/>
                      <a:pt x="29" y="101"/>
                      <a:pt x="29" y="101"/>
                    </a:cubicBezTo>
                    <a:cubicBezTo>
                      <a:pt x="29" y="99"/>
                      <a:pt x="29" y="99"/>
                      <a:pt x="29" y="99"/>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9" y="102"/>
                      <a:pt x="30" y="102"/>
                    </a:cubicBezTo>
                    <a:cubicBezTo>
                      <a:pt x="33" y="103"/>
                      <a:pt x="39" y="105"/>
                      <a:pt x="47" y="108"/>
                    </a:cubicBezTo>
                    <a:cubicBezTo>
                      <a:pt x="58" y="112"/>
                      <a:pt x="72" y="118"/>
                      <a:pt x="83" y="123"/>
                    </a:cubicBezTo>
                    <a:cubicBezTo>
                      <a:pt x="89" y="125"/>
                      <a:pt x="94" y="127"/>
                      <a:pt x="98" y="129"/>
                    </a:cubicBezTo>
                    <a:cubicBezTo>
                      <a:pt x="101" y="130"/>
                      <a:pt x="103" y="131"/>
                      <a:pt x="103" y="131"/>
                    </a:cubicBezTo>
                    <a:cubicBezTo>
                      <a:pt x="105" y="132"/>
                      <a:pt x="108" y="131"/>
                      <a:pt x="108" y="129"/>
                    </a:cubicBezTo>
                    <a:cubicBezTo>
                      <a:pt x="109" y="127"/>
                      <a:pt x="109" y="125"/>
                      <a:pt x="107" y="124"/>
                    </a:cubicBezTo>
                    <a:cubicBezTo>
                      <a:pt x="107" y="124"/>
                      <a:pt x="103" y="122"/>
                      <a:pt x="98" y="118"/>
                    </a:cubicBezTo>
                    <a:cubicBezTo>
                      <a:pt x="89" y="113"/>
                      <a:pt x="77" y="106"/>
                      <a:pt x="67" y="100"/>
                    </a:cubicBezTo>
                    <a:cubicBezTo>
                      <a:pt x="61" y="96"/>
                      <a:pt x="57" y="94"/>
                      <a:pt x="53" y="91"/>
                    </a:cubicBezTo>
                    <a:cubicBezTo>
                      <a:pt x="52" y="90"/>
                      <a:pt x="51" y="89"/>
                      <a:pt x="50" y="89"/>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7" y="90"/>
                      <a:pt x="47" y="90"/>
                      <a:pt x="47" y="90"/>
                    </a:cubicBezTo>
                    <a:cubicBezTo>
                      <a:pt x="49" y="89"/>
                      <a:pt x="49" y="89"/>
                      <a:pt x="49" y="89"/>
                    </a:cubicBezTo>
                    <a:cubicBezTo>
                      <a:pt x="49" y="88"/>
                      <a:pt x="49" y="88"/>
                      <a:pt x="49" y="88"/>
                    </a:cubicBezTo>
                    <a:cubicBezTo>
                      <a:pt x="47" y="90"/>
                      <a:pt x="47" y="90"/>
                      <a:pt x="47" y="90"/>
                    </a:cubicBezTo>
                    <a:cubicBezTo>
                      <a:pt x="49" y="89"/>
                      <a:pt x="49" y="89"/>
                      <a:pt x="49" y="89"/>
                    </a:cubicBezTo>
                    <a:cubicBezTo>
                      <a:pt x="46" y="90"/>
                      <a:pt x="46" y="90"/>
                      <a:pt x="46" y="90"/>
                    </a:cubicBezTo>
                    <a:cubicBezTo>
                      <a:pt x="50" y="90"/>
                      <a:pt x="50" y="90"/>
                      <a:pt x="50" y="90"/>
                    </a:cubicBezTo>
                    <a:cubicBezTo>
                      <a:pt x="50" y="89"/>
                      <a:pt x="49" y="89"/>
                      <a:pt x="49" y="89"/>
                    </a:cubicBezTo>
                    <a:cubicBezTo>
                      <a:pt x="46" y="90"/>
                      <a:pt x="46" y="90"/>
                      <a:pt x="46" y="90"/>
                    </a:cubicBezTo>
                    <a:cubicBezTo>
                      <a:pt x="50" y="90"/>
                      <a:pt x="50" y="90"/>
                      <a:pt x="50" y="90"/>
                    </a:cubicBezTo>
                    <a:cubicBezTo>
                      <a:pt x="46" y="90"/>
                      <a:pt x="46" y="90"/>
                      <a:pt x="46" y="90"/>
                    </a:cubicBezTo>
                    <a:cubicBezTo>
                      <a:pt x="49" y="92"/>
                      <a:pt x="49" y="92"/>
                      <a:pt x="49" y="92"/>
                    </a:cubicBezTo>
                    <a:cubicBezTo>
                      <a:pt x="50" y="92"/>
                      <a:pt x="50" y="91"/>
                      <a:pt x="50" y="90"/>
                    </a:cubicBezTo>
                    <a:cubicBezTo>
                      <a:pt x="46" y="90"/>
                      <a:pt x="46" y="90"/>
                      <a:pt x="46" y="90"/>
                    </a:cubicBezTo>
                    <a:cubicBezTo>
                      <a:pt x="49" y="92"/>
                      <a:pt x="49" y="92"/>
                      <a:pt x="49" y="92"/>
                    </a:cubicBezTo>
                    <a:cubicBezTo>
                      <a:pt x="46" y="90"/>
                      <a:pt x="46" y="90"/>
                      <a:pt x="46" y="90"/>
                    </a:cubicBezTo>
                    <a:cubicBezTo>
                      <a:pt x="44" y="94"/>
                      <a:pt x="44" y="94"/>
                      <a:pt x="44" y="94"/>
                    </a:cubicBezTo>
                    <a:cubicBezTo>
                      <a:pt x="120" y="123"/>
                      <a:pt x="120" y="123"/>
                      <a:pt x="120" y="123"/>
                    </a:cubicBezTo>
                    <a:cubicBezTo>
                      <a:pt x="121" y="124"/>
                      <a:pt x="124" y="123"/>
                      <a:pt x="125" y="122"/>
                    </a:cubicBezTo>
                    <a:cubicBezTo>
                      <a:pt x="125" y="121"/>
                      <a:pt x="125" y="120"/>
                      <a:pt x="125" y="119"/>
                    </a:cubicBezTo>
                    <a:cubicBezTo>
                      <a:pt x="125" y="118"/>
                      <a:pt x="125" y="118"/>
                      <a:pt x="124" y="117"/>
                    </a:cubicBezTo>
                    <a:cubicBezTo>
                      <a:pt x="124" y="117"/>
                      <a:pt x="124" y="117"/>
                      <a:pt x="124" y="116"/>
                    </a:cubicBezTo>
                    <a:cubicBezTo>
                      <a:pt x="123" y="116"/>
                      <a:pt x="123" y="116"/>
                      <a:pt x="123" y="116"/>
                    </a:cubicBezTo>
                    <a:cubicBezTo>
                      <a:pt x="122" y="115"/>
                      <a:pt x="120" y="114"/>
                      <a:pt x="118" y="112"/>
                    </a:cubicBezTo>
                    <a:cubicBezTo>
                      <a:pt x="109" y="107"/>
                      <a:pt x="93" y="98"/>
                      <a:pt x="79" y="89"/>
                    </a:cubicBezTo>
                    <a:cubicBezTo>
                      <a:pt x="72" y="85"/>
                      <a:pt x="66" y="81"/>
                      <a:pt x="61" y="78"/>
                    </a:cubicBezTo>
                    <a:cubicBezTo>
                      <a:pt x="59" y="76"/>
                      <a:pt x="57" y="75"/>
                      <a:pt x="55" y="74"/>
                    </a:cubicBezTo>
                    <a:cubicBezTo>
                      <a:pt x="55" y="74"/>
                      <a:pt x="54" y="73"/>
                      <a:pt x="54" y="73"/>
                    </a:cubicBezTo>
                    <a:cubicBezTo>
                      <a:pt x="54" y="73"/>
                      <a:pt x="54" y="73"/>
                      <a:pt x="54" y="73"/>
                    </a:cubicBezTo>
                    <a:cubicBezTo>
                      <a:pt x="53" y="75"/>
                      <a:pt x="53" y="75"/>
                      <a:pt x="53" y="75"/>
                    </a:cubicBezTo>
                    <a:cubicBezTo>
                      <a:pt x="54" y="74"/>
                      <a:pt x="54" y="74"/>
                      <a:pt x="54" y="74"/>
                    </a:cubicBezTo>
                    <a:cubicBezTo>
                      <a:pt x="54" y="73"/>
                      <a:pt x="54" y="73"/>
                      <a:pt x="54" y="73"/>
                    </a:cubicBezTo>
                    <a:cubicBezTo>
                      <a:pt x="53" y="75"/>
                      <a:pt x="53" y="75"/>
                      <a:pt x="53" y="75"/>
                    </a:cubicBezTo>
                    <a:cubicBezTo>
                      <a:pt x="54" y="74"/>
                      <a:pt x="54" y="74"/>
                      <a:pt x="54" y="74"/>
                    </a:cubicBezTo>
                    <a:cubicBezTo>
                      <a:pt x="52" y="76"/>
                      <a:pt x="52" y="76"/>
                      <a:pt x="52" y="76"/>
                    </a:cubicBezTo>
                    <a:cubicBezTo>
                      <a:pt x="55" y="74"/>
                      <a:pt x="55" y="74"/>
                      <a:pt x="55" y="74"/>
                    </a:cubicBezTo>
                    <a:cubicBezTo>
                      <a:pt x="54" y="74"/>
                      <a:pt x="54" y="74"/>
                      <a:pt x="54" y="74"/>
                    </a:cubicBezTo>
                    <a:cubicBezTo>
                      <a:pt x="52" y="76"/>
                      <a:pt x="52" y="76"/>
                      <a:pt x="52" y="76"/>
                    </a:cubicBezTo>
                    <a:cubicBezTo>
                      <a:pt x="55" y="74"/>
                      <a:pt x="55" y="74"/>
                      <a:pt x="55" y="74"/>
                    </a:cubicBezTo>
                    <a:cubicBezTo>
                      <a:pt x="51" y="76"/>
                      <a:pt x="51" y="76"/>
                      <a:pt x="51" y="76"/>
                    </a:cubicBezTo>
                    <a:cubicBezTo>
                      <a:pt x="55" y="76"/>
                      <a:pt x="55" y="76"/>
                      <a:pt x="55" y="76"/>
                    </a:cubicBezTo>
                    <a:cubicBezTo>
                      <a:pt x="55" y="75"/>
                      <a:pt x="55" y="74"/>
                      <a:pt x="55" y="74"/>
                    </a:cubicBezTo>
                    <a:cubicBezTo>
                      <a:pt x="51" y="76"/>
                      <a:pt x="51" y="76"/>
                      <a:pt x="51" y="76"/>
                    </a:cubicBezTo>
                    <a:cubicBezTo>
                      <a:pt x="55" y="76"/>
                      <a:pt x="55" y="76"/>
                      <a:pt x="55" y="76"/>
                    </a:cubicBezTo>
                    <a:cubicBezTo>
                      <a:pt x="51" y="76"/>
                      <a:pt x="51" y="76"/>
                      <a:pt x="51" y="76"/>
                    </a:cubicBezTo>
                    <a:cubicBezTo>
                      <a:pt x="54" y="78"/>
                      <a:pt x="54" y="78"/>
                      <a:pt x="54" y="78"/>
                    </a:cubicBezTo>
                    <a:cubicBezTo>
                      <a:pt x="55" y="77"/>
                      <a:pt x="55" y="76"/>
                      <a:pt x="55" y="76"/>
                    </a:cubicBezTo>
                    <a:cubicBezTo>
                      <a:pt x="51" y="76"/>
                      <a:pt x="51" y="76"/>
                      <a:pt x="51" y="76"/>
                    </a:cubicBezTo>
                    <a:cubicBezTo>
                      <a:pt x="54" y="78"/>
                      <a:pt x="54" y="78"/>
                      <a:pt x="54" y="78"/>
                    </a:cubicBezTo>
                    <a:cubicBezTo>
                      <a:pt x="55" y="77"/>
                      <a:pt x="55" y="77"/>
                      <a:pt x="55" y="77"/>
                    </a:cubicBezTo>
                    <a:cubicBezTo>
                      <a:pt x="51" y="76"/>
                      <a:pt x="51" y="76"/>
                      <a:pt x="51" y="76"/>
                    </a:cubicBezTo>
                    <a:cubicBezTo>
                      <a:pt x="51" y="80"/>
                      <a:pt x="51" y="80"/>
                      <a:pt x="51" y="80"/>
                    </a:cubicBezTo>
                    <a:cubicBezTo>
                      <a:pt x="52" y="80"/>
                      <a:pt x="54" y="79"/>
                      <a:pt x="55" y="77"/>
                    </a:cubicBezTo>
                    <a:cubicBezTo>
                      <a:pt x="51" y="76"/>
                      <a:pt x="51" y="76"/>
                      <a:pt x="51" y="76"/>
                    </a:cubicBezTo>
                    <a:cubicBezTo>
                      <a:pt x="51" y="80"/>
                      <a:pt x="51" y="80"/>
                      <a:pt x="51" y="80"/>
                    </a:cubicBezTo>
                    <a:cubicBezTo>
                      <a:pt x="51" y="76"/>
                      <a:pt x="51" y="76"/>
                      <a:pt x="51" y="76"/>
                    </a:cubicBezTo>
                    <a:cubicBezTo>
                      <a:pt x="50" y="80"/>
                      <a:pt x="50" y="80"/>
                      <a:pt x="50" y="80"/>
                    </a:cubicBezTo>
                    <a:cubicBezTo>
                      <a:pt x="50" y="80"/>
                      <a:pt x="51" y="80"/>
                      <a:pt x="51" y="80"/>
                    </a:cubicBezTo>
                    <a:cubicBezTo>
                      <a:pt x="51" y="76"/>
                      <a:pt x="51" y="76"/>
                      <a:pt x="51" y="76"/>
                    </a:cubicBezTo>
                    <a:cubicBezTo>
                      <a:pt x="50" y="80"/>
                      <a:pt x="50" y="80"/>
                      <a:pt x="50" y="80"/>
                    </a:cubicBezTo>
                    <a:cubicBezTo>
                      <a:pt x="51" y="76"/>
                      <a:pt x="51" y="76"/>
                      <a:pt x="51" y="76"/>
                    </a:cubicBezTo>
                    <a:cubicBezTo>
                      <a:pt x="50" y="79"/>
                      <a:pt x="50" y="79"/>
                      <a:pt x="50" y="79"/>
                    </a:cubicBezTo>
                    <a:cubicBezTo>
                      <a:pt x="50" y="79"/>
                      <a:pt x="50" y="80"/>
                      <a:pt x="50" y="80"/>
                    </a:cubicBezTo>
                    <a:cubicBezTo>
                      <a:pt x="51" y="76"/>
                      <a:pt x="51" y="76"/>
                      <a:pt x="51" y="76"/>
                    </a:cubicBezTo>
                    <a:cubicBezTo>
                      <a:pt x="50" y="79"/>
                      <a:pt x="50" y="79"/>
                      <a:pt x="50" y="79"/>
                    </a:cubicBezTo>
                    <a:cubicBezTo>
                      <a:pt x="50" y="77"/>
                      <a:pt x="50" y="77"/>
                      <a:pt x="50" y="77"/>
                    </a:cubicBezTo>
                    <a:cubicBezTo>
                      <a:pt x="50" y="79"/>
                      <a:pt x="50" y="79"/>
                      <a:pt x="50" y="79"/>
                    </a:cubicBezTo>
                    <a:cubicBezTo>
                      <a:pt x="50" y="79"/>
                      <a:pt x="50" y="79"/>
                      <a:pt x="50" y="79"/>
                    </a:cubicBezTo>
                    <a:cubicBezTo>
                      <a:pt x="50" y="77"/>
                      <a:pt x="50" y="77"/>
                      <a:pt x="50" y="77"/>
                    </a:cubicBezTo>
                    <a:cubicBezTo>
                      <a:pt x="50" y="79"/>
                      <a:pt x="50" y="79"/>
                      <a:pt x="50" y="79"/>
                    </a:cubicBezTo>
                    <a:cubicBezTo>
                      <a:pt x="50" y="79"/>
                      <a:pt x="50" y="80"/>
                      <a:pt x="51" y="80"/>
                    </a:cubicBezTo>
                    <a:cubicBezTo>
                      <a:pt x="57" y="83"/>
                      <a:pt x="77" y="93"/>
                      <a:pt x="96" y="102"/>
                    </a:cubicBezTo>
                    <a:cubicBezTo>
                      <a:pt x="106" y="107"/>
                      <a:pt x="115" y="111"/>
                      <a:pt x="122" y="115"/>
                    </a:cubicBezTo>
                    <a:cubicBezTo>
                      <a:pt x="126" y="116"/>
                      <a:pt x="129" y="118"/>
                      <a:pt x="131" y="119"/>
                    </a:cubicBezTo>
                    <a:cubicBezTo>
                      <a:pt x="132" y="119"/>
                      <a:pt x="133" y="120"/>
                      <a:pt x="134" y="120"/>
                    </a:cubicBezTo>
                    <a:cubicBezTo>
                      <a:pt x="134" y="120"/>
                      <a:pt x="135" y="120"/>
                      <a:pt x="135" y="120"/>
                    </a:cubicBezTo>
                    <a:cubicBezTo>
                      <a:pt x="135" y="120"/>
                      <a:pt x="135" y="120"/>
                      <a:pt x="135" y="120"/>
                    </a:cubicBezTo>
                    <a:cubicBezTo>
                      <a:pt x="136" y="120"/>
                      <a:pt x="136" y="120"/>
                      <a:pt x="137" y="120"/>
                    </a:cubicBezTo>
                    <a:cubicBezTo>
                      <a:pt x="137" y="120"/>
                      <a:pt x="137" y="120"/>
                      <a:pt x="138" y="120"/>
                    </a:cubicBezTo>
                    <a:cubicBezTo>
                      <a:pt x="138" y="120"/>
                      <a:pt x="139" y="120"/>
                      <a:pt x="140" y="119"/>
                    </a:cubicBezTo>
                    <a:cubicBezTo>
                      <a:pt x="140" y="119"/>
                      <a:pt x="140" y="119"/>
                      <a:pt x="140" y="119"/>
                    </a:cubicBezTo>
                    <a:cubicBezTo>
                      <a:pt x="140" y="118"/>
                      <a:pt x="141" y="117"/>
                      <a:pt x="141" y="116"/>
                    </a:cubicBezTo>
                    <a:cubicBezTo>
                      <a:pt x="141" y="115"/>
                      <a:pt x="140" y="115"/>
                      <a:pt x="140" y="114"/>
                    </a:cubicBezTo>
                    <a:cubicBezTo>
                      <a:pt x="140" y="114"/>
                      <a:pt x="139" y="114"/>
                      <a:pt x="139" y="113"/>
                    </a:cubicBezTo>
                    <a:cubicBezTo>
                      <a:pt x="138" y="113"/>
                      <a:pt x="138" y="113"/>
                      <a:pt x="138" y="113"/>
                    </a:cubicBezTo>
                    <a:cubicBezTo>
                      <a:pt x="137" y="112"/>
                      <a:pt x="135" y="111"/>
                      <a:pt x="133" y="109"/>
                    </a:cubicBezTo>
                    <a:cubicBezTo>
                      <a:pt x="114" y="97"/>
                      <a:pt x="62" y="65"/>
                      <a:pt x="62" y="65"/>
                    </a:cubicBezTo>
                    <a:cubicBezTo>
                      <a:pt x="59" y="68"/>
                      <a:pt x="59" y="68"/>
                      <a:pt x="59" y="68"/>
                    </a:cubicBezTo>
                    <a:cubicBezTo>
                      <a:pt x="58" y="72"/>
                      <a:pt x="58" y="72"/>
                      <a:pt x="58" y="72"/>
                    </a:cubicBezTo>
                    <a:cubicBezTo>
                      <a:pt x="154" y="114"/>
                      <a:pt x="154" y="114"/>
                      <a:pt x="154" y="114"/>
                    </a:cubicBezTo>
                    <a:cubicBezTo>
                      <a:pt x="156" y="114"/>
                      <a:pt x="158" y="114"/>
                      <a:pt x="159" y="112"/>
                    </a:cubicBezTo>
                    <a:cubicBezTo>
                      <a:pt x="159" y="111"/>
                      <a:pt x="159" y="110"/>
                      <a:pt x="159" y="110"/>
                    </a:cubicBezTo>
                    <a:cubicBezTo>
                      <a:pt x="159" y="108"/>
                      <a:pt x="159" y="108"/>
                      <a:pt x="159" y="108"/>
                    </a:cubicBezTo>
                    <a:cubicBezTo>
                      <a:pt x="158" y="107"/>
                      <a:pt x="158" y="107"/>
                      <a:pt x="158" y="107"/>
                    </a:cubicBezTo>
                    <a:cubicBezTo>
                      <a:pt x="157" y="106"/>
                      <a:pt x="157" y="106"/>
                      <a:pt x="157" y="106"/>
                    </a:cubicBezTo>
                    <a:cubicBezTo>
                      <a:pt x="156" y="105"/>
                      <a:pt x="154" y="104"/>
                      <a:pt x="151" y="102"/>
                    </a:cubicBezTo>
                    <a:cubicBezTo>
                      <a:pt x="132" y="90"/>
                      <a:pt x="78" y="57"/>
                      <a:pt x="78" y="57"/>
                    </a:cubicBezTo>
                    <a:cubicBezTo>
                      <a:pt x="76" y="60"/>
                      <a:pt x="76" y="60"/>
                      <a:pt x="76" y="60"/>
                    </a:cubicBezTo>
                    <a:cubicBezTo>
                      <a:pt x="74" y="64"/>
                      <a:pt x="74" y="64"/>
                      <a:pt x="74" y="64"/>
                    </a:cubicBezTo>
                    <a:cubicBezTo>
                      <a:pt x="74" y="64"/>
                      <a:pt x="97" y="75"/>
                      <a:pt x="120" y="87"/>
                    </a:cubicBezTo>
                    <a:cubicBezTo>
                      <a:pt x="131" y="92"/>
                      <a:pt x="143" y="98"/>
                      <a:pt x="152" y="102"/>
                    </a:cubicBezTo>
                    <a:cubicBezTo>
                      <a:pt x="157" y="105"/>
                      <a:pt x="161" y="106"/>
                      <a:pt x="164" y="108"/>
                    </a:cubicBezTo>
                    <a:cubicBezTo>
                      <a:pt x="166" y="108"/>
                      <a:pt x="167" y="109"/>
                      <a:pt x="168" y="109"/>
                    </a:cubicBezTo>
                    <a:cubicBezTo>
                      <a:pt x="168" y="109"/>
                      <a:pt x="169" y="110"/>
                      <a:pt x="169" y="110"/>
                    </a:cubicBezTo>
                    <a:cubicBezTo>
                      <a:pt x="170" y="110"/>
                      <a:pt x="170" y="110"/>
                      <a:pt x="171" y="110"/>
                    </a:cubicBezTo>
                    <a:cubicBezTo>
                      <a:pt x="171" y="110"/>
                      <a:pt x="172" y="110"/>
                      <a:pt x="172" y="110"/>
                    </a:cubicBezTo>
                    <a:cubicBezTo>
                      <a:pt x="173" y="110"/>
                      <a:pt x="174" y="109"/>
                      <a:pt x="175" y="108"/>
                    </a:cubicBezTo>
                    <a:cubicBezTo>
                      <a:pt x="175" y="107"/>
                      <a:pt x="175" y="106"/>
                      <a:pt x="175" y="105"/>
                    </a:cubicBezTo>
                    <a:cubicBezTo>
                      <a:pt x="175" y="104"/>
                      <a:pt x="174" y="103"/>
                      <a:pt x="173" y="103"/>
                    </a:cubicBezTo>
                    <a:cubicBezTo>
                      <a:pt x="173" y="103"/>
                      <a:pt x="168" y="99"/>
                      <a:pt x="159" y="94"/>
                    </a:cubicBezTo>
                    <a:cubicBezTo>
                      <a:pt x="147" y="86"/>
                      <a:pt x="128" y="75"/>
                      <a:pt x="112" y="65"/>
                    </a:cubicBezTo>
                    <a:cubicBezTo>
                      <a:pt x="104" y="60"/>
                      <a:pt x="97" y="56"/>
                      <a:pt x="92" y="53"/>
                    </a:cubicBezTo>
                    <a:cubicBezTo>
                      <a:pt x="90" y="51"/>
                      <a:pt x="88" y="50"/>
                      <a:pt x="86" y="49"/>
                    </a:cubicBezTo>
                    <a:cubicBezTo>
                      <a:pt x="86" y="48"/>
                      <a:pt x="85" y="48"/>
                      <a:pt x="85" y="48"/>
                    </a:cubicBezTo>
                    <a:cubicBezTo>
                      <a:pt x="85" y="48"/>
                      <a:pt x="85" y="48"/>
                      <a:pt x="85" y="48"/>
                    </a:cubicBezTo>
                    <a:cubicBezTo>
                      <a:pt x="85" y="48"/>
                      <a:pt x="85" y="48"/>
                      <a:pt x="85" y="48"/>
                    </a:cubicBezTo>
                    <a:cubicBezTo>
                      <a:pt x="83" y="49"/>
                      <a:pt x="83" y="49"/>
                      <a:pt x="83" y="49"/>
                    </a:cubicBezTo>
                    <a:cubicBezTo>
                      <a:pt x="85" y="48"/>
                      <a:pt x="85" y="48"/>
                      <a:pt x="85" y="48"/>
                    </a:cubicBezTo>
                    <a:cubicBezTo>
                      <a:pt x="85" y="48"/>
                      <a:pt x="85" y="48"/>
                      <a:pt x="85" y="48"/>
                    </a:cubicBezTo>
                    <a:cubicBezTo>
                      <a:pt x="83" y="49"/>
                      <a:pt x="83" y="49"/>
                      <a:pt x="83" y="49"/>
                    </a:cubicBezTo>
                    <a:cubicBezTo>
                      <a:pt x="85" y="48"/>
                      <a:pt x="85" y="48"/>
                      <a:pt x="85" y="48"/>
                    </a:cubicBezTo>
                    <a:cubicBezTo>
                      <a:pt x="82" y="50"/>
                      <a:pt x="82" y="50"/>
                      <a:pt x="82" y="50"/>
                    </a:cubicBezTo>
                    <a:cubicBezTo>
                      <a:pt x="85" y="48"/>
                      <a:pt x="85" y="48"/>
                      <a:pt x="85" y="48"/>
                    </a:cubicBezTo>
                    <a:cubicBezTo>
                      <a:pt x="85" y="48"/>
                      <a:pt x="85" y="48"/>
                      <a:pt x="85" y="48"/>
                    </a:cubicBezTo>
                    <a:cubicBezTo>
                      <a:pt x="82" y="50"/>
                      <a:pt x="82" y="50"/>
                      <a:pt x="82" y="50"/>
                    </a:cubicBezTo>
                    <a:cubicBezTo>
                      <a:pt x="85" y="48"/>
                      <a:pt x="85" y="48"/>
                      <a:pt x="85" y="48"/>
                    </a:cubicBezTo>
                    <a:cubicBezTo>
                      <a:pt x="82" y="50"/>
                      <a:pt x="82" y="50"/>
                      <a:pt x="82" y="50"/>
                    </a:cubicBezTo>
                    <a:cubicBezTo>
                      <a:pt x="86" y="50"/>
                      <a:pt x="86" y="50"/>
                      <a:pt x="86" y="50"/>
                    </a:cubicBezTo>
                    <a:cubicBezTo>
                      <a:pt x="86" y="49"/>
                      <a:pt x="86" y="49"/>
                      <a:pt x="85" y="48"/>
                    </a:cubicBezTo>
                    <a:cubicBezTo>
                      <a:pt x="82" y="50"/>
                      <a:pt x="82" y="50"/>
                      <a:pt x="82" y="50"/>
                    </a:cubicBezTo>
                    <a:cubicBezTo>
                      <a:pt x="86" y="50"/>
                      <a:pt x="86" y="50"/>
                      <a:pt x="86" y="50"/>
                    </a:cubicBezTo>
                    <a:cubicBezTo>
                      <a:pt x="82" y="50"/>
                      <a:pt x="82" y="50"/>
                      <a:pt x="82" y="50"/>
                    </a:cubicBezTo>
                    <a:cubicBezTo>
                      <a:pt x="85" y="53"/>
                      <a:pt x="85" y="53"/>
                      <a:pt x="85" y="53"/>
                    </a:cubicBezTo>
                    <a:cubicBezTo>
                      <a:pt x="86" y="52"/>
                      <a:pt x="86" y="51"/>
                      <a:pt x="86" y="50"/>
                    </a:cubicBezTo>
                    <a:cubicBezTo>
                      <a:pt x="82" y="50"/>
                      <a:pt x="82" y="50"/>
                      <a:pt x="82" y="50"/>
                    </a:cubicBezTo>
                    <a:cubicBezTo>
                      <a:pt x="85" y="53"/>
                      <a:pt x="85" y="53"/>
                      <a:pt x="85" y="53"/>
                    </a:cubicBezTo>
                    <a:cubicBezTo>
                      <a:pt x="82" y="50"/>
                      <a:pt x="82" y="50"/>
                      <a:pt x="82" y="50"/>
                    </a:cubicBezTo>
                    <a:cubicBezTo>
                      <a:pt x="80" y="54"/>
                      <a:pt x="80" y="54"/>
                      <a:pt x="80" y="54"/>
                    </a:cubicBezTo>
                    <a:cubicBezTo>
                      <a:pt x="80" y="54"/>
                      <a:pt x="105" y="66"/>
                      <a:pt x="130" y="78"/>
                    </a:cubicBezTo>
                    <a:cubicBezTo>
                      <a:pt x="142" y="84"/>
                      <a:pt x="155" y="91"/>
                      <a:pt x="165" y="95"/>
                    </a:cubicBezTo>
                    <a:cubicBezTo>
                      <a:pt x="170" y="98"/>
                      <a:pt x="174" y="99"/>
                      <a:pt x="177" y="101"/>
                    </a:cubicBezTo>
                    <a:cubicBezTo>
                      <a:pt x="179" y="102"/>
                      <a:pt x="180" y="102"/>
                      <a:pt x="181" y="102"/>
                    </a:cubicBezTo>
                    <a:cubicBezTo>
                      <a:pt x="181" y="103"/>
                      <a:pt x="182" y="103"/>
                      <a:pt x="182" y="103"/>
                    </a:cubicBezTo>
                    <a:cubicBezTo>
                      <a:pt x="183" y="103"/>
                      <a:pt x="183" y="103"/>
                      <a:pt x="183" y="103"/>
                    </a:cubicBezTo>
                    <a:cubicBezTo>
                      <a:pt x="183" y="103"/>
                      <a:pt x="184" y="103"/>
                      <a:pt x="184" y="103"/>
                    </a:cubicBezTo>
                    <a:cubicBezTo>
                      <a:pt x="185" y="103"/>
                      <a:pt x="185" y="103"/>
                      <a:pt x="185" y="103"/>
                    </a:cubicBezTo>
                    <a:cubicBezTo>
                      <a:pt x="186" y="103"/>
                      <a:pt x="187" y="102"/>
                      <a:pt x="188" y="101"/>
                    </a:cubicBezTo>
                    <a:cubicBezTo>
                      <a:pt x="188" y="101"/>
                      <a:pt x="188" y="99"/>
                      <a:pt x="188" y="98"/>
                    </a:cubicBezTo>
                    <a:cubicBezTo>
                      <a:pt x="188" y="97"/>
                      <a:pt x="187" y="96"/>
                      <a:pt x="186" y="96"/>
                    </a:cubicBezTo>
                    <a:cubicBezTo>
                      <a:pt x="112" y="49"/>
                      <a:pt x="112" y="49"/>
                      <a:pt x="112" y="49"/>
                    </a:cubicBezTo>
                    <a:cubicBezTo>
                      <a:pt x="110" y="53"/>
                      <a:pt x="110" y="53"/>
                      <a:pt x="110" y="53"/>
                    </a:cubicBezTo>
                    <a:cubicBezTo>
                      <a:pt x="113" y="55"/>
                      <a:pt x="113" y="55"/>
                      <a:pt x="113" y="55"/>
                    </a:cubicBezTo>
                    <a:cubicBezTo>
                      <a:pt x="110" y="53"/>
                      <a:pt x="110" y="53"/>
                      <a:pt x="110" y="53"/>
                    </a:cubicBezTo>
                    <a:cubicBezTo>
                      <a:pt x="111" y="57"/>
                      <a:pt x="111" y="57"/>
                      <a:pt x="111" y="57"/>
                    </a:cubicBezTo>
                    <a:cubicBezTo>
                      <a:pt x="112" y="56"/>
                      <a:pt x="113" y="56"/>
                      <a:pt x="113" y="55"/>
                    </a:cubicBezTo>
                    <a:cubicBezTo>
                      <a:pt x="110" y="53"/>
                      <a:pt x="110" y="53"/>
                      <a:pt x="110" y="53"/>
                    </a:cubicBezTo>
                    <a:cubicBezTo>
                      <a:pt x="111" y="57"/>
                      <a:pt x="111" y="57"/>
                      <a:pt x="111" y="57"/>
                    </a:cubicBezTo>
                    <a:cubicBezTo>
                      <a:pt x="110" y="53"/>
                      <a:pt x="110" y="53"/>
                      <a:pt x="110" y="53"/>
                    </a:cubicBezTo>
                    <a:cubicBezTo>
                      <a:pt x="110" y="57"/>
                      <a:pt x="110" y="57"/>
                      <a:pt x="110" y="57"/>
                    </a:cubicBezTo>
                    <a:cubicBezTo>
                      <a:pt x="110" y="57"/>
                      <a:pt x="111" y="57"/>
                      <a:pt x="111" y="57"/>
                    </a:cubicBezTo>
                    <a:cubicBezTo>
                      <a:pt x="110" y="53"/>
                      <a:pt x="110" y="53"/>
                      <a:pt x="110" y="53"/>
                    </a:cubicBezTo>
                    <a:cubicBezTo>
                      <a:pt x="110" y="57"/>
                      <a:pt x="110" y="57"/>
                      <a:pt x="110" y="57"/>
                    </a:cubicBezTo>
                    <a:cubicBezTo>
                      <a:pt x="110" y="54"/>
                      <a:pt x="110" y="54"/>
                      <a:pt x="110" y="54"/>
                    </a:cubicBezTo>
                    <a:cubicBezTo>
                      <a:pt x="109" y="57"/>
                      <a:pt x="109" y="57"/>
                      <a:pt x="109" y="57"/>
                    </a:cubicBezTo>
                    <a:cubicBezTo>
                      <a:pt x="110" y="57"/>
                      <a:pt x="110" y="57"/>
                      <a:pt x="110" y="57"/>
                    </a:cubicBezTo>
                    <a:cubicBezTo>
                      <a:pt x="110" y="54"/>
                      <a:pt x="110" y="54"/>
                      <a:pt x="110" y="54"/>
                    </a:cubicBezTo>
                    <a:cubicBezTo>
                      <a:pt x="109" y="57"/>
                      <a:pt x="109" y="57"/>
                      <a:pt x="109" y="57"/>
                    </a:cubicBezTo>
                    <a:cubicBezTo>
                      <a:pt x="109" y="57"/>
                      <a:pt x="109" y="57"/>
                      <a:pt x="109" y="57"/>
                    </a:cubicBezTo>
                    <a:cubicBezTo>
                      <a:pt x="110" y="57"/>
                      <a:pt x="110" y="57"/>
                      <a:pt x="111" y="58"/>
                    </a:cubicBezTo>
                    <a:cubicBezTo>
                      <a:pt x="115" y="59"/>
                      <a:pt x="122" y="62"/>
                      <a:pt x="131" y="67"/>
                    </a:cubicBezTo>
                    <a:cubicBezTo>
                      <a:pt x="144" y="73"/>
                      <a:pt x="160" y="81"/>
                      <a:pt x="173" y="88"/>
                    </a:cubicBezTo>
                    <a:cubicBezTo>
                      <a:pt x="180" y="91"/>
                      <a:pt x="186" y="94"/>
                      <a:pt x="190" y="96"/>
                    </a:cubicBezTo>
                    <a:cubicBezTo>
                      <a:pt x="194" y="98"/>
                      <a:pt x="196" y="99"/>
                      <a:pt x="196" y="99"/>
                    </a:cubicBezTo>
                    <a:cubicBezTo>
                      <a:pt x="198" y="100"/>
                      <a:pt x="200" y="99"/>
                      <a:pt x="201" y="97"/>
                    </a:cubicBezTo>
                    <a:cubicBezTo>
                      <a:pt x="203" y="96"/>
                      <a:pt x="202" y="93"/>
                      <a:pt x="200" y="92"/>
                    </a:cubicBezTo>
                    <a:cubicBezTo>
                      <a:pt x="168" y="72"/>
                      <a:pt x="168" y="72"/>
                      <a:pt x="168" y="72"/>
                    </a:cubicBezTo>
                    <a:cubicBezTo>
                      <a:pt x="214" y="91"/>
                      <a:pt x="214" y="91"/>
                      <a:pt x="214" y="91"/>
                    </a:cubicBezTo>
                    <a:cubicBezTo>
                      <a:pt x="216" y="92"/>
                      <a:pt x="218" y="91"/>
                      <a:pt x="219" y="90"/>
                    </a:cubicBezTo>
                    <a:cubicBezTo>
                      <a:pt x="220" y="89"/>
                      <a:pt x="220" y="88"/>
                      <a:pt x="220" y="88"/>
                    </a:cubicBezTo>
                    <a:cubicBezTo>
                      <a:pt x="220" y="86"/>
                      <a:pt x="220" y="86"/>
                      <a:pt x="219" y="85"/>
                    </a:cubicBezTo>
                    <a:cubicBezTo>
                      <a:pt x="219" y="85"/>
                      <a:pt x="219" y="84"/>
                      <a:pt x="218" y="84"/>
                    </a:cubicBezTo>
                    <a:cubicBezTo>
                      <a:pt x="218" y="83"/>
                      <a:pt x="217" y="83"/>
                      <a:pt x="216" y="82"/>
                    </a:cubicBezTo>
                    <a:cubicBezTo>
                      <a:pt x="213" y="80"/>
                      <a:pt x="207" y="77"/>
                      <a:pt x="200" y="72"/>
                    </a:cubicBezTo>
                    <a:cubicBezTo>
                      <a:pt x="189" y="66"/>
                      <a:pt x="176" y="59"/>
                      <a:pt x="166" y="52"/>
                    </a:cubicBezTo>
                    <a:cubicBezTo>
                      <a:pt x="160" y="49"/>
                      <a:pt x="156" y="46"/>
                      <a:pt x="153" y="44"/>
                    </a:cubicBezTo>
                    <a:cubicBezTo>
                      <a:pt x="151" y="43"/>
                      <a:pt x="150" y="42"/>
                      <a:pt x="149" y="42"/>
                    </a:cubicBezTo>
                    <a:cubicBezTo>
                      <a:pt x="149" y="42"/>
                      <a:pt x="148" y="41"/>
                      <a:pt x="148" y="41"/>
                    </a:cubicBezTo>
                    <a:cubicBezTo>
                      <a:pt x="147" y="43"/>
                      <a:pt x="147" y="43"/>
                      <a:pt x="147" y="43"/>
                    </a:cubicBezTo>
                    <a:cubicBezTo>
                      <a:pt x="149" y="42"/>
                      <a:pt x="149" y="42"/>
                      <a:pt x="149" y="42"/>
                    </a:cubicBezTo>
                    <a:cubicBezTo>
                      <a:pt x="148" y="41"/>
                      <a:pt x="148" y="41"/>
                      <a:pt x="148" y="41"/>
                    </a:cubicBezTo>
                    <a:cubicBezTo>
                      <a:pt x="147" y="43"/>
                      <a:pt x="147" y="43"/>
                      <a:pt x="147" y="43"/>
                    </a:cubicBezTo>
                    <a:cubicBezTo>
                      <a:pt x="149" y="42"/>
                      <a:pt x="149" y="42"/>
                      <a:pt x="149" y="42"/>
                    </a:cubicBezTo>
                    <a:cubicBezTo>
                      <a:pt x="146" y="43"/>
                      <a:pt x="146" y="43"/>
                      <a:pt x="146" y="43"/>
                    </a:cubicBezTo>
                    <a:cubicBezTo>
                      <a:pt x="149" y="43"/>
                      <a:pt x="149" y="43"/>
                      <a:pt x="149" y="43"/>
                    </a:cubicBezTo>
                    <a:cubicBezTo>
                      <a:pt x="149" y="42"/>
                      <a:pt x="149" y="42"/>
                      <a:pt x="149" y="42"/>
                    </a:cubicBezTo>
                    <a:cubicBezTo>
                      <a:pt x="146" y="43"/>
                      <a:pt x="146" y="43"/>
                      <a:pt x="146" y="43"/>
                    </a:cubicBezTo>
                    <a:cubicBezTo>
                      <a:pt x="149" y="43"/>
                      <a:pt x="149" y="43"/>
                      <a:pt x="149" y="43"/>
                    </a:cubicBezTo>
                    <a:cubicBezTo>
                      <a:pt x="145" y="43"/>
                      <a:pt x="145" y="43"/>
                      <a:pt x="145" y="43"/>
                    </a:cubicBezTo>
                    <a:cubicBezTo>
                      <a:pt x="148" y="46"/>
                      <a:pt x="148" y="46"/>
                      <a:pt x="148" y="46"/>
                    </a:cubicBezTo>
                    <a:cubicBezTo>
                      <a:pt x="149" y="45"/>
                      <a:pt x="149" y="44"/>
                      <a:pt x="149" y="43"/>
                    </a:cubicBezTo>
                    <a:cubicBezTo>
                      <a:pt x="145" y="43"/>
                      <a:pt x="145" y="43"/>
                      <a:pt x="145" y="43"/>
                    </a:cubicBezTo>
                    <a:cubicBezTo>
                      <a:pt x="148" y="46"/>
                      <a:pt x="148" y="46"/>
                      <a:pt x="148" y="46"/>
                    </a:cubicBezTo>
                    <a:cubicBezTo>
                      <a:pt x="145" y="43"/>
                      <a:pt x="145" y="43"/>
                      <a:pt x="145" y="43"/>
                    </a:cubicBezTo>
                    <a:cubicBezTo>
                      <a:pt x="145" y="47"/>
                      <a:pt x="145" y="47"/>
                      <a:pt x="145" y="47"/>
                    </a:cubicBezTo>
                    <a:cubicBezTo>
                      <a:pt x="145" y="43"/>
                      <a:pt x="145" y="43"/>
                      <a:pt x="145" y="43"/>
                    </a:cubicBezTo>
                    <a:cubicBezTo>
                      <a:pt x="144" y="47"/>
                      <a:pt x="144" y="47"/>
                      <a:pt x="144" y="47"/>
                    </a:cubicBezTo>
                    <a:cubicBezTo>
                      <a:pt x="144" y="47"/>
                      <a:pt x="145" y="47"/>
                      <a:pt x="145" y="47"/>
                    </a:cubicBezTo>
                    <a:cubicBezTo>
                      <a:pt x="145" y="43"/>
                      <a:pt x="145" y="43"/>
                      <a:pt x="145" y="43"/>
                    </a:cubicBezTo>
                    <a:cubicBezTo>
                      <a:pt x="144" y="47"/>
                      <a:pt x="144" y="47"/>
                      <a:pt x="144" y="47"/>
                    </a:cubicBezTo>
                    <a:cubicBezTo>
                      <a:pt x="145" y="43"/>
                      <a:pt x="145" y="43"/>
                      <a:pt x="145" y="43"/>
                    </a:cubicBezTo>
                    <a:cubicBezTo>
                      <a:pt x="144" y="47"/>
                      <a:pt x="144" y="47"/>
                      <a:pt x="144" y="47"/>
                    </a:cubicBezTo>
                    <a:cubicBezTo>
                      <a:pt x="144" y="47"/>
                      <a:pt x="144" y="47"/>
                      <a:pt x="144" y="47"/>
                    </a:cubicBezTo>
                    <a:cubicBezTo>
                      <a:pt x="145" y="43"/>
                      <a:pt x="145" y="43"/>
                      <a:pt x="145" y="43"/>
                    </a:cubicBezTo>
                    <a:cubicBezTo>
                      <a:pt x="144" y="47"/>
                      <a:pt x="144" y="47"/>
                      <a:pt x="144" y="47"/>
                    </a:cubicBezTo>
                    <a:cubicBezTo>
                      <a:pt x="145" y="44"/>
                      <a:pt x="145" y="44"/>
                      <a:pt x="145" y="44"/>
                    </a:cubicBezTo>
                    <a:cubicBezTo>
                      <a:pt x="144" y="47"/>
                      <a:pt x="144" y="47"/>
                      <a:pt x="144" y="47"/>
                    </a:cubicBezTo>
                    <a:cubicBezTo>
                      <a:pt x="144" y="47"/>
                      <a:pt x="144" y="47"/>
                      <a:pt x="144" y="47"/>
                    </a:cubicBezTo>
                    <a:cubicBezTo>
                      <a:pt x="145" y="44"/>
                      <a:pt x="145" y="44"/>
                      <a:pt x="145" y="44"/>
                    </a:cubicBezTo>
                    <a:cubicBezTo>
                      <a:pt x="144" y="47"/>
                      <a:pt x="144" y="47"/>
                      <a:pt x="144" y="47"/>
                    </a:cubicBezTo>
                    <a:cubicBezTo>
                      <a:pt x="144" y="47"/>
                      <a:pt x="144" y="47"/>
                      <a:pt x="145" y="48"/>
                    </a:cubicBezTo>
                    <a:cubicBezTo>
                      <a:pt x="150" y="50"/>
                      <a:pt x="170" y="59"/>
                      <a:pt x="190" y="68"/>
                    </a:cubicBezTo>
                    <a:cubicBezTo>
                      <a:pt x="200" y="73"/>
                      <a:pt x="210" y="77"/>
                      <a:pt x="217" y="80"/>
                    </a:cubicBezTo>
                    <a:cubicBezTo>
                      <a:pt x="221" y="82"/>
                      <a:pt x="225" y="83"/>
                      <a:pt x="227" y="84"/>
                    </a:cubicBezTo>
                    <a:cubicBezTo>
                      <a:pt x="229" y="85"/>
                      <a:pt x="230" y="85"/>
                      <a:pt x="231" y="85"/>
                    </a:cubicBezTo>
                    <a:cubicBezTo>
                      <a:pt x="232" y="86"/>
                      <a:pt x="233" y="86"/>
                      <a:pt x="234" y="86"/>
                    </a:cubicBezTo>
                    <a:cubicBezTo>
                      <a:pt x="234" y="86"/>
                      <a:pt x="235" y="86"/>
                      <a:pt x="235" y="86"/>
                    </a:cubicBezTo>
                    <a:cubicBezTo>
                      <a:pt x="236" y="86"/>
                      <a:pt x="236" y="85"/>
                      <a:pt x="236" y="85"/>
                    </a:cubicBezTo>
                    <a:cubicBezTo>
                      <a:pt x="237" y="85"/>
                      <a:pt x="237" y="84"/>
                      <a:pt x="238" y="84"/>
                    </a:cubicBezTo>
                    <a:cubicBezTo>
                      <a:pt x="238" y="83"/>
                      <a:pt x="238" y="82"/>
                      <a:pt x="238" y="81"/>
                    </a:cubicBezTo>
                    <a:cubicBezTo>
                      <a:pt x="238" y="80"/>
                      <a:pt x="237" y="79"/>
                      <a:pt x="236" y="78"/>
                    </a:cubicBezTo>
                    <a:cubicBezTo>
                      <a:pt x="236" y="78"/>
                      <a:pt x="232" y="76"/>
                      <a:pt x="226" y="72"/>
                    </a:cubicBezTo>
                    <a:cubicBezTo>
                      <a:pt x="216" y="66"/>
                      <a:pt x="202" y="57"/>
                      <a:pt x="190" y="50"/>
                    </a:cubicBezTo>
                    <a:cubicBezTo>
                      <a:pt x="184" y="46"/>
                      <a:pt x="178" y="42"/>
                      <a:pt x="174" y="40"/>
                    </a:cubicBezTo>
                    <a:cubicBezTo>
                      <a:pt x="172" y="39"/>
                      <a:pt x="171" y="38"/>
                      <a:pt x="170" y="37"/>
                    </a:cubicBezTo>
                    <a:cubicBezTo>
                      <a:pt x="169" y="37"/>
                      <a:pt x="169" y="36"/>
                      <a:pt x="169" y="36"/>
                    </a:cubicBezTo>
                    <a:cubicBezTo>
                      <a:pt x="169" y="36"/>
                      <a:pt x="169" y="36"/>
                      <a:pt x="169" y="36"/>
                    </a:cubicBezTo>
                    <a:cubicBezTo>
                      <a:pt x="167" y="38"/>
                      <a:pt x="167" y="38"/>
                      <a:pt x="167" y="38"/>
                    </a:cubicBezTo>
                    <a:cubicBezTo>
                      <a:pt x="169" y="36"/>
                      <a:pt x="169" y="36"/>
                      <a:pt x="169" y="36"/>
                    </a:cubicBezTo>
                    <a:cubicBezTo>
                      <a:pt x="169" y="36"/>
                      <a:pt x="169" y="36"/>
                      <a:pt x="169" y="36"/>
                    </a:cubicBezTo>
                    <a:cubicBezTo>
                      <a:pt x="167" y="38"/>
                      <a:pt x="167" y="38"/>
                      <a:pt x="167" y="38"/>
                    </a:cubicBezTo>
                    <a:cubicBezTo>
                      <a:pt x="169" y="36"/>
                      <a:pt x="169" y="36"/>
                      <a:pt x="169" y="36"/>
                    </a:cubicBezTo>
                    <a:cubicBezTo>
                      <a:pt x="166" y="39"/>
                      <a:pt x="166" y="39"/>
                      <a:pt x="166" y="39"/>
                    </a:cubicBezTo>
                    <a:cubicBezTo>
                      <a:pt x="169" y="37"/>
                      <a:pt x="169" y="37"/>
                      <a:pt x="169" y="37"/>
                    </a:cubicBezTo>
                    <a:cubicBezTo>
                      <a:pt x="169" y="36"/>
                      <a:pt x="169" y="36"/>
                      <a:pt x="169" y="36"/>
                    </a:cubicBezTo>
                    <a:cubicBezTo>
                      <a:pt x="166" y="39"/>
                      <a:pt x="166" y="39"/>
                      <a:pt x="166" y="39"/>
                    </a:cubicBezTo>
                    <a:cubicBezTo>
                      <a:pt x="169" y="37"/>
                      <a:pt x="169" y="37"/>
                      <a:pt x="169" y="37"/>
                    </a:cubicBezTo>
                    <a:cubicBezTo>
                      <a:pt x="166" y="39"/>
                      <a:pt x="166" y="39"/>
                      <a:pt x="166" y="39"/>
                    </a:cubicBezTo>
                    <a:cubicBezTo>
                      <a:pt x="170" y="39"/>
                      <a:pt x="170" y="39"/>
                      <a:pt x="170" y="39"/>
                    </a:cubicBezTo>
                    <a:cubicBezTo>
                      <a:pt x="170" y="38"/>
                      <a:pt x="169" y="37"/>
                      <a:pt x="169" y="37"/>
                    </a:cubicBezTo>
                    <a:cubicBezTo>
                      <a:pt x="166" y="39"/>
                      <a:pt x="166" y="39"/>
                      <a:pt x="166" y="39"/>
                    </a:cubicBezTo>
                    <a:cubicBezTo>
                      <a:pt x="170" y="39"/>
                      <a:pt x="170" y="39"/>
                      <a:pt x="170" y="39"/>
                    </a:cubicBezTo>
                    <a:cubicBezTo>
                      <a:pt x="166" y="39"/>
                      <a:pt x="166" y="39"/>
                      <a:pt x="166" y="39"/>
                    </a:cubicBezTo>
                    <a:cubicBezTo>
                      <a:pt x="169" y="41"/>
                      <a:pt x="169" y="41"/>
                      <a:pt x="169" y="41"/>
                    </a:cubicBezTo>
                    <a:cubicBezTo>
                      <a:pt x="170" y="40"/>
                      <a:pt x="170" y="39"/>
                      <a:pt x="170" y="39"/>
                    </a:cubicBezTo>
                    <a:cubicBezTo>
                      <a:pt x="166" y="39"/>
                      <a:pt x="166" y="39"/>
                      <a:pt x="166" y="39"/>
                    </a:cubicBezTo>
                    <a:cubicBezTo>
                      <a:pt x="169" y="41"/>
                      <a:pt x="169" y="41"/>
                      <a:pt x="169" y="41"/>
                    </a:cubicBezTo>
                    <a:cubicBezTo>
                      <a:pt x="166" y="39"/>
                      <a:pt x="166" y="39"/>
                      <a:pt x="166" y="39"/>
                    </a:cubicBezTo>
                    <a:cubicBezTo>
                      <a:pt x="164" y="42"/>
                      <a:pt x="164" y="42"/>
                      <a:pt x="164" y="42"/>
                    </a:cubicBezTo>
                    <a:cubicBezTo>
                      <a:pt x="164" y="42"/>
                      <a:pt x="185" y="53"/>
                      <a:pt x="206" y="63"/>
                    </a:cubicBezTo>
                    <a:cubicBezTo>
                      <a:pt x="217" y="68"/>
                      <a:pt x="228" y="74"/>
                      <a:pt x="236" y="77"/>
                    </a:cubicBezTo>
                    <a:cubicBezTo>
                      <a:pt x="240" y="79"/>
                      <a:pt x="244" y="81"/>
                      <a:pt x="247" y="82"/>
                    </a:cubicBezTo>
                    <a:cubicBezTo>
                      <a:pt x="248" y="83"/>
                      <a:pt x="250" y="83"/>
                      <a:pt x="251" y="84"/>
                    </a:cubicBezTo>
                    <a:cubicBezTo>
                      <a:pt x="251" y="84"/>
                      <a:pt x="252" y="84"/>
                      <a:pt x="252" y="84"/>
                    </a:cubicBezTo>
                    <a:cubicBezTo>
                      <a:pt x="253" y="84"/>
                      <a:pt x="253" y="84"/>
                      <a:pt x="254" y="84"/>
                    </a:cubicBezTo>
                    <a:cubicBezTo>
                      <a:pt x="254" y="84"/>
                      <a:pt x="255" y="84"/>
                      <a:pt x="255" y="84"/>
                    </a:cubicBezTo>
                    <a:cubicBezTo>
                      <a:pt x="256" y="84"/>
                      <a:pt x="257" y="83"/>
                      <a:pt x="258" y="82"/>
                    </a:cubicBezTo>
                    <a:cubicBezTo>
                      <a:pt x="258" y="82"/>
                      <a:pt x="258" y="82"/>
                      <a:pt x="258" y="82"/>
                    </a:cubicBezTo>
                    <a:cubicBezTo>
                      <a:pt x="258" y="82"/>
                      <a:pt x="258" y="81"/>
                      <a:pt x="258" y="80"/>
                    </a:cubicBezTo>
                    <a:cubicBezTo>
                      <a:pt x="258" y="79"/>
                      <a:pt x="258" y="78"/>
                      <a:pt x="258" y="78"/>
                    </a:cubicBezTo>
                    <a:cubicBezTo>
                      <a:pt x="257" y="77"/>
                      <a:pt x="257" y="77"/>
                      <a:pt x="256" y="77"/>
                    </a:cubicBezTo>
                    <a:cubicBezTo>
                      <a:pt x="256" y="76"/>
                      <a:pt x="255" y="76"/>
                      <a:pt x="254" y="75"/>
                    </a:cubicBezTo>
                    <a:cubicBezTo>
                      <a:pt x="251" y="72"/>
                      <a:pt x="245" y="69"/>
                      <a:pt x="238" y="64"/>
                    </a:cubicBezTo>
                    <a:cubicBezTo>
                      <a:pt x="216" y="50"/>
                      <a:pt x="183" y="31"/>
                      <a:pt x="183" y="31"/>
                    </a:cubicBezTo>
                    <a:cubicBezTo>
                      <a:pt x="181" y="34"/>
                      <a:pt x="181" y="34"/>
                      <a:pt x="181" y="34"/>
                    </a:cubicBezTo>
                    <a:cubicBezTo>
                      <a:pt x="179" y="38"/>
                      <a:pt x="179" y="38"/>
                      <a:pt x="179" y="38"/>
                    </a:cubicBezTo>
                    <a:cubicBezTo>
                      <a:pt x="179" y="38"/>
                      <a:pt x="201" y="48"/>
                      <a:pt x="223" y="58"/>
                    </a:cubicBezTo>
                    <a:cubicBezTo>
                      <a:pt x="234" y="63"/>
                      <a:pt x="246" y="68"/>
                      <a:pt x="255" y="72"/>
                    </a:cubicBezTo>
                    <a:cubicBezTo>
                      <a:pt x="259" y="74"/>
                      <a:pt x="263" y="75"/>
                      <a:pt x="266" y="76"/>
                    </a:cubicBezTo>
                    <a:cubicBezTo>
                      <a:pt x="267" y="77"/>
                      <a:pt x="268" y="77"/>
                      <a:pt x="270" y="78"/>
                    </a:cubicBezTo>
                    <a:cubicBezTo>
                      <a:pt x="270" y="78"/>
                      <a:pt x="271" y="78"/>
                      <a:pt x="271" y="78"/>
                    </a:cubicBezTo>
                    <a:cubicBezTo>
                      <a:pt x="271" y="78"/>
                      <a:pt x="272" y="78"/>
                      <a:pt x="273" y="78"/>
                    </a:cubicBezTo>
                    <a:cubicBezTo>
                      <a:pt x="273" y="78"/>
                      <a:pt x="273" y="78"/>
                      <a:pt x="274" y="78"/>
                    </a:cubicBezTo>
                    <a:cubicBezTo>
                      <a:pt x="274" y="78"/>
                      <a:pt x="275" y="78"/>
                      <a:pt x="275" y="78"/>
                    </a:cubicBezTo>
                    <a:cubicBezTo>
                      <a:pt x="275" y="77"/>
                      <a:pt x="276" y="77"/>
                      <a:pt x="276" y="76"/>
                    </a:cubicBezTo>
                    <a:cubicBezTo>
                      <a:pt x="277" y="75"/>
                      <a:pt x="277" y="74"/>
                      <a:pt x="277" y="73"/>
                    </a:cubicBezTo>
                    <a:cubicBezTo>
                      <a:pt x="277" y="72"/>
                      <a:pt x="276" y="71"/>
                      <a:pt x="275" y="71"/>
                    </a:cubicBezTo>
                    <a:cubicBezTo>
                      <a:pt x="202" y="25"/>
                      <a:pt x="202" y="25"/>
                      <a:pt x="202" y="25"/>
                    </a:cubicBezTo>
                    <a:cubicBezTo>
                      <a:pt x="200" y="29"/>
                      <a:pt x="200" y="29"/>
                      <a:pt x="200" y="29"/>
                    </a:cubicBezTo>
                    <a:cubicBezTo>
                      <a:pt x="203" y="31"/>
                      <a:pt x="203" y="31"/>
                      <a:pt x="203" y="31"/>
                    </a:cubicBezTo>
                    <a:cubicBezTo>
                      <a:pt x="200" y="29"/>
                      <a:pt x="200" y="29"/>
                      <a:pt x="200" y="29"/>
                    </a:cubicBezTo>
                    <a:cubicBezTo>
                      <a:pt x="202" y="32"/>
                      <a:pt x="202" y="32"/>
                      <a:pt x="202" y="32"/>
                    </a:cubicBezTo>
                    <a:cubicBezTo>
                      <a:pt x="203" y="32"/>
                      <a:pt x="203" y="31"/>
                      <a:pt x="203" y="31"/>
                    </a:cubicBezTo>
                    <a:cubicBezTo>
                      <a:pt x="200" y="29"/>
                      <a:pt x="200" y="29"/>
                      <a:pt x="200" y="29"/>
                    </a:cubicBezTo>
                    <a:cubicBezTo>
                      <a:pt x="202" y="32"/>
                      <a:pt x="202" y="32"/>
                      <a:pt x="202" y="32"/>
                    </a:cubicBezTo>
                    <a:cubicBezTo>
                      <a:pt x="200" y="29"/>
                      <a:pt x="200" y="29"/>
                      <a:pt x="200" y="29"/>
                    </a:cubicBezTo>
                    <a:cubicBezTo>
                      <a:pt x="201" y="33"/>
                      <a:pt x="201" y="33"/>
                      <a:pt x="201" y="33"/>
                    </a:cubicBezTo>
                    <a:cubicBezTo>
                      <a:pt x="201" y="33"/>
                      <a:pt x="202" y="32"/>
                      <a:pt x="202" y="32"/>
                    </a:cubicBezTo>
                    <a:cubicBezTo>
                      <a:pt x="200" y="29"/>
                      <a:pt x="200" y="29"/>
                      <a:pt x="200" y="29"/>
                    </a:cubicBezTo>
                    <a:cubicBezTo>
                      <a:pt x="201" y="33"/>
                      <a:pt x="201" y="33"/>
                      <a:pt x="201" y="33"/>
                    </a:cubicBezTo>
                    <a:cubicBezTo>
                      <a:pt x="200" y="29"/>
                      <a:pt x="200" y="29"/>
                      <a:pt x="200" y="29"/>
                    </a:cubicBezTo>
                    <a:cubicBezTo>
                      <a:pt x="200" y="33"/>
                      <a:pt x="200" y="33"/>
                      <a:pt x="200" y="33"/>
                    </a:cubicBezTo>
                    <a:cubicBezTo>
                      <a:pt x="201" y="33"/>
                      <a:pt x="201" y="33"/>
                      <a:pt x="201" y="33"/>
                    </a:cubicBezTo>
                    <a:cubicBezTo>
                      <a:pt x="200" y="29"/>
                      <a:pt x="200" y="29"/>
                      <a:pt x="200" y="29"/>
                    </a:cubicBezTo>
                    <a:cubicBezTo>
                      <a:pt x="200" y="33"/>
                      <a:pt x="200" y="33"/>
                      <a:pt x="200" y="33"/>
                    </a:cubicBezTo>
                    <a:cubicBezTo>
                      <a:pt x="200" y="30"/>
                      <a:pt x="200" y="30"/>
                      <a:pt x="200" y="30"/>
                    </a:cubicBezTo>
                    <a:cubicBezTo>
                      <a:pt x="200" y="33"/>
                      <a:pt x="200" y="33"/>
                      <a:pt x="200" y="33"/>
                    </a:cubicBezTo>
                    <a:cubicBezTo>
                      <a:pt x="200" y="33"/>
                      <a:pt x="200" y="33"/>
                      <a:pt x="200" y="33"/>
                    </a:cubicBezTo>
                    <a:cubicBezTo>
                      <a:pt x="200" y="30"/>
                      <a:pt x="200" y="30"/>
                      <a:pt x="200" y="30"/>
                    </a:cubicBezTo>
                    <a:cubicBezTo>
                      <a:pt x="200" y="33"/>
                      <a:pt x="200" y="33"/>
                      <a:pt x="200" y="33"/>
                    </a:cubicBezTo>
                    <a:cubicBezTo>
                      <a:pt x="200" y="32"/>
                      <a:pt x="200" y="32"/>
                      <a:pt x="200" y="32"/>
                    </a:cubicBezTo>
                    <a:cubicBezTo>
                      <a:pt x="200" y="33"/>
                      <a:pt x="200" y="33"/>
                      <a:pt x="200" y="33"/>
                    </a:cubicBezTo>
                    <a:cubicBezTo>
                      <a:pt x="200" y="33"/>
                      <a:pt x="200" y="33"/>
                      <a:pt x="200" y="33"/>
                    </a:cubicBezTo>
                    <a:cubicBezTo>
                      <a:pt x="200" y="32"/>
                      <a:pt x="200" y="32"/>
                      <a:pt x="200" y="32"/>
                    </a:cubicBezTo>
                    <a:cubicBezTo>
                      <a:pt x="200" y="33"/>
                      <a:pt x="200" y="33"/>
                      <a:pt x="200" y="33"/>
                    </a:cubicBezTo>
                    <a:cubicBezTo>
                      <a:pt x="200" y="33"/>
                      <a:pt x="200" y="33"/>
                      <a:pt x="201" y="33"/>
                    </a:cubicBezTo>
                    <a:cubicBezTo>
                      <a:pt x="205" y="35"/>
                      <a:pt x="212" y="38"/>
                      <a:pt x="220" y="42"/>
                    </a:cubicBezTo>
                    <a:cubicBezTo>
                      <a:pt x="233" y="47"/>
                      <a:pt x="250" y="55"/>
                      <a:pt x="264" y="61"/>
                    </a:cubicBezTo>
                    <a:cubicBezTo>
                      <a:pt x="271" y="64"/>
                      <a:pt x="277" y="67"/>
                      <a:pt x="282" y="69"/>
                    </a:cubicBezTo>
                    <a:cubicBezTo>
                      <a:pt x="285" y="70"/>
                      <a:pt x="287" y="70"/>
                      <a:pt x="288" y="71"/>
                    </a:cubicBezTo>
                    <a:cubicBezTo>
                      <a:pt x="289" y="71"/>
                      <a:pt x="290" y="72"/>
                      <a:pt x="291" y="72"/>
                    </a:cubicBezTo>
                    <a:cubicBezTo>
                      <a:pt x="291" y="72"/>
                      <a:pt x="292" y="72"/>
                      <a:pt x="293" y="72"/>
                    </a:cubicBezTo>
                    <a:cubicBezTo>
                      <a:pt x="293" y="72"/>
                      <a:pt x="294" y="72"/>
                      <a:pt x="294" y="72"/>
                    </a:cubicBezTo>
                    <a:cubicBezTo>
                      <a:pt x="295" y="72"/>
                      <a:pt x="296" y="71"/>
                      <a:pt x="297" y="70"/>
                    </a:cubicBezTo>
                    <a:cubicBezTo>
                      <a:pt x="297" y="70"/>
                      <a:pt x="297" y="70"/>
                      <a:pt x="297" y="70"/>
                    </a:cubicBezTo>
                    <a:cubicBezTo>
                      <a:pt x="297" y="69"/>
                      <a:pt x="297" y="69"/>
                      <a:pt x="297" y="68"/>
                    </a:cubicBezTo>
                    <a:cubicBezTo>
                      <a:pt x="297" y="67"/>
                      <a:pt x="297" y="67"/>
                      <a:pt x="297" y="66"/>
                    </a:cubicBezTo>
                    <a:cubicBezTo>
                      <a:pt x="297" y="66"/>
                      <a:pt x="296" y="65"/>
                      <a:pt x="296" y="65"/>
                    </a:cubicBezTo>
                    <a:cubicBezTo>
                      <a:pt x="296" y="65"/>
                      <a:pt x="295" y="64"/>
                      <a:pt x="295" y="64"/>
                    </a:cubicBezTo>
                    <a:cubicBezTo>
                      <a:pt x="294" y="63"/>
                      <a:pt x="292" y="62"/>
                      <a:pt x="289" y="60"/>
                    </a:cubicBezTo>
                    <a:cubicBezTo>
                      <a:pt x="280" y="54"/>
                      <a:pt x="262" y="43"/>
                      <a:pt x="247" y="34"/>
                    </a:cubicBezTo>
                    <a:cubicBezTo>
                      <a:pt x="239" y="29"/>
                      <a:pt x="231" y="25"/>
                      <a:pt x="226" y="21"/>
                    </a:cubicBezTo>
                    <a:cubicBezTo>
                      <a:pt x="224" y="20"/>
                      <a:pt x="221" y="18"/>
                      <a:pt x="220" y="18"/>
                    </a:cubicBezTo>
                    <a:cubicBezTo>
                      <a:pt x="219" y="17"/>
                      <a:pt x="219" y="17"/>
                      <a:pt x="218" y="17"/>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6" y="19"/>
                      <a:pt x="216" y="19"/>
                      <a:pt x="216" y="19"/>
                    </a:cubicBezTo>
                    <a:cubicBezTo>
                      <a:pt x="219" y="17"/>
                      <a:pt x="219" y="17"/>
                      <a:pt x="219" y="17"/>
                    </a:cubicBezTo>
                    <a:cubicBezTo>
                      <a:pt x="218" y="16"/>
                      <a:pt x="218" y="16"/>
                      <a:pt x="218" y="16"/>
                    </a:cubicBezTo>
                    <a:cubicBezTo>
                      <a:pt x="216" y="19"/>
                      <a:pt x="216" y="19"/>
                      <a:pt x="216" y="19"/>
                    </a:cubicBezTo>
                    <a:cubicBezTo>
                      <a:pt x="219" y="17"/>
                      <a:pt x="219" y="17"/>
                      <a:pt x="219" y="17"/>
                    </a:cubicBezTo>
                    <a:cubicBezTo>
                      <a:pt x="216" y="19"/>
                      <a:pt x="216" y="19"/>
                      <a:pt x="216" y="19"/>
                    </a:cubicBezTo>
                    <a:cubicBezTo>
                      <a:pt x="219" y="18"/>
                      <a:pt x="219" y="18"/>
                      <a:pt x="219" y="18"/>
                    </a:cubicBezTo>
                    <a:cubicBezTo>
                      <a:pt x="219" y="17"/>
                      <a:pt x="219" y="17"/>
                      <a:pt x="219" y="17"/>
                    </a:cubicBezTo>
                    <a:cubicBezTo>
                      <a:pt x="216" y="19"/>
                      <a:pt x="216" y="19"/>
                      <a:pt x="216" y="19"/>
                    </a:cubicBezTo>
                    <a:cubicBezTo>
                      <a:pt x="219" y="18"/>
                      <a:pt x="219" y="18"/>
                      <a:pt x="219" y="18"/>
                    </a:cubicBezTo>
                    <a:cubicBezTo>
                      <a:pt x="216" y="19"/>
                      <a:pt x="216" y="19"/>
                      <a:pt x="216" y="19"/>
                    </a:cubicBezTo>
                    <a:cubicBezTo>
                      <a:pt x="219" y="19"/>
                      <a:pt x="219" y="19"/>
                      <a:pt x="219" y="19"/>
                    </a:cubicBezTo>
                    <a:cubicBezTo>
                      <a:pt x="219" y="18"/>
                      <a:pt x="219" y="18"/>
                      <a:pt x="219" y="18"/>
                    </a:cubicBezTo>
                    <a:cubicBezTo>
                      <a:pt x="216" y="19"/>
                      <a:pt x="216" y="19"/>
                      <a:pt x="216" y="19"/>
                    </a:cubicBezTo>
                    <a:cubicBezTo>
                      <a:pt x="219" y="19"/>
                      <a:pt x="219" y="19"/>
                      <a:pt x="219" y="19"/>
                    </a:cubicBezTo>
                    <a:cubicBezTo>
                      <a:pt x="215" y="19"/>
                      <a:pt x="215" y="19"/>
                      <a:pt x="215" y="19"/>
                    </a:cubicBezTo>
                    <a:cubicBezTo>
                      <a:pt x="219" y="21"/>
                      <a:pt x="219" y="21"/>
                      <a:pt x="219" y="21"/>
                    </a:cubicBezTo>
                    <a:cubicBezTo>
                      <a:pt x="216" y="19"/>
                      <a:pt x="216" y="19"/>
                      <a:pt x="216" y="19"/>
                    </a:cubicBezTo>
                    <a:cubicBezTo>
                      <a:pt x="217" y="23"/>
                      <a:pt x="217" y="23"/>
                      <a:pt x="217" y="23"/>
                    </a:cubicBezTo>
                    <a:cubicBezTo>
                      <a:pt x="217" y="23"/>
                      <a:pt x="218" y="23"/>
                      <a:pt x="219" y="21"/>
                    </a:cubicBezTo>
                    <a:cubicBezTo>
                      <a:pt x="216" y="19"/>
                      <a:pt x="216" y="19"/>
                      <a:pt x="216" y="19"/>
                    </a:cubicBezTo>
                    <a:cubicBezTo>
                      <a:pt x="217" y="23"/>
                      <a:pt x="217" y="23"/>
                      <a:pt x="217" y="23"/>
                    </a:cubicBezTo>
                    <a:cubicBezTo>
                      <a:pt x="216" y="19"/>
                      <a:pt x="216" y="19"/>
                      <a:pt x="216" y="19"/>
                    </a:cubicBezTo>
                    <a:cubicBezTo>
                      <a:pt x="216" y="23"/>
                      <a:pt x="216" y="23"/>
                      <a:pt x="216" y="23"/>
                    </a:cubicBezTo>
                    <a:cubicBezTo>
                      <a:pt x="216" y="23"/>
                      <a:pt x="216" y="23"/>
                      <a:pt x="217" y="23"/>
                    </a:cubicBezTo>
                    <a:cubicBezTo>
                      <a:pt x="216" y="19"/>
                      <a:pt x="216" y="19"/>
                      <a:pt x="216" y="19"/>
                    </a:cubicBezTo>
                    <a:cubicBezTo>
                      <a:pt x="216" y="23"/>
                      <a:pt x="216" y="23"/>
                      <a:pt x="216" y="23"/>
                    </a:cubicBezTo>
                    <a:cubicBezTo>
                      <a:pt x="216" y="20"/>
                      <a:pt x="216" y="20"/>
                      <a:pt x="216" y="20"/>
                    </a:cubicBezTo>
                    <a:cubicBezTo>
                      <a:pt x="215" y="23"/>
                      <a:pt x="215" y="23"/>
                      <a:pt x="215" y="23"/>
                    </a:cubicBezTo>
                    <a:cubicBezTo>
                      <a:pt x="215" y="23"/>
                      <a:pt x="215" y="23"/>
                      <a:pt x="216" y="23"/>
                    </a:cubicBezTo>
                    <a:cubicBezTo>
                      <a:pt x="216" y="20"/>
                      <a:pt x="216" y="20"/>
                      <a:pt x="216" y="20"/>
                    </a:cubicBezTo>
                    <a:cubicBezTo>
                      <a:pt x="215" y="23"/>
                      <a:pt x="215" y="23"/>
                      <a:pt x="215" y="23"/>
                    </a:cubicBezTo>
                    <a:cubicBezTo>
                      <a:pt x="215" y="22"/>
                      <a:pt x="215" y="22"/>
                      <a:pt x="215" y="22"/>
                    </a:cubicBezTo>
                    <a:cubicBezTo>
                      <a:pt x="215" y="23"/>
                      <a:pt x="215" y="23"/>
                      <a:pt x="215" y="23"/>
                    </a:cubicBezTo>
                    <a:cubicBezTo>
                      <a:pt x="215" y="23"/>
                      <a:pt x="215" y="23"/>
                      <a:pt x="215" y="23"/>
                    </a:cubicBezTo>
                    <a:cubicBezTo>
                      <a:pt x="215" y="22"/>
                      <a:pt x="215" y="22"/>
                      <a:pt x="215" y="22"/>
                    </a:cubicBezTo>
                    <a:cubicBezTo>
                      <a:pt x="215" y="23"/>
                      <a:pt x="215" y="23"/>
                      <a:pt x="215" y="23"/>
                    </a:cubicBezTo>
                    <a:cubicBezTo>
                      <a:pt x="215" y="23"/>
                      <a:pt x="215" y="23"/>
                      <a:pt x="216" y="24"/>
                    </a:cubicBezTo>
                    <a:cubicBezTo>
                      <a:pt x="219" y="25"/>
                      <a:pt x="225" y="28"/>
                      <a:pt x="232" y="31"/>
                    </a:cubicBezTo>
                    <a:cubicBezTo>
                      <a:pt x="244" y="37"/>
                      <a:pt x="258" y="44"/>
                      <a:pt x="270" y="49"/>
                    </a:cubicBezTo>
                    <a:cubicBezTo>
                      <a:pt x="276" y="52"/>
                      <a:pt x="281" y="55"/>
                      <a:pt x="285" y="57"/>
                    </a:cubicBezTo>
                    <a:cubicBezTo>
                      <a:pt x="287" y="57"/>
                      <a:pt x="289" y="58"/>
                      <a:pt x="290" y="59"/>
                    </a:cubicBezTo>
                    <a:cubicBezTo>
                      <a:pt x="291" y="59"/>
                      <a:pt x="292" y="59"/>
                      <a:pt x="292" y="59"/>
                    </a:cubicBezTo>
                    <a:cubicBezTo>
                      <a:pt x="293" y="60"/>
                      <a:pt x="293" y="60"/>
                      <a:pt x="294" y="60"/>
                    </a:cubicBezTo>
                    <a:cubicBezTo>
                      <a:pt x="295" y="60"/>
                      <a:pt x="295" y="60"/>
                      <a:pt x="296" y="59"/>
                    </a:cubicBezTo>
                    <a:cubicBezTo>
                      <a:pt x="296" y="59"/>
                      <a:pt x="297" y="59"/>
                      <a:pt x="298" y="58"/>
                    </a:cubicBezTo>
                    <a:cubicBezTo>
                      <a:pt x="298" y="57"/>
                      <a:pt x="299" y="56"/>
                      <a:pt x="299" y="56"/>
                    </a:cubicBezTo>
                    <a:cubicBezTo>
                      <a:pt x="299" y="55"/>
                      <a:pt x="298" y="54"/>
                      <a:pt x="298" y="54"/>
                    </a:cubicBezTo>
                    <a:cubicBezTo>
                      <a:pt x="298" y="53"/>
                      <a:pt x="298" y="53"/>
                      <a:pt x="298" y="53"/>
                    </a:cubicBezTo>
                    <a:cubicBezTo>
                      <a:pt x="297" y="52"/>
                      <a:pt x="297" y="52"/>
                      <a:pt x="297" y="52"/>
                    </a:cubicBezTo>
                    <a:cubicBezTo>
                      <a:pt x="297" y="52"/>
                      <a:pt x="296" y="52"/>
                      <a:pt x="296" y="51"/>
                    </a:cubicBezTo>
                    <a:cubicBezTo>
                      <a:pt x="293" y="50"/>
                      <a:pt x="288" y="47"/>
                      <a:pt x="282" y="43"/>
                    </a:cubicBezTo>
                    <a:cubicBezTo>
                      <a:pt x="273" y="37"/>
                      <a:pt x="261" y="30"/>
                      <a:pt x="252" y="24"/>
                    </a:cubicBezTo>
                    <a:cubicBezTo>
                      <a:pt x="247" y="21"/>
                      <a:pt x="243" y="19"/>
                      <a:pt x="240" y="17"/>
                    </a:cubicBezTo>
                    <a:cubicBezTo>
                      <a:pt x="238" y="16"/>
                      <a:pt x="237" y="15"/>
                      <a:pt x="236" y="15"/>
                    </a:cubicBezTo>
                    <a:cubicBezTo>
                      <a:pt x="236" y="14"/>
                      <a:pt x="236" y="14"/>
                      <a:pt x="235" y="14"/>
                    </a:cubicBezTo>
                    <a:cubicBezTo>
                      <a:pt x="235" y="14"/>
                      <a:pt x="235" y="14"/>
                      <a:pt x="235" y="14"/>
                    </a:cubicBezTo>
                    <a:cubicBezTo>
                      <a:pt x="234" y="16"/>
                      <a:pt x="234" y="16"/>
                      <a:pt x="234" y="16"/>
                    </a:cubicBezTo>
                    <a:cubicBezTo>
                      <a:pt x="236" y="14"/>
                      <a:pt x="236" y="14"/>
                      <a:pt x="236" y="14"/>
                    </a:cubicBezTo>
                    <a:cubicBezTo>
                      <a:pt x="235" y="14"/>
                      <a:pt x="235" y="14"/>
                      <a:pt x="235" y="14"/>
                    </a:cubicBezTo>
                    <a:cubicBezTo>
                      <a:pt x="234" y="16"/>
                      <a:pt x="234" y="16"/>
                      <a:pt x="234" y="16"/>
                    </a:cubicBezTo>
                    <a:cubicBezTo>
                      <a:pt x="236" y="14"/>
                      <a:pt x="236" y="14"/>
                      <a:pt x="236" y="14"/>
                    </a:cubicBezTo>
                    <a:cubicBezTo>
                      <a:pt x="233" y="17"/>
                      <a:pt x="233" y="17"/>
                      <a:pt x="233" y="17"/>
                    </a:cubicBezTo>
                    <a:cubicBezTo>
                      <a:pt x="236" y="15"/>
                      <a:pt x="236" y="15"/>
                      <a:pt x="236" y="15"/>
                    </a:cubicBezTo>
                    <a:cubicBezTo>
                      <a:pt x="236" y="14"/>
                      <a:pt x="236" y="14"/>
                      <a:pt x="236" y="14"/>
                    </a:cubicBezTo>
                    <a:cubicBezTo>
                      <a:pt x="233" y="17"/>
                      <a:pt x="233" y="17"/>
                      <a:pt x="233" y="17"/>
                    </a:cubicBezTo>
                    <a:cubicBezTo>
                      <a:pt x="236" y="15"/>
                      <a:pt x="236" y="15"/>
                      <a:pt x="236" y="15"/>
                    </a:cubicBezTo>
                    <a:cubicBezTo>
                      <a:pt x="233" y="17"/>
                      <a:pt x="233" y="17"/>
                      <a:pt x="233" y="17"/>
                    </a:cubicBezTo>
                    <a:cubicBezTo>
                      <a:pt x="236" y="15"/>
                      <a:pt x="236" y="15"/>
                      <a:pt x="236" y="15"/>
                    </a:cubicBezTo>
                    <a:cubicBezTo>
                      <a:pt x="236" y="15"/>
                      <a:pt x="236" y="15"/>
                      <a:pt x="236" y="15"/>
                    </a:cubicBezTo>
                    <a:cubicBezTo>
                      <a:pt x="233" y="17"/>
                      <a:pt x="233" y="17"/>
                      <a:pt x="233" y="17"/>
                    </a:cubicBezTo>
                    <a:cubicBezTo>
                      <a:pt x="236" y="15"/>
                      <a:pt x="236" y="15"/>
                      <a:pt x="236" y="15"/>
                    </a:cubicBezTo>
                    <a:cubicBezTo>
                      <a:pt x="233" y="17"/>
                      <a:pt x="233" y="17"/>
                      <a:pt x="233" y="17"/>
                    </a:cubicBezTo>
                    <a:cubicBezTo>
                      <a:pt x="237" y="17"/>
                      <a:pt x="237" y="17"/>
                      <a:pt x="237" y="17"/>
                    </a:cubicBezTo>
                    <a:cubicBezTo>
                      <a:pt x="237" y="16"/>
                      <a:pt x="237" y="16"/>
                      <a:pt x="236" y="15"/>
                    </a:cubicBezTo>
                    <a:cubicBezTo>
                      <a:pt x="233" y="17"/>
                      <a:pt x="233" y="17"/>
                      <a:pt x="233" y="17"/>
                    </a:cubicBezTo>
                    <a:cubicBezTo>
                      <a:pt x="237" y="17"/>
                      <a:pt x="237" y="17"/>
                      <a:pt x="237" y="17"/>
                    </a:cubicBezTo>
                    <a:cubicBezTo>
                      <a:pt x="233" y="17"/>
                      <a:pt x="233" y="17"/>
                      <a:pt x="233" y="17"/>
                    </a:cubicBezTo>
                    <a:cubicBezTo>
                      <a:pt x="237" y="18"/>
                      <a:pt x="237" y="18"/>
                      <a:pt x="237" y="18"/>
                    </a:cubicBezTo>
                    <a:cubicBezTo>
                      <a:pt x="237" y="18"/>
                      <a:pt x="237" y="17"/>
                      <a:pt x="237" y="17"/>
                    </a:cubicBezTo>
                    <a:cubicBezTo>
                      <a:pt x="233" y="17"/>
                      <a:pt x="233" y="17"/>
                      <a:pt x="233" y="17"/>
                    </a:cubicBezTo>
                    <a:cubicBezTo>
                      <a:pt x="237" y="18"/>
                      <a:pt x="237" y="18"/>
                      <a:pt x="237" y="18"/>
                    </a:cubicBezTo>
                    <a:cubicBezTo>
                      <a:pt x="233" y="17"/>
                      <a:pt x="233" y="17"/>
                      <a:pt x="233" y="17"/>
                    </a:cubicBezTo>
                    <a:cubicBezTo>
                      <a:pt x="235" y="20"/>
                      <a:pt x="235" y="20"/>
                      <a:pt x="235" y="20"/>
                    </a:cubicBezTo>
                    <a:cubicBezTo>
                      <a:pt x="236" y="19"/>
                      <a:pt x="236" y="19"/>
                      <a:pt x="237" y="18"/>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3" y="17"/>
                      <a:pt x="233" y="17"/>
                      <a:pt x="233" y="17"/>
                    </a:cubicBezTo>
                    <a:cubicBezTo>
                      <a:pt x="234" y="21"/>
                      <a:pt x="234" y="21"/>
                      <a:pt x="234" y="21"/>
                    </a:cubicBezTo>
                    <a:cubicBezTo>
                      <a:pt x="234" y="21"/>
                      <a:pt x="234" y="21"/>
                      <a:pt x="235" y="20"/>
                    </a:cubicBezTo>
                    <a:cubicBezTo>
                      <a:pt x="233" y="17"/>
                      <a:pt x="233" y="17"/>
                      <a:pt x="233" y="17"/>
                    </a:cubicBezTo>
                    <a:cubicBezTo>
                      <a:pt x="234" y="21"/>
                      <a:pt x="234" y="21"/>
                      <a:pt x="234" y="21"/>
                    </a:cubicBezTo>
                    <a:cubicBezTo>
                      <a:pt x="233" y="18"/>
                      <a:pt x="233" y="18"/>
                      <a:pt x="233" y="18"/>
                    </a:cubicBezTo>
                    <a:cubicBezTo>
                      <a:pt x="233" y="21"/>
                      <a:pt x="233" y="21"/>
                      <a:pt x="233" y="21"/>
                    </a:cubicBezTo>
                    <a:cubicBezTo>
                      <a:pt x="234" y="21"/>
                      <a:pt x="234" y="21"/>
                      <a:pt x="234" y="21"/>
                    </a:cubicBezTo>
                    <a:cubicBezTo>
                      <a:pt x="233" y="18"/>
                      <a:pt x="233" y="18"/>
                      <a:pt x="233" y="18"/>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21"/>
                      <a:pt x="235" y="21"/>
                      <a:pt x="237" y="22"/>
                    </a:cubicBezTo>
                    <a:cubicBezTo>
                      <a:pt x="244" y="25"/>
                      <a:pt x="258" y="31"/>
                      <a:pt x="270" y="36"/>
                    </a:cubicBezTo>
                    <a:cubicBezTo>
                      <a:pt x="276" y="38"/>
                      <a:pt x="282" y="40"/>
                      <a:pt x="286" y="42"/>
                    </a:cubicBezTo>
                    <a:cubicBezTo>
                      <a:pt x="290" y="44"/>
                      <a:pt x="292" y="45"/>
                      <a:pt x="292" y="45"/>
                    </a:cubicBezTo>
                    <a:cubicBezTo>
                      <a:pt x="294" y="46"/>
                      <a:pt x="297" y="45"/>
                      <a:pt x="298" y="43"/>
                    </a:cubicBezTo>
                    <a:cubicBezTo>
                      <a:pt x="299" y="41"/>
                      <a:pt x="298" y="39"/>
                      <a:pt x="296" y="38"/>
                    </a:cubicBezTo>
                    <a:cubicBezTo>
                      <a:pt x="252" y="11"/>
                      <a:pt x="252" y="11"/>
                      <a:pt x="252" y="11"/>
                    </a:cubicBezTo>
                    <a:cubicBezTo>
                      <a:pt x="250" y="14"/>
                      <a:pt x="250" y="14"/>
                      <a:pt x="250" y="14"/>
                    </a:cubicBezTo>
                    <a:cubicBezTo>
                      <a:pt x="254" y="16"/>
                      <a:pt x="254" y="16"/>
                      <a:pt x="254" y="16"/>
                    </a:cubicBezTo>
                    <a:cubicBezTo>
                      <a:pt x="250" y="14"/>
                      <a:pt x="250" y="14"/>
                      <a:pt x="250" y="14"/>
                    </a:cubicBezTo>
                    <a:cubicBezTo>
                      <a:pt x="252" y="18"/>
                      <a:pt x="252" y="18"/>
                      <a:pt x="252" y="18"/>
                    </a:cubicBezTo>
                    <a:cubicBezTo>
                      <a:pt x="252" y="17"/>
                      <a:pt x="253" y="17"/>
                      <a:pt x="254" y="16"/>
                    </a:cubicBezTo>
                    <a:cubicBezTo>
                      <a:pt x="250" y="14"/>
                      <a:pt x="250" y="14"/>
                      <a:pt x="250" y="14"/>
                    </a:cubicBezTo>
                    <a:cubicBezTo>
                      <a:pt x="252" y="18"/>
                      <a:pt x="252" y="18"/>
                      <a:pt x="252" y="18"/>
                    </a:cubicBezTo>
                    <a:cubicBezTo>
                      <a:pt x="250" y="14"/>
                      <a:pt x="250" y="14"/>
                      <a:pt x="250" y="14"/>
                    </a:cubicBezTo>
                    <a:cubicBezTo>
                      <a:pt x="251" y="18"/>
                      <a:pt x="251" y="18"/>
                      <a:pt x="251" y="18"/>
                    </a:cubicBezTo>
                    <a:cubicBezTo>
                      <a:pt x="251" y="18"/>
                      <a:pt x="251" y="18"/>
                      <a:pt x="252" y="18"/>
                    </a:cubicBezTo>
                    <a:cubicBezTo>
                      <a:pt x="250" y="14"/>
                      <a:pt x="250" y="14"/>
                      <a:pt x="250" y="14"/>
                    </a:cubicBezTo>
                    <a:cubicBezTo>
                      <a:pt x="251" y="18"/>
                      <a:pt x="251" y="18"/>
                      <a:pt x="251" y="18"/>
                    </a:cubicBezTo>
                    <a:cubicBezTo>
                      <a:pt x="250" y="14"/>
                      <a:pt x="250" y="14"/>
                      <a:pt x="250" y="14"/>
                    </a:cubicBezTo>
                    <a:cubicBezTo>
                      <a:pt x="250" y="18"/>
                      <a:pt x="250" y="18"/>
                      <a:pt x="250" y="18"/>
                    </a:cubicBezTo>
                    <a:cubicBezTo>
                      <a:pt x="251" y="18"/>
                      <a:pt x="251" y="18"/>
                      <a:pt x="251" y="18"/>
                    </a:cubicBezTo>
                    <a:cubicBezTo>
                      <a:pt x="250" y="14"/>
                      <a:pt x="250" y="14"/>
                      <a:pt x="250" y="14"/>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8"/>
                      <a:pt x="251" y="18"/>
                      <a:pt x="253" y="19"/>
                    </a:cubicBezTo>
                    <a:cubicBezTo>
                      <a:pt x="258" y="20"/>
                      <a:pt x="269" y="22"/>
                      <a:pt x="279" y="25"/>
                    </a:cubicBezTo>
                    <a:cubicBezTo>
                      <a:pt x="288" y="27"/>
                      <a:pt x="296" y="29"/>
                      <a:pt x="296" y="29"/>
                    </a:cubicBezTo>
                    <a:cubicBezTo>
                      <a:pt x="298" y="30"/>
                      <a:pt x="300" y="29"/>
                      <a:pt x="301" y="27"/>
                    </a:cubicBezTo>
                    <a:cubicBezTo>
                      <a:pt x="302" y="25"/>
                      <a:pt x="301" y="23"/>
                      <a:pt x="299" y="22"/>
                    </a:cubicBezTo>
                    <a:cubicBezTo>
                      <a:pt x="299" y="22"/>
                      <a:pt x="297" y="21"/>
                      <a:pt x="295" y="19"/>
                    </a:cubicBezTo>
                    <a:cubicBezTo>
                      <a:pt x="290" y="16"/>
                      <a:pt x="283" y="12"/>
                      <a:pt x="278" y="9"/>
                    </a:cubicBezTo>
                    <a:cubicBezTo>
                      <a:pt x="275" y="7"/>
                      <a:pt x="273" y="6"/>
                      <a:pt x="271" y="4"/>
                    </a:cubicBezTo>
                    <a:cubicBezTo>
                      <a:pt x="270" y="4"/>
                      <a:pt x="269" y="3"/>
                      <a:pt x="269" y="3"/>
                    </a:cubicBezTo>
                    <a:cubicBezTo>
                      <a:pt x="269" y="3"/>
                      <a:pt x="269" y="3"/>
                      <a:pt x="269" y="3"/>
                    </a:cubicBezTo>
                    <a:cubicBezTo>
                      <a:pt x="269" y="3"/>
                      <a:pt x="269" y="3"/>
                      <a:pt x="269" y="3"/>
                    </a:cubicBezTo>
                    <a:cubicBezTo>
                      <a:pt x="267" y="4"/>
                      <a:pt x="267" y="4"/>
                      <a:pt x="267" y="4"/>
                    </a:cubicBezTo>
                    <a:cubicBezTo>
                      <a:pt x="269" y="3"/>
                      <a:pt x="269" y="3"/>
                      <a:pt x="269" y="3"/>
                    </a:cubicBezTo>
                    <a:cubicBezTo>
                      <a:pt x="269" y="3"/>
                      <a:pt x="269" y="3"/>
                      <a:pt x="269" y="3"/>
                    </a:cubicBezTo>
                    <a:cubicBezTo>
                      <a:pt x="267" y="4"/>
                      <a:pt x="267" y="4"/>
                      <a:pt x="267" y="4"/>
                    </a:cubicBezTo>
                    <a:cubicBezTo>
                      <a:pt x="269" y="3"/>
                      <a:pt x="269" y="3"/>
                      <a:pt x="269" y="3"/>
                    </a:cubicBezTo>
                    <a:cubicBezTo>
                      <a:pt x="266" y="5"/>
                      <a:pt x="266" y="5"/>
                      <a:pt x="266" y="5"/>
                    </a:cubicBezTo>
                    <a:cubicBezTo>
                      <a:pt x="269" y="4"/>
                      <a:pt x="269" y="4"/>
                      <a:pt x="269" y="4"/>
                    </a:cubicBezTo>
                    <a:cubicBezTo>
                      <a:pt x="269" y="3"/>
                      <a:pt x="269" y="3"/>
                      <a:pt x="269" y="3"/>
                    </a:cubicBezTo>
                    <a:cubicBezTo>
                      <a:pt x="266" y="5"/>
                      <a:pt x="266" y="5"/>
                      <a:pt x="266" y="5"/>
                    </a:cubicBezTo>
                    <a:cubicBezTo>
                      <a:pt x="269" y="4"/>
                      <a:pt x="269" y="4"/>
                      <a:pt x="269" y="4"/>
                    </a:cubicBezTo>
                    <a:cubicBezTo>
                      <a:pt x="266" y="6"/>
                      <a:pt x="266" y="6"/>
                      <a:pt x="266" y="6"/>
                    </a:cubicBezTo>
                    <a:cubicBezTo>
                      <a:pt x="270" y="6"/>
                      <a:pt x="270" y="6"/>
                      <a:pt x="270" y="6"/>
                    </a:cubicBezTo>
                    <a:cubicBezTo>
                      <a:pt x="270" y="4"/>
                      <a:pt x="269" y="4"/>
                      <a:pt x="269" y="4"/>
                    </a:cubicBezTo>
                    <a:cubicBezTo>
                      <a:pt x="266" y="6"/>
                      <a:pt x="266" y="6"/>
                      <a:pt x="266" y="6"/>
                    </a:cubicBezTo>
                    <a:cubicBezTo>
                      <a:pt x="270" y="6"/>
                      <a:pt x="270" y="6"/>
                      <a:pt x="270" y="6"/>
                    </a:cubicBezTo>
                    <a:cubicBezTo>
                      <a:pt x="266" y="6"/>
                      <a:pt x="266" y="6"/>
                      <a:pt x="266" y="6"/>
                    </a:cubicBezTo>
                    <a:cubicBezTo>
                      <a:pt x="269" y="8"/>
                      <a:pt x="269" y="8"/>
                      <a:pt x="269" y="8"/>
                    </a:cubicBezTo>
                    <a:cubicBezTo>
                      <a:pt x="270" y="7"/>
                      <a:pt x="270" y="6"/>
                      <a:pt x="270" y="6"/>
                    </a:cubicBezTo>
                    <a:cubicBezTo>
                      <a:pt x="266" y="6"/>
                      <a:pt x="266" y="6"/>
                      <a:pt x="266" y="6"/>
                    </a:cubicBezTo>
                    <a:cubicBezTo>
                      <a:pt x="269" y="8"/>
                      <a:pt x="269" y="8"/>
                      <a:pt x="269" y="8"/>
                    </a:cubicBezTo>
                    <a:cubicBezTo>
                      <a:pt x="269" y="8"/>
                      <a:pt x="269" y="8"/>
                      <a:pt x="269" y="8"/>
                    </a:cubicBezTo>
                    <a:cubicBezTo>
                      <a:pt x="266" y="6"/>
                      <a:pt x="266" y="6"/>
                      <a:pt x="266" y="6"/>
                    </a:cubicBezTo>
                    <a:cubicBezTo>
                      <a:pt x="267" y="9"/>
                      <a:pt x="267" y="9"/>
                      <a:pt x="267" y="9"/>
                    </a:cubicBezTo>
                    <a:cubicBezTo>
                      <a:pt x="268" y="9"/>
                      <a:pt x="268" y="9"/>
                      <a:pt x="269" y="8"/>
                    </a:cubicBezTo>
                    <a:cubicBezTo>
                      <a:pt x="266" y="6"/>
                      <a:pt x="266" y="6"/>
                      <a:pt x="266" y="6"/>
                    </a:cubicBezTo>
                    <a:cubicBezTo>
                      <a:pt x="267" y="9"/>
                      <a:pt x="267" y="9"/>
                      <a:pt x="267" y="9"/>
                    </a:cubicBezTo>
                    <a:cubicBezTo>
                      <a:pt x="266" y="6"/>
                      <a:pt x="266" y="6"/>
                      <a:pt x="266" y="6"/>
                    </a:cubicBezTo>
                    <a:cubicBezTo>
                      <a:pt x="266" y="10"/>
                      <a:pt x="266" y="10"/>
                      <a:pt x="266" y="10"/>
                    </a:cubicBezTo>
                    <a:cubicBezTo>
                      <a:pt x="267" y="9"/>
                      <a:pt x="267" y="9"/>
                      <a:pt x="267" y="9"/>
                    </a:cubicBezTo>
                    <a:cubicBezTo>
                      <a:pt x="266" y="6"/>
                      <a:pt x="266" y="6"/>
                      <a:pt x="266" y="6"/>
                    </a:cubicBezTo>
                    <a:cubicBezTo>
                      <a:pt x="266" y="10"/>
                      <a:pt x="266" y="10"/>
                      <a:pt x="266" y="10"/>
                    </a:cubicBezTo>
                    <a:cubicBezTo>
                      <a:pt x="266" y="8"/>
                      <a:pt x="266" y="8"/>
                      <a:pt x="266" y="8"/>
                    </a:cubicBezTo>
                    <a:cubicBezTo>
                      <a:pt x="266" y="10"/>
                      <a:pt x="266" y="10"/>
                      <a:pt x="266" y="10"/>
                    </a:cubicBezTo>
                    <a:cubicBezTo>
                      <a:pt x="266" y="10"/>
                      <a:pt x="266" y="10"/>
                      <a:pt x="266" y="10"/>
                    </a:cubicBezTo>
                    <a:cubicBezTo>
                      <a:pt x="266" y="8"/>
                      <a:pt x="266" y="8"/>
                      <a:pt x="266" y="8"/>
                    </a:cubicBezTo>
                    <a:cubicBezTo>
                      <a:pt x="266" y="10"/>
                      <a:pt x="266" y="10"/>
                      <a:pt x="266" y="10"/>
                    </a:cubicBezTo>
                    <a:cubicBezTo>
                      <a:pt x="266" y="10"/>
                      <a:pt x="267" y="10"/>
                      <a:pt x="268" y="10"/>
                    </a:cubicBezTo>
                    <a:cubicBezTo>
                      <a:pt x="271" y="10"/>
                      <a:pt x="277" y="11"/>
                      <a:pt x="282" y="12"/>
                    </a:cubicBezTo>
                    <a:cubicBezTo>
                      <a:pt x="287" y="13"/>
                      <a:pt x="292" y="14"/>
                      <a:pt x="292" y="14"/>
                    </a:cubicBezTo>
                    <a:cubicBezTo>
                      <a:pt x="293" y="14"/>
                      <a:pt x="295" y="13"/>
                      <a:pt x="296" y="11"/>
                    </a:cubicBezTo>
                    <a:cubicBezTo>
                      <a:pt x="297" y="9"/>
                      <a:pt x="296" y="7"/>
                      <a:pt x="294" y="6"/>
                    </a:cubicBezTo>
                    <a:cubicBezTo>
                      <a:pt x="286" y="1"/>
                      <a:pt x="286" y="1"/>
                      <a:pt x="286" y="1"/>
                    </a:cubicBezTo>
                    <a:cubicBezTo>
                      <a:pt x="284" y="0"/>
                      <a:pt x="281" y="0"/>
                      <a:pt x="280" y="2"/>
                    </a:cubicBezTo>
                    <a:cubicBezTo>
                      <a:pt x="279" y="4"/>
                      <a:pt x="279" y="6"/>
                      <a:pt x="281" y="8"/>
                    </a:cubicBezTo>
                    <a:cubicBezTo>
                      <a:pt x="290" y="13"/>
                      <a:pt x="290" y="13"/>
                      <a:pt x="290" y="13"/>
                    </a:cubicBezTo>
                    <a:cubicBezTo>
                      <a:pt x="292" y="10"/>
                      <a:pt x="292" y="10"/>
                      <a:pt x="292" y="10"/>
                    </a:cubicBezTo>
                    <a:cubicBezTo>
                      <a:pt x="293" y="6"/>
                      <a:pt x="293" y="6"/>
                      <a:pt x="293" y="6"/>
                    </a:cubicBezTo>
                    <a:cubicBezTo>
                      <a:pt x="293" y="6"/>
                      <a:pt x="287" y="5"/>
                      <a:pt x="281" y="4"/>
                    </a:cubicBezTo>
                    <a:cubicBezTo>
                      <a:pt x="278" y="3"/>
                      <a:pt x="275" y="3"/>
                      <a:pt x="272" y="2"/>
                    </a:cubicBezTo>
                    <a:cubicBezTo>
                      <a:pt x="271" y="2"/>
                      <a:pt x="270" y="2"/>
                      <a:pt x="269" y="2"/>
                    </a:cubicBezTo>
                    <a:cubicBezTo>
                      <a:pt x="268" y="2"/>
                      <a:pt x="267" y="2"/>
                      <a:pt x="266" y="2"/>
                    </a:cubicBezTo>
                    <a:cubicBezTo>
                      <a:pt x="266" y="2"/>
                      <a:pt x="266" y="2"/>
                      <a:pt x="265" y="2"/>
                    </a:cubicBezTo>
                    <a:cubicBezTo>
                      <a:pt x="265" y="2"/>
                      <a:pt x="265" y="2"/>
                      <a:pt x="264" y="2"/>
                    </a:cubicBezTo>
                    <a:cubicBezTo>
                      <a:pt x="264" y="2"/>
                      <a:pt x="263" y="2"/>
                      <a:pt x="262" y="3"/>
                    </a:cubicBezTo>
                    <a:cubicBezTo>
                      <a:pt x="266" y="6"/>
                      <a:pt x="266" y="6"/>
                      <a:pt x="266" y="6"/>
                    </a:cubicBezTo>
                    <a:cubicBezTo>
                      <a:pt x="263" y="3"/>
                      <a:pt x="263" y="3"/>
                      <a:pt x="263" y="3"/>
                    </a:cubicBezTo>
                    <a:cubicBezTo>
                      <a:pt x="262" y="4"/>
                      <a:pt x="262" y="5"/>
                      <a:pt x="262" y="6"/>
                    </a:cubicBezTo>
                    <a:cubicBezTo>
                      <a:pt x="262" y="7"/>
                      <a:pt x="262" y="8"/>
                      <a:pt x="262" y="8"/>
                    </a:cubicBezTo>
                    <a:cubicBezTo>
                      <a:pt x="263" y="8"/>
                      <a:pt x="263" y="9"/>
                      <a:pt x="263" y="9"/>
                    </a:cubicBezTo>
                    <a:cubicBezTo>
                      <a:pt x="264" y="9"/>
                      <a:pt x="264" y="9"/>
                      <a:pt x="264" y="10"/>
                    </a:cubicBezTo>
                    <a:cubicBezTo>
                      <a:pt x="266" y="11"/>
                      <a:pt x="269" y="12"/>
                      <a:pt x="272" y="14"/>
                    </a:cubicBezTo>
                    <a:cubicBezTo>
                      <a:pt x="281" y="20"/>
                      <a:pt x="295" y="29"/>
                      <a:pt x="295" y="29"/>
                    </a:cubicBezTo>
                    <a:cubicBezTo>
                      <a:pt x="297" y="25"/>
                      <a:pt x="297" y="25"/>
                      <a:pt x="297" y="25"/>
                    </a:cubicBezTo>
                    <a:cubicBezTo>
                      <a:pt x="298" y="21"/>
                      <a:pt x="298" y="21"/>
                      <a:pt x="298" y="21"/>
                    </a:cubicBezTo>
                    <a:cubicBezTo>
                      <a:pt x="298" y="21"/>
                      <a:pt x="287" y="19"/>
                      <a:pt x="275" y="16"/>
                    </a:cubicBezTo>
                    <a:cubicBezTo>
                      <a:pt x="270" y="14"/>
                      <a:pt x="264" y="13"/>
                      <a:pt x="259" y="12"/>
                    </a:cubicBezTo>
                    <a:cubicBezTo>
                      <a:pt x="257" y="11"/>
                      <a:pt x="255" y="11"/>
                      <a:pt x="254" y="11"/>
                    </a:cubicBezTo>
                    <a:cubicBezTo>
                      <a:pt x="253" y="10"/>
                      <a:pt x="252" y="10"/>
                      <a:pt x="252" y="10"/>
                    </a:cubicBezTo>
                    <a:cubicBezTo>
                      <a:pt x="251" y="10"/>
                      <a:pt x="251" y="10"/>
                      <a:pt x="251" y="10"/>
                    </a:cubicBezTo>
                    <a:cubicBezTo>
                      <a:pt x="251" y="10"/>
                      <a:pt x="251" y="10"/>
                      <a:pt x="250" y="10"/>
                    </a:cubicBezTo>
                    <a:cubicBezTo>
                      <a:pt x="250" y="10"/>
                      <a:pt x="250" y="10"/>
                      <a:pt x="249" y="10"/>
                    </a:cubicBezTo>
                    <a:cubicBezTo>
                      <a:pt x="249" y="10"/>
                      <a:pt x="249" y="10"/>
                      <a:pt x="248" y="10"/>
                    </a:cubicBezTo>
                    <a:cubicBezTo>
                      <a:pt x="248" y="11"/>
                      <a:pt x="247" y="11"/>
                      <a:pt x="247" y="12"/>
                    </a:cubicBezTo>
                    <a:cubicBezTo>
                      <a:pt x="246" y="14"/>
                      <a:pt x="246" y="16"/>
                      <a:pt x="248" y="17"/>
                    </a:cubicBezTo>
                    <a:cubicBezTo>
                      <a:pt x="292" y="45"/>
                      <a:pt x="292" y="45"/>
                      <a:pt x="292" y="45"/>
                    </a:cubicBezTo>
                    <a:cubicBezTo>
                      <a:pt x="294" y="41"/>
                      <a:pt x="294" y="41"/>
                      <a:pt x="294" y="41"/>
                    </a:cubicBezTo>
                    <a:cubicBezTo>
                      <a:pt x="296" y="38"/>
                      <a:pt x="296" y="38"/>
                      <a:pt x="296" y="38"/>
                    </a:cubicBezTo>
                    <a:cubicBezTo>
                      <a:pt x="296" y="38"/>
                      <a:pt x="281" y="32"/>
                      <a:pt x="267" y="25"/>
                    </a:cubicBezTo>
                    <a:cubicBezTo>
                      <a:pt x="259" y="22"/>
                      <a:pt x="252" y="19"/>
                      <a:pt x="246" y="17"/>
                    </a:cubicBezTo>
                    <a:cubicBezTo>
                      <a:pt x="243" y="16"/>
                      <a:pt x="240" y="15"/>
                      <a:pt x="238" y="14"/>
                    </a:cubicBezTo>
                    <a:cubicBezTo>
                      <a:pt x="237" y="14"/>
                      <a:pt x="236" y="13"/>
                      <a:pt x="236" y="13"/>
                    </a:cubicBezTo>
                    <a:cubicBezTo>
                      <a:pt x="235" y="13"/>
                      <a:pt x="235" y="13"/>
                      <a:pt x="234" y="13"/>
                    </a:cubicBezTo>
                    <a:cubicBezTo>
                      <a:pt x="234" y="13"/>
                      <a:pt x="234" y="13"/>
                      <a:pt x="233" y="13"/>
                    </a:cubicBezTo>
                    <a:cubicBezTo>
                      <a:pt x="233" y="13"/>
                      <a:pt x="232" y="13"/>
                      <a:pt x="232" y="13"/>
                    </a:cubicBezTo>
                    <a:cubicBezTo>
                      <a:pt x="231" y="13"/>
                      <a:pt x="231" y="13"/>
                      <a:pt x="231" y="14"/>
                    </a:cubicBezTo>
                    <a:cubicBezTo>
                      <a:pt x="230" y="14"/>
                      <a:pt x="230" y="14"/>
                      <a:pt x="229" y="15"/>
                    </a:cubicBezTo>
                    <a:cubicBezTo>
                      <a:pt x="233" y="17"/>
                      <a:pt x="233" y="17"/>
                      <a:pt x="233" y="17"/>
                    </a:cubicBezTo>
                    <a:cubicBezTo>
                      <a:pt x="231" y="14"/>
                      <a:pt x="231" y="14"/>
                      <a:pt x="231" y="14"/>
                    </a:cubicBezTo>
                    <a:cubicBezTo>
                      <a:pt x="229" y="14"/>
                      <a:pt x="229" y="15"/>
                      <a:pt x="229" y="16"/>
                    </a:cubicBezTo>
                    <a:cubicBezTo>
                      <a:pt x="229" y="16"/>
                      <a:pt x="229" y="17"/>
                      <a:pt x="229" y="17"/>
                    </a:cubicBezTo>
                    <a:cubicBezTo>
                      <a:pt x="229" y="18"/>
                      <a:pt x="229" y="18"/>
                      <a:pt x="229" y="19"/>
                    </a:cubicBezTo>
                    <a:cubicBezTo>
                      <a:pt x="229" y="19"/>
                      <a:pt x="230" y="19"/>
                      <a:pt x="230" y="20"/>
                    </a:cubicBezTo>
                    <a:cubicBezTo>
                      <a:pt x="230" y="20"/>
                      <a:pt x="230" y="20"/>
                      <a:pt x="230" y="20"/>
                    </a:cubicBezTo>
                    <a:cubicBezTo>
                      <a:pt x="231" y="21"/>
                      <a:pt x="231" y="21"/>
                      <a:pt x="232" y="21"/>
                    </a:cubicBezTo>
                    <a:cubicBezTo>
                      <a:pt x="234" y="23"/>
                      <a:pt x="239" y="26"/>
                      <a:pt x="245" y="30"/>
                    </a:cubicBezTo>
                    <a:cubicBezTo>
                      <a:pt x="254" y="35"/>
                      <a:pt x="266" y="43"/>
                      <a:pt x="276" y="48"/>
                    </a:cubicBezTo>
                    <a:cubicBezTo>
                      <a:pt x="281" y="51"/>
                      <a:pt x="285" y="54"/>
                      <a:pt x="288" y="56"/>
                    </a:cubicBezTo>
                    <a:cubicBezTo>
                      <a:pt x="289" y="57"/>
                      <a:pt x="290" y="57"/>
                      <a:pt x="291" y="58"/>
                    </a:cubicBezTo>
                    <a:cubicBezTo>
                      <a:pt x="292" y="58"/>
                      <a:pt x="292" y="58"/>
                      <a:pt x="292" y="59"/>
                    </a:cubicBezTo>
                    <a:cubicBezTo>
                      <a:pt x="292" y="59"/>
                      <a:pt x="292" y="59"/>
                      <a:pt x="292" y="59"/>
                    </a:cubicBezTo>
                    <a:cubicBezTo>
                      <a:pt x="293" y="57"/>
                      <a:pt x="293" y="57"/>
                      <a:pt x="293" y="57"/>
                    </a:cubicBezTo>
                    <a:cubicBezTo>
                      <a:pt x="292" y="58"/>
                      <a:pt x="292" y="58"/>
                      <a:pt x="292" y="58"/>
                    </a:cubicBezTo>
                    <a:cubicBezTo>
                      <a:pt x="292" y="59"/>
                      <a:pt x="292" y="59"/>
                      <a:pt x="292" y="59"/>
                    </a:cubicBezTo>
                    <a:cubicBezTo>
                      <a:pt x="293" y="57"/>
                      <a:pt x="293" y="57"/>
                      <a:pt x="293" y="57"/>
                    </a:cubicBezTo>
                    <a:cubicBezTo>
                      <a:pt x="292" y="58"/>
                      <a:pt x="292" y="58"/>
                      <a:pt x="292" y="58"/>
                    </a:cubicBezTo>
                    <a:cubicBezTo>
                      <a:pt x="294" y="56"/>
                      <a:pt x="294" y="56"/>
                      <a:pt x="294" y="56"/>
                    </a:cubicBezTo>
                    <a:cubicBezTo>
                      <a:pt x="291" y="58"/>
                      <a:pt x="291" y="58"/>
                      <a:pt x="291" y="58"/>
                    </a:cubicBezTo>
                    <a:cubicBezTo>
                      <a:pt x="292" y="58"/>
                      <a:pt x="292" y="58"/>
                      <a:pt x="292" y="58"/>
                    </a:cubicBezTo>
                    <a:cubicBezTo>
                      <a:pt x="294" y="56"/>
                      <a:pt x="294" y="56"/>
                      <a:pt x="294" y="56"/>
                    </a:cubicBezTo>
                    <a:cubicBezTo>
                      <a:pt x="291" y="58"/>
                      <a:pt x="291" y="58"/>
                      <a:pt x="291" y="58"/>
                    </a:cubicBezTo>
                    <a:cubicBezTo>
                      <a:pt x="295" y="56"/>
                      <a:pt x="295" y="56"/>
                      <a:pt x="295" y="56"/>
                    </a:cubicBezTo>
                    <a:cubicBezTo>
                      <a:pt x="291" y="57"/>
                      <a:pt x="291" y="57"/>
                      <a:pt x="291" y="57"/>
                    </a:cubicBezTo>
                    <a:cubicBezTo>
                      <a:pt x="291" y="58"/>
                      <a:pt x="291" y="58"/>
                      <a:pt x="291" y="58"/>
                    </a:cubicBezTo>
                    <a:cubicBezTo>
                      <a:pt x="295" y="56"/>
                      <a:pt x="295" y="56"/>
                      <a:pt x="295" y="56"/>
                    </a:cubicBezTo>
                    <a:cubicBezTo>
                      <a:pt x="291" y="57"/>
                      <a:pt x="291" y="57"/>
                      <a:pt x="291" y="57"/>
                    </a:cubicBezTo>
                    <a:cubicBezTo>
                      <a:pt x="295" y="56"/>
                      <a:pt x="295" y="56"/>
                      <a:pt x="295" y="56"/>
                    </a:cubicBezTo>
                    <a:cubicBezTo>
                      <a:pt x="291" y="56"/>
                      <a:pt x="291" y="56"/>
                      <a:pt x="291" y="56"/>
                    </a:cubicBezTo>
                    <a:cubicBezTo>
                      <a:pt x="291" y="57"/>
                      <a:pt x="291" y="57"/>
                      <a:pt x="291" y="57"/>
                    </a:cubicBezTo>
                    <a:cubicBezTo>
                      <a:pt x="295" y="56"/>
                      <a:pt x="295" y="56"/>
                      <a:pt x="295" y="56"/>
                    </a:cubicBezTo>
                    <a:cubicBezTo>
                      <a:pt x="291" y="56"/>
                      <a:pt x="291" y="56"/>
                      <a:pt x="291" y="56"/>
                    </a:cubicBezTo>
                    <a:cubicBezTo>
                      <a:pt x="295" y="56"/>
                      <a:pt x="295" y="56"/>
                      <a:pt x="295" y="56"/>
                    </a:cubicBezTo>
                    <a:cubicBezTo>
                      <a:pt x="291" y="53"/>
                      <a:pt x="291" y="53"/>
                      <a:pt x="291" y="53"/>
                    </a:cubicBezTo>
                    <a:cubicBezTo>
                      <a:pt x="295" y="56"/>
                      <a:pt x="295" y="56"/>
                      <a:pt x="295" y="56"/>
                    </a:cubicBezTo>
                    <a:cubicBezTo>
                      <a:pt x="293" y="52"/>
                      <a:pt x="293" y="52"/>
                      <a:pt x="293" y="52"/>
                    </a:cubicBezTo>
                    <a:cubicBezTo>
                      <a:pt x="293" y="52"/>
                      <a:pt x="292" y="52"/>
                      <a:pt x="291" y="53"/>
                    </a:cubicBezTo>
                    <a:cubicBezTo>
                      <a:pt x="295" y="56"/>
                      <a:pt x="295" y="56"/>
                      <a:pt x="295" y="56"/>
                    </a:cubicBezTo>
                    <a:cubicBezTo>
                      <a:pt x="293" y="52"/>
                      <a:pt x="293" y="52"/>
                      <a:pt x="293" y="52"/>
                    </a:cubicBezTo>
                    <a:cubicBezTo>
                      <a:pt x="294" y="55"/>
                      <a:pt x="294" y="55"/>
                      <a:pt x="294" y="55"/>
                    </a:cubicBezTo>
                    <a:cubicBezTo>
                      <a:pt x="294" y="52"/>
                      <a:pt x="294" y="52"/>
                      <a:pt x="294" y="52"/>
                    </a:cubicBezTo>
                    <a:cubicBezTo>
                      <a:pt x="294" y="52"/>
                      <a:pt x="294" y="52"/>
                      <a:pt x="293" y="52"/>
                    </a:cubicBezTo>
                    <a:cubicBezTo>
                      <a:pt x="294" y="55"/>
                      <a:pt x="294" y="55"/>
                      <a:pt x="294" y="55"/>
                    </a:cubicBezTo>
                    <a:cubicBezTo>
                      <a:pt x="294" y="52"/>
                      <a:pt x="294" y="52"/>
                      <a:pt x="294" y="52"/>
                    </a:cubicBezTo>
                    <a:cubicBezTo>
                      <a:pt x="294" y="54"/>
                      <a:pt x="294" y="54"/>
                      <a:pt x="294" y="54"/>
                    </a:cubicBezTo>
                    <a:cubicBezTo>
                      <a:pt x="295" y="52"/>
                      <a:pt x="295" y="52"/>
                      <a:pt x="295" y="52"/>
                    </a:cubicBezTo>
                    <a:cubicBezTo>
                      <a:pt x="294" y="52"/>
                      <a:pt x="294" y="52"/>
                      <a:pt x="294" y="52"/>
                    </a:cubicBezTo>
                    <a:cubicBezTo>
                      <a:pt x="294" y="54"/>
                      <a:pt x="294" y="54"/>
                      <a:pt x="294" y="54"/>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4" y="52"/>
                      <a:pt x="293" y="51"/>
                    </a:cubicBezTo>
                    <a:cubicBezTo>
                      <a:pt x="290" y="50"/>
                      <a:pt x="284" y="47"/>
                      <a:pt x="276" y="44"/>
                    </a:cubicBezTo>
                    <a:cubicBezTo>
                      <a:pt x="265" y="38"/>
                      <a:pt x="251" y="31"/>
                      <a:pt x="239" y="26"/>
                    </a:cubicBezTo>
                    <a:cubicBezTo>
                      <a:pt x="233" y="23"/>
                      <a:pt x="228" y="20"/>
                      <a:pt x="224" y="19"/>
                    </a:cubicBezTo>
                    <a:cubicBezTo>
                      <a:pt x="222" y="18"/>
                      <a:pt x="220" y="17"/>
                      <a:pt x="219" y="16"/>
                    </a:cubicBezTo>
                    <a:cubicBezTo>
                      <a:pt x="219" y="16"/>
                      <a:pt x="218" y="16"/>
                      <a:pt x="218" y="16"/>
                    </a:cubicBezTo>
                    <a:cubicBezTo>
                      <a:pt x="217" y="16"/>
                      <a:pt x="217" y="16"/>
                      <a:pt x="217" y="16"/>
                    </a:cubicBezTo>
                    <a:cubicBezTo>
                      <a:pt x="217" y="15"/>
                      <a:pt x="216" y="15"/>
                      <a:pt x="216" y="15"/>
                    </a:cubicBezTo>
                    <a:cubicBezTo>
                      <a:pt x="215" y="15"/>
                      <a:pt x="215" y="15"/>
                      <a:pt x="214" y="16"/>
                    </a:cubicBezTo>
                    <a:cubicBezTo>
                      <a:pt x="214" y="16"/>
                      <a:pt x="213" y="16"/>
                      <a:pt x="212" y="17"/>
                    </a:cubicBezTo>
                    <a:cubicBezTo>
                      <a:pt x="212" y="18"/>
                      <a:pt x="211" y="19"/>
                      <a:pt x="211" y="19"/>
                    </a:cubicBezTo>
                    <a:cubicBezTo>
                      <a:pt x="212" y="20"/>
                      <a:pt x="212" y="21"/>
                      <a:pt x="212" y="21"/>
                    </a:cubicBezTo>
                    <a:cubicBezTo>
                      <a:pt x="212" y="22"/>
                      <a:pt x="213" y="22"/>
                      <a:pt x="213" y="22"/>
                    </a:cubicBezTo>
                    <a:cubicBezTo>
                      <a:pt x="213" y="23"/>
                      <a:pt x="213" y="23"/>
                      <a:pt x="213" y="23"/>
                    </a:cubicBezTo>
                    <a:cubicBezTo>
                      <a:pt x="214" y="23"/>
                      <a:pt x="214" y="23"/>
                      <a:pt x="215" y="24"/>
                    </a:cubicBezTo>
                    <a:cubicBezTo>
                      <a:pt x="218" y="26"/>
                      <a:pt x="224" y="30"/>
                      <a:pt x="232" y="34"/>
                    </a:cubicBezTo>
                    <a:cubicBezTo>
                      <a:pt x="243" y="41"/>
                      <a:pt x="258" y="50"/>
                      <a:pt x="270" y="57"/>
                    </a:cubicBezTo>
                    <a:cubicBezTo>
                      <a:pt x="276" y="61"/>
                      <a:pt x="281" y="64"/>
                      <a:pt x="285" y="67"/>
                    </a:cubicBezTo>
                    <a:cubicBezTo>
                      <a:pt x="287" y="68"/>
                      <a:pt x="288" y="69"/>
                      <a:pt x="289" y="70"/>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3" y="68"/>
                      <a:pt x="293" y="68"/>
                      <a:pt x="293" y="68"/>
                    </a:cubicBezTo>
                    <a:cubicBezTo>
                      <a:pt x="290" y="70"/>
                      <a:pt x="290" y="70"/>
                      <a:pt x="290" y="70"/>
                    </a:cubicBezTo>
                    <a:cubicBezTo>
                      <a:pt x="290" y="70"/>
                      <a:pt x="290" y="70"/>
                      <a:pt x="290" y="70"/>
                    </a:cubicBezTo>
                    <a:cubicBezTo>
                      <a:pt x="293" y="68"/>
                      <a:pt x="293" y="68"/>
                      <a:pt x="293" y="68"/>
                    </a:cubicBezTo>
                    <a:cubicBezTo>
                      <a:pt x="290" y="70"/>
                      <a:pt x="290" y="70"/>
                      <a:pt x="290" y="70"/>
                    </a:cubicBezTo>
                    <a:cubicBezTo>
                      <a:pt x="293" y="68"/>
                      <a:pt x="293" y="68"/>
                      <a:pt x="293" y="68"/>
                    </a:cubicBezTo>
                    <a:cubicBezTo>
                      <a:pt x="289" y="68"/>
                      <a:pt x="289" y="68"/>
                      <a:pt x="289" y="68"/>
                    </a:cubicBezTo>
                    <a:cubicBezTo>
                      <a:pt x="289" y="69"/>
                      <a:pt x="290" y="69"/>
                      <a:pt x="290" y="70"/>
                    </a:cubicBezTo>
                    <a:cubicBezTo>
                      <a:pt x="293" y="68"/>
                      <a:pt x="293" y="68"/>
                      <a:pt x="293" y="68"/>
                    </a:cubicBezTo>
                    <a:cubicBezTo>
                      <a:pt x="289" y="68"/>
                      <a:pt x="289" y="68"/>
                      <a:pt x="289" y="68"/>
                    </a:cubicBezTo>
                    <a:cubicBezTo>
                      <a:pt x="293" y="68"/>
                      <a:pt x="293" y="68"/>
                      <a:pt x="293" y="68"/>
                    </a:cubicBezTo>
                    <a:cubicBezTo>
                      <a:pt x="290" y="66"/>
                      <a:pt x="290" y="66"/>
                      <a:pt x="290" y="66"/>
                    </a:cubicBezTo>
                    <a:cubicBezTo>
                      <a:pt x="289" y="67"/>
                      <a:pt x="289" y="67"/>
                      <a:pt x="289" y="68"/>
                    </a:cubicBezTo>
                    <a:cubicBezTo>
                      <a:pt x="293" y="68"/>
                      <a:pt x="293" y="68"/>
                      <a:pt x="293" y="68"/>
                    </a:cubicBezTo>
                    <a:cubicBezTo>
                      <a:pt x="290" y="66"/>
                      <a:pt x="290" y="66"/>
                      <a:pt x="290" y="66"/>
                    </a:cubicBezTo>
                    <a:cubicBezTo>
                      <a:pt x="293" y="68"/>
                      <a:pt x="293" y="68"/>
                      <a:pt x="293" y="68"/>
                    </a:cubicBezTo>
                    <a:cubicBezTo>
                      <a:pt x="290" y="66"/>
                      <a:pt x="290" y="66"/>
                      <a:pt x="290" y="66"/>
                    </a:cubicBezTo>
                    <a:cubicBezTo>
                      <a:pt x="293" y="68"/>
                      <a:pt x="293" y="68"/>
                      <a:pt x="293" y="68"/>
                    </a:cubicBezTo>
                    <a:cubicBezTo>
                      <a:pt x="292" y="64"/>
                      <a:pt x="292" y="64"/>
                      <a:pt x="292" y="64"/>
                    </a:cubicBezTo>
                    <a:cubicBezTo>
                      <a:pt x="292" y="64"/>
                      <a:pt x="291" y="65"/>
                      <a:pt x="290" y="66"/>
                    </a:cubicBezTo>
                    <a:cubicBezTo>
                      <a:pt x="293" y="68"/>
                      <a:pt x="293" y="68"/>
                      <a:pt x="293" y="68"/>
                    </a:cubicBezTo>
                    <a:cubicBezTo>
                      <a:pt x="292" y="64"/>
                      <a:pt x="292" y="64"/>
                      <a:pt x="292" y="64"/>
                    </a:cubicBezTo>
                    <a:cubicBezTo>
                      <a:pt x="293" y="67"/>
                      <a:pt x="293" y="67"/>
                      <a:pt x="293" y="67"/>
                    </a:cubicBezTo>
                    <a:cubicBezTo>
                      <a:pt x="293" y="64"/>
                      <a:pt x="293" y="64"/>
                      <a:pt x="293" y="64"/>
                    </a:cubicBezTo>
                    <a:cubicBezTo>
                      <a:pt x="293" y="64"/>
                      <a:pt x="292" y="64"/>
                      <a:pt x="292" y="64"/>
                    </a:cubicBezTo>
                    <a:cubicBezTo>
                      <a:pt x="293" y="67"/>
                      <a:pt x="293" y="67"/>
                      <a:pt x="293" y="67"/>
                    </a:cubicBezTo>
                    <a:cubicBezTo>
                      <a:pt x="293" y="64"/>
                      <a:pt x="293" y="64"/>
                      <a:pt x="293" y="64"/>
                    </a:cubicBezTo>
                    <a:cubicBezTo>
                      <a:pt x="293" y="65"/>
                      <a:pt x="293" y="65"/>
                      <a:pt x="293" y="65"/>
                    </a:cubicBezTo>
                    <a:cubicBezTo>
                      <a:pt x="293" y="64"/>
                      <a:pt x="293" y="64"/>
                      <a:pt x="293" y="64"/>
                    </a:cubicBezTo>
                    <a:cubicBezTo>
                      <a:pt x="293" y="64"/>
                      <a:pt x="293" y="64"/>
                      <a:pt x="293" y="64"/>
                    </a:cubicBezTo>
                    <a:cubicBezTo>
                      <a:pt x="293" y="65"/>
                      <a:pt x="293" y="65"/>
                      <a:pt x="293" y="65"/>
                    </a:cubicBezTo>
                    <a:cubicBezTo>
                      <a:pt x="293" y="64"/>
                      <a:pt x="293" y="64"/>
                      <a:pt x="293" y="64"/>
                    </a:cubicBezTo>
                    <a:cubicBezTo>
                      <a:pt x="293" y="64"/>
                      <a:pt x="292" y="64"/>
                      <a:pt x="291" y="64"/>
                    </a:cubicBezTo>
                    <a:cubicBezTo>
                      <a:pt x="288" y="62"/>
                      <a:pt x="280" y="59"/>
                      <a:pt x="271" y="55"/>
                    </a:cubicBezTo>
                    <a:cubicBezTo>
                      <a:pt x="258" y="50"/>
                      <a:pt x="241" y="42"/>
                      <a:pt x="227" y="36"/>
                    </a:cubicBezTo>
                    <a:cubicBezTo>
                      <a:pt x="221" y="33"/>
                      <a:pt x="214" y="30"/>
                      <a:pt x="210" y="28"/>
                    </a:cubicBezTo>
                    <a:cubicBezTo>
                      <a:pt x="208" y="27"/>
                      <a:pt x="206" y="26"/>
                      <a:pt x="204" y="26"/>
                    </a:cubicBezTo>
                    <a:cubicBezTo>
                      <a:pt x="203" y="26"/>
                      <a:pt x="203" y="25"/>
                      <a:pt x="202" y="25"/>
                    </a:cubicBezTo>
                    <a:cubicBezTo>
                      <a:pt x="201" y="25"/>
                      <a:pt x="201" y="25"/>
                      <a:pt x="201" y="25"/>
                    </a:cubicBezTo>
                    <a:cubicBezTo>
                      <a:pt x="201" y="25"/>
                      <a:pt x="201" y="25"/>
                      <a:pt x="200" y="25"/>
                    </a:cubicBezTo>
                    <a:cubicBezTo>
                      <a:pt x="200" y="25"/>
                      <a:pt x="199" y="25"/>
                      <a:pt x="199" y="25"/>
                    </a:cubicBezTo>
                    <a:cubicBezTo>
                      <a:pt x="199" y="25"/>
                      <a:pt x="198" y="25"/>
                      <a:pt x="198" y="25"/>
                    </a:cubicBezTo>
                    <a:cubicBezTo>
                      <a:pt x="197" y="26"/>
                      <a:pt x="197" y="26"/>
                      <a:pt x="197" y="27"/>
                    </a:cubicBezTo>
                    <a:cubicBezTo>
                      <a:pt x="195" y="29"/>
                      <a:pt x="196" y="31"/>
                      <a:pt x="198" y="32"/>
                    </a:cubicBezTo>
                    <a:cubicBezTo>
                      <a:pt x="271" y="78"/>
                      <a:pt x="271" y="78"/>
                      <a:pt x="271" y="78"/>
                    </a:cubicBezTo>
                    <a:cubicBezTo>
                      <a:pt x="273" y="74"/>
                      <a:pt x="273" y="74"/>
                      <a:pt x="273" y="74"/>
                    </a:cubicBezTo>
                    <a:cubicBezTo>
                      <a:pt x="270" y="72"/>
                      <a:pt x="270" y="72"/>
                      <a:pt x="270" y="72"/>
                    </a:cubicBezTo>
                    <a:cubicBezTo>
                      <a:pt x="273" y="74"/>
                      <a:pt x="273" y="74"/>
                      <a:pt x="273" y="74"/>
                    </a:cubicBezTo>
                    <a:cubicBezTo>
                      <a:pt x="271" y="71"/>
                      <a:pt x="271" y="71"/>
                      <a:pt x="271" y="71"/>
                    </a:cubicBezTo>
                    <a:cubicBezTo>
                      <a:pt x="270" y="71"/>
                      <a:pt x="270" y="72"/>
                      <a:pt x="270" y="72"/>
                    </a:cubicBezTo>
                    <a:cubicBezTo>
                      <a:pt x="273" y="74"/>
                      <a:pt x="273" y="74"/>
                      <a:pt x="273" y="74"/>
                    </a:cubicBezTo>
                    <a:cubicBezTo>
                      <a:pt x="271" y="71"/>
                      <a:pt x="271" y="71"/>
                      <a:pt x="271" y="71"/>
                    </a:cubicBezTo>
                    <a:cubicBezTo>
                      <a:pt x="273" y="74"/>
                      <a:pt x="273" y="74"/>
                      <a:pt x="273" y="74"/>
                    </a:cubicBezTo>
                    <a:cubicBezTo>
                      <a:pt x="272" y="70"/>
                      <a:pt x="272" y="70"/>
                      <a:pt x="272" y="70"/>
                    </a:cubicBezTo>
                    <a:cubicBezTo>
                      <a:pt x="272" y="70"/>
                      <a:pt x="271" y="71"/>
                      <a:pt x="271" y="71"/>
                    </a:cubicBezTo>
                    <a:cubicBezTo>
                      <a:pt x="273" y="74"/>
                      <a:pt x="273" y="74"/>
                      <a:pt x="273" y="74"/>
                    </a:cubicBezTo>
                    <a:cubicBezTo>
                      <a:pt x="272" y="70"/>
                      <a:pt x="272" y="70"/>
                      <a:pt x="272" y="70"/>
                    </a:cubicBezTo>
                    <a:cubicBezTo>
                      <a:pt x="273" y="74"/>
                      <a:pt x="273" y="74"/>
                      <a:pt x="273" y="74"/>
                    </a:cubicBezTo>
                    <a:cubicBezTo>
                      <a:pt x="273" y="70"/>
                      <a:pt x="273" y="70"/>
                      <a:pt x="273" y="70"/>
                    </a:cubicBezTo>
                    <a:cubicBezTo>
                      <a:pt x="272" y="70"/>
                      <a:pt x="272" y="70"/>
                      <a:pt x="272" y="70"/>
                    </a:cubicBezTo>
                    <a:cubicBezTo>
                      <a:pt x="273" y="74"/>
                      <a:pt x="273" y="74"/>
                      <a:pt x="273" y="74"/>
                    </a:cubicBezTo>
                    <a:cubicBezTo>
                      <a:pt x="273" y="70"/>
                      <a:pt x="273" y="70"/>
                      <a:pt x="273" y="70"/>
                    </a:cubicBezTo>
                    <a:cubicBezTo>
                      <a:pt x="273" y="72"/>
                      <a:pt x="273" y="72"/>
                      <a:pt x="273" y="72"/>
                    </a:cubicBezTo>
                    <a:cubicBezTo>
                      <a:pt x="273" y="70"/>
                      <a:pt x="273" y="70"/>
                      <a:pt x="273" y="70"/>
                    </a:cubicBezTo>
                    <a:cubicBezTo>
                      <a:pt x="273" y="70"/>
                      <a:pt x="273" y="70"/>
                      <a:pt x="273" y="70"/>
                    </a:cubicBezTo>
                    <a:cubicBezTo>
                      <a:pt x="273" y="72"/>
                      <a:pt x="273" y="72"/>
                      <a:pt x="273" y="72"/>
                    </a:cubicBezTo>
                    <a:cubicBezTo>
                      <a:pt x="273" y="70"/>
                      <a:pt x="273" y="70"/>
                      <a:pt x="273" y="70"/>
                    </a:cubicBezTo>
                    <a:cubicBezTo>
                      <a:pt x="273" y="70"/>
                      <a:pt x="272" y="70"/>
                      <a:pt x="271" y="70"/>
                    </a:cubicBezTo>
                    <a:cubicBezTo>
                      <a:pt x="268" y="69"/>
                      <a:pt x="260" y="66"/>
                      <a:pt x="251" y="62"/>
                    </a:cubicBezTo>
                    <a:cubicBezTo>
                      <a:pt x="238" y="56"/>
                      <a:pt x="220" y="48"/>
                      <a:pt x="207" y="42"/>
                    </a:cubicBezTo>
                    <a:cubicBezTo>
                      <a:pt x="200" y="39"/>
                      <a:pt x="194" y="36"/>
                      <a:pt x="189" y="34"/>
                    </a:cubicBezTo>
                    <a:cubicBezTo>
                      <a:pt x="185" y="32"/>
                      <a:pt x="183" y="31"/>
                      <a:pt x="183" y="31"/>
                    </a:cubicBezTo>
                    <a:cubicBezTo>
                      <a:pt x="181" y="30"/>
                      <a:pt x="178" y="31"/>
                      <a:pt x="177" y="32"/>
                    </a:cubicBezTo>
                    <a:cubicBezTo>
                      <a:pt x="176" y="34"/>
                      <a:pt x="177" y="37"/>
                      <a:pt x="179" y="38"/>
                    </a:cubicBezTo>
                    <a:cubicBezTo>
                      <a:pt x="179" y="38"/>
                      <a:pt x="183" y="40"/>
                      <a:pt x="190" y="45"/>
                    </a:cubicBezTo>
                    <a:cubicBezTo>
                      <a:pt x="201" y="51"/>
                      <a:pt x="216" y="60"/>
                      <a:pt x="229" y="68"/>
                    </a:cubicBezTo>
                    <a:cubicBezTo>
                      <a:pt x="235" y="72"/>
                      <a:pt x="241" y="76"/>
                      <a:pt x="245" y="78"/>
                    </a:cubicBezTo>
                    <a:cubicBezTo>
                      <a:pt x="247" y="80"/>
                      <a:pt x="249" y="81"/>
                      <a:pt x="250" y="82"/>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4" y="80"/>
                      <a:pt x="254" y="80"/>
                      <a:pt x="254" y="80"/>
                    </a:cubicBezTo>
                    <a:cubicBezTo>
                      <a:pt x="250" y="80"/>
                      <a:pt x="250" y="80"/>
                      <a:pt x="250" y="80"/>
                    </a:cubicBezTo>
                    <a:cubicBezTo>
                      <a:pt x="250" y="82"/>
                      <a:pt x="251" y="82"/>
                      <a:pt x="251" y="82"/>
                    </a:cubicBezTo>
                    <a:cubicBezTo>
                      <a:pt x="254" y="80"/>
                      <a:pt x="254" y="80"/>
                      <a:pt x="254" y="80"/>
                    </a:cubicBezTo>
                    <a:cubicBezTo>
                      <a:pt x="250" y="80"/>
                      <a:pt x="250" y="80"/>
                      <a:pt x="250" y="80"/>
                    </a:cubicBezTo>
                    <a:cubicBezTo>
                      <a:pt x="254" y="80"/>
                      <a:pt x="254" y="80"/>
                      <a:pt x="254" y="80"/>
                    </a:cubicBezTo>
                    <a:cubicBezTo>
                      <a:pt x="251" y="78"/>
                      <a:pt x="251" y="78"/>
                      <a:pt x="251" y="78"/>
                    </a:cubicBezTo>
                    <a:cubicBezTo>
                      <a:pt x="250" y="79"/>
                      <a:pt x="250" y="80"/>
                      <a:pt x="250" y="80"/>
                    </a:cubicBezTo>
                    <a:cubicBezTo>
                      <a:pt x="254" y="80"/>
                      <a:pt x="254" y="80"/>
                      <a:pt x="254" y="80"/>
                    </a:cubicBezTo>
                    <a:cubicBezTo>
                      <a:pt x="251" y="78"/>
                      <a:pt x="251" y="78"/>
                      <a:pt x="251" y="78"/>
                    </a:cubicBezTo>
                    <a:cubicBezTo>
                      <a:pt x="254" y="80"/>
                      <a:pt x="254" y="80"/>
                      <a:pt x="254" y="80"/>
                    </a:cubicBezTo>
                    <a:cubicBezTo>
                      <a:pt x="251" y="78"/>
                      <a:pt x="251" y="78"/>
                      <a:pt x="251" y="78"/>
                    </a:cubicBezTo>
                    <a:cubicBezTo>
                      <a:pt x="254" y="80"/>
                      <a:pt x="254" y="80"/>
                      <a:pt x="254" y="80"/>
                    </a:cubicBezTo>
                    <a:cubicBezTo>
                      <a:pt x="253" y="76"/>
                      <a:pt x="253" y="76"/>
                      <a:pt x="253" y="76"/>
                    </a:cubicBezTo>
                    <a:cubicBezTo>
                      <a:pt x="252" y="77"/>
                      <a:pt x="252" y="77"/>
                      <a:pt x="251" y="78"/>
                    </a:cubicBezTo>
                    <a:cubicBezTo>
                      <a:pt x="254" y="80"/>
                      <a:pt x="254" y="80"/>
                      <a:pt x="254" y="80"/>
                    </a:cubicBezTo>
                    <a:cubicBezTo>
                      <a:pt x="253" y="76"/>
                      <a:pt x="253" y="76"/>
                      <a:pt x="253" y="76"/>
                    </a:cubicBezTo>
                    <a:cubicBezTo>
                      <a:pt x="254" y="80"/>
                      <a:pt x="254" y="80"/>
                      <a:pt x="254" y="80"/>
                    </a:cubicBezTo>
                    <a:cubicBezTo>
                      <a:pt x="254" y="76"/>
                      <a:pt x="254" y="76"/>
                      <a:pt x="254" y="76"/>
                    </a:cubicBezTo>
                    <a:cubicBezTo>
                      <a:pt x="254" y="76"/>
                      <a:pt x="253" y="76"/>
                      <a:pt x="253" y="76"/>
                    </a:cubicBezTo>
                    <a:cubicBezTo>
                      <a:pt x="254" y="80"/>
                      <a:pt x="254" y="80"/>
                      <a:pt x="254" y="80"/>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3" y="76"/>
                      <a:pt x="251" y="75"/>
                      <a:pt x="248" y="74"/>
                    </a:cubicBezTo>
                    <a:cubicBezTo>
                      <a:pt x="238" y="70"/>
                      <a:pt x="217" y="60"/>
                      <a:pt x="200" y="51"/>
                    </a:cubicBezTo>
                    <a:cubicBezTo>
                      <a:pt x="191" y="47"/>
                      <a:pt x="183" y="43"/>
                      <a:pt x="177" y="40"/>
                    </a:cubicBezTo>
                    <a:cubicBezTo>
                      <a:pt x="171" y="37"/>
                      <a:pt x="168" y="35"/>
                      <a:pt x="168" y="35"/>
                    </a:cubicBezTo>
                    <a:cubicBezTo>
                      <a:pt x="166" y="34"/>
                      <a:pt x="164" y="35"/>
                      <a:pt x="163" y="36"/>
                    </a:cubicBezTo>
                    <a:cubicBezTo>
                      <a:pt x="162" y="37"/>
                      <a:pt x="162" y="38"/>
                      <a:pt x="162" y="39"/>
                    </a:cubicBezTo>
                    <a:cubicBezTo>
                      <a:pt x="162" y="40"/>
                      <a:pt x="162" y="40"/>
                      <a:pt x="162" y="41"/>
                    </a:cubicBezTo>
                    <a:cubicBezTo>
                      <a:pt x="163" y="41"/>
                      <a:pt x="163" y="42"/>
                      <a:pt x="163" y="42"/>
                    </a:cubicBezTo>
                    <a:cubicBezTo>
                      <a:pt x="164" y="43"/>
                      <a:pt x="164" y="43"/>
                      <a:pt x="164" y="43"/>
                    </a:cubicBezTo>
                    <a:cubicBezTo>
                      <a:pt x="165" y="43"/>
                      <a:pt x="167" y="45"/>
                      <a:pt x="169" y="46"/>
                    </a:cubicBezTo>
                    <a:cubicBezTo>
                      <a:pt x="185" y="57"/>
                      <a:pt x="232" y="85"/>
                      <a:pt x="232" y="85"/>
                    </a:cubicBezTo>
                    <a:cubicBezTo>
                      <a:pt x="234" y="82"/>
                      <a:pt x="234" y="82"/>
                      <a:pt x="234" y="82"/>
                    </a:cubicBezTo>
                    <a:cubicBezTo>
                      <a:pt x="231" y="80"/>
                      <a:pt x="231" y="80"/>
                      <a:pt x="231" y="80"/>
                    </a:cubicBezTo>
                    <a:cubicBezTo>
                      <a:pt x="234" y="82"/>
                      <a:pt x="234" y="82"/>
                      <a:pt x="234" y="82"/>
                    </a:cubicBezTo>
                    <a:cubicBezTo>
                      <a:pt x="232" y="78"/>
                      <a:pt x="232" y="78"/>
                      <a:pt x="232" y="78"/>
                    </a:cubicBezTo>
                    <a:cubicBezTo>
                      <a:pt x="232" y="79"/>
                      <a:pt x="231" y="79"/>
                      <a:pt x="231" y="80"/>
                    </a:cubicBezTo>
                    <a:cubicBezTo>
                      <a:pt x="234" y="82"/>
                      <a:pt x="234" y="82"/>
                      <a:pt x="234" y="82"/>
                    </a:cubicBezTo>
                    <a:cubicBezTo>
                      <a:pt x="232" y="78"/>
                      <a:pt x="232" y="78"/>
                      <a:pt x="232" y="78"/>
                    </a:cubicBezTo>
                    <a:cubicBezTo>
                      <a:pt x="234" y="81"/>
                      <a:pt x="234" y="81"/>
                      <a:pt x="234" y="81"/>
                    </a:cubicBezTo>
                    <a:cubicBezTo>
                      <a:pt x="233" y="78"/>
                      <a:pt x="233" y="78"/>
                      <a:pt x="233" y="78"/>
                    </a:cubicBezTo>
                    <a:cubicBezTo>
                      <a:pt x="233" y="78"/>
                      <a:pt x="233" y="78"/>
                      <a:pt x="232" y="78"/>
                    </a:cubicBezTo>
                    <a:cubicBezTo>
                      <a:pt x="234" y="81"/>
                      <a:pt x="234" y="81"/>
                      <a:pt x="234" y="81"/>
                    </a:cubicBezTo>
                    <a:cubicBezTo>
                      <a:pt x="233" y="78"/>
                      <a:pt x="233" y="78"/>
                      <a:pt x="233" y="78"/>
                    </a:cubicBezTo>
                    <a:cubicBezTo>
                      <a:pt x="234" y="81"/>
                      <a:pt x="234" y="81"/>
                      <a:pt x="234" y="81"/>
                    </a:cubicBezTo>
                    <a:cubicBezTo>
                      <a:pt x="234" y="78"/>
                      <a:pt x="234" y="78"/>
                      <a:pt x="234" y="78"/>
                    </a:cubicBezTo>
                    <a:cubicBezTo>
                      <a:pt x="233" y="78"/>
                      <a:pt x="233" y="78"/>
                      <a:pt x="233" y="78"/>
                    </a:cubicBezTo>
                    <a:cubicBezTo>
                      <a:pt x="234" y="81"/>
                      <a:pt x="234" y="81"/>
                      <a:pt x="234" y="81"/>
                    </a:cubicBezTo>
                    <a:cubicBezTo>
                      <a:pt x="234" y="78"/>
                      <a:pt x="234" y="78"/>
                      <a:pt x="234" y="78"/>
                    </a:cubicBezTo>
                    <a:cubicBezTo>
                      <a:pt x="234" y="79"/>
                      <a:pt x="234" y="79"/>
                      <a:pt x="234" y="79"/>
                    </a:cubicBezTo>
                    <a:cubicBezTo>
                      <a:pt x="234" y="78"/>
                      <a:pt x="234" y="78"/>
                      <a:pt x="234" y="78"/>
                    </a:cubicBezTo>
                    <a:cubicBezTo>
                      <a:pt x="234" y="78"/>
                      <a:pt x="234" y="78"/>
                      <a:pt x="234" y="78"/>
                    </a:cubicBezTo>
                    <a:cubicBezTo>
                      <a:pt x="234" y="79"/>
                      <a:pt x="234" y="79"/>
                      <a:pt x="234" y="79"/>
                    </a:cubicBezTo>
                    <a:cubicBezTo>
                      <a:pt x="234" y="78"/>
                      <a:pt x="234" y="78"/>
                      <a:pt x="234" y="78"/>
                    </a:cubicBezTo>
                    <a:cubicBezTo>
                      <a:pt x="234" y="78"/>
                      <a:pt x="233" y="78"/>
                      <a:pt x="232" y="77"/>
                    </a:cubicBezTo>
                    <a:cubicBezTo>
                      <a:pt x="228" y="76"/>
                      <a:pt x="221" y="73"/>
                      <a:pt x="212" y="70"/>
                    </a:cubicBezTo>
                    <a:cubicBezTo>
                      <a:pt x="199" y="64"/>
                      <a:pt x="183" y="56"/>
                      <a:pt x="170" y="50"/>
                    </a:cubicBezTo>
                    <a:cubicBezTo>
                      <a:pt x="163" y="47"/>
                      <a:pt x="157" y="45"/>
                      <a:pt x="153" y="43"/>
                    </a:cubicBezTo>
                    <a:cubicBezTo>
                      <a:pt x="151" y="42"/>
                      <a:pt x="150" y="41"/>
                      <a:pt x="149" y="41"/>
                    </a:cubicBezTo>
                    <a:cubicBezTo>
                      <a:pt x="148" y="40"/>
                      <a:pt x="148"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6" y="40"/>
                      <a:pt x="146" y="40"/>
                      <a:pt x="146" y="40"/>
                    </a:cubicBezTo>
                    <a:cubicBezTo>
                      <a:pt x="146" y="40"/>
                      <a:pt x="146" y="40"/>
                      <a:pt x="146" y="40"/>
                    </a:cubicBezTo>
                    <a:cubicBezTo>
                      <a:pt x="146" y="39"/>
                      <a:pt x="146" y="39"/>
                      <a:pt x="145" y="39"/>
                    </a:cubicBezTo>
                    <a:cubicBezTo>
                      <a:pt x="144" y="39"/>
                      <a:pt x="142" y="40"/>
                      <a:pt x="142" y="41"/>
                    </a:cubicBezTo>
                    <a:cubicBezTo>
                      <a:pt x="141" y="42"/>
                      <a:pt x="141" y="43"/>
                      <a:pt x="141" y="43"/>
                    </a:cubicBezTo>
                    <a:cubicBezTo>
                      <a:pt x="141" y="44"/>
                      <a:pt x="141" y="45"/>
                      <a:pt x="142" y="45"/>
                    </a:cubicBezTo>
                    <a:cubicBezTo>
                      <a:pt x="142" y="46"/>
                      <a:pt x="142" y="47"/>
                      <a:pt x="143" y="47"/>
                    </a:cubicBezTo>
                    <a:cubicBezTo>
                      <a:pt x="143" y="48"/>
                      <a:pt x="144" y="48"/>
                      <a:pt x="145" y="49"/>
                    </a:cubicBezTo>
                    <a:cubicBezTo>
                      <a:pt x="148" y="51"/>
                      <a:pt x="154" y="55"/>
                      <a:pt x="161" y="59"/>
                    </a:cubicBezTo>
                    <a:cubicBezTo>
                      <a:pt x="172" y="65"/>
                      <a:pt x="185" y="73"/>
                      <a:pt x="195" y="79"/>
                    </a:cubicBezTo>
                    <a:cubicBezTo>
                      <a:pt x="201" y="82"/>
                      <a:pt x="205" y="85"/>
                      <a:pt x="208" y="87"/>
                    </a:cubicBezTo>
                    <a:cubicBezTo>
                      <a:pt x="210" y="88"/>
                      <a:pt x="211" y="89"/>
                      <a:pt x="212" y="89"/>
                    </a:cubicBezTo>
                    <a:cubicBezTo>
                      <a:pt x="212" y="90"/>
                      <a:pt x="213" y="90"/>
                      <a:pt x="213" y="90"/>
                    </a:cubicBezTo>
                    <a:cubicBezTo>
                      <a:pt x="214" y="89"/>
                      <a:pt x="214" y="89"/>
                      <a:pt x="214" y="89"/>
                    </a:cubicBezTo>
                    <a:cubicBezTo>
                      <a:pt x="213" y="90"/>
                      <a:pt x="213" y="90"/>
                      <a:pt x="213" y="90"/>
                    </a:cubicBezTo>
                    <a:cubicBezTo>
                      <a:pt x="213" y="90"/>
                      <a:pt x="213" y="90"/>
                      <a:pt x="213" y="90"/>
                    </a:cubicBezTo>
                    <a:cubicBezTo>
                      <a:pt x="214" y="89"/>
                      <a:pt x="214" y="89"/>
                      <a:pt x="214" y="89"/>
                    </a:cubicBezTo>
                    <a:cubicBezTo>
                      <a:pt x="213" y="90"/>
                      <a:pt x="213" y="90"/>
                      <a:pt x="213" y="90"/>
                    </a:cubicBezTo>
                    <a:cubicBezTo>
                      <a:pt x="215" y="88"/>
                      <a:pt x="215" y="88"/>
                      <a:pt x="215" y="88"/>
                    </a:cubicBezTo>
                    <a:cubicBezTo>
                      <a:pt x="212" y="88"/>
                      <a:pt x="212" y="88"/>
                      <a:pt x="212" y="88"/>
                    </a:cubicBezTo>
                    <a:cubicBezTo>
                      <a:pt x="212" y="89"/>
                      <a:pt x="212" y="89"/>
                      <a:pt x="213" y="90"/>
                    </a:cubicBezTo>
                    <a:cubicBezTo>
                      <a:pt x="215" y="88"/>
                      <a:pt x="215" y="88"/>
                      <a:pt x="215" y="88"/>
                    </a:cubicBezTo>
                    <a:cubicBezTo>
                      <a:pt x="212" y="88"/>
                      <a:pt x="212" y="88"/>
                      <a:pt x="212" y="88"/>
                    </a:cubicBezTo>
                    <a:cubicBezTo>
                      <a:pt x="216" y="88"/>
                      <a:pt x="216" y="88"/>
                      <a:pt x="216" y="88"/>
                    </a:cubicBezTo>
                    <a:cubicBezTo>
                      <a:pt x="212" y="86"/>
                      <a:pt x="212" y="86"/>
                      <a:pt x="212" y="86"/>
                    </a:cubicBezTo>
                    <a:cubicBezTo>
                      <a:pt x="212" y="86"/>
                      <a:pt x="212" y="87"/>
                      <a:pt x="212" y="88"/>
                    </a:cubicBezTo>
                    <a:cubicBezTo>
                      <a:pt x="216" y="88"/>
                      <a:pt x="216" y="88"/>
                      <a:pt x="216" y="88"/>
                    </a:cubicBezTo>
                    <a:cubicBezTo>
                      <a:pt x="212" y="86"/>
                      <a:pt x="212" y="86"/>
                      <a:pt x="212" y="86"/>
                    </a:cubicBezTo>
                    <a:cubicBezTo>
                      <a:pt x="216" y="88"/>
                      <a:pt x="216" y="88"/>
                      <a:pt x="216" y="88"/>
                    </a:cubicBezTo>
                    <a:cubicBezTo>
                      <a:pt x="217" y="84"/>
                      <a:pt x="217" y="84"/>
                      <a:pt x="217" y="84"/>
                    </a:cubicBezTo>
                    <a:cubicBezTo>
                      <a:pt x="126" y="46"/>
                      <a:pt x="126" y="46"/>
                      <a:pt x="126" y="46"/>
                    </a:cubicBezTo>
                    <a:cubicBezTo>
                      <a:pt x="124" y="45"/>
                      <a:pt x="122" y="46"/>
                      <a:pt x="121" y="48"/>
                    </a:cubicBezTo>
                    <a:cubicBezTo>
                      <a:pt x="120" y="50"/>
                      <a:pt x="121" y="52"/>
                      <a:pt x="122" y="53"/>
                    </a:cubicBezTo>
                    <a:cubicBezTo>
                      <a:pt x="196" y="99"/>
                      <a:pt x="196" y="99"/>
                      <a:pt x="196" y="99"/>
                    </a:cubicBezTo>
                    <a:cubicBezTo>
                      <a:pt x="198" y="95"/>
                      <a:pt x="198" y="95"/>
                      <a:pt x="198" y="95"/>
                    </a:cubicBezTo>
                    <a:cubicBezTo>
                      <a:pt x="200" y="92"/>
                      <a:pt x="200" y="92"/>
                      <a:pt x="200" y="92"/>
                    </a:cubicBezTo>
                    <a:cubicBezTo>
                      <a:pt x="200" y="92"/>
                      <a:pt x="179" y="81"/>
                      <a:pt x="157" y="71"/>
                    </a:cubicBezTo>
                    <a:cubicBezTo>
                      <a:pt x="146" y="65"/>
                      <a:pt x="135" y="60"/>
                      <a:pt x="127" y="56"/>
                    </a:cubicBezTo>
                    <a:cubicBezTo>
                      <a:pt x="123" y="54"/>
                      <a:pt x="119" y="52"/>
                      <a:pt x="116" y="51"/>
                    </a:cubicBezTo>
                    <a:cubicBezTo>
                      <a:pt x="115" y="50"/>
                      <a:pt x="114" y="50"/>
                      <a:pt x="113" y="50"/>
                    </a:cubicBezTo>
                    <a:cubicBezTo>
                      <a:pt x="113" y="49"/>
                      <a:pt x="112" y="49"/>
                      <a:pt x="112" y="49"/>
                    </a:cubicBezTo>
                    <a:cubicBezTo>
                      <a:pt x="111" y="49"/>
                      <a:pt x="111" y="49"/>
                      <a:pt x="111" y="49"/>
                    </a:cubicBezTo>
                    <a:cubicBezTo>
                      <a:pt x="111" y="49"/>
                      <a:pt x="111" y="49"/>
                      <a:pt x="110" y="49"/>
                    </a:cubicBezTo>
                    <a:cubicBezTo>
                      <a:pt x="110" y="49"/>
                      <a:pt x="110" y="49"/>
                      <a:pt x="109" y="49"/>
                    </a:cubicBezTo>
                    <a:cubicBezTo>
                      <a:pt x="108" y="49"/>
                      <a:pt x="107" y="50"/>
                      <a:pt x="107" y="51"/>
                    </a:cubicBezTo>
                    <a:cubicBezTo>
                      <a:pt x="106" y="53"/>
                      <a:pt x="106" y="55"/>
                      <a:pt x="108" y="56"/>
                    </a:cubicBezTo>
                    <a:cubicBezTo>
                      <a:pt x="182" y="103"/>
                      <a:pt x="182" y="103"/>
                      <a:pt x="182" y="103"/>
                    </a:cubicBezTo>
                    <a:cubicBezTo>
                      <a:pt x="184" y="99"/>
                      <a:pt x="184" y="99"/>
                      <a:pt x="184" y="99"/>
                    </a:cubicBezTo>
                    <a:cubicBezTo>
                      <a:pt x="181" y="97"/>
                      <a:pt x="181" y="97"/>
                      <a:pt x="181" y="97"/>
                    </a:cubicBezTo>
                    <a:cubicBezTo>
                      <a:pt x="184" y="99"/>
                      <a:pt x="184" y="99"/>
                      <a:pt x="184" y="99"/>
                    </a:cubicBezTo>
                    <a:cubicBezTo>
                      <a:pt x="183" y="95"/>
                      <a:pt x="183" y="95"/>
                      <a:pt x="183" y="95"/>
                    </a:cubicBezTo>
                    <a:cubicBezTo>
                      <a:pt x="183" y="96"/>
                      <a:pt x="182" y="96"/>
                      <a:pt x="181" y="97"/>
                    </a:cubicBezTo>
                    <a:cubicBezTo>
                      <a:pt x="184" y="99"/>
                      <a:pt x="184" y="99"/>
                      <a:pt x="184" y="99"/>
                    </a:cubicBezTo>
                    <a:cubicBezTo>
                      <a:pt x="183" y="95"/>
                      <a:pt x="183" y="95"/>
                      <a:pt x="183" y="95"/>
                    </a:cubicBezTo>
                    <a:cubicBezTo>
                      <a:pt x="184" y="99"/>
                      <a:pt x="184" y="99"/>
                      <a:pt x="184" y="99"/>
                    </a:cubicBezTo>
                    <a:cubicBezTo>
                      <a:pt x="184" y="95"/>
                      <a:pt x="184" y="95"/>
                      <a:pt x="184" y="95"/>
                    </a:cubicBezTo>
                    <a:cubicBezTo>
                      <a:pt x="184" y="95"/>
                      <a:pt x="184" y="95"/>
                      <a:pt x="183" y="95"/>
                    </a:cubicBezTo>
                    <a:cubicBezTo>
                      <a:pt x="184" y="99"/>
                      <a:pt x="184" y="99"/>
                      <a:pt x="184" y="99"/>
                    </a:cubicBezTo>
                    <a:cubicBezTo>
                      <a:pt x="184" y="95"/>
                      <a:pt x="184" y="95"/>
                      <a:pt x="184" y="95"/>
                    </a:cubicBezTo>
                    <a:cubicBezTo>
                      <a:pt x="184" y="98"/>
                      <a:pt x="184" y="98"/>
                      <a:pt x="184" y="98"/>
                    </a:cubicBezTo>
                    <a:cubicBezTo>
                      <a:pt x="185" y="95"/>
                      <a:pt x="185" y="95"/>
                      <a:pt x="185" y="95"/>
                    </a:cubicBezTo>
                    <a:cubicBezTo>
                      <a:pt x="185" y="95"/>
                      <a:pt x="185" y="95"/>
                      <a:pt x="184" y="95"/>
                    </a:cubicBezTo>
                    <a:cubicBezTo>
                      <a:pt x="184" y="98"/>
                      <a:pt x="184" y="98"/>
                      <a:pt x="184" y="98"/>
                    </a:cubicBezTo>
                    <a:cubicBezTo>
                      <a:pt x="185" y="95"/>
                      <a:pt x="185" y="95"/>
                      <a:pt x="185" y="95"/>
                    </a:cubicBezTo>
                    <a:cubicBezTo>
                      <a:pt x="185" y="96"/>
                      <a:pt x="185" y="96"/>
                      <a:pt x="185" y="96"/>
                    </a:cubicBezTo>
                    <a:cubicBezTo>
                      <a:pt x="185" y="95"/>
                      <a:pt x="185" y="95"/>
                      <a:pt x="185" y="95"/>
                    </a:cubicBezTo>
                    <a:cubicBezTo>
                      <a:pt x="185" y="95"/>
                      <a:pt x="185" y="95"/>
                      <a:pt x="185" y="95"/>
                    </a:cubicBezTo>
                    <a:cubicBezTo>
                      <a:pt x="185" y="96"/>
                      <a:pt x="185" y="96"/>
                      <a:pt x="185" y="96"/>
                    </a:cubicBezTo>
                    <a:cubicBezTo>
                      <a:pt x="185" y="95"/>
                      <a:pt x="185" y="95"/>
                      <a:pt x="185" y="95"/>
                    </a:cubicBezTo>
                    <a:cubicBezTo>
                      <a:pt x="185" y="95"/>
                      <a:pt x="184" y="95"/>
                      <a:pt x="183" y="95"/>
                    </a:cubicBezTo>
                    <a:cubicBezTo>
                      <a:pt x="179" y="93"/>
                      <a:pt x="171" y="89"/>
                      <a:pt x="161" y="84"/>
                    </a:cubicBezTo>
                    <a:cubicBezTo>
                      <a:pt x="146" y="77"/>
                      <a:pt x="126" y="68"/>
                      <a:pt x="111" y="60"/>
                    </a:cubicBezTo>
                    <a:cubicBezTo>
                      <a:pt x="103" y="56"/>
                      <a:pt x="96" y="53"/>
                      <a:pt x="91" y="51"/>
                    </a:cubicBezTo>
                    <a:cubicBezTo>
                      <a:pt x="87" y="48"/>
                      <a:pt x="84" y="47"/>
                      <a:pt x="84" y="47"/>
                    </a:cubicBezTo>
                    <a:cubicBezTo>
                      <a:pt x="82" y="46"/>
                      <a:pt x="80" y="46"/>
                      <a:pt x="79" y="48"/>
                    </a:cubicBezTo>
                    <a:cubicBezTo>
                      <a:pt x="78" y="49"/>
                      <a:pt x="78" y="50"/>
                      <a:pt x="78" y="50"/>
                    </a:cubicBezTo>
                    <a:cubicBezTo>
                      <a:pt x="78" y="51"/>
                      <a:pt x="78" y="52"/>
                      <a:pt x="78" y="52"/>
                    </a:cubicBezTo>
                    <a:cubicBezTo>
                      <a:pt x="79" y="53"/>
                      <a:pt x="79" y="53"/>
                      <a:pt x="79" y="53"/>
                    </a:cubicBezTo>
                    <a:cubicBezTo>
                      <a:pt x="80" y="54"/>
                      <a:pt x="80" y="54"/>
                      <a:pt x="80" y="54"/>
                    </a:cubicBezTo>
                    <a:cubicBezTo>
                      <a:pt x="82" y="55"/>
                      <a:pt x="84" y="57"/>
                      <a:pt x="87" y="59"/>
                    </a:cubicBezTo>
                    <a:cubicBezTo>
                      <a:pt x="108" y="72"/>
                      <a:pt x="169" y="109"/>
                      <a:pt x="169" y="109"/>
                    </a:cubicBezTo>
                    <a:cubicBezTo>
                      <a:pt x="171" y="106"/>
                      <a:pt x="171" y="106"/>
                      <a:pt x="171" y="106"/>
                    </a:cubicBezTo>
                    <a:cubicBezTo>
                      <a:pt x="168" y="104"/>
                      <a:pt x="168" y="104"/>
                      <a:pt x="168" y="104"/>
                    </a:cubicBezTo>
                    <a:cubicBezTo>
                      <a:pt x="171" y="106"/>
                      <a:pt x="171" y="106"/>
                      <a:pt x="171" y="106"/>
                    </a:cubicBezTo>
                    <a:cubicBezTo>
                      <a:pt x="170" y="102"/>
                      <a:pt x="170" y="102"/>
                      <a:pt x="170" y="102"/>
                    </a:cubicBezTo>
                    <a:cubicBezTo>
                      <a:pt x="169" y="102"/>
                      <a:pt x="168" y="103"/>
                      <a:pt x="168" y="104"/>
                    </a:cubicBezTo>
                    <a:cubicBezTo>
                      <a:pt x="171" y="106"/>
                      <a:pt x="171" y="106"/>
                      <a:pt x="171" y="106"/>
                    </a:cubicBezTo>
                    <a:cubicBezTo>
                      <a:pt x="170" y="102"/>
                      <a:pt x="170" y="102"/>
                      <a:pt x="170" y="102"/>
                    </a:cubicBezTo>
                    <a:cubicBezTo>
                      <a:pt x="171" y="106"/>
                      <a:pt x="171" y="106"/>
                      <a:pt x="171" y="106"/>
                    </a:cubicBezTo>
                    <a:cubicBezTo>
                      <a:pt x="171" y="102"/>
                      <a:pt x="171" y="102"/>
                      <a:pt x="171" y="102"/>
                    </a:cubicBezTo>
                    <a:cubicBezTo>
                      <a:pt x="171" y="102"/>
                      <a:pt x="170" y="102"/>
                      <a:pt x="170" y="102"/>
                    </a:cubicBezTo>
                    <a:cubicBezTo>
                      <a:pt x="171" y="106"/>
                      <a:pt x="171" y="106"/>
                      <a:pt x="171" y="106"/>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0" y="101"/>
                    </a:cubicBezTo>
                    <a:cubicBezTo>
                      <a:pt x="166" y="100"/>
                      <a:pt x="158" y="96"/>
                      <a:pt x="149" y="92"/>
                    </a:cubicBezTo>
                    <a:cubicBezTo>
                      <a:pt x="134" y="85"/>
                      <a:pt x="117" y="76"/>
                      <a:pt x="102" y="69"/>
                    </a:cubicBezTo>
                    <a:cubicBezTo>
                      <a:pt x="95" y="65"/>
                      <a:pt x="89" y="62"/>
                      <a:pt x="85" y="60"/>
                    </a:cubicBezTo>
                    <a:cubicBezTo>
                      <a:pt x="80" y="58"/>
                      <a:pt x="77" y="56"/>
                      <a:pt x="77" y="56"/>
                    </a:cubicBezTo>
                    <a:cubicBezTo>
                      <a:pt x="75" y="56"/>
                      <a:pt x="73" y="56"/>
                      <a:pt x="72" y="58"/>
                    </a:cubicBezTo>
                    <a:cubicBezTo>
                      <a:pt x="71" y="60"/>
                      <a:pt x="72" y="62"/>
                      <a:pt x="74" y="63"/>
                    </a:cubicBezTo>
                    <a:cubicBezTo>
                      <a:pt x="74" y="63"/>
                      <a:pt x="78" y="67"/>
                      <a:pt x="86" y="71"/>
                    </a:cubicBezTo>
                    <a:cubicBezTo>
                      <a:pt x="97" y="78"/>
                      <a:pt x="114" y="88"/>
                      <a:pt x="128" y="97"/>
                    </a:cubicBezTo>
                    <a:cubicBezTo>
                      <a:pt x="135" y="101"/>
                      <a:pt x="141" y="105"/>
                      <a:pt x="146" y="108"/>
                    </a:cubicBezTo>
                    <a:cubicBezTo>
                      <a:pt x="148" y="110"/>
                      <a:pt x="150" y="111"/>
                      <a:pt x="151" y="112"/>
                    </a:cubicBezTo>
                    <a:cubicBezTo>
                      <a:pt x="152" y="112"/>
                      <a:pt x="152" y="112"/>
                      <a:pt x="152" y="113"/>
                    </a:cubicBezTo>
                    <a:cubicBezTo>
                      <a:pt x="153" y="113"/>
                      <a:pt x="153" y="113"/>
                      <a:pt x="153" y="113"/>
                    </a:cubicBezTo>
                    <a:cubicBezTo>
                      <a:pt x="153" y="113"/>
                      <a:pt x="153" y="113"/>
                      <a:pt x="153" y="113"/>
                    </a:cubicBezTo>
                    <a:cubicBezTo>
                      <a:pt x="154" y="111"/>
                      <a:pt x="154" y="111"/>
                      <a:pt x="154" y="111"/>
                    </a:cubicBezTo>
                    <a:cubicBezTo>
                      <a:pt x="152" y="112"/>
                      <a:pt x="152" y="112"/>
                      <a:pt x="152" y="112"/>
                    </a:cubicBezTo>
                    <a:cubicBezTo>
                      <a:pt x="153" y="113"/>
                      <a:pt x="153" y="113"/>
                      <a:pt x="153" y="113"/>
                    </a:cubicBezTo>
                    <a:cubicBezTo>
                      <a:pt x="154" y="111"/>
                      <a:pt x="154" y="111"/>
                      <a:pt x="154" y="111"/>
                    </a:cubicBezTo>
                    <a:cubicBezTo>
                      <a:pt x="152" y="112"/>
                      <a:pt x="152" y="112"/>
                      <a:pt x="152" y="112"/>
                    </a:cubicBezTo>
                    <a:cubicBezTo>
                      <a:pt x="155" y="110"/>
                      <a:pt x="155" y="110"/>
                      <a:pt x="155" y="110"/>
                    </a:cubicBezTo>
                    <a:cubicBezTo>
                      <a:pt x="152" y="112"/>
                      <a:pt x="152" y="112"/>
                      <a:pt x="152" y="112"/>
                    </a:cubicBezTo>
                    <a:cubicBezTo>
                      <a:pt x="152" y="112"/>
                      <a:pt x="152" y="112"/>
                      <a:pt x="152" y="112"/>
                    </a:cubicBezTo>
                    <a:cubicBezTo>
                      <a:pt x="155" y="110"/>
                      <a:pt x="155" y="110"/>
                      <a:pt x="155" y="110"/>
                    </a:cubicBezTo>
                    <a:cubicBezTo>
                      <a:pt x="152" y="112"/>
                      <a:pt x="152" y="112"/>
                      <a:pt x="152" y="112"/>
                    </a:cubicBezTo>
                    <a:cubicBezTo>
                      <a:pt x="155" y="110"/>
                      <a:pt x="155" y="110"/>
                      <a:pt x="155" y="110"/>
                    </a:cubicBezTo>
                    <a:cubicBezTo>
                      <a:pt x="151" y="110"/>
                      <a:pt x="151" y="110"/>
                      <a:pt x="151" y="110"/>
                    </a:cubicBezTo>
                    <a:cubicBezTo>
                      <a:pt x="151" y="111"/>
                      <a:pt x="152" y="112"/>
                      <a:pt x="152" y="112"/>
                    </a:cubicBezTo>
                    <a:cubicBezTo>
                      <a:pt x="155" y="110"/>
                      <a:pt x="155" y="110"/>
                      <a:pt x="155" y="110"/>
                    </a:cubicBezTo>
                    <a:cubicBezTo>
                      <a:pt x="151" y="110"/>
                      <a:pt x="151" y="110"/>
                      <a:pt x="151" y="110"/>
                    </a:cubicBezTo>
                    <a:cubicBezTo>
                      <a:pt x="155" y="110"/>
                      <a:pt x="155" y="110"/>
                      <a:pt x="155" y="110"/>
                    </a:cubicBezTo>
                    <a:cubicBezTo>
                      <a:pt x="152" y="108"/>
                      <a:pt x="152" y="108"/>
                      <a:pt x="152" y="108"/>
                    </a:cubicBezTo>
                    <a:cubicBezTo>
                      <a:pt x="151" y="109"/>
                      <a:pt x="151" y="109"/>
                      <a:pt x="151" y="110"/>
                    </a:cubicBezTo>
                    <a:cubicBezTo>
                      <a:pt x="155" y="110"/>
                      <a:pt x="155" y="110"/>
                      <a:pt x="155" y="110"/>
                    </a:cubicBezTo>
                    <a:cubicBezTo>
                      <a:pt x="152" y="108"/>
                      <a:pt x="152" y="108"/>
                      <a:pt x="152" y="108"/>
                    </a:cubicBezTo>
                    <a:cubicBezTo>
                      <a:pt x="155" y="110"/>
                      <a:pt x="155" y="110"/>
                      <a:pt x="155" y="110"/>
                    </a:cubicBezTo>
                    <a:cubicBezTo>
                      <a:pt x="157" y="106"/>
                      <a:pt x="157" y="106"/>
                      <a:pt x="157" y="106"/>
                    </a:cubicBezTo>
                    <a:cubicBezTo>
                      <a:pt x="61" y="65"/>
                      <a:pt x="61" y="65"/>
                      <a:pt x="61" y="65"/>
                    </a:cubicBezTo>
                    <a:cubicBezTo>
                      <a:pt x="59" y="64"/>
                      <a:pt x="57" y="65"/>
                      <a:pt x="56" y="66"/>
                    </a:cubicBezTo>
                    <a:cubicBezTo>
                      <a:pt x="55" y="68"/>
                      <a:pt x="56" y="71"/>
                      <a:pt x="57" y="72"/>
                    </a:cubicBezTo>
                    <a:cubicBezTo>
                      <a:pt x="57" y="72"/>
                      <a:pt x="62" y="75"/>
                      <a:pt x="69" y="79"/>
                    </a:cubicBezTo>
                    <a:cubicBezTo>
                      <a:pt x="80" y="86"/>
                      <a:pt x="97" y="96"/>
                      <a:pt x="110" y="104"/>
                    </a:cubicBezTo>
                    <a:cubicBezTo>
                      <a:pt x="117" y="108"/>
                      <a:pt x="123" y="112"/>
                      <a:pt x="127" y="115"/>
                    </a:cubicBezTo>
                    <a:cubicBezTo>
                      <a:pt x="130" y="116"/>
                      <a:pt x="131" y="117"/>
                      <a:pt x="132" y="118"/>
                    </a:cubicBezTo>
                    <a:cubicBezTo>
                      <a:pt x="133" y="119"/>
                      <a:pt x="133"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6" y="117"/>
                      <a:pt x="136" y="117"/>
                      <a:pt x="136" y="117"/>
                    </a:cubicBezTo>
                    <a:cubicBezTo>
                      <a:pt x="133" y="119"/>
                      <a:pt x="133" y="119"/>
                      <a:pt x="133" y="119"/>
                    </a:cubicBezTo>
                    <a:cubicBezTo>
                      <a:pt x="134" y="119"/>
                      <a:pt x="134" y="119"/>
                      <a:pt x="134" y="119"/>
                    </a:cubicBezTo>
                    <a:cubicBezTo>
                      <a:pt x="136" y="117"/>
                      <a:pt x="136" y="117"/>
                      <a:pt x="136" y="117"/>
                    </a:cubicBezTo>
                    <a:cubicBezTo>
                      <a:pt x="133" y="119"/>
                      <a:pt x="133" y="119"/>
                      <a:pt x="133" y="119"/>
                    </a:cubicBezTo>
                    <a:cubicBezTo>
                      <a:pt x="136" y="117"/>
                      <a:pt x="136" y="117"/>
                      <a:pt x="136" y="117"/>
                    </a:cubicBezTo>
                    <a:cubicBezTo>
                      <a:pt x="133" y="118"/>
                      <a:pt x="133" y="118"/>
                      <a:pt x="133" y="118"/>
                    </a:cubicBezTo>
                    <a:cubicBezTo>
                      <a:pt x="133" y="119"/>
                      <a:pt x="133" y="119"/>
                      <a:pt x="133" y="119"/>
                    </a:cubicBezTo>
                    <a:cubicBezTo>
                      <a:pt x="136" y="117"/>
                      <a:pt x="136" y="117"/>
                      <a:pt x="136" y="117"/>
                    </a:cubicBezTo>
                    <a:cubicBezTo>
                      <a:pt x="133" y="118"/>
                      <a:pt x="133" y="118"/>
                      <a:pt x="133" y="118"/>
                    </a:cubicBezTo>
                    <a:cubicBezTo>
                      <a:pt x="137" y="116"/>
                      <a:pt x="137" y="116"/>
                      <a:pt x="137" y="116"/>
                    </a:cubicBezTo>
                    <a:cubicBezTo>
                      <a:pt x="133" y="116"/>
                      <a:pt x="133" y="116"/>
                      <a:pt x="133" y="116"/>
                    </a:cubicBezTo>
                    <a:cubicBezTo>
                      <a:pt x="133" y="117"/>
                      <a:pt x="133" y="118"/>
                      <a:pt x="133" y="118"/>
                    </a:cubicBezTo>
                    <a:cubicBezTo>
                      <a:pt x="137" y="116"/>
                      <a:pt x="137" y="116"/>
                      <a:pt x="137" y="116"/>
                    </a:cubicBezTo>
                    <a:cubicBezTo>
                      <a:pt x="133" y="116"/>
                      <a:pt x="133" y="116"/>
                      <a:pt x="133" y="116"/>
                    </a:cubicBezTo>
                    <a:cubicBezTo>
                      <a:pt x="137" y="116"/>
                      <a:pt x="137" y="116"/>
                      <a:pt x="137" y="116"/>
                    </a:cubicBezTo>
                    <a:cubicBezTo>
                      <a:pt x="133" y="114"/>
                      <a:pt x="133" y="114"/>
                      <a:pt x="133" y="114"/>
                    </a:cubicBezTo>
                    <a:cubicBezTo>
                      <a:pt x="133" y="115"/>
                      <a:pt x="133" y="116"/>
                      <a:pt x="133" y="116"/>
                    </a:cubicBezTo>
                    <a:cubicBezTo>
                      <a:pt x="137" y="116"/>
                      <a:pt x="137" y="116"/>
                      <a:pt x="137" y="116"/>
                    </a:cubicBezTo>
                    <a:cubicBezTo>
                      <a:pt x="133" y="114"/>
                      <a:pt x="133" y="114"/>
                      <a:pt x="133" y="114"/>
                    </a:cubicBezTo>
                    <a:cubicBezTo>
                      <a:pt x="137" y="116"/>
                      <a:pt x="137" y="116"/>
                      <a:pt x="137" y="116"/>
                    </a:cubicBezTo>
                    <a:cubicBezTo>
                      <a:pt x="133" y="114"/>
                      <a:pt x="133" y="114"/>
                      <a:pt x="133" y="114"/>
                    </a:cubicBezTo>
                    <a:cubicBezTo>
                      <a:pt x="137" y="116"/>
                      <a:pt x="137" y="116"/>
                      <a:pt x="137" y="116"/>
                    </a:cubicBezTo>
                    <a:cubicBezTo>
                      <a:pt x="135" y="113"/>
                      <a:pt x="135" y="113"/>
                      <a:pt x="135" y="113"/>
                    </a:cubicBezTo>
                    <a:cubicBezTo>
                      <a:pt x="135" y="113"/>
                      <a:pt x="134" y="113"/>
                      <a:pt x="133" y="114"/>
                    </a:cubicBezTo>
                    <a:cubicBezTo>
                      <a:pt x="137" y="116"/>
                      <a:pt x="137" y="116"/>
                      <a:pt x="137" y="116"/>
                    </a:cubicBezTo>
                    <a:cubicBezTo>
                      <a:pt x="135" y="113"/>
                      <a:pt x="135" y="113"/>
                      <a:pt x="135" y="113"/>
                    </a:cubicBezTo>
                    <a:cubicBezTo>
                      <a:pt x="137" y="116"/>
                      <a:pt x="137" y="116"/>
                      <a:pt x="137" y="116"/>
                    </a:cubicBezTo>
                    <a:cubicBezTo>
                      <a:pt x="137" y="112"/>
                      <a:pt x="137" y="112"/>
                      <a:pt x="137" y="112"/>
                    </a:cubicBezTo>
                    <a:cubicBezTo>
                      <a:pt x="136" y="112"/>
                      <a:pt x="136" y="112"/>
                      <a:pt x="135" y="113"/>
                    </a:cubicBezTo>
                    <a:cubicBezTo>
                      <a:pt x="137" y="116"/>
                      <a:pt x="137" y="116"/>
                      <a:pt x="137" y="116"/>
                    </a:cubicBezTo>
                    <a:cubicBezTo>
                      <a:pt x="137" y="112"/>
                      <a:pt x="137" y="112"/>
                      <a:pt x="137" y="112"/>
                    </a:cubicBezTo>
                    <a:cubicBezTo>
                      <a:pt x="137" y="116"/>
                      <a:pt x="137" y="116"/>
                      <a:pt x="137" y="116"/>
                    </a:cubicBezTo>
                    <a:cubicBezTo>
                      <a:pt x="137" y="113"/>
                      <a:pt x="137" y="113"/>
                      <a:pt x="137" y="113"/>
                    </a:cubicBezTo>
                    <a:cubicBezTo>
                      <a:pt x="137" y="113"/>
                      <a:pt x="137" y="112"/>
                      <a:pt x="137" y="112"/>
                    </a:cubicBezTo>
                    <a:cubicBezTo>
                      <a:pt x="137" y="116"/>
                      <a:pt x="137" y="116"/>
                      <a:pt x="137" y="116"/>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6" y="112"/>
                      <a:pt x="136" y="112"/>
                    </a:cubicBezTo>
                    <a:cubicBezTo>
                      <a:pt x="132" y="110"/>
                      <a:pt x="125" y="107"/>
                      <a:pt x="117" y="103"/>
                    </a:cubicBezTo>
                    <a:cubicBezTo>
                      <a:pt x="104" y="97"/>
                      <a:pt x="88" y="89"/>
                      <a:pt x="75" y="83"/>
                    </a:cubicBezTo>
                    <a:cubicBezTo>
                      <a:pt x="69" y="80"/>
                      <a:pt x="63" y="77"/>
                      <a:pt x="59" y="75"/>
                    </a:cubicBezTo>
                    <a:cubicBezTo>
                      <a:pt x="57" y="74"/>
                      <a:pt x="56" y="73"/>
                      <a:pt x="55" y="73"/>
                    </a:cubicBezTo>
                    <a:cubicBezTo>
                      <a:pt x="54" y="73"/>
                      <a:pt x="54" y="72"/>
                      <a:pt x="53" y="72"/>
                    </a:cubicBezTo>
                    <a:cubicBezTo>
                      <a:pt x="53" y="72"/>
                      <a:pt x="53" y="72"/>
                      <a:pt x="53" y="72"/>
                    </a:cubicBezTo>
                    <a:cubicBezTo>
                      <a:pt x="53" y="72"/>
                      <a:pt x="53" y="72"/>
                      <a:pt x="53" y="72"/>
                    </a:cubicBezTo>
                    <a:cubicBezTo>
                      <a:pt x="52" y="72"/>
                      <a:pt x="52" y="72"/>
                      <a:pt x="52" y="72"/>
                    </a:cubicBezTo>
                    <a:cubicBezTo>
                      <a:pt x="52" y="72"/>
                      <a:pt x="52" y="72"/>
                      <a:pt x="52" y="72"/>
                    </a:cubicBezTo>
                    <a:cubicBezTo>
                      <a:pt x="52" y="72"/>
                      <a:pt x="52" y="72"/>
                      <a:pt x="51" y="72"/>
                    </a:cubicBezTo>
                    <a:cubicBezTo>
                      <a:pt x="50" y="72"/>
                      <a:pt x="48" y="72"/>
                      <a:pt x="47" y="74"/>
                    </a:cubicBezTo>
                    <a:cubicBezTo>
                      <a:pt x="51" y="76"/>
                      <a:pt x="51" y="76"/>
                      <a:pt x="51" y="76"/>
                    </a:cubicBezTo>
                    <a:cubicBezTo>
                      <a:pt x="48" y="73"/>
                      <a:pt x="48" y="73"/>
                      <a:pt x="48" y="73"/>
                    </a:cubicBezTo>
                    <a:cubicBezTo>
                      <a:pt x="47" y="74"/>
                      <a:pt x="47" y="75"/>
                      <a:pt x="47" y="76"/>
                    </a:cubicBezTo>
                    <a:cubicBezTo>
                      <a:pt x="47" y="77"/>
                      <a:pt x="48" y="78"/>
                      <a:pt x="48" y="78"/>
                    </a:cubicBezTo>
                    <a:cubicBezTo>
                      <a:pt x="48" y="79"/>
                      <a:pt x="49" y="79"/>
                      <a:pt x="49" y="79"/>
                    </a:cubicBezTo>
                    <a:cubicBezTo>
                      <a:pt x="49" y="80"/>
                      <a:pt x="50" y="80"/>
                      <a:pt x="51" y="81"/>
                    </a:cubicBezTo>
                    <a:cubicBezTo>
                      <a:pt x="54" y="83"/>
                      <a:pt x="60" y="87"/>
                      <a:pt x="67" y="91"/>
                    </a:cubicBezTo>
                    <a:cubicBezTo>
                      <a:pt x="77" y="97"/>
                      <a:pt x="90" y="105"/>
                      <a:pt x="101" y="111"/>
                    </a:cubicBezTo>
                    <a:cubicBezTo>
                      <a:pt x="106" y="115"/>
                      <a:pt x="111" y="117"/>
                      <a:pt x="114" y="119"/>
                    </a:cubicBezTo>
                    <a:cubicBezTo>
                      <a:pt x="115" y="120"/>
                      <a:pt x="117" y="121"/>
                      <a:pt x="118" y="122"/>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21" y="120"/>
                      <a:pt x="121" y="120"/>
                      <a:pt x="121" y="120"/>
                    </a:cubicBezTo>
                    <a:cubicBezTo>
                      <a:pt x="118" y="122"/>
                      <a:pt x="118" y="122"/>
                      <a:pt x="118" y="122"/>
                    </a:cubicBezTo>
                    <a:cubicBezTo>
                      <a:pt x="118" y="122"/>
                      <a:pt x="118" y="122"/>
                      <a:pt x="118" y="122"/>
                    </a:cubicBezTo>
                    <a:cubicBezTo>
                      <a:pt x="121" y="120"/>
                      <a:pt x="121" y="120"/>
                      <a:pt x="121" y="120"/>
                    </a:cubicBezTo>
                    <a:cubicBezTo>
                      <a:pt x="118" y="122"/>
                      <a:pt x="118" y="122"/>
                      <a:pt x="118" y="122"/>
                    </a:cubicBezTo>
                    <a:cubicBezTo>
                      <a:pt x="121" y="119"/>
                      <a:pt x="121" y="119"/>
                      <a:pt x="121" y="119"/>
                    </a:cubicBezTo>
                    <a:cubicBezTo>
                      <a:pt x="117" y="119"/>
                      <a:pt x="117" y="119"/>
                      <a:pt x="117" y="119"/>
                    </a:cubicBezTo>
                    <a:cubicBezTo>
                      <a:pt x="117" y="121"/>
                      <a:pt x="118" y="121"/>
                      <a:pt x="118" y="122"/>
                    </a:cubicBezTo>
                    <a:cubicBezTo>
                      <a:pt x="121" y="119"/>
                      <a:pt x="121" y="119"/>
                      <a:pt x="121" y="119"/>
                    </a:cubicBezTo>
                    <a:cubicBezTo>
                      <a:pt x="117" y="119"/>
                      <a:pt x="117" y="119"/>
                      <a:pt x="117" y="119"/>
                    </a:cubicBezTo>
                    <a:cubicBezTo>
                      <a:pt x="121" y="119"/>
                      <a:pt x="121" y="119"/>
                      <a:pt x="121" y="119"/>
                    </a:cubicBezTo>
                    <a:cubicBezTo>
                      <a:pt x="118" y="117"/>
                      <a:pt x="118" y="117"/>
                      <a:pt x="118" y="117"/>
                    </a:cubicBezTo>
                    <a:cubicBezTo>
                      <a:pt x="117" y="118"/>
                      <a:pt x="117" y="119"/>
                      <a:pt x="117" y="119"/>
                    </a:cubicBezTo>
                    <a:cubicBezTo>
                      <a:pt x="121" y="119"/>
                      <a:pt x="121" y="119"/>
                      <a:pt x="121" y="119"/>
                    </a:cubicBezTo>
                    <a:cubicBezTo>
                      <a:pt x="118" y="117"/>
                      <a:pt x="118" y="117"/>
                      <a:pt x="118" y="117"/>
                    </a:cubicBezTo>
                    <a:cubicBezTo>
                      <a:pt x="121" y="119"/>
                      <a:pt x="121" y="119"/>
                      <a:pt x="121" y="119"/>
                    </a:cubicBezTo>
                    <a:cubicBezTo>
                      <a:pt x="123" y="116"/>
                      <a:pt x="123" y="116"/>
                      <a:pt x="123" y="116"/>
                    </a:cubicBezTo>
                    <a:cubicBezTo>
                      <a:pt x="47" y="87"/>
                      <a:pt x="47" y="87"/>
                      <a:pt x="47" y="87"/>
                    </a:cubicBezTo>
                    <a:cubicBezTo>
                      <a:pt x="45" y="86"/>
                      <a:pt x="43" y="87"/>
                      <a:pt x="42" y="88"/>
                    </a:cubicBezTo>
                    <a:cubicBezTo>
                      <a:pt x="42" y="89"/>
                      <a:pt x="42" y="90"/>
                      <a:pt x="42" y="90"/>
                    </a:cubicBezTo>
                    <a:cubicBezTo>
                      <a:pt x="42" y="91"/>
                      <a:pt x="42" y="92"/>
                      <a:pt x="42" y="92"/>
                    </a:cubicBezTo>
                    <a:cubicBezTo>
                      <a:pt x="43" y="93"/>
                      <a:pt x="43" y="93"/>
                      <a:pt x="43" y="94"/>
                    </a:cubicBezTo>
                    <a:cubicBezTo>
                      <a:pt x="44" y="94"/>
                      <a:pt x="44" y="95"/>
                      <a:pt x="45" y="95"/>
                    </a:cubicBezTo>
                    <a:cubicBezTo>
                      <a:pt x="48" y="97"/>
                      <a:pt x="53" y="101"/>
                      <a:pt x="59" y="104"/>
                    </a:cubicBezTo>
                    <a:cubicBezTo>
                      <a:pt x="76" y="115"/>
                      <a:pt x="103" y="131"/>
                      <a:pt x="103" y="131"/>
                    </a:cubicBezTo>
                    <a:cubicBezTo>
                      <a:pt x="105" y="127"/>
                      <a:pt x="105" y="127"/>
                      <a:pt x="105" y="127"/>
                    </a:cubicBezTo>
                    <a:cubicBezTo>
                      <a:pt x="106" y="123"/>
                      <a:pt x="106" y="123"/>
                      <a:pt x="106" y="123"/>
                    </a:cubicBezTo>
                    <a:cubicBezTo>
                      <a:pt x="106" y="123"/>
                      <a:pt x="88" y="116"/>
                      <a:pt x="70" y="109"/>
                    </a:cubicBezTo>
                    <a:cubicBezTo>
                      <a:pt x="60" y="105"/>
                      <a:pt x="51" y="101"/>
                      <a:pt x="44" y="98"/>
                    </a:cubicBezTo>
                    <a:cubicBezTo>
                      <a:pt x="40" y="97"/>
                      <a:pt x="37" y="96"/>
                      <a:pt x="34" y="95"/>
                    </a:cubicBezTo>
                    <a:cubicBezTo>
                      <a:pt x="33" y="94"/>
                      <a:pt x="32" y="94"/>
                      <a:pt x="31" y="94"/>
                    </a:cubicBezTo>
                    <a:cubicBezTo>
                      <a:pt x="31" y="94"/>
                      <a:pt x="31" y="94"/>
                      <a:pt x="30" y="94"/>
                    </a:cubicBezTo>
                    <a:cubicBezTo>
                      <a:pt x="30" y="94"/>
                      <a:pt x="29" y="93"/>
                      <a:pt x="29" y="93"/>
                    </a:cubicBezTo>
                    <a:cubicBezTo>
                      <a:pt x="28" y="93"/>
                      <a:pt x="28" y="93"/>
                      <a:pt x="28" y="94"/>
                    </a:cubicBezTo>
                    <a:cubicBezTo>
                      <a:pt x="27" y="94"/>
                      <a:pt x="27" y="94"/>
                      <a:pt x="26" y="94"/>
                    </a:cubicBezTo>
                    <a:cubicBezTo>
                      <a:pt x="26" y="94"/>
                      <a:pt x="26" y="95"/>
                      <a:pt x="25" y="95"/>
                    </a:cubicBezTo>
                    <a:cubicBezTo>
                      <a:pt x="24" y="97"/>
                      <a:pt x="25" y="100"/>
                      <a:pt x="26" y="101"/>
                    </a:cubicBezTo>
                    <a:cubicBezTo>
                      <a:pt x="86" y="138"/>
                      <a:pt x="86" y="138"/>
                      <a:pt x="86" y="138"/>
                    </a:cubicBezTo>
                    <a:cubicBezTo>
                      <a:pt x="88" y="134"/>
                      <a:pt x="88" y="134"/>
                      <a:pt x="88" y="134"/>
                    </a:cubicBezTo>
                    <a:cubicBezTo>
                      <a:pt x="85" y="132"/>
                      <a:pt x="85" y="132"/>
                      <a:pt x="85" y="132"/>
                    </a:cubicBezTo>
                    <a:cubicBezTo>
                      <a:pt x="88" y="134"/>
                      <a:pt x="88" y="134"/>
                      <a:pt x="88" y="134"/>
                    </a:cubicBezTo>
                    <a:cubicBezTo>
                      <a:pt x="87" y="131"/>
                      <a:pt x="87" y="131"/>
                      <a:pt x="87" y="131"/>
                    </a:cubicBezTo>
                    <a:cubicBezTo>
                      <a:pt x="86" y="131"/>
                      <a:pt x="86" y="131"/>
                      <a:pt x="85" y="132"/>
                    </a:cubicBezTo>
                    <a:cubicBezTo>
                      <a:pt x="88" y="134"/>
                      <a:pt x="88" y="134"/>
                      <a:pt x="88" y="134"/>
                    </a:cubicBezTo>
                    <a:cubicBezTo>
                      <a:pt x="87" y="131"/>
                      <a:pt x="87" y="131"/>
                      <a:pt x="87" y="131"/>
                    </a:cubicBezTo>
                    <a:cubicBezTo>
                      <a:pt x="88" y="134"/>
                      <a:pt x="88" y="134"/>
                      <a:pt x="88" y="134"/>
                    </a:cubicBezTo>
                    <a:cubicBezTo>
                      <a:pt x="88" y="130"/>
                      <a:pt x="88" y="130"/>
                      <a:pt x="88" y="130"/>
                    </a:cubicBezTo>
                    <a:cubicBezTo>
                      <a:pt x="88" y="130"/>
                      <a:pt x="87" y="130"/>
                      <a:pt x="87" y="131"/>
                    </a:cubicBezTo>
                    <a:cubicBezTo>
                      <a:pt x="88" y="134"/>
                      <a:pt x="88" y="134"/>
                      <a:pt x="88" y="134"/>
                    </a:cubicBezTo>
                    <a:cubicBezTo>
                      <a:pt x="88" y="130"/>
                      <a:pt x="88" y="130"/>
                      <a:pt x="88" y="130"/>
                    </a:cubicBezTo>
                    <a:cubicBezTo>
                      <a:pt x="88" y="134"/>
                      <a:pt x="88" y="134"/>
                      <a:pt x="88" y="134"/>
                    </a:cubicBezTo>
                    <a:cubicBezTo>
                      <a:pt x="88" y="130"/>
                      <a:pt x="88" y="130"/>
                      <a:pt x="88" y="130"/>
                    </a:cubicBezTo>
                    <a:cubicBezTo>
                      <a:pt x="88" y="130"/>
                      <a:pt x="88" y="130"/>
                      <a:pt x="88" y="130"/>
                    </a:cubicBezTo>
                    <a:cubicBezTo>
                      <a:pt x="88" y="134"/>
                      <a:pt x="88" y="134"/>
                      <a:pt x="88" y="134"/>
                    </a:cubicBezTo>
                    <a:cubicBezTo>
                      <a:pt x="88" y="130"/>
                      <a:pt x="88" y="130"/>
                      <a:pt x="88" y="130"/>
                    </a:cubicBezTo>
                    <a:cubicBezTo>
                      <a:pt x="88" y="133"/>
                      <a:pt x="88" y="133"/>
                      <a:pt x="88" y="133"/>
                    </a:cubicBezTo>
                    <a:cubicBezTo>
                      <a:pt x="89" y="131"/>
                      <a:pt x="89" y="131"/>
                      <a:pt x="89" y="131"/>
                    </a:cubicBezTo>
                    <a:cubicBezTo>
                      <a:pt x="88" y="130"/>
                      <a:pt x="88" y="130"/>
                      <a:pt x="88" y="130"/>
                    </a:cubicBezTo>
                    <a:cubicBezTo>
                      <a:pt x="88" y="133"/>
                      <a:pt x="88" y="133"/>
                      <a:pt x="88" y="133"/>
                    </a:cubicBezTo>
                    <a:cubicBezTo>
                      <a:pt x="89" y="131"/>
                      <a:pt x="89" y="131"/>
                      <a:pt x="89" y="131"/>
                    </a:cubicBezTo>
                    <a:cubicBezTo>
                      <a:pt x="89" y="131"/>
                      <a:pt x="88" y="130"/>
                      <a:pt x="87" y="130"/>
                    </a:cubicBezTo>
                    <a:cubicBezTo>
                      <a:pt x="82" y="128"/>
                      <a:pt x="66" y="122"/>
                      <a:pt x="51" y="117"/>
                    </a:cubicBezTo>
                    <a:cubicBezTo>
                      <a:pt x="43" y="114"/>
                      <a:pt x="35" y="111"/>
                      <a:pt x="30" y="109"/>
                    </a:cubicBezTo>
                    <a:cubicBezTo>
                      <a:pt x="27" y="108"/>
                      <a:pt x="24" y="108"/>
                      <a:pt x="22" y="107"/>
                    </a:cubicBezTo>
                    <a:cubicBezTo>
                      <a:pt x="22" y="107"/>
                      <a:pt x="21" y="106"/>
                      <a:pt x="20" y="106"/>
                    </a:cubicBezTo>
                    <a:cubicBezTo>
                      <a:pt x="19" y="106"/>
                      <a:pt x="19" y="106"/>
                      <a:pt x="19" y="106"/>
                    </a:cubicBezTo>
                    <a:cubicBezTo>
                      <a:pt x="19" y="106"/>
                      <a:pt x="18" y="106"/>
                      <a:pt x="18" y="106"/>
                    </a:cubicBezTo>
                    <a:cubicBezTo>
                      <a:pt x="18" y="106"/>
                      <a:pt x="17" y="106"/>
                      <a:pt x="17" y="106"/>
                    </a:cubicBezTo>
                    <a:cubicBezTo>
                      <a:pt x="16" y="106"/>
                      <a:pt x="16" y="106"/>
                      <a:pt x="16" y="106"/>
                    </a:cubicBezTo>
                    <a:cubicBezTo>
                      <a:pt x="15" y="107"/>
                      <a:pt x="15" y="107"/>
                      <a:pt x="14" y="108"/>
                    </a:cubicBezTo>
                    <a:cubicBezTo>
                      <a:pt x="14" y="109"/>
                      <a:pt x="14" y="110"/>
                      <a:pt x="14" y="111"/>
                    </a:cubicBezTo>
                    <a:cubicBezTo>
                      <a:pt x="14" y="112"/>
                      <a:pt x="15" y="113"/>
                      <a:pt x="16" y="113"/>
                    </a:cubicBezTo>
                    <a:cubicBezTo>
                      <a:pt x="16" y="113"/>
                      <a:pt x="20" y="116"/>
                      <a:pt x="28" y="120"/>
                    </a:cubicBezTo>
                    <a:cubicBezTo>
                      <a:pt x="38" y="127"/>
                      <a:pt x="54" y="136"/>
                      <a:pt x="67" y="144"/>
                    </a:cubicBezTo>
                    <a:cubicBezTo>
                      <a:pt x="74" y="148"/>
                      <a:pt x="80" y="152"/>
                      <a:pt x="84" y="155"/>
                    </a:cubicBezTo>
                    <a:cubicBezTo>
                      <a:pt x="86" y="156"/>
                      <a:pt x="88" y="157"/>
                      <a:pt x="89" y="158"/>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3" y="157"/>
                      <a:pt x="93" y="157"/>
                      <a:pt x="93" y="157"/>
                    </a:cubicBezTo>
                    <a:cubicBezTo>
                      <a:pt x="89" y="157"/>
                      <a:pt x="89" y="157"/>
                      <a:pt x="89" y="157"/>
                    </a:cubicBezTo>
                    <a:cubicBezTo>
                      <a:pt x="89" y="158"/>
                      <a:pt x="90" y="158"/>
                      <a:pt x="90" y="159"/>
                    </a:cubicBezTo>
                    <a:cubicBezTo>
                      <a:pt x="93" y="157"/>
                      <a:pt x="93" y="157"/>
                      <a:pt x="93" y="157"/>
                    </a:cubicBezTo>
                    <a:cubicBezTo>
                      <a:pt x="89" y="157"/>
                      <a:pt x="89" y="157"/>
                      <a:pt x="89" y="157"/>
                    </a:cubicBezTo>
                    <a:cubicBezTo>
                      <a:pt x="93" y="157"/>
                      <a:pt x="93" y="157"/>
                      <a:pt x="93" y="157"/>
                    </a:cubicBezTo>
                    <a:cubicBezTo>
                      <a:pt x="90" y="155"/>
                      <a:pt x="90" y="155"/>
                      <a:pt x="90" y="155"/>
                    </a:cubicBezTo>
                    <a:cubicBezTo>
                      <a:pt x="89" y="156"/>
                      <a:pt x="89" y="156"/>
                      <a:pt x="89" y="157"/>
                    </a:cubicBezTo>
                    <a:cubicBezTo>
                      <a:pt x="93" y="157"/>
                      <a:pt x="93" y="157"/>
                      <a:pt x="93" y="157"/>
                    </a:cubicBezTo>
                    <a:cubicBezTo>
                      <a:pt x="90" y="155"/>
                      <a:pt x="90" y="155"/>
                      <a:pt x="90" y="155"/>
                    </a:cubicBezTo>
                    <a:cubicBezTo>
                      <a:pt x="93" y="157"/>
                      <a:pt x="93" y="157"/>
                      <a:pt x="93" y="157"/>
                    </a:cubicBezTo>
                    <a:cubicBezTo>
                      <a:pt x="90" y="155"/>
                      <a:pt x="90" y="155"/>
                      <a:pt x="90" y="155"/>
                    </a:cubicBezTo>
                    <a:cubicBezTo>
                      <a:pt x="93" y="157"/>
                      <a:pt x="93" y="157"/>
                      <a:pt x="93" y="157"/>
                    </a:cubicBezTo>
                    <a:cubicBezTo>
                      <a:pt x="92" y="153"/>
                      <a:pt x="92" y="153"/>
                      <a:pt x="92" y="153"/>
                    </a:cubicBezTo>
                    <a:cubicBezTo>
                      <a:pt x="92" y="153"/>
                      <a:pt x="91" y="154"/>
                      <a:pt x="90" y="155"/>
                    </a:cubicBezTo>
                    <a:cubicBezTo>
                      <a:pt x="93" y="157"/>
                      <a:pt x="93" y="157"/>
                      <a:pt x="93" y="157"/>
                    </a:cubicBezTo>
                    <a:cubicBezTo>
                      <a:pt x="92" y="153"/>
                      <a:pt x="92" y="153"/>
                      <a:pt x="92" y="153"/>
                    </a:cubicBezTo>
                    <a:cubicBezTo>
                      <a:pt x="93" y="157"/>
                      <a:pt x="93" y="157"/>
                      <a:pt x="93" y="157"/>
                    </a:cubicBezTo>
                    <a:cubicBezTo>
                      <a:pt x="93" y="153"/>
                      <a:pt x="93" y="153"/>
                      <a:pt x="93" y="153"/>
                    </a:cubicBezTo>
                    <a:cubicBezTo>
                      <a:pt x="93" y="153"/>
                      <a:pt x="93" y="153"/>
                      <a:pt x="92" y="153"/>
                    </a:cubicBezTo>
                    <a:cubicBezTo>
                      <a:pt x="93" y="157"/>
                      <a:pt x="93" y="157"/>
                      <a:pt x="93" y="157"/>
                    </a:cubicBezTo>
                    <a:cubicBezTo>
                      <a:pt x="93" y="153"/>
                      <a:pt x="93" y="153"/>
                      <a:pt x="93" y="153"/>
                    </a:cubicBezTo>
                    <a:cubicBezTo>
                      <a:pt x="93" y="156"/>
                      <a:pt x="93" y="156"/>
                      <a:pt x="93" y="156"/>
                    </a:cubicBezTo>
                    <a:cubicBezTo>
                      <a:pt x="94" y="153"/>
                      <a:pt x="94" y="153"/>
                      <a:pt x="94" y="153"/>
                    </a:cubicBezTo>
                    <a:cubicBezTo>
                      <a:pt x="94" y="153"/>
                      <a:pt x="94" y="153"/>
                      <a:pt x="93" y="153"/>
                    </a:cubicBezTo>
                    <a:cubicBezTo>
                      <a:pt x="93" y="156"/>
                      <a:pt x="93" y="156"/>
                      <a:pt x="93" y="156"/>
                    </a:cubicBezTo>
                    <a:cubicBezTo>
                      <a:pt x="94" y="153"/>
                      <a:pt x="94" y="153"/>
                      <a:pt x="94" y="153"/>
                    </a:cubicBezTo>
                    <a:cubicBezTo>
                      <a:pt x="94" y="154"/>
                      <a:pt x="94" y="154"/>
                      <a:pt x="94" y="154"/>
                    </a:cubicBezTo>
                    <a:cubicBezTo>
                      <a:pt x="94" y="153"/>
                      <a:pt x="94" y="153"/>
                      <a:pt x="94" y="153"/>
                    </a:cubicBezTo>
                    <a:cubicBezTo>
                      <a:pt x="94" y="153"/>
                      <a:pt x="94" y="153"/>
                      <a:pt x="94" y="153"/>
                    </a:cubicBezTo>
                    <a:cubicBezTo>
                      <a:pt x="94" y="154"/>
                      <a:pt x="94" y="154"/>
                      <a:pt x="94" y="154"/>
                    </a:cubicBezTo>
                    <a:cubicBezTo>
                      <a:pt x="94" y="153"/>
                      <a:pt x="94" y="153"/>
                      <a:pt x="94" y="153"/>
                    </a:cubicBezTo>
                    <a:cubicBezTo>
                      <a:pt x="94" y="153"/>
                      <a:pt x="93" y="153"/>
                      <a:pt x="92" y="153"/>
                    </a:cubicBezTo>
                    <a:cubicBezTo>
                      <a:pt x="89" y="151"/>
                      <a:pt x="82" y="149"/>
                      <a:pt x="74" y="145"/>
                    </a:cubicBezTo>
                    <a:cubicBezTo>
                      <a:pt x="62" y="140"/>
                      <a:pt x="46" y="133"/>
                      <a:pt x="33" y="128"/>
                    </a:cubicBezTo>
                    <a:cubicBezTo>
                      <a:pt x="27" y="125"/>
                      <a:pt x="21" y="123"/>
                      <a:pt x="16" y="121"/>
                    </a:cubicBezTo>
                    <a:cubicBezTo>
                      <a:pt x="13" y="120"/>
                      <a:pt x="11" y="119"/>
                      <a:pt x="10" y="119"/>
                    </a:cubicBezTo>
                    <a:cubicBezTo>
                      <a:pt x="9" y="119"/>
                      <a:pt x="8" y="118"/>
                      <a:pt x="8" y="118"/>
                    </a:cubicBezTo>
                    <a:cubicBezTo>
                      <a:pt x="7" y="118"/>
                      <a:pt x="6" y="118"/>
                      <a:pt x="5" y="118"/>
                    </a:cubicBezTo>
                    <a:cubicBezTo>
                      <a:pt x="5" y="118"/>
                      <a:pt x="5" y="118"/>
                      <a:pt x="4" y="118"/>
                    </a:cubicBezTo>
                    <a:cubicBezTo>
                      <a:pt x="4" y="118"/>
                      <a:pt x="3" y="118"/>
                      <a:pt x="3" y="119"/>
                    </a:cubicBezTo>
                    <a:cubicBezTo>
                      <a:pt x="2" y="119"/>
                      <a:pt x="2" y="119"/>
                      <a:pt x="1" y="120"/>
                    </a:cubicBezTo>
                    <a:cubicBezTo>
                      <a:pt x="0" y="122"/>
                      <a:pt x="1" y="124"/>
                      <a:pt x="3" y="125"/>
                    </a:cubicBezTo>
                    <a:cubicBezTo>
                      <a:pt x="15" y="133"/>
                      <a:pt x="15" y="133"/>
                      <a:pt x="15" y="133"/>
                    </a:cubicBezTo>
                    <a:cubicBezTo>
                      <a:pt x="17" y="134"/>
                      <a:pt x="20" y="134"/>
                      <a:pt x="21" y="132"/>
                    </a:cubicBezTo>
                    <a:cubicBezTo>
                      <a:pt x="22" y="130"/>
                      <a:pt x="21" y="128"/>
                      <a:pt x="20" y="12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2" name="Freeform 1197">
                <a:extLst>
                  <a:ext uri="{FF2B5EF4-FFF2-40B4-BE49-F238E27FC236}">
                    <a16:creationId xmlns:a16="http://schemas.microsoft.com/office/drawing/2014/main" id="{A4E04C9D-A140-49EB-A97F-69BDF4A0354B}"/>
                  </a:ext>
                </a:extLst>
              </p:cNvPr>
              <p:cNvSpPr>
                <a:spLocks/>
              </p:cNvSpPr>
              <p:nvPr/>
            </p:nvSpPr>
            <p:spPr bwMode="auto">
              <a:xfrm>
                <a:off x="4043230" y="195654"/>
                <a:ext cx="188329" cy="188329"/>
              </a:xfrm>
              <a:custGeom>
                <a:avLst/>
                <a:gdLst>
                  <a:gd name="T0" fmla="*/ 45 w 86"/>
                  <a:gd name="T1" fmla="*/ 85 h 86"/>
                  <a:gd name="T2" fmla="*/ 48 w 86"/>
                  <a:gd name="T3" fmla="*/ 71 h 86"/>
                  <a:gd name="T4" fmla="*/ 3 w 86"/>
                  <a:gd name="T5" fmla="*/ 32 h 86"/>
                  <a:gd name="T6" fmla="*/ 3 w 86"/>
                  <a:gd name="T7" fmla="*/ 34 h 86"/>
                  <a:gd name="T8" fmla="*/ 69 w 86"/>
                  <a:gd name="T9" fmla="*/ 73 h 86"/>
                  <a:gd name="T10" fmla="*/ 5 w 86"/>
                  <a:gd name="T11" fmla="*/ 28 h 86"/>
                  <a:gd name="T12" fmla="*/ 4 w 86"/>
                  <a:gd name="T13" fmla="*/ 30 h 86"/>
                  <a:gd name="T14" fmla="*/ 4 w 86"/>
                  <a:gd name="T15" fmla="*/ 31 h 86"/>
                  <a:gd name="T16" fmla="*/ 76 w 86"/>
                  <a:gd name="T17" fmla="*/ 69 h 86"/>
                  <a:gd name="T18" fmla="*/ 8 w 86"/>
                  <a:gd name="T19" fmla="*/ 23 h 86"/>
                  <a:gd name="T20" fmla="*/ 7 w 86"/>
                  <a:gd name="T21" fmla="*/ 24 h 86"/>
                  <a:gd name="T22" fmla="*/ 79 w 86"/>
                  <a:gd name="T23" fmla="*/ 65 h 86"/>
                  <a:gd name="T24" fmla="*/ 35 w 86"/>
                  <a:gd name="T25" fmla="*/ 29 h 86"/>
                  <a:gd name="T26" fmla="*/ 13 w 86"/>
                  <a:gd name="T27" fmla="*/ 16 h 86"/>
                  <a:gd name="T28" fmla="*/ 12 w 86"/>
                  <a:gd name="T29" fmla="*/ 17 h 86"/>
                  <a:gd name="T30" fmla="*/ 52 w 86"/>
                  <a:gd name="T31" fmla="*/ 38 h 86"/>
                  <a:gd name="T32" fmla="*/ 85 w 86"/>
                  <a:gd name="T33" fmla="*/ 52 h 86"/>
                  <a:gd name="T34" fmla="*/ 18 w 86"/>
                  <a:gd name="T35" fmla="*/ 11 h 86"/>
                  <a:gd name="T36" fmla="*/ 82 w 86"/>
                  <a:gd name="T37" fmla="*/ 48 h 86"/>
                  <a:gd name="T38" fmla="*/ 28 w 86"/>
                  <a:gd name="T39" fmla="*/ 6 h 86"/>
                  <a:gd name="T40" fmla="*/ 28 w 86"/>
                  <a:gd name="T41" fmla="*/ 7 h 86"/>
                  <a:gd name="T42" fmla="*/ 85 w 86"/>
                  <a:gd name="T43" fmla="*/ 33 h 86"/>
                  <a:gd name="T44" fmla="*/ 35 w 86"/>
                  <a:gd name="T45" fmla="*/ 3 h 86"/>
                  <a:gd name="T46" fmla="*/ 81 w 86"/>
                  <a:gd name="T47" fmla="*/ 24 h 86"/>
                  <a:gd name="T48" fmla="*/ 42 w 86"/>
                  <a:gd name="T49" fmla="*/ 3 h 86"/>
                  <a:gd name="T50" fmla="*/ 42 w 86"/>
                  <a:gd name="T51" fmla="*/ 3 h 86"/>
                  <a:gd name="T52" fmla="*/ 75 w 86"/>
                  <a:gd name="T53" fmla="*/ 15 h 86"/>
                  <a:gd name="T54" fmla="*/ 53 w 86"/>
                  <a:gd name="T55" fmla="*/ 3 h 86"/>
                  <a:gd name="T56" fmla="*/ 54 w 86"/>
                  <a:gd name="T57" fmla="*/ 4 h 86"/>
                  <a:gd name="T58" fmla="*/ 73 w 86"/>
                  <a:gd name="T59" fmla="*/ 17 h 86"/>
                  <a:gd name="T60" fmla="*/ 74 w 86"/>
                  <a:gd name="T61" fmla="*/ 16 h 86"/>
                  <a:gd name="T62" fmla="*/ 74 w 86"/>
                  <a:gd name="T63" fmla="*/ 15 h 86"/>
                  <a:gd name="T64" fmla="*/ 72 w 86"/>
                  <a:gd name="T65" fmla="*/ 14 h 86"/>
                  <a:gd name="T66" fmla="*/ 35 w 86"/>
                  <a:gd name="T67" fmla="*/ 2 h 86"/>
                  <a:gd name="T68" fmla="*/ 32 w 86"/>
                  <a:gd name="T69" fmla="*/ 6 h 86"/>
                  <a:gd name="T70" fmla="*/ 83 w 86"/>
                  <a:gd name="T71" fmla="*/ 48 h 86"/>
                  <a:gd name="T72" fmla="*/ 84 w 86"/>
                  <a:gd name="T73" fmla="*/ 46 h 86"/>
                  <a:gd name="T74" fmla="*/ 17 w 86"/>
                  <a:gd name="T75" fmla="*/ 10 h 86"/>
                  <a:gd name="T76" fmla="*/ 84 w 86"/>
                  <a:gd name="T77" fmla="*/ 54 h 86"/>
                  <a:gd name="T78" fmla="*/ 83 w 86"/>
                  <a:gd name="T79" fmla="*/ 53 h 86"/>
                  <a:gd name="T80" fmla="*/ 84 w 86"/>
                  <a:gd name="T81" fmla="*/ 53 h 86"/>
                  <a:gd name="T82" fmla="*/ 12 w 86"/>
                  <a:gd name="T83" fmla="*/ 14 h 86"/>
                  <a:gd name="T84" fmla="*/ 83 w 86"/>
                  <a:gd name="T85" fmla="*/ 58 h 86"/>
                  <a:gd name="T86" fmla="*/ 79 w 86"/>
                  <a:gd name="T87" fmla="*/ 63 h 86"/>
                  <a:gd name="T88" fmla="*/ 79 w 86"/>
                  <a:gd name="T89" fmla="*/ 62 h 86"/>
                  <a:gd name="T90" fmla="*/ 72 w 86"/>
                  <a:gd name="T91" fmla="*/ 67 h 86"/>
                  <a:gd name="T92" fmla="*/ 75 w 86"/>
                  <a:gd name="T93" fmla="*/ 68 h 86"/>
                  <a:gd name="T94" fmla="*/ 76 w 86"/>
                  <a:gd name="T95" fmla="*/ 66 h 86"/>
                  <a:gd name="T96" fmla="*/ 73 w 86"/>
                  <a:gd name="T97" fmla="*/ 64 h 86"/>
                  <a:gd name="T98" fmla="*/ 14 w 86"/>
                  <a:gd name="T99" fmla="*/ 37 h 86"/>
                  <a:gd name="T100" fmla="*/ 72 w 86"/>
                  <a:gd name="T101" fmla="*/ 72 h 86"/>
                  <a:gd name="T102" fmla="*/ 72 w 86"/>
                  <a:gd name="T103" fmla="*/ 71 h 86"/>
                  <a:gd name="T104" fmla="*/ 3 w 86"/>
                  <a:gd name="T105" fmla="*/ 32 h 86"/>
                  <a:gd name="T106" fmla="*/ 69 w 86"/>
                  <a:gd name="T107" fmla="*/ 75 h 86"/>
                  <a:gd name="T108" fmla="*/ 70 w 86"/>
                  <a:gd name="T109" fmla="*/ 74 h 86"/>
                  <a:gd name="T110" fmla="*/ 2 w 86"/>
                  <a:gd name="T111" fmla="*/ 52 h 86"/>
                  <a:gd name="T112" fmla="*/ 44 w 86"/>
                  <a:gd name="T113" fmla="*/ 84 h 86"/>
                  <a:gd name="T114" fmla="*/ 44 w 86"/>
                  <a:gd name="T115"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86">
                    <a:moveTo>
                      <a:pt x="29" y="80"/>
                    </a:moveTo>
                    <a:cubicBezTo>
                      <a:pt x="16" y="72"/>
                      <a:pt x="16" y="72"/>
                      <a:pt x="16" y="72"/>
                    </a:cubicBezTo>
                    <a:cubicBezTo>
                      <a:pt x="16" y="73"/>
                      <a:pt x="16" y="73"/>
                      <a:pt x="16" y="73"/>
                    </a:cubicBezTo>
                    <a:cubicBezTo>
                      <a:pt x="15" y="75"/>
                      <a:pt x="15" y="75"/>
                      <a:pt x="15" y="75"/>
                    </a:cubicBezTo>
                    <a:cubicBezTo>
                      <a:pt x="15" y="75"/>
                      <a:pt x="21" y="77"/>
                      <a:pt x="28" y="80"/>
                    </a:cubicBezTo>
                    <a:cubicBezTo>
                      <a:pt x="32" y="81"/>
                      <a:pt x="35" y="83"/>
                      <a:pt x="38" y="84"/>
                    </a:cubicBezTo>
                    <a:cubicBezTo>
                      <a:pt x="39" y="84"/>
                      <a:pt x="40" y="85"/>
                      <a:pt x="41" y="85"/>
                    </a:cubicBezTo>
                    <a:cubicBezTo>
                      <a:pt x="42" y="85"/>
                      <a:pt x="42" y="85"/>
                      <a:pt x="43" y="86"/>
                    </a:cubicBezTo>
                    <a:cubicBezTo>
                      <a:pt x="43" y="86"/>
                      <a:pt x="43" y="86"/>
                      <a:pt x="44" y="86"/>
                    </a:cubicBezTo>
                    <a:cubicBezTo>
                      <a:pt x="44" y="86"/>
                      <a:pt x="44" y="86"/>
                      <a:pt x="44" y="86"/>
                    </a:cubicBezTo>
                    <a:cubicBezTo>
                      <a:pt x="44" y="86"/>
                      <a:pt x="45" y="85"/>
                      <a:pt x="45" y="85"/>
                    </a:cubicBezTo>
                    <a:cubicBezTo>
                      <a:pt x="45" y="85"/>
                      <a:pt x="45" y="84"/>
                      <a:pt x="45" y="84"/>
                    </a:cubicBezTo>
                    <a:cubicBezTo>
                      <a:pt x="45" y="83"/>
                      <a:pt x="45" y="83"/>
                      <a:pt x="45" y="83"/>
                    </a:cubicBezTo>
                    <a:cubicBezTo>
                      <a:pt x="28" y="73"/>
                      <a:pt x="28" y="73"/>
                      <a:pt x="28" y="73"/>
                    </a:cubicBezTo>
                    <a:cubicBezTo>
                      <a:pt x="53" y="84"/>
                      <a:pt x="53" y="84"/>
                      <a:pt x="53" y="84"/>
                    </a:cubicBezTo>
                    <a:cubicBezTo>
                      <a:pt x="54" y="85"/>
                      <a:pt x="55" y="84"/>
                      <a:pt x="55" y="84"/>
                    </a:cubicBezTo>
                    <a:cubicBezTo>
                      <a:pt x="56" y="83"/>
                      <a:pt x="56" y="82"/>
                      <a:pt x="55" y="82"/>
                    </a:cubicBezTo>
                    <a:cubicBezTo>
                      <a:pt x="34" y="69"/>
                      <a:pt x="34" y="69"/>
                      <a:pt x="34" y="69"/>
                    </a:cubicBezTo>
                    <a:cubicBezTo>
                      <a:pt x="60" y="82"/>
                      <a:pt x="60" y="82"/>
                      <a:pt x="60" y="82"/>
                    </a:cubicBezTo>
                    <a:cubicBezTo>
                      <a:pt x="60" y="82"/>
                      <a:pt x="61" y="82"/>
                      <a:pt x="62" y="81"/>
                    </a:cubicBezTo>
                    <a:cubicBezTo>
                      <a:pt x="62" y="81"/>
                      <a:pt x="62" y="80"/>
                      <a:pt x="61" y="79"/>
                    </a:cubicBezTo>
                    <a:cubicBezTo>
                      <a:pt x="48" y="71"/>
                      <a:pt x="48" y="71"/>
                      <a:pt x="48" y="71"/>
                    </a:cubicBezTo>
                    <a:cubicBezTo>
                      <a:pt x="64" y="80"/>
                      <a:pt x="64" y="80"/>
                      <a:pt x="64" y="80"/>
                    </a:cubicBezTo>
                    <a:cubicBezTo>
                      <a:pt x="65" y="81"/>
                      <a:pt x="66" y="80"/>
                      <a:pt x="66" y="80"/>
                    </a:cubicBezTo>
                    <a:cubicBezTo>
                      <a:pt x="67" y="79"/>
                      <a:pt x="67" y="78"/>
                      <a:pt x="66" y="78"/>
                    </a:cubicBezTo>
                    <a:cubicBezTo>
                      <a:pt x="40" y="62"/>
                      <a:pt x="40" y="62"/>
                      <a:pt x="40" y="62"/>
                    </a:cubicBezTo>
                    <a:cubicBezTo>
                      <a:pt x="68" y="77"/>
                      <a:pt x="68" y="77"/>
                      <a:pt x="68" y="77"/>
                    </a:cubicBezTo>
                    <a:cubicBezTo>
                      <a:pt x="69" y="77"/>
                      <a:pt x="70" y="77"/>
                      <a:pt x="70" y="76"/>
                    </a:cubicBezTo>
                    <a:cubicBezTo>
                      <a:pt x="71" y="75"/>
                      <a:pt x="71" y="75"/>
                      <a:pt x="71" y="75"/>
                    </a:cubicBezTo>
                    <a:cubicBezTo>
                      <a:pt x="71" y="74"/>
                      <a:pt x="70" y="74"/>
                      <a:pt x="70" y="74"/>
                    </a:cubicBezTo>
                    <a:cubicBezTo>
                      <a:pt x="70" y="73"/>
                      <a:pt x="69" y="73"/>
                      <a:pt x="68" y="72"/>
                    </a:cubicBezTo>
                    <a:cubicBezTo>
                      <a:pt x="66" y="70"/>
                      <a:pt x="60" y="67"/>
                      <a:pt x="54" y="63"/>
                    </a:cubicBezTo>
                    <a:cubicBezTo>
                      <a:pt x="34" y="50"/>
                      <a:pt x="3" y="32"/>
                      <a:pt x="3" y="32"/>
                    </a:cubicBezTo>
                    <a:cubicBezTo>
                      <a:pt x="3" y="34"/>
                      <a:pt x="3" y="34"/>
                      <a:pt x="3" y="34"/>
                    </a:cubicBezTo>
                    <a:cubicBezTo>
                      <a:pt x="4" y="35"/>
                      <a:pt x="4" y="35"/>
                      <a:pt x="4" y="35"/>
                    </a:cubicBezTo>
                    <a:cubicBezTo>
                      <a:pt x="3" y="34"/>
                      <a:pt x="3" y="34"/>
                      <a:pt x="3" y="34"/>
                    </a:cubicBezTo>
                    <a:cubicBezTo>
                      <a:pt x="3" y="35"/>
                      <a:pt x="3" y="35"/>
                      <a:pt x="3" y="35"/>
                    </a:cubicBezTo>
                    <a:cubicBezTo>
                      <a:pt x="4" y="35"/>
                      <a:pt x="4" y="35"/>
                      <a:pt x="4" y="35"/>
                    </a:cubicBezTo>
                    <a:cubicBezTo>
                      <a:pt x="3" y="34"/>
                      <a:pt x="3" y="34"/>
                      <a:pt x="3" y="34"/>
                    </a:cubicBezTo>
                    <a:cubicBezTo>
                      <a:pt x="3" y="35"/>
                      <a:pt x="3" y="35"/>
                      <a:pt x="3" y="35"/>
                    </a:cubicBezTo>
                    <a:cubicBezTo>
                      <a:pt x="3" y="34"/>
                      <a:pt x="3" y="34"/>
                      <a:pt x="3" y="34"/>
                    </a:cubicBezTo>
                    <a:cubicBezTo>
                      <a:pt x="3" y="35"/>
                      <a:pt x="3" y="35"/>
                      <a:pt x="3" y="35"/>
                    </a:cubicBezTo>
                    <a:cubicBezTo>
                      <a:pt x="3" y="35"/>
                      <a:pt x="3" y="35"/>
                      <a:pt x="3" y="35"/>
                    </a:cubicBezTo>
                    <a:cubicBezTo>
                      <a:pt x="3" y="34"/>
                      <a:pt x="3" y="34"/>
                      <a:pt x="3" y="34"/>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4" y="36"/>
                    </a:cubicBezTo>
                    <a:cubicBezTo>
                      <a:pt x="6" y="37"/>
                      <a:pt x="12" y="40"/>
                      <a:pt x="19" y="43"/>
                    </a:cubicBezTo>
                    <a:cubicBezTo>
                      <a:pt x="29" y="49"/>
                      <a:pt x="42" y="57"/>
                      <a:pt x="52" y="63"/>
                    </a:cubicBezTo>
                    <a:cubicBezTo>
                      <a:pt x="57" y="66"/>
                      <a:pt x="62" y="68"/>
                      <a:pt x="65" y="70"/>
                    </a:cubicBezTo>
                    <a:cubicBezTo>
                      <a:pt x="67" y="71"/>
                      <a:pt x="68" y="72"/>
                      <a:pt x="69" y="73"/>
                    </a:cubicBezTo>
                    <a:cubicBezTo>
                      <a:pt x="70" y="73"/>
                      <a:pt x="70" y="73"/>
                      <a:pt x="71" y="73"/>
                    </a:cubicBezTo>
                    <a:cubicBezTo>
                      <a:pt x="71" y="73"/>
                      <a:pt x="71" y="73"/>
                      <a:pt x="71" y="73"/>
                    </a:cubicBezTo>
                    <a:cubicBezTo>
                      <a:pt x="71" y="74"/>
                      <a:pt x="71" y="74"/>
                      <a:pt x="71" y="74"/>
                    </a:cubicBezTo>
                    <a:cubicBezTo>
                      <a:pt x="72" y="74"/>
                      <a:pt x="72" y="74"/>
                      <a:pt x="72" y="74"/>
                    </a:cubicBezTo>
                    <a:cubicBezTo>
                      <a:pt x="72" y="74"/>
                      <a:pt x="72" y="74"/>
                      <a:pt x="73" y="73"/>
                    </a:cubicBezTo>
                    <a:cubicBezTo>
                      <a:pt x="73" y="73"/>
                      <a:pt x="73" y="73"/>
                      <a:pt x="73" y="73"/>
                    </a:cubicBezTo>
                    <a:cubicBezTo>
                      <a:pt x="73" y="72"/>
                      <a:pt x="73" y="72"/>
                      <a:pt x="73" y="72"/>
                    </a:cubicBezTo>
                    <a:cubicBezTo>
                      <a:pt x="73" y="71"/>
                      <a:pt x="73" y="71"/>
                      <a:pt x="73" y="71"/>
                    </a:cubicBezTo>
                    <a:cubicBezTo>
                      <a:pt x="72" y="70"/>
                      <a:pt x="72" y="70"/>
                      <a:pt x="71" y="69"/>
                    </a:cubicBezTo>
                    <a:cubicBezTo>
                      <a:pt x="68" y="67"/>
                      <a:pt x="63" y="64"/>
                      <a:pt x="56" y="59"/>
                    </a:cubicBezTo>
                    <a:cubicBezTo>
                      <a:pt x="36" y="47"/>
                      <a:pt x="5" y="28"/>
                      <a:pt x="5" y="28"/>
                    </a:cubicBezTo>
                    <a:cubicBezTo>
                      <a:pt x="4" y="30"/>
                      <a:pt x="4" y="30"/>
                      <a:pt x="4" y="30"/>
                    </a:cubicBezTo>
                    <a:cubicBezTo>
                      <a:pt x="5" y="30"/>
                      <a:pt x="5" y="30"/>
                      <a:pt x="5" y="30"/>
                    </a:cubicBezTo>
                    <a:cubicBezTo>
                      <a:pt x="4" y="30"/>
                      <a:pt x="4" y="30"/>
                      <a:pt x="4" y="30"/>
                    </a:cubicBezTo>
                    <a:cubicBezTo>
                      <a:pt x="4" y="31"/>
                      <a:pt x="4" y="31"/>
                      <a:pt x="4" y="31"/>
                    </a:cubicBezTo>
                    <a:cubicBezTo>
                      <a:pt x="5" y="30"/>
                      <a:pt x="5" y="30"/>
                      <a:pt x="5" y="30"/>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5" y="31"/>
                      <a:pt x="5" y="32"/>
                    </a:cubicBezTo>
                    <a:cubicBezTo>
                      <a:pt x="11" y="34"/>
                      <a:pt x="28" y="43"/>
                      <a:pt x="44" y="52"/>
                    </a:cubicBezTo>
                    <a:cubicBezTo>
                      <a:pt x="52" y="56"/>
                      <a:pt x="60" y="60"/>
                      <a:pt x="66" y="63"/>
                    </a:cubicBezTo>
                    <a:cubicBezTo>
                      <a:pt x="68" y="65"/>
                      <a:pt x="71" y="66"/>
                      <a:pt x="72" y="67"/>
                    </a:cubicBezTo>
                    <a:cubicBezTo>
                      <a:pt x="73" y="68"/>
                      <a:pt x="74" y="68"/>
                      <a:pt x="74" y="68"/>
                    </a:cubicBezTo>
                    <a:cubicBezTo>
                      <a:pt x="75" y="68"/>
                      <a:pt x="75" y="68"/>
                      <a:pt x="75" y="68"/>
                    </a:cubicBezTo>
                    <a:cubicBezTo>
                      <a:pt x="75" y="68"/>
                      <a:pt x="75" y="68"/>
                      <a:pt x="75" y="68"/>
                    </a:cubicBezTo>
                    <a:cubicBezTo>
                      <a:pt x="75" y="69"/>
                      <a:pt x="75" y="69"/>
                      <a:pt x="75" y="69"/>
                    </a:cubicBezTo>
                    <a:cubicBezTo>
                      <a:pt x="75" y="69"/>
                      <a:pt x="75" y="69"/>
                      <a:pt x="75" y="69"/>
                    </a:cubicBezTo>
                    <a:cubicBezTo>
                      <a:pt x="75" y="69"/>
                      <a:pt x="75" y="69"/>
                      <a:pt x="75" y="69"/>
                    </a:cubicBezTo>
                    <a:cubicBezTo>
                      <a:pt x="75" y="69"/>
                      <a:pt x="75" y="69"/>
                      <a:pt x="76" y="69"/>
                    </a:cubicBezTo>
                    <a:cubicBezTo>
                      <a:pt x="76" y="69"/>
                      <a:pt x="77" y="68"/>
                      <a:pt x="77" y="68"/>
                    </a:cubicBezTo>
                    <a:cubicBezTo>
                      <a:pt x="77" y="68"/>
                      <a:pt x="77" y="67"/>
                      <a:pt x="77" y="66"/>
                    </a:cubicBezTo>
                    <a:cubicBezTo>
                      <a:pt x="77" y="66"/>
                      <a:pt x="77" y="66"/>
                      <a:pt x="77" y="66"/>
                    </a:cubicBezTo>
                    <a:cubicBezTo>
                      <a:pt x="76" y="66"/>
                      <a:pt x="76" y="66"/>
                      <a:pt x="76" y="66"/>
                    </a:cubicBezTo>
                    <a:cubicBezTo>
                      <a:pt x="76" y="66"/>
                      <a:pt x="76" y="66"/>
                      <a:pt x="76" y="65"/>
                    </a:cubicBezTo>
                    <a:cubicBezTo>
                      <a:pt x="71" y="63"/>
                      <a:pt x="55" y="52"/>
                      <a:pt x="39" y="43"/>
                    </a:cubicBezTo>
                    <a:cubicBezTo>
                      <a:pt x="31" y="38"/>
                      <a:pt x="23" y="33"/>
                      <a:pt x="17" y="29"/>
                    </a:cubicBezTo>
                    <a:cubicBezTo>
                      <a:pt x="14" y="27"/>
                      <a:pt x="12" y="26"/>
                      <a:pt x="10" y="25"/>
                    </a:cubicBezTo>
                    <a:cubicBezTo>
                      <a:pt x="10" y="24"/>
                      <a:pt x="9" y="24"/>
                      <a:pt x="9" y="24"/>
                    </a:cubicBezTo>
                    <a:cubicBezTo>
                      <a:pt x="8" y="23"/>
                      <a:pt x="8" y="23"/>
                      <a:pt x="8" y="23"/>
                    </a:cubicBezTo>
                    <a:cubicBezTo>
                      <a:pt x="8" y="23"/>
                      <a:pt x="8" y="23"/>
                      <a:pt x="8" y="23"/>
                    </a:cubicBezTo>
                    <a:cubicBezTo>
                      <a:pt x="8" y="24"/>
                      <a:pt x="8" y="24"/>
                      <a:pt x="8" y="24"/>
                    </a:cubicBezTo>
                    <a:cubicBezTo>
                      <a:pt x="8" y="23"/>
                      <a:pt x="8" y="23"/>
                      <a:pt x="8" y="23"/>
                    </a:cubicBezTo>
                    <a:cubicBezTo>
                      <a:pt x="8" y="23"/>
                      <a:pt x="8" y="23"/>
                      <a:pt x="8" y="23"/>
                    </a:cubicBezTo>
                    <a:cubicBezTo>
                      <a:pt x="8" y="24"/>
                      <a:pt x="8" y="24"/>
                      <a:pt x="8" y="24"/>
                    </a:cubicBezTo>
                    <a:cubicBezTo>
                      <a:pt x="8" y="23"/>
                      <a:pt x="8" y="23"/>
                      <a:pt x="8" y="23"/>
                    </a:cubicBezTo>
                    <a:cubicBezTo>
                      <a:pt x="7" y="24"/>
                      <a:pt x="7" y="24"/>
                      <a:pt x="7" y="24"/>
                    </a:cubicBezTo>
                    <a:cubicBezTo>
                      <a:pt x="8" y="24"/>
                      <a:pt x="8" y="24"/>
                      <a:pt x="8" y="24"/>
                    </a:cubicBezTo>
                    <a:cubicBezTo>
                      <a:pt x="8" y="23"/>
                      <a:pt x="8" y="23"/>
                      <a:pt x="8" y="23"/>
                    </a:cubicBezTo>
                    <a:cubicBezTo>
                      <a:pt x="7" y="24"/>
                      <a:pt x="7" y="24"/>
                      <a:pt x="7" y="24"/>
                    </a:cubicBezTo>
                    <a:cubicBezTo>
                      <a:pt x="8" y="24"/>
                      <a:pt x="8" y="24"/>
                      <a:pt x="8" y="24"/>
                    </a:cubicBezTo>
                    <a:cubicBezTo>
                      <a:pt x="7" y="24"/>
                      <a:pt x="7" y="24"/>
                      <a:pt x="7" y="24"/>
                    </a:cubicBezTo>
                    <a:cubicBezTo>
                      <a:pt x="9" y="24"/>
                      <a:pt x="9" y="24"/>
                      <a:pt x="9" y="24"/>
                    </a:cubicBezTo>
                    <a:cubicBezTo>
                      <a:pt x="8" y="24"/>
                      <a:pt x="8" y="24"/>
                      <a:pt x="8" y="24"/>
                    </a:cubicBezTo>
                    <a:cubicBezTo>
                      <a:pt x="7" y="24"/>
                      <a:pt x="7" y="24"/>
                      <a:pt x="7" y="24"/>
                    </a:cubicBezTo>
                    <a:cubicBezTo>
                      <a:pt x="9" y="24"/>
                      <a:pt x="9" y="24"/>
                      <a:pt x="9" y="24"/>
                    </a:cubicBezTo>
                    <a:cubicBezTo>
                      <a:pt x="7" y="24"/>
                      <a:pt x="7" y="24"/>
                      <a:pt x="7" y="24"/>
                    </a:cubicBezTo>
                    <a:cubicBezTo>
                      <a:pt x="6" y="26"/>
                      <a:pt x="6" y="26"/>
                      <a:pt x="6" y="26"/>
                    </a:cubicBezTo>
                    <a:cubicBezTo>
                      <a:pt x="6" y="26"/>
                      <a:pt x="24" y="36"/>
                      <a:pt x="41" y="45"/>
                    </a:cubicBezTo>
                    <a:cubicBezTo>
                      <a:pt x="50" y="50"/>
                      <a:pt x="59" y="55"/>
                      <a:pt x="66" y="59"/>
                    </a:cubicBezTo>
                    <a:cubicBezTo>
                      <a:pt x="70" y="61"/>
                      <a:pt x="73" y="62"/>
                      <a:pt x="75" y="64"/>
                    </a:cubicBezTo>
                    <a:cubicBezTo>
                      <a:pt x="76" y="64"/>
                      <a:pt x="77" y="65"/>
                      <a:pt x="78" y="65"/>
                    </a:cubicBezTo>
                    <a:cubicBezTo>
                      <a:pt x="78" y="65"/>
                      <a:pt x="79" y="65"/>
                      <a:pt x="79" y="65"/>
                    </a:cubicBezTo>
                    <a:cubicBezTo>
                      <a:pt x="79" y="65"/>
                      <a:pt x="79" y="65"/>
                      <a:pt x="80" y="65"/>
                    </a:cubicBezTo>
                    <a:cubicBezTo>
                      <a:pt x="80" y="65"/>
                      <a:pt x="80" y="65"/>
                      <a:pt x="80" y="65"/>
                    </a:cubicBezTo>
                    <a:cubicBezTo>
                      <a:pt x="81" y="65"/>
                      <a:pt x="81" y="65"/>
                      <a:pt x="81" y="65"/>
                    </a:cubicBezTo>
                    <a:cubicBezTo>
                      <a:pt x="81" y="64"/>
                      <a:pt x="81" y="64"/>
                      <a:pt x="81" y="64"/>
                    </a:cubicBezTo>
                    <a:cubicBezTo>
                      <a:pt x="81" y="63"/>
                      <a:pt x="81" y="63"/>
                      <a:pt x="81" y="63"/>
                    </a:cubicBezTo>
                    <a:cubicBezTo>
                      <a:pt x="49" y="43"/>
                      <a:pt x="49" y="43"/>
                      <a:pt x="49" y="43"/>
                    </a:cubicBezTo>
                    <a:cubicBezTo>
                      <a:pt x="82" y="61"/>
                      <a:pt x="82" y="61"/>
                      <a:pt x="82" y="61"/>
                    </a:cubicBezTo>
                    <a:cubicBezTo>
                      <a:pt x="82" y="61"/>
                      <a:pt x="83" y="61"/>
                      <a:pt x="84" y="60"/>
                    </a:cubicBezTo>
                    <a:cubicBezTo>
                      <a:pt x="84" y="59"/>
                      <a:pt x="84" y="58"/>
                      <a:pt x="83" y="58"/>
                    </a:cubicBezTo>
                    <a:cubicBezTo>
                      <a:pt x="83" y="58"/>
                      <a:pt x="79" y="55"/>
                      <a:pt x="72" y="52"/>
                    </a:cubicBezTo>
                    <a:cubicBezTo>
                      <a:pt x="62" y="46"/>
                      <a:pt x="47" y="37"/>
                      <a:pt x="35" y="29"/>
                    </a:cubicBezTo>
                    <a:cubicBezTo>
                      <a:pt x="29" y="25"/>
                      <a:pt x="23" y="22"/>
                      <a:pt x="19" y="19"/>
                    </a:cubicBezTo>
                    <a:cubicBezTo>
                      <a:pt x="17" y="18"/>
                      <a:pt x="16" y="17"/>
                      <a:pt x="14" y="16"/>
                    </a:cubicBezTo>
                    <a:cubicBezTo>
                      <a:pt x="14" y="15"/>
                      <a:pt x="14" y="15"/>
                      <a:pt x="13" y="15"/>
                    </a:cubicBezTo>
                    <a:cubicBezTo>
                      <a:pt x="13" y="15"/>
                      <a:pt x="13" y="15"/>
                      <a:pt x="13" y="15"/>
                    </a:cubicBezTo>
                    <a:cubicBezTo>
                      <a:pt x="12" y="15"/>
                      <a:pt x="12" y="15"/>
                      <a:pt x="12" y="15"/>
                    </a:cubicBezTo>
                    <a:cubicBezTo>
                      <a:pt x="13" y="15"/>
                      <a:pt x="13" y="15"/>
                      <a:pt x="13" y="15"/>
                    </a:cubicBezTo>
                    <a:cubicBezTo>
                      <a:pt x="13" y="15"/>
                      <a:pt x="13" y="15"/>
                      <a:pt x="13" y="15"/>
                    </a:cubicBezTo>
                    <a:cubicBezTo>
                      <a:pt x="12" y="15"/>
                      <a:pt x="12" y="15"/>
                      <a:pt x="12" y="15"/>
                    </a:cubicBezTo>
                    <a:cubicBezTo>
                      <a:pt x="13" y="15"/>
                      <a:pt x="13" y="15"/>
                      <a:pt x="13" y="15"/>
                    </a:cubicBezTo>
                    <a:cubicBezTo>
                      <a:pt x="12" y="15"/>
                      <a:pt x="12" y="15"/>
                      <a:pt x="12" y="15"/>
                    </a:cubicBezTo>
                    <a:cubicBezTo>
                      <a:pt x="13" y="16"/>
                      <a:pt x="13" y="16"/>
                      <a:pt x="13" y="16"/>
                    </a:cubicBezTo>
                    <a:cubicBezTo>
                      <a:pt x="13" y="15"/>
                      <a:pt x="13" y="15"/>
                      <a:pt x="13" y="15"/>
                    </a:cubicBezTo>
                    <a:cubicBezTo>
                      <a:pt x="12" y="15"/>
                      <a:pt x="12" y="15"/>
                      <a:pt x="12" y="15"/>
                    </a:cubicBezTo>
                    <a:cubicBezTo>
                      <a:pt x="13" y="16"/>
                      <a:pt x="13" y="16"/>
                      <a:pt x="13" y="16"/>
                    </a:cubicBezTo>
                    <a:cubicBezTo>
                      <a:pt x="13" y="16"/>
                      <a:pt x="13" y="16"/>
                      <a:pt x="13" y="16"/>
                    </a:cubicBezTo>
                    <a:cubicBezTo>
                      <a:pt x="12" y="15"/>
                      <a:pt x="12" y="15"/>
                      <a:pt x="12" y="15"/>
                    </a:cubicBezTo>
                    <a:cubicBezTo>
                      <a:pt x="12" y="17"/>
                      <a:pt x="12" y="17"/>
                      <a:pt x="12" y="17"/>
                    </a:cubicBezTo>
                    <a:cubicBezTo>
                      <a:pt x="13" y="16"/>
                      <a:pt x="13" y="16"/>
                      <a:pt x="13" y="16"/>
                    </a:cubicBezTo>
                    <a:cubicBezTo>
                      <a:pt x="12" y="15"/>
                      <a:pt x="12" y="15"/>
                      <a:pt x="12" y="15"/>
                    </a:cubicBezTo>
                    <a:cubicBezTo>
                      <a:pt x="12" y="17"/>
                      <a:pt x="12" y="17"/>
                      <a:pt x="12" y="17"/>
                    </a:cubicBezTo>
                    <a:cubicBezTo>
                      <a:pt x="12" y="15"/>
                      <a:pt x="12" y="15"/>
                      <a:pt x="12" y="15"/>
                    </a:cubicBezTo>
                    <a:cubicBezTo>
                      <a:pt x="12" y="17"/>
                      <a:pt x="12" y="17"/>
                      <a:pt x="12" y="17"/>
                    </a:cubicBezTo>
                    <a:cubicBezTo>
                      <a:pt x="12" y="17"/>
                      <a:pt x="12" y="17"/>
                      <a:pt x="12" y="17"/>
                    </a:cubicBezTo>
                    <a:cubicBezTo>
                      <a:pt x="12" y="15"/>
                      <a:pt x="12" y="15"/>
                      <a:pt x="12" y="15"/>
                    </a:cubicBezTo>
                    <a:cubicBezTo>
                      <a:pt x="12" y="17"/>
                      <a:pt x="12" y="17"/>
                      <a:pt x="12" y="17"/>
                    </a:cubicBezTo>
                    <a:cubicBezTo>
                      <a:pt x="12" y="16"/>
                      <a:pt x="12" y="16"/>
                      <a:pt x="12" y="16"/>
                    </a:cubicBezTo>
                    <a:cubicBezTo>
                      <a:pt x="12" y="17"/>
                      <a:pt x="12" y="17"/>
                      <a:pt x="12" y="17"/>
                    </a:cubicBezTo>
                    <a:cubicBezTo>
                      <a:pt x="12" y="17"/>
                      <a:pt x="12" y="17"/>
                      <a:pt x="12" y="17"/>
                    </a:cubicBezTo>
                    <a:cubicBezTo>
                      <a:pt x="12" y="16"/>
                      <a:pt x="12" y="16"/>
                      <a:pt x="12" y="16"/>
                    </a:cubicBezTo>
                    <a:cubicBezTo>
                      <a:pt x="12" y="17"/>
                      <a:pt x="12" y="17"/>
                      <a:pt x="12" y="17"/>
                    </a:cubicBezTo>
                    <a:cubicBezTo>
                      <a:pt x="12" y="17"/>
                      <a:pt x="12" y="17"/>
                      <a:pt x="12" y="17"/>
                    </a:cubicBezTo>
                    <a:cubicBezTo>
                      <a:pt x="12" y="17"/>
                      <a:pt x="13" y="17"/>
                      <a:pt x="13" y="17"/>
                    </a:cubicBezTo>
                    <a:cubicBezTo>
                      <a:pt x="19" y="20"/>
                      <a:pt x="36" y="29"/>
                      <a:pt x="52" y="38"/>
                    </a:cubicBezTo>
                    <a:cubicBezTo>
                      <a:pt x="60" y="42"/>
                      <a:pt x="67" y="47"/>
                      <a:pt x="73" y="50"/>
                    </a:cubicBezTo>
                    <a:cubicBezTo>
                      <a:pt x="76" y="52"/>
                      <a:pt x="78" y="53"/>
                      <a:pt x="80" y="54"/>
                    </a:cubicBezTo>
                    <a:cubicBezTo>
                      <a:pt x="81" y="54"/>
                      <a:pt x="82" y="55"/>
                      <a:pt x="82" y="55"/>
                    </a:cubicBezTo>
                    <a:cubicBezTo>
                      <a:pt x="83" y="55"/>
                      <a:pt x="83" y="55"/>
                      <a:pt x="83" y="55"/>
                    </a:cubicBezTo>
                    <a:cubicBezTo>
                      <a:pt x="83" y="55"/>
                      <a:pt x="84" y="55"/>
                      <a:pt x="84" y="55"/>
                    </a:cubicBezTo>
                    <a:cubicBezTo>
                      <a:pt x="85" y="55"/>
                      <a:pt x="85" y="55"/>
                      <a:pt x="85" y="55"/>
                    </a:cubicBezTo>
                    <a:cubicBezTo>
                      <a:pt x="85" y="55"/>
                      <a:pt x="85" y="55"/>
                      <a:pt x="85" y="55"/>
                    </a:cubicBezTo>
                    <a:cubicBezTo>
                      <a:pt x="85" y="55"/>
                      <a:pt x="85" y="55"/>
                      <a:pt x="85" y="55"/>
                    </a:cubicBezTo>
                    <a:cubicBezTo>
                      <a:pt x="86" y="54"/>
                      <a:pt x="86" y="54"/>
                      <a:pt x="86" y="54"/>
                    </a:cubicBezTo>
                    <a:cubicBezTo>
                      <a:pt x="86" y="53"/>
                      <a:pt x="85" y="53"/>
                      <a:pt x="85" y="53"/>
                    </a:cubicBezTo>
                    <a:cubicBezTo>
                      <a:pt x="85" y="52"/>
                      <a:pt x="85" y="52"/>
                      <a:pt x="85" y="52"/>
                    </a:cubicBezTo>
                    <a:cubicBezTo>
                      <a:pt x="84" y="51"/>
                      <a:pt x="82" y="50"/>
                      <a:pt x="80" y="49"/>
                    </a:cubicBezTo>
                    <a:cubicBezTo>
                      <a:pt x="72" y="44"/>
                      <a:pt x="56" y="35"/>
                      <a:pt x="42" y="26"/>
                    </a:cubicBezTo>
                    <a:cubicBezTo>
                      <a:pt x="36" y="22"/>
                      <a:pt x="29" y="19"/>
                      <a:pt x="24" y="16"/>
                    </a:cubicBezTo>
                    <a:cubicBezTo>
                      <a:pt x="22" y="14"/>
                      <a:pt x="20" y="13"/>
                      <a:pt x="19" y="12"/>
                    </a:cubicBezTo>
                    <a:cubicBezTo>
                      <a:pt x="18" y="12"/>
                      <a:pt x="18" y="11"/>
                      <a:pt x="18" y="11"/>
                    </a:cubicBezTo>
                    <a:cubicBezTo>
                      <a:pt x="17" y="11"/>
                      <a:pt x="17" y="11"/>
                      <a:pt x="17" y="11"/>
                    </a:cubicBezTo>
                    <a:cubicBezTo>
                      <a:pt x="17" y="11"/>
                      <a:pt x="17" y="11"/>
                      <a:pt x="17" y="11"/>
                    </a:cubicBezTo>
                    <a:cubicBezTo>
                      <a:pt x="18" y="11"/>
                      <a:pt x="18" y="11"/>
                      <a:pt x="18" y="11"/>
                    </a:cubicBezTo>
                    <a:cubicBezTo>
                      <a:pt x="17" y="11"/>
                      <a:pt x="17" y="11"/>
                      <a:pt x="17" y="11"/>
                    </a:cubicBezTo>
                    <a:cubicBezTo>
                      <a:pt x="17" y="11"/>
                      <a:pt x="17" y="11"/>
                      <a:pt x="17" y="11"/>
                    </a:cubicBezTo>
                    <a:cubicBezTo>
                      <a:pt x="18" y="11"/>
                      <a:pt x="18" y="11"/>
                      <a:pt x="18" y="11"/>
                    </a:cubicBezTo>
                    <a:cubicBezTo>
                      <a:pt x="16" y="11"/>
                      <a:pt x="16" y="11"/>
                      <a:pt x="16" y="11"/>
                    </a:cubicBezTo>
                    <a:cubicBezTo>
                      <a:pt x="17" y="12"/>
                      <a:pt x="17" y="12"/>
                      <a:pt x="17" y="12"/>
                    </a:cubicBezTo>
                    <a:cubicBezTo>
                      <a:pt x="18" y="11"/>
                      <a:pt x="18" y="11"/>
                      <a:pt x="18" y="11"/>
                    </a:cubicBezTo>
                    <a:cubicBezTo>
                      <a:pt x="16" y="11"/>
                      <a:pt x="16" y="11"/>
                      <a:pt x="16" y="11"/>
                    </a:cubicBezTo>
                    <a:cubicBezTo>
                      <a:pt x="17" y="12"/>
                      <a:pt x="17" y="12"/>
                      <a:pt x="17" y="12"/>
                    </a:cubicBezTo>
                    <a:cubicBezTo>
                      <a:pt x="16" y="11"/>
                      <a:pt x="16" y="11"/>
                      <a:pt x="16" y="11"/>
                    </a:cubicBezTo>
                    <a:cubicBezTo>
                      <a:pt x="15" y="13"/>
                      <a:pt x="15" y="13"/>
                      <a:pt x="15" y="13"/>
                    </a:cubicBezTo>
                    <a:cubicBezTo>
                      <a:pt x="15" y="13"/>
                      <a:pt x="31" y="21"/>
                      <a:pt x="47" y="30"/>
                    </a:cubicBezTo>
                    <a:cubicBezTo>
                      <a:pt x="56" y="35"/>
                      <a:pt x="64" y="39"/>
                      <a:pt x="70" y="42"/>
                    </a:cubicBezTo>
                    <a:cubicBezTo>
                      <a:pt x="74" y="44"/>
                      <a:pt x="77" y="46"/>
                      <a:pt x="79" y="46"/>
                    </a:cubicBezTo>
                    <a:cubicBezTo>
                      <a:pt x="80" y="47"/>
                      <a:pt x="81" y="47"/>
                      <a:pt x="82" y="48"/>
                    </a:cubicBezTo>
                    <a:cubicBezTo>
                      <a:pt x="82" y="48"/>
                      <a:pt x="83" y="48"/>
                      <a:pt x="84" y="48"/>
                    </a:cubicBezTo>
                    <a:cubicBezTo>
                      <a:pt x="84" y="48"/>
                      <a:pt x="84" y="48"/>
                      <a:pt x="84" y="48"/>
                    </a:cubicBezTo>
                    <a:cubicBezTo>
                      <a:pt x="85" y="48"/>
                      <a:pt x="85" y="48"/>
                      <a:pt x="85" y="47"/>
                    </a:cubicBezTo>
                    <a:cubicBezTo>
                      <a:pt x="85" y="47"/>
                      <a:pt x="85" y="47"/>
                      <a:pt x="85" y="46"/>
                    </a:cubicBezTo>
                    <a:cubicBezTo>
                      <a:pt x="85" y="46"/>
                      <a:pt x="85" y="46"/>
                      <a:pt x="85" y="45"/>
                    </a:cubicBezTo>
                    <a:cubicBezTo>
                      <a:pt x="60" y="30"/>
                      <a:pt x="60" y="30"/>
                      <a:pt x="60" y="30"/>
                    </a:cubicBezTo>
                    <a:cubicBezTo>
                      <a:pt x="83" y="42"/>
                      <a:pt x="83" y="42"/>
                      <a:pt x="83" y="42"/>
                    </a:cubicBezTo>
                    <a:cubicBezTo>
                      <a:pt x="83" y="42"/>
                      <a:pt x="84" y="42"/>
                      <a:pt x="85" y="41"/>
                    </a:cubicBezTo>
                    <a:cubicBezTo>
                      <a:pt x="85" y="41"/>
                      <a:pt x="85" y="40"/>
                      <a:pt x="84" y="39"/>
                    </a:cubicBezTo>
                    <a:cubicBezTo>
                      <a:pt x="28" y="5"/>
                      <a:pt x="28" y="5"/>
                      <a:pt x="28" y="5"/>
                    </a:cubicBezTo>
                    <a:cubicBezTo>
                      <a:pt x="28" y="6"/>
                      <a:pt x="28" y="6"/>
                      <a:pt x="28" y="6"/>
                    </a:cubicBezTo>
                    <a:cubicBezTo>
                      <a:pt x="29" y="7"/>
                      <a:pt x="29" y="7"/>
                      <a:pt x="29" y="7"/>
                    </a:cubicBezTo>
                    <a:cubicBezTo>
                      <a:pt x="28" y="6"/>
                      <a:pt x="28" y="6"/>
                      <a:pt x="28" y="6"/>
                    </a:cubicBezTo>
                    <a:cubicBezTo>
                      <a:pt x="28" y="7"/>
                      <a:pt x="28" y="7"/>
                      <a:pt x="28" y="7"/>
                    </a:cubicBezTo>
                    <a:cubicBezTo>
                      <a:pt x="28" y="7"/>
                      <a:pt x="29" y="7"/>
                      <a:pt x="29" y="7"/>
                    </a:cubicBezTo>
                    <a:cubicBezTo>
                      <a:pt x="28" y="6"/>
                      <a:pt x="28" y="6"/>
                      <a:pt x="28" y="6"/>
                    </a:cubicBezTo>
                    <a:cubicBezTo>
                      <a:pt x="28" y="7"/>
                      <a:pt x="28" y="7"/>
                      <a:pt x="28" y="7"/>
                    </a:cubicBezTo>
                    <a:cubicBezTo>
                      <a:pt x="28" y="6"/>
                      <a:pt x="28" y="6"/>
                      <a:pt x="28" y="6"/>
                    </a:cubicBezTo>
                    <a:cubicBezTo>
                      <a:pt x="28" y="7"/>
                      <a:pt x="28" y="7"/>
                      <a:pt x="28" y="7"/>
                    </a:cubicBezTo>
                    <a:cubicBezTo>
                      <a:pt x="28" y="7"/>
                      <a:pt x="28" y="7"/>
                      <a:pt x="28" y="7"/>
                    </a:cubicBezTo>
                    <a:cubicBezTo>
                      <a:pt x="28" y="6"/>
                      <a:pt x="28" y="6"/>
                      <a:pt x="28" y="6"/>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9" y="8"/>
                      <a:pt x="31" y="9"/>
                    </a:cubicBezTo>
                    <a:cubicBezTo>
                      <a:pt x="38" y="12"/>
                      <a:pt x="51" y="18"/>
                      <a:pt x="62" y="25"/>
                    </a:cubicBezTo>
                    <a:cubicBezTo>
                      <a:pt x="68" y="28"/>
                      <a:pt x="74" y="30"/>
                      <a:pt x="78" y="33"/>
                    </a:cubicBezTo>
                    <a:cubicBezTo>
                      <a:pt x="81" y="35"/>
                      <a:pt x="84" y="36"/>
                      <a:pt x="84" y="36"/>
                    </a:cubicBezTo>
                    <a:cubicBezTo>
                      <a:pt x="85" y="36"/>
                      <a:pt x="86" y="36"/>
                      <a:pt x="86" y="35"/>
                    </a:cubicBezTo>
                    <a:cubicBezTo>
                      <a:pt x="86" y="35"/>
                      <a:pt x="86" y="34"/>
                      <a:pt x="85" y="33"/>
                    </a:cubicBezTo>
                    <a:cubicBezTo>
                      <a:pt x="85" y="33"/>
                      <a:pt x="82" y="32"/>
                      <a:pt x="78" y="29"/>
                    </a:cubicBezTo>
                    <a:cubicBezTo>
                      <a:pt x="70" y="25"/>
                      <a:pt x="60" y="18"/>
                      <a:pt x="51" y="13"/>
                    </a:cubicBezTo>
                    <a:cubicBezTo>
                      <a:pt x="47" y="10"/>
                      <a:pt x="43" y="7"/>
                      <a:pt x="40" y="6"/>
                    </a:cubicBezTo>
                    <a:cubicBezTo>
                      <a:pt x="38" y="5"/>
                      <a:pt x="37" y="4"/>
                      <a:pt x="36" y="3"/>
                    </a:cubicBezTo>
                    <a:cubicBezTo>
                      <a:pt x="36" y="3"/>
                      <a:pt x="36" y="3"/>
                      <a:pt x="36" y="3"/>
                    </a:cubicBezTo>
                    <a:cubicBezTo>
                      <a:pt x="35" y="2"/>
                      <a:pt x="35" y="2"/>
                      <a:pt x="35" y="2"/>
                    </a:cubicBezTo>
                    <a:cubicBezTo>
                      <a:pt x="35" y="2"/>
                      <a:pt x="35" y="2"/>
                      <a:pt x="35" y="2"/>
                    </a:cubicBezTo>
                    <a:cubicBezTo>
                      <a:pt x="35" y="3"/>
                      <a:pt x="35" y="3"/>
                      <a:pt x="35" y="3"/>
                    </a:cubicBezTo>
                    <a:cubicBezTo>
                      <a:pt x="36" y="3"/>
                      <a:pt x="36" y="3"/>
                      <a:pt x="36" y="3"/>
                    </a:cubicBezTo>
                    <a:cubicBezTo>
                      <a:pt x="36" y="3"/>
                      <a:pt x="35" y="3"/>
                      <a:pt x="35" y="2"/>
                    </a:cubicBezTo>
                    <a:cubicBezTo>
                      <a:pt x="35" y="3"/>
                      <a:pt x="35" y="3"/>
                      <a:pt x="35" y="3"/>
                    </a:cubicBezTo>
                    <a:cubicBezTo>
                      <a:pt x="36" y="3"/>
                      <a:pt x="36" y="3"/>
                      <a:pt x="36" y="3"/>
                    </a:cubicBezTo>
                    <a:cubicBezTo>
                      <a:pt x="34" y="3"/>
                      <a:pt x="34" y="3"/>
                      <a:pt x="34" y="3"/>
                    </a:cubicBezTo>
                    <a:cubicBezTo>
                      <a:pt x="35" y="4"/>
                      <a:pt x="35" y="4"/>
                      <a:pt x="35" y="4"/>
                    </a:cubicBezTo>
                    <a:cubicBezTo>
                      <a:pt x="36" y="3"/>
                      <a:pt x="36" y="3"/>
                      <a:pt x="36" y="3"/>
                    </a:cubicBezTo>
                    <a:cubicBezTo>
                      <a:pt x="34" y="3"/>
                      <a:pt x="34" y="3"/>
                      <a:pt x="34" y="3"/>
                    </a:cubicBezTo>
                    <a:cubicBezTo>
                      <a:pt x="35" y="4"/>
                      <a:pt x="35" y="4"/>
                      <a:pt x="35" y="4"/>
                    </a:cubicBezTo>
                    <a:cubicBezTo>
                      <a:pt x="34" y="3"/>
                      <a:pt x="34" y="3"/>
                      <a:pt x="34" y="3"/>
                    </a:cubicBezTo>
                    <a:cubicBezTo>
                      <a:pt x="34" y="5"/>
                      <a:pt x="34" y="5"/>
                      <a:pt x="34" y="5"/>
                    </a:cubicBezTo>
                    <a:cubicBezTo>
                      <a:pt x="79" y="27"/>
                      <a:pt x="79" y="27"/>
                      <a:pt x="79" y="27"/>
                    </a:cubicBezTo>
                    <a:cubicBezTo>
                      <a:pt x="80" y="27"/>
                      <a:pt x="81" y="27"/>
                      <a:pt x="81" y="26"/>
                    </a:cubicBezTo>
                    <a:cubicBezTo>
                      <a:pt x="81" y="25"/>
                      <a:pt x="81" y="25"/>
                      <a:pt x="81" y="24"/>
                    </a:cubicBezTo>
                    <a:cubicBezTo>
                      <a:pt x="43" y="0"/>
                      <a:pt x="43" y="0"/>
                      <a:pt x="43" y="0"/>
                    </a:cubicBezTo>
                    <a:cubicBezTo>
                      <a:pt x="42" y="2"/>
                      <a:pt x="42" y="2"/>
                      <a:pt x="42" y="2"/>
                    </a:cubicBezTo>
                    <a:cubicBezTo>
                      <a:pt x="43" y="2"/>
                      <a:pt x="43" y="2"/>
                      <a:pt x="43" y="2"/>
                    </a:cubicBezTo>
                    <a:cubicBezTo>
                      <a:pt x="42" y="2"/>
                      <a:pt x="42" y="2"/>
                      <a:pt x="42" y="2"/>
                    </a:cubicBezTo>
                    <a:cubicBezTo>
                      <a:pt x="42" y="3"/>
                      <a:pt x="42" y="3"/>
                      <a:pt x="42" y="3"/>
                    </a:cubicBezTo>
                    <a:cubicBezTo>
                      <a:pt x="42" y="3"/>
                      <a:pt x="43" y="3"/>
                      <a:pt x="43" y="2"/>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3" y="4"/>
                    </a:cubicBezTo>
                    <a:cubicBezTo>
                      <a:pt x="47" y="5"/>
                      <a:pt x="54" y="9"/>
                      <a:pt x="60" y="12"/>
                    </a:cubicBezTo>
                    <a:cubicBezTo>
                      <a:pt x="64" y="13"/>
                      <a:pt x="67" y="15"/>
                      <a:pt x="69" y="16"/>
                    </a:cubicBezTo>
                    <a:cubicBezTo>
                      <a:pt x="70" y="16"/>
                      <a:pt x="71" y="17"/>
                      <a:pt x="72" y="17"/>
                    </a:cubicBezTo>
                    <a:cubicBezTo>
                      <a:pt x="73" y="17"/>
                      <a:pt x="73" y="17"/>
                      <a:pt x="73" y="18"/>
                    </a:cubicBezTo>
                    <a:cubicBezTo>
                      <a:pt x="74" y="18"/>
                      <a:pt x="74" y="18"/>
                      <a:pt x="74" y="18"/>
                    </a:cubicBezTo>
                    <a:cubicBezTo>
                      <a:pt x="75" y="18"/>
                      <a:pt x="75" y="18"/>
                      <a:pt x="75" y="18"/>
                    </a:cubicBezTo>
                    <a:cubicBezTo>
                      <a:pt x="75" y="18"/>
                      <a:pt x="75" y="17"/>
                      <a:pt x="76" y="17"/>
                    </a:cubicBezTo>
                    <a:cubicBezTo>
                      <a:pt x="76" y="16"/>
                      <a:pt x="76" y="16"/>
                      <a:pt x="76" y="16"/>
                    </a:cubicBezTo>
                    <a:cubicBezTo>
                      <a:pt x="76" y="16"/>
                      <a:pt x="76" y="15"/>
                      <a:pt x="75" y="15"/>
                    </a:cubicBezTo>
                    <a:cubicBezTo>
                      <a:pt x="75" y="15"/>
                      <a:pt x="75" y="15"/>
                      <a:pt x="75" y="15"/>
                    </a:cubicBezTo>
                    <a:cubicBezTo>
                      <a:pt x="75" y="15"/>
                      <a:pt x="75" y="15"/>
                      <a:pt x="75" y="15"/>
                    </a:cubicBezTo>
                    <a:cubicBezTo>
                      <a:pt x="73" y="14"/>
                      <a:pt x="68" y="11"/>
                      <a:pt x="63" y="8"/>
                    </a:cubicBezTo>
                    <a:cubicBezTo>
                      <a:pt x="61" y="6"/>
                      <a:pt x="58" y="5"/>
                      <a:pt x="56" y="4"/>
                    </a:cubicBezTo>
                    <a:cubicBezTo>
                      <a:pt x="56" y="3"/>
                      <a:pt x="55" y="3"/>
                      <a:pt x="54" y="2"/>
                    </a:cubicBezTo>
                    <a:cubicBezTo>
                      <a:pt x="54" y="2"/>
                      <a:pt x="54" y="2"/>
                      <a:pt x="54" y="2"/>
                    </a:cubicBezTo>
                    <a:cubicBezTo>
                      <a:pt x="54" y="2"/>
                      <a:pt x="54" y="2"/>
                      <a:pt x="54" y="2"/>
                    </a:cubicBezTo>
                    <a:cubicBezTo>
                      <a:pt x="53" y="3"/>
                      <a:pt x="53" y="3"/>
                      <a:pt x="53" y="3"/>
                    </a:cubicBezTo>
                    <a:cubicBezTo>
                      <a:pt x="54" y="2"/>
                      <a:pt x="54" y="2"/>
                      <a:pt x="54" y="2"/>
                    </a:cubicBezTo>
                    <a:cubicBezTo>
                      <a:pt x="54" y="2"/>
                      <a:pt x="54" y="2"/>
                      <a:pt x="54" y="2"/>
                    </a:cubicBezTo>
                    <a:cubicBezTo>
                      <a:pt x="53" y="3"/>
                      <a:pt x="53" y="3"/>
                      <a:pt x="53" y="3"/>
                    </a:cubicBezTo>
                    <a:cubicBezTo>
                      <a:pt x="54" y="2"/>
                      <a:pt x="54" y="2"/>
                      <a:pt x="54" y="2"/>
                    </a:cubicBezTo>
                    <a:cubicBezTo>
                      <a:pt x="53" y="3"/>
                      <a:pt x="53" y="3"/>
                      <a:pt x="53" y="3"/>
                    </a:cubicBezTo>
                    <a:cubicBezTo>
                      <a:pt x="54" y="3"/>
                      <a:pt x="54" y="3"/>
                      <a:pt x="54" y="3"/>
                    </a:cubicBezTo>
                    <a:cubicBezTo>
                      <a:pt x="54" y="2"/>
                      <a:pt x="54" y="2"/>
                      <a:pt x="54" y="2"/>
                    </a:cubicBezTo>
                    <a:cubicBezTo>
                      <a:pt x="53" y="3"/>
                      <a:pt x="53" y="3"/>
                      <a:pt x="53" y="3"/>
                    </a:cubicBezTo>
                    <a:cubicBezTo>
                      <a:pt x="54" y="3"/>
                      <a:pt x="54" y="3"/>
                      <a:pt x="54" y="3"/>
                    </a:cubicBezTo>
                    <a:cubicBezTo>
                      <a:pt x="53" y="3"/>
                      <a:pt x="53" y="3"/>
                      <a:pt x="53" y="3"/>
                    </a:cubicBezTo>
                    <a:cubicBezTo>
                      <a:pt x="54" y="4"/>
                      <a:pt x="54" y="4"/>
                      <a:pt x="54" y="4"/>
                    </a:cubicBezTo>
                    <a:cubicBezTo>
                      <a:pt x="54" y="3"/>
                      <a:pt x="54" y="3"/>
                      <a:pt x="54" y="3"/>
                    </a:cubicBezTo>
                    <a:cubicBezTo>
                      <a:pt x="53" y="3"/>
                      <a:pt x="53" y="3"/>
                      <a:pt x="53" y="3"/>
                    </a:cubicBezTo>
                    <a:cubicBezTo>
                      <a:pt x="54" y="4"/>
                      <a:pt x="54" y="4"/>
                      <a:pt x="54" y="4"/>
                    </a:cubicBezTo>
                    <a:cubicBezTo>
                      <a:pt x="55" y="3"/>
                      <a:pt x="54" y="2"/>
                      <a:pt x="54" y="2"/>
                    </a:cubicBezTo>
                    <a:cubicBezTo>
                      <a:pt x="53" y="1"/>
                      <a:pt x="52" y="1"/>
                      <a:pt x="52" y="2"/>
                    </a:cubicBezTo>
                    <a:cubicBezTo>
                      <a:pt x="51" y="3"/>
                      <a:pt x="51" y="3"/>
                      <a:pt x="51" y="3"/>
                    </a:cubicBezTo>
                    <a:cubicBezTo>
                      <a:pt x="51" y="4"/>
                      <a:pt x="52" y="4"/>
                      <a:pt x="52" y="4"/>
                    </a:cubicBezTo>
                    <a:cubicBezTo>
                      <a:pt x="52" y="5"/>
                      <a:pt x="52" y="5"/>
                      <a:pt x="52" y="5"/>
                    </a:cubicBezTo>
                    <a:cubicBezTo>
                      <a:pt x="53" y="5"/>
                      <a:pt x="55" y="6"/>
                      <a:pt x="57" y="8"/>
                    </a:cubicBezTo>
                    <a:cubicBezTo>
                      <a:pt x="60" y="10"/>
                      <a:pt x="65" y="12"/>
                      <a:pt x="68" y="14"/>
                    </a:cubicBezTo>
                    <a:cubicBezTo>
                      <a:pt x="69" y="15"/>
                      <a:pt x="71" y="16"/>
                      <a:pt x="72" y="16"/>
                    </a:cubicBezTo>
                    <a:cubicBezTo>
                      <a:pt x="72" y="17"/>
                      <a:pt x="73" y="17"/>
                      <a:pt x="73" y="17"/>
                    </a:cubicBezTo>
                    <a:cubicBezTo>
                      <a:pt x="73" y="17"/>
                      <a:pt x="73" y="17"/>
                      <a:pt x="73" y="17"/>
                    </a:cubicBezTo>
                    <a:cubicBezTo>
                      <a:pt x="73" y="17"/>
                      <a:pt x="73" y="17"/>
                      <a:pt x="73" y="17"/>
                    </a:cubicBezTo>
                    <a:cubicBezTo>
                      <a:pt x="74" y="17"/>
                      <a:pt x="74" y="17"/>
                      <a:pt x="74" y="17"/>
                    </a:cubicBezTo>
                    <a:cubicBezTo>
                      <a:pt x="73" y="17"/>
                      <a:pt x="73" y="17"/>
                      <a:pt x="73" y="17"/>
                    </a:cubicBezTo>
                    <a:cubicBezTo>
                      <a:pt x="73" y="17"/>
                      <a:pt x="73" y="17"/>
                      <a:pt x="73" y="17"/>
                    </a:cubicBezTo>
                    <a:cubicBezTo>
                      <a:pt x="74" y="17"/>
                      <a:pt x="74" y="17"/>
                      <a:pt x="74" y="17"/>
                    </a:cubicBezTo>
                    <a:cubicBezTo>
                      <a:pt x="73" y="17"/>
                      <a:pt x="73" y="17"/>
                      <a:pt x="73" y="17"/>
                    </a:cubicBezTo>
                    <a:cubicBezTo>
                      <a:pt x="74" y="16"/>
                      <a:pt x="74" y="16"/>
                      <a:pt x="74" y="16"/>
                    </a:cubicBezTo>
                    <a:cubicBezTo>
                      <a:pt x="73" y="17"/>
                      <a:pt x="73" y="17"/>
                      <a:pt x="73" y="17"/>
                    </a:cubicBezTo>
                    <a:cubicBezTo>
                      <a:pt x="73" y="17"/>
                      <a:pt x="73" y="17"/>
                      <a:pt x="73" y="17"/>
                    </a:cubicBezTo>
                    <a:cubicBezTo>
                      <a:pt x="74" y="16"/>
                      <a:pt x="74" y="16"/>
                      <a:pt x="74" y="16"/>
                    </a:cubicBezTo>
                    <a:cubicBezTo>
                      <a:pt x="73" y="17"/>
                      <a:pt x="73" y="17"/>
                      <a:pt x="73" y="17"/>
                    </a:cubicBezTo>
                    <a:cubicBezTo>
                      <a:pt x="74" y="16"/>
                      <a:pt x="74" y="16"/>
                      <a:pt x="74" y="16"/>
                    </a:cubicBezTo>
                    <a:cubicBezTo>
                      <a:pt x="73" y="16"/>
                      <a:pt x="73" y="16"/>
                      <a:pt x="73" y="16"/>
                    </a:cubicBezTo>
                    <a:cubicBezTo>
                      <a:pt x="73" y="17"/>
                      <a:pt x="73" y="17"/>
                      <a:pt x="73" y="17"/>
                    </a:cubicBezTo>
                    <a:cubicBezTo>
                      <a:pt x="74" y="16"/>
                      <a:pt x="74" y="16"/>
                      <a:pt x="74" y="16"/>
                    </a:cubicBezTo>
                    <a:cubicBezTo>
                      <a:pt x="73" y="16"/>
                      <a:pt x="73" y="16"/>
                      <a:pt x="73" y="16"/>
                    </a:cubicBezTo>
                    <a:cubicBezTo>
                      <a:pt x="74" y="16"/>
                      <a:pt x="74" y="16"/>
                      <a:pt x="74" y="16"/>
                    </a:cubicBezTo>
                    <a:cubicBezTo>
                      <a:pt x="73" y="15"/>
                      <a:pt x="73" y="15"/>
                      <a:pt x="73" y="15"/>
                    </a:cubicBezTo>
                    <a:cubicBezTo>
                      <a:pt x="74" y="16"/>
                      <a:pt x="74" y="16"/>
                      <a:pt x="74" y="16"/>
                    </a:cubicBezTo>
                    <a:cubicBezTo>
                      <a:pt x="74" y="15"/>
                      <a:pt x="74" y="15"/>
                      <a:pt x="74" y="15"/>
                    </a:cubicBezTo>
                    <a:cubicBezTo>
                      <a:pt x="74" y="15"/>
                      <a:pt x="73" y="15"/>
                      <a:pt x="73" y="15"/>
                    </a:cubicBezTo>
                    <a:cubicBezTo>
                      <a:pt x="74" y="16"/>
                      <a:pt x="74" y="16"/>
                      <a:pt x="74" y="16"/>
                    </a:cubicBezTo>
                    <a:cubicBezTo>
                      <a:pt x="74" y="15"/>
                      <a:pt x="74" y="15"/>
                      <a:pt x="74" y="15"/>
                    </a:cubicBezTo>
                    <a:cubicBezTo>
                      <a:pt x="74" y="16"/>
                      <a:pt x="74" y="16"/>
                      <a:pt x="74" y="16"/>
                    </a:cubicBezTo>
                    <a:cubicBezTo>
                      <a:pt x="74" y="15"/>
                      <a:pt x="74" y="15"/>
                      <a:pt x="74" y="15"/>
                    </a:cubicBezTo>
                    <a:cubicBezTo>
                      <a:pt x="74" y="15"/>
                      <a:pt x="74" y="15"/>
                      <a:pt x="74" y="15"/>
                    </a:cubicBezTo>
                    <a:cubicBezTo>
                      <a:pt x="74" y="16"/>
                      <a:pt x="74" y="16"/>
                      <a:pt x="74" y="16"/>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3" y="15"/>
                      <a:pt x="72" y="14"/>
                    </a:cubicBezTo>
                    <a:cubicBezTo>
                      <a:pt x="69" y="13"/>
                      <a:pt x="61" y="9"/>
                      <a:pt x="55" y="6"/>
                    </a:cubicBezTo>
                    <a:cubicBezTo>
                      <a:pt x="52" y="5"/>
                      <a:pt x="49" y="3"/>
                      <a:pt x="46" y="2"/>
                    </a:cubicBezTo>
                    <a:cubicBezTo>
                      <a:pt x="45" y="1"/>
                      <a:pt x="44" y="1"/>
                      <a:pt x="44" y="1"/>
                    </a:cubicBezTo>
                    <a:cubicBezTo>
                      <a:pt x="43" y="1"/>
                      <a:pt x="43" y="0"/>
                      <a:pt x="43" y="0"/>
                    </a:cubicBezTo>
                    <a:cubicBezTo>
                      <a:pt x="42" y="0"/>
                      <a:pt x="42" y="0"/>
                      <a:pt x="42" y="0"/>
                    </a:cubicBezTo>
                    <a:cubicBezTo>
                      <a:pt x="42" y="0"/>
                      <a:pt x="42" y="0"/>
                      <a:pt x="42" y="0"/>
                    </a:cubicBezTo>
                    <a:cubicBezTo>
                      <a:pt x="41" y="0"/>
                      <a:pt x="41" y="0"/>
                      <a:pt x="41" y="0"/>
                    </a:cubicBezTo>
                    <a:cubicBezTo>
                      <a:pt x="41" y="0"/>
                      <a:pt x="41" y="0"/>
                      <a:pt x="40" y="1"/>
                    </a:cubicBezTo>
                    <a:cubicBezTo>
                      <a:pt x="40" y="2"/>
                      <a:pt x="40" y="2"/>
                      <a:pt x="41" y="3"/>
                    </a:cubicBezTo>
                    <a:cubicBezTo>
                      <a:pt x="55" y="12"/>
                      <a:pt x="55" y="12"/>
                      <a:pt x="55" y="12"/>
                    </a:cubicBezTo>
                    <a:cubicBezTo>
                      <a:pt x="35" y="2"/>
                      <a:pt x="35" y="2"/>
                      <a:pt x="35" y="2"/>
                    </a:cubicBezTo>
                    <a:cubicBezTo>
                      <a:pt x="34" y="2"/>
                      <a:pt x="33" y="2"/>
                      <a:pt x="33" y="2"/>
                    </a:cubicBezTo>
                    <a:cubicBezTo>
                      <a:pt x="33" y="3"/>
                      <a:pt x="33" y="3"/>
                      <a:pt x="33" y="3"/>
                    </a:cubicBezTo>
                    <a:cubicBezTo>
                      <a:pt x="33" y="4"/>
                      <a:pt x="33" y="4"/>
                      <a:pt x="33" y="4"/>
                    </a:cubicBezTo>
                    <a:cubicBezTo>
                      <a:pt x="34" y="5"/>
                      <a:pt x="34" y="5"/>
                      <a:pt x="34" y="5"/>
                    </a:cubicBezTo>
                    <a:cubicBezTo>
                      <a:pt x="34" y="5"/>
                      <a:pt x="35" y="6"/>
                      <a:pt x="37" y="7"/>
                    </a:cubicBezTo>
                    <a:cubicBezTo>
                      <a:pt x="49" y="15"/>
                      <a:pt x="84" y="36"/>
                      <a:pt x="84" y="36"/>
                    </a:cubicBezTo>
                    <a:cubicBezTo>
                      <a:pt x="85" y="35"/>
                      <a:pt x="85" y="35"/>
                      <a:pt x="85" y="35"/>
                    </a:cubicBezTo>
                    <a:cubicBezTo>
                      <a:pt x="85" y="33"/>
                      <a:pt x="85" y="33"/>
                      <a:pt x="85" y="33"/>
                    </a:cubicBezTo>
                    <a:cubicBezTo>
                      <a:pt x="85" y="33"/>
                      <a:pt x="72" y="26"/>
                      <a:pt x="58" y="19"/>
                    </a:cubicBezTo>
                    <a:cubicBezTo>
                      <a:pt x="51" y="15"/>
                      <a:pt x="44" y="12"/>
                      <a:pt x="39" y="9"/>
                    </a:cubicBezTo>
                    <a:cubicBezTo>
                      <a:pt x="36" y="8"/>
                      <a:pt x="34" y="6"/>
                      <a:pt x="32" y="6"/>
                    </a:cubicBezTo>
                    <a:cubicBezTo>
                      <a:pt x="31" y="5"/>
                      <a:pt x="30" y="5"/>
                      <a:pt x="29" y="5"/>
                    </a:cubicBezTo>
                    <a:cubicBezTo>
                      <a:pt x="29" y="4"/>
                      <a:pt x="29" y="4"/>
                      <a:pt x="29" y="4"/>
                    </a:cubicBezTo>
                    <a:cubicBezTo>
                      <a:pt x="28" y="4"/>
                      <a:pt x="28" y="4"/>
                      <a:pt x="28" y="4"/>
                    </a:cubicBezTo>
                    <a:cubicBezTo>
                      <a:pt x="27" y="4"/>
                      <a:pt x="27" y="4"/>
                      <a:pt x="27" y="4"/>
                    </a:cubicBezTo>
                    <a:cubicBezTo>
                      <a:pt x="27" y="4"/>
                      <a:pt x="27" y="5"/>
                      <a:pt x="26" y="5"/>
                    </a:cubicBezTo>
                    <a:cubicBezTo>
                      <a:pt x="26" y="6"/>
                      <a:pt x="26" y="7"/>
                      <a:pt x="27" y="7"/>
                    </a:cubicBezTo>
                    <a:cubicBezTo>
                      <a:pt x="47" y="20"/>
                      <a:pt x="47" y="20"/>
                      <a:pt x="47" y="20"/>
                    </a:cubicBezTo>
                    <a:cubicBezTo>
                      <a:pt x="24" y="8"/>
                      <a:pt x="24" y="8"/>
                      <a:pt x="24" y="8"/>
                    </a:cubicBezTo>
                    <a:cubicBezTo>
                      <a:pt x="24" y="7"/>
                      <a:pt x="23" y="7"/>
                      <a:pt x="22" y="8"/>
                    </a:cubicBezTo>
                    <a:cubicBezTo>
                      <a:pt x="22" y="9"/>
                      <a:pt x="22" y="10"/>
                      <a:pt x="23" y="10"/>
                    </a:cubicBezTo>
                    <a:cubicBezTo>
                      <a:pt x="83" y="48"/>
                      <a:pt x="83" y="48"/>
                      <a:pt x="83" y="48"/>
                    </a:cubicBezTo>
                    <a:cubicBezTo>
                      <a:pt x="84" y="47"/>
                      <a:pt x="84" y="47"/>
                      <a:pt x="84" y="47"/>
                    </a:cubicBezTo>
                    <a:cubicBezTo>
                      <a:pt x="83" y="46"/>
                      <a:pt x="83" y="46"/>
                      <a:pt x="83" y="46"/>
                    </a:cubicBezTo>
                    <a:cubicBezTo>
                      <a:pt x="84" y="46"/>
                      <a:pt x="84" y="46"/>
                      <a:pt x="84" y="46"/>
                    </a:cubicBezTo>
                    <a:cubicBezTo>
                      <a:pt x="83" y="45"/>
                      <a:pt x="83" y="45"/>
                      <a:pt x="83" y="45"/>
                    </a:cubicBezTo>
                    <a:cubicBezTo>
                      <a:pt x="83" y="46"/>
                      <a:pt x="83" y="46"/>
                      <a:pt x="83" y="46"/>
                    </a:cubicBezTo>
                    <a:cubicBezTo>
                      <a:pt x="84" y="46"/>
                      <a:pt x="84" y="46"/>
                      <a:pt x="84" y="46"/>
                    </a:cubicBezTo>
                    <a:cubicBezTo>
                      <a:pt x="83" y="45"/>
                      <a:pt x="83" y="45"/>
                      <a:pt x="83" y="45"/>
                    </a:cubicBezTo>
                    <a:cubicBezTo>
                      <a:pt x="84" y="46"/>
                      <a:pt x="84" y="46"/>
                      <a:pt x="84" y="46"/>
                    </a:cubicBezTo>
                    <a:cubicBezTo>
                      <a:pt x="84" y="45"/>
                      <a:pt x="84" y="45"/>
                      <a:pt x="84" y="45"/>
                    </a:cubicBezTo>
                    <a:cubicBezTo>
                      <a:pt x="83" y="45"/>
                      <a:pt x="83" y="45"/>
                      <a:pt x="83" y="45"/>
                    </a:cubicBezTo>
                    <a:cubicBezTo>
                      <a:pt x="84" y="46"/>
                      <a:pt x="84" y="46"/>
                      <a:pt x="84" y="46"/>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3" y="45"/>
                      <a:pt x="82" y="45"/>
                    </a:cubicBezTo>
                    <a:cubicBezTo>
                      <a:pt x="80" y="44"/>
                      <a:pt x="74" y="41"/>
                      <a:pt x="67" y="38"/>
                    </a:cubicBezTo>
                    <a:cubicBezTo>
                      <a:pt x="57" y="32"/>
                      <a:pt x="45" y="25"/>
                      <a:pt x="35" y="20"/>
                    </a:cubicBezTo>
                    <a:cubicBezTo>
                      <a:pt x="30" y="17"/>
                      <a:pt x="25" y="15"/>
                      <a:pt x="22" y="13"/>
                    </a:cubicBezTo>
                    <a:cubicBezTo>
                      <a:pt x="19" y="11"/>
                      <a:pt x="17" y="10"/>
                      <a:pt x="17" y="10"/>
                    </a:cubicBezTo>
                    <a:cubicBezTo>
                      <a:pt x="16" y="10"/>
                      <a:pt x="15" y="10"/>
                      <a:pt x="15" y="10"/>
                    </a:cubicBezTo>
                    <a:cubicBezTo>
                      <a:pt x="15" y="11"/>
                      <a:pt x="15" y="11"/>
                      <a:pt x="15" y="11"/>
                    </a:cubicBezTo>
                    <a:cubicBezTo>
                      <a:pt x="15" y="12"/>
                      <a:pt x="15" y="12"/>
                      <a:pt x="15" y="12"/>
                    </a:cubicBezTo>
                    <a:cubicBezTo>
                      <a:pt x="15" y="13"/>
                      <a:pt x="15" y="13"/>
                      <a:pt x="15" y="13"/>
                    </a:cubicBezTo>
                    <a:cubicBezTo>
                      <a:pt x="16" y="14"/>
                      <a:pt x="18" y="15"/>
                      <a:pt x="20" y="16"/>
                    </a:cubicBezTo>
                    <a:cubicBezTo>
                      <a:pt x="28" y="22"/>
                      <a:pt x="44" y="31"/>
                      <a:pt x="58" y="39"/>
                    </a:cubicBezTo>
                    <a:cubicBezTo>
                      <a:pt x="65" y="43"/>
                      <a:pt x="71" y="47"/>
                      <a:pt x="76" y="50"/>
                    </a:cubicBezTo>
                    <a:cubicBezTo>
                      <a:pt x="78" y="51"/>
                      <a:pt x="80" y="52"/>
                      <a:pt x="81" y="53"/>
                    </a:cubicBezTo>
                    <a:cubicBezTo>
                      <a:pt x="82" y="54"/>
                      <a:pt x="82" y="54"/>
                      <a:pt x="83" y="54"/>
                    </a:cubicBezTo>
                    <a:cubicBezTo>
                      <a:pt x="83" y="54"/>
                      <a:pt x="83" y="54"/>
                      <a:pt x="83" y="54"/>
                    </a:cubicBezTo>
                    <a:cubicBezTo>
                      <a:pt x="84" y="54"/>
                      <a:pt x="84" y="54"/>
                      <a:pt x="84" y="54"/>
                    </a:cubicBezTo>
                    <a:cubicBezTo>
                      <a:pt x="83" y="54"/>
                      <a:pt x="83" y="54"/>
                      <a:pt x="83" y="54"/>
                    </a:cubicBezTo>
                    <a:cubicBezTo>
                      <a:pt x="83" y="54"/>
                      <a:pt x="83" y="54"/>
                      <a:pt x="83" y="54"/>
                    </a:cubicBezTo>
                    <a:cubicBezTo>
                      <a:pt x="84" y="54"/>
                      <a:pt x="84" y="54"/>
                      <a:pt x="84" y="54"/>
                    </a:cubicBezTo>
                    <a:cubicBezTo>
                      <a:pt x="83" y="54"/>
                      <a:pt x="83" y="54"/>
                      <a:pt x="83" y="54"/>
                    </a:cubicBezTo>
                    <a:cubicBezTo>
                      <a:pt x="84" y="54"/>
                      <a:pt x="84" y="54"/>
                      <a:pt x="84" y="54"/>
                    </a:cubicBezTo>
                    <a:cubicBezTo>
                      <a:pt x="83" y="53"/>
                      <a:pt x="83" y="53"/>
                      <a:pt x="83" y="53"/>
                    </a:cubicBezTo>
                    <a:cubicBezTo>
                      <a:pt x="83" y="54"/>
                      <a:pt x="83" y="54"/>
                      <a:pt x="83" y="54"/>
                    </a:cubicBezTo>
                    <a:cubicBezTo>
                      <a:pt x="84" y="54"/>
                      <a:pt x="84" y="54"/>
                      <a:pt x="84" y="54"/>
                    </a:cubicBezTo>
                    <a:cubicBezTo>
                      <a:pt x="83" y="53"/>
                      <a:pt x="83" y="53"/>
                      <a:pt x="83" y="53"/>
                    </a:cubicBezTo>
                    <a:cubicBezTo>
                      <a:pt x="84" y="54"/>
                      <a:pt x="84" y="54"/>
                      <a:pt x="84" y="54"/>
                    </a:cubicBezTo>
                    <a:cubicBezTo>
                      <a:pt x="83" y="53"/>
                      <a:pt x="83" y="53"/>
                      <a:pt x="83" y="53"/>
                    </a:cubicBezTo>
                    <a:cubicBezTo>
                      <a:pt x="84" y="54"/>
                      <a:pt x="84" y="54"/>
                      <a:pt x="84" y="54"/>
                    </a:cubicBezTo>
                    <a:cubicBezTo>
                      <a:pt x="84" y="52"/>
                      <a:pt x="84" y="52"/>
                      <a:pt x="84" y="52"/>
                    </a:cubicBezTo>
                    <a:cubicBezTo>
                      <a:pt x="83" y="53"/>
                      <a:pt x="83" y="53"/>
                      <a:pt x="83" y="53"/>
                    </a:cubicBezTo>
                    <a:cubicBezTo>
                      <a:pt x="84" y="54"/>
                      <a:pt x="84" y="54"/>
                      <a:pt x="84" y="54"/>
                    </a:cubicBezTo>
                    <a:cubicBezTo>
                      <a:pt x="84" y="52"/>
                      <a:pt x="84" y="52"/>
                      <a:pt x="84" y="52"/>
                    </a:cubicBezTo>
                    <a:cubicBezTo>
                      <a:pt x="84" y="54"/>
                      <a:pt x="84" y="54"/>
                      <a:pt x="84" y="54"/>
                    </a:cubicBezTo>
                    <a:cubicBezTo>
                      <a:pt x="84" y="52"/>
                      <a:pt x="84" y="52"/>
                      <a:pt x="84" y="52"/>
                    </a:cubicBezTo>
                    <a:cubicBezTo>
                      <a:pt x="84" y="52"/>
                      <a:pt x="84" y="52"/>
                      <a:pt x="84" y="52"/>
                    </a:cubicBezTo>
                    <a:cubicBezTo>
                      <a:pt x="84" y="54"/>
                      <a:pt x="84" y="54"/>
                      <a:pt x="84" y="54"/>
                    </a:cubicBezTo>
                    <a:cubicBezTo>
                      <a:pt x="84" y="52"/>
                      <a:pt x="84" y="52"/>
                      <a:pt x="84" y="52"/>
                    </a:cubicBezTo>
                    <a:cubicBezTo>
                      <a:pt x="84" y="53"/>
                      <a:pt x="84" y="53"/>
                      <a:pt x="84" y="53"/>
                    </a:cubicBezTo>
                    <a:cubicBezTo>
                      <a:pt x="84" y="52"/>
                      <a:pt x="84" y="52"/>
                      <a:pt x="84" y="52"/>
                    </a:cubicBezTo>
                    <a:cubicBezTo>
                      <a:pt x="84" y="52"/>
                      <a:pt x="84" y="52"/>
                      <a:pt x="84" y="52"/>
                    </a:cubicBezTo>
                    <a:cubicBezTo>
                      <a:pt x="84" y="53"/>
                      <a:pt x="84" y="53"/>
                      <a:pt x="84" y="53"/>
                    </a:cubicBezTo>
                    <a:cubicBezTo>
                      <a:pt x="84" y="52"/>
                      <a:pt x="84" y="52"/>
                      <a:pt x="84" y="52"/>
                    </a:cubicBezTo>
                    <a:cubicBezTo>
                      <a:pt x="84" y="52"/>
                      <a:pt x="84" y="52"/>
                      <a:pt x="83" y="52"/>
                    </a:cubicBezTo>
                    <a:cubicBezTo>
                      <a:pt x="78" y="49"/>
                      <a:pt x="61" y="40"/>
                      <a:pt x="45" y="31"/>
                    </a:cubicBezTo>
                    <a:cubicBezTo>
                      <a:pt x="37" y="26"/>
                      <a:pt x="30" y="22"/>
                      <a:pt x="24" y="19"/>
                    </a:cubicBezTo>
                    <a:cubicBezTo>
                      <a:pt x="21" y="17"/>
                      <a:pt x="18" y="16"/>
                      <a:pt x="16" y="15"/>
                    </a:cubicBezTo>
                    <a:cubicBezTo>
                      <a:pt x="15" y="15"/>
                      <a:pt x="14" y="14"/>
                      <a:pt x="14" y="14"/>
                    </a:cubicBezTo>
                    <a:cubicBezTo>
                      <a:pt x="13" y="14"/>
                      <a:pt x="13" y="14"/>
                      <a:pt x="13" y="14"/>
                    </a:cubicBezTo>
                    <a:cubicBezTo>
                      <a:pt x="13" y="14"/>
                      <a:pt x="12" y="14"/>
                      <a:pt x="12" y="14"/>
                    </a:cubicBezTo>
                    <a:cubicBezTo>
                      <a:pt x="11" y="14"/>
                      <a:pt x="11" y="14"/>
                      <a:pt x="11" y="14"/>
                    </a:cubicBezTo>
                    <a:cubicBezTo>
                      <a:pt x="11" y="14"/>
                      <a:pt x="11" y="14"/>
                      <a:pt x="11" y="14"/>
                    </a:cubicBezTo>
                    <a:cubicBezTo>
                      <a:pt x="12" y="15"/>
                      <a:pt x="12" y="15"/>
                      <a:pt x="12" y="15"/>
                    </a:cubicBezTo>
                    <a:cubicBezTo>
                      <a:pt x="11" y="14"/>
                      <a:pt x="11" y="14"/>
                      <a:pt x="11" y="14"/>
                    </a:cubicBezTo>
                    <a:cubicBezTo>
                      <a:pt x="10" y="15"/>
                      <a:pt x="10" y="15"/>
                      <a:pt x="10" y="15"/>
                    </a:cubicBezTo>
                    <a:cubicBezTo>
                      <a:pt x="10" y="16"/>
                      <a:pt x="11" y="16"/>
                      <a:pt x="11" y="17"/>
                    </a:cubicBezTo>
                    <a:cubicBezTo>
                      <a:pt x="11" y="17"/>
                      <a:pt x="12" y="18"/>
                      <a:pt x="13" y="18"/>
                    </a:cubicBezTo>
                    <a:cubicBezTo>
                      <a:pt x="15" y="20"/>
                      <a:pt x="21" y="24"/>
                      <a:pt x="28" y="28"/>
                    </a:cubicBezTo>
                    <a:cubicBezTo>
                      <a:pt x="49" y="42"/>
                      <a:pt x="82" y="61"/>
                      <a:pt x="82" y="61"/>
                    </a:cubicBezTo>
                    <a:cubicBezTo>
                      <a:pt x="82" y="59"/>
                      <a:pt x="82" y="59"/>
                      <a:pt x="82" y="59"/>
                    </a:cubicBezTo>
                    <a:cubicBezTo>
                      <a:pt x="83" y="58"/>
                      <a:pt x="83" y="58"/>
                      <a:pt x="83" y="58"/>
                    </a:cubicBezTo>
                    <a:cubicBezTo>
                      <a:pt x="10" y="18"/>
                      <a:pt x="10" y="18"/>
                      <a:pt x="10" y="18"/>
                    </a:cubicBezTo>
                    <a:cubicBezTo>
                      <a:pt x="9" y="18"/>
                      <a:pt x="8" y="18"/>
                      <a:pt x="8" y="19"/>
                    </a:cubicBezTo>
                    <a:cubicBezTo>
                      <a:pt x="7" y="20"/>
                      <a:pt x="7" y="20"/>
                      <a:pt x="8" y="21"/>
                    </a:cubicBezTo>
                    <a:cubicBezTo>
                      <a:pt x="79" y="65"/>
                      <a:pt x="79" y="65"/>
                      <a:pt x="79" y="65"/>
                    </a:cubicBezTo>
                    <a:cubicBezTo>
                      <a:pt x="80" y="64"/>
                      <a:pt x="80" y="64"/>
                      <a:pt x="80" y="64"/>
                    </a:cubicBezTo>
                    <a:cubicBezTo>
                      <a:pt x="79" y="63"/>
                      <a:pt x="79" y="63"/>
                      <a:pt x="79" y="63"/>
                    </a:cubicBezTo>
                    <a:cubicBezTo>
                      <a:pt x="80" y="64"/>
                      <a:pt x="80" y="64"/>
                      <a:pt x="80" y="64"/>
                    </a:cubicBezTo>
                    <a:cubicBezTo>
                      <a:pt x="79" y="63"/>
                      <a:pt x="79" y="63"/>
                      <a:pt x="79" y="63"/>
                    </a:cubicBezTo>
                    <a:cubicBezTo>
                      <a:pt x="79" y="63"/>
                      <a:pt x="79" y="63"/>
                      <a:pt x="79" y="63"/>
                    </a:cubicBezTo>
                    <a:cubicBezTo>
                      <a:pt x="80" y="64"/>
                      <a:pt x="80" y="64"/>
                      <a:pt x="80" y="64"/>
                    </a:cubicBezTo>
                    <a:cubicBezTo>
                      <a:pt x="79" y="63"/>
                      <a:pt x="79" y="63"/>
                      <a:pt x="79" y="63"/>
                    </a:cubicBezTo>
                    <a:cubicBezTo>
                      <a:pt x="80" y="64"/>
                      <a:pt x="80" y="64"/>
                      <a:pt x="80" y="64"/>
                    </a:cubicBezTo>
                    <a:cubicBezTo>
                      <a:pt x="80" y="62"/>
                      <a:pt x="80" y="62"/>
                      <a:pt x="80" y="62"/>
                    </a:cubicBezTo>
                    <a:cubicBezTo>
                      <a:pt x="79" y="63"/>
                      <a:pt x="79" y="63"/>
                      <a:pt x="79" y="63"/>
                    </a:cubicBezTo>
                    <a:cubicBezTo>
                      <a:pt x="80" y="64"/>
                      <a:pt x="80" y="64"/>
                      <a:pt x="80" y="64"/>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80" y="62"/>
                      <a:pt x="79" y="62"/>
                      <a:pt x="79" y="62"/>
                    </a:cubicBezTo>
                    <a:cubicBezTo>
                      <a:pt x="73" y="59"/>
                      <a:pt x="55" y="50"/>
                      <a:pt x="39" y="41"/>
                    </a:cubicBezTo>
                    <a:cubicBezTo>
                      <a:pt x="31" y="36"/>
                      <a:pt x="23" y="32"/>
                      <a:pt x="17" y="28"/>
                    </a:cubicBezTo>
                    <a:cubicBezTo>
                      <a:pt x="11" y="25"/>
                      <a:pt x="8" y="23"/>
                      <a:pt x="8" y="23"/>
                    </a:cubicBezTo>
                    <a:cubicBezTo>
                      <a:pt x="7" y="23"/>
                      <a:pt x="7" y="23"/>
                      <a:pt x="6" y="23"/>
                    </a:cubicBezTo>
                    <a:cubicBezTo>
                      <a:pt x="6" y="23"/>
                      <a:pt x="6" y="24"/>
                      <a:pt x="6" y="24"/>
                    </a:cubicBezTo>
                    <a:cubicBezTo>
                      <a:pt x="6" y="25"/>
                      <a:pt x="6" y="25"/>
                      <a:pt x="6" y="25"/>
                    </a:cubicBezTo>
                    <a:cubicBezTo>
                      <a:pt x="6" y="26"/>
                      <a:pt x="6" y="26"/>
                      <a:pt x="6" y="26"/>
                    </a:cubicBezTo>
                    <a:cubicBezTo>
                      <a:pt x="6" y="26"/>
                      <a:pt x="7" y="26"/>
                      <a:pt x="8" y="27"/>
                    </a:cubicBezTo>
                    <a:cubicBezTo>
                      <a:pt x="12" y="30"/>
                      <a:pt x="29" y="40"/>
                      <a:pt x="45" y="50"/>
                    </a:cubicBezTo>
                    <a:cubicBezTo>
                      <a:pt x="53" y="55"/>
                      <a:pt x="60" y="59"/>
                      <a:pt x="66" y="63"/>
                    </a:cubicBezTo>
                    <a:cubicBezTo>
                      <a:pt x="68" y="65"/>
                      <a:pt x="71" y="66"/>
                      <a:pt x="72" y="67"/>
                    </a:cubicBezTo>
                    <a:cubicBezTo>
                      <a:pt x="73" y="67"/>
                      <a:pt x="74" y="68"/>
                      <a:pt x="74" y="68"/>
                    </a:cubicBezTo>
                    <a:cubicBezTo>
                      <a:pt x="75" y="68"/>
                      <a:pt x="75" y="68"/>
                      <a:pt x="75" y="68"/>
                    </a:cubicBezTo>
                    <a:cubicBezTo>
                      <a:pt x="75" y="68"/>
                      <a:pt x="75" y="68"/>
                      <a:pt x="75" y="68"/>
                    </a:cubicBezTo>
                    <a:cubicBezTo>
                      <a:pt x="75" y="68"/>
                      <a:pt x="75" y="68"/>
                      <a:pt x="75" y="68"/>
                    </a:cubicBezTo>
                    <a:cubicBezTo>
                      <a:pt x="75" y="67"/>
                      <a:pt x="75" y="67"/>
                      <a:pt x="75" y="67"/>
                    </a:cubicBezTo>
                    <a:cubicBezTo>
                      <a:pt x="75" y="68"/>
                      <a:pt x="75" y="68"/>
                      <a:pt x="75" y="68"/>
                    </a:cubicBezTo>
                    <a:cubicBezTo>
                      <a:pt x="75" y="68"/>
                      <a:pt x="75" y="68"/>
                      <a:pt x="75" y="68"/>
                    </a:cubicBezTo>
                    <a:cubicBezTo>
                      <a:pt x="75" y="67"/>
                      <a:pt x="75" y="67"/>
                      <a:pt x="75"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6"/>
                      <a:pt x="75" y="65"/>
                      <a:pt x="73" y="64"/>
                    </a:cubicBezTo>
                    <a:cubicBezTo>
                      <a:pt x="66" y="60"/>
                      <a:pt x="50" y="51"/>
                      <a:pt x="35" y="43"/>
                    </a:cubicBezTo>
                    <a:cubicBezTo>
                      <a:pt x="27" y="39"/>
                      <a:pt x="20" y="36"/>
                      <a:pt x="15" y="33"/>
                    </a:cubicBezTo>
                    <a:cubicBezTo>
                      <a:pt x="12" y="31"/>
                      <a:pt x="10" y="30"/>
                      <a:pt x="8" y="30"/>
                    </a:cubicBezTo>
                    <a:cubicBezTo>
                      <a:pt x="7" y="29"/>
                      <a:pt x="6" y="29"/>
                      <a:pt x="6" y="29"/>
                    </a:cubicBezTo>
                    <a:cubicBezTo>
                      <a:pt x="5" y="28"/>
                      <a:pt x="5" y="28"/>
                      <a:pt x="5" y="28"/>
                    </a:cubicBezTo>
                    <a:cubicBezTo>
                      <a:pt x="5" y="28"/>
                      <a:pt x="4" y="28"/>
                      <a:pt x="4" y="28"/>
                    </a:cubicBezTo>
                    <a:cubicBezTo>
                      <a:pt x="3" y="28"/>
                      <a:pt x="3" y="28"/>
                      <a:pt x="3" y="28"/>
                    </a:cubicBezTo>
                    <a:cubicBezTo>
                      <a:pt x="3" y="28"/>
                      <a:pt x="3" y="29"/>
                      <a:pt x="3" y="29"/>
                    </a:cubicBezTo>
                    <a:cubicBezTo>
                      <a:pt x="2" y="29"/>
                      <a:pt x="2" y="30"/>
                      <a:pt x="2" y="30"/>
                    </a:cubicBezTo>
                    <a:cubicBezTo>
                      <a:pt x="3" y="30"/>
                      <a:pt x="3" y="31"/>
                      <a:pt x="3" y="31"/>
                    </a:cubicBezTo>
                    <a:cubicBezTo>
                      <a:pt x="3" y="31"/>
                      <a:pt x="7" y="33"/>
                      <a:pt x="14" y="37"/>
                    </a:cubicBezTo>
                    <a:cubicBezTo>
                      <a:pt x="23" y="43"/>
                      <a:pt x="38" y="51"/>
                      <a:pt x="50" y="59"/>
                    </a:cubicBezTo>
                    <a:cubicBezTo>
                      <a:pt x="55" y="62"/>
                      <a:pt x="61" y="66"/>
                      <a:pt x="65" y="68"/>
                    </a:cubicBezTo>
                    <a:cubicBezTo>
                      <a:pt x="67" y="70"/>
                      <a:pt x="68" y="71"/>
                      <a:pt x="69" y="72"/>
                    </a:cubicBezTo>
                    <a:cubicBezTo>
                      <a:pt x="70" y="72"/>
                      <a:pt x="70" y="72"/>
                      <a:pt x="70" y="72"/>
                    </a:cubicBezTo>
                    <a:cubicBezTo>
                      <a:pt x="70" y="73"/>
                      <a:pt x="70" y="73"/>
                      <a:pt x="70" y="73"/>
                    </a:cubicBezTo>
                    <a:cubicBezTo>
                      <a:pt x="71" y="72"/>
                      <a:pt x="71" y="72"/>
                      <a:pt x="71" y="72"/>
                    </a:cubicBezTo>
                    <a:cubicBezTo>
                      <a:pt x="70" y="72"/>
                      <a:pt x="70" y="72"/>
                      <a:pt x="70" y="72"/>
                    </a:cubicBezTo>
                    <a:cubicBezTo>
                      <a:pt x="70" y="73"/>
                      <a:pt x="70" y="73"/>
                      <a:pt x="70" y="73"/>
                    </a:cubicBezTo>
                    <a:cubicBezTo>
                      <a:pt x="71" y="72"/>
                      <a:pt x="71" y="72"/>
                      <a:pt x="71" y="72"/>
                    </a:cubicBezTo>
                    <a:cubicBezTo>
                      <a:pt x="70" y="72"/>
                      <a:pt x="70" y="72"/>
                      <a:pt x="70" y="72"/>
                    </a:cubicBezTo>
                    <a:cubicBezTo>
                      <a:pt x="72" y="72"/>
                      <a:pt x="72" y="72"/>
                      <a:pt x="72" y="72"/>
                    </a:cubicBezTo>
                    <a:cubicBezTo>
                      <a:pt x="71" y="71"/>
                      <a:pt x="71" y="71"/>
                      <a:pt x="71" y="71"/>
                    </a:cubicBezTo>
                    <a:cubicBezTo>
                      <a:pt x="70" y="72"/>
                      <a:pt x="70" y="72"/>
                      <a:pt x="70" y="72"/>
                    </a:cubicBezTo>
                    <a:cubicBezTo>
                      <a:pt x="72" y="72"/>
                      <a:pt x="72" y="72"/>
                      <a:pt x="72" y="72"/>
                    </a:cubicBezTo>
                    <a:cubicBezTo>
                      <a:pt x="71" y="71"/>
                      <a:pt x="71" y="71"/>
                      <a:pt x="71" y="71"/>
                    </a:cubicBezTo>
                    <a:cubicBezTo>
                      <a:pt x="72" y="72"/>
                      <a:pt x="72" y="72"/>
                      <a:pt x="72" y="72"/>
                    </a:cubicBezTo>
                    <a:cubicBezTo>
                      <a:pt x="71" y="71"/>
                      <a:pt x="71" y="71"/>
                      <a:pt x="71" y="71"/>
                    </a:cubicBezTo>
                    <a:cubicBezTo>
                      <a:pt x="72" y="72"/>
                      <a:pt x="72" y="72"/>
                      <a:pt x="72" y="72"/>
                    </a:cubicBezTo>
                    <a:cubicBezTo>
                      <a:pt x="72" y="71"/>
                      <a:pt x="72" y="71"/>
                      <a:pt x="72" y="71"/>
                    </a:cubicBezTo>
                    <a:cubicBezTo>
                      <a:pt x="72" y="71"/>
                      <a:pt x="71" y="71"/>
                      <a:pt x="71" y="71"/>
                    </a:cubicBezTo>
                    <a:cubicBezTo>
                      <a:pt x="72" y="72"/>
                      <a:pt x="72" y="72"/>
                      <a:pt x="72" y="72"/>
                    </a:cubicBezTo>
                    <a:cubicBezTo>
                      <a:pt x="72" y="71"/>
                      <a:pt x="72" y="71"/>
                      <a:pt x="72" y="71"/>
                    </a:cubicBezTo>
                    <a:cubicBezTo>
                      <a:pt x="72" y="72"/>
                      <a:pt x="72" y="72"/>
                      <a:pt x="72" y="72"/>
                    </a:cubicBezTo>
                    <a:cubicBezTo>
                      <a:pt x="72" y="71"/>
                      <a:pt x="72" y="71"/>
                      <a:pt x="72" y="71"/>
                    </a:cubicBezTo>
                    <a:cubicBezTo>
                      <a:pt x="72" y="71"/>
                      <a:pt x="72" y="71"/>
                      <a:pt x="72" y="71"/>
                    </a:cubicBezTo>
                    <a:cubicBezTo>
                      <a:pt x="72" y="72"/>
                      <a:pt x="72" y="72"/>
                      <a:pt x="72" y="72"/>
                    </a:cubicBezTo>
                    <a:cubicBezTo>
                      <a:pt x="72" y="71"/>
                      <a:pt x="72" y="71"/>
                      <a:pt x="72" y="71"/>
                    </a:cubicBezTo>
                    <a:cubicBezTo>
                      <a:pt x="72" y="71"/>
                      <a:pt x="72" y="71"/>
                      <a:pt x="71" y="70"/>
                    </a:cubicBezTo>
                    <a:cubicBezTo>
                      <a:pt x="66" y="68"/>
                      <a:pt x="50" y="58"/>
                      <a:pt x="35" y="49"/>
                    </a:cubicBezTo>
                    <a:cubicBezTo>
                      <a:pt x="28" y="45"/>
                      <a:pt x="20" y="41"/>
                      <a:pt x="14" y="38"/>
                    </a:cubicBezTo>
                    <a:cubicBezTo>
                      <a:pt x="11" y="36"/>
                      <a:pt x="9" y="35"/>
                      <a:pt x="7" y="34"/>
                    </a:cubicBezTo>
                    <a:cubicBezTo>
                      <a:pt x="6" y="33"/>
                      <a:pt x="5" y="33"/>
                      <a:pt x="5" y="33"/>
                    </a:cubicBezTo>
                    <a:cubicBezTo>
                      <a:pt x="4" y="32"/>
                      <a:pt x="3" y="32"/>
                      <a:pt x="3" y="32"/>
                    </a:cubicBezTo>
                    <a:cubicBezTo>
                      <a:pt x="2" y="32"/>
                      <a:pt x="2" y="32"/>
                      <a:pt x="2" y="32"/>
                    </a:cubicBezTo>
                    <a:cubicBezTo>
                      <a:pt x="2" y="32"/>
                      <a:pt x="2" y="33"/>
                      <a:pt x="1" y="33"/>
                    </a:cubicBezTo>
                    <a:cubicBezTo>
                      <a:pt x="1" y="33"/>
                      <a:pt x="1" y="34"/>
                      <a:pt x="1" y="34"/>
                    </a:cubicBezTo>
                    <a:cubicBezTo>
                      <a:pt x="1" y="35"/>
                      <a:pt x="1" y="35"/>
                      <a:pt x="2" y="35"/>
                    </a:cubicBezTo>
                    <a:cubicBezTo>
                      <a:pt x="2" y="35"/>
                      <a:pt x="6" y="37"/>
                      <a:pt x="12" y="41"/>
                    </a:cubicBezTo>
                    <a:cubicBezTo>
                      <a:pt x="22" y="47"/>
                      <a:pt x="36" y="55"/>
                      <a:pt x="47" y="62"/>
                    </a:cubicBezTo>
                    <a:cubicBezTo>
                      <a:pt x="53" y="66"/>
                      <a:pt x="58" y="69"/>
                      <a:pt x="62" y="72"/>
                    </a:cubicBezTo>
                    <a:cubicBezTo>
                      <a:pt x="64" y="73"/>
                      <a:pt x="66" y="74"/>
                      <a:pt x="67" y="75"/>
                    </a:cubicBezTo>
                    <a:cubicBezTo>
                      <a:pt x="67" y="75"/>
                      <a:pt x="67" y="75"/>
                      <a:pt x="68" y="76"/>
                    </a:cubicBezTo>
                    <a:cubicBezTo>
                      <a:pt x="68" y="76"/>
                      <a:pt x="68" y="76"/>
                      <a:pt x="68" y="76"/>
                    </a:cubicBezTo>
                    <a:cubicBezTo>
                      <a:pt x="69" y="75"/>
                      <a:pt x="69" y="75"/>
                      <a:pt x="69" y="75"/>
                    </a:cubicBezTo>
                    <a:cubicBezTo>
                      <a:pt x="68" y="75"/>
                      <a:pt x="68" y="75"/>
                      <a:pt x="68" y="75"/>
                    </a:cubicBezTo>
                    <a:cubicBezTo>
                      <a:pt x="68" y="76"/>
                      <a:pt x="68" y="76"/>
                      <a:pt x="68" y="76"/>
                    </a:cubicBezTo>
                    <a:cubicBezTo>
                      <a:pt x="69" y="75"/>
                      <a:pt x="69" y="75"/>
                      <a:pt x="69" y="75"/>
                    </a:cubicBezTo>
                    <a:cubicBezTo>
                      <a:pt x="68" y="75"/>
                      <a:pt x="68" y="75"/>
                      <a:pt x="68" y="75"/>
                    </a:cubicBezTo>
                    <a:cubicBezTo>
                      <a:pt x="69" y="75"/>
                      <a:pt x="69" y="75"/>
                      <a:pt x="69" y="75"/>
                    </a:cubicBezTo>
                    <a:cubicBezTo>
                      <a:pt x="68" y="75"/>
                      <a:pt x="68" y="75"/>
                      <a:pt x="68" y="75"/>
                    </a:cubicBezTo>
                    <a:cubicBezTo>
                      <a:pt x="68" y="75"/>
                      <a:pt x="68" y="75"/>
                      <a:pt x="68" y="75"/>
                    </a:cubicBezTo>
                    <a:cubicBezTo>
                      <a:pt x="69" y="75"/>
                      <a:pt x="69" y="75"/>
                      <a:pt x="69" y="75"/>
                    </a:cubicBezTo>
                    <a:cubicBezTo>
                      <a:pt x="68" y="75"/>
                      <a:pt x="68" y="75"/>
                      <a:pt x="68" y="75"/>
                    </a:cubicBezTo>
                    <a:cubicBezTo>
                      <a:pt x="69" y="75"/>
                      <a:pt x="69" y="75"/>
                      <a:pt x="69" y="75"/>
                    </a:cubicBezTo>
                    <a:cubicBezTo>
                      <a:pt x="70" y="74"/>
                      <a:pt x="70" y="74"/>
                      <a:pt x="70" y="74"/>
                    </a:cubicBezTo>
                    <a:cubicBezTo>
                      <a:pt x="4" y="39"/>
                      <a:pt x="4" y="39"/>
                      <a:pt x="4" y="39"/>
                    </a:cubicBezTo>
                    <a:cubicBezTo>
                      <a:pt x="4" y="39"/>
                      <a:pt x="3" y="39"/>
                      <a:pt x="2" y="40"/>
                    </a:cubicBezTo>
                    <a:cubicBezTo>
                      <a:pt x="2" y="41"/>
                      <a:pt x="2" y="41"/>
                      <a:pt x="3" y="42"/>
                    </a:cubicBezTo>
                    <a:cubicBezTo>
                      <a:pt x="19" y="52"/>
                      <a:pt x="19" y="52"/>
                      <a:pt x="19" y="52"/>
                    </a:cubicBezTo>
                    <a:cubicBezTo>
                      <a:pt x="2" y="43"/>
                      <a:pt x="2" y="43"/>
                      <a:pt x="2" y="43"/>
                    </a:cubicBezTo>
                    <a:cubicBezTo>
                      <a:pt x="1" y="42"/>
                      <a:pt x="0" y="42"/>
                      <a:pt x="0" y="43"/>
                    </a:cubicBezTo>
                    <a:cubicBezTo>
                      <a:pt x="0" y="44"/>
                      <a:pt x="0" y="45"/>
                      <a:pt x="1" y="45"/>
                    </a:cubicBezTo>
                    <a:cubicBezTo>
                      <a:pt x="29" y="63"/>
                      <a:pt x="29" y="63"/>
                      <a:pt x="29" y="63"/>
                    </a:cubicBezTo>
                    <a:cubicBezTo>
                      <a:pt x="3" y="50"/>
                      <a:pt x="3" y="50"/>
                      <a:pt x="3" y="50"/>
                    </a:cubicBezTo>
                    <a:cubicBezTo>
                      <a:pt x="3" y="49"/>
                      <a:pt x="2" y="50"/>
                      <a:pt x="1" y="50"/>
                    </a:cubicBezTo>
                    <a:cubicBezTo>
                      <a:pt x="1" y="51"/>
                      <a:pt x="1" y="52"/>
                      <a:pt x="2" y="52"/>
                    </a:cubicBezTo>
                    <a:cubicBezTo>
                      <a:pt x="33" y="72"/>
                      <a:pt x="33" y="72"/>
                      <a:pt x="33" y="72"/>
                    </a:cubicBezTo>
                    <a:cubicBezTo>
                      <a:pt x="8" y="60"/>
                      <a:pt x="8" y="60"/>
                      <a:pt x="8" y="60"/>
                    </a:cubicBezTo>
                    <a:cubicBezTo>
                      <a:pt x="8" y="60"/>
                      <a:pt x="7" y="60"/>
                      <a:pt x="6" y="61"/>
                    </a:cubicBezTo>
                    <a:cubicBezTo>
                      <a:pt x="6" y="62"/>
                      <a:pt x="6" y="62"/>
                      <a:pt x="7" y="63"/>
                    </a:cubicBezTo>
                    <a:cubicBezTo>
                      <a:pt x="43" y="85"/>
                      <a:pt x="43" y="85"/>
                      <a:pt x="43" y="85"/>
                    </a:cubicBezTo>
                    <a:cubicBezTo>
                      <a:pt x="44" y="84"/>
                      <a:pt x="44" y="84"/>
                      <a:pt x="44" y="84"/>
                    </a:cubicBezTo>
                    <a:cubicBezTo>
                      <a:pt x="43" y="83"/>
                      <a:pt x="43" y="83"/>
                      <a:pt x="43" y="83"/>
                    </a:cubicBezTo>
                    <a:cubicBezTo>
                      <a:pt x="44" y="84"/>
                      <a:pt x="44" y="84"/>
                      <a:pt x="44" y="84"/>
                    </a:cubicBezTo>
                    <a:cubicBezTo>
                      <a:pt x="43" y="83"/>
                      <a:pt x="43" y="83"/>
                      <a:pt x="43" y="83"/>
                    </a:cubicBezTo>
                    <a:cubicBezTo>
                      <a:pt x="43" y="83"/>
                      <a:pt x="43" y="83"/>
                      <a:pt x="43" y="83"/>
                    </a:cubicBezTo>
                    <a:cubicBezTo>
                      <a:pt x="44" y="84"/>
                      <a:pt x="44" y="84"/>
                      <a:pt x="44" y="84"/>
                    </a:cubicBezTo>
                    <a:cubicBezTo>
                      <a:pt x="43" y="83"/>
                      <a:pt x="43" y="83"/>
                      <a:pt x="43" y="83"/>
                    </a:cubicBezTo>
                    <a:cubicBezTo>
                      <a:pt x="44" y="84"/>
                      <a:pt x="44" y="84"/>
                      <a:pt x="44" y="84"/>
                    </a:cubicBezTo>
                    <a:cubicBezTo>
                      <a:pt x="44" y="83"/>
                      <a:pt x="44" y="83"/>
                      <a:pt x="44" y="83"/>
                    </a:cubicBezTo>
                    <a:cubicBezTo>
                      <a:pt x="43" y="83"/>
                      <a:pt x="43" y="83"/>
                      <a:pt x="43" y="83"/>
                    </a:cubicBezTo>
                    <a:cubicBezTo>
                      <a:pt x="44" y="84"/>
                      <a:pt x="44" y="84"/>
                      <a:pt x="44" y="84"/>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3" y="83"/>
                      <a:pt x="41" y="82"/>
                      <a:pt x="38" y="81"/>
                    </a:cubicBezTo>
                    <a:cubicBezTo>
                      <a:pt x="34" y="79"/>
                      <a:pt x="28" y="77"/>
                      <a:pt x="24" y="75"/>
                    </a:cubicBezTo>
                    <a:cubicBezTo>
                      <a:pt x="20" y="73"/>
                      <a:pt x="16" y="72"/>
                      <a:pt x="16" y="72"/>
                    </a:cubicBezTo>
                    <a:cubicBezTo>
                      <a:pt x="15" y="72"/>
                      <a:pt x="15" y="72"/>
                      <a:pt x="14" y="73"/>
                    </a:cubicBezTo>
                    <a:cubicBezTo>
                      <a:pt x="14" y="73"/>
                      <a:pt x="14" y="74"/>
                      <a:pt x="15" y="75"/>
                    </a:cubicBezTo>
                    <a:cubicBezTo>
                      <a:pt x="27" y="82"/>
                      <a:pt x="27" y="82"/>
                      <a:pt x="27" y="82"/>
                    </a:cubicBezTo>
                    <a:cubicBezTo>
                      <a:pt x="28" y="83"/>
                      <a:pt x="29" y="83"/>
                      <a:pt x="29" y="82"/>
                    </a:cubicBezTo>
                    <a:cubicBezTo>
                      <a:pt x="30" y="81"/>
                      <a:pt x="29" y="80"/>
                      <a:pt x="29" y="8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3" name="Freeform 1198">
                <a:extLst>
                  <a:ext uri="{FF2B5EF4-FFF2-40B4-BE49-F238E27FC236}">
                    <a16:creationId xmlns:a16="http://schemas.microsoft.com/office/drawing/2014/main" id="{5A12A4B7-3552-400F-90DD-A63C4A0D9BE5}"/>
                  </a:ext>
                </a:extLst>
              </p:cNvPr>
              <p:cNvSpPr>
                <a:spLocks/>
              </p:cNvSpPr>
              <p:nvPr/>
            </p:nvSpPr>
            <p:spPr bwMode="auto">
              <a:xfrm>
                <a:off x="4151077" y="189216"/>
                <a:ext cx="86921" cy="103018"/>
              </a:xfrm>
              <a:custGeom>
                <a:avLst/>
                <a:gdLst>
                  <a:gd name="T0" fmla="*/ 35 w 40"/>
                  <a:gd name="T1" fmla="*/ 44 h 47"/>
                  <a:gd name="T2" fmla="*/ 34 w 40"/>
                  <a:gd name="T3" fmla="*/ 44 h 47"/>
                  <a:gd name="T4" fmla="*/ 33 w 40"/>
                  <a:gd name="T5" fmla="*/ 45 h 47"/>
                  <a:gd name="T6" fmla="*/ 34 w 40"/>
                  <a:gd name="T7" fmla="*/ 47 h 47"/>
                  <a:gd name="T8" fmla="*/ 38 w 40"/>
                  <a:gd name="T9" fmla="*/ 44 h 47"/>
                  <a:gd name="T10" fmla="*/ 39 w 40"/>
                  <a:gd name="T11" fmla="*/ 43 h 47"/>
                  <a:gd name="T12" fmla="*/ 38 w 40"/>
                  <a:gd name="T13" fmla="*/ 42 h 47"/>
                  <a:gd name="T14" fmla="*/ 37 w 40"/>
                  <a:gd name="T15" fmla="*/ 41 h 47"/>
                  <a:gd name="T16" fmla="*/ 39 w 40"/>
                  <a:gd name="T17" fmla="*/ 40 h 47"/>
                  <a:gd name="T18" fmla="*/ 40 w 40"/>
                  <a:gd name="T19" fmla="*/ 39 h 47"/>
                  <a:gd name="T20" fmla="*/ 40 w 40"/>
                  <a:gd name="T21" fmla="*/ 38 h 47"/>
                  <a:gd name="T22" fmla="*/ 34 w 40"/>
                  <a:gd name="T23" fmla="*/ 34 h 47"/>
                  <a:gd name="T24" fmla="*/ 37 w 40"/>
                  <a:gd name="T25" fmla="*/ 30 h 47"/>
                  <a:gd name="T26" fmla="*/ 37 w 40"/>
                  <a:gd name="T27" fmla="*/ 29 h 47"/>
                  <a:gd name="T28" fmla="*/ 37 w 40"/>
                  <a:gd name="T29" fmla="*/ 28 h 47"/>
                  <a:gd name="T30" fmla="*/ 28 w 40"/>
                  <a:gd name="T31" fmla="*/ 23 h 47"/>
                  <a:gd name="T32" fmla="*/ 31 w 40"/>
                  <a:gd name="T33" fmla="*/ 20 h 47"/>
                  <a:gd name="T34" fmla="*/ 31 w 40"/>
                  <a:gd name="T35" fmla="*/ 19 h 47"/>
                  <a:gd name="T36" fmla="*/ 30 w 40"/>
                  <a:gd name="T37" fmla="*/ 18 h 47"/>
                  <a:gd name="T38" fmla="*/ 2 w 40"/>
                  <a:gd name="T39" fmla="*/ 1 h 47"/>
                  <a:gd name="T40" fmla="*/ 0 w 40"/>
                  <a:gd name="T41" fmla="*/ 1 h 47"/>
                  <a:gd name="T42" fmla="*/ 0 w 40"/>
                  <a:gd name="T43" fmla="*/ 3 h 47"/>
                  <a:gd name="T44" fmla="*/ 27 w 40"/>
                  <a:gd name="T45" fmla="*/ 20 h 47"/>
                  <a:gd name="T46" fmla="*/ 25 w 40"/>
                  <a:gd name="T47" fmla="*/ 23 h 47"/>
                  <a:gd name="T48" fmla="*/ 25 w 40"/>
                  <a:gd name="T49" fmla="*/ 24 h 47"/>
                  <a:gd name="T50" fmla="*/ 25 w 40"/>
                  <a:gd name="T51" fmla="*/ 25 h 47"/>
                  <a:gd name="T52" fmla="*/ 34 w 40"/>
                  <a:gd name="T53" fmla="*/ 30 h 47"/>
                  <a:gd name="T54" fmla="*/ 31 w 40"/>
                  <a:gd name="T55" fmla="*/ 34 h 47"/>
                  <a:gd name="T56" fmla="*/ 31 w 40"/>
                  <a:gd name="T57" fmla="*/ 35 h 47"/>
                  <a:gd name="T58" fmla="*/ 31 w 40"/>
                  <a:gd name="T59" fmla="*/ 36 h 47"/>
                  <a:gd name="T60" fmla="*/ 34 w 40"/>
                  <a:gd name="T61" fmla="*/ 38 h 47"/>
                  <a:gd name="T62" fmla="*/ 32 w 40"/>
                  <a:gd name="T63" fmla="*/ 38 h 47"/>
                  <a:gd name="T64" fmla="*/ 31 w 40"/>
                  <a:gd name="T65" fmla="*/ 39 h 47"/>
                  <a:gd name="T66" fmla="*/ 31 w 40"/>
                  <a:gd name="T67" fmla="*/ 41 h 47"/>
                  <a:gd name="T68" fmla="*/ 35 w 40"/>
                  <a:gd name="T69" fmla="*/ 43 h 47"/>
                  <a:gd name="T70" fmla="*/ 33 w 40"/>
                  <a:gd name="T71" fmla="*/ 44 h 47"/>
                  <a:gd name="T72" fmla="*/ 32 w 40"/>
                  <a:gd name="T73" fmla="*/ 45 h 47"/>
                  <a:gd name="T74" fmla="*/ 32 w 40"/>
                  <a:gd name="T75" fmla="*/ 46 h 47"/>
                  <a:gd name="T76" fmla="*/ 33 w 40"/>
                  <a:gd name="T77" fmla="*/ 47 h 47"/>
                  <a:gd name="T78" fmla="*/ 35 w 40"/>
                  <a:gd name="T79" fmla="*/ 46 h 47"/>
                  <a:gd name="T80" fmla="*/ 35 w 40"/>
                  <a:gd name="T81"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47">
                    <a:moveTo>
                      <a:pt x="35" y="44"/>
                    </a:moveTo>
                    <a:cubicBezTo>
                      <a:pt x="34" y="44"/>
                      <a:pt x="34" y="44"/>
                      <a:pt x="34" y="44"/>
                    </a:cubicBezTo>
                    <a:cubicBezTo>
                      <a:pt x="33" y="45"/>
                      <a:pt x="33" y="45"/>
                      <a:pt x="33" y="45"/>
                    </a:cubicBezTo>
                    <a:cubicBezTo>
                      <a:pt x="34" y="47"/>
                      <a:pt x="34" y="47"/>
                      <a:pt x="34" y="47"/>
                    </a:cubicBezTo>
                    <a:cubicBezTo>
                      <a:pt x="38" y="44"/>
                      <a:pt x="38" y="44"/>
                      <a:pt x="38" y="44"/>
                    </a:cubicBezTo>
                    <a:cubicBezTo>
                      <a:pt x="39" y="44"/>
                      <a:pt x="39" y="44"/>
                      <a:pt x="39" y="43"/>
                    </a:cubicBezTo>
                    <a:cubicBezTo>
                      <a:pt x="39" y="43"/>
                      <a:pt x="39" y="42"/>
                      <a:pt x="38" y="42"/>
                    </a:cubicBezTo>
                    <a:cubicBezTo>
                      <a:pt x="37" y="41"/>
                      <a:pt x="37" y="41"/>
                      <a:pt x="37" y="41"/>
                    </a:cubicBezTo>
                    <a:cubicBezTo>
                      <a:pt x="39" y="40"/>
                      <a:pt x="39" y="40"/>
                      <a:pt x="39" y="40"/>
                    </a:cubicBezTo>
                    <a:cubicBezTo>
                      <a:pt x="40" y="40"/>
                      <a:pt x="40" y="40"/>
                      <a:pt x="40" y="39"/>
                    </a:cubicBezTo>
                    <a:cubicBezTo>
                      <a:pt x="40" y="39"/>
                      <a:pt x="40" y="38"/>
                      <a:pt x="40" y="38"/>
                    </a:cubicBezTo>
                    <a:cubicBezTo>
                      <a:pt x="34" y="34"/>
                      <a:pt x="34" y="34"/>
                      <a:pt x="34" y="34"/>
                    </a:cubicBezTo>
                    <a:cubicBezTo>
                      <a:pt x="37" y="30"/>
                      <a:pt x="37" y="30"/>
                      <a:pt x="37" y="30"/>
                    </a:cubicBezTo>
                    <a:cubicBezTo>
                      <a:pt x="37" y="30"/>
                      <a:pt x="37" y="30"/>
                      <a:pt x="37" y="29"/>
                    </a:cubicBezTo>
                    <a:cubicBezTo>
                      <a:pt x="37" y="29"/>
                      <a:pt x="37" y="28"/>
                      <a:pt x="37" y="28"/>
                    </a:cubicBezTo>
                    <a:cubicBezTo>
                      <a:pt x="28" y="23"/>
                      <a:pt x="28" y="23"/>
                      <a:pt x="28" y="23"/>
                    </a:cubicBezTo>
                    <a:cubicBezTo>
                      <a:pt x="31" y="20"/>
                      <a:pt x="31" y="20"/>
                      <a:pt x="31" y="20"/>
                    </a:cubicBezTo>
                    <a:cubicBezTo>
                      <a:pt x="31" y="20"/>
                      <a:pt x="31" y="20"/>
                      <a:pt x="31" y="19"/>
                    </a:cubicBezTo>
                    <a:cubicBezTo>
                      <a:pt x="31" y="19"/>
                      <a:pt x="31" y="18"/>
                      <a:pt x="30" y="18"/>
                    </a:cubicBezTo>
                    <a:cubicBezTo>
                      <a:pt x="2" y="1"/>
                      <a:pt x="2" y="1"/>
                      <a:pt x="2" y="1"/>
                    </a:cubicBezTo>
                    <a:cubicBezTo>
                      <a:pt x="1" y="0"/>
                      <a:pt x="0" y="0"/>
                      <a:pt x="0" y="1"/>
                    </a:cubicBezTo>
                    <a:cubicBezTo>
                      <a:pt x="0" y="2"/>
                      <a:pt x="0" y="3"/>
                      <a:pt x="0" y="3"/>
                    </a:cubicBezTo>
                    <a:cubicBezTo>
                      <a:pt x="27" y="20"/>
                      <a:pt x="27" y="20"/>
                      <a:pt x="27" y="20"/>
                    </a:cubicBezTo>
                    <a:cubicBezTo>
                      <a:pt x="25" y="23"/>
                      <a:pt x="25" y="23"/>
                      <a:pt x="25" y="23"/>
                    </a:cubicBezTo>
                    <a:cubicBezTo>
                      <a:pt x="25" y="23"/>
                      <a:pt x="25" y="23"/>
                      <a:pt x="25" y="24"/>
                    </a:cubicBezTo>
                    <a:cubicBezTo>
                      <a:pt x="25" y="24"/>
                      <a:pt x="25" y="25"/>
                      <a:pt x="25" y="25"/>
                    </a:cubicBezTo>
                    <a:cubicBezTo>
                      <a:pt x="34" y="30"/>
                      <a:pt x="34" y="30"/>
                      <a:pt x="34" y="30"/>
                    </a:cubicBezTo>
                    <a:cubicBezTo>
                      <a:pt x="31" y="34"/>
                      <a:pt x="31" y="34"/>
                      <a:pt x="31" y="34"/>
                    </a:cubicBezTo>
                    <a:cubicBezTo>
                      <a:pt x="31" y="34"/>
                      <a:pt x="30" y="34"/>
                      <a:pt x="31" y="35"/>
                    </a:cubicBezTo>
                    <a:cubicBezTo>
                      <a:pt x="31" y="35"/>
                      <a:pt x="31" y="36"/>
                      <a:pt x="31" y="36"/>
                    </a:cubicBezTo>
                    <a:cubicBezTo>
                      <a:pt x="34" y="38"/>
                      <a:pt x="34" y="38"/>
                      <a:pt x="34" y="38"/>
                    </a:cubicBezTo>
                    <a:cubicBezTo>
                      <a:pt x="32" y="38"/>
                      <a:pt x="32" y="38"/>
                      <a:pt x="32" y="38"/>
                    </a:cubicBezTo>
                    <a:cubicBezTo>
                      <a:pt x="31" y="38"/>
                      <a:pt x="31" y="39"/>
                      <a:pt x="31" y="39"/>
                    </a:cubicBezTo>
                    <a:cubicBezTo>
                      <a:pt x="30" y="40"/>
                      <a:pt x="31" y="40"/>
                      <a:pt x="31" y="41"/>
                    </a:cubicBezTo>
                    <a:cubicBezTo>
                      <a:pt x="35" y="43"/>
                      <a:pt x="35" y="43"/>
                      <a:pt x="35" y="43"/>
                    </a:cubicBezTo>
                    <a:cubicBezTo>
                      <a:pt x="33" y="44"/>
                      <a:pt x="33" y="44"/>
                      <a:pt x="33" y="44"/>
                    </a:cubicBezTo>
                    <a:cubicBezTo>
                      <a:pt x="32" y="44"/>
                      <a:pt x="32" y="45"/>
                      <a:pt x="32" y="45"/>
                    </a:cubicBezTo>
                    <a:cubicBezTo>
                      <a:pt x="32" y="46"/>
                      <a:pt x="32" y="46"/>
                      <a:pt x="32" y="46"/>
                    </a:cubicBezTo>
                    <a:cubicBezTo>
                      <a:pt x="33" y="47"/>
                      <a:pt x="33" y="47"/>
                      <a:pt x="33" y="47"/>
                    </a:cubicBezTo>
                    <a:cubicBezTo>
                      <a:pt x="34" y="47"/>
                      <a:pt x="35" y="47"/>
                      <a:pt x="35" y="46"/>
                    </a:cubicBezTo>
                    <a:cubicBezTo>
                      <a:pt x="36" y="46"/>
                      <a:pt x="35" y="45"/>
                      <a:pt x="35" y="4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4" name="Freeform 1199">
                <a:extLst>
                  <a:ext uri="{FF2B5EF4-FFF2-40B4-BE49-F238E27FC236}">
                    <a16:creationId xmlns:a16="http://schemas.microsoft.com/office/drawing/2014/main" id="{0C04C056-BEDD-4BED-B40C-C564DF020C50}"/>
                  </a:ext>
                </a:extLst>
              </p:cNvPr>
              <p:cNvSpPr>
                <a:spLocks/>
              </p:cNvSpPr>
              <p:nvPr/>
            </p:nvSpPr>
            <p:spPr bwMode="auto">
              <a:xfrm>
                <a:off x="4040011" y="189216"/>
                <a:ext cx="135211" cy="169013"/>
              </a:xfrm>
              <a:custGeom>
                <a:avLst/>
                <a:gdLst>
                  <a:gd name="T0" fmla="*/ 12 w 62"/>
                  <a:gd name="T1" fmla="*/ 62 h 77"/>
                  <a:gd name="T2" fmla="*/ 8 w 62"/>
                  <a:gd name="T3" fmla="*/ 56 h 77"/>
                  <a:gd name="T4" fmla="*/ 6 w 62"/>
                  <a:gd name="T5" fmla="*/ 52 h 77"/>
                  <a:gd name="T6" fmla="*/ 8 w 62"/>
                  <a:gd name="T7" fmla="*/ 47 h 77"/>
                  <a:gd name="T8" fmla="*/ 10 w 62"/>
                  <a:gd name="T9" fmla="*/ 42 h 77"/>
                  <a:gd name="T10" fmla="*/ 8 w 62"/>
                  <a:gd name="T11" fmla="*/ 38 h 77"/>
                  <a:gd name="T12" fmla="*/ 6 w 62"/>
                  <a:gd name="T13" fmla="*/ 34 h 77"/>
                  <a:gd name="T14" fmla="*/ 10 w 62"/>
                  <a:gd name="T15" fmla="*/ 31 h 77"/>
                  <a:gd name="T16" fmla="*/ 12 w 62"/>
                  <a:gd name="T17" fmla="*/ 28 h 77"/>
                  <a:gd name="T18" fmla="*/ 15 w 62"/>
                  <a:gd name="T19" fmla="*/ 26 h 77"/>
                  <a:gd name="T20" fmla="*/ 15 w 62"/>
                  <a:gd name="T21" fmla="*/ 23 h 77"/>
                  <a:gd name="T22" fmla="*/ 18 w 62"/>
                  <a:gd name="T23" fmla="*/ 20 h 77"/>
                  <a:gd name="T24" fmla="*/ 21 w 62"/>
                  <a:gd name="T25" fmla="*/ 17 h 77"/>
                  <a:gd name="T26" fmla="*/ 26 w 62"/>
                  <a:gd name="T27" fmla="*/ 15 h 77"/>
                  <a:gd name="T28" fmla="*/ 26 w 62"/>
                  <a:gd name="T29" fmla="*/ 11 h 77"/>
                  <a:gd name="T30" fmla="*/ 33 w 62"/>
                  <a:gd name="T31" fmla="*/ 9 h 77"/>
                  <a:gd name="T32" fmla="*/ 40 w 62"/>
                  <a:gd name="T33" fmla="*/ 9 h 77"/>
                  <a:gd name="T34" fmla="*/ 46 w 62"/>
                  <a:gd name="T35" fmla="*/ 8 h 77"/>
                  <a:gd name="T36" fmla="*/ 40 w 62"/>
                  <a:gd name="T37" fmla="*/ 1 h 77"/>
                  <a:gd name="T38" fmla="*/ 39 w 62"/>
                  <a:gd name="T39" fmla="*/ 3 h 77"/>
                  <a:gd name="T40" fmla="*/ 39 w 62"/>
                  <a:gd name="T41" fmla="*/ 3 h 77"/>
                  <a:gd name="T42" fmla="*/ 39 w 62"/>
                  <a:gd name="T43" fmla="*/ 4 h 77"/>
                  <a:gd name="T44" fmla="*/ 39 w 62"/>
                  <a:gd name="T45" fmla="*/ 4 h 77"/>
                  <a:gd name="T46" fmla="*/ 39 w 62"/>
                  <a:gd name="T47" fmla="*/ 4 h 77"/>
                  <a:gd name="T48" fmla="*/ 40 w 62"/>
                  <a:gd name="T49" fmla="*/ 5 h 77"/>
                  <a:gd name="T50" fmla="*/ 59 w 62"/>
                  <a:gd name="T51" fmla="*/ 12 h 77"/>
                  <a:gd name="T52" fmla="*/ 61 w 62"/>
                  <a:gd name="T53" fmla="*/ 12 h 77"/>
                  <a:gd name="T54" fmla="*/ 61 w 62"/>
                  <a:gd name="T55" fmla="*/ 9 h 77"/>
                  <a:gd name="T56" fmla="*/ 45 w 62"/>
                  <a:gd name="T57" fmla="*/ 3 h 77"/>
                  <a:gd name="T58" fmla="*/ 59 w 62"/>
                  <a:gd name="T59" fmla="*/ 10 h 77"/>
                  <a:gd name="T60" fmla="*/ 59 w 62"/>
                  <a:gd name="T61" fmla="*/ 10 h 77"/>
                  <a:gd name="T62" fmla="*/ 60 w 62"/>
                  <a:gd name="T63" fmla="*/ 10 h 77"/>
                  <a:gd name="T64" fmla="*/ 60 w 62"/>
                  <a:gd name="T65" fmla="*/ 10 h 77"/>
                  <a:gd name="T66" fmla="*/ 60 w 62"/>
                  <a:gd name="T67" fmla="*/ 9 h 77"/>
                  <a:gd name="T68" fmla="*/ 60 w 62"/>
                  <a:gd name="T69" fmla="*/ 9 h 77"/>
                  <a:gd name="T70" fmla="*/ 42 w 62"/>
                  <a:gd name="T71" fmla="*/ 2 h 77"/>
                  <a:gd name="T72" fmla="*/ 39 w 62"/>
                  <a:gd name="T73" fmla="*/ 1 h 77"/>
                  <a:gd name="T74" fmla="*/ 38 w 62"/>
                  <a:gd name="T75" fmla="*/ 4 h 77"/>
                  <a:gd name="T76" fmla="*/ 30 w 62"/>
                  <a:gd name="T77" fmla="*/ 4 h 77"/>
                  <a:gd name="T78" fmla="*/ 26 w 62"/>
                  <a:gd name="T79" fmla="*/ 5 h 77"/>
                  <a:gd name="T80" fmla="*/ 26 w 62"/>
                  <a:gd name="T81" fmla="*/ 8 h 77"/>
                  <a:gd name="T82" fmla="*/ 19 w 62"/>
                  <a:gd name="T83" fmla="*/ 11 h 77"/>
                  <a:gd name="T84" fmla="*/ 14 w 62"/>
                  <a:gd name="T85" fmla="*/ 13 h 77"/>
                  <a:gd name="T86" fmla="*/ 12 w 62"/>
                  <a:gd name="T87" fmla="*/ 17 h 77"/>
                  <a:gd name="T88" fmla="*/ 12 w 62"/>
                  <a:gd name="T89" fmla="*/ 20 h 77"/>
                  <a:gd name="T90" fmla="*/ 9 w 62"/>
                  <a:gd name="T91" fmla="*/ 22 h 77"/>
                  <a:gd name="T92" fmla="*/ 5 w 62"/>
                  <a:gd name="T93" fmla="*/ 26 h 77"/>
                  <a:gd name="T94" fmla="*/ 4 w 62"/>
                  <a:gd name="T95" fmla="*/ 28 h 77"/>
                  <a:gd name="T96" fmla="*/ 5 w 62"/>
                  <a:gd name="T97" fmla="*/ 31 h 77"/>
                  <a:gd name="T98" fmla="*/ 1 w 62"/>
                  <a:gd name="T99" fmla="*/ 35 h 77"/>
                  <a:gd name="T100" fmla="*/ 1 w 62"/>
                  <a:gd name="T101" fmla="*/ 38 h 77"/>
                  <a:gd name="T102" fmla="*/ 2 w 62"/>
                  <a:gd name="T103" fmla="*/ 44 h 77"/>
                  <a:gd name="T104" fmla="*/ 5 w 62"/>
                  <a:gd name="T105" fmla="*/ 48 h 77"/>
                  <a:gd name="T106" fmla="*/ 2 w 62"/>
                  <a:gd name="T107" fmla="*/ 54 h 77"/>
                  <a:gd name="T108" fmla="*/ 0 w 62"/>
                  <a:gd name="T109" fmla="*/ 56 h 77"/>
                  <a:gd name="T110" fmla="*/ 6 w 62"/>
                  <a:gd name="T111" fmla="*/ 66 h 77"/>
                  <a:gd name="T112" fmla="*/ 22 w 62"/>
                  <a:gd name="T11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77">
                    <a:moveTo>
                      <a:pt x="22" y="74"/>
                    </a:moveTo>
                    <a:cubicBezTo>
                      <a:pt x="10" y="67"/>
                      <a:pt x="10" y="67"/>
                      <a:pt x="10" y="67"/>
                    </a:cubicBezTo>
                    <a:cubicBezTo>
                      <a:pt x="12" y="62"/>
                      <a:pt x="12" y="62"/>
                      <a:pt x="12" y="62"/>
                    </a:cubicBezTo>
                    <a:cubicBezTo>
                      <a:pt x="12" y="62"/>
                      <a:pt x="12" y="61"/>
                      <a:pt x="12" y="60"/>
                    </a:cubicBezTo>
                    <a:cubicBezTo>
                      <a:pt x="6" y="57"/>
                      <a:pt x="6" y="57"/>
                      <a:pt x="6" y="57"/>
                    </a:cubicBezTo>
                    <a:cubicBezTo>
                      <a:pt x="8" y="56"/>
                      <a:pt x="8" y="56"/>
                      <a:pt x="8" y="56"/>
                    </a:cubicBezTo>
                    <a:cubicBezTo>
                      <a:pt x="8" y="56"/>
                      <a:pt x="9" y="56"/>
                      <a:pt x="9" y="55"/>
                    </a:cubicBezTo>
                    <a:cubicBezTo>
                      <a:pt x="9" y="54"/>
                      <a:pt x="8" y="54"/>
                      <a:pt x="8" y="53"/>
                    </a:cubicBezTo>
                    <a:cubicBezTo>
                      <a:pt x="6" y="52"/>
                      <a:pt x="6" y="52"/>
                      <a:pt x="6" y="52"/>
                    </a:cubicBezTo>
                    <a:cubicBezTo>
                      <a:pt x="8" y="49"/>
                      <a:pt x="8" y="49"/>
                      <a:pt x="8" y="49"/>
                    </a:cubicBezTo>
                    <a:cubicBezTo>
                      <a:pt x="9" y="49"/>
                      <a:pt x="9" y="48"/>
                      <a:pt x="9" y="48"/>
                    </a:cubicBezTo>
                    <a:cubicBezTo>
                      <a:pt x="9" y="47"/>
                      <a:pt x="8" y="47"/>
                      <a:pt x="8" y="47"/>
                    </a:cubicBezTo>
                    <a:cubicBezTo>
                      <a:pt x="6" y="45"/>
                      <a:pt x="6" y="45"/>
                      <a:pt x="6" y="45"/>
                    </a:cubicBezTo>
                    <a:cubicBezTo>
                      <a:pt x="9" y="43"/>
                      <a:pt x="9" y="43"/>
                      <a:pt x="9" y="43"/>
                    </a:cubicBezTo>
                    <a:cubicBezTo>
                      <a:pt x="9" y="43"/>
                      <a:pt x="10" y="42"/>
                      <a:pt x="10" y="42"/>
                    </a:cubicBezTo>
                    <a:cubicBezTo>
                      <a:pt x="10" y="41"/>
                      <a:pt x="9" y="41"/>
                      <a:pt x="9" y="40"/>
                    </a:cubicBezTo>
                    <a:cubicBezTo>
                      <a:pt x="6" y="39"/>
                      <a:pt x="6" y="39"/>
                      <a:pt x="6" y="39"/>
                    </a:cubicBezTo>
                    <a:cubicBezTo>
                      <a:pt x="8" y="38"/>
                      <a:pt x="8" y="38"/>
                      <a:pt x="8" y="38"/>
                    </a:cubicBezTo>
                    <a:cubicBezTo>
                      <a:pt x="9" y="38"/>
                      <a:pt x="9" y="38"/>
                      <a:pt x="9" y="37"/>
                    </a:cubicBezTo>
                    <a:cubicBezTo>
                      <a:pt x="9" y="36"/>
                      <a:pt x="9" y="36"/>
                      <a:pt x="9" y="36"/>
                    </a:cubicBezTo>
                    <a:cubicBezTo>
                      <a:pt x="6" y="34"/>
                      <a:pt x="6" y="34"/>
                      <a:pt x="6" y="34"/>
                    </a:cubicBezTo>
                    <a:cubicBezTo>
                      <a:pt x="9" y="34"/>
                      <a:pt x="9" y="34"/>
                      <a:pt x="9" y="34"/>
                    </a:cubicBezTo>
                    <a:cubicBezTo>
                      <a:pt x="10" y="33"/>
                      <a:pt x="10" y="33"/>
                      <a:pt x="10" y="32"/>
                    </a:cubicBezTo>
                    <a:cubicBezTo>
                      <a:pt x="10" y="32"/>
                      <a:pt x="10" y="31"/>
                      <a:pt x="10" y="31"/>
                    </a:cubicBezTo>
                    <a:cubicBezTo>
                      <a:pt x="8" y="30"/>
                      <a:pt x="8" y="30"/>
                      <a:pt x="8" y="30"/>
                    </a:cubicBezTo>
                    <a:cubicBezTo>
                      <a:pt x="10" y="29"/>
                      <a:pt x="10" y="29"/>
                      <a:pt x="10" y="29"/>
                    </a:cubicBezTo>
                    <a:cubicBezTo>
                      <a:pt x="11" y="29"/>
                      <a:pt x="11" y="29"/>
                      <a:pt x="12" y="28"/>
                    </a:cubicBezTo>
                    <a:cubicBezTo>
                      <a:pt x="12" y="28"/>
                      <a:pt x="11" y="27"/>
                      <a:pt x="11" y="27"/>
                    </a:cubicBezTo>
                    <a:cubicBezTo>
                      <a:pt x="11" y="27"/>
                      <a:pt x="11" y="27"/>
                      <a:pt x="11" y="27"/>
                    </a:cubicBezTo>
                    <a:cubicBezTo>
                      <a:pt x="15" y="26"/>
                      <a:pt x="15" y="26"/>
                      <a:pt x="15" y="26"/>
                    </a:cubicBezTo>
                    <a:cubicBezTo>
                      <a:pt x="16" y="26"/>
                      <a:pt x="16" y="25"/>
                      <a:pt x="16" y="25"/>
                    </a:cubicBezTo>
                    <a:cubicBezTo>
                      <a:pt x="16" y="24"/>
                      <a:pt x="16" y="23"/>
                      <a:pt x="16" y="23"/>
                    </a:cubicBezTo>
                    <a:cubicBezTo>
                      <a:pt x="15" y="23"/>
                      <a:pt x="15" y="23"/>
                      <a:pt x="15" y="23"/>
                    </a:cubicBezTo>
                    <a:cubicBezTo>
                      <a:pt x="18" y="23"/>
                      <a:pt x="18" y="23"/>
                      <a:pt x="18" y="23"/>
                    </a:cubicBezTo>
                    <a:cubicBezTo>
                      <a:pt x="18" y="23"/>
                      <a:pt x="19" y="22"/>
                      <a:pt x="19" y="22"/>
                    </a:cubicBezTo>
                    <a:cubicBezTo>
                      <a:pt x="19" y="21"/>
                      <a:pt x="19" y="20"/>
                      <a:pt x="18" y="20"/>
                    </a:cubicBezTo>
                    <a:cubicBezTo>
                      <a:pt x="16" y="19"/>
                      <a:pt x="16" y="19"/>
                      <a:pt x="16" y="19"/>
                    </a:cubicBezTo>
                    <a:cubicBezTo>
                      <a:pt x="20" y="18"/>
                      <a:pt x="20" y="18"/>
                      <a:pt x="20" y="18"/>
                    </a:cubicBezTo>
                    <a:cubicBezTo>
                      <a:pt x="21" y="18"/>
                      <a:pt x="21" y="17"/>
                      <a:pt x="21" y="17"/>
                    </a:cubicBezTo>
                    <a:cubicBezTo>
                      <a:pt x="21" y="16"/>
                      <a:pt x="21" y="15"/>
                      <a:pt x="20" y="15"/>
                    </a:cubicBezTo>
                    <a:cubicBezTo>
                      <a:pt x="20" y="15"/>
                      <a:pt x="20" y="15"/>
                      <a:pt x="20" y="15"/>
                    </a:cubicBezTo>
                    <a:cubicBezTo>
                      <a:pt x="26" y="15"/>
                      <a:pt x="26" y="15"/>
                      <a:pt x="26" y="15"/>
                    </a:cubicBezTo>
                    <a:cubicBezTo>
                      <a:pt x="26" y="15"/>
                      <a:pt x="27" y="14"/>
                      <a:pt x="27" y="14"/>
                    </a:cubicBezTo>
                    <a:cubicBezTo>
                      <a:pt x="27" y="13"/>
                      <a:pt x="27" y="12"/>
                      <a:pt x="27" y="12"/>
                    </a:cubicBezTo>
                    <a:cubicBezTo>
                      <a:pt x="26" y="11"/>
                      <a:pt x="26" y="11"/>
                      <a:pt x="26" y="11"/>
                    </a:cubicBezTo>
                    <a:cubicBezTo>
                      <a:pt x="33" y="12"/>
                      <a:pt x="33" y="12"/>
                      <a:pt x="33" y="12"/>
                    </a:cubicBezTo>
                    <a:cubicBezTo>
                      <a:pt x="33" y="12"/>
                      <a:pt x="34" y="12"/>
                      <a:pt x="34" y="11"/>
                    </a:cubicBezTo>
                    <a:cubicBezTo>
                      <a:pt x="34" y="10"/>
                      <a:pt x="34" y="10"/>
                      <a:pt x="33" y="9"/>
                    </a:cubicBezTo>
                    <a:cubicBezTo>
                      <a:pt x="33" y="9"/>
                      <a:pt x="33" y="9"/>
                      <a:pt x="33" y="9"/>
                    </a:cubicBezTo>
                    <a:cubicBezTo>
                      <a:pt x="39" y="10"/>
                      <a:pt x="39" y="10"/>
                      <a:pt x="39" y="10"/>
                    </a:cubicBezTo>
                    <a:cubicBezTo>
                      <a:pt x="39" y="10"/>
                      <a:pt x="40" y="10"/>
                      <a:pt x="40" y="9"/>
                    </a:cubicBezTo>
                    <a:cubicBezTo>
                      <a:pt x="40" y="9"/>
                      <a:pt x="40" y="8"/>
                      <a:pt x="40" y="7"/>
                    </a:cubicBezTo>
                    <a:cubicBezTo>
                      <a:pt x="39" y="7"/>
                      <a:pt x="39" y="7"/>
                      <a:pt x="39" y="7"/>
                    </a:cubicBezTo>
                    <a:cubicBezTo>
                      <a:pt x="46" y="8"/>
                      <a:pt x="46" y="8"/>
                      <a:pt x="46" y="8"/>
                    </a:cubicBezTo>
                    <a:cubicBezTo>
                      <a:pt x="46" y="8"/>
                      <a:pt x="47" y="8"/>
                      <a:pt x="47" y="7"/>
                    </a:cubicBezTo>
                    <a:cubicBezTo>
                      <a:pt x="47" y="7"/>
                      <a:pt x="47" y="6"/>
                      <a:pt x="47" y="6"/>
                    </a:cubicBezTo>
                    <a:cubicBezTo>
                      <a:pt x="40" y="1"/>
                      <a:pt x="40" y="1"/>
                      <a:pt x="40" y="1"/>
                    </a:cubicBezTo>
                    <a:cubicBezTo>
                      <a:pt x="39" y="3"/>
                      <a:pt x="39" y="3"/>
                      <a:pt x="39" y="3"/>
                    </a:cubicBezTo>
                    <a:cubicBezTo>
                      <a:pt x="40" y="3"/>
                      <a:pt x="40" y="3"/>
                      <a:pt x="40" y="3"/>
                    </a:cubicBezTo>
                    <a:cubicBezTo>
                      <a:pt x="39" y="3"/>
                      <a:pt x="39" y="3"/>
                      <a:pt x="39" y="3"/>
                    </a:cubicBezTo>
                    <a:cubicBezTo>
                      <a:pt x="40" y="4"/>
                      <a:pt x="40" y="4"/>
                      <a:pt x="40" y="4"/>
                    </a:cubicBezTo>
                    <a:cubicBezTo>
                      <a:pt x="40" y="4"/>
                      <a:pt x="40" y="4"/>
                      <a:pt x="40" y="3"/>
                    </a:cubicBezTo>
                    <a:cubicBezTo>
                      <a:pt x="39" y="3"/>
                      <a:pt x="39" y="3"/>
                      <a:pt x="39" y="3"/>
                    </a:cubicBezTo>
                    <a:cubicBezTo>
                      <a:pt x="40" y="4"/>
                      <a:pt x="40" y="4"/>
                      <a:pt x="40" y="4"/>
                    </a:cubicBezTo>
                    <a:cubicBezTo>
                      <a:pt x="39" y="3"/>
                      <a:pt x="39" y="3"/>
                      <a:pt x="39" y="3"/>
                    </a:cubicBezTo>
                    <a:cubicBezTo>
                      <a:pt x="39" y="4"/>
                      <a:pt x="39" y="4"/>
                      <a:pt x="39" y="4"/>
                    </a:cubicBezTo>
                    <a:cubicBezTo>
                      <a:pt x="40" y="4"/>
                      <a:pt x="40" y="4"/>
                      <a:pt x="40" y="4"/>
                    </a:cubicBezTo>
                    <a:cubicBezTo>
                      <a:pt x="39" y="3"/>
                      <a:pt x="39" y="3"/>
                      <a:pt x="39" y="3"/>
                    </a:cubicBezTo>
                    <a:cubicBezTo>
                      <a:pt x="39" y="4"/>
                      <a:pt x="39" y="4"/>
                      <a:pt x="39" y="4"/>
                    </a:cubicBezTo>
                    <a:cubicBezTo>
                      <a:pt x="39" y="3"/>
                      <a:pt x="39" y="3"/>
                      <a:pt x="39" y="3"/>
                    </a:cubicBezTo>
                    <a:cubicBezTo>
                      <a:pt x="39" y="4"/>
                      <a:pt x="39" y="4"/>
                      <a:pt x="39" y="4"/>
                    </a:cubicBezTo>
                    <a:cubicBezTo>
                      <a:pt x="39" y="4"/>
                      <a:pt x="39" y="4"/>
                      <a:pt x="39" y="4"/>
                    </a:cubicBezTo>
                    <a:cubicBezTo>
                      <a:pt x="39" y="3"/>
                      <a:pt x="39" y="3"/>
                      <a:pt x="39" y="3"/>
                    </a:cubicBezTo>
                    <a:cubicBezTo>
                      <a:pt x="39" y="4"/>
                      <a:pt x="39" y="4"/>
                      <a:pt x="39" y="4"/>
                    </a:cubicBezTo>
                    <a:cubicBezTo>
                      <a:pt x="39" y="4"/>
                      <a:pt x="40" y="4"/>
                      <a:pt x="40" y="5"/>
                    </a:cubicBezTo>
                    <a:cubicBezTo>
                      <a:pt x="43" y="5"/>
                      <a:pt x="47" y="7"/>
                      <a:pt x="51" y="9"/>
                    </a:cubicBezTo>
                    <a:cubicBezTo>
                      <a:pt x="53" y="10"/>
                      <a:pt x="55" y="10"/>
                      <a:pt x="57" y="11"/>
                    </a:cubicBezTo>
                    <a:cubicBezTo>
                      <a:pt x="58" y="11"/>
                      <a:pt x="58" y="11"/>
                      <a:pt x="59" y="12"/>
                    </a:cubicBezTo>
                    <a:cubicBezTo>
                      <a:pt x="59" y="12"/>
                      <a:pt x="59" y="12"/>
                      <a:pt x="59" y="12"/>
                    </a:cubicBezTo>
                    <a:cubicBezTo>
                      <a:pt x="60" y="12"/>
                      <a:pt x="60" y="12"/>
                      <a:pt x="60" y="12"/>
                    </a:cubicBezTo>
                    <a:cubicBezTo>
                      <a:pt x="61" y="12"/>
                      <a:pt x="61" y="12"/>
                      <a:pt x="61" y="12"/>
                    </a:cubicBezTo>
                    <a:cubicBezTo>
                      <a:pt x="61" y="12"/>
                      <a:pt x="61" y="12"/>
                      <a:pt x="61" y="11"/>
                    </a:cubicBezTo>
                    <a:cubicBezTo>
                      <a:pt x="62" y="11"/>
                      <a:pt x="62" y="11"/>
                      <a:pt x="62" y="10"/>
                    </a:cubicBezTo>
                    <a:cubicBezTo>
                      <a:pt x="62" y="10"/>
                      <a:pt x="61" y="9"/>
                      <a:pt x="61" y="9"/>
                    </a:cubicBezTo>
                    <a:cubicBezTo>
                      <a:pt x="47" y="0"/>
                      <a:pt x="47" y="0"/>
                      <a:pt x="47" y="0"/>
                    </a:cubicBezTo>
                    <a:cubicBezTo>
                      <a:pt x="46" y="0"/>
                      <a:pt x="45" y="0"/>
                      <a:pt x="45" y="1"/>
                    </a:cubicBezTo>
                    <a:cubicBezTo>
                      <a:pt x="44" y="2"/>
                      <a:pt x="45" y="3"/>
                      <a:pt x="45" y="3"/>
                    </a:cubicBezTo>
                    <a:cubicBezTo>
                      <a:pt x="59" y="12"/>
                      <a:pt x="59" y="12"/>
                      <a:pt x="59" y="12"/>
                    </a:cubicBezTo>
                    <a:cubicBezTo>
                      <a:pt x="60" y="10"/>
                      <a:pt x="60" y="10"/>
                      <a:pt x="60" y="10"/>
                    </a:cubicBezTo>
                    <a:cubicBezTo>
                      <a:pt x="59" y="10"/>
                      <a:pt x="59" y="10"/>
                      <a:pt x="59" y="10"/>
                    </a:cubicBezTo>
                    <a:cubicBezTo>
                      <a:pt x="60" y="10"/>
                      <a:pt x="60" y="10"/>
                      <a:pt x="60" y="10"/>
                    </a:cubicBezTo>
                    <a:cubicBezTo>
                      <a:pt x="60" y="9"/>
                      <a:pt x="60" y="9"/>
                      <a:pt x="60" y="9"/>
                    </a:cubicBezTo>
                    <a:cubicBezTo>
                      <a:pt x="60" y="9"/>
                      <a:pt x="59" y="9"/>
                      <a:pt x="59" y="10"/>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9"/>
                      <a:pt x="60" y="9"/>
                      <a:pt x="59" y="9"/>
                    </a:cubicBezTo>
                    <a:cubicBezTo>
                      <a:pt x="57" y="8"/>
                      <a:pt x="52" y="6"/>
                      <a:pt x="48" y="4"/>
                    </a:cubicBezTo>
                    <a:cubicBezTo>
                      <a:pt x="46" y="4"/>
                      <a:pt x="44" y="3"/>
                      <a:pt x="42" y="2"/>
                    </a:cubicBezTo>
                    <a:cubicBezTo>
                      <a:pt x="42" y="2"/>
                      <a:pt x="41" y="2"/>
                      <a:pt x="41" y="2"/>
                    </a:cubicBezTo>
                    <a:cubicBezTo>
                      <a:pt x="40" y="1"/>
                      <a:pt x="40" y="1"/>
                      <a:pt x="40" y="1"/>
                    </a:cubicBezTo>
                    <a:cubicBezTo>
                      <a:pt x="40" y="1"/>
                      <a:pt x="40" y="1"/>
                      <a:pt x="39" y="1"/>
                    </a:cubicBezTo>
                    <a:cubicBezTo>
                      <a:pt x="39" y="1"/>
                      <a:pt x="39" y="1"/>
                      <a:pt x="39" y="1"/>
                    </a:cubicBezTo>
                    <a:cubicBezTo>
                      <a:pt x="39" y="1"/>
                      <a:pt x="38" y="1"/>
                      <a:pt x="38" y="2"/>
                    </a:cubicBezTo>
                    <a:cubicBezTo>
                      <a:pt x="37" y="3"/>
                      <a:pt x="38" y="4"/>
                      <a:pt x="38" y="4"/>
                    </a:cubicBezTo>
                    <a:cubicBezTo>
                      <a:pt x="39" y="4"/>
                      <a:pt x="39" y="4"/>
                      <a:pt x="39" y="4"/>
                    </a:cubicBezTo>
                    <a:cubicBezTo>
                      <a:pt x="32" y="3"/>
                      <a:pt x="32" y="3"/>
                      <a:pt x="32" y="3"/>
                    </a:cubicBezTo>
                    <a:cubicBezTo>
                      <a:pt x="31" y="3"/>
                      <a:pt x="31" y="3"/>
                      <a:pt x="30" y="4"/>
                    </a:cubicBezTo>
                    <a:cubicBezTo>
                      <a:pt x="30" y="4"/>
                      <a:pt x="30" y="5"/>
                      <a:pt x="31" y="6"/>
                    </a:cubicBezTo>
                    <a:cubicBezTo>
                      <a:pt x="31" y="6"/>
                      <a:pt x="31" y="6"/>
                      <a:pt x="31" y="6"/>
                    </a:cubicBezTo>
                    <a:cubicBezTo>
                      <a:pt x="26" y="5"/>
                      <a:pt x="26" y="5"/>
                      <a:pt x="26" y="5"/>
                    </a:cubicBezTo>
                    <a:cubicBezTo>
                      <a:pt x="25" y="5"/>
                      <a:pt x="25" y="5"/>
                      <a:pt x="24" y="6"/>
                    </a:cubicBezTo>
                    <a:cubicBezTo>
                      <a:pt x="24" y="6"/>
                      <a:pt x="24" y="7"/>
                      <a:pt x="25" y="8"/>
                    </a:cubicBezTo>
                    <a:cubicBezTo>
                      <a:pt x="26" y="8"/>
                      <a:pt x="26" y="8"/>
                      <a:pt x="26" y="8"/>
                    </a:cubicBezTo>
                    <a:cubicBezTo>
                      <a:pt x="20" y="8"/>
                      <a:pt x="20" y="8"/>
                      <a:pt x="20" y="8"/>
                    </a:cubicBezTo>
                    <a:cubicBezTo>
                      <a:pt x="19" y="8"/>
                      <a:pt x="18" y="8"/>
                      <a:pt x="18" y="9"/>
                    </a:cubicBezTo>
                    <a:cubicBezTo>
                      <a:pt x="18" y="9"/>
                      <a:pt x="18" y="10"/>
                      <a:pt x="19" y="11"/>
                    </a:cubicBezTo>
                    <a:cubicBezTo>
                      <a:pt x="21" y="12"/>
                      <a:pt x="21" y="12"/>
                      <a:pt x="21" y="12"/>
                    </a:cubicBezTo>
                    <a:cubicBezTo>
                      <a:pt x="15" y="12"/>
                      <a:pt x="15" y="12"/>
                      <a:pt x="15" y="12"/>
                    </a:cubicBezTo>
                    <a:cubicBezTo>
                      <a:pt x="14" y="12"/>
                      <a:pt x="14" y="12"/>
                      <a:pt x="14" y="13"/>
                    </a:cubicBezTo>
                    <a:cubicBezTo>
                      <a:pt x="13" y="14"/>
                      <a:pt x="14" y="14"/>
                      <a:pt x="14" y="15"/>
                    </a:cubicBezTo>
                    <a:cubicBezTo>
                      <a:pt x="16" y="16"/>
                      <a:pt x="16" y="16"/>
                      <a:pt x="16" y="16"/>
                    </a:cubicBezTo>
                    <a:cubicBezTo>
                      <a:pt x="12" y="17"/>
                      <a:pt x="12" y="17"/>
                      <a:pt x="12" y="17"/>
                    </a:cubicBezTo>
                    <a:cubicBezTo>
                      <a:pt x="12" y="17"/>
                      <a:pt x="11" y="17"/>
                      <a:pt x="11" y="18"/>
                    </a:cubicBezTo>
                    <a:cubicBezTo>
                      <a:pt x="11" y="19"/>
                      <a:pt x="11" y="19"/>
                      <a:pt x="12" y="19"/>
                    </a:cubicBezTo>
                    <a:cubicBezTo>
                      <a:pt x="12" y="20"/>
                      <a:pt x="12" y="20"/>
                      <a:pt x="12" y="20"/>
                    </a:cubicBezTo>
                    <a:cubicBezTo>
                      <a:pt x="10" y="20"/>
                      <a:pt x="10" y="20"/>
                      <a:pt x="10" y="20"/>
                    </a:cubicBezTo>
                    <a:cubicBezTo>
                      <a:pt x="9" y="20"/>
                      <a:pt x="8" y="20"/>
                      <a:pt x="8" y="21"/>
                    </a:cubicBezTo>
                    <a:cubicBezTo>
                      <a:pt x="8" y="21"/>
                      <a:pt x="8" y="22"/>
                      <a:pt x="9" y="22"/>
                    </a:cubicBezTo>
                    <a:cubicBezTo>
                      <a:pt x="11" y="24"/>
                      <a:pt x="11" y="24"/>
                      <a:pt x="11" y="24"/>
                    </a:cubicBezTo>
                    <a:cubicBezTo>
                      <a:pt x="6" y="24"/>
                      <a:pt x="6" y="24"/>
                      <a:pt x="6" y="24"/>
                    </a:cubicBezTo>
                    <a:cubicBezTo>
                      <a:pt x="6" y="24"/>
                      <a:pt x="5" y="25"/>
                      <a:pt x="5" y="26"/>
                    </a:cubicBezTo>
                    <a:cubicBezTo>
                      <a:pt x="5" y="26"/>
                      <a:pt x="5" y="27"/>
                      <a:pt x="6" y="27"/>
                    </a:cubicBezTo>
                    <a:cubicBezTo>
                      <a:pt x="6" y="27"/>
                      <a:pt x="6" y="27"/>
                      <a:pt x="6" y="27"/>
                    </a:cubicBezTo>
                    <a:cubicBezTo>
                      <a:pt x="4" y="28"/>
                      <a:pt x="4" y="28"/>
                      <a:pt x="4" y="28"/>
                    </a:cubicBezTo>
                    <a:cubicBezTo>
                      <a:pt x="4" y="28"/>
                      <a:pt x="3" y="29"/>
                      <a:pt x="3" y="29"/>
                    </a:cubicBezTo>
                    <a:cubicBezTo>
                      <a:pt x="3" y="30"/>
                      <a:pt x="3" y="30"/>
                      <a:pt x="4" y="31"/>
                    </a:cubicBezTo>
                    <a:cubicBezTo>
                      <a:pt x="5" y="31"/>
                      <a:pt x="5" y="31"/>
                      <a:pt x="5" y="31"/>
                    </a:cubicBezTo>
                    <a:cubicBezTo>
                      <a:pt x="2" y="32"/>
                      <a:pt x="2" y="32"/>
                      <a:pt x="2" y="32"/>
                    </a:cubicBezTo>
                    <a:cubicBezTo>
                      <a:pt x="1" y="32"/>
                      <a:pt x="1" y="32"/>
                      <a:pt x="1" y="33"/>
                    </a:cubicBezTo>
                    <a:cubicBezTo>
                      <a:pt x="1" y="34"/>
                      <a:pt x="1" y="34"/>
                      <a:pt x="1" y="35"/>
                    </a:cubicBezTo>
                    <a:cubicBezTo>
                      <a:pt x="4" y="36"/>
                      <a:pt x="4" y="36"/>
                      <a:pt x="4" y="36"/>
                    </a:cubicBezTo>
                    <a:cubicBezTo>
                      <a:pt x="2" y="36"/>
                      <a:pt x="2" y="36"/>
                      <a:pt x="2" y="36"/>
                    </a:cubicBezTo>
                    <a:cubicBezTo>
                      <a:pt x="1" y="37"/>
                      <a:pt x="1" y="37"/>
                      <a:pt x="1" y="38"/>
                    </a:cubicBezTo>
                    <a:cubicBezTo>
                      <a:pt x="1" y="38"/>
                      <a:pt x="1" y="39"/>
                      <a:pt x="1" y="39"/>
                    </a:cubicBezTo>
                    <a:cubicBezTo>
                      <a:pt x="5" y="42"/>
                      <a:pt x="5" y="42"/>
                      <a:pt x="5" y="42"/>
                    </a:cubicBezTo>
                    <a:cubicBezTo>
                      <a:pt x="2" y="44"/>
                      <a:pt x="2" y="44"/>
                      <a:pt x="2" y="44"/>
                    </a:cubicBezTo>
                    <a:cubicBezTo>
                      <a:pt x="2" y="44"/>
                      <a:pt x="1" y="45"/>
                      <a:pt x="1" y="45"/>
                    </a:cubicBezTo>
                    <a:cubicBezTo>
                      <a:pt x="1" y="46"/>
                      <a:pt x="2" y="46"/>
                      <a:pt x="2" y="46"/>
                    </a:cubicBezTo>
                    <a:cubicBezTo>
                      <a:pt x="5" y="48"/>
                      <a:pt x="5" y="48"/>
                      <a:pt x="5" y="48"/>
                    </a:cubicBezTo>
                    <a:cubicBezTo>
                      <a:pt x="2" y="51"/>
                      <a:pt x="2" y="51"/>
                      <a:pt x="2" y="51"/>
                    </a:cubicBezTo>
                    <a:cubicBezTo>
                      <a:pt x="2" y="52"/>
                      <a:pt x="2" y="52"/>
                      <a:pt x="2" y="53"/>
                    </a:cubicBezTo>
                    <a:cubicBezTo>
                      <a:pt x="2" y="53"/>
                      <a:pt x="2" y="53"/>
                      <a:pt x="2" y="54"/>
                    </a:cubicBezTo>
                    <a:cubicBezTo>
                      <a:pt x="3" y="54"/>
                      <a:pt x="3" y="54"/>
                      <a:pt x="3" y="54"/>
                    </a:cubicBezTo>
                    <a:cubicBezTo>
                      <a:pt x="1" y="55"/>
                      <a:pt x="1" y="55"/>
                      <a:pt x="1" y="55"/>
                    </a:cubicBezTo>
                    <a:cubicBezTo>
                      <a:pt x="1" y="55"/>
                      <a:pt x="0" y="55"/>
                      <a:pt x="0" y="56"/>
                    </a:cubicBezTo>
                    <a:cubicBezTo>
                      <a:pt x="0" y="56"/>
                      <a:pt x="1" y="57"/>
                      <a:pt x="1" y="57"/>
                    </a:cubicBezTo>
                    <a:cubicBezTo>
                      <a:pt x="9" y="62"/>
                      <a:pt x="9" y="62"/>
                      <a:pt x="9" y="62"/>
                    </a:cubicBezTo>
                    <a:cubicBezTo>
                      <a:pt x="6" y="66"/>
                      <a:pt x="6" y="66"/>
                      <a:pt x="6" y="66"/>
                    </a:cubicBezTo>
                    <a:cubicBezTo>
                      <a:pt x="6" y="67"/>
                      <a:pt x="6" y="68"/>
                      <a:pt x="7" y="68"/>
                    </a:cubicBezTo>
                    <a:cubicBezTo>
                      <a:pt x="20" y="77"/>
                      <a:pt x="20" y="77"/>
                      <a:pt x="20" y="77"/>
                    </a:cubicBezTo>
                    <a:cubicBezTo>
                      <a:pt x="21" y="77"/>
                      <a:pt x="22" y="77"/>
                      <a:pt x="22" y="76"/>
                    </a:cubicBezTo>
                    <a:cubicBezTo>
                      <a:pt x="23" y="76"/>
                      <a:pt x="22" y="75"/>
                      <a:pt x="22" y="7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5" name="Freeform 1200">
                <a:extLst>
                  <a:ext uri="{FF2B5EF4-FFF2-40B4-BE49-F238E27FC236}">
                    <a16:creationId xmlns:a16="http://schemas.microsoft.com/office/drawing/2014/main" id="{C0713EFF-0284-43B4-8C42-4DC4D26054B9}"/>
                  </a:ext>
                </a:extLst>
              </p:cNvPr>
              <p:cNvSpPr>
                <a:spLocks/>
              </p:cNvSpPr>
              <p:nvPr/>
            </p:nvSpPr>
            <p:spPr bwMode="auto">
              <a:xfrm>
                <a:off x="4070594" y="287404"/>
                <a:ext cx="165794" cy="103018"/>
              </a:xfrm>
              <a:custGeom>
                <a:avLst/>
                <a:gdLst>
                  <a:gd name="T0" fmla="*/ 2 w 76"/>
                  <a:gd name="T1" fmla="*/ 34 h 47"/>
                  <a:gd name="T2" fmla="*/ 25 w 76"/>
                  <a:gd name="T3" fmla="*/ 45 h 47"/>
                  <a:gd name="T4" fmla="*/ 30 w 76"/>
                  <a:gd name="T5" fmla="*/ 47 h 47"/>
                  <a:gd name="T6" fmla="*/ 32 w 76"/>
                  <a:gd name="T7" fmla="*/ 45 h 47"/>
                  <a:gd name="T8" fmla="*/ 41 w 76"/>
                  <a:gd name="T9" fmla="*/ 46 h 47"/>
                  <a:gd name="T10" fmla="*/ 41 w 76"/>
                  <a:gd name="T11" fmla="*/ 42 h 47"/>
                  <a:gd name="T12" fmla="*/ 49 w 76"/>
                  <a:gd name="T13" fmla="*/ 41 h 47"/>
                  <a:gd name="T14" fmla="*/ 41 w 76"/>
                  <a:gd name="T15" fmla="*/ 39 h 47"/>
                  <a:gd name="T16" fmla="*/ 54 w 76"/>
                  <a:gd name="T17" fmla="*/ 39 h 47"/>
                  <a:gd name="T18" fmla="*/ 58 w 76"/>
                  <a:gd name="T19" fmla="*/ 37 h 47"/>
                  <a:gd name="T20" fmla="*/ 60 w 76"/>
                  <a:gd name="T21" fmla="*/ 36 h 47"/>
                  <a:gd name="T22" fmla="*/ 59 w 76"/>
                  <a:gd name="T23" fmla="*/ 32 h 47"/>
                  <a:gd name="T24" fmla="*/ 65 w 76"/>
                  <a:gd name="T25" fmla="*/ 28 h 47"/>
                  <a:gd name="T26" fmla="*/ 61 w 76"/>
                  <a:gd name="T27" fmla="*/ 28 h 47"/>
                  <a:gd name="T28" fmla="*/ 70 w 76"/>
                  <a:gd name="T29" fmla="*/ 25 h 47"/>
                  <a:gd name="T30" fmla="*/ 73 w 76"/>
                  <a:gd name="T31" fmla="*/ 22 h 47"/>
                  <a:gd name="T32" fmla="*/ 74 w 76"/>
                  <a:gd name="T33" fmla="*/ 18 h 47"/>
                  <a:gd name="T34" fmla="*/ 71 w 76"/>
                  <a:gd name="T35" fmla="*/ 13 h 47"/>
                  <a:gd name="T36" fmla="*/ 75 w 76"/>
                  <a:gd name="T37" fmla="*/ 9 h 47"/>
                  <a:gd name="T38" fmla="*/ 76 w 76"/>
                  <a:gd name="T39" fmla="*/ 4 h 47"/>
                  <a:gd name="T40" fmla="*/ 70 w 76"/>
                  <a:gd name="T41" fmla="*/ 1 h 47"/>
                  <a:gd name="T42" fmla="*/ 70 w 76"/>
                  <a:gd name="T43" fmla="*/ 7 h 47"/>
                  <a:gd name="T44" fmla="*/ 71 w 76"/>
                  <a:gd name="T45" fmla="*/ 10 h 47"/>
                  <a:gd name="T46" fmla="*/ 67 w 76"/>
                  <a:gd name="T47" fmla="*/ 14 h 47"/>
                  <a:gd name="T48" fmla="*/ 64 w 76"/>
                  <a:gd name="T49" fmla="*/ 17 h 47"/>
                  <a:gd name="T50" fmla="*/ 63 w 76"/>
                  <a:gd name="T51" fmla="*/ 21 h 47"/>
                  <a:gd name="T52" fmla="*/ 64 w 76"/>
                  <a:gd name="T53" fmla="*/ 25 h 47"/>
                  <a:gd name="T54" fmla="*/ 60 w 76"/>
                  <a:gd name="T55" fmla="*/ 28 h 47"/>
                  <a:gd name="T56" fmla="*/ 53 w 76"/>
                  <a:gd name="T57" fmla="*/ 31 h 47"/>
                  <a:gd name="T58" fmla="*/ 51 w 76"/>
                  <a:gd name="T59" fmla="*/ 32 h 47"/>
                  <a:gd name="T60" fmla="*/ 52 w 76"/>
                  <a:gd name="T61" fmla="*/ 36 h 47"/>
                  <a:gd name="T62" fmla="*/ 47 w 76"/>
                  <a:gd name="T63" fmla="*/ 39 h 47"/>
                  <a:gd name="T64" fmla="*/ 53 w 76"/>
                  <a:gd name="T65" fmla="*/ 39 h 47"/>
                  <a:gd name="T66" fmla="*/ 40 w 76"/>
                  <a:gd name="T67" fmla="*/ 39 h 47"/>
                  <a:gd name="T68" fmla="*/ 32 w 76"/>
                  <a:gd name="T69" fmla="*/ 39 h 47"/>
                  <a:gd name="T70" fmla="*/ 41 w 76"/>
                  <a:gd name="T71" fmla="*/ 44 h 47"/>
                  <a:gd name="T72" fmla="*/ 18 w 76"/>
                  <a:gd name="T73" fmla="*/ 38 h 47"/>
                  <a:gd name="T74" fmla="*/ 31 w 76"/>
                  <a:gd name="T75" fmla="*/ 45 h 47"/>
                  <a:gd name="T76" fmla="*/ 30 w 76"/>
                  <a:gd name="T77" fmla="*/ 44 h 47"/>
                  <a:gd name="T78" fmla="*/ 30 w 76"/>
                  <a:gd name="T79" fmla="*/ 44 h 47"/>
                  <a:gd name="T80" fmla="*/ 30 w 76"/>
                  <a:gd name="T81" fmla="*/ 44 h 47"/>
                  <a:gd name="T82" fmla="*/ 30 w 76"/>
                  <a:gd name="T83" fmla="*/ 44 h 47"/>
                  <a:gd name="T84" fmla="*/ 30 w 76"/>
                  <a:gd name="T85" fmla="*/ 44 h 47"/>
                  <a:gd name="T86" fmla="*/ 11 w 76"/>
                  <a:gd name="T87" fmla="*/ 36 h 47"/>
                  <a:gd name="T88" fmla="*/ 1 w 76"/>
                  <a:gd name="T89" fmla="*/ 35 h 47"/>
                  <a:gd name="T90" fmla="*/ 15 w 76"/>
                  <a:gd name="T9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47">
                    <a:moveTo>
                      <a:pt x="15" y="41"/>
                    </a:moveTo>
                    <a:cubicBezTo>
                      <a:pt x="3" y="33"/>
                      <a:pt x="3" y="33"/>
                      <a:pt x="3" y="33"/>
                    </a:cubicBezTo>
                    <a:cubicBezTo>
                      <a:pt x="2" y="34"/>
                      <a:pt x="2" y="34"/>
                      <a:pt x="2" y="34"/>
                    </a:cubicBezTo>
                    <a:cubicBezTo>
                      <a:pt x="2" y="36"/>
                      <a:pt x="2" y="36"/>
                      <a:pt x="2" y="36"/>
                    </a:cubicBezTo>
                    <a:cubicBezTo>
                      <a:pt x="2" y="36"/>
                      <a:pt x="8" y="38"/>
                      <a:pt x="15" y="41"/>
                    </a:cubicBezTo>
                    <a:cubicBezTo>
                      <a:pt x="18" y="42"/>
                      <a:pt x="22" y="44"/>
                      <a:pt x="25" y="45"/>
                    </a:cubicBezTo>
                    <a:cubicBezTo>
                      <a:pt x="26" y="45"/>
                      <a:pt x="27" y="46"/>
                      <a:pt x="28" y="46"/>
                    </a:cubicBezTo>
                    <a:cubicBezTo>
                      <a:pt x="29" y="46"/>
                      <a:pt x="29" y="46"/>
                      <a:pt x="29" y="47"/>
                    </a:cubicBezTo>
                    <a:cubicBezTo>
                      <a:pt x="30" y="47"/>
                      <a:pt x="30" y="47"/>
                      <a:pt x="30" y="47"/>
                    </a:cubicBezTo>
                    <a:cubicBezTo>
                      <a:pt x="31" y="47"/>
                      <a:pt x="31" y="47"/>
                      <a:pt x="31" y="47"/>
                    </a:cubicBezTo>
                    <a:cubicBezTo>
                      <a:pt x="31" y="47"/>
                      <a:pt x="31" y="46"/>
                      <a:pt x="32" y="46"/>
                    </a:cubicBezTo>
                    <a:cubicBezTo>
                      <a:pt x="32" y="46"/>
                      <a:pt x="32" y="45"/>
                      <a:pt x="32" y="45"/>
                    </a:cubicBezTo>
                    <a:cubicBezTo>
                      <a:pt x="32" y="44"/>
                      <a:pt x="32" y="44"/>
                      <a:pt x="31" y="44"/>
                    </a:cubicBezTo>
                    <a:cubicBezTo>
                      <a:pt x="29" y="42"/>
                      <a:pt x="29" y="42"/>
                      <a:pt x="29" y="42"/>
                    </a:cubicBezTo>
                    <a:cubicBezTo>
                      <a:pt x="41" y="46"/>
                      <a:pt x="41" y="46"/>
                      <a:pt x="41" y="46"/>
                    </a:cubicBezTo>
                    <a:cubicBezTo>
                      <a:pt x="42" y="46"/>
                      <a:pt x="42" y="46"/>
                      <a:pt x="43" y="45"/>
                    </a:cubicBezTo>
                    <a:cubicBezTo>
                      <a:pt x="43" y="44"/>
                      <a:pt x="43" y="43"/>
                      <a:pt x="42" y="43"/>
                    </a:cubicBezTo>
                    <a:cubicBezTo>
                      <a:pt x="41" y="42"/>
                      <a:pt x="41" y="42"/>
                      <a:pt x="41" y="42"/>
                    </a:cubicBezTo>
                    <a:cubicBezTo>
                      <a:pt x="47" y="44"/>
                      <a:pt x="47" y="44"/>
                      <a:pt x="47" y="44"/>
                    </a:cubicBezTo>
                    <a:cubicBezTo>
                      <a:pt x="48" y="44"/>
                      <a:pt x="49" y="43"/>
                      <a:pt x="49" y="43"/>
                    </a:cubicBezTo>
                    <a:cubicBezTo>
                      <a:pt x="49" y="42"/>
                      <a:pt x="49" y="41"/>
                      <a:pt x="49" y="41"/>
                    </a:cubicBezTo>
                    <a:cubicBezTo>
                      <a:pt x="42" y="37"/>
                      <a:pt x="42" y="37"/>
                      <a:pt x="42" y="37"/>
                    </a:cubicBezTo>
                    <a:cubicBezTo>
                      <a:pt x="41" y="38"/>
                      <a:pt x="41" y="38"/>
                      <a:pt x="41" y="38"/>
                    </a:cubicBezTo>
                    <a:cubicBezTo>
                      <a:pt x="41" y="39"/>
                      <a:pt x="41" y="39"/>
                      <a:pt x="41" y="39"/>
                    </a:cubicBezTo>
                    <a:cubicBezTo>
                      <a:pt x="52" y="42"/>
                      <a:pt x="52" y="42"/>
                      <a:pt x="52" y="42"/>
                    </a:cubicBezTo>
                    <a:cubicBezTo>
                      <a:pt x="53" y="42"/>
                      <a:pt x="54" y="42"/>
                      <a:pt x="54" y="41"/>
                    </a:cubicBezTo>
                    <a:cubicBezTo>
                      <a:pt x="54" y="40"/>
                      <a:pt x="54" y="40"/>
                      <a:pt x="54" y="39"/>
                    </a:cubicBezTo>
                    <a:cubicBezTo>
                      <a:pt x="53" y="39"/>
                      <a:pt x="53" y="39"/>
                      <a:pt x="53" y="39"/>
                    </a:cubicBezTo>
                    <a:cubicBezTo>
                      <a:pt x="57" y="39"/>
                      <a:pt x="57" y="39"/>
                      <a:pt x="57" y="39"/>
                    </a:cubicBezTo>
                    <a:cubicBezTo>
                      <a:pt x="58" y="39"/>
                      <a:pt x="58" y="38"/>
                      <a:pt x="58" y="37"/>
                    </a:cubicBezTo>
                    <a:cubicBezTo>
                      <a:pt x="59" y="37"/>
                      <a:pt x="58" y="36"/>
                      <a:pt x="58" y="36"/>
                    </a:cubicBezTo>
                    <a:cubicBezTo>
                      <a:pt x="57" y="35"/>
                      <a:pt x="57" y="35"/>
                      <a:pt x="57" y="35"/>
                    </a:cubicBezTo>
                    <a:cubicBezTo>
                      <a:pt x="60" y="36"/>
                      <a:pt x="60" y="36"/>
                      <a:pt x="60" y="36"/>
                    </a:cubicBezTo>
                    <a:cubicBezTo>
                      <a:pt x="61" y="36"/>
                      <a:pt x="61" y="35"/>
                      <a:pt x="61" y="34"/>
                    </a:cubicBezTo>
                    <a:cubicBezTo>
                      <a:pt x="62" y="34"/>
                      <a:pt x="61" y="33"/>
                      <a:pt x="61" y="33"/>
                    </a:cubicBezTo>
                    <a:cubicBezTo>
                      <a:pt x="59" y="32"/>
                      <a:pt x="59" y="32"/>
                      <a:pt x="59" y="32"/>
                    </a:cubicBezTo>
                    <a:cubicBezTo>
                      <a:pt x="64" y="31"/>
                      <a:pt x="64" y="31"/>
                      <a:pt x="64" y="31"/>
                    </a:cubicBezTo>
                    <a:cubicBezTo>
                      <a:pt x="65" y="31"/>
                      <a:pt x="65" y="30"/>
                      <a:pt x="66" y="30"/>
                    </a:cubicBezTo>
                    <a:cubicBezTo>
                      <a:pt x="66" y="29"/>
                      <a:pt x="65" y="28"/>
                      <a:pt x="65" y="28"/>
                    </a:cubicBezTo>
                    <a:cubicBezTo>
                      <a:pt x="61" y="26"/>
                      <a:pt x="61" y="26"/>
                      <a:pt x="61" y="26"/>
                    </a:cubicBezTo>
                    <a:cubicBezTo>
                      <a:pt x="60" y="27"/>
                      <a:pt x="60" y="27"/>
                      <a:pt x="60" y="27"/>
                    </a:cubicBezTo>
                    <a:cubicBezTo>
                      <a:pt x="61" y="28"/>
                      <a:pt x="61" y="28"/>
                      <a:pt x="61" y="28"/>
                    </a:cubicBezTo>
                    <a:cubicBezTo>
                      <a:pt x="69" y="28"/>
                      <a:pt x="69" y="28"/>
                      <a:pt x="69" y="28"/>
                    </a:cubicBezTo>
                    <a:cubicBezTo>
                      <a:pt x="70" y="28"/>
                      <a:pt x="70" y="27"/>
                      <a:pt x="70" y="27"/>
                    </a:cubicBezTo>
                    <a:cubicBezTo>
                      <a:pt x="70" y="26"/>
                      <a:pt x="70" y="25"/>
                      <a:pt x="70" y="25"/>
                    </a:cubicBezTo>
                    <a:cubicBezTo>
                      <a:pt x="67" y="24"/>
                      <a:pt x="67" y="24"/>
                      <a:pt x="67" y="24"/>
                    </a:cubicBezTo>
                    <a:cubicBezTo>
                      <a:pt x="72" y="23"/>
                      <a:pt x="72" y="23"/>
                      <a:pt x="72" y="23"/>
                    </a:cubicBezTo>
                    <a:cubicBezTo>
                      <a:pt x="72" y="23"/>
                      <a:pt x="73" y="23"/>
                      <a:pt x="73" y="22"/>
                    </a:cubicBezTo>
                    <a:cubicBezTo>
                      <a:pt x="73" y="22"/>
                      <a:pt x="73" y="21"/>
                      <a:pt x="72" y="21"/>
                    </a:cubicBezTo>
                    <a:cubicBezTo>
                      <a:pt x="69" y="19"/>
                      <a:pt x="69" y="19"/>
                      <a:pt x="69" y="19"/>
                    </a:cubicBezTo>
                    <a:cubicBezTo>
                      <a:pt x="74" y="18"/>
                      <a:pt x="74" y="18"/>
                      <a:pt x="74" y="18"/>
                    </a:cubicBezTo>
                    <a:cubicBezTo>
                      <a:pt x="75" y="18"/>
                      <a:pt x="75" y="18"/>
                      <a:pt x="75" y="17"/>
                    </a:cubicBezTo>
                    <a:cubicBezTo>
                      <a:pt x="75" y="16"/>
                      <a:pt x="75" y="16"/>
                      <a:pt x="75" y="15"/>
                    </a:cubicBezTo>
                    <a:cubicBezTo>
                      <a:pt x="71" y="13"/>
                      <a:pt x="71" y="13"/>
                      <a:pt x="71" y="13"/>
                    </a:cubicBezTo>
                    <a:cubicBezTo>
                      <a:pt x="75" y="11"/>
                      <a:pt x="75" y="11"/>
                      <a:pt x="75" y="11"/>
                    </a:cubicBezTo>
                    <a:cubicBezTo>
                      <a:pt x="75" y="11"/>
                      <a:pt x="76" y="11"/>
                      <a:pt x="76" y="10"/>
                    </a:cubicBezTo>
                    <a:cubicBezTo>
                      <a:pt x="76" y="9"/>
                      <a:pt x="76" y="9"/>
                      <a:pt x="75" y="9"/>
                    </a:cubicBezTo>
                    <a:cubicBezTo>
                      <a:pt x="73" y="7"/>
                      <a:pt x="73" y="7"/>
                      <a:pt x="73" y="7"/>
                    </a:cubicBezTo>
                    <a:cubicBezTo>
                      <a:pt x="75" y="5"/>
                      <a:pt x="75" y="5"/>
                      <a:pt x="75" y="5"/>
                    </a:cubicBezTo>
                    <a:cubicBezTo>
                      <a:pt x="76" y="5"/>
                      <a:pt x="76" y="4"/>
                      <a:pt x="76" y="4"/>
                    </a:cubicBezTo>
                    <a:cubicBezTo>
                      <a:pt x="75" y="3"/>
                      <a:pt x="75" y="3"/>
                      <a:pt x="75" y="3"/>
                    </a:cubicBezTo>
                    <a:cubicBezTo>
                      <a:pt x="72" y="1"/>
                      <a:pt x="72" y="1"/>
                      <a:pt x="72" y="1"/>
                    </a:cubicBezTo>
                    <a:cubicBezTo>
                      <a:pt x="71" y="0"/>
                      <a:pt x="70" y="1"/>
                      <a:pt x="70" y="1"/>
                    </a:cubicBezTo>
                    <a:cubicBezTo>
                      <a:pt x="69" y="2"/>
                      <a:pt x="69" y="3"/>
                      <a:pt x="70" y="3"/>
                    </a:cubicBezTo>
                    <a:cubicBezTo>
                      <a:pt x="72" y="4"/>
                      <a:pt x="72" y="4"/>
                      <a:pt x="72" y="4"/>
                    </a:cubicBezTo>
                    <a:cubicBezTo>
                      <a:pt x="70" y="7"/>
                      <a:pt x="70" y="7"/>
                      <a:pt x="70" y="7"/>
                    </a:cubicBezTo>
                    <a:cubicBezTo>
                      <a:pt x="70" y="7"/>
                      <a:pt x="70" y="8"/>
                      <a:pt x="70" y="8"/>
                    </a:cubicBezTo>
                    <a:cubicBezTo>
                      <a:pt x="70" y="9"/>
                      <a:pt x="70" y="9"/>
                      <a:pt x="70" y="9"/>
                    </a:cubicBezTo>
                    <a:cubicBezTo>
                      <a:pt x="71" y="10"/>
                      <a:pt x="71" y="10"/>
                      <a:pt x="71" y="10"/>
                    </a:cubicBezTo>
                    <a:cubicBezTo>
                      <a:pt x="67" y="11"/>
                      <a:pt x="67" y="11"/>
                      <a:pt x="67" y="11"/>
                    </a:cubicBezTo>
                    <a:cubicBezTo>
                      <a:pt x="66" y="12"/>
                      <a:pt x="66" y="12"/>
                      <a:pt x="66" y="13"/>
                    </a:cubicBezTo>
                    <a:cubicBezTo>
                      <a:pt x="66" y="13"/>
                      <a:pt x="66" y="14"/>
                      <a:pt x="67" y="14"/>
                    </a:cubicBezTo>
                    <a:cubicBezTo>
                      <a:pt x="69" y="16"/>
                      <a:pt x="69" y="16"/>
                      <a:pt x="69" y="16"/>
                    </a:cubicBezTo>
                    <a:cubicBezTo>
                      <a:pt x="65" y="16"/>
                      <a:pt x="65" y="16"/>
                      <a:pt x="65" y="16"/>
                    </a:cubicBezTo>
                    <a:cubicBezTo>
                      <a:pt x="64" y="16"/>
                      <a:pt x="64" y="17"/>
                      <a:pt x="64" y="17"/>
                    </a:cubicBezTo>
                    <a:cubicBezTo>
                      <a:pt x="64" y="18"/>
                      <a:pt x="64" y="19"/>
                      <a:pt x="64" y="19"/>
                    </a:cubicBezTo>
                    <a:cubicBezTo>
                      <a:pt x="67" y="21"/>
                      <a:pt x="67" y="21"/>
                      <a:pt x="67" y="21"/>
                    </a:cubicBezTo>
                    <a:cubicBezTo>
                      <a:pt x="63" y="21"/>
                      <a:pt x="63" y="21"/>
                      <a:pt x="63" y="21"/>
                    </a:cubicBezTo>
                    <a:cubicBezTo>
                      <a:pt x="62" y="21"/>
                      <a:pt x="62" y="22"/>
                      <a:pt x="61" y="22"/>
                    </a:cubicBezTo>
                    <a:cubicBezTo>
                      <a:pt x="61" y="23"/>
                      <a:pt x="61" y="23"/>
                      <a:pt x="62" y="24"/>
                    </a:cubicBezTo>
                    <a:cubicBezTo>
                      <a:pt x="64" y="25"/>
                      <a:pt x="64" y="25"/>
                      <a:pt x="64" y="25"/>
                    </a:cubicBezTo>
                    <a:cubicBezTo>
                      <a:pt x="60" y="25"/>
                      <a:pt x="60" y="25"/>
                      <a:pt x="60" y="25"/>
                    </a:cubicBezTo>
                    <a:cubicBezTo>
                      <a:pt x="60" y="25"/>
                      <a:pt x="59" y="26"/>
                      <a:pt x="59" y="27"/>
                    </a:cubicBezTo>
                    <a:cubicBezTo>
                      <a:pt x="59" y="27"/>
                      <a:pt x="59" y="28"/>
                      <a:pt x="60" y="28"/>
                    </a:cubicBezTo>
                    <a:cubicBezTo>
                      <a:pt x="60" y="28"/>
                      <a:pt x="60" y="28"/>
                      <a:pt x="60" y="28"/>
                    </a:cubicBezTo>
                    <a:cubicBezTo>
                      <a:pt x="55" y="29"/>
                      <a:pt x="55" y="29"/>
                      <a:pt x="55" y="29"/>
                    </a:cubicBezTo>
                    <a:cubicBezTo>
                      <a:pt x="54" y="29"/>
                      <a:pt x="53" y="30"/>
                      <a:pt x="53" y="31"/>
                    </a:cubicBezTo>
                    <a:cubicBezTo>
                      <a:pt x="53" y="31"/>
                      <a:pt x="54" y="32"/>
                      <a:pt x="54" y="32"/>
                    </a:cubicBezTo>
                    <a:cubicBezTo>
                      <a:pt x="54" y="32"/>
                      <a:pt x="54" y="32"/>
                      <a:pt x="54" y="32"/>
                    </a:cubicBezTo>
                    <a:cubicBezTo>
                      <a:pt x="51" y="32"/>
                      <a:pt x="51" y="32"/>
                      <a:pt x="51" y="32"/>
                    </a:cubicBezTo>
                    <a:cubicBezTo>
                      <a:pt x="51" y="32"/>
                      <a:pt x="50" y="32"/>
                      <a:pt x="50" y="33"/>
                    </a:cubicBezTo>
                    <a:cubicBezTo>
                      <a:pt x="50" y="34"/>
                      <a:pt x="50" y="34"/>
                      <a:pt x="50" y="35"/>
                    </a:cubicBezTo>
                    <a:cubicBezTo>
                      <a:pt x="52" y="36"/>
                      <a:pt x="52" y="36"/>
                      <a:pt x="52" y="36"/>
                    </a:cubicBezTo>
                    <a:cubicBezTo>
                      <a:pt x="48" y="36"/>
                      <a:pt x="48" y="36"/>
                      <a:pt x="48" y="36"/>
                    </a:cubicBezTo>
                    <a:cubicBezTo>
                      <a:pt x="47" y="36"/>
                      <a:pt x="46" y="36"/>
                      <a:pt x="46" y="37"/>
                    </a:cubicBezTo>
                    <a:cubicBezTo>
                      <a:pt x="46" y="37"/>
                      <a:pt x="46" y="38"/>
                      <a:pt x="47" y="39"/>
                    </a:cubicBezTo>
                    <a:cubicBezTo>
                      <a:pt x="52" y="42"/>
                      <a:pt x="52" y="42"/>
                      <a:pt x="52" y="42"/>
                    </a:cubicBezTo>
                    <a:cubicBezTo>
                      <a:pt x="53" y="41"/>
                      <a:pt x="53" y="41"/>
                      <a:pt x="53" y="41"/>
                    </a:cubicBezTo>
                    <a:cubicBezTo>
                      <a:pt x="53" y="39"/>
                      <a:pt x="53" y="39"/>
                      <a:pt x="53" y="39"/>
                    </a:cubicBezTo>
                    <a:cubicBezTo>
                      <a:pt x="41" y="36"/>
                      <a:pt x="41" y="36"/>
                      <a:pt x="41" y="36"/>
                    </a:cubicBezTo>
                    <a:cubicBezTo>
                      <a:pt x="41" y="36"/>
                      <a:pt x="40" y="37"/>
                      <a:pt x="40" y="37"/>
                    </a:cubicBezTo>
                    <a:cubicBezTo>
                      <a:pt x="39" y="38"/>
                      <a:pt x="40" y="39"/>
                      <a:pt x="40" y="39"/>
                    </a:cubicBezTo>
                    <a:cubicBezTo>
                      <a:pt x="40" y="39"/>
                      <a:pt x="40" y="39"/>
                      <a:pt x="40" y="39"/>
                    </a:cubicBezTo>
                    <a:cubicBezTo>
                      <a:pt x="34" y="38"/>
                      <a:pt x="34" y="38"/>
                      <a:pt x="34" y="38"/>
                    </a:cubicBezTo>
                    <a:cubicBezTo>
                      <a:pt x="33" y="38"/>
                      <a:pt x="32" y="38"/>
                      <a:pt x="32" y="39"/>
                    </a:cubicBezTo>
                    <a:cubicBezTo>
                      <a:pt x="32" y="39"/>
                      <a:pt x="32" y="40"/>
                      <a:pt x="33" y="41"/>
                    </a:cubicBezTo>
                    <a:cubicBezTo>
                      <a:pt x="41" y="46"/>
                      <a:pt x="41" y="46"/>
                      <a:pt x="41" y="46"/>
                    </a:cubicBezTo>
                    <a:cubicBezTo>
                      <a:pt x="41" y="44"/>
                      <a:pt x="41" y="44"/>
                      <a:pt x="41" y="44"/>
                    </a:cubicBezTo>
                    <a:cubicBezTo>
                      <a:pt x="42" y="43"/>
                      <a:pt x="42" y="43"/>
                      <a:pt x="42" y="43"/>
                    </a:cubicBezTo>
                    <a:cubicBezTo>
                      <a:pt x="20" y="37"/>
                      <a:pt x="20" y="37"/>
                      <a:pt x="20" y="37"/>
                    </a:cubicBezTo>
                    <a:cubicBezTo>
                      <a:pt x="19" y="37"/>
                      <a:pt x="18" y="37"/>
                      <a:pt x="18" y="38"/>
                    </a:cubicBezTo>
                    <a:cubicBezTo>
                      <a:pt x="18" y="38"/>
                      <a:pt x="18" y="39"/>
                      <a:pt x="19" y="40"/>
                    </a:cubicBezTo>
                    <a:cubicBezTo>
                      <a:pt x="30" y="46"/>
                      <a:pt x="30" y="46"/>
                      <a:pt x="30" y="46"/>
                    </a:cubicBezTo>
                    <a:cubicBezTo>
                      <a:pt x="31" y="45"/>
                      <a:pt x="31" y="45"/>
                      <a:pt x="31" y="45"/>
                    </a:cubicBezTo>
                    <a:cubicBezTo>
                      <a:pt x="29" y="44"/>
                      <a:pt x="29" y="44"/>
                      <a:pt x="29" y="44"/>
                    </a:cubicBezTo>
                    <a:cubicBezTo>
                      <a:pt x="30" y="45"/>
                      <a:pt x="30" y="45"/>
                      <a:pt x="30" y="45"/>
                    </a:cubicBezTo>
                    <a:cubicBezTo>
                      <a:pt x="30" y="44"/>
                      <a:pt x="30" y="44"/>
                      <a:pt x="30" y="44"/>
                    </a:cubicBezTo>
                    <a:cubicBezTo>
                      <a:pt x="30" y="44"/>
                      <a:pt x="30" y="44"/>
                      <a:pt x="29" y="44"/>
                    </a:cubicBezTo>
                    <a:cubicBezTo>
                      <a:pt x="30" y="45"/>
                      <a:pt x="30" y="45"/>
                      <a:pt x="30" y="45"/>
                    </a:cubicBezTo>
                    <a:cubicBezTo>
                      <a:pt x="30" y="44"/>
                      <a:pt x="30" y="44"/>
                      <a:pt x="30" y="44"/>
                    </a:cubicBezTo>
                    <a:cubicBezTo>
                      <a:pt x="30" y="45"/>
                      <a:pt x="30" y="45"/>
                      <a:pt x="30" y="45"/>
                    </a:cubicBezTo>
                    <a:cubicBezTo>
                      <a:pt x="30" y="44"/>
                      <a:pt x="30" y="44"/>
                      <a:pt x="30" y="44"/>
                    </a:cubicBezTo>
                    <a:cubicBezTo>
                      <a:pt x="30" y="44"/>
                      <a:pt x="30" y="44"/>
                      <a:pt x="30" y="44"/>
                    </a:cubicBezTo>
                    <a:cubicBezTo>
                      <a:pt x="30" y="45"/>
                      <a:pt x="30" y="45"/>
                      <a:pt x="30" y="45"/>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28" y="43"/>
                      <a:pt x="25" y="42"/>
                    </a:cubicBezTo>
                    <a:cubicBezTo>
                      <a:pt x="21" y="40"/>
                      <a:pt x="15" y="38"/>
                      <a:pt x="11" y="36"/>
                    </a:cubicBezTo>
                    <a:cubicBezTo>
                      <a:pt x="6" y="34"/>
                      <a:pt x="3" y="33"/>
                      <a:pt x="3" y="33"/>
                    </a:cubicBezTo>
                    <a:cubicBezTo>
                      <a:pt x="2" y="33"/>
                      <a:pt x="1" y="33"/>
                      <a:pt x="1" y="34"/>
                    </a:cubicBezTo>
                    <a:cubicBezTo>
                      <a:pt x="0" y="34"/>
                      <a:pt x="1" y="35"/>
                      <a:pt x="1" y="35"/>
                    </a:cubicBezTo>
                    <a:cubicBezTo>
                      <a:pt x="14" y="43"/>
                      <a:pt x="14" y="43"/>
                      <a:pt x="14" y="43"/>
                    </a:cubicBezTo>
                    <a:cubicBezTo>
                      <a:pt x="15" y="44"/>
                      <a:pt x="15" y="44"/>
                      <a:pt x="16" y="43"/>
                    </a:cubicBezTo>
                    <a:cubicBezTo>
                      <a:pt x="16" y="42"/>
                      <a:pt x="16" y="41"/>
                      <a:pt x="15" y="4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6" name="Freeform 1201">
                <a:extLst>
                  <a:ext uri="{FF2B5EF4-FFF2-40B4-BE49-F238E27FC236}">
                    <a16:creationId xmlns:a16="http://schemas.microsoft.com/office/drawing/2014/main" id="{48B5C736-DED1-4022-9DB0-B2C2AFBEFD00}"/>
                  </a:ext>
                </a:extLst>
              </p:cNvPr>
              <p:cNvSpPr>
                <a:spLocks/>
              </p:cNvSpPr>
              <p:nvPr/>
            </p:nvSpPr>
            <p:spPr bwMode="auto">
              <a:xfrm>
                <a:off x="3426734" y="607725"/>
                <a:ext cx="202816" cy="189939"/>
              </a:xfrm>
              <a:custGeom>
                <a:avLst/>
                <a:gdLst>
                  <a:gd name="T0" fmla="*/ 2 w 93"/>
                  <a:gd name="T1" fmla="*/ 85 h 87"/>
                  <a:gd name="T2" fmla="*/ 10 w 93"/>
                  <a:gd name="T3" fmla="*/ 81 h 87"/>
                  <a:gd name="T4" fmla="*/ 12 w 93"/>
                  <a:gd name="T5" fmla="*/ 77 h 87"/>
                  <a:gd name="T6" fmla="*/ 16 w 93"/>
                  <a:gd name="T7" fmla="*/ 73 h 87"/>
                  <a:gd name="T8" fmla="*/ 19 w 93"/>
                  <a:gd name="T9" fmla="*/ 69 h 87"/>
                  <a:gd name="T10" fmla="*/ 21 w 93"/>
                  <a:gd name="T11" fmla="*/ 65 h 87"/>
                  <a:gd name="T12" fmla="*/ 29 w 93"/>
                  <a:gd name="T13" fmla="*/ 65 h 87"/>
                  <a:gd name="T14" fmla="*/ 32 w 93"/>
                  <a:gd name="T15" fmla="*/ 60 h 87"/>
                  <a:gd name="T16" fmla="*/ 27 w 93"/>
                  <a:gd name="T17" fmla="*/ 59 h 87"/>
                  <a:gd name="T18" fmla="*/ 35 w 93"/>
                  <a:gd name="T19" fmla="*/ 54 h 87"/>
                  <a:gd name="T20" fmla="*/ 41 w 93"/>
                  <a:gd name="T21" fmla="*/ 50 h 87"/>
                  <a:gd name="T22" fmla="*/ 44 w 93"/>
                  <a:gd name="T23" fmla="*/ 44 h 87"/>
                  <a:gd name="T24" fmla="*/ 51 w 93"/>
                  <a:gd name="T25" fmla="*/ 44 h 87"/>
                  <a:gd name="T26" fmla="*/ 53 w 93"/>
                  <a:gd name="T27" fmla="*/ 41 h 87"/>
                  <a:gd name="T28" fmla="*/ 50 w 93"/>
                  <a:gd name="T29" fmla="*/ 41 h 87"/>
                  <a:gd name="T30" fmla="*/ 56 w 93"/>
                  <a:gd name="T31" fmla="*/ 35 h 87"/>
                  <a:gd name="T32" fmla="*/ 61 w 93"/>
                  <a:gd name="T33" fmla="*/ 32 h 87"/>
                  <a:gd name="T34" fmla="*/ 64 w 93"/>
                  <a:gd name="T35" fmla="*/ 27 h 87"/>
                  <a:gd name="T36" fmla="*/ 67 w 93"/>
                  <a:gd name="T37" fmla="*/ 21 h 87"/>
                  <a:gd name="T38" fmla="*/ 75 w 93"/>
                  <a:gd name="T39" fmla="*/ 21 h 87"/>
                  <a:gd name="T40" fmla="*/ 77 w 93"/>
                  <a:gd name="T41" fmla="*/ 17 h 87"/>
                  <a:gd name="T42" fmla="*/ 73 w 93"/>
                  <a:gd name="T43" fmla="*/ 17 h 87"/>
                  <a:gd name="T44" fmla="*/ 82 w 93"/>
                  <a:gd name="T45" fmla="*/ 12 h 87"/>
                  <a:gd name="T46" fmla="*/ 85 w 93"/>
                  <a:gd name="T47" fmla="*/ 8 h 87"/>
                  <a:gd name="T48" fmla="*/ 85 w 93"/>
                  <a:gd name="T49" fmla="*/ 3 h 87"/>
                  <a:gd name="T50" fmla="*/ 93 w 93"/>
                  <a:gd name="T51" fmla="*/ 4 h 87"/>
                  <a:gd name="T52" fmla="*/ 87 w 93"/>
                  <a:gd name="T53" fmla="*/ 3 h 87"/>
                  <a:gd name="T54" fmla="*/ 83 w 93"/>
                  <a:gd name="T55" fmla="*/ 6 h 87"/>
                  <a:gd name="T56" fmla="*/ 81 w 93"/>
                  <a:gd name="T57" fmla="*/ 6 h 87"/>
                  <a:gd name="T58" fmla="*/ 78 w 93"/>
                  <a:gd name="T59" fmla="*/ 10 h 87"/>
                  <a:gd name="T60" fmla="*/ 72 w 93"/>
                  <a:gd name="T61" fmla="*/ 14 h 87"/>
                  <a:gd name="T62" fmla="*/ 70 w 93"/>
                  <a:gd name="T63" fmla="*/ 17 h 87"/>
                  <a:gd name="T64" fmla="*/ 66 w 93"/>
                  <a:gd name="T65" fmla="*/ 21 h 87"/>
                  <a:gd name="T66" fmla="*/ 68 w 93"/>
                  <a:gd name="T67" fmla="*/ 24 h 87"/>
                  <a:gd name="T68" fmla="*/ 61 w 93"/>
                  <a:gd name="T69" fmla="*/ 28 h 87"/>
                  <a:gd name="T70" fmla="*/ 56 w 93"/>
                  <a:gd name="T71" fmla="*/ 32 h 87"/>
                  <a:gd name="T72" fmla="*/ 51 w 93"/>
                  <a:gd name="T73" fmla="*/ 33 h 87"/>
                  <a:gd name="T74" fmla="*/ 49 w 93"/>
                  <a:gd name="T75" fmla="*/ 38 h 87"/>
                  <a:gd name="T76" fmla="*/ 52 w 93"/>
                  <a:gd name="T77" fmla="*/ 40 h 87"/>
                  <a:gd name="T78" fmla="*/ 46 w 93"/>
                  <a:gd name="T79" fmla="*/ 43 h 87"/>
                  <a:gd name="T80" fmla="*/ 42 w 93"/>
                  <a:gd name="T81" fmla="*/ 47 h 87"/>
                  <a:gd name="T82" fmla="*/ 37 w 93"/>
                  <a:gd name="T83" fmla="*/ 48 h 87"/>
                  <a:gd name="T84" fmla="*/ 41 w 93"/>
                  <a:gd name="T85" fmla="*/ 52 h 87"/>
                  <a:gd name="T86" fmla="*/ 30 w 93"/>
                  <a:gd name="T87" fmla="*/ 54 h 87"/>
                  <a:gd name="T88" fmla="*/ 26 w 93"/>
                  <a:gd name="T89" fmla="*/ 59 h 87"/>
                  <a:gd name="T90" fmla="*/ 22 w 93"/>
                  <a:gd name="T91" fmla="*/ 63 h 87"/>
                  <a:gd name="T92" fmla="*/ 20 w 93"/>
                  <a:gd name="T93" fmla="*/ 67 h 87"/>
                  <a:gd name="T94" fmla="*/ 15 w 93"/>
                  <a:gd name="T95" fmla="*/ 67 h 87"/>
                  <a:gd name="T96" fmla="*/ 18 w 93"/>
                  <a:gd name="T97" fmla="*/ 71 h 87"/>
                  <a:gd name="T98" fmla="*/ 11 w 93"/>
                  <a:gd name="T99" fmla="*/ 73 h 87"/>
                  <a:gd name="T100" fmla="*/ 7 w 93"/>
                  <a:gd name="T101" fmla="*/ 78 h 87"/>
                  <a:gd name="T102" fmla="*/ 5 w 93"/>
                  <a:gd name="T103" fmla="*/ 81 h 87"/>
                  <a:gd name="T104" fmla="*/ 1 w 93"/>
                  <a:gd name="T105"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87">
                    <a:moveTo>
                      <a:pt x="4" y="84"/>
                    </a:moveTo>
                    <a:cubicBezTo>
                      <a:pt x="2" y="83"/>
                      <a:pt x="2" y="83"/>
                      <a:pt x="2" y="83"/>
                    </a:cubicBezTo>
                    <a:cubicBezTo>
                      <a:pt x="1" y="84"/>
                      <a:pt x="1" y="84"/>
                      <a:pt x="1" y="84"/>
                    </a:cubicBezTo>
                    <a:cubicBezTo>
                      <a:pt x="2" y="85"/>
                      <a:pt x="2" y="85"/>
                      <a:pt x="2" y="85"/>
                    </a:cubicBezTo>
                    <a:cubicBezTo>
                      <a:pt x="10" y="84"/>
                      <a:pt x="10" y="84"/>
                      <a:pt x="10" y="84"/>
                    </a:cubicBezTo>
                    <a:cubicBezTo>
                      <a:pt x="10" y="83"/>
                      <a:pt x="11" y="83"/>
                      <a:pt x="11" y="82"/>
                    </a:cubicBezTo>
                    <a:cubicBezTo>
                      <a:pt x="11" y="82"/>
                      <a:pt x="11" y="81"/>
                      <a:pt x="10" y="81"/>
                    </a:cubicBezTo>
                    <a:cubicBezTo>
                      <a:pt x="10" y="81"/>
                      <a:pt x="10" y="81"/>
                      <a:pt x="10" y="81"/>
                    </a:cubicBezTo>
                    <a:cubicBezTo>
                      <a:pt x="12" y="80"/>
                      <a:pt x="12" y="80"/>
                      <a:pt x="12" y="80"/>
                    </a:cubicBezTo>
                    <a:cubicBezTo>
                      <a:pt x="12" y="80"/>
                      <a:pt x="13" y="80"/>
                      <a:pt x="13" y="79"/>
                    </a:cubicBezTo>
                    <a:cubicBezTo>
                      <a:pt x="13" y="79"/>
                      <a:pt x="13" y="78"/>
                      <a:pt x="12" y="78"/>
                    </a:cubicBezTo>
                    <a:cubicBezTo>
                      <a:pt x="12" y="77"/>
                      <a:pt x="12" y="77"/>
                      <a:pt x="12" y="77"/>
                    </a:cubicBezTo>
                    <a:cubicBezTo>
                      <a:pt x="17" y="76"/>
                      <a:pt x="17" y="76"/>
                      <a:pt x="17" y="76"/>
                    </a:cubicBezTo>
                    <a:cubicBezTo>
                      <a:pt x="17" y="76"/>
                      <a:pt x="18" y="75"/>
                      <a:pt x="18" y="75"/>
                    </a:cubicBezTo>
                    <a:cubicBezTo>
                      <a:pt x="18" y="74"/>
                      <a:pt x="18" y="74"/>
                      <a:pt x="17" y="73"/>
                    </a:cubicBezTo>
                    <a:cubicBezTo>
                      <a:pt x="16" y="73"/>
                      <a:pt x="16" y="73"/>
                      <a:pt x="16" y="73"/>
                    </a:cubicBezTo>
                    <a:cubicBezTo>
                      <a:pt x="19" y="72"/>
                      <a:pt x="19" y="72"/>
                      <a:pt x="19" y="72"/>
                    </a:cubicBezTo>
                    <a:cubicBezTo>
                      <a:pt x="19" y="72"/>
                      <a:pt x="20" y="72"/>
                      <a:pt x="20" y="71"/>
                    </a:cubicBezTo>
                    <a:cubicBezTo>
                      <a:pt x="20" y="70"/>
                      <a:pt x="20" y="70"/>
                      <a:pt x="19" y="69"/>
                    </a:cubicBezTo>
                    <a:cubicBezTo>
                      <a:pt x="19" y="69"/>
                      <a:pt x="19" y="69"/>
                      <a:pt x="19" y="69"/>
                    </a:cubicBezTo>
                    <a:cubicBezTo>
                      <a:pt x="22" y="68"/>
                      <a:pt x="22" y="68"/>
                      <a:pt x="22" y="68"/>
                    </a:cubicBezTo>
                    <a:cubicBezTo>
                      <a:pt x="23" y="68"/>
                      <a:pt x="23" y="67"/>
                      <a:pt x="23" y="67"/>
                    </a:cubicBezTo>
                    <a:cubicBezTo>
                      <a:pt x="23" y="66"/>
                      <a:pt x="23" y="66"/>
                      <a:pt x="23" y="65"/>
                    </a:cubicBezTo>
                    <a:cubicBezTo>
                      <a:pt x="21" y="65"/>
                      <a:pt x="21" y="65"/>
                      <a:pt x="21" y="65"/>
                    </a:cubicBezTo>
                    <a:cubicBezTo>
                      <a:pt x="21" y="66"/>
                      <a:pt x="21" y="66"/>
                      <a:pt x="21" y="66"/>
                    </a:cubicBezTo>
                    <a:cubicBezTo>
                      <a:pt x="21" y="67"/>
                      <a:pt x="21" y="67"/>
                      <a:pt x="21" y="67"/>
                    </a:cubicBezTo>
                    <a:cubicBezTo>
                      <a:pt x="28" y="66"/>
                      <a:pt x="28" y="66"/>
                      <a:pt x="28" y="66"/>
                    </a:cubicBezTo>
                    <a:cubicBezTo>
                      <a:pt x="28" y="66"/>
                      <a:pt x="29" y="66"/>
                      <a:pt x="29" y="65"/>
                    </a:cubicBezTo>
                    <a:cubicBezTo>
                      <a:pt x="29" y="65"/>
                      <a:pt x="29" y="64"/>
                      <a:pt x="28" y="64"/>
                    </a:cubicBezTo>
                    <a:cubicBezTo>
                      <a:pt x="26" y="62"/>
                      <a:pt x="26" y="62"/>
                      <a:pt x="26" y="62"/>
                    </a:cubicBezTo>
                    <a:cubicBezTo>
                      <a:pt x="31" y="61"/>
                      <a:pt x="31" y="61"/>
                      <a:pt x="31" y="61"/>
                    </a:cubicBezTo>
                    <a:cubicBezTo>
                      <a:pt x="31" y="61"/>
                      <a:pt x="32" y="61"/>
                      <a:pt x="32" y="60"/>
                    </a:cubicBezTo>
                    <a:cubicBezTo>
                      <a:pt x="32" y="59"/>
                      <a:pt x="32" y="59"/>
                      <a:pt x="31" y="59"/>
                    </a:cubicBezTo>
                    <a:cubicBezTo>
                      <a:pt x="28" y="57"/>
                      <a:pt x="28" y="57"/>
                      <a:pt x="28" y="57"/>
                    </a:cubicBezTo>
                    <a:cubicBezTo>
                      <a:pt x="27" y="58"/>
                      <a:pt x="27" y="58"/>
                      <a:pt x="27" y="58"/>
                    </a:cubicBezTo>
                    <a:cubicBezTo>
                      <a:pt x="27" y="59"/>
                      <a:pt x="27" y="59"/>
                      <a:pt x="27" y="59"/>
                    </a:cubicBezTo>
                    <a:cubicBezTo>
                      <a:pt x="36" y="58"/>
                      <a:pt x="36" y="58"/>
                      <a:pt x="36" y="58"/>
                    </a:cubicBezTo>
                    <a:cubicBezTo>
                      <a:pt x="37" y="58"/>
                      <a:pt x="38" y="57"/>
                      <a:pt x="38" y="57"/>
                    </a:cubicBezTo>
                    <a:cubicBezTo>
                      <a:pt x="38" y="56"/>
                      <a:pt x="38" y="55"/>
                      <a:pt x="37" y="55"/>
                    </a:cubicBezTo>
                    <a:cubicBezTo>
                      <a:pt x="35" y="54"/>
                      <a:pt x="35" y="54"/>
                      <a:pt x="35" y="54"/>
                    </a:cubicBezTo>
                    <a:cubicBezTo>
                      <a:pt x="41" y="53"/>
                      <a:pt x="41" y="53"/>
                      <a:pt x="41" y="53"/>
                    </a:cubicBezTo>
                    <a:cubicBezTo>
                      <a:pt x="42" y="53"/>
                      <a:pt x="42" y="52"/>
                      <a:pt x="42" y="52"/>
                    </a:cubicBezTo>
                    <a:cubicBezTo>
                      <a:pt x="42" y="51"/>
                      <a:pt x="42" y="51"/>
                      <a:pt x="41" y="50"/>
                    </a:cubicBezTo>
                    <a:cubicBezTo>
                      <a:pt x="41" y="50"/>
                      <a:pt x="41" y="50"/>
                      <a:pt x="41" y="50"/>
                    </a:cubicBezTo>
                    <a:cubicBezTo>
                      <a:pt x="45" y="48"/>
                      <a:pt x="45" y="48"/>
                      <a:pt x="45" y="48"/>
                    </a:cubicBezTo>
                    <a:cubicBezTo>
                      <a:pt x="45" y="48"/>
                      <a:pt x="46" y="47"/>
                      <a:pt x="46" y="47"/>
                    </a:cubicBezTo>
                    <a:cubicBezTo>
                      <a:pt x="46" y="46"/>
                      <a:pt x="45" y="46"/>
                      <a:pt x="45" y="45"/>
                    </a:cubicBezTo>
                    <a:cubicBezTo>
                      <a:pt x="44" y="44"/>
                      <a:pt x="44" y="44"/>
                      <a:pt x="44" y="44"/>
                    </a:cubicBezTo>
                    <a:cubicBezTo>
                      <a:pt x="43" y="46"/>
                      <a:pt x="43" y="46"/>
                      <a:pt x="43" y="46"/>
                    </a:cubicBezTo>
                    <a:cubicBezTo>
                      <a:pt x="43" y="47"/>
                      <a:pt x="43" y="47"/>
                      <a:pt x="43" y="47"/>
                    </a:cubicBezTo>
                    <a:cubicBezTo>
                      <a:pt x="50" y="45"/>
                      <a:pt x="50" y="45"/>
                      <a:pt x="50" y="45"/>
                    </a:cubicBezTo>
                    <a:cubicBezTo>
                      <a:pt x="51" y="45"/>
                      <a:pt x="51" y="44"/>
                      <a:pt x="51" y="44"/>
                    </a:cubicBezTo>
                    <a:cubicBezTo>
                      <a:pt x="51" y="43"/>
                      <a:pt x="51" y="43"/>
                      <a:pt x="51" y="42"/>
                    </a:cubicBezTo>
                    <a:cubicBezTo>
                      <a:pt x="50" y="42"/>
                      <a:pt x="50" y="42"/>
                      <a:pt x="50" y="42"/>
                    </a:cubicBezTo>
                    <a:cubicBezTo>
                      <a:pt x="52" y="42"/>
                      <a:pt x="52" y="42"/>
                      <a:pt x="52" y="42"/>
                    </a:cubicBezTo>
                    <a:cubicBezTo>
                      <a:pt x="53" y="42"/>
                      <a:pt x="53" y="41"/>
                      <a:pt x="53" y="41"/>
                    </a:cubicBezTo>
                    <a:cubicBezTo>
                      <a:pt x="53" y="40"/>
                      <a:pt x="53" y="39"/>
                      <a:pt x="53" y="39"/>
                    </a:cubicBezTo>
                    <a:cubicBezTo>
                      <a:pt x="51" y="38"/>
                      <a:pt x="51" y="38"/>
                      <a:pt x="51" y="38"/>
                    </a:cubicBezTo>
                    <a:cubicBezTo>
                      <a:pt x="50" y="39"/>
                      <a:pt x="50" y="39"/>
                      <a:pt x="50" y="39"/>
                    </a:cubicBezTo>
                    <a:cubicBezTo>
                      <a:pt x="50" y="41"/>
                      <a:pt x="50" y="41"/>
                      <a:pt x="50" y="41"/>
                    </a:cubicBezTo>
                    <a:cubicBezTo>
                      <a:pt x="56" y="38"/>
                      <a:pt x="56" y="38"/>
                      <a:pt x="56" y="38"/>
                    </a:cubicBezTo>
                    <a:cubicBezTo>
                      <a:pt x="57" y="38"/>
                      <a:pt x="57" y="38"/>
                      <a:pt x="57" y="37"/>
                    </a:cubicBezTo>
                    <a:cubicBezTo>
                      <a:pt x="57" y="37"/>
                      <a:pt x="57" y="36"/>
                      <a:pt x="57" y="36"/>
                    </a:cubicBezTo>
                    <a:cubicBezTo>
                      <a:pt x="56" y="35"/>
                      <a:pt x="56" y="35"/>
                      <a:pt x="56" y="35"/>
                    </a:cubicBezTo>
                    <a:cubicBezTo>
                      <a:pt x="61" y="35"/>
                      <a:pt x="61" y="35"/>
                      <a:pt x="61" y="35"/>
                    </a:cubicBezTo>
                    <a:cubicBezTo>
                      <a:pt x="61" y="35"/>
                      <a:pt x="62" y="34"/>
                      <a:pt x="62" y="33"/>
                    </a:cubicBezTo>
                    <a:cubicBezTo>
                      <a:pt x="62" y="33"/>
                      <a:pt x="62" y="32"/>
                      <a:pt x="61" y="32"/>
                    </a:cubicBezTo>
                    <a:cubicBezTo>
                      <a:pt x="61" y="32"/>
                      <a:pt x="61" y="32"/>
                      <a:pt x="61" y="32"/>
                    </a:cubicBezTo>
                    <a:cubicBezTo>
                      <a:pt x="65" y="31"/>
                      <a:pt x="65" y="31"/>
                      <a:pt x="65" y="31"/>
                    </a:cubicBezTo>
                    <a:cubicBezTo>
                      <a:pt x="66" y="30"/>
                      <a:pt x="66" y="30"/>
                      <a:pt x="66" y="29"/>
                    </a:cubicBezTo>
                    <a:cubicBezTo>
                      <a:pt x="66" y="29"/>
                      <a:pt x="66" y="28"/>
                      <a:pt x="66" y="28"/>
                    </a:cubicBezTo>
                    <a:cubicBezTo>
                      <a:pt x="64" y="27"/>
                      <a:pt x="64" y="27"/>
                      <a:pt x="64" y="27"/>
                    </a:cubicBezTo>
                    <a:cubicBezTo>
                      <a:pt x="68" y="25"/>
                      <a:pt x="68" y="25"/>
                      <a:pt x="68" y="25"/>
                    </a:cubicBezTo>
                    <a:cubicBezTo>
                      <a:pt x="69" y="25"/>
                      <a:pt x="69" y="24"/>
                      <a:pt x="69" y="24"/>
                    </a:cubicBezTo>
                    <a:cubicBezTo>
                      <a:pt x="69" y="23"/>
                      <a:pt x="69" y="23"/>
                      <a:pt x="68" y="22"/>
                    </a:cubicBezTo>
                    <a:cubicBezTo>
                      <a:pt x="67" y="21"/>
                      <a:pt x="67" y="21"/>
                      <a:pt x="67" y="21"/>
                    </a:cubicBezTo>
                    <a:cubicBezTo>
                      <a:pt x="66" y="23"/>
                      <a:pt x="66" y="23"/>
                      <a:pt x="66" y="23"/>
                    </a:cubicBezTo>
                    <a:cubicBezTo>
                      <a:pt x="66" y="24"/>
                      <a:pt x="66" y="24"/>
                      <a:pt x="66" y="24"/>
                    </a:cubicBezTo>
                    <a:cubicBezTo>
                      <a:pt x="74" y="22"/>
                      <a:pt x="74" y="22"/>
                      <a:pt x="74" y="22"/>
                    </a:cubicBezTo>
                    <a:cubicBezTo>
                      <a:pt x="75" y="22"/>
                      <a:pt x="75" y="22"/>
                      <a:pt x="75" y="21"/>
                    </a:cubicBezTo>
                    <a:cubicBezTo>
                      <a:pt x="75" y="21"/>
                      <a:pt x="75" y="20"/>
                      <a:pt x="75" y="20"/>
                    </a:cubicBezTo>
                    <a:cubicBezTo>
                      <a:pt x="74" y="19"/>
                      <a:pt x="74" y="19"/>
                      <a:pt x="74" y="19"/>
                    </a:cubicBezTo>
                    <a:cubicBezTo>
                      <a:pt x="76" y="18"/>
                      <a:pt x="76" y="18"/>
                      <a:pt x="76" y="18"/>
                    </a:cubicBezTo>
                    <a:cubicBezTo>
                      <a:pt x="76" y="18"/>
                      <a:pt x="76" y="18"/>
                      <a:pt x="77" y="17"/>
                    </a:cubicBezTo>
                    <a:cubicBezTo>
                      <a:pt x="77" y="16"/>
                      <a:pt x="76" y="16"/>
                      <a:pt x="76" y="16"/>
                    </a:cubicBezTo>
                    <a:cubicBezTo>
                      <a:pt x="73" y="14"/>
                      <a:pt x="73" y="14"/>
                      <a:pt x="73" y="14"/>
                    </a:cubicBezTo>
                    <a:cubicBezTo>
                      <a:pt x="72" y="15"/>
                      <a:pt x="72" y="15"/>
                      <a:pt x="72" y="15"/>
                    </a:cubicBezTo>
                    <a:cubicBezTo>
                      <a:pt x="73" y="17"/>
                      <a:pt x="73" y="17"/>
                      <a:pt x="73" y="17"/>
                    </a:cubicBezTo>
                    <a:cubicBezTo>
                      <a:pt x="82" y="15"/>
                      <a:pt x="82" y="15"/>
                      <a:pt x="82" y="15"/>
                    </a:cubicBezTo>
                    <a:cubicBezTo>
                      <a:pt x="82" y="15"/>
                      <a:pt x="83" y="14"/>
                      <a:pt x="83" y="14"/>
                    </a:cubicBezTo>
                    <a:cubicBezTo>
                      <a:pt x="83" y="13"/>
                      <a:pt x="83" y="12"/>
                      <a:pt x="82" y="12"/>
                    </a:cubicBezTo>
                    <a:cubicBezTo>
                      <a:pt x="82" y="12"/>
                      <a:pt x="82" y="12"/>
                      <a:pt x="82" y="12"/>
                    </a:cubicBezTo>
                    <a:cubicBezTo>
                      <a:pt x="85" y="11"/>
                      <a:pt x="85" y="11"/>
                      <a:pt x="85" y="11"/>
                    </a:cubicBezTo>
                    <a:cubicBezTo>
                      <a:pt x="85" y="11"/>
                      <a:pt x="86" y="11"/>
                      <a:pt x="86" y="10"/>
                    </a:cubicBezTo>
                    <a:cubicBezTo>
                      <a:pt x="86" y="9"/>
                      <a:pt x="86" y="9"/>
                      <a:pt x="85" y="9"/>
                    </a:cubicBezTo>
                    <a:cubicBezTo>
                      <a:pt x="85" y="8"/>
                      <a:pt x="85" y="8"/>
                      <a:pt x="85" y="8"/>
                    </a:cubicBezTo>
                    <a:cubicBezTo>
                      <a:pt x="87" y="7"/>
                      <a:pt x="87" y="7"/>
                      <a:pt x="87" y="7"/>
                    </a:cubicBezTo>
                    <a:cubicBezTo>
                      <a:pt x="87" y="7"/>
                      <a:pt x="88" y="7"/>
                      <a:pt x="88" y="6"/>
                    </a:cubicBezTo>
                    <a:cubicBezTo>
                      <a:pt x="88" y="6"/>
                      <a:pt x="88" y="5"/>
                      <a:pt x="87" y="5"/>
                    </a:cubicBezTo>
                    <a:cubicBezTo>
                      <a:pt x="85" y="3"/>
                      <a:pt x="85" y="3"/>
                      <a:pt x="85" y="3"/>
                    </a:cubicBezTo>
                    <a:cubicBezTo>
                      <a:pt x="84" y="5"/>
                      <a:pt x="84" y="5"/>
                      <a:pt x="84" y="5"/>
                    </a:cubicBezTo>
                    <a:cubicBezTo>
                      <a:pt x="84" y="6"/>
                      <a:pt x="84" y="6"/>
                      <a:pt x="84" y="6"/>
                    </a:cubicBezTo>
                    <a:cubicBezTo>
                      <a:pt x="91" y="5"/>
                      <a:pt x="91" y="5"/>
                      <a:pt x="91" y="5"/>
                    </a:cubicBezTo>
                    <a:cubicBezTo>
                      <a:pt x="92" y="5"/>
                      <a:pt x="92" y="5"/>
                      <a:pt x="93" y="4"/>
                    </a:cubicBezTo>
                    <a:cubicBezTo>
                      <a:pt x="93" y="3"/>
                      <a:pt x="92" y="3"/>
                      <a:pt x="92" y="3"/>
                    </a:cubicBezTo>
                    <a:cubicBezTo>
                      <a:pt x="88" y="0"/>
                      <a:pt x="88" y="0"/>
                      <a:pt x="88" y="0"/>
                    </a:cubicBezTo>
                    <a:cubicBezTo>
                      <a:pt x="88" y="0"/>
                      <a:pt x="87" y="0"/>
                      <a:pt x="86" y="1"/>
                    </a:cubicBezTo>
                    <a:cubicBezTo>
                      <a:pt x="86" y="1"/>
                      <a:pt x="86" y="2"/>
                      <a:pt x="87" y="3"/>
                    </a:cubicBezTo>
                    <a:cubicBezTo>
                      <a:pt x="87" y="3"/>
                      <a:pt x="87" y="3"/>
                      <a:pt x="87" y="3"/>
                    </a:cubicBezTo>
                    <a:cubicBezTo>
                      <a:pt x="84" y="3"/>
                      <a:pt x="84" y="3"/>
                      <a:pt x="84" y="3"/>
                    </a:cubicBezTo>
                    <a:cubicBezTo>
                      <a:pt x="83" y="3"/>
                      <a:pt x="83" y="4"/>
                      <a:pt x="83" y="4"/>
                    </a:cubicBezTo>
                    <a:cubicBezTo>
                      <a:pt x="83" y="5"/>
                      <a:pt x="83" y="6"/>
                      <a:pt x="83" y="6"/>
                    </a:cubicBezTo>
                    <a:cubicBezTo>
                      <a:pt x="85" y="7"/>
                      <a:pt x="85" y="7"/>
                      <a:pt x="85" y="7"/>
                    </a:cubicBezTo>
                    <a:cubicBezTo>
                      <a:pt x="86" y="6"/>
                      <a:pt x="86" y="6"/>
                      <a:pt x="86" y="6"/>
                    </a:cubicBezTo>
                    <a:cubicBezTo>
                      <a:pt x="86" y="5"/>
                      <a:pt x="86" y="5"/>
                      <a:pt x="86" y="5"/>
                    </a:cubicBezTo>
                    <a:cubicBezTo>
                      <a:pt x="81" y="6"/>
                      <a:pt x="81" y="6"/>
                      <a:pt x="81" y="6"/>
                    </a:cubicBezTo>
                    <a:cubicBezTo>
                      <a:pt x="80" y="6"/>
                      <a:pt x="80" y="7"/>
                      <a:pt x="79" y="7"/>
                    </a:cubicBezTo>
                    <a:cubicBezTo>
                      <a:pt x="79" y="8"/>
                      <a:pt x="80" y="8"/>
                      <a:pt x="80" y="9"/>
                    </a:cubicBezTo>
                    <a:cubicBezTo>
                      <a:pt x="81" y="9"/>
                      <a:pt x="81" y="9"/>
                      <a:pt x="81" y="9"/>
                    </a:cubicBezTo>
                    <a:cubicBezTo>
                      <a:pt x="78" y="10"/>
                      <a:pt x="78" y="10"/>
                      <a:pt x="78" y="10"/>
                    </a:cubicBezTo>
                    <a:cubicBezTo>
                      <a:pt x="77" y="10"/>
                      <a:pt x="77" y="11"/>
                      <a:pt x="77" y="11"/>
                    </a:cubicBezTo>
                    <a:cubicBezTo>
                      <a:pt x="77" y="12"/>
                      <a:pt x="77" y="12"/>
                      <a:pt x="77" y="13"/>
                    </a:cubicBezTo>
                    <a:cubicBezTo>
                      <a:pt x="77" y="13"/>
                      <a:pt x="77" y="13"/>
                      <a:pt x="77" y="13"/>
                    </a:cubicBezTo>
                    <a:cubicBezTo>
                      <a:pt x="72" y="14"/>
                      <a:pt x="72" y="14"/>
                      <a:pt x="72" y="14"/>
                    </a:cubicBezTo>
                    <a:cubicBezTo>
                      <a:pt x="71" y="14"/>
                      <a:pt x="71" y="14"/>
                      <a:pt x="71" y="15"/>
                    </a:cubicBezTo>
                    <a:cubicBezTo>
                      <a:pt x="71" y="15"/>
                      <a:pt x="71" y="16"/>
                      <a:pt x="72" y="16"/>
                    </a:cubicBezTo>
                    <a:cubicBezTo>
                      <a:pt x="72" y="16"/>
                      <a:pt x="72" y="16"/>
                      <a:pt x="72" y="16"/>
                    </a:cubicBezTo>
                    <a:cubicBezTo>
                      <a:pt x="70" y="17"/>
                      <a:pt x="70" y="17"/>
                      <a:pt x="70" y="17"/>
                    </a:cubicBezTo>
                    <a:cubicBezTo>
                      <a:pt x="69" y="17"/>
                      <a:pt x="69" y="18"/>
                      <a:pt x="69" y="18"/>
                    </a:cubicBezTo>
                    <a:cubicBezTo>
                      <a:pt x="69" y="19"/>
                      <a:pt x="69" y="19"/>
                      <a:pt x="69" y="20"/>
                    </a:cubicBezTo>
                    <a:cubicBezTo>
                      <a:pt x="70" y="20"/>
                      <a:pt x="70" y="20"/>
                      <a:pt x="70" y="20"/>
                    </a:cubicBezTo>
                    <a:cubicBezTo>
                      <a:pt x="66" y="21"/>
                      <a:pt x="66" y="21"/>
                      <a:pt x="66" y="21"/>
                    </a:cubicBezTo>
                    <a:cubicBezTo>
                      <a:pt x="65" y="21"/>
                      <a:pt x="65" y="22"/>
                      <a:pt x="65" y="22"/>
                    </a:cubicBezTo>
                    <a:cubicBezTo>
                      <a:pt x="65" y="23"/>
                      <a:pt x="65" y="24"/>
                      <a:pt x="65" y="24"/>
                    </a:cubicBezTo>
                    <a:cubicBezTo>
                      <a:pt x="67" y="25"/>
                      <a:pt x="67" y="25"/>
                      <a:pt x="67" y="25"/>
                    </a:cubicBezTo>
                    <a:cubicBezTo>
                      <a:pt x="68" y="24"/>
                      <a:pt x="68" y="24"/>
                      <a:pt x="68" y="24"/>
                    </a:cubicBezTo>
                    <a:cubicBezTo>
                      <a:pt x="67" y="22"/>
                      <a:pt x="67" y="22"/>
                      <a:pt x="67" y="22"/>
                    </a:cubicBezTo>
                    <a:cubicBezTo>
                      <a:pt x="61" y="26"/>
                      <a:pt x="61" y="26"/>
                      <a:pt x="61" y="26"/>
                    </a:cubicBezTo>
                    <a:cubicBezTo>
                      <a:pt x="60" y="26"/>
                      <a:pt x="60" y="26"/>
                      <a:pt x="60" y="27"/>
                    </a:cubicBezTo>
                    <a:cubicBezTo>
                      <a:pt x="60" y="27"/>
                      <a:pt x="60" y="28"/>
                      <a:pt x="61" y="28"/>
                    </a:cubicBezTo>
                    <a:cubicBezTo>
                      <a:pt x="61" y="29"/>
                      <a:pt x="61" y="29"/>
                      <a:pt x="61" y="29"/>
                    </a:cubicBezTo>
                    <a:cubicBezTo>
                      <a:pt x="57" y="30"/>
                      <a:pt x="57" y="30"/>
                      <a:pt x="57" y="30"/>
                    </a:cubicBezTo>
                    <a:cubicBezTo>
                      <a:pt x="56" y="30"/>
                      <a:pt x="56" y="30"/>
                      <a:pt x="56" y="31"/>
                    </a:cubicBezTo>
                    <a:cubicBezTo>
                      <a:pt x="56" y="32"/>
                      <a:pt x="56" y="32"/>
                      <a:pt x="56" y="32"/>
                    </a:cubicBezTo>
                    <a:cubicBezTo>
                      <a:pt x="60" y="34"/>
                      <a:pt x="60" y="34"/>
                      <a:pt x="60" y="34"/>
                    </a:cubicBezTo>
                    <a:cubicBezTo>
                      <a:pt x="60" y="33"/>
                      <a:pt x="60" y="33"/>
                      <a:pt x="60" y="33"/>
                    </a:cubicBezTo>
                    <a:cubicBezTo>
                      <a:pt x="60" y="32"/>
                      <a:pt x="60" y="32"/>
                      <a:pt x="60" y="32"/>
                    </a:cubicBezTo>
                    <a:cubicBezTo>
                      <a:pt x="51" y="33"/>
                      <a:pt x="51" y="33"/>
                      <a:pt x="51" y="33"/>
                    </a:cubicBezTo>
                    <a:cubicBezTo>
                      <a:pt x="51" y="33"/>
                      <a:pt x="50" y="33"/>
                      <a:pt x="50" y="34"/>
                    </a:cubicBezTo>
                    <a:cubicBezTo>
                      <a:pt x="50" y="35"/>
                      <a:pt x="50" y="35"/>
                      <a:pt x="51" y="36"/>
                    </a:cubicBezTo>
                    <a:cubicBezTo>
                      <a:pt x="53" y="37"/>
                      <a:pt x="53" y="37"/>
                      <a:pt x="53" y="37"/>
                    </a:cubicBezTo>
                    <a:cubicBezTo>
                      <a:pt x="49" y="38"/>
                      <a:pt x="49" y="38"/>
                      <a:pt x="49" y="38"/>
                    </a:cubicBezTo>
                    <a:cubicBezTo>
                      <a:pt x="49" y="38"/>
                      <a:pt x="49" y="38"/>
                      <a:pt x="48" y="39"/>
                    </a:cubicBezTo>
                    <a:cubicBezTo>
                      <a:pt x="48" y="40"/>
                      <a:pt x="49" y="40"/>
                      <a:pt x="49" y="40"/>
                    </a:cubicBezTo>
                    <a:cubicBezTo>
                      <a:pt x="51" y="42"/>
                      <a:pt x="51" y="42"/>
                      <a:pt x="51" y="42"/>
                    </a:cubicBezTo>
                    <a:cubicBezTo>
                      <a:pt x="52" y="40"/>
                      <a:pt x="52" y="40"/>
                      <a:pt x="52" y="40"/>
                    </a:cubicBezTo>
                    <a:cubicBezTo>
                      <a:pt x="51" y="39"/>
                      <a:pt x="51" y="39"/>
                      <a:pt x="51" y="39"/>
                    </a:cubicBezTo>
                    <a:cubicBezTo>
                      <a:pt x="46" y="40"/>
                      <a:pt x="46" y="40"/>
                      <a:pt x="46" y="40"/>
                    </a:cubicBezTo>
                    <a:cubicBezTo>
                      <a:pt x="45" y="40"/>
                      <a:pt x="45" y="41"/>
                      <a:pt x="45" y="41"/>
                    </a:cubicBezTo>
                    <a:cubicBezTo>
                      <a:pt x="45" y="42"/>
                      <a:pt x="45" y="42"/>
                      <a:pt x="46" y="43"/>
                    </a:cubicBezTo>
                    <a:cubicBezTo>
                      <a:pt x="46" y="43"/>
                      <a:pt x="46" y="43"/>
                      <a:pt x="46" y="43"/>
                    </a:cubicBezTo>
                    <a:cubicBezTo>
                      <a:pt x="43" y="44"/>
                      <a:pt x="43" y="44"/>
                      <a:pt x="43" y="44"/>
                    </a:cubicBezTo>
                    <a:cubicBezTo>
                      <a:pt x="42" y="44"/>
                      <a:pt x="42" y="45"/>
                      <a:pt x="41" y="46"/>
                    </a:cubicBezTo>
                    <a:cubicBezTo>
                      <a:pt x="41" y="46"/>
                      <a:pt x="42" y="47"/>
                      <a:pt x="42" y="47"/>
                    </a:cubicBezTo>
                    <a:cubicBezTo>
                      <a:pt x="43" y="48"/>
                      <a:pt x="43" y="48"/>
                      <a:pt x="43" y="48"/>
                    </a:cubicBezTo>
                    <a:cubicBezTo>
                      <a:pt x="44" y="46"/>
                      <a:pt x="44" y="46"/>
                      <a:pt x="44" y="46"/>
                    </a:cubicBezTo>
                    <a:cubicBezTo>
                      <a:pt x="44" y="45"/>
                      <a:pt x="44" y="45"/>
                      <a:pt x="44" y="45"/>
                    </a:cubicBezTo>
                    <a:cubicBezTo>
                      <a:pt x="37" y="48"/>
                      <a:pt x="37" y="48"/>
                      <a:pt x="37" y="48"/>
                    </a:cubicBezTo>
                    <a:cubicBezTo>
                      <a:pt x="36" y="48"/>
                      <a:pt x="36" y="49"/>
                      <a:pt x="36" y="49"/>
                    </a:cubicBezTo>
                    <a:cubicBezTo>
                      <a:pt x="36" y="50"/>
                      <a:pt x="36" y="51"/>
                      <a:pt x="37" y="51"/>
                    </a:cubicBezTo>
                    <a:cubicBezTo>
                      <a:pt x="40" y="53"/>
                      <a:pt x="40" y="53"/>
                      <a:pt x="40" y="53"/>
                    </a:cubicBezTo>
                    <a:cubicBezTo>
                      <a:pt x="41" y="52"/>
                      <a:pt x="41" y="52"/>
                      <a:pt x="41" y="52"/>
                    </a:cubicBezTo>
                    <a:cubicBezTo>
                      <a:pt x="40" y="50"/>
                      <a:pt x="40" y="50"/>
                      <a:pt x="40" y="50"/>
                    </a:cubicBezTo>
                    <a:cubicBezTo>
                      <a:pt x="31" y="52"/>
                      <a:pt x="31" y="52"/>
                      <a:pt x="31" y="52"/>
                    </a:cubicBezTo>
                    <a:cubicBezTo>
                      <a:pt x="30" y="52"/>
                      <a:pt x="30" y="52"/>
                      <a:pt x="30" y="53"/>
                    </a:cubicBezTo>
                    <a:cubicBezTo>
                      <a:pt x="30" y="54"/>
                      <a:pt x="30" y="54"/>
                      <a:pt x="30" y="54"/>
                    </a:cubicBezTo>
                    <a:cubicBezTo>
                      <a:pt x="32" y="55"/>
                      <a:pt x="32" y="55"/>
                      <a:pt x="32" y="55"/>
                    </a:cubicBezTo>
                    <a:cubicBezTo>
                      <a:pt x="27" y="56"/>
                      <a:pt x="27" y="56"/>
                      <a:pt x="27" y="56"/>
                    </a:cubicBezTo>
                    <a:cubicBezTo>
                      <a:pt x="26" y="56"/>
                      <a:pt x="26" y="57"/>
                      <a:pt x="26" y="57"/>
                    </a:cubicBezTo>
                    <a:cubicBezTo>
                      <a:pt x="26" y="58"/>
                      <a:pt x="26" y="59"/>
                      <a:pt x="26" y="59"/>
                    </a:cubicBezTo>
                    <a:cubicBezTo>
                      <a:pt x="27" y="59"/>
                      <a:pt x="27" y="59"/>
                      <a:pt x="27" y="59"/>
                    </a:cubicBezTo>
                    <a:cubicBezTo>
                      <a:pt x="22" y="60"/>
                      <a:pt x="22" y="60"/>
                      <a:pt x="22" y="60"/>
                    </a:cubicBezTo>
                    <a:cubicBezTo>
                      <a:pt x="22" y="61"/>
                      <a:pt x="21" y="61"/>
                      <a:pt x="21" y="62"/>
                    </a:cubicBezTo>
                    <a:cubicBezTo>
                      <a:pt x="21" y="62"/>
                      <a:pt x="21" y="63"/>
                      <a:pt x="22" y="63"/>
                    </a:cubicBezTo>
                    <a:cubicBezTo>
                      <a:pt x="23" y="64"/>
                      <a:pt x="23" y="64"/>
                      <a:pt x="23" y="64"/>
                    </a:cubicBezTo>
                    <a:cubicBezTo>
                      <a:pt x="20" y="64"/>
                      <a:pt x="20" y="64"/>
                      <a:pt x="20" y="64"/>
                    </a:cubicBezTo>
                    <a:cubicBezTo>
                      <a:pt x="20" y="64"/>
                      <a:pt x="19" y="65"/>
                      <a:pt x="19" y="66"/>
                    </a:cubicBezTo>
                    <a:cubicBezTo>
                      <a:pt x="19" y="66"/>
                      <a:pt x="19" y="67"/>
                      <a:pt x="20" y="67"/>
                    </a:cubicBezTo>
                    <a:cubicBezTo>
                      <a:pt x="21" y="68"/>
                      <a:pt x="21" y="68"/>
                      <a:pt x="21" y="68"/>
                    </a:cubicBezTo>
                    <a:cubicBezTo>
                      <a:pt x="22" y="67"/>
                      <a:pt x="22" y="67"/>
                      <a:pt x="22" y="67"/>
                    </a:cubicBezTo>
                    <a:cubicBezTo>
                      <a:pt x="21" y="65"/>
                      <a:pt x="21" y="65"/>
                      <a:pt x="21" y="65"/>
                    </a:cubicBezTo>
                    <a:cubicBezTo>
                      <a:pt x="15" y="67"/>
                      <a:pt x="15" y="67"/>
                      <a:pt x="15" y="67"/>
                    </a:cubicBezTo>
                    <a:cubicBezTo>
                      <a:pt x="14" y="67"/>
                      <a:pt x="14" y="68"/>
                      <a:pt x="14" y="69"/>
                    </a:cubicBezTo>
                    <a:cubicBezTo>
                      <a:pt x="14" y="69"/>
                      <a:pt x="14" y="70"/>
                      <a:pt x="14" y="70"/>
                    </a:cubicBezTo>
                    <a:cubicBezTo>
                      <a:pt x="18" y="72"/>
                      <a:pt x="18" y="72"/>
                      <a:pt x="18" y="72"/>
                    </a:cubicBezTo>
                    <a:cubicBezTo>
                      <a:pt x="18" y="71"/>
                      <a:pt x="18" y="71"/>
                      <a:pt x="18" y="71"/>
                    </a:cubicBezTo>
                    <a:cubicBezTo>
                      <a:pt x="18" y="69"/>
                      <a:pt x="18" y="69"/>
                      <a:pt x="18" y="69"/>
                    </a:cubicBezTo>
                    <a:cubicBezTo>
                      <a:pt x="12" y="70"/>
                      <a:pt x="12" y="70"/>
                      <a:pt x="12" y="70"/>
                    </a:cubicBezTo>
                    <a:cubicBezTo>
                      <a:pt x="11" y="70"/>
                      <a:pt x="11" y="71"/>
                      <a:pt x="10" y="71"/>
                    </a:cubicBezTo>
                    <a:cubicBezTo>
                      <a:pt x="10" y="72"/>
                      <a:pt x="11" y="73"/>
                      <a:pt x="11" y="73"/>
                    </a:cubicBezTo>
                    <a:cubicBezTo>
                      <a:pt x="13" y="74"/>
                      <a:pt x="13" y="74"/>
                      <a:pt x="13" y="74"/>
                    </a:cubicBezTo>
                    <a:cubicBezTo>
                      <a:pt x="8" y="75"/>
                      <a:pt x="8" y="75"/>
                      <a:pt x="8" y="75"/>
                    </a:cubicBezTo>
                    <a:cubicBezTo>
                      <a:pt x="7" y="75"/>
                      <a:pt x="6" y="76"/>
                      <a:pt x="6" y="76"/>
                    </a:cubicBezTo>
                    <a:cubicBezTo>
                      <a:pt x="6" y="77"/>
                      <a:pt x="7" y="78"/>
                      <a:pt x="7" y="78"/>
                    </a:cubicBezTo>
                    <a:cubicBezTo>
                      <a:pt x="7" y="78"/>
                      <a:pt x="7" y="78"/>
                      <a:pt x="7" y="78"/>
                    </a:cubicBezTo>
                    <a:cubicBezTo>
                      <a:pt x="5" y="78"/>
                      <a:pt x="5" y="78"/>
                      <a:pt x="5" y="78"/>
                    </a:cubicBezTo>
                    <a:cubicBezTo>
                      <a:pt x="5" y="78"/>
                      <a:pt x="4" y="79"/>
                      <a:pt x="4" y="80"/>
                    </a:cubicBezTo>
                    <a:cubicBezTo>
                      <a:pt x="4" y="80"/>
                      <a:pt x="4" y="81"/>
                      <a:pt x="5" y="81"/>
                    </a:cubicBezTo>
                    <a:cubicBezTo>
                      <a:pt x="6" y="82"/>
                      <a:pt x="6" y="82"/>
                      <a:pt x="6" y="82"/>
                    </a:cubicBezTo>
                    <a:cubicBezTo>
                      <a:pt x="1" y="83"/>
                      <a:pt x="1" y="83"/>
                      <a:pt x="1" y="83"/>
                    </a:cubicBezTo>
                    <a:cubicBezTo>
                      <a:pt x="0" y="83"/>
                      <a:pt x="0" y="83"/>
                      <a:pt x="0" y="84"/>
                    </a:cubicBezTo>
                    <a:cubicBezTo>
                      <a:pt x="0" y="84"/>
                      <a:pt x="0" y="85"/>
                      <a:pt x="1" y="85"/>
                    </a:cubicBezTo>
                    <a:cubicBezTo>
                      <a:pt x="2" y="86"/>
                      <a:pt x="2" y="86"/>
                      <a:pt x="2" y="86"/>
                    </a:cubicBezTo>
                    <a:cubicBezTo>
                      <a:pt x="3" y="87"/>
                      <a:pt x="4" y="87"/>
                      <a:pt x="4" y="86"/>
                    </a:cubicBezTo>
                    <a:cubicBezTo>
                      <a:pt x="5" y="85"/>
                      <a:pt x="4" y="84"/>
                      <a:pt x="4" y="8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7" name="Freeform 1202">
                <a:extLst>
                  <a:ext uri="{FF2B5EF4-FFF2-40B4-BE49-F238E27FC236}">
                    <a16:creationId xmlns:a16="http://schemas.microsoft.com/office/drawing/2014/main" id="{5DCA26B5-BAB7-4450-8A1E-13A38E3D92F4}"/>
                  </a:ext>
                </a:extLst>
              </p:cNvPr>
              <p:cNvSpPr>
                <a:spLocks/>
              </p:cNvSpPr>
              <p:nvPr/>
            </p:nvSpPr>
            <p:spPr bwMode="auto">
              <a:xfrm>
                <a:off x="3616673" y="588409"/>
                <a:ext cx="25754" cy="61167"/>
              </a:xfrm>
              <a:custGeom>
                <a:avLst/>
                <a:gdLst>
                  <a:gd name="T0" fmla="*/ 8 w 12"/>
                  <a:gd name="T1" fmla="*/ 25 h 28"/>
                  <a:gd name="T2" fmla="*/ 6 w 12"/>
                  <a:gd name="T3" fmla="*/ 24 h 28"/>
                  <a:gd name="T4" fmla="*/ 9 w 12"/>
                  <a:gd name="T5" fmla="*/ 22 h 28"/>
                  <a:gd name="T6" fmla="*/ 9 w 12"/>
                  <a:gd name="T7" fmla="*/ 21 h 28"/>
                  <a:gd name="T8" fmla="*/ 9 w 12"/>
                  <a:gd name="T9" fmla="*/ 19 h 28"/>
                  <a:gd name="T10" fmla="*/ 7 w 12"/>
                  <a:gd name="T11" fmla="*/ 18 h 28"/>
                  <a:gd name="T12" fmla="*/ 10 w 12"/>
                  <a:gd name="T13" fmla="*/ 15 h 28"/>
                  <a:gd name="T14" fmla="*/ 11 w 12"/>
                  <a:gd name="T15" fmla="*/ 14 h 28"/>
                  <a:gd name="T16" fmla="*/ 10 w 12"/>
                  <a:gd name="T17" fmla="*/ 13 h 28"/>
                  <a:gd name="T18" fmla="*/ 5 w 12"/>
                  <a:gd name="T19" fmla="*/ 10 h 28"/>
                  <a:gd name="T20" fmla="*/ 10 w 12"/>
                  <a:gd name="T21" fmla="*/ 9 h 28"/>
                  <a:gd name="T22" fmla="*/ 11 w 12"/>
                  <a:gd name="T23" fmla="*/ 7 h 28"/>
                  <a:gd name="T24" fmla="*/ 10 w 12"/>
                  <a:gd name="T25" fmla="*/ 6 h 28"/>
                  <a:gd name="T26" fmla="*/ 8 w 12"/>
                  <a:gd name="T27" fmla="*/ 5 h 28"/>
                  <a:gd name="T28" fmla="*/ 11 w 12"/>
                  <a:gd name="T29" fmla="*/ 4 h 28"/>
                  <a:gd name="T30" fmla="*/ 12 w 12"/>
                  <a:gd name="T31" fmla="*/ 3 h 28"/>
                  <a:gd name="T32" fmla="*/ 11 w 12"/>
                  <a:gd name="T33" fmla="*/ 1 h 28"/>
                  <a:gd name="T34" fmla="*/ 9 w 12"/>
                  <a:gd name="T35" fmla="*/ 0 h 28"/>
                  <a:gd name="T36" fmla="*/ 7 w 12"/>
                  <a:gd name="T37" fmla="*/ 0 h 28"/>
                  <a:gd name="T38" fmla="*/ 7 w 12"/>
                  <a:gd name="T39" fmla="*/ 2 h 28"/>
                  <a:gd name="T40" fmla="*/ 10 w 12"/>
                  <a:gd name="T41" fmla="*/ 4 h 28"/>
                  <a:gd name="T42" fmla="*/ 11 w 12"/>
                  <a:gd name="T43" fmla="*/ 3 h 28"/>
                  <a:gd name="T44" fmla="*/ 10 w 12"/>
                  <a:gd name="T45" fmla="*/ 1 h 28"/>
                  <a:gd name="T46" fmla="*/ 5 w 12"/>
                  <a:gd name="T47" fmla="*/ 3 h 28"/>
                  <a:gd name="T48" fmla="*/ 4 w 12"/>
                  <a:gd name="T49" fmla="*/ 4 h 28"/>
                  <a:gd name="T50" fmla="*/ 4 w 12"/>
                  <a:gd name="T51" fmla="*/ 6 h 28"/>
                  <a:gd name="T52" fmla="*/ 6 w 12"/>
                  <a:gd name="T53" fmla="*/ 7 h 28"/>
                  <a:gd name="T54" fmla="*/ 1 w 12"/>
                  <a:gd name="T55" fmla="*/ 8 h 28"/>
                  <a:gd name="T56" fmla="*/ 0 w 12"/>
                  <a:gd name="T57" fmla="*/ 9 h 28"/>
                  <a:gd name="T58" fmla="*/ 1 w 12"/>
                  <a:gd name="T59" fmla="*/ 11 h 28"/>
                  <a:gd name="T60" fmla="*/ 7 w 12"/>
                  <a:gd name="T61" fmla="*/ 14 h 28"/>
                  <a:gd name="T62" fmla="*/ 3 w 12"/>
                  <a:gd name="T63" fmla="*/ 17 h 28"/>
                  <a:gd name="T64" fmla="*/ 3 w 12"/>
                  <a:gd name="T65" fmla="*/ 19 h 28"/>
                  <a:gd name="T66" fmla="*/ 3 w 12"/>
                  <a:gd name="T67" fmla="*/ 20 h 28"/>
                  <a:gd name="T68" fmla="*/ 5 w 12"/>
                  <a:gd name="T69" fmla="*/ 21 h 28"/>
                  <a:gd name="T70" fmla="*/ 2 w 12"/>
                  <a:gd name="T71" fmla="*/ 22 h 28"/>
                  <a:gd name="T72" fmla="*/ 1 w 12"/>
                  <a:gd name="T73" fmla="*/ 24 h 28"/>
                  <a:gd name="T74" fmla="*/ 2 w 12"/>
                  <a:gd name="T75" fmla="*/ 25 h 28"/>
                  <a:gd name="T76" fmla="*/ 7 w 12"/>
                  <a:gd name="T77" fmla="*/ 28 h 28"/>
                  <a:gd name="T78" fmla="*/ 9 w 12"/>
                  <a:gd name="T79" fmla="*/ 27 h 28"/>
                  <a:gd name="T80" fmla="*/ 8 w 12"/>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28">
                    <a:moveTo>
                      <a:pt x="8" y="25"/>
                    </a:moveTo>
                    <a:cubicBezTo>
                      <a:pt x="6" y="24"/>
                      <a:pt x="6" y="24"/>
                      <a:pt x="6" y="24"/>
                    </a:cubicBezTo>
                    <a:cubicBezTo>
                      <a:pt x="9" y="22"/>
                      <a:pt x="9" y="22"/>
                      <a:pt x="9" y="22"/>
                    </a:cubicBezTo>
                    <a:cubicBezTo>
                      <a:pt x="9" y="22"/>
                      <a:pt x="9" y="21"/>
                      <a:pt x="9" y="21"/>
                    </a:cubicBezTo>
                    <a:cubicBezTo>
                      <a:pt x="9" y="20"/>
                      <a:pt x="9" y="20"/>
                      <a:pt x="9" y="19"/>
                    </a:cubicBezTo>
                    <a:cubicBezTo>
                      <a:pt x="7" y="18"/>
                      <a:pt x="7" y="18"/>
                      <a:pt x="7" y="18"/>
                    </a:cubicBezTo>
                    <a:cubicBezTo>
                      <a:pt x="10" y="15"/>
                      <a:pt x="10" y="15"/>
                      <a:pt x="10" y="15"/>
                    </a:cubicBezTo>
                    <a:cubicBezTo>
                      <a:pt x="11" y="15"/>
                      <a:pt x="11" y="14"/>
                      <a:pt x="11" y="14"/>
                    </a:cubicBezTo>
                    <a:cubicBezTo>
                      <a:pt x="11" y="14"/>
                      <a:pt x="10" y="13"/>
                      <a:pt x="10" y="13"/>
                    </a:cubicBezTo>
                    <a:cubicBezTo>
                      <a:pt x="5" y="10"/>
                      <a:pt x="5" y="10"/>
                      <a:pt x="5" y="10"/>
                    </a:cubicBezTo>
                    <a:cubicBezTo>
                      <a:pt x="10" y="9"/>
                      <a:pt x="10" y="9"/>
                      <a:pt x="10" y="9"/>
                    </a:cubicBezTo>
                    <a:cubicBezTo>
                      <a:pt x="10" y="8"/>
                      <a:pt x="11" y="8"/>
                      <a:pt x="11" y="7"/>
                    </a:cubicBezTo>
                    <a:cubicBezTo>
                      <a:pt x="11" y="7"/>
                      <a:pt x="10" y="6"/>
                      <a:pt x="10" y="6"/>
                    </a:cubicBezTo>
                    <a:cubicBezTo>
                      <a:pt x="8" y="5"/>
                      <a:pt x="8" y="5"/>
                      <a:pt x="8" y="5"/>
                    </a:cubicBezTo>
                    <a:cubicBezTo>
                      <a:pt x="11" y="4"/>
                      <a:pt x="11" y="4"/>
                      <a:pt x="11" y="4"/>
                    </a:cubicBezTo>
                    <a:cubicBezTo>
                      <a:pt x="12" y="4"/>
                      <a:pt x="12" y="3"/>
                      <a:pt x="12" y="3"/>
                    </a:cubicBezTo>
                    <a:cubicBezTo>
                      <a:pt x="12" y="2"/>
                      <a:pt x="12" y="2"/>
                      <a:pt x="11" y="1"/>
                    </a:cubicBezTo>
                    <a:cubicBezTo>
                      <a:pt x="9" y="0"/>
                      <a:pt x="9" y="0"/>
                      <a:pt x="9" y="0"/>
                    </a:cubicBezTo>
                    <a:cubicBezTo>
                      <a:pt x="8" y="0"/>
                      <a:pt x="7" y="0"/>
                      <a:pt x="7" y="0"/>
                    </a:cubicBezTo>
                    <a:cubicBezTo>
                      <a:pt x="6" y="1"/>
                      <a:pt x="7" y="2"/>
                      <a:pt x="7" y="2"/>
                    </a:cubicBezTo>
                    <a:cubicBezTo>
                      <a:pt x="10" y="4"/>
                      <a:pt x="10" y="4"/>
                      <a:pt x="10" y="4"/>
                    </a:cubicBezTo>
                    <a:cubicBezTo>
                      <a:pt x="11" y="3"/>
                      <a:pt x="11" y="3"/>
                      <a:pt x="11" y="3"/>
                    </a:cubicBezTo>
                    <a:cubicBezTo>
                      <a:pt x="10" y="1"/>
                      <a:pt x="10" y="1"/>
                      <a:pt x="10" y="1"/>
                    </a:cubicBezTo>
                    <a:cubicBezTo>
                      <a:pt x="5" y="3"/>
                      <a:pt x="5" y="3"/>
                      <a:pt x="5" y="3"/>
                    </a:cubicBezTo>
                    <a:cubicBezTo>
                      <a:pt x="4" y="3"/>
                      <a:pt x="4" y="4"/>
                      <a:pt x="4" y="4"/>
                    </a:cubicBezTo>
                    <a:cubicBezTo>
                      <a:pt x="4" y="5"/>
                      <a:pt x="4" y="6"/>
                      <a:pt x="4" y="6"/>
                    </a:cubicBezTo>
                    <a:cubicBezTo>
                      <a:pt x="6" y="7"/>
                      <a:pt x="6" y="7"/>
                      <a:pt x="6" y="7"/>
                    </a:cubicBezTo>
                    <a:cubicBezTo>
                      <a:pt x="1" y="8"/>
                      <a:pt x="1" y="8"/>
                      <a:pt x="1" y="8"/>
                    </a:cubicBezTo>
                    <a:cubicBezTo>
                      <a:pt x="1" y="8"/>
                      <a:pt x="0" y="9"/>
                      <a:pt x="0" y="9"/>
                    </a:cubicBezTo>
                    <a:cubicBezTo>
                      <a:pt x="0" y="10"/>
                      <a:pt x="1" y="10"/>
                      <a:pt x="1" y="11"/>
                    </a:cubicBezTo>
                    <a:cubicBezTo>
                      <a:pt x="7" y="14"/>
                      <a:pt x="7" y="14"/>
                      <a:pt x="7" y="14"/>
                    </a:cubicBezTo>
                    <a:cubicBezTo>
                      <a:pt x="3" y="17"/>
                      <a:pt x="3" y="17"/>
                      <a:pt x="3" y="17"/>
                    </a:cubicBezTo>
                    <a:cubicBezTo>
                      <a:pt x="3" y="18"/>
                      <a:pt x="3" y="18"/>
                      <a:pt x="3" y="19"/>
                    </a:cubicBezTo>
                    <a:cubicBezTo>
                      <a:pt x="3" y="19"/>
                      <a:pt x="3" y="19"/>
                      <a:pt x="3" y="20"/>
                    </a:cubicBezTo>
                    <a:cubicBezTo>
                      <a:pt x="5" y="21"/>
                      <a:pt x="5" y="21"/>
                      <a:pt x="5" y="21"/>
                    </a:cubicBezTo>
                    <a:cubicBezTo>
                      <a:pt x="2" y="22"/>
                      <a:pt x="2" y="22"/>
                      <a:pt x="2" y="22"/>
                    </a:cubicBezTo>
                    <a:cubicBezTo>
                      <a:pt x="2" y="23"/>
                      <a:pt x="1" y="23"/>
                      <a:pt x="1" y="24"/>
                    </a:cubicBezTo>
                    <a:cubicBezTo>
                      <a:pt x="1" y="24"/>
                      <a:pt x="2" y="25"/>
                      <a:pt x="2" y="25"/>
                    </a:cubicBezTo>
                    <a:cubicBezTo>
                      <a:pt x="7" y="28"/>
                      <a:pt x="7" y="28"/>
                      <a:pt x="7" y="28"/>
                    </a:cubicBezTo>
                    <a:cubicBezTo>
                      <a:pt x="8" y="28"/>
                      <a:pt x="8" y="28"/>
                      <a:pt x="9" y="27"/>
                    </a:cubicBezTo>
                    <a:cubicBezTo>
                      <a:pt x="9" y="27"/>
                      <a:pt x="9" y="26"/>
                      <a:pt x="8" y="2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8" name="Freeform 1203">
                <a:extLst>
                  <a:ext uri="{FF2B5EF4-FFF2-40B4-BE49-F238E27FC236}">
                    <a16:creationId xmlns:a16="http://schemas.microsoft.com/office/drawing/2014/main" id="{641A41CE-6364-4C46-92E1-F2348E661BF5}"/>
                  </a:ext>
                </a:extLst>
              </p:cNvPr>
              <p:cNvSpPr>
                <a:spLocks/>
              </p:cNvSpPr>
              <p:nvPr/>
            </p:nvSpPr>
            <p:spPr bwMode="auto">
              <a:xfrm>
                <a:off x="3618282" y="517584"/>
                <a:ext cx="442654" cy="146478"/>
              </a:xfrm>
              <a:custGeom>
                <a:avLst/>
                <a:gdLst>
                  <a:gd name="T0" fmla="*/ 9 w 202"/>
                  <a:gd name="T1" fmla="*/ 63 h 67"/>
                  <a:gd name="T2" fmla="*/ 13 w 202"/>
                  <a:gd name="T3" fmla="*/ 57 h 67"/>
                  <a:gd name="T4" fmla="*/ 18 w 202"/>
                  <a:gd name="T5" fmla="*/ 54 h 67"/>
                  <a:gd name="T6" fmla="*/ 32 w 202"/>
                  <a:gd name="T7" fmla="*/ 56 h 67"/>
                  <a:gd name="T8" fmla="*/ 33 w 202"/>
                  <a:gd name="T9" fmla="*/ 54 h 67"/>
                  <a:gd name="T10" fmla="*/ 52 w 202"/>
                  <a:gd name="T11" fmla="*/ 51 h 67"/>
                  <a:gd name="T12" fmla="*/ 59 w 202"/>
                  <a:gd name="T13" fmla="*/ 49 h 67"/>
                  <a:gd name="T14" fmla="*/ 66 w 202"/>
                  <a:gd name="T15" fmla="*/ 44 h 67"/>
                  <a:gd name="T16" fmla="*/ 70 w 202"/>
                  <a:gd name="T17" fmla="*/ 43 h 67"/>
                  <a:gd name="T18" fmla="*/ 75 w 202"/>
                  <a:gd name="T19" fmla="*/ 40 h 67"/>
                  <a:gd name="T20" fmla="*/ 82 w 202"/>
                  <a:gd name="T21" fmla="*/ 39 h 67"/>
                  <a:gd name="T22" fmla="*/ 99 w 202"/>
                  <a:gd name="T23" fmla="*/ 36 h 67"/>
                  <a:gd name="T24" fmla="*/ 103 w 202"/>
                  <a:gd name="T25" fmla="*/ 30 h 67"/>
                  <a:gd name="T26" fmla="*/ 109 w 202"/>
                  <a:gd name="T27" fmla="*/ 26 h 67"/>
                  <a:gd name="T28" fmla="*/ 116 w 202"/>
                  <a:gd name="T29" fmla="*/ 26 h 67"/>
                  <a:gd name="T30" fmla="*/ 127 w 202"/>
                  <a:gd name="T31" fmla="*/ 26 h 67"/>
                  <a:gd name="T32" fmla="*/ 129 w 202"/>
                  <a:gd name="T33" fmla="*/ 23 h 67"/>
                  <a:gd name="T34" fmla="*/ 137 w 202"/>
                  <a:gd name="T35" fmla="*/ 21 h 67"/>
                  <a:gd name="T36" fmla="*/ 143 w 202"/>
                  <a:gd name="T37" fmla="*/ 20 h 67"/>
                  <a:gd name="T38" fmla="*/ 149 w 202"/>
                  <a:gd name="T39" fmla="*/ 18 h 67"/>
                  <a:gd name="T40" fmla="*/ 156 w 202"/>
                  <a:gd name="T41" fmla="*/ 16 h 67"/>
                  <a:gd name="T42" fmla="*/ 174 w 202"/>
                  <a:gd name="T43" fmla="*/ 13 h 67"/>
                  <a:gd name="T44" fmla="*/ 180 w 202"/>
                  <a:gd name="T45" fmla="*/ 11 h 67"/>
                  <a:gd name="T46" fmla="*/ 186 w 202"/>
                  <a:gd name="T47" fmla="*/ 8 h 67"/>
                  <a:gd name="T48" fmla="*/ 192 w 202"/>
                  <a:gd name="T49" fmla="*/ 6 h 67"/>
                  <a:gd name="T50" fmla="*/ 201 w 202"/>
                  <a:gd name="T51" fmla="*/ 4 h 67"/>
                  <a:gd name="T52" fmla="*/ 200 w 202"/>
                  <a:gd name="T53" fmla="*/ 4 h 67"/>
                  <a:gd name="T54" fmla="*/ 191 w 202"/>
                  <a:gd name="T55" fmla="*/ 6 h 67"/>
                  <a:gd name="T56" fmla="*/ 184 w 202"/>
                  <a:gd name="T57" fmla="*/ 8 h 67"/>
                  <a:gd name="T58" fmla="*/ 179 w 202"/>
                  <a:gd name="T59" fmla="*/ 10 h 67"/>
                  <a:gd name="T60" fmla="*/ 172 w 202"/>
                  <a:gd name="T61" fmla="*/ 12 h 67"/>
                  <a:gd name="T62" fmla="*/ 156 w 202"/>
                  <a:gd name="T63" fmla="*/ 13 h 67"/>
                  <a:gd name="T64" fmla="*/ 149 w 202"/>
                  <a:gd name="T65" fmla="*/ 15 h 67"/>
                  <a:gd name="T66" fmla="*/ 143 w 202"/>
                  <a:gd name="T67" fmla="*/ 17 h 67"/>
                  <a:gd name="T68" fmla="*/ 137 w 202"/>
                  <a:gd name="T69" fmla="*/ 18 h 67"/>
                  <a:gd name="T70" fmla="*/ 129 w 202"/>
                  <a:gd name="T71" fmla="*/ 20 h 67"/>
                  <a:gd name="T72" fmla="*/ 122 w 202"/>
                  <a:gd name="T73" fmla="*/ 24 h 67"/>
                  <a:gd name="T74" fmla="*/ 115 w 202"/>
                  <a:gd name="T75" fmla="*/ 25 h 67"/>
                  <a:gd name="T76" fmla="*/ 109 w 202"/>
                  <a:gd name="T77" fmla="*/ 26 h 67"/>
                  <a:gd name="T78" fmla="*/ 101 w 202"/>
                  <a:gd name="T79" fmla="*/ 32 h 67"/>
                  <a:gd name="T80" fmla="*/ 92 w 202"/>
                  <a:gd name="T81" fmla="*/ 33 h 67"/>
                  <a:gd name="T82" fmla="*/ 92 w 202"/>
                  <a:gd name="T83" fmla="*/ 38 h 67"/>
                  <a:gd name="T84" fmla="*/ 86 w 202"/>
                  <a:gd name="T85" fmla="*/ 40 h 67"/>
                  <a:gd name="T86" fmla="*/ 80 w 202"/>
                  <a:gd name="T87" fmla="*/ 41 h 67"/>
                  <a:gd name="T88" fmla="*/ 73 w 202"/>
                  <a:gd name="T89" fmla="*/ 43 h 67"/>
                  <a:gd name="T90" fmla="*/ 52 w 202"/>
                  <a:gd name="T91" fmla="*/ 44 h 67"/>
                  <a:gd name="T92" fmla="*/ 46 w 202"/>
                  <a:gd name="T93" fmla="*/ 45 h 67"/>
                  <a:gd name="T94" fmla="*/ 40 w 202"/>
                  <a:gd name="T95" fmla="*/ 51 h 67"/>
                  <a:gd name="T96" fmla="*/ 36 w 202"/>
                  <a:gd name="T97" fmla="*/ 54 h 67"/>
                  <a:gd name="T98" fmla="*/ 31 w 202"/>
                  <a:gd name="T99" fmla="*/ 57 h 67"/>
                  <a:gd name="T100" fmla="*/ 13 w 202"/>
                  <a:gd name="T101" fmla="*/ 57 h 67"/>
                  <a:gd name="T102" fmla="*/ 2 w 202"/>
                  <a:gd name="T103" fmla="*/ 58 h 67"/>
                  <a:gd name="T104" fmla="*/ 1 w 202"/>
                  <a:gd name="T10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67">
                    <a:moveTo>
                      <a:pt x="3" y="64"/>
                    </a:moveTo>
                    <a:cubicBezTo>
                      <a:pt x="3" y="64"/>
                      <a:pt x="3" y="64"/>
                      <a:pt x="3" y="64"/>
                    </a:cubicBezTo>
                    <a:cubicBezTo>
                      <a:pt x="2" y="65"/>
                      <a:pt x="2" y="65"/>
                      <a:pt x="2" y="65"/>
                    </a:cubicBezTo>
                    <a:cubicBezTo>
                      <a:pt x="3" y="66"/>
                      <a:pt x="3" y="66"/>
                      <a:pt x="3" y="66"/>
                    </a:cubicBezTo>
                    <a:cubicBezTo>
                      <a:pt x="8" y="64"/>
                      <a:pt x="8" y="64"/>
                      <a:pt x="8" y="64"/>
                    </a:cubicBezTo>
                    <a:cubicBezTo>
                      <a:pt x="8" y="64"/>
                      <a:pt x="9" y="63"/>
                      <a:pt x="9" y="63"/>
                    </a:cubicBezTo>
                    <a:cubicBezTo>
                      <a:pt x="9" y="62"/>
                      <a:pt x="9" y="62"/>
                      <a:pt x="8" y="61"/>
                    </a:cubicBezTo>
                    <a:cubicBezTo>
                      <a:pt x="8" y="61"/>
                      <a:pt x="8" y="61"/>
                      <a:pt x="8" y="61"/>
                    </a:cubicBezTo>
                    <a:cubicBezTo>
                      <a:pt x="15" y="62"/>
                      <a:pt x="15" y="62"/>
                      <a:pt x="15" y="62"/>
                    </a:cubicBezTo>
                    <a:cubicBezTo>
                      <a:pt x="16" y="62"/>
                      <a:pt x="16" y="61"/>
                      <a:pt x="17" y="61"/>
                    </a:cubicBezTo>
                    <a:cubicBezTo>
                      <a:pt x="17" y="60"/>
                      <a:pt x="17" y="59"/>
                      <a:pt x="16" y="59"/>
                    </a:cubicBezTo>
                    <a:cubicBezTo>
                      <a:pt x="13" y="57"/>
                      <a:pt x="13" y="57"/>
                      <a:pt x="13" y="57"/>
                    </a:cubicBezTo>
                    <a:cubicBezTo>
                      <a:pt x="13" y="59"/>
                      <a:pt x="13" y="59"/>
                      <a:pt x="13" y="59"/>
                    </a:cubicBezTo>
                    <a:cubicBezTo>
                      <a:pt x="13" y="60"/>
                      <a:pt x="13" y="60"/>
                      <a:pt x="13" y="60"/>
                    </a:cubicBezTo>
                    <a:cubicBezTo>
                      <a:pt x="23" y="60"/>
                      <a:pt x="23" y="60"/>
                      <a:pt x="23" y="60"/>
                    </a:cubicBezTo>
                    <a:cubicBezTo>
                      <a:pt x="23" y="60"/>
                      <a:pt x="24" y="60"/>
                      <a:pt x="24" y="59"/>
                    </a:cubicBezTo>
                    <a:cubicBezTo>
                      <a:pt x="24" y="59"/>
                      <a:pt x="24" y="58"/>
                      <a:pt x="23" y="58"/>
                    </a:cubicBezTo>
                    <a:cubicBezTo>
                      <a:pt x="18" y="54"/>
                      <a:pt x="18" y="54"/>
                      <a:pt x="18" y="54"/>
                    </a:cubicBezTo>
                    <a:cubicBezTo>
                      <a:pt x="18" y="56"/>
                      <a:pt x="18" y="56"/>
                      <a:pt x="18" y="56"/>
                    </a:cubicBezTo>
                    <a:cubicBezTo>
                      <a:pt x="18" y="57"/>
                      <a:pt x="18" y="57"/>
                      <a:pt x="18" y="57"/>
                    </a:cubicBezTo>
                    <a:cubicBezTo>
                      <a:pt x="31" y="59"/>
                      <a:pt x="31" y="59"/>
                      <a:pt x="31" y="59"/>
                    </a:cubicBezTo>
                    <a:cubicBezTo>
                      <a:pt x="32" y="59"/>
                      <a:pt x="32" y="58"/>
                      <a:pt x="33" y="58"/>
                    </a:cubicBezTo>
                    <a:cubicBezTo>
                      <a:pt x="33" y="57"/>
                      <a:pt x="33" y="56"/>
                      <a:pt x="32" y="56"/>
                    </a:cubicBezTo>
                    <a:cubicBezTo>
                      <a:pt x="32" y="56"/>
                      <a:pt x="32" y="56"/>
                      <a:pt x="32" y="56"/>
                    </a:cubicBezTo>
                    <a:cubicBezTo>
                      <a:pt x="36" y="55"/>
                      <a:pt x="36" y="55"/>
                      <a:pt x="36" y="55"/>
                    </a:cubicBezTo>
                    <a:cubicBezTo>
                      <a:pt x="36" y="55"/>
                      <a:pt x="37" y="55"/>
                      <a:pt x="37" y="54"/>
                    </a:cubicBezTo>
                    <a:cubicBezTo>
                      <a:pt x="37" y="53"/>
                      <a:pt x="37" y="53"/>
                      <a:pt x="36" y="52"/>
                    </a:cubicBezTo>
                    <a:cubicBezTo>
                      <a:pt x="34" y="51"/>
                      <a:pt x="34" y="51"/>
                      <a:pt x="34" y="51"/>
                    </a:cubicBezTo>
                    <a:cubicBezTo>
                      <a:pt x="33" y="52"/>
                      <a:pt x="33" y="52"/>
                      <a:pt x="33" y="52"/>
                    </a:cubicBezTo>
                    <a:cubicBezTo>
                      <a:pt x="33" y="54"/>
                      <a:pt x="33" y="54"/>
                      <a:pt x="33" y="54"/>
                    </a:cubicBezTo>
                    <a:cubicBezTo>
                      <a:pt x="46" y="54"/>
                      <a:pt x="46" y="54"/>
                      <a:pt x="46" y="54"/>
                    </a:cubicBezTo>
                    <a:cubicBezTo>
                      <a:pt x="46" y="54"/>
                      <a:pt x="47" y="54"/>
                      <a:pt x="47" y="53"/>
                    </a:cubicBezTo>
                    <a:cubicBezTo>
                      <a:pt x="47" y="52"/>
                      <a:pt x="47" y="52"/>
                      <a:pt x="47" y="51"/>
                    </a:cubicBezTo>
                    <a:cubicBezTo>
                      <a:pt x="46" y="51"/>
                      <a:pt x="46" y="51"/>
                      <a:pt x="46" y="51"/>
                    </a:cubicBezTo>
                    <a:cubicBezTo>
                      <a:pt x="50" y="52"/>
                      <a:pt x="50" y="52"/>
                      <a:pt x="50" y="52"/>
                    </a:cubicBezTo>
                    <a:cubicBezTo>
                      <a:pt x="51" y="52"/>
                      <a:pt x="52" y="51"/>
                      <a:pt x="52" y="51"/>
                    </a:cubicBezTo>
                    <a:cubicBezTo>
                      <a:pt x="52" y="50"/>
                      <a:pt x="52" y="49"/>
                      <a:pt x="51" y="49"/>
                    </a:cubicBezTo>
                    <a:cubicBezTo>
                      <a:pt x="46" y="46"/>
                      <a:pt x="46" y="46"/>
                      <a:pt x="46" y="46"/>
                    </a:cubicBezTo>
                    <a:cubicBezTo>
                      <a:pt x="45" y="47"/>
                      <a:pt x="45" y="47"/>
                      <a:pt x="45" y="47"/>
                    </a:cubicBezTo>
                    <a:cubicBezTo>
                      <a:pt x="45" y="48"/>
                      <a:pt x="45" y="48"/>
                      <a:pt x="45" y="48"/>
                    </a:cubicBezTo>
                    <a:cubicBezTo>
                      <a:pt x="57" y="50"/>
                      <a:pt x="57" y="50"/>
                      <a:pt x="57" y="50"/>
                    </a:cubicBezTo>
                    <a:cubicBezTo>
                      <a:pt x="58" y="50"/>
                      <a:pt x="58" y="50"/>
                      <a:pt x="59" y="49"/>
                    </a:cubicBezTo>
                    <a:cubicBezTo>
                      <a:pt x="59" y="48"/>
                      <a:pt x="59" y="48"/>
                      <a:pt x="58" y="47"/>
                    </a:cubicBezTo>
                    <a:cubicBezTo>
                      <a:pt x="57" y="47"/>
                      <a:pt x="57" y="47"/>
                      <a:pt x="57" y="47"/>
                    </a:cubicBezTo>
                    <a:cubicBezTo>
                      <a:pt x="65" y="47"/>
                      <a:pt x="65" y="47"/>
                      <a:pt x="65" y="47"/>
                    </a:cubicBezTo>
                    <a:cubicBezTo>
                      <a:pt x="66" y="47"/>
                      <a:pt x="66" y="47"/>
                      <a:pt x="66" y="46"/>
                    </a:cubicBezTo>
                    <a:cubicBezTo>
                      <a:pt x="67" y="46"/>
                      <a:pt x="66" y="45"/>
                      <a:pt x="66" y="45"/>
                    </a:cubicBezTo>
                    <a:cubicBezTo>
                      <a:pt x="66" y="44"/>
                      <a:pt x="66" y="44"/>
                      <a:pt x="66" y="44"/>
                    </a:cubicBezTo>
                    <a:cubicBezTo>
                      <a:pt x="73" y="45"/>
                      <a:pt x="73" y="45"/>
                      <a:pt x="73" y="45"/>
                    </a:cubicBezTo>
                    <a:cubicBezTo>
                      <a:pt x="73" y="45"/>
                      <a:pt x="74" y="44"/>
                      <a:pt x="74" y="43"/>
                    </a:cubicBezTo>
                    <a:cubicBezTo>
                      <a:pt x="74" y="43"/>
                      <a:pt x="74" y="42"/>
                      <a:pt x="74" y="42"/>
                    </a:cubicBezTo>
                    <a:cubicBezTo>
                      <a:pt x="70" y="40"/>
                      <a:pt x="70" y="40"/>
                      <a:pt x="70" y="40"/>
                    </a:cubicBezTo>
                    <a:cubicBezTo>
                      <a:pt x="70" y="41"/>
                      <a:pt x="70" y="41"/>
                      <a:pt x="70" y="41"/>
                    </a:cubicBezTo>
                    <a:cubicBezTo>
                      <a:pt x="70" y="43"/>
                      <a:pt x="70" y="43"/>
                      <a:pt x="70" y="43"/>
                    </a:cubicBezTo>
                    <a:cubicBezTo>
                      <a:pt x="80" y="42"/>
                      <a:pt x="80" y="42"/>
                      <a:pt x="80" y="42"/>
                    </a:cubicBezTo>
                    <a:cubicBezTo>
                      <a:pt x="80" y="42"/>
                      <a:pt x="81" y="42"/>
                      <a:pt x="81" y="41"/>
                    </a:cubicBezTo>
                    <a:cubicBezTo>
                      <a:pt x="81" y="40"/>
                      <a:pt x="81" y="40"/>
                      <a:pt x="80" y="39"/>
                    </a:cubicBezTo>
                    <a:cubicBezTo>
                      <a:pt x="76" y="37"/>
                      <a:pt x="76" y="37"/>
                      <a:pt x="76" y="37"/>
                    </a:cubicBezTo>
                    <a:cubicBezTo>
                      <a:pt x="76" y="38"/>
                      <a:pt x="76" y="38"/>
                      <a:pt x="76" y="38"/>
                    </a:cubicBezTo>
                    <a:cubicBezTo>
                      <a:pt x="75" y="40"/>
                      <a:pt x="75" y="40"/>
                      <a:pt x="75" y="40"/>
                    </a:cubicBezTo>
                    <a:cubicBezTo>
                      <a:pt x="86" y="41"/>
                      <a:pt x="86" y="41"/>
                      <a:pt x="86" y="41"/>
                    </a:cubicBezTo>
                    <a:cubicBezTo>
                      <a:pt x="87" y="41"/>
                      <a:pt x="88" y="41"/>
                      <a:pt x="88" y="40"/>
                    </a:cubicBezTo>
                    <a:cubicBezTo>
                      <a:pt x="88" y="40"/>
                      <a:pt x="88" y="39"/>
                      <a:pt x="87" y="38"/>
                    </a:cubicBezTo>
                    <a:cubicBezTo>
                      <a:pt x="83" y="36"/>
                      <a:pt x="83" y="36"/>
                      <a:pt x="83" y="36"/>
                    </a:cubicBezTo>
                    <a:cubicBezTo>
                      <a:pt x="82" y="37"/>
                      <a:pt x="82" y="37"/>
                      <a:pt x="82" y="37"/>
                    </a:cubicBezTo>
                    <a:cubicBezTo>
                      <a:pt x="82" y="39"/>
                      <a:pt x="82" y="39"/>
                      <a:pt x="82" y="39"/>
                    </a:cubicBezTo>
                    <a:cubicBezTo>
                      <a:pt x="91" y="40"/>
                      <a:pt x="91" y="40"/>
                      <a:pt x="91" y="40"/>
                    </a:cubicBezTo>
                    <a:cubicBezTo>
                      <a:pt x="92" y="40"/>
                      <a:pt x="93" y="39"/>
                      <a:pt x="93" y="39"/>
                    </a:cubicBezTo>
                    <a:cubicBezTo>
                      <a:pt x="93" y="38"/>
                      <a:pt x="93" y="37"/>
                      <a:pt x="92" y="37"/>
                    </a:cubicBezTo>
                    <a:cubicBezTo>
                      <a:pt x="92" y="37"/>
                      <a:pt x="92" y="37"/>
                      <a:pt x="92" y="37"/>
                    </a:cubicBezTo>
                    <a:cubicBezTo>
                      <a:pt x="98" y="37"/>
                      <a:pt x="98" y="37"/>
                      <a:pt x="98" y="37"/>
                    </a:cubicBezTo>
                    <a:cubicBezTo>
                      <a:pt x="98" y="37"/>
                      <a:pt x="99" y="36"/>
                      <a:pt x="99" y="36"/>
                    </a:cubicBezTo>
                    <a:cubicBezTo>
                      <a:pt x="99" y="35"/>
                      <a:pt x="99" y="35"/>
                      <a:pt x="98" y="34"/>
                    </a:cubicBezTo>
                    <a:cubicBezTo>
                      <a:pt x="98" y="34"/>
                      <a:pt x="98" y="34"/>
                      <a:pt x="98" y="34"/>
                    </a:cubicBezTo>
                    <a:cubicBezTo>
                      <a:pt x="104" y="34"/>
                      <a:pt x="104" y="34"/>
                      <a:pt x="104" y="34"/>
                    </a:cubicBezTo>
                    <a:cubicBezTo>
                      <a:pt x="105" y="34"/>
                      <a:pt x="106" y="33"/>
                      <a:pt x="106" y="33"/>
                    </a:cubicBezTo>
                    <a:cubicBezTo>
                      <a:pt x="106" y="32"/>
                      <a:pt x="106" y="32"/>
                      <a:pt x="105" y="31"/>
                    </a:cubicBezTo>
                    <a:cubicBezTo>
                      <a:pt x="103" y="30"/>
                      <a:pt x="103" y="30"/>
                      <a:pt x="103" y="30"/>
                    </a:cubicBezTo>
                    <a:cubicBezTo>
                      <a:pt x="102" y="31"/>
                      <a:pt x="102" y="31"/>
                      <a:pt x="102" y="31"/>
                    </a:cubicBezTo>
                    <a:cubicBezTo>
                      <a:pt x="102" y="32"/>
                      <a:pt x="102" y="32"/>
                      <a:pt x="102" y="32"/>
                    </a:cubicBezTo>
                    <a:cubicBezTo>
                      <a:pt x="113" y="32"/>
                      <a:pt x="113" y="32"/>
                      <a:pt x="113" y="32"/>
                    </a:cubicBezTo>
                    <a:cubicBezTo>
                      <a:pt x="114" y="32"/>
                      <a:pt x="114" y="31"/>
                      <a:pt x="114" y="30"/>
                    </a:cubicBezTo>
                    <a:cubicBezTo>
                      <a:pt x="114" y="30"/>
                      <a:pt x="114" y="29"/>
                      <a:pt x="114" y="29"/>
                    </a:cubicBezTo>
                    <a:cubicBezTo>
                      <a:pt x="109" y="26"/>
                      <a:pt x="109" y="26"/>
                      <a:pt x="109" y="26"/>
                    </a:cubicBezTo>
                    <a:cubicBezTo>
                      <a:pt x="108" y="27"/>
                      <a:pt x="108" y="27"/>
                      <a:pt x="108" y="27"/>
                    </a:cubicBezTo>
                    <a:cubicBezTo>
                      <a:pt x="108" y="29"/>
                      <a:pt x="108" y="29"/>
                      <a:pt x="108" y="29"/>
                    </a:cubicBezTo>
                    <a:cubicBezTo>
                      <a:pt x="119" y="31"/>
                      <a:pt x="119" y="31"/>
                      <a:pt x="119" y="31"/>
                    </a:cubicBezTo>
                    <a:cubicBezTo>
                      <a:pt x="120" y="31"/>
                      <a:pt x="121" y="31"/>
                      <a:pt x="121" y="30"/>
                    </a:cubicBezTo>
                    <a:cubicBezTo>
                      <a:pt x="121" y="30"/>
                      <a:pt x="121" y="29"/>
                      <a:pt x="121" y="29"/>
                    </a:cubicBezTo>
                    <a:cubicBezTo>
                      <a:pt x="116" y="26"/>
                      <a:pt x="116" y="26"/>
                      <a:pt x="116" y="26"/>
                    </a:cubicBezTo>
                    <a:cubicBezTo>
                      <a:pt x="115" y="27"/>
                      <a:pt x="115" y="27"/>
                      <a:pt x="115" y="27"/>
                    </a:cubicBezTo>
                    <a:cubicBezTo>
                      <a:pt x="115" y="28"/>
                      <a:pt x="115" y="28"/>
                      <a:pt x="115" y="28"/>
                    </a:cubicBezTo>
                    <a:cubicBezTo>
                      <a:pt x="126" y="29"/>
                      <a:pt x="126" y="29"/>
                      <a:pt x="126" y="29"/>
                    </a:cubicBezTo>
                    <a:cubicBezTo>
                      <a:pt x="127" y="29"/>
                      <a:pt x="127" y="29"/>
                      <a:pt x="128" y="28"/>
                    </a:cubicBezTo>
                    <a:cubicBezTo>
                      <a:pt x="128" y="27"/>
                      <a:pt x="127" y="27"/>
                      <a:pt x="127" y="26"/>
                    </a:cubicBezTo>
                    <a:cubicBezTo>
                      <a:pt x="127" y="26"/>
                      <a:pt x="127" y="26"/>
                      <a:pt x="127" y="26"/>
                    </a:cubicBezTo>
                    <a:cubicBezTo>
                      <a:pt x="132" y="25"/>
                      <a:pt x="132" y="25"/>
                      <a:pt x="132" y="25"/>
                    </a:cubicBezTo>
                    <a:cubicBezTo>
                      <a:pt x="133" y="25"/>
                      <a:pt x="134" y="25"/>
                      <a:pt x="134" y="24"/>
                    </a:cubicBezTo>
                    <a:cubicBezTo>
                      <a:pt x="134" y="24"/>
                      <a:pt x="134" y="23"/>
                      <a:pt x="133" y="23"/>
                    </a:cubicBezTo>
                    <a:cubicBezTo>
                      <a:pt x="130" y="21"/>
                      <a:pt x="130" y="21"/>
                      <a:pt x="130" y="21"/>
                    </a:cubicBezTo>
                    <a:cubicBezTo>
                      <a:pt x="129" y="22"/>
                      <a:pt x="129" y="22"/>
                      <a:pt x="129" y="22"/>
                    </a:cubicBezTo>
                    <a:cubicBezTo>
                      <a:pt x="129" y="23"/>
                      <a:pt x="129" y="23"/>
                      <a:pt x="129" y="23"/>
                    </a:cubicBezTo>
                    <a:cubicBezTo>
                      <a:pt x="140" y="23"/>
                      <a:pt x="140" y="23"/>
                      <a:pt x="140" y="23"/>
                    </a:cubicBezTo>
                    <a:cubicBezTo>
                      <a:pt x="141" y="23"/>
                      <a:pt x="142" y="23"/>
                      <a:pt x="142" y="22"/>
                    </a:cubicBezTo>
                    <a:cubicBezTo>
                      <a:pt x="142" y="22"/>
                      <a:pt x="142" y="21"/>
                      <a:pt x="141" y="21"/>
                    </a:cubicBezTo>
                    <a:cubicBezTo>
                      <a:pt x="138" y="19"/>
                      <a:pt x="138" y="19"/>
                      <a:pt x="138" y="19"/>
                    </a:cubicBezTo>
                    <a:cubicBezTo>
                      <a:pt x="137" y="20"/>
                      <a:pt x="137" y="20"/>
                      <a:pt x="137" y="20"/>
                    </a:cubicBezTo>
                    <a:cubicBezTo>
                      <a:pt x="137" y="21"/>
                      <a:pt x="137" y="21"/>
                      <a:pt x="137" y="21"/>
                    </a:cubicBezTo>
                    <a:cubicBezTo>
                      <a:pt x="147" y="22"/>
                      <a:pt x="147" y="22"/>
                      <a:pt x="147" y="22"/>
                    </a:cubicBezTo>
                    <a:cubicBezTo>
                      <a:pt x="148" y="22"/>
                      <a:pt x="148" y="22"/>
                      <a:pt x="148" y="21"/>
                    </a:cubicBezTo>
                    <a:cubicBezTo>
                      <a:pt x="149" y="20"/>
                      <a:pt x="148" y="20"/>
                      <a:pt x="148" y="19"/>
                    </a:cubicBezTo>
                    <a:cubicBezTo>
                      <a:pt x="144" y="17"/>
                      <a:pt x="144" y="17"/>
                      <a:pt x="144" y="17"/>
                    </a:cubicBezTo>
                    <a:cubicBezTo>
                      <a:pt x="143" y="18"/>
                      <a:pt x="143" y="18"/>
                      <a:pt x="143" y="18"/>
                    </a:cubicBezTo>
                    <a:cubicBezTo>
                      <a:pt x="143" y="20"/>
                      <a:pt x="143" y="20"/>
                      <a:pt x="143" y="20"/>
                    </a:cubicBezTo>
                    <a:cubicBezTo>
                      <a:pt x="154" y="21"/>
                      <a:pt x="154" y="21"/>
                      <a:pt x="154" y="21"/>
                    </a:cubicBezTo>
                    <a:cubicBezTo>
                      <a:pt x="154" y="21"/>
                      <a:pt x="155" y="20"/>
                      <a:pt x="155" y="20"/>
                    </a:cubicBezTo>
                    <a:cubicBezTo>
                      <a:pt x="156" y="19"/>
                      <a:pt x="155" y="18"/>
                      <a:pt x="155" y="18"/>
                    </a:cubicBezTo>
                    <a:cubicBezTo>
                      <a:pt x="150" y="15"/>
                      <a:pt x="150" y="15"/>
                      <a:pt x="150" y="15"/>
                    </a:cubicBezTo>
                    <a:cubicBezTo>
                      <a:pt x="149" y="16"/>
                      <a:pt x="149" y="16"/>
                      <a:pt x="149" y="16"/>
                    </a:cubicBezTo>
                    <a:cubicBezTo>
                      <a:pt x="149" y="18"/>
                      <a:pt x="149" y="18"/>
                      <a:pt x="149" y="18"/>
                    </a:cubicBezTo>
                    <a:cubicBezTo>
                      <a:pt x="160" y="18"/>
                      <a:pt x="160" y="18"/>
                      <a:pt x="160" y="18"/>
                    </a:cubicBezTo>
                    <a:cubicBezTo>
                      <a:pt x="161" y="18"/>
                      <a:pt x="161" y="18"/>
                      <a:pt x="161" y="17"/>
                    </a:cubicBezTo>
                    <a:cubicBezTo>
                      <a:pt x="162" y="16"/>
                      <a:pt x="161" y="16"/>
                      <a:pt x="161" y="15"/>
                    </a:cubicBezTo>
                    <a:cubicBezTo>
                      <a:pt x="157" y="13"/>
                      <a:pt x="157" y="13"/>
                      <a:pt x="157" y="13"/>
                    </a:cubicBezTo>
                    <a:cubicBezTo>
                      <a:pt x="156" y="14"/>
                      <a:pt x="156" y="14"/>
                      <a:pt x="156" y="14"/>
                    </a:cubicBezTo>
                    <a:cubicBezTo>
                      <a:pt x="156" y="16"/>
                      <a:pt x="156" y="16"/>
                      <a:pt x="156" y="16"/>
                    </a:cubicBezTo>
                    <a:cubicBezTo>
                      <a:pt x="166" y="16"/>
                      <a:pt x="166" y="16"/>
                      <a:pt x="166" y="16"/>
                    </a:cubicBezTo>
                    <a:cubicBezTo>
                      <a:pt x="166" y="16"/>
                      <a:pt x="167" y="16"/>
                      <a:pt x="167" y="15"/>
                    </a:cubicBezTo>
                    <a:cubicBezTo>
                      <a:pt x="167" y="14"/>
                      <a:pt x="167" y="14"/>
                      <a:pt x="166" y="13"/>
                    </a:cubicBezTo>
                    <a:cubicBezTo>
                      <a:pt x="166" y="13"/>
                      <a:pt x="166" y="13"/>
                      <a:pt x="166" y="13"/>
                    </a:cubicBezTo>
                    <a:cubicBezTo>
                      <a:pt x="172" y="14"/>
                      <a:pt x="172" y="14"/>
                      <a:pt x="172" y="14"/>
                    </a:cubicBezTo>
                    <a:cubicBezTo>
                      <a:pt x="173" y="14"/>
                      <a:pt x="173" y="13"/>
                      <a:pt x="174" y="13"/>
                    </a:cubicBezTo>
                    <a:cubicBezTo>
                      <a:pt x="174" y="12"/>
                      <a:pt x="174" y="11"/>
                      <a:pt x="173" y="11"/>
                    </a:cubicBezTo>
                    <a:cubicBezTo>
                      <a:pt x="170" y="9"/>
                      <a:pt x="170" y="9"/>
                      <a:pt x="170" y="9"/>
                    </a:cubicBezTo>
                    <a:cubicBezTo>
                      <a:pt x="169" y="10"/>
                      <a:pt x="169" y="10"/>
                      <a:pt x="169" y="10"/>
                    </a:cubicBezTo>
                    <a:cubicBezTo>
                      <a:pt x="169" y="12"/>
                      <a:pt x="169" y="12"/>
                      <a:pt x="169" y="12"/>
                    </a:cubicBezTo>
                    <a:cubicBezTo>
                      <a:pt x="179" y="12"/>
                      <a:pt x="179" y="12"/>
                      <a:pt x="179" y="12"/>
                    </a:cubicBezTo>
                    <a:cubicBezTo>
                      <a:pt x="179" y="12"/>
                      <a:pt x="180" y="12"/>
                      <a:pt x="180" y="11"/>
                    </a:cubicBezTo>
                    <a:cubicBezTo>
                      <a:pt x="180" y="10"/>
                      <a:pt x="180" y="10"/>
                      <a:pt x="179" y="9"/>
                    </a:cubicBezTo>
                    <a:cubicBezTo>
                      <a:pt x="175" y="7"/>
                      <a:pt x="175" y="7"/>
                      <a:pt x="175" y="7"/>
                    </a:cubicBezTo>
                    <a:cubicBezTo>
                      <a:pt x="174" y="8"/>
                      <a:pt x="174" y="8"/>
                      <a:pt x="174" y="8"/>
                    </a:cubicBezTo>
                    <a:cubicBezTo>
                      <a:pt x="174" y="9"/>
                      <a:pt x="174" y="9"/>
                      <a:pt x="174" y="9"/>
                    </a:cubicBezTo>
                    <a:cubicBezTo>
                      <a:pt x="184" y="9"/>
                      <a:pt x="184" y="9"/>
                      <a:pt x="184" y="9"/>
                    </a:cubicBezTo>
                    <a:cubicBezTo>
                      <a:pt x="185" y="9"/>
                      <a:pt x="185" y="9"/>
                      <a:pt x="186" y="8"/>
                    </a:cubicBezTo>
                    <a:cubicBezTo>
                      <a:pt x="186" y="7"/>
                      <a:pt x="186" y="7"/>
                      <a:pt x="185" y="6"/>
                    </a:cubicBezTo>
                    <a:cubicBezTo>
                      <a:pt x="181" y="4"/>
                      <a:pt x="181" y="4"/>
                      <a:pt x="181" y="4"/>
                    </a:cubicBezTo>
                    <a:cubicBezTo>
                      <a:pt x="180" y="5"/>
                      <a:pt x="180" y="5"/>
                      <a:pt x="180" y="5"/>
                    </a:cubicBezTo>
                    <a:cubicBezTo>
                      <a:pt x="180" y="7"/>
                      <a:pt x="180" y="7"/>
                      <a:pt x="180" y="7"/>
                    </a:cubicBezTo>
                    <a:cubicBezTo>
                      <a:pt x="191" y="7"/>
                      <a:pt x="191" y="7"/>
                      <a:pt x="191" y="7"/>
                    </a:cubicBezTo>
                    <a:cubicBezTo>
                      <a:pt x="191" y="7"/>
                      <a:pt x="192" y="7"/>
                      <a:pt x="192" y="6"/>
                    </a:cubicBezTo>
                    <a:cubicBezTo>
                      <a:pt x="192" y="5"/>
                      <a:pt x="192" y="5"/>
                      <a:pt x="192" y="4"/>
                    </a:cubicBezTo>
                    <a:cubicBezTo>
                      <a:pt x="189" y="3"/>
                      <a:pt x="189" y="3"/>
                      <a:pt x="189" y="3"/>
                    </a:cubicBezTo>
                    <a:cubicBezTo>
                      <a:pt x="188" y="4"/>
                      <a:pt x="188" y="4"/>
                      <a:pt x="188" y="4"/>
                    </a:cubicBezTo>
                    <a:cubicBezTo>
                      <a:pt x="188" y="6"/>
                      <a:pt x="188" y="6"/>
                      <a:pt x="188" y="6"/>
                    </a:cubicBezTo>
                    <a:cubicBezTo>
                      <a:pt x="200" y="5"/>
                      <a:pt x="200" y="5"/>
                      <a:pt x="200" y="5"/>
                    </a:cubicBezTo>
                    <a:cubicBezTo>
                      <a:pt x="201" y="5"/>
                      <a:pt x="201" y="5"/>
                      <a:pt x="201" y="4"/>
                    </a:cubicBezTo>
                    <a:cubicBezTo>
                      <a:pt x="202" y="4"/>
                      <a:pt x="201" y="3"/>
                      <a:pt x="201" y="3"/>
                    </a:cubicBezTo>
                    <a:cubicBezTo>
                      <a:pt x="198" y="1"/>
                      <a:pt x="198" y="1"/>
                      <a:pt x="198" y="1"/>
                    </a:cubicBezTo>
                    <a:cubicBezTo>
                      <a:pt x="197" y="0"/>
                      <a:pt x="196" y="1"/>
                      <a:pt x="196" y="1"/>
                    </a:cubicBezTo>
                    <a:cubicBezTo>
                      <a:pt x="195" y="2"/>
                      <a:pt x="195" y="3"/>
                      <a:pt x="196" y="3"/>
                    </a:cubicBezTo>
                    <a:cubicBezTo>
                      <a:pt x="199" y="5"/>
                      <a:pt x="199" y="5"/>
                      <a:pt x="199" y="5"/>
                    </a:cubicBezTo>
                    <a:cubicBezTo>
                      <a:pt x="200" y="4"/>
                      <a:pt x="200" y="4"/>
                      <a:pt x="200" y="4"/>
                    </a:cubicBezTo>
                    <a:cubicBezTo>
                      <a:pt x="200" y="2"/>
                      <a:pt x="200" y="2"/>
                      <a:pt x="200" y="2"/>
                    </a:cubicBezTo>
                    <a:cubicBezTo>
                      <a:pt x="188" y="3"/>
                      <a:pt x="188" y="3"/>
                      <a:pt x="188" y="3"/>
                    </a:cubicBezTo>
                    <a:cubicBezTo>
                      <a:pt x="188" y="3"/>
                      <a:pt x="187" y="3"/>
                      <a:pt x="187" y="4"/>
                    </a:cubicBezTo>
                    <a:cubicBezTo>
                      <a:pt x="187" y="4"/>
                      <a:pt x="187" y="5"/>
                      <a:pt x="187" y="5"/>
                    </a:cubicBezTo>
                    <a:cubicBezTo>
                      <a:pt x="190" y="7"/>
                      <a:pt x="190" y="7"/>
                      <a:pt x="190" y="7"/>
                    </a:cubicBezTo>
                    <a:cubicBezTo>
                      <a:pt x="191" y="6"/>
                      <a:pt x="191" y="6"/>
                      <a:pt x="191" y="6"/>
                    </a:cubicBezTo>
                    <a:cubicBezTo>
                      <a:pt x="191" y="4"/>
                      <a:pt x="191" y="4"/>
                      <a:pt x="191" y="4"/>
                    </a:cubicBezTo>
                    <a:cubicBezTo>
                      <a:pt x="180" y="4"/>
                      <a:pt x="180" y="4"/>
                      <a:pt x="180" y="4"/>
                    </a:cubicBezTo>
                    <a:cubicBezTo>
                      <a:pt x="180" y="4"/>
                      <a:pt x="179" y="4"/>
                      <a:pt x="179" y="5"/>
                    </a:cubicBezTo>
                    <a:cubicBezTo>
                      <a:pt x="179" y="5"/>
                      <a:pt x="179" y="6"/>
                      <a:pt x="180" y="6"/>
                    </a:cubicBezTo>
                    <a:cubicBezTo>
                      <a:pt x="183" y="9"/>
                      <a:pt x="183" y="9"/>
                      <a:pt x="183" y="9"/>
                    </a:cubicBezTo>
                    <a:cubicBezTo>
                      <a:pt x="184" y="8"/>
                      <a:pt x="184" y="8"/>
                      <a:pt x="184" y="8"/>
                    </a:cubicBezTo>
                    <a:cubicBezTo>
                      <a:pt x="184" y="6"/>
                      <a:pt x="184" y="6"/>
                      <a:pt x="184" y="6"/>
                    </a:cubicBezTo>
                    <a:cubicBezTo>
                      <a:pt x="174" y="6"/>
                      <a:pt x="174" y="6"/>
                      <a:pt x="174" y="6"/>
                    </a:cubicBezTo>
                    <a:cubicBezTo>
                      <a:pt x="174" y="6"/>
                      <a:pt x="173" y="7"/>
                      <a:pt x="173" y="8"/>
                    </a:cubicBezTo>
                    <a:cubicBezTo>
                      <a:pt x="173" y="8"/>
                      <a:pt x="173" y="9"/>
                      <a:pt x="174" y="9"/>
                    </a:cubicBezTo>
                    <a:cubicBezTo>
                      <a:pt x="178" y="12"/>
                      <a:pt x="178" y="12"/>
                      <a:pt x="178" y="12"/>
                    </a:cubicBezTo>
                    <a:cubicBezTo>
                      <a:pt x="179" y="10"/>
                      <a:pt x="179" y="10"/>
                      <a:pt x="179" y="10"/>
                    </a:cubicBezTo>
                    <a:cubicBezTo>
                      <a:pt x="179" y="9"/>
                      <a:pt x="179" y="9"/>
                      <a:pt x="179" y="9"/>
                    </a:cubicBezTo>
                    <a:cubicBezTo>
                      <a:pt x="169" y="9"/>
                      <a:pt x="169" y="9"/>
                      <a:pt x="169" y="9"/>
                    </a:cubicBezTo>
                    <a:cubicBezTo>
                      <a:pt x="168" y="9"/>
                      <a:pt x="168" y="9"/>
                      <a:pt x="168" y="10"/>
                    </a:cubicBezTo>
                    <a:cubicBezTo>
                      <a:pt x="167" y="10"/>
                      <a:pt x="168" y="11"/>
                      <a:pt x="168" y="11"/>
                    </a:cubicBezTo>
                    <a:cubicBezTo>
                      <a:pt x="171" y="13"/>
                      <a:pt x="171" y="13"/>
                      <a:pt x="171" y="13"/>
                    </a:cubicBezTo>
                    <a:cubicBezTo>
                      <a:pt x="172" y="12"/>
                      <a:pt x="172" y="12"/>
                      <a:pt x="172" y="12"/>
                    </a:cubicBezTo>
                    <a:cubicBezTo>
                      <a:pt x="172" y="11"/>
                      <a:pt x="172" y="11"/>
                      <a:pt x="172" y="11"/>
                    </a:cubicBezTo>
                    <a:cubicBezTo>
                      <a:pt x="161" y="10"/>
                      <a:pt x="161" y="10"/>
                      <a:pt x="161" y="10"/>
                    </a:cubicBezTo>
                    <a:cubicBezTo>
                      <a:pt x="160" y="10"/>
                      <a:pt x="159" y="10"/>
                      <a:pt x="159" y="11"/>
                    </a:cubicBezTo>
                    <a:cubicBezTo>
                      <a:pt x="159" y="12"/>
                      <a:pt x="159" y="12"/>
                      <a:pt x="160" y="13"/>
                    </a:cubicBezTo>
                    <a:cubicBezTo>
                      <a:pt x="160" y="13"/>
                      <a:pt x="160" y="13"/>
                      <a:pt x="160" y="13"/>
                    </a:cubicBezTo>
                    <a:cubicBezTo>
                      <a:pt x="156" y="13"/>
                      <a:pt x="156" y="13"/>
                      <a:pt x="156" y="13"/>
                    </a:cubicBezTo>
                    <a:cubicBezTo>
                      <a:pt x="156" y="13"/>
                      <a:pt x="155" y="13"/>
                      <a:pt x="155" y="14"/>
                    </a:cubicBezTo>
                    <a:cubicBezTo>
                      <a:pt x="155" y="15"/>
                      <a:pt x="155" y="15"/>
                      <a:pt x="155" y="16"/>
                    </a:cubicBezTo>
                    <a:cubicBezTo>
                      <a:pt x="159" y="18"/>
                      <a:pt x="159" y="18"/>
                      <a:pt x="159" y="18"/>
                    </a:cubicBezTo>
                    <a:cubicBezTo>
                      <a:pt x="160" y="17"/>
                      <a:pt x="160" y="17"/>
                      <a:pt x="160" y="17"/>
                    </a:cubicBezTo>
                    <a:cubicBezTo>
                      <a:pt x="160" y="15"/>
                      <a:pt x="160" y="15"/>
                      <a:pt x="160" y="15"/>
                    </a:cubicBezTo>
                    <a:cubicBezTo>
                      <a:pt x="149" y="15"/>
                      <a:pt x="149" y="15"/>
                      <a:pt x="149" y="15"/>
                    </a:cubicBezTo>
                    <a:cubicBezTo>
                      <a:pt x="149" y="15"/>
                      <a:pt x="148" y="15"/>
                      <a:pt x="148" y="16"/>
                    </a:cubicBezTo>
                    <a:cubicBezTo>
                      <a:pt x="148" y="16"/>
                      <a:pt x="148" y="17"/>
                      <a:pt x="148" y="17"/>
                    </a:cubicBezTo>
                    <a:cubicBezTo>
                      <a:pt x="153" y="20"/>
                      <a:pt x="153" y="20"/>
                      <a:pt x="153" y="20"/>
                    </a:cubicBezTo>
                    <a:cubicBezTo>
                      <a:pt x="154" y="19"/>
                      <a:pt x="154" y="19"/>
                      <a:pt x="154" y="19"/>
                    </a:cubicBezTo>
                    <a:cubicBezTo>
                      <a:pt x="154" y="18"/>
                      <a:pt x="154" y="18"/>
                      <a:pt x="154" y="18"/>
                    </a:cubicBezTo>
                    <a:cubicBezTo>
                      <a:pt x="143" y="17"/>
                      <a:pt x="143" y="17"/>
                      <a:pt x="143" y="17"/>
                    </a:cubicBezTo>
                    <a:cubicBezTo>
                      <a:pt x="143" y="17"/>
                      <a:pt x="142" y="17"/>
                      <a:pt x="142" y="18"/>
                    </a:cubicBezTo>
                    <a:cubicBezTo>
                      <a:pt x="142" y="18"/>
                      <a:pt x="142" y="19"/>
                      <a:pt x="143" y="20"/>
                    </a:cubicBezTo>
                    <a:cubicBezTo>
                      <a:pt x="146" y="22"/>
                      <a:pt x="146" y="22"/>
                      <a:pt x="146" y="22"/>
                    </a:cubicBezTo>
                    <a:cubicBezTo>
                      <a:pt x="147" y="21"/>
                      <a:pt x="147" y="21"/>
                      <a:pt x="147" y="21"/>
                    </a:cubicBezTo>
                    <a:cubicBezTo>
                      <a:pt x="147" y="19"/>
                      <a:pt x="147" y="19"/>
                      <a:pt x="147" y="19"/>
                    </a:cubicBezTo>
                    <a:cubicBezTo>
                      <a:pt x="137" y="18"/>
                      <a:pt x="137" y="18"/>
                      <a:pt x="137" y="18"/>
                    </a:cubicBezTo>
                    <a:cubicBezTo>
                      <a:pt x="136" y="18"/>
                      <a:pt x="136" y="19"/>
                      <a:pt x="135" y="19"/>
                    </a:cubicBezTo>
                    <a:cubicBezTo>
                      <a:pt x="135" y="20"/>
                      <a:pt x="136" y="21"/>
                      <a:pt x="136" y="21"/>
                    </a:cubicBezTo>
                    <a:cubicBezTo>
                      <a:pt x="140" y="23"/>
                      <a:pt x="140" y="23"/>
                      <a:pt x="140" y="23"/>
                    </a:cubicBezTo>
                    <a:cubicBezTo>
                      <a:pt x="140" y="22"/>
                      <a:pt x="140" y="22"/>
                      <a:pt x="140" y="22"/>
                    </a:cubicBezTo>
                    <a:cubicBezTo>
                      <a:pt x="140" y="21"/>
                      <a:pt x="140" y="21"/>
                      <a:pt x="140" y="21"/>
                    </a:cubicBezTo>
                    <a:cubicBezTo>
                      <a:pt x="129" y="20"/>
                      <a:pt x="129" y="20"/>
                      <a:pt x="129" y="20"/>
                    </a:cubicBezTo>
                    <a:cubicBezTo>
                      <a:pt x="128" y="20"/>
                      <a:pt x="128" y="21"/>
                      <a:pt x="128" y="22"/>
                    </a:cubicBezTo>
                    <a:cubicBezTo>
                      <a:pt x="127" y="22"/>
                      <a:pt x="128" y="23"/>
                      <a:pt x="128" y="23"/>
                    </a:cubicBezTo>
                    <a:cubicBezTo>
                      <a:pt x="131" y="25"/>
                      <a:pt x="131" y="25"/>
                      <a:pt x="131" y="25"/>
                    </a:cubicBezTo>
                    <a:cubicBezTo>
                      <a:pt x="132" y="24"/>
                      <a:pt x="132" y="24"/>
                      <a:pt x="132" y="24"/>
                    </a:cubicBezTo>
                    <a:cubicBezTo>
                      <a:pt x="132" y="22"/>
                      <a:pt x="132" y="22"/>
                      <a:pt x="132" y="22"/>
                    </a:cubicBezTo>
                    <a:cubicBezTo>
                      <a:pt x="122" y="24"/>
                      <a:pt x="122" y="24"/>
                      <a:pt x="122" y="24"/>
                    </a:cubicBezTo>
                    <a:cubicBezTo>
                      <a:pt x="121" y="24"/>
                      <a:pt x="121" y="24"/>
                      <a:pt x="121" y="25"/>
                    </a:cubicBezTo>
                    <a:cubicBezTo>
                      <a:pt x="121" y="25"/>
                      <a:pt x="121" y="26"/>
                      <a:pt x="121" y="26"/>
                    </a:cubicBezTo>
                    <a:cubicBezTo>
                      <a:pt x="125" y="29"/>
                      <a:pt x="125" y="29"/>
                      <a:pt x="125" y="29"/>
                    </a:cubicBezTo>
                    <a:cubicBezTo>
                      <a:pt x="126" y="28"/>
                      <a:pt x="126" y="28"/>
                      <a:pt x="126" y="28"/>
                    </a:cubicBezTo>
                    <a:cubicBezTo>
                      <a:pt x="126" y="26"/>
                      <a:pt x="126" y="26"/>
                      <a:pt x="126" y="26"/>
                    </a:cubicBezTo>
                    <a:cubicBezTo>
                      <a:pt x="115" y="25"/>
                      <a:pt x="115" y="25"/>
                      <a:pt x="115" y="25"/>
                    </a:cubicBezTo>
                    <a:cubicBezTo>
                      <a:pt x="114" y="25"/>
                      <a:pt x="114" y="26"/>
                      <a:pt x="113" y="26"/>
                    </a:cubicBezTo>
                    <a:cubicBezTo>
                      <a:pt x="113" y="27"/>
                      <a:pt x="113" y="28"/>
                      <a:pt x="114" y="28"/>
                    </a:cubicBezTo>
                    <a:cubicBezTo>
                      <a:pt x="119" y="31"/>
                      <a:pt x="119" y="31"/>
                      <a:pt x="119" y="31"/>
                    </a:cubicBezTo>
                    <a:cubicBezTo>
                      <a:pt x="120" y="30"/>
                      <a:pt x="120" y="30"/>
                      <a:pt x="120" y="30"/>
                    </a:cubicBezTo>
                    <a:cubicBezTo>
                      <a:pt x="120" y="28"/>
                      <a:pt x="120" y="28"/>
                      <a:pt x="120" y="28"/>
                    </a:cubicBezTo>
                    <a:cubicBezTo>
                      <a:pt x="109" y="26"/>
                      <a:pt x="109" y="26"/>
                      <a:pt x="109" y="26"/>
                    </a:cubicBezTo>
                    <a:cubicBezTo>
                      <a:pt x="108" y="26"/>
                      <a:pt x="107" y="26"/>
                      <a:pt x="107" y="27"/>
                    </a:cubicBezTo>
                    <a:cubicBezTo>
                      <a:pt x="107" y="27"/>
                      <a:pt x="107" y="28"/>
                      <a:pt x="108" y="29"/>
                    </a:cubicBezTo>
                    <a:cubicBezTo>
                      <a:pt x="108" y="29"/>
                      <a:pt x="108" y="29"/>
                      <a:pt x="108" y="29"/>
                    </a:cubicBezTo>
                    <a:cubicBezTo>
                      <a:pt x="102" y="30"/>
                      <a:pt x="102" y="30"/>
                      <a:pt x="102" y="30"/>
                    </a:cubicBezTo>
                    <a:cubicBezTo>
                      <a:pt x="101" y="30"/>
                      <a:pt x="101" y="30"/>
                      <a:pt x="101" y="31"/>
                    </a:cubicBezTo>
                    <a:cubicBezTo>
                      <a:pt x="101" y="31"/>
                      <a:pt x="101" y="32"/>
                      <a:pt x="101" y="32"/>
                    </a:cubicBezTo>
                    <a:cubicBezTo>
                      <a:pt x="104" y="34"/>
                      <a:pt x="104" y="34"/>
                      <a:pt x="104" y="34"/>
                    </a:cubicBezTo>
                    <a:cubicBezTo>
                      <a:pt x="104" y="32"/>
                      <a:pt x="104" y="32"/>
                      <a:pt x="104" y="32"/>
                    </a:cubicBezTo>
                    <a:cubicBezTo>
                      <a:pt x="104" y="31"/>
                      <a:pt x="104" y="31"/>
                      <a:pt x="104" y="31"/>
                    </a:cubicBezTo>
                    <a:cubicBezTo>
                      <a:pt x="93" y="31"/>
                      <a:pt x="93" y="31"/>
                      <a:pt x="93" y="31"/>
                    </a:cubicBezTo>
                    <a:cubicBezTo>
                      <a:pt x="92" y="31"/>
                      <a:pt x="91" y="31"/>
                      <a:pt x="91" y="32"/>
                    </a:cubicBezTo>
                    <a:cubicBezTo>
                      <a:pt x="91" y="32"/>
                      <a:pt x="91" y="33"/>
                      <a:pt x="92" y="33"/>
                    </a:cubicBezTo>
                    <a:cubicBezTo>
                      <a:pt x="92" y="34"/>
                      <a:pt x="92" y="34"/>
                      <a:pt x="92" y="34"/>
                    </a:cubicBezTo>
                    <a:cubicBezTo>
                      <a:pt x="86" y="33"/>
                      <a:pt x="86" y="33"/>
                      <a:pt x="86" y="33"/>
                    </a:cubicBezTo>
                    <a:cubicBezTo>
                      <a:pt x="86" y="33"/>
                      <a:pt x="85" y="34"/>
                      <a:pt x="85" y="34"/>
                    </a:cubicBezTo>
                    <a:cubicBezTo>
                      <a:pt x="85" y="35"/>
                      <a:pt x="85" y="36"/>
                      <a:pt x="85" y="36"/>
                    </a:cubicBezTo>
                    <a:cubicBezTo>
                      <a:pt x="91" y="40"/>
                      <a:pt x="91" y="40"/>
                      <a:pt x="91" y="40"/>
                    </a:cubicBezTo>
                    <a:cubicBezTo>
                      <a:pt x="92" y="38"/>
                      <a:pt x="92" y="38"/>
                      <a:pt x="92" y="38"/>
                    </a:cubicBezTo>
                    <a:cubicBezTo>
                      <a:pt x="92" y="37"/>
                      <a:pt x="92" y="37"/>
                      <a:pt x="92" y="37"/>
                    </a:cubicBezTo>
                    <a:cubicBezTo>
                      <a:pt x="82" y="36"/>
                      <a:pt x="82" y="36"/>
                      <a:pt x="82" y="36"/>
                    </a:cubicBezTo>
                    <a:cubicBezTo>
                      <a:pt x="82" y="36"/>
                      <a:pt x="81" y="36"/>
                      <a:pt x="81" y="37"/>
                    </a:cubicBezTo>
                    <a:cubicBezTo>
                      <a:pt x="81" y="37"/>
                      <a:pt x="81" y="38"/>
                      <a:pt x="81" y="38"/>
                    </a:cubicBezTo>
                    <a:cubicBezTo>
                      <a:pt x="86" y="41"/>
                      <a:pt x="86" y="41"/>
                      <a:pt x="86" y="41"/>
                    </a:cubicBezTo>
                    <a:cubicBezTo>
                      <a:pt x="86" y="40"/>
                      <a:pt x="86" y="40"/>
                      <a:pt x="86" y="40"/>
                    </a:cubicBezTo>
                    <a:cubicBezTo>
                      <a:pt x="87" y="38"/>
                      <a:pt x="87" y="38"/>
                      <a:pt x="87" y="38"/>
                    </a:cubicBezTo>
                    <a:cubicBezTo>
                      <a:pt x="76" y="37"/>
                      <a:pt x="76" y="37"/>
                      <a:pt x="76" y="37"/>
                    </a:cubicBezTo>
                    <a:cubicBezTo>
                      <a:pt x="75" y="37"/>
                      <a:pt x="75" y="37"/>
                      <a:pt x="74" y="38"/>
                    </a:cubicBezTo>
                    <a:cubicBezTo>
                      <a:pt x="74" y="38"/>
                      <a:pt x="74" y="39"/>
                      <a:pt x="75" y="40"/>
                    </a:cubicBezTo>
                    <a:cubicBezTo>
                      <a:pt x="79" y="42"/>
                      <a:pt x="79" y="42"/>
                      <a:pt x="79" y="42"/>
                    </a:cubicBezTo>
                    <a:cubicBezTo>
                      <a:pt x="80" y="41"/>
                      <a:pt x="80" y="41"/>
                      <a:pt x="80" y="41"/>
                    </a:cubicBezTo>
                    <a:cubicBezTo>
                      <a:pt x="79" y="39"/>
                      <a:pt x="79" y="39"/>
                      <a:pt x="79" y="39"/>
                    </a:cubicBezTo>
                    <a:cubicBezTo>
                      <a:pt x="70" y="40"/>
                      <a:pt x="70" y="40"/>
                      <a:pt x="70" y="40"/>
                    </a:cubicBezTo>
                    <a:cubicBezTo>
                      <a:pt x="69" y="40"/>
                      <a:pt x="68" y="40"/>
                      <a:pt x="68" y="41"/>
                    </a:cubicBezTo>
                    <a:cubicBezTo>
                      <a:pt x="68" y="41"/>
                      <a:pt x="68" y="42"/>
                      <a:pt x="69" y="42"/>
                    </a:cubicBezTo>
                    <a:cubicBezTo>
                      <a:pt x="72" y="44"/>
                      <a:pt x="72" y="44"/>
                      <a:pt x="72" y="44"/>
                    </a:cubicBezTo>
                    <a:cubicBezTo>
                      <a:pt x="73" y="43"/>
                      <a:pt x="73" y="43"/>
                      <a:pt x="73" y="43"/>
                    </a:cubicBezTo>
                    <a:cubicBezTo>
                      <a:pt x="73" y="42"/>
                      <a:pt x="73" y="42"/>
                      <a:pt x="73" y="42"/>
                    </a:cubicBezTo>
                    <a:cubicBezTo>
                      <a:pt x="60" y="41"/>
                      <a:pt x="60" y="41"/>
                      <a:pt x="60" y="41"/>
                    </a:cubicBezTo>
                    <a:cubicBezTo>
                      <a:pt x="60" y="41"/>
                      <a:pt x="59" y="42"/>
                      <a:pt x="59" y="42"/>
                    </a:cubicBezTo>
                    <a:cubicBezTo>
                      <a:pt x="59" y="43"/>
                      <a:pt x="59" y="44"/>
                      <a:pt x="59" y="44"/>
                    </a:cubicBezTo>
                    <a:cubicBezTo>
                      <a:pt x="59" y="44"/>
                      <a:pt x="59" y="44"/>
                      <a:pt x="59" y="44"/>
                    </a:cubicBezTo>
                    <a:cubicBezTo>
                      <a:pt x="52" y="44"/>
                      <a:pt x="52" y="44"/>
                      <a:pt x="52" y="44"/>
                    </a:cubicBezTo>
                    <a:cubicBezTo>
                      <a:pt x="51" y="44"/>
                      <a:pt x="51" y="44"/>
                      <a:pt x="50" y="45"/>
                    </a:cubicBezTo>
                    <a:cubicBezTo>
                      <a:pt x="50" y="45"/>
                      <a:pt x="51" y="46"/>
                      <a:pt x="51" y="46"/>
                    </a:cubicBezTo>
                    <a:cubicBezTo>
                      <a:pt x="57" y="50"/>
                      <a:pt x="57" y="50"/>
                      <a:pt x="57" y="50"/>
                    </a:cubicBezTo>
                    <a:cubicBezTo>
                      <a:pt x="57" y="49"/>
                      <a:pt x="57" y="49"/>
                      <a:pt x="57" y="49"/>
                    </a:cubicBezTo>
                    <a:cubicBezTo>
                      <a:pt x="58" y="47"/>
                      <a:pt x="58" y="47"/>
                      <a:pt x="58" y="47"/>
                    </a:cubicBezTo>
                    <a:cubicBezTo>
                      <a:pt x="46" y="45"/>
                      <a:pt x="46" y="45"/>
                      <a:pt x="46" y="45"/>
                    </a:cubicBezTo>
                    <a:cubicBezTo>
                      <a:pt x="45" y="45"/>
                      <a:pt x="44" y="46"/>
                      <a:pt x="44" y="46"/>
                    </a:cubicBezTo>
                    <a:cubicBezTo>
                      <a:pt x="44" y="47"/>
                      <a:pt x="44" y="48"/>
                      <a:pt x="45" y="48"/>
                    </a:cubicBezTo>
                    <a:cubicBezTo>
                      <a:pt x="45" y="48"/>
                      <a:pt x="45" y="48"/>
                      <a:pt x="45" y="48"/>
                    </a:cubicBezTo>
                    <a:cubicBezTo>
                      <a:pt x="41" y="48"/>
                      <a:pt x="41" y="48"/>
                      <a:pt x="41" y="48"/>
                    </a:cubicBezTo>
                    <a:cubicBezTo>
                      <a:pt x="40" y="48"/>
                      <a:pt x="39" y="48"/>
                      <a:pt x="39" y="49"/>
                    </a:cubicBezTo>
                    <a:cubicBezTo>
                      <a:pt x="39" y="50"/>
                      <a:pt x="39" y="50"/>
                      <a:pt x="40" y="51"/>
                    </a:cubicBezTo>
                    <a:cubicBezTo>
                      <a:pt x="40" y="51"/>
                      <a:pt x="40" y="51"/>
                      <a:pt x="40" y="51"/>
                    </a:cubicBezTo>
                    <a:cubicBezTo>
                      <a:pt x="34" y="51"/>
                      <a:pt x="34" y="51"/>
                      <a:pt x="34" y="51"/>
                    </a:cubicBezTo>
                    <a:cubicBezTo>
                      <a:pt x="33" y="51"/>
                      <a:pt x="32" y="51"/>
                      <a:pt x="32" y="52"/>
                    </a:cubicBezTo>
                    <a:cubicBezTo>
                      <a:pt x="32" y="53"/>
                      <a:pt x="32" y="53"/>
                      <a:pt x="33" y="54"/>
                    </a:cubicBezTo>
                    <a:cubicBezTo>
                      <a:pt x="35" y="55"/>
                      <a:pt x="35" y="55"/>
                      <a:pt x="35" y="55"/>
                    </a:cubicBezTo>
                    <a:cubicBezTo>
                      <a:pt x="36" y="54"/>
                      <a:pt x="36" y="54"/>
                      <a:pt x="36" y="54"/>
                    </a:cubicBezTo>
                    <a:cubicBezTo>
                      <a:pt x="36" y="52"/>
                      <a:pt x="36" y="52"/>
                      <a:pt x="36" y="52"/>
                    </a:cubicBezTo>
                    <a:cubicBezTo>
                      <a:pt x="27" y="53"/>
                      <a:pt x="27" y="53"/>
                      <a:pt x="27" y="53"/>
                    </a:cubicBezTo>
                    <a:cubicBezTo>
                      <a:pt x="26" y="53"/>
                      <a:pt x="26" y="53"/>
                      <a:pt x="25" y="54"/>
                    </a:cubicBezTo>
                    <a:cubicBezTo>
                      <a:pt x="25" y="55"/>
                      <a:pt x="26" y="55"/>
                      <a:pt x="26" y="56"/>
                    </a:cubicBezTo>
                    <a:cubicBezTo>
                      <a:pt x="30" y="58"/>
                      <a:pt x="30" y="58"/>
                      <a:pt x="30" y="58"/>
                    </a:cubicBezTo>
                    <a:cubicBezTo>
                      <a:pt x="31" y="57"/>
                      <a:pt x="31" y="57"/>
                      <a:pt x="31" y="57"/>
                    </a:cubicBezTo>
                    <a:cubicBezTo>
                      <a:pt x="31" y="56"/>
                      <a:pt x="31" y="56"/>
                      <a:pt x="31" y="56"/>
                    </a:cubicBezTo>
                    <a:cubicBezTo>
                      <a:pt x="18" y="54"/>
                      <a:pt x="18" y="54"/>
                      <a:pt x="18" y="54"/>
                    </a:cubicBezTo>
                    <a:cubicBezTo>
                      <a:pt x="17" y="54"/>
                      <a:pt x="17" y="55"/>
                      <a:pt x="16" y="55"/>
                    </a:cubicBezTo>
                    <a:cubicBezTo>
                      <a:pt x="16" y="56"/>
                      <a:pt x="16" y="57"/>
                      <a:pt x="17" y="57"/>
                    </a:cubicBezTo>
                    <a:cubicBezTo>
                      <a:pt x="17" y="57"/>
                      <a:pt x="17" y="57"/>
                      <a:pt x="17" y="57"/>
                    </a:cubicBezTo>
                    <a:cubicBezTo>
                      <a:pt x="13" y="57"/>
                      <a:pt x="13" y="57"/>
                      <a:pt x="13" y="57"/>
                    </a:cubicBezTo>
                    <a:cubicBezTo>
                      <a:pt x="12" y="57"/>
                      <a:pt x="11" y="58"/>
                      <a:pt x="11" y="58"/>
                    </a:cubicBezTo>
                    <a:cubicBezTo>
                      <a:pt x="11" y="59"/>
                      <a:pt x="11" y="60"/>
                      <a:pt x="12" y="60"/>
                    </a:cubicBezTo>
                    <a:cubicBezTo>
                      <a:pt x="14" y="62"/>
                      <a:pt x="14" y="62"/>
                      <a:pt x="14" y="62"/>
                    </a:cubicBezTo>
                    <a:cubicBezTo>
                      <a:pt x="15" y="60"/>
                      <a:pt x="15" y="60"/>
                      <a:pt x="15" y="60"/>
                    </a:cubicBezTo>
                    <a:cubicBezTo>
                      <a:pt x="15" y="59"/>
                      <a:pt x="15" y="59"/>
                      <a:pt x="15" y="59"/>
                    </a:cubicBezTo>
                    <a:cubicBezTo>
                      <a:pt x="2" y="58"/>
                      <a:pt x="2" y="58"/>
                      <a:pt x="2" y="58"/>
                    </a:cubicBezTo>
                    <a:cubicBezTo>
                      <a:pt x="2" y="58"/>
                      <a:pt x="1" y="58"/>
                      <a:pt x="1" y="59"/>
                    </a:cubicBezTo>
                    <a:cubicBezTo>
                      <a:pt x="0" y="60"/>
                      <a:pt x="1" y="60"/>
                      <a:pt x="1" y="61"/>
                    </a:cubicBezTo>
                    <a:cubicBezTo>
                      <a:pt x="4" y="62"/>
                      <a:pt x="4" y="62"/>
                      <a:pt x="4" y="62"/>
                    </a:cubicBezTo>
                    <a:cubicBezTo>
                      <a:pt x="2" y="64"/>
                      <a:pt x="2" y="64"/>
                      <a:pt x="2" y="64"/>
                    </a:cubicBezTo>
                    <a:cubicBezTo>
                      <a:pt x="1" y="64"/>
                      <a:pt x="1" y="64"/>
                      <a:pt x="1" y="65"/>
                    </a:cubicBezTo>
                    <a:cubicBezTo>
                      <a:pt x="1" y="65"/>
                      <a:pt x="1" y="66"/>
                      <a:pt x="1" y="66"/>
                    </a:cubicBezTo>
                    <a:cubicBezTo>
                      <a:pt x="2" y="66"/>
                      <a:pt x="2" y="66"/>
                      <a:pt x="2" y="66"/>
                    </a:cubicBezTo>
                    <a:cubicBezTo>
                      <a:pt x="2" y="67"/>
                      <a:pt x="3" y="67"/>
                      <a:pt x="4" y="66"/>
                    </a:cubicBezTo>
                    <a:cubicBezTo>
                      <a:pt x="4" y="65"/>
                      <a:pt x="4" y="64"/>
                      <a:pt x="3" y="6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9" name="Freeform 1204">
                <a:extLst>
                  <a:ext uri="{FF2B5EF4-FFF2-40B4-BE49-F238E27FC236}">
                    <a16:creationId xmlns:a16="http://schemas.microsoft.com/office/drawing/2014/main" id="{B60D1DCE-0E42-4A71-A91B-8B6BC8F080D0}"/>
                  </a:ext>
                </a:extLst>
              </p:cNvPr>
              <p:cNvSpPr>
                <a:spLocks/>
              </p:cNvSpPr>
              <p:nvPr/>
            </p:nvSpPr>
            <p:spPr bwMode="auto">
              <a:xfrm>
                <a:off x="3415466" y="512756"/>
                <a:ext cx="663176" cy="371829"/>
              </a:xfrm>
              <a:custGeom>
                <a:avLst/>
                <a:gdLst>
                  <a:gd name="T0" fmla="*/ 4 w 303"/>
                  <a:gd name="T1" fmla="*/ 128 h 169"/>
                  <a:gd name="T2" fmla="*/ 87 w 303"/>
                  <a:gd name="T3" fmla="*/ 168 h 169"/>
                  <a:gd name="T4" fmla="*/ 76 w 303"/>
                  <a:gd name="T5" fmla="*/ 158 h 169"/>
                  <a:gd name="T6" fmla="*/ 68 w 303"/>
                  <a:gd name="T7" fmla="*/ 154 h 169"/>
                  <a:gd name="T8" fmla="*/ 68 w 303"/>
                  <a:gd name="T9" fmla="*/ 154 h 169"/>
                  <a:gd name="T10" fmla="*/ 68 w 303"/>
                  <a:gd name="T11" fmla="*/ 154 h 169"/>
                  <a:gd name="T12" fmla="*/ 98 w 303"/>
                  <a:gd name="T13" fmla="*/ 166 h 169"/>
                  <a:gd name="T14" fmla="*/ 97 w 303"/>
                  <a:gd name="T15" fmla="*/ 147 h 169"/>
                  <a:gd name="T16" fmla="*/ 95 w 303"/>
                  <a:gd name="T17" fmla="*/ 133 h 169"/>
                  <a:gd name="T18" fmla="*/ 115 w 303"/>
                  <a:gd name="T19" fmla="*/ 133 h 169"/>
                  <a:gd name="T20" fmla="*/ 123 w 303"/>
                  <a:gd name="T21" fmla="*/ 131 h 169"/>
                  <a:gd name="T22" fmla="*/ 133 w 303"/>
                  <a:gd name="T23" fmla="*/ 127 h 169"/>
                  <a:gd name="T24" fmla="*/ 137 w 303"/>
                  <a:gd name="T25" fmla="*/ 122 h 169"/>
                  <a:gd name="T26" fmla="*/ 155 w 303"/>
                  <a:gd name="T27" fmla="*/ 119 h 169"/>
                  <a:gd name="T28" fmla="*/ 170 w 303"/>
                  <a:gd name="T29" fmla="*/ 113 h 169"/>
                  <a:gd name="T30" fmla="*/ 182 w 303"/>
                  <a:gd name="T31" fmla="*/ 112 h 169"/>
                  <a:gd name="T32" fmla="*/ 183 w 303"/>
                  <a:gd name="T33" fmla="*/ 105 h 169"/>
                  <a:gd name="T34" fmla="*/ 204 w 303"/>
                  <a:gd name="T35" fmla="*/ 102 h 169"/>
                  <a:gd name="T36" fmla="*/ 217 w 303"/>
                  <a:gd name="T37" fmla="*/ 101 h 169"/>
                  <a:gd name="T38" fmla="*/ 229 w 303"/>
                  <a:gd name="T39" fmla="*/ 94 h 169"/>
                  <a:gd name="T40" fmla="*/ 243 w 303"/>
                  <a:gd name="T41" fmla="*/ 92 h 169"/>
                  <a:gd name="T42" fmla="*/ 246 w 303"/>
                  <a:gd name="T43" fmla="*/ 86 h 169"/>
                  <a:gd name="T44" fmla="*/ 265 w 303"/>
                  <a:gd name="T45" fmla="*/ 86 h 169"/>
                  <a:gd name="T46" fmla="*/ 267 w 303"/>
                  <a:gd name="T47" fmla="*/ 79 h 169"/>
                  <a:gd name="T48" fmla="*/ 281 w 303"/>
                  <a:gd name="T49" fmla="*/ 75 h 169"/>
                  <a:gd name="T50" fmla="*/ 302 w 303"/>
                  <a:gd name="T51" fmla="*/ 71 h 169"/>
                  <a:gd name="T52" fmla="*/ 300 w 303"/>
                  <a:gd name="T53" fmla="*/ 51 h 169"/>
                  <a:gd name="T54" fmla="*/ 298 w 303"/>
                  <a:gd name="T55" fmla="*/ 37 h 169"/>
                  <a:gd name="T56" fmla="*/ 296 w 303"/>
                  <a:gd name="T57" fmla="*/ 15 h 169"/>
                  <a:gd name="T58" fmla="*/ 293 w 303"/>
                  <a:gd name="T59" fmla="*/ 8 h 169"/>
                  <a:gd name="T60" fmla="*/ 295 w 303"/>
                  <a:gd name="T61" fmla="*/ 32 h 169"/>
                  <a:gd name="T62" fmla="*/ 294 w 303"/>
                  <a:gd name="T63" fmla="*/ 48 h 169"/>
                  <a:gd name="T64" fmla="*/ 299 w 303"/>
                  <a:gd name="T65" fmla="*/ 66 h 169"/>
                  <a:gd name="T66" fmla="*/ 292 w 303"/>
                  <a:gd name="T67" fmla="*/ 76 h 169"/>
                  <a:gd name="T68" fmla="*/ 271 w 303"/>
                  <a:gd name="T69" fmla="*/ 76 h 169"/>
                  <a:gd name="T70" fmla="*/ 271 w 303"/>
                  <a:gd name="T71" fmla="*/ 80 h 169"/>
                  <a:gd name="T72" fmla="*/ 265 w 303"/>
                  <a:gd name="T73" fmla="*/ 84 h 169"/>
                  <a:gd name="T74" fmla="*/ 265 w 303"/>
                  <a:gd name="T75" fmla="*/ 83 h 169"/>
                  <a:gd name="T76" fmla="*/ 246 w 303"/>
                  <a:gd name="T77" fmla="*/ 87 h 169"/>
                  <a:gd name="T78" fmla="*/ 232 w 303"/>
                  <a:gd name="T79" fmla="*/ 90 h 169"/>
                  <a:gd name="T80" fmla="*/ 229 w 303"/>
                  <a:gd name="T81" fmla="*/ 95 h 169"/>
                  <a:gd name="T82" fmla="*/ 210 w 303"/>
                  <a:gd name="T83" fmla="*/ 97 h 169"/>
                  <a:gd name="T84" fmla="*/ 198 w 303"/>
                  <a:gd name="T85" fmla="*/ 102 h 169"/>
                  <a:gd name="T86" fmla="*/ 183 w 303"/>
                  <a:gd name="T87" fmla="*/ 104 h 169"/>
                  <a:gd name="T88" fmla="*/ 170 w 303"/>
                  <a:gd name="T89" fmla="*/ 109 h 169"/>
                  <a:gd name="T90" fmla="*/ 169 w 303"/>
                  <a:gd name="T91" fmla="*/ 115 h 169"/>
                  <a:gd name="T92" fmla="*/ 149 w 303"/>
                  <a:gd name="T93" fmla="*/ 118 h 169"/>
                  <a:gd name="T94" fmla="*/ 136 w 303"/>
                  <a:gd name="T95" fmla="*/ 120 h 169"/>
                  <a:gd name="T96" fmla="*/ 133 w 303"/>
                  <a:gd name="T97" fmla="*/ 125 h 169"/>
                  <a:gd name="T98" fmla="*/ 115 w 303"/>
                  <a:gd name="T99" fmla="*/ 128 h 169"/>
                  <a:gd name="T100" fmla="*/ 121 w 303"/>
                  <a:gd name="T101" fmla="*/ 129 h 169"/>
                  <a:gd name="T102" fmla="*/ 114 w 303"/>
                  <a:gd name="T103" fmla="*/ 128 h 169"/>
                  <a:gd name="T104" fmla="*/ 107 w 303"/>
                  <a:gd name="T105" fmla="*/ 134 h 169"/>
                  <a:gd name="T106" fmla="*/ 89 w 303"/>
                  <a:gd name="T107" fmla="*/ 144 h 169"/>
                  <a:gd name="T108" fmla="*/ 95 w 303"/>
                  <a:gd name="T109" fmla="*/ 158 h 169"/>
                  <a:gd name="T110" fmla="*/ 96 w 303"/>
                  <a:gd name="T111" fmla="*/ 167 h 169"/>
                  <a:gd name="T112" fmla="*/ 97 w 303"/>
                  <a:gd name="T113" fmla="*/ 166 h 169"/>
                  <a:gd name="T114" fmla="*/ 67 w 303"/>
                  <a:gd name="T115" fmla="*/ 155 h 169"/>
                  <a:gd name="T116" fmla="*/ 87 w 303"/>
                  <a:gd name="T117" fmla="*/ 168 h 169"/>
                  <a:gd name="T118" fmla="*/ 87 w 303"/>
                  <a:gd name="T119" fmla="*/ 167 h 169"/>
                  <a:gd name="T120" fmla="*/ 88 w 303"/>
                  <a:gd name="T121" fmla="*/ 166 h 169"/>
                  <a:gd name="T122" fmla="*/ 85 w 303"/>
                  <a:gd name="T123" fmla="*/ 164 h 169"/>
                  <a:gd name="T124" fmla="*/ 3 w 303"/>
                  <a:gd name="T125" fmla="*/ 12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169">
                    <a:moveTo>
                      <a:pt x="6" y="131"/>
                    </a:moveTo>
                    <a:cubicBezTo>
                      <a:pt x="2" y="128"/>
                      <a:pt x="2" y="128"/>
                      <a:pt x="2" y="128"/>
                    </a:cubicBezTo>
                    <a:cubicBezTo>
                      <a:pt x="1" y="130"/>
                      <a:pt x="1" y="130"/>
                      <a:pt x="1" y="130"/>
                    </a:cubicBezTo>
                    <a:cubicBezTo>
                      <a:pt x="1" y="131"/>
                      <a:pt x="1" y="131"/>
                      <a:pt x="1" y="131"/>
                    </a:cubicBezTo>
                    <a:cubicBezTo>
                      <a:pt x="28" y="144"/>
                      <a:pt x="28" y="144"/>
                      <a:pt x="28" y="144"/>
                    </a:cubicBezTo>
                    <a:cubicBezTo>
                      <a:pt x="29" y="144"/>
                      <a:pt x="30" y="144"/>
                      <a:pt x="30" y="143"/>
                    </a:cubicBezTo>
                    <a:cubicBezTo>
                      <a:pt x="30" y="142"/>
                      <a:pt x="30" y="141"/>
                      <a:pt x="30" y="141"/>
                    </a:cubicBezTo>
                    <a:cubicBezTo>
                      <a:pt x="5" y="126"/>
                      <a:pt x="5" y="126"/>
                      <a:pt x="5" y="126"/>
                    </a:cubicBezTo>
                    <a:cubicBezTo>
                      <a:pt x="5" y="127"/>
                      <a:pt x="5" y="127"/>
                      <a:pt x="5" y="127"/>
                    </a:cubicBezTo>
                    <a:cubicBezTo>
                      <a:pt x="4" y="128"/>
                      <a:pt x="4" y="128"/>
                      <a:pt x="4" y="128"/>
                    </a:cubicBezTo>
                    <a:cubicBezTo>
                      <a:pt x="61" y="157"/>
                      <a:pt x="61" y="157"/>
                      <a:pt x="61" y="157"/>
                    </a:cubicBezTo>
                    <a:cubicBezTo>
                      <a:pt x="62" y="157"/>
                      <a:pt x="63" y="157"/>
                      <a:pt x="63" y="156"/>
                    </a:cubicBezTo>
                    <a:cubicBezTo>
                      <a:pt x="64" y="156"/>
                      <a:pt x="63" y="155"/>
                      <a:pt x="63" y="155"/>
                    </a:cubicBezTo>
                    <a:cubicBezTo>
                      <a:pt x="42" y="141"/>
                      <a:pt x="42" y="141"/>
                      <a:pt x="42" y="141"/>
                    </a:cubicBezTo>
                    <a:cubicBezTo>
                      <a:pt x="41" y="143"/>
                      <a:pt x="41" y="143"/>
                      <a:pt x="41" y="143"/>
                    </a:cubicBezTo>
                    <a:cubicBezTo>
                      <a:pt x="40" y="144"/>
                      <a:pt x="40" y="144"/>
                      <a:pt x="40" y="144"/>
                    </a:cubicBezTo>
                    <a:cubicBezTo>
                      <a:pt x="40" y="144"/>
                      <a:pt x="51" y="150"/>
                      <a:pt x="63" y="156"/>
                    </a:cubicBezTo>
                    <a:cubicBezTo>
                      <a:pt x="68" y="159"/>
                      <a:pt x="74" y="162"/>
                      <a:pt x="79" y="164"/>
                    </a:cubicBezTo>
                    <a:cubicBezTo>
                      <a:pt x="81" y="165"/>
                      <a:pt x="83" y="166"/>
                      <a:pt x="85" y="167"/>
                    </a:cubicBezTo>
                    <a:cubicBezTo>
                      <a:pt x="85" y="167"/>
                      <a:pt x="86" y="168"/>
                      <a:pt x="87" y="168"/>
                    </a:cubicBezTo>
                    <a:cubicBezTo>
                      <a:pt x="87" y="168"/>
                      <a:pt x="87" y="168"/>
                      <a:pt x="87" y="168"/>
                    </a:cubicBezTo>
                    <a:cubicBezTo>
                      <a:pt x="88" y="168"/>
                      <a:pt x="88" y="168"/>
                      <a:pt x="88" y="168"/>
                    </a:cubicBezTo>
                    <a:cubicBezTo>
                      <a:pt x="89" y="168"/>
                      <a:pt x="89" y="168"/>
                      <a:pt x="89" y="168"/>
                    </a:cubicBezTo>
                    <a:cubicBezTo>
                      <a:pt x="89" y="168"/>
                      <a:pt x="89" y="168"/>
                      <a:pt x="89" y="167"/>
                    </a:cubicBezTo>
                    <a:cubicBezTo>
                      <a:pt x="89" y="167"/>
                      <a:pt x="89" y="167"/>
                      <a:pt x="89" y="167"/>
                    </a:cubicBezTo>
                    <a:cubicBezTo>
                      <a:pt x="90" y="167"/>
                      <a:pt x="90" y="167"/>
                      <a:pt x="90" y="167"/>
                    </a:cubicBezTo>
                    <a:cubicBezTo>
                      <a:pt x="90" y="166"/>
                      <a:pt x="89" y="166"/>
                      <a:pt x="89" y="166"/>
                    </a:cubicBezTo>
                    <a:cubicBezTo>
                      <a:pt x="89" y="165"/>
                      <a:pt x="89" y="165"/>
                      <a:pt x="89" y="165"/>
                    </a:cubicBezTo>
                    <a:cubicBezTo>
                      <a:pt x="89" y="165"/>
                      <a:pt x="88" y="165"/>
                      <a:pt x="87" y="164"/>
                    </a:cubicBezTo>
                    <a:cubicBezTo>
                      <a:pt x="85" y="163"/>
                      <a:pt x="80" y="160"/>
                      <a:pt x="76" y="158"/>
                    </a:cubicBezTo>
                    <a:cubicBezTo>
                      <a:pt x="74" y="156"/>
                      <a:pt x="72" y="155"/>
                      <a:pt x="71" y="154"/>
                    </a:cubicBezTo>
                    <a:cubicBezTo>
                      <a:pt x="70" y="154"/>
                      <a:pt x="70" y="154"/>
                      <a:pt x="69" y="153"/>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8" y="154"/>
                      <a:pt x="68" y="154"/>
                      <a:pt x="68" y="154"/>
                    </a:cubicBezTo>
                    <a:cubicBezTo>
                      <a:pt x="69" y="153"/>
                      <a:pt x="69" y="153"/>
                      <a:pt x="69" y="153"/>
                    </a:cubicBezTo>
                    <a:cubicBezTo>
                      <a:pt x="69" y="153"/>
                      <a:pt x="69" y="153"/>
                      <a:pt x="69" y="153"/>
                    </a:cubicBezTo>
                    <a:cubicBezTo>
                      <a:pt x="68" y="154"/>
                      <a:pt x="68" y="154"/>
                      <a:pt x="68" y="154"/>
                    </a:cubicBezTo>
                    <a:cubicBezTo>
                      <a:pt x="69" y="153"/>
                      <a:pt x="69" y="153"/>
                      <a:pt x="69" y="153"/>
                    </a:cubicBezTo>
                    <a:cubicBezTo>
                      <a:pt x="68" y="154"/>
                      <a:pt x="68" y="154"/>
                      <a:pt x="68" y="154"/>
                    </a:cubicBezTo>
                    <a:cubicBezTo>
                      <a:pt x="70" y="154"/>
                      <a:pt x="70" y="154"/>
                      <a:pt x="70" y="154"/>
                    </a:cubicBezTo>
                    <a:cubicBezTo>
                      <a:pt x="69" y="154"/>
                      <a:pt x="69" y="153"/>
                      <a:pt x="69" y="153"/>
                    </a:cubicBezTo>
                    <a:cubicBezTo>
                      <a:pt x="68" y="154"/>
                      <a:pt x="68" y="154"/>
                      <a:pt x="68" y="154"/>
                    </a:cubicBezTo>
                    <a:cubicBezTo>
                      <a:pt x="70" y="154"/>
                      <a:pt x="70" y="154"/>
                      <a:pt x="70" y="154"/>
                    </a:cubicBezTo>
                    <a:cubicBezTo>
                      <a:pt x="68" y="154"/>
                      <a:pt x="68" y="154"/>
                      <a:pt x="68" y="154"/>
                    </a:cubicBezTo>
                    <a:cubicBezTo>
                      <a:pt x="69" y="154"/>
                      <a:pt x="69" y="154"/>
                      <a:pt x="69" y="154"/>
                    </a:cubicBezTo>
                    <a:cubicBezTo>
                      <a:pt x="70" y="154"/>
                      <a:pt x="70" y="154"/>
                      <a:pt x="70" y="154"/>
                    </a:cubicBezTo>
                    <a:cubicBezTo>
                      <a:pt x="68" y="154"/>
                      <a:pt x="68" y="154"/>
                      <a:pt x="68" y="154"/>
                    </a:cubicBezTo>
                    <a:cubicBezTo>
                      <a:pt x="69" y="154"/>
                      <a:pt x="69" y="154"/>
                      <a:pt x="69" y="154"/>
                    </a:cubicBezTo>
                    <a:cubicBezTo>
                      <a:pt x="68" y="154"/>
                      <a:pt x="68" y="154"/>
                      <a:pt x="68" y="154"/>
                    </a:cubicBezTo>
                    <a:cubicBezTo>
                      <a:pt x="69" y="155"/>
                      <a:pt x="69" y="155"/>
                      <a:pt x="69" y="155"/>
                    </a:cubicBezTo>
                    <a:cubicBezTo>
                      <a:pt x="69" y="154"/>
                      <a:pt x="69" y="154"/>
                      <a:pt x="69" y="154"/>
                    </a:cubicBezTo>
                    <a:cubicBezTo>
                      <a:pt x="68" y="154"/>
                      <a:pt x="68" y="154"/>
                      <a:pt x="68" y="154"/>
                    </a:cubicBezTo>
                    <a:cubicBezTo>
                      <a:pt x="69" y="155"/>
                      <a:pt x="69" y="155"/>
                      <a:pt x="69" y="155"/>
                    </a:cubicBezTo>
                    <a:cubicBezTo>
                      <a:pt x="68" y="154"/>
                      <a:pt x="68" y="154"/>
                      <a:pt x="68" y="154"/>
                    </a:cubicBezTo>
                    <a:cubicBezTo>
                      <a:pt x="67" y="155"/>
                      <a:pt x="67" y="155"/>
                      <a:pt x="67" y="155"/>
                    </a:cubicBezTo>
                    <a:cubicBezTo>
                      <a:pt x="67" y="155"/>
                      <a:pt x="74" y="159"/>
                      <a:pt x="81" y="162"/>
                    </a:cubicBezTo>
                    <a:cubicBezTo>
                      <a:pt x="85" y="164"/>
                      <a:pt x="88" y="165"/>
                      <a:pt x="91" y="167"/>
                    </a:cubicBezTo>
                    <a:cubicBezTo>
                      <a:pt x="93" y="167"/>
                      <a:pt x="94" y="168"/>
                      <a:pt x="95" y="168"/>
                    </a:cubicBezTo>
                    <a:cubicBezTo>
                      <a:pt x="95" y="168"/>
                      <a:pt x="96" y="169"/>
                      <a:pt x="96" y="169"/>
                    </a:cubicBezTo>
                    <a:cubicBezTo>
                      <a:pt x="96" y="169"/>
                      <a:pt x="97" y="169"/>
                      <a:pt x="97" y="169"/>
                    </a:cubicBezTo>
                    <a:cubicBezTo>
                      <a:pt x="98" y="169"/>
                      <a:pt x="98" y="169"/>
                      <a:pt x="98" y="169"/>
                    </a:cubicBezTo>
                    <a:cubicBezTo>
                      <a:pt x="98" y="169"/>
                      <a:pt x="98" y="169"/>
                      <a:pt x="98" y="168"/>
                    </a:cubicBezTo>
                    <a:cubicBezTo>
                      <a:pt x="99" y="168"/>
                      <a:pt x="99" y="167"/>
                      <a:pt x="99" y="167"/>
                    </a:cubicBezTo>
                    <a:cubicBezTo>
                      <a:pt x="99" y="167"/>
                      <a:pt x="98" y="166"/>
                      <a:pt x="98" y="166"/>
                    </a:cubicBezTo>
                    <a:cubicBezTo>
                      <a:pt x="93" y="163"/>
                      <a:pt x="93" y="163"/>
                      <a:pt x="93" y="163"/>
                    </a:cubicBezTo>
                    <a:cubicBezTo>
                      <a:pt x="96" y="159"/>
                      <a:pt x="96" y="159"/>
                      <a:pt x="96" y="159"/>
                    </a:cubicBezTo>
                    <a:cubicBezTo>
                      <a:pt x="96" y="159"/>
                      <a:pt x="96" y="158"/>
                      <a:pt x="96" y="158"/>
                    </a:cubicBezTo>
                    <a:cubicBezTo>
                      <a:pt x="96" y="158"/>
                      <a:pt x="96" y="157"/>
                      <a:pt x="96" y="157"/>
                    </a:cubicBezTo>
                    <a:cubicBezTo>
                      <a:pt x="96" y="157"/>
                      <a:pt x="96" y="157"/>
                      <a:pt x="96" y="157"/>
                    </a:cubicBezTo>
                    <a:cubicBezTo>
                      <a:pt x="98" y="153"/>
                      <a:pt x="98" y="153"/>
                      <a:pt x="98" y="153"/>
                    </a:cubicBezTo>
                    <a:cubicBezTo>
                      <a:pt x="98" y="153"/>
                      <a:pt x="98" y="152"/>
                      <a:pt x="97" y="151"/>
                    </a:cubicBezTo>
                    <a:cubicBezTo>
                      <a:pt x="94" y="149"/>
                      <a:pt x="94" y="149"/>
                      <a:pt x="94" y="149"/>
                    </a:cubicBezTo>
                    <a:cubicBezTo>
                      <a:pt x="96" y="148"/>
                      <a:pt x="96" y="148"/>
                      <a:pt x="96" y="148"/>
                    </a:cubicBezTo>
                    <a:cubicBezTo>
                      <a:pt x="96" y="148"/>
                      <a:pt x="97" y="147"/>
                      <a:pt x="97" y="147"/>
                    </a:cubicBezTo>
                    <a:cubicBezTo>
                      <a:pt x="97" y="146"/>
                      <a:pt x="96" y="146"/>
                      <a:pt x="96" y="145"/>
                    </a:cubicBezTo>
                    <a:cubicBezTo>
                      <a:pt x="93" y="144"/>
                      <a:pt x="93" y="144"/>
                      <a:pt x="93" y="144"/>
                    </a:cubicBezTo>
                    <a:cubicBezTo>
                      <a:pt x="96" y="143"/>
                      <a:pt x="96" y="143"/>
                      <a:pt x="96" y="143"/>
                    </a:cubicBezTo>
                    <a:cubicBezTo>
                      <a:pt x="96" y="143"/>
                      <a:pt x="96" y="142"/>
                      <a:pt x="97" y="142"/>
                    </a:cubicBezTo>
                    <a:cubicBezTo>
                      <a:pt x="97" y="141"/>
                      <a:pt x="96" y="141"/>
                      <a:pt x="96" y="140"/>
                    </a:cubicBezTo>
                    <a:cubicBezTo>
                      <a:pt x="95" y="140"/>
                      <a:pt x="95" y="140"/>
                      <a:pt x="95" y="140"/>
                    </a:cubicBezTo>
                    <a:cubicBezTo>
                      <a:pt x="98" y="138"/>
                      <a:pt x="98" y="138"/>
                      <a:pt x="98" y="138"/>
                    </a:cubicBezTo>
                    <a:cubicBezTo>
                      <a:pt x="99" y="138"/>
                      <a:pt x="99" y="138"/>
                      <a:pt x="99" y="137"/>
                    </a:cubicBezTo>
                    <a:cubicBezTo>
                      <a:pt x="99" y="137"/>
                      <a:pt x="99" y="136"/>
                      <a:pt x="98" y="136"/>
                    </a:cubicBezTo>
                    <a:cubicBezTo>
                      <a:pt x="95" y="133"/>
                      <a:pt x="95" y="133"/>
                      <a:pt x="95" y="133"/>
                    </a:cubicBezTo>
                    <a:cubicBezTo>
                      <a:pt x="94" y="135"/>
                      <a:pt x="94" y="135"/>
                      <a:pt x="94" y="135"/>
                    </a:cubicBezTo>
                    <a:cubicBezTo>
                      <a:pt x="94" y="136"/>
                      <a:pt x="94" y="136"/>
                      <a:pt x="94" y="136"/>
                    </a:cubicBezTo>
                    <a:cubicBezTo>
                      <a:pt x="107" y="137"/>
                      <a:pt x="107" y="137"/>
                      <a:pt x="107" y="137"/>
                    </a:cubicBezTo>
                    <a:cubicBezTo>
                      <a:pt x="107" y="137"/>
                      <a:pt x="108" y="136"/>
                      <a:pt x="108" y="136"/>
                    </a:cubicBezTo>
                    <a:cubicBezTo>
                      <a:pt x="108" y="135"/>
                      <a:pt x="108" y="134"/>
                      <a:pt x="108" y="134"/>
                    </a:cubicBezTo>
                    <a:cubicBezTo>
                      <a:pt x="103" y="131"/>
                      <a:pt x="103" y="131"/>
                      <a:pt x="103" y="131"/>
                    </a:cubicBezTo>
                    <a:cubicBezTo>
                      <a:pt x="102" y="132"/>
                      <a:pt x="102" y="132"/>
                      <a:pt x="102" y="132"/>
                    </a:cubicBezTo>
                    <a:cubicBezTo>
                      <a:pt x="102" y="134"/>
                      <a:pt x="102" y="134"/>
                      <a:pt x="102" y="134"/>
                    </a:cubicBezTo>
                    <a:cubicBezTo>
                      <a:pt x="114" y="134"/>
                      <a:pt x="114" y="134"/>
                      <a:pt x="114" y="134"/>
                    </a:cubicBezTo>
                    <a:cubicBezTo>
                      <a:pt x="115" y="134"/>
                      <a:pt x="115" y="134"/>
                      <a:pt x="115" y="133"/>
                    </a:cubicBezTo>
                    <a:cubicBezTo>
                      <a:pt x="116" y="133"/>
                      <a:pt x="115" y="132"/>
                      <a:pt x="115" y="132"/>
                    </a:cubicBezTo>
                    <a:cubicBezTo>
                      <a:pt x="109" y="128"/>
                      <a:pt x="109" y="128"/>
                      <a:pt x="109" y="128"/>
                    </a:cubicBezTo>
                    <a:cubicBezTo>
                      <a:pt x="108" y="129"/>
                      <a:pt x="108" y="129"/>
                      <a:pt x="108" y="129"/>
                    </a:cubicBezTo>
                    <a:cubicBezTo>
                      <a:pt x="108" y="131"/>
                      <a:pt x="108" y="131"/>
                      <a:pt x="108" y="131"/>
                    </a:cubicBezTo>
                    <a:cubicBezTo>
                      <a:pt x="108" y="131"/>
                      <a:pt x="111" y="131"/>
                      <a:pt x="113" y="131"/>
                    </a:cubicBezTo>
                    <a:cubicBezTo>
                      <a:pt x="116" y="132"/>
                      <a:pt x="119" y="132"/>
                      <a:pt x="121" y="132"/>
                    </a:cubicBezTo>
                    <a:cubicBezTo>
                      <a:pt x="121" y="132"/>
                      <a:pt x="121" y="132"/>
                      <a:pt x="121" y="132"/>
                    </a:cubicBezTo>
                    <a:cubicBezTo>
                      <a:pt x="122" y="132"/>
                      <a:pt x="122" y="132"/>
                      <a:pt x="122" y="132"/>
                    </a:cubicBezTo>
                    <a:cubicBezTo>
                      <a:pt x="122" y="132"/>
                      <a:pt x="122" y="132"/>
                      <a:pt x="122" y="132"/>
                    </a:cubicBezTo>
                    <a:cubicBezTo>
                      <a:pt x="123" y="131"/>
                      <a:pt x="123" y="131"/>
                      <a:pt x="123" y="131"/>
                    </a:cubicBezTo>
                    <a:cubicBezTo>
                      <a:pt x="123" y="131"/>
                      <a:pt x="123" y="130"/>
                      <a:pt x="123" y="130"/>
                    </a:cubicBezTo>
                    <a:cubicBezTo>
                      <a:pt x="123" y="130"/>
                      <a:pt x="122" y="129"/>
                      <a:pt x="122" y="129"/>
                    </a:cubicBezTo>
                    <a:cubicBezTo>
                      <a:pt x="116" y="125"/>
                      <a:pt x="116" y="125"/>
                      <a:pt x="116" y="125"/>
                    </a:cubicBezTo>
                    <a:cubicBezTo>
                      <a:pt x="116" y="127"/>
                      <a:pt x="116" y="127"/>
                      <a:pt x="116" y="127"/>
                    </a:cubicBezTo>
                    <a:cubicBezTo>
                      <a:pt x="115" y="128"/>
                      <a:pt x="115" y="128"/>
                      <a:pt x="115" y="128"/>
                    </a:cubicBezTo>
                    <a:cubicBezTo>
                      <a:pt x="127" y="130"/>
                      <a:pt x="127" y="130"/>
                      <a:pt x="127" y="130"/>
                    </a:cubicBezTo>
                    <a:cubicBezTo>
                      <a:pt x="128" y="130"/>
                      <a:pt x="129" y="130"/>
                      <a:pt x="129" y="129"/>
                    </a:cubicBezTo>
                    <a:cubicBezTo>
                      <a:pt x="129" y="128"/>
                      <a:pt x="129" y="128"/>
                      <a:pt x="128" y="127"/>
                    </a:cubicBezTo>
                    <a:cubicBezTo>
                      <a:pt x="127" y="127"/>
                      <a:pt x="127" y="127"/>
                      <a:pt x="127" y="127"/>
                    </a:cubicBezTo>
                    <a:cubicBezTo>
                      <a:pt x="133" y="127"/>
                      <a:pt x="133" y="127"/>
                      <a:pt x="133" y="127"/>
                    </a:cubicBezTo>
                    <a:cubicBezTo>
                      <a:pt x="134" y="127"/>
                      <a:pt x="134" y="126"/>
                      <a:pt x="134" y="126"/>
                    </a:cubicBezTo>
                    <a:cubicBezTo>
                      <a:pt x="134" y="125"/>
                      <a:pt x="134" y="124"/>
                      <a:pt x="134" y="124"/>
                    </a:cubicBezTo>
                    <a:cubicBezTo>
                      <a:pt x="131" y="122"/>
                      <a:pt x="131" y="122"/>
                      <a:pt x="131" y="122"/>
                    </a:cubicBezTo>
                    <a:cubicBezTo>
                      <a:pt x="130" y="123"/>
                      <a:pt x="130" y="123"/>
                      <a:pt x="130" y="123"/>
                    </a:cubicBezTo>
                    <a:cubicBezTo>
                      <a:pt x="130" y="125"/>
                      <a:pt x="130" y="125"/>
                      <a:pt x="130" y="125"/>
                    </a:cubicBezTo>
                    <a:cubicBezTo>
                      <a:pt x="139" y="125"/>
                      <a:pt x="139" y="125"/>
                      <a:pt x="139" y="125"/>
                    </a:cubicBezTo>
                    <a:cubicBezTo>
                      <a:pt x="139" y="124"/>
                      <a:pt x="140" y="124"/>
                      <a:pt x="140" y="123"/>
                    </a:cubicBezTo>
                    <a:cubicBezTo>
                      <a:pt x="140" y="123"/>
                      <a:pt x="140" y="122"/>
                      <a:pt x="139" y="122"/>
                    </a:cubicBezTo>
                    <a:cubicBezTo>
                      <a:pt x="137" y="120"/>
                      <a:pt x="137" y="120"/>
                      <a:pt x="137" y="120"/>
                    </a:cubicBezTo>
                    <a:cubicBezTo>
                      <a:pt x="137" y="122"/>
                      <a:pt x="137" y="122"/>
                      <a:pt x="137" y="122"/>
                    </a:cubicBezTo>
                    <a:cubicBezTo>
                      <a:pt x="137" y="123"/>
                      <a:pt x="137" y="123"/>
                      <a:pt x="137" y="123"/>
                    </a:cubicBezTo>
                    <a:cubicBezTo>
                      <a:pt x="145" y="122"/>
                      <a:pt x="145" y="122"/>
                      <a:pt x="145" y="122"/>
                    </a:cubicBezTo>
                    <a:cubicBezTo>
                      <a:pt x="146" y="122"/>
                      <a:pt x="147" y="122"/>
                      <a:pt x="147" y="121"/>
                    </a:cubicBezTo>
                    <a:cubicBezTo>
                      <a:pt x="147" y="121"/>
                      <a:pt x="147" y="120"/>
                      <a:pt x="146" y="120"/>
                    </a:cubicBezTo>
                    <a:cubicBezTo>
                      <a:pt x="144" y="118"/>
                      <a:pt x="144" y="118"/>
                      <a:pt x="144" y="118"/>
                    </a:cubicBezTo>
                    <a:cubicBezTo>
                      <a:pt x="143" y="119"/>
                      <a:pt x="143" y="119"/>
                      <a:pt x="143" y="119"/>
                    </a:cubicBezTo>
                    <a:cubicBezTo>
                      <a:pt x="143" y="121"/>
                      <a:pt x="143" y="121"/>
                      <a:pt x="143" y="121"/>
                    </a:cubicBezTo>
                    <a:cubicBezTo>
                      <a:pt x="154" y="121"/>
                      <a:pt x="154" y="121"/>
                      <a:pt x="154" y="121"/>
                    </a:cubicBezTo>
                    <a:cubicBezTo>
                      <a:pt x="155" y="122"/>
                      <a:pt x="156" y="121"/>
                      <a:pt x="156" y="120"/>
                    </a:cubicBezTo>
                    <a:cubicBezTo>
                      <a:pt x="156" y="120"/>
                      <a:pt x="156" y="119"/>
                      <a:pt x="155" y="119"/>
                    </a:cubicBezTo>
                    <a:cubicBezTo>
                      <a:pt x="154" y="118"/>
                      <a:pt x="154" y="118"/>
                      <a:pt x="154" y="118"/>
                    </a:cubicBezTo>
                    <a:cubicBezTo>
                      <a:pt x="160" y="118"/>
                      <a:pt x="160" y="118"/>
                      <a:pt x="160" y="118"/>
                    </a:cubicBezTo>
                    <a:cubicBezTo>
                      <a:pt x="160" y="118"/>
                      <a:pt x="161" y="117"/>
                      <a:pt x="161" y="117"/>
                    </a:cubicBezTo>
                    <a:cubicBezTo>
                      <a:pt x="161" y="116"/>
                      <a:pt x="161" y="115"/>
                      <a:pt x="161" y="115"/>
                    </a:cubicBezTo>
                    <a:cubicBezTo>
                      <a:pt x="158" y="114"/>
                      <a:pt x="158" y="114"/>
                      <a:pt x="158" y="114"/>
                    </a:cubicBezTo>
                    <a:cubicBezTo>
                      <a:pt x="157" y="115"/>
                      <a:pt x="157" y="115"/>
                      <a:pt x="157" y="115"/>
                    </a:cubicBezTo>
                    <a:cubicBezTo>
                      <a:pt x="157" y="116"/>
                      <a:pt x="157" y="116"/>
                      <a:pt x="157" y="116"/>
                    </a:cubicBezTo>
                    <a:cubicBezTo>
                      <a:pt x="169" y="116"/>
                      <a:pt x="169" y="116"/>
                      <a:pt x="169" y="116"/>
                    </a:cubicBezTo>
                    <a:cubicBezTo>
                      <a:pt x="170" y="116"/>
                      <a:pt x="170" y="116"/>
                      <a:pt x="170" y="115"/>
                    </a:cubicBezTo>
                    <a:cubicBezTo>
                      <a:pt x="171" y="114"/>
                      <a:pt x="170" y="114"/>
                      <a:pt x="170" y="113"/>
                    </a:cubicBezTo>
                    <a:cubicBezTo>
                      <a:pt x="166" y="111"/>
                      <a:pt x="166" y="111"/>
                      <a:pt x="166" y="111"/>
                    </a:cubicBezTo>
                    <a:cubicBezTo>
                      <a:pt x="166" y="112"/>
                      <a:pt x="166" y="112"/>
                      <a:pt x="166" y="112"/>
                    </a:cubicBezTo>
                    <a:cubicBezTo>
                      <a:pt x="165" y="114"/>
                      <a:pt x="165" y="114"/>
                      <a:pt x="165" y="114"/>
                    </a:cubicBezTo>
                    <a:cubicBezTo>
                      <a:pt x="174" y="114"/>
                      <a:pt x="174" y="114"/>
                      <a:pt x="174" y="114"/>
                    </a:cubicBezTo>
                    <a:cubicBezTo>
                      <a:pt x="174" y="115"/>
                      <a:pt x="175" y="114"/>
                      <a:pt x="175" y="113"/>
                    </a:cubicBezTo>
                    <a:cubicBezTo>
                      <a:pt x="176" y="113"/>
                      <a:pt x="175" y="112"/>
                      <a:pt x="175" y="112"/>
                    </a:cubicBezTo>
                    <a:cubicBezTo>
                      <a:pt x="171" y="109"/>
                      <a:pt x="171" y="109"/>
                      <a:pt x="171" y="109"/>
                    </a:cubicBezTo>
                    <a:cubicBezTo>
                      <a:pt x="170" y="111"/>
                      <a:pt x="170" y="111"/>
                      <a:pt x="170" y="111"/>
                    </a:cubicBezTo>
                    <a:cubicBezTo>
                      <a:pt x="170" y="112"/>
                      <a:pt x="170" y="112"/>
                      <a:pt x="170" y="112"/>
                    </a:cubicBezTo>
                    <a:cubicBezTo>
                      <a:pt x="182" y="112"/>
                      <a:pt x="182" y="112"/>
                      <a:pt x="182" y="112"/>
                    </a:cubicBezTo>
                    <a:cubicBezTo>
                      <a:pt x="183" y="112"/>
                      <a:pt x="183" y="112"/>
                      <a:pt x="184" y="111"/>
                    </a:cubicBezTo>
                    <a:cubicBezTo>
                      <a:pt x="184" y="111"/>
                      <a:pt x="184" y="110"/>
                      <a:pt x="183" y="110"/>
                    </a:cubicBezTo>
                    <a:cubicBezTo>
                      <a:pt x="179" y="107"/>
                      <a:pt x="179" y="107"/>
                      <a:pt x="179" y="107"/>
                    </a:cubicBezTo>
                    <a:cubicBezTo>
                      <a:pt x="179" y="109"/>
                      <a:pt x="179" y="109"/>
                      <a:pt x="179" y="109"/>
                    </a:cubicBezTo>
                    <a:cubicBezTo>
                      <a:pt x="179" y="110"/>
                      <a:pt x="179" y="110"/>
                      <a:pt x="179" y="110"/>
                    </a:cubicBezTo>
                    <a:cubicBezTo>
                      <a:pt x="188" y="109"/>
                      <a:pt x="188" y="109"/>
                      <a:pt x="188" y="109"/>
                    </a:cubicBezTo>
                    <a:cubicBezTo>
                      <a:pt x="188" y="109"/>
                      <a:pt x="189" y="109"/>
                      <a:pt x="189" y="108"/>
                    </a:cubicBezTo>
                    <a:cubicBezTo>
                      <a:pt x="189" y="108"/>
                      <a:pt x="189" y="107"/>
                      <a:pt x="188" y="107"/>
                    </a:cubicBezTo>
                    <a:cubicBezTo>
                      <a:pt x="184" y="104"/>
                      <a:pt x="184" y="104"/>
                      <a:pt x="184" y="104"/>
                    </a:cubicBezTo>
                    <a:cubicBezTo>
                      <a:pt x="183" y="105"/>
                      <a:pt x="183" y="105"/>
                      <a:pt x="183" y="105"/>
                    </a:cubicBezTo>
                    <a:cubicBezTo>
                      <a:pt x="183" y="107"/>
                      <a:pt x="183" y="107"/>
                      <a:pt x="183" y="107"/>
                    </a:cubicBezTo>
                    <a:cubicBezTo>
                      <a:pt x="195" y="107"/>
                      <a:pt x="195" y="107"/>
                      <a:pt x="195" y="107"/>
                    </a:cubicBezTo>
                    <a:cubicBezTo>
                      <a:pt x="195" y="107"/>
                      <a:pt x="196" y="106"/>
                      <a:pt x="196" y="106"/>
                    </a:cubicBezTo>
                    <a:cubicBezTo>
                      <a:pt x="196" y="105"/>
                      <a:pt x="196" y="104"/>
                      <a:pt x="195" y="104"/>
                    </a:cubicBezTo>
                    <a:cubicBezTo>
                      <a:pt x="191" y="101"/>
                      <a:pt x="191" y="101"/>
                      <a:pt x="191" y="101"/>
                    </a:cubicBezTo>
                    <a:cubicBezTo>
                      <a:pt x="190" y="103"/>
                      <a:pt x="190" y="103"/>
                      <a:pt x="190" y="103"/>
                    </a:cubicBezTo>
                    <a:cubicBezTo>
                      <a:pt x="190" y="104"/>
                      <a:pt x="190" y="104"/>
                      <a:pt x="190" y="104"/>
                    </a:cubicBezTo>
                    <a:cubicBezTo>
                      <a:pt x="203" y="105"/>
                      <a:pt x="203" y="105"/>
                      <a:pt x="203" y="105"/>
                    </a:cubicBezTo>
                    <a:cubicBezTo>
                      <a:pt x="203" y="105"/>
                      <a:pt x="204" y="104"/>
                      <a:pt x="204" y="104"/>
                    </a:cubicBezTo>
                    <a:cubicBezTo>
                      <a:pt x="204" y="103"/>
                      <a:pt x="204" y="102"/>
                      <a:pt x="204" y="102"/>
                    </a:cubicBezTo>
                    <a:cubicBezTo>
                      <a:pt x="200" y="100"/>
                      <a:pt x="200" y="100"/>
                      <a:pt x="200" y="100"/>
                    </a:cubicBezTo>
                    <a:cubicBezTo>
                      <a:pt x="199" y="101"/>
                      <a:pt x="199" y="101"/>
                      <a:pt x="199" y="101"/>
                    </a:cubicBezTo>
                    <a:cubicBezTo>
                      <a:pt x="199" y="102"/>
                      <a:pt x="199" y="102"/>
                      <a:pt x="199" y="102"/>
                    </a:cubicBezTo>
                    <a:cubicBezTo>
                      <a:pt x="211" y="102"/>
                      <a:pt x="211" y="102"/>
                      <a:pt x="211" y="102"/>
                    </a:cubicBezTo>
                    <a:cubicBezTo>
                      <a:pt x="212" y="102"/>
                      <a:pt x="212" y="102"/>
                      <a:pt x="212" y="101"/>
                    </a:cubicBezTo>
                    <a:cubicBezTo>
                      <a:pt x="212" y="101"/>
                      <a:pt x="212" y="100"/>
                      <a:pt x="212" y="100"/>
                    </a:cubicBezTo>
                    <a:cubicBezTo>
                      <a:pt x="209" y="98"/>
                      <a:pt x="209" y="98"/>
                      <a:pt x="209" y="98"/>
                    </a:cubicBezTo>
                    <a:cubicBezTo>
                      <a:pt x="208" y="99"/>
                      <a:pt x="208" y="99"/>
                      <a:pt x="208" y="99"/>
                    </a:cubicBezTo>
                    <a:cubicBezTo>
                      <a:pt x="208" y="100"/>
                      <a:pt x="208" y="100"/>
                      <a:pt x="208" y="100"/>
                    </a:cubicBezTo>
                    <a:cubicBezTo>
                      <a:pt x="217" y="101"/>
                      <a:pt x="217" y="101"/>
                      <a:pt x="217" y="101"/>
                    </a:cubicBezTo>
                    <a:cubicBezTo>
                      <a:pt x="218" y="102"/>
                      <a:pt x="218" y="101"/>
                      <a:pt x="219" y="100"/>
                    </a:cubicBezTo>
                    <a:cubicBezTo>
                      <a:pt x="219" y="100"/>
                      <a:pt x="219" y="99"/>
                      <a:pt x="218" y="99"/>
                    </a:cubicBezTo>
                    <a:cubicBezTo>
                      <a:pt x="218" y="99"/>
                      <a:pt x="218" y="99"/>
                      <a:pt x="218" y="99"/>
                    </a:cubicBezTo>
                    <a:cubicBezTo>
                      <a:pt x="221" y="99"/>
                      <a:pt x="221" y="99"/>
                      <a:pt x="221" y="99"/>
                    </a:cubicBezTo>
                    <a:cubicBezTo>
                      <a:pt x="222" y="99"/>
                      <a:pt x="223" y="99"/>
                      <a:pt x="223" y="98"/>
                    </a:cubicBezTo>
                    <a:cubicBezTo>
                      <a:pt x="223" y="98"/>
                      <a:pt x="223" y="97"/>
                      <a:pt x="223" y="96"/>
                    </a:cubicBezTo>
                    <a:cubicBezTo>
                      <a:pt x="222" y="96"/>
                      <a:pt x="222" y="96"/>
                      <a:pt x="222" y="96"/>
                    </a:cubicBezTo>
                    <a:cubicBezTo>
                      <a:pt x="229" y="96"/>
                      <a:pt x="229" y="96"/>
                      <a:pt x="229" y="96"/>
                    </a:cubicBezTo>
                    <a:cubicBezTo>
                      <a:pt x="229" y="96"/>
                      <a:pt x="230" y="96"/>
                      <a:pt x="230" y="95"/>
                    </a:cubicBezTo>
                    <a:cubicBezTo>
                      <a:pt x="230" y="95"/>
                      <a:pt x="230" y="94"/>
                      <a:pt x="229" y="94"/>
                    </a:cubicBezTo>
                    <a:cubicBezTo>
                      <a:pt x="226" y="92"/>
                      <a:pt x="226" y="92"/>
                      <a:pt x="226" y="92"/>
                    </a:cubicBezTo>
                    <a:cubicBezTo>
                      <a:pt x="225" y="93"/>
                      <a:pt x="225" y="93"/>
                      <a:pt x="225" y="93"/>
                    </a:cubicBezTo>
                    <a:cubicBezTo>
                      <a:pt x="225" y="94"/>
                      <a:pt x="225" y="94"/>
                      <a:pt x="225" y="94"/>
                    </a:cubicBezTo>
                    <a:cubicBezTo>
                      <a:pt x="235" y="95"/>
                      <a:pt x="235" y="95"/>
                      <a:pt x="235" y="95"/>
                    </a:cubicBezTo>
                    <a:cubicBezTo>
                      <a:pt x="235" y="95"/>
                      <a:pt x="236" y="94"/>
                      <a:pt x="236" y="94"/>
                    </a:cubicBezTo>
                    <a:cubicBezTo>
                      <a:pt x="236" y="93"/>
                      <a:pt x="236" y="92"/>
                      <a:pt x="235" y="92"/>
                    </a:cubicBezTo>
                    <a:cubicBezTo>
                      <a:pt x="232" y="90"/>
                      <a:pt x="232" y="90"/>
                      <a:pt x="232" y="90"/>
                    </a:cubicBezTo>
                    <a:cubicBezTo>
                      <a:pt x="232" y="91"/>
                      <a:pt x="232" y="91"/>
                      <a:pt x="232" y="91"/>
                    </a:cubicBezTo>
                    <a:cubicBezTo>
                      <a:pt x="232" y="93"/>
                      <a:pt x="232" y="93"/>
                      <a:pt x="232" y="93"/>
                    </a:cubicBezTo>
                    <a:cubicBezTo>
                      <a:pt x="243" y="92"/>
                      <a:pt x="243" y="92"/>
                      <a:pt x="243" y="92"/>
                    </a:cubicBezTo>
                    <a:cubicBezTo>
                      <a:pt x="244" y="92"/>
                      <a:pt x="245" y="92"/>
                      <a:pt x="245" y="91"/>
                    </a:cubicBezTo>
                    <a:cubicBezTo>
                      <a:pt x="245" y="91"/>
                      <a:pt x="245" y="90"/>
                      <a:pt x="244" y="90"/>
                    </a:cubicBezTo>
                    <a:cubicBezTo>
                      <a:pt x="240" y="87"/>
                      <a:pt x="240" y="87"/>
                      <a:pt x="240" y="87"/>
                    </a:cubicBezTo>
                    <a:cubicBezTo>
                      <a:pt x="240" y="89"/>
                      <a:pt x="240" y="89"/>
                      <a:pt x="240" y="89"/>
                    </a:cubicBezTo>
                    <a:cubicBezTo>
                      <a:pt x="240" y="90"/>
                      <a:pt x="240" y="90"/>
                      <a:pt x="240" y="90"/>
                    </a:cubicBezTo>
                    <a:cubicBezTo>
                      <a:pt x="250" y="89"/>
                      <a:pt x="250" y="89"/>
                      <a:pt x="250" y="89"/>
                    </a:cubicBezTo>
                    <a:cubicBezTo>
                      <a:pt x="251" y="89"/>
                      <a:pt x="251" y="89"/>
                      <a:pt x="251" y="88"/>
                    </a:cubicBezTo>
                    <a:cubicBezTo>
                      <a:pt x="252" y="88"/>
                      <a:pt x="251" y="87"/>
                      <a:pt x="251" y="87"/>
                    </a:cubicBezTo>
                    <a:cubicBezTo>
                      <a:pt x="247" y="85"/>
                      <a:pt x="247" y="85"/>
                      <a:pt x="247" y="85"/>
                    </a:cubicBezTo>
                    <a:cubicBezTo>
                      <a:pt x="246" y="86"/>
                      <a:pt x="246" y="86"/>
                      <a:pt x="246" y="86"/>
                    </a:cubicBezTo>
                    <a:cubicBezTo>
                      <a:pt x="246" y="87"/>
                      <a:pt x="246" y="87"/>
                      <a:pt x="246" y="87"/>
                    </a:cubicBezTo>
                    <a:cubicBezTo>
                      <a:pt x="257" y="88"/>
                      <a:pt x="257" y="88"/>
                      <a:pt x="257" y="88"/>
                    </a:cubicBezTo>
                    <a:cubicBezTo>
                      <a:pt x="258" y="88"/>
                      <a:pt x="258" y="88"/>
                      <a:pt x="259" y="87"/>
                    </a:cubicBezTo>
                    <a:cubicBezTo>
                      <a:pt x="259" y="87"/>
                      <a:pt x="259" y="86"/>
                      <a:pt x="258" y="86"/>
                    </a:cubicBezTo>
                    <a:cubicBezTo>
                      <a:pt x="252" y="82"/>
                      <a:pt x="252" y="82"/>
                      <a:pt x="252" y="82"/>
                    </a:cubicBezTo>
                    <a:cubicBezTo>
                      <a:pt x="251" y="83"/>
                      <a:pt x="251" y="83"/>
                      <a:pt x="251" y="83"/>
                    </a:cubicBezTo>
                    <a:cubicBezTo>
                      <a:pt x="251" y="85"/>
                      <a:pt x="251" y="85"/>
                      <a:pt x="251" y="85"/>
                    </a:cubicBezTo>
                    <a:cubicBezTo>
                      <a:pt x="251" y="85"/>
                      <a:pt x="254" y="85"/>
                      <a:pt x="257" y="85"/>
                    </a:cubicBezTo>
                    <a:cubicBezTo>
                      <a:pt x="260" y="86"/>
                      <a:pt x="263" y="86"/>
                      <a:pt x="265" y="86"/>
                    </a:cubicBezTo>
                    <a:cubicBezTo>
                      <a:pt x="265" y="86"/>
                      <a:pt x="265" y="86"/>
                      <a:pt x="265" y="86"/>
                    </a:cubicBezTo>
                    <a:cubicBezTo>
                      <a:pt x="266" y="86"/>
                      <a:pt x="266" y="86"/>
                      <a:pt x="266" y="86"/>
                    </a:cubicBezTo>
                    <a:cubicBezTo>
                      <a:pt x="266" y="86"/>
                      <a:pt x="266" y="86"/>
                      <a:pt x="267" y="85"/>
                    </a:cubicBezTo>
                    <a:cubicBezTo>
                      <a:pt x="267" y="85"/>
                      <a:pt x="267" y="84"/>
                      <a:pt x="267" y="84"/>
                    </a:cubicBezTo>
                    <a:cubicBezTo>
                      <a:pt x="267" y="84"/>
                      <a:pt x="266" y="83"/>
                      <a:pt x="266" y="83"/>
                    </a:cubicBezTo>
                    <a:cubicBezTo>
                      <a:pt x="266" y="83"/>
                      <a:pt x="266" y="83"/>
                      <a:pt x="266" y="83"/>
                    </a:cubicBezTo>
                    <a:cubicBezTo>
                      <a:pt x="271" y="83"/>
                      <a:pt x="271" y="83"/>
                      <a:pt x="271" y="83"/>
                    </a:cubicBezTo>
                    <a:cubicBezTo>
                      <a:pt x="272" y="83"/>
                      <a:pt x="273" y="83"/>
                      <a:pt x="273" y="82"/>
                    </a:cubicBezTo>
                    <a:cubicBezTo>
                      <a:pt x="273" y="81"/>
                      <a:pt x="273" y="81"/>
                      <a:pt x="272" y="80"/>
                    </a:cubicBezTo>
                    <a:cubicBezTo>
                      <a:pt x="268" y="78"/>
                      <a:pt x="268" y="78"/>
                      <a:pt x="268" y="78"/>
                    </a:cubicBezTo>
                    <a:cubicBezTo>
                      <a:pt x="267" y="79"/>
                      <a:pt x="267" y="79"/>
                      <a:pt x="267" y="79"/>
                    </a:cubicBezTo>
                    <a:cubicBezTo>
                      <a:pt x="267" y="80"/>
                      <a:pt x="267" y="80"/>
                      <a:pt x="267" y="80"/>
                    </a:cubicBezTo>
                    <a:cubicBezTo>
                      <a:pt x="278" y="81"/>
                      <a:pt x="278" y="81"/>
                      <a:pt x="278" y="81"/>
                    </a:cubicBezTo>
                    <a:cubicBezTo>
                      <a:pt x="278" y="81"/>
                      <a:pt x="279" y="81"/>
                      <a:pt x="279" y="80"/>
                    </a:cubicBezTo>
                    <a:cubicBezTo>
                      <a:pt x="279" y="79"/>
                      <a:pt x="279" y="79"/>
                      <a:pt x="279" y="78"/>
                    </a:cubicBezTo>
                    <a:cubicBezTo>
                      <a:pt x="278" y="78"/>
                      <a:pt x="278" y="78"/>
                      <a:pt x="278" y="78"/>
                    </a:cubicBezTo>
                    <a:cubicBezTo>
                      <a:pt x="285" y="78"/>
                      <a:pt x="285" y="78"/>
                      <a:pt x="285" y="78"/>
                    </a:cubicBezTo>
                    <a:cubicBezTo>
                      <a:pt x="285" y="78"/>
                      <a:pt x="286" y="78"/>
                      <a:pt x="286" y="77"/>
                    </a:cubicBezTo>
                    <a:cubicBezTo>
                      <a:pt x="286" y="77"/>
                      <a:pt x="286" y="76"/>
                      <a:pt x="286" y="76"/>
                    </a:cubicBezTo>
                    <a:cubicBezTo>
                      <a:pt x="282" y="73"/>
                      <a:pt x="282" y="73"/>
                      <a:pt x="282" y="73"/>
                    </a:cubicBezTo>
                    <a:cubicBezTo>
                      <a:pt x="281" y="75"/>
                      <a:pt x="281" y="75"/>
                      <a:pt x="281" y="75"/>
                    </a:cubicBezTo>
                    <a:cubicBezTo>
                      <a:pt x="281" y="76"/>
                      <a:pt x="281" y="76"/>
                      <a:pt x="281" y="76"/>
                    </a:cubicBezTo>
                    <a:cubicBezTo>
                      <a:pt x="293" y="76"/>
                      <a:pt x="293" y="76"/>
                      <a:pt x="293" y="76"/>
                    </a:cubicBezTo>
                    <a:cubicBezTo>
                      <a:pt x="294" y="76"/>
                      <a:pt x="294" y="76"/>
                      <a:pt x="294" y="75"/>
                    </a:cubicBezTo>
                    <a:cubicBezTo>
                      <a:pt x="295" y="74"/>
                      <a:pt x="294" y="74"/>
                      <a:pt x="294" y="73"/>
                    </a:cubicBezTo>
                    <a:cubicBezTo>
                      <a:pt x="291" y="71"/>
                      <a:pt x="291" y="71"/>
                      <a:pt x="291" y="71"/>
                    </a:cubicBezTo>
                    <a:cubicBezTo>
                      <a:pt x="290" y="73"/>
                      <a:pt x="290" y="73"/>
                      <a:pt x="290" y="73"/>
                    </a:cubicBezTo>
                    <a:cubicBezTo>
                      <a:pt x="290" y="74"/>
                      <a:pt x="290" y="74"/>
                      <a:pt x="290" y="74"/>
                    </a:cubicBezTo>
                    <a:cubicBezTo>
                      <a:pt x="301" y="74"/>
                      <a:pt x="301" y="74"/>
                      <a:pt x="301" y="74"/>
                    </a:cubicBezTo>
                    <a:cubicBezTo>
                      <a:pt x="302" y="74"/>
                      <a:pt x="302" y="73"/>
                      <a:pt x="302" y="73"/>
                    </a:cubicBezTo>
                    <a:cubicBezTo>
                      <a:pt x="303" y="72"/>
                      <a:pt x="302" y="71"/>
                      <a:pt x="302" y="71"/>
                    </a:cubicBezTo>
                    <a:cubicBezTo>
                      <a:pt x="300" y="70"/>
                      <a:pt x="300" y="70"/>
                      <a:pt x="300" y="70"/>
                    </a:cubicBezTo>
                    <a:cubicBezTo>
                      <a:pt x="302" y="67"/>
                      <a:pt x="302" y="67"/>
                      <a:pt x="302" y="67"/>
                    </a:cubicBezTo>
                    <a:cubicBezTo>
                      <a:pt x="302" y="67"/>
                      <a:pt x="302" y="66"/>
                      <a:pt x="302" y="66"/>
                    </a:cubicBezTo>
                    <a:cubicBezTo>
                      <a:pt x="302" y="65"/>
                      <a:pt x="302" y="65"/>
                      <a:pt x="302" y="65"/>
                    </a:cubicBezTo>
                    <a:cubicBezTo>
                      <a:pt x="298" y="63"/>
                      <a:pt x="298" y="63"/>
                      <a:pt x="298" y="63"/>
                    </a:cubicBezTo>
                    <a:cubicBezTo>
                      <a:pt x="301" y="60"/>
                      <a:pt x="301" y="60"/>
                      <a:pt x="301" y="60"/>
                    </a:cubicBezTo>
                    <a:cubicBezTo>
                      <a:pt x="302" y="59"/>
                      <a:pt x="302" y="59"/>
                      <a:pt x="302" y="58"/>
                    </a:cubicBezTo>
                    <a:cubicBezTo>
                      <a:pt x="302" y="58"/>
                      <a:pt x="301" y="58"/>
                      <a:pt x="301" y="57"/>
                    </a:cubicBezTo>
                    <a:cubicBezTo>
                      <a:pt x="297" y="55"/>
                      <a:pt x="297" y="55"/>
                      <a:pt x="297" y="55"/>
                    </a:cubicBezTo>
                    <a:cubicBezTo>
                      <a:pt x="300" y="51"/>
                      <a:pt x="300" y="51"/>
                      <a:pt x="300" y="51"/>
                    </a:cubicBezTo>
                    <a:cubicBezTo>
                      <a:pt x="300" y="51"/>
                      <a:pt x="300" y="51"/>
                      <a:pt x="300" y="50"/>
                    </a:cubicBezTo>
                    <a:cubicBezTo>
                      <a:pt x="300" y="50"/>
                      <a:pt x="300" y="49"/>
                      <a:pt x="299" y="49"/>
                    </a:cubicBezTo>
                    <a:cubicBezTo>
                      <a:pt x="298" y="49"/>
                      <a:pt x="298" y="49"/>
                      <a:pt x="298" y="49"/>
                    </a:cubicBezTo>
                    <a:cubicBezTo>
                      <a:pt x="301" y="47"/>
                      <a:pt x="301" y="47"/>
                      <a:pt x="301" y="47"/>
                    </a:cubicBezTo>
                    <a:cubicBezTo>
                      <a:pt x="301" y="47"/>
                      <a:pt x="302" y="47"/>
                      <a:pt x="302" y="46"/>
                    </a:cubicBezTo>
                    <a:cubicBezTo>
                      <a:pt x="302" y="46"/>
                      <a:pt x="301" y="45"/>
                      <a:pt x="301" y="45"/>
                    </a:cubicBezTo>
                    <a:cubicBezTo>
                      <a:pt x="299" y="43"/>
                      <a:pt x="299" y="43"/>
                      <a:pt x="299" y="43"/>
                    </a:cubicBezTo>
                    <a:cubicBezTo>
                      <a:pt x="300" y="39"/>
                      <a:pt x="300" y="39"/>
                      <a:pt x="300" y="39"/>
                    </a:cubicBezTo>
                    <a:cubicBezTo>
                      <a:pt x="300" y="39"/>
                      <a:pt x="299" y="38"/>
                      <a:pt x="299" y="38"/>
                    </a:cubicBezTo>
                    <a:cubicBezTo>
                      <a:pt x="298" y="37"/>
                      <a:pt x="298" y="37"/>
                      <a:pt x="298" y="37"/>
                    </a:cubicBezTo>
                    <a:cubicBezTo>
                      <a:pt x="300" y="34"/>
                      <a:pt x="300" y="34"/>
                      <a:pt x="300" y="34"/>
                    </a:cubicBezTo>
                    <a:cubicBezTo>
                      <a:pt x="300" y="34"/>
                      <a:pt x="301" y="33"/>
                      <a:pt x="300" y="33"/>
                    </a:cubicBezTo>
                    <a:cubicBezTo>
                      <a:pt x="300" y="33"/>
                      <a:pt x="300" y="32"/>
                      <a:pt x="300" y="32"/>
                    </a:cubicBezTo>
                    <a:cubicBezTo>
                      <a:pt x="298" y="31"/>
                      <a:pt x="298" y="31"/>
                      <a:pt x="298" y="31"/>
                    </a:cubicBezTo>
                    <a:cubicBezTo>
                      <a:pt x="300" y="27"/>
                      <a:pt x="300" y="27"/>
                      <a:pt x="300" y="27"/>
                    </a:cubicBezTo>
                    <a:cubicBezTo>
                      <a:pt x="301" y="26"/>
                      <a:pt x="300" y="25"/>
                      <a:pt x="300" y="25"/>
                    </a:cubicBezTo>
                    <a:cubicBezTo>
                      <a:pt x="297" y="23"/>
                      <a:pt x="297" y="23"/>
                      <a:pt x="297" y="23"/>
                    </a:cubicBezTo>
                    <a:cubicBezTo>
                      <a:pt x="299" y="19"/>
                      <a:pt x="299" y="19"/>
                      <a:pt x="299" y="19"/>
                    </a:cubicBezTo>
                    <a:cubicBezTo>
                      <a:pt x="300" y="18"/>
                      <a:pt x="299" y="17"/>
                      <a:pt x="299" y="17"/>
                    </a:cubicBezTo>
                    <a:cubicBezTo>
                      <a:pt x="296" y="15"/>
                      <a:pt x="296" y="15"/>
                      <a:pt x="296" y="15"/>
                    </a:cubicBezTo>
                    <a:cubicBezTo>
                      <a:pt x="298" y="11"/>
                      <a:pt x="298" y="11"/>
                      <a:pt x="298" y="11"/>
                    </a:cubicBezTo>
                    <a:cubicBezTo>
                      <a:pt x="299" y="10"/>
                      <a:pt x="299" y="9"/>
                      <a:pt x="298" y="9"/>
                    </a:cubicBezTo>
                    <a:cubicBezTo>
                      <a:pt x="297" y="8"/>
                      <a:pt x="297" y="8"/>
                      <a:pt x="297" y="8"/>
                    </a:cubicBezTo>
                    <a:cubicBezTo>
                      <a:pt x="299" y="5"/>
                      <a:pt x="299" y="5"/>
                      <a:pt x="299" y="5"/>
                    </a:cubicBezTo>
                    <a:cubicBezTo>
                      <a:pt x="299" y="4"/>
                      <a:pt x="299" y="3"/>
                      <a:pt x="298" y="3"/>
                    </a:cubicBezTo>
                    <a:cubicBezTo>
                      <a:pt x="294" y="0"/>
                      <a:pt x="294" y="0"/>
                      <a:pt x="294" y="0"/>
                    </a:cubicBezTo>
                    <a:cubicBezTo>
                      <a:pt x="294" y="0"/>
                      <a:pt x="293" y="0"/>
                      <a:pt x="292" y="1"/>
                    </a:cubicBezTo>
                    <a:cubicBezTo>
                      <a:pt x="292" y="1"/>
                      <a:pt x="292" y="2"/>
                      <a:pt x="293" y="3"/>
                    </a:cubicBezTo>
                    <a:cubicBezTo>
                      <a:pt x="296" y="4"/>
                      <a:pt x="296" y="4"/>
                      <a:pt x="296" y="4"/>
                    </a:cubicBezTo>
                    <a:cubicBezTo>
                      <a:pt x="293" y="8"/>
                      <a:pt x="293" y="8"/>
                      <a:pt x="293" y="8"/>
                    </a:cubicBezTo>
                    <a:cubicBezTo>
                      <a:pt x="293" y="8"/>
                      <a:pt x="293" y="9"/>
                      <a:pt x="294" y="10"/>
                    </a:cubicBezTo>
                    <a:cubicBezTo>
                      <a:pt x="295" y="11"/>
                      <a:pt x="295" y="11"/>
                      <a:pt x="295" y="11"/>
                    </a:cubicBezTo>
                    <a:cubicBezTo>
                      <a:pt x="293" y="15"/>
                      <a:pt x="293" y="15"/>
                      <a:pt x="293" y="15"/>
                    </a:cubicBezTo>
                    <a:cubicBezTo>
                      <a:pt x="292" y="16"/>
                      <a:pt x="293" y="17"/>
                      <a:pt x="293" y="17"/>
                    </a:cubicBezTo>
                    <a:cubicBezTo>
                      <a:pt x="296" y="19"/>
                      <a:pt x="296" y="19"/>
                      <a:pt x="296" y="19"/>
                    </a:cubicBezTo>
                    <a:cubicBezTo>
                      <a:pt x="294" y="23"/>
                      <a:pt x="294" y="23"/>
                      <a:pt x="294" y="23"/>
                    </a:cubicBezTo>
                    <a:cubicBezTo>
                      <a:pt x="293" y="24"/>
                      <a:pt x="294" y="24"/>
                      <a:pt x="294" y="25"/>
                    </a:cubicBezTo>
                    <a:cubicBezTo>
                      <a:pt x="297" y="27"/>
                      <a:pt x="297" y="27"/>
                      <a:pt x="297" y="27"/>
                    </a:cubicBezTo>
                    <a:cubicBezTo>
                      <a:pt x="295" y="31"/>
                      <a:pt x="295" y="31"/>
                      <a:pt x="295" y="31"/>
                    </a:cubicBezTo>
                    <a:cubicBezTo>
                      <a:pt x="294" y="31"/>
                      <a:pt x="294" y="32"/>
                      <a:pt x="295" y="32"/>
                    </a:cubicBezTo>
                    <a:cubicBezTo>
                      <a:pt x="297" y="33"/>
                      <a:pt x="297" y="33"/>
                      <a:pt x="297" y="33"/>
                    </a:cubicBezTo>
                    <a:cubicBezTo>
                      <a:pt x="294" y="36"/>
                      <a:pt x="294" y="36"/>
                      <a:pt x="294" y="36"/>
                    </a:cubicBezTo>
                    <a:cubicBezTo>
                      <a:pt x="294" y="36"/>
                      <a:pt x="294" y="37"/>
                      <a:pt x="294" y="37"/>
                    </a:cubicBezTo>
                    <a:cubicBezTo>
                      <a:pt x="294" y="38"/>
                      <a:pt x="294" y="38"/>
                      <a:pt x="295" y="38"/>
                    </a:cubicBezTo>
                    <a:cubicBezTo>
                      <a:pt x="296" y="40"/>
                      <a:pt x="296" y="40"/>
                      <a:pt x="296" y="40"/>
                    </a:cubicBezTo>
                    <a:cubicBezTo>
                      <a:pt x="296" y="44"/>
                      <a:pt x="296" y="44"/>
                      <a:pt x="296" y="44"/>
                    </a:cubicBezTo>
                    <a:cubicBezTo>
                      <a:pt x="295" y="44"/>
                      <a:pt x="296" y="45"/>
                      <a:pt x="296" y="45"/>
                    </a:cubicBezTo>
                    <a:cubicBezTo>
                      <a:pt x="297" y="46"/>
                      <a:pt x="297" y="46"/>
                      <a:pt x="297" y="46"/>
                    </a:cubicBezTo>
                    <a:cubicBezTo>
                      <a:pt x="294" y="47"/>
                      <a:pt x="294" y="47"/>
                      <a:pt x="294" y="47"/>
                    </a:cubicBezTo>
                    <a:cubicBezTo>
                      <a:pt x="294" y="47"/>
                      <a:pt x="294" y="48"/>
                      <a:pt x="294" y="48"/>
                    </a:cubicBezTo>
                    <a:cubicBezTo>
                      <a:pt x="294" y="49"/>
                      <a:pt x="294" y="49"/>
                      <a:pt x="294" y="50"/>
                    </a:cubicBezTo>
                    <a:cubicBezTo>
                      <a:pt x="296" y="51"/>
                      <a:pt x="296" y="51"/>
                      <a:pt x="296" y="51"/>
                    </a:cubicBezTo>
                    <a:cubicBezTo>
                      <a:pt x="294" y="55"/>
                      <a:pt x="294" y="55"/>
                      <a:pt x="294" y="55"/>
                    </a:cubicBezTo>
                    <a:cubicBezTo>
                      <a:pt x="294" y="55"/>
                      <a:pt x="294" y="55"/>
                      <a:pt x="294" y="56"/>
                    </a:cubicBezTo>
                    <a:cubicBezTo>
                      <a:pt x="294" y="56"/>
                      <a:pt x="294" y="56"/>
                      <a:pt x="294" y="57"/>
                    </a:cubicBezTo>
                    <a:cubicBezTo>
                      <a:pt x="298" y="59"/>
                      <a:pt x="298" y="59"/>
                      <a:pt x="298" y="59"/>
                    </a:cubicBezTo>
                    <a:cubicBezTo>
                      <a:pt x="295" y="62"/>
                      <a:pt x="295" y="62"/>
                      <a:pt x="295" y="62"/>
                    </a:cubicBezTo>
                    <a:cubicBezTo>
                      <a:pt x="294" y="62"/>
                      <a:pt x="294" y="63"/>
                      <a:pt x="294" y="63"/>
                    </a:cubicBezTo>
                    <a:cubicBezTo>
                      <a:pt x="294" y="63"/>
                      <a:pt x="295" y="64"/>
                      <a:pt x="295" y="64"/>
                    </a:cubicBezTo>
                    <a:cubicBezTo>
                      <a:pt x="299" y="66"/>
                      <a:pt x="299" y="66"/>
                      <a:pt x="299" y="66"/>
                    </a:cubicBezTo>
                    <a:cubicBezTo>
                      <a:pt x="297" y="69"/>
                      <a:pt x="297" y="69"/>
                      <a:pt x="297" y="69"/>
                    </a:cubicBezTo>
                    <a:cubicBezTo>
                      <a:pt x="296" y="70"/>
                      <a:pt x="296" y="70"/>
                      <a:pt x="296" y="71"/>
                    </a:cubicBezTo>
                    <a:cubicBezTo>
                      <a:pt x="296" y="71"/>
                      <a:pt x="297" y="71"/>
                      <a:pt x="297" y="72"/>
                    </a:cubicBezTo>
                    <a:cubicBezTo>
                      <a:pt x="300" y="73"/>
                      <a:pt x="300" y="73"/>
                      <a:pt x="300" y="73"/>
                    </a:cubicBezTo>
                    <a:cubicBezTo>
                      <a:pt x="301" y="72"/>
                      <a:pt x="301" y="72"/>
                      <a:pt x="301" y="72"/>
                    </a:cubicBezTo>
                    <a:cubicBezTo>
                      <a:pt x="301" y="71"/>
                      <a:pt x="301" y="71"/>
                      <a:pt x="301" y="71"/>
                    </a:cubicBezTo>
                    <a:cubicBezTo>
                      <a:pt x="290" y="71"/>
                      <a:pt x="290" y="71"/>
                      <a:pt x="290" y="71"/>
                    </a:cubicBezTo>
                    <a:cubicBezTo>
                      <a:pt x="289" y="71"/>
                      <a:pt x="289" y="72"/>
                      <a:pt x="288" y="72"/>
                    </a:cubicBezTo>
                    <a:cubicBezTo>
                      <a:pt x="288" y="73"/>
                      <a:pt x="289" y="74"/>
                      <a:pt x="289" y="74"/>
                    </a:cubicBezTo>
                    <a:cubicBezTo>
                      <a:pt x="292" y="76"/>
                      <a:pt x="292" y="76"/>
                      <a:pt x="292" y="76"/>
                    </a:cubicBezTo>
                    <a:cubicBezTo>
                      <a:pt x="293" y="75"/>
                      <a:pt x="293" y="75"/>
                      <a:pt x="293" y="75"/>
                    </a:cubicBezTo>
                    <a:cubicBezTo>
                      <a:pt x="293" y="73"/>
                      <a:pt x="293" y="73"/>
                      <a:pt x="293" y="73"/>
                    </a:cubicBezTo>
                    <a:cubicBezTo>
                      <a:pt x="281" y="73"/>
                      <a:pt x="281" y="73"/>
                      <a:pt x="281" y="73"/>
                    </a:cubicBezTo>
                    <a:cubicBezTo>
                      <a:pt x="280" y="73"/>
                      <a:pt x="280" y="73"/>
                      <a:pt x="280" y="74"/>
                    </a:cubicBezTo>
                    <a:cubicBezTo>
                      <a:pt x="279" y="75"/>
                      <a:pt x="280" y="75"/>
                      <a:pt x="280" y="76"/>
                    </a:cubicBezTo>
                    <a:cubicBezTo>
                      <a:pt x="284" y="78"/>
                      <a:pt x="284" y="78"/>
                      <a:pt x="284" y="78"/>
                    </a:cubicBezTo>
                    <a:cubicBezTo>
                      <a:pt x="285" y="77"/>
                      <a:pt x="285" y="77"/>
                      <a:pt x="285" y="77"/>
                    </a:cubicBezTo>
                    <a:cubicBezTo>
                      <a:pt x="285" y="75"/>
                      <a:pt x="285" y="75"/>
                      <a:pt x="285" y="75"/>
                    </a:cubicBezTo>
                    <a:cubicBezTo>
                      <a:pt x="273" y="75"/>
                      <a:pt x="273" y="75"/>
                      <a:pt x="273" y="75"/>
                    </a:cubicBezTo>
                    <a:cubicBezTo>
                      <a:pt x="272" y="75"/>
                      <a:pt x="272" y="75"/>
                      <a:pt x="271" y="76"/>
                    </a:cubicBezTo>
                    <a:cubicBezTo>
                      <a:pt x="271" y="77"/>
                      <a:pt x="271" y="77"/>
                      <a:pt x="272" y="78"/>
                    </a:cubicBezTo>
                    <a:cubicBezTo>
                      <a:pt x="277" y="81"/>
                      <a:pt x="277" y="81"/>
                      <a:pt x="277" y="81"/>
                    </a:cubicBezTo>
                    <a:cubicBezTo>
                      <a:pt x="278" y="80"/>
                      <a:pt x="278" y="80"/>
                      <a:pt x="278" y="80"/>
                    </a:cubicBezTo>
                    <a:cubicBezTo>
                      <a:pt x="278" y="78"/>
                      <a:pt x="278" y="78"/>
                      <a:pt x="278" y="78"/>
                    </a:cubicBezTo>
                    <a:cubicBezTo>
                      <a:pt x="267" y="77"/>
                      <a:pt x="267" y="77"/>
                      <a:pt x="267" y="77"/>
                    </a:cubicBezTo>
                    <a:cubicBezTo>
                      <a:pt x="266" y="77"/>
                      <a:pt x="266" y="78"/>
                      <a:pt x="266" y="78"/>
                    </a:cubicBezTo>
                    <a:cubicBezTo>
                      <a:pt x="265" y="79"/>
                      <a:pt x="266" y="80"/>
                      <a:pt x="266" y="80"/>
                    </a:cubicBezTo>
                    <a:cubicBezTo>
                      <a:pt x="271" y="83"/>
                      <a:pt x="271" y="83"/>
                      <a:pt x="271" y="83"/>
                    </a:cubicBezTo>
                    <a:cubicBezTo>
                      <a:pt x="271" y="82"/>
                      <a:pt x="271" y="82"/>
                      <a:pt x="271" y="82"/>
                    </a:cubicBezTo>
                    <a:cubicBezTo>
                      <a:pt x="271" y="80"/>
                      <a:pt x="271" y="80"/>
                      <a:pt x="271" y="80"/>
                    </a:cubicBezTo>
                    <a:cubicBezTo>
                      <a:pt x="261" y="80"/>
                      <a:pt x="261" y="80"/>
                      <a:pt x="261" y="80"/>
                    </a:cubicBezTo>
                    <a:cubicBezTo>
                      <a:pt x="260" y="80"/>
                      <a:pt x="259" y="80"/>
                      <a:pt x="259" y="81"/>
                    </a:cubicBezTo>
                    <a:cubicBezTo>
                      <a:pt x="259" y="82"/>
                      <a:pt x="259" y="82"/>
                      <a:pt x="260" y="83"/>
                    </a:cubicBezTo>
                    <a:cubicBezTo>
                      <a:pt x="265" y="86"/>
                      <a:pt x="265" y="86"/>
                      <a:pt x="265" y="86"/>
                    </a:cubicBezTo>
                    <a:cubicBezTo>
                      <a:pt x="265" y="84"/>
                      <a:pt x="265" y="84"/>
                      <a:pt x="265" y="84"/>
                    </a:cubicBezTo>
                    <a:cubicBezTo>
                      <a:pt x="264" y="83"/>
                      <a:pt x="264" y="83"/>
                      <a:pt x="264" y="83"/>
                    </a:cubicBezTo>
                    <a:cubicBezTo>
                      <a:pt x="265" y="84"/>
                      <a:pt x="265" y="84"/>
                      <a:pt x="265" y="84"/>
                    </a:cubicBezTo>
                    <a:cubicBezTo>
                      <a:pt x="265" y="83"/>
                      <a:pt x="265" y="83"/>
                      <a:pt x="265" y="83"/>
                    </a:cubicBezTo>
                    <a:cubicBezTo>
                      <a:pt x="265" y="83"/>
                      <a:pt x="264" y="83"/>
                      <a:pt x="264" y="83"/>
                    </a:cubicBezTo>
                    <a:cubicBezTo>
                      <a:pt x="265" y="84"/>
                      <a:pt x="265" y="84"/>
                      <a:pt x="265" y="84"/>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4" y="83"/>
                      <a:pt x="260" y="83"/>
                      <a:pt x="257" y="82"/>
                    </a:cubicBezTo>
                    <a:cubicBezTo>
                      <a:pt x="254" y="82"/>
                      <a:pt x="251" y="82"/>
                      <a:pt x="251" y="82"/>
                    </a:cubicBezTo>
                    <a:cubicBezTo>
                      <a:pt x="251" y="82"/>
                      <a:pt x="250" y="82"/>
                      <a:pt x="250" y="83"/>
                    </a:cubicBezTo>
                    <a:cubicBezTo>
                      <a:pt x="250" y="83"/>
                      <a:pt x="250" y="84"/>
                      <a:pt x="250" y="84"/>
                    </a:cubicBezTo>
                    <a:cubicBezTo>
                      <a:pt x="251" y="85"/>
                      <a:pt x="251" y="85"/>
                      <a:pt x="251" y="85"/>
                    </a:cubicBezTo>
                    <a:cubicBezTo>
                      <a:pt x="247" y="84"/>
                      <a:pt x="247" y="84"/>
                      <a:pt x="247" y="84"/>
                    </a:cubicBezTo>
                    <a:cubicBezTo>
                      <a:pt x="246" y="84"/>
                      <a:pt x="245" y="85"/>
                      <a:pt x="245" y="85"/>
                    </a:cubicBezTo>
                    <a:cubicBezTo>
                      <a:pt x="245" y="86"/>
                      <a:pt x="245" y="87"/>
                      <a:pt x="246" y="87"/>
                    </a:cubicBezTo>
                    <a:cubicBezTo>
                      <a:pt x="249" y="89"/>
                      <a:pt x="249" y="89"/>
                      <a:pt x="249" y="89"/>
                    </a:cubicBezTo>
                    <a:cubicBezTo>
                      <a:pt x="250" y="88"/>
                      <a:pt x="250" y="88"/>
                      <a:pt x="250" y="88"/>
                    </a:cubicBezTo>
                    <a:cubicBezTo>
                      <a:pt x="250" y="86"/>
                      <a:pt x="250" y="86"/>
                      <a:pt x="250" y="86"/>
                    </a:cubicBezTo>
                    <a:cubicBezTo>
                      <a:pt x="240" y="87"/>
                      <a:pt x="240" y="87"/>
                      <a:pt x="240" y="87"/>
                    </a:cubicBezTo>
                    <a:cubicBezTo>
                      <a:pt x="239" y="87"/>
                      <a:pt x="238" y="88"/>
                      <a:pt x="238" y="88"/>
                    </a:cubicBezTo>
                    <a:cubicBezTo>
                      <a:pt x="238" y="89"/>
                      <a:pt x="238" y="90"/>
                      <a:pt x="239" y="90"/>
                    </a:cubicBezTo>
                    <a:cubicBezTo>
                      <a:pt x="243" y="92"/>
                      <a:pt x="243" y="92"/>
                      <a:pt x="243" y="92"/>
                    </a:cubicBezTo>
                    <a:cubicBezTo>
                      <a:pt x="243" y="91"/>
                      <a:pt x="243" y="91"/>
                      <a:pt x="243" y="91"/>
                    </a:cubicBezTo>
                    <a:cubicBezTo>
                      <a:pt x="243" y="89"/>
                      <a:pt x="243" y="89"/>
                      <a:pt x="243" y="89"/>
                    </a:cubicBezTo>
                    <a:cubicBezTo>
                      <a:pt x="232" y="90"/>
                      <a:pt x="232" y="90"/>
                      <a:pt x="232" y="90"/>
                    </a:cubicBezTo>
                    <a:cubicBezTo>
                      <a:pt x="231" y="90"/>
                      <a:pt x="230" y="90"/>
                      <a:pt x="230" y="91"/>
                    </a:cubicBezTo>
                    <a:cubicBezTo>
                      <a:pt x="230" y="92"/>
                      <a:pt x="230" y="92"/>
                      <a:pt x="231" y="93"/>
                    </a:cubicBezTo>
                    <a:cubicBezTo>
                      <a:pt x="234" y="94"/>
                      <a:pt x="234" y="94"/>
                      <a:pt x="234" y="94"/>
                    </a:cubicBezTo>
                    <a:cubicBezTo>
                      <a:pt x="235" y="93"/>
                      <a:pt x="235" y="93"/>
                      <a:pt x="235" y="93"/>
                    </a:cubicBezTo>
                    <a:cubicBezTo>
                      <a:pt x="235" y="92"/>
                      <a:pt x="235" y="92"/>
                      <a:pt x="235" y="92"/>
                    </a:cubicBezTo>
                    <a:cubicBezTo>
                      <a:pt x="226" y="91"/>
                      <a:pt x="226" y="91"/>
                      <a:pt x="226" y="91"/>
                    </a:cubicBezTo>
                    <a:cubicBezTo>
                      <a:pt x="225" y="91"/>
                      <a:pt x="224" y="92"/>
                      <a:pt x="224" y="92"/>
                    </a:cubicBezTo>
                    <a:cubicBezTo>
                      <a:pt x="224" y="93"/>
                      <a:pt x="224" y="94"/>
                      <a:pt x="225" y="94"/>
                    </a:cubicBezTo>
                    <a:cubicBezTo>
                      <a:pt x="228" y="96"/>
                      <a:pt x="228" y="96"/>
                      <a:pt x="228" y="96"/>
                    </a:cubicBezTo>
                    <a:cubicBezTo>
                      <a:pt x="229" y="95"/>
                      <a:pt x="229" y="95"/>
                      <a:pt x="229" y="95"/>
                    </a:cubicBezTo>
                    <a:cubicBezTo>
                      <a:pt x="229" y="93"/>
                      <a:pt x="229" y="93"/>
                      <a:pt x="229" y="93"/>
                    </a:cubicBezTo>
                    <a:cubicBezTo>
                      <a:pt x="217" y="93"/>
                      <a:pt x="217" y="93"/>
                      <a:pt x="217" y="93"/>
                    </a:cubicBezTo>
                    <a:cubicBezTo>
                      <a:pt x="216" y="93"/>
                      <a:pt x="216" y="94"/>
                      <a:pt x="216" y="94"/>
                    </a:cubicBezTo>
                    <a:cubicBezTo>
                      <a:pt x="215" y="95"/>
                      <a:pt x="216" y="96"/>
                      <a:pt x="216" y="96"/>
                    </a:cubicBezTo>
                    <a:cubicBezTo>
                      <a:pt x="221" y="99"/>
                      <a:pt x="221" y="99"/>
                      <a:pt x="221" y="99"/>
                    </a:cubicBezTo>
                    <a:cubicBezTo>
                      <a:pt x="222" y="98"/>
                      <a:pt x="222" y="98"/>
                      <a:pt x="222" y="98"/>
                    </a:cubicBezTo>
                    <a:cubicBezTo>
                      <a:pt x="222" y="96"/>
                      <a:pt x="222" y="96"/>
                      <a:pt x="222" y="96"/>
                    </a:cubicBezTo>
                    <a:cubicBezTo>
                      <a:pt x="211" y="95"/>
                      <a:pt x="211" y="95"/>
                      <a:pt x="211" y="95"/>
                    </a:cubicBezTo>
                    <a:cubicBezTo>
                      <a:pt x="210" y="94"/>
                      <a:pt x="210" y="95"/>
                      <a:pt x="209" y="95"/>
                    </a:cubicBezTo>
                    <a:cubicBezTo>
                      <a:pt x="209" y="96"/>
                      <a:pt x="209" y="97"/>
                      <a:pt x="210" y="97"/>
                    </a:cubicBezTo>
                    <a:cubicBezTo>
                      <a:pt x="211" y="98"/>
                      <a:pt x="211" y="98"/>
                      <a:pt x="211" y="98"/>
                    </a:cubicBezTo>
                    <a:cubicBezTo>
                      <a:pt x="208" y="97"/>
                      <a:pt x="208" y="97"/>
                      <a:pt x="208" y="97"/>
                    </a:cubicBezTo>
                    <a:cubicBezTo>
                      <a:pt x="207" y="97"/>
                      <a:pt x="207" y="98"/>
                      <a:pt x="206" y="98"/>
                    </a:cubicBezTo>
                    <a:cubicBezTo>
                      <a:pt x="206" y="99"/>
                      <a:pt x="206" y="100"/>
                      <a:pt x="207" y="100"/>
                    </a:cubicBezTo>
                    <a:cubicBezTo>
                      <a:pt x="210" y="102"/>
                      <a:pt x="210" y="102"/>
                      <a:pt x="210" y="102"/>
                    </a:cubicBezTo>
                    <a:cubicBezTo>
                      <a:pt x="211" y="101"/>
                      <a:pt x="211" y="101"/>
                      <a:pt x="211" y="101"/>
                    </a:cubicBezTo>
                    <a:cubicBezTo>
                      <a:pt x="211" y="99"/>
                      <a:pt x="211" y="99"/>
                      <a:pt x="211" y="99"/>
                    </a:cubicBezTo>
                    <a:cubicBezTo>
                      <a:pt x="199" y="99"/>
                      <a:pt x="199" y="99"/>
                      <a:pt x="199" y="99"/>
                    </a:cubicBezTo>
                    <a:cubicBezTo>
                      <a:pt x="198" y="99"/>
                      <a:pt x="198" y="100"/>
                      <a:pt x="198" y="101"/>
                    </a:cubicBezTo>
                    <a:cubicBezTo>
                      <a:pt x="197" y="101"/>
                      <a:pt x="198" y="102"/>
                      <a:pt x="198" y="102"/>
                    </a:cubicBezTo>
                    <a:cubicBezTo>
                      <a:pt x="202" y="105"/>
                      <a:pt x="202" y="105"/>
                      <a:pt x="202" y="105"/>
                    </a:cubicBezTo>
                    <a:cubicBezTo>
                      <a:pt x="203" y="103"/>
                      <a:pt x="203" y="103"/>
                      <a:pt x="203" y="103"/>
                    </a:cubicBezTo>
                    <a:cubicBezTo>
                      <a:pt x="203" y="102"/>
                      <a:pt x="203" y="102"/>
                      <a:pt x="203" y="102"/>
                    </a:cubicBezTo>
                    <a:cubicBezTo>
                      <a:pt x="190" y="101"/>
                      <a:pt x="190" y="101"/>
                      <a:pt x="190" y="101"/>
                    </a:cubicBezTo>
                    <a:cubicBezTo>
                      <a:pt x="190" y="101"/>
                      <a:pt x="189" y="101"/>
                      <a:pt x="189" y="102"/>
                    </a:cubicBezTo>
                    <a:cubicBezTo>
                      <a:pt x="189" y="103"/>
                      <a:pt x="189" y="103"/>
                      <a:pt x="189" y="104"/>
                    </a:cubicBezTo>
                    <a:cubicBezTo>
                      <a:pt x="194" y="107"/>
                      <a:pt x="194" y="107"/>
                      <a:pt x="194" y="107"/>
                    </a:cubicBezTo>
                    <a:cubicBezTo>
                      <a:pt x="195" y="105"/>
                      <a:pt x="195" y="105"/>
                      <a:pt x="195" y="105"/>
                    </a:cubicBezTo>
                    <a:cubicBezTo>
                      <a:pt x="195" y="104"/>
                      <a:pt x="195" y="104"/>
                      <a:pt x="195" y="104"/>
                    </a:cubicBezTo>
                    <a:cubicBezTo>
                      <a:pt x="183" y="104"/>
                      <a:pt x="183" y="104"/>
                      <a:pt x="183" y="104"/>
                    </a:cubicBezTo>
                    <a:cubicBezTo>
                      <a:pt x="183" y="104"/>
                      <a:pt x="182" y="104"/>
                      <a:pt x="182" y="105"/>
                    </a:cubicBezTo>
                    <a:cubicBezTo>
                      <a:pt x="182" y="106"/>
                      <a:pt x="182" y="106"/>
                      <a:pt x="182" y="107"/>
                    </a:cubicBezTo>
                    <a:cubicBezTo>
                      <a:pt x="183" y="107"/>
                      <a:pt x="183" y="107"/>
                      <a:pt x="183" y="107"/>
                    </a:cubicBezTo>
                    <a:cubicBezTo>
                      <a:pt x="178" y="107"/>
                      <a:pt x="178" y="107"/>
                      <a:pt x="178" y="107"/>
                    </a:cubicBezTo>
                    <a:cubicBezTo>
                      <a:pt x="178" y="107"/>
                      <a:pt x="177" y="108"/>
                      <a:pt x="177" y="108"/>
                    </a:cubicBezTo>
                    <a:cubicBezTo>
                      <a:pt x="177" y="109"/>
                      <a:pt x="177" y="109"/>
                      <a:pt x="178" y="110"/>
                    </a:cubicBezTo>
                    <a:cubicBezTo>
                      <a:pt x="181" y="112"/>
                      <a:pt x="181" y="112"/>
                      <a:pt x="181" y="112"/>
                    </a:cubicBezTo>
                    <a:cubicBezTo>
                      <a:pt x="182" y="111"/>
                      <a:pt x="182" y="111"/>
                      <a:pt x="182" y="111"/>
                    </a:cubicBezTo>
                    <a:cubicBezTo>
                      <a:pt x="182" y="109"/>
                      <a:pt x="182" y="109"/>
                      <a:pt x="182" y="109"/>
                    </a:cubicBezTo>
                    <a:cubicBezTo>
                      <a:pt x="170" y="109"/>
                      <a:pt x="170" y="109"/>
                      <a:pt x="170" y="109"/>
                    </a:cubicBezTo>
                    <a:cubicBezTo>
                      <a:pt x="169" y="109"/>
                      <a:pt x="169" y="109"/>
                      <a:pt x="169" y="110"/>
                    </a:cubicBezTo>
                    <a:cubicBezTo>
                      <a:pt x="168" y="111"/>
                      <a:pt x="169" y="111"/>
                      <a:pt x="169" y="112"/>
                    </a:cubicBezTo>
                    <a:cubicBezTo>
                      <a:pt x="173" y="114"/>
                      <a:pt x="173" y="114"/>
                      <a:pt x="173" y="114"/>
                    </a:cubicBezTo>
                    <a:cubicBezTo>
                      <a:pt x="174" y="113"/>
                      <a:pt x="174" y="113"/>
                      <a:pt x="174" y="113"/>
                    </a:cubicBezTo>
                    <a:cubicBezTo>
                      <a:pt x="174" y="112"/>
                      <a:pt x="174" y="112"/>
                      <a:pt x="174" y="112"/>
                    </a:cubicBezTo>
                    <a:cubicBezTo>
                      <a:pt x="166" y="111"/>
                      <a:pt x="166" y="111"/>
                      <a:pt x="166" y="111"/>
                    </a:cubicBezTo>
                    <a:cubicBezTo>
                      <a:pt x="165" y="111"/>
                      <a:pt x="164" y="111"/>
                      <a:pt x="164" y="112"/>
                    </a:cubicBezTo>
                    <a:cubicBezTo>
                      <a:pt x="164" y="113"/>
                      <a:pt x="164" y="113"/>
                      <a:pt x="165" y="114"/>
                    </a:cubicBezTo>
                    <a:cubicBezTo>
                      <a:pt x="168" y="116"/>
                      <a:pt x="168" y="116"/>
                      <a:pt x="168" y="116"/>
                    </a:cubicBezTo>
                    <a:cubicBezTo>
                      <a:pt x="169" y="115"/>
                      <a:pt x="169" y="115"/>
                      <a:pt x="169" y="115"/>
                    </a:cubicBezTo>
                    <a:cubicBezTo>
                      <a:pt x="169" y="113"/>
                      <a:pt x="169" y="113"/>
                      <a:pt x="169" y="113"/>
                    </a:cubicBezTo>
                    <a:cubicBezTo>
                      <a:pt x="157" y="113"/>
                      <a:pt x="157" y="113"/>
                      <a:pt x="157" y="113"/>
                    </a:cubicBezTo>
                    <a:cubicBezTo>
                      <a:pt x="157" y="113"/>
                      <a:pt x="156" y="114"/>
                      <a:pt x="156" y="114"/>
                    </a:cubicBezTo>
                    <a:cubicBezTo>
                      <a:pt x="156" y="115"/>
                      <a:pt x="156" y="116"/>
                      <a:pt x="156" y="116"/>
                    </a:cubicBezTo>
                    <a:cubicBezTo>
                      <a:pt x="159" y="118"/>
                      <a:pt x="159" y="118"/>
                      <a:pt x="159" y="118"/>
                    </a:cubicBezTo>
                    <a:cubicBezTo>
                      <a:pt x="160" y="116"/>
                      <a:pt x="160" y="116"/>
                      <a:pt x="160" y="116"/>
                    </a:cubicBezTo>
                    <a:cubicBezTo>
                      <a:pt x="160" y="115"/>
                      <a:pt x="160" y="115"/>
                      <a:pt x="160" y="115"/>
                    </a:cubicBezTo>
                    <a:cubicBezTo>
                      <a:pt x="150" y="116"/>
                      <a:pt x="150" y="116"/>
                      <a:pt x="150" y="116"/>
                    </a:cubicBezTo>
                    <a:cubicBezTo>
                      <a:pt x="149" y="116"/>
                      <a:pt x="148" y="116"/>
                      <a:pt x="148" y="117"/>
                    </a:cubicBezTo>
                    <a:cubicBezTo>
                      <a:pt x="148" y="117"/>
                      <a:pt x="148" y="118"/>
                      <a:pt x="149" y="118"/>
                    </a:cubicBezTo>
                    <a:cubicBezTo>
                      <a:pt x="154" y="121"/>
                      <a:pt x="154" y="121"/>
                      <a:pt x="154" y="121"/>
                    </a:cubicBezTo>
                    <a:cubicBezTo>
                      <a:pt x="154" y="120"/>
                      <a:pt x="154" y="120"/>
                      <a:pt x="154" y="120"/>
                    </a:cubicBezTo>
                    <a:cubicBezTo>
                      <a:pt x="154" y="119"/>
                      <a:pt x="154" y="119"/>
                      <a:pt x="154" y="119"/>
                    </a:cubicBezTo>
                    <a:cubicBezTo>
                      <a:pt x="143" y="118"/>
                      <a:pt x="143" y="118"/>
                      <a:pt x="143" y="118"/>
                    </a:cubicBezTo>
                    <a:cubicBezTo>
                      <a:pt x="142" y="118"/>
                      <a:pt x="142" y="118"/>
                      <a:pt x="141" y="119"/>
                    </a:cubicBezTo>
                    <a:cubicBezTo>
                      <a:pt x="141" y="120"/>
                      <a:pt x="141" y="120"/>
                      <a:pt x="142" y="121"/>
                    </a:cubicBezTo>
                    <a:cubicBezTo>
                      <a:pt x="144" y="122"/>
                      <a:pt x="144" y="122"/>
                      <a:pt x="144" y="122"/>
                    </a:cubicBezTo>
                    <a:cubicBezTo>
                      <a:pt x="145" y="121"/>
                      <a:pt x="145" y="121"/>
                      <a:pt x="145" y="121"/>
                    </a:cubicBezTo>
                    <a:cubicBezTo>
                      <a:pt x="145" y="119"/>
                      <a:pt x="145" y="119"/>
                      <a:pt x="145" y="119"/>
                    </a:cubicBezTo>
                    <a:cubicBezTo>
                      <a:pt x="136" y="120"/>
                      <a:pt x="136" y="120"/>
                      <a:pt x="136" y="120"/>
                    </a:cubicBezTo>
                    <a:cubicBezTo>
                      <a:pt x="136" y="120"/>
                      <a:pt x="135" y="121"/>
                      <a:pt x="135" y="121"/>
                    </a:cubicBezTo>
                    <a:cubicBezTo>
                      <a:pt x="135" y="122"/>
                      <a:pt x="135" y="123"/>
                      <a:pt x="136" y="123"/>
                    </a:cubicBezTo>
                    <a:cubicBezTo>
                      <a:pt x="138" y="124"/>
                      <a:pt x="138" y="124"/>
                      <a:pt x="138" y="124"/>
                    </a:cubicBezTo>
                    <a:cubicBezTo>
                      <a:pt x="139" y="123"/>
                      <a:pt x="139" y="123"/>
                      <a:pt x="139" y="123"/>
                    </a:cubicBezTo>
                    <a:cubicBezTo>
                      <a:pt x="139" y="122"/>
                      <a:pt x="139" y="122"/>
                      <a:pt x="139" y="122"/>
                    </a:cubicBezTo>
                    <a:cubicBezTo>
                      <a:pt x="130" y="122"/>
                      <a:pt x="130" y="122"/>
                      <a:pt x="130" y="122"/>
                    </a:cubicBezTo>
                    <a:cubicBezTo>
                      <a:pt x="129" y="122"/>
                      <a:pt x="129" y="122"/>
                      <a:pt x="129" y="123"/>
                    </a:cubicBezTo>
                    <a:cubicBezTo>
                      <a:pt x="129" y="124"/>
                      <a:pt x="129" y="124"/>
                      <a:pt x="129" y="125"/>
                    </a:cubicBezTo>
                    <a:cubicBezTo>
                      <a:pt x="132" y="126"/>
                      <a:pt x="132" y="126"/>
                      <a:pt x="132" y="126"/>
                    </a:cubicBezTo>
                    <a:cubicBezTo>
                      <a:pt x="133" y="125"/>
                      <a:pt x="133" y="125"/>
                      <a:pt x="133" y="125"/>
                    </a:cubicBezTo>
                    <a:cubicBezTo>
                      <a:pt x="133" y="124"/>
                      <a:pt x="133" y="124"/>
                      <a:pt x="133" y="124"/>
                    </a:cubicBezTo>
                    <a:cubicBezTo>
                      <a:pt x="122" y="124"/>
                      <a:pt x="122" y="124"/>
                      <a:pt x="122" y="124"/>
                    </a:cubicBezTo>
                    <a:cubicBezTo>
                      <a:pt x="122" y="124"/>
                      <a:pt x="121" y="124"/>
                      <a:pt x="121" y="125"/>
                    </a:cubicBezTo>
                    <a:cubicBezTo>
                      <a:pt x="121" y="126"/>
                      <a:pt x="121" y="126"/>
                      <a:pt x="122" y="127"/>
                    </a:cubicBezTo>
                    <a:cubicBezTo>
                      <a:pt x="127" y="130"/>
                      <a:pt x="127" y="130"/>
                      <a:pt x="127" y="130"/>
                    </a:cubicBezTo>
                    <a:cubicBezTo>
                      <a:pt x="127" y="128"/>
                      <a:pt x="127" y="128"/>
                      <a:pt x="127" y="128"/>
                    </a:cubicBezTo>
                    <a:cubicBezTo>
                      <a:pt x="128" y="127"/>
                      <a:pt x="128" y="127"/>
                      <a:pt x="128" y="127"/>
                    </a:cubicBezTo>
                    <a:cubicBezTo>
                      <a:pt x="116" y="125"/>
                      <a:pt x="116" y="125"/>
                      <a:pt x="116" y="125"/>
                    </a:cubicBezTo>
                    <a:cubicBezTo>
                      <a:pt x="115" y="125"/>
                      <a:pt x="114" y="126"/>
                      <a:pt x="114" y="126"/>
                    </a:cubicBezTo>
                    <a:cubicBezTo>
                      <a:pt x="114" y="127"/>
                      <a:pt x="114" y="128"/>
                      <a:pt x="115" y="128"/>
                    </a:cubicBezTo>
                    <a:cubicBezTo>
                      <a:pt x="121" y="132"/>
                      <a:pt x="121" y="132"/>
                      <a:pt x="121" y="132"/>
                    </a:cubicBezTo>
                    <a:cubicBezTo>
                      <a:pt x="121" y="130"/>
                      <a:pt x="121" y="130"/>
                      <a:pt x="121" y="130"/>
                    </a:cubicBezTo>
                    <a:cubicBezTo>
                      <a:pt x="120" y="130"/>
                      <a:pt x="120" y="130"/>
                      <a:pt x="120" y="130"/>
                    </a:cubicBezTo>
                    <a:cubicBezTo>
                      <a:pt x="121" y="130"/>
                      <a:pt x="121" y="130"/>
                      <a:pt x="121" y="130"/>
                    </a:cubicBezTo>
                    <a:cubicBezTo>
                      <a:pt x="121" y="129"/>
                      <a:pt x="121" y="129"/>
                      <a:pt x="121" y="129"/>
                    </a:cubicBezTo>
                    <a:cubicBezTo>
                      <a:pt x="120" y="130"/>
                      <a:pt x="120" y="130"/>
                      <a:pt x="120" y="130"/>
                    </a:cubicBezTo>
                    <a:cubicBezTo>
                      <a:pt x="121" y="130"/>
                      <a:pt x="121" y="130"/>
                      <a:pt x="121" y="130"/>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0" y="129"/>
                      <a:pt x="117" y="129"/>
                      <a:pt x="114" y="128"/>
                    </a:cubicBezTo>
                    <a:cubicBezTo>
                      <a:pt x="111" y="128"/>
                      <a:pt x="108" y="128"/>
                      <a:pt x="108" y="128"/>
                    </a:cubicBezTo>
                    <a:cubicBezTo>
                      <a:pt x="108" y="128"/>
                      <a:pt x="107" y="128"/>
                      <a:pt x="107" y="129"/>
                    </a:cubicBezTo>
                    <a:cubicBezTo>
                      <a:pt x="107" y="130"/>
                      <a:pt x="107" y="130"/>
                      <a:pt x="107" y="131"/>
                    </a:cubicBezTo>
                    <a:cubicBezTo>
                      <a:pt x="108" y="131"/>
                      <a:pt x="108" y="131"/>
                      <a:pt x="108" y="131"/>
                    </a:cubicBezTo>
                    <a:cubicBezTo>
                      <a:pt x="102" y="131"/>
                      <a:pt x="102" y="131"/>
                      <a:pt x="102" y="131"/>
                    </a:cubicBezTo>
                    <a:cubicBezTo>
                      <a:pt x="102" y="131"/>
                      <a:pt x="101" y="131"/>
                      <a:pt x="101" y="132"/>
                    </a:cubicBezTo>
                    <a:cubicBezTo>
                      <a:pt x="101" y="133"/>
                      <a:pt x="101" y="133"/>
                      <a:pt x="102" y="134"/>
                    </a:cubicBezTo>
                    <a:cubicBezTo>
                      <a:pt x="106" y="136"/>
                      <a:pt x="106" y="136"/>
                      <a:pt x="106" y="136"/>
                    </a:cubicBezTo>
                    <a:cubicBezTo>
                      <a:pt x="107" y="135"/>
                      <a:pt x="107" y="135"/>
                      <a:pt x="107" y="135"/>
                    </a:cubicBezTo>
                    <a:cubicBezTo>
                      <a:pt x="107" y="134"/>
                      <a:pt x="107" y="134"/>
                      <a:pt x="107" y="134"/>
                    </a:cubicBezTo>
                    <a:cubicBezTo>
                      <a:pt x="94" y="133"/>
                      <a:pt x="94" y="133"/>
                      <a:pt x="94" y="133"/>
                    </a:cubicBezTo>
                    <a:cubicBezTo>
                      <a:pt x="93" y="133"/>
                      <a:pt x="93" y="134"/>
                      <a:pt x="92" y="134"/>
                    </a:cubicBezTo>
                    <a:cubicBezTo>
                      <a:pt x="92" y="135"/>
                      <a:pt x="92" y="136"/>
                      <a:pt x="93" y="136"/>
                    </a:cubicBezTo>
                    <a:cubicBezTo>
                      <a:pt x="94" y="137"/>
                      <a:pt x="94" y="137"/>
                      <a:pt x="94" y="137"/>
                    </a:cubicBezTo>
                    <a:cubicBezTo>
                      <a:pt x="91" y="138"/>
                      <a:pt x="91" y="138"/>
                      <a:pt x="91" y="138"/>
                    </a:cubicBezTo>
                    <a:cubicBezTo>
                      <a:pt x="91" y="138"/>
                      <a:pt x="90" y="139"/>
                      <a:pt x="90" y="140"/>
                    </a:cubicBezTo>
                    <a:cubicBezTo>
                      <a:pt x="90" y="140"/>
                      <a:pt x="91" y="141"/>
                      <a:pt x="91" y="141"/>
                    </a:cubicBezTo>
                    <a:cubicBezTo>
                      <a:pt x="92" y="141"/>
                      <a:pt x="92" y="141"/>
                      <a:pt x="92" y="141"/>
                    </a:cubicBezTo>
                    <a:cubicBezTo>
                      <a:pt x="90" y="142"/>
                      <a:pt x="90" y="142"/>
                      <a:pt x="90" y="142"/>
                    </a:cubicBezTo>
                    <a:cubicBezTo>
                      <a:pt x="89" y="142"/>
                      <a:pt x="89" y="143"/>
                      <a:pt x="89" y="144"/>
                    </a:cubicBezTo>
                    <a:cubicBezTo>
                      <a:pt x="89" y="144"/>
                      <a:pt x="89" y="145"/>
                      <a:pt x="89" y="145"/>
                    </a:cubicBezTo>
                    <a:cubicBezTo>
                      <a:pt x="92" y="147"/>
                      <a:pt x="92" y="147"/>
                      <a:pt x="92" y="147"/>
                    </a:cubicBezTo>
                    <a:cubicBezTo>
                      <a:pt x="90" y="148"/>
                      <a:pt x="90" y="148"/>
                      <a:pt x="90" y="148"/>
                    </a:cubicBezTo>
                    <a:cubicBezTo>
                      <a:pt x="90" y="148"/>
                      <a:pt x="90" y="149"/>
                      <a:pt x="90" y="149"/>
                    </a:cubicBezTo>
                    <a:cubicBezTo>
                      <a:pt x="90" y="150"/>
                      <a:pt x="90" y="150"/>
                      <a:pt x="90" y="150"/>
                    </a:cubicBezTo>
                    <a:cubicBezTo>
                      <a:pt x="95" y="153"/>
                      <a:pt x="95" y="153"/>
                      <a:pt x="95" y="153"/>
                    </a:cubicBezTo>
                    <a:cubicBezTo>
                      <a:pt x="92" y="157"/>
                      <a:pt x="92" y="157"/>
                      <a:pt x="92" y="157"/>
                    </a:cubicBezTo>
                    <a:cubicBezTo>
                      <a:pt x="92" y="157"/>
                      <a:pt x="92" y="158"/>
                      <a:pt x="93" y="159"/>
                    </a:cubicBezTo>
                    <a:cubicBezTo>
                      <a:pt x="94" y="160"/>
                      <a:pt x="94" y="160"/>
                      <a:pt x="94" y="160"/>
                    </a:cubicBezTo>
                    <a:cubicBezTo>
                      <a:pt x="95" y="158"/>
                      <a:pt x="95" y="158"/>
                      <a:pt x="95" y="158"/>
                    </a:cubicBezTo>
                    <a:cubicBezTo>
                      <a:pt x="94" y="157"/>
                      <a:pt x="94" y="157"/>
                      <a:pt x="94" y="157"/>
                    </a:cubicBezTo>
                    <a:cubicBezTo>
                      <a:pt x="90" y="163"/>
                      <a:pt x="90" y="163"/>
                      <a:pt x="90" y="163"/>
                    </a:cubicBezTo>
                    <a:cubicBezTo>
                      <a:pt x="90" y="163"/>
                      <a:pt x="89" y="163"/>
                      <a:pt x="90" y="164"/>
                    </a:cubicBezTo>
                    <a:cubicBezTo>
                      <a:pt x="90" y="164"/>
                      <a:pt x="90" y="165"/>
                      <a:pt x="90" y="165"/>
                    </a:cubicBezTo>
                    <a:cubicBezTo>
                      <a:pt x="96" y="169"/>
                      <a:pt x="96" y="169"/>
                      <a:pt x="96" y="169"/>
                    </a:cubicBezTo>
                    <a:cubicBezTo>
                      <a:pt x="97" y="167"/>
                      <a:pt x="97" y="167"/>
                      <a:pt x="97" y="167"/>
                    </a:cubicBezTo>
                    <a:cubicBezTo>
                      <a:pt x="96" y="167"/>
                      <a:pt x="96" y="167"/>
                      <a:pt x="96" y="167"/>
                    </a:cubicBezTo>
                    <a:cubicBezTo>
                      <a:pt x="97" y="167"/>
                      <a:pt x="97" y="167"/>
                      <a:pt x="97" y="167"/>
                    </a:cubicBezTo>
                    <a:cubicBezTo>
                      <a:pt x="97" y="166"/>
                      <a:pt x="97" y="166"/>
                      <a:pt x="97" y="166"/>
                    </a:cubicBezTo>
                    <a:cubicBezTo>
                      <a:pt x="96" y="166"/>
                      <a:pt x="96" y="166"/>
                      <a:pt x="96" y="167"/>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6"/>
                      <a:pt x="96" y="166"/>
                      <a:pt x="95" y="165"/>
                    </a:cubicBezTo>
                    <a:cubicBezTo>
                      <a:pt x="92" y="164"/>
                      <a:pt x="85" y="161"/>
                      <a:pt x="79" y="158"/>
                    </a:cubicBezTo>
                    <a:cubicBezTo>
                      <a:pt x="74" y="155"/>
                      <a:pt x="69" y="153"/>
                      <a:pt x="69" y="153"/>
                    </a:cubicBezTo>
                    <a:cubicBezTo>
                      <a:pt x="68" y="152"/>
                      <a:pt x="68" y="153"/>
                      <a:pt x="67" y="153"/>
                    </a:cubicBezTo>
                    <a:cubicBezTo>
                      <a:pt x="67" y="154"/>
                      <a:pt x="67" y="154"/>
                      <a:pt x="67" y="154"/>
                    </a:cubicBezTo>
                    <a:cubicBezTo>
                      <a:pt x="67" y="154"/>
                      <a:pt x="67" y="154"/>
                      <a:pt x="67" y="154"/>
                    </a:cubicBezTo>
                    <a:cubicBezTo>
                      <a:pt x="67" y="155"/>
                      <a:pt x="67" y="155"/>
                      <a:pt x="67" y="155"/>
                    </a:cubicBezTo>
                    <a:cubicBezTo>
                      <a:pt x="67" y="155"/>
                      <a:pt x="67" y="155"/>
                      <a:pt x="67" y="155"/>
                    </a:cubicBezTo>
                    <a:cubicBezTo>
                      <a:pt x="68" y="156"/>
                      <a:pt x="68" y="156"/>
                      <a:pt x="69" y="156"/>
                    </a:cubicBezTo>
                    <a:cubicBezTo>
                      <a:pt x="71" y="158"/>
                      <a:pt x="76" y="161"/>
                      <a:pt x="80" y="163"/>
                    </a:cubicBezTo>
                    <a:cubicBezTo>
                      <a:pt x="82" y="164"/>
                      <a:pt x="84" y="165"/>
                      <a:pt x="85" y="166"/>
                    </a:cubicBezTo>
                    <a:cubicBezTo>
                      <a:pt x="86" y="167"/>
                      <a:pt x="86" y="167"/>
                      <a:pt x="87" y="167"/>
                    </a:cubicBezTo>
                    <a:cubicBezTo>
                      <a:pt x="87" y="168"/>
                      <a:pt x="87" y="168"/>
                      <a:pt x="87" y="168"/>
                    </a:cubicBezTo>
                    <a:cubicBezTo>
                      <a:pt x="87" y="168"/>
                      <a:pt x="87" y="168"/>
                      <a:pt x="87" y="168"/>
                    </a:cubicBezTo>
                    <a:cubicBezTo>
                      <a:pt x="88" y="167"/>
                      <a:pt x="88" y="167"/>
                      <a:pt x="88" y="167"/>
                    </a:cubicBezTo>
                    <a:cubicBezTo>
                      <a:pt x="87" y="167"/>
                      <a:pt x="87" y="167"/>
                      <a:pt x="87" y="167"/>
                    </a:cubicBezTo>
                    <a:cubicBezTo>
                      <a:pt x="87" y="168"/>
                      <a:pt x="87" y="168"/>
                      <a:pt x="87" y="168"/>
                    </a:cubicBezTo>
                    <a:cubicBezTo>
                      <a:pt x="88" y="167"/>
                      <a:pt x="88" y="167"/>
                      <a:pt x="88" y="167"/>
                    </a:cubicBezTo>
                    <a:cubicBezTo>
                      <a:pt x="87" y="167"/>
                      <a:pt x="87" y="167"/>
                      <a:pt x="87" y="167"/>
                    </a:cubicBezTo>
                    <a:cubicBezTo>
                      <a:pt x="88" y="167"/>
                      <a:pt x="88" y="167"/>
                      <a:pt x="88" y="167"/>
                    </a:cubicBezTo>
                    <a:cubicBezTo>
                      <a:pt x="87" y="167"/>
                      <a:pt x="87" y="167"/>
                      <a:pt x="87" y="167"/>
                    </a:cubicBezTo>
                    <a:cubicBezTo>
                      <a:pt x="87" y="167"/>
                      <a:pt x="87" y="167"/>
                      <a:pt x="87" y="167"/>
                    </a:cubicBezTo>
                    <a:cubicBezTo>
                      <a:pt x="88" y="167"/>
                      <a:pt x="88" y="167"/>
                      <a:pt x="88" y="167"/>
                    </a:cubicBezTo>
                    <a:cubicBezTo>
                      <a:pt x="87" y="167"/>
                      <a:pt x="87" y="167"/>
                      <a:pt x="87" y="167"/>
                    </a:cubicBezTo>
                    <a:cubicBezTo>
                      <a:pt x="88" y="167"/>
                      <a:pt x="88" y="167"/>
                      <a:pt x="88" y="167"/>
                    </a:cubicBezTo>
                    <a:cubicBezTo>
                      <a:pt x="87" y="166"/>
                      <a:pt x="87" y="166"/>
                      <a:pt x="87" y="166"/>
                    </a:cubicBezTo>
                    <a:cubicBezTo>
                      <a:pt x="87" y="167"/>
                      <a:pt x="87" y="167"/>
                      <a:pt x="87" y="167"/>
                    </a:cubicBezTo>
                    <a:cubicBezTo>
                      <a:pt x="88" y="167"/>
                      <a:pt x="88" y="167"/>
                      <a:pt x="88" y="167"/>
                    </a:cubicBezTo>
                    <a:cubicBezTo>
                      <a:pt x="87" y="166"/>
                      <a:pt x="87" y="166"/>
                      <a:pt x="87" y="166"/>
                    </a:cubicBezTo>
                    <a:cubicBezTo>
                      <a:pt x="88" y="167"/>
                      <a:pt x="88" y="167"/>
                      <a:pt x="88" y="167"/>
                    </a:cubicBezTo>
                    <a:cubicBezTo>
                      <a:pt x="87" y="166"/>
                      <a:pt x="87" y="166"/>
                      <a:pt x="87" y="166"/>
                    </a:cubicBezTo>
                    <a:cubicBezTo>
                      <a:pt x="88" y="167"/>
                      <a:pt x="88" y="167"/>
                      <a:pt x="88" y="167"/>
                    </a:cubicBezTo>
                    <a:cubicBezTo>
                      <a:pt x="88" y="165"/>
                      <a:pt x="88" y="165"/>
                      <a:pt x="88" y="165"/>
                    </a:cubicBezTo>
                    <a:cubicBezTo>
                      <a:pt x="87" y="166"/>
                      <a:pt x="87" y="166"/>
                      <a:pt x="87" y="166"/>
                    </a:cubicBezTo>
                    <a:cubicBezTo>
                      <a:pt x="88" y="167"/>
                      <a:pt x="88" y="167"/>
                      <a:pt x="88" y="167"/>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5"/>
                      <a:pt x="87" y="165"/>
                      <a:pt x="85" y="164"/>
                    </a:cubicBezTo>
                    <a:cubicBezTo>
                      <a:pt x="80" y="162"/>
                      <a:pt x="69" y="156"/>
                      <a:pt x="59" y="151"/>
                    </a:cubicBezTo>
                    <a:cubicBezTo>
                      <a:pt x="55" y="148"/>
                      <a:pt x="50" y="146"/>
                      <a:pt x="47" y="144"/>
                    </a:cubicBezTo>
                    <a:cubicBezTo>
                      <a:pt x="44" y="142"/>
                      <a:pt x="42" y="141"/>
                      <a:pt x="42" y="141"/>
                    </a:cubicBezTo>
                    <a:cubicBezTo>
                      <a:pt x="41" y="141"/>
                      <a:pt x="40" y="141"/>
                      <a:pt x="40" y="142"/>
                    </a:cubicBezTo>
                    <a:cubicBezTo>
                      <a:pt x="39" y="143"/>
                      <a:pt x="39" y="144"/>
                      <a:pt x="40" y="144"/>
                    </a:cubicBezTo>
                    <a:cubicBezTo>
                      <a:pt x="61" y="157"/>
                      <a:pt x="61" y="157"/>
                      <a:pt x="61" y="157"/>
                    </a:cubicBezTo>
                    <a:cubicBezTo>
                      <a:pt x="62" y="156"/>
                      <a:pt x="62" y="156"/>
                      <a:pt x="62" y="156"/>
                    </a:cubicBezTo>
                    <a:cubicBezTo>
                      <a:pt x="63" y="154"/>
                      <a:pt x="63" y="154"/>
                      <a:pt x="63" y="154"/>
                    </a:cubicBezTo>
                    <a:cubicBezTo>
                      <a:pt x="5" y="126"/>
                      <a:pt x="5" y="126"/>
                      <a:pt x="5" y="126"/>
                    </a:cubicBezTo>
                    <a:cubicBezTo>
                      <a:pt x="4" y="125"/>
                      <a:pt x="4" y="126"/>
                      <a:pt x="3" y="126"/>
                    </a:cubicBezTo>
                    <a:cubicBezTo>
                      <a:pt x="3" y="127"/>
                      <a:pt x="3" y="128"/>
                      <a:pt x="4" y="128"/>
                    </a:cubicBezTo>
                    <a:cubicBezTo>
                      <a:pt x="9" y="132"/>
                      <a:pt x="9" y="132"/>
                      <a:pt x="9" y="132"/>
                    </a:cubicBezTo>
                    <a:cubicBezTo>
                      <a:pt x="2" y="128"/>
                      <a:pt x="2" y="128"/>
                      <a:pt x="2" y="128"/>
                    </a:cubicBezTo>
                    <a:cubicBezTo>
                      <a:pt x="1" y="128"/>
                      <a:pt x="0" y="128"/>
                      <a:pt x="0" y="129"/>
                    </a:cubicBezTo>
                    <a:cubicBezTo>
                      <a:pt x="0" y="130"/>
                      <a:pt x="0" y="131"/>
                      <a:pt x="0" y="131"/>
                    </a:cubicBezTo>
                    <a:cubicBezTo>
                      <a:pt x="5" y="134"/>
                      <a:pt x="5" y="134"/>
                      <a:pt x="5" y="134"/>
                    </a:cubicBezTo>
                    <a:cubicBezTo>
                      <a:pt x="5" y="134"/>
                      <a:pt x="6" y="134"/>
                      <a:pt x="7" y="133"/>
                    </a:cubicBezTo>
                    <a:cubicBezTo>
                      <a:pt x="7" y="133"/>
                      <a:pt x="7" y="132"/>
                      <a:pt x="6" y="1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0" name="Freeform 1205">
                <a:extLst>
                  <a:ext uri="{FF2B5EF4-FFF2-40B4-BE49-F238E27FC236}">
                    <a16:creationId xmlns:a16="http://schemas.microsoft.com/office/drawing/2014/main" id="{E528D07E-74AD-4454-A2A8-AE5ACFC56444}"/>
                  </a:ext>
                </a:extLst>
              </p:cNvPr>
              <p:cNvSpPr>
                <a:spLocks/>
              </p:cNvSpPr>
              <p:nvPr/>
            </p:nvSpPr>
            <p:spPr bwMode="auto">
              <a:xfrm>
                <a:off x="4163954" y="224628"/>
                <a:ext cx="946475" cy="453922"/>
              </a:xfrm>
              <a:custGeom>
                <a:avLst/>
                <a:gdLst>
                  <a:gd name="T0" fmla="*/ 7 w 588"/>
                  <a:gd name="T1" fmla="*/ 156 h 282"/>
                  <a:gd name="T2" fmla="*/ 8 w 588"/>
                  <a:gd name="T3" fmla="*/ 163 h 282"/>
                  <a:gd name="T4" fmla="*/ 355 w 588"/>
                  <a:gd name="T5" fmla="*/ 64 h 282"/>
                  <a:gd name="T6" fmla="*/ 358 w 588"/>
                  <a:gd name="T7" fmla="*/ 16 h 282"/>
                  <a:gd name="T8" fmla="*/ 557 w 588"/>
                  <a:gd name="T9" fmla="*/ 54 h 282"/>
                  <a:gd name="T10" fmla="*/ 376 w 588"/>
                  <a:gd name="T11" fmla="*/ 207 h 282"/>
                  <a:gd name="T12" fmla="*/ 370 w 588"/>
                  <a:gd name="T13" fmla="*/ 166 h 282"/>
                  <a:gd name="T14" fmla="*/ 14 w 588"/>
                  <a:gd name="T15" fmla="*/ 264 h 282"/>
                  <a:gd name="T16" fmla="*/ 14 w 588"/>
                  <a:gd name="T17" fmla="*/ 156 h 282"/>
                  <a:gd name="T18" fmla="*/ 7 w 588"/>
                  <a:gd name="T19" fmla="*/ 156 h 282"/>
                  <a:gd name="T20" fmla="*/ 8 w 588"/>
                  <a:gd name="T21" fmla="*/ 163 h 282"/>
                  <a:gd name="T22" fmla="*/ 7 w 588"/>
                  <a:gd name="T23" fmla="*/ 156 h 282"/>
                  <a:gd name="T24" fmla="*/ 0 w 588"/>
                  <a:gd name="T25" fmla="*/ 156 h 282"/>
                  <a:gd name="T26" fmla="*/ 0 w 588"/>
                  <a:gd name="T27" fmla="*/ 282 h 282"/>
                  <a:gd name="T28" fmla="*/ 358 w 588"/>
                  <a:gd name="T29" fmla="*/ 184 h 282"/>
                  <a:gd name="T30" fmla="*/ 365 w 588"/>
                  <a:gd name="T31" fmla="*/ 233 h 282"/>
                  <a:gd name="T32" fmla="*/ 588 w 588"/>
                  <a:gd name="T33" fmla="*/ 46 h 282"/>
                  <a:gd name="T34" fmla="*/ 346 w 588"/>
                  <a:gd name="T35" fmla="*/ 0 h 282"/>
                  <a:gd name="T36" fmla="*/ 343 w 588"/>
                  <a:gd name="T37" fmla="*/ 53 h 282"/>
                  <a:gd name="T38" fmla="*/ 0 w 588"/>
                  <a:gd name="T39" fmla="*/ 152 h 282"/>
                  <a:gd name="T40" fmla="*/ 0 w 588"/>
                  <a:gd name="T41" fmla="*/ 156 h 282"/>
                  <a:gd name="T42" fmla="*/ 7 w 588"/>
                  <a:gd name="T43" fmla="*/ 15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8" h="282">
                    <a:moveTo>
                      <a:pt x="7" y="156"/>
                    </a:moveTo>
                    <a:lnTo>
                      <a:pt x="8" y="163"/>
                    </a:lnTo>
                    <a:lnTo>
                      <a:pt x="355" y="64"/>
                    </a:lnTo>
                    <a:lnTo>
                      <a:pt x="358" y="16"/>
                    </a:lnTo>
                    <a:lnTo>
                      <a:pt x="557" y="54"/>
                    </a:lnTo>
                    <a:lnTo>
                      <a:pt x="376" y="207"/>
                    </a:lnTo>
                    <a:lnTo>
                      <a:pt x="370" y="166"/>
                    </a:lnTo>
                    <a:lnTo>
                      <a:pt x="14" y="264"/>
                    </a:lnTo>
                    <a:lnTo>
                      <a:pt x="14" y="156"/>
                    </a:lnTo>
                    <a:lnTo>
                      <a:pt x="7" y="156"/>
                    </a:lnTo>
                    <a:lnTo>
                      <a:pt x="8" y="163"/>
                    </a:lnTo>
                    <a:lnTo>
                      <a:pt x="7" y="156"/>
                    </a:lnTo>
                    <a:lnTo>
                      <a:pt x="0" y="156"/>
                    </a:lnTo>
                    <a:lnTo>
                      <a:pt x="0" y="282"/>
                    </a:lnTo>
                    <a:lnTo>
                      <a:pt x="358" y="184"/>
                    </a:lnTo>
                    <a:lnTo>
                      <a:pt x="365" y="233"/>
                    </a:lnTo>
                    <a:lnTo>
                      <a:pt x="588" y="46"/>
                    </a:lnTo>
                    <a:lnTo>
                      <a:pt x="346" y="0"/>
                    </a:lnTo>
                    <a:lnTo>
                      <a:pt x="343" y="53"/>
                    </a:lnTo>
                    <a:lnTo>
                      <a:pt x="0" y="152"/>
                    </a:lnTo>
                    <a:lnTo>
                      <a:pt x="0" y="156"/>
                    </a:lnTo>
                    <a:lnTo>
                      <a:pt x="7" y="15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1" name="Freeform 1206">
                <a:extLst>
                  <a:ext uri="{FF2B5EF4-FFF2-40B4-BE49-F238E27FC236}">
                    <a16:creationId xmlns:a16="http://schemas.microsoft.com/office/drawing/2014/main" id="{6A398A8F-0369-4AAF-AB2F-755DD0ED4580}"/>
                  </a:ext>
                </a:extLst>
              </p:cNvPr>
              <p:cNvSpPr>
                <a:spLocks/>
              </p:cNvSpPr>
              <p:nvPr/>
            </p:nvSpPr>
            <p:spPr bwMode="auto">
              <a:xfrm>
                <a:off x="3404199" y="12154"/>
                <a:ext cx="721124" cy="658347"/>
              </a:xfrm>
              <a:custGeom>
                <a:avLst/>
                <a:gdLst>
                  <a:gd name="T0" fmla="*/ 434 w 448"/>
                  <a:gd name="T1" fmla="*/ 283 h 409"/>
                  <a:gd name="T2" fmla="*/ 438 w 448"/>
                  <a:gd name="T3" fmla="*/ 277 h 409"/>
                  <a:gd name="T4" fmla="*/ 199 w 448"/>
                  <a:gd name="T5" fmla="*/ 77 h 409"/>
                  <a:gd name="T6" fmla="*/ 196 w 448"/>
                  <a:gd name="T7" fmla="*/ 32 h 409"/>
                  <a:gd name="T8" fmla="*/ 0 w 448"/>
                  <a:gd name="T9" fmla="*/ 0 h 409"/>
                  <a:gd name="T10" fmla="*/ 178 w 448"/>
                  <a:gd name="T11" fmla="*/ 279 h 409"/>
                  <a:gd name="T12" fmla="*/ 186 w 448"/>
                  <a:gd name="T13" fmla="*/ 227 h 409"/>
                  <a:gd name="T14" fmla="*/ 448 w 448"/>
                  <a:gd name="T15" fmla="*/ 409 h 409"/>
                  <a:gd name="T16" fmla="*/ 441 w 448"/>
                  <a:gd name="T17" fmla="*/ 280 h 409"/>
                  <a:gd name="T18" fmla="*/ 438 w 448"/>
                  <a:gd name="T19" fmla="*/ 277 h 409"/>
                  <a:gd name="T20" fmla="*/ 434 w 448"/>
                  <a:gd name="T21" fmla="*/ 283 h 409"/>
                  <a:gd name="T22" fmla="*/ 427 w 448"/>
                  <a:gd name="T23" fmla="*/ 283 h 409"/>
                  <a:gd name="T24" fmla="*/ 433 w 448"/>
                  <a:gd name="T25" fmla="*/ 382 h 409"/>
                  <a:gd name="T26" fmla="*/ 176 w 448"/>
                  <a:gd name="T27" fmla="*/ 203 h 409"/>
                  <a:gd name="T28" fmla="*/ 170 w 448"/>
                  <a:gd name="T29" fmla="*/ 239 h 409"/>
                  <a:gd name="T30" fmla="*/ 29 w 448"/>
                  <a:gd name="T31" fmla="*/ 19 h 409"/>
                  <a:gd name="T32" fmla="*/ 182 w 448"/>
                  <a:gd name="T33" fmla="*/ 45 h 409"/>
                  <a:gd name="T34" fmla="*/ 186 w 448"/>
                  <a:gd name="T35" fmla="*/ 84 h 409"/>
                  <a:gd name="T36" fmla="*/ 430 w 448"/>
                  <a:gd name="T37" fmla="*/ 288 h 409"/>
                  <a:gd name="T38" fmla="*/ 434 w 448"/>
                  <a:gd name="T39" fmla="*/ 283 h 409"/>
                  <a:gd name="T40" fmla="*/ 427 w 448"/>
                  <a:gd name="T41" fmla="*/ 283 h 409"/>
                  <a:gd name="T42" fmla="*/ 434 w 448"/>
                  <a:gd name="T43" fmla="*/ 28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8" h="409">
                    <a:moveTo>
                      <a:pt x="434" y="283"/>
                    </a:moveTo>
                    <a:lnTo>
                      <a:pt x="438" y="277"/>
                    </a:lnTo>
                    <a:lnTo>
                      <a:pt x="199" y="77"/>
                    </a:lnTo>
                    <a:lnTo>
                      <a:pt x="196" y="32"/>
                    </a:lnTo>
                    <a:lnTo>
                      <a:pt x="0" y="0"/>
                    </a:lnTo>
                    <a:lnTo>
                      <a:pt x="178" y="279"/>
                    </a:lnTo>
                    <a:lnTo>
                      <a:pt x="186" y="227"/>
                    </a:lnTo>
                    <a:lnTo>
                      <a:pt x="448" y="409"/>
                    </a:lnTo>
                    <a:lnTo>
                      <a:pt x="441" y="280"/>
                    </a:lnTo>
                    <a:lnTo>
                      <a:pt x="438" y="277"/>
                    </a:lnTo>
                    <a:lnTo>
                      <a:pt x="434" y="283"/>
                    </a:lnTo>
                    <a:lnTo>
                      <a:pt x="427" y="283"/>
                    </a:lnTo>
                    <a:lnTo>
                      <a:pt x="433" y="382"/>
                    </a:lnTo>
                    <a:lnTo>
                      <a:pt x="176" y="203"/>
                    </a:lnTo>
                    <a:lnTo>
                      <a:pt x="170" y="239"/>
                    </a:lnTo>
                    <a:lnTo>
                      <a:pt x="29" y="19"/>
                    </a:lnTo>
                    <a:lnTo>
                      <a:pt x="182" y="45"/>
                    </a:lnTo>
                    <a:lnTo>
                      <a:pt x="186" y="84"/>
                    </a:lnTo>
                    <a:lnTo>
                      <a:pt x="430" y="288"/>
                    </a:lnTo>
                    <a:lnTo>
                      <a:pt x="434" y="283"/>
                    </a:lnTo>
                    <a:lnTo>
                      <a:pt x="427" y="283"/>
                    </a:lnTo>
                    <a:lnTo>
                      <a:pt x="434" y="283"/>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2" name="Freeform 1207">
                <a:extLst>
                  <a:ext uri="{FF2B5EF4-FFF2-40B4-BE49-F238E27FC236}">
                    <a16:creationId xmlns:a16="http://schemas.microsoft.com/office/drawing/2014/main" id="{84AE5D62-4101-4151-B477-E848E49B3888}"/>
                  </a:ext>
                </a:extLst>
              </p:cNvPr>
              <p:cNvSpPr>
                <a:spLocks/>
              </p:cNvSpPr>
              <p:nvPr/>
            </p:nvSpPr>
            <p:spPr bwMode="auto">
              <a:xfrm>
                <a:off x="3421905" y="23422"/>
                <a:ext cx="693760" cy="626154"/>
              </a:xfrm>
              <a:custGeom>
                <a:avLst/>
                <a:gdLst>
                  <a:gd name="T0" fmla="*/ 217 w 317"/>
                  <a:gd name="T1" fmla="*/ 215 h 286"/>
                  <a:gd name="T2" fmla="*/ 298 w 317"/>
                  <a:gd name="T3" fmla="*/ 265 h 286"/>
                  <a:gd name="T4" fmla="*/ 126 w 317"/>
                  <a:gd name="T5" fmla="*/ 153 h 286"/>
                  <a:gd name="T6" fmla="*/ 126 w 317"/>
                  <a:gd name="T7" fmla="*/ 155 h 286"/>
                  <a:gd name="T8" fmla="*/ 78 w 317"/>
                  <a:gd name="T9" fmla="*/ 118 h 286"/>
                  <a:gd name="T10" fmla="*/ 78 w 317"/>
                  <a:gd name="T11" fmla="*/ 112 h 286"/>
                  <a:gd name="T12" fmla="*/ 313 w 317"/>
                  <a:gd name="T13" fmla="*/ 251 h 286"/>
                  <a:gd name="T14" fmla="*/ 64 w 317"/>
                  <a:gd name="T15" fmla="*/ 98 h 286"/>
                  <a:gd name="T16" fmla="*/ 56 w 317"/>
                  <a:gd name="T17" fmla="*/ 85 h 286"/>
                  <a:gd name="T18" fmla="*/ 49 w 317"/>
                  <a:gd name="T19" fmla="*/ 73 h 286"/>
                  <a:gd name="T20" fmla="*/ 304 w 317"/>
                  <a:gd name="T21" fmla="*/ 228 h 286"/>
                  <a:gd name="T22" fmla="*/ 313 w 317"/>
                  <a:gd name="T23" fmla="*/ 217 h 286"/>
                  <a:gd name="T24" fmla="*/ 27 w 317"/>
                  <a:gd name="T25" fmla="*/ 40 h 286"/>
                  <a:gd name="T26" fmla="*/ 311 w 317"/>
                  <a:gd name="T27" fmla="*/ 210 h 286"/>
                  <a:gd name="T28" fmla="*/ 14 w 317"/>
                  <a:gd name="T29" fmla="*/ 20 h 286"/>
                  <a:gd name="T30" fmla="*/ 10 w 317"/>
                  <a:gd name="T31" fmla="*/ 14 h 286"/>
                  <a:gd name="T32" fmla="*/ 275 w 317"/>
                  <a:gd name="T33" fmla="*/ 171 h 286"/>
                  <a:gd name="T34" fmla="*/ 13 w 317"/>
                  <a:gd name="T35" fmla="*/ 3 h 286"/>
                  <a:gd name="T36" fmla="*/ 34 w 317"/>
                  <a:gd name="T37" fmla="*/ 11 h 286"/>
                  <a:gd name="T38" fmla="*/ 190 w 317"/>
                  <a:gd name="T39" fmla="*/ 104 h 286"/>
                  <a:gd name="T40" fmla="*/ 41 w 317"/>
                  <a:gd name="T41" fmla="*/ 9 h 286"/>
                  <a:gd name="T42" fmla="*/ 98 w 317"/>
                  <a:gd name="T43" fmla="*/ 37 h 286"/>
                  <a:gd name="T44" fmla="*/ 55 w 317"/>
                  <a:gd name="T45" fmla="*/ 11 h 286"/>
                  <a:gd name="T46" fmla="*/ 135 w 317"/>
                  <a:gd name="T47" fmla="*/ 54 h 286"/>
                  <a:gd name="T48" fmla="*/ 67 w 317"/>
                  <a:gd name="T49" fmla="*/ 13 h 286"/>
                  <a:gd name="T50" fmla="*/ 80 w 317"/>
                  <a:gd name="T51" fmla="*/ 14 h 286"/>
                  <a:gd name="T52" fmla="*/ 79 w 317"/>
                  <a:gd name="T53" fmla="*/ 16 h 286"/>
                  <a:gd name="T54" fmla="*/ 94 w 317"/>
                  <a:gd name="T55" fmla="*/ 19 h 286"/>
                  <a:gd name="T56" fmla="*/ 133 w 317"/>
                  <a:gd name="T57" fmla="*/ 30 h 286"/>
                  <a:gd name="T58" fmla="*/ 130 w 317"/>
                  <a:gd name="T59" fmla="*/ 26 h 286"/>
                  <a:gd name="T60" fmla="*/ 131 w 317"/>
                  <a:gd name="T61" fmla="*/ 23 h 286"/>
                  <a:gd name="T62" fmla="*/ 130 w 317"/>
                  <a:gd name="T63" fmla="*/ 35 h 286"/>
                  <a:gd name="T64" fmla="*/ 95 w 317"/>
                  <a:gd name="T65" fmla="*/ 16 h 286"/>
                  <a:gd name="T66" fmla="*/ 132 w 317"/>
                  <a:gd name="T67" fmla="*/ 41 h 286"/>
                  <a:gd name="T68" fmla="*/ 133 w 317"/>
                  <a:gd name="T69" fmla="*/ 48 h 286"/>
                  <a:gd name="T70" fmla="*/ 133 w 317"/>
                  <a:gd name="T71" fmla="*/ 48 h 286"/>
                  <a:gd name="T72" fmla="*/ 133 w 317"/>
                  <a:gd name="T73" fmla="*/ 55 h 286"/>
                  <a:gd name="T74" fmla="*/ 134 w 317"/>
                  <a:gd name="T75" fmla="*/ 54 h 286"/>
                  <a:gd name="T76" fmla="*/ 158 w 317"/>
                  <a:gd name="T77" fmla="*/ 74 h 286"/>
                  <a:gd name="T78" fmla="*/ 190 w 317"/>
                  <a:gd name="T79" fmla="*/ 102 h 286"/>
                  <a:gd name="T80" fmla="*/ 24 w 317"/>
                  <a:gd name="T81" fmla="*/ 6 h 286"/>
                  <a:gd name="T82" fmla="*/ 218 w 317"/>
                  <a:gd name="T83" fmla="*/ 127 h 286"/>
                  <a:gd name="T84" fmla="*/ 271 w 317"/>
                  <a:gd name="T85" fmla="*/ 171 h 286"/>
                  <a:gd name="T86" fmla="*/ 273 w 317"/>
                  <a:gd name="T87" fmla="*/ 170 h 286"/>
                  <a:gd name="T88" fmla="*/ 297 w 317"/>
                  <a:gd name="T89" fmla="*/ 191 h 286"/>
                  <a:gd name="T90" fmla="*/ 190 w 317"/>
                  <a:gd name="T91" fmla="*/ 133 h 286"/>
                  <a:gd name="T92" fmla="*/ 310 w 317"/>
                  <a:gd name="T93" fmla="*/ 209 h 286"/>
                  <a:gd name="T94" fmla="*/ 26 w 317"/>
                  <a:gd name="T95" fmla="*/ 39 h 286"/>
                  <a:gd name="T96" fmla="*/ 311 w 317"/>
                  <a:gd name="T97" fmla="*/ 218 h 286"/>
                  <a:gd name="T98" fmla="*/ 313 w 317"/>
                  <a:gd name="T99" fmla="*/ 232 h 286"/>
                  <a:gd name="T100" fmla="*/ 313 w 317"/>
                  <a:gd name="T101" fmla="*/ 232 h 286"/>
                  <a:gd name="T102" fmla="*/ 62 w 317"/>
                  <a:gd name="T103" fmla="*/ 85 h 286"/>
                  <a:gd name="T104" fmla="*/ 312 w 317"/>
                  <a:gd name="T105" fmla="*/ 245 h 286"/>
                  <a:gd name="T106" fmla="*/ 312 w 317"/>
                  <a:gd name="T107" fmla="*/ 244 h 286"/>
                  <a:gd name="T108" fmla="*/ 312 w 317"/>
                  <a:gd name="T109" fmla="*/ 253 h 286"/>
                  <a:gd name="T110" fmla="*/ 307 w 317"/>
                  <a:gd name="T111" fmla="*/ 255 h 286"/>
                  <a:gd name="T112" fmla="*/ 94 w 317"/>
                  <a:gd name="T113" fmla="*/ 132 h 286"/>
                  <a:gd name="T114" fmla="*/ 313 w 317"/>
                  <a:gd name="T115" fmla="*/ 271 h 286"/>
                  <a:gd name="T116" fmla="*/ 314 w 317"/>
                  <a:gd name="T117" fmla="*/ 270 h 286"/>
                  <a:gd name="T118" fmla="*/ 215 w 317"/>
                  <a:gd name="T119" fmla="*/ 218 h 286"/>
                  <a:gd name="T120" fmla="*/ 314 w 317"/>
                  <a:gd name="T121" fmla="*/ 27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286">
                    <a:moveTo>
                      <a:pt x="314" y="283"/>
                    </a:moveTo>
                    <a:cubicBezTo>
                      <a:pt x="309" y="280"/>
                      <a:pt x="309" y="280"/>
                      <a:pt x="309" y="280"/>
                    </a:cubicBezTo>
                    <a:cubicBezTo>
                      <a:pt x="315" y="280"/>
                      <a:pt x="315" y="280"/>
                      <a:pt x="315" y="280"/>
                    </a:cubicBezTo>
                    <a:cubicBezTo>
                      <a:pt x="316" y="280"/>
                      <a:pt x="317" y="279"/>
                      <a:pt x="317" y="278"/>
                    </a:cubicBezTo>
                    <a:cubicBezTo>
                      <a:pt x="317" y="278"/>
                      <a:pt x="316" y="278"/>
                      <a:pt x="316" y="278"/>
                    </a:cubicBezTo>
                    <a:cubicBezTo>
                      <a:pt x="316" y="277"/>
                      <a:pt x="316" y="277"/>
                      <a:pt x="316" y="277"/>
                    </a:cubicBezTo>
                    <a:cubicBezTo>
                      <a:pt x="316" y="277"/>
                      <a:pt x="316" y="277"/>
                      <a:pt x="316" y="277"/>
                    </a:cubicBezTo>
                    <a:cubicBezTo>
                      <a:pt x="315" y="276"/>
                      <a:pt x="308" y="272"/>
                      <a:pt x="299" y="266"/>
                    </a:cubicBezTo>
                    <a:cubicBezTo>
                      <a:pt x="284" y="257"/>
                      <a:pt x="264" y="245"/>
                      <a:pt x="247" y="234"/>
                    </a:cubicBezTo>
                    <a:cubicBezTo>
                      <a:pt x="238" y="229"/>
                      <a:pt x="231" y="224"/>
                      <a:pt x="225" y="221"/>
                    </a:cubicBezTo>
                    <a:cubicBezTo>
                      <a:pt x="222" y="219"/>
                      <a:pt x="220" y="217"/>
                      <a:pt x="219" y="216"/>
                    </a:cubicBezTo>
                    <a:cubicBezTo>
                      <a:pt x="218" y="216"/>
                      <a:pt x="217" y="216"/>
                      <a:pt x="217" y="215"/>
                    </a:cubicBezTo>
                    <a:cubicBezTo>
                      <a:pt x="216" y="215"/>
                      <a:pt x="216" y="215"/>
                      <a:pt x="216" y="215"/>
                    </a:cubicBezTo>
                    <a:cubicBezTo>
                      <a:pt x="216" y="215"/>
                      <a:pt x="216" y="215"/>
                      <a:pt x="216" y="215"/>
                    </a:cubicBezTo>
                    <a:cubicBezTo>
                      <a:pt x="216" y="216"/>
                      <a:pt x="216" y="216"/>
                      <a:pt x="216" y="216"/>
                    </a:cubicBezTo>
                    <a:cubicBezTo>
                      <a:pt x="217" y="215"/>
                      <a:pt x="217" y="215"/>
                      <a:pt x="217" y="215"/>
                    </a:cubicBezTo>
                    <a:cubicBezTo>
                      <a:pt x="216" y="215"/>
                      <a:pt x="216" y="215"/>
                      <a:pt x="216" y="215"/>
                    </a:cubicBezTo>
                    <a:cubicBezTo>
                      <a:pt x="216" y="216"/>
                      <a:pt x="216" y="216"/>
                      <a:pt x="216" y="216"/>
                    </a:cubicBezTo>
                    <a:cubicBezTo>
                      <a:pt x="217" y="215"/>
                      <a:pt x="217" y="215"/>
                      <a:pt x="217" y="215"/>
                    </a:cubicBezTo>
                    <a:cubicBezTo>
                      <a:pt x="216" y="216"/>
                      <a:pt x="216" y="216"/>
                      <a:pt x="216" y="216"/>
                    </a:cubicBezTo>
                    <a:cubicBezTo>
                      <a:pt x="217" y="215"/>
                      <a:pt x="217" y="215"/>
                      <a:pt x="217" y="215"/>
                    </a:cubicBezTo>
                    <a:cubicBezTo>
                      <a:pt x="217" y="215"/>
                      <a:pt x="217" y="215"/>
                      <a:pt x="217" y="215"/>
                    </a:cubicBezTo>
                    <a:cubicBezTo>
                      <a:pt x="216" y="216"/>
                      <a:pt x="216" y="216"/>
                      <a:pt x="216" y="216"/>
                    </a:cubicBezTo>
                    <a:cubicBezTo>
                      <a:pt x="217" y="215"/>
                      <a:pt x="217" y="215"/>
                      <a:pt x="217" y="215"/>
                    </a:cubicBezTo>
                    <a:cubicBezTo>
                      <a:pt x="215" y="216"/>
                      <a:pt x="215" y="216"/>
                      <a:pt x="215" y="216"/>
                    </a:cubicBezTo>
                    <a:cubicBezTo>
                      <a:pt x="217" y="216"/>
                      <a:pt x="217" y="216"/>
                      <a:pt x="217" y="216"/>
                    </a:cubicBezTo>
                    <a:cubicBezTo>
                      <a:pt x="217" y="216"/>
                      <a:pt x="217" y="215"/>
                      <a:pt x="217" y="215"/>
                    </a:cubicBezTo>
                    <a:cubicBezTo>
                      <a:pt x="215" y="216"/>
                      <a:pt x="215" y="216"/>
                      <a:pt x="215" y="216"/>
                    </a:cubicBezTo>
                    <a:cubicBezTo>
                      <a:pt x="217" y="216"/>
                      <a:pt x="217" y="216"/>
                      <a:pt x="217" y="216"/>
                    </a:cubicBezTo>
                    <a:cubicBezTo>
                      <a:pt x="215" y="216"/>
                      <a:pt x="215" y="216"/>
                      <a:pt x="215" y="216"/>
                    </a:cubicBezTo>
                    <a:cubicBezTo>
                      <a:pt x="215" y="218"/>
                      <a:pt x="215" y="218"/>
                      <a:pt x="215" y="218"/>
                    </a:cubicBezTo>
                    <a:cubicBezTo>
                      <a:pt x="215" y="216"/>
                      <a:pt x="215" y="216"/>
                      <a:pt x="215" y="216"/>
                    </a:cubicBezTo>
                    <a:cubicBezTo>
                      <a:pt x="215" y="217"/>
                      <a:pt x="215" y="217"/>
                      <a:pt x="215" y="217"/>
                    </a:cubicBezTo>
                    <a:cubicBezTo>
                      <a:pt x="215" y="217"/>
                      <a:pt x="215" y="218"/>
                      <a:pt x="215" y="218"/>
                    </a:cubicBezTo>
                    <a:cubicBezTo>
                      <a:pt x="215" y="216"/>
                      <a:pt x="215" y="216"/>
                      <a:pt x="215" y="216"/>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8"/>
                      <a:pt x="216" y="218"/>
                    </a:cubicBezTo>
                    <a:cubicBezTo>
                      <a:pt x="222" y="222"/>
                      <a:pt x="245" y="235"/>
                      <a:pt x="267" y="248"/>
                    </a:cubicBezTo>
                    <a:cubicBezTo>
                      <a:pt x="278" y="255"/>
                      <a:pt x="289" y="261"/>
                      <a:pt x="298" y="265"/>
                    </a:cubicBezTo>
                    <a:cubicBezTo>
                      <a:pt x="302" y="268"/>
                      <a:pt x="306" y="270"/>
                      <a:pt x="308" y="271"/>
                    </a:cubicBezTo>
                    <a:cubicBezTo>
                      <a:pt x="310" y="272"/>
                      <a:pt x="311" y="272"/>
                      <a:pt x="312" y="272"/>
                    </a:cubicBezTo>
                    <a:cubicBezTo>
                      <a:pt x="313" y="273"/>
                      <a:pt x="314" y="273"/>
                      <a:pt x="314" y="273"/>
                    </a:cubicBezTo>
                    <a:cubicBezTo>
                      <a:pt x="315" y="273"/>
                      <a:pt x="315" y="273"/>
                      <a:pt x="315" y="273"/>
                    </a:cubicBezTo>
                    <a:cubicBezTo>
                      <a:pt x="315" y="273"/>
                      <a:pt x="316" y="273"/>
                      <a:pt x="316" y="272"/>
                    </a:cubicBezTo>
                    <a:cubicBezTo>
                      <a:pt x="316" y="272"/>
                      <a:pt x="316" y="272"/>
                      <a:pt x="316" y="272"/>
                    </a:cubicBezTo>
                    <a:cubicBezTo>
                      <a:pt x="316" y="271"/>
                      <a:pt x="316" y="271"/>
                      <a:pt x="316" y="271"/>
                    </a:cubicBezTo>
                    <a:cubicBezTo>
                      <a:pt x="316" y="270"/>
                      <a:pt x="316" y="270"/>
                      <a:pt x="315" y="269"/>
                    </a:cubicBezTo>
                    <a:cubicBezTo>
                      <a:pt x="315" y="268"/>
                      <a:pt x="313" y="267"/>
                      <a:pt x="311" y="266"/>
                    </a:cubicBezTo>
                    <a:cubicBezTo>
                      <a:pt x="304" y="260"/>
                      <a:pt x="289" y="250"/>
                      <a:pt x="270" y="239"/>
                    </a:cubicBezTo>
                    <a:cubicBezTo>
                      <a:pt x="242" y="221"/>
                      <a:pt x="206" y="200"/>
                      <a:pt x="177" y="183"/>
                    </a:cubicBezTo>
                    <a:cubicBezTo>
                      <a:pt x="163" y="175"/>
                      <a:pt x="150" y="167"/>
                      <a:pt x="141" y="161"/>
                    </a:cubicBezTo>
                    <a:cubicBezTo>
                      <a:pt x="137" y="159"/>
                      <a:pt x="133" y="156"/>
                      <a:pt x="130" y="155"/>
                    </a:cubicBezTo>
                    <a:cubicBezTo>
                      <a:pt x="129" y="154"/>
                      <a:pt x="128" y="153"/>
                      <a:pt x="128"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6" y="153"/>
                      <a:pt x="126" y="153"/>
                      <a:pt x="126" y="153"/>
                    </a:cubicBezTo>
                    <a:cubicBezTo>
                      <a:pt x="127" y="153"/>
                      <a:pt x="127" y="153"/>
                      <a:pt x="127" y="153"/>
                    </a:cubicBezTo>
                    <a:cubicBezTo>
                      <a:pt x="127" y="153"/>
                      <a:pt x="127" y="153"/>
                      <a:pt x="127" y="153"/>
                    </a:cubicBezTo>
                    <a:cubicBezTo>
                      <a:pt x="126" y="153"/>
                      <a:pt x="126" y="153"/>
                      <a:pt x="126" y="153"/>
                    </a:cubicBezTo>
                    <a:cubicBezTo>
                      <a:pt x="127" y="153"/>
                      <a:pt x="127" y="153"/>
                      <a:pt x="127" y="153"/>
                    </a:cubicBezTo>
                    <a:cubicBezTo>
                      <a:pt x="126" y="153"/>
                      <a:pt x="126" y="153"/>
                      <a:pt x="126" y="153"/>
                    </a:cubicBezTo>
                    <a:cubicBezTo>
                      <a:pt x="127" y="154"/>
                      <a:pt x="127" y="154"/>
                      <a:pt x="127" y="154"/>
                    </a:cubicBezTo>
                    <a:cubicBezTo>
                      <a:pt x="127" y="153"/>
                      <a:pt x="127" y="153"/>
                      <a:pt x="127" y="153"/>
                    </a:cubicBezTo>
                    <a:cubicBezTo>
                      <a:pt x="126" y="153"/>
                      <a:pt x="126" y="153"/>
                      <a:pt x="126" y="153"/>
                    </a:cubicBezTo>
                    <a:cubicBezTo>
                      <a:pt x="127" y="154"/>
                      <a:pt x="127" y="154"/>
                      <a:pt x="127" y="154"/>
                    </a:cubicBezTo>
                    <a:cubicBezTo>
                      <a:pt x="127" y="154"/>
                      <a:pt x="127" y="154"/>
                      <a:pt x="127" y="154"/>
                    </a:cubicBezTo>
                    <a:cubicBezTo>
                      <a:pt x="126" y="153"/>
                      <a:pt x="126" y="153"/>
                      <a:pt x="126" y="153"/>
                    </a:cubicBezTo>
                    <a:cubicBezTo>
                      <a:pt x="126" y="155"/>
                      <a:pt x="126" y="155"/>
                      <a:pt x="126" y="155"/>
                    </a:cubicBezTo>
                    <a:cubicBezTo>
                      <a:pt x="127" y="154"/>
                      <a:pt x="127" y="154"/>
                      <a:pt x="127" y="154"/>
                    </a:cubicBezTo>
                    <a:cubicBezTo>
                      <a:pt x="126" y="153"/>
                      <a:pt x="126" y="153"/>
                      <a:pt x="126" y="153"/>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7" y="155"/>
                    </a:cubicBezTo>
                    <a:cubicBezTo>
                      <a:pt x="129" y="156"/>
                      <a:pt x="134" y="158"/>
                      <a:pt x="141" y="162"/>
                    </a:cubicBezTo>
                    <a:cubicBezTo>
                      <a:pt x="163" y="174"/>
                      <a:pt x="206" y="200"/>
                      <a:pt x="244" y="224"/>
                    </a:cubicBezTo>
                    <a:cubicBezTo>
                      <a:pt x="262" y="235"/>
                      <a:pt x="280" y="246"/>
                      <a:pt x="292" y="254"/>
                    </a:cubicBezTo>
                    <a:cubicBezTo>
                      <a:pt x="299" y="258"/>
                      <a:pt x="304" y="261"/>
                      <a:pt x="307" y="263"/>
                    </a:cubicBezTo>
                    <a:cubicBezTo>
                      <a:pt x="311" y="265"/>
                      <a:pt x="313" y="267"/>
                      <a:pt x="313" y="267"/>
                    </a:cubicBezTo>
                    <a:cubicBezTo>
                      <a:pt x="314" y="265"/>
                      <a:pt x="314" y="265"/>
                      <a:pt x="314" y="265"/>
                    </a:cubicBezTo>
                    <a:cubicBezTo>
                      <a:pt x="314" y="264"/>
                      <a:pt x="314" y="264"/>
                      <a:pt x="314" y="264"/>
                    </a:cubicBezTo>
                    <a:cubicBezTo>
                      <a:pt x="314" y="264"/>
                      <a:pt x="311" y="262"/>
                      <a:pt x="304" y="258"/>
                    </a:cubicBezTo>
                    <a:cubicBezTo>
                      <a:pt x="282" y="244"/>
                      <a:pt x="225" y="210"/>
                      <a:pt x="174" y="179"/>
                    </a:cubicBezTo>
                    <a:cubicBezTo>
                      <a:pt x="149" y="163"/>
                      <a:pt x="125" y="148"/>
                      <a:pt x="107" y="137"/>
                    </a:cubicBezTo>
                    <a:cubicBezTo>
                      <a:pt x="98" y="131"/>
                      <a:pt x="91" y="127"/>
                      <a:pt x="86" y="123"/>
                    </a:cubicBezTo>
                    <a:cubicBezTo>
                      <a:pt x="84" y="121"/>
                      <a:pt x="82" y="120"/>
                      <a:pt x="80" y="119"/>
                    </a:cubicBezTo>
                    <a:cubicBezTo>
                      <a:pt x="80" y="118"/>
                      <a:pt x="79" y="118"/>
                      <a:pt x="79" y="118"/>
                    </a:cubicBezTo>
                    <a:cubicBezTo>
                      <a:pt x="79" y="117"/>
                      <a:pt x="79" y="117"/>
                      <a:pt x="79" y="117"/>
                    </a:cubicBezTo>
                    <a:cubicBezTo>
                      <a:pt x="78" y="118"/>
                      <a:pt x="78" y="118"/>
                      <a:pt x="78" y="118"/>
                    </a:cubicBezTo>
                    <a:cubicBezTo>
                      <a:pt x="79" y="118"/>
                      <a:pt x="79" y="118"/>
                      <a:pt x="79" y="118"/>
                    </a:cubicBezTo>
                    <a:cubicBezTo>
                      <a:pt x="79" y="117"/>
                      <a:pt x="79" y="117"/>
                      <a:pt x="79" y="117"/>
                    </a:cubicBezTo>
                    <a:cubicBezTo>
                      <a:pt x="78" y="118"/>
                      <a:pt x="78" y="118"/>
                      <a:pt x="78" y="118"/>
                    </a:cubicBezTo>
                    <a:cubicBezTo>
                      <a:pt x="79" y="118"/>
                      <a:pt x="79" y="118"/>
                      <a:pt x="79" y="118"/>
                    </a:cubicBezTo>
                    <a:cubicBezTo>
                      <a:pt x="78" y="118"/>
                      <a:pt x="78" y="118"/>
                      <a:pt x="78" y="118"/>
                    </a:cubicBezTo>
                    <a:cubicBezTo>
                      <a:pt x="79" y="118"/>
                      <a:pt x="79" y="118"/>
                      <a:pt x="79" y="118"/>
                    </a:cubicBezTo>
                    <a:cubicBezTo>
                      <a:pt x="79" y="118"/>
                      <a:pt x="79" y="118"/>
                      <a:pt x="79" y="118"/>
                    </a:cubicBezTo>
                    <a:cubicBezTo>
                      <a:pt x="78" y="118"/>
                      <a:pt x="78" y="118"/>
                      <a:pt x="78" y="118"/>
                    </a:cubicBezTo>
                    <a:cubicBezTo>
                      <a:pt x="79" y="118"/>
                      <a:pt x="79" y="118"/>
                      <a:pt x="79" y="118"/>
                    </a:cubicBezTo>
                    <a:cubicBezTo>
                      <a:pt x="78" y="118"/>
                      <a:pt x="78" y="118"/>
                      <a:pt x="78" y="118"/>
                    </a:cubicBezTo>
                    <a:cubicBezTo>
                      <a:pt x="79" y="119"/>
                      <a:pt x="79" y="119"/>
                      <a:pt x="79" y="119"/>
                    </a:cubicBezTo>
                    <a:cubicBezTo>
                      <a:pt x="79" y="118"/>
                      <a:pt x="79" y="118"/>
                      <a:pt x="79" y="118"/>
                    </a:cubicBezTo>
                    <a:cubicBezTo>
                      <a:pt x="78" y="118"/>
                      <a:pt x="78" y="118"/>
                      <a:pt x="78" y="118"/>
                    </a:cubicBezTo>
                    <a:cubicBezTo>
                      <a:pt x="79" y="119"/>
                      <a:pt x="79" y="119"/>
                      <a:pt x="79" y="119"/>
                    </a:cubicBezTo>
                    <a:cubicBezTo>
                      <a:pt x="78" y="118"/>
                      <a:pt x="78" y="118"/>
                      <a:pt x="78" y="118"/>
                    </a:cubicBezTo>
                    <a:cubicBezTo>
                      <a:pt x="77" y="119"/>
                      <a:pt x="77" y="119"/>
                      <a:pt x="77" y="119"/>
                    </a:cubicBezTo>
                    <a:cubicBezTo>
                      <a:pt x="312" y="259"/>
                      <a:pt x="312" y="259"/>
                      <a:pt x="312" y="259"/>
                    </a:cubicBezTo>
                    <a:cubicBezTo>
                      <a:pt x="312" y="259"/>
                      <a:pt x="313" y="259"/>
                      <a:pt x="314" y="258"/>
                    </a:cubicBezTo>
                    <a:cubicBezTo>
                      <a:pt x="314" y="258"/>
                      <a:pt x="314" y="258"/>
                      <a:pt x="314" y="258"/>
                    </a:cubicBezTo>
                    <a:cubicBezTo>
                      <a:pt x="314" y="257"/>
                      <a:pt x="314" y="257"/>
                      <a:pt x="314" y="256"/>
                    </a:cubicBezTo>
                    <a:cubicBezTo>
                      <a:pt x="313" y="256"/>
                      <a:pt x="313" y="255"/>
                      <a:pt x="312" y="255"/>
                    </a:cubicBezTo>
                    <a:cubicBezTo>
                      <a:pt x="309" y="253"/>
                      <a:pt x="304" y="249"/>
                      <a:pt x="296" y="244"/>
                    </a:cubicBezTo>
                    <a:cubicBezTo>
                      <a:pt x="267" y="227"/>
                      <a:pt x="211" y="194"/>
                      <a:pt x="162" y="165"/>
                    </a:cubicBezTo>
                    <a:cubicBezTo>
                      <a:pt x="137" y="150"/>
                      <a:pt x="114" y="136"/>
                      <a:pt x="97" y="125"/>
                    </a:cubicBezTo>
                    <a:cubicBezTo>
                      <a:pt x="89" y="120"/>
                      <a:pt x="82" y="115"/>
                      <a:pt x="78" y="112"/>
                    </a:cubicBezTo>
                    <a:cubicBezTo>
                      <a:pt x="75" y="110"/>
                      <a:pt x="73" y="109"/>
                      <a:pt x="72" y="107"/>
                    </a:cubicBezTo>
                    <a:cubicBezTo>
                      <a:pt x="72" y="107"/>
                      <a:pt x="71" y="106"/>
                      <a:pt x="71"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69" y="106"/>
                      <a:pt x="69" y="106"/>
                      <a:pt x="69" y="106"/>
                    </a:cubicBezTo>
                    <a:cubicBezTo>
                      <a:pt x="69" y="107"/>
                      <a:pt x="69" y="107"/>
                      <a:pt x="69" y="107"/>
                    </a:cubicBezTo>
                    <a:cubicBezTo>
                      <a:pt x="312" y="254"/>
                      <a:pt x="312" y="254"/>
                      <a:pt x="312" y="254"/>
                    </a:cubicBezTo>
                    <a:cubicBezTo>
                      <a:pt x="312" y="254"/>
                      <a:pt x="312" y="254"/>
                      <a:pt x="313" y="254"/>
                    </a:cubicBezTo>
                    <a:cubicBezTo>
                      <a:pt x="313" y="254"/>
                      <a:pt x="313" y="254"/>
                      <a:pt x="314" y="253"/>
                    </a:cubicBezTo>
                    <a:cubicBezTo>
                      <a:pt x="314" y="253"/>
                      <a:pt x="314" y="253"/>
                      <a:pt x="314" y="253"/>
                    </a:cubicBezTo>
                    <a:cubicBezTo>
                      <a:pt x="314" y="252"/>
                      <a:pt x="314" y="252"/>
                      <a:pt x="313" y="252"/>
                    </a:cubicBezTo>
                    <a:cubicBezTo>
                      <a:pt x="313" y="251"/>
                      <a:pt x="313" y="251"/>
                      <a:pt x="313" y="251"/>
                    </a:cubicBezTo>
                    <a:cubicBezTo>
                      <a:pt x="312" y="250"/>
                      <a:pt x="311" y="249"/>
                      <a:pt x="308" y="248"/>
                    </a:cubicBezTo>
                    <a:cubicBezTo>
                      <a:pt x="290" y="236"/>
                      <a:pt x="229" y="199"/>
                      <a:pt x="173" y="165"/>
                    </a:cubicBezTo>
                    <a:cubicBezTo>
                      <a:pt x="144" y="148"/>
                      <a:pt x="117" y="131"/>
                      <a:pt x="97" y="118"/>
                    </a:cubicBezTo>
                    <a:cubicBezTo>
                      <a:pt x="87" y="112"/>
                      <a:pt x="79" y="107"/>
                      <a:pt x="73" y="103"/>
                    </a:cubicBezTo>
                    <a:cubicBezTo>
                      <a:pt x="70" y="101"/>
                      <a:pt x="68" y="99"/>
                      <a:pt x="66" y="98"/>
                    </a:cubicBezTo>
                    <a:cubicBezTo>
                      <a:pt x="66" y="97"/>
                      <a:pt x="65" y="97"/>
                      <a:pt x="65" y="97"/>
                    </a:cubicBezTo>
                    <a:cubicBezTo>
                      <a:pt x="64" y="96"/>
                      <a:pt x="64" y="96"/>
                      <a:pt x="64" y="96"/>
                    </a:cubicBezTo>
                    <a:cubicBezTo>
                      <a:pt x="64" y="97"/>
                      <a:pt x="64" y="97"/>
                      <a:pt x="64" y="97"/>
                    </a:cubicBezTo>
                    <a:cubicBezTo>
                      <a:pt x="64" y="96"/>
                      <a:pt x="64" y="96"/>
                      <a:pt x="64" y="96"/>
                    </a:cubicBezTo>
                    <a:cubicBezTo>
                      <a:pt x="64" y="96"/>
                      <a:pt x="64" y="96"/>
                      <a:pt x="64" y="96"/>
                    </a:cubicBezTo>
                    <a:cubicBezTo>
                      <a:pt x="64" y="97"/>
                      <a:pt x="64" y="97"/>
                      <a:pt x="64" y="97"/>
                    </a:cubicBezTo>
                    <a:cubicBezTo>
                      <a:pt x="64" y="96"/>
                      <a:pt x="64" y="96"/>
                      <a:pt x="64" y="96"/>
                    </a:cubicBezTo>
                    <a:cubicBezTo>
                      <a:pt x="63" y="97"/>
                      <a:pt x="63" y="97"/>
                      <a:pt x="63" y="97"/>
                    </a:cubicBezTo>
                    <a:cubicBezTo>
                      <a:pt x="65" y="97"/>
                      <a:pt x="65" y="97"/>
                      <a:pt x="65" y="97"/>
                    </a:cubicBezTo>
                    <a:cubicBezTo>
                      <a:pt x="64" y="96"/>
                      <a:pt x="64" y="96"/>
                      <a:pt x="64" y="96"/>
                    </a:cubicBezTo>
                    <a:cubicBezTo>
                      <a:pt x="63" y="97"/>
                      <a:pt x="63" y="97"/>
                      <a:pt x="63" y="97"/>
                    </a:cubicBezTo>
                    <a:cubicBezTo>
                      <a:pt x="65" y="97"/>
                      <a:pt x="65" y="97"/>
                      <a:pt x="65" y="97"/>
                    </a:cubicBezTo>
                    <a:cubicBezTo>
                      <a:pt x="63" y="97"/>
                      <a:pt x="63" y="97"/>
                      <a:pt x="63" y="97"/>
                    </a:cubicBezTo>
                    <a:cubicBezTo>
                      <a:pt x="64" y="98"/>
                      <a:pt x="64" y="98"/>
                      <a:pt x="64" y="98"/>
                    </a:cubicBezTo>
                    <a:cubicBezTo>
                      <a:pt x="65" y="97"/>
                      <a:pt x="65" y="97"/>
                      <a:pt x="65" y="97"/>
                    </a:cubicBezTo>
                    <a:cubicBezTo>
                      <a:pt x="63" y="97"/>
                      <a:pt x="63" y="97"/>
                      <a:pt x="63" y="97"/>
                    </a:cubicBezTo>
                    <a:cubicBezTo>
                      <a:pt x="64" y="98"/>
                      <a:pt x="64" y="98"/>
                      <a:pt x="64" y="98"/>
                    </a:cubicBezTo>
                    <a:cubicBezTo>
                      <a:pt x="63" y="97"/>
                      <a:pt x="63" y="97"/>
                      <a:pt x="63" y="97"/>
                    </a:cubicBezTo>
                    <a:cubicBezTo>
                      <a:pt x="62" y="98"/>
                      <a:pt x="62" y="98"/>
                      <a:pt x="62" y="98"/>
                    </a:cubicBezTo>
                    <a:cubicBezTo>
                      <a:pt x="62" y="98"/>
                      <a:pt x="122" y="135"/>
                      <a:pt x="184" y="172"/>
                    </a:cubicBezTo>
                    <a:cubicBezTo>
                      <a:pt x="214" y="191"/>
                      <a:pt x="245" y="209"/>
                      <a:pt x="269" y="223"/>
                    </a:cubicBezTo>
                    <a:cubicBezTo>
                      <a:pt x="281" y="230"/>
                      <a:pt x="291" y="236"/>
                      <a:pt x="298" y="240"/>
                    </a:cubicBezTo>
                    <a:cubicBezTo>
                      <a:pt x="302" y="242"/>
                      <a:pt x="305" y="244"/>
                      <a:pt x="307" y="245"/>
                    </a:cubicBezTo>
                    <a:cubicBezTo>
                      <a:pt x="308" y="245"/>
                      <a:pt x="309" y="246"/>
                      <a:pt x="310" y="246"/>
                    </a:cubicBezTo>
                    <a:cubicBezTo>
                      <a:pt x="311" y="246"/>
                      <a:pt x="311" y="247"/>
                      <a:pt x="312" y="247"/>
                    </a:cubicBezTo>
                    <a:cubicBezTo>
                      <a:pt x="313" y="247"/>
                      <a:pt x="313" y="247"/>
                      <a:pt x="313" y="247"/>
                    </a:cubicBezTo>
                    <a:cubicBezTo>
                      <a:pt x="313" y="246"/>
                      <a:pt x="313" y="246"/>
                      <a:pt x="314" y="246"/>
                    </a:cubicBezTo>
                    <a:cubicBezTo>
                      <a:pt x="314" y="246"/>
                      <a:pt x="314" y="246"/>
                      <a:pt x="314" y="246"/>
                    </a:cubicBezTo>
                    <a:cubicBezTo>
                      <a:pt x="314" y="245"/>
                      <a:pt x="314" y="245"/>
                      <a:pt x="314" y="245"/>
                    </a:cubicBezTo>
                    <a:cubicBezTo>
                      <a:pt x="314" y="245"/>
                      <a:pt x="314" y="244"/>
                      <a:pt x="314" y="244"/>
                    </a:cubicBezTo>
                    <a:cubicBezTo>
                      <a:pt x="313" y="244"/>
                      <a:pt x="313" y="243"/>
                      <a:pt x="312" y="243"/>
                    </a:cubicBezTo>
                    <a:cubicBezTo>
                      <a:pt x="310" y="241"/>
                      <a:pt x="304" y="237"/>
                      <a:pt x="296" y="231"/>
                    </a:cubicBezTo>
                    <a:cubicBezTo>
                      <a:pt x="238" y="193"/>
                      <a:pt x="56" y="83"/>
                      <a:pt x="56" y="83"/>
                    </a:cubicBezTo>
                    <a:cubicBezTo>
                      <a:pt x="56" y="85"/>
                      <a:pt x="56" y="85"/>
                      <a:pt x="56" y="85"/>
                    </a:cubicBezTo>
                    <a:cubicBezTo>
                      <a:pt x="57" y="85"/>
                      <a:pt x="57" y="85"/>
                      <a:pt x="57" y="85"/>
                    </a:cubicBezTo>
                    <a:cubicBezTo>
                      <a:pt x="56" y="85"/>
                      <a:pt x="56" y="85"/>
                      <a:pt x="56" y="85"/>
                    </a:cubicBezTo>
                    <a:cubicBezTo>
                      <a:pt x="56" y="86"/>
                      <a:pt x="56" y="86"/>
                      <a:pt x="56" y="86"/>
                    </a:cubicBezTo>
                    <a:cubicBezTo>
                      <a:pt x="57" y="85"/>
                      <a:pt x="57" y="85"/>
                      <a:pt x="57" y="85"/>
                    </a:cubicBezTo>
                    <a:cubicBezTo>
                      <a:pt x="56" y="85"/>
                      <a:pt x="56" y="85"/>
                      <a:pt x="56" y="85"/>
                    </a:cubicBezTo>
                    <a:cubicBezTo>
                      <a:pt x="56" y="86"/>
                      <a:pt x="56" y="86"/>
                      <a:pt x="56" y="86"/>
                    </a:cubicBezTo>
                    <a:cubicBezTo>
                      <a:pt x="56" y="85"/>
                      <a:pt x="56" y="85"/>
                      <a:pt x="56" y="85"/>
                    </a:cubicBezTo>
                    <a:cubicBezTo>
                      <a:pt x="56" y="86"/>
                      <a:pt x="56" y="86"/>
                      <a:pt x="56" y="86"/>
                    </a:cubicBezTo>
                    <a:cubicBezTo>
                      <a:pt x="56" y="86"/>
                      <a:pt x="56" y="86"/>
                      <a:pt x="56" y="86"/>
                    </a:cubicBezTo>
                    <a:cubicBezTo>
                      <a:pt x="56" y="85"/>
                      <a:pt x="56" y="85"/>
                      <a:pt x="56" y="85"/>
                    </a:cubicBezTo>
                    <a:cubicBezTo>
                      <a:pt x="56" y="86"/>
                      <a:pt x="56" y="86"/>
                      <a:pt x="56" y="86"/>
                    </a:cubicBezTo>
                    <a:cubicBezTo>
                      <a:pt x="56" y="86"/>
                      <a:pt x="57" y="86"/>
                      <a:pt x="58" y="86"/>
                    </a:cubicBezTo>
                    <a:cubicBezTo>
                      <a:pt x="61" y="87"/>
                      <a:pt x="67" y="91"/>
                      <a:pt x="76" y="95"/>
                    </a:cubicBezTo>
                    <a:cubicBezTo>
                      <a:pt x="106" y="112"/>
                      <a:pt x="165" y="148"/>
                      <a:pt x="217" y="180"/>
                    </a:cubicBezTo>
                    <a:cubicBezTo>
                      <a:pt x="242" y="196"/>
                      <a:pt x="266" y="210"/>
                      <a:pt x="284" y="221"/>
                    </a:cubicBezTo>
                    <a:cubicBezTo>
                      <a:pt x="292" y="227"/>
                      <a:pt x="299" y="231"/>
                      <a:pt x="304" y="234"/>
                    </a:cubicBezTo>
                    <a:cubicBezTo>
                      <a:pt x="309" y="237"/>
                      <a:pt x="312" y="239"/>
                      <a:pt x="312" y="239"/>
                    </a:cubicBezTo>
                    <a:cubicBezTo>
                      <a:pt x="312" y="239"/>
                      <a:pt x="313" y="239"/>
                      <a:pt x="313" y="239"/>
                    </a:cubicBezTo>
                    <a:cubicBezTo>
                      <a:pt x="313" y="239"/>
                      <a:pt x="314" y="239"/>
                      <a:pt x="314" y="239"/>
                    </a:cubicBezTo>
                    <a:cubicBezTo>
                      <a:pt x="314" y="238"/>
                      <a:pt x="314" y="238"/>
                      <a:pt x="314" y="237"/>
                    </a:cubicBezTo>
                    <a:cubicBezTo>
                      <a:pt x="314" y="237"/>
                      <a:pt x="314" y="237"/>
                      <a:pt x="313" y="237"/>
                    </a:cubicBezTo>
                    <a:cubicBezTo>
                      <a:pt x="48" y="71"/>
                      <a:pt x="48" y="71"/>
                      <a:pt x="48" y="71"/>
                    </a:cubicBezTo>
                    <a:cubicBezTo>
                      <a:pt x="47" y="72"/>
                      <a:pt x="47" y="72"/>
                      <a:pt x="47" y="72"/>
                    </a:cubicBezTo>
                    <a:cubicBezTo>
                      <a:pt x="49" y="73"/>
                      <a:pt x="49" y="73"/>
                      <a:pt x="49" y="73"/>
                    </a:cubicBezTo>
                    <a:cubicBezTo>
                      <a:pt x="47" y="72"/>
                      <a:pt x="47" y="72"/>
                      <a:pt x="47" y="72"/>
                    </a:cubicBezTo>
                    <a:cubicBezTo>
                      <a:pt x="48" y="73"/>
                      <a:pt x="48" y="73"/>
                      <a:pt x="48" y="73"/>
                    </a:cubicBezTo>
                    <a:cubicBezTo>
                      <a:pt x="49" y="73"/>
                      <a:pt x="49" y="73"/>
                      <a:pt x="49" y="73"/>
                    </a:cubicBezTo>
                    <a:cubicBezTo>
                      <a:pt x="47" y="72"/>
                      <a:pt x="47" y="72"/>
                      <a:pt x="47" y="72"/>
                    </a:cubicBezTo>
                    <a:cubicBezTo>
                      <a:pt x="48" y="73"/>
                      <a:pt x="48" y="73"/>
                      <a:pt x="48" y="73"/>
                    </a:cubicBezTo>
                    <a:cubicBezTo>
                      <a:pt x="48" y="72"/>
                      <a:pt x="48" y="72"/>
                      <a:pt x="48" y="72"/>
                    </a:cubicBezTo>
                    <a:cubicBezTo>
                      <a:pt x="48" y="73"/>
                      <a:pt x="48" y="73"/>
                      <a:pt x="48" y="73"/>
                    </a:cubicBezTo>
                    <a:cubicBezTo>
                      <a:pt x="48" y="73"/>
                      <a:pt x="48" y="73"/>
                      <a:pt x="48" y="73"/>
                    </a:cubicBezTo>
                    <a:cubicBezTo>
                      <a:pt x="48" y="72"/>
                      <a:pt x="48" y="72"/>
                      <a:pt x="48" y="72"/>
                    </a:cubicBezTo>
                    <a:cubicBezTo>
                      <a:pt x="48" y="73"/>
                      <a:pt x="48" y="73"/>
                      <a:pt x="48" y="73"/>
                    </a:cubicBezTo>
                    <a:cubicBezTo>
                      <a:pt x="48" y="73"/>
                      <a:pt x="48" y="73"/>
                      <a:pt x="48" y="73"/>
                    </a:cubicBezTo>
                    <a:cubicBezTo>
                      <a:pt x="47" y="73"/>
                      <a:pt x="47" y="73"/>
                      <a:pt x="47" y="73"/>
                    </a:cubicBezTo>
                    <a:cubicBezTo>
                      <a:pt x="48" y="73"/>
                      <a:pt x="48" y="73"/>
                      <a:pt x="48" y="73"/>
                    </a:cubicBezTo>
                    <a:cubicBezTo>
                      <a:pt x="48" y="73"/>
                      <a:pt x="48" y="73"/>
                      <a:pt x="48"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8" y="74"/>
                      <a:pt x="48" y="74"/>
                      <a:pt x="49" y="74"/>
                    </a:cubicBezTo>
                    <a:cubicBezTo>
                      <a:pt x="52" y="75"/>
                      <a:pt x="58" y="79"/>
                      <a:pt x="67" y="84"/>
                    </a:cubicBezTo>
                    <a:cubicBezTo>
                      <a:pt x="98" y="102"/>
                      <a:pt x="159" y="139"/>
                      <a:pt x="212" y="172"/>
                    </a:cubicBezTo>
                    <a:cubicBezTo>
                      <a:pt x="239" y="189"/>
                      <a:pt x="263" y="204"/>
                      <a:pt x="282" y="215"/>
                    </a:cubicBezTo>
                    <a:cubicBezTo>
                      <a:pt x="291" y="221"/>
                      <a:pt x="298" y="225"/>
                      <a:pt x="304" y="228"/>
                    </a:cubicBezTo>
                    <a:cubicBezTo>
                      <a:pt x="306" y="230"/>
                      <a:pt x="308" y="231"/>
                      <a:pt x="310" y="232"/>
                    </a:cubicBezTo>
                    <a:cubicBezTo>
                      <a:pt x="311" y="233"/>
                      <a:pt x="311" y="233"/>
                      <a:pt x="312" y="233"/>
                    </a:cubicBezTo>
                    <a:cubicBezTo>
                      <a:pt x="312" y="233"/>
                      <a:pt x="312" y="233"/>
                      <a:pt x="312" y="233"/>
                    </a:cubicBezTo>
                    <a:cubicBezTo>
                      <a:pt x="312" y="234"/>
                      <a:pt x="312" y="234"/>
                      <a:pt x="312" y="234"/>
                    </a:cubicBezTo>
                    <a:cubicBezTo>
                      <a:pt x="312" y="234"/>
                      <a:pt x="313" y="234"/>
                      <a:pt x="313" y="234"/>
                    </a:cubicBezTo>
                    <a:cubicBezTo>
                      <a:pt x="313" y="234"/>
                      <a:pt x="313" y="234"/>
                      <a:pt x="313" y="234"/>
                    </a:cubicBezTo>
                    <a:cubicBezTo>
                      <a:pt x="314" y="233"/>
                      <a:pt x="314" y="233"/>
                      <a:pt x="314" y="233"/>
                    </a:cubicBezTo>
                    <a:cubicBezTo>
                      <a:pt x="314" y="232"/>
                      <a:pt x="314" y="232"/>
                      <a:pt x="314" y="232"/>
                    </a:cubicBezTo>
                    <a:cubicBezTo>
                      <a:pt x="314" y="232"/>
                      <a:pt x="314" y="231"/>
                      <a:pt x="314" y="231"/>
                    </a:cubicBezTo>
                    <a:cubicBezTo>
                      <a:pt x="314" y="231"/>
                      <a:pt x="314" y="231"/>
                      <a:pt x="314" y="231"/>
                    </a:cubicBezTo>
                    <a:cubicBezTo>
                      <a:pt x="313" y="231"/>
                      <a:pt x="313" y="231"/>
                      <a:pt x="313" y="231"/>
                    </a:cubicBezTo>
                    <a:cubicBezTo>
                      <a:pt x="312" y="230"/>
                      <a:pt x="307" y="226"/>
                      <a:pt x="299" y="221"/>
                    </a:cubicBezTo>
                    <a:cubicBezTo>
                      <a:pt x="242" y="185"/>
                      <a:pt x="43" y="62"/>
                      <a:pt x="43" y="62"/>
                    </a:cubicBezTo>
                    <a:cubicBezTo>
                      <a:pt x="42" y="63"/>
                      <a:pt x="42" y="63"/>
                      <a:pt x="42" y="63"/>
                    </a:cubicBezTo>
                    <a:cubicBezTo>
                      <a:pt x="41" y="64"/>
                      <a:pt x="41" y="64"/>
                      <a:pt x="41" y="64"/>
                    </a:cubicBezTo>
                    <a:cubicBezTo>
                      <a:pt x="311" y="227"/>
                      <a:pt x="311" y="227"/>
                      <a:pt x="311" y="227"/>
                    </a:cubicBezTo>
                    <a:cubicBezTo>
                      <a:pt x="312" y="227"/>
                      <a:pt x="313" y="227"/>
                      <a:pt x="313" y="226"/>
                    </a:cubicBezTo>
                    <a:cubicBezTo>
                      <a:pt x="313" y="225"/>
                      <a:pt x="313" y="225"/>
                      <a:pt x="312" y="224"/>
                    </a:cubicBezTo>
                    <a:cubicBezTo>
                      <a:pt x="163" y="131"/>
                      <a:pt x="163" y="131"/>
                      <a:pt x="163" y="131"/>
                    </a:cubicBezTo>
                    <a:cubicBezTo>
                      <a:pt x="310" y="219"/>
                      <a:pt x="310" y="219"/>
                      <a:pt x="310" y="219"/>
                    </a:cubicBezTo>
                    <a:cubicBezTo>
                      <a:pt x="311" y="219"/>
                      <a:pt x="312" y="219"/>
                      <a:pt x="312" y="218"/>
                    </a:cubicBezTo>
                    <a:cubicBezTo>
                      <a:pt x="313" y="217"/>
                      <a:pt x="313" y="217"/>
                      <a:pt x="313" y="217"/>
                    </a:cubicBezTo>
                    <a:cubicBezTo>
                      <a:pt x="313" y="217"/>
                      <a:pt x="313" y="216"/>
                      <a:pt x="312" y="216"/>
                    </a:cubicBezTo>
                    <a:cubicBezTo>
                      <a:pt x="312" y="215"/>
                      <a:pt x="310" y="213"/>
                      <a:pt x="307" y="211"/>
                    </a:cubicBezTo>
                    <a:cubicBezTo>
                      <a:pt x="298" y="203"/>
                      <a:pt x="276" y="189"/>
                      <a:pt x="248" y="172"/>
                    </a:cubicBezTo>
                    <a:cubicBezTo>
                      <a:pt x="206" y="146"/>
                      <a:pt x="151" y="114"/>
                      <a:pt x="106" y="87"/>
                    </a:cubicBezTo>
                    <a:cubicBezTo>
                      <a:pt x="84" y="74"/>
                      <a:pt x="64" y="62"/>
                      <a:pt x="50" y="54"/>
                    </a:cubicBezTo>
                    <a:cubicBezTo>
                      <a:pt x="43" y="49"/>
                      <a:pt x="38" y="46"/>
                      <a:pt x="34" y="43"/>
                    </a:cubicBezTo>
                    <a:cubicBezTo>
                      <a:pt x="32" y="42"/>
                      <a:pt x="30" y="41"/>
                      <a:pt x="29" y="40"/>
                    </a:cubicBezTo>
                    <a:cubicBezTo>
                      <a:pt x="29" y="40"/>
                      <a:pt x="28" y="40"/>
                      <a:pt x="28" y="39"/>
                    </a:cubicBezTo>
                    <a:cubicBezTo>
                      <a:pt x="28" y="39"/>
                      <a:pt x="28" y="39"/>
                      <a:pt x="28" y="39"/>
                    </a:cubicBezTo>
                    <a:cubicBezTo>
                      <a:pt x="28" y="39"/>
                      <a:pt x="28" y="39"/>
                      <a:pt x="28" y="39"/>
                    </a:cubicBezTo>
                    <a:cubicBezTo>
                      <a:pt x="27" y="40"/>
                      <a:pt x="27" y="40"/>
                      <a:pt x="27" y="40"/>
                    </a:cubicBezTo>
                    <a:cubicBezTo>
                      <a:pt x="28" y="40"/>
                      <a:pt x="28" y="40"/>
                      <a:pt x="28" y="40"/>
                    </a:cubicBezTo>
                    <a:cubicBezTo>
                      <a:pt x="28" y="39"/>
                      <a:pt x="28" y="39"/>
                      <a:pt x="28" y="39"/>
                    </a:cubicBezTo>
                    <a:cubicBezTo>
                      <a:pt x="27" y="40"/>
                      <a:pt x="27" y="40"/>
                      <a:pt x="27" y="40"/>
                    </a:cubicBezTo>
                    <a:cubicBezTo>
                      <a:pt x="28" y="40"/>
                      <a:pt x="28" y="40"/>
                      <a:pt x="28" y="40"/>
                    </a:cubicBezTo>
                    <a:cubicBezTo>
                      <a:pt x="27" y="40"/>
                      <a:pt x="27" y="40"/>
                      <a:pt x="27" y="40"/>
                    </a:cubicBezTo>
                    <a:cubicBezTo>
                      <a:pt x="28" y="41"/>
                      <a:pt x="28" y="41"/>
                      <a:pt x="28" y="41"/>
                    </a:cubicBezTo>
                    <a:cubicBezTo>
                      <a:pt x="28" y="40"/>
                      <a:pt x="28" y="40"/>
                      <a:pt x="28" y="40"/>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9" y="41"/>
                      <a:pt x="31" y="42"/>
                      <a:pt x="33" y="43"/>
                    </a:cubicBezTo>
                    <a:cubicBezTo>
                      <a:pt x="44" y="47"/>
                      <a:pt x="67" y="60"/>
                      <a:pt x="94" y="77"/>
                    </a:cubicBezTo>
                    <a:cubicBezTo>
                      <a:pt x="135" y="102"/>
                      <a:pt x="188" y="135"/>
                      <a:pt x="231" y="162"/>
                    </a:cubicBezTo>
                    <a:cubicBezTo>
                      <a:pt x="253" y="176"/>
                      <a:pt x="272" y="188"/>
                      <a:pt x="285" y="196"/>
                    </a:cubicBezTo>
                    <a:cubicBezTo>
                      <a:pt x="292" y="201"/>
                      <a:pt x="298" y="204"/>
                      <a:pt x="302" y="207"/>
                    </a:cubicBezTo>
                    <a:cubicBezTo>
                      <a:pt x="304" y="208"/>
                      <a:pt x="306" y="209"/>
                      <a:pt x="307" y="209"/>
                    </a:cubicBezTo>
                    <a:cubicBezTo>
                      <a:pt x="308" y="210"/>
                      <a:pt x="308" y="210"/>
                      <a:pt x="308" y="210"/>
                    </a:cubicBezTo>
                    <a:cubicBezTo>
                      <a:pt x="309" y="210"/>
                      <a:pt x="309" y="210"/>
                      <a:pt x="309" y="210"/>
                    </a:cubicBezTo>
                    <a:cubicBezTo>
                      <a:pt x="309" y="211"/>
                      <a:pt x="309" y="211"/>
                      <a:pt x="310" y="211"/>
                    </a:cubicBezTo>
                    <a:cubicBezTo>
                      <a:pt x="310" y="210"/>
                      <a:pt x="310" y="210"/>
                      <a:pt x="310" y="210"/>
                    </a:cubicBezTo>
                    <a:cubicBezTo>
                      <a:pt x="311" y="210"/>
                      <a:pt x="311" y="210"/>
                      <a:pt x="311" y="210"/>
                    </a:cubicBezTo>
                    <a:cubicBezTo>
                      <a:pt x="311" y="210"/>
                      <a:pt x="311" y="210"/>
                      <a:pt x="311" y="210"/>
                    </a:cubicBezTo>
                    <a:cubicBezTo>
                      <a:pt x="311" y="209"/>
                      <a:pt x="311" y="209"/>
                      <a:pt x="311" y="209"/>
                    </a:cubicBezTo>
                    <a:cubicBezTo>
                      <a:pt x="311" y="208"/>
                      <a:pt x="311" y="208"/>
                      <a:pt x="311" y="208"/>
                    </a:cubicBezTo>
                    <a:cubicBezTo>
                      <a:pt x="310" y="207"/>
                      <a:pt x="310" y="206"/>
                      <a:pt x="309" y="206"/>
                    </a:cubicBezTo>
                    <a:cubicBezTo>
                      <a:pt x="306" y="203"/>
                      <a:pt x="299" y="198"/>
                      <a:pt x="289" y="192"/>
                    </a:cubicBezTo>
                    <a:cubicBezTo>
                      <a:pt x="222" y="147"/>
                      <a:pt x="19" y="25"/>
                      <a:pt x="19" y="25"/>
                    </a:cubicBezTo>
                    <a:cubicBezTo>
                      <a:pt x="18" y="25"/>
                      <a:pt x="17" y="25"/>
                      <a:pt x="17" y="26"/>
                    </a:cubicBezTo>
                    <a:cubicBezTo>
                      <a:pt x="16" y="27"/>
                      <a:pt x="17" y="28"/>
                      <a:pt x="17" y="28"/>
                    </a:cubicBezTo>
                    <a:cubicBezTo>
                      <a:pt x="309" y="205"/>
                      <a:pt x="309" y="205"/>
                      <a:pt x="309" y="205"/>
                    </a:cubicBezTo>
                    <a:cubicBezTo>
                      <a:pt x="310" y="206"/>
                      <a:pt x="310" y="206"/>
                      <a:pt x="311" y="205"/>
                    </a:cubicBezTo>
                    <a:cubicBezTo>
                      <a:pt x="311" y="204"/>
                      <a:pt x="311" y="203"/>
                      <a:pt x="310" y="203"/>
                    </a:cubicBezTo>
                    <a:cubicBezTo>
                      <a:pt x="14" y="18"/>
                      <a:pt x="14" y="18"/>
                      <a:pt x="14" y="18"/>
                    </a:cubicBezTo>
                    <a:cubicBezTo>
                      <a:pt x="13" y="19"/>
                      <a:pt x="13" y="19"/>
                      <a:pt x="13" y="19"/>
                    </a:cubicBezTo>
                    <a:cubicBezTo>
                      <a:pt x="14" y="20"/>
                      <a:pt x="14" y="20"/>
                      <a:pt x="14" y="20"/>
                    </a:cubicBezTo>
                    <a:cubicBezTo>
                      <a:pt x="14" y="19"/>
                      <a:pt x="14" y="19"/>
                      <a:pt x="14" y="19"/>
                    </a:cubicBezTo>
                    <a:cubicBezTo>
                      <a:pt x="14" y="20"/>
                      <a:pt x="14" y="20"/>
                      <a:pt x="14" y="20"/>
                    </a:cubicBezTo>
                    <a:cubicBezTo>
                      <a:pt x="14" y="20"/>
                      <a:pt x="14" y="20"/>
                      <a:pt x="14" y="20"/>
                    </a:cubicBezTo>
                    <a:cubicBezTo>
                      <a:pt x="14" y="19"/>
                      <a:pt x="14" y="19"/>
                      <a:pt x="14" y="19"/>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5" y="20"/>
                      <a:pt x="16" y="21"/>
                    </a:cubicBezTo>
                    <a:cubicBezTo>
                      <a:pt x="19" y="22"/>
                      <a:pt x="26" y="25"/>
                      <a:pt x="36" y="31"/>
                    </a:cubicBezTo>
                    <a:cubicBezTo>
                      <a:pt x="68" y="50"/>
                      <a:pt x="131" y="90"/>
                      <a:pt x="187" y="126"/>
                    </a:cubicBezTo>
                    <a:cubicBezTo>
                      <a:pt x="214" y="144"/>
                      <a:pt x="240" y="161"/>
                      <a:pt x="260" y="173"/>
                    </a:cubicBezTo>
                    <a:cubicBezTo>
                      <a:pt x="270" y="180"/>
                      <a:pt x="279" y="185"/>
                      <a:pt x="285" y="188"/>
                    </a:cubicBezTo>
                    <a:cubicBezTo>
                      <a:pt x="288" y="190"/>
                      <a:pt x="290" y="191"/>
                      <a:pt x="292" y="192"/>
                    </a:cubicBezTo>
                    <a:cubicBezTo>
                      <a:pt x="294" y="193"/>
                      <a:pt x="294" y="193"/>
                      <a:pt x="295" y="193"/>
                    </a:cubicBezTo>
                    <a:cubicBezTo>
                      <a:pt x="296" y="193"/>
                      <a:pt x="296" y="194"/>
                      <a:pt x="297" y="194"/>
                    </a:cubicBezTo>
                    <a:cubicBezTo>
                      <a:pt x="298" y="194"/>
                      <a:pt x="298" y="194"/>
                      <a:pt x="298" y="194"/>
                    </a:cubicBezTo>
                    <a:cubicBezTo>
                      <a:pt x="298" y="193"/>
                      <a:pt x="299" y="193"/>
                      <a:pt x="299" y="193"/>
                    </a:cubicBezTo>
                    <a:cubicBezTo>
                      <a:pt x="299" y="192"/>
                      <a:pt x="299" y="192"/>
                      <a:pt x="299" y="192"/>
                    </a:cubicBezTo>
                    <a:cubicBezTo>
                      <a:pt x="299" y="191"/>
                      <a:pt x="299" y="191"/>
                      <a:pt x="298" y="191"/>
                    </a:cubicBezTo>
                    <a:cubicBezTo>
                      <a:pt x="10" y="11"/>
                      <a:pt x="10" y="11"/>
                      <a:pt x="10" y="11"/>
                    </a:cubicBezTo>
                    <a:cubicBezTo>
                      <a:pt x="10" y="12"/>
                      <a:pt x="10" y="12"/>
                      <a:pt x="10" y="12"/>
                    </a:cubicBezTo>
                    <a:cubicBezTo>
                      <a:pt x="11" y="13"/>
                      <a:pt x="11" y="13"/>
                      <a:pt x="11" y="13"/>
                    </a:cubicBezTo>
                    <a:cubicBezTo>
                      <a:pt x="10" y="12"/>
                      <a:pt x="10" y="12"/>
                      <a:pt x="10" y="12"/>
                    </a:cubicBezTo>
                    <a:cubicBezTo>
                      <a:pt x="10" y="14"/>
                      <a:pt x="10" y="14"/>
                      <a:pt x="10" y="14"/>
                    </a:cubicBezTo>
                    <a:cubicBezTo>
                      <a:pt x="11" y="13"/>
                      <a:pt x="11" y="13"/>
                      <a:pt x="11" y="13"/>
                    </a:cubicBezTo>
                    <a:cubicBezTo>
                      <a:pt x="10" y="12"/>
                      <a:pt x="10" y="12"/>
                      <a:pt x="10" y="12"/>
                    </a:cubicBezTo>
                    <a:cubicBezTo>
                      <a:pt x="10" y="14"/>
                      <a:pt x="10" y="14"/>
                      <a:pt x="10" y="14"/>
                    </a:cubicBezTo>
                    <a:cubicBezTo>
                      <a:pt x="10" y="12"/>
                      <a:pt x="10" y="12"/>
                      <a:pt x="10" y="12"/>
                    </a:cubicBezTo>
                    <a:cubicBezTo>
                      <a:pt x="10" y="14"/>
                      <a:pt x="10" y="14"/>
                      <a:pt x="10" y="14"/>
                    </a:cubicBezTo>
                    <a:cubicBezTo>
                      <a:pt x="10" y="14"/>
                      <a:pt x="10" y="14"/>
                      <a:pt x="10" y="14"/>
                    </a:cubicBezTo>
                    <a:cubicBezTo>
                      <a:pt x="10" y="12"/>
                      <a:pt x="10" y="12"/>
                      <a:pt x="10" y="12"/>
                    </a:cubicBezTo>
                    <a:cubicBezTo>
                      <a:pt x="10" y="14"/>
                      <a:pt x="10" y="14"/>
                      <a:pt x="10" y="14"/>
                    </a:cubicBezTo>
                    <a:cubicBezTo>
                      <a:pt x="10" y="13"/>
                      <a:pt x="10" y="13"/>
                      <a:pt x="10" y="13"/>
                    </a:cubicBezTo>
                    <a:cubicBezTo>
                      <a:pt x="10" y="14"/>
                      <a:pt x="10" y="14"/>
                      <a:pt x="10" y="14"/>
                    </a:cubicBezTo>
                    <a:cubicBezTo>
                      <a:pt x="10" y="14"/>
                      <a:pt x="10" y="14"/>
                      <a:pt x="10" y="14"/>
                    </a:cubicBezTo>
                    <a:cubicBezTo>
                      <a:pt x="10" y="13"/>
                      <a:pt x="10" y="13"/>
                      <a:pt x="10" y="13"/>
                    </a:cubicBezTo>
                    <a:cubicBezTo>
                      <a:pt x="10" y="14"/>
                      <a:pt x="10" y="14"/>
                      <a:pt x="10" y="14"/>
                    </a:cubicBezTo>
                    <a:cubicBezTo>
                      <a:pt x="10" y="14"/>
                      <a:pt x="10" y="14"/>
                      <a:pt x="11" y="14"/>
                    </a:cubicBezTo>
                    <a:cubicBezTo>
                      <a:pt x="17" y="17"/>
                      <a:pt x="36" y="28"/>
                      <a:pt x="61" y="44"/>
                    </a:cubicBezTo>
                    <a:cubicBezTo>
                      <a:pt x="99" y="67"/>
                      <a:pt x="151" y="99"/>
                      <a:pt x="194" y="125"/>
                    </a:cubicBezTo>
                    <a:cubicBezTo>
                      <a:pt x="216" y="139"/>
                      <a:pt x="235" y="150"/>
                      <a:pt x="249" y="159"/>
                    </a:cubicBezTo>
                    <a:cubicBezTo>
                      <a:pt x="256" y="163"/>
                      <a:pt x="262" y="167"/>
                      <a:pt x="266" y="169"/>
                    </a:cubicBezTo>
                    <a:cubicBezTo>
                      <a:pt x="268" y="170"/>
                      <a:pt x="269" y="171"/>
                      <a:pt x="270" y="172"/>
                    </a:cubicBezTo>
                    <a:cubicBezTo>
                      <a:pt x="271" y="172"/>
                      <a:pt x="271" y="172"/>
                      <a:pt x="272" y="172"/>
                    </a:cubicBezTo>
                    <a:cubicBezTo>
                      <a:pt x="272" y="173"/>
                      <a:pt x="272" y="173"/>
                      <a:pt x="272" y="173"/>
                    </a:cubicBezTo>
                    <a:cubicBezTo>
                      <a:pt x="272" y="173"/>
                      <a:pt x="272" y="173"/>
                      <a:pt x="273" y="173"/>
                    </a:cubicBezTo>
                    <a:cubicBezTo>
                      <a:pt x="273" y="173"/>
                      <a:pt x="274" y="173"/>
                      <a:pt x="274" y="172"/>
                    </a:cubicBezTo>
                    <a:cubicBezTo>
                      <a:pt x="274" y="172"/>
                      <a:pt x="274" y="172"/>
                      <a:pt x="274" y="172"/>
                    </a:cubicBezTo>
                    <a:cubicBezTo>
                      <a:pt x="275" y="171"/>
                      <a:pt x="275" y="171"/>
                      <a:pt x="275" y="171"/>
                    </a:cubicBezTo>
                    <a:cubicBezTo>
                      <a:pt x="275" y="170"/>
                      <a:pt x="274" y="170"/>
                      <a:pt x="274" y="170"/>
                    </a:cubicBezTo>
                    <a:cubicBezTo>
                      <a:pt x="273" y="168"/>
                      <a:pt x="272" y="167"/>
                      <a:pt x="269" y="165"/>
                    </a:cubicBezTo>
                    <a:cubicBezTo>
                      <a:pt x="260" y="158"/>
                      <a:pt x="239" y="144"/>
                      <a:pt x="213" y="127"/>
                    </a:cubicBezTo>
                    <a:cubicBezTo>
                      <a:pt x="133" y="77"/>
                      <a:pt x="3" y="1"/>
                      <a:pt x="3" y="1"/>
                    </a:cubicBezTo>
                    <a:cubicBezTo>
                      <a:pt x="2" y="0"/>
                      <a:pt x="1" y="0"/>
                      <a:pt x="1" y="1"/>
                    </a:cubicBezTo>
                    <a:cubicBezTo>
                      <a:pt x="0" y="2"/>
                      <a:pt x="0" y="3"/>
                      <a:pt x="1" y="3"/>
                    </a:cubicBezTo>
                    <a:cubicBezTo>
                      <a:pt x="246" y="151"/>
                      <a:pt x="246" y="151"/>
                      <a:pt x="246" y="151"/>
                    </a:cubicBezTo>
                    <a:cubicBezTo>
                      <a:pt x="246" y="151"/>
                      <a:pt x="247" y="151"/>
                      <a:pt x="247" y="151"/>
                    </a:cubicBezTo>
                    <a:cubicBezTo>
                      <a:pt x="247" y="151"/>
                      <a:pt x="248" y="151"/>
                      <a:pt x="248" y="150"/>
                    </a:cubicBezTo>
                    <a:cubicBezTo>
                      <a:pt x="248" y="150"/>
                      <a:pt x="248" y="150"/>
                      <a:pt x="248" y="149"/>
                    </a:cubicBezTo>
                    <a:cubicBezTo>
                      <a:pt x="248" y="149"/>
                      <a:pt x="248" y="149"/>
                      <a:pt x="247" y="148"/>
                    </a:cubicBezTo>
                    <a:cubicBezTo>
                      <a:pt x="247" y="148"/>
                      <a:pt x="244" y="146"/>
                      <a:pt x="237" y="142"/>
                    </a:cubicBezTo>
                    <a:cubicBezTo>
                      <a:pt x="215" y="129"/>
                      <a:pt x="159" y="95"/>
                      <a:pt x="108" y="64"/>
                    </a:cubicBezTo>
                    <a:cubicBezTo>
                      <a:pt x="83" y="49"/>
                      <a:pt x="59" y="34"/>
                      <a:pt x="42" y="23"/>
                    </a:cubicBezTo>
                    <a:cubicBezTo>
                      <a:pt x="33" y="17"/>
                      <a:pt x="26" y="12"/>
                      <a:pt x="21" y="9"/>
                    </a:cubicBezTo>
                    <a:cubicBezTo>
                      <a:pt x="18" y="7"/>
                      <a:pt x="17" y="5"/>
                      <a:pt x="15" y="4"/>
                    </a:cubicBezTo>
                    <a:cubicBezTo>
                      <a:pt x="15" y="4"/>
                      <a:pt x="14" y="3"/>
                      <a:pt x="14"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2" y="3"/>
                      <a:pt x="12" y="3"/>
                      <a:pt x="12" y="3"/>
                    </a:cubicBezTo>
                    <a:cubicBezTo>
                      <a:pt x="14" y="4"/>
                      <a:pt x="14" y="4"/>
                      <a:pt x="14" y="4"/>
                    </a:cubicBezTo>
                    <a:cubicBezTo>
                      <a:pt x="14" y="3"/>
                      <a:pt x="14" y="3"/>
                      <a:pt x="14" y="3"/>
                    </a:cubicBezTo>
                    <a:cubicBezTo>
                      <a:pt x="12" y="3"/>
                      <a:pt x="12" y="3"/>
                      <a:pt x="12" y="3"/>
                    </a:cubicBezTo>
                    <a:cubicBezTo>
                      <a:pt x="14" y="4"/>
                      <a:pt x="14" y="4"/>
                      <a:pt x="14" y="4"/>
                    </a:cubicBezTo>
                    <a:cubicBezTo>
                      <a:pt x="12" y="3"/>
                      <a:pt x="12" y="3"/>
                      <a:pt x="12" y="3"/>
                    </a:cubicBezTo>
                    <a:cubicBezTo>
                      <a:pt x="12" y="5"/>
                      <a:pt x="12" y="5"/>
                      <a:pt x="12" y="5"/>
                    </a:cubicBezTo>
                    <a:cubicBezTo>
                      <a:pt x="218" y="127"/>
                      <a:pt x="218" y="127"/>
                      <a:pt x="218" y="127"/>
                    </a:cubicBezTo>
                    <a:cubicBezTo>
                      <a:pt x="219" y="128"/>
                      <a:pt x="219" y="128"/>
                      <a:pt x="220" y="127"/>
                    </a:cubicBezTo>
                    <a:cubicBezTo>
                      <a:pt x="220" y="127"/>
                      <a:pt x="221" y="127"/>
                      <a:pt x="221" y="126"/>
                    </a:cubicBezTo>
                    <a:cubicBezTo>
                      <a:pt x="221" y="125"/>
                      <a:pt x="220" y="125"/>
                      <a:pt x="220" y="125"/>
                    </a:cubicBezTo>
                    <a:cubicBezTo>
                      <a:pt x="220" y="125"/>
                      <a:pt x="220" y="125"/>
                      <a:pt x="220" y="125"/>
                    </a:cubicBezTo>
                    <a:cubicBezTo>
                      <a:pt x="220" y="125"/>
                      <a:pt x="219" y="125"/>
                      <a:pt x="219" y="124"/>
                    </a:cubicBezTo>
                    <a:cubicBezTo>
                      <a:pt x="211" y="119"/>
                      <a:pt x="163" y="91"/>
                      <a:pt x="117" y="63"/>
                    </a:cubicBezTo>
                    <a:cubicBezTo>
                      <a:pt x="94" y="49"/>
                      <a:pt x="71" y="36"/>
                      <a:pt x="54" y="25"/>
                    </a:cubicBezTo>
                    <a:cubicBezTo>
                      <a:pt x="46" y="19"/>
                      <a:pt x="39" y="15"/>
                      <a:pt x="34" y="11"/>
                    </a:cubicBezTo>
                    <a:cubicBezTo>
                      <a:pt x="32" y="9"/>
                      <a:pt x="30" y="8"/>
                      <a:pt x="29" y="7"/>
                    </a:cubicBezTo>
                    <a:cubicBezTo>
                      <a:pt x="28" y="6"/>
                      <a:pt x="28" y="6"/>
                      <a:pt x="27" y="6"/>
                    </a:cubicBezTo>
                    <a:cubicBezTo>
                      <a:pt x="27" y="5"/>
                      <a:pt x="27" y="5"/>
                      <a:pt x="27" y="5"/>
                    </a:cubicBezTo>
                    <a:cubicBezTo>
                      <a:pt x="27" y="5"/>
                      <a:pt x="27" y="5"/>
                      <a:pt x="27" y="5"/>
                    </a:cubicBezTo>
                    <a:cubicBezTo>
                      <a:pt x="27" y="6"/>
                      <a:pt x="27" y="6"/>
                      <a:pt x="27" y="6"/>
                    </a:cubicBezTo>
                    <a:cubicBezTo>
                      <a:pt x="27" y="6"/>
                      <a:pt x="27" y="6"/>
                      <a:pt x="27" y="6"/>
                    </a:cubicBezTo>
                    <a:cubicBezTo>
                      <a:pt x="27" y="5"/>
                      <a:pt x="27" y="5"/>
                      <a:pt x="27" y="5"/>
                    </a:cubicBezTo>
                    <a:cubicBezTo>
                      <a:pt x="27" y="6"/>
                      <a:pt x="27" y="6"/>
                      <a:pt x="27" y="6"/>
                    </a:cubicBezTo>
                    <a:cubicBezTo>
                      <a:pt x="27" y="6"/>
                      <a:pt x="27" y="6"/>
                      <a:pt x="27" y="6"/>
                    </a:cubicBezTo>
                    <a:cubicBezTo>
                      <a:pt x="26" y="6"/>
                      <a:pt x="26" y="6"/>
                      <a:pt x="26" y="6"/>
                    </a:cubicBezTo>
                    <a:cubicBezTo>
                      <a:pt x="27" y="6"/>
                      <a:pt x="27" y="6"/>
                      <a:pt x="27" y="6"/>
                    </a:cubicBezTo>
                    <a:cubicBezTo>
                      <a:pt x="27" y="6"/>
                      <a:pt x="27" y="6"/>
                      <a:pt x="27" y="6"/>
                    </a:cubicBezTo>
                    <a:cubicBezTo>
                      <a:pt x="26" y="6"/>
                      <a:pt x="26" y="6"/>
                      <a:pt x="26" y="6"/>
                    </a:cubicBezTo>
                    <a:cubicBezTo>
                      <a:pt x="27" y="6"/>
                      <a:pt x="27" y="6"/>
                      <a:pt x="27" y="6"/>
                    </a:cubicBezTo>
                    <a:cubicBezTo>
                      <a:pt x="26" y="5"/>
                      <a:pt x="26" y="5"/>
                      <a:pt x="26" y="5"/>
                    </a:cubicBezTo>
                    <a:cubicBezTo>
                      <a:pt x="25" y="7"/>
                      <a:pt x="25" y="7"/>
                      <a:pt x="25" y="7"/>
                    </a:cubicBezTo>
                    <a:cubicBezTo>
                      <a:pt x="25" y="7"/>
                      <a:pt x="66" y="31"/>
                      <a:pt x="107" y="55"/>
                    </a:cubicBezTo>
                    <a:cubicBezTo>
                      <a:pt x="128" y="67"/>
                      <a:pt x="148" y="80"/>
                      <a:pt x="164" y="89"/>
                    </a:cubicBezTo>
                    <a:cubicBezTo>
                      <a:pt x="171" y="93"/>
                      <a:pt x="178" y="97"/>
                      <a:pt x="183" y="100"/>
                    </a:cubicBezTo>
                    <a:cubicBezTo>
                      <a:pt x="185" y="101"/>
                      <a:pt x="187" y="102"/>
                      <a:pt x="188" y="103"/>
                    </a:cubicBezTo>
                    <a:cubicBezTo>
                      <a:pt x="189" y="103"/>
                      <a:pt x="189" y="104"/>
                      <a:pt x="190" y="104"/>
                    </a:cubicBezTo>
                    <a:cubicBezTo>
                      <a:pt x="190" y="104"/>
                      <a:pt x="190" y="104"/>
                      <a:pt x="190" y="104"/>
                    </a:cubicBezTo>
                    <a:cubicBezTo>
                      <a:pt x="191" y="104"/>
                      <a:pt x="191" y="104"/>
                      <a:pt x="191" y="104"/>
                    </a:cubicBezTo>
                    <a:cubicBezTo>
                      <a:pt x="191" y="104"/>
                      <a:pt x="191" y="104"/>
                      <a:pt x="191" y="104"/>
                    </a:cubicBezTo>
                    <a:cubicBezTo>
                      <a:pt x="191" y="104"/>
                      <a:pt x="192" y="104"/>
                      <a:pt x="192" y="104"/>
                    </a:cubicBezTo>
                    <a:cubicBezTo>
                      <a:pt x="193" y="103"/>
                      <a:pt x="193" y="103"/>
                      <a:pt x="193" y="102"/>
                    </a:cubicBezTo>
                    <a:cubicBezTo>
                      <a:pt x="193" y="102"/>
                      <a:pt x="192" y="102"/>
                      <a:pt x="192" y="101"/>
                    </a:cubicBezTo>
                    <a:cubicBezTo>
                      <a:pt x="42" y="8"/>
                      <a:pt x="42" y="8"/>
                      <a:pt x="42" y="8"/>
                    </a:cubicBezTo>
                    <a:cubicBezTo>
                      <a:pt x="41" y="9"/>
                      <a:pt x="41" y="9"/>
                      <a:pt x="41" y="9"/>
                    </a:cubicBezTo>
                    <a:cubicBezTo>
                      <a:pt x="42" y="10"/>
                      <a:pt x="42" y="10"/>
                      <a:pt x="42" y="10"/>
                    </a:cubicBezTo>
                    <a:cubicBezTo>
                      <a:pt x="41" y="9"/>
                      <a:pt x="41" y="9"/>
                      <a:pt x="41" y="9"/>
                    </a:cubicBezTo>
                    <a:cubicBezTo>
                      <a:pt x="42" y="10"/>
                      <a:pt x="42" y="10"/>
                      <a:pt x="42" y="10"/>
                    </a:cubicBezTo>
                    <a:cubicBezTo>
                      <a:pt x="42" y="10"/>
                      <a:pt x="42" y="10"/>
                      <a:pt x="42" y="10"/>
                    </a:cubicBezTo>
                    <a:cubicBezTo>
                      <a:pt x="41" y="9"/>
                      <a:pt x="41" y="9"/>
                      <a:pt x="41" y="9"/>
                    </a:cubicBezTo>
                    <a:cubicBezTo>
                      <a:pt x="42" y="10"/>
                      <a:pt x="42" y="10"/>
                      <a:pt x="42" y="10"/>
                    </a:cubicBezTo>
                    <a:cubicBezTo>
                      <a:pt x="41" y="9"/>
                      <a:pt x="41" y="9"/>
                      <a:pt x="41" y="9"/>
                    </a:cubicBezTo>
                    <a:cubicBezTo>
                      <a:pt x="41" y="11"/>
                      <a:pt x="41" y="11"/>
                      <a:pt x="41" y="11"/>
                    </a:cubicBezTo>
                    <a:cubicBezTo>
                      <a:pt x="42" y="10"/>
                      <a:pt x="42" y="10"/>
                      <a:pt x="42" y="10"/>
                    </a:cubicBezTo>
                    <a:cubicBezTo>
                      <a:pt x="41" y="9"/>
                      <a:pt x="41" y="9"/>
                      <a:pt x="41" y="9"/>
                    </a:cubicBezTo>
                    <a:cubicBezTo>
                      <a:pt x="41" y="11"/>
                      <a:pt x="41" y="11"/>
                      <a:pt x="41" y="11"/>
                    </a:cubicBezTo>
                    <a:cubicBezTo>
                      <a:pt x="41" y="9"/>
                      <a:pt x="41" y="9"/>
                      <a:pt x="41" y="9"/>
                    </a:cubicBezTo>
                    <a:cubicBezTo>
                      <a:pt x="41" y="10"/>
                      <a:pt x="41" y="10"/>
                      <a:pt x="41" y="10"/>
                    </a:cubicBezTo>
                    <a:cubicBezTo>
                      <a:pt x="41" y="11"/>
                      <a:pt x="41" y="11"/>
                      <a:pt x="41" y="11"/>
                    </a:cubicBezTo>
                    <a:cubicBezTo>
                      <a:pt x="41" y="9"/>
                      <a:pt x="41" y="9"/>
                      <a:pt x="41" y="9"/>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2" y="11"/>
                      <a:pt x="43" y="11"/>
                    </a:cubicBezTo>
                    <a:cubicBezTo>
                      <a:pt x="50" y="16"/>
                      <a:pt x="79" y="32"/>
                      <a:pt x="106" y="47"/>
                    </a:cubicBezTo>
                    <a:cubicBezTo>
                      <a:pt x="119" y="55"/>
                      <a:pt x="132" y="62"/>
                      <a:pt x="142" y="68"/>
                    </a:cubicBezTo>
                    <a:cubicBezTo>
                      <a:pt x="146" y="70"/>
                      <a:pt x="150" y="73"/>
                      <a:pt x="153" y="74"/>
                    </a:cubicBezTo>
                    <a:cubicBezTo>
                      <a:pt x="154" y="75"/>
                      <a:pt x="155" y="76"/>
                      <a:pt x="156" y="76"/>
                    </a:cubicBezTo>
                    <a:cubicBezTo>
                      <a:pt x="157" y="76"/>
                      <a:pt x="157" y="76"/>
                      <a:pt x="157" y="76"/>
                    </a:cubicBezTo>
                    <a:cubicBezTo>
                      <a:pt x="157" y="77"/>
                      <a:pt x="157" y="77"/>
                      <a:pt x="157" y="77"/>
                    </a:cubicBezTo>
                    <a:cubicBezTo>
                      <a:pt x="157" y="77"/>
                      <a:pt x="157" y="77"/>
                      <a:pt x="157" y="77"/>
                    </a:cubicBezTo>
                    <a:cubicBezTo>
                      <a:pt x="157" y="77"/>
                      <a:pt x="157" y="77"/>
                      <a:pt x="157" y="77"/>
                    </a:cubicBezTo>
                    <a:cubicBezTo>
                      <a:pt x="157" y="77"/>
                      <a:pt x="157" y="77"/>
                      <a:pt x="157" y="77"/>
                    </a:cubicBezTo>
                    <a:cubicBezTo>
                      <a:pt x="158" y="77"/>
                      <a:pt x="158" y="77"/>
                      <a:pt x="158" y="77"/>
                    </a:cubicBezTo>
                    <a:cubicBezTo>
                      <a:pt x="158" y="77"/>
                      <a:pt x="158" y="77"/>
                      <a:pt x="158" y="77"/>
                    </a:cubicBezTo>
                    <a:cubicBezTo>
                      <a:pt x="159" y="77"/>
                      <a:pt x="159" y="76"/>
                      <a:pt x="159" y="76"/>
                    </a:cubicBezTo>
                    <a:cubicBezTo>
                      <a:pt x="160" y="75"/>
                      <a:pt x="159" y="74"/>
                      <a:pt x="159" y="74"/>
                    </a:cubicBezTo>
                    <a:cubicBezTo>
                      <a:pt x="159" y="74"/>
                      <a:pt x="157" y="73"/>
                      <a:pt x="154" y="71"/>
                    </a:cubicBezTo>
                    <a:cubicBezTo>
                      <a:pt x="145" y="66"/>
                      <a:pt x="120" y="51"/>
                      <a:pt x="98" y="37"/>
                    </a:cubicBezTo>
                    <a:cubicBezTo>
                      <a:pt x="87" y="30"/>
                      <a:pt x="76" y="24"/>
                      <a:pt x="69" y="19"/>
                    </a:cubicBezTo>
                    <a:cubicBezTo>
                      <a:pt x="65" y="16"/>
                      <a:pt x="62" y="14"/>
                      <a:pt x="59" y="13"/>
                    </a:cubicBezTo>
                    <a:cubicBezTo>
                      <a:pt x="58" y="12"/>
                      <a:pt x="57" y="11"/>
                      <a:pt x="57" y="11"/>
                    </a:cubicBezTo>
                    <a:cubicBezTo>
                      <a:pt x="56" y="10"/>
                      <a:pt x="56" y="10"/>
                      <a:pt x="56" y="10"/>
                    </a:cubicBezTo>
                    <a:cubicBezTo>
                      <a:pt x="56" y="10"/>
                      <a:pt x="56" y="10"/>
                      <a:pt x="56" y="10"/>
                    </a:cubicBezTo>
                    <a:cubicBezTo>
                      <a:pt x="55" y="11"/>
                      <a:pt x="55" y="11"/>
                      <a:pt x="55" y="11"/>
                    </a:cubicBezTo>
                    <a:cubicBezTo>
                      <a:pt x="57" y="11"/>
                      <a:pt x="57" y="11"/>
                      <a:pt x="57" y="11"/>
                    </a:cubicBezTo>
                    <a:cubicBezTo>
                      <a:pt x="57" y="11"/>
                      <a:pt x="56" y="10"/>
                      <a:pt x="56" y="10"/>
                    </a:cubicBezTo>
                    <a:cubicBezTo>
                      <a:pt x="55" y="11"/>
                      <a:pt x="55" y="11"/>
                      <a:pt x="55" y="11"/>
                    </a:cubicBezTo>
                    <a:cubicBezTo>
                      <a:pt x="57" y="11"/>
                      <a:pt x="57" y="11"/>
                      <a:pt x="57" y="11"/>
                    </a:cubicBezTo>
                    <a:cubicBezTo>
                      <a:pt x="55" y="11"/>
                      <a:pt x="55" y="11"/>
                      <a:pt x="55" y="11"/>
                    </a:cubicBezTo>
                    <a:cubicBezTo>
                      <a:pt x="56" y="12"/>
                      <a:pt x="56" y="12"/>
                      <a:pt x="56" y="12"/>
                    </a:cubicBezTo>
                    <a:cubicBezTo>
                      <a:pt x="57" y="11"/>
                      <a:pt x="57" y="11"/>
                      <a:pt x="57" y="11"/>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5" y="11"/>
                      <a:pt x="55" y="11"/>
                      <a:pt x="55" y="11"/>
                    </a:cubicBezTo>
                    <a:cubicBezTo>
                      <a:pt x="55" y="12"/>
                      <a:pt x="55" y="12"/>
                      <a:pt x="55" y="12"/>
                    </a:cubicBezTo>
                    <a:cubicBezTo>
                      <a:pt x="56" y="12"/>
                      <a:pt x="56" y="12"/>
                      <a:pt x="56" y="12"/>
                    </a:cubicBezTo>
                    <a:cubicBezTo>
                      <a:pt x="55" y="11"/>
                      <a:pt x="55" y="11"/>
                      <a:pt x="55" y="11"/>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3"/>
                      <a:pt x="57" y="13"/>
                    </a:cubicBezTo>
                    <a:cubicBezTo>
                      <a:pt x="60" y="14"/>
                      <a:pt x="66" y="18"/>
                      <a:pt x="73" y="22"/>
                    </a:cubicBezTo>
                    <a:cubicBezTo>
                      <a:pt x="85" y="28"/>
                      <a:pt x="100" y="37"/>
                      <a:pt x="111" y="44"/>
                    </a:cubicBezTo>
                    <a:cubicBezTo>
                      <a:pt x="117" y="47"/>
                      <a:pt x="123" y="50"/>
                      <a:pt x="126" y="52"/>
                    </a:cubicBezTo>
                    <a:cubicBezTo>
                      <a:pt x="128" y="53"/>
                      <a:pt x="130" y="54"/>
                      <a:pt x="131" y="55"/>
                    </a:cubicBezTo>
                    <a:cubicBezTo>
                      <a:pt x="131" y="55"/>
                      <a:pt x="132" y="55"/>
                      <a:pt x="132" y="56"/>
                    </a:cubicBezTo>
                    <a:cubicBezTo>
                      <a:pt x="133" y="56"/>
                      <a:pt x="133" y="56"/>
                      <a:pt x="133" y="56"/>
                    </a:cubicBezTo>
                    <a:cubicBezTo>
                      <a:pt x="133" y="56"/>
                      <a:pt x="133" y="56"/>
                      <a:pt x="133" y="56"/>
                    </a:cubicBezTo>
                    <a:cubicBezTo>
                      <a:pt x="133" y="56"/>
                      <a:pt x="133" y="56"/>
                      <a:pt x="133" y="56"/>
                    </a:cubicBezTo>
                    <a:cubicBezTo>
                      <a:pt x="134" y="56"/>
                      <a:pt x="134" y="56"/>
                      <a:pt x="134" y="56"/>
                    </a:cubicBezTo>
                    <a:cubicBezTo>
                      <a:pt x="135" y="55"/>
                      <a:pt x="135" y="55"/>
                      <a:pt x="135" y="55"/>
                    </a:cubicBezTo>
                    <a:cubicBezTo>
                      <a:pt x="135" y="55"/>
                      <a:pt x="135" y="55"/>
                      <a:pt x="135" y="55"/>
                    </a:cubicBezTo>
                    <a:cubicBezTo>
                      <a:pt x="135" y="54"/>
                      <a:pt x="135" y="54"/>
                      <a:pt x="135" y="54"/>
                    </a:cubicBezTo>
                    <a:cubicBezTo>
                      <a:pt x="134" y="53"/>
                      <a:pt x="134" y="53"/>
                      <a:pt x="134" y="53"/>
                    </a:cubicBezTo>
                    <a:cubicBezTo>
                      <a:pt x="133" y="52"/>
                      <a:pt x="132" y="51"/>
                      <a:pt x="129" y="49"/>
                    </a:cubicBezTo>
                    <a:cubicBezTo>
                      <a:pt x="121" y="44"/>
                      <a:pt x="106" y="35"/>
                      <a:pt x="92" y="27"/>
                    </a:cubicBezTo>
                    <a:cubicBezTo>
                      <a:pt x="85" y="23"/>
                      <a:pt x="79" y="19"/>
                      <a:pt x="74" y="16"/>
                    </a:cubicBezTo>
                    <a:cubicBezTo>
                      <a:pt x="72" y="15"/>
                      <a:pt x="70" y="14"/>
                      <a:pt x="69" y="13"/>
                    </a:cubicBezTo>
                    <a:cubicBezTo>
                      <a:pt x="68" y="12"/>
                      <a:pt x="68" y="12"/>
                      <a:pt x="68"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6" y="13"/>
                      <a:pt x="66" y="13"/>
                      <a:pt x="66" y="13"/>
                    </a:cubicBezTo>
                    <a:cubicBezTo>
                      <a:pt x="68" y="13"/>
                      <a:pt x="68" y="13"/>
                      <a:pt x="68" y="13"/>
                    </a:cubicBezTo>
                    <a:cubicBezTo>
                      <a:pt x="68" y="12"/>
                      <a:pt x="67" y="12"/>
                      <a:pt x="67" y="12"/>
                    </a:cubicBezTo>
                    <a:cubicBezTo>
                      <a:pt x="66" y="13"/>
                      <a:pt x="66" y="13"/>
                      <a:pt x="66" y="13"/>
                    </a:cubicBezTo>
                    <a:cubicBezTo>
                      <a:pt x="68" y="13"/>
                      <a:pt x="68" y="13"/>
                      <a:pt x="68" y="13"/>
                    </a:cubicBezTo>
                    <a:cubicBezTo>
                      <a:pt x="66" y="13"/>
                      <a:pt x="66" y="13"/>
                      <a:pt x="66" y="13"/>
                    </a:cubicBezTo>
                    <a:cubicBezTo>
                      <a:pt x="67" y="13"/>
                      <a:pt x="67" y="13"/>
                      <a:pt x="67" y="13"/>
                    </a:cubicBezTo>
                    <a:cubicBezTo>
                      <a:pt x="68" y="13"/>
                      <a:pt x="68" y="13"/>
                      <a:pt x="68" y="13"/>
                    </a:cubicBezTo>
                    <a:cubicBezTo>
                      <a:pt x="66" y="13"/>
                      <a:pt x="66" y="13"/>
                      <a:pt x="66" y="13"/>
                    </a:cubicBezTo>
                    <a:cubicBezTo>
                      <a:pt x="67" y="13"/>
                      <a:pt x="67" y="13"/>
                      <a:pt x="67" y="13"/>
                    </a:cubicBezTo>
                    <a:cubicBezTo>
                      <a:pt x="66" y="13"/>
                      <a:pt x="66" y="13"/>
                      <a:pt x="66" y="13"/>
                    </a:cubicBezTo>
                    <a:cubicBezTo>
                      <a:pt x="65" y="14"/>
                      <a:pt x="65" y="14"/>
                      <a:pt x="65" y="14"/>
                    </a:cubicBezTo>
                    <a:cubicBezTo>
                      <a:pt x="65" y="14"/>
                      <a:pt x="82" y="23"/>
                      <a:pt x="98" y="32"/>
                    </a:cubicBezTo>
                    <a:cubicBezTo>
                      <a:pt x="107" y="36"/>
                      <a:pt x="115" y="41"/>
                      <a:pt x="121" y="44"/>
                    </a:cubicBezTo>
                    <a:cubicBezTo>
                      <a:pt x="124" y="46"/>
                      <a:pt x="127" y="47"/>
                      <a:pt x="129" y="48"/>
                    </a:cubicBezTo>
                    <a:cubicBezTo>
                      <a:pt x="130" y="49"/>
                      <a:pt x="131" y="49"/>
                      <a:pt x="131" y="49"/>
                    </a:cubicBezTo>
                    <a:cubicBezTo>
                      <a:pt x="132" y="50"/>
                      <a:pt x="132" y="50"/>
                      <a:pt x="132" y="50"/>
                    </a:cubicBezTo>
                    <a:cubicBezTo>
                      <a:pt x="133" y="50"/>
                      <a:pt x="133" y="50"/>
                      <a:pt x="133" y="50"/>
                    </a:cubicBezTo>
                    <a:cubicBezTo>
                      <a:pt x="133" y="50"/>
                      <a:pt x="133" y="50"/>
                      <a:pt x="133" y="50"/>
                    </a:cubicBezTo>
                    <a:cubicBezTo>
                      <a:pt x="134" y="50"/>
                      <a:pt x="134" y="50"/>
                      <a:pt x="134" y="50"/>
                    </a:cubicBezTo>
                    <a:cubicBezTo>
                      <a:pt x="134" y="49"/>
                      <a:pt x="134" y="49"/>
                      <a:pt x="134" y="49"/>
                    </a:cubicBezTo>
                    <a:cubicBezTo>
                      <a:pt x="134" y="49"/>
                      <a:pt x="134" y="49"/>
                      <a:pt x="134" y="49"/>
                    </a:cubicBezTo>
                    <a:cubicBezTo>
                      <a:pt x="135" y="48"/>
                      <a:pt x="135" y="48"/>
                      <a:pt x="135" y="48"/>
                    </a:cubicBezTo>
                    <a:cubicBezTo>
                      <a:pt x="135" y="48"/>
                      <a:pt x="134" y="48"/>
                      <a:pt x="134" y="48"/>
                    </a:cubicBezTo>
                    <a:cubicBezTo>
                      <a:pt x="134" y="47"/>
                      <a:pt x="134" y="47"/>
                      <a:pt x="134" y="47"/>
                    </a:cubicBezTo>
                    <a:cubicBezTo>
                      <a:pt x="133" y="46"/>
                      <a:pt x="132" y="46"/>
                      <a:pt x="130" y="44"/>
                    </a:cubicBezTo>
                    <a:cubicBezTo>
                      <a:pt x="124" y="41"/>
                      <a:pt x="112" y="33"/>
                      <a:pt x="101" y="26"/>
                    </a:cubicBezTo>
                    <a:cubicBezTo>
                      <a:pt x="95" y="23"/>
                      <a:pt x="90" y="20"/>
                      <a:pt x="86" y="17"/>
                    </a:cubicBezTo>
                    <a:cubicBezTo>
                      <a:pt x="84" y="16"/>
                      <a:pt x="83" y="15"/>
                      <a:pt x="82" y="15"/>
                    </a:cubicBezTo>
                    <a:cubicBezTo>
                      <a:pt x="81" y="14"/>
                      <a:pt x="81" y="14"/>
                      <a:pt x="81"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79" y="15"/>
                      <a:pt x="79" y="15"/>
                      <a:pt x="79" y="15"/>
                    </a:cubicBezTo>
                    <a:cubicBezTo>
                      <a:pt x="80" y="14"/>
                      <a:pt x="80" y="14"/>
                      <a:pt x="80" y="14"/>
                    </a:cubicBezTo>
                    <a:cubicBezTo>
                      <a:pt x="80" y="14"/>
                      <a:pt x="80" y="14"/>
                      <a:pt x="80" y="14"/>
                    </a:cubicBezTo>
                    <a:cubicBezTo>
                      <a:pt x="79" y="15"/>
                      <a:pt x="79" y="15"/>
                      <a:pt x="79" y="15"/>
                    </a:cubicBezTo>
                    <a:cubicBezTo>
                      <a:pt x="80" y="14"/>
                      <a:pt x="80" y="14"/>
                      <a:pt x="80" y="14"/>
                    </a:cubicBezTo>
                    <a:cubicBezTo>
                      <a:pt x="79" y="15"/>
                      <a:pt x="79" y="15"/>
                      <a:pt x="79" y="15"/>
                    </a:cubicBezTo>
                    <a:cubicBezTo>
                      <a:pt x="81" y="14"/>
                      <a:pt x="81" y="14"/>
                      <a:pt x="81" y="14"/>
                    </a:cubicBezTo>
                    <a:cubicBezTo>
                      <a:pt x="80" y="14"/>
                      <a:pt x="80" y="14"/>
                      <a:pt x="80" y="14"/>
                    </a:cubicBezTo>
                    <a:cubicBezTo>
                      <a:pt x="79" y="15"/>
                      <a:pt x="79" y="15"/>
                      <a:pt x="79" y="15"/>
                    </a:cubicBezTo>
                    <a:cubicBezTo>
                      <a:pt x="81" y="14"/>
                      <a:pt x="81" y="14"/>
                      <a:pt x="81" y="14"/>
                    </a:cubicBezTo>
                    <a:cubicBezTo>
                      <a:pt x="79" y="15"/>
                      <a:pt x="79" y="15"/>
                      <a:pt x="79" y="15"/>
                    </a:cubicBezTo>
                    <a:cubicBezTo>
                      <a:pt x="81" y="15"/>
                      <a:pt x="81" y="15"/>
                      <a:pt x="81" y="15"/>
                    </a:cubicBezTo>
                    <a:cubicBezTo>
                      <a:pt x="81" y="14"/>
                      <a:pt x="81" y="14"/>
                      <a:pt x="81" y="14"/>
                    </a:cubicBezTo>
                    <a:cubicBezTo>
                      <a:pt x="79" y="15"/>
                      <a:pt x="79" y="15"/>
                      <a:pt x="79" y="15"/>
                    </a:cubicBezTo>
                    <a:cubicBezTo>
                      <a:pt x="81" y="15"/>
                      <a:pt x="81" y="15"/>
                      <a:pt x="81" y="15"/>
                    </a:cubicBezTo>
                    <a:cubicBezTo>
                      <a:pt x="79" y="15"/>
                      <a:pt x="79" y="15"/>
                      <a:pt x="79" y="15"/>
                    </a:cubicBezTo>
                    <a:cubicBezTo>
                      <a:pt x="79" y="16"/>
                      <a:pt x="79" y="16"/>
                      <a:pt x="79" y="16"/>
                    </a:cubicBezTo>
                    <a:cubicBezTo>
                      <a:pt x="79" y="16"/>
                      <a:pt x="91" y="23"/>
                      <a:pt x="105" y="30"/>
                    </a:cubicBezTo>
                    <a:cubicBezTo>
                      <a:pt x="111" y="33"/>
                      <a:pt x="118" y="36"/>
                      <a:pt x="123" y="39"/>
                    </a:cubicBezTo>
                    <a:cubicBezTo>
                      <a:pt x="125" y="40"/>
                      <a:pt x="127" y="41"/>
                      <a:pt x="129" y="42"/>
                    </a:cubicBezTo>
                    <a:cubicBezTo>
                      <a:pt x="130" y="42"/>
                      <a:pt x="130" y="43"/>
                      <a:pt x="131" y="43"/>
                    </a:cubicBezTo>
                    <a:cubicBezTo>
                      <a:pt x="131" y="43"/>
                      <a:pt x="131" y="43"/>
                      <a:pt x="131" y="43"/>
                    </a:cubicBezTo>
                    <a:cubicBezTo>
                      <a:pt x="132" y="43"/>
                      <a:pt x="132" y="43"/>
                      <a:pt x="132" y="43"/>
                    </a:cubicBezTo>
                    <a:cubicBezTo>
                      <a:pt x="132" y="43"/>
                      <a:pt x="132" y="43"/>
                      <a:pt x="132" y="43"/>
                    </a:cubicBezTo>
                    <a:cubicBezTo>
                      <a:pt x="133" y="43"/>
                      <a:pt x="133" y="43"/>
                      <a:pt x="133" y="43"/>
                    </a:cubicBezTo>
                    <a:cubicBezTo>
                      <a:pt x="133" y="43"/>
                      <a:pt x="133" y="43"/>
                      <a:pt x="133" y="43"/>
                    </a:cubicBezTo>
                    <a:cubicBezTo>
                      <a:pt x="134" y="42"/>
                      <a:pt x="134" y="42"/>
                      <a:pt x="134" y="41"/>
                    </a:cubicBezTo>
                    <a:cubicBezTo>
                      <a:pt x="134" y="41"/>
                      <a:pt x="133" y="41"/>
                      <a:pt x="133" y="40"/>
                    </a:cubicBezTo>
                    <a:cubicBezTo>
                      <a:pt x="95" y="16"/>
                      <a:pt x="95" y="16"/>
                      <a:pt x="95" y="16"/>
                    </a:cubicBezTo>
                    <a:cubicBezTo>
                      <a:pt x="94" y="18"/>
                      <a:pt x="94" y="18"/>
                      <a:pt x="94" y="18"/>
                    </a:cubicBezTo>
                    <a:cubicBezTo>
                      <a:pt x="95" y="18"/>
                      <a:pt x="95" y="18"/>
                      <a:pt x="95" y="18"/>
                    </a:cubicBezTo>
                    <a:cubicBezTo>
                      <a:pt x="94" y="18"/>
                      <a:pt x="94" y="18"/>
                      <a:pt x="94" y="18"/>
                    </a:cubicBezTo>
                    <a:cubicBezTo>
                      <a:pt x="94" y="19"/>
                      <a:pt x="94" y="19"/>
                      <a:pt x="94" y="19"/>
                    </a:cubicBezTo>
                    <a:cubicBezTo>
                      <a:pt x="94" y="19"/>
                      <a:pt x="95" y="19"/>
                      <a:pt x="95" y="18"/>
                    </a:cubicBezTo>
                    <a:cubicBezTo>
                      <a:pt x="94" y="18"/>
                      <a:pt x="94" y="18"/>
                      <a:pt x="94" y="18"/>
                    </a:cubicBezTo>
                    <a:cubicBezTo>
                      <a:pt x="94" y="19"/>
                      <a:pt x="94" y="19"/>
                      <a:pt x="94" y="19"/>
                    </a:cubicBezTo>
                    <a:cubicBezTo>
                      <a:pt x="94" y="18"/>
                      <a:pt x="94" y="18"/>
                      <a:pt x="94" y="18"/>
                    </a:cubicBezTo>
                    <a:cubicBezTo>
                      <a:pt x="94" y="19"/>
                      <a:pt x="94" y="19"/>
                      <a:pt x="94" y="19"/>
                    </a:cubicBezTo>
                    <a:cubicBezTo>
                      <a:pt x="94" y="19"/>
                      <a:pt x="94" y="19"/>
                      <a:pt x="94" y="19"/>
                    </a:cubicBezTo>
                    <a:cubicBezTo>
                      <a:pt x="94" y="18"/>
                      <a:pt x="94" y="18"/>
                      <a:pt x="94" y="18"/>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5" y="19"/>
                      <a:pt x="96" y="20"/>
                    </a:cubicBezTo>
                    <a:cubicBezTo>
                      <a:pt x="100" y="22"/>
                      <a:pt x="109" y="26"/>
                      <a:pt x="116" y="29"/>
                    </a:cubicBezTo>
                    <a:cubicBezTo>
                      <a:pt x="120" y="31"/>
                      <a:pt x="123" y="33"/>
                      <a:pt x="125" y="34"/>
                    </a:cubicBezTo>
                    <a:cubicBezTo>
                      <a:pt x="127" y="35"/>
                      <a:pt x="128" y="35"/>
                      <a:pt x="129" y="35"/>
                    </a:cubicBezTo>
                    <a:cubicBezTo>
                      <a:pt x="129" y="36"/>
                      <a:pt x="129" y="36"/>
                      <a:pt x="130" y="36"/>
                    </a:cubicBezTo>
                    <a:cubicBezTo>
                      <a:pt x="130" y="36"/>
                      <a:pt x="130" y="36"/>
                      <a:pt x="130" y="36"/>
                    </a:cubicBezTo>
                    <a:cubicBezTo>
                      <a:pt x="130" y="36"/>
                      <a:pt x="130" y="36"/>
                      <a:pt x="130" y="36"/>
                    </a:cubicBezTo>
                    <a:cubicBezTo>
                      <a:pt x="130" y="36"/>
                      <a:pt x="130" y="36"/>
                      <a:pt x="130" y="36"/>
                    </a:cubicBezTo>
                    <a:cubicBezTo>
                      <a:pt x="131" y="36"/>
                      <a:pt x="131" y="36"/>
                      <a:pt x="131" y="36"/>
                    </a:cubicBezTo>
                    <a:cubicBezTo>
                      <a:pt x="132" y="36"/>
                      <a:pt x="132" y="36"/>
                      <a:pt x="132" y="36"/>
                    </a:cubicBezTo>
                    <a:cubicBezTo>
                      <a:pt x="132" y="35"/>
                      <a:pt x="132" y="35"/>
                      <a:pt x="132" y="34"/>
                    </a:cubicBezTo>
                    <a:cubicBezTo>
                      <a:pt x="132" y="34"/>
                      <a:pt x="132" y="34"/>
                      <a:pt x="131" y="33"/>
                    </a:cubicBezTo>
                    <a:cubicBezTo>
                      <a:pt x="121" y="27"/>
                      <a:pt x="121" y="27"/>
                      <a:pt x="121" y="27"/>
                    </a:cubicBezTo>
                    <a:cubicBezTo>
                      <a:pt x="131" y="31"/>
                      <a:pt x="131" y="31"/>
                      <a:pt x="131" y="31"/>
                    </a:cubicBezTo>
                    <a:cubicBezTo>
                      <a:pt x="132" y="31"/>
                      <a:pt x="133" y="31"/>
                      <a:pt x="133" y="30"/>
                    </a:cubicBezTo>
                    <a:cubicBezTo>
                      <a:pt x="134" y="30"/>
                      <a:pt x="133" y="29"/>
                      <a:pt x="133" y="28"/>
                    </a:cubicBezTo>
                    <a:cubicBezTo>
                      <a:pt x="119" y="20"/>
                      <a:pt x="119" y="20"/>
                      <a:pt x="119" y="20"/>
                    </a:cubicBezTo>
                    <a:cubicBezTo>
                      <a:pt x="119" y="21"/>
                      <a:pt x="119" y="21"/>
                      <a:pt x="119" y="21"/>
                    </a:cubicBezTo>
                    <a:cubicBezTo>
                      <a:pt x="120" y="22"/>
                      <a:pt x="120" y="22"/>
                      <a:pt x="120" y="22"/>
                    </a:cubicBezTo>
                    <a:cubicBezTo>
                      <a:pt x="119" y="21"/>
                      <a:pt x="119" y="21"/>
                      <a:pt x="119" y="21"/>
                    </a:cubicBezTo>
                    <a:cubicBezTo>
                      <a:pt x="119" y="23"/>
                      <a:pt x="119" y="23"/>
                      <a:pt x="119" y="23"/>
                    </a:cubicBezTo>
                    <a:cubicBezTo>
                      <a:pt x="119" y="23"/>
                      <a:pt x="120" y="23"/>
                      <a:pt x="120" y="22"/>
                    </a:cubicBezTo>
                    <a:cubicBezTo>
                      <a:pt x="119" y="21"/>
                      <a:pt x="119" y="21"/>
                      <a:pt x="119" y="21"/>
                    </a:cubicBezTo>
                    <a:cubicBezTo>
                      <a:pt x="119" y="23"/>
                      <a:pt x="119" y="23"/>
                      <a:pt x="119" y="23"/>
                    </a:cubicBezTo>
                    <a:cubicBezTo>
                      <a:pt x="119" y="21"/>
                      <a:pt x="119" y="21"/>
                      <a:pt x="119" y="21"/>
                    </a:cubicBezTo>
                    <a:cubicBezTo>
                      <a:pt x="119" y="23"/>
                      <a:pt x="119" y="23"/>
                      <a:pt x="119" y="23"/>
                    </a:cubicBezTo>
                    <a:cubicBezTo>
                      <a:pt x="119" y="23"/>
                      <a:pt x="119" y="23"/>
                      <a:pt x="119" y="23"/>
                    </a:cubicBezTo>
                    <a:cubicBezTo>
                      <a:pt x="119" y="21"/>
                      <a:pt x="119" y="21"/>
                      <a:pt x="119" y="21"/>
                    </a:cubicBezTo>
                    <a:cubicBezTo>
                      <a:pt x="119" y="23"/>
                      <a:pt x="119" y="23"/>
                      <a:pt x="119" y="23"/>
                    </a:cubicBezTo>
                    <a:cubicBezTo>
                      <a:pt x="119" y="22"/>
                      <a:pt x="119" y="22"/>
                      <a:pt x="119" y="22"/>
                    </a:cubicBezTo>
                    <a:cubicBezTo>
                      <a:pt x="118" y="23"/>
                      <a:pt x="118" y="23"/>
                      <a:pt x="118" y="23"/>
                    </a:cubicBezTo>
                    <a:cubicBezTo>
                      <a:pt x="119" y="23"/>
                      <a:pt x="119" y="23"/>
                      <a:pt x="119" y="23"/>
                    </a:cubicBezTo>
                    <a:cubicBezTo>
                      <a:pt x="119" y="22"/>
                      <a:pt x="119" y="22"/>
                      <a:pt x="119" y="22"/>
                    </a:cubicBezTo>
                    <a:cubicBezTo>
                      <a:pt x="118" y="23"/>
                      <a:pt x="118" y="23"/>
                      <a:pt x="118" y="23"/>
                    </a:cubicBezTo>
                    <a:cubicBezTo>
                      <a:pt x="119" y="23"/>
                      <a:pt x="119" y="23"/>
                      <a:pt x="121" y="23"/>
                    </a:cubicBezTo>
                    <a:cubicBezTo>
                      <a:pt x="122" y="24"/>
                      <a:pt x="125" y="25"/>
                      <a:pt x="127" y="25"/>
                    </a:cubicBezTo>
                    <a:cubicBezTo>
                      <a:pt x="128" y="25"/>
                      <a:pt x="129" y="26"/>
                      <a:pt x="130" y="26"/>
                    </a:cubicBezTo>
                    <a:cubicBezTo>
                      <a:pt x="130" y="26"/>
                      <a:pt x="130" y="26"/>
                      <a:pt x="131" y="26"/>
                    </a:cubicBezTo>
                    <a:cubicBezTo>
                      <a:pt x="131" y="26"/>
                      <a:pt x="131" y="26"/>
                      <a:pt x="131" y="26"/>
                    </a:cubicBezTo>
                    <a:cubicBezTo>
                      <a:pt x="132" y="26"/>
                      <a:pt x="132" y="26"/>
                      <a:pt x="132" y="26"/>
                    </a:cubicBezTo>
                    <a:cubicBezTo>
                      <a:pt x="132" y="26"/>
                      <a:pt x="132" y="26"/>
                      <a:pt x="133" y="25"/>
                    </a:cubicBezTo>
                    <a:cubicBezTo>
                      <a:pt x="133" y="25"/>
                      <a:pt x="133" y="25"/>
                      <a:pt x="133" y="24"/>
                    </a:cubicBezTo>
                    <a:cubicBezTo>
                      <a:pt x="133" y="24"/>
                      <a:pt x="133" y="24"/>
                      <a:pt x="132" y="23"/>
                    </a:cubicBezTo>
                    <a:cubicBezTo>
                      <a:pt x="129" y="22"/>
                      <a:pt x="129" y="22"/>
                      <a:pt x="129" y="22"/>
                    </a:cubicBezTo>
                    <a:cubicBezTo>
                      <a:pt x="129" y="21"/>
                      <a:pt x="128" y="21"/>
                      <a:pt x="127" y="22"/>
                    </a:cubicBezTo>
                    <a:cubicBezTo>
                      <a:pt x="127" y="23"/>
                      <a:pt x="127" y="24"/>
                      <a:pt x="128" y="24"/>
                    </a:cubicBezTo>
                    <a:cubicBezTo>
                      <a:pt x="131" y="26"/>
                      <a:pt x="131" y="26"/>
                      <a:pt x="131" y="26"/>
                    </a:cubicBezTo>
                    <a:cubicBezTo>
                      <a:pt x="132" y="25"/>
                      <a:pt x="132" y="25"/>
                      <a:pt x="132" y="25"/>
                    </a:cubicBezTo>
                    <a:cubicBezTo>
                      <a:pt x="130" y="24"/>
                      <a:pt x="130" y="24"/>
                      <a:pt x="130" y="24"/>
                    </a:cubicBezTo>
                    <a:cubicBezTo>
                      <a:pt x="131" y="25"/>
                      <a:pt x="131" y="25"/>
                      <a:pt x="131" y="25"/>
                    </a:cubicBezTo>
                    <a:cubicBezTo>
                      <a:pt x="131" y="23"/>
                      <a:pt x="131" y="23"/>
                      <a:pt x="131" y="23"/>
                    </a:cubicBezTo>
                    <a:cubicBezTo>
                      <a:pt x="131" y="23"/>
                      <a:pt x="131" y="23"/>
                      <a:pt x="130" y="24"/>
                    </a:cubicBezTo>
                    <a:cubicBezTo>
                      <a:pt x="131" y="25"/>
                      <a:pt x="131" y="25"/>
                      <a:pt x="131" y="25"/>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0" y="23"/>
                      <a:pt x="129" y="23"/>
                    </a:cubicBezTo>
                    <a:cubicBezTo>
                      <a:pt x="127" y="22"/>
                      <a:pt x="125" y="22"/>
                      <a:pt x="123" y="21"/>
                    </a:cubicBezTo>
                    <a:cubicBezTo>
                      <a:pt x="122" y="21"/>
                      <a:pt x="121" y="20"/>
                      <a:pt x="120"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7" y="21"/>
                    </a:cubicBezTo>
                    <a:cubicBezTo>
                      <a:pt x="117" y="21"/>
                      <a:pt x="117" y="22"/>
                      <a:pt x="118" y="23"/>
                    </a:cubicBezTo>
                    <a:cubicBezTo>
                      <a:pt x="131" y="31"/>
                      <a:pt x="131" y="31"/>
                      <a:pt x="131" y="31"/>
                    </a:cubicBezTo>
                    <a:cubicBezTo>
                      <a:pt x="132" y="30"/>
                      <a:pt x="132" y="30"/>
                      <a:pt x="132" y="30"/>
                    </a:cubicBezTo>
                    <a:cubicBezTo>
                      <a:pt x="133" y="28"/>
                      <a:pt x="133" y="28"/>
                      <a:pt x="133" y="28"/>
                    </a:cubicBezTo>
                    <a:cubicBezTo>
                      <a:pt x="107" y="18"/>
                      <a:pt x="107" y="18"/>
                      <a:pt x="107" y="18"/>
                    </a:cubicBezTo>
                    <a:cubicBezTo>
                      <a:pt x="106" y="18"/>
                      <a:pt x="106" y="18"/>
                      <a:pt x="105" y="19"/>
                    </a:cubicBezTo>
                    <a:cubicBezTo>
                      <a:pt x="105" y="20"/>
                      <a:pt x="105" y="21"/>
                      <a:pt x="106" y="21"/>
                    </a:cubicBezTo>
                    <a:cubicBezTo>
                      <a:pt x="130" y="36"/>
                      <a:pt x="130" y="36"/>
                      <a:pt x="130" y="36"/>
                    </a:cubicBezTo>
                    <a:cubicBezTo>
                      <a:pt x="130" y="35"/>
                      <a:pt x="130" y="35"/>
                      <a:pt x="130" y="35"/>
                    </a:cubicBezTo>
                    <a:cubicBezTo>
                      <a:pt x="129" y="34"/>
                      <a:pt x="129" y="34"/>
                      <a:pt x="129" y="34"/>
                    </a:cubicBezTo>
                    <a:cubicBezTo>
                      <a:pt x="130" y="35"/>
                      <a:pt x="130" y="35"/>
                      <a:pt x="130" y="35"/>
                    </a:cubicBezTo>
                    <a:cubicBezTo>
                      <a:pt x="130" y="33"/>
                      <a:pt x="130" y="33"/>
                      <a:pt x="130" y="33"/>
                    </a:cubicBezTo>
                    <a:cubicBezTo>
                      <a:pt x="129" y="34"/>
                      <a:pt x="129" y="34"/>
                      <a:pt x="129" y="34"/>
                    </a:cubicBezTo>
                    <a:cubicBezTo>
                      <a:pt x="130" y="35"/>
                      <a:pt x="130" y="35"/>
                      <a:pt x="130" y="35"/>
                    </a:cubicBezTo>
                    <a:cubicBezTo>
                      <a:pt x="130" y="33"/>
                      <a:pt x="130" y="33"/>
                      <a:pt x="130" y="33"/>
                    </a:cubicBezTo>
                    <a:cubicBezTo>
                      <a:pt x="130" y="35"/>
                      <a:pt x="130" y="35"/>
                      <a:pt x="130" y="35"/>
                    </a:cubicBezTo>
                    <a:cubicBezTo>
                      <a:pt x="130" y="33"/>
                      <a:pt x="130" y="33"/>
                      <a:pt x="130" y="33"/>
                    </a:cubicBezTo>
                    <a:cubicBezTo>
                      <a:pt x="130" y="33"/>
                      <a:pt x="130" y="33"/>
                      <a:pt x="130" y="33"/>
                    </a:cubicBezTo>
                    <a:cubicBezTo>
                      <a:pt x="130" y="35"/>
                      <a:pt x="130" y="35"/>
                      <a:pt x="130" y="35"/>
                    </a:cubicBezTo>
                    <a:cubicBezTo>
                      <a:pt x="130" y="33"/>
                      <a:pt x="130" y="33"/>
                      <a:pt x="130" y="33"/>
                    </a:cubicBezTo>
                    <a:cubicBezTo>
                      <a:pt x="130" y="35"/>
                      <a:pt x="130" y="35"/>
                      <a:pt x="130" y="35"/>
                    </a:cubicBezTo>
                    <a:cubicBezTo>
                      <a:pt x="131" y="33"/>
                      <a:pt x="131" y="33"/>
                      <a:pt x="131" y="33"/>
                    </a:cubicBezTo>
                    <a:cubicBezTo>
                      <a:pt x="130" y="33"/>
                      <a:pt x="130" y="33"/>
                      <a:pt x="130" y="33"/>
                    </a:cubicBezTo>
                    <a:cubicBezTo>
                      <a:pt x="130" y="35"/>
                      <a:pt x="130" y="35"/>
                      <a:pt x="130" y="35"/>
                    </a:cubicBezTo>
                    <a:cubicBezTo>
                      <a:pt x="131" y="33"/>
                      <a:pt x="131" y="33"/>
                      <a:pt x="131" y="33"/>
                    </a:cubicBezTo>
                    <a:cubicBezTo>
                      <a:pt x="131" y="33"/>
                      <a:pt x="131" y="33"/>
                      <a:pt x="131" y="33"/>
                    </a:cubicBezTo>
                    <a:cubicBezTo>
                      <a:pt x="131" y="33"/>
                      <a:pt x="130" y="33"/>
                      <a:pt x="129" y="32"/>
                    </a:cubicBezTo>
                    <a:cubicBezTo>
                      <a:pt x="125" y="30"/>
                      <a:pt x="117" y="26"/>
                      <a:pt x="110" y="23"/>
                    </a:cubicBezTo>
                    <a:cubicBezTo>
                      <a:pt x="106" y="21"/>
                      <a:pt x="102" y="19"/>
                      <a:pt x="100" y="18"/>
                    </a:cubicBezTo>
                    <a:cubicBezTo>
                      <a:pt x="98" y="18"/>
                      <a:pt x="97" y="17"/>
                      <a:pt x="96" y="17"/>
                    </a:cubicBezTo>
                    <a:cubicBezTo>
                      <a:pt x="96" y="17"/>
                      <a:pt x="95" y="16"/>
                      <a:pt x="95" y="16"/>
                    </a:cubicBezTo>
                    <a:cubicBezTo>
                      <a:pt x="95" y="16"/>
                      <a:pt x="94" y="16"/>
                      <a:pt x="94" y="16"/>
                    </a:cubicBezTo>
                    <a:cubicBezTo>
                      <a:pt x="93" y="16"/>
                      <a:pt x="93" y="16"/>
                      <a:pt x="93" y="16"/>
                    </a:cubicBezTo>
                    <a:cubicBezTo>
                      <a:pt x="93" y="16"/>
                      <a:pt x="93" y="17"/>
                      <a:pt x="92" y="17"/>
                    </a:cubicBezTo>
                    <a:cubicBezTo>
                      <a:pt x="92" y="17"/>
                      <a:pt x="92" y="18"/>
                      <a:pt x="92" y="18"/>
                    </a:cubicBezTo>
                    <a:cubicBezTo>
                      <a:pt x="92" y="18"/>
                      <a:pt x="93" y="19"/>
                      <a:pt x="93" y="19"/>
                    </a:cubicBezTo>
                    <a:cubicBezTo>
                      <a:pt x="131" y="43"/>
                      <a:pt x="131" y="43"/>
                      <a:pt x="131" y="43"/>
                    </a:cubicBezTo>
                    <a:cubicBezTo>
                      <a:pt x="132" y="42"/>
                      <a:pt x="132" y="42"/>
                      <a:pt x="132" y="42"/>
                    </a:cubicBezTo>
                    <a:cubicBezTo>
                      <a:pt x="131" y="41"/>
                      <a:pt x="131" y="41"/>
                      <a:pt x="131" y="41"/>
                    </a:cubicBezTo>
                    <a:cubicBezTo>
                      <a:pt x="132" y="42"/>
                      <a:pt x="132" y="42"/>
                      <a:pt x="132" y="42"/>
                    </a:cubicBezTo>
                    <a:cubicBezTo>
                      <a:pt x="132" y="40"/>
                      <a:pt x="132" y="40"/>
                      <a:pt x="132" y="40"/>
                    </a:cubicBezTo>
                    <a:cubicBezTo>
                      <a:pt x="131" y="41"/>
                      <a:pt x="131" y="41"/>
                      <a:pt x="131" y="41"/>
                    </a:cubicBezTo>
                    <a:cubicBezTo>
                      <a:pt x="132" y="42"/>
                      <a:pt x="132" y="42"/>
                      <a:pt x="132" y="42"/>
                    </a:cubicBezTo>
                    <a:cubicBezTo>
                      <a:pt x="132" y="40"/>
                      <a:pt x="132" y="40"/>
                      <a:pt x="132" y="40"/>
                    </a:cubicBezTo>
                    <a:cubicBezTo>
                      <a:pt x="132" y="42"/>
                      <a:pt x="132" y="42"/>
                      <a:pt x="132" y="42"/>
                    </a:cubicBezTo>
                    <a:cubicBezTo>
                      <a:pt x="132" y="40"/>
                      <a:pt x="132" y="40"/>
                      <a:pt x="132" y="40"/>
                    </a:cubicBezTo>
                    <a:cubicBezTo>
                      <a:pt x="132" y="40"/>
                      <a:pt x="132" y="40"/>
                      <a:pt x="132" y="40"/>
                    </a:cubicBezTo>
                    <a:cubicBezTo>
                      <a:pt x="132" y="42"/>
                      <a:pt x="132" y="42"/>
                      <a:pt x="132" y="42"/>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28" y="38"/>
                      <a:pt x="115" y="32"/>
                      <a:pt x="103" y="25"/>
                    </a:cubicBezTo>
                    <a:cubicBezTo>
                      <a:pt x="97" y="22"/>
                      <a:pt x="91" y="19"/>
                      <a:pt x="87" y="17"/>
                    </a:cubicBezTo>
                    <a:cubicBezTo>
                      <a:pt x="83" y="15"/>
                      <a:pt x="80" y="13"/>
                      <a:pt x="80" y="13"/>
                    </a:cubicBezTo>
                    <a:cubicBezTo>
                      <a:pt x="80" y="13"/>
                      <a:pt x="79" y="13"/>
                      <a:pt x="79" y="13"/>
                    </a:cubicBezTo>
                    <a:cubicBezTo>
                      <a:pt x="78" y="14"/>
                      <a:pt x="78" y="14"/>
                      <a:pt x="78" y="15"/>
                    </a:cubicBezTo>
                    <a:cubicBezTo>
                      <a:pt x="78" y="15"/>
                      <a:pt x="78" y="15"/>
                      <a:pt x="78" y="15"/>
                    </a:cubicBezTo>
                    <a:cubicBezTo>
                      <a:pt x="78" y="16"/>
                      <a:pt x="78" y="16"/>
                      <a:pt x="78" y="16"/>
                    </a:cubicBezTo>
                    <a:cubicBezTo>
                      <a:pt x="79" y="16"/>
                      <a:pt x="79" y="16"/>
                      <a:pt x="79" y="16"/>
                    </a:cubicBezTo>
                    <a:cubicBezTo>
                      <a:pt x="79" y="16"/>
                      <a:pt x="80" y="17"/>
                      <a:pt x="82" y="18"/>
                    </a:cubicBezTo>
                    <a:cubicBezTo>
                      <a:pt x="87" y="21"/>
                      <a:pt x="100" y="29"/>
                      <a:pt x="111" y="36"/>
                    </a:cubicBezTo>
                    <a:cubicBezTo>
                      <a:pt x="117" y="40"/>
                      <a:pt x="122" y="43"/>
                      <a:pt x="126" y="45"/>
                    </a:cubicBezTo>
                    <a:cubicBezTo>
                      <a:pt x="128" y="46"/>
                      <a:pt x="129" y="48"/>
                      <a:pt x="131" y="48"/>
                    </a:cubicBezTo>
                    <a:cubicBezTo>
                      <a:pt x="131" y="49"/>
                      <a:pt x="131"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3" y="48"/>
                      <a:pt x="133" y="48"/>
                      <a:pt x="133" y="48"/>
                    </a:cubicBezTo>
                    <a:cubicBezTo>
                      <a:pt x="132" y="48"/>
                      <a:pt x="132" y="48"/>
                      <a:pt x="132" y="48"/>
                    </a:cubicBezTo>
                    <a:cubicBezTo>
                      <a:pt x="132" y="49"/>
                      <a:pt x="132" y="49"/>
                      <a:pt x="132" y="49"/>
                    </a:cubicBezTo>
                    <a:cubicBezTo>
                      <a:pt x="133" y="48"/>
                      <a:pt x="133" y="48"/>
                      <a:pt x="133" y="48"/>
                    </a:cubicBezTo>
                    <a:cubicBezTo>
                      <a:pt x="132" y="48"/>
                      <a:pt x="132" y="48"/>
                      <a:pt x="132" y="48"/>
                    </a:cubicBezTo>
                    <a:cubicBezTo>
                      <a:pt x="133" y="48"/>
                      <a:pt x="133" y="48"/>
                      <a:pt x="133" y="48"/>
                    </a:cubicBezTo>
                    <a:cubicBezTo>
                      <a:pt x="132" y="48"/>
                      <a:pt x="132" y="48"/>
                      <a:pt x="132" y="48"/>
                    </a:cubicBezTo>
                    <a:cubicBezTo>
                      <a:pt x="132" y="48"/>
                      <a:pt x="132" y="48"/>
                      <a:pt x="132" y="48"/>
                    </a:cubicBezTo>
                    <a:cubicBezTo>
                      <a:pt x="133" y="48"/>
                      <a:pt x="133" y="48"/>
                      <a:pt x="133" y="48"/>
                    </a:cubicBezTo>
                    <a:cubicBezTo>
                      <a:pt x="132" y="48"/>
                      <a:pt x="132" y="48"/>
                      <a:pt x="132" y="48"/>
                    </a:cubicBezTo>
                    <a:cubicBezTo>
                      <a:pt x="133" y="48"/>
                      <a:pt x="133" y="48"/>
                      <a:pt x="133" y="48"/>
                    </a:cubicBezTo>
                    <a:cubicBezTo>
                      <a:pt x="132" y="47"/>
                      <a:pt x="132" y="47"/>
                      <a:pt x="132" y="47"/>
                    </a:cubicBezTo>
                    <a:cubicBezTo>
                      <a:pt x="133" y="48"/>
                      <a:pt x="133" y="48"/>
                      <a:pt x="133" y="48"/>
                    </a:cubicBezTo>
                    <a:cubicBezTo>
                      <a:pt x="133" y="47"/>
                      <a:pt x="133" y="47"/>
                      <a:pt x="133" y="47"/>
                    </a:cubicBezTo>
                    <a:cubicBezTo>
                      <a:pt x="132" y="47"/>
                      <a:pt x="132" y="47"/>
                      <a:pt x="132"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7"/>
                      <a:pt x="133" y="47"/>
                      <a:pt x="132" y="46"/>
                    </a:cubicBezTo>
                    <a:cubicBezTo>
                      <a:pt x="127" y="44"/>
                      <a:pt x="111" y="35"/>
                      <a:pt x="96" y="27"/>
                    </a:cubicBezTo>
                    <a:cubicBezTo>
                      <a:pt x="88" y="23"/>
                      <a:pt x="81" y="19"/>
                      <a:pt x="76" y="16"/>
                    </a:cubicBezTo>
                    <a:cubicBezTo>
                      <a:pt x="70" y="13"/>
                      <a:pt x="67" y="11"/>
                      <a:pt x="67" y="11"/>
                    </a:cubicBezTo>
                    <a:cubicBezTo>
                      <a:pt x="66" y="11"/>
                      <a:pt x="65" y="11"/>
                      <a:pt x="65" y="12"/>
                    </a:cubicBezTo>
                    <a:cubicBezTo>
                      <a:pt x="65" y="12"/>
                      <a:pt x="65" y="12"/>
                      <a:pt x="65" y="13"/>
                    </a:cubicBezTo>
                    <a:cubicBezTo>
                      <a:pt x="65" y="13"/>
                      <a:pt x="65" y="13"/>
                      <a:pt x="65" y="14"/>
                    </a:cubicBezTo>
                    <a:cubicBezTo>
                      <a:pt x="66" y="14"/>
                      <a:pt x="66" y="14"/>
                      <a:pt x="66" y="14"/>
                    </a:cubicBezTo>
                    <a:cubicBezTo>
                      <a:pt x="66" y="15"/>
                      <a:pt x="68" y="16"/>
                      <a:pt x="70" y="17"/>
                    </a:cubicBezTo>
                    <a:cubicBezTo>
                      <a:pt x="78" y="22"/>
                      <a:pt x="94" y="31"/>
                      <a:pt x="107" y="39"/>
                    </a:cubicBezTo>
                    <a:cubicBezTo>
                      <a:pt x="114" y="43"/>
                      <a:pt x="120" y="47"/>
                      <a:pt x="125" y="50"/>
                    </a:cubicBezTo>
                    <a:cubicBezTo>
                      <a:pt x="127" y="52"/>
                      <a:pt x="129" y="53"/>
                      <a:pt x="130" y="54"/>
                    </a:cubicBezTo>
                    <a:cubicBezTo>
                      <a:pt x="131" y="54"/>
                      <a:pt x="132" y="55"/>
                      <a:pt x="132" y="55"/>
                    </a:cubicBezTo>
                    <a:cubicBezTo>
                      <a:pt x="132" y="55"/>
                      <a:pt x="132" y="55"/>
                      <a:pt x="132" y="55"/>
                    </a:cubicBezTo>
                    <a:cubicBezTo>
                      <a:pt x="133" y="55"/>
                      <a:pt x="133" y="55"/>
                      <a:pt x="133" y="55"/>
                    </a:cubicBezTo>
                    <a:cubicBezTo>
                      <a:pt x="132" y="55"/>
                      <a:pt x="132" y="55"/>
                      <a:pt x="132" y="55"/>
                    </a:cubicBezTo>
                    <a:cubicBezTo>
                      <a:pt x="132" y="55"/>
                      <a:pt x="132" y="55"/>
                      <a:pt x="132" y="55"/>
                    </a:cubicBezTo>
                    <a:cubicBezTo>
                      <a:pt x="133" y="55"/>
                      <a:pt x="133" y="55"/>
                      <a:pt x="133" y="55"/>
                    </a:cubicBezTo>
                    <a:cubicBezTo>
                      <a:pt x="132" y="55"/>
                      <a:pt x="132" y="55"/>
                      <a:pt x="132" y="55"/>
                    </a:cubicBezTo>
                    <a:cubicBezTo>
                      <a:pt x="133" y="55"/>
                      <a:pt x="133" y="55"/>
                      <a:pt x="133" y="55"/>
                    </a:cubicBezTo>
                    <a:cubicBezTo>
                      <a:pt x="132" y="54"/>
                      <a:pt x="132" y="54"/>
                      <a:pt x="132" y="54"/>
                    </a:cubicBezTo>
                    <a:cubicBezTo>
                      <a:pt x="132" y="55"/>
                      <a:pt x="132" y="55"/>
                      <a:pt x="132" y="55"/>
                    </a:cubicBezTo>
                    <a:cubicBezTo>
                      <a:pt x="133" y="55"/>
                      <a:pt x="133" y="55"/>
                      <a:pt x="133" y="55"/>
                    </a:cubicBezTo>
                    <a:cubicBezTo>
                      <a:pt x="132" y="54"/>
                      <a:pt x="132" y="54"/>
                      <a:pt x="132" y="54"/>
                    </a:cubicBezTo>
                    <a:cubicBezTo>
                      <a:pt x="133" y="55"/>
                      <a:pt x="133" y="55"/>
                      <a:pt x="133" y="55"/>
                    </a:cubicBezTo>
                    <a:cubicBezTo>
                      <a:pt x="132" y="53"/>
                      <a:pt x="132" y="53"/>
                      <a:pt x="132" y="53"/>
                    </a:cubicBezTo>
                    <a:cubicBezTo>
                      <a:pt x="133" y="55"/>
                      <a:pt x="133" y="55"/>
                      <a:pt x="133" y="55"/>
                    </a:cubicBezTo>
                    <a:cubicBezTo>
                      <a:pt x="133" y="53"/>
                      <a:pt x="133" y="53"/>
                      <a:pt x="133" y="53"/>
                    </a:cubicBezTo>
                    <a:cubicBezTo>
                      <a:pt x="133" y="53"/>
                      <a:pt x="133" y="53"/>
                      <a:pt x="132" y="53"/>
                    </a:cubicBezTo>
                    <a:cubicBezTo>
                      <a:pt x="133" y="55"/>
                      <a:pt x="133" y="55"/>
                      <a:pt x="133" y="55"/>
                    </a:cubicBezTo>
                    <a:cubicBezTo>
                      <a:pt x="133" y="53"/>
                      <a:pt x="133" y="53"/>
                      <a:pt x="133" y="53"/>
                    </a:cubicBezTo>
                    <a:cubicBezTo>
                      <a:pt x="133" y="54"/>
                      <a:pt x="133" y="54"/>
                      <a:pt x="133" y="54"/>
                    </a:cubicBezTo>
                    <a:cubicBezTo>
                      <a:pt x="134" y="53"/>
                      <a:pt x="134" y="53"/>
                      <a:pt x="134" y="53"/>
                    </a:cubicBezTo>
                    <a:cubicBezTo>
                      <a:pt x="133" y="53"/>
                      <a:pt x="133" y="53"/>
                      <a:pt x="133" y="53"/>
                    </a:cubicBezTo>
                    <a:cubicBezTo>
                      <a:pt x="133" y="54"/>
                      <a:pt x="133" y="54"/>
                      <a:pt x="133" y="54"/>
                    </a:cubicBezTo>
                    <a:cubicBezTo>
                      <a:pt x="134" y="53"/>
                      <a:pt x="134" y="53"/>
                      <a:pt x="134" y="53"/>
                    </a:cubicBezTo>
                    <a:cubicBezTo>
                      <a:pt x="134" y="54"/>
                      <a:pt x="134" y="54"/>
                      <a:pt x="134" y="54"/>
                    </a:cubicBezTo>
                    <a:cubicBezTo>
                      <a:pt x="134" y="53"/>
                      <a:pt x="134" y="53"/>
                      <a:pt x="134" y="53"/>
                    </a:cubicBezTo>
                    <a:cubicBezTo>
                      <a:pt x="134" y="53"/>
                      <a:pt x="134" y="53"/>
                      <a:pt x="134" y="53"/>
                    </a:cubicBezTo>
                    <a:cubicBezTo>
                      <a:pt x="134" y="54"/>
                      <a:pt x="134" y="54"/>
                      <a:pt x="134" y="54"/>
                    </a:cubicBezTo>
                    <a:cubicBezTo>
                      <a:pt x="134" y="53"/>
                      <a:pt x="134" y="53"/>
                      <a:pt x="134" y="53"/>
                    </a:cubicBezTo>
                    <a:cubicBezTo>
                      <a:pt x="134" y="53"/>
                      <a:pt x="133" y="53"/>
                      <a:pt x="133" y="53"/>
                    </a:cubicBezTo>
                    <a:cubicBezTo>
                      <a:pt x="128" y="50"/>
                      <a:pt x="109" y="39"/>
                      <a:pt x="92" y="29"/>
                    </a:cubicBezTo>
                    <a:cubicBezTo>
                      <a:pt x="83" y="24"/>
                      <a:pt x="75" y="19"/>
                      <a:pt x="68" y="16"/>
                    </a:cubicBezTo>
                    <a:cubicBezTo>
                      <a:pt x="65" y="14"/>
                      <a:pt x="62" y="12"/>
                      <a:pt x="60" y="11"/>
                    </a:cubicBezTo>
                    <a:cubicBezTo>
                      <a:pt x="59" y="11"/>
                      <a:pt x="58" y="10"/>
                      <a:pt x="57" y="10"/>
                    </a:cubicBezTo>
                    <a:cubicBezTo>
                      <a:pt x="57" y="10"/>
                      <a:pt x="57" y="10"/>
                      <a:pt x="56" y="10"/>
                    </a:cubicBezTo>
                    <a:cubicBezTo>
                      <a:pt x="56" y="10"/>
                      <a:pt x="56" y="9"/>
                      <a:pt x="55" y="9"/>
                    </a:cubicBezTo>
                    <a:cubicBezTo>
                      <a:pt x="55" y="10"/>
                      <a:pt x="55" y="10"/>
                      <a:pt x="55" y="10"/>
                    </a:cubicBezTo>
                    <a:cubicBezTo>
                      <a:pt x="54" y="10"/>
                      <a:pt x="54" y="10"/>
                      <a:pt x="54" y="10"/>
                    </a:cubicBezTo>
                    <a:cubicBezTo>
                      <a:pt x="55" y="11"/>
                      <a:pt x="55" y="11"/>
                      <a:pt x="55" y="11"/>
                    </a:cubicBezTo>
                    <a:cubicBezTo>
                      <a:pt x="54" y="10"/>
                      <a:pt x="54" y="10"/>
                      <a:pt x="54" y="10"/>
                    </a:cubicBezTo>
                    <a:cubicBezTo>
                      <a:pt x="54" y="11"/>
                      <a:pt x="54" y="11"/>
                      <a:pt x="54" y="11"/>
                    </a:cubicBezTo>
                    <a:cubicBezTo>
                      <a:pt x="54" y="12"/>
                      <a:pt x="54" y="12"/>
                      <a:pt x="54" y="12"/>
                    </a:cubicBezTo>
                    <a:cubicBezTo>
                      <a:pt x="54" y="12"/>
                      <a:pt x="54" y="13"/>
                      <a:pt x="55" y="13"/>
                    </a:cubicBezTo>
                    <a:cubicBezTo>
                      <a:pt x="56" y="14"/>
                      <a:pt x="58" y="16"/>
                      <a:pt x="62" y="18"/>
                    </a:cubicBezTo>
                    <a:cubicBezTo>
                      <a:pt x="86" y="34"/>
                      <a:pt x="157" y="77"/>
                      <a:pt x="157" y="77"/>
                    </a:cubicBezTo>
                    <a:cubicBezTo>
                      <a:pt x="158" y="75"/>
                      <a:pt x="158" y="75"/>
                      <a:pt x="158" y="75"/>
                    </a:cubicBezTo>
                    <a:cubicBezTo>
                      <a:pt x="158" y="74"/>
                      <a:pt x="158" y="74"/>
                      <a:pt x="158" y="74"/>
                    </a:cubicBezTo>
                    <a:cubicBezTo>
                      <a:pt x="158" y="75"/>
                      <a:pt x="158" y="75"/>
                      <a:pt x="158" y="75"/>
                    </a:cubicBezTo>
                    <a:cubicBezTo>
                      <a:pt x="159" y="74"/>
                      <a:pt x="159" y="74"/>
                      <a:pt x="159" y="74"/>
                    </a:cubicBezTo>
                    <a:cubicBezTo>
                      <a:pt x="158" y="74"/>
                      <a:pt x="159" y="74"/>
                      <a:pt x="158" y="74"/>
                    </a:cubicBezTo>
                    <a:cubicBezTo>
                      <a:pt x="158" y="75"/>
                      <a:pt x="158" y="75"/>
                      <a:pt x="158" y="75"/>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7" y="73"/>
                      <a:pt x="128" y="57"/>
                      <a:pt x="100" y="40"/>
                    </a:cubicBezTo>
                    <a:cubicBezTo>
                      <a:pt x="85" y="32"/>
                      <a:pt x="71" y="24"/>
                      <a:pt x="60" y="18"/>
                    </a:cubicBezTo>
                    <a:cubicBezTo>
                      <a:pt x="55" y="15"/>
                      <a:pt x="50" y="12"/>
                      <a:pt x="47" y="11"/>
                    </a:cubicBezTo>
                    <a:cubicBezTo>
                      <a:pt x="46" y="10"/>
                      <a:pt x="44" y="9"/>
                      <a:pt x="43" y="8"/>
                    </a:cubicBezTo>
                    <a:cubicBezTo>
                      <a:pt x="43" y="8"/>
                      <a:pt x="43" y="8"/>
                      <a:pt x="42" y="8"/>
                    </a:cubicBezTo>
                    <a:cubicBezTo>
                      <a:pt x="42" y="8"/>
                      <a:pt x="42" y="8"/>
                      <a:pt x="42" y="8"/>
                    </a:cubicBezTo>
                    <a:cubicBezTo>
                      <a:pt x="42" y="8"/>
                      <a:pt x="42" y="8"/>
                      <a:pt x="42" y="8"/>
                    </a:cubicBezTo>
                    <a:cubicBezTo>
                      <a:pt x="41" y="8"/>
                      <a:pt x="41" y="8"/>
                      <a:pt x="41" y="8"/>
                    </a:cubicBezTo>
                    <a:cubicBezTo>
                      <a:pt x="41" y="8"/>
                      <a:pt x="41" y="8"/>
                      <a:pt x="41" y="8"/>
                    </a:cubicBezTo>
                    <a:cubicBezTo>
                      <a:pt x="40" y="8"/>
                      <a:pt x="40" y="8"/>
                      <a:pt x="40" y="8"/>
                    </a:cubicBezTo>
                    <a:cubicBezTo>
                      <a:pt x="39" y="9"/>
                      <a:pt x="40" y="10"/>
                      <a:pt x="40" y="10"/>
                    </a:cubicBezTo>
                    <a:cubicBezTo>
                      <a:pt x="190" y="104"/>
                      <a:pt x="190" y="104"/>
                      <a:pt x="190" y="104"/>
                    </a:cubicBezTo>
                    <a:cubicBezTo>
                      <a:pt x="191" y="103"/>
                      <a:pt x="191" y="103"/>
                      <a:pt x="191" y="103"/>
                    </a:cubicBezTo>
                    <a:cubicBezTo>
                      <a:pt x="190" y="102"/>
                      <a:pt x="190" y="102"/>
                      <a:pt x="190" y="102"/>
                    </a:cubicBezTo>
                    <a:cubicBezTo>
                      <a:pt x="191" y="103"/>
                      <a:pt x="191" y="103"/>
                      <a:pt x="191" y="103"/>
                    </a:cubicBezTo>
                    <a:cubicBezTo>
                      <a:pt x="191" y="101"/>
                      <a:pt x="191" y="101"/>
                      <a:pt x="191" y="101"/>
                    </a:cubicBezTo>
                    <a:cubicBezTo>
                      <a:pt x="191" y="101"/>
                      <a:pt x="190" y="101"/>
                      <a:pt x="190" y="102"/>
                    </a:cubicBezTo>
                    <a:cubicBezTo>
                      <a:pt x="191" y="103"/>
                      <a:pt x="191" y="103"/>
                      <a:pt x="191" y="103"/>
                    </a:cubicBezTo>
                    <a:cubicBezTo>
                      <a:pt x="191" y="101"/>
                      <a:pt x="191" y="101"/>
                      <a:pt x="191" y="101"/>
                    </a:cubicBezTo>
                    <a:cubicBezTo>
                      <a:pt x="191" y="103"/>
                      <a:pt x="191" y="103"/>
                      <a:pt x="191" y="103"/>
                    </a:cubicBezTo>
                    <a:cubicBezTo>
                      <a:pt x="192" y="101"/>
                      <a:pt x="192" y="101"/>
                      <a:pt x="192" y="101"/>
                    </a:cubicBezTo>
                    <a:cubicBezTo>
                      <a:pt x="191" y="101"/>
                      <a:pt x="191" y="101"/>
                      <a:pt x="191" y="101"/>
                    </a:cubicBezTo>
                    <a:cubicBezTo>
                      <a:pt x="191" y="103"/>
                      <a:pt x="191" y="103"/>
                      <a:pt x="191" y="103"/>
                    </a:cubicBezTo>
                    <a:cubicBezTo>
                      <a:pt x="192" y="101"/>
                      <a:pt x="192" y="101"/>
                      <a:pt x="192" y="101"/>
                    </a:cubicBezTo>
                    <a:cubicBezTo>
                      <a:pt x="191" y="102"/>
                      <a:pt x="191" y="102"/>
                      <a:pt x="191" y="102"/>
                    </a:cubicBezTo>
                    <a:cubicBezTo>
                      <a:pt x="192" y="101"/>
                      <a:pt x="192" y="101"/>
                      <a:pt x="192" y="101"/>
                    </a:cubicBezTo>
                    <a:cubicBezTo>
                      <a:pt x="192" y="101"/>
                      <a:pt x="192" y="101"/>
                      <a:pt x="192" y="101"/>
                    </a:cubicBezTo>
                    <a:cubicBezTo>
                      <a:pt x="191" y="102"/>
                      <a:pt x="191" y="102"/>
                      <a:pt x="191" y="102"/>
                    </a:cubicBezTo>
                    <a:cubicBezTo>
                      <a:pt x="192" y="101"/>
                      <a:pt x="192" y="101"/>
                      <a:pt x="192" y="101"/>
                    </a:cubicBezTo>
                    <a:cubicBezTo>
                      <a:pt x="191" y="101"/>
                      <a:pt x="190" y="101"/>
                      <a:pt x="189" y="100"/>
                    </a:cubicBezTo>
                    <a:cubicBezTo>
                      <a:pt x="178" y="94"/>
                      <a:pt x="137" y="70"/>
                      <a:pt x="99" y="47"/>
                    </a:cubicBezTo>
                    <a:cubicBezTo>
                      <a:pt x="81" y="36"/>
                      <a:pt x="62" y="25"/>
                      <a:pt x="49" y="17"/>
                    </a:cubicBezTo>
                    <a:cubicBezTo>
                      <a:pt x="42" y="13"/>
                      <a:pt x="37" y="10"/>
                      <a:pt x="33" y="8"/>
                    </a:cubicBezTo>
                    <a:cubicBezTo>
                      <a:pt x="29" y="5"/>
                      <a:pt x="27" y="4"/>
                      <a:pt x="27" y="4"/>
                    </a:cubicBezTo>
                    <a:cubicBezTo>
                      <a:pt x="26" y="4"/>
                      <a:pt x="25" y="4"/>
                      <a:pt x="25" y="5"/>
                    </a:cubicBezTo>
                    <a:cubicBezTo>
                      <a:pt x="24" y="6"/>
                      <a:pt x="24" y="6"/>
                      <a:pt x="24" y="6"/>
                    </a:cubicBezTo>
                    <a:cubicBezTo>
                      <a:pt x="24" y="7"/>
                      <a:pt x="25" y="7"/>
                      <a:pt x="25" y="7"/>
                    </a:cubicBezTo>
                    <a:cubicBezTo>
                      <a:pt x="26" y="9"/>
                      <a:pt x="27" y="10"/>
                      <a:pt x="29" y="11"/>
                    </a:cubicBezTo>
                    <a:cubicBezTo>
                      <a:pt x="37" y="17"/>
                      <a:pt x="52" y="27"/>
                      <a:pt x="71" y="39"/>
                    </a:cubicBezTo>
                    <a:cubicBezTo>
                      <a:pt x="100" y="57"/>
                      <a:pt x="137" y="79"/>
                      <a:pt x="166" y="96"/>
                    </a:cubicBezTo>
                    <a:cubicBezTo>
                      <a:pt x="181" y="105"/>
                      <a:pt x="194" y="113"/>
                      <a:pt x="203" y="118"/>
                    </a:cubicBezTo>
                    <a:cubicBezTo>
                      <a:pt x="208" y="121"/>
                      <a:pt x="212" y="123"/>
                      <a:pt x="214" y="125"/>
                    </a:cubicBezTo>
                    <a:cubicBezTo>
                      <a:pt x="216" y="126"/>
                      <a:pt x="217" y="126"/>
                      <a:pt x="217" y="127"/>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6"/>
                      <a:pt x="218" y="126"/>
                      <a:pt x="218" y="126"/>
                    </a:cubicBezTo>
                    <a:cubicBezTo>
                      <a:pt x="218" y="127"/>
                      <a:pt x="218" y="127"/>
                      <a:pt x="218" y="127"/>
                    </a:cubicBezTo>
                    <a:cubicBezTo>
                      <a:pt x="219" y="126"/>
                      <a:pt x="219" y="126"/>
                      <a:pt x="219" y="126"/>
                    </a:cubicBezTo>
                    <a:cubicBezTo>
                      <a:pt x="218" y="126"/>
                      <a:pt x="218" y="126"/>
                      <a:pt x="218" y="126"/>
                    </a:cubicBezTo>
                    <a:cubicBezTo>
                      <a:pt x="219" y="126"/>
                      <a:pt x="219" y="126"/>
                      <a:pt x="219" y="126"/>
                    </a:cubicBezTo>
                    <a:cubicBezTo>
                      <a:pt x="220" y="125"/>
                      <a:pt x="220" y="125"/>
                      <a:pt x="220" y="125"/>
                    </a:cubicBezTo>
                    <a:cubicBezTo>
                      <a:pt x="13" y="2"/>
                      <a:pt x="13" y="2"/>
                      <a:pt x="13" y="2"/>
                    </a:cubicBezTo>
                    <a:cubicBezTo>
                      <a:pt x="12" y="2"/>
                      <a:pt x="12" y="2"/>
                      <a:pt x="11" y="2"/>
                    </a:cubicBezTo>
                    <a:cubicBezTo>
                      <a:pt x="11" y="3"/>
                      <a:pt x="11" y="3"/>
                      <a:pt x="11" y="3"/>
                    </a:cubicBezTo>
                    <a:cubicBezTo>
                      <a:pt x="11" y="4"/>
                      <a:pt x="11" y="4"/>
                      <a:pt x="11" y="5"/>
                    </a:cubicBezTo>
                    <a:cubicBezTo>
                      <a:pt x="12" y="5"/>
                      <a:pt x="12" y="6"/>
                      <a:pt x="13" y="6"/>
                    </a:cubicBezTo>
                    <a:cubicBezTo>
                      <a:pt x="15" y="8"/>
                      <a:pt x="21" y="12"/>
                      <a:pt x="29" y="17"/>
                    </a:cubicBezTo>
                    <a:cubicBezTo>
                      <a:pt x="83" y="53"/>
                      <a:pt x="246" y="151"/>
                      <a:pt x="246" y="151"/>
                    </a:cubicBezTo>
                    <a:cubicBezTo>
                      <a:pt x="247" y="151"/>
                      <a:pt x="248" y="151"/>
                      <a:pt x="248" y="150"/>
                    </a:cubicBezTo>
                    <a:cubicBezTo>
                      <a:pt x="248" y="150"/>
                      <a:pt x="248" y="149"/>
                      <a:pt x="247" y="148"/>
                    </a:cubicBezTo>
                    <a:cubicBezTo>
                      <a:pt x="3" y="1"/>
                      <a:pt x="3" y="1"/>
                      <a:pt x="3" y="1"/>
                    </a:cubicBezTo>
                    <a:cubicBezTo>
                      <a:pt x="2" y="2"/>
                      <a:pt x="2" y="2"/>
                      <a:pt x="2" y="2"/>
                    </a:cubicBezTo>
                    <a:cubicBezTo>
                      <a:pt x="1" y="3"/>
                      <a:pt x="1" y="3"/>
                      <a:pt x="1" y="3"/>
                    </a:cubicBezTo>
                    <a:cubicBezTo>
                      <a:pt x="1" y="3"/>
                      <a:pt x="5" y="6"/>
                      <a:pt x="13" y="10"/>
                    </a:cubicBezTo>
                    <a:cubicBezTo>
                      <a:pt x="39" y="25"/>
                      <a:pt x="104" y="64"/>
                      <a:pt x="162" y="99"/>
                    </a:cubicBezTo>
                    <a:cubicBezTo>
                      <a:pt x="191" y="117"/>
                      <a:pt x="219" y="134"/>
                      <a:pt x="239" y="148"/>
                    </a:cubicBezTo>
                    <a:cubicBezTo>
                      <a:pt x="249" y="154"/>
                      <a:pt x="257" y="160"/>
                      <a:pt x="263" y="164"/>
                    </a:cubicBezTo>
                    <a:cubicBezTo>
                      <a:pt x="266" y="166"/>
                      <a:pt x="268" y="168"/>
                      <a:pt x="270" y="169"/>
                    </a:cubicBezTo>
                    <a:cubicBezTo>
                      <a:pt x="270" y="170"/>
                      <a:pt x="271" y="170"/>
                      <a:pt x="271"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3" y="171"/>
                      <a:pt x="273" y="171"/>
                      <a:pt x="273" y="171"/>
                    </a:cubicBezTo>
                    <a:cubicBezTo>
                      <a:pt x="272" y="170"/>
                      <a:pt x="272" y="170"/>
                      <a:pt x="272" y="170"/>
                    </a:cubicBezTo>
                    <a:cubicBezTo>
                      <a:pt x="272" y="171"/>
                      <a:pt x="272" y="171"/>
                      <a:pt x="272" y="171"/>
                    </a:cubicBezTo>
                    <a:cubicBezTo>
                      <a:pt x="273" y="171"/>
                      <a:pt x="273" y="171"/>
                      <a:pt x="273" y="171"/>
                    </a:cubicBezTo>
                    <a:cubicBezTo>
                      <a:pt x="272" y="170"/>
                      <a:pt x="272" y="170"/>
                      <a:pt x="272" y="170"/>
                    </a:cubicBezTo>
                    <a:cubicBezTo>
                      <a:pt x="273" y="171"/>
                      <a:pt x="273" y="171"/>
                      <a:pt x="273" y="171"/>
                    </a:cubicBezTo>
                    <a:cubicBezTo>
                      <a:pt x="272" y="170"/>
                      <a:pt x="272" y="170"/>
                      <a:pt x="272" y="170"/>
                    </a:cubicBezTo>
                    <a:cubicBezTo>
                      <a:pt x="273" y="171"/>
                      <a:pt x="273" y="171"/>
                      <a:pt x="273" y="171"/>
                    </a:cubicBezTo>
                    <a:cubicBezTo>
                      <a:pt x="273" y="170"/>
                      <a:pt x="273" y="170"/>
                      <a:pt x="273" y="170"/>
                    </a:cubicBezTo>
                    <a:cubicBezTo>
                      <a:pt x="273" y="170"/>
                      <a:pt x="272" y="170"/>
                      <a:pt x="272" y="170"/>
                    </a:cubicBezTo>
                    <a:cubicBezTo>
                      <a:pt x="273" y="171"/>
                      <a:pt x="273" y="171"/>
                      <a:pt x="273" y="171"/>
                    </a:cubicBezTo>
                    <a:cubicBezTo>
                      <a:pt x="273" y="170"/>
                      <a:pt x="273" y="170"/>
                      <a:pt x="273" y="170"/>
                    </a:cubicBezTo>
                    <a:cubicBezTo>
                      <a:pt x="273" y="171"/>
                      <a:pt x="273" y="171"/>
                      <a:pt x="273" y="171"/>
                    </a:cubicBezTo>
                    <a:cubicBezTo>
                      <a:pt x="273" y="170"/>
                      <a:pt x="273" y="170"/>
                      <a:pt x="273" y="170"/>
                    </a:cubicBezTo>
                    <a:cubicBezTo>
                      <a:pt x="273" y="170"/>
                      <a:pt x="273" y="170"/>
                      <a:pt x="273" y="170"/>
                    </a:cubicBezTo>
                    <a:cubicBezTo>
                      <a:pt x="273" y="171"/>
                      <a:pt x="273" y="171"/>
                      <a:pt x="273" y="171"/>
                    </a:cubicBezTo>
                    <a:cubicBezTo>
                      <a:pt x="273" y="170"/>
                      <a:pt x="273" y="170"/>
                      <a:pt x="273" y="170"/>
                    </a:cubicBezTo>
                    <a:cubicBezTo>
                      <a:pt x="273" y="170"/>
                      <a:pt x="273" y="170"/>
                      <a:pt x="272" y="169"/>
                    </a:cubicBezTo>
                    <a:cubicBezTo>
                      <a:pt x="267" y="166"/>
                      <a:pt x="248" y="155"/>
                      <a:pt x="223" y="140"/>
                    </a:cubicBezTo>
                    <a:cubicBezTo>
                      <a:pt x="186" y="117"/>
                      <a:pt x="134" y="84"/>
                      <a:pt x="90" y="58"/>
                    </a:cubicBezTo>
                    <a:cubicBezTo>
                      <a:pt x="69" y="45"/>
                      <a:pt x="49" y="33"/>
                      <a:pt x="35" y="24"/>
                    </a:cubicBezTo>
                    <a:cubicBezTo>
                      <a:pt x="28" y="20"/>
                      <a:pt x="22" y="17"/>
                      <a:pt x="18" y="14"/>
                    </a:cubicBezTo>
                    <a:cubicBezTo>
                      <a:pt x="16" y="13"/>
                      <a:pt x="14" y="12"/>
                      <a:pt x="13" y="12"/>
                    </a:cubicBezTo>
                    <a:cubicBezTo>
                      <a:pt x="12" y="11"/>
                      <a:pt x="12" y="11"/>
                      <a:pt x="11" y="11"/>
                    </a:cubicBezTo>
                    <a:cubicBezTo>
                      <a:pt x="11" y="11"/>
                      <a:pt x="10" y="11"/>
                      <a:pt x="10" y="11"/>
                    </a:cubicBezTo>
                    <a:cubicBezTo>
                      <a:pt x="9" y="11"/>
                      <a:pt x="9" y="11"/>
                      <a:pt x="9" y="11"/>
                    </a:cubicBezTo>
                    <a:cubicBezTo>
                      <a:pt x="8" y="11"/>
                      <a:pt x="8" y="11"/>
                      <a:pt x="8" y="11"/>
                    </a:cubicBezTo>
                    <a:cubicBezTo>
                      <a:pt x="8" y="12"/>
                      <a:pt x="8" y="13"/>
                      <a:pt x="9" y="13"/>
                    </a:cubicBezTo>
                    <a:cubicBezTo>
                      <a:pt x="297" y="193"/>
                      <a:pt x="297" y="193"/>
                      <a:pt x="297" y="193"/>
                    </a:cubicBezTo>
                    <a:cubicBezTo>
                      <a:pt x="298" y="192"/>
                      <a:pt x="298" y="192"/>
                      <a:pt x="298" y="192"/>
                    </a:cubicBezTo>
                    <a:cubicBezTo>
                      <a:pt x="296" y="191"/>
                      <a:pt x="296" y="191"/>
                      <a:pt x="296" y="191"/>
                    </a:cubicBezTo>
                    <a:cubicBezTo>
                      <a:pt x="297" y="192"/>
                      <a:pt x="297" y="192"/>
                      <a:pt x="297" y="192"/>
                    </a:cubicBezTo>
                    <a:cubicBezTo>
                      <a:pt x="297" y="191"/>
                      <a:pt x="297" y="191"/>
                      <a:pt x="297" y="191"/>
                    </a:cubicBezTo>
                    <a:cubicBezTo>
                      <a:pt x="296" y="191"/>
                      <a:pt x="296" y="191"/>
                      <a:pt x="296" y="191"/>
                    </a:cubicBezTo>
                    <a:cubicBezTo>
                      <a:pt x="297" y="192"/>
                      <a:pt x="297" y="192"/>
                      <a:pt x="297" y="192"/>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6" y="190"/>
                    </a:cubicBezTo>
                    <a:cubicBezTo>
                      <a:pt x="293" y="189"/>
                      <a:pt x="286" y="185"/>
                      <a:pt x="277" y="180"/>
                    </a:cubicBezTo>
                    <a:cubicBezTo>
                      <a:pt x="245" y="161"/>
                      <a:pt x="183" y="120"/>
                      <a:pt x="127" y="85"/>
                    </a:cubicBezTo>
                    <a:cubicBezTo>
                      <a:pt x="99" y="67"/>
                      <a:pt x="73" y="50"/>
                      <a:pt x="53" y="37"/>
                    </a:cubicBezTo>
                    <a:cubicBezTo>
                      <a:pt x="42" y="31"/>
                      <a:pt x="34" y="26"/>
                      <a:pt x="27" y="23"/>
                    </a:cubicBezTo>
                    <a:cubicBezTo>
                      <a:pt x="24" y="21"/>
                      <a:pt x="21" y="20"/>
                      <a:pt x="19" y="19"/>
                    </a:cubicBezTo>
                    <a:cubicBezTo>
                      <a:pt x="17" y="18"/>
                      <a:pt x="15" y="17"/>
                      <a:pt x="14" y="17"/>
                    </a:cubicBezTo>
                    <a:cubicBezTo>
                      <a:pt x="14" y="17"/>
                      <a:pt x="13" y="17"/>
                      <a:pt x="13" y="17"/>
                    </a:cubicBezTo>
                    <a:cubicBezTo>
                      <a:pt x="13" y="17"/>
                      <a:pt x="12" y="18"/>
                      <a:pt x="12" y="18"/>
                    </a:cubicBezTo>
                    <a:cubicBezTo>
                      <a:pt x="11" y="19"/>
                      <a:pt x="12" y="20"/>
                      <a:pt x="12" y="20"/>
                    </a:cubicBezTo>
                    <a:cubicBezTo>
                      <a:pt x="95" y="72"/>
                      <a:pt x="95" y="72"/>
                      <a:pt x="95" y="72"/>
                    </a:cubicBezTo>
                    <a:cubicBezTo>
                      <a:pt x="19" y="25"/>
                      <a:pt x="19" y="25"/>
                      <a:pt x="19" y="25"/>
                    </a:cubicBezTo>
                    <a:cubicBezTo>
                      <a:pt x="19" y="25"/>
                      <a:pt x="18" y="25"/>
                      <a:pt x="18" y="25"/>
                    </a:cubicBezTo>
                    <a:cubicBezTo>
                      <a:pt x="17" y="25"/>
                      <a:pt x="17" y="26"/>
                      <a:pt x="17" y="26"/>
                    </a:cubicBezTo>
                    <a:cubicBezTo>
                      <a:pt x="17" y="26"/>
                      <a:pt x="17" y="27"/>
                      <a:pt x="17" y="27"/>
                    </a:cubicBezTo>
                    <a:cubicBezTo>
                      <a:pt x="17" y="27"/>
                      <a:pt x="17" y="28"/>
                      <a:pt x="17" y="28"/>
                    </a:cubicBezTo>
                    <a:cubicBezTo>
                      <a:pt x="17" y="28"/>
                      <a:pt x="22" y="31"/>
                      <a:pt x="30" y="36"/>
                    </a:cubicBezTo>
                    <a:cubicBezTo>
                      <a:pt x="58" y="52"/>
                      <a:pt x="128" y="94"/>
                      <a:pt x="190" y="133"/>
                    </a:cubicBezTo>
                    <a:cubicBezTo>
                      <a:pt x="222" y="152"/>
                      <a:pt x="252" y="171"/>
                      <a:pt x="273" y="185"/>
                    </a:cubicBezTo>
                    <a:cubicBezTo>
                      <a:pt x="284" y="192"/>
                      <a:pt x="293" y="198"/>
                      <a:pt x="299" y="202"/>
                    </a:cubicBezTo>
                    <a:cubicBezTo>
                      <a:pt x="302" y="204"/>
                      <a:pt x="305" y="206"/>
                      <a:pt x="306" y="207"/>
                    </a:cubicBezTo>
                    <a:cubicBezTo>
                      <a:pt x="307" y="208"/>
                      <a:pt x="308" y="209"/>
                      <a:pt x="308"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10" y="209"/>
                      <a:pt x="310" y="209"/>
                      <a:pt x="310" y="209"/>
                    </a:cubicBezTo>
                    <a:cubicBezTo>
                      <a:pt x="309" y="208"/>
                      <a:pt x="309" y="208"/>
                      <a:pt x="309" y="208"/>
                    </a:cubicBezTo>
                    <a:cubicBezTo>
                      <a:pt x="308" y="209"/>
                      <a:pt x="308" y="209"/>
                      <a:pt x="308" y="209"/>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10" y="208"/>
                      <a:pt x="310" y="208"/>
                      <a:pt x="310" y="208"/>
                    </a:cubicBezTo>
                    <a:cubicBezTo>
                      <a:pt x="309" y="208"/>
                      <a:pt x="309" y="208"/>
                      <a:pt x="309" y="208"/>
                    </a:cubicBezTo>
                    <a:cubicBezTo>
                      <a:pt x="310" y="209"/>
                      <a:pt x="310" y="209"/>
                      <a:pt x="310" y="209"/>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09" y="207"/>
                      <a:pt x="309" y="207"/>
                    </a:cubicBezTo>
                    <a:cubicBezTo>
                      <a:pt x="303" y="204"/>
                      <a:pt x="284" y="192"/>
                      <a:pt x="258" y="176"/>
                    </a:cubicBezTo>
                    <a:cubicBezTo>
                      <a:pt x="219" y="151"/>
                      <a:pt x="165" y="117"/>
                      <a:pt x="119" y="88"/>
                    </a:cubicBezTo>
                    <a:cubicBezTo>
                      <a:pt x="96" y="74"/>
                      <a:pt x="75" y="62"/>
                      <a:pt x="59" y="53"/>
                    </a:cubicBezTo>
                    <a:cubicBezTo>
                      <a:pt x="51" y="48"/>
                      <a:pt x="44" y="45"/>
                      <a:pt x="39" y="42"/>
                    </a:cubicBezTo>
                    <a:cubicBezTo>
                      <a:pt x="36" y="41"/>
                      <a:pt x="34" y="40"/>
                      <a:pt x="32" y="39"/>
                    </a:cubicBezTo>
                    <a:cubicBezTo>
                      <a:pt x="30" y="38"/>
                      <a:pt x="29" y="38"/>
                      <a:pt x="28" y="38"/>
                    </a:cubicBezTo>
                    <a:cubicBezTo>
                      <a:pt x="27" y="38"/>
                      <a:pt x="27" y="38"/>
                      <a:pt x="27" y="38"/>
                    </a:cubicBezTo>
                    <a:cubicBezTo>
                      <a:pt x="26" y="38"/>
                      <a:pt x="26" y="39"/>
                      <a:pt x="26" y="39"/>
                    </a:cubicBezTo>
                    <a:cubicBezTo>
                      <a:pt x="27" y="40"/>
                      <a:pt x="27" y="40"/>
                      <a:pt x="27" y="40"/>
                    </a:cubicBezTo>
                    <a:cubicBezTo>
                      <a:pt x="26" y="39"/>
                      <a:pt x="26" y="39"/>
                      <a:pt x="26" y="39"/>
                    </a:cubicBezTo>
                    <a:cubicBezTo>
                      <a:pt x="25" y="40"/>
                      <a:pt x="25" y="40"/>
                      <a:pt x="25" y="40"/>
                    </a:cubicBezTo>
                    <a:cubicBezTo>
                      <a:pt x="25" y="40"/>
                      <a:pt x="25" y="41"/>
                      <a:pt x="26" y="41"/>
                    </a:cubicBezTo>
                    <a:cubicBezTo>
                      <a:pt x="26" y="41"/>
                      <a:pt x="26" y="42"/>
                      <a:pt x="27" y="42"/>
                    </a:cubicBezTo>
                    <a:cubicBezTo>
                      <a:pt x="30" y="44"/>
                      <a:pt x="36" y="49"/>
                      <a:pt x="45" y="54"/>
                    </a:cubicBezTo>
                    <a:cubicBezTo>
                      <a:pt x="77" y="74"/>
                      <a:pt x="144" y="113"/>
                      <a:pt x="202" y="148"/>
                    </a:cubicBezTo>
                    <a:cubicBezTo>
                      <a:pt x="231" y="165"/>
                      <a:pt x="258" y="182"/>
                      <a:pt x="278" y="195"/>
                    </a:cubicBezTo>
                    <a:cubicBezTo>
                      <a:pt x="288" y="201"/>
                      <a:pt x="296" y="206"/>
                      <a:pt x="302" y="210"/>
                    </a:cubicBezTo>
                    <a:cubicBezTo>
                      <a:pt x="304" y="212"/>
                      <a:pt x="307" y="214"/>
                      <a:pt x="308" y="215"/>
                    </a:cubicBezTo>
                    <a:cubicBezTo>
                      <a:pt x="309" y="216"/>
                      <a:pt x="309"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1" y="218"/>
                      <a:pt x="311" y="218"/>
                      <a:pt x="311" y="218"/>
                    </a:cubicBezTo>
                    <a:cubicBezTo>
                      <a:pt x="312" y="216"/>
                      <a:pt x="312" y="216"/>
                      <a:pt x="312" y="216"/>
                    </a:cubicBezTo>
                    <a:cubicBezTo>
                      <a:pt x="37" y="52"/>
                      <a:pt x="37" y="52"/>
                      <a:pt x="37" y="52"/>
                    </a:cubicBezTo>
                    <a:cubicBezTo>
                      <a:pt x="36" y="51"/>
                      <a:pt x="35" y="52"/>
                      <a:pt x="35" y="52"/>
                    </a:cubicBezTo>
                    <a:cubicBezTo>
                      <a:pt x="34" y="53"/>
                      <a:pt x="34" y="54"/>
                      <a:pt x="35" y="54"/>
                    </a:cubicBezTo>
                    <a:cubicBezTo>
                      <a:pt x="155" y="129"/>
                      <a:pt x="155" y="129"/>
                      <a:pt x="155" y="129"/>
                    </a:cubicBezTo>
                    <a:cubicBezTo>
                      <a:pt x="43" y="62"/>
                      <a:pt x="43" y="62"/>
                      <a:pt x="43" y="62"/>
                    </a:cubicBezTo>
                    <a:cubicBezTo>
                      <a:pt x="42" y="61"/>
                      <a:pt x="41" y="61"/>
                      <a:pt x="41" y="62"/>
                    </a:cubicBezTo>
                    <a:cubicBezTo>
                      <a:pt x="40" y="63"/>
                      <a:pt x="41" y="64"/>
                      <a:pt x="41" y="64"/>
                    </a:cubicBezTo>
                    <a:cubicBezTo>
                      <a:pt x="41" y="64"/>
                      <a:pt x="46" y="67"/>
                      <a:pt x="53" y="71"/>
                    </a:cubicBezTo>
                    <a:cubicBezTo>
                      <a:pt x="79" y="88"/>
                      <a:pt x="144" y="128"/>
                      <a:pt x="202" y="164"/>
                    </a:cubicBezTo>
                    <a:cubicBezTo>
                      <a:pt x="231" y="182"/>
                      <a:pt x="259" y="200"/>
                      <a:pt x="279" y="212"/>
                    </a:cubicBezTo>
                    <a:cubicBezTo>
                      <a:pt x="289" y="219"/>
                      <a:pt x="297" y="224"/>
                      <a:pt x="303" y="227"/>
                    </a:cubicBezTo>
                    <a:cubicBezTo>
                      <a:pt x="306" y="229"/>
                      <a:pt x="308" y="231"/>
                      <a:pt x="310" y="232"/>
                    </a:cubicBezTo>
                    <a:cubicBezTo>
                      <a:pt x="311" y="232"/>
                      <a:pt x="311"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3" y="232"/>
                      <a:pt x="313" y="232"/>
                      <a:pt x="313" y="232"/>
                    </a:cubicBezTo>
                    <a:cubicBezTo>
                      <a:pt x="311" y="232"/>
                      <a:pt x="311" y="232"/>
                      <a:pt x="311" y="232"/>
                    </a:cubicBezTo>
                    <a:cubicBezTo>
                      <a:pt x="312" y="233"/>
                      <a:pt x="312" y="233"/>
                      <a:pt x="312" y="233"/>
                    </a:cubicBezTo>
                    <a:cubicBezTo>
                      <a:pt x="313" y="232"/>
                      <a:pt x="313" y="232"/>
                      <a:pt x="313" y="232"/>
                    </a:cubicBezTo>
                    <a:cubicBezTo>
                      <a:pt x="311" y="232"/>
                      <a:pt x="311" y="232"/>
                      <a:pt x="311" y="232"/>
                    </a:cubicBezTo>
                    <a:cubicBezTo>
                      <a:pt x="313" y="232"/>
                      <a:pt x="313" y="232"/>
                      <a:pt x="313" y="232"/>
                    </a:cubicBezTo>
                    <a:cubicBezTo>
                      <a:pt x="312" y="231"/>
                      <a:pt x="312" y="231"/>
                      <a:pt x="312" y="231"/>
                    </a:cubicBezTo>
                    <a:cubicBezTo>
                      <a:pt x="313" y="232"/>
                      <a:pt x="313" y="232"/>
                      <a:pt x="313" y="232"/>
                    </a:cubicBezTo>
                    <a:cubicBezTo>
                      <a:pt x="313" y="231"/>
                      <a:pt x="313" y="231"/>
                      <a:pt x="313" y="231"/>
                    </a:cubicBezTo>
                    <a:cubicBezTo>
                      <a:pt x="312" y="231"/>
                      <a:pt x="312" y="231"/>
                      <a:pt x="312"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1"/>
                      <a:pt x="313" y="231"/>
                      <a:pt x="312" y="230"/>
                    </a:cubicBezTo>
                    <a:cubicBezTo>
                      <a:pt x="307" y="227"/>
                      <a:pt x="289" y="216"/>
                      <a:pt x="263" y="200"/>
                    </a:cubicBezTo>
                    <a:cubicBezTo>
                      <a:pt x="226" y="177"/>
                      <a:pt x="173" y="145"/>
                      <a:pt x="130" y="118"/>
                    </a:cubicBezTo>
                    <a:cubicBezTo>
                      <a:pt x="108" y="105"/>
                      <a:pt x="88" y="93"/>
                      <a:pt x="74" y="84"/>
                    </a:cubicBezTo>
                    <a:cubicBezTo>
                      <a:pt x="66" y="80"/>
                      <a:pt x="60" y="77"/>
                      <a:pt x="56" y="74"/>
                    </a:cubicBezTo>
                    <a:cubicBezTo>
                      <a:pt x="54" y="73"/>
                      <a:pt x="52" y="72"/>
                      <a:pt x="51" y="72"/>
                    </a:cubicBezTo>
                    <a:cubicBezTo>
                      <a:pt x="50" y="71"/>
                      <a:pt x="49" y="71"/>
                      <a:pt x="49" y="71"/>
                    </a:cubicBezTo>
                    <a:cubicBezTo>
                      <a:pt x="48" y="71"/>
                      <a:pt x="48" y="71"/>
                      <a:pt x="48" y="71"/>
                    </a:cubicBezTo>
                    <a:cubicBezTo>
                      <a:pt x="47" y="71"/>
                      <a:pt x="47" y="71"/>
                      <a:pt x="47" y="71"/>
                    </a:cubicBezTo>
                    <a:cubicBezTo>
                      <a:pt x="47" y="71"/>
                      <a:pt x="46" y="71"/>
                      <a:pt x="46" y="71"/>
                    </a:cubicBezTo>
                    <a:cubicBezTo>
                      <a:pt x="46" y="72"/>
                      <a:pt x="46" y="73"/>
                      <a:pt x="47" y="73"/>
                    </a:cubicBezTo>
                    <a:cubicBezTo>
                      <a:pt x="312" y="239"/>
                      <a:pt x="312" y="239"/>
                      <a:pt x="312" y="239"/>
                    </a:cubicBezTo>
                    <a:cubicBezTo>
                      <a:pt x="313" y="240"/>
                      <a:pt x="313" y="239"/>
                      <a:pt x="314" y="239"/>
                    </a:cubicBezTo>
                    <a:cubicBezTo>
                      <a:pt x="314" y="238"/>
                      <a:pt x="314" y="237"/>
                      <a:pt x="313" y="237"/>
                    </a:cubicBezTo>
                    <a:cubicBezTo>
                      <a:pt x="313" y="237"/>
                      <a:pt x="253" y="198"/>
                      <a:pt x="190" y="160"/>
                    </a:cubicBezTo>
                    <a:cubicBezTo>
                      <a:pt x="159" y="141"/>
                      <a:pt x="127" y="122"/>
                      <a:pt x="103" y="107"/>
                    </a:cubicBezTo>
                    <a:cubicBezTo>
                      <a:pt x="90" y="100"/>
                      <a:pt x="80" y="94"/>
                      <a:pt x="72" y="90"/>
                    </a:cubicBezTo>
                    <a:cubicBezTo>
                      <a:pt x="68" y="88"/>
                      <a:pt x="64" y="86"/>
                      <a:pt x="62" y="85"/>
                    </a:cubicBezTo>
                    <a:cubicBezTo>
                      <a:pt x="61" y="84"/>
                      <a:pt x="59" y="84"/>
                      <a:pt x="58" y="83"/>
                    </a:cubicBezTo>
                    <a:cubicBezTo>
                      <a:pt x="58" y="83"/>
                      <a:pt x="57" y="83"/>
                      <a:pt x="56" y="83"/>
                    </a:cubicBezTo>
                    <a:cubicBezTo>
                      <a:pt x="55" y="83"/>
                      <a:pt x="55" y="83"/>
                      <a:pt x="55" y="83"/>
                    </a:cubicBezTo>
                    <a:cubicBezTo>
                      <a:pt x="55" y="83"/>
                      <a:pt x="55" y="83"/>
                      <a:pt x="54" y="84"/>
                    </a:cubicBezTo>
                    <a:cubicBezTo>
                      <a:pt x="54" y="84"/>
                      <a:pt x="54" y="85"/>
                      <a:pt x="54" y="85"/>
                    </a:cubicBezTo>
                    <a:cubicBezTo>
                      <a:pt x="54" y="85"/>
                      <a:pt x="54" y="86"/>
                      <a:pt x="55" y="86"/>
                    </a:cubicBezTo>
                    <a:cubicBezTo>
                      <a:pt x="55" y="86"/>
                      <a:pt x="59" y="88"/>
                      <a:pt x="66" y="93"/>
                    </a:cubicBezTo>
                    <a:cubicBezTo>
                      <a:pt x="90" y="108"/>
                      <a:pt x="152" y="145"/>
                      <a:pt x="207" y="179"/>
                    </a:cubicBezTo>
                    <a:cubicBezTo>
                      <a:pt x="235" y="196"/>
                      <a:pt x="261" y="212"/>
                      <a:pt x="280" y="225"/>
                    </a:cubicBezTo>
                    <a:cubicBezTo>
                      <a:pt x="290" y="231"/>
                      <a:pt x="298" y="236"/>
                      <a:pt x="303" y="240"/>
                    </a:cubicBezTo>
                    <a:cubicBezTo>
                      <a:pt x="306" y="242"/>
                      <a:pt x="308" y="243"/>
                      <a:pt x="309" y="244"/>
                    </a:cubicBezTo>
                    <a:cubicBezTo>
                      <a:pt x="310" y="245"/>
                      <a:pt x="311" y="245"/>
                      <a:pt x="311" y="245"/>
                    </a:cubicBezTo>
                    <a:cubicBezTo>
                      <a:pt x="311" y="246"/>
                      <a:pt x="311" y="246"/>
                      <a:pt x="311" y="246"/>
                    </a:cubicBezTo>
                    <a:cubicBezTo>
                      <a:pt x="311" y="245"/>
                      <a:pt x="311" y="245"/>
                      <a:pt x="311" y="245"/>
                    </a:cubicBezTo>
                    <a:cubicBezTo>
                      <a:pt x="311" y="246"/>
                      <a:pt x="311" y="246"/>
                      <a:pt x="311" y="246"/>
                    </a:cubicBezTo>
                    <a:cubicBezTo>
                      <a:pt x="311" y="246"/>
                      <a:pt x="311" y="246"/>
                      <a:pt x="311" y="246"/>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2" y="245"/>
                      <a:pt x="312" y="245"/>
                      <a:pt x="312" y="245"/>
                    </a:cubicBezTo>
                    <a:cubicBezTo>
                      <a:pt x="311" y="244"/>
                      <a:pt x="311" y="244"/>
                      <a:pt x="311" y="244"/>
                    </a:cubicBezTo>
                    <a:cubicBezTo>
                      <a:pt x="311" y="245"/>
                      <a:pt x="311" y="245"/>
                      <a:pt x="311" y="245"/>
                    </a:cubicBezTo>
                    <a:cubicBezTo>
                      <a:pt x="312" y="245"/>
                      <a:pt x="312" y="245"/>
                      <a:pt x="312" y="245"/>
                    </a:cubicBezTo>
                    <a:cubicBezTo>
                      <a:pt x="311" y="244"/>
                      <a:pt x="311" y="244"/>
                      <a:pt x="311" y="244"/>
                    </a:cubicBezTo>
                    <a:cubicBezTo>
                      <a:pt x="312" y="245"/>
                      <a:pt x="312" y="245"/>
                      <a:pt x="312" y="245"/>
                    </a:cubicBezTo>
                    <a:cubicBezTo>
                      <a:pt x="311" y="244"/>
                      <a:pt x="311" y="244"/>
                      <a:pt x="311" y="244"/>
                    </a:cubicBezTo>
                    <a:cubicBezTo>
                      <a:pt x="312" y="245"/>
                      <a:pt x="312" y="245"/>
                      <a:pt x="312" y="245"/>
                    </a:cubicBezTo>
                    <a:cubicBezTo>
                      <a:pt x="312" y="244"/>
                      <a:pt x="312" y="244"/>
                      <a:pt x="312" y="244"/>
                    </a:cubicBezTo>
                    <a:cubicBezTo>
                      <a:pt x="311" y="244"/>
                      <a:pt x="311" y="244"/>
                      <a:pt x="311" y="244"/>
                    </a:cubicBezTo>
                    <a:cubicBezTo>
                      <a:pt x="312" y="245"/>
                      <a:pt x="312" y="245"/>
                      <a:pt x="312" y="245"/>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1" y="243"/>
                    </a:cubicBezTo>
                    <a:cubicBezTo>
                      <a:pt x="308" y="242"/>
                      <a:pt x="302" y="239"/>
                      <a:pt x="294" y="234"/>
                    </a:cubicBezTo>
                    <a:cubicBezTo>
                      <a:pt x="265" y="218"/>
                      <a:pt x="207" y="183"/>
                      <a:pt x="157" y="153"/>
                    </a:cubicBezTo>
                    <a:cubicBezTo>
                      <a:pt x="132" y="137"/>
                      <a:pt x="109" y="123"/>
                      <a:pt x="92" y="113"/>
                    </a:cubicBezTo>
                    <a:cubicBezTo>
                      <a:pt x="83" y="107"/>
                      <a:pt x="76" y="103"/>
                      <a:pt x="71" y="100"/>
                    </a:cubicBezTo>
                    <a:cubicBezTo>
                      <a:pt x="67" y="97"/>
                      <a:pt x="64" y="96"/>
                      <a:pt x="64" y="96"/>
                    </a:cubicBezTo>
                    <a:cubicBezTo>
                      <a:pt x="63" y="95"/>
                      <a:pt x="62" y="95"/>
                      <a:pt x="62" y="96"/>
                    </a:cubicBezTo>
                    <a:cubicBezTo>
                      <a:pt x="62" y="97"/>
                      <a:pt x="62" y="97"/>
                      <a:pt x="62" y="97"/>
                    </a:cubicBezTo>
                    <a:cubicBezTo>
                      <a:pt x="62" y="97"/>
                      <a:pt x="62" y="98"/>
                      <a:pt x="62" y="98"/>
                    </a:cubicBezTo>
                    <a:cubicBezTo>
                      <a:pt x="62" y="98"/>
                      <a:pt x="63" y="99"/>
                      <a:pt x="63" y="99"/>
                    </a:cubicBezTo>
                    <a:cubicBezTo>
                      <a:pt x="66" y="101"/>
                      <a:pt x="71" y="105"/>
                      <a:pt x="79" y="110"/>
                    </a:cubicBezTo>
                    <a:cubicBezTo>
                      <a:pt x="107" y="128"/>
                      <a:pt x="165" y="164"/>
                      <a:pt x="216" y="195"/>
                    </a:cubicBezTo>
                    <a:cubicBezTo>
                      <a:pt x="242" y="210"/>
                      <a:pt x="266" y="225"/>
                      <a:pt x="283" y="236"/>
                    </a:cubicBezTo>
                    <a:cubicBezTo>
                      <a:pt x="292" y="241"/>
                      <a:pt x="299" y="245"/>
                      <a:pt x="304" y="249"/>
                    </a:cubicBezTo>
                    <a:cubicBezTo>
                      <a:pt x="306" y="250"/>
                      <a:pt x="308" y="251"/>
                      <a:pt x="310" y="252"/>
                    </a:cubicBezTo>
                    <a:cubicBezTo>
                      <a:pt x="310" y="253"/>
                      <a:pt x="311" y="253"/>
                      <a:pt x="311" y="253"/>
                    </a:cubicBezTo>
                    <a:cubicBezTo>
                      <a:pt x="311" y="254"/>
                      <a:pt x="311" y="254"/>
                      <a:pt x="311" y="254"/>
                    </a:cubicBezTo>
                    <a:cubicBezTo>
                      <a:pt x="312" y="253"/>
                      <a:pt x="312" y="253"/>
                      <a:pt x="312" y="253"/>
                    </a:cubicBezTo>
                    <a:cubicBezTo>
                      <a:pt x="311" y="253"/>
                      <a:pt x="311" y="253"/>
                      <a:pt x="311" y="253"/>
                    </a:cubicBezTo>
                    <a:cubicBezTo>
                      <a:pt x="311" y="254"/>
                      <a:pt x="311" y="254"/>
                      <a:pt x="311" y="254"/>
                    </a:cubicBezTo>
                    <a:cubicBezTo>
                      <a:pt x="312" y="253"/>
                      <a:pt x="312" y="253"/>
                      <a:pt x="312" y="253"/>
                    </a:cubicBezTo>
                    <a:cubicBezTo>
                      <a:pt x="311" y="253"/>
                      <a:pt x="311" y="253"/>
                      <a:pt x="311" y="253"/>
                    </a:cubicBezTo>
                    <a:cubicBezTo>
                      <a:pt x="312" y="253"/>
                      <a:pt x="312" y="253"/>
                      <a:pt x="312" y="253"/>
                    </a:cubicBezTo>
                    <a:cubicBezTo>
                      <a:pt x="311" y="253"/>
                      <a:pt x="311" y="253"/>
                      <a:pt x="311" y="253"/>
                    </a:cubicBezTo>
                    <a:cubicBezTo>
                      <a:pt x="311" y="253"/>
                      <a:pt x="311" y="253"/>
                      <a:pt x="311" y="253"/>
                    </a:cubicBezTo>
                    <a:cubicBezTo>
                      <a:pt x="312" y="253"/>
                      <a:pt x="312" y="253"/>
                      <a:pt x="312" y="253"/>
                    </a:cubicBezTo>
                    <a:cubicBezTo>
                      <a:pt x="311" y="253"/>
                      <a:pt x="311" y="253"/>
                      <a:pt x="311" y="253"/>
                    </a:cubicBezTo>
                    <a:cubicBezTo>
                      <a:pt x="312" y="253"/>
                      <a:pt x="312" y="253"/>
                      <a:pt x="312" y="253"/>
                    </a:cubicBezTo>
                    <a:cubicBezTo>
                      <a:pt x="311" y="252"/>
                      <a:pt x="311" y="252"/>
                      <a:pt x="311" y="252"/>
                    </a:cubicBezTo>
                    <a:cubicBezTo>
                      <a:pt x="311" y="253"/>
                      <a:pt x="311" y="253"/>
                      <a:pt x="311" y="253"/>
                    </a:cubicBezTo>
                    <a:cubicBezTo>
                      <a:pt x="312" y="253"/>
                      <a:pt x="312" y="253"/>
                      <a:pt x="312" y="253"/>
                    </a:cubicBezTo>
                    <a:cubicBezTo>
                      <a:pt x="311" y="252"/>
                      <a:pt x="311" y="252"/>
                      <a:pt x="311" y="252"/>
                    </a:cubicBezTo>
                    <a:cubicBezTo>
                      <a:pt x="312" y="253"/>
                      <a:pt x="312" y="253"/>
                      <a:pt x="312" y="253"/>
                    </a:cubicBezTo>
                    <a:cubicBezTo>
                      <a:pt x="313" y="251"/>
                      <a:pt x="313" y="251"/>
                      <a:pt x="313" y="251"/>
                    </a:cubicBezTo>
                    <a:cubicBezTo>
                      <a:pt x="70" y="104"/>
                      <a:pt x="70" y="104"/>
                      <a:pt x="70" y="104"/>
                    </a:cubicBezTo>
                    <a:cubicBezTo>
                      <a:pt x="69" y="104"/>
                      <a:pt x="69" y="104"/>
                      <a:pt x="68" y="105"/>
                    </a:cubicBezTo>
                    <a:cubicBezTo>
                      <a:pt x="68" y="106"/>
                      <a:pt x="68" y="106"/>
                      <a:pt x="68" y="106"/>
                    </a:cubicBezTo>
                    <a:cubicBezTo>
                      <a:pt x="68" y="107"/>
                      <a:pt x="68" y="108"/>
                      <a:pt x="69" y="108"/>
                    </a:cubicBezTo>
                    <a:cubicBezTo>
                      <a:pt x="70" y="109"/>
                      <a:pt x="72" y="111"/>
                      <a:pt x="74" y="113"/>
                    </a:cubicBezTo>
                    <a:cubicBezTo>
                      <a:pt x="84" y="120"/>
                      <a:pt x="103" y="133"/>
                      <a:pt x="127" y="147"/>
                    </a:cubicBezTo>
                    <a:cubicBezTo>
                      <a:pt x="163" y="169"/>
                      <a:pt x="209" y="196"/>
                      <a:pt x="246" y="218"/>
                    </a:cubicBezTo>
                    <a:cubicBezTo>
                      <a:pt x="265" y="229"/>
                      <a:pt x="281" y="239"/>
                      <a:pt x="293" y="246"/>
                    </a:cubicBezTo>
                    <a:cubicBezTo>
                      <a:pt x="299" y="250"/>
                      <a:pt x="304" y="253"/>
                      <a:pt x="307" y="255"/>
                    </a:cubicBezTo>
                    <a:cubicBezTo>
                      <a:pt x="308" y="256"/>
                      <a:pt x="310" y="257"/>
                      <a:pt x="310" y="257"/>
                    </a:cubicBezTo>
                    <a:cubicBezTo>
                      <a:pt x="311" y="258"/>
                      <a:pt x="311" y="258"/>
                      <a:pt x="311"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2" y="258"/>
                      <a:pt x="312" y="258"/>
                      <a:pt x="312" y="258"/>
                    </a:cubicBezTo>
                    <a:cubicBezTo>
                      <a:pt x="311" y="257"/>
                      <a:pt x="311" y="257"/>
                      <a:pt x="311" y="257"/>
                    </a:cubicBezTo>
                    <a:cubicBezTo>
                      <a:pt x="311" y="258"/>
                      <a:pt x="311" y="258"/>
                      <a:pt x="311" y="258"/>
                    </a:cubicBezTo>
                    <a:cubicBezTo>
                      <a:pt x="312" y="258"/>
                      <a:pt x="312" y="258"/>
                      <a:pt x="312" y="258"/>
                    </a:cubicBezTo>
                    <a:cubicBezTo>
                      <a:pt x="311" y="257"/>
                      <a:pt x="311" y="257"/>
                      <a:pt x="311" y="257"/>
                    </a:cubicBezTo>
                    <a:cubicBezTo>
                      <a:pt x="313" y="258"/>
                      <a:pt x="313" y="258"/>
                      <a:pt x="313" y="258"/>
                    </a:cubicBezTo>
                    <a:cubicBezTo>
                      <a:pt x="313" y="256"/>
                      <a:pt x="313" y="256"/>
                      <a:pt x="313" y="256"/>
                    </a:cubicBezTo>
                    <a:cubicBezTo>
                      <a:pt x="78" y="117"/>
                      <a:pt x="78" y="117"/>
                      <a:pt x="78" y="117"/>
                    </a:cubicBezTo>
                    <a:cubicBezTo>
                      <a:pt x="78" y="116"/>
                      <a:pt x="77" y="116"/>
                      <a:pt x="76" y="117"/>
                    </a:cubicBezTo>
                    <a:cubicBezTo>
                      <a:pt x="76" y="118"/>
                      <a:pt x="76" y="118"/>
                      <a:pt x="76" y="118"/>
                    </a:cubicBezTo>
                    <a:cubicBezTo>
                      <a:pt x="76" y="119"/>
                      <a:pt x="76" y="119"/>
                      <a:pt x="76" y="119"/>
                    </a:cubicBezTo>
                    <a:cubicBezTo>
                      <a:pt x="77" y="120"/>
                      <a:pt x="77" y="120"/>
                      <a:pt x="78" y="121"/>
                    </a:cubicBezTo>
                    <a:cubicBezTo>
                      <a:pt x="81" y="123"/>
                      <a:pt x="86" y="127"/>
                      <a:pt x="94" y="132"/>
                    </a:cubicBezTo>
                    <a:cubicBezTo>
                      <a:pt x="148" y="168"/>
                      <a:pt x="313" y="267"/>
                      <a:pt x="313" y="267"/>
                    </a:cubicBezTo>
                    <a:cubicBezTo>
                      <a:pt x="314" y="267"/>
                      <a:pt x="314" y="267"/>
                      <a:pt x="315" y="266"/>
                    </a:cubicBezTo>
                    <a:cubicBezTo>
                      <a:pt x="315" y="266"/>
                      <a:pt x="315" y="265"/>
                      <a:pt x="314" y="264"/>
                    </a:cubicBezTo>
                    <a:cubicBezTo>
                      <a:pt x="314" y="264"/>
                      <a:pt x="270" y="236"/>
                      <a:pt x="224" y="208"/>
                    </a:cubicBezTo>
                    <a:cubicBezTo>
                      <a:pt x="201" y="194"/>
                      <a:pt x="178" y="180"/>
                      <a:pt x="160" y="169"/>
                    </a:cubicBezTo>
                    <a:cubicBezTo>
                      <a:pt x="151" y="164"/>
                      <a:pt x="143" y="160"/>
                      <a:pt x="137" y="157"/>
                    </a:cubicBezTo>
                    <a:cubicBezTo>
                      <a:pt x="134" y="155"/>
                      <a:pt x="132" y="154"/>
                      <a:pt x="130" y="153"/>
                    </a:cubicBezTo>
                    <a:cubicBezTo>
                      <a:pt x="129" y="153"/>
                      <a:pt x="129" y="152"/>
                      <a:pt x="128" y="152"/>
                    </a:cubicBezTo>
                    <a:cubicBezTo>
                      <a:pt x="127" y="152"/>
                      <a:pt x="127" y="152"/>
                      <a:pt x="126" y="152"/>
                    </a:cubicBezTo>
                    <a:cubicBezTo>
                      <a:pt x="125" y="152"/>
                      <a:pt x="125" y="152"/>
                      <a:pt x="125" y="152"/>
                    </a:cubicBezTo>
                    <a:cubicBezTo>
                      <a:pt x="125" y="152"/>
                      <a:pt x="125" y="152"/>
                      <a:pt x="124" y="153"/>
                    </a:cubicBezTo>
                    <a:cubicBezTo>
                      <a:pt x="126" y="153"/>
                      <a:pt x="126" y="153"/>
                      <a:pt x="126" y="153"/>
                    </a:cubicBezTo>
                    <a:cubicBezTo>
                      <a:pt x="125" y="152"/>
                      <a:pt x="125" y="152"/>
                      <a:pt x="125" y="152"/>
                    </a:cubicBezTo>
                    <a:cubicBezTo>
                      <a:pt x="124" y="153"/>
                      <a:pt x="124" y="153"/>
                      <a:pt x="124" y="153"/>
                    </a:cubicBezTo>
                    <a:cubicBezTo>
                      <a:pt x="124" y="154"/>
                      <a:pt x="124" y="154"/>
                      <a:pt x="125" y="154"/>
                    </a:cubicBezTo>
                    <a:cubicBezTo>
                      <a:pt x="125" y="155"/>
                      <a:pt x="125" y="155"/>
                      <a:pt x="125" y="155"/>
                    </a:cubicBezTo>
                    <a:cubicBezTo>
                      <a:pt x="126" y="155"/>
                      <a:pt x="127" y="156"/>
                      <a:pt x="129" y="157"/>
                    </a:cubicBezTo>
                    <a:cubicBezTo>
                      <a:pt x="142" y="166"/>
                      <a:pt x="188" y="193"/>
                      <a:pt x="231" y="219"/>
                    </a:cubicBezTo>
                    <a:cubicBezTo>
                      <a:pt x="253" y="232"/>
                      <a:pt x="274" y="244"/>
                      <a:pt x="289" y="254"/>
                    </a:cubicBezTo>
                    <a:cubicBezTo>
                      <a:pt x="296" y="259"/>
                      <a:pt x="303" y="263"/>
                      <a:pt x="307" y="266"/>
                    </a:cubicBezTo>
                    <a:cubicBezTo>
                      <a:pt x="309" y="268"/>
                      <a:pt x="311" y="269"/>
                      <a:pt x="312" y="270"/>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5" y="271"/>
                      <a:pt x="315" y="271"/>
                      <a:pt x="315" y="271"/>
                    </a:cubicBezTo>
                    <a:cubicBezTo>
                      <a:pt x="314" y="270"/>
                      <a:pt x="314" y="270"/>
                      <a:pt x="314" y="270"/>
                    </a:cubicBezTo>
                    <a:cubicBezTo>
                      <a:pt x="313" y="271"/>
                      <a:pt x="313" y="271"/>
                      <a:pt x="313" y="271"/>
                    </a:cubicBezTo>
                    <a:cubicBezTo>
                      <a:pt x="315" y="271"/>
                      <a:pt x="315" y="271"/>
                      <a:pt x="315" y="271"/>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0"/>
                      <a:pt x="313" y="270"/>
                      <a:pt x="312" y="269"/>
                    </a:cubicBezTo>
                    <a:cubicBezTo>
                      <a:pt x="309" y="268"/>
                      <a:pt x="300" y="264"/>
                      <a:pt x="291" y="258"/>
                    </a:cubicBezTo>
                    <a:cubicBezTo>
                      <a:pt x="276" y="250"/>
                      <a:pt x="258" y="239"/>
                      <a:pt x="243" y="230"/>
                    </a:cubicBezTo>
                    <a:cubicBezTo>
                      <a:pt x="235" y="226"/>
                      <a:pt x="229" y="222"/>
                      <a:pt x="224" y="219"/>
                    </a:cubicBezTo>
                    <a:cubicBezTo>
                      <a:pt x="221" y="218"/>
                      <a:pt x="220" y="217"/>
                      <a:pt x="218" y="216"/>
                    </a:cubicBezTo>
                    <a:cubicBezTo>
                      <a:pt x="218" y="216"/>
                      <a:pt x="217" y="215"/>
                      <a:pt x="217" y="215"/>
                    </a:cubicBezTo>
                    <a:cubicBezTo>
                      <a:pt x="216" y="215"/>
                      <a:pt x="216" y="215"/>
                      <a:pt x="216" y="215"/>
                    </a:cubicBezTo>
                    <a:cubicBezTo>
                      <a:pt x="216" y="215"/>
                      <a:pt x="216" y="215"/>
                      <a:pt x="216" y="215"/>
                    </a:cubicBezTo>
                    <a:cubicBezTo>
                      <a:pt x="216" y="215"/>
                      <a:pt x="216" y="215"/>
                      <a:pt x="216" y="215"/>
                    </a:cubicBezTo>
                    <a:cubicBezTo>
                      <a:pt x="216" y="215"/>
                      <a:pt x="216" y="215"/>
                      <a:pt x="216" y="215"/>
                    </a:cubicBezTo>
                    <a:cubicBezTo>
                      <a:pt x="215" y="215"/>
                      <a:pt x="215" y="215"/>
                      <a:pt x="215" y="215"/>
                    </a:cubicBezTo>
                    <a:cubicBezTo>
                      <a:pt x="215" y="215"/>
                      <a:pt x="215" y="215"/>
                      <a:pt x="214" y="215"/>
                    </a:cubicBezTo>
                    <a:cubicBezTo>
                      <a:pt x="214" y="215"/>
                      <a:pt x="214" y="216"/>
                      <a:pt x="214" y="216"/>
                    </a:cubicBezTo>
                    <a:cubicBezTo>
                      <a:pt x="214" y="217"/>
                      <a:pt x="214" y="217"/>
                      <a:pt x="214" y="217"/>
                    </a:cubicBezTo>
                    <a:cubicBezTo>
                      <a:pt x="214" y="217"/>
                      <a:pt x="214" y="217"/>
                      <a:pt x="214" y="217"/>
                    </a:cubicBezTo>
                    <a:cubicBezTo>
                      <a:pt x="215" y="218"/>
                      <a:pt x="215" y="218"/>
                      <a:pt x="215" y="218"/>
                    </a:cubicBezTo>
                    <a:cubicBezTo>
                      <a:pt x="217" y="219"/>
                      <a:pt x="224" y="224"/>
                      <a:pt x="234" y="230"/>
                    </a:cubicBezTo>
                    <a:cubicBezTo>
                      <a:pt x="248" y="239"/>
                      <a:pt x="268" y="251"/>
                      <a:pt x="285" y="261"/>
                    </a:cubicBezTo>
                    <a:cubicBezTo>
                      <a:pt x="293" y="266"/>
                      <a:pt x="301" y="271"/>
                      <a:pt x="306" y="274"/>
                    </a:cubicBezTo>
                    <a:cubicBezTo>
                      <a:pt x="308" y="276"/>
                      <a:pt x="311" y="277"/>
                      <a:pt x="312" y="278"/>
                    </a:cubicBezTo>
                    <a:cubicBezTo>
                      <a:pt x="313" y="279"/>
                      <a:pt x="313" y="279"/>
                      <a:pt x="314"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8"/>
                      <a:pt x="314" y="278"/>
                      <a:pt x="314" y="278"/>
                    </a:cubicBezTo>
                    <a:cubicBezTo>
                      <a:pt x="314" y="279"/>
                      <a:pt x="314" y="279"/>
                      <a:pt x="314" y="279"/>
                    </a:cubicBezTo>
                    <a:cubicBezTo>
                      <a:pt x="315" y="278"/>
                      <a:pt x="315" y="278"/>
                      <a:pt x="315" y="278"/>
                    </a:cubicBezTo>
                    <a:cubicBezTo>
                      <a:pt x="314" y="278"/>
                      <a:pt x="314" y="278"/>
                      <a:pt x="314" y="278"/>
                    </a:cubicBezTo>
                    <a:cubicBezTo>
                      <a:pt x="315" y="278"/>
                      <a:pt x="315" y="278"/>
                      <a:pt x="315" y="278"/>
                    </a:cubicBezTo>
                    <a:cubicBezTo>
                      <a:pt x="315" y="277"/>
                      <a:pt x="315" y="277"/>
                      <a:pt x="315" y="277"/>
                    </a:cubicBezTo>
                    <a:cubicBezTo>
                      <a:pt x="304" y="277"/>
                      <a:pt x="304" y="277"/>
                      <a:pt x="304" y="277"/>
                    </a:cubicBezTo>
                    <a:cubicBezTo>
                      <a:pt x="304" y="277"/>
                      <a:pt x="303" y="277"/>
                      <a:pt x="303" y="278"/>
                    </a:cubicBezTo>
                    <a:cubicBezTo>
                      <a:pt x="303" y="279"/>
                      <a:pt x="303" y="279"/>
                      <a:pt x="303" y="280"/>
                    </a:cubicBezTo>
                    <a:cubicBezTo>
                      <a:pt x="313" y="285"/>
                      <a:pt x="313" y="285"/>
                      <a:pt x="313" y="285"/>
                    </a:cubicBezTo>
                    <a:cubicBezTo>
                      <a:pt x="313" y="286"/>
                      <a:pt x="314" y="286"/>
                      <a:pt x="315" y="285"/>
                    </a:cubicBezTo>
                    <a:cubicBezTo>
                      <a:pt x="315" y="284"/>
                      <a:pt x="315" y="283"/>
                      <a:pt x="314" y="28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3" name="Freeform 1208">
                <a:extLst>
                  <a:ext uri="{FF2B5EF4-FFF2-40B4-BE49-F238E27FC236}">
                    <a16:creationId xmlns:a16="http://schemas.microsoft.com/office/drawing/2014/main" id="{591A25B7-EABB-4DEB-B8BD-8B0377F6DD25}"/>
                  </a:ext>
                </a:extLst>
              </p:cNvPr>
              <p:cNvSpPr>
                <a:spLocks/>
              </p:cNvSpPr>
              <p:nvPr/>
            </p:nvSpPr>
            <p:spPr bwMode="auto">
              <a:xfrm>
                <a:off x="3598966" y="297062"/>
                <a:ext cx="98189" cy="133601"/>
              </a:xfrm>
              <a:custGeom>
                <a:avLst/>
                <a:gdLst>
                  <a:gd name="T0" fmla="*/ 41 w 45"/>
                  <a:gd name="T1" fmla="*/ 54 h 61"/>
                  <a:gd name="T2" fmla="*/ 40 w 45"/>
                  <a:gd name="T3" fmla="*/ 48 h 61"/>
                  <a:gd name="T4" fmla="*/ 36 w 45"/>
                  <a:gd name="T5" fmla="*/ 43 h 61"/>
                  <a:gd name="T6" fmla="*/ 42 w 45"/>
                  <a:gd name="T7" fmla="*/ 43 h 61"/>
                  <a:gd name="T8" fmla="*/ 37 w 45"/>
                  <a:gd name="T9" fmla="*/ 39 h 61"/>
                  <a:gd name="T10" fmla="*/ 20 w 45"/>
                  <a:gd name="T11" fmla="*/ 32 h 61"/>
                  <a:gd name="T12" fmla="*/ 41 w 45"/>
                  <a:gd name="T13" fmla="*/ 37 h 61"/>
                  <a:gd name="T14" fmla="*/ 43 w 45"/>
                  <a:gd name="T15" fmla="*/ 33 h 61"/>
                  <a:gd name="T16" fmla="*/ 7 w 45"/>
                  <a:gd name="T17" fmla="*/ 11 h 61"/>
                  <a:gd name="T18" fmla="*/ 36 w 45"/>
                  <a:gd name="T19" fmla="*/ 27 h 61"/>
                  <a:gd name="T20" fmla="*/ 43 w 45"/>
                  <a:gd name="T21" fmla="*/ 30 h 61"/>
                  <a:gd name="T22" fmla="*/ 44 w 45"/>
                  <a:gd name="T23" fmla="*/ 28 h 61"/>
                  <a:gd name="T24" fmla="*/ 15 w 45"/>
                  <a:gd name="T25" fmla="*/ 9 h 61"/>
                  <a:gd name="T26" fmla="*/ 3 w 45"/>
                  <a:gd name="T27" fmla="*/ 1 h 61"/>
                  <a:gd name="T28" fmla="*/ 2 w 45"/>
                  <a:gd name="T29" fmla="*/ 2 h 61"/>
                  <a:gd name="T30" fmla="*/ 2 w 45"/>
                  <a:gd name="T31" fmla="*/ 2 h 61"/>
                  <a:gd name="T32" fmla="*/ 3 w 45"/>
                  <a:gd name="T33" fmla="*/ 2 h 61"/>
                  <a:gd name="T34" fmla="*/ 3 w 45"/>
                  <a:gd name="T35" fmla="*/ 2 h 61"/>
                  <a:gd name="T36" fmla="*/ 3 w 45"/>
                  <a:gd name="T37" fmla="*/ 2 h 61"/>
                  <a:gd name="T38" fmla="*/ 2 w 45"/>
                  <a:gd name="T39" fmla="*/ 1 h 61"/>
                  <a:gd name="T40" fmla="*/ 0 w 45"/>
                  <a:gd name="T41" fmla="*/ 3 h 61"/>
                  <a:gd name="T42" fmla="*/ 42 w 45"/>
                  <a:gd name="T43" fmla="*/ 29 h 61"/>
                  <a:gd name="T44" fmla="*/ 43 w 45"/>
                  <a:gd name="T45" fmla="*/ 28 h 61"/>
                  <a:gd name="T46" fmla="*/ 43 w 45"/>
                  <a:gd name="T47" fmla="*/ 28 h 61"/>
                  <a:gd name="T48" fmla="*/ 43 w 45"/>
                  <a:gd name="T49" fmla="*/ 27 h 61"/>
                  <a:gd name="T50" fmla="*/ 43 w 45"/>
                  <a:gd name="T51" fmla="*/ 27 h 61"/>
                  <a:gd name="T52" fmla="*/ 43 w 45"/>
                  <a:gd name="T53" fmla="*/ 27 h 61"/>
                  <a:gd name="T54" fmla="*/ 41 w 45"/>
                  <a:gd name="T55" fmla="*/ 26 h 61"/>
                  <a:gd name="T56" fmla="*/ 6 w 45"/>
                  <a:gd name="T57" fmla="*/ 10 h 61"/>
                  <a:gd name="T58" fmla="*/ 16 w 45"/>
                  <a:gd name="T59" fmla="*/ 21 h 61"/>
                  <a:gd name="T60" fmla="*/ 27 w 45"/>
                  <a:gd name="T61" fmla="*/ 31 h 61"/>
                  <a:gd name="T62" fmla="*/ 20 w 45"/>
                  <a:gd name="T63" fmla="*/ 32 h 61"/>
                  <a:gd name="T64" fmla="*/ 39 w 45"/>
                  <a:gd name="T65" fmla="*/ 43 h 61"/>
                  <a:gd name="T66" fmla="*/ 40 w 45"/>
                  <a:gd name="T67" fmla="*/ 43 h 61"/>
                  <a:gd name="T68" fmla="*/ 40 w 45"/>
                  <a:gd name="T69" fmla="*/ 43 h 61"/>
                  <a:gd name="T70" fmla="*/ 39 w 45"/>
                  <a:gd name="T71" fmla="*/ 43 h 61"/>
                  <a:gd name="T72" fmla="*/ 39 w 45"/>
                  <a:gd name="T73" fmla="*/ 43 h 61"/>
                  <a:gd name="T74" fmla="*/ 39 w 45"/>
                  <a:gd name="T75" fmla="*/ 43 h 61"/>
                  <a:gd name="T76" fmla="*/ 41 w 45"/>
                  <a:gd name="T77" fmla="*/ 43 h 61"/>
                  <a:gd name="T78" fmla="*/ 23 w 45"/>
                  <a:gd name="T79" fmla="*/ 37 h 61"/>
                  <a:gd name="T80" fmla="*/ 32 w 45"/>
                  <a:gd name="T81" fmla="*/ 48 h 61"/>
                  <a:gd name="T82" fmla="*/ 38 w 45"/>
                  <a:gd name="T83" fmla="*/ 54 h 61"/>
                  <a:gd name="T84" fmla="*/ 38 w 45"/>
                  <a:gd name="T8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61">
                    <a:moveTo>
                      <a:pt x="40" y="58"/>
                    </a:moveTo>
                    <a:cubicBezTo>
                      <a:pt x="39" y="58"/>
                      <a:pt x="39" y="58"/>
                      <a:pt x="39" y="58"/>
                    </a:cubicBezTo>
                    <a:cubicBezTo>
                      <a:pt x="41" y="54"/>
                      <a:pt x="41" y="54"/>
                      <a:pt x="41" y="54"/>
                    </a:cubicBezTo>
                    <a:cubicBezTo>
                      <a:pt x="41" y="53"/>
                      <a:pt x="41" y="53"/>
                      <a:pt x="40" y="52"/>
                    </a:cubicBezTo>
                    <a:cubicBezTo>
                      <a:pt x="36" y="50"/>
                      <a:pt x="36" y="50"/>
                      <a:pt x="36" y="50"/>
                    </a:cubicBezTo>
                    <a:cubicBezTo>
                      <a:pt x="40" y="48"/>
                      <a:pt x="40" y="48"/>
                      <a:pt x="40" y="48"/>
                    </a:cubicBezTo>
                    <a:cubicBezTo>
                      <a:pt x="41" y="48"/>
                      <a:pt x="41" y="48"/>
                      <a:pt x="41" y="47"/>
                    </a:cubicBezTo>
                    <a:cubicBezTo>
                      <a:pt x="41" y="47"/>
                      <a:pt x="41" y="46"/>
                      <a:pt x="41" y="46"/>
                    </a:cubicBezTo>
                    <a:cubicBezTo>
                      <a:pt x="36" y="43"/>
                      <a:pt x="36" y="43"/>
                      <a:pt x="36" y="43"/>
                    </a:cubicBezTo>
                    <a:cubicBezTo>
                      <a:pt x="40" y="44"/>
                      <a:pt x="40" y="44"/>
                      <a:pt x="40" y="44"/>
                    </a:cubicBezTo>
                    <a:cubicBezTo>
                      <a:pt x="41" y="45"/>
                      <a:pt x="42" y="44"/>
                      <a:pt x="42" y="44"/>
                    </a:cubicBezTo>
                    <a:cubicBezTo>
                      <a:pt x="42" y="43"/>
                      <a:pt x="42" y="43"/>
                      <a:pt x="42" y="43"/>
                    </a:cubicBezTo>
                    <a:cubicBezTo>
                      <a:pt x="42" y="43"/>
                      <a:pt x="42" y="42"/>
                      <a:pt x="42" y="42"/>
                    </a:cubicBezTo>
                    <a:cubicBezTo>
                      <a:pt x="42" y="42"/>
                      <a:pt x="42" y="42"/>
                      <a:pt x="42" y="42"/>
                    </a:cubicBezTo>
                    <a:cubicBezTo>
                      <a:pt x="41" y="41"/>
                      <a:pt x="39" y="40"/>
                      <a:pt x="37" y="39"/>
                    </a:cubicBezTo>
                    <a:cubicBezTo>
                      <a:pt x="31" y="35"/>
                      <a:pt x="22" y="29"/>
                      <a:pt x="22" y="29"/>
                    </a:cubicBezTo>
                    <a:cubicBezTo>
                      <a:pt x="21" y="31"/>
                      <a:pt x="21" y="31"/>
                      <a:pt x="21" y="31"/>
                    </a:cubicBezTo>
                    <a:cubicBezTo>
                      <a:pt x="20" y="32"/>
                      <a:pt x="20" y="32"/>
                      <a:pt x="20" y="32"/>
                    </a:cubicBezTo>
                    <a:cubicBezTo>
                      <a:pt x="40" y="39"/>
                      <a:pt x="40" y="39"/>
                      <a:pt x="40" y="39"/>
                    </a:cubicBezTo>
                    <a:cubicBezTo>
                      <a:pt x="41" y="40"/>
                      <a:pt x="42" y="39"/>
                      <a:pt x="42" y="39"/>
                    </a:cubicBezTo>
                    <a:cubicBezTo>
                      <a:pt x="42" y="38"/>
                      <a:pt x="42" y="37"/>
                      <a:pt x="41" y="37"/>
                    </a:cubicBezTo>
                    <a:cubicBezTo>
                      <a:pt x="30" y="29"/>
                      <a:pt x="30" y="29"/>
                      <a:pt x="30" y="29"/>
                    </a:cubicBezTo>
                    <a:cubicBezTo>
                      <a:pt x="41" y="34"/>
                      <a:pt x="41" y="34"/>
                      <a:pt x="41" y="34"/>
                    </a:cubicBezTo>
                    <a:cubicBezTo>
                      <a:pt x="42" y="34"/>
                      <a:pt x="43" y="34"/>
                      <a:pt x="43" y="33"/>
                    </a:cubicBezTo>
                    <a:cubicBezTo>
                      <a:pt x="44" y="32"/>
                      <a:pt x="43" y="32"/>
                      <a:pt x="43" y="31"/>
                    </a:cubicBezTo>
                    <a:cubicBezTo>
                      <a:pt x="8" y="9"/>
                      <a:pt x="8" y="9"/>
                      <a:pt x="8" y="9"/>
                    </a:cubicBezTo>
                    <a:cubicBezTo>
                      <a:pt x="7" y="11"/>
                      <a:pt x="7" y="11"/>
                      <a:pt x="7" y="11"/>
                    </a:cubicBezTo>
                    <a:cubicBezTo>
                      <a:pt x="6" y="12"/>
                      <a:pt x="6" y="12"/>
                      <a:pt x="6" y="12"/>
                    </a:cubicBezTo>
                    <a:cubicBezTo>
                      <a:pt x="6" y="12"/>
                      <a:pt x="15" y="16"/>
                      <a:pt x="24" y="21"/>
                    </a:cubicBezTo>
                    <a:cubicBezTo>
                      <a:pt x="28" y="23"/>
                      <a:pt x="32" y="25"/>
                      <a:pt x="36" y="27"/>
                    </a:cubicBezTo>
                    <a:cubicBezTo>
                      <a:pt x="37" y="27"/>
                      <a:pt x="39" y="28"/>
                      <a:pt x="40" y="29"/>
                    </a:cubicBezTo>
                    <a:cubicBezTo>
                      <a:pt x="41" y="29"/>
                      <a:pt x="41" y="29"/>
                      <a:pt x="42" y="29"/>
                    </a:cubicBezTo>
                    <a:cubicBezTo>
                      <a:pt x="42" y="29"/>
                      <a:pt x="42" y="30"/>
                      <a:pt x="43" y="30"/>
                    </a:cubicBezTo>
                    <a:cubicBezTo>
                      <a:pt x="43" y="29"/>
                      <a:pt x="43" y="29"/>
                      <a:pt x="43" y="29"/>
                    </a:cubicBezTo>
                    <a:cubicBezTo>
                      <a:pt x="44" y="29"/>
                      <a:pt x="44" y="29"/>
                      <a:pt x="44" y="29"/>
                    </a:cubicBezTo>
                    <a:cubicBezTo>
                      <a:pt x="44" y="28"/>
                      <a:pt x="45" y="28"/>
                      <a:pt x="44" y="28"/>
                    </a:cubicBezTo>
                    <a:cubicBezTo>
                      <a:pt x="44" y="27"/>
                      <a:pt x="44" y="27"/>
                      <a:pt x="44" y="27"/>
                    </a:cubicBezTo>
                    <a:cubicBezTo>
                      <a:pt x="44" y="27"/>
                      <a:pt x="41" y="25"/>
                      <a:pt x="37" y="23"/>
                    </a:cubicBezTo>
                    <a:cubicBezTo>
                      <a:pt x="31" y="19"/>
                      <a:pt x="23" y="14"/>
                      <a:pt x="15" y="9"/>
                    </a:cubicBezTo>
                    <a:cubicBezTo>
                      <a:pt x="12" y="7"/>
                      <a:pt x="8" y="5"/>
                      <a:pt x="6" y="4"/>
                    </a:cubicBezTo>
                    <a:cubicBezTo>
                      <a:pt x="5" y="3"/>
                      <a:pt x="4" y="2"/>
                      <a:pt x="3" y="2"/>
                    </a:cubicBezTo>
                    <a:cubicBezTo>
                      <a:pt x="3" y="1"/>
                      <a:pt x="3" y="1"/>
                      <a:pt x="3" y="1"/>
                    </a:cubicBezTo>
                    <a:cubicBezTo>
                      <a:pt x="3" y="1"/>
                      <a:pt x="3" y="1"/>
                      <a:pt x="3" y="1"/>
                    </a:cubicBezTo>
                    <a:cubicBezTo>
                      <a:pt x="3" y="1"/>
                      <a:pt x="3" y="1"/>
                      <a:pt x="3" y="1"/>
                    </a:cubicBezTo>
                    <a:cubicBezTo>
                      <a:pt x="2" y="2"/>
                      <a:pt x="2" y="2"/>
                      <a:pt x="2" y="2"/>
                    </a:cubicBezTo>
                    <a:cubicBezTo>
                      <a:pt x="3" y="1"/>
                      <a:pt x="3" y="1"/>
                      <a:pt x="3" y="1"/>
                    </a:cubicBezTo>
                    <a:cubicBezTo>
                      <a:pt x="3" y="1"/>
                      <a:pt x="3" y="1"/>
                      <a:pt x="3" y="1"/>
                    </a:cubicBezTo>
                    <a:cubicBezTo>
                      <a:pt x="2" y="2"/>
                      <a:pt x="2" y="2"/>
                      <a:pt x="2" y="2"/>
                    </a:cubicBezTo>
                    <a:cubicBezTo>
                      <a:pt x="3" y="1"/>
                      <a:pt x="3" y="1"/>
                      <a:pt x="3" y="1"/>
                    </a:cubicBezTo>
                    <a:cubicBezTo>
                      <a:pt x="1" y="2"/>
                      <a:pt x="1" y="2"/>
                      <a:pt x="1" y="2"/>
                    </a:cubicBezTo>
                    <a:cubicBezTo>
                      <a:pt x="3" y="2"/>
                      <a:pt x="3" y="2"/>
                      <a:pt x="3" y="2"/>
                    </a:cubicBezTo>
                    <a:cubicBezTo>
                      <a:pt x="3" y="2"/>
                      <a:pt x="3" y="1"/>
                      <a:pt x="3" y="1"/>
                    </a:cubicBezTo>
                    <a:cubicBezTo>
                      <a:pt x="1" y="2"/>
                      <a:pt x="1" y="2"/>
                      <a:pt x="1" y="2"/>
                    </a:cubicBezTo>
                    <a:cubicBezTo>
                      <a:pt x="3" y="2"/>
                      <a:pt x="3" y="2"/>
                      <a:pt x="3" y="2"/>
                    </a:cubicBezTo>
                    <a:cubicBezTo>
                      <a:pt x="1" y="2"/>
                      <a:pt x="1" y="2"/>
                      <a:pt x="1" y="2"/>
                    </a:cubicBezTo>
                    <a:cubicBezTo>
                      <a:pt x="3" y="3"/>
                      <a:pt x="3" y="3"/>
                      <a:pt x="3" y="3"/>
                    </a:cubicBezTo>
                    <a:cubicBezTo>
                      <a:pt x="3" y="2"/>
                      <a:pt x="3" y="2"/>
                      <a:pt x="3" y="2"/>
                    </a:cubicBezTo>
                    <a:cubicBezTo>
                      <a:pt x="1" y="2"/>
                      <a:pt x="1" y="2"/>
                      <a:pt x="1" y="2"/>
                    </a:cubicBezTo>
                    <a:cubicBezTo>
                      <a:pt x="3" y="3"/>
                      <a:pt x="3" y="3"/>
                      <a:pt x="3" y="3"/>
                    </a:cubicBezTo>
                    <a:cubicBezTo>
                      <a:pt x="3" y="2"/>
                      <a:pt x="3" y="1"/>
                      <a:pt x="2" y="1"/>
                    </a:cubicBezTo>
                    <a:cubicBezTo>
                      <a:pt x="2" y="0"/>
                      <a:pt x="1" y="0"/>
                      <a:pt x="0" y="1"/>
                    </a:cubicBezTo>
                    <a:cubicBezTo>
                      <a:pt x="0" y="2"/>
                      <a:pt x="0" y="2"/>
                      <a:pt x="0" y="2"/>
                    </a:cubicBezTo>
                    <a:cubicBezTo>
                      <a:pt x="0" y="3"/>
                      <a:pt x="0" y="3"/>
                      <a:pt x="0" y="3"/>
                    </a:cubicBezTo>
                    <a:cubicBezTo>
                      <a:pt x="1" y="3"/>
                      <a:pt x="1" y="3"/>
                      <a:pt x="1" y="3"/>
                    </a:cubicBezTo>
                    <a:cubicBezTo>
                      <a:pt x="1" y="4"/>
                      <a:pt x="2" y="5"/>
                      <a:pt x="4" y="6"/>
                    </a:cubicBezTo>
                    <a:cubicBezTo>
                      <a:pt x="13" y="12"/>
                      <a:pt x="42" y="29"/>
                      <a:pt x="42" y="29"/>
                    </a:cubicBezTo>
                    <a:cubicBezTo>
                      <a:pt x="43" y="28"/>
                      <a:pt x="43" y="28"/>
                      <a:pt x="43" y="28"/>
                    </a:cubicBezTo>
                    <a:cubicBezTo>
                      <a:pt x="42" y="27"/>
                      <a:pt x="42" y="27"/>
                      <a:pt x="42" y="27"/>
                    </a:cubicBezTo>
                    <a:cubicBezTo>
                      <a:pt x="43" y="28"/>
                      <a:pt x="43" y="28"/>
                      <a:pt x="43" y="28"/>
                    </a:cubicBezTo>
                    <a:cubicBezTo>
                      <a:pt x="43" y="27"/>
                      <a:pt x="43" y="27"/>
                      <a:pt x="43" y="27"/>
                    </a:cubicBezTo>
                    <a:cubicBezTo>
                      <a:pt x="42" y="27"/>
                      <a:pt x="42" y="27"/>
                      <a:pt x="42" y="27"/>
                    </a:cubicBezTo>
                    <a:cubicBezTo>
                      <a:pt x="43" y="28"/>
                      <a:pt x="43" y="28"/>
                      <a:pt x="43" y="28"/>
                    </a:cubicBezTo>
                    <a:cubicBezTo>
                      <a:pt x="43" y="27"/>
                      <a:pt x="43" y="27"/>
                      <a:pt x="43" y="27"/>
                    </a:cubicBezTo>
                    <a:cubicBezTo>
                      <a:pt x="43" y="28"/>
                      <a:pt x="43" y="28"/>
                      <a:pt x="43" y="28"/>
                    </a:cubicBezTo>
                    <a:cubicBezTo>
                      <a:pt x="43" y="27"/>
                      <a:pt x="43" y="27"/>
                      <a:pt x="43" y="27"/>
                    </a:cubicBezTo>
                    <a:cubicBezTo>
                      <a:pt x="43" y="27"/>
                      <a:pt x="43" y="27"/>
                      <a:pt x="43" y="27"/>
                    </a:cubicBezTo>
                    <a:cubicBezTo>
                      <a:pt x="43" y="28"/>
                      <a:pt x="43" y="28"/>
                      <a:pt x="43" y="28"/>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2" y="26"/>
                      <a:pt x="41" y="26"/>
                    </a:cubicBezTo>
                    <a:cubicBezTo>
                      <a:pt x="37" y="24"/>
                      <a:pt x="29" y="20"/>
                      <a:pt x="21" y="16"/>
                    </a:cubicBezTo>
                    <a:cubicBezTo>
                      <a:pt x="14" y="13"/>
                      <a:pt x="8" y="9"/>
                      <a:pt x="8" y="9"/>
                    </a:cubicBezTo>
                    <a:cubicBezTo>
                      <a:pt x="7" y="9"/>
                      <a:pt x="6" y="9"/>
                      <a:pt x="6" y="10"/>
                    </a:cubicBezTo>
                    <a:cubicBezTo>
                      <a:pt x="5" y="11"/>
                      <a:pt x="6" y="12"/>
                      <a:pt x="6" y="12"/>
                    </a:cubicBezTo>
                    <a:cubicBezTo>
                      <a:pt x="28" y="26"/>
                      <a:pt x="28" y="26"/>
                      <a:pt x="28" y="26"/>
                    </a:cubicBezTo>
                    <a:cubicBezTo>
                      <a:pt x="16" y="21"/>
                      <a:pt x="16" y="21"/>
                      <a:pt x="16" y="21"/>
                    </a:cubicBezTo>
                    <a:cubicBezTo>
                      <a:pt x="16" y="21"/>
                      <a:pt x="15" y="21"/>
                      <a:pt x="14" y="22"/>
                    </a:cubicBezTo>
                    <a:cubicBezTo>
                      <a:pt x="14" y="22"/>
                      <a:pt x="14" y="23"/>
                      <a:pt x="15" y="24"/>
                    </a:cubicBezTo>
                    <a:cubicBezTo>
                      <a:pt x="27" y="31"/>
                      <a:pt x="27" y="31"/>
                      <a:pt x="27" y="31"/>
                    </a:cubicBezTo>
                    <a:cubicBezTo>
                      <a:pt x="21" y="29"/>
                      <a:pt x="21" y="29"/>
                      <a:pt x="21" y="29"/>
                    </a:cubicBezTo>
                    <a:cubicBezTo>
                      <a:pt x="21" y="29"/>
                      <a:pt x="20" y="29"/>
                      <a:pt x="19" y="30"/>
                    </a:cubicBezTo>
                    <a:cubicBezTo>
                      <a:pt x="19" y="31"/>
                      <a:pt x="19" y="31"/>
                      <a:pt x="20" y="32"/>
                    </a:cubicBezTo>
                    <a:cubicBezTo>
                      <a:pt x="20" y="32"/>
                      <a:pt x="25" y="35"/>
                      <a:pt x="30" y="38"/>
                    </a:cubicBezTo>
                    <a:cubicBezTo>
                      <a:pt x="33" y="39"/>
                      <a:pt x="35" y="41"/>
                      <a:pt x="37" y="42"/>
                    </a:cubicBezTo>
                    <a:cubicBezTo>
                      <a:pt x="38" y="43"/>
                      <a:pt x="39" y="43"/>
                      <a:pt x="39" y="43"/>
                    </a:cubicBezTo>
                    <a:cubicBezTo>
                      <a:pt x="40" y="44"/>
                      <a:pt x="40" y="44"/>
                      <a:pt x="40" y="44"/>
                    </a:cubicBezTo>
                    <a:cubicBezTo>
                      <a:pt x="40" y="44"/>
                      <a:pt x="40" y="44"/>
                      <a:pt x="40" y="44"/>
                    </a:cubicBezTo>
                    <a:cubicBezTo>
                      <a:pt x="40" y="43"/>
                      <a:pt x="40" y="43"/>
                      <a:pt x="40" y="43"/>
                    </a:cubicBezTo>
                    <a:cubicBezTo>
                      <a:pt x="40" y="44"/>
                      <a:pt x="40" y="44"/>
                      <a:pt x="40" y="44"/>
                    </a:cubicBezTo>
                    <a:cubicBezTo>
                      <a:pt x="40" y="44"/>
                      <a:pt x="40" y="44"/>
                      <a:pt x="40" y="44"/>
                    </a:cubicBezTo>
                    <a:cubicBezTo>
                      <a:pt x="40" y="43"/>
                      <a:pt x="40" y="43"/>
                      <a:pt x="40" y="43"/>
                    </a:cubicBezTo>
                    <a:cubicBezTo>
                      <a:pt x="40" y="44"/>
                      <a:pt x="40" y="44"/>
                      <a:pt x="40" y="44"/>
                    </a:cubicBezTo>
                    <a:cubicBezTo>
                      <a:pt x="41" y="43"/>
                      <a:pt x="41" y="43"/>
                      <a:pt x="41" y="43"/>
                    </a:cubicBezTo>
                    <a:cubicBezTo>
                      <a:pt x="39" y="43"/>
                      <a:pt x="39" y="43"/>
                      <a:pt x="39" y="43"/>
                    </a:cubicBezTo>
                    <a:cubicBezTo>
                      <a:pt x="39" y="44"/>
                      <a:pt x="40" y="44"/>
                      <a:pt x="40" y="44"/>
                    </a:cubicBezTo>
                    <a:cubicBezTo>
                      <a:pt x="41" y="43"/>
                      <a:pt x="41" y="43"/>
                      <a:pt x="41" y="43"/>
                    </a:cubicBezTo>
                    <a:cubicBezTo>
                      <a:pt x="39" y="43"/>
                      <a:pt x="39" y="43"/>
                      <a:pt x="39" y="43"/>
                    </a:cubicBezTo>
                    <a:cubicBezTo>
                      <a:pt x="41" y="43"/>
                      <a:pt x="41" y="43"/>
                      <a:pt x="41" y="43"/>
                    </a:cubicBezTo>
                    <a:cubicBezTo>
                      <a:pt x="40" y="42"/>
                      <a:pt x="40" y="42"/>
                      <a:pt x="40" y="42"/>
                    </a:cubicBezTo>
                    <a:cubicBezTo>
                      <a:pt x="39" y="43"/>
                      <a:pt x="39" y="43"/>
                      <a:pt x="39" y="43"/>
                    </a:cubicBezTo>
                    <a:cubicBezTo>
                      <a:pt x="41" y="43"/>
                      <a:pt x="41" y="43"/>
                      <a:pt x="41" y="43"/>
                    </a:cubicBezTo>
                    <a:cubicBezTo>
                      <a:pt x="40" y="42"/>
                      <a:pt x="40" y="42"/>
                      <a:pt x="40" y="42"/>
                    </a:cubicBezTo>
                    <a:cubicBezTo>
                      <a:pt x="41" y="43"/>
                      <a:pt x="41" y="43"/>
                      <a:pt x="41" y="43"/>
                    </a:cubicBezTo>
                    <a:cubicBezTo>
                      <a:pt x="41" y="42"/>
                      <a:pt x="41" y="42"/>
                      <a:pt x="41" y="42"/>
                    </a:cubicBezTo>
                    <a:cubicBezTo>
                      <a:pt x="25" y="36"/>
                      <a:pt x="25" y="36"/>
                      <a:pt x="25" y="36"/>
                    </a:cubicBezTo>
                    <a:cubicBezTo>
                      <a:pt x="24" y="36"/>
                      <a:pt x="24" y="36"/>
                      <a:pt x="23" y="37"/>
                    </a:cubicBezTo>
                    <a:cubicBezTo>
                      <a:pt x="23" y="38"/>
                      <a:pt x="23" y="38"/>
                      <a:pt x="24" y="39"/>
                    </a:cubicBezTo>
                    <a:cubicBezTo>
                      <a:pt x="36" y="46"/>
                      <a:pt x="36" y="46"/>
                      <a:pt x="36" y="46"/>
                    </a:cubicBezTo>
                    <a:cubicBezTo>
                      <a:pt x="32" y="48"/>
                      <a:pt x="32" y="48"/>
                      <a:pt x="32" y="48"/>
                    </a:cubicBezTo>
                    <a:cubicBezTo>
                      <a:pt x="32" y="48"/>
                      <a:pt x="31" y="48"/>
                      <a:pt x="31" y="49"/>
                    </a:cubicBezTo>
                    <a:cubicBezTo>
                      <a:pt x="31" y="49"/>
                      <a:pt x="31" y="50"/>
                      <a:pt x="32" y="50"/>
                    </a:cubicBezTo>
                    <a:cubicBezTo>
                      <a:pt x="38" y="54"/>
                      <a:pt x="38" y="54"/>
                      <a:pt x="38" y="54"/>
                    </a:cubicBezTo>
                    <a:cubicBezTo>
                      <a:pt x="36" y="58"/>
                      <a:pt x="36" y="58"/>
                      <a:pt x="36" y="58"/>
                    </a:cubicBezTo>
                    <a:cubicBezTo>
                      <a:pt x="36" y="58"/>
                      <a:pt x="36" y="59"/>
                      <a:pt x="37" y="60"/>
                    </a:cubicBezTo>
                    <a:cubicBezTo>
                      <a:pt x="38" y="61"/>
                      <a:pt x="38" y="61"/>
                      <a:pt x="38" y="61"/>
                    </a:cubicBezTo>
                    <a:cubicBezTo>
                      <a:pt x="39" y="61"/>
                      <a:pt x="40" y="61"/>
                      <a:pt x="40" y="60"/>
                    </a:cubicBezTo>
                    <a:cubicBezTo>
                      <a:pt x="41" y="59"/>
                      <a:pt x="41" y="58"/>
                      <a:pt x="40" y="5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4" name="Freeform 1209">
                <a:extLst>
                  <a:ext uri="{FF2B5EF4-FFF2-40B4-BE49-F238E27FC236}">
                    <a16:creationId xmlns:a16="http://schemas.microsoft.com/office/drawing/2014/main" id="{408A10A2-9708-4EC7-A6AA-7BF765950076}"/>
                  </a:ext>
                </a:extLst>
              </p:cNvPr>
              <p:cNvSpPr>
                <a:spLocks/>
              </p:cNvSpPr>
              <p:nvPr/>
            </p:nvSpPr>
            <p:spPr bwMode="auto">
              <a:xfrm>
                <a:off x="4155906" y="554606"/>
                <a:ext cx="275250" cy="191548"/>
              </a:xfrm>
              <a:custGeom>
                <a:avLst/>
                <a:gdLst>
                  <a:gd name="T0" fmla="*/ 43 w 126"/>
                  <a:gd name="T1" fmla="*/ 33 h 87"/>
                  <a:gd name="T2" fmla="*/ 92 w 126"/>
                  <a:gd name="T3" fmla="*/ 58 h 87"/>
                  <a:gd name="T4" fmla="*/ 92 w 126"/>
                  <a:gd name="T5" fmla="*/ 56 h 87"/>
                  <a:gd name="T6" fmla="*/ 70 w 126"/>
                  <a:gd name="T7" fmla="*/ 41 h 87"/>
                  <a:gd name="T8" fmla="*/ 9 w 126"/>
                  <a:gd name="T9" fmla="*/ 4 h 87"/>
                  <a:gd name="T10" fmla="*/ 3 w 126"/>
                  <a:gd name="T11" fmla="*/ 0 h 87"/>
                  <a:gd name="T12" fmla="*/ 2 w 126"/>
                  <a:gd name="T13" fmla="*/ 0 h 87"/>
                  <a:gd name="T14" fmla="*/ 2 w 126"/>
                  <a:gd name="T15" fmla="*/ 0 h 87"/>
                  <a:gd name="T16" fmla="*/ 2 w 126"/>
                  <a:gd name="T17" fmla="*/ 1 h 87"/>
                  <a:gd name="T18" fmla="*/ 1 w 126"/>
                  <a:gd name="T19" fmla="*/ 1 h 87"/>
                  <a:gd name="T20" fmla="*/ 2 w 126"/>
                  <a:gd name="T21" fmla="*/ 0 h 87"/>
                  <a:gd name="T22" fmla="*/ 2 w 126"/>
                  <a:gd name="T23" fmla="*/ 0 h 87"/>
                  <a:gd name="T24" fmla="*/ 3 w 126"/>
                  <a:gd name="T25" fmla="*/ 0 h 87"/>
                  <a:gd name="T26" fmla="*/ 1 w 126"/>
                  <a:gd name="T27" fmla="*/ 1 h 87"/>
                  <a:gd name="T28" fmla="*/ 1 w 126"/>
                  <a:gd name="T29" fmla="*/ 1 h 87"/>
                  <a:gd name="T30" fmla="*/ 3 w 126"/>
                  <a:gd name="T31" fmla="*/ 0 h 87"/>
                  <a:gd name="T32" fmla="*/ 3 w 126"/>
                  <a:gd name="T33" fmla="*/ 1 h 87"/>
                  <a:gd name="T34" fmla="*/ 3 w 126"/>
                  <a:gd name="T35" fmla="*/ 2 h 87"/>
                  <a:gd name="T36" fmla="*/ 2 w 126"/>
                  <a:gd name="T37" fmla="*/ 3 h 87"/>
                  <a:gd name="T38" fmla="*/ 1 w 126"/>
                  <a:gd name="T39" fmla="*/ 1 h 87"/>
                  <a:gd name="T40" fmla="*/ 2 w 126"/>
                  <a:gd name="T41" fmla="*/ 2 h 87"/>
                  <a:gd name="T42" fmla="*/ 2 w 126"/>
                  <a:gd name="T43" fmla="*/ 3 h 87"/>
                  <a:gd name="T44" fmla="*/ 2 w 126"/>
                  <a:gd name="T45" fmla="*/ 3 h 87"/>
                  <a:gd name="T46" fmla="*/ 5 w 126"/>
                  <a:gd name="T47" fmla="*/ 4 h 87"/>
                  <a:gd name="T48" fmla="*/ 51 w 126"/>
                  <a:gd name="T49" fmla="*/ 27 h 87"/>
                  <a:gd name="T50" fmla="*/ 59 w 126"/>
                  <a:gd name="T51" fmla="*/ 30 h 87"/>
                  <a:gd name="T52" fmla="*/ 20 w 126"/>
                  <a:gd name="T53" fmla="*/ 4 h 87"/>
                  <a:gd name="T54" fmla="*/ 18 w 126"/>
                  <a:gd name="T55" fmla="*/ 6 h 87"/>
                  <a:gd name="T56" fmla="*/ 58 w 126"/>
                  <a:gd name="T57" fmla="*/ 29 h 87"/>
                  <a:gd name="T58" fmla="*/ 32 w 126"/>
                  <a:gd name="T59" fmla="*/ 14 h 87"/>
                  <a:gd name="T60" fmla="*/ 6 w 126"/>
                  <a:gd name="T61" fmla="*/ 1 h 87"/>
                  <a:gd name="T62" fmla="*/ 2 w 126"/>
                  <a:gd name="T63" fmla="*/ 0 h 87"/>
                  <a:gd name="T64" fmla="*/ 0 w 126"/>
                  <a:gd name="T65" fmla="*/ 0 h 87"/>
                  <a:gd name="T66" fmla="*/ 0 w 126"/>
                  <a:gd name="T67" fmla="*/ 2 h 87"/>
                  <a:gd name="T68" fmla="*/ 1 w 126"/>
                  <a:gd name="T69" fmla="*/ 3 h 87"/>
                  <a:gd name="T70" fmla="*/ 55 w 126"/>
                  <a:gd name="T71" fmla="*/ 35 h 87"/>
                  <a:gd name="T72" fmla="*/ 87 w 126"/>
                  <a:gd name="T73" fmla="*/ 56 h 87"/>
                  <a:gd name="T74" fmla="*/ 90 w 126"/>
                  <a:gd name="T75" fmla="*/ 58 h 87"/>
                  <a:gd name="T76" fmla="*/ 91 w 126"/>
                  <a:gd name="T77" fmla="*/ 57 h 87"/>
                  <a:gd name="T78" fmla="*/ 90 w 126"/>
                  <a:gd name="T79" fmla="*/ 58 h 87"/>
                  <a:gd name="T80" fmla="*/ 90 w 126"/>
                  <a:gd name="T81" fmla="*/ 57 h 87"/>
                  <a:gd name="T82" fmla="*/ 90 w 126"/>
                  <a:gd name="T83" fmla="*/ 57 h 87"/>
                  <a:gd name="T84" fmla="*/ 91 w 126"/>
                  <a:gd name="T85" fmla="*/ 57 h 87"/>
                  <a:gd name="T86" fmla="*/ 91 w 126"/>
                  <a:gd name="T87" fmla="*/ 57 h 87"/>
                  <a:gd name="T88" fmla="*/ 2 w 126"/>
                  <a:gd name="T89" fmla="*/ 7 h 87"/>
                  <a:gd name="T90" fmla="*/ 1 w 126"/>
                  <a:gd name="T91" fmla="*/ 10 h 87"/>
                  <a:gd name="T92" fmla="*/ 126 w 126"/>
                  <a:gd name="T9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87">
                    <a:moveTo>
                      <a:pt x="125" y="85"/>
                    </a:moveTo>
                    <a:cubicBezTo>
                      <a:pt x="43" y="33"/>
                      <a:pt x="43" y="33"/>
                      <a:pt x="43" y="33"/>
                    </a:cubicBezTo>
                    <a:cubicBezTo>
                      <a:pt x="91" y="59"/>
                      <a:pt x="91" y="59"/>
                      <a:pt x="91" y="59"/>
                    </a:cubicBezTo>
                    <a:cubicBezTo>
                      <a:pt x="91" y="59"/>
                      <a:pt x="92" y="59"/>
                      <a:pt x="92" y="58"/>
                    </a:cubicBezTo>
                    <a:cubicBezTo>
                      <a:pt x="93" y="57"/>
                      <a:pt x="93" y="57"/>
                      <a:pt x="93" y="57"/>
                    </a:cubicBezTo>
                    <a:cubicBezTo>
                      <a:pt x="93" y="57"/>
                      <a:pt x="92" y="56"/>
                      <a:pt x="92" y="56"/>
                    </a:cubicBezTo>
                    <a:cubicBezTo>
                      <a:pt x="92" y="55"/>
                      <a:pt x="91" y="55"/>
                      <a:pt x="90" y="54"/>
                    </a:cubicBezTo>
                    <a:cubicBezTo>
                      <a:pt x="87" y="51"/>
                      <a:pt x="79" y="46"/>
                      <a:pt x="70" y="41"/>
                    </a:cubicBezTo>
                    <a:cubicBezTo>
                      <a:pt x="57" y="33"/>
                      <a:pt x="40" y="22"/>
                      <a:pt x="26" y="14"/>
                    </a:cubicBezTo>
                    <a:cubicBezTo>
                      <a:pt x="19" y="10"/>
                      <a:pt x="13" y="7"/>
                      <a:pt x="9" y="4"/>
                    </a:cubicBezTo>
                    <a:cubicBezTo>
                      <a:pt x="7" y="3"/>
                      <a:pt x="5" y="2"/>
                      <a:pt x="4" y="1"/>
                    </a:cubicBezTo>
                    <a:cubicBezTo>
                      <a:pt x="3" y="1"/>
                      <a:pt x="3" y="0"/>
                      <a:pt x="3" y="0"/>
                    </a:cubicBezTo>
                    <a:cubicBezTo>
                      <a:pt x="2" y="0"/>
                      <a:pt x="2" y="0"/>
                      <a:pt x="2" y="0"/>
                    </a:cubicBezTo>
                    <a:cubicBezTo>
                      <a:pt x="2" y="0"/>
                      <a:pt x="2" y="0"/>
                      <a:pt x="2" y="0"/>
                    </a:cubicBezTo>
                    <a:cubicBezTo>
                      <a:pt x="2" y="1"/>
                      <a:pt x="2" y="1"/>
                      <a:pt x="2" y="1"/>
                    </a:cubicBezTo>
                    <a:cubicBezTo>
                      <a:pt x="2" y="0"/>
                      <a:pt x="2" y="0"/>
                      <a:pt x="2" y="0"/>
                    </a:cubicBezTo>
                    <a:cubicBezTo>
                      <a:pt x="2" y="0"/>
                      <a:pt x="2" y="0"/>
                      <a:pt x="2" y="0"/>
                    </a:cubicBezTo>
                    <a:cubicBezTo>
                      <a:pt x="2" y="1"/>
                      <a:pt x="2" y="1"/>
                      <a:pt x="2" y="1"/>
                    </a:cubicBezTo>
                    <a:cubicBezTo>
                      <a:pt x="2" y="0"/>
                      <a:pt x="2" y="0"/>
                      <a:pt x="2" y="0"/>
                    </a:cubicBezTo>
                    <a:cubicBezTo>
                      <a:pt x="1" y="1"/>
                      <a:pt x="1" y="1"/>
                      <a:pt x="1" y="1"/>
                    </a:cubicBezTo>
                    <a:cubicBezTo>
                      <a:pt x="2" y="0"/>
                      <a:pt x="2" y="0"/>
                      <a:pt x="2" y="0"/>
                    </a:cubicBezTo>
                    <a:cubicBezTo>
                      <a:pt x="2" y="0"/>
                      <a:pt x="2" y="0"/>
                      <a:pt x="2" y="0"/>
                    </a:cubicBezTo>
                    <a:cubicBezTo>
                      <a:pt x="1" y="1"/>
                      <a:pt x="1" y="1"/>
                      <a:pt x="1" y="1"/>
                    </a:cubicBezTo>
                    <a:cubicBezTo>
                      <a:pt x="2" y="0"/>
                      <a:pt x="2" y="0"/>
                      <a:pt x="2" y="0"/>
                    </a:cubicBezTo>
                    <a:cubicBezTo>
                      <a:pt x="1" y="1"/>
                      <a:pt x="1" y="1"/>
                      <a:pt x="1" y="1"/>
                    </a:cubicBezTo>
                    <a:cubicBezTo>
                      <a:pt x="3" y="0"/>
                      <a:pt x="3" y="0"/>
                      <a:pt x="3" y="0"/>
                    </a:cubicBezTo>
                    <a:cubicBezTo>
                      <a:pt x="2" y="0"/>
                      <a:pt x="2" y="0"/>
                      <a:pt x="2" y="0"/>
                    </a:cubicBezTo>
                    <a:cubicBezTo>
                      <a:pt x="1" y="1"/>
                      <a:pt x="1" y="1"/>
                      <a:pt x="1" y="1"/>
                    </a:cubicBezTo>
                    <a:cubicBezTo>
                      <a:pt x="3" y="0"/>
                      <a:pt x="3" y="0"/>
                      <a:pt x="3" y="0"/>
                    </a:cubicBezTo>
                    <a:cubicBezTo>
                      <a:pt x="1" y="1"/>
                      <a:pt x="1" y="1"/>
                      <a:pt x="1" y="1"/>
                    </a:cubicBezTo>
                    <a:cubicBezTo>
                      <a:pt x="3" y="1"/>
                      <a:pt x="3" y="1"/>
                      <a:pt x="3" y="1"/>
                    </a:cubicBezTo>
                    <a:cubicBezTo>
                      <a:pt x="3" y="1"/>
                      <a:pt x="3" y="1"/>
                      <a:pt x="3" y="0"/>
                    </a:cubicBezTo>
                    <a:cubicBezTo>
                      <a:pt x="1" y="1"/>
                      <a:pt x="1" y="1"/>
                      <a:pt x="1" y="1"/>
                    </a:cubicBezTo>
                    <a:cubicBezTo>
                      <a:pt x="3" y="1"/>
                      <a:pt x="3" y="1"/>
                      <a:pt x="3" y="1"/>
                    </a:cubicBezTo>
                    <a:cubicBezTo>
                      <a:pt x="1" y="1"/>
                      <a:pt x="1" y="1"/>
                      <a:pt x="1" y="1"/>
                    </a:cubicBezTo>
                    <a:cubicBezTo>
                      <a:pt x="3" y="2"/>
                      <a:pt x="3" y="2"/>
                      <a:pt x="3" y="2"/>
                    </a:cubicBezTo>
                    <a:cubicBezTo>
                      <a:pt x="1" y="1"/>
                      <a:pt x="1" y="1"/>
                      <a:pt x="1" y="1"/>
                    </a:cubicBezTo>
                    <a:cubicBezTo>
                      <a:pt x="2" y="3"/>
                      <a:pt x="2" y="3"/>
                      <a:pt x="2" y="3"/>
                    </a:cubicBezTo>
                    <a:cubicBezTo>
                      <a:pt x="3" y="2"/>
                      <a:pt x="3" y="2"/>
                      <a:pt x="3" y="2"/>
                    </a:cubicBezTo>
                    <a:cubicBezTo>
                      <a:pt x="1" y="1"/>
                      <a:pt x="1" y="1"/>
                      <a:pt x="1" y="1"/>
                    </a:cubicBezTo>
                    <a:cubicBezTo>
                      <a:pt x="2" y="3"/>
                      <a:pt x="2" y="3"/>
                      <a:pt x="2" y="3"/>
                    </a:cubicBezTo>
                    <a:cubicBezTo>
                      <a:pt x="2" y="2"/>
                      <a:pt x="2" y="2"/>
                      <a:pt x="2" y="2"/>
                    </a:cubicBezTo>
                    <a:cubicBezTo>
                      <a:pt x="2" y="3"/>
                      <a:pt x="2" y="3"/>
                      <a:pt x="2" y="3"/>
                    </a:cubicBezTo>
                    <a:cubicBezTo>
                      <a:pt x="2" y="3"/>
                      <a:pt x="2" y="3"/>
                      <a:pt x="2" y="3"/>
                    </a:cubicBezTo>
                    <a:cubicBezTo>
                      <a:pt x="2" y="2"/>
                      <a:pt x="2" y="2"/>
                      <a:pt x="2" y="2"/>
                    </a:cubicBezTo>
                    <a:cubicBezTo>
                      <a:pt x="2" y="3"/>
                      <a:pt x="2" y="3"/>
                      <a:pt x="2" y="3"/>
                    </a:cubicBezTo>
                    <a:cubicBezTo>
                      <a:pt x="2" y="3"/>
                      <a:pt x="2" y="3"/>
                      <a:pt x="2" y="3"/>
                    </a:cubicBezTo>
                    <a:cubicBezTo>
                      <a:pt x="2" y="3"/>
                      <a:pt x="3" y="3"/>
                      <a:pt x="5" y="4"/>
                    </a:cubicBezTo>
                    <a:cubicBezTo>
                      <a:pt x="12" y="7"/>
                      <a:pt x="25" y="13"/>
                      <a:pt x="36" y="19"/>
                    </a:cubicBezTo>
                    <a:cubicBezTo>
                      <a:pt x="42" y="22"/>
                      <a:pt x="47" y="25"/>
                      <a:pt x="51" y="27"/>
                    </a:cubicBezTo>
                    <a:cubicBezTo>
                      <a:pt x="55" y="29"/>
                      <a:pt x="57" y="31"/>
                      <a:pt x="57" y="31"/>
                    </a:cubicBezTo>
                    <a:cubicBezTo>
                      <a:pt x="58" y="31"/>
                      <a:pt x="59" y="31"/>
                      <a:pt x="59" y="30"/>
                    </a:cubicBezTo>
                    <a:cubicBezTo>
                      <a:pt x="60" y="29"/>
                      <a:pt x="59" y="28"/>
                      <a:pt x="59" y="28"/>
                    </a:cubicBezTo>
                    <a:cubicBezTo>
                      <a:pt x="20" y="4"/>
                      <a:pt x="20" y="4"/>
                      <a:pt x="20" y="4"/>
                    </a:cubicBezTo>
                    <a:cubicBezTo>
                      <a:pt x="19" y="3"/>
                      <a:pt x="18" y="3"/>
                      <a:pt x="18" y="4"/>
                    </a:cubicBezTo>
                    <a:cubicBezTo>
                      <a:pt x="17" y="5"/>
                      <a:pt x="17" y="6"/>
                      <a:pt x="18" y="6"/>
                    </a:cubicBezTo>
                    <a:cubicBezTo>
                      <a:pt x="57" y="30"/>
                      <a:pt x="57" y="30"/>
                      <a:pt x="57" y="30"/>
                    </a:cubicBezTo>
                    <a:cubicBezTo>
                      <a:pt x="58" y="29"/>
                      <a:pt x="58" y="29"/>
                      <a:pt x="58" y="29"/>
                    </a:cubicBezTo>
                    <a:cubicBezTo>
                      <a:pt x="59" y="28"/>
                      <a:pt x="59" y="28"/>
                      <a:pt x="59" y="28"/>
                    </a:cubicBezTo>
                    <a:cubicBezTo>
                      <a:pt x="59" y="28"/>
                      <a:pt x="46" y="21"/>
                      <a:pt x="32" y="14"/>
                    </a:cubicBezTo>
                    <a:cubicBezTo>
                      <a:pt x="25" y="10"/>
                      <a:pt x="18" y="7"/>
                      <a:pt x="13" y="4"/>
                    </a:cubicBezTo>
                    <a:cubicBezTo>
                      <a:pt x="10" y="3"/>
                      <a:pt x="8" y="2"/>
                      <a:pt x="6" y="1"/>
                    </a:cubicBezTo>
                    <a:cubicBezTo>
                      <a:pt x="5" y="1"/>
                      <a:pt x="4" y="0"/>
                      <a:pt x="3" y="0"/>
                    </a:cubicBezTo>
                    <a:cubicBezTo>
                      <a:pt x="3" y="0"/>
                      <a:pt x="2" y="0"/>
                      <a:pt x="2" y="0"/>
                    </a:cubicBezTo>
                    <a:cubicBezTo>
                      <a:pt x="1" y="0"/>
                      <a:pt x="1" y="0"/>
                      <a:pt x="1" y="0"/>
                    </a:cubicBezTo>
                    <a:cubicBezTo>
                      <a:pt x="1" y="0"/>
                      <a:pt x="0" y="0"/>
                      <a:pt x="0" y="0"/>
                    </a:cubicBezTo>
                    <a:cubicBezTo>
                      <a:pt x="0" y="1"/>
                      <a:pt x="0" y="1"/>
                      <a:pt x="0" y="1"/>
                    </a:cubicBezTo>
                    <a:cubicBezTo>
                      <a:pt x="0" y="2"/>
                      <a:pt x="0" y="2"/>
                      <a:pt x="0" y="2"/>
                    </a:cubicBezTo>
                    <a:cubicBezTo>
                      <a:pt x="0" y="2"/>
                      <a:pt x="0" y="2"/>
                      <a:pt x="0" y="2"/>
                    </a:cubicBezTo>
                    <a:cubicBezTo>
                      <a:pt x="1" y="3"/>
                      <a:pt x="1" y="3"/>
                      <a:pt x="1" y="3"/>
                    </a:cubicBezTo>
                    <a:cubicBezTo>
                      <a:pt x="1" y="3"/>
                      <a:pt x="3" y="4"/>
                      <a:pt x="6" y="6"/>
                    </a:cubicBezTo>
                    <a:cubicBezTo>
                      <a:pt x="15" y="11"/>
                      <a:pt x="36" y="24"/>
                      <a:pt x="55" y="35"/>
                    </a:cubicBezTo>
                    <a:cubicBezTo>
                      <a:pt x="65" y="41"/>
                      <a:pt x="73" y="46"/>
                      <a:pt x="80" y="50"/>
                    </a:cubicBezTo>
                    <a:cubicBezTo>
                      <a:pt x="83" y="53"/>
                      <a:pt x="86" y="54"/>
                      <a:pt x="87" y="56"/>
                    </a:cubicBezTo>
                    <a:cubicBezTo>
                      <a:pt x="88" y="56"/>
                      <a:pt x="89" y="57"/>
                      <a:pt x="89" y="57"/>
                    </a:cubicBezTo>
                    <a:cubicBezTo>
                      <a:pt x="90" y="58"/>
                      <a:pt x="90" y="58"/>
                      <a:pt x="90" y="58"/>
                    </a:cubicBezTo>
                    <a:cubicBezTo>
                      <a:pt x="90" y="58"/>
                      <a:pt x="90" y="58"/>
                      <a:pt x="90" y="58"/>
                    </a:cubicBezTo>
                    <a:cubicBezTo>
                      <a:pt x="91" y="57"/>
                      <a:pt x="91" y="57"/>
                      <a:pt x="91" y="57"/>
                    </a:cubicBezTo>
                    <a:cubicBezTo>
                      <a:pt x="90" y="57"/>
                      <a:pt x="90" y="57"/>
                      <a:pt x="90" y="57"/>
                    </a:cubicBezTo>
                    <a:cubicBezTo>
                      <a:pt x="90" y="58"/>
                      <a:pt x="90" y="58"/>
                      <a:pt x="90" y="58"/>
                    </a:cubicBezTo>
                    <a:cubicBezTo>
                      <a:pt x="91" y="57"/>
                      <a:pt x="91" y="57"/>
                      <a:pt x="91" y="57"/>
                    </a:cubicBezTo>
                    <a:cubicBezTo>
                      <a:pt x="90" y="57"/>
                      <a:pt x="90" y="57"/>
                      <a:pt x="90" y="57"/>
                    </a:cubicBezTo>
                    <a:cubicBezTo>
                      <a:pt x="91" y="57"/>
                      <a:pt x="91" y="57"/>
                      <a:pt x="91" y="57"/>
                    </a:cubicBezTo>
                    <a:cubicBezTo>
                      <a:pt x="90" y="57"/>
                      <a:pt x="90" y="57"/>
                      <a:pt x="90" y="57"/>
                    </a:cubicBezTo>
                    <a:cubicBezTo>
                      <a:pt x="90" y="57"/>
                      <a:pt x="90" y="57"/>
                      <a:pt x="90" y="57"/>
                    </a:cubicBezTo>
                    <a:cubicBezTo>
                      <a:pt x="91" y="57"/>
                      <a:pt x="91" y="57"/>
                      <a:pt x="91" y="57"/>
                    </a:cubicBezTo>
                    <a:cubicBezTo>
                      <a:pt x="90" y="57"/>
                      <a:pt x="90" y="57"/>
                      <a:pt x="90" y="57"/>
                    </a:cubicBezTo>
                    <a:cubicBezTo>
                      <a:pt x="91" y="57"/>
                      <a:pt x="91" y="57"/>
                      <a:pt x="91" y="57"/>
                    </a:cubicBezTo>
                    <a:cubicBezTo>
                      <a:pt x="92" y="56"/>
                      <a:pt x="92" y="56"/>
                      <a:pt x="92" y="56"/>
                    </a:cubicBezTo>
                    <a:cubicBezTo>
                      <a:pt x="2" y="7"/>
                      <a:pt x="2" y="7"/>
                      <a:pt x="2" y="7"/>
                    </a:cubicBezTo>
                    <a:cubicBezTo>
                      <a:pt x="1" y="7"/>
                      <a:pt x="0" y="7"/>
                      <a:pt x="0" y="8"/>
                    </a:cubicBezTo>
                    <a:cubicBezTo>
                      <a:pt x="0" y="9"/>
                      <a:pt x="0" y="10"/>
                      <a:pt x="1" y="10"/>
                    </a:cubicBezTo>
                    <a:cubicBezTo>
                      <a:pt x="124" y="87"/>
                      <a:pt x="124" y="87"/>
                      <a:pt x="124" y="87"/>
                    </a:cubicBezTo>
                    <a:cubicBezTo>
                      <a:pt x="125" y="87"/>
                      <a:pt x="125" y="87"/>
                      <a:pt x="126" y="87"/>
                    </a:cubicBezTo>
                    <a:cubicBezTo>
                      <a:pt x="126" y="86"/>
                      <a:pt x="126" y="85"/>
                      <a:pt x="125" y="8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5" name="Freeform 1211">
                <a:extLst>
                  <a:ext uri="{FF2B5EF4-FFF2-40B4-BE49-F238E27FC236}">
                    <a16:creationId xmlns:a16="http://schemas.microsoft.com/office/drawing/2014/main" id="{E28CC966-0571-459E-99A5-7883F9232D75}"/>
                  </a:ext>
                </a:extLst>
              </p:cNvPr>
              <p:cNvSpPr>
                <a:spLocks/>
              </p:cNvSpPr>
              <p:nvPr/>
            </p:nvSpPr>
            <p:spPr bwMode="auto">
              <a:xfrm>
                <a:off x="4159125" y="588409"/>
                <a:ext cx="370220" cy="347685"/>
              </a:xfrm>
              <a:custGeom>
                <a:avLst/>
                <a:gdLst>
                  <a:gd name="T0" fmla="*/ 117 w 169"/>
                  <a:gd name="T1" fmla="*/ 150 h 159"/>
                  <a:gd name="T2" fmla="*/ 116 w 169"/>
                  <a:gd name="T3" fmla="*/ 150 h 159"/>
                  <a:gd name="T4" fmla="*/ 128 w 169"/>
                  <a:gd name="T5" fmla="*/ 148 h 159"/>
                  <a:gd name="T6" fmla="*/ 113 w 169"/>
                  <a:gd name="T7" fmla="*/ 131 h 159"/>
                  <a:gd name="T8" fmla="*/ 112 w 169"/>
                  <a:gd name="T9" fmla="*/ 132 h 159"/>
                  <a:gd name="T10" fmla="*/ 72 w 169"/>
                  <a:gd name="T11" fmla="*/ 99 h 159"/>
                  <a:gd name="T12" fmla="*/ 71 w 169"/>
                  <a:gd name="T13" fmla="*/ 100 h 159"/>
                  <a:gd name="T14" fmla="*/ 41 w 169"/>
                  <a:gd name="T15" fmla="*/ 76 h 159"/>
                  <a:gd name="T16" fmla="*/ 42 w 169"/>
                  <a:gd name="T17" fmla="*/ 76 h 159"/>
                  <a:gd name="T18" fmla="*/ 40 w 169"/>
                  <a:gd name="T19" fmla="*/ 76 h 159"/>
                  <a:gd name="T20" fmla="*/ 42 w 169"/>
                  <a:gd name="T21" fmla="*/ 79 h 159"/>
                  <a:gd name="T22" fmla="*/ 27 w 169"/>
                  <a:gd name="T23" fmla="*/ 62 h 159"/>
                  <a:gd name="T24" fmla="*/ 9 w 169"/>
                  <a:gd name="T25" fmla="*/ 49 h 159"/>
                  <a:gd name="T26" fmla="*/ 169 w 169"/>
                  <a:gd name="T27" fmla="*/ 143 h 159"/>
                  <a:gd name="T28" fmla="*/ 7 w 169"/>
                  <a:gd name="T29" fmla="*/ 44 h 159"/>
                  <a:gd name="T30" fmla="*/ 165 w 169"/>
                  <a:gd name="T31" fmla="*/ 137 h 159"/>
                  <a:gd name="T32" fmla="*/ 9 w 169"/>
                  <a:gd name="T33" fmla="*/ 36 h 159"/>
                  <a:gd name="T34" fmla="*/ 8 w 169"/>
                  <a:gd name="T35" fmla="*/ 37 h 159"/>
                  <a:gd name="T36" fmla="*/ 9 w 169"/>
                  <a:gd name="T37" fmla="*/ 38 h 159"/>
                  <a:gd name="T38" fmla="*/ 150 w 169"/>
                  <a:gd name="T39" fmla="*/ 122 h 159"/>
                  <a:gd name="T40" fmla="*/ 6 w 169"/>
                  <a:gd name="T41" fmla="*/ 30 h 159"/>
                  <a:gd name="T42" fmla="*/ 155 w 169"/>
                  <a:gd name="T43" fmla="*/ 119 h 159"/>
                  <a:gd name="T44" fmla="*/ 10 w 169"/>
                  <a:gd name="T45" fmla="*/ 26 h 159"/>
                  <a:gd name="T46" fmla="*/ 5 w 169"/>
                  <a:gd name="T47" fmla="*/ 23 h 159"/>
                  <a:gd name="T48" fmla="*/ 6 w 169"/>
                  <a:gd name="T49" fmla="*/ 18 h 159"/>
                  <a:gd name="T50" fmla="*/ 5 w 169"/>
                  <a:gd name="T51" fmla="*/ 21 h 159"/>
                  <a:gd name="T52" fmla="*/ 153 w 169"/>
                  <a:gd name="T53" fmla="*/ 105 h 159"/>
                  <a:gd name="T54" fmla="*/ 5 w 169"/>
                  <a:gd name="T55" fmla="*/ 14 h 159"/>
                  <a:gd name="T56" fmla="*/ 146 w 169"/>
                  <a:gd name="T57" fmla="*/ 99 h 159"/>
                  <a:gd name="T58" fmla="*/ 4 w 169"/>
                  <a:gd name="T59" fmla="*/ 8 h 159"/>
                  <a:gd name="T60" fmla="*/ 2 w 169"/>
                  <a:gd name="T61" fmla="*/ 8 h 159"/>
                  <a:gd name="T62" fmla="*/ 139 w 169"/>
                  <a:gd name="T63" fmla="*/ 89 h 159"/>
                  <a:gd name="T64" fmla="*/ 137 w 169"/>
                  <a:gd name="T65" fmla="*/ 82 h 159"/>
                  <a:gd name="T66" fmla="*/ 134 w 169"/>
                  <a:gd name="T67" fmla="*/ 63 h 159"/>
                  <a:gd name="T68" fmla="*/ 127 w 169"/>
                  <a:gd name="T69" fmla="*/ 67 h 159"/>
                  <a:gd name="T70" fmla="*/ 139 w 169"/>
                  <a:gd name="T71" fmla="*/ 81 h 159"/>
                  <a:gd name="T72" fmla="*/ 3 w 169"/>
                  <a:gd name="T73" fmla="*/ 1 h 159"/>
                  <a:gd name="T74" fmla="*/ 2 w 169"/>
                  <a:gd name="T75" fmla="*/ 5 h 159"/>
                  <a:gd name="T76" fmla="*/ 148 w 169"/>
                  <a:gd name="T77" fmla="*/ 99 h 159"/>
                  <a:gd name="T78" fmla="*/ 148 w 169"/>
                  <a:gd name="T79" fmla="*/ 98 h 159"/>
                  <a:gd name="T80" fmla="*/ 149 w 169"/>
                  <a:gd name="T81" fmla="*/ 97 h 159"/>
                  <a:gd name="T82" fmla="*/ 5 w 169"/>
                  <a:gd name="T83" fmla="*/ 16 h 159"/>
                  <a:gd name="T84" fmla="*/ 4 w 169"/>
                  <a:gd name="T85" fmla="*/ 18 h 159"/>
                  <a:gd name="T86" fmla="*/ 159 w 169"/>
                  <a:gd name="T87" fmla="*/ 118 h 159"/>
                  <a:gd name="T88" fmla="*/ 78 w 169"/>
                  <a:gd name="T89" fmla="*/ 69 h 159"/>
                  <a:gd name="T90" fmla="*/ 90 w 169"/>
                  <a:gd name="T91" fmla="*/ 81 h 159"/>
                  <a:gd name="T92" fmla="*/ 8 w 169"/>
                  <a:gd name="T93" fmla="*/ 39 h 159"/>
                  <a:gd name="T94" fmla="*/ 165 w 169"/>
                  <a:gd name="T95" fmla="*/ 136 h 159"/>
                  <a:gd name="T96" fmla="*/ 166 w 169"/>
                  <a:gd name="T97" fmla="*/ 136 h 159"/>
                  <a:gd name="T98" fmla="*/ 167 w 169"/>
                  <a:gd name="T99" fmla="*/ 144 h 159"/>
                  <a:gd name="T100" fmla="*/ 167 w 169"/>
                  <a:gd name="T101" fmla="*/ 143 h 159"/>
                  <a:gd name="T102" fmla="*/ 6 w 169"/>
                  <a:gd name="T103" fmla="*/ 49 h 159"/>
                  <a:gd name="T104" fmla="*/ 162 w 169"/>
                  <a:gd name="T105" fmla="*/ 145 h 159"/>
                  <a:gd name="T106" fmla="*/ 41 w 169"/>
                  <a:gd name="T107" fmla="*/ 75 h 159"/>
                  <a:gd name="T108" fmla="*/ 155 w 169"/>
                  <a:gd name="T109" fmla="*/ 146 h 159"/>
                  <a:gd name="T110" fmla="*/ 110 w 169"/>
                  <a:gd name="T111" fmla="*/ 132 h 159"/>
                  <a:gd name="T112" fmla="*/ 142 w 169"/>
                  <a:gd name="T113" fmla="*/ 152 h 159"/>
                  <a:gd name="T114" fmla="*/ 143 w 169"/>
                  <a:gd name="T115" fmla="*/ 150 h 159"/>
                  <a:gd name="T116" fmla="*/ 134 w 169"/>
                  <a:gd name="T117" fmla="*/ 153 h 159"/>
                  <a:gd name="T118" fmla="*/ 122 w 169"/>
                  <a:gd name="T119" fmla="*/ 149 h 159"/>
                  <a:gd name="T120" fmla="*/ 119 w 169"/>
                  <a:gd name="T121"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59">
                    <a:moveTo>
                      <a:pt x="119" y="156"/>
                    </a:moveTo>
                    <a:cubicBezTo>
                      <a:pt x="117" y="155"/>
                      <a:pt x="117" y="155"/>
                      <a:pt x="117" y="155"/>
                    </a:cubicBezTo>
                    <a:cubicBezTo>
                      <a:pt x="117" y="156"/>
                      <a:pt x="117" y="156"/>
                      <a:pt x="117" y="156"/>
                    </a:cubicBezTo>
                    <a:cubicBezTo>
                      <a:pt x="117" y="157"/>
                      <a:pt x="117" y="157"/>
                      <a:pt x="117" y="157"/>
                    </a:cubicBezTo>
                    <a:cubicBezTo>
                      <a:pt x="124" y="155"/>
                      <a:pt x="124" y="155"/>
                      <a:pt x="124" y="155"/>
                    </a:cubicBezTo>
                    <a:cubicBezTo>
                      <a:pt x="125" y="155"/>
                      <a:pt x="125" y="155"/>
                      <a:pt x="126" y="154"/>
                    </a:cubicBezTo>
                    <a:cubicBezTo>
                      <a:pt x="126" y="154"/>
                      <a:pt x="125" y="153"/>
                      <a:pt x="125" y="153"/>
                    </a:cubicBezTo>
                    <a:cubicBezTo>
                      <a:pt x="117" y="148"/>
                      <a:pt x="117" y="148"/>
                      <a:pt x="117" y="148"/>
                    </a:cubicBezTo>
                    <a:cubicBezTo>
                      <a:pt x="116" y="149"/>
                      <a:pt x="116" y="149"/>
                      <a:pt x="116" y="149"/>
                    </a:cubicBezTo>
                    <a:cubicBezTo>
                      <a:pt x="118" y="150"/>
                      <a:pt x="118" y="150"/>
                      <a:pt x="118" y="150"/>
                    </a:cubicBezTo>
                    <a:cubicBezTo>
                      <a:pt x="116" y="149"/>
                      <a:pt x="116" y="149"/>
                      <a:pt x="116" y="149"/>
                    </a:cubicBezTo>
                    <a:cubicBezTo>
                      <a:pt x="117" y="150"/>
                      <a:pt x="117" y="150"/>
                      <a:pt x="117" y="150"/>
                    </a:cubicBezTo>
                    <a:cubicBezTo>
                      <a:pt x="117" y="150"/>
                      <a:pt x="117" y="150"/>
                      <a:pt x="118" y="150"/>
                    </a:cubicBezTo>
                    <a:cubicBezTo>
                      <a:pt x="116" y="149"/>
                      <a:pt x="116" y="149"/>
                      <a:pt x="116" y="149"/>
                    </a:cubicBezTo>
                    <a:cubicBezTo>
                      <a:pt x="117" y="150"/>
                      <a:pt x="117" y="150"/>
                      <a:pt x="117" y="150"/>
                    </a:cubicBezTo>
                    <a:cubicBezTo>
                      <a:pt x="116" y="149"/>
                      <a:pt x="116" y="149"/>
                      <a:pt x="116" y="149"/>
                    </a:cubicBezTo>
                    <a:cubicBezTo>
                      <a:pt x="116" y="150"/>
                      <a:pt x="116" y="150"/>
                      <a:pt x="116" y="150"/>
                    </a:cubicBezTo>
                    <a:cubicBezTo>
                      <a:pt x="117" y="150"/>
                      <a:pt x="117" y="150"/>
                      <a:pt x="117" y="150"/>
                    </a:cubicBezTo>
                    <a:cubicBezTo>
                      <a:pt x="116" y="149"/>
                      <a:pt x="116" y="149"/>
                      <a:pt x="116" y="149"/>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7" y="150"/>
                      <a:pt x="118" y="151"/>
                      <a:pt x="120" y="151"/>
                    </a:cubicBezTo>
                    <a:cubicBezTo>
                      <a:pt x="122" y="152"/>
                      <a:pt x="126" y="153"/>
                      <a:pt x="128" y="153"/>
                    </a:cubicBezTo>
                    <a:cubicBezTo>
                      <a:pt x="130" y="154"/>
                      <a:pt x="131" y="154"/>
                      <a:pt x="132" y="154"/>
                    </a:cubicBezTo>
                    <a:cubicBezTo>
                      <a:pt x="133" y="154"/>
                      <a:pt x="133" y="154"/>
                      <a:pt x="133" y="154"/>
                    </a:cubicBezTo>
                    <a:cubicBezTo>
                      <a:pt x="134" y="155"/>
                      <a:pt x="134" y="155"/>
                      <a:pt x="134" y="155"/>
                    </a:cubicBezTo>
                    <a:cubicBezTo>
                      <a:pt x="134" y="155"/>
                      <a:pt x="134" y="155"/>
                      <a:pt x="134" y="155"/>
                    </a:cubicBezTo>
                    <a:cubicBezTo>
                      <a:pt x="135" y="155"/>
                      <a:pt x="135" y="155"/>
                      <a:pt x="135" y="155"/>
                    </a:cubicBezTo>
                    <a:cubicBezTo>
                      <a:pt x="135" y="155"/>
                      <a:pt x="135" y="155"/>
                      <a:pt x="136" y="154"/>
                    </a:cubicBezTo>
                    <a:cubicBezTo>
                      <a:pt x="136" y="154"/>
                      <a:pt x="136" y="153"/>
                      <a:pt x="136" y="153"/>
                    </a:cubicBezTo>
                    <a:cubicBezTo>
                      <a:pt x="136" y="152"/>
                      <a:pt x="136" y="152"/>
                      <a:pt x="135" y="152"/>
                    </a:cubicBezTo>
                    <a:cubicBezTo>
                      <a:pt x="128" y="148"/>
                      <a:pt x="128" y="148"/>
                      <a:pt x="128" y="148"/>
                    </a:cubicBezTo>
                    <a:cubicBezTo>
                      <a:pt x="142" y="153"/>
                      <a:pt x="142" y="153"/>
                      <a:pt x="142" y="153"/>
                    </a:cubicBezTo>
                    <a:cubicBezTo>
                      <a:pt x="143" y="153"/>
                      <a:pt x="144" y="153"/>
                      <a:pt x="144" y="152"/>
                    </a:cubicBezTo>
                    <a:cubicBezTo>
                      <a:pt x="144" y="151"/>
                      <a:pt x="144" y="151"/>
                      <a:pt x="144" y="151"/>
                    </a:cubicBezTo>
                    <a:cubicBezTo>
                      <a:pt x="144" y="151"/>
                      <a:pt x="144" y="150"/>
                      <a:pt x="144" y="150"/>
                    </a:cubicBezTo>
                    <a:cubicBezTo>
                      <a:pt x="143" y="149"/>
                      <a:pt x="143" y="149"/>
                      <a:pt x="143" y="149"/>
                    </a:cubicBezTo>
                    <a:cubicBezTo>
                      <a:pt x="142" y="148"/>
                      <a:pt x="139" y="147"/>
                      <a:pt x="136" y="145"/>
                    </a:cubicBezTo>
                    <a:cubicBezTo>
                      <a:pt x="132" y="142"/>
                      <a:pt x="126" y="139"/>
                      <a:pt x="121" y="136"/>
                    </a:cubicBezTo>
                    <a:cubicBezTo>
                      <a:pt x="119" y="135"/>
                      <a:pt x="116" y="134"/>
                      <a:pt x="115" y="133"/>
                    </a:cubicBezTo>
                    <a:cubicBezTo>
                      <a:pt x="114" y="132"/>
                      <a:pt x="114" y="132"/>
                      <a:pt x="113" y="131"/>
                    </a:cubicBezTo>
                    <a:cubicBezTo>
                      <a:pt x="113" y="131"/>
                      <a:pt x="113" y="131"/>
                      <a:pt x="113" y="131"/>
                    </a:cubicBezTo>
                    <a:cubicBezTo>
                      <a:pt x="113" y="132"/>
                      <a:pt x="113" y="132"/>
                      <a:pt x="113" y="132"/>
                    </a:cubicBezTo>
                    <a:cubicBezTo>
                      <a:pt x="113" y="131"/>
                      <a:pt x="113" y="131"/>
                      <a:pt x="113" y="131"/>
                    </a:cubicBezTo>
                    <a:cubicBezTo>
                      <a:pt x="113" y="131"/>
                      <a:pt x="113" y="131"/>
                      <a:pt x="113" y="131"/>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2" y="132"/>
                      <a:pt x="112" y="132"/>
                      <a:pt x="112" y="132"/>
                    </a:cubicBezTo>
                    <a:cubicBezTo>
                      <a:pt x="113" y="133"/>
                      <a:pt x="113" y="133"/>
                      <a:pt x="113" y="133"/>
                    </a:cubicBezTo>
                    <a:cubicBezTo>
                      <a:pt x="113" y="132"/>
                      <a:pt x="113" y="132"/>
                      <a:pt x="113" y="132"/>
                    </a:cubicBezTo>
                    <a:cubicBezTo>
                      <a:pt x="112" y="132"/>
                      <a:pt x="112" y="132"/>
                      <a:pt x="112" y="132"/>
                    </a:cubicBezTo>
                    <a:cubicBezTo>
                      <a:pt x="113" y="133"/>
                      <a:pt x="113" y="133"/>
                      <a:pt x="113" y="133"/>
                    </a:cubicBezTo>
                    <a:cubicBezTo>
                      <a:pt x="112" y="132"/>
                      <a:pt x="112" y="132"/>
                      <a:pt x="112" y="132"/>
                    </a:cubicBezTo>
                    <a:cubicBezTo>
                      <a:pt x="111" y="133"/>
                      <a:pt x="111" y="133"/>
                      <a:pt x="111" y="133"/>
                    </a:cubicBezTo>
                    <a:cubicBezTo>
                      <a:pt x="150" y="151"/>
                      <a:pt x="150" y="151"/>
                      <a:pt x="150" y="151"/>
                    </a:cubicBezTo>
                    <a:cubicBezTo>
                      <a:pt x="150" y="151"/>
                      <a:pt x="151" y="151"/>
                      <a:pt x="152" y="150"/>
                    </a:cubicBezTo>
                    <a:cubicBezTo>
                      <a:pt x="152" y="150"/>
                      <a:pt x="152" y="149"/>
                      <a:pt x="151" y="148"/>
                    </a:cubicBezTo>
                    <a:cubicBezTo>
                      <a:pt x="151" y="148"/>
                      <a:pt x="146" y="145"/>
                      <a:pt x="139" y="141"/>
                    </a:cubicBezTo>
                    <a:cubicBezTo>
                      <a:pt x="127" y="134"/>
                      <a:pt x="111" y="123"/>
                      <a:pt x="97" y="115"/>
                    </a:cubicBezTo>
                    <a:cubicBezTo>
                      <a:pt x="90" y="110"/>
                      <a:pt x="84" y="107"/>
                      <a:pt x="79" y="104"/>
                    </a:cubicBezTo>
                    <a:cubicBezTo>
                      <a:pt x="77" y="102"/>
                      <a:pt x="75" y="101"/>
                      <a:pt x="74" y="100"/>
                    </a:cubicBezTo>
                    <a:cubicBezTo>
                      <a:pt x="73" y="100"/>
                      <a:pt x="73" y="99"/>
                      <a:pt x="72" y="99"/>
                    </a:cubicBezTo>
                    <a:cubicBezTo>
                      <a:pt x="72" y="99"/>
                      <a:pt x="72" y="99"/>
                      <a:pt x="72" y="99"/>
                    </a:cubicBezTo>
                    <a:cubicBezTo>
                      <a:pt x="72" y="99"/>
                      <a:pt x="72" y="99"/>
                      <a:pt x="72" y="99"/>
                    </a:cubicBezTo>
                    <a:cubicBezTo>
                      <a:pt x="71" y="100"/>
                      <a:pt x="71" y="100"/>
                      <a:pt x="71" y="100"/>
                    </a:cubicBezTo>
                    <a:cubicBezTo>
                      <a:pt x="72" y="99"/>
                      <a:pt x="72" y="99"/>
                      <a:pt x="72" y="99"/>
                    </a:cubicBezTo>
                    <a:cubicBezTo>
                      <a:pt x="72" y="99"/>
                      <a:pt x="72" y="99"/>
                      <a:pt x="72" y="99"/>
                    </a:cubicBezTo>
                    <a:cubicBezTo>
                      <a:pt x="71" y="100"/>
                      <a:pt x="71" y="100"/>
                      <a:pt x="71" y="100"/>
                    </a:cubicBezTo>
                    <a:cubicBezTo>
                      <a:pt x="72" y="99"/>
                      <a:pt x="72" y="99"/>
                      <a:pt x="72" y="99"/>
                    </a:cubicBezTo>
                    <a:cubicBezTo>
                      <a:pt x="71" y="100"/>
                      <a:pt x="71" y="100"/>
                      <a:pt x="71" y="100"/>
                    </a:cubicBezTo>
                    <a:cubicBezTo>
                      <a:pt x="72" y="100"/>
                      <a:pt x="72" y="100"/>
                      <a:pt x="72" y="100"/>
                    </a:cubicBezTo>
                    <a:cubicBezTo>
                      <a:pt x="72" y="99"/>
                      <a:pt x="72" y="99"/>
                      <a:pt x="72" y="99"/>
                    </a:cubicBezTo>
                    <a:cubicBezTo>
                      <a:pt x="71" y="100"/>
                      <a:pt x="71" y="100"/>
                      <a:pt x="71" y="100"/>
                    </a:cubicBezTo>
                    <a:cubicBezTo>
                      <a:pt x="72" y="100"/>
                      <a:pt x="72" y="100"/>
                      <a:pt x="72" y="100"/>
                    </a:cubicBezTo>
                    <a:cubicBezTo>
                      <a:pt x="71" y="100"/>
                      <a:pt x="71" y="100"/>
                      <a:pt x="71" y="100"/>
                    </a:cubicBezTo>
                    <a:cubicBezTo>
                      <a:pt x="70" y="101"/>
                      <a:pt x="70" y="101"/>
                      <a:pt x="70" y="101"/>
                    </a:cubicBezTo>
                    <a:cubicBezTo>
                      <a:pt x="154" y="149"/>
                      <a:pt x="154" y="149"/>
                      <a:pt x="154" y="149"/>
                    </a:cubicBezTo>
                    <a:cubicBezTo>
                      <a:pt x="155" y="149"/>
                      <a:pt x="156" y="149"/>
                      <a:pt x="156" y="148"/>
                    </a:cubicBezTo>
                    <a:cubicBezTo>
                      <a:pt x="156" y="148"/>
                      <a:pt x="156" y="147"/>
                      <a:pt x="155" y="146"/>
                    </a:cubicBezTo>
                    <a:cubicBezTo>
                      <a:pt x="155" y="146"/>
                      <a:pt x="154" y="145"/>
                      <a:pt x="151" y="143"/>
                    </a:cubicBezTo>
                    <a:cubicBezTo>
                      <a:pt x="140" y="137"/>
                      <a:pt x="112" y="121"/>
                      <a:pt x="88" y="106"/>
                    </a:cubicBezTo>
                    <a:cubicBezTo>
                      <a:pt x="75" y="98"/>
                      <a:pt x="64" y="91"/>
                      <a:pt x="55" y="85"/>
                    </a:cubicBezTo>
                    <a:cubicBezTo>
                      <a:pt x="51" y="83"/>
                      <a:pt x="47" y="80"/>
                      <a:pt x="45" y="78"/>
                    </a:cubicBezTo>
                    <a:cubicBezTo>
                      <a:pt x="44" y="78"/>
                      <a:pt x="43" y="77"/>
                      <a:pt x="42" y="76"/>
                    </a:cubicBezTo>
                    <a:cubicBezTo>
                      <a:pt x="42" y="76"/>
                      <a:pt x="42" y="76"/>
                      <a:pt x="42"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0" y="76"/>
                      <a:pt x="40" y="76"/>
                      <a:pt x="40" y="76"/>
                    </a:cubicBezTo>
                    <a:cubicBezTo>
                      <a:pt x="42" y="77"/>
                      <a:pt x="42" y="77"/>
                      <a:pt x="42" y="77"/>
                    </a:cubicBezTo>
                    <a:cubicBezTo>
                      <a:pt x="42" y="76"/>
                      <a:pt x="42" y="76"/>
                      <a:pt x="42" y="76"/>
                    </a:cubicBezTo>
                    <a:cubicBezTo>
                      <a:pt x="40" y="76"/>
                      <a:pt x="40" y="76"/>
                      <a:pt x="40" y="76"/>
                    </a:cubicBezTo>
                    <a:cubicBezTo>
                      <a:pt x="42" y="77"/>
                      <a:pt x="42" y="77"/>
                      <a:pt x="42" y="77"/>
                    </a:cubicBezTo>
                    <a:cubicBezTo>
                      <a:pt x="42" y="77"/>
                      <a:pt x="42" y="77"/>
                      <a:pt x="42" y="77"/>
                    </a:cubicBezTo>
                    <a:cubicBezTo>
                      <a:pt x="40" y="76"/>
                      <a:pt x="40" y="76"/>
                      <a:pt x="40" y="76"/>
                    </a:cubicBezTo>
                    <a:cubicBezTo>
                      <a:pt x="41" y="78"/>
                      <a:pt x="41" y="78"/>
                      <a:pt x="41" y="78"/>
                    </a:cubicBezTo>
                    <a:cubicBezTo>
                      <a:pt x="42" y="77"/>
                      <a:pt x="42" y="77"/>
                      <a:pt x="42" y="77"/>
                    </a:cubicBezTo>
                    <a:cubicBezTo>
                      <a:pt x="40" y="76"/>
                      <a:pt x="40" y="76"/>
                      <a:pt x="40" y="76"/>
                    </a:cubicBezTo>
                    <a:cubicBezTo>
                      <a:pt x="41" y="78"/>
                      <a:pt x="41" y="78"/>
                      <a:pt x="41" y="78"/>
                    </a:cubicBezTo>
                    <a:cubicBezTo>
                      <a:pt x="40" y="76"/>
                      <a:pt x="40" y="76"/>
                      <a:pt x="40" y="76"/>
                    </a:cubicBezTo>
                    <a:cubicBezTo>
                      <a:pt x="40" y="78"/>
                      <a:pt x="40" y="78"/>
                      <a:pt x="40" y="78"/>
                    </a:cubicBezTo>
                    <a:cubicBezTo>
                      <a:pt x="41" y="78"/>
                      <a:pt x="41" y="78"/>
                      <a:pt x="41" y="78"/>
                    </a:cubicBezTo>
                    <a:cubicBezTo>
                      <a:pt x="40" y="76"/>
                      <a:pt x="40" y="76"/>
                      <a:pt x="40" y="76"/>
                    </a:cubicBezTo>
                    <a:cubicBezTo>
                      <a:pt x="40" y="78"/>
                      <a:pt x="40" y="78"/>
                      <a:pt x="40" y="78"/>
                    </a:cubicBezTo>
                    <a:cubicBezTo>
                      <a:pt x="40" y="76"/>
                      <a:pt x="40" y="76"/>
                      <a:pt x="40" y="76"/>
                    </a:cubicBezTo>
                    <a:cubicBezTo>
                      <a:pt x="40" y="78"/>
                      <a:pt x="40" y="78"/>
                      <a:pt x="40" y="78"/>
                    </a:cubicBezTo>
                    <a:cubicBezTo>
                      <a:pt x="40" y="78"/>
                      <a:pt x="40" y="78"/>
                      <a:pt x="40" y="78"/>
                    </a:cubicBezTo>
                    <a:cubicBezTo>
                      <a:pt x="40" y="76"/>
                      <a:pt x="40" y="76"/>
                      <a:pt x="40" y="76"/>
                    </a:cubicBezTo>
                    <a:cubicBezTo>
                      <a:pt x="40" y="78"/>
                      <a:pt x="40" y="78"/>
                      <a:pt x="40" y="78"/>
                    </a:cubicBezTo>
                    <a:cubicBezTo>
                      <a:pt x="40" y="77"/>
                      <a:pt x="40" y="77"/>
                      <a:pt x="40" y="77"/>
                    </a:cubicBezTo>
                    <a:cubicBezTo>
                      <a:pt x="40" y="78"/>
                      <a:pt x="40" y="78"/>
                      <a:pt x="40" y="78"/>
                    </a:cubicBezTo>
                    <a:cubicBezTo>
                      <a:pt x="40" y="78"/>
                      <a:pt x="40" y="78"/>
                      <a:pt x="40" y="78"/>
                    </a:cubicBezTo>
                    <a:cubicBezTo>
                      <a:pt x="40" y="77"/>
                      <a:pt x="40" y="77"/>
                      <a:pt x="40" y="77"/>
                    </a:cubicBezTo>
                    <a:cubicBezTo>
                      <a:pt x="40" y="78"/>
                      <a:pt x="40" y="78"/>
                      <a:pt x="40" y="78"/>
                    </a:cubicBezTo>
                    <a:cubicBezTo>
                      <a:pt x="40" y="78"/>
                      <a:pt x="41" y="78"/>
                      <a:pt x="42" y="79"/>
                    </a:cubicBezTo>
                    <a:cubicBezTo>
                      <a:pt x="50" y="83"/>
                      <a:pt x="78" y="100"/>
                      <a:pt x="104" y="116"/>
                    </a:cubicBezTo>
                    <a:cubicBezTo>
                      <a:pt x="118" y="124"/>
                      <a:pt x="131" y="132"/>
                      <a:pt x="141" y="138"/>
                    </a:cubicBezTo>
                    <a:cubicBezTo>
                      <a:pt x="146" y="140"/>
                      <a:pt x="151" y="143"/>
                      <a:pt x="154" y="144"/>
                    </a:cubicBezTo>
                    <a:cubicBezTo>
                      <a:pt x="156" y="145"/>
                      <a:pt x="157" y="146"/>
                      <a:pt x="159" y="146"/>
                    </a:cubicBezTo>
                    <a:cubicBezTo>
                      <a:pt x="160" y="147"/>
                      <a:pt x="161" y="147"/>
                      <a:pt x="162" y="147"/>
                    </a:cubicBezTo>
                    <a:cubicBezTo>
                      <a:pt x="162" y="147"/>
                      <a:pt x="162" y="147"/>
                      <a:pt x="162" y="147"/>
                    </a:cubicBezTo>
                    <a:cubicBezTo>
                      <a:pt x="163" y="147"/>
                      <a:pt x="163" y="147"/>
                      <a:pt x="163" y="146"/>
                    </a:cubicBezTo>
                    <a:cubicBezTo>
                      <a:pt x="163" y="146"/>
                      <a:pt x="164" y="146"/>
                      <a:pt x="163" y="145"/>
                    </a:cubicBezTo>
                    <a:cubicBezTo>
                      <a:pt x="163" y="145"/>
                      <a:pt x="163" y="144"/>
                      <a:pt x="163" y="144"/>
                    </a:cubicBezTo>
                    <a:cubicBezTo>
                      <a:pt x="163" y="144"/>
                      <a:pt x="160" y="143"/>
                      <a:pt x="156" y="140"/>
                    </a:cubicBezTo>
                    <a:cubicBezTo>
                      <a:pt x="141" y="132"/>
                      <a:pt x="104" y="110"/>
                      <a:pt x="71" y="90"/>
                    </a:cubicBezTo>
                    <a:cubicBezTo>
                      <a:pt x="54" y="80"/>
                      <a:pt x="39" y="70"/>
                      <a:pt x="27" y="62"/>
                    </a:cubicBezTo>
                    <a:cubicBezTo>
                      <a:pt x="21" y="59"/>
                      <a:pt x="17" y="55"/>
                      <a:pt x="13" y="53"/>
                    </a:cubicBezTo>
                    <a:cubicBezTo>
                      <a:pt x="12" y="52"/>
                      <a:pt x="10" y="51"/>
                      <a:pt x="10" y="50"/>
                    </a:cubicBezTo>
                    <a:cubicBezTo>
                      <a:pt x="9" y="49"/>
                      <a:pt x="9" y="49"/>
                      <a:pt x="9" y="49"/>
                    </a:cubicBezTo>
                    <a:cubicBezTo>
                      <a:pt x="9" y="49"/>
                      <a:pt x="9" y="49"/>
                      <a:pt x="9" y="49"/>
                    </a:cubicBezTo>
                    <a:cubicBezTo>
                      <a:pt x="8" y="49"/>
                      <a:pt x="8" y="49"/>
                      <a:pt x="8" y="49"/>
                    </a:cubicBezTo>
                    <a:cubicBezTo>
                      <a:pt x="9" y="49"/>
                      <a:pt x="9" y="49"/>
                      <a:pt x="9" y="49"/>
                    </a:cubicBezTo>
                    <a:cubicBezTo>
                      <a:pt x="9" y="49"/>
                      <a:pt x="9" y="49"/>
                      <a:pt x="9" y="49"/>
                    </a:cubicBezTo>
                    <a:cubicBezTo>
                      <a:pt x="8" y="49"/>
                      <a:pt x="8" y="49"/>
                      <a:pt x="8" y="49"/>
                    </a:cubicBezTo>
                    <a:cubicBezTo>
                      <a:pt x="9" y="49"/>
                      <a:pt x="9" y="49"/>
                      <a:pt x="9" y="49"/>
                    </a:cubicBezTo>
                    <a:cubicBezTo>
                      <a:pt x="8" y="49"/>
                      <a:pt x="8" y="49"/>
                      <a:pt x="8" y="49"/>
                    </a:cubicBezTo>
                    <a:cubicBezTo>
                      <a:pt x="9" y="50"/>
                      <a:pt x="9" y="50"/>
                      <a:pt x="9" y="50"/>
                    </a:cubicBezTo>
                    <a:cubicBezTo>
                      <a:pt x="9" y="49"/>
                      <a:pt x="9" y="49"/>
                      <a:pt x="9" y="49"/>
                    </a:cubicBezTo>
                    <a:cubicBezTo>
                      <a:pt x="8" y="49"/>
                      <a:pt x="8" y="49"/>
                      <a:pt x="8" y="49"/>
                    </a:cubicBezTo>
                    <a:cubicBezTo>
                      <a:pt x="9" y="50"/>
                      <a:pt x="9" y="50"/>
                      <a:pt x="9" y="50"/>
                    </a:cubicBezTo>
                    <a:cubicBezTo>
                      <a:pt x="7" y="49"/>
                      <a:pt x="7" y="49"/>
                      <a:pt x="7" y="49"/>
                    </a:cubicBezTo>
                    <a:cubicBezTo>
                      <a:pt x="7" y="50"/>
                      <a:pt x="7" y="50"/>
                      <a:pt x="7" y="50"/>
                    </a:cubicBezTo>
                    <a:cubicBezTo>
                      <a:pt x="7" y="50"/>
                      <a:pt x="44" y="74"/>
                      <a:pt x="82" y="98"/>
                    </a:cubicBezTo>
                    <a:cubicBezTo>
                      <a:pt x="102" y="109"/>
                      <a:pt x="121" y="121"/>
                      <a:pt x="137" y="130"/>
                    </a:cubicBezTo>
                    <a:cubicBezTo>
                      <a:pt x="144" y="135"/>
                      <a:pt x="151" y="138"/>
                      <a:pt x="156" y="141"/>
                    </a:cubicBezTo>
                    <a:cubicBezTo>
                      <a:pt x="159" y="142"/>
                      <a:pt x="161" y="143"/>
                      <a:pt x="163" y="144"/>
                    </a:cubicBezTo>
                    <a:cubicBezTo>
                      <a:pt x="164" y="145"/>
                      <a:pt x="166" y="145"/>
                      <a:pt x="167" y="145"/>
                    </a:cubicBezTo>
                    <a:cubicBezTo>
                      <a:pt x="168" y="145"/>
                      <a:pt x="168" y="145"/>
                      <a:pt x="168" y="145"/>
                    </a:cubicBezTo>
                    <a:cubicBezTo>
                      <a:pt x="168" y="145"/>
                      <a:pt x="168" y="145"/>
                      <a:pt x="169" y="144"/>
                    </a:cubicBezTo>
                    <a:cubicBezTo>
                      <a:pt x="169" y="144"/>
                      <a:pt x="169" y="144"/>
                      <a:pt x="169" y="143"/>
                    </a:cubicBezTo>
                    <a:cubicBezTo>
                      <a:pt x="169" y="143"/>
                      <a:pt x="168" y="143"/>
                      <a:pt x="168" y="142"/>
                    </a:cubicBezTo>
                    <a:cubicBezTo>
                      <a:pt x="7" y="42"/>
                      <a:pt x="7" y="42"/>
                      <a:pt x="7" y="42"/>
                    </a:cubicBezTo>
                    <a:cubicBezTo>
                      <a:pt x="7" y="43"/>
                      <a:pt x="7" y="43"/>
                      <a:pt x="7" y="43"/>
                    </a:cubicBezTo>
                    <a:cubicBezTo>
                      <a:pt x="8" y="44"/>
                      <a:pt x="8" y="44"/>
                      <a:pt x="8" y="44"/>
                    </a:cubicBezTo>
                    <a:cubicBezTo>
                      <a:pt x="7" y="43"/>
                      <a:pt x="7" y="43"/>
                      <a:pt x="7" y="43"/>
                    </a:cubicBezTo>
                    <a:cubicBezTo>
                      <a:pt x="7" y="44"/>
                      <a:pt x="7" y="44"/>
                      <a:pt x="7" y="44"/>
                    </a:cubicBezTo>
                    <a:cubicBezTo>
                      <a:pt x="8" y="44"/>
                      <a:pt x="8" y="44"/>
                      <a:pt x="8" y="44"/>
                    </a:cubicBezTo>
                    <a:cubicBezTo>
                      <a:pt x="7" y="43"/>
                      <a:pt x="7" y="43"/>
                      <a:pt x="7" y="43"/>
                    </a:cubicBezTo>
                    <a:cubicBezTo>
                      <a:pt x="7" y="44"/>
                      <a:pt x="7" y="44"/>
                      <a:pt x="7" y="44"/>
                    </a:cubicBezTo>
                    <a:cubicBezTo>
                      <a:pt x="7" y="44"/>
                      <a:pt x="7" y="44"/>
                      <a:pt x="7" y="44"/>
                    </a:cubicBezTo>
                    <a:cubicBezTo>
                      <a:pt x="7" y="45"/>
                      <a:pt x="7" y="45"/>
                      <a:pt x="7" y="45"/>
                    </a:cubicBezTo>
                    <a:cubicBezTo>
                      <a:pt x="7" y="44"/>
                      <a:pt x="7" y="44"/>
                      <a:pt x="7" y="44"/>
                    </a:cubicBezTo>
                    <a:cubicBezTo>
                      <a:pt x="7" y="44"/>
                      <a:pt x="7" y="44"/>
                      <a:pt x="7" y="44"/>
                    </a:cubicBezTo>
                    <a:cubicBezTo>
                      <a:pt x="7" y="45"/>
                      <a:pt x="7" y="45"/>
                      <a:pt x="7" y="45"/>
                    </a:cubicBezTo>
                    <a:cubicBezTo>
                      <a:pt x="7" y="44"/>
                      <a:pt x="7" y="44"/>
                      <a:pt x="7" y="44"/>
                    </a:cubicBezTo>
                    <a:cubicBezTo>
                      <a:pt x="7" y="45"/>
                      <a:pt x="7" y="45"/>
                      <a:pt x="7" y="45"/>
                    </a:cubicBezTo>
                    <a:cubicBezTo>
                      <a:pt x="7" y="45"/>
                      <a:pt x="7" y="45"/>
                      <a:pt x="7" y="45"/>
                    </a:cubicBezTo>
                    <a:cubicBezTo>
                      <a:pt x="7" y="44"/>
                      <a:pt x="7" y="44"/>
                      <a:pt x="7" y="44"/>
                    </a:cubicBezTo>
                    <a:cubicBezTo>
                      <a:pt x="7" y="45"/>
                      <a:pt x="7" y="45"/>
                      <a:pt x="7" y="45"/>
                    </a:cubicBezTo>
                    <a:cubicBezTo>
                      <a:pt x="7" y="44"/>
                      <a:pt x="8" y="45"/>
                      <a:pt x="10" y="46"/>
                    </a:cubicBezTo>
                    <a:cubicBezTo>
                      <a:pt x="16" y="48"/>
                      <a:pt x="29" y="55"/>
                      <a:pt x="44" y="64"/>
                    </a:cubicBezTo>
                    <a:cubicBezTo>
                      <a:pt x="68" y="78"/>
                      <a:pt x="98" y="96"/>
                      <a:pt x="122" y="111"/>
                    </a:cubicBezTo>
                    <a:cubicBezTo>
                      <a:pt x="135" y="118"/>
                      <a:pt x="145" y="125"/>
                      <a:pt x="153" y="129"/>
                    </a:cubicBezTo>
                    <a:cubicBezTo>
                      <a:pt x="161" y="134"/>
                      <a:pt x="165" y="137"/>
                      <a:pt x="165" y="137"/>
                    </a:cubicBezTo>
                    <a:cubicBezTo>
                      <a:pt x="166" y="137"/>
                      <a:pt x="166" y="137"/>
                      <a:pt x="166" y="137"/>
                    </a:cubicBezTo>
                    <a:cubicBezTo>
                      <a:pt x="167" y="137"/>
                      <a:pt x="167" y="137"/>
                      <a:pt x="167" y="136"/>
                    </a:cubicBezTo>
                    <a:cubicBezTo>
                      <a:pt x="167" y="136"/>
                      <a:pt x="167" y="136"/>
                      <a:pt x="167" y="136"/>
                    </a:cubicBezTo>
                    <a:cubicBezTo>
                      <a:pt x="167" y="135"/>
                      <a:pt x="167" y="135"/>
                      <a:pt x="167" y="135"/>
                    </a:cubicBezTo>
                    <a:cubicBezTo>
                      <a:pt x="167" y="134"/>
                      <a:pt x="167" y="134"/>
                      <a:pt x="167" y="134"/>
                    </a:cubicBezTo>
                    <a:cubicBezTo>
                      <a:pt x="166" y="134"/>
                      <a:pt x="165" y="133"/>
                      <a:pt x="164" y="132"/>
                    </a:cubicBezTo>
                    <a:cubicBezTo>
                      <a:pt x="152" y="124"/>
                      <a:pt x="114" y="101"/>
                      <a:pt x="78" y="79"/>
                    </a:cubicBezTo>
                    <a:cubicBezTo>
                      <a:pt x="60" y="68"/>
                      <a:pt x="43" y="58"/>
                      <a:pt x="30" y="50"/>
                    </a:cubicBezTo>
                    <a:cubicBezTo>
                      <a:pt x="24" y="46"/>
                      <a:pt x="18" y="43"/>
                      <a:pt x="15" y="40"/>
                    </a:cubicBezTo>
                    <a:cubicBezTo>
                      <a:pt x="13" y="39"/>
                      <a:pt x="12" y="38"/>
                      <a:pt x="11" y="37"/>
                    </a:cubicBezTo>
                    <a:cubicBezTo>
                      <a:pt x="10" y="37"/>
                      <a:pt x="10" y="37"/>
                      <a:pt x="10" y="36"/>
                    </a:cubicBezTo>
                    <a:cubicBezTo>
                      <a:pt x="9" y="36"/>
                      <a:pt x="9" y="36"/>
                      <a:pt x="9" y="36"/>
                    </a:cubicBezTo>
                    <a:cubicBezTo>
                      <a:pt x="9" y="36"/>
                      <a:pt x="9" y="36"/>
                      <a:pt x="9" y="36"/>
                    </a:cubicBezTo>
                    <a:cubicBezTo>
                      <a:pt x="9" y="37"/>
                      <a:pt x="9" y="37"/>
                      <a:pt x="9" y="37"/>
                    </a:cubicBezTo>
                    <a:cubicBezTo>
                      <a:pt x="10" y="36"/>
                      <a:pt x="10" y="36"/>
                      <a:pt x="10" y="36"/>
                    </a:cubicBezTo>
                    <a:cubicBezTo>
                      <a:pt x="9" y="36"/>
                      <a:pt x="9" y="36"/>
                      <a:pt x="9" y="36"/>
                    </a:cubicBezTo>
                    <a:cubicBezTo>
                      <a:pt x="9" y="37"/>
                      <a:pt x="9" y="37"/>
                      <a:pt x="9" y="37"/>
                    </a:cubicBezTo>
                    <a:cubicBezTo>
                      <a:pt x="10" y="36"/>
                      <a:pt x="10" y="36"/>
                      <a:pt x="10" y="36"/>
                    </a:cubicBezTo>
                    <a:cubicBezTo>
                      <a:pt x="8" y="37"/>
                      <a:pt x="8" y="37"/>
                      <a:pt x="8" y="37"/>
                    </a:cubicBezTo>
                    <a:cubicBezTo>
                      <a:pt x="10" y="37"/>
                      <a:pt x="10" y="37"/>
                      <a:pt x="10" y="37"/>
                    </a:cubicBezTo>
                    <a:cubicBezTo>
                      <a:pt x="10" y="37"/>
                      <a:pt x="10" y="37"/>
                      <a:pt x="10" y="36"/>
                    </a:cubicBezTo>
                    <a:cubicBezTo>
                      <a:pt x="8" y="37"/>
                      <a:pt x="8" y="37"/>
                      <a:pt x="8" y="37"/>
                    </a:cubicBezTo>
                    <a:cubicBezTo>
                      <a:pt x="10" y="37"/>
                      <a:pt x="10" y="37"/>
                      <a:pt x="10" y="37"/>
                    </a:cubicBezTo>
                    <a:cubicBezTo>
                      <a:pt x="8" y="37"/>
                      <a:pt x="8" y="37"/>
                      <a:pt x="8" y="37"/>
                    </a:cubicBezTo>
                    <a:cubicBezTo>
                      <a:pt x="9" y="38"/>
                      <a:pt x="9" y="38"/>
                      <a:pt x="9" y="38"/>
                    </a:cubicBezTo>
                    <a:cubicBezTo>
                      <a:pt x="10" y="37"/>
                      <a:pt x="10" y="37"/>
                      <a:pt x="10" y="37"/>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7"/>
                      <a:pt x="9" y="37"/>
                      <a:pt x="9" y="37"/>
                    </a:cubicBezTo>
                    <a:cubicBezTo>
                      <a:pt x="9" y="38"/>
                      <a:pt x="9" y="38"/>
                      <a:pt x="9" y="38"/>
                    </a:cubicBezTo>
                    <a:cubicBezTo>
                      <a:pt x="9" y="38"/>
                      <a:pt x="9" y="38"/>
                      <a:pt x="9" y="38"/>
                    </a:cubicBezTo>
                    <a:cubicBezTo>
                      <a:pt x="9" y="37"/>
                      <a:pt x="9" y="37"/>
                      <a:pt x="9" y="37"/>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10" y="39"/>
                      <a:pt x="11" y="39"/>
                    </a:cubicBezTo>
                    <a:cubicBezTo>
                      <a:pt x="17" y="42"/>
                      <a:pt x="29" y="49"/>
                      <a:pt x="45" y="58"/>
                    </a:cubicBezTo>
                    <a:cubicBezTo>
                      <a:pt x="68" y="71"/>
                      <a:pt x="97" y="89"/>
                      <a:pt x="121" y="104"/>
                    </a:cubicBezTo>
                    <a:cubicBezTo>
                      <a:pt x="132" y="111"/>
                      <a:pt x="143" y="118"/>
                      <a:pt x="150" y="122"/>
                    </a:cubicBezTo>
                    <a:cubicBezTo>
                      <a:pt x="158" y="127"/>
                      <a:pt x="162" y="130"/>
                      <a:pt x="162" y="130"/>
                    </a:cubicBezTo>
                    <a:cubicBezTo>
                      <a:pt x="162" y="130"/>
                      <a:pt x="163" y="130"/>
                      <a:pt x="163" y="130"/>
                    </a:cubicBezTo>
                    <a:cubicBezTo>
                      <a:pt x="164" y="130"/>
                      <a:pt x="164" y="130"/>
                      <a:pt x="164" y="129"/>
                    </a:cubicBezTo>
                    <a:cubicBezTo>
                      <a:pt x="164" y="129"/>
                      <a:pt x="164" y="129"/>
                      <a:pt x="164" y="128"/>
                    </a:cubicBezTo>
                    <a:cubicBezTo>
                      <a:pt x="164" y="128"/>
                      <a:pt x="164" y="127"/>
                      <a:pt x="164" y="127"/>
                    </a:cubicBezTo>
                    <a:cubicBezTo>
                      <a:pt x="6" y="29"/>
                      <a:pt x="6" y="29"/>
                      <a:pt x="6" y="29"/>
                    </a:cubicBezTo>
                    <a:cubicBezTo>
                      <a:pt x="5" y="30"/>
                      <a:pt x="5" y="30"/>
                      <a:pt x="5" y="30"/>
                    </a:cubicBezTo>
                    <a:cubicBezTo>
                      <a:pt x="7" y="31"/>
                      <a:pt x="7" y="31"/>
                      <a:pt x="7" y="31"/>
                    </a:cubicBezTo>
                    <a:cubicBezTo>
                      <a:pt x="6" y="30"/>
                      <a:pt x="6" y="30"/>
                      <a:pt x="6" y="30"/>
                    </a:cubicBezTo>
                    <a:cubicBezTo>
                      <a:pt x="6" y="31"/>
                      <a:pt x="6" y="31"/>
                      <a:pt x="6" y="31"/>
                    </a:cubicBezTo>
                    <a:cubicBezTo>
                      <a:pt x="7" y="31"/>
                      <a:pt x="7" y="31"/>
                      <a:pt x="7" y="31"/>
                    </a:cubicBezTo>
                    <a:cubicBezTo>
                      <a:pt x="6" y="30"/>
                      <a:pt x="6" y="30"/>
                      <a:pt x="6" y="30"/>
                    </a:cubicBezTo>
                    <a:cubicBezTo>
                      <a:pt x="6" y="31"/>
                      <a:pt x="6" y="31"/>
                      <a:pt x="6" y="31"/>
                    </a:cubicBezTo>
                    <a:cubicBezTo>
                      <a:pt x="6" y="31"/>
                      <a:pt x="6" y="31"/>
                      <a:pt x="6" y="31"/>
                    </a:cubicBezTo>
                    <a:cubicBezTo>
                      <a:pt x="6" y="32"/>
                      <a:pt x="6" y="32"/>
                      <a:pt x="6" y="32"/>
                    </a:cubicBezTo>
                    <a:cubicBezTo>
                      <a:pt x="6" y="31"/>
                      <a:pt x="6" y="31"/>
                      <a:pt x="6" y="31"/>
                    </a:cubicBezTo>
                    <a:cubicBezTo>
                      <a:pt x="6" y="31"/>
                      <a:pt x="6" y="31"/>
                      <a:pt x="6" y="31"/>
                    </a:cubicBezTo>
                    <a:cubicBezTo>
                      <a:pt x="6" y="32"/>
                      <a:pt x="6" y="32"/>
                      <a:pt x="6" y="32"/>
                    </a:cubicBezTo>
                    <a:cubicBezTo>
                      <a:pt x="6" y="32"/>
                      <a:pt x="6" y="32"/>
                      <a:pt x="6" y="32"/>
                    </a:cubicBezTo>
                    <a:cubicBezTo>
                      <a:pt x="6" y="32"/>
                      <a:pt x="7" y="32"/>
                      <a:pt x="9" y="33"/>
                    </a:cubicBezTo>
                    <a:cubicBezTo>
                      <a:pt x="15" y="35"/>
                      <a:pt x="27" y="42"/>
                      <a:pt x="42" y="51"/>
                    </a:cubicBezTo>
                    <a:cubicBezTo>
                      <a:pt x="65" y="64"/>
                      <a:pt x="94" y="82"/>
                      <a:pt x="117" y="96"/>
                    </a:cubicBezTo>
                    <a:cubicBezTo>
                      <a:pt x="128" y="103"/>
                      <a:pt x="139" y="109"/>
                      <a:pt x="146" y="114"/>
                    </a:cubicBezTo>
                    <a:cubicBezTo>
                      <a:pt x="150" y="116"/>
                      <a:pt x="153" y="118"/>
                      <a:pt x="155" y="119"/>
                    </a:cubicBezTo>
                    <a:cubicBezTo>
                      <a:pt x="156" y="120"/>
                      <a:pt x="156" y="120"/>
                      <a:pt x="157" y="121"/>
                    </a:cubicBezTo>
                    <a:cubicBezTo>
                      <a:pt x="158" y="121"/>
                      <a:pt x="158" y="121"/>
                      <a:pt x="158" y="121"/>
                    </a:cubicBezTo>
                    <a:cubicBezTo>
                      <a:pt x="158" y="121"/>
                      <a:pt x="158" y="121"/>
                      <a:pt x="158" y="121"/>
                    </a:cubicBezTo>
                    <a:cubicBezTo>
                      <a:pt x="158" y="121"/>
                      <a:pt x="158" y="121"/>
                      <a:pt x="158" y="121"/>
                    </a:cubicBezTo>
                    <a:cubicBezTo>
                      <a:pt x="158" y="121"/>
                      <a:pt x="158" y="121"/>
                      <a:pt x="158" y="121"/>
                    </a:cubicBezTo>
                    <a:cubicBezTo>
                      <a:pt x="158" y="121"/>
                      <a:pt x="158" y="121"/>
                      <a:pt x="159" y="121"/>
                    </a:cubicBezTo>
                    <a:cubicBezTo>
                      <a:pt x="159" y="121"/>
                      <a:pt x="160" y="121"/>
                      <a:pt x="160" y="120"/>
                    </a:cubicBezTo>
                    <a:cubicBezTo>
                      <a:pt x="160" y="120"/>
                      <a:pt x="160" y="119"/>
                      <a:pt x="159" y="119"/>
                    </a:cubicBezTo>
                    <a:cubicBezTo>
                      <a:pt x="159" y="119"/>
                      <a:pt x="157" y="117"/>
                      <a:pt x="153" y="114"/>
                    </a:cubicBezTo>
                    <a:cubicBezTo>
                      <a:pt x="138" y="105"/>
                      <a:pt x="101" y="83"/>
                      <a:pt x="68" y="62"/>
                    </a:cubicBezTo>
                    <a:cubicBezTo>
                      <a:pt x="51" y="52"/>
                      <a:pt x="36" y="42"/>
                      <a:pt x="24" y="34"/>
                    </a:cubicBezTo>
                    <a:cubicBezTo>
                      <a:pt x="18" y="31"/>
                      <a:pt x="14" y="28"/>
                      <a:pt x="10" y="26"/>
                    </a:cubicBezTo>
                    <a:cubicBezTo>
                      <a:pt x="9" y="25"/>
                      <a:pt x="7" y="24"/>
                      <a:pt x="7" y="23"/>
                    </a:cubicBezTo>
                    <a:cubicBezTo>
                      <a:pt x="6" y="23"/>
                      <a:pt x="6" y="23"/>
                      <a:pt x="6" y="23"/>
                    </a:cubicBezTo>
                    <a:cubicBezTo>
                      <a:pt x="5" y="22"/>
                      <a:pt x="5" y="22"/>
                      <a:pt x="5" y="22"/>
                    </a:cubicBezTo>
                    <a:cubicBezTo>
                      <a:pt x="5" y="23"/>
                      <a:pt x="5" y="23"/>
                      <a:pt x="5" y="23"/>
                    </a:cubicBezTo>
                    <a:cubicBezTo>
                      <a:pt x="6" y="22"/>
                      <a:pt x="6" y="22"/>
                      <a:pt x="6" y="22"/>
                    </a:cubicBezTo>
                    <a:cubicBezTo>
                      <a:pt x="5" y="22"/>
                      <a:pt x="5" y="22"/>
                      <a:pt x="5" y="22"/>
                    </a:cubicBezTo>
                    <a:cubicBezTo>
                      <a:pt x="5" y="23"/>
                      <a:pt x="5" y="23"/>
                      <a:pt x="5" y="23"/>
                    </a:cubicBezTo>
                    <a:cubicBezTo>
                      <a:pt x="6" y="22"/>
                      <a:pt x="6" y="22"/>
                      <a:pt x="6" y="22"/>
                    </a:cubicBezTo>
                    <a:cubicBezTo>
                      <a:pt x="5" y="23"/>
                      <a:pt x="5" y="23"/>
                      <a:pt x="5" y="23"/>
                    </a:cubicBezTo>
                    <a:cubicBezTo>
                      <a:pt x="6" y="23"/>
                      <a:pt x="6" y="23"/>
                      <a:pt x="6" y="23"/>
                    </a:cubicBezTo>
                    <a:cubicBezTo>
                      <a:pt x="6" y="22"/>
                      <a:pt x="6" y="22"/>
                      <a:pt x="6" y="22"/>
                    </a:cubicBezTo>
                    <a:cubicBezTo>
                      <a:pt x="5" y="23"/>
                      <a:pt x="5" y="23"/>
                      <a:pt x="5" y="23"/>
                    </a:cubicBezTo>
                    <a:cubicBezTo>
                      <a:pt x="6" y="23"/>
                      <a:pt x="6" y="23"/>
                      <a:pt x="6" y="23"/>
                    </a:cubicBezTo>
                    <a:cubicBezTo>
                      <a:pt x="4" y="23"/>
                      <a:pt x="4" y="23"/>
                      <a:pt x="4" y="23"/>
                    </a:cubicBezTo>
                    <a:cubicBezTo>
                      <a:pt x="6" y="23"/>
                      <a:pt x="6" y="23"/>
                      <a:pt x="6" y="23"/>
                    </a:cubicBezTo>
                    <a:cubicBezTo>
                      <a:pt x="6" y="23"/>
                      <a:pt x="6" y="23"/>
                      <a:pt x="6" y="23"/>
                    </a:cubicBezTo>
                    <a:cubicBezTo>
                      <a:pt x="4" y="23"/>
                      <a:pt x="4" y="23"/>
                      <a:pt x="4" y="23"/>
                    </a:cubicBezTo>
                    <a:cubicBezTo>
                      <a:pt x="6" y="23"/>
                      <a:pt x="6" y="23"/>
                      <a:pt x="6" y="23"/>
                    </a:cubicBezTo>
                    <a:cubicBezTo>
                      <a:pt x="4" y="23"/>
                      <a:pt x="4" y="23"/>
                      <a:pt x="4" y="23"/>
                    </a:cubicBezTo>
                    <a:cubicBezTo>
                      <a:pt x="4" y="25"/>
                      <a:pt x="4" y="25"/>
                      <a:pt x="4" y="25"/>
                    </a:cubicBezTo>
                    <a:cubicBezTo>
                      <a:pt x="155" y="115"/>
                      <a:pt x="155" y="115"/>
                      <a:pt x="155" y="115"/>
                    </a:cubicBezTo>
                    <a:cubicBezTo>
                      <a:pt x="156" y="115"/>
                      <a:pt x="157" y="115"/>
                      <a:pt x="157" y="114"/>
                    </a:cubicBezTo>
                    <a:cubicBezTo>
                      <a:pt x="158" y="113"/>
                      <a:pt x="157" y="113"/>
                      <a:pt x="157" y="112"/>
                    </a:cubicBezTo>
                    <a:cubicBezTo>
                      <a:pt x="6" y="18"/>
                      <a:pt x="6" y="18"/>
                      <a:pt x="6" y="18"/>
                    </a:cubicBezTo>
                    <a:cubicBezTo>
                      <a:pt x="5" y="19"/>
                      <a:pt x="5" y="19"/>
                      <a:pt x="5" y="19"/>
                    </a:cubicBezTo>
                    <a:cubicBezTo>
                      <a:pt x="6" y="20"/>
                      <a:pt x="6" y="20"/>
                      <a:pt x="6" y="20"/>
                    </a:cubicBezTo>
                    <a:cubicBezTo>
                      <a:pt x="5" y="19"/>
                      <a:pt x="5" y="19"/>
                      <a:pt x="5" y="19"/>
                    </a:cubicBezTo>
                    <a:cubicBezTo>
                      <a:pt x="6" y="21"/>
                      <a:pt x="6" y="21"/>
                      <a:pt x="6" y="21"/>
                    </a:cubicBezTo>
                    <a:cubicBezTo>
                      <a:pt x="6" y="20"/>
                      <a:pt x="6" y="20"/>
                      <a:pt x="6" y="20"/>
                    </a:cubicBezTo>
                    <a:cubicBezTo>
                      <a:pt x="5" y="19"/>
                      <a:pt x="5" y="19"/>
                      <a:pt x="5" y="19"/>
                    </a:cubicBezTo>
                    <a:cubicBezTo>
                      <a:pt x="6" y="21"/>
                      <a:pt x="6" y="21"/>
                      <a:pt x="6" y="21"/>
                    </a:cubicBezTo>
                    <a:cubicBezTo>
                      <a:pt x="5" y="19"/>
                      <a:pt x="5" y="19"/>
                      <a:pt x="5" y="19"/>
                    </a:cubicBezTo>
                    <a:cubicBezTo>
                      <a:pt x="5" y="21"/>
                      <a:pt x="5" y="21"/>
                      <a:pt x="5" y="21"/>
                    </a:cubicBezTo>
                    <a:cubicBezTo>
                      <a:pt x="6" y="21"/>
                      <a:pt x="6" y="21"/>
                      <a:pt x="6" y="21"/>
                    </a:cubicBezTo>
                    <a:cubicBezTo>
                      <a:pt x="5" y="19"/>
                      <a:pt x="5" y="19"/>
                      <a:pt x="5" y="19"/>
                    </a:cubicBezTo>
                    <a:cubicBezTo>
                      <a:pt x="5" y="21"/>
                      <a:pt x="5" y="21"/>
                      <a:pt x="5" y="21"/>
                    </a:cubicBezTo>
                    <a:cubicBezTo>
                      <a:pt x="5" y="20"/>
                      <a:pt x="5" y="20"/>
                      <a:pt x="5" y="20"/>
                    </a:cubicBezTo>
                    <a:cubicBezTo>
                      <a:pt x="5" y="21"/>
                      <a:pt x="5" y="21"/>
                      <a:pt x="5" y="21"/>
                    </a:cubicBezTo>
                    <a:cubicBezTo>
                      <a:pt x="5" y="21"/>
                      <a:pt x="5" y="21"/>
                      <a:pt x="5" y="21"/>
                    </a:cubicBezTo>
                    <a:cubicBezTo>
                      <a:pt x="5" y="20"/>
                      <a:pt x="5" y="20"/>
                      <a:pt x="5" y="20"/>
                    </a:cubicBezTo>
                    <a:cubicBezTo>
                      <a:pt x="5" y="21"/>
                      <a:pt x="5" y="21"/>
                      <a:pt x="5" y="21"/>
                    </a:cubicBezTo>
                    <a:cubicBezTo>
                      <a:pt x="5" y="21"/>
                      <a:pt x="6" y="21"/>
                      <a:pt x="8" y="22"/>
                    </a:cubicBezTo>
                    <a:cubicBezTo>
                      <a:pt x="18" y="27"/>
                      <a:pt x="54" y="49"/>
                      <a:pt x="88" y="69"/>
                    </a:cubicBezTo>
                    <a:cubicBezTo>
                      <a:pt x="104" y="79"/>
                      <a:pt x="120" y="89"/>
                      <a:pt x="132" y="96"/>
                    </a:cubicBezTo>
                    <a:cubicBezTo>
                      <a:pt x="138" y="99"/>
                      <a:pt x="143" y="102"/>
                      <a:pt x="147" y="105"/>
                    </a:cubicBezTo>
                    <a:cubicBezTo>
                      <a:pt x="150" y="107"/>
                      <a:pt x="152" y="108"/>
                      <a:pt x="152" y="108"/>
                    </a:cubicBezTo>
                    <a:cubicBezTo>
                      <a:pt x="153" y="107"/>
                      <a:pt x="153" y="107"/>
                      <a:pt x="153" y="107"/>
                    </a:cubicBezTo>
                    <a:cubicBezTo>
                      <a:pt x="153" y="105"/>
                      <a:pt x="153" y="105"/>
                      <a:pt x="153" y="105"/>
                    </a:cubicBezTo>
                    <a:cubicBezTo>
                      <a:pt x="153" y="105"/>
                      <a:pt x="151" y="104"/>
                      <a:pt x="147" y="101"/>
                    </a:cubicBezTo>
                    <a:cubicBezTo>
                      <a:pt x="133" y="93"/>
                      <a:pt x="97" y="72"/>
                      <a:pt x="66" y="52"/>
                    </a:cubicBezTo>
                    <a:cubicBezTo>
                      <a:pt x="50" y="42"/>
                      <a:pt x="35" y="33"/>
                      <a:pt x="24" y="26"/>
                    </a:cubicBezTo>
                    <a:cubicBezTo>
                      <a:pt x="18" y="22"/>
                      <a:pt x="13" y="19"/>
                      <a:pt x="10" y="17"/>
                    </a:cubicBezTo>
                    <a:cubicBezTo>
                      <a:pt x="9" y="16"/>
                      <a:pt x="8" y="15"/>
                      <a:pt x="7" y="14"/>
                    </a:cubicBezTo>
                    <a:cubicBezTo>
                      <a:pt x="6" y="14"/>
                      <a:pt x="6" y="14"/>
                      <a:pt x="6" y="14"/>
                    </a:cubicBezTo>
                    <a:cubicBezTo>
                      <a:pt x="6" y="13"/>
                      <a:pt x="6" y="13"/>
                      <a:pt x="6" y="13"/>
                    </a:cubicBezTo>
                    <a:cubicBezTo>
                      <a:pt x="6" y="13"/>
                      <a:pt x="6" y="13"/>
                      <a:pt x="6" y="13"/>
                    </a:cubicBezTo>
                    <a:cubicBezTo>
                      <a:pt x="5" y="14"/>
                      <a:pt x="5" y="14"/>
                      <a:pt x="5" y="14"/>
                    </a:cubicBezTo>
                    <a:cubicBezTo>
                      <a:pt x="6" y="14"/>
                      <a:pt x="6" y="14"/>
                      <a:pt x="6" y="14"/>
                    </a:cubicBezTo>
                    <a:cubicBezTo>
                      <a:pt x="6" y="13"/>
                      <a:pt x="6" y="13"/>
                      <a:pt x="6" y="13"/>
                    </a:cubicBezTo>
                    <a:cubicBezTo>
                      <a:pt x="5" y="14"/>
                      <a:pt x="5" y="14"/>
                      <a:pt x="5" y="14"/>
                    </a:cubicBezTo>
                    <a:cubicBezTo>
                      <a:pt x="6" y="14"/>
                      <a:pt x="6" y="14"/>
                      <a:pt x="6" y="14"/>
                    </a:cubicBezTo>
                    <a:cubicBezTo>
                      <a:pt x="5" y="14"/>
                      <a:pt x="5" y="14"/>
                      <a:pt x="5" y="14"/>
                    </a:cubicBezTo>
                    <a:cubicBezTo>
                      <a:pt x="6" y="15"/>
                      <a:pt x="6" y="15"/>
                      <a:pt x="6" y="15"/>
                    </a:cubicBezTo>
                    <a:cubicBezTo>
                      <a:pt x="6" y="14"/>
                      <a:pt x="6" y="14"/>
                      <a:pt x="6" y="14"/>
                    </a:cubicBezTo>
                    <a:cubicBezTo>
                      <a:pt x="5" y="14"/>
                      <a:pt x="5" y="14"/>
                      <a:pt x="5" y="14"/>
                    </a:cubicBezTo>
                    <a:cubicBezTo>
                      <a:pt x="6" y="15"/>
                      <a:pt x="6" y="15"/>
                      <a:pt x="6" y="15"/>
                    </a:cubicBezTo>
                    <a:cubicBezTo>
                      <a:pt x="5" y="14"/>
                      <a:pt x="5" y="14"/>
                      <a:pt x="5" y="14"/>
                    </a:cubicBezTo>
                    <a:cubicBezTo>
                      <a:pt x="4" y="15"/>
                      <a:pt x="4" y="15"/>
                      <a:pt x="4" y="15"/>
                    </a:cubicBezTo>
                    <a:cubicBezTo>
                      <a:pt x="4" y="15"/>
                      <a:pt x="38" y="36"/>
                      <a:pt x="74" y="58"/>
                    </a:cubicBezTo>
                    <a:cubicBezTo>
                      <a:pt x="92" y="68"/>
                      <a:pt x="109" y="79"/>
                      <a:pt x="123" y="87"/>
                    </a:cubicBezTo>
                    <a:cubicBezTo>
                      <a:pt x="130" y="91"/>
                      <a:pt x="136" y="94"/>
                      <a:pt x="140" y="96"/>
                    </a:cubicBezTo>
                    <a:cubicBezTo>
                      <a:pt x="143" y="98"/>
                      <a:pt x="144" y="99"/>
                      <a:pt x="146" y="99"/>
                    </a:cubicBezTo>
                    <a:cubicBezTo>
                      <a:pt x="147" y="100"/>
                      <a:pt x="147" y="100"/>
                      <a:pt x="148" y="100"/>
                    </a:cubicBezTo>
                    <a:cubicBezTo>
                      <a:pt x="148" y="100"/>
                      <a:pt x="148" y="100"/>
                      <a:pt x="149" y="100"/>
                    </a:cubicBezTo>
                    <a:cubicBezTo>
                      <a:pt x="150" y="100"/>
                      <a:pt x="150" y="100"/>
                      <a:pt x="150" y="100"/>
                    </a:cubicBezTo>
                    <a:cubicBezTo>
                      <a:pt x="150" y="100"/>
                      <a:pt x="150" y="100"/>
                      <a:pt x="150" y="100"/>
                    </a:cubicBezTo>
                    <a:cubicBezTo>
                      <a:pt x="150" y="100"/>
                      <a:pt x="150" y="100"/>
                      <a:pt x="150" y="100"/>
                    </a:cubicBezTo>
                    <a:cubicBezTo>
                      <a:pt x="151" y="99"/>
                      <a:pt x="151" y="99"/>
                      <a:pt x="151" y="99"/>
                    </a:cubicBezTo>
                    <a:cubicBezTo>
                      <a:pt x="151" y="98"/>
                      <a:pt x="151" y="98"/>
                      <a:pt x="150" y="98"/>
                    </a:cubicBezTo>
                    <a:cubicBezTo>
                      <a:pt x="150" y="97"/>
                      <a:pt x="150" y="97"/>
                      <a:pt x="149" y="96"/>
                    </a:cubicBezTo>
                    <a:cubicBezTo>
                      <a:pt x="148" y="95"/>
                      <a:pt x="144" y="92"/>
                      <a:pt x="139" y="89"/>
                    </a:cubicBezTo>
                    <a:cubicBezTo>
                      <a:pt x="105" y="66"/>
                      <a:pt x="3" y="6"/>
                      <a:pt x="3" y="6"/>
                    </a:cubicBezTo>
                    <a:cubicBezTo>
                      <a:pt x="2" y="7"/>
                      <a:pt x="2" y="7"/>
                      <a:pt x="2" y="7"/>
                    </a:cubicBezTo>
                    <a:cubicBezTo>
                      <a:pt x="4" y="8"/>
                      <a:pt x="4" y="8"/>
                      <a:pt x="4" y="8"/>
                    </a:cubicBezTo>
                    <a:cubicBezTo>
                      <a:pt x="2" y="7"/>
                      <a:pt x="2" y="7"/>
                      <a:pt x="2" y="7"/>
                    </a:cubicBezTo>
                    <a:cubicBezTo>
                      <a:pt x="3" y="8"/>
                      <a:pt x="3" y="8"/>
                      <a:pt x="3" y="8"/>
                    </a:cubicBezTo>
                    <a:cubicBezTo>
                      <a:pt x="4" y="8"/>
                      <a:pt x="4" y="8"/>
                      <a:pt x="4" y="8"/>
                    </a:cubicBezTo>
                    <a:cubicBezTo>
                      <a:pt x="2" y="7"/>
                      <a:pt x="2" y="7"/>
                      <a:pt x="2" y="7"/>
                    </a:cubicBezTo>
                    <a:cubicBezTo>
                      <a:pt x="3" y="8"/>
                      <a:pt x="3" y="8"/>
                      <a:pt x="3" y="8"/>
                    </a:cubicBezTo>
                    <a:cubicBezTo>
                      <a:pt x="2" y="7"/>
                      <a:pt x="2" y="7"/>
                      <a:pt x="2" y="7"/>
                    </a:cubicBezTo>
                    <a:cubicBezTo>
                      <a:pt x="2" y="8"/>
                      <a:pt x="2" y="8"/>
                      <a:pt x="2" y="8"/>
                    </a:cubicBezTo>
                    <a:cubicBezTo>
                      <a:pt x="3" y="8"/>
                      <a:pt x="3" y="8"/>
                      <a:pt x="3" y="8"/>
                    </a:cubicBezTo>
                    <a:cubicBezTo>
                      <a:pt x="2" y="7"/>
                      <a:pt x="2" y="7"/>
                      <a:pt x="2" y="7"/>
                    </a:cubicBezTo>
                    <a:cubicBezTo>
                      <a:pt x="2" y="8"/>
                      <a:pt x="2" y="8"/>
                      <a:pt x="2" y="8"/>
                    </a:cubicBezTo>
                    <a:cubicBezTo>
                      <a:pt x="2" y="7"/>
                      <a:pt x="2" y="7"/>
                      <a:pt x="2" y="7"/>
                    </a:cubicBezTo>
                    <a:cubicBezTo>
                      <a:pt x="2" y="8"/>
                      <a:pt x="2" y="8"/>
                      <a:pt x="2" y="8"/>
                    </a:cubicBezTo>
                    <a:cubicBezTo>
                      <a:pt x="2" y="8"/>
                      <a:pt x="2" y="8"/>
                      <a:pt x="2" y="8"/>
                    </a:cubicBezTo>
                    <a:cubicBezTo>
                      <a:pt x="2" y="7"/>
                      <a:pt x="2" y="7"/>
                      <a:pt x="2" y="7"/>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3" y="9"/>
                      <a:pt x="5" y="10"/>
                    </a:cubicBezTo>
                    <a:cubicBezTo>
                      <a:pt x="15" y="15"/>
                      <a:pt x="50" y="36"/>
                      <a:pt x="82" y="55"/>
                    </a:cubicBezTo>
                    <a:cubicBezTo>
                      <a:pt x="98" y="65"/>
                      <a:pt x="114" y="74"/>
                      <a:pt x="125" y="81"/>
                    </a:cubicBezTo>
                    <a:cubicBezTo>
                      <a:pt x="131" y="85"/>
                      <a:pt x="136" y="87"/>
                      <a:pt x="139" y="89"/>
                    </a:cubicBezTo>
                    <a:cubicBezTo>
                      <a:pt x="142" y="91"/>
                      <a:pt x="144" y="93"/>
                      <a:pt x="144" y="93"/>
                    </a:cubicBezTo>
                    <a:cubicBezTo>
                      <a:pt x="145" y="93"/>
                      <a:pt x="146" y="93"/>
                      <a:pt x="146" y="92"/>
                    </a:cubicBezTo>
                    <a:cubicBezTo>
                      <a:pt x="147" y="91"/>
                      <a:pt x="147" y="91"/>
                      <a:pt x="146" y="90"/>
                    </a:cubicBezTo>
                    <a:cubicBezTo>
                      <a:pt x="3" y="1"/>
                      <a:pt x="3" y="1"/>
                      <a:pt x="3" y="1"/>
                    </a:cubicBezTo>
                    <a:cubicBezTo>
                      <a:pt x="2" y="1"/>
                      <a:pt x="2" y="0"/>
                      <a:pt x="2" y="1"/>
                    </a:cubicBezTo>
                    <a:cubicBezTo>
                      <a:pt x="1" y="1"/>
                      <a:pt x="1" y="1"/>
                      <a:pt x="1" y="1"/>
                    </a:cubicBezTo>
                    <a:cubicBezTo>
                      <a:pt x="1" y="2"/>
                      <a:pt x="0" y="2"/>
                      <a:pt x="1" y="2"/>
                    </a:cubicBezTo>
                    <a:cubicBezTo>
                      <a:pt x="1" y="3"/>
                      <a:pt x="1" y="3"/>
                      <a:pt x="1" y="3"/>
                    </a:cubicBezTo>
                    <a:cubicBezTo>
                      <a:pt x="1" y="3"/>
                      <a:pt x="34" y="23"/>
                      <a:pt x="67" y="43"/>
                    </a:cubicBezTo>
                    <a:cubicBezTo>
                      <a:pt x="84" y="53"/>
                      <a:pt x="101" y="63"/>
                      <a:pt x="114" y="70"/>
                    </a:cubicBezTo>
                    <a:cubicBezTo>
                      <a:pt x="121" y="74"/>
                      <a:pt x="127" y="77"/>
                      <a:pt x="131" y="80"/>
                    </a:cubicBezTo>
                    <a:cubicBezTo>
                      <a:pt x="133" y="81"/>
                      <a:pt x="135" y="81"/>
                      <a:pt x="137" y="82"/>
                    </a:cubicBezTo>
                    <a:cubicBezTo>
                      <a:pt x="138" y="83"/>
                      <a:pt x="139" y="83"/>
                      <a:pt x="140" y="83"/>
                    </a:cubicBezTo>
                    <a:cubicBezTo>
                      <a:pt x="141" y="83"/>
                      <a:pt x="141" y="83"/>
                      <a:pt x="141" y="83"/>
                    </a:cubicBezTo>
                    <a:cubicBezTo>
                      <a:pt x="141" y="83"/>
                      <a:pt x="142" y="83"/>
                      <a:pt x="142" y="82"/>
                    </a:cubicBezTo>
                    <a:cubicBezTo>
                      <a:pt x="142" y="82"/>
                      <a:pt x="142" y="82"/>
                      <a:pt x="142" y="81"/>
                    </a:cubicBezTo>
                    <a:cubicBezTo>
                      <a:pt x="142" y="81"/>
                      <a:pt x="142" y="80"/>
                      <a:pt x="141" y="80"/>
                    </a:cubicBezTo>
                    <a:cubicBezTo>
                      <a:pt x="133" y="75"/>
                      <a:pt x="133" y="75"/>
                      <a:pt x="133" y="75"/>
                    </a:cubicBezTo>
                    <a:cubicBezTo>
                      <a:pt x="138" y="76"/>
                      <a:pt x="138" y="76"/>
                      <a:pt x="138" y="76"/>
                    </a:cubicBezTo>
                    <a:cubicBezTo>
                      <a:pt x="138" y="76"/>
                      <a:pt x="139" y="76"/>
                      <a:pt x="139" y="75"/>
                    </a:cubicBezTo>
                    <a:cubicBezTo>
                      <a:pt x="139" y="74"/>
                      <a:pt x="139" y="74"/>
                      <a:pt x="139" y="73"/>
                    </a:cubicBezTo>
                    <a:cubicBezTo>
                      <a:pt x="130" y="68"/>
                      <a:pt x="130" y="68"/>
                      <a:pt x="130" y="68"/>
                    </a:cubicBezTo>
                    <a:cubicBezTo>
                      <a:pt x="133" y="64"/>
                      <a:pt x="133" y="64"/>
                      <a:pt x="133" y="64"/>
                    </a:cubicBezTo>
                    <a:cubicBezTo>
                      <a:pt x="133" y="64"/>
                      <a:pt x="134" y="64"/>
                      <a:pt x="134" y="63"/>
                    </a:cubicBezTo>
                    <a:cubicBezTo>
                      <a:pt x="133" y="63"/>
                      <a:pt x="133" y="62"/>
                      <a:pt x="133" y="62"/>
                    </a:cubicBezTo>
                    <a:cubicBezTo>
                      <a:pt x="129" y="60"/>
                      <a:pt x="129" y="60"/>
                      <a:pt x="129" y="60"/>
                    </a:cubicBezTo>
                    <a:cubicBezTo>
                      <a:pt x="129" y="55"/>
                      <a:pt x="129" y="55"/>
                      <a:pt x="129" y="55"/>
                    </a:cubicBezTo>
                    <a:cubicBezTo>
                      <a:pt x="129" y="54"/>
                      <a:pt x="129" y="53"/>
                      <a:pt x="128" y="53"/>
                    </a:cubicBezTo>
                    <a:cubicBezTo>
                      <a:pt x="127" y="53"/>
                      <a:pt x="127" y="53"/>
                      <a:pt x="127" y="53"/>
                    </a:cubicBezTo>
                    <a:cubicBezTo>
                      <a:pt x="127" y="52"/>
                      <a:pt x="126" y="52"/>
                      <a:pt x="125" y="53"/>
                    </a:cubicBezTo>
                    <a:cubicBezTo>
                      <a:pt x="125" y="54"/>
                      <a:pt x="125" y="55"/>
                      <a:pt x="126" y="55"/>
                    </a:cubicBezTo>
                    <a:cubicBezTo>
                      <a:pt x="126" y="55"/>
                      <a:pt x="126" y="55"/>
                      <a:pt x="126" y="55"/>
                    </a:cubicBezTo>
                    <a:cubicBezTo>
                      <a:pt x="126" y="60"/>
                      <a:pt x="126" y="60"/>
                      <a:pt x="126" y="60"/>
                    </a:cubicBezTo>
                    <a:cubicBezTo>
                      <a:pt x="126" y="61"/>
                      <a:pt x="126" y="61"/>
                      <a:pt x="127" y="62"/>
                    </a:cubicBezTo>
                    <a:cubicBezTo>
                      <a:pt x="130" y="64"/>
                      <a:pt x="130" y="64"/>
                      <a:pt x="130" y="64"/>
                    </a:cubicBezTo>
                    <a:cubicBezTo>
                      <a:pt x="127" y="67"/>
                      <a:pt x="127" y="67"/>
                      <a:pt x="127" y="67"/>
                    </a:cubicBezTo>
                    <a:cubicBezTo>
                      <a:pt x="127" y="68"/>
                      <a:pt x="127" y="68"/>
                      <a:pt x="127" y="69"/>
                    </a:cubicBezTo>
                    <a:cubicBezTo>
                      <a:pt x="127" y="69"/>
                      <a:pt x="127" y="69"/>
                      <a:pt x="127" y="70"/>
                    </a:cubicBezTo>
                    <a:cubicBezTo>
                      <a:pt x="131" y="72"/>
                      <a:pt x="131" y="72"/>
                      <a:pt x="131" y="72"/>
                    </a:cubicBezTo>
                    <a:cubicBezTo>
                      <a:pt x="127" y="71"/>
                      <a:pt x="127" y="71"/>
                      <a:pt x="127" y="71"/>
                    </a:cubicBezTo>
                    <a:cubicBezTo>
                      <a:pt x="126" y="71"/>
                      <a:pt x="125" y="72"/>
                      <a:pt x="125" y="72"/>
                    </a:cubicBezTo>
                    <a:cubicBezTo>
                      <a:pt x="125" y="73"/>
                      <a:pt x="125" y="74"/>
                      <a:pt x="126" y="74"/>
                    </a:cubicBezTo>
                    <a:cubicBezTo>
                      <a:pt x="140" y="83"/>
                      <a:pt x="140" y="83"/>
                      <a:pt x="140" y="83"/>
                    </a:cubicBezTo>
                    <a:cubicBezTo>
                      <a:pt x="141" y="81"/>
                      <a:pt x="141" y="81"/>
                      <a:pt x="141" y="81"/>
                    </a:cubicBezTo>
                    <a:cubicBezTo>
                      <a:pt x="139" y="81"/>
                      <a:pt x="139" y="81"/>
                      <a:pt x="139" y="81"/>
                    </a:cubicBezTo>
                    <a:cubicBezTo>
                      <a:pt x="140" y="81"/>
                      <a:pt x="140" y="81"/>
                      <a:pt x="140" y="81"/>
                    </a:cubicBezTo>
                    <a:cubicBezTo>
                      <a:pt x="140" y="80"/>
                      <a:pt x="140" y="80"/>
                      <a:pt x="140" y="80"/>
                    </a:cubicBezTo>
                    <a:cubicBezTo>
                      <a:pt x="139" y="81"/>
                      <a:pt x="139" y="81"/>
                      <a:pt x="139" y="81"/>
                    </a:cubicBezTo>
                    <a:cubicBezTo>
                      <a:pt x="140" y="81"/>
                      <a:pt x="140" y="81"/>
                      <a:pt x="140" y="81"/>
                    </a:cubicBezTo>
                    <a:cubicBezTo>
                      <a:pt x="140" y="80"/>
                      <a:pt x="140" y="80"/>
                      <a:pt x="140" y="80"/>
                    </a:cubicBezTo>
                    <a:cubicBezTo>
                      <a:pt x="140" y="81"/>
                      <a:pt x="140" y="81"/>
                      <a:pt x="140" y="81"/>
                    </a:cubicBezTo>
                    <a:cubicBezTo>
                      <a:pt x="140" y="80"/>
                      <a:pt x="140" y="80"/>
                      <a:pt x="140" y="80"/>
                    </a:cubicBezTo>
                    <a:cubicBezTo>
                      <a:pt x="140" y="80"/>
                      <a:pt x="140" y="80"/>
                      <a:pt x="140" y="80"/>
                    </a:cubicBezTo>
                    <a:cubicBezTo>
                      <a:pt x="140" y="81"/>
                      <a:pt x="140" y="81"/>
                      <a:pt x="140" y="81"/>
                    </a:cubicBezTo>
                    <a:cubicBezTo>
                      <a:pt x="140" y="80"/>
                      <a:pt x="140" y="80"/>
                      <a:pt x="140" y="80"/>
                    </a:cubicBezTo>
                    <a:cubicBezTo>
                      <a:pt x="140" y="80"/>
                      <a:pt x="139" y="80"/>
                      <a:pt x="138" y="79"/>
                    </a:cubicBezTo>
                    <a:cubicBezTo>
                      <a:pt x="133" y="77"/>
                      <a:pt x="121" y="71"/>
                      <a:pt x="108" y="63"/>
                    </a:cubicBezTo>
                    <a:cubicBezTo>
                      <a:pt x="87" y="52"/>
                      <a:pt x="61" y="36"/>
                      <a:pt x="40" y="23"/>
                    </a:cubicBezTo>
                    <a:cubicBezTo>
                      <a:pt x="29" y="17"/>
                      <a:pt x="20" y="11"/>
                      <a:pt x="13" y="7"/>
                    </a:cubicBezTo>
                    <a:cubicBezTo>
                      <a:pt x="7" y="3"/>
                      <a:pt x="3" y="1"/>
                      <a:pt x="3" y="1"/>
                    </a:cubicBezTo>
                    <a:cubicBezTo>
                      <a:pt x="2" y="0"/>
                      <a:pt x="1" y="0"/>
                      <a:pt x="1" y="1"/>
                    </a:cubicBezTo>
                    <a:cubicBezTo>
                      <a:pt x="0" y="2"/>
                      <a:pt x="1" y="3"/>
                      <a:pt x="1" y="3"/>
                    </a:cubicBezTo>
                    <a:cubicBezTo>
                      <a:pt x="144" y="93"/>
                      <a:pt x="144" y="93"/>
                      <a:pt x="144" y="93"/>
                    </a:cubicBezTo>
                    <a:cubicBezTo>
                      <a:pt x="145" y="91"/>
                      <a:pt x="145" y="91"/>
                      <a:pt x="145" y="91"/>
                    </a:cubicBezTo>
                    <a:cubicBezTo>
                      <a:pt x="146" y="90"/>
                      <a:pt x="146" y="90"/>
                      <a:pt x="146" y="90"/>
                    </a:cubicBezTo>
                    <a:cubicBezTo>
                      <a:pt x="146" y="90"/>
                      <a:pt x="111" y="69"/>
                      <a:pt x="76" y="48"/>
                    </a:cubicBezTo>
                    <a:cubicBezTo>
                      <a:pt x="58" y="37"/>
                      <a:pt x="41" y="27"/>
                      <a:pt x="27" y="19"/>
                    </a:cubicBezTo>
                    <a:cubicBezTo>
                      <a:pt x="20" y="15"/>
                      <a:pt x="15" y="12"/>
                      <a:pt x="10" y="9"/>
                    </a:cubicBezTo>
                    <a:cubicBezTo>
                      <a:pt x="8" y="8"/>
                      <a:pt x="7" y="7"/>
                      <a:pt x="5" y="7"/>
                    </a:cubicBezTo>
                    <a:cubicBezTo>
                      <a:pt x="5" y="6"/>
                      <a:pt x="4" y="6"/>
                      <a:pt x="4" y="6"/>
                    </a:cubicBezTo>
                    <a:cubicBezTo>
                      <a:pt x="3" y="6"/>
                      <a:pt x="3" y="6"/>
                      <a:pt x="3" y="6"/>
                    </a:cubicBezTo>
                    <a:cubicBezTo>
                      <a:pt x="3" y="6"/>
                      <a:pt x="3" y="5"/>
                      <a:pt x="2" y="5"/>
                    </a:cubicBezTo>
                    <a:cubicBezTo>
                      <a:pt x="2" y="6"/>
                      <a:pt x="2" y="6"/>
                      <a:pt x="2" y="6"/>
                    </a:cubicBezTo>
                    <a:cubicBezTo>
                      <a:pt x="1" y="6"/>
                      <a:pt x="1" y="6"/>
                      <a:pt x="1" y="6"/>
                    </a:cubicBezTo>
                    <a:cubicBezTo>
                      <a:pt x="1" y="7"/>
                      <a:pt x="1" y="7"/>
                      <a:pt x="1" y="7"/>
                    </a:cubicBezTo>
                    <a:cubicBezTo>
                      <a:pt x="1" y="8"/>
                      <a:pt x="1" y="8"/>
                      <a:pt x="2" y="8"/>
                    </a:cubicBezTo>
                    <a:cubicBezTo>
                      <a:pt x="2" y="8"/>
                      <a:pt x="4" y="10"/>
                      <a:pt x="8" y="12"/>
                    </a:cubicBezTo>
                    <a:cubicBezTo>
                      <a:pt x="22" y="20"/>
                      <a:pt x="57" y="41"/>
                      <a:pt x="89" y="61"/>
                    </a:cubicBezTo>
                    <a:cubicBezTo>
                      <a:pt x="105" y="70"/>
                      <a:pt x="119" y="80"/>
                      <a:pt x="130" y="87"/>
                    </a:cubicBezTo>
                    <a:cubicBezTo>
                      <a:pt x="136" y="90"/>
                      <a:pt x="140" y="93"/>
                      <a:pt x="143" y="96"/>
                    </a:cubicBezTo>
                    <a:cubicBezTo>
                      <a:pt x="145" y="97"/>
                      <a:pt x="146" y="98"/>
                      <a:pt x="147" y="98"/>
                    </a:cubicBezTo>
                    <a:cubicBezTo>
                      <a:pt x="147" y="99"/>
                      <a:pt x="148" y="99"/>
                      <a:pt x="148"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9" y="99"/>
                      <a:pt x="149" y="99"/>
                      <a:pt x="149" y="99"/>
                    </a:cubicBezTo>
                    <a:cubicBezTo>
                      <a:pt x="148" y="98"/>
                      <a:pt x="148" y="98"/>
                      <a:pt x="148" y="98"/>
                    </a:cubicBezTo>
                    <a:cubicBezTo>
                      <a:pt x="148" y="99"/>
                      <a:pt x="148" y="99"/>
                      <a:pt x="148" y="99"/>
                    </a:cubicBezTo>
                    <a:cubicBezTo>
                      <a:pt x="149" y="99"/>
                      <a:pt x="149" y="99"/>
                      <a:pt x="149" y="99"/>
                    </a:cubicBezTo>
                    <a:cubicBezTo>
                      <a:pt x="148" y="98"/>
                      <a:pt x="148" y="98"/>
                      <a:pt x="148" y="98"/>
                    </a:cubicBezTo>
                    <a:cubicBezTo>
                      <a:pt x="149" y="99"/>
                      <a:pt x="149" y="99"/>
                      <a:pt x="149" y="99"/>
                    </a:cubicBezTo>
                    <a:cubicBezTo>
                      <a:pt x="148" y="98"/>
                      <a:pt x="148" y="98"/>
                      <a:pt x="148" y="98"/>
                    </a:cubicBezTo>
                    <a:cubicBezTo>
                      <a:pt x="149" y="99"/>
                      <a:pt x="149" y="99"/>
                      <a:pt x="149" y="99"/>
                    </a:cubicBezTo>
                    <a:cubicBezTo>
                      <a:pt x="149" y="97"/>
                      <a:pt x="149" y="97"/>
                      <a:pt x="149" y="97"/>
                    </a:cubicBezTo>
                    <a:cubicBezTo>
                      <a:pt x="148" y="98"/>
                      <a:pt x="148" y="98"/>
                      <a:pt x="148" y="98"/>
                    </a:cubicBezTo>
                    <a:cubicBezTo>
                      <a:pt x="149" y="99"/>
                      <a:pt x="149" y="99"/>
                      <a:pt x="149" y="99"/>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7"/>
                      <a:pt x="148" y="97"/>
                      <a:pt x="147" y="96"/>
                    </a:cubicBezTo>
                    <a:cubicBezTo>
                      <a:pt x="141" y="94"/>
                      <a:pt x="130" y="87"/>
                      <a:pt x="116" y="79"/>
                    </a:cubicBezTo>
                    <a:cubicBezTo>
                      <a:pt x="94" y="66"/>
                      <a:pt x="67" y="50"/>
                      <a:pt x="44" y="36"/>
                    </a:cubicBezTo>
                    <a:cubicBezTo>
                      <a:pt x="33" y="30"/>
                      <a:pt x="24" y="24"/>
                      <a:pt x="17" y="20"/>
                    </a:cubicBezTo>
                    <a:cubicBezTo>
                      <a:pt x="10" y="15"/>
                      <a:pt x="5" y="13"/>
                      <a:pt x="5" y="13"/>
                    </a:cubicBezTo>
                    <a:cubicBezTo>
                      <a:pt x="5" y="12"/>
                      <a:pt x="4" y="13"/>
                      <a:pt x="3" y="13"/>
                    </a:cubicBezTo>
                    <a:cubicBezTo>
                      <a:pt x="3" y="14"/>
                      <a:pt x="3" y="14"/>
                      <a:pt x="3" y="14"/>
                    </a:cubicBezTo>
                    <a:cubicBezTo>
                      <a:pt x="3" y="15"/>
                      <a:pt x="3" y="15"/>
                      <a:pt x="3" y="15"/>
                    </a:cubicBezTo>
                    <a:cubicBezTo>
                      <a:pt x="4" y="16"/>
                      <a:pt x="4" y="16"/>
                      <a:pt x="5" y="16"/>
                    </a:cubicBezTo>
                    <a:cubicBezTo>
                      <a:pt x="6" y="18"/>
                      <a:pt x="10" y="20"/>
                      <a:pt x="15" y="23"/>
                    </a:cubicBezTo>
                    <a:cubicBezTo>
                      <a:pt x="49" y="46"/>
                      <a:pt x="152" y="108"/>
                      <a:pt x="152" y="108"/>
                    </a:cubicBezTo>
                    <a:cubicBezTo>
                      <a:pt x="153" y="108"/>
                      <a:pt x="153" y="108"/>
                      <a:pt x="154" y="107"/>
                    </a:cubicBezTo>
                    <a:cubicBezTo>
                      <a:pt x="154" y="107"/>
                      <a:pt x="154" y="106"/>
                      <a:pt x="153" y="105"/>
                    </a:cubicBezTo>
                    <a:cubicBezTo>
                      <a:pt x="153" y="105"/>
                      <a:pt x="118" y="83"/>
                      <a:pt x="82" y="62"/>
                    </a:cubicBezTo>
                    <a:cubicBezTo>
                      <a:pt x="64" y="51"/>
                      <a:pt x="45" y="40"/>
                      <a:pt x="31" y="32"/>
                    </a:cubicBezTo>
                    <a:cubicBezTo>
                      <a:pt x="24" y="27"/>
                      <a:pt x="18" y="24"/>
                      <a:pt x="14" y="22"/>
                    </a:cubicBezTo>
                    <a:cubicBezTo>
                      <a:pt x="12" y="20"/>
                      <a:pt x="10" y="19"/>
                      <a:pt x="8" y="19"/>
                    </a:cubicBezTo>
                    <a:cubicBezTo>
                      <a:pt x="8" y="19"/>
                      <a:pt x="7" y="18"/>
                      <a:pt x="7" y="18"/>
                    </a:cubicBezTo>
                    <a:cubicBezTo>
                      <a:pt x="6" y="18"/>
                      <a:pt x="6" y="18"/>
                      <a:pt x="5" y="18"/>
                    </a:cubicBezTo>
                    <a:cubicBezTo>
                      <a:pt x="5" y="18"/>
                      <a:pt x="5" y="18"/>
                      <a:pt x="5" y="18"/>
                    </a:cubicBezTo>
                    <a:cubicBezTo>
                      <a:pt x="5" y="18"/>
                      <a:pt x="4" y="18"/>
                      <a:pt x="4" y="18"/>
                    </a:cubicBezTo>
                    <a:cubicBezTo>
                      <a:pt x="4" y="19"/>
                      <a:pt x="4" y="20"/>
                      <a:pt x="4" y="20"/>
                    </a:cubicBezTo>
                    <a:cubicBezTo>
                      <a:pt x="43" y="45"/>
                      <a:pt x="43" y="45"/>
                      <a:pt x="43" y="45"/>
                    </a:cubicBezTo>
                    <a:cubicBezTo>
                      <a:pt x="5" y="22"/>
                      <a:pt x="5" y="22"/>
                      <a:pt x="5" y="22"/>
                    </a:cubicBezTo>
                    <a:cubicBezTo>
                      <a:pt x="5" y="22"/>
                      <a:pt x="4" y="22"/>
                      <a:pt x="4" y="22"/>
                    </a:cubicBezTo>
                    <a:cubicBezTo>
                      <a:pt x="3" y="22"/>
                      <a:pt x="3" y="23"/>
                      <a:pt x="3" y="23"/>
                    </a:cubicBezTo>
                    <a:cubicBezTo>
                      <a:pt x="3" y="24"/>
                      <a:pt x="3" y="24"/>
                      <a:pt x="3" y="24"/>
                    </a:cubicBezTo>
                    <a:cubicBezTo>
                      <a:pt x="3" y="25"/>
                      <a:pt x="3" y="25"/>
                      <a:pt x="3" y="25"/>
                    </a:cubicBezTo>
                    <a:cubicBezTo>
                      <a:pt x="4" y="25"/>
                      <a:pt x="4" y="25"/>
                      <a:pt x="4" y="25"/>
                    </a:cubicBezTo>
                    <a:cubicBezTo>
                      <a:pt x="7" y="27"/>
                      <a:pt x="18" y="34"/>
                      <a:pt x="33" y="44"/>
                    </a:cubicBezTo>
                    <a:cubicBezTo>
                      <a:pt x="78" y="72"/>
                      <a:pt x="158" y="121"/>
                      <a:pt x="158" y="121"/>
                    </a:cubicBezTo>
                    <a:cubicBezTo>
                      <a:pt x="159" y="120"/>
                      <a:pt x="159" y="120"/>
                      <a:pt x="159" y="120"/>
                    </a:cubicBezTo>
                    <a:cubicBezTo>
                      <a:pt x="159" y="118"/>
                      <a:pt x="159" y="118"/>
                      <a:pt x="159" y="118"/>
                    </a:cubicBezTo>
                    <a:cubicBezTo>
                      <a:pt x="159" y="120"/>
                      <a:pt x="159" y="120"/>
                      <a:pt x="159" y="120"/>
                    </a:cubicBezTo>
                    <a:cubicBezTo>
                      <a:pt x="159" y="118"/>
                      <a:pt x="159" y="118"/>
                      <a:pt x="159" y="118"/>
                    </a:cubicBezTo>
                    <a:cubicBezTo>
                      <a:pt x="159" y="118"/>
                      <a:pt x="159" y="118"/>
                      <a:pt x="159" y="118"/>
                    </a:cubicBezTo>
                    <a:cubicBezTo>
                      <a:pt x="159" y="120"/>
                      <a:pt x="159" y="120"/>
                      <a:pt x="159" y="120"/>
                    </a:cubicBezTo>
                    <a:cubicBezTo>
                      <a:pt x="159" y="118"/>
                      <a:pt x="159" y="118"/>
                      <a:pt x="159" y="118"/>
                    </a:cubicBezTo>
                    <a:cubicBezTo>
                      <a:pt x="159" y="119"/>
                      <a:pt x="159" y="119"/>
                      <a:pt x="159" y="119"/>
                    </a:cubicBezTo>
                    <a:cubicBezTo>
                      <a:pt x="159" y="118"/>
                      <a:pt x="159" y="118"/>
                      <a:pt x="159" y="118"/>
                    </a:cubicBezTo>
                    <a:cubicBezTo>
                      <a:pt x="159" y="118"/>
                      <a:pt x="159" y="118"/>
                      <a:pt x="159" y="118"/>
                    </a:cubicBezTo>
                    <a:cubicBezTo>
                      <a:pt x="159" y="119"/>
                      <a:pt x="159" y="119"/>
                      <a:pt x="159" y="119"/>
                    </a:cubicBezTo>
                    <a:cubicBezTo>
                      <a:pt x="159" y="118"/>
                      <a:pt x="159" y="118"/>
                      <a:pt x="159" y="118"/>
                    </a:cubicBezTo>
                    <a:cubicBezTo>
                      <a:pt x="159" y="118"/>
                      <a:pt x="158" y="118"/>
                      <a:pt x="157" y="117"/>
                    </a:cubicBezTo>
                    <a:cubicBezTo>
                      <a:pt x="148" y="112"/>
                      <a:pt x="112" y="90"/>
                      <a:pt x="78" y="69"/>
                    </a:cubicBezTo>
                    <a:cubicBezTo>
                      <a:pt x="61" y="58"/>
                      <a:pt x="44" y="48"/>
                      <a:pt x="31" y="41"/>
                    </a:cubicBezTo>
                    <a:cubicBezTo>
                      <a:pt x="24" y="37"/>
                      <a:pt x="19" y="34"/>
                      <a:pt x="14" y="32"/>
                    </a:cubicBezTo>
                    <a:cubicBezTo>
                      <a:pt x="12" y="31"/>
                      <a:pt x="11" y="30"/>
                      <a:pt x="9" y="30"/>
                    </a:cubicBezTo>
                    <a:cubicBezTo>
                      <a:pt x="8" y="29"/>
                      <a:pt x="8" y="29"/>
                      <a:pt x="7" y="29"/>
                    </a:cubicBezTo>
                    <a:cubicBezTo>
                      <a:pt x="7" y="29"/>
                      <a:pt x="6" y="29"/>
                      <a:pt x="6" y="29"/>
                    </a:cubicBezTo>
                    <a:cubicBezTo>
                      <a:pt x="5" y="29"/>
                      <a:pt x="5" y="29"/>
                      <a:pt x="5" y="29"/>
                    </a:cubicBezTo>
                    <a:cubicBezTo>
                      <a:pt x="5" y="29"/>
                      <a:pt x="4" y="29"/>
                      <a:pt x="4" y="29"/>
                    </a:cubicBezTo>
                    <a:cubicBezTo>
                      <a:pt x="4" y="30"/>
                      <a:pt x="4" y="31"/>
                      <a:pt x="5" y="31"/>
                    </a:cubicBezTo>
                    <a:cubicBezTo>
                      <a:pt x="162" y="130"/>
                      <a:pt x="162" y="130"/>
                      <a:pt x="162" y="130"/>
                    </a:cubicBezTo>
                    <a:cubicBezTo>
                      <a:pt x="163" y="130"/>
                      <a:pt x="164" y="130"/>
                      <a:pt x="164" y="129"/>
                    </a:cubicBezTo>
                    <a:cubicBezTo>
                      <a:pt x="165" y="129"/>
                      <a:pt x="164" y="128"/>
                      <a:pt x="164" y="127"/>
                    </a:cubicBezTo>
                    <a:cubicBezTo>
                      <a:pt x="164" y="127"/>
                      <a:pt x="127" y="104"/>
                      <a:pt x="90" y="81"/>
                    </a:cubicBezTo>
                    <a:cubicBezTo>
                      <a:pt x="71" y="70"/>
                      <a:pt x="52" y="59"/>
                      <a:pt x="37" y="50"/>
                    </a:cubicBezTo>
                    <a:cubicBezTo>
                      <a:pt x="29" y="46"/>
                      <a:pt x="23" y="42"/>
                      <a:pt x="18" y="40"/>
                    </a:cubicBezTo>
                    <a:cubicBezTo>
                      <a:pt x="16" y="38"/>
                      <a:pt x="14" y="37"/>
                      <a:pt x="12" y="37"/>
                    </a:cubicBezTo>
                    <a:cubicBezTo>
                      <a:pt x="11" y="36"/>
                      <a:pt x="11" y="36"/>
                      <a:pt x="10" y="36"/>
                    </a:cubicBezTo>
                    <a:cubicBezTo>
                      <a:pt x="10" y="36"/>
                      <a:pt x="9" y="35"/>
                      <a:pt x="9" y="35"/>
                    </a:cubicBezTo>
                    <a:cubicBezTo>
                      <a:pt x="8" y="36"/>
                      <a:pt x="8" y="36"/>
                      <a:pt x="8" y="36"/>
                    </a:cubicBezTo>
                    <a:cubicBezTo>
                      <a:pt x="8" y="36"/>
                      <a:pt x="7" y="36"/>
                      <a:pt x="7" y="36"/>
                    </a:cubicBezTo>
                    <a:cubicBezTo>
                      <a:pt x="8" y="37"/>
                      <a:pt x="8" y="37"/>
                      <a:pt x="8" y="37"/>
                    </a:cubicBezTo>
                    <a:cubicBezTo>
                      <a:pt x="7" y="36"/>
                      <a:pt x="7" y="36"/>
                      <a:pt x="7" y="36"/>
                    </a:cubicBezTo>
                    <a:cubicBezTo>
                      <a:pt x="7" y="37"/>
                      <a:pt x="7" y="37"/>
                      <a:pt x="7" y="37"/>
                    </a:cubicBezTo>
                    <a:cubicBezTo>
                      <a:pt x="7" y="37"/>
                      <a:pt x="7" y="38"/>
                      <a:pt x="7" y="38"/>
                    </a:cubicBezTo>
                    <a:cubicBezTo>
                      <a:pt x="7" y="38"/>
                      <a:pt x="8" y="39"/>
                      <a:pt x="8" y="39"/>
                    </a:cubicBezTo>
                    <a:cubicBezTo>
                      <a:pt x="10" y="40"/>
                      <a:pt x="13" y="43"/>
                      <a:pt x="18" y="46"/>
                    </a:cubicBezTo>
                    <a:cubicBezTo>
                      <a:pt x="36" y="57"/>
                      <a:pt x="73" y="79"/>
                      <a:pt x="105" y="99"/>
                    </a:cubicBezTo>
                    <a:cubicBezTo>
                      <a:pt x="121" y="109"/>
                      <a:pt x="136" y="118"/>
                      <a:pt x="147" y="125"/>
                    </a:cubicBezTo>
                    <a:cubicBezTo>
                      <a:pt x="153" y="128"/>
                      <a:pt x="157" y="131"/>
                      <a:pt x="160" y="133"/>
                    </a:cubicBezTo>
                    <a:cubicBezTo>
                      <a:pt x="162" y="134"/>
                      <a:pt x="163" y="135"/>
                      <a:pt x="164" y="136"/>
                    </a:cubicBezTo>
                    <a:cubicBezTo>
                      <a:pt x="164"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6" y="136"/>
                      <a:pt x="166" y="136"/>
                      <a:pt x="166" y="136"/>
                    </a:cubicBezTo>
                    <a:cubicBezTo>
                      <a:pt x="165" y="135"/>
                      <a:pt x="165" y="135"/>
                      <a:pt x="165" y="135"/>
                    </a:cubicBezTo>
                    <a:cubicBezTo>
                      <a:pt x="165" y="136"/>
                      <a:pt x="165" y="136"/>
                      <a:pt x="165" y="136"/>
                    </a:cubicBezTo>
                    <a:cubicBezTo>
                      <a:pt x="166" y="136"/>
                      <a:pt x="166" y="136"/>
                      <a:pt x="166" y="136"/>
                    </a:cubicBezTo>
                    <a:cubicBezTo>
                      <a:pt x="165" y="135"/>
                      <a:pt x="165" y="135"/>
                      <a:pt x="165" y="135"/>
                    </a:cubicBezTo>
                    <a:cubicBezTo>
                      <a:pt x="166" y="136"/>
                      <a:pt x="166" y="136"/>
                      <a:pt x="166" y="136"/>
                    </a:cubicBezTo>
                    <a:cubicBezTo>
                      <a:pt x="167" y="134"/>
                      <a:pt x="167" y="134"/>
                      <a:pt x="167" y="134"/>
                    </a:cubicBezTo>
                    <a:cubicBezTo>
                      <a:pt x="167" y="134"/>
                      <a:pt x="129" y="111"/>
                      <a:pt x="90" y="88"/>
                    </a:cubicBezTo>
                    <a:cubicBezTo>
                      <a:pt x="71" y="76"/>
                      <a:pt x="51" y="65"/>
                      <a:pt x="36" y="56"/>
                    </a:cubicBezTo>
                    <a:cubicBezTo>
                      <a:pt x="28" y="52"/>
                      <a:pt x="22" y="48"/>
                      <a:pt x="17" y="46"/>
                    </a:cubicBezTo>
                    <a:cubicBezTo>
                      <a:pt x="14" y="44"/>
                      <a:pt x="12" y="43"/>
                      <a:pt x="11" y="43"/>
                    </a:cubicBezTo>
                    <a:cubicBezTo>
                      <a:pt x="10" y="42"/>
                      <a:pt x="9" y="42"/>
                      <a:pt x="9" y="42"/>
                    </a:cubicBezTo>
                    <a:cubicBezTo>
                      <a:pt x="8" y="42"/>
                      <a:pt x="7" y="42"/>
                      <a:pt x="7" y="42"/>
                    </a:cubicBezTo>
                    <a:cubicBezTo>
                      <a:pt x="6" y="42"/>
                      <a:pt x="6" y="42"/>
                      <a:pt x="6" y="42"/>
                    </a:cubicBezTo>
                    <a:cubicBezTo>
                      <a:pt x="6" y="42"/>
                      <a:pt x="6" y="42"/>
                      <a:pt x="5" y="42"/>
                    </a:cubicBezTo>
                    <a:cubicBezTo>
                      <a:pt x="5" y="43"/>
                      <a:pt x="5" y="44"/>
                      <a:pt x="6" y="44"/>
                    </a:cubicBezTo>
                    <a:cubicBezTo>
                      <a:pt x="167" y="145"/>
                      <a:pt x="167" y="145"/>
                      <a:pt x="167" y="145"/>
                    </a:cubicBezTo>
                    <a:cubicBezTo>
                      <a:pt x="167" y="144"/>
                      <a:pt x="167" y="144"/>
                      <a:pt x="167" y="144"/>
                    </a:cubicBezTo>
                    <a:cubicBezTo>
                      <a:pt x="166" y="143"/>
                      <a:pt x="166" y="143"/>
                      <a:pt x="166" y="143"/>
                    </a:cubicBezTo>
                    <a:cubicBezTo>
                      <a:pt x="167" y="143"/>
                      <a:pt x="167" y="143"/>
                      <a:pt x="167" y="143"/>
                    </a:cubicBezTo>
                    <a:cubicBezTo>
                      <a:pt x="167" y="142"/>
                      <a:pt x="167" y="142"/>
                      <a:pt x="167" y="142"/>
                    </a:cubicBezTo>
                    <a:cubicBezTo>
                      <a:pt x="166" y="143"/>
                      <a:pt x="166" y="143"/>
                      <a:pt x="166" y="143"/>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2"/>
                      <a:pt x="165" y="142"/>
                      <a:pt x="164" y="141"/>
                    </a:cubicBezTo>
                    <a:cubicBezTo>
                      <a:pt x="158" y="139"/>
                      <a:pt x="145" y="132"/>
                      <a:pt x="129" y="122"/>
                    </a:cubicBezTo>
                    <a:cubicBezTo>
                      <a:pt x="105" y="108"/>
                      <a:pt x="75" y="90"/>
                      <a:pt x="51" y="75"/>
                    </a:cubicBezTo>
                    <a:cubicBezTo>
                      <a:pt x="39" y="67"/>
                      <a:pt x="28" y="60"/>
                      <a:pt x="20" y="55"/>
                    </a:cubicBezTo>
                    <a:cubicBezTo>
                      <a:pt x="13" y="51"/>
                      <a:pt x="8" y="48"/>
                      <a:pt x="8" y="48"/>
                    </a:cubicBezTo>
                    <a:cubicBezTo>
                      <a:pt x="8" y="47"/>
                      <a:pt x="7" y="47"/>
                      <a:pt x="7" y="47"/>
                    </a:cubicBezTo>
                    <a:cubicBezTo>
                      <a:pt x="7" y="47"/>
                      <a:pt x="6" y="48"/>
                      <a:pt x="6" y="48"/>
                    </a:cubicBezTo>
                    <a:cubicBezTo>
                      <a:pt x="6" y="49"/>
                      <a:pt x="6" y="49"/>
                      <a:pt x="6" y="49"/>
                    </a:cubicBezTo>
                    <a:cubicBezTo>
                      <a:pt x="6" y="50"/>
                      <a:pt x="6" y="50"/>
                      <a:pt x="7" y="51"/>
                    </a:cubicBezTo>
                    <a:cubicBezTo>
                      <a:pt x="7" y="52"/>
                      <a:pt x="8" y="53"/>
                      <a:pt x="10" y="54"/>
                    </a:cubicBezTo>
                    <a:cubicBezTo>
                      <a:pt x="16" y="59"/>
                      <a:pt x="28" y="67"/>
                      <a:pt x="44" y="76"/>
                    </a:cubicBezTo>
                    <a:cubicBezTo>
                      <a:pt x="89" y="105"/>
                      <a:pt x="161" y="147"/>
                      <a:pt x="161" y="147"/>
                    </a:cubicBezTo>
                    <a:cubicBezTo>
                      <a:pt x="162" y="146"/>
                      <a:pt x="162" y="146"/>
                      <a:pt x="162" y="146"/>
                    </a:cubicBezTo>
                    <a:cubicBezTo>
                      <a:pt x="161" y="145"/>
                      <a:pt x="161" y="145"/>
                      <a:pt x="161" y="145"/>
                    </a:cubicBezTo>
                    <a:cubicBezTo>
                      <a:pt x="162" y="145"/>
                      <a:pt x="162" y="145"/>
                      <a:pt x="162" y="145"/>
                    </a:cubicBezTo>
                    <a:cubicBezTo>
                      <a:pt x="161" y="144"/>
                      <a:pt x="161" y="144"/>
                      <a:pt x="161" y="144"/>
                    </a:cubicBezTo>
                    <a:cubicBezTo>
                      <a:pt x="161" y="145"/>
                      <a:pt x="161" y="145"/>
                      <a:pt x="161" y="145"/>
                    </a:cubicBezTo>
                    <a:cubicBezTo>
                      <a:pt x="162" y="145"/>
                      <a:pt x="162" y="145"/>
                      <a:pt x="162" y="145"/>
                    </a:cubicBezTo>
                    <a:cubicBezTo>
                      <a:pt x="161" y="144"/>
                      <a:pt x="161" y="144"/>
                      <a:pt x="161" y="144"/>
                    </a:cubicBezTo>
                    <a:cubicBezTo>
                      <a:pt x="162" y="145"/>
                      <a:pt x="162" y="145"/>
                      <a:pt x="162" y="145"/>
                    </a:cubicBezTo>
                    <a:cubicBezTo>
                      <a:pt x="162" y="144"/>
                      <a:pt x="162" y="144"/>
                      <a:pt x="162" y="144"/>
                    </a:cubicBezTo>
                    <a:cubicBezTo>
                      <a:pt x="161" y="144"/>
                      <a:pt x="161" y="144"/>
                      <a:pt x="161" y="144"/>
                    </a:cubicBezTo>
                    <a:cubicBezTo>
                      <a:pt x="162" y="145"/>
                      <a:pt x="162" y="145"/>
                      <a:pt x="162" y="145"/>
                    </a:cubicBezTo>
                    <a:cubicBezTo>
                      <a:pt x="162" y="144"/>
                      <a:pt x="162" y="144"/>
                      <a:pt x="162" y="144"/>
                    </a:cubicBezTo>
                    <a:cubicBezTo>
                      <a:pt x="161" y="144"/>
                      <a:pt x="161" y="144"/>
                      <a:pt x="159" y="144"/>
                    </a:cubicBezTo>
                    <a:cubicBezTo>
                      <a:pt x="155" y="142"/>
                      <a:pt x="145" y="136"/>
                      <a:pt x="133" y="130"/>
                    </a:cubicBezTo>
                    <a:cubicBezTo>
                      <a:pt x="116" y="119"/>
                      <a:pt x="93" y="106"/>
                      <a:pt x="75" y="95"/>
                    </a:cubicBezTo>
                    <a:cubicBezTo>
                      <a:pt x="65" y="89"/>
                      <a:pt x="57" y="84"/>
                      <a:pt x="51" y="81"/>
                    </a:cubicBezTo>
                    <a:cubicBezTo>
                      <a:pt x="48" y="79"/>
                      <a:pt x="46" y="77"/>
                      <a:pt x="44" y="76"/>
                    </a:cubicBezTo>
                    <a:cubicBezTo>
                      <a:pt x="43" y="76"/>
                      <a:pt x="43" y="76"/>
                      <a:pt x="42" y="75"/>
                    </a:cubicBezTo>
                    <a:cubicBezTo>
                      <a:pt x="41" y="75"/>
                      <a:pt x="41" y="75"/>
                      <a:pt x="41" y="75"/>
                    </a:cubicBezTo>
                    <a:cubicBezTo>
                      <a:pt x="41" y="75"/>
                      <a:pt x="41" y="75"/>
                      <a:pt x="41" y="75"/>
                    </a:cubicBezTo>
                    <a:cubicBezTo>
                      <a:pt x="40" y="75"/>
                      <a:pt x="40" y="75"/>
                      <a:pt x="40" y="75"/>
                    </a:cubicBezTo>
                    <a:cubicBezTo>
                      <a:pt x="40" y="75"/>
                      <a:pt x="40" y="75"/>
                      <a:pt x="40" y="75"/>
                    </a:cubicBezTo>
                    <a:cubicBezTo>
                      <a:pt x="39" y="75"/>
                      <a:pt x="39" y="75"/>
                      <a:pt x="39" y="75"/>
                    </a:cubicBezTo>
                    <a:cubicBezTo>
                      <a:pt x="40" y="76"/>
                      <a:pt x="40" y="76"/>
                      <a:pt x="40" y="76"/>
                    </a:cubicBezTo>
                    <a:cubicBezTo>
                      <a:pt x="39" y="75"/>
                      <a:pt x="39" y="75"/>
                      <a:pt x="39" y="75"/>
                    </a:cubicBezTo>
                    <a:cubicBezTo>
                      <a:pt x="39" y="76"/>
                      <a:pt x="39" y="76"/>
                      <a:pt x="39" y="76"/>
                    </a:cubicBezTo>
                    <a:cubicBezTo>
                      <a:pt x="39" y="77"/>
                      <a:pt x="39" y="77"/>
                      <a:pt x="39" y="77"/>
                    </a:cubicBezTo>
                    <a:cubicBezTo>
                      <a:pt x="39" y="78"/>
                      <a:pt x="40" y="78"/>
                      <a:pt x="40" y="78"/>
                    </a:cubicBezTo>
                    <a:cubicBezTo>
                      <a:pt x="41" y="80"/>
                      <a:pt x="44" y="81"/>
                      <a:pt x="48" y="84"/>
                    </a:cubicBezTo>
                    <a:cubicBezTo>
                      <a:pt x="74" y="102"/>
                      <a:pt x="154" y="149"/>
                      <a:pt x="154" y="149"/>
                    </a:cubicBezTo>
                    <a:cubicBezTo>
                      <a:pt x="155" y="148"/>
                      <a:pt x="155" y="148"/>
                      <a:pt x="155" y="148"/>
                    </a:cubicBezTo>
                    <a:cubicBezTo>
                      <a:pt x="155" y="146"/>
                      <a:pt x="155" y="146"/>
                      <a:pt x="155" y="146"/>
                    </a:cubicBezTo>
                    <a:cubicBezTo>
                      <a:pt x="72" y="99"/>
                      <a:pt x="72" y="99"/>
                      <a:pt x="72" y="99"/>
                    </a:cubicBezTo>
                    <a:cubicBezTo>
                      <a:pt x="71" y="98"/>
                      <a:pt x="71" y="98"/>
                      <a:pt x="70" y="99"/>
                    </a:cubicBezTo>
                    <a:cubicBezTo>
                      <a:pt x="70" y="99"/>
                      <a:pt x="69" y="99"/>
                      <a:pt x="69" y="100"/>
                    </a:cubicBezTo>
                    <a:cubicBezTo>
                      <a:pt x="70" y="101"/>
                      <a:pt x="70" y="101"/>
                      <a:pt x="70" y="101"/>
                    </a:cubicBezTo>
                    <a:cubicBezTo>
                      <a:pt x="70" y="101"/>
                      <a:pt x="70" y="101"/>
                      <a:pt x="70" y="101"/>
                    </a:cubicBezTo>
                    <a:cubicBezTo>
                      <a:pt x="70" y="102"/>
                      <a:pt x="71" y="102"/>
                      <a:pt x="72" y="102"/>
                    </a:cubicBezTo>
                    <a:cubicBezTo>
                      <a:pt x="83" y="110"/>
                      <a:pt x="149" y="151"/>
                      <a:pt x="149" y="151"/>
                    </a:cubicBezTo>
                    <a:cubicBezTo>
                      <a:pt x="150" y="150"/>
                      <a:pt x="150" y="150"/>
                      <a:pt x="150" y="150"/>
                    </a:cubicBezTo>
                    <a:cubicBezTo>
                      <a:pt x="151" y="148"/>
                      <a:pt x="151" y="148"/>
                      <a:pt x="151" y="148"/>
                    </a:cubicBezTo>
                    <a:cubicBezTo>
                      <a:pt x="112" y="131"/>
                      <a:pt x="112" y="131"/>
                      <a:pt x="112" y="131"/>
                    </a:cubicBezTo>
                    <a:cubicBezTo>
                      <a:pt x="112" y="130"/>
                      <a:pt x="111" y="131"/>
                      <a:pt x="111" y="131"/>
                    </a:cubicBezTo>
                    <a:cubicBezTo>
                      <a:pt x="110" y="132"/>
                      <a:pt x="110" y="132"/>
                      <a:pt x="110" y="132"/>
                    </a:cubicBezTo>
                    <a:cubicBezTo>
                      <a:pt x="110" y="132"/>
                      <a:pt x="110" y="133"/>
                      <a:pt x="111" y="133"/>
                    </a:cubicBezTo>
                    <a:cubicBezTo>
                      <a:pt x="111" y="133"/>
                      <a:pt x="111" y="133"/>
                      <a:pt x="111" y="134"/>
                    </a:cubicBezTo>
                    <a:cubicBezTo>
                      <a:pt x="113" y="135"/>
                      <a:pt x="115" y="136"/>
                      <a:pt x="118" y="138"/>
                    </a:cubicBezTo>
                    <a:cubicBezTo>
                      <a:pt x="123" y="141"/>
                      <a:pt x="129" y="144"/>
                      <a:pt x="134" y="147"/>
                    </a:cubicBezTo>
                    <a:cubicBezTo>
                      <a:pt x="136" y="148"/>
                      <a:pt x="138" y="150"/>
                      <a:pt x="140" y="151"/>
                    </a:cubicBezTo>
                    <a:cubicBezTo>
                      <a:pt x="140" y="151"/>
                      <a:pt x="141" y="152"/>
                      <a:pt x="141"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3" y="151"/>
                      <a:pt x="143" y="151"/>
                      <a:pt x="143" y="151"/>
                    </a:cubicBezTo>
                    <a:cubicBezTo>
                      <a:pt x="141" y="151"/>
                      <a:pt x="141" y="151"/>
                      <a:pt x="141" y="151"/>
                    </a:cubicBezTo>
                    <a:cubicBezTo>
                      <a:pt x="141" y="152"/>
                      <a:pt x="142" y="152"/>
                      <a:pt x="142" y="152"/>
                    </a:cubicBezTo>
                    <a:cubicBezTo>
                      <a:pt x="143" y="151"/>
                      <a:pt x="143" y="151"/>
                      <a:pt x="143" y="151"/>
                    </a:cubicBezTo>
                    <a:cubicBezTo>
                      <a:pt x="141" y="151"/>
                      <a:pt x="141" y="151"/>
                      <a:pt x="141" y="151"/>
                    </a:cubicBezTo>
                    <a:cubicBezTo>
                      <a:pt x="143" y="151"/>
                      <a:pt x="143" y="151"/>
                      <a:pt x="143" y="151"/>
                    </a:cubicBezTo>
                    <a:cubicBezTo>
                      <a:pt x="142" y="151"/>
                      <a:pt x="142" y="151"/>
                      <a:pt x="142" y="151"/>
                    </a:cubicBezTo>
                    <a:cubicBezTo>
                      <a:pt x="141" y="151"/>
                      <a:pt x="141" y="151"/>
                      <a:pt x="141" y="151"/>
                    </a:cubicBezTo>
                    <a:cubicBezTo>
                      <a:pt x="143" y="151"/>
                      <a:pt x="143" y="151"/>
                      <a:pt x="143" y="151"/>
                    </a:cubicBezTo>
                    <a:cubicBezTo>
                      <a:pt x="142" y="151"/>
                      <a:pt x="142" y="151"/>
                      <a:pt x="142" y="151"/>
                    </a:cubicBezTo>
                    <a:cubicBezTo>
                      <a:pt x="143" y="151"/>
                      <a:pt x="143" y="151"/>
                      <a:pt x="143" y="151"/>
                    </a:cubicBezTo>
                    <a:cubicBezTo>
                      <a:pt x="143" y="150"/>
                      <a:pt x="143" y="150"/>
                      <a:pt x="143" y="150"/>
                    </a:cubicBezTo>
                    <a:cubicBezTo>
                      <a:pt x="116" y="140"/>
                      <a:pt x="116" y="140"/>
                      <a:pt x="116" y="140"/>
                    </a:cubicBezTo>
                    <a:cubicBezTo>
                      <a:pt x="115" y="140"/>
                      <a:pt x="114" y="140"/>
                      <a:pt x="114" y="141"/>
                    </a:cubicBezTo>
                    <a:cubicBezTo>
                      <a:pt x="114" y="141"/>
                      <a:pt x="114" y="142"/>
                      <a:pt x="114" y="142"/>
                    </a:cubicBezTo>
                    <a:cubicBezTo>
                      <a:pt x="134" y="154"/>
                      <a:pt x="134" y="154"/>
                      <a:pt x="134" y="154"/>
                    </a:cubicBezTo>
                    <a:cubicBezTo>
                      <a:pt x="134" y="153"/>
                      <a:pt x="134" y="153"/>
                      <a:pt x="134" y="153"/>
                    </a:cubicBezTo>
                    <a:cubicBezTo>
                      <a:pt x="133" y="152"/>
                      <a:pt x="133" y="152"/>
                      <a:pt x="133" y="152"/>
                    </a:cubicBezTo>
                    <a:cubicBezTo>
                      <a:pt x="134" y="153"/>
                      <a:pt x="134" y="153"/>
                      <a:pt x="134" y="153"/>
                    </a:cubicBezTo>
                    <a:cubicBezTo>
                      <a:pt x="134" y="152"/>
                      <a:pt x="134" y="152"/>
                      <a:pt x="134" y="152"/>
                    </a:cubicBezTo>
                    <a:cubicBezTo>
                      <a:pt x="134" y="152"/>
                      <a:pt x="134" y="152"/>
                      <a:pt x="133"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2"/>
                      <a:pt x="133" y="151"/>
                      <a:pt x="131" y="151"/>
                    </a:cubicBezTo>
                    <a:cubicBezTo>
                      <a:pt x="129" y="150"/>
                      <a:pt x="125" y="149"/>
                      <a:pt x="122" y="149"/>
                    </a:cubicBezTo>
                    <a:cubicBezTo>
                      <a:pt x="121" y="148"/>
                      <a:pt x="120" y="148"/>
                      <a:pt x="119" y="148"/>
                    </a:cubicBezTo>
                    <a:cubicBezTo>
                      <a:pt x="118" y="148"/>
                      <a:pt x="118" y="148"/>
                      <a:pt x="117" y="148"/>
                    </a:cubicBezTo>
                    <a:cubicBezTo>
                      <a:pt x="117" y="148"/>
                      <a:pt x="117" y="147"/>
                      <a:pt x="116" y="147"/>
                    </a:cubicBezTo>
                    <a:cubicBezTo>
                      <a:pt x="116" y="148"/>
                      <a:pt x="116" y="148"/>
                      <a:pt x="116" y="148"/>
                    </a:cubicBezTo>
                    <a:cubicBezTo>
                      <a:pt x="116" y="148"/>
                      <a:pt x="115" y="148"/>
                      <a:pt x="115" y="148"/>
                    </a:cubicBezTo>
                    <a:cubicBezTo>
                      <a:pt x="115" y="149"/>
                      <a:pt x="115" y="150"/>
                      <a:pt x="115" y="150"/>
                    </a:cubicBezTo>
                    <a:cubicBezTo>
                      <a:pt x="120" y="153"/>
                      <a:pt x="120" y="153"/>
                      <a:pt x="120" y="153"/>
                    </a:cubicBezTo>
                    <a:cubicBezTo>
                      <a:pt x="116" y="155"/>
                      <a:pt x="116" y="155"/>
                      <a:pt x="116" y="155"/>
                    </a:cubicBezTo>
                    <a:cubicBezTo>
                      <a:pt x="116" y="155"/>
                      <a:pt x="115" y="155"/>
                      <a:pt x="115" y="156"/>
                    </a:cubicBezTo>
                    <a:cubicBezTo>
                      <a:pt x="115" y="156"/>
                      <a:pt x="115" y="157"/>
                      <a:pt x="116" y="157"/>
                    </a:cubicBezTo>
                    <a:cubicBezTo>
                      <a:pt x="117" y="158"/>
                      <a:pt x="117" y="158"/>
                      <a:pt x="117" y="158"/>
                    </a:cubicBezTo>
                    <a:cubicBezTo>
                      <a:pt x="118" y="159"/>
                      <a:pt x="119" y="158"/>
                      <a:pt x="119" y="158"/>
                    </a:cubicBezTo>
                    <a:cubicBezTo>
                      <a:pt x="120" y="157"/>
                      <a:pt x="119" y="156"/>
                      <a:pt x="119" y="15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6" name="Freeform 1212">
                <a:extLst>
                  <a:ext uri="{FF2B5EF4-FFF2-40B4-BE49-F238E27FC236}">
                    <a16:creationId xmlns:a16="http://schemas.microsoft.com/office/drawing/2014/main" id="{B78501F5-B576-4B30-9A50-8C8365A3442F}"/>
                  </a:ext>
                </a:extLst>
              </p:cNvPr>
              <p:cNvSpPr>
                <a:spLocks/>
              </p:cNvSpPr>
              <p:nvPr/>
            </p:nvSpPr>
            <p:spPr bwMode="auto">
              <a:xfrm>
                <a:off x="4551880" y="235895"/>
                <a:ext cx="529575" cy="346075"/>
              </a:xfrm>
              <a:custGeom>
                <a:avLst/>
                <a:gdLst>
                  <a:gd name="T0" fmla="*/ 92 w 242"/>
                  <a:gd name="T1" fmla="*/ 131 h 158"/>
                  <a:gd name="T2" fmla="*/ 91 w 242"/>
                  <a:gd name="T3" fmla="*/ 125 h 158"/>
                  <a:gd name="T4" fmla="*/ 120 w 242"/>
                  <a:gd name="T5" fmla="*/ 134 h 158"/>
                  <a:gd name="T6" fmla="*/ 125 w 242"/>
                  <a:gd name="T7" fmla="*/ 131 h 158"/>
                  <a:gd name="T8" fmla="*/ 9 w 242"/>
                  <a:gd name="T9" fmla="*/ 61 h 158"/>
                  <a:gd name="T10" fmla="*/ 18 w 242"/>
                  <a:gd name="T11" fmla="*/ 57 h 158"/>
                  <a:gd name="T12" fmla="*/ 140 w 242"/>
                  <a:gd name="T13" fmla="*/ 116 h 158"/>
                  <a:gd name="T14" fmla="*/ 35 w 242"/>
                  <a:gd name="T15" fmla="*/ 53 h 158"/>
                  <a:gd name="T16" fmla="*/ 38 w 242"/>
                  <a:gd name="T17" fmla="*/ 49 h 158"/>
                  <a:gd name="T18" fmla="*/ 50 w 242"/>
                  <a:gd name="T19" fmla="*/ 51 h 158"/>
                  <a:gd name="T20" fmla="*/ 46 w 242"/>
                  <a:gd name="T21" fmla="*/ 50 h 158"/>
                  <a:gd name="T22" fmla="*/ 51 w 242"/>
                  <a:gd name="T23" fmla="*/ 48 h 158"/>
                  <a:gd name="T24" fmla="*/ 59 w 242"/>
                  <a:gd name="T25" fmla="*/ 45 h 158"/>
                  <a:gd name="T26" fmla="*/ 73 w 242"/>
                  <a:gd name="T27" fmla="*/ 49 h 158"/>
                  <a:gd name="T28" fmla="*/ 63 w 242"/>
                  <a:gd name="T29" fmla="*/ 44 h 158"/>
                  <a:gd name="T30" fmla="*/ 71 w 242"/>
                  <a:gd name="T31" fmla="*/ 42 h 158"/>
                  <a:gd name="T32" fmla="*/ 76 w 242"/>
                  <a:gd name="T33" fmla="*/ 39 h 158"/>
                  <a:gd name="T34" fmla="*/ 80 w 242"/>
                  <a:gd name="T35" fmla="*/ 37 h 158"/>
                  <a:gd name="T36" fmla="*/ 172 w 242"/>
                  <a:gd name="T37" fmla="*/ 84 h 158"/>
                  <a:gd name="T38" fmla="*/ 81 w 242"/>
                  <a:gd name="T39" fmla="*/ 24 h 158"/>
                  <a:gd name="T40" fmla="*/ 184 w 242"/>
                  <a:gd name="T41" fmla="*/ 80 h 158"/>
                  <a:gd name="T42" fmla="*/ 167 w 242"/>
                  <a:gd name="T43" fmla="*/ 70 h 158"/>
                  <a:gd name="T44" fmla="*/ 81 w 242"/>
                  <a:gd name="T45" fmla="*/ 12 h 158"/>
                  <a:gd name="T46" fmla="*/ 84 w 242"/>
                  <a:gd name="T47" fmla="*/ 2 h 158"/>
                  <a:gd name="T48" fmla="*/ 108 w 242"/>
                  <a:gd name="T49" fmla="*/ 7 h 158"/>
                  <a:gd name="T50" fmla="*/ 124 w 242"/>
                  <a:gd name="T51" fmla="*/ 9 h 158"/>
                  <a:gd name="T52" fmla="*/ 137 w 242"/>
                  <a:gd name="T53" fmla="*/ 11 h 158"/>
                  <a:gd name="T54" fmla="*/ 152 w 242"/>
                  <a:gd name="T55" fmla="*/ 16 h 158"/>
                  <a:gd name="T56" fmla="*/ 228 w 242"/>
                  <a:gd name="T57" fmla="*/ 43 h 158"/>
                  <a:gd name="T58" fmla="*/ 233 w 242"/>
                  <a:gd name="T59" fmla="*/ 42 h 158"/>
                  <a:gd name="T60" fmla="*/ 234 w 242"/>
                  <a:gd name="T61" fmla="*/ 38 h 158"/>
                  <a:gd name="T62" fmla="*/ 207 w 242"/>
                  <a:gd name="T63" fmla="*/ 25 h 158"/>
                  <a:gd name="T64" fmla="*/ 232 w 242"/>
                  <a:gd name="T65" fmla="*/ 39 h 158"/>
                  <a:gd name="T66" fmla="*/ 174 w 242"/>
                  <a:gd name="T67" fmla="*/ 20 h 158"/>
                  <a:gd name="T68" fmla="*/ 218 w 242"/>
                  <a:gd name="T69" fmla="*/ 53 h 158"/>
                  <a:gd name="T70" fmla="*/ 208 w 242"/>
                  <a:gd name="T71" fmla="*/ 50 h 158"/>
                  <a:gd name="T72" fmla="*/ 215 w 242"/>
                  <a:gd name="T73" fmla="*/ 53 h 158"/>
                  <a:gd name="T74" fmla="*/ 209 w 242"/>
                  <a:gd name="T75" fmla="*/ 58 h 158"/>
                  <a:gd name="T76" fmla="*/ 127 w 242"/>
                  <a:gd name="T77" fmla="*/ 13 h 158"/>
                  <a:gd name="T78" fmla="*/ 202 w 242"/>
                  <a:gd name="T79" fmla="*/ 65 h 158"/>
                  <a:gd name="T80" fmla="*/ 198 w 242"/>
                  <a:gd name="T81" fmla="*/ 68 h 158"/>
                  <a:gd name="T82" fmla="*/ 187 w 242"/>
                  <a:gd name="T83" fmla="*/ 78 h 158"/>
                  <a:gd name="T84" fmla="*/ 183 w 242"/>
                  <a:gd name="T85" fmla="*/ 82 h 158"/>
                  <a:gd name="T86" fmla="*/ 80 w 242"/>
                  <a:gd name="T87" fmla="*/ 22 h 158"/>
                  <a:gd name="T88" fmla="*/ 177 w 242"/>
                  <a:gd name="T89" fmla="*/ 83 h 158"/>
                  <a:gd name="T90" fmla="*/ 152 w 242"/>
                  <a:gd name="T91" fmla="*/ 77 h 158"/>
                  <a:gd name="T92" fmla="*/ 170 w 242"/>
                  <a:gd name="T93" fmla="*/ 92 h 158"/>
                  <a:gd name="T94" fmla="*/ 164 w 242"/>
                  <a:gd name="T95" fmla="*/ 97 h 158"/>
                  <a:gd name="T96" fmla="*/ 162 w 242"/>
                  <a:gd name="T97" fmla="*/ 100 h 158"/>
                  <a:gd name="T98" fmla="*/ 160 w 242"/>
                  <a:gd name="T99" fmla="*/ 102 h 158"/>
                  <a:gd name="T100" fmla="*/ 154 w 242"/>
                  <a:gd name="T101" fmla="*/ 105 h 158"/>
                  <a:gd name="T102" fmla="*/ 150 w 242"/>
                  <a:gd name="T103" fmla="*/ 109 h 158"/>
                  <a:gd name="T104" fmla="*/ 44 w 242"/>
                  <a:gd name="T105" fmla="*/ 49 h 158"/>
                  <a:gd name="T106" fmla="*/ 37 w 242"/>
                  <a:gd name="T107" fmla="*/ 49 h 158"/>
                  <a:gd name="T108" fmla="*/ 26 w 242"/>
                  <a:gd name="T109" fmla="*/ 54 h 158"/>
                  <a:gd name="T110" fmla="*/ 21 w 242"/>
                  <a:gd name="T111" fmla="*/ 55 h 158"/>
                  <a:gd name="T112" fmla="*/ 127 w 242"/>
                  <a:gd name="T113" fmla="*/ 126 h 158"/>
                  <a:gd name="T114" fmla="*/ 123 w 242"/>
                  <a:gd name="T115" fmla="*/ 130 h 158"/>
                  <a:gd name="T116" fmla="*/ 117 w 242"/>
                  <a:gd name="T117" fmla="*/ 136 h 158"/>
                  <a:gd name="T118" fmla="*/ 119 w 242"/>
                  <a:gd name="T119" fmla="*/ 134 h 158"/>
                  <a:gd name="T120" fmla="*/ 103 w 242"/>
                  <a:gd name="T121" fmla="*/ 141 h 158"/>
                  <a:gd name="T122" fmla="*/ 92 w 242"/>
                  <a:gd name="T123" fmla="*/ 1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158">
                    <a:moveTo>
                      <a:pt x="97" y="155"/>
                    </a:moveTo>
                    <a:cubicBezTo>
                      <a:pt x="95" y="154"/>
                      <a:pt x="95" y="154"/>
                      <a:pt x="95" y="154"/>
                    </a:cubicBezTo>
                    <a:cubicBezTo>
                      <a:pt x="94" y="155"/>
                      <a:pt x="94" y="155"/>
                      <a:pt x="94" y="155"/>
                    </a:cubicBezTo>
                    <a:cubicBezTo>
                      <a:pt x="95" y="156"/>
                      <a:pt x="95" y="156"/>
                      <a:pt x="95" y="156"/>
                    </a:cubicBezTo>
                    <a:cubicBezTo>
                      <a:pt x="100" y="154"/>
                      <a:pt x="100" y="154"/>
                      <a:pt x="100" y="154"/>
                    </a:cubicBezTo>
                    <a:cubicBezTo>
                      <a:pt x="101" y="154"/>
                      <a:pt x="101" y="153"/>
                      <a:pt x="101" y="153"/>
                    </a:cubicBezTo>
                    <a:cubicBezTo>
                      <a:pt x="101" y="152"/>
                      <a:pt x="101" y="152"/>
                      <a:pt x="101" y="151"/>
                    </a:cubicBezTo>
                    <a:cubicBezTo>
                      <a:pt x="99" y="150"/>
                      <a:pt x="99" y="150"/>
                      <a:pt x="99" y="150"/>
                    </a:cubicBezTo>
                    <a:cubicBezTo>
                      <a:pt x="101" y="150"/>
                      <a:pt x="101" y="150"/>
                      <a:pt x="101" y="150"/>
                    </a:cubicBezTo>
                    <a:cubicBezTo>
                      <a:pt x="102" y="150"/>
                      <a:pt x="103" y="150"/>
                      <a:pt x="103" y="149"/>
                    </a:cubicBezTo>
                    <a:cubicBezTo>
                      <a:pt x="103" y="149"/>
                      <a:pt x="103" y="148"/>
                      <a:pt x="102" y="148"/>
                    </a:cubicBezTo>
                    <a:cubicBezTo>
                      <a:pt x="101" y="147"/>
                      <a:pt x="101" y="147"/>
                      <a:pt x="101" y="147"/>
                    </a:cubicBezTo>
                    <a:cubicBezTo>
                      <a:pt x="105" y="148"/>
                      <a:pt x="105" y="148"/>
                      <a:pt x="105" y="148"/>
                    </a:cubicBezTo>
                    <a:cubicBezTo>
                      <a:pt x="106" y="148"/>
                      <a:pt x="107" y="147"/>
                      <a:pt x="107" y="147"/>
                    </a:cubicBezTo>
                    <a:cubicBezTo>
                      <a:pt x="107" y="146"/>
                      <a:pt x="107" y="145"/>
                      <a:pt x="106" y="145"/>
                    </a:cubicBezTo>
                    <a:cubicBezTo>
                      <a:pt x="102" y="142"/>
                      <a:pt x="102" y="142"/>
                      <a:pt x="102" y="142"/>
                    </a:cubicBezTo>
                    <a:cubicBezTo>
                      <a:pt x="108" y="144"/>
                      <a:pt x="108" y="144"/>
                      <a:pt x="108" y="144"/>
                    </a:cubicBezTo>
                    <a:cubicBezTo>
                      <a:pt x="109" y="144"/>
                      <a:pt x="110" y="144"/>
                      <a:pt x="110" y="143"/>
                    </a:cubicBezTo>
                    <a:cubicBezTo>
                      <a:pt x="110" y="143"/>
                      <a:pt x="110" y="143"/>
                      <a:pt x="110" y="143"/>
                    </a:cubicBezTo>
                    <a:cubicBezTo>
                      <a:pt x="110" y="142"/>
                      <a:pt x="110" y="142"/>
                      <a:pt x="110" y="142"/>
                    </a:cubicBezTo>
                    <a:cubicBezTo>
                      <a:pt x="110" y="141"/>
                      <a:pt x="110" y="141"/>
                      <a:pt x="110" y="141"/>
                    </a:cubicBezTo>
                    <a:cubicBezTo>
                      <a:pt x="109" y="141"/>
                      <a:pt x="109" y="141"/>
                      <a:pt x="108" y="140"/>
                    </a:cubicBezTo>
                    <a:cubicBezTo>
                      <a:pt x="106" y="139"/>
                      <a:pt x="102" y="137"/>
                      <a:pt x="98" y="134"/>
                    </a:cubicBezTo>
                    <a:cubicBezTo>
                      <a:pt x="97" y="133"/>
                      <a:pt x="95" y="132"/>
                      <a:pt x="94" y="132"/>
                    </a:cubicBezTo>
                    <a:cubicBezTo>
                      <a:pt x="93" y="131"/>
                      <a:pt x="93"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1" y="131"/>
                      <a:pt x="91" y="131"/>
                      <a:pt x="91" y="131"/>
                    </a:cubicBezTo>
                    <a:cubicBezTo>
                      <a:pt x="92" y="132"/>
                      <a:pt x="92" y="132"/>
                      <a:pt x="92" y="132"/>
                    </a:cubicBezTo>
                    <a:cubicBezTo>
                      <a:pt x="92" y="131"/>
                      <a:pt x="92" y="131"/>
                      <a:pt x="92" y="131"/>
                    </a:cubicBezTo>
                    <a:cubicBezTo>
                      <a:pt x="91" y="131"/>
                      <a:pt x="91" y="131"/>
                      <a:pt x="91" y="131"/>
                    </a:cubicBezTo>
                    <a:cubicBezTo>
                      <a:pt x="92" y="132"/>
                      <a:pt x="92" y="132"/>
                      <a:pt x="92" y="132"/>
                    </a:cubicBezTo>
                    <a:cubicBezTo>
                      <a:pt x="91" y="131"/>
                      <a:pt x="91" y="131"/>
                      <a:pt x="91" y="131"/>
                    </a:cubicBezTo>
                    <a:cubicBezTo>
                      <a:pt x="90" y="133"/>
                      <a:pt x="90" y="133"/>
                      <a:pt x="90" y="133"/>
                    </a:cubicBezTo>
                    <a:cubicBezTo>
                      <a:pt x="114" y="142"/>
                      <a:pt x="114" y="142"/>
                      <a:pt x="114" y="142"/>
                    </a:cubicBezTo>
                    <a:cubicBezTo>
                      <a:pt x="115" y="142"/>
                      <a:pt x="116" y="142"/>
                      <a:pt x="116" y="141"/>
                    </a:cubicBezTo>
                    <a:cubicBezTo>
                      <a:pt x="117" y="140"/>
                      <a:pt x="116" y="139"/>
                      <a:pt x="116" y="139"/>
                    </a:cubicBezTo>
                    <a:cubicBezTo>
                      <a:pt x="116" y="139"/>
                      <a:pt x="110" y="136"/>
                      <a:pt x="104" y="132"/>
                    </a:cubicBezTo>
                    <a:cubicBezTo>
                      <a:pt x="101" y="130"/>
                      <a:pt x="97" y="128"/>
                      <a:pt x="95" y="127"/>
                    </a:cubicBezTo>
                    <a:cubicBezTo>
                      <a:pt x="94" y="126"/>
                      <a:pt x="93" y="125"/>
                      <a:pt x="93"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1" y="125"/>
                      <a:pt x="91" y="125"/>
                      <a:pt x="91" y="125"/>
                    </a:cubicBezTo>
                    <a:cubicBezTo>
                      <a:pt x="92" y="125"/>
                      <a:pt x="92" y="125"/>
                      <a:pt x="92" y="125"/>
                    </a:cubicBezTo>
                    <a:cubicBezTo>
                      <a:pt x="92" y="125"/>
                      <a:pt x="92" y="125"/>
                      <a:pt x="92" y="124"/>
                    </a:cubicBezTo>
                    <a:cubicBezTo>
                      <a:pt x="91" y="125"/>
                      <a:pt x="91" y="125"/>
                      <a:pt x="91" y="125"/>
                    </a:cubicBezTo>
                    <a:cubicBezTo>
                      <a:pt x="92" y="125"/>
                      <a:pt x="92" y="125"/>
                      <a:pt x="92" y="125"/>
                    </a:cubicBezTo>
                    <a:cubicBezTo>
                      <a:pt x="91" y="125"/>
                      <a:pt x="91" y="125"/>
                      <a:pt x="91" y="125"/>
                    </a:cubicBezTo>
                    <a:cubicBezTo>
                      <a:pt x="92" y="126"/>
                      <a:pt x="92" y="126"/>
                      <a:pt x="92" y="126"/>
                    </a:cubicBezTo>
                    <a:cubicBezTo>
                      <a:pt x="92" y="125"/>
                      <a:pt x="92" y="125"/>
                      <a:pt x="92" y="125"/>
                    </a:cubicBezTo>
                    <a:cubicBezTo>
                      <a:pt x="91" y="125"/>
                      <a:pt x="91" y="125"/>
                      <a:pt x="91" y="125"/>
                    </a:cubicBezTo>
                    <a:cubicBezTo>
                      <a:pt x="92" y="126"/>
                      <a:pt x="92" y="126"/>
                      <a:pt x="92" y="126"/>
                    </a:cubicBezTo>
                    <a:cubicBezTo>
                      <a:pt x="91" y="125"/>
                      <a:pt x="91" y="125"/>
                      <a:pt x="91" y="125"/>
                    </a:cubicBezTo>
                    <a:cubicBezTo>
                      <a:pt x="90" y="127"/>
                      <a:pt x="90" y="127"/>
                      <a:pt x="90" y="127"/>
                    </a:cubicBezTo>
                    <a:cubicBezTo>
                      <a:pt x="90" y="127"/>
                      <a:pt x="97" y="129"/>
                      <a:pt x="103" y="132"/>
                    </a:cubicBezTo>
                    <a:cubicBezTo>
                      <a:pt x="107" y="133"/>
                      <a:pt x="110" y="134"/>
                      <a:pt x="113" y="135"/>
                    </a:cubicBezTo>
                    <a:cubicBezTo>
                      <a:pt x="115" y="136"/>
                      <a:pt x="116" y="136"/>
                      <a:pt x="117" y="136"/>
                    </a:cubicBezTo>
                    <a:cubicBezTo>
                      <a:pt x="117" y="137"/>
                      <a:pt x="118" y="137"/>
                      <a:pt x="118" y="137"/>
                    </a:cubicBezTo>
                    <a:cubicBezTo>
                      <a:pt x="118" y="137"/>
                      <a:pt x="119" y="137"/>
                      <a:pt x="119" y="137"/>
                    </a:cubicBezTo>
                    <a:cubicBezTo>
                      <a:pt x="120" y="137"/>
                      <a:pt x="120" y="137"/>
                      <a:pt x="120" y="137"/>
                    </a:cubicBezTo>
                    <a:cubicBezTo>
                      <a:pt x="120" y="137"/>
                      <a:pt x="120" y="137"/>
                      <a:pt x="121" y="136"/>
                    </a:cubicBezTo>
                    <a:cubicBezTo>
                      <a:pt x="121" y="136"/>
                      <a:pt x="121" y="136"/>
                      <a:pt x="121" y="136"/>
                    </a:cubicBezTo>
                    <a:cubicBezTo>
                      <a:pt x="121" y="135"/>
                      <a:pt x="121" y="135"/>
                      <a:pt x="121" y="135"/>
                    </a:cubicBezTo>
                    <a:cubicBezTo>
                      <a:pt x="121" y="135"/>
                      <a:pt x="121" y="135"/>
                      <a:pt x="120" y="134"/>
                    </a:cubicBezTo>
                    <a:cubicBezTo>
                      <a:pt x="120" y="134"/>
                      <a:pt x="120" y="134"/>
                      <a:pt x="120" y="133"/>
                    </a:cubicBezTo>
                    <a:cubicBezTo>
                      <a:pt x="118" y="132"/>
                      <a:pt x="115" y="130"/>
                      <a:pt x="111" y="128"/>
                    </a:cubicBezTo>
                    <a:cubicBezTo>
                      <a:pt x="84" y="110"/>
                      <a:pt x="2" y="60"/>
                      <a:pt x="2" y="60"/>
                    </a:cubicBezTo>
                    <a:cubicBezTo>
                      <a:pt x="1" y="62"/>
                      <a:pt x="1" y="62"/>
                      <a:pt x="1" y="62"/>
                    </a:cubicBezTo>
                    <a:cubicBezTo>
                      <a:pt x="2" y="62"/>
                      <a:pt x="2" y="62"/>
                      <a:pt x="2" y="62"/>
                    </a:cubicBezTo>
                    <a:cubicBezTo>
                      <a:pt x="1" y="62"/>
                      <a:pt x="1" y="62"/>
                      <a:pt x="1" y="62"/>
                    </a:cubicBezTo>
                    <a:cubicBezTo>
                      <a:pt x="2" y="63"/>
                      <a:pt x="2" y="63"/>
                      <a:pt x="2" y="63"/>
                    </a:cubicBezTo>
                    <a:cubicBezTo>
                      <a:pt x="2" y="62"/>
                      <a:pt x="2" y="62"/>
                      <a:pt x="2" y="62"/>
                    </a:cubicBezTo>
                    <a:cubicBezTo>
                      <a:pt x="1" y="62"/>
                      <a:pt x="1" y="62"/>
                      <a:pt x="1" y="62"/>
                    </a:cubicBezTo>
                    <a:cubicBezTo>
                      <a:pt x="2" y="63"/>
                      <a:pt x="2" y="63"/>
                      <a:pt x="2" y="63"/>
                    </a:cubicBezTo>
                    <a:cubicBezTo>
                      <a:pt x="2" y="62"/>
                      <a:pt x="2" y="62"/>
                      <a:pt x="2" y="62"/>
                    </a:cubicBezTo>
                    <a:cubicBezTo>
                      <a:pt x="2" y="63"/>
                      <a:pt x="2" y="63"/>
                      <a:pt x="2" y="63"/>
                    </a:cubicBezTo>
                    <a:cubicBezTo>
                      <a:pt x="2" y="63"/>
                      <a:pt x="2" y="63"/>
                      <a:pt x="2" y="63"/>
                    </a:cubicBezTo>
                    <a:cubicBezTo>
                      <a:pt x="2" y="62"/>
                      <a:pt x="2" y="62"/>
                      <a:pt x="2" y="62"/>
                    </a:cubicBezTo>
                    <a:cubicBezTo>
                      <a:pt x="2" y="63"/>
                      <a:pt x="2" y="63"/>
                      <a:pt x="2" y="63"/>
                    </a:cubicBezTo>
                    <a:cubicBezTo>
                      <a:pt x="2" y="63"/>
                      <a:pt x="2" y="63"/>
                      <a:pt x="4" y="64"/>
                    </a:cubicBezTo>
                    <a:cubicBezTo>
                      <a:pt x="8" y="65"/>
                      <a:pt x="18" y="71"/>
                      <a:pt x="29" y="78"/>
                    </a:cubicBezTo>
                    <a:cubicBezTo>
                      <a:pt x="47" y="88"/>
                      <a:pt x="70" y="102"/>
                      <a:pt x="88" y="113"/>
                    </a:cubicBezTo>
                    <a:cubicBezTo>
                      <a:pt x="98" y="118"/>
                      <a:pt x="106" y="123"/>
                      <a:pt x="112" y="127"/>
                    </a:cubicBezTo>
                    <a:cubicBezTo>
                      <a:pt x="115" y="129"/>
                      <a:pt x="118" y="130"/>
                      <a:pt x="119" y="131"/>
                    </a:cubicBezTo>
                    <a:cubicBezTo>
                      <a:pt x="120" y="132"/>
                      <a:pt x="121" y="132"/>
                      <a:pt x="122" y="132"/>
                    </a:cubicBezTo>
                    <a:cubicBezTo>
                      <a:pt x="122" y="133"/>
                      <a:pt x="122" y="133"/>
                      <a:pt x="122" y="133"/>
                    </a:cubicBezTo>
                    <a:cubicBezTo>
                      <a:pt x="123" y="133"/>
                      <a:pt x="123" y="133"/>
                      <a:pt x="123" y="133"/>
                    </a:cubicBezTo>
                    <a:cubicBezTo>
                      <a:pt x="124" y="133"/>
                      <a:pt x="124" y="133"/>
                      <a:pt x="124" y="133"/>
                    </a:cubicBezTo>
                    <a:cubicBezTo>
                      <a:pt x="125" y="132"/>
                      <a:pt x="125" y="132"/>
                      <a:pt x="125" y="132"/>
                    </a:cubicBezTo>
                    <a:cubicBezTo>
                      <a:pt x="125" y="132"/>
                      <a:pt x="125" y="131"/>
                      <a:pt x="125" y="131"/>
                    </a:cubicBezTo>
                    <a:cubicBezTo>
                      <a:pt x="125" y="131"/>
                      <a:pt x="125" y="130"/>
                      <a:pt x="124" y="130"/>
                    </a:cubicBezTo>
                    <a:cubicBezTo>
                      <a:pt x="124" y="130"/>
                      <a:pt x="122" y="129"/>
                      <a:pt x="119" y="127"/>
                    </a:cubicBezTo>
                    <a:cubicBezTo>
                      <a:pt x="108" y="121"/>
                      <a:pt x="81" y="104"/>
                      <a:pt x="56" y="89"/>
                    </a:cubicBezTo>
                    <a:cubicBezTo>
                      <a:pt x="44" y="82"/>
                      <a:pt x="32" y="74"/>
                      <a:pt x="24" y="69"/>
                    </a:cubicBezTo>
                    <a:cubicBezTo>
                      <a:pt x="19" y="66"/>
                      <a:pt x="16" y="64"/>
                      <a:pt x="13" y="62"/>
                    </a:cubicBezTo>
                    <a:cubicBezTo>
                      <a:pt x="12" y="61"/>
                      <a:pt x="11" y="60"/>
                      <a:pt x="11" y="60"/>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9" y="60"/>
                      <a:pt x="9" y="60"/>
                      <a:pt x="9" y="60"/>
                    </a:cubicBezTo>
                    <a:cubicBezTo>
                      <a:pt x="10" y="60"/>
                      <a:pt x="10" y="60"/>
                      <a:pt x="10" y="60"/>
                    </a:cubicBezTo>
                    <a:cubicBezTo>
                      <a:pt x="10" y="59"/>
                      <a:pt x="10" y="59"/>
                      <a:pt x="10" y="59"/>
                    </a:cubicBezTo>
                    <a:cubicBezTo>
                      <a:pt x="9" y="60"/>
                      <a:pt x="9" y="60"/>
                      <a:pt x="9"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9" y="61"/>
                      <a:pt x="9" y="61"/>
                      <a:pt x="9" y="61"/>
                    </a:cubicBezTo>
                    <a:cubicBezTo>
                      <a:pt x="10" y="60"/>
                      <a:pt x="10" y="60"/>
                      <a:pt x="10" y="60"/>
                    </a:cubicBezTo>
                    <a:cubicBezTo>
                      <a:pt x="9" y="60"/>
                      <a:pt x="9" y="60"/>
                      <a:pt x="9" y="60"/>
                    </a:cubicBezTo>
                    <a:cubicBezTo>
                      <a:pt x="9" y="61"/>
                      <a:pt x="9" y="61"/>
                      <a:pt x="9" y="61"/>
                    </a:cubicBezTo>
                    <a:cubicBezTo>
                      <a:pt x="9" y="60"/>
                      <a:pt x="9" y="60"/>
                      <a:pt x="9" y="60"/>
                    </a:cubicBezTo>
                    <a:cubicBezTo>
                      <a:pt x="9" y="61"/>
                      <a:pt x="9" y="61"/>
                      <a:pt x="9" y="61"/>
                    </a:cubicBezTo>
                    <a:cubicBezTo>
                      <a:pt x="9" y="61"/>
                      <a:pt x="9" y="61"/>
                      <a:pt x="9" y="61"/>
                    </a:cubicBezTo>
                    <a:cubicBezTo>
                      <a:pt x="9" y="60"/>
                      <a:pt x="9" y="60"/>
                      <a:pt x="9" y="60"/>
                    </a:cubicBezTo>
                    <a:cubicBezTo>
                      <a:pt x="9" y="61"/>
                      <a:pt x="9" y="61"/>
                      <a:pt x="9" y="61"/>
                    </a:cubicBezTo>
                    <a:cubicBezTo>
                      <a:pt x="9" y="61"/>
                      <a:pt x="10" y="61"/>
                      <a:pt x="11" y="62"/>
                    </a:cubicBezTo>
                    <a:cubicBezTo>
                      <a:pt x="16" y="63"/>
                      <a:pt x="26" y="68"/>
                      <a:pt x="37" y="75"/>
                    </a:cubicBezTo>
                    <a:cubicBezTo>
                      <a:pt x="55" y="85"/>
                      <a:pt x="78" y="98"/>
                      <a:pt x="96" y="109"/>
                    </a:cubicBezTo>
                    <a:cubicBezTo>
                      <a:pt x="105" y="115"/>
                      <a:pt x="113" y="119"/>
                      <a:pt x="119" y="123"/>
                    </a:cubicBezTo>
                    <a:cubicBezTo>
                      <a:pt x="124" y="126"/>
                      <a:pt x="128" y="128"/>
                      <a:pt x="128" y="128"/>
                    </a:cubicBezTo>
                    <a:cubicBezTo>
                      <a:pt x="128" y="129"/>
                      <a:pt x="129" y="129"/>
                      <a:pt x="130" y="128"/>
                    </a:cubicBezTo>
                    <a:cubicBezTo>
                      <a:pt x="130" y="127"/>
                      <a:pt x="130" y="127"/>
                      <a:pt x="130" y="127"/>
                    </a:cubicBezTo>
                    <a:cubicBezTo>
                      <a:pt x="130" y="126"/>
                      <a:pt x="130" y="126"/>
                      <a:pt x="130" y="126"/>
                    </a:cubicBezTo>
                    <a:cubicBezTo>
                      <a:pt x="129" y="125"/>
                      <a:pt x="129" y="125"/>
                      <a:pt x="129" y="125"/>
                    </a:cubicBezTo>
                    <a:cubicBezTo>
                      <a:pt x="127" y="124"/>
                      <a:pt x="125" y="122"/>
                      <a:pt x="121" y="120"/>
                    </a:cubicBezTo>
                    <a:cubicBezTo>
                      <a:pt x="108" y="112"/>
                      <a:pt x="82" y="96"/>
                      <a:pt x="60" y="83"/>
                    </a:cubicBezTo>
                    <a:cubicBezTo>
                      <a:pt x="48" y="76"/>
                      <a:pt x="38" y="70"/>
                      <a:pt x="30" y="65"/>
                    </a:cubicBezTo>
                    <a:cubicBezTo>
                      <a:pt x="26" y="62"/>
                      <a:pt x="23" y="60"/>
                      <a:pt x="21" y="59"/>
                    </a:cubicBezTo>
                    <a:cubicBezTo>
                      <a:pt x="20" y="58"/>
                      <a:pt x="19" y="57"/>
                      <a:pt x="18" y="57"/>
                    </a:cubicBezTo>
                    <a:cubicBezTo>
                      <a:pt x="18" y="57"/>
                      <a:pt x="18" y="57"/>
                      <a:pt x="18" y="57"/>
                    </a:cubicBezTo>
                    <a:cubicBezTo>
                      <a:pt x="18" y="57"/>
                      <a:pt x="18" y="57"/>
                      <a:pt x="18" y="57"/>
                    </a:cubicBezTo>
                    <a:cubicBezTo>
                      <a:pt x="17" y="57"/>
                      <a:pt x="17" y="57"/>
                      <a:pt x="17" y="57"/>
                    </a:cubicBezTo>
                    <a:cubicBezTo>
                      <a:pt x="18" y="57"/>
                      <a:pt x="18" y="57"/>
                      <a:pt x="18" y="57"/>
                    </a:cubicBezTo>
                    <a:cubicBezTo>
                      <a:pt x="18" y="57"/>
                      <a:pt x="18" y="57"/>
                      <a:pt x="18" y="57"/>
                    </a:cubicBezTo>
                    <a:cubicBezTo>
                      <a:pt x="17" y="57"/>
                      <a:pt x="17" y="57"/>
                      <a:pt x="17" y="57"/>
                    </a:cubicBezTo>
                    <a:cubicBezTo>
                      <a:pt x="18" y="57"/>
                      <a:pt x="18" y="57"/>
                      <a:pt x="18" y="57"/>
                    </a:cubicBezTo>
                    <a:cubicBezTo>
                      <a:pt x="17" y="57"/>
                      <a:pt x="17" y="57"/>
                      <a:pt x="17" y="57"/>
                    </a:cubicBezTo>
                    <a:cubicBezTo>
                      <a:pt x="18" y="58"/>
                      <a:pt x="18" y="58"/>
                      <a:pt x="18" y="58"/>
                    </a:cubicBezTo>
                    <a:cubicBezTo>
                      <a:pt x="18" y="57"/>
                      <a:pt x="18" y="57"/>
                      <a:pt x="18" y="57"/>
                    </a:cubicBezTo>
                    <a:cubicBezTo>
                      <a:pt x="17" y="57"/>
                      <a:pt x="17" y="57"/>
                      <a:pt x="17" y="57"/>
                    </a:cubicBezTo>
                    <a:cubicBezTo>
                      <a:pt x="18" y="58"/>
                      <a:pt x="18" y="58"/>
                      <a:pt x="18" y="58"/>
                    </a:cubicBezTo>
                    <a:cubicBezTo>
                      <a:pt x="17" y="57"/>
                      <a:pt x="17" y="57"/>
                      <a:pt x="17" y="57"/>
                    </a:cubicBezTo>
                    <a:cubicBezTo>
                      <a:pt x="16" y="58"/>
                      <a:pt x="16" y="58"/>
                      <a:pt x="16" y="58"/>
                    </a:cubicBezTo>
                    <a:cubicBezTo>
                      <a:pt x="133" y="126"/>
                      <a:pt x="133" y="126"/>
                      <a:pt x="133" y="126"/>
                    </a:cubicBezTo>
                    <a:cubicBezTo>
                      <a:pt x="133" y="126"/>
                      <a:pt x="134" y="126"/>
                      <a:pt x="135" y="126"/>
                    </a:cubicBezTo>
                    <a:cubicBezTo>
                      <a:pt x="135" y="125"/>
                      <a:pt x="135" y="124"/>
                      <a:pt x="134" y="124"/>
                    </a:cubicBezTo>
                    <a:cubicBezTo>
                      <a:pt x="108" y="107"/>
                      <a:pt x="108" y="107"/>
                      <a:pt x="108" y="107"/>
                    </a:cubicBezTo>
                    <a:cubicBezTo>
                      <a:pt x="136" y="123"/>
                      <a:pt x="136" y="123"/>
                      <a:pt x="136" y="123"/>
                    </a:cubicBezTo>
                    <a:cubicBezTo>
                      <a:pt x="136" y="124"/>
                      <a:pt x="137" y="123"/>
                      <a:pt x="138" y="123"/>
                    </a:cubicBezTo>
                    <a:cubicBezTo>
                      <a:pt x="138" y="122"/>
                      <a:pt x="138" y="122"/>
                      <a:pt x="138" y="122"/>
                    </a:cubicBezTo>
                    <a:cubicBezTo>
                      <a:pt x="138" y="121"/>
                      <a:pt x="138" y="121"/>
                      <a:pt x="138" y="121"/>
                    </a:cubicBezTo>
                    <a:cubicBezTo>
                      <a:pt x="137" y="121"/>
                      <a:pt x="137" y="120"/>
                      <a:pt x="137" y="120"/>
                    </a:cubicBezTo>
                    <a:cubicBezTo>
                      <a:pt x="135" y="119"/>
                      <a:pt x="133" y="117"/>
                      <a:pt x="129" y="114"/>
                    </a:cubicBezTo>
                    <a:cubicBezTo>
                      <a:pt x="104" y="97"/>
                      <a:pt x="27" y="52"/>
                      <a:pt x="27" y="52"/>
                    </a:cubicBezTo>
                    <a:cubicBezTo>
                      <a:pt x="26" y="53"/>
                      <a:pt x="26" y="53"/>
                      <a:pt x="26" y="53"/>
                    </a:cubicBezTo>
                    <a:cubicBezTo>
                      <a:pt x="26" y="54"/>
                      <a:pt x="26" y="54"/>
                      <a:pt x="26" y="54"/>
                    </a:cubicBezTo>
                    <a:cubicBezTo>
                      <a:pt x="138" y="119"/>
                      <a:pt x="138" y="119"/>
                      <a:pt x="138" y="119"/>
                    </a:cubicBezTo>
                    <a:cubicBezTo>
                      <a:pt x="139" y="119"/>
                      <a:pt x="140" y="119"/>
                      <a:pt x="140" y="118"/>
                    </a:cubicBezTo>
                    <a:cubicBezTo>
                      <a:pt x="141" y="118"/>
                      <a:pt x="141" y="117"/>
                      <a:pt x="140" y="116"/>
                    </a:cubicBezTo>
                    <a:cubicBezTo>
                      <a:pt x="140" y="116"/>
                      <a:pt x="138" y="115"/>
                      <a:pt x="135" y="114"/>
                    </a:cubicBezTo>
                    <a:cubicBezTo>
                      <a:pt x="125" y="107"/>
                      <a:pt x="100" y="92"/>
                      <a:pt x="78" y="78"/>
                    </a:cubicBezTo>
                    <a:cubicBezTo>
                      <a:pt x="66" y="71"/>
                      <a:pt x="56" y="65"/>
                      <a:pt x="48" y="60"/>
                    </a:cubicBezTo>
                    <a:cubicBezTo>
                      <a:pt x="44" y="57"/>
                      <a:pt x="41" y="55"/>
                      <a:pt x="38" y="53"/>
                    </a:cubicBezTo>
                    <a:cubicBezTo>
                      <a:pt x="37" y="53"/>
                      <a:pt x="36" y="52"/>
                      <a:pt x="36" y="52"/>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4" y="52"/>
                      <a:pt x="34" y="52"/>
                      <a:pt x="34" y="52"/>
                    </a:cubicBezTo>
                    <a:cubicBezTo>
                      <a:pt x="36" y="52"/>
                      <a:pt x="36" y="52"/>
                      <a:pt x="36" y="52"/>
                    </a:cubicBezTo>
                    <a:cubicBezTo>
                      <a:pt x="36" y="51"/>
                      <a:pt x="35" y="51"/>
                      <a:pt x="35" y="51"/>
                    </a:cubicBezTo>
                    <a:cubicBezTo>
                      <a:pt x="34" y="52"/>
                      <a:pt x="34" y="52"/>
                      <a:pt x="34" y="52"/>
                    </a:cubicBezTo>
                    <a:cubicBezTo>
                      <a:pt x="36" y="52"/>
                      <a:pt x="36" y="52"/>
                      <a:pt x="36" y="52"/>
                    </a:cubicBezTo>
                    <a:cubicBezTo>
                      <a:pt x="34" y="52"/>
                      <a:pt x="34" y="52"/>
                      <a:pt x="34" y="52"/>
                    </a:cubicBezTo>
                    <a:cubicBezTo>
                      <a:pt x="35" y="53"/>
                      <a:pt x="35" y="53"/>
                      <a:pt x="35" y="53"/>
                    </a:cubicBezTo>
                    <a:cubicBezTo>
                      <a:pt x="36" y="52"/>
                      <a:pt x="36" y="52"/>
                      <a:pt x="36" y="52"/>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4" y="52"/>
                      <a:pt x="34" y="52"/>
                      <a:pt x="34" y="52"/>
                    </a:cubicBezTo>
                    <a:cubicBezTo>
                      <a:pt x="34" y="53"/>
                      <a:pt x="34" y="53"/>
                      <a:pt x="34" y="53"/>
                    </a:cubicBezTo>
                    <a:cubicBezTo>
                      <a:pt x="35" y="53"/>
                      <a:pt x="35" y="53"/>
                      <a:pt x="35" y="53"/>
                    </a:cubicBezTo>
                    <a:cubicBezTo>
                      <a:pt x="34" y="52"/>
                      <a:pt x="34" y="52"/>
                      <a:pt x="34" y="52"/>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5" y="53"/>
                      <a:pt x="36" y="54"/>
                    </a:cubicBezTo>
                    <a:cubicBezTo>
                      <a:pt x="41" y="56"/>
                      <a:pt x="49" y="61"/>
                      <a:pt x="60" y="67"/>
                    </a:cubicBezTo>
                    <a:cubicBezTo>
                      <a:pt x="76" y="76"/>
                      <a:pt x="96" y="88"/>
                      <a:pt x="113" y="98"/>
                    </a:cubicBezTo>
                    <a:cubicBezTo>
                      <a:pt x="121" y="103"/>
                      <a:pt x="128" y="108"/>
                      <a:pt x="133" y="111"/>
                    </a:cubicBezTo>
                    <a:cubicBezTo>
                      <a:pt x="138" y="114"/>
                      <a:pt x="141" y="116"/>
                      <a:pt x="141" y="116"/>
                    </a:cubicBezTo>
                    <a:cubicBezTo>
                      <a:pt x="142" y="116"/>
                      <a:pt x="143" y="116"/>
                      <a:pt x="144" y="115"/>
                    </a:cubicBezTo>
                    <a:cubicBezTo>
                      <a:pt x="144" y="115"/>
                      <a:pt x="144" y="114"/>
                      <a:pt x="143" y="113"/>
                    </a:cubicBezTo>
                    <a:cubicBezTo>
                      <a:pt x="39" y="48"/>
                      <a:pt x="39" y="48"/>
                      <a:pt x="39" y="48"/>
                    </a:cubicBezTo>
                    <a:cubicBezTo>
                      <a:pt x="38" y="49"/>
                      <a:pt x="38" y="49"/>
                      <a:pt x="38" y="49"/>
                    </a:cubicBezTo>
                    <a:cubicBezTo>
                      <a:pt x="39" y="50"/>
                      <a:pt x="39" y="50"/>
                      <a:pt x="39" y="50"/>
                    </a:cubicBezTo>
                    <a:cubicBezTo>
                      <a:pt x="38" y="49"/>
                      <a:pt x="38" y="49"/>
                      <a:pt x="38" y="49"/>
                    </a:cubicBezTo>
                    <a:cubicBezTo>
                      <a:pt x="39" y="51"/>
                      <a:pt x="39" y="51"/>
                      <a:pt x="39" y="51"/>
                    </a:cubicBezTo>
                    <a:cubicBezTo>
                      <a:pt x="39" y="50"/>
                      <a:pt x="39" y="50"/>
                      <a:pt x="39" y="50"/>
                    </a:cubicBezTo>
                    <a:cubicBezTo>
                      <a:pt x="38" y="49"/>
                      <a:pt x="38" y="49"/>
                      <a:pt x="38" y="49"/>
                    </a:cubicBezTo>
                    <a:cubicBezTo>
                      <a:pt x="39" y="51"/>
                      <a:pt x="39" y="51"/>
                      <a:pt x="39" y="51"/>
                    </a:cubicBezTo>
                    <a:cubicBezTo>
                      <a:pt x="38" y="50"/>
                      <a:pt x="38" y="50"/>
                      <a:pt x="38" y="50"/>
                    </a:cubicBezTo>
                    <a:cubicBezTo>
                      <a:pt x="38" y="51"/>
                      <a:pt x="38" y="51"/>
                      <a:pt x="38" y="51"/>
                    </a:cubicBezTo>
                    <a:cubicBezTo>
                      <a:pt x="39" y="51"/>
                      <a:pt x="39" y="51"/>
                      <a:pt x="39" y="51"/>
                    </a:cubicBezTo>
                    <a:cubicBezTo>
                      <a:pt x="38" y="50"/>
                      <a:pt x="38" y="50"/>
                      <a:pt x="38" y="50"/>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9" y="51"/>
                      <a:pt x="40" y="51"/>
                    </a:cubicBezTo>
                    <a:cubicBezTo>
                      <a:pt x="44" y="53"/>
                      <a:pt x="53" y="58"/>
                      <a:pt x="63" y="64"/>
                    </a:cubicBezTo>
                    <a:cubicBezTo>
                      <a:pt x="78" y="73"/>
                      <a:pt x="97" y="86"/>
                      <a:pt x="113" y="95"/>
                    </a:cubicBezTo>
                    <a:cubicBezTo>
                      <a:pt x="121" y="100"/>
                      <a:pt x="129" y="105"/>
                      <a:pt x="134" y="108"/>
                    </a:cubicBezTo>
                    <a:cubicBezTo>
                      <a:pt x="137" y="110"/>
                      <a:pt x="139" y="111"/>
                      <a:pt x="141" y="112"/>
                    </a:cubicBezTo>
                    <a:cubicBezTo>
                      <a:pt x="142" y="112"/>
                      <a:pt x="143" y="112"/>
                      <a:pt x="144" y="113"/>
                    </a:cubicBezTo>
                    <a:cubicBezTo>
                      <a:pt x="144" y="113"/>
                      <a:pt x="145" y="113"/>
                      <a:pt x="146" y="113"/>
                    </a:cubicBezTo>
                    <a:cubicBezTo>
                      <a:pt x="146" y="113"/>
                      <a:pt x="146" y="113"/>
                      <a:pt x="146" y="113"/>
                    </a:cubicBezTo>
                    <a:cubicBezTo>
                      <a:pt x="147" y="113"/>
                      <a:pt x="147" y="113"/>
                      <a:pt x="147" y="112"/>
                    </a:cubicBezTo>
                    <a:cubicBezTo>
                      <a:pt x="147" y="112"/>
                      <a:pt x="148" y="112"/>
                      <a:pt x="147" y="111"/>
                    </a:cubicBezTo>
                    <a:cubicBezTo>
                      <a:pt x="147" y="111"/>
                      <a:pt x="147" y="110"/>
                      <a:pt x="147" y="110"/>
                    </a:cubicBezTo>
                    <a:cubicBezTo>
                      <a:pt x="147" y="110"/>
                      <a:pt x="145" y="109"/>
                      <a:pt x="142" y="108"/>
                    </a:cubicBezTo>
                    <a:cubicBezTo>
                      <a:pt x="133" y="102"/>
                      <a:pt x="109" y="88"/>
                      <a:pt x="87" y="75"/>
                    </a:cubicBezTo>
                    <a:cubicBezTo>
                      <a:pt x="76" y="68"/>
                      <a:pt x="66" y="62"/>
                      <a:pt x="59" y="57"/>
                    </a:cubicBezTo>
                    <a:cubicBezTo>
                      <a:pt x="55" y="54"/>
                      <a:pt x="52" y="52"/>
                      <a:pt x="50" y="51"/>
                    </a:cubicBezTo>
                    <a:cubicBezTo>
                      <a:pt x="49" y="50"/>
                      <a:pt x="48" y="49"/>
                      <a:pt x="48" y="49"/>
                    </a:cubicBezTo>
                    <a:cubicBezTo>
                      <a:pt x="47" y="48"/>
                      <a:pt x="47" y="48"/>
                      <a:pt x="47" y="48"/>
                    </a:cubicBezTo>
                    <a:cubicBezTo>
                      <a:pt x="47" y="48"/>
                      <a:pt x="47" y="48"/>
                      <a:pt x="47" y="48"/>
                    </a:cubicBezTo>
                    <a:cubicBezTo>
                      <a:pt x="46" y="49"/>
                      <a:pt x="46" y="49"/>
                      <a:pt x="46" y="49"/>
                    </a:cubicBezTo>
                    <a:cubicBezTo>
                      <a:pt x="47" y="49"/>
                      <a:pt x="47" y="49"/>
                      <a:pt x="47" y="49"/>
                    </a:cubicBezTo>
                    <a:cubicBezTo>
                      <a:pt x="47" y="48"/>
                      <a:pt x="47" y="48"/>
                      <a:pt x="47" y="48"/>
                    </a:cubicBezTo>
                    <a:cubicBezTo>
                      <a:pt x="46" y="49"/>
                      <a:pt x="46" y="49"/>
                      <a:pt x="46" y="49"/>
                    </a:cubicBezTo>
                    <a:cubicBezTo>
                      <a:pt x="47" y="49"/>
                      <a:pt x="47" y="49"/>
                      <a:pt x="47" y="49"/>
                    </a:cubicBezTo>
                    <a:cubicBezTo>
                      <a:pt x="46" y="49"/>
                      <a:pt x="46" y="49"/>
                      <a:pt x="46" y="49"/>
                    </a:cubicBezTo>
                    <a:cubicBezTo>
                      <a:pt x="47" y="50"/>
                      <a:pt x="47" y="50"/>
                      <a:pt x="47" y="50"/>
                    </a:cubicBezTo>
                    <a:cubicBezTo>
                      <a:pt x="47" y="49"/>
                      <a:pt x="47" y="49"/>
                      <a:pt x="47" y="49"/>
                    </a:cubicBezTo>
                    <a:cubicBezTo>
                      <a:pt x="46" y="49"/>
                      <a:pt x="46" y="49"/>
                      <a:pt x="46" y="49"/>
                    </a:cubicBezTo>
                    <a:cubicBezTo>
                      <a:pt x="47" y="50"/>
                      <a:pt x="47" y="50"/>
                      <a:pt x="47" y="50"/>
                    </a:cubicBezTo>
                    <a:cubicBezTo>
                      <a:pt x="47" y="50"/>
                      <a:pt x="47" y="50"/>
                      <a:pt x="47" y="50"/>
                    </a:cubicBezTo>
                    <a:cubicBezTo>
                      <a:pt x="46" y="49"/>
                      <a:pt x="46" y="49"/>
                      <a:pt x="46" y="49"/>
                    </a:cubicBezTo>
                    <a:cubicBezTo>
                      <a:pt x="46" y="50"/>
                      <a:pt x="46" y="50"/>
                      <a:pt x="46" y="50"/>
                    </a:cubicBezTo>
                    <a:cubicBezTo>
                      <a:pt x="47" y="50"/>
                      <a:pt x="47" y="50"/>
                      <a:pt x="47"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7" y="51"/>
                      <a:pt x="48" y="51"/>
                    </a:cubicBezTo>
                    <a:cubicBezTo>
                      <a:pt x="55" y="55"/>
                      <a:pt x="80" y="70"/>
                      <a:pt x="103" y="84"/>
                    </a:cubicBezTo>
                    <a:cubicBezTo>
                      <a:pt x="114" y="91"/>
                      <a:pt x="126" y="97"/>
                      <a:pt x="134" y="102"/>
                    </a:cubicBezTo>
                    <a:cubicBezTo>
                      <a:pt x="138" y="105"/>
                      <a:pt x="142" y="107"/>
                      <a:pt x="144" y="108"/>
                    </a:cubicBezTo>
                    <a:cubicBezTo>
                      <a:pt x="146" y="109"/>
                      <a:pt x="147" y="109"/>
                      <a:pt x="148" y="110"/>
                    </a:cubicBezTo>
                    <a:cubicBezTo>
                      <a:pt x="148" y="110"/>
                      <a:pt x="148" y="110"/>
                      <a:pt x="149" y="110"/>
                    </a:cubicBezTo>
                    <a:cubicBezTo>
                      <a:pt x="149" y="110"/>
                      <a:pt x="149" y="110"/>
                      <a:pt x="149" y="110"/>
                    </a:cubicBezTo>
                    <a:cubicBezTo>
                      <a:pt x="150" y="111"/>
                      <a:pt x="150" y="111"/>
                      <a:pt x="150" y="111"/>
                    </a:cubicBezTo>
                    <a:cubicBezTo>
                      <a:pt x="150" y="110"/>
                      <a:pt x="150" y="110"/>
                      <a:pt x="150" y="110"/>
                    </a:cubicBezTo>
                    <a:cubicBezTo>
                      <a:pt x="151" y="110"/>
                      <a:pt x="151" y="110"/>
                      <a:pt x="151" y="110"/>
                    </a:cubicBezTo>
                    <a:cubicBezTo>
                      <a:pt x="151" y="109"/>
                      <a:pt x="151" y="109"/>
                      <a:pt x="151" y="109"/>
                    </a:cubicBezTo>
                    <a:cubicBezTo>
                      <a:pt x="151" y="108"/>
                      <a:pt x="151" y="108"/>
                      <a:pt x="150" y="108"/>
                    </a:cubicBezTo>
                    <a:cubicBezTo>
                      <a:pt x="51" y="45"/>
                      <a:pt x="51" y="45"/>
                      <a:pt x="51" y="45"/>
                    </a:cubicBezTo>
                    <a:cubicBezTo>
                      <a:pt x="50" y="47"/>
                      <a:pt x="50" y="47"/>
                      <a:pt x="50" y="47"/>
                    </a:cubicBezTo>
                    <a:cubicBezTo>
                      <a:pt x="51" y="48"/>
                      <a:pt x="51" y="48"/>
                      <a:pt x="51" y="48"/>
                    </a:cubicBezTo>
                    <a:cubicBezTo>
                      <a:pt x="50" y="47"/>
                      <a:pt x="50" y="47"/>
                      <a:pt x="50" y="47"/>
                    </a:cubicBezTo>
                    <a:cubicBezTo>
                      <a:pt x="51" y="48"/>
                      <a:pt x="51" y="48"/>
                      <a:pt x="51" y="48"/>
                    </a:cubicBezTo>
                    <a:cubicBezTo>
                      <a:pt x="51" y="48"/>
                      <a:pt x="51" y="48"/>
                      <a:pt x="51" y="48"/>
                    </a:cubicBezTo>
                    <a:cubicBezTo>
                      <a:pt x="50" y="47"/>
                      <a:pt x="50" y="47"/>
                      <a:pt x="50" y="47"/>
                    </a:cubicBezTo>
                    <a:cubicBezTo>
                      <a:pt x="51" y="48"/>
                      <a:pt x="51" y="48"/>
                      <a:pt x="51" y="48"/>
                    </a:cubicBezTo>
                    <a:cubicBezTo>
                      <a:pt x="50" y="47"/>
                      <a:pt x="50" y="47"/>
                      <a:pt x="50" y="47"/>
                    </a:cubicBezTo>
                    <a:cubicBezTo>
                      <a:pt x="50" y="48"/>
                      <a:pt x="50" y="48"/>
                      <a:pt x="50" y="48"/>
                    </a:cubicBezTo>
                    <a:cubicBezTo>
                      <a:pt x="51" y="48"/>
                      <a:pt x="51" y="48"/>
                      <a:pt x="51" y="48"/>
                    </a:cubicBezTo>
                    <a:cubicBezTo>
                      <a:pt x="50" y="47"/>
                      <a:pt x="50" y="47"/>
                      <a:pt x="50" y="47"/>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1" y="48"/>
                      <a:pt x="52" y="49"/>
                    </a:cubicBezTo>
                    <a:cubicBezTo>
                      <a:pt x="56" y="51"/>
                      <a:pt x="64" y="55"/>
                      <a:pt x="74" y="61"/>
                    </a:cubicBezTo>
                    <a:cubicBezTo>
                      <a:pt x="90" y="69"/>
                      <a:pt x="110" y="81"/>
                      <a:pt x="126" y="90"/>
                    </a:cubicBezTo>
                    <a:cubicBezTo>
                      <a:pt x="134" y="94"/>
                      <a:pt x="141" y="98"/>
                      <a:pt x="146" y="101"/>
                    </a:cubicBezTo>
                    <a:cubicBezTo>
                      <a:pt x="151" y="104"/>
                      <a:pt x="154" y="106"/>
                      <a:pt x="154" y="106"/>
                    </a:cubicBezTo>
                    <a:cubicBezTo>
                      <a:pt x="154" y="106"/>
                      <a:pt x="154" y="106"/>
                      <a:pt x="155" y="106"/>
                    </a:cubicBezTo>
                    <a:cubicBezTo>
                      <a:pt x="155" y="106"/>
                      <a:pt x="155" y="106"/>
                      <a:pt x="156" y="106"/>
                    </a:cubicBezTo>
                    <a:cubicBezTo>
                      <a:pt x="156" y="105"/>
                      <a:pt x="156" y="105"/>
                      <a:pt x="156" y="105"/>
                    </a:cubicBezTo>
                    <a:cubicBezTo>
                      <a:pt x="156" y="104"/>
                      <a:pt x="156" y="104"/>
                      <a:pt x="156" y="104"/>
                    </a:cubicBezTo>
                    <a:cubicBezTo>
                      <a:pt x="155" y="104"/>
                      <a:pt x="155" y="104"/>
                      <a:pt x="155" y="104"/>
                    </a:cubicBezTo>
                    <a:cubicBezTo>
                      <a:pt x="155" y="103"/>
                      <a:pt x="154" y="103"/>
                      <a:pt x="153" y="102"/>
                    </a:cubicBezTo>
                    <a:cubicBezTo>
                      <a:pt x="147" y="97"/>
                      <a:pt x="123" y="83"/>
                      <a:pt x="102" y="70"/>
                    </a:cubicBezTo>
                    <a:cubicBezTo>
                      <a:pt x="80" y="56"/>
                      <a:pt x="60" y="44"/>
                      <a:pt x="60" y="44"/>
                    </a:cubicBezTo>
                    <a:cubicBezTo>
                      <a:pt x="59" y="45"/>
                      <a:pt x="59" y="45"/>
                      <a:pt x="59" y="45"/>
                    </a:cubicBezTo>
                    <a:cubicBezTo>
                      <a:pt x="61" y="46"/>
                      <a:pt x="61" y="46"/>
                      <a:pt x="61" y="46"/>
                    </a:cubicBezTo>
                    <a:cubicBezTo>
                      <a:pt x="59" y="45"/>
                      <a:pt x="59" y="45"/>
                      <a:pt x="59" y="45"/>
                    </a:cubicBezTo>
                    <a:cubicBezTo>
                      <a:pt x="60" y="47"/>
                      <a:pt x="60" y="47"/>
                      <a:pt x="60" y="47"/>
                    </a:cubicBezTo>
                    <a:cubicBezTo>
                      <a:pt x="61" y="46"/>
                      <a:pt x="61" y="46"/>
                      <a:pt x="61" y="46"/>
                    </a:cubicBezTo>
                    <a:cubicBezTo>
                      <a:pt x="59" y="45"/>
                      <a:pt x="59" y="45"/>
                      <a:pt x="59" y="45"/>
                    </a:cubicBezTo>
                    <a:cubicBezTo>
                      <a:pt x="60" y="47"/>
                      <a:pt x="60" y="47"/>
                      <a:pt x="60" y="47"/>
                    </a:cubicBezTo>
                    <a:cubicBezTo>
                      <a:pt x="59" y="46"/>
                      <a:pt x="59" y="46"/>
                      <a:pt x="59" y="46"/>
                    </a:cubicBezTo>
                    <a:cubicBezTo>
                      <a:pt x="59" y="47"/>
                      <a:pt x="59" y="47"/>
                      <a:pt x="59" y="47"/>
                    </a:cubicBezTo>
                    <a:cubicBezTo>
                      <a:pt x="60" y="47"/>
                      <a:pt x="60" y="47"/>
                      <a:pt x="60" y="47"/>
                    </a:cubicBezTo>
                    <a:cubicBezTo>
                      <a:pt x="59" y="46"/>
                      <a:pt x="59" y="46"/>
                      <a:pt x="59" y="46"/>
                    </a:cubicBezTo>
                    <a:cubicBezTo>
                      <a:pt x="59" y="47"/>
                      <a:pt x="59" y="47"/>
                      <a:pt x="59" y="47"/>
                    </a:cubicBezTo>
                    <a:cubicBezTo>
                      <a:pt x="59" y="46"/>
                      <a:pt x="59" y="46"/>
                      <a:pt x="59" y="46"/>
                    </a:cubicBezTo>
                    <a:cubicBezTo>
                      <a:pt x="59" y="47"/>
                      <a:pt x="59" y="47"/>
                      <a:pt x="59" y="47"/>
                    </a:cubicBezTo>
                    <a:cubicBezTo>
                      <a:pt x="59" y="47"/>
                      <a:pt x="59" y="47"/>
                      <a:pt x="59" y="47"/>
                    </a:cubicBezTo>
                    <a:cubicBezTo>
                      <a:pt x="59" y="46"/>
                      <a:pt x="59" y="46"/>
                      <a:pt x="59" y="46"/>
                    </a:cubicBezTo>
                    <a:cubicBezTo>
                      <a:pt x="59" y="47"/>
                      <a:pt x="59" y="47"/>
                      <a:pt x="59" y="47"/>
                    </a:cubicBezTo>
                    <a:cubicBezTo>
                      <a:pt x="59" y="47"/>
                      <a:pt x="59" y="47"/>
                      <a:pt x="59" y="47"/>
                    </a:cubicBezTo>
                    <a:cubicBezTo>
                      <a:pt x="60" y="47"/>
                      <a:pt x="63" y="48"/>
                      <a:pt x="66" y="50"/>
                    </a:cubicBezTo>
                    <a:cubicBezTo>
                      <a:pt x="77" y="56"/>
                      <a:pt x="100" y="70"/>
                      <a:pt x="121" y="82"/>
                    </a:cubicBezTo>
                    <a:cubicBezTo>
                      <a:pt x="131" y="88"/>
                      <a:pt x="140" y="93"/>
                      <a:pt x="147" y="98"/>
                    </a:cubicBezTo>
                    <a:cubicBezTo>
                      <a:pt x="154" y="102"/>
                      <a:pt x="158" y="104"/>
                      <a:pt x="158" y="104"/>
                    </a:cubicBezTo>
                    <a:cubicBezTo>
                      <a:pt x="159" y="103"/>
                      <a:pt x="159" y="103"/>
                      <a:pt x="159" y="103"/>
                    </a:cubicBezTo>
                    <a:cubicBezTo>
                      <a:pt x="160" y="102"/>
                      <a:pt x="160" y="102"/>
                      <a:pt x="160" y="102"/>
                    </a:cubicBezTo>
                    <a:cubicBezTo>
                      <a:pt x="160" y="102"/>
                      <a:pt x="154" y="98"/>
                      <a:pt x="145" y="93"/>
                    </a:cubicBezTo>
                    <a:cubicBezTo>
                      <a:pt x="131" y="85"/>
                      <a:pt x="111" y="73"/>
                      <a:pt x="94" y="62"/>
                    </a:cubicBezTo>
                    <a:cubicBezTo>
                      <a:pt x="86" y="57"/>
                      <a:pt x="78" y="52"/>
                      <a:pt x="73" y="49"/>
                    </a:cubicBezTo>
                    <a:cubicBezTo>
                      <a:pt x="70" y="47"/>
                      <a:pt x="68" y="45"/>
                      <a:pt x="66" y="44"/>
                    </a:cubicBezTo>
                    <a:cubicBezTo>
                      <a:pt x="65" y="44"/>
                      <a:pt x="65" y="43"/>
                      <a:pt x="65"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3" y="43"/>
                      <a:pt x="63" y="43"/>
                      <a:pt x="63" y="43"/>
                    </a:cubicBezTo>
                    <a:cubicBezTo>
                      <a:pt x="64" y="43"/>
                      <a:pt x="64" y="43"/>
                      <a:pt x="64" y="43"/>
                    </a:cubicBezTo>
                    <a:cubicBezTo>
                      <a:pt x="64" y="43"/>
                      <a:pt x="64" y="43"/>
                      <a:pt x="64" y="43"/>
                    </a:cubicBezTo>
                    <a:cubicBezTo>
                      <a:pt x="63" y="43"/>
                      <a:pt x="63" y="43"/>
                      <a:pt x="63" y="43"/>
                    </a:cubicBezTo>
                    <a:cubicBezTo>
                      <a:pt x="64" y="43"/>
                      <a:pt x="64" y="43"/>
                      <a:pt x="64" y="43"/>
                    </a:cubicBezTo>
                    <a:cubicBezTo>
                      <a:pt x="63" y="43"/>
                      <a:pt x="63" y="43"/>
                      <a:pt x="63" y="43"/>
                    </a:cubicBezTo>
                    <a:cubicBezTo>
                      <a:pt x="64" y="44"/>
                      <a:pt x="64" y="44"/>
                      <a:pt x="64" y="44"/>
                    </a:cubicBezTo>
                    <a:cubicBezTo>
                      <a:pt x="64" y="43"/>
                      <a:pt x="64" y="43"/>
                      <a:pt x="64" y="43"/>
                    </a:cubicBezTo>
                    <a:cubicBezTo>
                      <a:pt x="63" y="43"/>
                      <a:pt x="63" y="43"/>
                      <a:pt x="63" y="43"/>
                    </a:cubicBezTo>
                    <a:cubicBezTo>
                      <a:pt x="64" y="44"/>
                      <a:pt x="64" y="44"/>
                      <a:pt x="64" y="44"/>
                    </a:cubicBezTo>
                    <a:cubicBezTo>
                      <a:pt x="64" y="44"/>
                      <a:pt x="64" y="44"/>
                      <a:pt x="64" y="44"/>
                    </a:cubicBezTo>
                    <a:cubicBezTo>
                      <a:pt x="63" y="43"/>
                      <a:pt x="63" y="43"/>
                      <a:pt x="63" y="43"/>
                    </a:cubicBezTo>
                    <a:cubicBezTo>
                      <a:pt x="63" y="44"/>
                      <a:pt x="63" y="44"/>
                      <a:pt x="63" y="44"/>
                    </a:cubicBezTo>
                    <a:cubicBezTo>
                      <a:pt x="64" y="44"/>
                      <a:pt x="64" y="44"/>
                      <a:pt x="64"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4" y="45"/>
                      <a:pt x="65" y="45"/>
                    </a:cubicBezTo>
                    <a:cubicBezTo>
                      <a:pt x="72" y="49"/>
                      <a:pt x="96" y="63"/>
                      <a:pt x="119" y="76"/>
                    </a:cubicBezTo>
                    <a:cubicBezTo>
                      <a:pt x="130" y="83"/>
                      <a:pt x="141" y="89"/>
                      <a:pt x="149" y="94"/>
                    </a:cubicBezTo>
                    <a:cubicBezTo>
                      <a:pt x="157" y="99"/>
                      <a:pt x="162" y="102"/>
                      <a:pt x="162" y="102"/>
                    </a:cubicBezTo>
                    <a:cubicBezTo>
                      <a:pt x="162" y="102"/>
                      <a:pt x="163" y="102"/>
                      <a:pt x="163" y="102"/>
                    </a:cubicBezTo>
                    <a:cubicBezTo>
                      <a:pt x="164" y="101"/>
                      <a:pt x="164" y="101"/>
                      <a:pt x="164" y="100"/>
                    </a:cubicBezTo>
                    <a:cubicBezTo>
                      <a:pt x="164" y="100"/>
                      <a:pt x="164" y="100"/>
                      <a:pt x="164" y="99"/>
                    </a:cubicBezTo>
                    <a:cubicBezTo>
                      <a:pt x="163" y="99"/>
                      <a:pt x="163" y="99"/>
                      <a:pt x="163" y="99"/>
                    </a:cubicBezTo>
                    <a:cubicBezTo>
                      <a:pt x="163" y="99"/>
                      <a:pt x="163" y="99"/>
                      <a:pt x="163" y="99"/>
                    </a:cubicBezTo>
                    <a:cubicBezTo>
                      <a:pt x="161" y="97"/>
                      <a:pt x="154" y="93"/>
                      <a:pt x="145" y="88"/>
                    </a:cubicBezTo>
                    <a:cubicBezTo>
                      <a:pt x="131" y="79"/>
                      <a:pt x="112" y="68"/>
                      <a:pt x="97" y="58"/>
                    </a:cubicBezTo>
                    <a:cubicBezTo>
                      <a:pt x="89" y="53"/>
                      <a:pt x="82" y="49"/>
                      <a:pt x="77" y="46"/>
                    </a:cubicBezTo>
                    <a:cubicBezTo>
                      <a:pt x="74" y="44"/>
                      <a:pt x="72" y="43"/>
                      <a:pt x="71" y="42"/>
                    </a:cubicBezTo>
                    <a:cubicBezTo>
                      <a:pt x="70" y="41"/>
                      <a:pt x="70"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8" y="41"/>
                      <a:pt x="68" y="41"/>
                      <a:pt x="68" y="41"/>
                    </a:cubicBezTo>
                    <a:cubicBezTo>
                      <a:pt x="69" y="41"/>
                      <a:pt x="69" y="41"/>
                      <a:pt x="69" y="41"/>
                    </a:cubicBezTo>
                    <a:cubicBezTo>
                      <a:pt x="69" y="41"/>
                      <a:pt x="69" y="41"/>
                      <a:pt x="69" y="41"/>
                    </a:cubicBezTo>
                    <a:cubicBezTo>
                      <a:pt x="68" y="41"/>
                      <a:pt x="68" y="41"/>
                      <a:pt x="68" y="41"/>
                    </a:cubicBezTo>
                    <a:cubicBezTo>
                      <a:pt x="69" y="41"/>
                      <a:pt x="69" y="41"/>
                      <a:pt x="69" y="41"/>
                    </a:cubicBezTo>
                    <a:cubicBezTo>
                      <a:pt x="68" y="41"/>
                      <a:pt x="68" y="41"/>
                      <a:pt x="68" y="41"/>
                    </a:cubicBezTo>
                    <a:cubicBezTo>
                      <a:pt x="69" y="42"/>
                      <a:pt x="69" y="42"/>
                      <a:pt x="69" y="42"/>
                    </a:cubicBezTo>
                    <a:cubicBezTo>
                      <a:pt x="69" y="41"/>
                      <a:pt x="69" y="41"/>
                      <a:pt x="69" y="41"/>
                    </a:cubicBezTo>
                    <a:cubicBezTo>
                      <a:pt x="68" y="41"/>
                      <a:pt x="68" y="41"/>
                      <a:pt x="68" y="41"/>
                    </a:cubicBezTo>
                    <a:cubicBezTo>
                      <a:pt x="69" y="42"/>
                      <a:pt x="69" y="42"/>
                      <a:pt x="69" y="42"/>
                    </a:cubicBezTo>
                    <a:cubicBezTo>
                      <a:pt x="68" y="41"/>
                      <a:pt x="68" y="41"/>
                      <a:pt x="68" y="41"/>
                    </a:cubicBezTo>
                    <a:cubicBezTo>
                      <a:pt x="67" y="42"/>
                      <a:pt x="67" y="42"/>
                      <a:pt x="67" y="42"/>
                    </a:cubicBezTo>
                    <a:cubicBezTo>
                      <a:pt x="165" y="98"/>
                      <a:pt x="165" y="98"/>
                      <a:pt x="165" y="98"/>
                    </a:cubicBezTo>
                    <a:cubicBezTo>
                      <a:pt x="166" y="99"/>
                      <a:pt x="167" y="99"/>
                      <a:pt x="167" y="98"/>
                    </a:cubicBezTo>
                    <a:cubicBezTo>
                      <a:pt x="167" y="97"/>
                      <a:pt x="167" y="97"/>
                      <a:pt x="167" y="97"/>
                    </a:cubicBezTo>
                    <a:cubicBezTo>
                      <a:pt x="167" y="96"/>
                      <a:pt x="167" y="96"/>
                      <a:pt x="167" y="96"/>
                    </a:cubicBezTo>
                    <a:cubicBezTo>
                      <a:pt x="166" y="95"/>
                      <a:pt x="166" y="95"/>
                      <a:pt x="166" y="95"/>
                    </a:cubicBezTo>
                    <a:cubicBezTo>
                      <a:pt x="165" y="94"/>
                      <a:pt x="163" y="93"/>
                      <a:pt x="160" y="91"/>
                    </a:cubicBezTo>
                    <a:cubicBezTo>
                      <a:pt x="139" y="77"/>
                      <a:pt x="76" y="39"/>
                      <a:pt x="76" y="39"/>
                    </a:cubicBezTo>
                    <a:cubicBezTo>
                      <a:pt x="76" y="39"/>
                      <a:pt x="76" y="39"/>
                      <a:pt x="75" y="39"/>
                    </a:cubicBezTo>
                    <a:cubicBezTo>
                      <a:pt x="75" y="39"/>
                      <a:pt x="74" y="39"/>
                      <a:pt x="74" y="40"/>
                    </a:cubicBezTo>
                    <a:cubicBezTo>
                      <a:pt x="74" y="40"/>
                      <a:pt x="74" y="41"/>
                      <a:pt x="74" y="41"/>
                    </a:cubicBezTo>
                    <a:cubicBezTo>
                      <a:pt x="74" y="41"/>
                      <a:pt x="74" y="42"/>
                      <a:pt x="75" y="42"/>
                    </a:cubicBezTo>
                    <a:cubicBezTo>
                      <a:pt x="75" y="42"/>
                      <a:pt x="97" y="55"/>
                      <a:pt x="121" y="68"/>
                    </a:cubicBezTo>
                    <a:cubicBezTo>
                      <a:pt x="132" y="75"/>
                      <a:pt x="144" y="82"/>
                      <a:pt x="153" y="87"/>
                    </a:cubicBezTo>
                    <a:cubicBezTo>
                      <a:pt x="158" y="89"/>
                      <a:pt x="162" y="91"/>
                      <a:pt x="164" y="93"/>
                    </a:cubicBezTo>
                    <a:cubicBezTo>
                      <a:pt x="166" y="93"/>
                      <a:pt x="167" y="94"/>
                      <a:pt x="168" y="94"/>
                    </a:cubicBezTo>
                    <a:cubicBezTo>
                      <a:pt x="168" y="95"/>
                      <a:pt x="169" y="95"/>
                      <a:pt x="169" y="95"/>
                    </a:cubicBezTo>
                    <a:cubicBezTo>
                      <a:pt x="170" y="95"/>
                      <a:pt x="170" y="95"/>
                      <a:pt x="170" y="95"/>
                    </a:cubicBezTo>
                    <a:cubicBezTo>
                      <a:pt x="171" y="95"/>
                      <a:pt x="171" y="95"/>
                      <a:pt x="171" y="95"/>
                    </a:cubicBezTo>
                    <a:cubicBezTo>
                      <a:pt x="171" y="95"/>
                      <a:pt x="171" y="95"/>
                      <a:pt x="172" y="94"/>
                    </a:cubicBezTo>
                    <a:cubicBezTo>
                      <a:pt x="172" y="94"/>
                      <a:pt x="172" y="94"/>
                      <a:pt x="172" y="93"/>
                    </a:cubicBezTo>
                    <a:cubicBezTo>
                      <a:pt x="172" y="93"/>
                      <a:pt x="172" y="93"/>
                      <a:pt x="171" y="92"/>
                    </a:cubicBezTo>
                    <a:cubicBezTo>
                      <a:pt x="171" y="92"/>
                      <a:pt x="165" y="89"/>
                      <a:pt x="157" y="84"/>
                    </a:cubicBezTo>
                    <a:cubicBezTo>
                      <a:pt x="144" y="77"/>
                      <a:pt x="125" y="65"/>
                      <a:pt x="109" y="55"/>
                    </a:cubicBezTo>
                    <a:cubicBezTo>
                      <a:pt x="101" y="51"/>
                      <a:pt x="94" y="46"/>
                      <a:pt x="89" y="43"/>
                    </a:cubicBezTo>
                    <a:cubicBezTo>
                      <a:pt x="86" y="41"/>
                      <a:pt x="84" y="39"/>
                      <a:pt x="83" y="38"/>
                    </a:cubicBezTo>
                    <a:cubicBezTo>
                      <a:pt x="82" y="38"/>
                      <a:pt x="82"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0" y="37"/>
                      <a:pt x="80" y="37"/>
                      <a:pt x="80" y="37"/>
                    </a:cubicBezTo>
                    <a:cubicBezTo>
                      <a:pt x="81" y="37"/>
                      <a:pt x="81" y="37"/>
                      <a:pt x="81" y="37"/>
                    </a:cubicBezTo>
                    <a:cubicBezTo>
                      <a:pt x="81" y="37"/>
                      <a:pt x="81" y="37"/>
                      <a:pt x="81" y="37"/>
                    </a:cubicBezTo>
                    <a:cubicBezTo>
                      <a:pt x="80" y="37"/>
                      <a:pt x="80" y="37"/>
                      <a:pt x="80" y="37"/>
                    </a:cubicBezTo>
                    <a:cubicBezTo>
                      <a:pt x="81" y="37"/>
                      <a:pt x="81" y="37"/>
                      <a:pt x="81" y="37"/>
                    </a:cubicBezTo>
                    <a:cubicBezTo>
                      <a:pt x="80" y="37"/>
                      <a:pt x="80" y="37"/>
                      <a:pt x="80" y="37"/>
                    </a:cubicBezTo>
                    <a:cubicBezTo>
                      <a:pt x="81" y="38"/>
                      <a:pt x="81" y="38"/>
                      <a:pt x="81" y="38"/>
                    </a:cubicBezTo>
                    <a:cubicBezTo>
                      <a:pt x="81" y="37"/>
                      <a:pt x="81" y="37"/>
                      <a:pt x="81" y="37"/>
                    </a:cubicBezTo>
                    <a:cubicBezTo>
                      <a:pt x="80" y="37"/>
                      <a:pt x="80" y="37"/>
                      <a:pt x="80" y="37"/>
                    </a:cubicBezTo>
                    <a:cubicBezTo>
                      <a:pt x="81" y="38"/>
                      <a:pt x="81" y="38"/>
                      <a:pt x="81" y="38"/>
                    </a:cubicBezTo>
                    <a:cubicBezTo>
                      <a:pt x="80" y="37"/>
                      <a:pt x="80" y="37"/>
                      <a:pt x="80" y="37"/>
                    </a:cubicBezTo>
                    <a:cubicBezTo>
                      <a:pt x="79" y="38"/>
                      <a:pt x="79" y="38"/>
                      <a:pt x="79" y="38"/>
                    </a:cubicBezTo>
                    <a:cubicBezTo>
                      <a:pt x="79" y="38"/>
                      <a:pt x="101" y="51"/>
                      <a:pt x="124" y="65"/>
                    </a:cubicBezTo>
                    <a:cubicBezTo>
                      <a:pt x="135" y="71"/>
                      <a:pt x="147" y="78"/>
                      <a:pt x="156" y="83"/>
                    </a:cubicBezTo>
                    <a:cubicBezTo>
                      <a:pt x="161" y="85"/>
                      <a:pt x="165" y="87"/>
                      <a:pt x="168" y="89"/>
                    </a:cubicBezTo>
                    <a:cubicBezTo>
                      <a:pt x="170" y="90"/>
                      <a:pt x="171" y="90"/>
                      <a:pt x="172" y="91"/>
                    </a:cubicBezTo>
                    <a:cubicBezTo>
                      <a:pt x="173" y="91"/>
                      <a:pt x="174" y="91"/>
                      <a:pt x="174" y="91"/>
                    </a:cubicBezTo>
                    <a:cubicBezTo>
                      <a:pt x="175" y="91"/>
                      <a:pt x="175" y="91"/>
                      <a:pt x="175" y="91"/>
                    </a:cubicBezTo>
                    <a:cubicBezTo>
                      <a:pt x="175" y="91"/>
                      <a:pt x="176" y="91"/>
                      <a:pt x="176" y="91"/>
                    </a:cubicBezTo>
                    <a:cubicBezTo>
                      <a:pt x="176" y="90"/>
                      <a:pt x="176" y="90"/>
                      <a:pt x="176" y="89"/>
                    </a:cubicBezTo>
                    <a:cubicBezTo>
                      <a:pt x="176" y="89"/>
                      <a:pt x="176" y="89"/>
                      <a:pt x="176" y="88"/>
                    </a:cubicBezTo>
                    <a:cubicBezTo>
                      <a:pt x="80" y="29"/>
                      <a:pt x="80" y="29"/>
                      <a:pt x="80" y="29"/>
                    </a:cubicBezTo>
                    <a:cubicBezTo>
                      <a:pt x="79" y="30"/>
                      <a:pt x="79" y="30"/>
                      <a:pt x="79" y="30"/>
                    </a:cubicBezTo>
                    <a:cubicBezTo>
                      <a:pt x="79" y="31"/>
                      <a:pt x="79" y="31"/>
                      <a:pt x="79" y="31"/>
                    </a:cubicBezTo>
                    <a:cubicBezTo>
                      <a:pt x="79" y="31"/>
                      <a:pt x="102" y="45"/>
                      <a:pt x="126" y="59"/>
                    </a:cubicBezTo>
                    <a:cubicBezTo>
                      <a:pt x="138" y="66"/>
                      <a:pt x="151" y="73"/>
                      <a:pt x="160" y="78"/>
                    </a:cubicBezTo>
                    <a:cubicBezTo>
                      <a:pt x="165" y="81"/>
                      <a:pt x="169" y="83"/>
                      <a:pt x="172" y="84"/>
                    </a:cubicBezTo>
                    <a:cubicBezTo>
                      <a:pt x="174" y="85"/>
                      <a:pt x="175" y="86"/>
                      <a:pt x="176" y="86"/>
                    </a:cubicBezTo>
                    <a:cubicBezTo>
                      <a:pt x="176" y="86"/>
                      <a:pt x="177" y="86"/>
                      <a:pt x="177" y="87"/>
                    </a:cubicBezTo>
                    <a:cubicBezTo>
                      <a:pt x="178" y="87"/>
                      <a:pt x="178" y="87"/>
                      <a:pt x="178" y="87"/>
                    </a:cubicBezTo>
                    <a:cubicBezTo>
                      <a:pt x="179" y="87"/>
                      <a:pt x="179" y="87"/>
                      <a:pt x="179" y="87"/>
                    </a:cubicBezTo>
                    <a:cubicBezTo>
                      <a:pt x="179" y="87"/>
                      <a:pt x="180" y="86"/>
                      <a:pt x="180" y="86"/>
                    </a:cubicBezTo>
                    <a:cubicBezTo>
                      <a:pt x="180" y="86"/>
                      <a:pt x="180" y="85"/>
                      <a:pt x="180" y="85"/>
                    </a:cubicBezTo>
                    <a:cubicBezTo>
                      <a:pt x="180" y="85"/>
                      <a:pt x="180" y="84"/>
                      <a:pt x="179" y="84"/>
                    </a:cubicBezTo>
                    <a:cubicBezTo>
                      <a:pt x="179" y="84"/>
                      <a:pt x="173" y="80"/>
                      <a:pt x="164" y="75"/>
                    </a:cubicBezTo>
                    <a:cubicBezTo>
                      <a:pt x="150" y="66"/>
                      <a:pt x="129" y="53"/>
                      <a:pt x="112" y="42"/>
                    </a:cubicBezTo>
                    <a:cubicBezTo>
                      <a:pt x="103" y="37"/>
                      <a:pt x="95" y="32"/>
                      <a:pt x="89" y="28"/>
                    </a:cubicBezTo>
                    <a:cubicBezTo>
                      <a:pt x="87" y="27"/>
                      <a:pt x="84" y="25"/>
                      <a:pt x="83" y="24"/>
                    </a:cubicBezTo>
                    <a:cubicBezTo>
                      <a:pt x="82" y="24"/>
                      <a:pt x="81" y="23"/>
                      <a:pt x="81" y="23"/>
                    </a:cubicBezTo>
                    <a:cubicBezTo>
                      <a:pt x="81" y="23"/>
                      <a:pt x="81" y="23"/>
                      <a:pt x="81"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4"/>
                      <a:pt x="81" y="24"/>
                      <a:pt x="81" y="24"/>
                    </a:cubicBezTo>
                    <a:cubicBezTo>
                      <a:pt x="81" y="23"/>
                      <a:pt x="81" y="23"/>
                      <a:pt x="81" y="23"/>
                    </a:cubicBezTo>
                    <a:cubicBezTo>
                      <a:pt x="80" y="23"/>
                      <a:pt x="80" y="23"/>
                      <a:pt x="80" y="23"/>
                    </a:cubicBezTo>
                    <a:cubicBezTo>
                      <a:pt x="81" y="24"/>
                      <a:pt x="81" y="24"/>
                      <a:pt x="81" y="24"/>
                    </a:cubicBezTo>
                    <a:cubicBezTo>
                      <a:pt x="80" y="23"/>
                      <a:pt x="80" y="23"/>
                      <a:pt x="80" y="23"/>
                    </a:cubicBezTo>
                    <a:cubicBezTo>
                      <a:pt x="80" y="25"/>
                      <a:pt x="80" y="25"/>
                      <a:pt x="80" y="25"/>
                    </a:cubicBezTo>
                    <a:cubicBezTo>
                      <a:pt x="80" y="23"/>
                      <a:pt x="80" y="23"/>
                      <a:pt x="80" y="23"/>
                    </a:cubicBezTo>
                    <a:cubicBezTo>
                      <a:pt x="79" y="25"/>
                      <a:pt x="79" y="25"/>
                      <a:pt x="79" y="25"/>
                    </a:cubicBezTo>
                    <a:cubicBezTo>
                      <a:pt x="79" y="25"/>
                      <a:pt x="79" y="25"/>
                      <a:pt x="80" y="25"/>
                    </a:cubicBezTo>
                    <a:cubicBezTo>
                      <a:pt x="80" y="23"/>
                      <a:pt x="80" y="23"/>
                      <a:pt x="80" y="23"/>
                    </a:cubicBezTo>
                    <a:cubicBezTo>
                      <a:pt x="79" y="25"/>
                      <a:pt x="79" y="25"/>
                      <a:pt x="79" y="25"/>
                    </a:cubicBezTo>
                    <a:cubicBezTo>
                      <a:pt x="79" y="24"/>
                      <a:pt x="79" y="24"/>
                      <a:pt x="79" y="24"/>
                    </a:cubicBezTo>
                    <a:cubicBezTo>
                      <a:pt x="79" y="25"/>
                      <a:pt x="79" y="25"/>
                      <a:pt x="79" y="25"/>
                    </a:cubicBezTo>
                    <a:cubicBezTo>
                      <a:pt x="79" y="25"/>
                      <a:pt x="79" y="25"/>
                      <a:pt x="79" y="25"/>
                    </a:cubicBezTo>
                    <a:cubicBezTo>
                      <a:pt x="79" y="24"/>
                      <a:pt x="79" y="24"/>
                      <a:pt x="79" y="24"/>
                    </a:cubicBezTo>
                    <a:cubicBezTo>
                      <a:pt x="79" y="25"/>
                      <a:pt x="79" y="25"/>
                      <a:pt x="79" y="25"/>
                    </a:cubicBezTo>
                    <a:cubicBezTo>
                      <a:pt x="79" y="25"/>
                      <a:pt x="81" y="26"/>
                      <a:pt x="84" y="27"/>
                    </a:cubicBezTo>
                    <a:cubicBezTo>
                      <a:pt x="94" y="33"/>
                      <a:pt x="118" y="47"/>
                      <a:pt x="139" y="60"/>
                    </a:cubicBezTo>
                    <a:cubicBezTo>
                      <a:pt x="150" y="66"/>
                      <a:pt x="161" y="72"/>
                      <a:pt x="169" y="76"/>
                    </a:cubicBezTo>
                    <a:cubicBezTo>
                      <a:pt x="172" y="78"/>
                      <a:pt x="176" y="80"/>
                      <a:pt x="178" y="81"/>
                    </a:cubicBezTo>
                    <a:cubicBezTo>
                      <a:pt x="179" y="82"/>
                      <a:pt x="180" y="82"/>
                      <a:pt x="181" y="83"/>
                    </a:cubicBezTo>
                    <a:cubicBezTo>
                      <a:pt x="181" y="83"/>
                      <a:pt x="182" y="83"/>
                      <a:pt x="182" y="83"/>
                    </a:cubicBezTo>
                    <a:cubicBezTo>
                      <a:pt x="182" y="83"/>
                      <a:pt x="182" y="83"/>
                      <a:pt x="183" y="83"/>
                    </a:cubicBezTo>
                    <a:cubicBezTo>
                      <a:pt x="184" y="83"/>
                      <a:pt x="184" y="83"/>
                      <a:pt x="184" y="83"/>
                    </a:cubicBezTo>
                    <a:cubicBezTo>
                      <a:pt x="184" y="83"/>
                      <a:pt x="184" y="83"/>
                      <a:pt x="184" y="83"/>
                    </a:cubicBezTo>
                    <a:cubicBezTo>
                      <a:pt x="185" y="82"/>
                      <a:pt x="185" y="82"/>
                      <a:pt x="185" y="81"/>
                    </a:cubicBezTo>
                    <a:cubicBezTo>
                      <a:pt x="184" y="81"/>
                      <a:pt x="184" y="81"/>
                      <a:pt x="184" y="80"/>
                    </a:cubicBezTo>
                    <a:cubicBezTo>
                      <a:pt x="184" y="80"/>
                      <a:pt x="182" y="80"/>
                      <a:pt x="179" y="78"/>
                    </a:cubicBezTo>
                    <a:cubicBezTo>
                      <a:pt x="170" y="72"/>
                      <a:pt x="145" y="58"/>
                      <a:pt x="123" y="45"/>
                    </a:cubicBezTo>
                    <a:cubicBezTo>
                      <a:pt x="113" y="38"/>
                      <a:pt x="102" y="32"/>
                      <a:pt x="95" y="27"/>
                    </a:cubicBezTo>
                    <a:cubicBezTo>
                      <a:pt x="91" y="24"/>
                      <a:pt x="88" y="22"/>
                      <a:pt x="86" y="20"/>
                    </a:cubicBezTo>
                    <a:cubicBezTo>
                      <a:pt x="85" y="20"/>
                      <a:pt x="84" y="19"/>
                      <a:pt x="83" y="18"/>
                    </a:cubicBezTo>
                    <a:cubicBezTo>
                      <a:pt x="83" y="18"/>
                      <a:pt x="83" y="18"/>
                      <a:pt x="83"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9"/>
                      <a:pt x="83" y="19"/>
                      <a:pt x="83" y="19"/>
                    </a:cubicBezTo>
                    <a:cubicBezTo>
                      <a:pt x="83" y="18"/>
                      <a:pt x="83" y="18"/>
                      <a:pt x="83" y="18"/>
                    </a:cubicBezTo>
                    <a:cubicBezTo>
                      <a:pt x="82" y="18"/>
                      <a:pt x="82" y="18"/>
                      <a:pt x="82" y="18"/>
                    </a:cubicBezTo>
                    <a:cubicBezTo>
                      <a:pt x="83" y="19"/>
                      <a:pt x="83" y="19"/>
                      <a:pt x="83" y="19"/>
                    </a:cubicBezTo>
                    <a:cubicBezTo>
                      <a:pt x="81" y="18"/>
                      <a:pt x="81" y="18"/>
                      <a:pt x="81" y="18"/>
                    </a:cubicBezTo>
                    <a:cubicBezTo>
                      <a:pt x="81" y="19"/>
                      <a:pt x="81" y="19"/>
                      <a:pt x="81" y="19"/>
                    </a:cubicBezTo>
                    <a:cubicBezTo>
                      <a:pt x="81" y="19"/>
                      <a:pt x="105" y="34"/>
                      <a:pt x="131" y="49"/>
                    </a:cubicBezTo>
                    <a:cubicBezTo>
                      <a:pt x="143" y="57"/>
                      <a:pt x="156" y="64"/>
                      <a:pt x="167" y="70"/>
                    </a:cubicBezTo>
                    <a:cubicBezTo>
                      <a:pt x="172" y="73"/>
                      <a:pt x="176" y="75"/>
                      <a:pt x="180" y="77"/>
                    </a:cubicBezTo>
                    <a:cubicBezTo>
                      <a:pt x="181" y="78"/>
                      <a:pt x="183" y="78"/>
                      <a:pt x="184" y="79"/>
                    </a:cubicBezTo>
                    <a:cubicBezTo>
                      <a:pt x="185" y="79"/>
                      <a:pt x="186" y="79"/>
                      <a:pt x="187" y="80"/>
                    </a:cubicBezTo>
                    <a:cubicBezTo>
                      <a:pt x="188" y="79"/>
                      <a:pt x="188" y="79"/>
                      <a:pt x="188" y="79"/>
                    </a:cubicBezTo>
                    <a:cubicBezTo>
                      <a:pt x="188" y="79"/>
                      <a:pt x="188" y="79"/>
                      <a:pt x="189" y="79"/>
                    </a:cubicBezTo>
                    <a:cubicBezTo>
                      <a:pt x="189" y="78"/>
                      <a:pt x="189" y="78"/>
                      <a:pt x="189" y="78"/>
                    </a:cubicBezTo>
                    <a:cubicBezTo>
                      <a:pt x="189" y="77"/>
                      <a:pt x="188" y="77"/>
                      <a:pt x="188" y="77"/>
                    </a:cubicBezTo>
                    <a:cubicBezTo>
                      <a:pt x="188" y="77"/>
                      <a:pt x="186" y="76"/>
                      <a:pt x="184" y="74"/>
                    </a:cubicBezTo>
                    <a:cubicBezTo>
                      <a:pt x="173" y="68"/>
                      <a:pt x="148" y="52"/>
                      <a:pt x="125" y="38"/>
                    </a:cubicBezTo>
                    <a:cubicBezTo>
                      <a:pt x="114" y="31"/>
                      <a:pt x="103" y="24"/>
                      <a:pt x="95" y="19"/>
                    </a:cubicBezTo>
                    <a:cubicBezTo>
                      <a:pt x="91" y="16"/>
                      <a:pt x="88" y="14"/>
                      <a:pt x="86" y="13"/>
                    </a:cubicBezTo>
                    <a:cubicBezTo>
                      <a:pt x="84" y="12"/>
                      <a:pt x="84" y="12"/>
                      <a:pt x="83"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1" y="12"/>
                      <a:pt x="81" y="12"/>
                      <a:pt x="81" y="12"/>
                    </a:cubicBezTo>
                    <a:cubicBezTo>
                      <a:pt x="83" y="12"/>
                      <a:pt x="83" y="12"/>
                      <a:pt x="83" y="12"/>
                    </a:cubicBezTo>
                    <a:cubicBezTo>
                      <a:pt x="83" y="11"/>
                      <a:pt x="82" y="11"/>
                      <a:pt x="82" y="11"/>
                    </a:cubicBezTo>
                    <a:cubicBezTo>
                      <a:pt x="81" y="12"/>
                      <a:pt x="81" y="12"/>
                      <a:pt x="81" y="12"/>
                    </a:cubicBezTo>
                    <a:cubicBezTo>
                      <a:pt x="83" y="12"/>
                      <a:pt x="83" y="12"/>
                      <a:pt x="83" y="12"/>
                    </a:cubicBezTo>
                    <a:cubicBezTo>
                      <a:pt x="81" y="12"/>
                      <a:pt x="81" y="12"/>
                      <a:pt x="81" y="12"/>
                    </a:cubicBezTo>
                    <a:cubicBezTo>
                      <a:pt x="80" y="13"/>
                      <a:pt x="80" y="13"/>
                      <a:pt x="80" y="13"/>
                    </a:cubicBezTo>
                    <a:cubicBezTo>
                      <a:pt x="191" y="75"/>
                      <a:pt x="191" y="75"/>
                      <a:pt x="191" y="75"/>
                    </a:cubicBezTo>
                    <a:cubicBezTo>
                      <a:pt x="192" y="76"/>
                      <a:pt x="192" y="75"/>
                      <a:pt x="193" y="75"/>
                    </a:cubicBezTo>
                    <a:cubicBezTo>
                      <a:pt x="193" y="74"/>
                      <a:pt x="193" y="73"/>
                      <a:pt x="192" y="73"/>
                    </a:cubicBezTo>
                    <a:cubicBezTo>
                      <a:pt x="167" y="57"/>
                      <a:pt x="167" y="57"/>
                      <a:pt x="167" y="57"/>
                    </a:cubicBezTo>
                    <a:cubicBezTo>
                      <a:pt x="195" y="73"/>
                      <a:pt x="195" y="73"/>
                      <a:pt x="195" y="73"/>
                    </a:cubicBezTo>
                    <a:cubicBezTo>
                      <a:pt x="196" y="74"/>
                      <a:pt x="197" y="73"/>
                      <a:pt x="197" y="73"/>
                    </a:cubicBezTo>
                    <a:cubicBezTo>
                      <a:pt x="198" y="72"/>
                      <a:pt x="197" y="71"/>
                      <a:pt x="197" y="71"/>
                    </a:cubicBezTo>
                    <a:cubicBezTo>
                      <a:pt x="197" y="71"/>
                      <a:pt x="195" y="70"/>
                      <a:pt x="192" y="68"/>
                    </a:cubicBezTo>
                    <a:cubicBezTo>
                      <a:pt x="181" y="61"/>
                      <a:pt x="154" y="46"/>
                      <a:pt x="130" y="31"/>
                    </a:cubicBezTo>
                    <a:cubicBezTo>
                      <a:pt x="118" y="23"/>
                      <a:pt x="107" y="16"/>
                      <a:pt x="98" y="11"/>
                    </a:cubicBezTo>
                    <a:cubicBezTo>
                      <a:pt x="94" y="8"/>
                      <a:pt x="91" y="6"/>
                      <a:pt x="88" y="4"/>
                    </a:cubicBezTo>
                    <a:cubicBezTo>
                      <a:pt x="87" y="3"/>
                      <a:pt x="86" y="3"/>
                      <a:pt x="86" y="2"/>
                    </a:cubicBezTo>
                    <a:cubicBezTo>
                      <a:pt x="85" y="1"/>
                      <a:pt x="85" y="1"/>
                      <a:pt x="85" y="1"/>
                    </a:cubicBezTo>
                    <a:cubicBezTo>
                      <a:pt x="85" y="1"/>
                      <a:pt x="85" y="1"/>
                      <a:pt x="85" y="1"/>
                    </a:cubicBezTo>
                    <a:cubicBezTo>
                      <a:pt x="85" y="2"/>
                      <a:pt x="85" y="2"/>
                      <a:pt x="85" y="2"/>
                    </a:cubicBezTo>
                    <a:cubicBezTo>
                      <a:pt x="85" y="1"/>
                      <a:pt x="85" y="1"/>
                      <a:pt x="85" y="1"/>
                    </a:cubicBezTo>
                    <a:cubicBezTo>
                      <a:pt x="85" y="1"/>
                      <a:pt x="85" y="1"/>
                      <a:pt x="85" y="1"/>
                    </a:cubicBezTo>
                    <a:cubicBezTo>
                      <a:pt x="85" y="2"/>
                      <a:pt x="85" y="2"/>
                      <a:pt x="85" y="2"/>
                    </a:cubicBezTo>
                    <a:cubicBezTo>
                      <a:pt x="85" y="1"/>
                      <a:pt x="85" y="1"/>
                      <a:pt x="85" y="1"/>
                    </a:cubicBezTo>
                    <a:cubicBezTo>
                      <a:pt x="84" y="2"/>
                      <a:pt x="84" y="2"/>
                      <a:pt x="84" y="2"/>
                    </a:cubicBezTo>
                    <a:cubicBezTo>
                      <a:pt x="85" y="2"/>
                      <a:pt x="85" y="2"/>
                      <a:pt x="85" y="2"/>
                    </a:cubicBezTo>
                    <a:cubicBezTo>
                      <a:pt x="85" y="1"/>
                      <a:pt x="85" y="1"/>
                      <a:pt x="85" y="1"/>
                    </a:cubicBezTo>
                    <a:cubicBezTo>
                      <a:pt x="84" y="2"/>
                      <a:pt x="84" y="2"/>
                      <a:pt x="84" y="2"/>
                    </a:cubicBezTo>
                    <a:cubicBezTo>
                      <a:pt x="85" y="2"/>
                      <a:pt x="85" y="2"/>
                      <a:pt x="85" y="2"/>
                    </a:cubicBezTo>
                    <a:cubicBezTo>
                      <a:pt x="84" y="2"/>
                      <a:pt x="84" y="2"/>
                      <a:pt x="84" y="2"/>
                    </a:cubicBezTo>
                    <a:cubicBezTo>
                      <a:pt x="85" y="3"/>
                      <a:pt x="85" y="3"/>
                      <a:pt x="85" y="3"/>
                    </a:cubicBezTo>
                    <a:cubicBezTo>
                      <a:pt x="85" y="2"/>
                      <a:pt x="85" y="2"/>
                      <a:pt x="85" y="2"/>
                    </a:cubicBezTo>
                    <a:cubicBezTo>
                      <a:pt x="84" y="2"/>
                      <a:pt x="84" y="2"/>
                      <a:pt x="84" y="2"/>
                    </a:cubicBezTo>
                    <a:cubicBezTo>
                      <a:pt x="85" y="3"/>
                      <a:pt x="85" y="3"/>
                      <a:pt x="85" y="3"/>
                    </a:cubicBezTo>
                    <a:cubicBezTo>
                      <a:pt x="84" y="2"/>
                      <a:pt x="84" y="2"/>
                      <a:pt x="84" y="2"/>
                    </a:cubicBezTo>
                    <a:cubicBezTo>
                      <a:pt x="83" y="3"/>
                      <a:pt x="83" y="3"/>
                      <a:pt x="83" y="3"/>
                    </a:cubicBezTo>
                    <a:cubicBezTo>
                      <a:pt x="197" y="69"/>
                      <a:pt x="197" y="69"/>
                      <a:pt x="197" y="69"/>
                    </a:cubicBezTo>
                    <a:cubicBezTo>
                      <a:pt x="198" y="70"/>
                      <a:pt x="198" y="69"/>
                      <a:pt x="199" y="69"/>
                    </a:cubicBezTo>
                    <a:cubicBezTo>
                      <a:pt x="199" y="68"/>
                      <a:pt x="199" y="68"/>
                      <a:pt x="199" y="68"/>
                    </a:cubicBezTo>
                    <a:cubicBezTo>
                      <a:pt x="199" y="67"/>
                      <a:pt x="199" y="67"/>
                      <a:pt x="199" y="67"/>
                    </a:cubicBezTo>
                    <a:cubicBezTo>
                      <a:pt x="198" y="66"/>
                      <a:pt x="198" y="66"/>
                      <a:pt x="198" y="66"/>
                    </a:cubicBezTo>
                    <a:cubicBezTo>
                      <a:pt x="197" y="65"/>
                      <a:pt x="194" y="63"/>
                      <a:pt x="191" y="61"/>
                    </a:cubicBezTo>
                    <a:cubicBezTo>
                      <a:pt x="167" y="45"/>
                      <a:pt x="96" y="3"/>
                      <a:pt x="96" y="3"/>
                    </a:cubicBezTo>
                    <a:cubicBezTo>
                      <a:pt x="95" y="4"/>
                      <a:pt x="95" y="4"/>
                      <a:pt x="95" y="4"/>
                    </a:cubicBezTo>
                    <a:cubicBezTo>
                      <a:pt x="95" y="5"/>
                      <a:pt x="95" y="5"/>
                      <a:pt x="95" y="5"/>
                    </a:cubicBezTo>
                    <a:cubicBezTo>
                      <a:pt x="203" y="67"/>
                      <a:pt x="203" y="67"/>
                      <a:pt x="203" y="67"/>
                    </a:cubicBezTo>
                    <a:cubicBezTo>
                      <a:pt x="203" y="68"/>
                      <a:pt x="204" y="67"/>
                      <a:pt x="205" y="67"/>
                    </a:cubicBezTo>
                    <a:cubicBezTo>
                      <a:pt x="205" y="66"/>
                      <a:pt x="205" y="66"/>
                      <a:pt x="205" y="66"/>
                    </a:cubicBezTo>
                    <a:cubicBezTo>
                      <a:pt x="205" y="65"/>
                      <a:pt x="205" y="65"/>
                      <a:pt x="204" y="65"/>
                    </a:cubicBezTo>
                    <a:cubicBezTo>
                      <a:pt x="204" y="64"/>
                      <a:pt x="204" y="64"/>
                      <a:pt x="204" y="64"/>
                    </a:cubicBezTo>
                    <a:cubicBezTo>
                      <a:pt x="203" y="63"/>
                      <a:pt x="200" y="62"/>
                      <a:pt x="197" y="60"/>
                    </a:cubicBezTo>
                    <a:cubicBezTo>
                      <a:pt x="175" y="45"/>
                      <a:pt x="108" y="5"/>
                      <a:pt x="108" y="5"/>
                    </a:cubicBezTo>
                    <a:cubicBezTo>
                      <a:pt x="107" y="6"/>
                      <a:pt x="107" y="6"/>
                      <a:pt x="107" y="6"/>
                    </a:cubicBezTo>
                    <a:cubicBezTo>
                      <a:pt x="109" y="7"/>
                      <a:pt x="109" y="7"/>
                      <a:pt x="109" y="7"/>
                    </a:cubicBezTo>
                    <a:cubicBezTo>
                      <a:pt x="108" y="6"/>
                      <a:pt x="108" y="6"/>
                      <a:pt x="108" y="6"/>
                    </a:cubicBezTo>
                    <a:cubicBezTo>
                      <a:pt x="108" y="7"/>
                      <a:pt x="108" y="7"/>
                      <a:pt x="108" y="7"/>
                    </a:cubicBezTo>
                    <a:cubicBezTo>
                      <a:pt x="109" y="7"/>
                      <a:pt x="109" y="7"/>
                      <a:pt x="109" y="7"/>
                    </a:cubicBezTo>
                    <a:cubicBezTo>
                      <a:pt x="108" y="6"/>
                      <a:pt x="108" y="6"/>
                      <a:pt x="108" y="6"/>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9" y="7"/>
                      <a:pt x="111" y="9"/>
                      <a:pt x="114" y="10"/>
                    </a:cubicBezTo>
                    <a:cubicBezTo>
                      <a:pt x="126" y="16"/>
                      <a:pt x="149" y="29"/>
                      <a:pt x="170" y="41"/>
                    </a:cubicBezTo>
                    <a:cubicBezTo>
                      <a:pt x="180" y="47"/>
                      <a:pt x="189" y="52"/>
                      <a:pt x="196" y="56"/>
                    </a:cubicBezTo>
                    <a:cubicBezTo>
                      <a:pt x="203" y="60"/>
                      <a:pt x="207" y="63"/>
                      <a:pt x="207" y="63"/>
                    </a:cubicBezTo>
                    <a:cubicBezTo>
                      <a:pt x="208" y="63"/>
                      <a:pt x="209" y="63"/>
                      <a:pt x="209" y="63"/>
                    </a:cubicBezTo>
                    <a:cubicBezTo>
                      <a:pt x="210" y="62"/>
                      <a:pt x="209" y="61"/>
                      <a:pt x="209" y="61"/>
                    </a:cubicBezTo>
                    <a:cubicBezTo>
                      <a:pt x="209" y="61"/>
                      <a:pt x="203" y="57"/>
                      <a:pt x="195" y="52"/>
                    </a:cubicBezTo>
                    <a:cubicBezTo>
                      <a:pt x="184" y="45"/>
                      <a:pt x="166" y="34"/>
                      <a:pt x="151" y="25"/>
                    </a:cubicBezTo>
                    <a:cubicBezTo>
                      <a:pt x="144" y="20"/>
                      <a:pt x="137" y="16"/>
                      <a:pt x="132" y="13"/>
                    </a:cubicBezTo>
                    <a:cubicBezTo>
                      <a:pt x="130" y="12"/>
                      <a:pt x="128" y="10"/>
                      <a:pt x="126" y="9"/>
                    </a:cubicBezTo>
                    <a:cubicBezTo>
                      <a:pt x="126" y="9"/>
                      <a:pt x="125" y="9"/>
                      <a:pt x="125" y="8"/>
                    </a:cubicBezTo>
                    <a:cubicBezTo>
                      <a:pt x="125" y="8"/>
                      <a:pt x="125" y="8"/>
                      <a:pt x="125" y="8"/>
                    </a:cubicBezTo>
                    <a:cubicBezTo>
                      <a:pt x="125" y="8"/>
                      <a:pt x="125" y="8"/>
                      <a:pt x="125" y="8"/>
                    </a:cubicBezTo>
                    <a:cubicBezTo>
                      <a:pt x="124" y="9"/>
                      <a:pt x="124" y="9"/>
                      <a:pt x="124" y="9"/>
                    </a:cubicBezTo>
                    <a:cubicBezTo>
                      <a:pt x="125" y="8"/>
                      <a:pt x="125" y="8"/>
                      <a:pt x="125" y="8"/>
                    </a:cubicBezTo>
                    <a:cubicBezTo>
                      <a:pt x="125" y="8"/>
                      <a:pt x="125" y="8"/>
                      <a:pt x="125" y="8"/>
                    </a:cubicBezTo>
                    <a:cubicBezTo>
                      <a:pt x="124" y="9"/>
                      <a:pt x="124" y="9"/>
                      <a:pt x="124" y="9"/>
                    </a:cubicBezTo>
                    <a:cubicBezTo>
                      <a:pt x="125" y="8"/>
                      <a:pt x="125" y="8"/>
                      <a:pt x="125" y="8"/>
                    </a:cubicBezTo>
                    <a:cubicBezTo>
                      <a:pt x="124" y="9"/>
                      <a:pt x="124" y="9"/>
                      <a:pt x="124" y="9"/>
                    </a:cubicBezTo>
                    <a:cubicBezTo>
                      <a:pt x="125" y="9"/>
                      <a:pt x="125" y="9"/>
                      <a:pt x="125" y="9"/>
                    </a:cubicBezTo>
                    <a:cubicBezTo>
                      <a:pt x="125" y="8"/>
                      <a:pt x="125" y="8"/>
                      <a:pt x="125" y="8"/>
                    </a:cubicBezTo>
                    <a:cubicBezTo>
                      <a:pt x="124" y="9"/>
                      <a:pt x="124" y="9"/>
                      <a:pt x="124" y="9"/>
                    </a:cubicBezTo>
                    <a:cubicBezTo>
                      <a:pt x="125" y="9"/>
                      <a:pt x="125" y="9"/>
                      <a:pt x="125" y="9"/>
                    </a:cubicBezTo>
                    <a:cubicBezTo>
                      <a:pt x="124" y="9"/>
                      <a:pt x="124" y="9"/>
                      <a:pt x="124" y="9"/>
                    </a:cubicBezTo>
                    <a:cubicBezTo>
                      <a:pt x="123" y="10"/>
                      <a:pt x="123" y="10"/>
                      <a:pt x="123" y="10"/>
                    </a:cubicBezTo>
                    <a:cubicBezTo>
                      <a:pt x="210" y="59"/>
                      <a:pt x="210" y="59"/>
                      <a:pt x="210" y="59"/>
                    </a:cubicBezTo>
                    <a:cubicBezTo>
                      <a:pt x="210" y="59"/>
                      <a:pt x="211" y="59"/>
                      <a:pt x="212" y="58"/>
                    </a:cubicBezTo>
                    <a:cubicBezTo>
                      <a:pt x="212" y="57"/>
                      <a:pt x="212" y="57"/>
                      <a:pt x="212" y="57"/>
                    </a:cubicBezTo>
                    <a:cubicBezTo>
                      <a:pt x="212" y="57"/>
                      <a:pt x="212" y="56"/>
                      <a:pt x="211" y="56"/>
                    </a:cubicBezTo>
                    <a:cubicBezTo>
                      <a:pt x="211" y="56"/>
                      <a:pt x="211" y="56"/>
                      <a:pt x="211" y="56"/>
                    </a:cubicBezTo>
                    <a:cubicBezTo>
                      <a:pt x="210" y="55"/>
                      <a:pt x="208" y="54"/>
                      <a:pt x="206" y="52"/>
                    </a:cubicBezTo>
                    <a:cubicBezTo>
                      <a:pt x="189" y="41"/>
                      <a:pt x="137" y="10"/>
                      <a:pt x="137" y="10"/>
                    </a:cubicBezTo>
                    <a:cubicBezTo>
                      <a:pt x="136" y="11"/>
                      <a:pt x="136" y="11"/>
                      <a:pt x="136" y="11"/>
                    </a:cubicBezTo>
                    <a:cubicBezTo>
                      <a:pt x="138" y="12"/>
                      <a:pt x="138" y="12"/>
                      <a:pt x="138" y="12"/>
                    </a:cubicBezTo>
                    <a:cubicBezTo>
                      <a:pt x="136" y="11"/>
                      <a:pt x="136" y="11"/>
                      <a:pt x="136" y="11"/>
                    </a:cubicBezTo>
                    <a:cubicBezTo>
                      <a:pt x="137" y="12"/>
                      <a:pt x="137" y="12"/>
                      <a:pt x="137" y="12"/>
                    </a:cubicBezTo>
                    <a:cubicBezTo>
                      <a:pt x="138" y="12"/>
                      <a:pt x="138" y="12"/>
                      <a:pt x="138" y="12"/>
                    </a:cubicBezTo>
                    <a:cubicBezTo>
                      <a:pt x="136" y="11"/>
                      <a:pt x="136" y="11"/>
                      <a:pt x="136" y="11"/>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6" y="13"/>
                      <a:pt x="136" y="13"/>
                      <a:pt x="136" y="13"/>
                    </a:cubicBezTo>
                    <a:cubicBezTo>
                      <a:pt x="137" y="13"/>
                      <a:pt x="137" y="13"/>
                      <a:pt x="137" y="13"/>
                    </a:cubicBezTo>
                    <a:cubicBezTo>
                      <a:pt x="137" y="12"/>
                      <a:pt x="137" y="12"/>
                      <a:pt x="137" y="12"/>
                    </a:cubicBezTo>
                    <a:cubicBezTo>
                      <a:pt x="136" y="13"/>
                      <a:pt x="136" y="13"/>
                      <a:pt x="136" y="13"/>
                    </a:cubicBezTo>
                    <a:cubicBezTo>
                      <a:pt x="136" y="13"/>
                      <a:pt x="136" y="13"/>
                      <a:pt x="136" y="13"/>
                    </a:cubicBezTo>
                    <a:cubicBezTo>
                      <a:pt x="137" y="13"/>
                      <a:pt x="137" y="13"/>
                      <a:pt x="138" y="13"/>
                    </a:cubicBezTo>
                    <a:cubicBezTo>
                      <a:pt x="144" y="16"/>
                      <a:pt x="163" y="26"/>
                      <a:pt x="180" y="36"/>
                    </a:cubicBezTo>
                    <a:cubicBezTo>
                      <a:pt x="189" y="41"/>
                      <a:pt x="197" y="46"/>
                      <a:pt x="203" y="49"/>
                    </a:cubicBezTo>
                    <a:cubicBezTo>
                      <a:pt x="206" y="51"/>
                      <a:pt x="209" y="53"/>
                      <a:pt x="211" y="54"/>
                    </a:cubicBezTo>
                    <a:cubicBezTo>
                      <a:pt x="212" y="54"/>
                      <a:pt x="212" y="54"/>
                      <a:pt x="213" y="55"/>
                    </a:cubicBezTo>
                    <a:cubicBezTo>
                      <a:pt x="214" y="55"/>
                      <a:pt x="214" y="55"/>
                      <a:pt x="214" y="55"/>
                    </a:cubicBezTo>
                    <a:cubicBezTo>
                      <a:pt x="214" y="55"/>
                      <a:pt x="214" y="55"/>
                      <a:pt x="214" y="55"/>
                    </a:cubicBezTo>
                    <a:cubicBezTo>
                      <a:pt x="214" y="55"/>
                      <a:pt x="214" y="55"/>
                      <a:pt x="215" y="55"/>
                    </a:cubicBezTo>
                    <a:cubicBezTo>
                      <a:pt x="215" y="55"/>
                      <a:pt x="215" y="55"/>
                      <a:pt x="216" y="55"/>
                    </a:cubicBezTo>
                    <a:cubicBezTo>
                      <a:pt x="216" y="55"/>
                      <a:pt x="216" y="55"/>
                      <a:pt x="216" y="55"/>
                    </a:cubicBezTo>
                    <a:cubicBezTo>
                      <a:pt x="216" y="54"/>
                      <a:pt x="216" y="54"/>
                      <a:pt x="216" y="54"/>
                    </a:cubicBezTo>
                    <a:cubicBezTo>
                      <a:pt x="216" y="53"/>
                      <a:pt x="216" y="53"/>
                      <a:pt x="216" y="52"/>
                    </a:cubicBezTo>
                    <a:cubicBezTo>
                      <a:pt x="215" y="52"/>
                      <a:pt x="215" y="52"/>
                      <a:pt x="214" y="51"/>
                    </a:cubicBezTo>
                    <a:cubicBezTo>
                      <a:pt x="212" y="49"/>
                      <a:pt x="207" y="46"/>
                      <a:pt x="201" y="42"/>
                    </a:cubicBezTo>
                    <a:cubicBezTo>
                      <a:pt x="182" y="31"/>
                      <a:pt x="153" y="14"/>
                      <a:pt x="153" y="14"/>
                    </a:cubicBezTo>
                    <a:cubicBezTo>
                      <a:pt x="153" y="14"/>
                      <a:pt x="153" y="14"/>
                      <a:pt x="152" y="14"/>
                    </a:cubicBezTo>
                    <a:cubicBezTo>
                      <a:pt x="152" y="14"/>
                      <a:pt x="152" y="14"/>
                      <a:pt x="151" y="14"/>
                    </a:cubicBezTo>
                    <a:cubicBezTo>
                      <a:pt x="151" y="15"/>
                      <a:pt x="151" y="15"/>
                      <a:pt x="151" y="15"/>
                    </a:cubicBezTo>
                    <a:cubicBezTo>
                      <a:pt x="151" y="16"/>
                      <a:pt x="152" y="16"/>
                      <a:pt x="152" y="16"/>
                    </a:cubicBezTo>
                    <a:cubicBezTo>
                      <a:pt x="152" y="16"/>
                      <a:pt x="168" y="26"/>
                      <a:pt x="184" y="35"/>
                    </a:cubicBezTo>
                    <a:cubicBezTo>
                      <a:pt x="192" y="39"/>
                      <a:pt x="200" y="44"/>
                      <a:pt x="206" y="47"/>
                    </a:cubicBezTo>
                    <a:cubicBezTo>
                      <a:pt x="210" y="49"/>
                      <a:pt x="212" y="50"/>
                      <a:pt x="214" y="51"/>
                    </a:cubicBezTo>
                    <a:cubicBezTo>
                      <a:pt x="215" y="52"/>
                      <a:pt x="216" y="52"/>
                      <a:pt x="217" y="53"/>
                    </a:cubicBezTo>
                    <a:cubicBezTo>
                      <a:pt x="218" y="53"/>
                      <a:pt x="218" y="53"/>
                      <a:pt x="218" y="53"/>
                    </a:cubicBezTo>
                    <a:cubicBezTo>
                      <a:pt x="218" y="53"/>
                      <a:pt x="218" y="53"/>
                      <a:pt x="219" y="53"/>
                    </a:cubicBezTo>
                    <a:cubicBezTo>
                      <a:pt x="219" y="53"/>
                      <a:pt x="219" y="53"/>
                      <a:pt x="219" y="53"/>
                    </a:cubicBezTo>
                    <a:cubicBezTo>
                      <a:pt x="220" y="52"/>
                      <a:pt x="220" y="52"/>
                      <a:pt x="220" y="52"/>
                    </a:cubicBezTo>
                    <a:cubicBezTo>
                      <a:pt x="220" y="52"/>
                      <a:pt x="220" y="52"/>
                      <a:pt x="220" y="51"/>
                    </a:cubicBezTo>
                    <a:cubicBezTo>
                      <a:pt x="220" y="51"/>
                      <a:pt x="220" y="51"/>
                      <a:pt x="219" y="50"/>
                    </a:cubicBezTo>
                    <a:cubicBezTo>
                      <a:pt x="163" y="15"/>
                      <a:pt x="163" y="15"/>
                      <a:pt x="163" y="15"/>
                    </a:cubicBezTo>
                    <a:cubicBezTo>
                      <a:pt x="162" y="16"/>
                      <a:pt x="162" y="16"/>
                      <a:pt x="162" y="16"/>
                    </a:cubicBezTo>
                    <a:cubicBezTo>
                      <a:pt x="161" y="17"/>
                      <a:pt x="161" y="17"/>
                      <a:pt x="161" y="17"/>
                    </a:cubicBezTo>
                    <a:cubicBezTo>
                      <a:pt x="161" y="17"/>
                      <a:pt x="175" y="26"/>
                      <a:pt x="190" y="34"/>
                    </a:cubicBezTo>
                    <a:cubicBezTo>
                      <a:pt x="198" y="38"/>
                      <a:pt x="205" y="42"/>
                      <a:pt x="211" y="45"/>
                    </a:cubicBezTo>
                    <a:cubicBezTo>
                      <a:pt x="214" y="47"/>
                      <a:pt x="217" y="48"/>
                      <a:pt x="219" y="49"/>
                    </a:cubicBezTo>
                    <a:cubicBezTo>
                      <a:pt x="220" y="50"/>
                      <a:pt x="221" y="50"/>
                      <a:pt x="221" y="50"/>
                    </a:cubicBezTo>
                    <a:cubicBezTo>
                      <a:pt x="222" y="51"/>
                      <a:pt x="223" y="51"/>
                      <a:pt x="223" y="51"/>
                    </a:cubicBezTo>
                    <a:cubicBezTo>
                      <a:pt x="224" y="51"/>
                      <a:pt x="224" y="51"/>
                      <a:pt x="224" y="51"/>
                    </a:cubicBezTo>
                    <a:cubicBezTo>
                      <a:pt x="224" y="51"/>
                      <a:pt x="224" y="50"/>
                      <a:pt x="225" y="50"/>
                    </a:cubicBezTo>
                    <a:cubicBezTo>
                      <a:pt x="225" y="50"/>
                      <a:pt x="225" y="49"/>
                      <a:pt x="225" y="49"/>
                    </a:cubicBezTo>
                    <a:cubicBezTo>
                      <a:pt x="225" y="48"/>
                      <a:pt x="225" y="48"/>
                      <a:pt x="224" y="48"/>
                    </a:cubicBezTo>
                    <a:cubicBezTo>
                      <a:pt x="199" y="32"/>
                      <a:pt x="199" y="32"/>
                      <a:pt x="199" y="32"/>
                    </a:cubicBezTo>
                    <a:cubicBezTo>
                      <a:pt x="226" y="45"/>
                      <a:pt x="226" y="45"/>
                      <a:pt x="226" y="45"/>
                    </a:cubicBezTo>
                    <a:cubicBezTo>
                      <a:pt x="227" y="46"/>
                      <a:pt x="228" y="45"/>
                      <a:pt x="228" y="45"/>
                    </a:cubicBezTo>
                    <a:cubicBezTo>
                      <a:pt x="229" y="44"/>
                      <a:pt x="228" y="43"/>
                      <a:pt x="228" y="43"/>
                    </a:cubicBezTo>
                    <a:cubicBezTo>
                      <a:pt x="192" y="20"/>
                      <a:pt x="192" y="20"/>
                      <a:pt x="192" y="20"/>
                    </a:cubicBezTo>
                    <a:cubicBezTo>
                      <a:pt x="191" y="22"/>
                      <a:pt x="191" y="22"/>
                      <a:pt x="191" y="22"/>
                    </a:cubicBezTo>
                    <a:cubicBezTo>
                      <a:pt x="192" y="22"/>
                      <a:pt x="192" y="22"/>
                      <a:pt x="192" y="22"/>
                    </a:cubicBezTo>
                    <a:cubicBezTo>
                      <a:pt x="191" y="22"/>
                      <a:pt x="191" y="22"/>
                      <a:pt x="191" y="22"/>
                    </a:cubicBezTo>
                    <a:cubicBezTo>
                      <a:pt x="191" y="23"/>
                      <a:pt x="191" y="23"/>
                      <a:pt x="191" y="23"/>
                    </a:cubicBezTo>
                    <a:cubicBezTo>
                      <a:pt x="192" y="23"/>
                      <a:pt x="192" y="23"/>
                      <a:pt x="192" y="22"/>
                    </a:cubicBezTo>
                    <a:cubicBezTo>
                      <a:pt x="191" y="22"/>
                      <a:pt x="191" y="22"/>
                      <a:pt x="191" y="22"/>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2" y="23"/>
                      <a:pt x="194" y="24"/>
                    </a:cubicBezTo>
                    <a:cubicBezTo>
                      <a:pt x="198" y="26"/>
                      <a:pt x="208" y="30"/>
                      <a:pt x="216" y="34"/>
                    </a:cubicBezTo>
                    <a:cubicBezTo>
                      <a:pt x="220" y="36"/>
                      <a:pt x="224" y="38"/>
                      <a:pt x="227" y="39"/>
                    </a:cubicBezTo>
                    <a:cubicBezTo>
                      <a:pt x="228" y="40"/>
                      <a:pt x="229" y="41"/>
                      <a:pt x="230" y="41"/>
                    </a:cubicBezTo>
                    <a:cubicBezTo>
                      <a:pt x="231" y="41"/>
                      <a:pt x="231" y="41"/>
                      <a:pt x="231" y="42"/>
                    </a:cubicBezTo>
                    <a:cubicBezTo>
                      <a:pt x="232" y="42"/>
                      <a:pt x="232" y="42"/>
                      <a:pt x="232" y="42"/>
                    </a:cubicBezTo>
                    <a:cubicBezTo>
                      <a:pt x="232" y="42"/>
                      <a:pt x="232" y="42"/>
                      <a:pt x="232" y="42"/>
                    </a:cubicBezTo>
                    <a:cubicBezTo>
                      <a:pt x="233" y="42"/>
                      <a:pt x="233" y="42"/>
                      <a:pt x="233" y="42"/>
                    </a:cubicBezTo>
                    <a:cubicBezTo>
                      <a:pt x="234" y="41"/>
                      <a:pt x="234" y="41"/>
                      <a:pt x="234" y="41"/>
                    </a:cubicBezTo>
                    <a:cubicBezTo>
                      <a:pt x="234" y="40"/>
                      <a:pt x="234" y="40"/>
                      <a:pt x="234" y="40"/>
                    </a:cubicBezTo>
                    <a:cubicBezTo>
                      <a:pt x="234" y="40"/>
                      <a:pt x="234" y="40"/>
                      <a:pt x="234" y="39"/>
                    </a:cubicBezTo>
                    <a:cubicBezTo>
                      <a:pt x="233" y="39"/>
                      <a:pt x="233" y="39"/>
                      <a:pt x="233" y="39"/>
                    </a:cubicBezTo>
                    <a:cubicBezTo>
                      <a:pt x="233" y="39"/>
                      <a:pt x="232" y="38"/>
                      <a:pt x="231" y="38"/>
                    </a:cubicBezTo>
                    <a:cubicBezTo>
                      <a:pt x="226" y="34"/>
                      <a:pt x="209" y="24"/>
                      <a:pt x="209" y="24"/>
                    </a:cubicBezTo>
                    <a:cubicBezTo>
                      <a:pt x="208" y="25"/>
                      <a:pt x="208" y="25"/>
                      <a:pt x="208" y="25"/>
                    </a:cubicBezTo>
                    <a:cubicBezTo>
                      <a:pt x="209" y="26"/>
                      <a:pt x="209" y="26"/>
                      <a:pt x="209" y="26"/>
                    </a:cubicBezTo>
                    <a:cubicBezTo>
                      <a:pt x="208" y="25"/>
                      <a:pt x="208" y="25"/>
                      <a:pt x="208" y="25"/>
                    </a:cubicBezTo>
                    <a:cubicBezTo>
                      <a:pt x="209" y="27"/>
                      <a:pt x="209" y="27"/>
                      <a:pt x="209" y="27"/>
                    </a:cubicBezTo>
                    <a:cubicBezTo>
                      <a:pt x="209" y="26"/>
                      <a:pt x="209" y="26"/>
                      <a:pt x="209" y="26"/>
                    </a:cubicBezTo>
                    <a:cubicBezTo>
                      <a:pt x="208" y="25"/>
                      <a:pt x="208" y="25"/>
                      <a:pt x="208" y="25"/>
                    </a:cubicBezTo>
                    <a:cubicBezTo>
                      <a:pt x="209" y="27"/>
                      <a:pt x="209" y="27"/>
                      <a:pt x="209" y="27"/>
                    </a:cubicBezTo>
                    <a:cubicBezTo>
                      <a:pt x="208" y="25"/>
                      <a:pt x="208" y="25"/>
                      <a:pt x="208" y="25"/>
                    </a:cubicBezTo>
                    <a:cubicBezTo>
                      <a:pt x="208" y="27"/>
                      <a:pt x="208" y="27"/>
                      <a:pt x="208" y="27"/>
                    </a:cubicBezTo>
                    <a:cubicBezTo>
                      <a:pt x="209" y="27"/>
                      <a:pt x="209" y="27"/>
                      <a:pt x="209" y="27"/>
                    </a:cubicBezTo>
                    <a:cubicBezTo>
                      <a:pt x="208" y="25"/>
                      <a:pt x="208" y="25"/>
                      <a:pt x="208" y="25"/>
                    </a:cubicBezTo>
                    <a:cubicBezTo>
                      <a:pt x="208" y="27"/>
                      <a:pt x="208" y="27"/>
                      <a:pt x="208" y="27"/>
                    </a:cubicBezTo>
                    <a:cubicBezTo>
                      <a:pt x="208" y="26"/>
                      <a:pt x="208" y="26"/>
                      <a:pt x="208" y="26"/>
                    </a:cubicBezTo>
                    <a:cubicBezTo>
                      <a:pt x="208" y="27"/>
                      <a:pt x="208" y="27"/>
                      <a:pt x="208" y="27"/>
                    </a:cubicBezTo>
                    <a:cubicBezTo>
                      <a:pt x="208" y="27"/>
                      <a:pt x="208" y="27"/>
                      <a:pt x="208" y="27"/>
                    </a:cubicBezTo>
                    <a:cubicBezTo>
                      <a:pt x="208" y="26"/>
                      <a:pt x="208" y="26"/>
                      <a:pt x="208" y="26"/>
                    </a:cubicBezTo>
                    <a:cubicBezTo>
                      <a:pt x="208" y="27"/>
                      <a:pt x="208" y="27"/>
                      <a:pt x="208" y="27"/>
                    </a:cubicBezTo>
                    <a:cubicBezTo>
                      <a:pt x="208" y="27"/>
                      <a:pt x="209" y="27"/>
                      <a:pt x="210" y="27"/>
                    </a:cubicBezTo>
                    <a:cubicBezTo>
                      <a:pt x="213" y="28"/>
                      <a:pt x="219" y="31"/>
                      <a:pt x="224" y="33"/>
                    </a:cubicBezTo>
                    <a:cubicBezTo>
                      <a:pt x="230" y="36"/>
                      <a:pt x="234" y="38"/>
                      <a:pt x="234" y="38"/>
                    </a:cubicBezTo>
                    <a:cubicBezTo>
                      <a:pt x="235" y="38"/>
                      <a:pt x="236" y="38"/>
                      <a:pt x="236" y="37"/>
                    </a:cubicBezTo>
                    <a:cubicBezTo>
                      <a:pt x="237" y="36"/>
                      <a:pt x="237" y="35"/>
                      <a:pt x="236" y="35"/>
                    </a:cubicBezTo>
                    <a:cubicBezTo>
                      <a:pt x="232" y="33"/>
                      <a:pt x="232" y="33"/>
                      <a:pt x="232" y="33"/>
                    </a:cubicBezTo>
                    <a:cubicBezTo>
                      <a:pt x="240" y="35"/>
                      <a:pt x="240" y="35"/>
                      <a:pt x="240" y="35"/>
                    </a:cubicBezTo>
                    <a:cubicBezTo>
                      <a:pt x="241" y="36"/>
                      <a:pt x="242" y="35"/>
                      <a:pt x="242" y="35"/>
                    </a:cubicBezTo>
                    <a:cubicBezTo>
                      <a:pt x="242" y="34"/>
                      <a:pt x="242" y="33"/>
                      <a:pt x="241" y="33"/>
                    </a:cubicBezTo>
                    <a:cubicBezTo>
                      <a:pt x="236" y="29"/>
                      <a:pt x="236" y="29"/>
                      <a:pt x="236" y="29"/>
                    </a:cubicBezTo>
                    <a:cubicBezTo>
                      <a:pt x="235" y="29"/>
                      <a:pt x="234" y="29"/>
                      <a:pt x="234" y="30"/>
                    </a:cubicBezTo>
                    <a:cubicBezTo>
                      <a:pt x="233" y="30"/>
                      <a:pt x="234" y="31"/>
                      <a:pt x="234" y="32"/>
                    </a:cubicBezTo>
                    <a:cubicBezTo>
                      <a:pt x="240" y="35"/>
                      <a:pt x="240" y="35"/>
                      <a:pt x="240" y="35"/>
                    </a:cubicBezTo>
                    <a:cubicBezTo>
                      <a:pt x="241" y="34"/>
                      <a:pt x="241" y="34"/>
                      <a:pt x="241" y="34"/>
                    </a:cubicBezTo>
                    <a:cubicBezTo>
                      <a:pt x="241" y="33"/>
                      <a:pt x="241" y="33"/>
                      <a:pt x="241" y="33"/>
                    </a:cubicBezTo>
                    <a:cubicBezTo>
                      <a:pt x="222" y="26"/>
                      <a:pt x="222" y="26"/>
                      <a:pt x="222" y="26"/>
                    </a:cubicBezTo>
                    <a:cubicBezTo>
                      <a:pt x="221" y="26"/>
                      <a:pt x="220" y="26"/>
                      <a:pt x="220" y="27"/>
                    </a:cubicBezTo>
                    <a:cubicBezTo>
                      <a:pt x="219" y="28"/>
                      <a:pt x="220" y="28"/>
                      <a:pt x="220" y="29"/>
                    </a:cubicBezTo>
                    <a:cubicBezTo>
                      <a:pt x="234" y="38"/>
                      <a:pt x="234" y="38"/>
                      <a:pt x="234" y="38"/>
                    </a:cubicBezTo>
                    <a:cubicBezTo>
                      <a:pt x="235" y="36"/>
                      <a:pt x="235" y="36"/>
                      <a:pt x="235" y="36"/>
                    </a:cubicBezTo>
                    <a:cubicBezTo>
                      <a:pt x="236" y="35"/>
                      <a:pt x="236" y="35"/>
                      <a:pt x="236" y="35"/>
                    </a:cubicBezTo>
                    <a:cubicBezTo>
                      <a:pt x="236" y="35"/>
                      <a:pt x="229" y="32"/>
                      <a:pt x="223" y="29"/>
                    </a:cubicBezTo>
                    <a:cubicBezTo>
                      <a:pt x="220" y="28"/>
                      <a:pt x="216" y="27"/>
                      <a:pt x="214" y="25"/>
                    </a:cubicBezTo>
                    <a:cubicBezTo>
                      <a:pt x="212" y="25"/>
                      <a:pt x="211" y="25"/>
                      <a:pt x="210" y="24"/>
                    </a:cubicBezTo>
                    <a:cubicBezTo>
                      <a:pt x="210" y="24"/>
                      <a:pt x="209" y="24"/>
                      <a:pt x="209" y="24"/>
                    </a:cubicBezTo>
                    <a:cubicBezTo>
                      <a:pt x="209" y="24"/>
                      <a:pt x="209" y="24"/>
                      <a:pt x="208" y="24"/>
                    </a:cubicBezTo>
                    <a:cubicBezTo>
                      <a:pt x="208" y="24"/>
                      <a:pt x="208" y="24"/>
                      <a:pt x="208" y="24"/>
                    </a:cubicBezTo>
                    <a:cubicBezTo>
                      <a:pt x="207" y="24"/>
                      <a:pt x="207" y="24"/>
                      <a:pt x="207" y="24"/>
                    </a:cubicBezTo>
                    <a:cubicBezTo>
                      <a:pt x="207" y="25"/>
                      <a:pt x="207" y="25"/>
                      <a:pt x="207" y="25"/>
                    </a:cubicBezTo>
                    <a:cubicBezTo>
                      <a:pt x="207" y="26"/>
                      <a:pt x="207" y="26"/>
                      <a:pt x="207" y="26"/>
                    </a:cubicBezTo>
                    <a:cubicBezTo>
                      <a:pt x="207" y="26"/>
                      <a:pt x="213" y="30"/>
                      <a:pt x="219" y="34"/>
                    </a:cubicBezTo>
                    <a:cubicBezTo>
                      <a:pt x="223" y="36"/>
                      <a:pt x="226" y="38"/>
                      <a:pt x="228" y="39"/>
                    </a:cubicBezTo>
                    <a:cubicBezTo>
                      <a:pt x="229" y="40"/>
                      <a:pt x="230" y="40"/>
                      <a:pt x="231" y="41"/>
                    </a:cubicBezTo>
                    <a:cubicBezTo>
                      <a:pt x="231" y="41"/>
                      <a:pt x="231" y="41"/>
                      <a:pt x="231"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2" y="40"/>
                      <a:pt x="232" y="40"/>
                      <a:pt x="232" y="40"/>
                    </a:cubicBezTo>
                    <a:cubicBezTo>
                      <a:pt x="231" y="40"/>
                      <a:pt x="231" y="40"/>
                      <a:pt x="231" y="40"/>
                    </a:cubicBezTo>
                    <a:cubicBezTo>
                      <a:pt x="231" y="41"/>
                      <a:pt x="231" y="41"/>
                      <a:pt x="231" y="41"/>
                    </a:cubicBezTo>
                    <a:cubicBezTo>
                      <a:pt x="232" y="40"/>
                      <a:pt x="232" y="40"/>
                      <a:pt x="232" y="40"/>
                    </a:cubicBezTo>
                    <a:cubicBezTo>
                      <a:pt x="231" y="40"/>
                      <a:pt x="231" y="40"/>
                      <a:pt x="231" y="40"/>
                    </a:cubicBezTo>
                    <a:cubicBezTo>
                      <a:pt x="232" y="40"/>
                      <a:pt x="232" y="40"/>
                      <a:pt x="232" y="40"/>
                    </a:cubicBezTo>
                    <a:cubicBezTo>
                      <a:pt x="231" y="39"/>
                      <a:pt x="231" y="39"/>
                      <a:pt x="231" y="39"/>
                    </a:cubicBezTo>
                    <a:cubicBezTo>
                      <a:pt x="232" y="40"/>
                      <a:pt x="232" y="40"/>
                      <a:pt x="232" y="40"/>
                    </a:cubicBezTo>
                    <a:cubicBezTo>
                      <a:pt x="232" y="39"/>
                      <a:pt x="232" y="39"/>
                      <a:pt x="232" y="39"/>
                    </a:cubicBezTo>
                    <a:cubicBezTo>
                      <a:pt x="231" y="39"/>
                      <a:pt x="231" y="39"/>
                      <a:pt x="231" y="39"/>
                    </a:cubicBezTo>
                    <a:cubicBezTo>
                      <a:pt x="232" y="40"/>
                      <a:pt x="232" y="40"/>
                      <a:pt x="232" y="40"/>
                    </a:cubicBezTo>
                    <a:cubicBezTo>
                      <a:pt x="232" y="39"/>
                      <a:pt x="232" y="39"/>
                      <a:pt x="232" y="39"/>
                    </a:cubicBezTo>
                    <a:cubicBezTo>
                      <a:pt x="232" y="40"/>
                      <a:pt x="232" y="40"/>
                      <a:pt x="232" y="40"/>
                    </a:cubicBezTo>
                    <a:cubicBezTo>
                      <a:pt x="232" y="39"/>
                      <a:pt x="232" y="39"/>
                      <a:pt x="232" y="39"/>
                    </a:cubicBezTo>
                    <a:cubicBezTo>
                      <a:pt x="232" y="39"/>
                      <a:pt x="232" y="39"/>
                      <a:pt x="232" y="39"/>
                    </a:cubicBezTo>
                    <a:cubicBezTo>
                      <a:pt x="232" y="40"/>
                      <a:pt x="232" y="40"/>
                      <a:pt x="232" y="40"/>
                    </a:cubicBezTo>
                    <a:cubicBezTo>
                      <a:pt x="232" y="39"/>
                      <a:pt x="232" y="39"/>
                      <a:pt x="232" y="39"/>
                    </a:cubicBezTo>
                    <a:cubicBezTo>
                      <a:pt x="232" y="40"/>
                      <a:pt x="232" y="40"/>
                      <a:pt x="232" y="40"/>
                    </a:cubicBezTo>
                    <a:cubicBezTo>
                      <a:pt x="233" y="39"/>
                      <a:pt x="233" y="39"/>
                      <a:pt x="233" y="39"/>
                    </a:cubicBezTo>
                    <a:cubicBezTo>
                      <a:pt x="232" y="39"/>
                      <a:pt x="232" y="39"/>
                      <a:pt x="232" y="39"/>
                    </a:cubicBezTo>
                    <a:cubicBezTo>
                      <a:pt x="232" y="40"/>
                      <a:pt x="232" y="40"/>
                      <a:pt x="232" y="40"/>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2" y="38"/>
                      <a:pt x="230" y="38"/>
                    </a:cubicBezTo>
                    <a:cubicBezTo>
                      <a:pt x="226" y="36"/>
                      <a:pt x="217" y="31"/>
                      <a:pt x="209" y="28"/>
                    </a:cubicBezTo>
                    <a:cubicBezTo>
                      <a:pt x="205" y="26"/>
                      <a:pt x="201" y="24"/>
                      <a:pt x="198" y="22"/>
                    </a:cubicBezTo>
                    <a:cubicBezTo>
                      <a:pt x="196" y="22"/>
                      <a:pt x="195" y="21"/>
                      <a:pt x="194" y="21"/>
                    </a:cubicBezTo>
                    <a:cubicBezTo>
                      <a:pt x="193" y="21"/>
                      <a:pt x="193" y="20"/>
                      <a:pt x="192" y="20"/>
                    </a:cubicBezTo>
                    <a:cubicBezTo>
                      <a:pt x="192" y="20"/>
                      <a:pt x="192" y="20"/>
                      <a:pt x="191" y="20"/>
                    </a:cubicBezTo>
                    <a:cubicBezTo>
                      <a:pt x="190" y="20"/>
                      <a:pt x="190" y="20"/>
                      <a:pt x="190" y="20"/>
                    </a:cubicBezTo>
                    <a:cubicBezTo>
                      <a:pt x="190" y="20"/>
                      <a:pt x="190" y="20"/>
                      <a:pt x="190" y="21"/>
                    </a:cubicBezTo>
                    <a:cubicBezTo>
                      <a:pt x="189" y="21"/>
                      <a:pt x="189" y="22"/>
                      <a:pt x="190" y="23"/>
                    </a:cubicBezTo>
                    <a:cubicBezTo>
                      <a:pt x="202" y="31"/>
                      <a:pt x="202" y="31"/>
                      <a:pt x="202" y="31"/>
                    </a:cubicBezTo>
                    <a:cubicBezTo>
                      <a:pt x="176" y="18"/>
                      <a:pt x="176" y="18"/>
                      <a:pt x="176" y="18"/>
                    </a:cubicBezTo>
                    <a:cubicBezTo>
                      <a:pt x="175" y="17"/>
                      <a:pt x="174" y="17"/>
                      <a:pt x="174" y="18"/>
                    </a:cubicBezTo>
                    <a:cubicBezTo>
                      <a:pt x="173" y="19"/>
                      <a:pt x="173" y="20"/>
                      <a:pt x="174" y="20"/>
                    </a:cubicBezTo>
                    <a:cubicBezTo>
                      <a:pt x="223" y="50"/>
                      <a:pt x="223" y="50"/>
                      <a:pt x="223" y="50"/>
                    </a:cubicBezTo>
                    <a:cubicBezTo>
                      <a:pt x="223" y="49"/>
                      <a:pt x="223" y="49"/>
                      <a:pt x="223" y="49"/>
                    </a:cubicBezTo>
                    <a:cubicBezTo>
                      <a:pt x="222" y="48"/>
                      <a:pt x="222" y="48"/>
                      <a:pt x="222" y="48"/>
                    </a:cubicBezTo>
                    <a:cubicBezTo>
                      <a:pt x="223" y="49"/>
                      <a:pt x="223" y="49"/>
                      <a:pt x="223" y="49"/>
                    </a:cubicBezTo>
                    <a:cubicBezTo>
                      <a:pt x="223" y="48"/>
                      <a:pt x="223" y="48"/>
                      <a:pt x="223" y="48"/>
                    </a:cubicBezTo>
                    <a:cubicBezTo>
                      <a:pt x="222" y="48"/>
                      <a:pt x="222" y="48"/>
                      <a:pt x="222" y="48"/>
                    </a:cubicBezTo>
                    <a:cubicBezTo>
                      <a:pt x="223" y="49"/>
                      <a:pt x="223" y="49"/>
                      <a:pt x="223" y="49"/>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2" y="47"/>
                    </a:cubicBezTo>
                    <a:cubicBezTo>
                      <a:pt x="220" y="46"/>
                      <a:pt x="215" y="44"/>
                      <a:pt x="209" y="41"/>
                    </a:cubicBezTo>
                    <a:cubicBezTo>
                      <a:pt x="200" y="36"/>
                      <a:pt x="188" y="29"/>
                      <a:pt x="179" y="24"/>
                    </a:cubicBezTo>
                    <a:cubicBezTo>
                      <a:pt x="174" y="21"/>
                      <a:pt x="170" y="19"/>
                      <a:pt x="167" y="17"/>
                    </a:cubicBezTo>
                    <a:cubicBezTo>
                      <a:pt x="164" y="16"/>
                      <a:pt x="163" y="15"/>
                      <a:pt x="163" y="15"/>
                    </a:cubicBezTo>
                    <a:cubicBezTo>
                      <a:pt x="162" y="14"/>
                      <a:pt x="161" y="15"/>
                      <a:pt x="160" y="15"/>
                    </a:cubicBezTo>
                    <a:cubicBezTo>
                      <a:pt x="160" y="16"/>
                      <a:pt x="160" y="17"/>
                      <a:pt x="161" y="17"/>
                    </a:cubicBezTo>
                    <a:cubicBezTo>
                      <a:pt x="218" y="53"/>
                      <a:pt x="218" y="53"/>
                      <a:pt x="218" y="53"/>
                    </a:cubicBezTo>
                    <a:cubicBezTo>
                      <a:pt x="219" y="52"/>
                      <a:pt x="219" y="52"/>
                      <a:pt x="219" y="52"/>
                    </a:cubicBezTo>
                    <a:cubicBezTo>
                      <a:pt x="217" y="51"/>
                      <a:pt x="217" y="51"/>
                      <a:pt x="217" y="51"/>
                    </a:cubicBezTo>
                    <a:cubicBezTo>
                      <a:pt x="219" y="52"/>
                      <a:pt x="219" y="52"/>
                      <a:pt x="219" y="52"/>
                    </a:cubicBezTo>
                    <a:cubicBezTo>
                      <a:pt x="218" y="50"/>
                      <a:pt x="218" y="50"/>
                      <a:pt x="218" y="50"/>
                    </a:cubicBezTo>
                    <a:cubicBezTo>
                      <a:pt x="217" y="51"/>
                      <a:pt x="217" y="51"/>
                      <a:pt x="217" y="51"/>
                    </a:cubicBezTo>
                    <a:cubicBezTo>
                      <a:pt x="219" y="52"/>
                      <a:pt x="219" y="52"/>
                      <a:pt x="219" y="52"/>
                    </a:cubicBezTo>
                    <a:cubicBezTo>
                      <a:pt x="218" y="50"/>
                      <a:pt x="218" y="50"/>
                      <a:pt x="218" y="50"/>
                    </a:cubicBezTo>
                    <a:cubicBezTo>
                      <a:pt x="219" y="51"/>
                      <a:pt x="219" y="51"/>
                      <a:pt x="219" y="51"/>
                    </a:cubicBezTo>
                    <a:cubicBezTo>
                      <a:pt x="219" y="50"/>
                      <a:pt x="219" y="50"/>
                      <a:pt x="219" y="50"/>
                    </a:cubicBezTo>
                    <a:cubicBezTo>
                      <a:pt x="218" y="50"/>
                      <a:pt x="218" y="50"/>
                      <a:pt x="218" y="50"/>
                    </a:cubicBezTo>
                    <a:cubicBezTo>
                      <a:pt x="219" y="51"/>
                      <a:pt x="219" y="51"/>
                      <a:pt x="219" y="51"/>
                    </a:cubicBezTo>
                    <a:cubicBezTo>
                      <a:pt x="219" y="50"/>
                      <a:pt x="219" y="50"/>
                      <a:pt x="219" y="50"/>
                    </a:cubicBezTo>
                    <a:cubicBezTo>
                      <a:pt x="219" y="51"/>
                      <a:pt x="219" y="51"/>
                      <a:pt x="219" y="51"/>
                    </a:cubicBezTo>
                    <a:cubicBezTo>
                      <a:pt x="219" y="50"/>
                      <a:pt x="219" y="50"/>
                      <a:pt x="219" y="50"/>
                    </a:cubicBezTo>
                    <a:cubicBezTo>
                      <a:pt x="219" y="50"/>
                      <a:pt x="219" y="50"/>
                      <a:pt x="219" y="50"/>
                    </a:cubicBezTo>
                    <a:cubicBezTo>
                      <a:pt x="219" y="51"/>
                      <a:pt x="219" y="51"/>
                      <a:pt x="219" y="51"/>
                    </a:cubicBezTo>
                    <a:cubicBezTo>
                      <a:pt x="219" y="50"/>
                      <a:pt x="219" y="50"/>
                      <a:pt x="219" y="50"/>
                    </a:cubicBezTo>
                    <a:cubicBezTo>
                      <a:pt x="219" y="50"/>
                      <a:pt x="218" y="50"/>
                      <a:pt x="217" y="50"/>
                    </a:cubicBezTo>
                    <a:cubicBezTo>
                      <a:pt x="212" y="47"/>
                      <a:pt x="196" y="38"/>
                      <a:pt x="182" y="30"/>
                    </a:cubicBezTo>
                    <a:cubicBezTo>
                      <a:pt x="174" y="26"/>
                      <a:pt x="167" y="22"/>
                      <a:pt x="162" y="19"/>
                    </a:cubicBezTo>
                    <a:cubicBezTo>
                      <a:pt x="157" y="16"/>
                      <a:pt x="153" y="14"/>
                      <a:pt x="153" y="14"/>
                    </a:cubicBezTo>
                    <a:cubicBezTo>
                      <a:pt x="153" y="13"/>
                      <a:pt x="152" y="14"/>
                      <a:pt x="151" y="14"/>
                    </a:cubicBezTo>
                    <a:cubicBezTo>
                      <a:pt x="151" y="15"/>
                      <a:pt x="151" y="16"/>
                      <a:pt x="152" y="16"/>
                    </a:cubicBezTo>
                    <a:cubicBezTo>
                      <a:pt x="152" y="16"/>
                      <a:pt x="156" y="19"/>
                      <a:pt x="162" y="22"/>
                    </a:cubicBezTo>
                    <a:cubicBezTo>
                      <a:pt x="170" y="27"/>
                      <a:pt x="183" y="35"/>
                      <a:pt x="194" y="42"/>
                    </a:cubicBezTo>
                    <a:cubicBezTo>
                      <a:pt x="200" y="45"/>
                      <a:pt x="205" y="48"/>
                      <a:pt x="208" y="50"/>
                    </a:cubicBezTo>
                    <a:cubicBezTo>
                      <a:pt x="210" y="52"/>
                      <a:pt x="211" y="53"/>
                      <a:pt x="212" y="53"/>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5" y="54"/>
                      <a:pt x="215" y="54"/>
                      <a:pt x="215" y="54"/>
                    </a:cubicBezTo>
                    <a:cubicBezTo>
                      <a:pt x="213" y="53"/>
                      <a:pt x="213" y="53"/>
                      <a:pt x="213" y="53"/>
                    </a:cubicBezTo>
                    <a:cubicBezTo>
                      <a:pt x="213" y="54"/>
                      <a:pt x="213" y="54"/>
                      <a:pt x="213" y="54"/>
                    </a:cubicBezTo>
                    <a:cubicBezTo>
                      <a:pt x="215" y="54"/>
                      <a:pt x="215" y="54"/>
                      <a:pt x="215" y="54"/>
                    </a:cubicBezTo>
                    <a:cubicBezTo>
                      <a:pt x="213" y="53"/>
                      <a:pt x="213" y="53"/>
                      <a:pt x="213" y="53"/>
                    </a:cubicBezTo>
                    <a:cubicBezTo>
                      <a:pt x="215" y="54"/>
                      <a:pt x="215" y="54"/>
                      <a:pt x="215" y="54"/>
                    </a:cubicBezTo>
                    <a:cubicBezTo>
                      <a:pt x="214" y="53"/>
                      <a:pt x="214" y="53"/>
                      <a:pt x="214" y="53"/>
                    </a:cubicBezTo>
                    <a:cubicBezTo>
                      <a:pt x="215" y="54"/>
                      <a:pt x="215" y="54"/>
                      <a:pt x="215" y="54"/>
                    </a:cubicBezTo>
                    <a:cubicBezTo>
                      <a:pt x="215" y="52"/>
                      <a:pt x="215" y="52"/>
                      <a:pt x="215" y="52"/>
                    </a:cubicBezTo>
                    <a:cubicBezTo>
                      <a:pt x="214" y="52"/>
                      <a:pt x="214" y="52"/>
                      <a:pt x="214" y="53"/>
                    </a:cubicBezTo>
                    <a:cubicBezTo>
                      <a:pt x="215" y="54"/>
                      <a:pt x="215" y="54"/>
                      <a:pt x="215" y="54"/>
                    </a:cubicBezTo>
                    <a:cubicBezTo>
                      <a:pt x="215" y="52"/>
                      <a:pt x="215" y="52"/>
                      <a:pt x="215" y="52"/>
                    </a:cubicBezTo>
                    <a:cubicBezTo>
                      <a:pt x="215" y="53"/>
                      <a:pt x="215" y="53"/>
                      <a:pt x="215" y="53"/>
                    </a:cubicBezTo>
                    <a:cubicBezTo>
                      <a:pt x="215" y="52"/>
                      <a:pt x="215" y="52"/>
                      <a:pt x="215" y="52"/>
                    </a:cubicBezTo>
                    <a:cubicBezTo>
                      <a:pt x="215" y="52"/>
                      <a:pt x="215" y="52"/>
                      <a:pt x="215" y="52"/>
                    </a:cubicBezTo>
                    <a:cubicBezTo>
                      <a:pt x="215" y="53"/>
                      <a:pt x="215" y="53"/>
                      <a:pt x="215" y="53"/>
                    </a:cubicBezTo>
                    <a:cubicBezTo>
                      <a:pt x="215" y="52"/>
                      <a:pt x="215" y="52"/>
                      <a:pt x="215" y="52"/>
                    </a:cubicBezTo>
                    <a:cubicBezTo>
                      <a:pt x="215" y="52"/>
                      <a:pt x="214" y="52"/>
                      <a:pt x="214" y="52"/>
                    </a:cubicBezTo>
                    <a:cubicBezTo>
                      <a:pt x="209" y="49"/>
                      <a:pt x="190" y="38"/>
                      <a:pt x="173" y="29"/>
                    </a:cubicBezTo>
                    <a:cubicBezTo>
                      <a:pt x="164" y="24"/>
                      <a:pt x="156" y="19"/>
                      <a:pt x="149" y="16"/>
                    </a:cubicBezTo>
                    <a:cubicBezTo>
                      <a:pt x="146" y="14"/>
                      <a:pt x="143" y="12"/>
                      <a:pt x="141" y="11"/>
                    </a:cubicBezTo>
                    <a:cubicBezTo>
                      <a:pt x="140" y="11"/>
                      <a:pt x="139" y="10"/>
                      <a:pt x="138" y="10"/>
                    </a:cubicBezTo>
                    <a:cubicBezTo>
                      <a:pt x="137" y="10"/>
                      <a:pt x="137" y="10"/>
                      <a:pt x="137" y="10"/>
                    </a:cubicBezTo>
                    <a:cubicBezTo>
                      <a:pt x="137" y="10"/>
                      <a:pt x="137" y="10"/>
                      <a:pt x="137" y="10"/>
                    </a:cubicBezTo>
                    <a:cubicBezTo>
                      <a:pt x="136" y="10"/>
                      <a:pt x="136" y="10"/>
                      <a:pt x="136" y="10"/>
                    </a:cubicBezTo>
                    <a:cubicBezTo>
                      <a:pt x="136" y="10"/>
                      <a:pt x="135" y="10"/>
                      <a:pt x="135" y="10"/>
                    </a:cubicBezTo>
                    <a:cubicBezTo>
                      <a:pt x="135" y="11"/>
                      <a:pt x="135" y="11"/>
                      <a:pt x="135" y="11"/>
                    </a:cubicBezTo>
                    <a:cubicBezTo>
                      <a:pt x="135" y="12"/>
                      <a:pt x="135" y="12"/>
                      <a:pt x="136" y="12"/>
                    </a:cubicBezTo>
                    <a:cubicBezTo>
                      <a:pt x="136" y="12"/>
                      <a:pt x="140" y="15"/>
                      <a:pt x="147" y="19"/>
                    </a:cubicBezTo>
                    <a:cubicBezTo>
                      <a:pt x="158" y="26"/>
                      <a:pt x="173" y="35"/>
                      <a:pt x="186" y="43"/>
                    </a:cubicBezTo>
                    <a:cubicBezTo>
                      <a:pt x="193" y="47"/>
                      <a:pt x="198" y="51"/>
                      <a:pt x="203" y="54"/>
                    </a:cubicBezTo>
                    <a:cubicBezTo>
                      <a:pt x="205" y="55"/>
                      <a:pt x="206" y="56"/>
                      <a:pt x="208" y="57"/>
                    </a:cubicBezTo>
                    <a:cubicBezTo>
                      <a:pt x="208" y="57"/>
                      <a:pt x="209" y="58"/>
                      <a:pt x="209" y="58"/>
                    </a:cubicBezTo>
                    <a:cubicBezTo>
                      <a:pt x="209" y="58"/>
                      <a:pt x="209" y="58"/>
                      <a:pt x="209" y="58"/>
                    </a:cubicBezTo>
                    <a:cubicBezTo>
                      <a:pt x="210" y="58"/>
                      <a:pt x="210" y="58"/>
                      <a:pt x="210" y="58"/>
                    </a:cubicBezTo>
                    <a:cubicBezTo>
                      <a:pt x="209" y="58"/>
                      <a:pt x="209" y="58"/>
                      <a:pt x="209" y="58"/>
                    </a:cubicBezTo>
                    <a:cubicBezTo>
                      <a:pt x="209" y="58"/>
                      <a:pt x="209" y="58"/>
                      <a:pt x="209" y="58"/>
                    </a:cubicBezTo>
                    <a:cubicBezTo>
                      <a:pt x="210" y="58"/>
                      <a:pt x="210" y="58"/>
                      <a:pt x="210" y="58"/>
                    </a:cubicBezTo>
                    <a:cubicBezTo>
                      <a:pt x="209" y="58"/>
                      <a:pt x="209" y="58"/>
                      <a:pt x="209" y="58"/>
                    </a:cubicBezTo>
                    <a:cubicBezTo>
                      <a:pt x="210" y="57"/>
                      <a:pt x="210" y="57"/>
                      <a:pt x="210" y="57"/>
                    </a:cubicBezTo>
                    <a:cubicBezTo>
                      <a:pt x="209" y="57"/>
                      <a:pt x="209" y="57"/>
                      <a:pt x="209" y="57"/>
                    </a:cubicBezTo>
                    <a:cubicBezTo>
                      <a:pt x="209" y="58"/>
                      <a:pt x="209" y="58"/>
                      <a:pt x="209" y="58"/>
                    </a:cubicBezTo>
                    <a:cubicBezTo>
                      <a:pt x="210" y="57"/>
                      <a:pt x="210" y="57"/>
                      <a:pt x="210" y="57"/>
                    </a:cubicBezTo>
                    <a:cubicBezTo>
                      <a:pt x="209" y="57"/>
                      <a:pt x="209" y="57"/>
                      <a:pt x="209" y="57"/>
                    </a:cubicBezTo>
                    <a:cubicBezTo>
                      <a:pt x="210" y="57"/>
                      <a:pt x="210" y="57"/>
                      <a:pt x="210" y="57"/>
                    </a:cubicBezTo>
                    <a:cubicBezTo>
                      <a:pt x="209" y="57"/>
                      <a:pt x="209" y="57"/>
                      <a:pt x="209" y="57"/>
                    </a:cubicBezTo>
                    <a:cubicBezTo>
                      <a:pt x="209" y="57"/>
                      <a:pt x="209" y="57"/>
                      <a:pt x="209" y="57"/>
                    </a:cubicBezTo>
                    <a:cubicBezTo>
                      <a:pt x="210" y="57"/>
                      <a:pt x="210" y="57"/>
                      <a:pt x="210" y="57"/>
                    </a:cubicBezTo>
                    <a:cubicBezTo>
                      <a:pt x="209" y="57"/>
                      <a:pt x="209" y="57"/>
                      <a:pt x="209" y="57"/>
                    </a:cubicBezTo>
                    <a:cubicBezTo>
                      <a:pt x="210" y="57"/>
                      <a:pt x="210" y="57"/>
                      <a:pt x="210" y="57"/>
                    </a:cubicBezTo>
                    <a:cubicBezTo>
                      <a:pt x="211" y="56"/>
                      <a:pt x="211" y="56"/>
                      <a:pt x="211" y="56"/>
                    </a:cubicBezTo>
                    <a:cubicBezTo>
                      <a:pt x="124" y="8"/>
                      <a:pt x="124" y="8"/>
                      <a:pt x="124" y="8"/>
                    </a:cubicBezTo>
                    <a:cubicBezTo>
                      <a:pt x="124" y="8"/>
                      <a:pt x="123" y="8"/>
                      <a:pt x="123" y="8"/>
                    </a:cubicBezTo>
                    <a:cubicBezTo>
                      <a:pt x="122" y="8"/>
                      <a:pt x="122" y="9"/>
                      <a:pt x="122" y="9"/>
                    </a:cubicBezTo>
                    <a:cubicBezTo>
                      <a:pt x="122" y="10"/>
                      <a:pt x="122" y="10"/>
                      <a:pt x="122" y="10"/>
                    </a:cubicBezTo>
                    <a:cubicBezTo>
                      <a:pt x="123" y="10"/>
                      <a:pt x="123" y="10"/>
                      <a:pt x="123" y="10"/>
                    </a:cubicBezTo>
                    <a:cubicBezTo>
                      <a:pt x="123" y="11"/>
                      <a:pt x="124" y="11"/>
                      <a:pt x="124" y="12"/>
                    </a:cubicBezTo>
                    <a:cubicBezTo>
                      <a:pt x="130" y="16"/>
                      <a:pt x="151" y="29"/>
                      <a:pt x="170" y="40"/>
                    </a:cubicBezTo>
                    <a:cubicBezTo>
                      <a:pt x="189" y="52"/>
                      <a:pt x="207" y="63"/>
                      <a:pt x="207" y="63"/>
                    </a:cubicBezTo>
                    <a:cubicBezTo>
                      <a:pt x="207" y="63"/>
                      <a:pt x="208" y="63"/>
                      <a:pt x="208" y="63"/>
                    </a:cubicBezTo>
                    <a:cubicBezTo>
                      <a:pt x="209" y="63"/>
                      <a:pt x="209" y="63"/>
                      <a:pt x="209" y="63"/>
                    </a:cubicBezTo>
                    <a:cubicBezTo>
                      <a:pt x="209" y="62"/>
                      <a:pt x="209" y="62"/>
                      <a:pt x="209" y="61"/>
                    </a:cubicBezTo>
                    <a:cubicBezTo>
                      <a:pt x="209" y="61"/>
                      <a:pt x="209" y="61"/>
                      <a:pt x="209" y="61"/>
                    </a:cubicBezTo>
                    <a:cubicBezTo>
                      <a:pt x="209" y="61"/>
                      <a:pt x="185" y="47"/>
                      <a:pt x="161" y="33"/>
                    </a:cubicBezTo>
                    <a:cubicBezTo>
                      <a:pt x="149" y="26"/>
                      <a:pt x="137" y="19"/>
                      <a:pt x="127" y="13"/>
                    </a:cubicBezTo>
                    <a:cubicBezTo>
                      <a:pt x="122" y="11"/>
                      <a:pt x="118" y="8"/>
                      <a:pt x="115" y="7"/>
                    </a:cubicBezTo>
                    <a:cubicBezTo>
                      <a:pt x="113" y="6"/>
                      <a:pt x="112" y="6"/>
                      <a:pt x="111" y="5"/>
                    </a:cubicBezTo>
                    <a:cubicBezTo>
                      <a:pt x="109" y="5"/>
                      <a:pt x="109" y="4"/>
                      <a:pt x="108" y="4"/>
                    </a:cubicBezTo>
                    <a:cubicBezTo>
                      <a:pt x="107" y="5"/>
                      <a:pt x="107" y="5"/>
                      <a:pt x="107" y="5"/>
                    </a:cubicBezTo>
                    <a:cubicBezTo>
                      <a:pt x="107" y="5"/>
                      <a:pt x="106" y="5"/>
                      <a:pt x="106" y="5"/>
                    </a:cubicBezTo>
                    <a:cubicBezTo>
                      <a:pt x="106" y="6"/>
                      <a:pt x="106" y="6"/>
                      <a:pt x="106" y="6"/>
                    </a:cubicBezTo>
                    <a:cubicBezTo>
                      <a:pt x="106" y="7"/>
                      <a:pt x="106" y="7"/>
                      <a:pt x="107" y="7"/>
                    </a:cubicBezTo>
                    <a:cubicBezTo>
                      <a:pt x="107" y="7"/>
                      <a:pt x="113" y="11"/>
                      <a:pt x="122" y="16"/>
                    </a:cubicBezTo>
                    <a:cubicBezTo>
                      <a:pt x="135" y="25"/>
                      <a:pt x="155" y="37"/>
                      <a:pt x="172" y="47"/>
                    </a:cubicBezTo>
                    <a:cubicBezTo>
                      <a:pt x="181" y="53"/>
                      <a:pt x="188" y="57"/>
                      <a:pt x="194" y="61"/>
                    </a:cubicBezTo>
                    <a:cubicBezTo>
                      <a:pt x="196" y="63"/>
                      <a:pt x="199" y="64"/>
                      <a:pt x="200" y="65"/>
                    </a:cubicBezTo>
                    <a:cubicBezTo>
                      <a:pt x="201" y="66"/>
                      <a:pt x="201" y="66"/>
                      <a:pt x="202"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3" y="66"/>
                      <a:pt x="203" y="66"/>
                      <a:pt x="203" y="66"/>
                    </a:cubicBezTo>
                    <a:cubicBezTo>
                      <a:pt x="202" y="66"/>
                      <a:pt x="202" y="66"/>
                      <a:pt x="202" y="66"/>
                    </a:cubicBezTo>
                    <a:cubicBezTo>
                      <a:pt x="202" y="66"/>
                      <a:pt x="202" y="66"/>
                      <a:pt x="202" y="67"/>
                    </a:cubicBezTo>
                    <a:cubicBezTo>
                      <a:pt x="203" y="66"/>
                      <a:pt x="203" y="66"/>
                      <a:pt x="203" y="66"/>
                    </a:cubicBezTo>
                    <a:cubicBezTo>
                      <a:pt x="202" y="66"/>
                      <a:pt x="202" y="66"/>
                      <a:pt x="202" y="66"/>
                    </a:cubicBezTo>
                    <a:cubicBezTo>
                      <a:pt x="203" y="66"/>
                      <a:pt x="203" y="66"/>
                      <a:pt x="203" y="66"/>
                    </a:cubicBezTo>
                    <a:cubicBezTo>
                      <a:pt x="202" y="65"/>
                      <a:pt x="202" y="65"/>
                      <a:pt x="202" y="65"/>
                    </a:cubicBezTo>
                    <a:cubicBezTo>
                      <a:pt x="202" y="66"/>
                      <a:pt x="202" y="66"/>
                      <a:pt x="202" y="66"/>
                    </a:cubicBezTo>
                    <a:cubicBezTo>
                      <a:pt x="203" y="66"/>
                      <a:pt x="203" y="66"/>
                      <a:pt x="203" y="66"/>
                    </a:cubicBezTo>
                    <a:cubicBezTo>
                      <a:pt x="202" y="65"/>
                      <a:pt x="202" y="65"/>
                      <a:pt x="202" y="65"/>
                    </a:cubicBezTo>
                    <a:cubicBezTo>
                      <a:pt x="203" y="66"/>
                      <a:pt x="203" y="66"/>
                      <a:pt x="203" y="66"/>
                    </a:cubicBezTo>
                    <a:cubicBezTo>
                      <a:pt x="204" y="65"/>
                      <a:pt x="204" y="65"/>
                      <a:pt x="204" y="65"/>
                    </a:cubicBezTo>
                    <a:cubicBezTo>
                      <a:pt x="96" y="3"/>
                      <a:pt x="96" y="3"/>
                      <a:pt x="96" y="3"/>
                    </a:cubicBezTo>
                    <a:cubicBezTo>
                      <a:pt x="95" y="2"/>
                      <a:pt x="94" y="3"/>
                      <a:pt x="94" y="3"/>
                    </a:cubicBezTo>
                    <a:cubicBezTo>
                      <a:pt x="94" y="4"/>
                      <a:pt x="94" y="5"/>
                      <a:pt x="95" y="5"/>
                    </a:cubicBezTo>
                    <a:cubicBezTo>
                      <a:pt x="95" y="5"/>
                      <a:pt x="96" y="6"/>
                      <a:pt x="99" y="8"/>
                    </a:cubicBezTo>
                    <a:cubicBezTo>
                      <a:pt x="109" y="14"/>
                      <a:pt x="133" y="29"/>
                      <a:pt x="155" y="42"/>
                    </a:cubicBezTo>
                    <a:cubicBezTo>
                      <a:pt x="166" y="49"/>
                      <a:pt x="177" y="55"/>
                      <a:pt x="184" y="60"/>
                    </a:cubicBezTo>
                    <a:cubicBezTo>
                      <a:pt x="188" y="63"/>
                      <a:pt x="191" y="65"/>
                      <a:pt x="193" y="66"/>
                    </a:cubicBezTo>
                    <a:cubicBezTo>
                      <a:pt x="194" y="67"/>
                      <a:pt x="195" y="68"/>
                      <a:pt x="196" y="68"/>
                    </a:cubicBezTo>
                    <a:cubicBezTo>
                      <a:pt x="196" y="69"/>
                      <a:pt x="196" y="69"/>
                      <a:pt x="196" y="69"/>
                    </a:cubicBezTo>
                    <a:cubicBezTo>
                      <a:pt x="196" y="69"/>
                      <a:pt x="196" y="69"/>
                      <a:pt x="196" y="69"/>
                    </a:cubicBezTo>
                    <a:cubicBezTo>
                      <a:pt x="197" y="68"/>
                      <a:pt x="197" y="68"/>
                      <a:pt x="197" y="68"/>
                    </a:cubicBezTo>
                    <a:cubicBezTo>
                      <a:pt x="196" y="68"/>
                      <a:pt x="196" y="68"/>
                      <a:pt x="196" y="68"/>
                    </a:cubicBezTo>
                    <a:cubicBezTo>
                      <a:pt x="196" y="68"/>
                      <a:pt x="196" y="68"/>
                      <a:pt x="196" y="69"/>
                    </a:cubicBezTo>
                    <a:cubicBezTo>
                      <a:pt x="197" y="68"/>
                      <a:pt x="197" y="68"/>
                      <a:pt x="197" y="68"/>
                    </a:cubicBezTo>
                    <a:cubicBezTo>
                      <a:pt x="196" y="68"/>
                      <a:pt x="196" y="68"/>
                      <a:pt x="196" y="68"/>
                    </a:cubicBezTo>
                    <a:cubicBezTo>
                      <a:pt x="198" y="68"/>
                      <a:pt x="198" y="68"/>
                      <a:pt x="198" y="68"/>
                    </a:cubicBezTo>
                    <a:cubicBezTo>
                      <a:pt x="196" y="67"/>
                      <a:pt x="196" y="67"/>
                      <a:pt x="196" y="67"/>
                    </a:cubicBezTo>
                    <a:cubicBezTo>
                      <a:pt x="196" y="68"/>
                      <a:pt x="196" y="68"/>
                      <a:pt x="196" y="68"/>
                    </a:cubicBezTo>
                    <a:cubicBezTo>
                      <a:pt x="198" y="68"/>
                      <a:pt x="198" y="68"/>
                      <a:pt x="198" y="68"/>
                    </a:cubicBezTo>
                    <a:cubicBezTo>
                      <a:pt x="196" y="67"/>
                      <a:pt x="196" y="67"/>
                      <a:pt x="196" y="67"/>
                    </a:cubicBezTo>
                    <a:cubicBezTo>
                      <a:pt x="198" y="68"/>
                      <a:pt x="198" y="68"/>
                      <a:pt x="198" y="68"/>
                    </a:cubicBezTo>
                    <a:cubicBezTo>
                      <a:pt x="198" y="67"/>
                      <a:pt x="198" y="67"/>
                      <a:pt x="198" y="67"/>
                    </a:cubicBezTo>
                    <a:cubicBezTo>
                      <a:pt x="84" y="1"/>
                      <a:pt x="84" y="1"/>
                      <a:pt x="84" y="1"/>
                    </a:cubicBezTo>
                    <a:cubicBezTo>
                      <a:pt x="84" y="0"/>
                      <a:pt x="83" y="0"/>
                      <a:pt x="82" y="1"/>
                    </a:cubicBezTo>
                    <a:cubicBezTo>
                      <a:pt x="82" y="2"/>
                      <a:pt x="82" y="2"/>
                      <a:pt x="82" y="2"/>
                    </a:cubicBezTo>
                    <a:cubicBezTo>
                      <a:pt x="82" y="2"/>
                      <a:pt x="82" y="3"/>
                      <a:pt x="83" y="3"/>
                    </a:cubicBezTo>
                    <a:cubicBezTo>
                      <a:pt x="83" y="3"/>
                      <a:pt x="83" y="4"/>
                      <a:pt x="83" y="4"/>
                    </a:cubicBezTo>
                    <a:cubicBezTo>
                      <a:pt x="85" y="5"/>
                      <a:pt x="87" y="7"/>
                      <a:pt x="91" y="10"/>
                    </a:cubicBezTo>
                    <a:cubicBezTo>
                      <a:pt x="117" y="27"/>
                      <a:pt x="195" y="73"/>
                      <a:pt x="195" y="73"/>
                    </a:cubicBezTo>
                    <a:cubicBezTo>
                      <a:pt x="195" y="73"/>
                      <a:pt x="196" y="73"/>
                      <a:pt x="196" y="73"/>
                    </a:cubicBezTo>
                    <a:cubicBezTo>
                      <a:pt x="197" y="73"/>
                      <a:pt x="197" y="73"/>
                      <a:pt x="197" y="73"/>
                    </a:cubicBezTo>
                    <a:cubicBezTo>
                      <a:pt x="197" y="72"/>
                      <a:pt x="197" y="72"/>
                      <a:pt x="197" y="72"/>
                    </a:cubicBezTo>
                    <a:cubicBezTo>
                      <a:pt x="197" y="71"/>
                      <a:pt x="197" y="71"/>
                      <a:pt x="197" y="71"/>
                    </a:cubicBezTo>
                    <a:cubicBezTo>
                      <a:pt x="83" y="5"/>
                      <a:pt x="83" y="5"/>
                      <a:pt x="83" y="5"/>
                    </a:cubicBezTo>
                    <a:cubicBezTo>
                      <a:pt x="83" y="4"/>
                      <a:pt x="82" y="4"/>
                      <a:pt x="81" y="5"/>
                    </a:cubicBezTo>
                    <a:cubicBezTo>
                      <a:pt x="81" y="6"/>
                      <a:pt x="81" y="7"/>
                      <a:pt x="82" y="7"/>
                    </a:cubicBezTo>
                    <a:cubicBezTo>
                      <a:pt x="134" y="40"/>
                      <a:pt x="134" y="40"/>
                      <a:pt x="134" y="40"/>
                    </a:cubicBezTo>
                    <a:cubicBezTo>
                      <a:pt x="82" y="10"/>
                      <a:pt x="82" y="10"/>
                      <a:pt x="82" y="10"/>
                    </a:cubicBezTo>
                    <a:cubicBezTo>
                      <a:pt x="81" y="10"/>
                      <a:pt x="81" y="10"/>
                      <a:pt x="80" y="10"/>
                    </a:cubicBezTo>
                    <a:cubicBezTo>
                      <a:pt x="80" y="11"/>
                      <a:pt x="80" y="11"/>
                      <a:pt x="80" y="12"/>
                    </a:cubicBezTo>
                    <a:cubicBezTo>
                      <a:pt x="80" y="12"/>
                      <a:pt x="80" y="12"/>
                      <a:pt x="80" y="13"/>
                    </a:cubicBezTo>
                    <a:cubicBezTo>
                      <a:pt x="80" y="13"/>
                      <a:pt x="80" y="13"/>
                      <a:pt x="80" y="13"/>
                    </a:cubicBezTo>
                    <a:cubicBezTo>
                      <a:pt x="81" y="13"/>
                      <a:pt x="81" y="14"/>
                      <a:pt x="83" y="14"/>
                    </a:cubicBezTo>
                    <a:cubicBezTo>
                      <a:pt x="98" y="25"/>
                      <a:pt x="187" y="79"/>
                      <a:pt x="187" y="79"/>
                    </a:cubicBezTo>
                    <a:cubicBezTo>
                      <a:pt x="187" y="78"/>
                      <a:pt x="187" y="78"/>
                      <a:pt x="187" y="78"/>
                    </a:cubicBezTo>
                    <a:cubicBezTo>
                      <a:pt x="186" y="77"/>
                      <a:pt x="186" y="77"/>
                      <a:pt x="186" y="77"/>
                    </a:cubicBezTo>
                    <a:cubicBezTo>
                      <a:pt x="187" y="78"/>
                      <a:pt x="187" y="78"/>
                      <a:pt x="187" y="78"/>
                    </a:cubicBezTo>
                    <a:cubicBezTo>
                      <a:pt x="187" y="77"/>
                      <a:pt x="187" y="77"/>
                      <a:pt x="187" y="77"/>
                    </a:cubicBezTo>
                    <a:cubicBezTo>
                      <a:pt x="186" y="77"/>
                      <a:pt x="186" y="77"/>
                      <a:pt x="186" y="77"/>
                    </a:cubicBezTo>
                    <a:cubicBezTo>
                      <a:pt x="187" y="78"/>
                      <a:pt x="187" y="78"/>
                      <a:pt x="187" y="78"/>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6" y="76"/>
                      <a:pt x="185" y="76"/>
                    </a:cubicBezTo>
                    <a:cubicBezTo>
                      <a:pt x="181" y="74"/>
                      <a:pt x="172" y="70"/>
                      <a:pt x="162" y="64"/>
                    </a:cubicBezTo>
                    <a:cubicBezTo>
                      <a:pt x="146" y="55"/>
                      <a:pt x="126" y="43"/>
                      <a:pt x="110" y="34"/>
                    </a:cubicBezTo>
                    <a:cubicBezTo>
                      <a:pt x="102" y="29"/>
                      <a:pt x="95" y="25"/>
                      <a:pt x="90" y="22"/>
                    </a:cubicBezTo>
                    <a:cubicBezTo>
                      <a:pt x="85" y="19"/>
                      <a:pt x="82" y="17"/>
                      <a:pt x="82" y="17"/>
                    </a:cubicBezTo>
                    <a:cubicBezTo>
                      <a:pt x="81" y="17"/>
                      <a:pt x="81" y="17"/>
                      <a:pt x="80" y="17"/>
                    </a:cubicBezTo>
                    <a:cubicBezTo>
                      <a:pt x="80" y="18"/>
                      <a:pt x="80" y="18"/>
                      <a:pt x="80" y="18"/>
                    </a:cubicBezTo>
                    <a:cubicBezTo>
                      <a:pt x="80" y="19"/>
                      <a:pt x="80" y="19"/>
                      <a:pt x="80" y="20"/>
                    </a:cubicBezTo>
                    <a:cubicBezTo>
                      <a:pt x="81" y="20"/>
                      <a:pt x="82" y="21"/>
                      <a:pt x="83" y="22"/>
                    </a:cubicBezTo>
                    <a:cubicBezTo>
                      <a:pt x="87" y="25"/>
                      <a:pt x="95" y="31"/>
                      <a:pt x="105" y="37"/>
                    </a:cubicBezTo>
                    <a:cubicBezTo>
                      <a:pt x="135" y="56"/>
                      <a:pt x="182" y="83"/>
                      <a:pt x="182" y="83"/>
                    </a:cubicBezTo>
                    <a:cubicBezTo>
                      <a:pt x="183" y="82"/>
                      <a:pt x="183" y="82"/>
                      <a:pt x="183" y="82"/>
                    </a:cubicBezTo>
                    <a:cubicBezTo>
                      <a:pt x="182" y="81"/>
                      <a:pt x="182" y="81"/>
                      <a:pt x="182" y="81"/>
                    </a:cubicBezTo>
                    <a:cubicBezTo>
                      <a:pt x="183" y="82"/>
                      <a:pt x="183" y="82"/>
                      <a:pt x="183" y="82"/>
                    </a:cubicBezTo>
                    <a:cubicBezTo>
                      <a:pt x="183" y="80"/>
                      <a:pt x="183" y="80"/>
                      <a:pt x="183" y="80"/>
                    </a:cubicBezTo>
                    <a:cubicBezTo>
                      <a:pt x="182" y="81"/>
                      <a:pt x="182" y="81"/>
                      <a:pt x="182" y="81"/>
                    </a:cubicBezTo>
                    <a:cubicBezTo>
                      <a:pt x="183" y="82"/>
                      <a:pt x="183" y="82"/>
                      <a:pt x="183" y="82"/>
                    </a:cubicBezTo>
                    <a:cubicBezTo>
                      <a:pt x="183" y="80"/>
                      <a:pt x="183" y="80"/>
                      <a:pt x="183" y="80"/>
                    </a:cubicBezTo>
                    <a:cubicBezTo>
                      <a:pt x="183" y="82"/>
                      <a:pt x="183" y="82"/>
                      <a:pt x="183" y="82"/>
                    </a:cubicBezTo>
                    <a:cubicBezTo>
                      <a:pt x="183" y="80"/>
                      <a:pt x="183" y="80"/>
                      <a:pt x="183" y="80"/>
                    </a:cubicBezTo>
                    <a:cubicBezTo>
                      <a:pt x="183" y="80"/>
                      <a:pt x="183" y="80"/>
                      <a:pt x="183" y="80"/>
                    </a:cubicBezTo>
                    <a:cubicBezTo>
                      <a:pt x="183" y="82"/>
                      <a:pt x="183" y="82"/>
                      <a:pt x="183" y="82"/>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2" y="80"/>
                      <a:pt x="181" y="79"/>
                    </a:cubicBezTo>
                    <a:cubicBezTo>
                      <a:pt x="173" y="76"/>
                      <a:pt x="148" y="61"/>
                      <a:pt x="125" y="48"/>
                    </a:cubicBezTo>
                    <a:cubicBezTo>
                      <a:pt x="113" y="41"/>
                      <a:pt x="102" y="35"/>
                      <a:pt x="94" y="30"/>
                    </a:cubicBezTo>
                    <a:cubicBezTo>
                      <a:pt x="90" y="28"/>
                      <a:pt x="86" y="26"/>
                      <a:pt x="84" y="24"/>
                    </a:cubicBezTo>
                    <a:cubicBezTo>
                      <a:pt x="83" y="24"/>
                      <a:pt x="82" y="23"/>
                      <a:pt x="81" y="23"/>
                    </a:cubicBezTo>
                    <a:cubicBezTo>
                      <a:pt x="81" y="22"/>
                      <a:pt x="81" y="22"/>
                      <a:pt x="81" y="22"/>
                    </a:cubicBezTo>
                    <a:cubicBezTo>
                      <a:pt x="80" y="22"/>
                      <a:pt x="80" y="22"/>
                      <a:pt x="80" y="22"/>
                    </a:cubicBezTo>
                    <a:cubicBezTo>
                      <a:pt x="80" y="22"/>
                      <a:pt x="80" y="22"/>
                      <a:pt x="80" y="22"/>
                    </a:cubicBezTo>
                    <a:cubicBezTo>
                      <a:pt x="80" y="22"/>
                      <a:pt x="80" y="22"/>
                      <a:pt x="80" y="22"/>
                    </a:cubicBezTo>
                    <a:cubicBezTo>
                      <a:pt x="80" y="22"/>
                      <a:pt x="80" y="22"/>
                      <a:pt x="80" y="22"/>
                    </a:cubicBezTo>
                    <a:cubicBezTo>
                      <a:pt x="80" y="22"/>
                      <a:pt x="80" y="22"/>
                      <a:pt x="80" y="22"/>
                    </a:cubicBezTo>
                    <a:cubicBezTo>
                      <a:pt x="79" y="22"/>
                      <a:pt x="79" y="22"/>
                      <a:pt x="78" y="22"/>
                    </a:cubicBezTo>
                    <a:cubicBezTo>
                      <a:pt x="78" y="23"/>
                      <a:pt x="78" y="23"/>
                      <a:pt x="78" y="23"/>
                    </a:cubicBezTo>
                    <a:cubicBezTo>
                      <a:pt x="78" y="24"/>
                      <a:pt x="78" y="24"/>
                      <a:pt x="78" y="24"/>
                    </a:cubicBezTo>
                    <a:cubicBezTo>
                      <a:pt x="79" y="25"/>
                      <a:pt x="79" y="25"/>
                      <a:pt x="79" y="25"/>
                    </a:cubicBezTo>
                    <a:cubicBezTo>
                      <a:pt x="79" y="25"/>
                      <a:pt x="80" y="26"/>
                      <a:pt x="81" y="26"/>
                    </a:cubicBezTo>
                    <a:cubicBezTo>
                      <a:pt x="88" y="31"/>
                      <a:pt x="112" y="46"/>
                      <a:pt x="135" y="60"/>
                    </a:cubicBezTo>
                    <a:cubicBezTo>
                      <a:pt x="157" y="74"/>
                      <a:pt x="178" y="87"/>
                      <a:pt x="178" y="87"/>
                    </a:cubicBezTo>
                    <a:cubicBezTo>
                      <a:pt x="179" y="85"/>
                      <a:pt x="179" y="85"/>
                      <a:pt x="179" y="85"/>
                    </a:cubicBezTo>
                    <a:cubicBezTo>
                      <a:pt x="177" y="84"/>
                      <a:pt x="177" y="84"/>
                      <a:pt x="177" y="84"/>
                    </a:cubicBezTo>
                    <a:cubicBezTo>
                      <a:pt x="179" y="85"/>
                      <a:pt x="179" y="85"/>
                      <a:pt x="179" y="85"/>
                    </a:cubicBezTo>
                    <a:cubicBezTo>
                      <a:pt x="178" y="84"/>
                      <a:pt x="178" y="84"/>
                      <a:pt x="178" y="84"/>
                    </a:cubicBezTo>
                    <a:cubicBezTo>
                      <a:pt x="177" y="84"/>
                      <a:pt x="177" y="84"/>
                      <a:pt x="177" y="84"/>
                    </a:cubicBezTo>
                    <a:cubicBezTo>
                      <a:pt x="179" y="85"/>
                      <a:pt x="179" y="85"/>
                      <a:pt x="179" y="85"/>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9" y="84"/>
                      <a:pt x="179" y="84"/>
                      <a:pt x="179" y="84"/>
                    </a:cubicBezTo>
                    <a:cubicBezTo>
                      <a:pt x="178" y="84"/>
                      <a:pt x="178" y="84"/>
                      <a:pt x="178" y="84"/>
                    </a:cubicBezTo>
                    <a:cubicBezTo>
                      <a:pt x="178" y="84"/>
                      <a:pt x="178" y="84"/>
                      <a:pt x="178" y="84"/>
                    </a:cubicBezTo>
                    <a:cubicBezTo>
                      <a:pt x="179" y="84"/>
                      <a:pt x="179" y="84"/>
                      <a:pt x="179" y="84"/>
                    </a:cubicBezTo>
                    <a:cubicBezTo>
                      <a:pt x="178" y="84"/>
                      <a:pt x="178" y="84"/>
                      <a:pt x="177" y="83"/>
                    </a:cubicBezTo>
                    <a:cubicBezTo>
                      <a:pt x="173" y="82"/>
                      <a:pt x="165" y="77"/>
                      <a:pt x="155" y="72"/>
                    </a:cubicBezTo>
                    <a:cubicBezTo>
                      <a:pt x="141" y="64"/>
                      <a:pt x="122" y="53"/>
                      <a:pt x="107" y="44"/>
                    </a:cubicBezTo>
                    <a:cubicBezTo>
                      <a:pt x="99" y="40"/>
                      <a:pt x="93" y="36"/>
                      <a:pt x="88" y="33"/>
                    </a:cubicBezTo>
                    <a:cubicBezTo>
                      <a:pt x="83" y="31"/>
                      <a:pt x="80" y="29"/>
                      <a:pt x="80" y="29"/>
                    </a:cubicBezTo>
                    <a:cubicBezTo>
                      <a:pt x="80" y="28"/>
                      <a:pt x="79" y="29"/>
                      <a:pt x="78" y="29"/>
                    </a:cubicBezTo>
                    <a:cubicBezTo>
                      <a:pt x="78" y="30"/>
                      <a:pt x="78" y="31"/>
                      <a:pt x="79" y="31"/>
                    </a:cubicBezTo>
                    <a:cubicBezTo>
                      <a:pt x="174" y="91"/>
                      <a:pt x="174" y="91"/>
                      <a:pt x="174" y="91"/>
                    </a:cubicBezTo>
                    <a:cubicBezTo>
                      <a:pt x="175" y="90"/>
                      <a:pt x="175" y="90"/>
                      <a:pt x="175" y="90"/>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3" y="88"/>
                    </a:cubicBezTo>
                    <a:cubicBezTo>
                      <a:pt x="169" y="86"/>
                      <a:pt x="161" y="82"/>
                      <a:pt x="152" y="77"/>
                    </a:cubicBezTo>
                    <a:cubicBezTo>
                      <a:pt x="138" y="69"/>
                      <a:pt x="120" y="59"/>
                      <a:pt x="105" y="50"/>
                    </a:cubicBezTo>
                    <a:cubicBezTo>
                      <a:pt x="98" y="46"/>
                      <a:pt x="92" y="43"/>
                      <a:pt x="88" y="40"/>
                    </a:cubicBezTo>
                    <a:cubicBezTo>
                      <a:pt x="83" y="37"/>
                      <a:pt x="80" y="36"/>
                      <a:pt x="80" y="36"/>
                    </a:cubicBezTo>
                    <a:cubicBezTo>
                      <a:pt x="80" y="35"/>
                      <a:pt x="79" y="35"/>
                      <a:pt x="78" y="36"/>
                    </a:cubicBezTo>
                    <a:cubicBezTo>
                      <a:pt x="78" y="37"/>
                      <a:pt x="78" y="37"/>
                      <a:pt x="78" y="37"/>
                    </a:cubicBezTo>
                    <a:cubicBezTo>
                      <a:pt x="78" y="38"/>
                      <a:pt x="78" y="38"/>
                      <a:pt x="79" y="38"/>
                    </a:cubicBezTo>
                    <a:cubicBezTo>
                      <a:pt x="79" y="39"/>
                      <a:pt x="80" y="40"/>
                      <a:pt x="81" y="40"/>
                    </a:cubicBezTo>
                    <a:cubicBezTo>
                      <a:pt x="84" y="43"/>
                      <a:pt x="92" y="48"/>
                      <a:pt x="101" y="54"/>
                    </a:cubicBezTo>
                    <a:cubicBezTo>
                      <a:pt x="128" y="71"/>
                      <a:pt x="170" y="95"/>
                      <a:pt x="170" y="95"/>
                    </a:cubicBezTo>
                    <a:cubicBezTo>
                      <a:pt x="170" y="94"/>
                      <a:pt x="170" y="94"/>
                      <a:pt x="170" y="94"/>
                    </a:cubicBezTo>
                    <a:cubicBezTo>
                      <a:pt x="169" y="93"/>
                      <a:pt x="169" y="93"/>
                      <a:pt x="169" y="93"/>
                    </a:cubicBezTo>
                    <a:cubicBezTo>
                      <a:pt x="170" y="94"/>
                      <a:pt x="170" y="94"/>
                      <a:pt x="170" y="94"/>
                    </a:cubicBezTo>
                    <a:cubicBezTo>
                      <a:pt x="170" y="92"/>
                      <a:pt x="170" y="92"/>
                      <a:pt x="170" y="92"/>
                    </a:cubicBezTo>
                    <a:cubicBezTo>
                      <a:pt x="169" y="93"/>
                      <a:pt x="169" y="93"/>
                      <a:pt x="169" y="93"/>
                    </a:cubicBezTo>
                    <a:cubicBezTo>
                      <a:pt x="170" y="94"/>
                      <a:pt x="170" y="94"/>
                      <a:pt x="170" y="94"/>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2"/>
                      <a:pt x="170" y="92"/>
                      <a:pt x="169" y="91"/>
                    </a:cubicBezTo>
                    <a:cubicBezTo>
                      <a:pt x="161" y="88"/>
                      <a:pt x="138" y="75"/>
                      <a:pt x="117" y="63"/>
                    </a:cubicBezTo>
                    <a:cubicBezTo>
                      <a:pt x="106" y="57"/>
                      <a:pt x="96" y="51"/>
                      <a:pt x="89" y="46"/>
                    </a:cubicBezTo>
                    <a:cubicBezTo>
                      <a:pt x="81" y="42"/>
                      <a:pt x="76" y="39"/>
                      <a:pt x="76" y="39"/>
                    </a:cubicBezTo>
                    <a:cubicBezTo>
                      <a:pt x="76" y="39"/>
                      <a:pt x="75" y="39"/>
                      <a:pt x="74" y="40"/>
                    </a:cubicBezTo>
                    <a:cubicBezTo>
                      <a:pt x="74" y="41"/>
                      <a:pt x="74" y="41"/>
                      <a:pt x="75" y="42"/>
                    </a:cubicBezTo>
                    <a:cubicBezTo>
                      <a:pt x="75" y="42"/>
                      <a:pt x="80" y="45"/>
                      <a:pt x="89" y="50"/>
                    </a:cubicBezTo>
                    <a:cubicBezTo>
                      <a:pt x="102" y="58"/>
                      <a:pt x="121" y="69"/>
                      <a:pt x="137" y="79"/>
                    </a:cubicBezTo>
                    <a:cubicBezTo>
                      <a:pt x="144" y="84"/>
                      <a:pt x="152" y="89"/>
                      <a:pt x="157" y="92"/>
                    </a:cubicBezTo>
                    <a:cubicBezTo>
                      <a:pt x="159" y="94"/>
                      <a:pt x="161" y="95"/>
                      <a:pt x="163" y="96"/>
                    </a:cubicBezTo>
                    <a:cubicBezTo>
                      <a:pt x="164" y="97"/>
                      <a:pt x="164" y="97"/>
                      <a:pt x="164" y="97"/>
                    </a:cubicBezTo>
                    <a:cubicBezTo>
                      <a:pt x="165" y="98"/>
                      <a:pt x="165" y="98"/>
                      <a:pt x="165" y="98"/>
                    </a:cubicBezTo>
                    <a:cubicBezTo>
                      <a:pt x="165" y="97"/>
                      <a:pt x="165" y="97"/>
                      <a:pt x="165" y="97"/>
                    </a:cubicBezTo>
                    <a:cubicBezTo>
                      <a:pt x="165" y="98"/>
                      <a:pt x="165" y="98"/>
                      <a:pt x="165" y="98"/>
                    </a:cubicBezTo>
                    <a:cubicBezTo>
                      <a:pt x="165" y="98"/>
                      <a:pt x="165" y="98"/>
                      <a:pt x="165" y="98"/>
                    </a:cubicBezTo>
                    <a:cubicBezTo>
                      <a:pt x="165" y="97"/>
                      <a:pt x="165" y="97"/>
                      <a:pt x="165" y="97"/>
                    </a:cubicBezTo>
                    <a:cubicBezTo>
                      <a:pt x="165" y="98"/>
                      <a:pt x="165" y="98"/>
                      <a:pt x="165" y="98"/>
                    </a:cubicBezTo>
                    <a:cubicBezTo>
                      <a:pt x="166" y="97"/>
                      <a:pt x="166" y="97"/>
                      <a:pt x="166" y="97"/>
                    </a:cubicBezTo>
                    <a:cubicBezTo>
                      <a:pt x="164" y="97"/>
                      <a:pt x="164" y="97"/>
                      <a:pt x="164" y="97"/>
                    </a:cubicBezTo>
                    <a:cubicBezTo>
                      <a:pt x="165" y="98"/>
                      <a:pt x="165" y="98"/>
                      <a:pt x="165" y="98"/>
                    </a:cubicBezTo>
                    <a:cubicBezTo>
                      <a:pt x="166" y="97"/>
                      <a:pt x="166" y="97"/>
                      <a:pt x="166" y="97"/>
                    </a:cubicBezTo>
                    <a:cubicBezTo>
                      <a:pt x="164" y="97"/>
                      <a:pt x="164" y="97"/>
                      <a:pt x="164" y="97"/>
                    </a:cubicBezTo>
                    <a:cubicBezTo>
                      <a:pt x="166" y="97"/>
                      <a:pt x="166" y="97"/>
                      <a:pt x="166" y="97"/>
                    </a:cubicBezTo>
                    <a:cubicBezTo>
                      <a:pt x="165" y="96"/>
                      <a:pt x="165" y="96"/>
                      <a:pt x="165" y="96"/>
                    </a:cubicBezTo>
                    <a:cubicBezTo>
                      <a:pt x="164" y="97"/>
                      <a:pt x="164" y="97"/>
                      <a:pt x="164" y="97"/>
                    </a:cubicBezTo>
                    <a:cubicBezTo>
                      <a:pt x="166" y="97"/>
                      <a:pt x="166" y="97"/>
                      <a:pt x="166" y="97"/>
                    </a:cubicBezTo>
                    <a:cubicBezTo>
                      <a:pt x="165" y="96"/>
                      <a:pt x="165" y="96"/>
                      <a:pt x="165" y="96"/>
                    </a:cubicBezTo>
                    <a:cubicBezTo>
                      <a:pt x="166" y="97"/>
                      <a:pt x="166" y="97"/>
                      <a:pt x="166" y="97"/>
                    </a:cubicBezTo>
                    <a:cubicBezTo>
                      <a:pt x="167" y="96"/>
                      <a:pt x="167" y="96"/>
                      <a:pt x="167" y="96"/>
                    </a:cubicBezTo>
                    <a:cubicBezTo>
                      <a:pt x="69" y="40"/>
                      <a:pt x="69" y="40"/>
                      <a:pt x="69" y="40"/>
                    </a:cubicBezTo>
                    <a:cubicBezTo>
                      <a:pt x="68" y="40"/>
                      <a:pt x="67" y="40"/>
                      <a:pt x="67" y="40"/>
                    </a:cubicBezTo>
                    <a:cubicBezTo>
                      <a:pt x="66" y="41"/>
                      <a:pt x="66" y="41"/>
                      <a:pt x="66" y="41"/>
                    </a:cubicBezTo>
                    <a:cubicBezTo>
                      <a:pt x="66" y="42"/>
                      <a:pt x="67" y="42"/>
                      <a:pt x="67" y="42"/>
                    </a:cubicBezTo>
                    <a:cubicBezTo>
                      <a:pt x="68" y="43"/>
                      <a:pt x="68" y="43"/>
                      <a:pt x="68" y="43"/>
                    </a:cubicBezTo>
                    <a:cubicBezTo>
                      <a:pt x="69" y="44"/>
                      <a:pt x="71" y="46"/>
                      <a:pt x="74" y="48"/>
                    </a:cubicBezTo>
                    <a:cubicBezTo>
                      <a:pt x="85" y="55"/>
                      <a:pt x="107" y="68"/>
                      <a:pt x="126" y="80"/>
                    </a:cubicBezTo>
                    <a:cubicBezTo>
                      <a:pt x="136" y="86"/>
                      <a:pt x="145" y="91"/>
                      <a:pt x="151" y="95"/>
                    </a:cubicBezTo>
                    <a:cubicBezTo>
                      <a:pt x="154" y="97"/>
                      <a:pt x="157" y="99"/>
                      <a:pt x="159" y="100"/>
                    </a:cubicBezTo>
                    <a:cubicBezTo>
                      <a:pt x="160" y="100"/>
                      <a:pt x="161" y="101"/>
                      <a:pt x="161" y="101"/>
                    </a:cubicBezTo>
                    <a:cubicBezTo>
                      <a:pt x="162" y="101"/>
                      <a:pt x="162" y="101"/>
                      <a:pt x="162" y="101"/>
                    </a:cubicBezTo>
                    <a:cubicBezTo>
                      <a:pt x="162" y="101"/>
                      <a:pt x="162" y="101"/>
                      <a:pt x="162" y="101"/>
                    </a:cubicBezTo>
                    <a:cubicBezTo>
                      <a:pt x="162" y="101"/>
                      <a:pt x="162" y="101"/>
                      <a:pt x="162" y="101"/>
                    </a:cubicBezTo>
                    <a:cubicBezTo>
                      <a:pt x="162" y="101"/>
                      <a:pt x="162" y="101"/>
                      <a:pt x="162" y="101"/>
                    </a:cubicBezTo>
                    <a:cubicBezTo>
                      <a:pt x="161" y="101"/>
                      <a:pt x="161" y="101"/>
                      <a:pt x="161" y="101"/>
                    </a:cubicBezTo>
                    <a:cubicBezTo>
                      <a:pt x="162" y="101"/>
                      <a:pt x="162" y="101"/>
                      <a:pt x="162" y="101"/>
                    </a:cubicBezTo>
                    <a:cubicBezTo>
                      <a:pt x="162" y="101"/>
                      <a:pt x="162" y="101"/>
                      <a:pt x="162" y="101"/>
                    </a:cubicBezTo>
                    <a:cubicBezTo>
                      <a:pt x="161" y="101"/>
                      <a:pt x="161" y="101"/>
                      <a:pt x="161" y="101"/>
                    </a:cubicBezTo>
                    <a:cubicBezTo>
                      <a:pt x="162" y="100"/>
                      <a:pt x="162" y="100"/>
                      <a:pt x="162" y="100"/>
                    </a:cubicBezTo>
                    <a:cubicBezTo>
                      <a:pt x="161" y="101"/>
                      <a:pt x="161" y="101"/>
                      <a:pt x="161" y="101"/>
                    </a:cubicBezTo>
                    <a:cubicBezTo>
                      <a:pt x="161" y="101"/>
                      <a:pt x="161" y="101"/>
                      <a:pt x="161" y="101"/>
                    </a:cubicBezTo>
                    <a:cubicBezTo>
                      <a:pt x="162" y="100"/>
                      <a:pt x="162" y="100"/>
                      <a:pt x="162" y="100"/>
                    </a:cubicBezTo>
                    <a:cubicBezTo>
                      <a:pt x="161" y="101"/>
                      <a:pt x="161" y="101"/>
                      <a:pt x="161" y="101"/>
                    </a:cubicBezTo>
                    <a:cubicBezTo>
                      <a:pt x="163" y="100"/>
                      <a:pt x="163" y="100"/>
                      <a:pt x="163" y="100"/>
                    </a:cubicBezTo>
                    <a:cubicBezTo>
                      <a:pt x="161" y="100"/>
                      <a:pt x="161" y="100"/>
                      <a:pt x="161" y="100"/>
                    </a:cubicBezTo>
                    <a:cubicBezTo>
                      <a:pt x="161" y="101"/>
                      <a:pt x="161" y="101"/>
                      <a:pt x="161" y="101"/>
                    </a:cubicBezTo>
                    <a:cubicBezTo>
                      <a:pt x="163" y="100"/>
                      <a:pt x="163" y="100"/>
                      <a:pt x="163" y="100"/>
                    </a:cubicBezTo>
                    <a:cubicBezTo>
                      <a:pt x="161" y="100"/>
                      <a:pt x="161" y="100"/>
                      <a:pt x="161" y="100"/>
                    </a:cubicBezTo>
                    <a:cubicBezTo>
                      <a:pt x="163" y="100"/>
                      <a:pt x="163" y="100"/>
                      <a:pt x="163" y="100"/>
                    </a:cubicBezTo>
                    <a:cubicBezTo>
                      <a:pt x="163" y="99"/>
                      <a:pt x="163" y="99"/>
                      <a:pt x="163" y="99"/>
                    </a:cubicBezTo>
                    <a:cubicBezTo>
                      <a:pt x="163" y="99"/>
                      <a:pt x="139" y="85"/>
                      <a:pt x="115" y="70"/>
                    </a:cubicBezTo>
                    <a:cubicBezTo>
                      <a:pt x="102" y="63"/>
                      <a:pt x="90" y="56"/>
                      <a:pt x="80" y="51"/>
                    </a:cubicBezTo>
                    <a:cubicBezTo>
                      <a:pt x="76" y="48"/>
                      <a:pt x="72" y="46"/>
                      <a:pt x="69" y="44"/>
                    </a:cubicBezTo>
                    <a:cubicBezTo>
                      <a:pt x="67" y="43"/>
                      <a:pt x="66" y="43"/>
                      <a:pt x="65" y="42"/>
                    </a:cubicBezTo>
                    <a:cubicBezTo>
                      <a:pt x="65" y="42"/>
                      <a:pt x="64" y="42"/>
                      <a:pt x="64" y="42"/>
                    </a:cubicBezTo>
                    <a:cubicBezTo>
                      <a:pt x="64" y="42"/>
                      <a:pt x="64" y="42"/>
                      <a:pt x="64" y="42"/>
                    </a:cubicBezTo>
                    <a:cubicBezTo>
                      <a:pt x="63" y="42"/>
                      <a:pt x="63" y="42"/>
                      <a:pt x="63" y="42"/>
                    </a:cubicBezTo>
                    <a:cubicBezTo>
                      <a:pt x="62" y="42"/>
                      <a:pt x="62" y="42"/>
                      <a:pt x="62" y="42"/>
                    </a:cubicBezTo>
                    <a:cubicBezTo>
                      <a:pt x="62" y="42"/>
                      <a:pt x="62" y="42"/>
                      <a:pt x="62" y="42"/>
                    </a:cubicBezTo>
                    <a:cubicBezTo>
                      <a:pt x="63" y="43"/>
                      <a:pt x="63" y="43"/>
                      <a:pt x="63" y="43"/>
                    </a:cubicBezTo>
                    <a:cubicBezTo>
                      <a:pt x="62" y="42"/>
                      <a:pt x="62" y="42"/>
                      <a:pt x="62" y="42"/>
                    </a:cubicBezTo>
                    <a:cubicBezTo>
                      <a:pt x="61" y="43"/>
                      <a:pt x="61" y="43"/>
                      <a:pt x="61" y="43"/>
                    </a:cubicBezTo>
                    <a:cubicBezTo>
                      <a:pt x="61" y="44"/>
                      <a:pt x="62" y="44"/>
                      <a:pt x="62" y="44"/>
                    </a:cubicBezTo>
                    <a:cubicBezTo>
                      <a:pt x="62" y="45"/>
                      <a:pt x="63" y="45"/>
                      <a:pt x="64" y="46"/>
                    </a:cubicBezTo>
                    <a:cubicBezTo>
                      <a:pt x="67" y="49"/>
                      <a:pt x="74" y="54"/>
                      <a:pt x="84" y="60"/>
                    </a:cubicBezTo>
                    <a:cubicBezTo>
                      <a:pt x="112" y="77"/>
                      <a:pt x="158" y="104"/>
                      <a:pt x="158" y="104"/>
                    </a:cubicBezTo>
                    <a:cubicBezTo>
                      <a:pt x="159" y="105"/>
                      <a:pt x="160" y="104"/>
                      <a:pt x="160" y="104"/>
                    </a:cubicBezTo>
                    <a:cubicBezTo>
                      <a:pt x="161" y="103"/>
                      <a:pt x="160" y="102"/>
                      <a:pt x="160" y="102"/>
                    </a:cubicBezTo>
                    <a:cubicBezTo>
                      <a:pt x="160" y="102"/>
                      <a:pt x="136" y="87"/>
                      <a:pt x="112" y="73"/>
                    </a:cubicBezTo>
                    <a:cubicBezTo>
                      <a:pt x="99" y="66"/>
                      <a:pt x="87" y="58"/>
                      <a:pt x="78" y="53"/>
                    </a:cubicBezTo>
                    <a:cubicBezTo>
                      <a:pt x="73" y="50"/>
                      <a:pt x="69" y="48"/>
                      <a:pt x="66" y="46"/>
                    </a:cubicBezTo>
                    <a:cubicBezTo>
                      <a:pt x="64" y="46"/>
                      <a:pt x="63" y="45"/>
                      <a:pt x="62" y="45"/>
                    </a:cubicBezTo>
                    <a:cubicBezTo>
                      <a:pt x="61" y="44"/>
                      <a:pt x="61" y="44"/>
                      <a:pt x="61" y="44"/>
                    </a:cubicBezTo>
                    <a:cubicBezTo>
                      <a:pt x="60" y="44"/>
                      <a:pt x="60" y="44"/>
                      <a:pt x="59" y="44"/>
                    </a:cubicBezTo>
                    <a:cubicBezTo>
                      <a:pt x="59" y="44"/>
                      <a:pt x="59" y="44"/>
                      <a:pt x="59" y="44"/>
                    </a:cubicBezTo>
                    <a:cubicBezTo>
                      <a:pt x="59" y="44"/>
                      <a:pt x="58" y="44"/>
                      <a:pt x="58" y="45"/>
                    </a:cubicBezTo>
                    <a:cubicBezTo>
                      <a:pt x="58" y="45"/>
                      <a:pt x="58" y="45"/>
                      <a:pt x="58" y="46"/>
                    </a:cubicBezTo>
                    <a:cubicBezTo>
                      <a:pt x="58" y="46"/>
                      <a:pt x="58" y="46"/>
                      <a:pt x="59" y="47"/>
                    </a:cubicBezTo>
                    <a:cubicBezTo>
                      <a:pt x="59" y="47"/>
                      <a:pt x="64" y="50"/>
                      <a:pt x="73" y="56"/>
                    </a:cubicBezTo>
                    <a:cubicBezTo>
                      <a:pt x="87" y="64"/>
                      <a:pt x="107" y="76"/>
                      <a:pt x="124" y="87"/>
                    </a:cubicBezTo>
                    <a:cubicBezTo>
                      <a:pt x="132" y="92"/>
                      <a:pt x="139" y="97"/>
                      <a:pt x="145" y="100"/>
                    </a:cubicBezTo>
                    <a:cubicBezTo>
                      <a:pt x="148" y="102"/>
                      <a:pt x="150" y="103"/>
                      <a:pt x="151" y="104"/>
                    </a:cubicBezTo>
                    <a:cubicBezTo>
                      <a:pt x="152" y="105"/>
                      <a:pt x="153" y="105"/>
                      <a:pt x="153"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4" y="105"/>
                      <a:pt x="154" y="105"/>
                      <a:pt x="154" y="105"/>
                    </a:cubicBezTo>
                    <a:cubicBezTo>
                      <a:pt x="153" y="105"/>
                      <a:pt x="153" y="105"/>
                      <a:pt x="153" y="105"/>
                    </a:cubicBezTo>
                    <a:cubicBezTo>
                      <a:pt x="153" y="105"/>
                      <a:pt x="153" y="105"/>
                      <a:pt x="153" y="106"/>
                    </a:cubicBezTo>
                    <a:cubicBezTo>
                      <a:pt x="154" y="105"/>
                      <a:pt x="154" y="105"/>
                      <a:pt x="154" y="105"/>
                    </a:cubicBezTo>
                    <a:cubicBezTo>
                      <a:pt x="153" y="105"/>
                      <a:pt x="153" y="105"/>
                      <a:pt x="153" y="105"/>
                    </a:cubicBezTo>
                    <a:cubicBezTo>
                      <a:pt x="154" y="105"/>
                      <a:pt x="154" y="105"/>
                      <a:pt x="154" y="105"/>
                    </a:cubicBezTo>
                    <a:cubicBezTo>
                      <a:pt x="153" y="104"/>
                      <a:pt x="153" y="104"/>
                      <a:pt x="153" y="104"/>
                    </a:cubicBezTo>
                    <a:cubicBezTo>
                      <a:pt x="153" y="105"/>
                      <a:pt x="153" y="105"/>
                      <a:pt x="153" y="105"/>
                    </a:cubicBezTo>
                    <a:cubicBezTo>
                      <a:pt x="154" y="105"/>
                      <a:pt x="154" y="105"/>
                      <a:pt x="154" y="105"/>
                    </a:cubicBezTo>
                    <a:cubicBezTo>
                      <a:pt x="153" y="104"/>
                      <a:pt x="153" y="104"/>
                      <a:pt x="153" y="104"/>
                    </a:cubicBezTo>
                    <a:cubicBezTo>
                      <a:pt x="154" y="105"/>
                      <a:pt x="154" y="105"/>
                      <a:pt x="154" y="105"/>
                    </a:cubicBezTo>
                    <a:cubicBezTo>
                      <a:pt x="155" y="104"/>
                      <a:pt x="155" y="104"/>
                      <a:pt x="155" y="104"/>
                    </a:cubicBezTo>
                    <a:cubicBezTo>
                      <a:pt x="155" y="104"/>
                      <a:pt x="130" y="89"/>
                      <a:pt x="105" y="74"/>
                    </a:cubicBezTo>
                    <a:cubicBezTo>
                      <a:pt x="92" y="67"/>
                      <a:pt x="79" y="60"/>
                      <a:pt x="69" y="54"/>
                    </a:cubicBezTo>
                    <a:cubicBezTo>
                      <a:pt x="64" y="52"/>
                      <a:pt x="60" y="49"/>
                      <a:pt x="57" y="48"/>
                    </a:cubicBezTo>
                    <a:cubicBezTo>
                      <a:pt x="55" y="47"/>
                      <a:pt x="54" y="46"/>
                      <a:pt x="53" y="46"/>
                    </a:cubicBezTo>
                    <a:cubicBezTo>
                      <a:pt x="52" y="46"/>
                      <a:pt x="52" y="46"/>
                      <a:pt x="51" y="45"/>
                    </a:cubicBezTo>
                    <a:cubicBezTo>
                      <a:pt x="51" y="45"/>
                      <a:pt x="51" y="45"/>
                      <a:pt x="50" y="45"/>
                    </a:cubicBezTo>
                    <a:cubicBezTo>
                      <a:pt x="50" y="45"/>
                      <a:pt x="50" y="45"/>
                      <a:pt x="50" y="45"/>
                    </a:cubicBezTo>
                    <a:cubicBezTo>
                      <a:pt x="49" y="45"/>
                      <a:pt x="49" y="46"/>
                      <a:pt x="49" y="46"/>
                    </a:cubicBezTo>
                    <a:cubicBezTo>
                      <a:pt x="48" y="47"/>
                      <a:pt x="49" y="48"/>
                      <a:pt x="49" y="48"/>
                    </a:cubicBezTo>
                    <a:cubicBezTo>
                      <a:pt x="149" y="110"/>
                      <a:pt x="149" y="110"/>
                      <a:pt x="149" y="110"/>
                    </a:cubicBezTo>
                    <a:cubicBezTo>
                      <a:pt x="150" y="109"/>
                      <a:pt x="150" y="109"/>
                      <a:pt x="150" y="109"/>
                    </a:cubicBezTo>
                    <a:cubicBezTo>
                      <a:pt x="148" y="108"/>
                      <a:pt x="148" y="108"/>
                      <a:pt x="148" y="108"/>
                    </a:cubicBezTo>
                    <a:cubicBezTo>
                      <a:pt x="150" y="109"/>
                      <a:pt x="150" y="109"/>
                      <a:pt x="150" y="109"/>
                    </a:cubicBezTo>
                    <a:cubicBezTo>
                      <a:pt x="149" y="108"/>
                      <a:pt x="149" y="108"/>
                      <a:pt x="149" y="108"/>
                    </a:cubicBezTo>
                    <a:cubicBezTo>
                      <a:pt x="148" y="108"/>
                      <a:pt x="148" y="108"/>
                      <a:pt x="148" y="108"/>
                    </a:cubicBezTo>
                    <a:cubicBezTo>
                      <a:pt x="150" y="109"/>
                      <a:pt x="150" y="109"/>
                      <a:pt x="150" y="109"/>
                    </a:cubicBezTo>
                    <a:cubicBezTo>
                      <a:pt x="149" y="108"/>
                      <a:pt x="149" y="108"/>
                      <a:pt x="149" y="108"/>
                    </a:cubicBezTo>
                    <a:cubicBezTo>
                      <a:pt x="150" y="109"/>
                      <a:pt x="150" y="109"/>
                      <a:pt x="150" y="109"/>
                    </a:cubicBezTo>
                    <a:cubicBezTo>
                      <a:pt x="150" y="108"/>
                      <a:pt x="150" y="108"/>
                      <a:pt x="150" y="108"/>
                    </a:cubicBezTo>
                    <a:cubicBezTo>
                      <a:pt x="149" y="108"/>
                      <a:pt x="149" y="108"/>
                      <a:pt x="149" y="108"/>
                    </a:cubicBezTo>
                    <a:cubicBezTo>
                      <a:pt x="150" y="109"/>
                      <a:pt x="150" y="109"/>
                      <a:pt x="150" y="109"/>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49" y="107"/>
                      <a:pt x="148" y="107"/>
                    </a:cubicBezTo>
                    <a:cubicBezTo>
                      <a:pt x="141" y="103"/>
                      <a:pt x="116" y="88"/>
                      <a:pt x="93" y="74"/>
                    </a:cubicBezTo>
                    <a:cubicBezTo>
                      <a:pt x="81" y="67"/>
                      <a:pt x="70" y="61"/>
                      <a:pt x="62" y="56"/>
                    </a:cubicBezTo>
                    <a:cubicBezTo>
                      <a:pt x="57" y="53"/>
                      <a:pt x="54" y="51"/>
                      <a:pt x="51" y="50"/>
                    </a:cubicBezTo>
                    <a:cubicBezTo>
                      <a:pt x="50" y="49"/>
                      <a:pt x="49" y="48"/>
                      <a:pt x="48" y="48"/>
                    </a:cubicBezTo>
                    <a:cubicBezTo>
                      <a:pt x="48" y="48"/>
                      <a:pt x="47" y="48"/>
                      <a:pt x="47" y="48"/>
                    </a:cubicBezTo>
                    <a:cubicBezTo>
                      <a:pt x="47" y="48"/>
                      <a:pt x="46" y="47"/>
                      <a:pt x="46" y="47"/>
                    </a:cubicBezTo>
                    <a:cubicBezTo>
                      <a:pt x="45" y="47"/>
                      <a:pt x="45" y="47"/>
                      <a:pt x="45" y="47"/>
                    </a:cubicBezTo>
                    <a:cubicBezTo>
                      <a:pt x="44" y="48"/>
                      <a:pt x="44" y="48"/>
                      <a:pt x="44" y="48"/>
                    </a:cubicBezTo>
                    <a:cubicBezTo>
                      <a:pt x="46" y="49"/>
                      <a:pt x="46" y="49"/>
                      <a:pt x="46" y="49"/>
                    </a:cubicBezTo>
                    <a:cubicBezTo>
                      <a:pt x="44" y="48"/>
                      <a:pt x="44" y="48"/>
                      <a:pt x="44" y="48"/>
                    </a:cubicBezTo>
                    <a:cubicBezTo>
                      <a:pt x="44" y="49"/>
                      <a:pt x="44" y="49"/>
                      <a:pt x="44" y="49"/>
                    </a:cubicBezTo>
                    <a:cubicBezTo>
                      <a:pt x="44" y="49"/>
                      <a:pt x="44" y="50"/>
                      <a:pt x="44" y="50"/>
                    </a:cubicBezTo>
                    <a:cubicBezTo>
                      <a:pt x="45" y="51"/>
                      <a:pt x="46" y="51"/>
                      <a:pt x="46" y="52"/>
                    </a:cubicBezTo>
                    <a:cubicBezTo>
                      <a:pt x="50" y="55"/>
                      <a:pt x="58" y="60"/>
                      <a:pt x="68" y="66"/>
                    </a:cubicBezTo>
                    <a:cubicBezTo>
                      <a:pt x="97" y="85"/>
                      <a:pt x="145" y="113"/>
                      <a:pt x="145" y="113"/>
                    </a:cubicBezTo>
                    <a:cubicBezTo>
                      <a:pt x="146" y="112"/>
                      <a:pt x="146" y="112"/>
                      <a:pt x="146" y="112"/>
                    </a:cubicBezTo>
                    <a:cubicBezTo>
                      <a:pt x="145" y="111"/>
                      <a:pt x="145" y="111"/>
                      <a:pt x="145" y="111"/>
                    </a:cubicBezTo>
                    <a:cubicBezTo>
                      <a:pt x="146" y="111"/>
                      <a:pt x="146" y="111"/>
                      <a:pt x="146" y="111"/>
                    </a:cubicBezTo>
                    <a:cubicBezTo>
                      <a:pt x="145" y="110"/>
                      <a:pt x="145" y="110"/>
                      <a:pt x="145" y="110"/>
                    </a:cubicBezTo>
                    <a:cubicBezTo>
                      <a:pt x="145" y="111"/>
                      <a:pt x="145" y="111"/>
                      <a:pt x="145" y="111"/>
                    </a:cubicBezTo>
                    <a:cubicBezTo>
                      <a:pt x="146" y="111"/>
                      <a:pt x="146" y="111"/>
                      <a:pt x="146" y="111"/>
                    </a:cubicBezTo>
                    <a:cubicBezTo>
                      <a:pt x="145" y="110"/>
                      <a:pt x="145" y="110"/>
                      <a:pt x="145" y="110"/>
                    </a:cubicBezTo>
                    <a:cubicBezTo>
                      <a:pt x="146" y="111"/>
                      <a:pt x="146" y="111"/>
                      <a:pt x="146" y="111"/>
                    </a:cubicBezTo>
                    <a:cubicBezTo>
                      <a:pt x="146" y="110"/>
                      <a:pt x="146" y="110"/>
                      <a:pt x="146" y="110"/>
                    </a:cubicBezTo>
                    <a:cubicBezTo>
                      <a:pt x="145" y="110"/>
                      <a:pt x="145" y="110"/>
                      <a:pt x="145" y="110"/>
                    </a:cubicBezTo>
                    <a:cubicBezTo>
                      <a:pt x="146" y="111"/>
                      <a:pt x="146" y="111"/>
                      <a:pt x="146" y="111"/>
                    </a:cubicBezTo>
                    <a:cubicBezTo>
                      <a:pt x="146" y="110"/>
                      <a:pt x="146" y="110"/>
                      <a:pt x="146" y="110"/>
                    </a:cubicBezTo>
                    <a:cubicBezTo>
                      <a:pt x="146" y="110"/>
                      <a:pt x="146" y="110"/>
                      <a:pt x="146" y="110"/>
                    </a:cubicBezTo>
                    <a:cubicBezTo>
                      <a:pt x="145" y="110"/>
                      <a:pt x="145" y="110"/>
                      <a:pt x="144" y="109"/>
                    </a:cubicBezTo>
                    <a:cubicBezTo>
                      <a:pt x="140" y="108"/>
                      <a:pt x="131" y="103"/>
                      <a:pt x="121" y="97"/>
                    </a:cubicBezTo>
                    <a:cubicBezTo>
                      <a:pt x="106" y="88"/>
                      <a:pt x="87" y="75"/>
                      <a:pt x="70" y="65"/>
                    </a:cubicBezTo>
                    <a:cubicBezTo>
                      <a:pt x="62" y="60"/>
                      <a:pt x="55" y="56"/>
                      <a:pt x="49" y="53"/>
                    </a:cubicBezTo>
                    <a:cubicBezTo>
                      <a:pt x="47" y="51"/>
                      <a:pt x="44" y="50"/>
                      <a:pt x="43" y="49"/>
                    </a:cubicBezTo>
                    <a:cubicBezTo>
                      <a:pt x="42" y="49"/>
                      <a:pt x="41" y="48"/>
                      <a:pt x="40" y="48"/>
                    </a:cubicBezTo>
                    <a:cubicBezTo>
                      <a:pt x="39" y="48"/>
                      <a:pt x="39" y="48"/>
                      <a:pt x="38" y="48"/>
                    </a:cubicBezTo>
                    <a:cubicBezTo>
                      <a:pt x="38" y="48"/>
                      <a:pt x="38" y="48"/>
                      <a:pt x="38" y="48"/>
                    </a:cubicBezTo>
                    <a:cubicBezTo>
                      <a:pt x="37" y="48"/>
                      <a:pt x="37" y="48"/>
                      <a:pt x="37" y="49"/>
                    </a:cubicBezTo>
                    <a:cubicBezTo>
                      <a:pt x="36" y="49"/>
                      <a:pt x="37" y="50"/>
                      <a:pt x="37" y="51"/>
                    </a:cubicBezTo>
                    <a:cubicBezTo>
                      <a:pt x="141" y="116"/>
                      <a:pt x="141" y="116"/>
                      <a:pt x="141" y="116"/>
                    </a:cubicBezTo>
                    <a:cubicBezTo>
                      <a:pt x="142" y="116"/>
                      <a:pt x="142" y="116"/>
                      <a:pt x="143" y="116"/>
                    </a:cubicBezTo>
                    <a:cubicBezTo>
                      <a:pt x="143" y="116"/>
                      <a:pt x="143" y="116"/>
                      <a:pt x="144" y="115"/>
                    </a:cubicBezTo>
                    <a:cubicBezTo>
                      <a:pt x="144" y="115"/>
                      <a:pt x="144" y="115"/>
                      <a:pt x="144" y="114"/>
                    </a:cubicBezTo>
                    <a:cubicBezTo>
                      <a:pt x="144" y="114"/>
                      <a:pt x="143" y="113"/>
                      <a:pt x="143" y="113"/>
                    </a:cubicBezTo>
                    <a:cubicBezTo>
                      <a:pt x="143" y="113"/>
                      <a:pt x="118" y="98"/>
                      <a:pt x="91" y="82"/>
                    </a:cubicBezTo>
                    <a:cubicBezTo>
                      <a:pt x="78" y="74"/>
                      <a:pt x="65" y="66"/>
                      <a:pt x="55" y="60"/>
                    </a:cubicBezTo>
                    <a:cubicBezTo>
                      <a:pt x="49" y="57"/>
                      <a:pt x="45" y="55"/>
                      <a:pt x="42" y="53"/>
                    </a:cubicBezTo>
                    <a:cubicBezTo>
                      <a:pt x="40" y="52"/>
                      <a:pt x="38" y="52"/>
                      <a:pt x="37" y="51"/>
                    </a:cubicBezTo>
                    <a:cubicBezTo>
                      <a:pt x="37" y="51"/>
                      <a:pt x="36" y="51"/>
                      <a:pt x="36" y="50"/>
                    </a:cubicBezTo>
                    <a:cubicBezTo>
                      <a:pt x="35" y="50"/>
                      <a:pt x="35" y="50"/>
                      <a:pt x="34" y="50"/>
                    </a:cubicBezTo>
                    <a:cubicBezTo>
                      <a:pt x="34" y="50"/>
                      <a:pt x="34" y="50"/>
                      <a:pt x="34" y="50"/>
                    </a:cubicBezTo>
                    <a:cubicBezTo>
                      <a:pt x="33" y="50"/>
                      <a:pt x="33" y="51"/>
                      <a:pt x="33" y="51"/>
                    </a:cubicBezTo>
                    <a:cubicBezTo>
                      <a:pt x="34" y="52"/>
                      <a:pt x="34" y="52"/>
                      <a:pt x="34" y="52"/>
                    </a:cubicBezTo>
                    <a:cubicBezTo>
                      <a:pt x="33" y="51"/>
                      <a:pt x="33" y="51"/>
                      <a:pt x="33" y="51"/>
                    </a:cubicBezTo>
                    <a:cubicBezTo>
                      <a:pt x="33" y="52"/>
                      <a:pt x="33" y="52"/>
                      <a:pt x="33" y="52"/>
                    </a:cubicBezTo>
                    <a:cubicBezTo>
                      <a:pt x="33" y="53"/>
                      <a:pt x="33" y="53"/>
                      <a:pt x="33" y="53"/>
                    </a:cubicBezTo>
                    <a:cubicBezTo>
                      <a:pt x="34" y="54"/>
                      <a:pt x="34" y="54"/>
                      <a:pt x="34" y="54"/>
                    </a:cubicBezTo>
                    <a:cubicBezTo>
                      <a:pt x="35" y="55"/>
                      <a:pt x="37" y="56"/>
                      <a:pt x="41" y="59"/>
                    </a:cubicBezTo>
                    <a:cubicBezTo>
                      <a:pt x="65" y="75"/>
                      <a:pt x="138" y="119"/>
                      <a:pt x="138" y="119"/>
                    </a:cubicBezTo>
                    <a:cubicBezTo>
                      <a:pt x="139" y="118"/>
                      <a:pt x="139" y="118"/>
                      <a:pt x="139" y="118"/>
                    </a:cubicBezTo>
                    <a:cubicBezTo>
                      <a:pt x="140" y="116"/>
                      <a:pt x="140" y="116"/>
                      <a:pt x="140" y="116"/>
                    </a:cubicBezTo>
                    <a:cubicBezTo>
                      <a:pt x="27" y="52"/>
                      <a:pt x="27" y="52"/>
                      <a:pt x="27" y="52"/>
                    </a:cubicBezTo>
                    <a:cubicBezTo>
                      <a:pt x="26" y="51"/>
                      <a:pt x="25" y="52"/>
                      <a:pt x="25" y="52"/>
                    </a:cubicBezTo>
                    <a:cubicBezTo>
                      <a:pt x="25" y="53"/>
                      <a:pt x="25" y="54"/>
                      <a:pt x="26" y="54"/>
                    </a:cubicBezTo>
                    <a:cubicBezTo>
                      <a:pt x="26" y="54"/>
                      <a:pt x="27" y="55"/>
                      <a:pt x="30" y="57"/>
                    </a:cubicBezTo>
                    <a:cubicBezTo>
                      <a:pt x="41" y="64"/>
                      <a:pt x="67" y="79"/>
                      <a:pt x="91" y="94"/>
                    </a:cubicBezTo>
                    <a:cubicBezTo>
                      <a:pt x="103" y="101"/>
                      <a:pt x="114" y="108"/>
                      <a:pt x="122" y="113"/>
                    </a:cubicBezTo>
                    <a:cubicBezTo>
                      <a:pt x="126" y="116"/>
                      <a:pt x="130" y="118"/>
                      <a:pt x="132" y="120"/>
                    </a:cubicBezTo>
                    <a:cubicBezTo>
                      <a:pt x="133" y="121"/>
                      <a:pt x="134" y="121"/>
                      <a:pt x="135"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6" y="122"/>
                      <a:pt x="136" y="122"/>
                      <a:pt x="136" y="122"/>
                    </a:cubicBezTo>
                    <a:cubicBezTo>
                      <a:pt x="135" y="122"/>
                      <a:pt x="135" y="122"/>
                      <a:pt x="135" y="122"/>
                    </a:cubicBezTo>
                    <a:cubicBezTo>
                      <a:pt x="135" y="122"/>
                      <a:pt x="135" y="122"/>
                      <a:pt x="135" y="122"/>
                    </a:cubicBezTo>
                    <a:cubicBezTo>
                      <a:pt x="136" y="122"/>
                      <a:pt x="136" y="122"/>
                      <a:pt x="136" y="122"/>
                    </a:cubicBezTo>
                    <a:cubicBezTo>
                      <a:pt x="135" y="122"/>
                      <a:pt x="135" y="122"/>
                      <a:pt x="135" y="122"/>
                    </a:cubicBezTo>
                    <a:cubicBezTo>
                      <a:pt x="136" y="122"/>
                      <a:pt x="136" y="122"/>
                      <a:pt x="136" y="122"/>
                    </a:cubicBezTo>
                    <a:cubicBezTo>
                      <a:pt x="135" y="121"/>
                      <a:pt x="135" y="121"/>
                      <a:pt x="135" y="121"/>
                    </a:cubicBezTo>
                    <a:cubicBezTo>
                      <a:pt x="135" y="122"/>
                      <a:pt x="135" y="122"/>
                      <a:pt x="135" y="122"/>
                    </a:cubicBezTo>
                    <a:cubicBezTo>
                      <a:pt x="136" y="122"/>
                      <a:pt x="136" y="122"/>
                      <a:pt x="136" y="122"/>
                    </a:cubicBezTo>
                    <a:cubicBezTo>
                      <a:pt x="135" y="121"/>
                      <a:pt x="135" y="121"/>
                      <a:pt x="135" y="121"/>
                    </a:cubicBezTo>
                    <a:cubicBezTo>
                      <a:pt x="136" y="122"/>
                      <a:pt x="136" y="122"/>
                      <a:pt x="136" y="122"/>
                    </a:cubicBezTo>
                    <a:cubicBezTo>
                      <a:pt x="137" y="121"/>
                      <a:pt x="137" y="121"/>
                      <a:pt x="137" y="121"/>
                    </a:cubicBezTo>
                    <a:cubicBezTo>
                      <a:pt x="23" y="54"/>
                      <a:pt x="23" y="54"/>
                      <a:pt x="23" y="54"/>
                    </a:cubicBezTo>
                    <a:cubicBezTo>
                      <a:pt x="23" y="54"/>
                      <a:pt x="22" y="54"/>
                      <a:pt x="21" y="55"/>
                    </a:cubicBezTo>
                    <a:cubicBezTo>
                      <a:pt x="21" y="55"/>
                      <a:pt x="21" y="56"/>
                      <a:pt x="22" y="57"/>
                    </a:cubicBezTo>
                    <a:cubicBezTo>
                      <a:pt x="58" y="79"/>
                      <a:pt x="58" y="79"/>
                      <a:pt x="58" y="79"/>
                    </a:cubicBezTo>
                    <a:cubicBezTo>
                      <a:pt x="17" y="56"/>
                      <a:pt x="17" y="56"/>
                      <a:pt x="17" y="56"/>
                    </a:cubicBezTo>
                    <a:cubicBezTo>
                      <a:pt x="17" y="55"/>
                      <a:pt x="16" y="56"/>
                      <a:pt x="15" y="56"/>
                    </a:cubicBezTo>
                    <a:cubicBezTo>
                      <a:pt x="15" y="57"/>
                      <a:pt x="15" y="57"/>
                      <a:pt x="15" y="57"/>
                    </a:cubicBezTo>
                    <a:cubicBezTo>
                      <a:pt x="15" y="58"/>
                      <a:pt x="15" y="58"/>
                      <a:pt x="15" y="58"/>
                    </a:cubicBezTo>
                    <a:cubicBezTo>
                      <a:pt x="16" y="59"/>
                      <a:pt x="16" y="59"/>
                      <a:pt x="16" y="59"/>
                    </a:cubicBezTo>
                    <a:cubicBezTo>
                      <a:pt x="18" y="60"/>
                      <a:pt x="20" y="62"/>
                      <a:pt x="24" y="64"/>
                    </a:cubicBezTo>
                    <a:cubicBezTo>
                      <a:pt x="37" y="73"/>
                      <a:pt x="63" y="88"/>
                      <a:pt x="86" y="102"/>
                    </a:cubicBezTo>
                    <a:cubicBezTo>
                      <a:pt x="97" y="109"/>
                      <a:pt x="107" y="115"/>
                      <a:pt x="115" y="120"/>
                    </a:cubicBezTo>
                    <a:cubicBezTo>
                      <a:pt x="119" y="122"/>
                      <a:pt x="122" y="124"/>
                      <a:pt x="124" y="126"/>
                    </a:cubicBezTo>
                    <a:cubicBezTo>
                      <a:pt x="125" y="126"/>
                      <a:pt x="126" y="127"/>
                      <a:pt x="127"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8" y="127"/>
                      <a:pt x="128" y="127"/>
                      <a:pt x="128" y="127"/>
                    </a:cubicBezTo>
                    <a:cubicBezTo>
                      <a:pt x="127" y="127"/>
                      <a:pt x="127" y="127"/>
                      <a:pt x="127" y="127"/>
                    </a:cubicBezTo>
                    <a:cubicBezTo>
                      <a:pt x="127" y="127"/>
                      <a:pt x="127" y="128"/>
                      <a:pt x="127" y="128"/>
                    </a:cubicBezTo>
                    <a:cubicBezTo>
                      <a:pt x="128" y="127"/>
                      <a:pt x="128" y="127"/>
                      <a:pt x="128" y="127"/>
                    </a:cubicBezTo>
                    <a:cubicBezTo>
                      <a:pt x="127" y="127"/>
                      <a:pt x="127" y="127"/>
                      <a:pt x="127" y="127"/>
                    </a:cubicBezTo>
                    <a:cubicBezTo>
                      <a:pt x="128" y="127"/>
                      <a:pt x="128" y="127"/>
                      <a:pt x="128" y="127"/>
                    </a:cubicBezTo>
                    <a:cubicBezTo>
                      <a:pt x="127" y="126"/>
                      <a:pt x="127" y="126"/>
                      <a:pt x="127" y="126"/>
                    </a:cubicBezTo>
                    <a:cubicBezTo>
                      <a:pt x="127" y="127"/>
                      <a:pt x="127" y="127"/>
                      <a:pt x="127" y="127"/>
                    </a:cubicBezTo>
                    <a:cubicBezTo>
                      <a:pt x="128" y="127"/>
                      <a:pt x="128" y="127"/>
                      <a:pt x="128" y="127"/>
                    </a:cubicBezTo>
                    <a:cubicBezTo>
                      <a:pt x="127" y="126"/>
                      <a:pt x="127" y="126"/>
                      <a:pt x="127" y="126"/>
                    </a:cubicBezTo>
                    <a:cubicBezTo>
                      <a:pt x="129" y="127"/>
                      <a:pt x="129" y="127"/>
                      <a:pt x="129" y="127"/>
                    </a:cubicBezTo>
                    <a:cubicBezTo>
                      <a:pt x="129" y="126"/>
                      <a:pt x="129" y="126"/>
                      <a:pt x="129" y="126"/>
                    </a:cubicBezTo>
                    <a:cubicBezTo>
                      <a:pt x="129" y="126"/>
                      <a:pt x="102" y="109"/>
                      <a:pt x="73" y="92"/>
                    </a:cubicBezTo>
                    <a:cubicBezTo>
                      <a:pt x="58" y="84"/>
                      <a:pt x="44" y="75"/>
                      <a:pt x="32" y="69"/>
                    </a:cubicBezTo>
                    <a:cubicBezTo>
                      <a:pt x="26" y="66"/>
                      <a:pt x="21" y="63"/>
                      <a:pt x="17" y="61"/>
                    </a:cubicBezTo>
                    <a:cubicBezTo>
                      <a:pt x="15" y="60"/>
                      <a:pt x="14" y="59"/>
                      <a:pt x="12" y="59"/>
                    </a:cubicBezTo>
                    <a:cubicBezTo>
                      <a:pt x="11" y="58"/>
                      <a:pt x="10" y="58"/>
                      <a:pt x="9" y="58"/>
                    </a:cubicBezTo>
                    <a:cubicBezTo>
                      <a:pt x="8" y="58"/>
                      <a:pt x="8" y="58"/>
                      <a:pt x="8" y="58"/>
                    </a:cubicBezTo>
                    <a:cubicBezTo>
                      <a:pt x="8" y="58"/>
                      <a:pt x="8" y="58"/>
                      <a:pt x="7" y="59"/>
                    </a:cubicBezTo>
                    <a:cubicBezTo>
                      <a:pt x="9" y="60"/>
                      <a:pt x="9" y="60"/>
                      <a:pt x="9" y="60"/>
                    </a:cubicBezTo>
                    <a:cubicBezTo>
                      <a:pt x="7" y="59"/>
                      <a:pt x="7" y="59"/>
                      <a:pt x="7" y="59"/>
                    </a:cubicBezTo>
                    <a:cubicBezTo>
                      <a:pt x="7" y="60"/>
                      <a:pt x="7" y="60"/>
                      <a:pt x="7" y="60"/>
                    </a:cubicBezTo>
                    <a:cubicBezTo>
                      <a:pt x="7" y="60"/>
                      <a:pt x="7" y="60"/>
                      <a:pt x="7" y="61"/>
                    </a:cubicBezTo>
                    <a:cubicBezTo>
                      <a:pt x="8" y="61"/>
                      <a:pt x="8" y="61"/>
                      <a:pt x="8" y="62"/>
                    </a:cubicBezTo>
                    <a:cubicBezTo>
                      <a:pt x="10" y="63"/>
                      <a:pt x="12" y="65"/>
                      <a:pt x="16" y="68"/>
                    </a:cubicBezTo>
                    <a:cubicBezTo>
                      <a:pt x="43" y="85"/>
                      <a:pt x="123" y="133"/>
                      <a:pt x="123" y="133"/>
                    </a:cubicBezTo>
                    <a:cubicBezTo>
                      <a:pt x="123" y="131"/>
                      <a:pt x="123" y="131"/>
                      <a:pt x="123" y="131"/>
                    </a:cubicBezTo>
                    <a:cubicBezTo>
                      <a:pt x="122" y="131"/>
                      <a:pt x="122" y="131"/>
                      <a:pt x="122" y="131"/>
                    </a:cubicBezTo>
                    <a:cubicBezTo>
                      <a:pt x="123" y="131"/>
                      <a:pt x="123" y="131"/>
                      <a:pt x="123" y="131"/>
                    </a:cubicBezTo>
                    <a:cubicBezTo>
                      <a:pt x="123" y="130"/>
                      <a:pt x="123" y="130"/>
                      <a:pt x="123" y="130"/>
                    </a:cubicBezTo>
                    <a:cubicBezTo>
                      <a:pt x="122" y="131"/>
                      <a:pt x="122" y="131"/>
                      <a:pt x="122" y="131"/>
                    </a:cubicBezTo>
                    <a:cubicBezTo>
                      <a:pt x="123" y="131"/>
                      <a:pt x="123" y="131"/>
                      <a:pt x="123" y="131"/>
                    </a:cubicBezTo>
                    <a:cubicBezTo>
                      <a:pt x="123" y="130"/>
                      <a:pt x="123" y="130"/>
                      <a:pt x="123" y="130"/>
                    </a:cubicBezTo>
                    <a:cubicBezTo>
                      <a:pt x="123" y="131"/>
                      <a:pt x="123" y="131"/>
                      <a:pt x="123" y="131"/>
                    </a:cubicBezTo>
                    <a:cubicBezTo>
                      <a:pt x="123" y="130"/>
                      <a:pt x="123" y="130"/>
                      <a:pt x="123" y="130"/>
                    </a:cubicBezTo>
                    <a:cubicBezTo>
                      <a:pt x="123" y="130"/>
                      <a:pt x="123" y="130"/>
                      <a:pt x="123" y="130"/>
                    </a:cubicBezTo>
                    <a:cubicBezTo>
                      <a:pt x="123" y="131"/>
                      <a:pt x="123" y="131"/>
                      <a:pt x="123" y="131"/>
                    </a:cubicBezTo>
                    <a:cubicBezTo>
                      <a:pt x="123" y="130"/>
                      <a:pt x="123" y="130"/>
                      <a:pt x="123" y="130"/>
                    </a:cubicBezTo>
                    <a:cubicBezTo>
                      <a:pt x="123" y="131"/>
                      <a:pt x="123" y="131"/>
                      <a:pt x="123" y="131"/>
                    </a:cubicBezTo>
                    <a:cubicBezTo>
                      <a:pt x="124" y="130"/>
                      <a:pt x="124" y="130"/>
                      <a:pt x="124" y="130"/>
                    </a:cubicBezTo>
                    <a:cubicBezTo>
                      <a:pt x="123" y="130"/>
                      <a:pt x="123" y="130"/>
                      <a:pt x="123" y="130"/>
                    </a:cubicBezTo>
                    <a:cubicBezTo>
                      <a:pt x="123" y="131"/>
                      <a:pt x="123" y="131"/>
                      <a:pt x="123" y="131"/>
                    </a:cubicBezTo>
                    <a:cubicBezTo>
                      <a:pt x="124" y="130"/>
                      <a:pt x="124" y="130"/>
                      <a:pt x="124" y="130"/>
                    </a:cubicBezTo>
                    <a:cubicBezTo>
                      <a:pt x="124" y="130"/>
                      <a:pt x="124" y="130"/>
                      <a:pt x="124" y="130"/>
                    </a:cubicBezTo>
                    <a:cubicBezTo>
                      <a:pt x="123" y="130"/>
                      <a:pt x="123" y="129"/>
                      <a:pt x="121" y="129"/>
                    </a:cubicBezTo>
                    <a:cubicBezTo>
                      <a:pt x="113" y="124"/>
                      <a:pt x="85" y="107"/>
                      <a:pt x="58" y="91"/>
                    </a:cubicBezTo>
                    <a:cubicBezTo>
                      <a:pt x="45" y="83"/>
                      <a:pt x="32" y="75"/>
                      <a:pt x="22" y="70"/>
                    </a:cubicBezTo>
                    <a:cubicBezTo>
                      <a:pt x="16" y="67"/>
                      <a:pt x="12" y="64"/>
                      <a:pt x="9" y="63"/>
                    </a:cubicBezTo>
                    <a:cubicBezTo>
                      <a:pt x="7" y="62"/>
                      <a:pt x="6" y="61"/>
                      <a:pt x="4" y="61"/>
                    </a:cubicBezTo>
                    <a:cubicBezTo>
                      <a:pt x="3" y="60"/>
                      <a:pt x="2" y="60"/>
                      <a:pt x="2" y="60"/>
                    </a:cubicBezTo>
                    <a:cubicBezTo>
                      <a:pt x="1" y="60"/>
                      <a:pt x="1" y="60"/>
                      <a:pt x="1" y="60"/>
                    </a:cubicBezTo>
                    <a:cubicBezTo>
                      <a:pt x="0" y="60"/>
                      <a:pt x="0" y="60"/>
                      <a:pt x="0" y="61"/>
                    </a:cubicBezTo>
                    <a:cubicBezTo>
                      <a:pt x="0" y="61"/>
                      <a:pt x="0" y="62"/>
                      <a:pt x="0" y="62"/>
                    </a:cubicBezTo>
                    <a:cubicBezTo>
                      <a:pt x="0" y="62"/>
                      <a:pt x="0" y="63"/>
                      <a:pt x="0" y="63"/>
                    </a:cubicBezTo>
                    <a:cubicBezTo>
                      <a:pt x="0" y="63"/>
                      <a:pt x="2" y="64"/>
                      <a:pt x="5" y="66"/>
                    </a:cubicBezTo>
                    <a:cubicBezTo>
                      <a:pt x="17" y="73"/>
                      <a:pt x="45" y="90"/>
                      <a:pt x="70" y="105"/>
                    </a:cubicBezTo>
                    <a:cubicBezTo>
                      <a:pt x="83" y="113"/>
                      <a:pt x="95" y="121"/>
                      <a:pt x="104" y="126"/>
                    </a:cubicBezTo>
                    <a:cubicBezTo>
                      <a:pt x="108" y="129"/>
                      <a:pt x="112" y="132"/>
                      <a:pt x="114" y="133"/>
                    </a:cubicBezTo>
                    <a:cubicBezTo>
                      <a:pt x="116" y="134"/>
                      <a:pt x="117" y="135"/>
                      <a:pt x="117"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9" y="135"/>
                      <a:pt x="119" y="135"/>
                      <a:pt x="119" y="135"/>
                    </a:cubicBezTo>
                    <a:cubicBezTo>
                      <a:pt x="118" y="135"/>
                      <a:pt x="118" y="135"/>
                      <a:pt x="118" y="135"/>
                    </a:cubicBezTo>
                    <a:cubicBezTo>
                      <a:pt x="118" y="136"/>
                      <a:pt x="118" y="136"/>
                      <a:pt x="118" y="136"/>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9" y="134"/>
                      <a:pt x="119" y="134"/>
                      <a:pt x="119" y="134"/>
                    </a:cubicBezTo>
                    <a:cubicBezTo>
                      <a:pt x="119" y="134"/>
                      <a:pt x="118" y="134"/>
                      <a:pt x="118" y="135"/>
                    </a:cubicBezTo>
                    <a:cubicBezTo>
                      <a:pt x="119" y="135"/>
                      <a:pt x="119" y="135"/>
                      <a:pt x="119" y="135"/>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8" y="134"/>
                      <a:pt x="117" y="134"/>
                    </a:cubicBezTo>
                    <a:cubicBezTo>
                      <a:pt x="114" y="133"/>
                      <a:pt x="107" y="130"/>
                      <a:pt x="102" y="128"/>
                    </a:cubicBezTo>
                    <a:cubicBezTo>
                      <a:pt x="96" y="126"/>
                      <a:pt x="91" y="124"/>
                      <a:pt x="91" y="124"/>
                    </a:cubicBezTo>
                    <a:cubicBezTo>
                      <a:pt x="91" y="124"/>
                      <a:pt x="90" y="124"/>
                      <a:pt x="89" y="124"/>
                    </a:cubicBezTo>
                    <a:cubicBezTo>
                      <a:pt x="89" y="125"/>
                      <a:pt x="89" y="125"/>
                      <a:pt x="89" y="125"/>
                    </a:cubicBezTo>
                    <a:cubicBezTo>
                      <a:pt x="89" y="126"/>
                      <a:pt x="89" y="126"/>
                      <a:pt x="90" y="126"/>
                    </a:cubicBezTo>
                    <a:cubicBezTo>
                      <a:pt x="90" y="127"/>
                      <a:pt x="90" y="127"/>
                      <a:pt x="90" y="127"/>
                    </a:cubicBezTo>
                    <a:cubicBezTo>
                      <a:pt x="91" y="128"/>
                      <a:pt x="93" y="129"/>
                      <a:pt x="96" y="131"/>
                    </a:cubicBezTo>
                    <a:cubicBezTo>
                      <a:pt x="103" y="135"/>
                      <a:pt x="114" y="142"/>
                      <a:pt x="114" y="142"/>
                    </a:cubicBezTo>
                    <a:cubicBezTo>
                      <a:pt x="115" y="140"/>
                      <a:pt x="115" y="140"/>
                      <a:pt x="115" y="140"/>
                    </a:cubicBezTo>
                    <a:cubicBezTo>
                      <a:pt x="115" y="139"/>
                      <a:pt x="115" y="139"/>
                      <a:pt x="115" y="139"/>
                    </a:cubicBezTo>
                    <a:cubicBezTo>
                      <a:pt x="91" y="130"/>
                      <a:pt x="91" y="130"/>
                      <a:pt x="91" y="130"/>
                    </a:cubicBezTo>
                    <a:cubicBezTo>
                      <a:pt x="91" y="130"/>
                      <a:pt x="90" y="130"/>
                      <a:pt x="90" y="131"/>
                    </a:cubicBezTo>
                    <a:cubicBezTo>
                      <a:pt x="89" y="131"/>
                      <a:pt x="89" y="131"/>
                      <a:pt x="89" y="131"/>
                    </a:cubicBezTo>
                    <a:cubicBezTo>
                      <a:pt x="90" y="132"/>
                      <a:pt x="90" y="132"/>
                      <a:pt x="90" y="132"/>
                    </a:cubicBezTo>
                    <a:cubicBezTo>
                      <a:pt x="90" y="133"/>
                      <a:pt x="90" y="133"/>
                      <a:pt x="90" y="133"/>
                    </a:cubicBezTo>
                    <a:cubicBezTo>
                      <a:pt x="91" y="134"/>
                      <a:pt x="93" y="134"/>
                      <a:pt x="94" y="136"/>
                    </a:cubicBezTo>
                    <a:cubicBezTo>
                      <a:pt x="97" y="137"/>
                      <a:pt x="100" y="139"/>
                      <a:pt x="103" y="141"/>
                    </a:cubicBezTo>
                    <a:cubicBezTo>
                      <a:pt x="105" y="142"/>
                      <a:pt x="106" y="142"/>
                      <a:pt x="107" y="143"/>
                    </a:cubicBezTo>
                    <a:cubicBezTo>
                      <a:pt x="107" y="143"/>
                      <a:pt x="107"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7" y="143"/>
                      <a:pt x="107" y="143"/>
                      <a:pt x="107" y="143"/>
                    </a:cubicBezTo>
                    <a:cubicBezTo>
                      <a:pt x="108" y="143"/>
                      <a:pt x="108" y="143"/>
                      <a:pt x="108" y="143"/>
                    </a:cubicBezTo>
                    <a:cubicBezTo>
                      <a:pt x="108" y="143"/>
                      <a:pt x="108" y="143"/>
                      <a:pt x="108" y="143"/>
                    </a:cubicBezTo>
                    <a:cubicBezTo>
                      <a:pt x="107" y="143"/>
                      <a:pt x="107" y="143"/>
                      <a:pt x="107" y="143"/>
                    </a:cubicBezTo>
                    <a:cubicBezTo>
                      <a:pt x="109" y="143"/>
                      <a:pt x="109" y="143"/>
                      <a:pt x="109" y="143"/>
                    </a:cubicBezTo>
                    <a:cubicBezTo>
                      <a:pt x="107" y="143"/>
                      <a:pt x="107" y="143"/>
                      <a:pt x="107" y="143"/>
                    </a:cubicBezTo>
                    <a:cubicBezTo>
                      <a:pt x="107" y="143"/>
                      <a:pt x="107" y="143"/>
                      <a:pt x="107" y="143"/>
                    </a:cubicBezTo>
                    <a:cubicBezTo>
                      <a:pt x="109" y="143"/>
                      <a:pt x="109" y="143"/>
                      <a:pt x="109" y="143"/>
                    </a:cubicBezTo>
                    <a:cubicBezTo>
                      <a:pt x="107" y="143"/>
                      <a:pt x="107" y="143"/>
                      <a:pt x="107" y="143"/>
                    </a:cubicBezTo>
                    <a:cubicBezTo>
                      <a:pt x="109" y="143"/>
                      <a:pt x="109" y="143"/>
                      <a:pt x="109" y="143"/>
                    </a:cubicBezTo>
                    <a:cubicBezTo>
                      <a:pt x="107" y="142"/>
                      <a:pt x="107" y="142"/>
                      <a:pt x="107" y="142"/>
                    </a:cubicBezTo>
                    <a:cubicBezTo>
                      <a:pt x="107" y="143"/>
                      <a:pt x="107" y="143"/>
                      <a:pt x="107" y="143"/>
                    </a:cubicBezTo>
                    <a:cubicBezTo>
                      <a:pt x="109" y="143"/>
                      <a:pt x="109" y="143"/>
                      <a:pt x="109" y="143"/>
                    </a:cubicBezTo>
                    <a:cubicBezTo>
                      <a:pt x="107" y="142"/>
                      <a:pt x="107" y="142"/>
                      <a:pt x="107" y="142"/>
                    </a:cubicBezTo>
                    <a:cubicBezTo>
                      <a:pt x="109" y="143"/>
                      <a:pt x="109" y="143"/>
                      <a:pt x="109" y="143"/>
                    </a:cubicBezTo>
                    <a:cubicBezTo>
                      <a:pt x="109" y="141"/>
                      <a:pt x="109" y="141"/>
                      <a:pt x="109" y="141"/>
                    </a:cubicBezTo>
                    <a:cubicBezTo>
                      <a:pt x="92" y="136"/>
                      <a:pt x="92" y="136"/>
                      <a:pt x="92" y="136"/>
                    </a:cubicBezTo>
                    <a:cubicBezTo>
                      <a:pt x="92" y="136"/>
                      <a:pt x="91" y="136"/>
                      <a:pt x="91" y="137"/>
                    </a:cubicBezTo>
                    <a:cubicBezTo>
                      <a:pt x="90" y="138"/>
                      <a:pt x="90" y="139"/>
                      <a:pt x="91" y="139"/>
                    </a:cubicBezTo>
                    <a:cubicBezTo>
                      <a:pt x="98" y="143"/>
                      <a:pt x="98" y="143"/>
                      <a:pt x="98" y="143"/>
                    </a:cubicBezTo>
                    <a:cubicBezTo>
                      <a:pt x="94" y="143"/>
                      <a:pt x="94" y="143"/>
                      <a:pt x="94" y="143"/>
                    </a:cubicBezTo>
                    <a:cubicBezTo>
                      <a:pt x="93" y="143"/>
                      <a:pt x="93" y="143"/>
                      <a:pt x="93" y="144"/>
                    </a:cubicBezTo>
                    <a:cubicBezTo>
                      <a:pt x="92" y="144"/>
                      <a:pt x="93" y="145"/>
                      <a:pt x="93" y="145"/>
                    </a:cubicBezTo>
                    <a:cubicBezTo>
                      <a:pt x="96" y="147"/>
                      <a:pt x="96" y="147"/>
                      <a:pt x="96" y="147"/>
                    </a:cubicBezTo>
                    <a:cubicBezTo>
                      <a:pt x="94" y="147"/>
                      <a:pt x="94" y="147"/>
                      <a:pt x="94" y="147"/>
                    </a:cubicBezTo>
                    <a:cubicBezTo>
                      <a:pt x="93" y="147"/>
                      <a:pt x="92" y="148"/>
                      <a:pt x="92" y="148"/>
                    </a:cubicBezTo>
                    <a:cubicBezTo>
                      <a:pt x="92" y="149"/>
                      <a:pt x="92" y="150"/>
                      <a:pt x="93" y="150"/>
                    </a:cubicBezTo>
                    <a:cubicBezTo>
                      <a:pt x="97" y="152"/>
                      <a:pt x="97" y="152"/>
                      <a:pt x="97" y="152"/>
                    </a:cubicBezTo>
                    <a:cubicBezTo>
                      <a:pt x="94" y="154"/>
                      <a:pt x="94" y="154"/>
                      <a:pt x="94" y="154"/>
                    </a:cubicBezTo>
                    <a:cubicBezTo>
                      <a:pt x="93" y="154"/>
                      <a:pt x="93" y="154"/>
                      <a:pt x="93" y="155"/>
                    </a:cubicBezTo>
                    <a:cubicBezTo>
                      <a:pt x="93" y="155"/>
                      <a:pt x="93" y="156"/>
                      <a:pt x="94" y="156"/>
                    </a:cubicBezTo>
                    <a:cubicBezTo>
                      <a:pt x="95" y="157"/>
                      <a:pt x="95" y="157"/>
                      <a:pt x="95" y="157"/>
                    </a:cubicBezTo>
                    <a:cubicBezTo>
                      <a:pt x="96" y="158"/>
                      <a:pt x="97" y="157"/>
                      <a:pt x="97" y="157"/>
                    </a:cubicBezTo>
                    <a:cubicBezTo>
                      <a:pt x="98" y="156"/>
                      <a:pt x="97" y="155"/>
                      <a:pt x="97" y="15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7" name="Freeform 1213">
                <a:extLst>
                  <a:ext uri="{FF2B5EF4-FFF2-40B4-BE49-F238E27FC236}">
                    <a16:creationId xmlns:a16="http://schemas.microsoft.com/office/drawing/2014/main" id="{FB42A748-DF7B-4377-B817-E1FED16F3963}"/>
                  </a:ext>
                </a:extLst>
              </p:cNvPr>
              <p:cNvSpPr>
                <a:spLocks/>
              </p:cNvSpPr>
              <p:nvPr/>
            </p:nvSpPr>
            <p:spPr bwMode="auto">
              <a:xfrm>
                <a:off x="4170393" y="371106"/>
                <a:ext cx="576255" cy="296176"/>
              </a:xfrm>
              <a:custGeom>
                <a:avLst/>
                <a:gdLst>
                  <a:gd name="T0" fmla="*/ 2 w 263"/>
                  <a:gd name="T1" fmla="*/ 118 h 135"/>
                  <a:gd name="T2" fmla="*/ 4 w 263"/>
                  <a:gd name="T3" fmla="*/ 105 h 135"/>
                  <a:gd name="T4" fmla="*/ 4 w 263"/>
                  <a:gd name="T5" fmla="*/ 91 h 135"/>
                  <a:gd name="T6" fmla="*/ 2 w 263"/>
                  <a:gd name="T7" fmla="*/ 83 h 135"/>
                  <a:gd name="T8" fmla="*/ 1 w 263"/>
                  <a:gd name="T9" fmla="*/ 77 h 135"/>
                  <a:gd name="T10" fmla="*/ 2 w 263"/>
                  <a:gd name="T11" fmla="*/ 74 h 135"/>
                  <a:gd name="T12" fmla="*/ 10 w 263"/>
                  <a:gd name="T13" fmla="*/ 64 h 135"/>
                  <a:gd name="T14" fmla="*/ 2 w 263"/>
                  <a:gd name="T15" fmla="*/ 60 h 135"/>
                  <a:gd name="T16" fmla="*/ 86 w 263"/>
                  <a:gd name="T17" fmla="*/ 104 h 135"/>
                  <a:gd name="T18" fmla="*/ 1 w 263"/>
                  <a:gd name="T19" fmla="*/ 49 h 135"/>
                  <a:gd name="T20" fmla="*/ 8 w 263"/>
                  <a:gd name="T21" fmla="*/ 48 h 135"/>
                  <a:gd name="T22" fmla="*/ 15 w 263"/>
                  <a:gd name="T23" fmla="*/ 46 h 135"/>
                  <a:gd name="T24" fmla="*/ 24 w 263"/>
                  <a:gd name="T25" fmla="*/ 42 h 135"/>
                  <a:gd name="T26" fmla="*/ 31 w 263"/>
                  <a:gd name="T27" fmla="*/ 41 h 135"/>
                  <a:gd name="T28" fmla="*/ 38 w 263"/>
                  <a:gd name="T29" fmla="*/ 40 h 135"/>
                  <a:gd name="T30" fmla="*/ 147 w 263"/>
                  <a:gd name="T31" fmla="*/ 93 h 135"/>
                  <a:gd name="T32" fmla="*/ 153 w 263"/>
                  <a:gd name="T33" fmla="*/ 91 h 135"/>
                  <a:gd name="T34" fmla="*/ 160 w 263"/>
                  <a:gd name="T35" fmla="*/ 90 h 135"/>
                  <a:gd name="T36" fmla="*/ 109 w 263"/>
                  <a:gd name="T37" fmla="*/ 50 h 135"/>
                  <a:gd name="T38" fmla="*/ 72 w 263"/>
                  <a:gd name="T39" fmla="*/ 30 h 135"/>
                  <a:gd name="T40" fmla="*/ 137 w 263"/>
                  <a:gd name="T41" fmla="*/ 47 h 135"/>
                  <a:gd name="T42" fmla="*/ 101 w 263"/>
                  <a:gd name="T43" fmla="*/ 20 h 135"/>
                  <a:gd name="T44" fmla="*/ 108 w 263"/>
                  <a:gd name="T45" fmla="*/ 21 h 135"/>
                  <a:gd name="T46" fmla="*/ 113 w 263"/>
                  <a:gd name="T47" fmla="*/ 19 h 135"/>
                  <a:gd name="T48" fmla="*/ 120 w 263"/>
                  <a:gd name="T49" fmla="*/ 15 h 135"/>
                  <a:gd name="T50" fmla="*/ 147 w 263"/>
                  <a:gd name="T51" fmla="*/ 18 h 135"/>
                  <a:gd name="T52" fmla="*/ 140 w 263"/>
                  <a:gd name="T53" fmla="*/ 7 h 135"/>
                  <a:gd name="T54" fmla="*/ 243 w 263"/>
                  <a:gd name="T55" fmla="*/ 67 h 135"/>
                  <a:gd name="T56" fmla="*/ 249 w 263"/>
                  <a:gd name="T57" fmla="*/ 66 h 135"/>
                  <a:gd name="T58" fmla="*/ 256 w 263"/>
                  <a:gd name="T59" fmla="*/ 62 h 135"/>
                  <a:gd name="T60" fmla="*/ 180 w 263"/>
                  <a:gd name="T61" fmla="*/ 9 h 135"/>
                  <a:gd name="T62" fmla="*/ 261 w 263"/>
                  <a:gd name="T63" fmla="*/ 61 h 135"/>
                  <a:gd name="T64" fmla="*/ 255 w 263"/>
                  <a:gd name="T65" fmla="*/ 63 h 135"/>
                  <a:gd name="T66" fmla="*/ 152 w 263"/>
                  <a:gd name="T67" fmla="*/ 6 h 135"/>
                  <a:gd name="T68" fmla="*/ 145 w 263"/>
                  <a:gd name="T69" fmla="*/ 9 h 135"/>
                  <a:gd name="T70" fmla="*/ 241 w 263"/>
                  <a:gd name="T71" fmla="*/ 66 h 135"/>
                  <a:gd name="T72" fmla="*/ 236 w 263"/>
                  <a:gd name="T73" fmla="*/ 69 h 135"/>
                  <a:gd name="T74" fmla="*/ 231 w 263"/>
                  <a:gd name="T75" fmla="*/ 71 h 135"/>
                  <a:gd name="T76" fmla="*/ 221 w 263"/>
                  <a:gd name="T77" fmla="*/ 71 h 135"/>
                  <a:gd name="T78" fmla="*/ 213 w 263"/>
                  <a:gd name="T79" fmla="*/ 74 h 135"/>
                  <a:gd name="T80" fmla="*/ 208 w 263"/>
                  <a:gd name="T81" fmla="*/ 75 h 135"/>
                  <a:gd name="T82" fmla="*/ 202 w 263"/>
                  <a:gd name="T83" fmla="*/ 76 h 135"/>
                  <a:gd name="T84" fmla="*/ 189 w 263"/>
                  <a:gd name="T85" fmla="*/ 82 h 135"/>
                  <a:gd name="T86" fmla="*/ 180 w 263"/>
                  <a:gd name="T87" fmla="*/ 85 h 135"/>
                  <a:gd name="T88" fmla="*/ 102 w 263"/>
                  <a:gd name="T89" fmla="*/ 43 h 135"/>
                  <a:gd name="T90" fmla="*/ 167 w 263"/>
                  <a:gd name="T91" fmla="*/ 86 h 135"/>
                  <a:gd name="T92" fmla="*/ 57 w 263"/>
                  <a:gd name="T93" fmla="*/ 33 h 135"/>
                  <a:gd name="T94" fmla="*/ 146 w 263"/>
                  <a:gd name="T95" fmla="*/ 93 h 135"/>
                  <a:gd name="T96" fmla="*/ 139 w 263"/>
                  <a:gd name="T97" fmla="*/ 93 h 135"/>
                  <a:gd name="T98" fmla="*/ 130 w 263"/>
                  <a:gd name="T99" fmla="*/ 95 h 135"/>
                  <a:gd name="T100" fmla="*/ 14 w 263"/>
                  <a:gd name="T101" fmla="*/ 43 h 135"/>
                  <a:gd name="T102" fmla="*/ 110 w 263"/>
                  <a:gd name="T103" fmla="*/ 103 h 135"/>
                  <a:gd name="T104" fmla="*/ 0 w 263"/>
                  <a:gd name="T105" fmla="*/ 47 h 135"/>
                  <a:gd name="T106" fmla="*/ 95 w 263"/>
                  <a:gd name="T107" fmla="*/ 105 h 135"/>
                  <a:gd name="T108" fmla="*/ 90 w 263"/>
                  <a:gd name="T109" fmla="*/ 107 h 135"/>
                  <a:gd name="T110" fmla="*/ 70 w 263"/>
                  <a:gd name="T111" fmla="*/ 110 h 135"/>
                  <a:gd name="T112" fmla="*/ 77 w 263"/>
                  <a:gd name="T113" fmla="*/ 112 h 135"/>
                  <a:gd name="T114" fmla="*/ 64 w 263"/>
                  <a:gd name="T115" fmla="*/ 115 h 135"/>
                  <a:gd name="T116" fmla="*/ 54 w 263"/>
                  <a:gd name="T117" fmla="*/ 118 h 135"/>
                  <a:gd name="T118" fmla="*/ 47 w 263"/>
                  <a:gd name="T119" fmla="*/ 121 h 135"/>
                  <a:gd name="T120" fmla="*/ 25 w 263"/>
                  <a:gd name="T121" fmla="*/ 128 h 135"/>
                  <a:gd name="T122" fmla="*/ 17 w 263"/>
                  <a:gd name="T123" fmla="*/ 1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35">
                    <a:moveTo>
                      <a:pt x="3" y="132"/>
                    </a:moveTo>
                    <a:cubicBezTo>
                      <a:pt x="3" y="132"/>
                      <a:pt x="3" y="132"/>
                      <a:pt x="3" y="132"/>
                    </a:cubicBezTo>
                    <a:cubicBezTo>
                      <a:pt x="2" y="133"/>
                      <a:pt x="2" y="133"/>
                      <a:pt x="2" y="133"/>
                    </a:cubicBezTo>
                    <a:cubicBezTo>
                      <a:pt x="2" y="134"/>
                      <a:pt x="2" y="134"/>
                      <a:pt x="2" y="134"/>
                    </a:cubicBezTo>
                    <a:cubicBezTo>
                      <a:pt x="8" y="133"/>
                      <a:pt x="8" y="133"/>
                      <a:pt x="8" y="133"/>
                    </a:cubicBezTo>
                    <a:cubicBezTo>
                      <a:pt x="9" y="133"/>
                      <a:pt x="9" y="132"/>
                      <a:pt x="9" y="132"/>
                    </a:cubicBezTo>
                    <a:cubicBezTo>
                      <a:pt x="9" y="131"/>
                      <a:pt x="9" y="131"/>
                      <a:pt x="9" y="130"/>
                    </a:cubicBezTo>
                    <a:cubicBezTo>
                      <a:pt x="2" y="126"/>
                      <a:pt x="2" y="126"/>
                      <a:pt x="2" y="126"/>
                    </a:cubicBezTo>
                    <a:cubicBezTo>
                      <a:pt x="1" y="127"/>
                      <a:pt x="1" y="127"/>
                      <a:pt x="1" y="127"/>
                    </a:cubicBezTo>
                    <a:cubicBezTo>
                      <a:pt x="1" y="129"/>
                      <a:pt x="1" y="129"/>
                      <a:pt x="1" y="129"/>
                    </a:cubicBezTo>
                    <a:cubicBezTo>
                      <a:pt x="13" y="132"/>
                      <a:pt x="13" y="132"/>
                      <a:pt x="13" y="132"/>
                    </a:cubicBezTo>
                    <a:cubicBezTo>
                      <a:pt x="13" y="132"/>
                      <a:pt x="14" y="131"/>
                      <a:pt x="14" y="131"/>
                    </a:cubicBezTo>
                    <a:cubicBezTo>
                      <a:pt x="15" y="130"/>
                      <a:pt x="14" y="129"/>
                      <a:pt x="14" y="129"/>
                    </a:cubicBezTo>
                    <a:cubicBezTo>
                      <a:pt x="13" y="129"/>
                      <a:pt x="13" y="129"/>
                      <a:pt x="13" y="129"/>
                    </a:cubicBezTo>
                    <a:cubicBezTo>
                      <a:pt x="17" y="130"/>
                      <a:pt x="17" y="130"/>
                      <a:pt x="17" y="130"/>
                    </a:cubicBezTo>
                    <a:cubicBezTo>
                      <a:pt x="18" y="130"/>
                      <a:pt x="18" y="130"/>
                      <a:pt x="19" y="130"/>
                    </a:cubicBezTo>
                    <a:cubicBezTo>
                      <a:pt x="19" y="129"/>
                      <a:pt x="19" y="129"/>
                      <a:pt x="19" y="128"/>
                    </a:cubicBezTo>
                    <a:cubicBezTo>
                      <a:pt x="19" y="128"/>
                      <a:pt x="19" y="128"/>
                      <a:pt x="19" y="128"/>
                    </a:cubicBezTo>
                    <a:cubicBezTo>
                      <a:pt x="19" y="127"/>
                      <a:pt x="19" y="127"/>
                      <a:pt x="19" y="127"/>
                    </a:cubicBezTo>
                    <a:cubicBezTo>
                      <a:pt x="18" y="127"/>
                      <a:pt x="18" y="127"/>
                      <a:pt x="18" y="127"/>
                    </a:cubicBezTo>
                    <a:cubicBezTo>
                      <a:pt x="17" y="126"/>
                      <a:pt x="13" y="124"/>
                      <a:pt x="9" y="122"/>
                    </a:cubicBezTo>
                    <a:cubicBezTo>
                      <a:pt x="7" y="121"/>
                      <a:pt x="6" y="120"/>
                      <a:pt x="4" y="119"/>
                    </a:cubicBezTo>
                    <a:cubicBezTo>
                      <a:pt x="4" y="118"/>
                      <a:pt x="3" y="118"/>
                      <a:pt x="3" y="118"/>
                    </a:cubicBezTo>
                    <a:cubicBezTo>
                      <a:pt x="3" y="117"/>
                      <a:pt x="3" y="117"/>
                      <a:pt x="3" y="117"/>
                    </a:cubicBezTo>
                    <a:cubicBezTo>
                      <a:pt x="2" y="118"/>
                      <a:pt x="2" y="118"/>
                      <a:pt x="2" y="118"/>
                    </a:cubicBezTo>
                    <a:cubicBezTo>
                      <a:pt x="3" y="118"/>
                      <a:pt x="3" y="118"/>
                      <a:pt x="3" y="118"/>
                    </a:cubicBezTo>
                    <a:cubicBezTo>
                      <a:pt x="3" y="117"/>
                      <a:pt x="3" y="117"/>
                      <a:pt x="3" y="117"/>
                    </a:cubicBezTo>
                    <a:cubicBezTo>
                      <a:pt x="2" y="118"/>
                      <a:pt x="2" y="118"/>
                      <a:pt x="2" y="118"/>
                    </a:cubicBezTo>
                    <a:cubicBezTo>
                      <a:pt x="3" y="118"/>
                      <a:pt x="3" y="118"/>
                      <a:pt x="3" y="118"/>
                    </a:cubicBezTo>
                    <a:cubicBezTo>
                      <a:pt x="2" y="118"/>
                      <a:pt x="2" y="118"/>
                      <a:pt x="2" y="118"/>
                    </a:cubicBezTo>
                    <a:cubicBezTo>
                      <a:pt x="3" y="118"/>
                      <a:pt x="3" y="118"/>
                      <a:pt x="3" y="118"/>
                    </a:cubicBezTo>
                    <a:cubicBezTo>
                      <a:pt x="3" y="118"/>
                      <a:pt x="3" y="118"/>
                      <a:pt x="3" y="118"/>
                    </a:cubicBezTo>
                    <a:cubicBezTo>
                      <a:pt x="2" y="118"/>
                      <a:pt x="2" y="118"/>
                      <a:pt x="2" y="118"/>
                    </a:cubicBezTo>
                    <a:cubicBezTo>
                      <a:pt x="3" y="118"/>
                      <a:pt x="3" y="118"/>
                      <a:pt x="3" y="118"/>
                    </a:cubicBezTo>
                    <a:cubicBezTo>
                      <a:pt x="2" y="118"/>
                      <a:pt x="2" y="118"/>
                      <a:pt x="2" y="118"/>
                    </a:cubicBezTo>
                    <a:cubicBezTo>
                      <a:pt x="3" y="119"/>
                      <a:pt x="3" y="119"/>
                      <a:pt x="3" y="119"/>
                    </a:cubicBezTo>
                    <a:cubicBezTo>
                      <a:pt x="3" y="118"/>
                      <a:pt x="3" y="118"/>
                      <a:pt x="3" y="118"/>
                    </a:cubicBezTo>
                    <a:cubicBezTo>
                      <a:pt x="2" y="118"/>
                      <a:pt x="2" y="118"/>
                      <a:pt x="2" y="118"/>
                    </a:cubicBezTo>
                    <a:cubicBezTo>
                      <a:pt x="3" y="119"/>
                      <a:pt x="3" y="119"/>
                      <a:pt x="3" y="119"/>
                    </a:cubicBezTo>
                    <a:cubicBezTo>
                      <a:pt x="2" y="118"/>
                      <a:pt x="2" y="118"/>
                      <a:pt x="2" y="118"/>
                    </a:cubicBezTo>
                    <a:cubicBezTo>
                      <a:pt x="1" y="120"/>
                      <a:pt x="1" y="120"/>
                      <a:pt x="1" y="120"/>
                    </a:cubicBezTo>
                    <a:cubicBezTo>
                      <a:pt x="26" y="129"/>
                      <a:pt x="26" y="129"/>
                      <a:pt x="26" y="129"/>
                    </a:cubicBezTo>
                    <a:cubicBezTo>
                      <a:pt x="27" y="129"/>
                      <a:pt x="28" y="129"/>
                      <a:pt x="28" y="128"/>
                    </a:cubicBezTo>
                    <a:cubicBezTo>
                      <a:pt x="28" y="128"/>
                      <a:pt x="28" y="128"/>
                      <a:pt x="28" y="128"/>
                    </a:cubicBezTo>
                    <a:cubicBezTo>
                      <a:pt x="28" y="127"/>
                      <a:pt x="28" y="127"/>
                      <a:pt x="28" y="127"/>
                    </a:cubicBezTo>
                    <a:cubicBezTo>
                      <a:pt x="28" y="126"/>
                      <a:pt x="28" y="126"/>
                      <a:pt x="28" y="126"/>
                    </a:cubicBezTo>
                    <a:cubicBezTo>
                      <a:pt x="27" y="126"/>
                      <a:pt x="27" y="125"/>
                      <a:pt x="26" y="125"/>
                    </a:cubicBezTo>
                    <a:cubicBezTo>
                      <a:pt x="20" y="121"/>
                      <a:pt x="3" y="111"/>
                      <a:pt x="3" y="111"/>
                    </a:cubicBezTo>
                    <a:cubicBezTo>
                      <a:pt x="2" y="112"/>
                      <a:pt x="2" y="112"/>
                      <a:pt x="2" y="112"/>
                    </a:cubicBezTo>
                    <a:cubicBezTo>
                      <a:pt x="2" y="114"/>
                      <a:pt x="2" y="114"/>
                      <a:pt x="2" y="114"/>
                    </a:cubicBezTo>
                    <a:cubicBezTo>
                      <a:pt x="35" y="127"/>
                      <a:pt x="35" y="127"/>
                      <a:pt x="35" y="127"/>
                    </a:cubicBezTo>
                    <a:cubicBezTo>
                      <a:pt x="35" y="127"/>
                      <a:pt x="36" y="127"/>
                      <a:pt x="37" y="126"/>
                    </a:cubicBezTo>
                    <a:cubicBezTo>
                      <a:pt x="37" y="125"/>
                      <a:pt x="37" y="124"/>
                      <a:pt x="36" y="124"/>
                    </a:cubicBezTo>
                    <a:cubicBezTo>
                      <a:pt x="36" y="124"/>
                      <a:pt x="34" y="123"/>
                      <a:pt x="31" y="121"/>
                    </a:cubicBezTo>
                    <a:cubicBezTo>
                      <a:pt x="26" y="118"/>
                      <a:pt x="19" y="114"/>
                      <a:pt x="13" y="110"/>
                    </a:cubicBezTo>
                    <a:cubicBezTo>
                      <a:pt x="10" y="108"/>
                      <a:pt x="8" y="107"/>
                      <a:pt x="6" y="106"/>
                    </a:cubicBezTo>
                    <a:cubicBezTo>
                      <a:pt x="5" y="105"/>
                      <a:pt x="4" y="104"/>
                      <a:pt x="4"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2" y="105"/>
                      <a:pt x="2" y="105"/>
                      <a:pt x="2" y="105"/>
                    </a:cubicBezTo>
                    <a:cubicBezTo>
                      <a:pt x="4" y="105"/>
                      <a:pt x="4" y="105"/>
                      <a:pt x="4" y="105"/>
                    </a:cubicBezTo>
                    <a:cubicBezTo>
                      <a:pt x="4" y="104"/>
                      <a:pt x="3" y="104"/>
                      <a:pt x="3" y="104"/>
                    </a:cubicBezTo>
                    <a:cubicBezTo>
                      <a:pt x="2" y="105"/>
                      <a:pt x="2" y="105"/>
                      <a:pt x="2" y="105"/>
                    </a:cubicBezTo>
                    <a:cubicBezTo>
                      <a:pt x="4" y="105"/>
                      <a:pt x="4" y="105"/>
                      <a:pt x="4" y="105"/>
                    </a:cubicBezTo>
                    <a:cubicBezTo>
                      <a:pt x="2" y="105"/>
                      <a:pt x="2" y="105"/>
                      <a:pt x="2" y="105"/>
                    </a:cubicBezTo>
                    <a:cubicBezTo>
                      <a:pt x="3" y="105"/>
                      <a:pt x="3" y="105"/>
                      <a:pt x="3" y="105"/>
                    </a:cubicBezTo>
                    <a:cubicBezTo>
                      <a:pt x="4" y="105"/>
                      <a:pt x="4" y="105"/>
                      <a:pt x="4" y="105"/>
                    </a:cubicBezTo>
                    <a:cubicBezTo>
                      <a:pt x="2" y="105"/>
                      <a:pt x="2" y="105"/>
                      <a:pt x="2" y="105"/>
                    </a:cubicBezTo>
                    <a:cubicBezTo>
                      <a:pt x="3" y="105"/>
                      <a:pt x="3" y="105"/>
                      <a:pt x="3" y="105"/>
                    </a:cubicBezTo>
                    <a:cubicBezTo>
                      <a:pt x="2" y="105"/>
                      <a:pt x="2" y="105"/>
                      <a:pt x="2" y="105"/>
                    </a:cubicBezTo>
                    <a:cubicBezTo>
                      <a:pt x="1" y="106"/>
                      <a:pt x="1" y="106"/>
                      <a:pt x="1" y="106"/>
                    </a:cubicBezTo>
                    <a:cubicBezTo>
                      <a:pt x="42" y="124"/>
                      <a:pt x="42" y="124"/>
                      <a:pt x="42" y="124"/>
                    </a:cubicBezTo>
                    <a:cubicBezTo>
                      <a:pt x="42" y="124"/>
                      <a:pt x="43" y="124"/>
                      <a:pt x="43" y="123"/>
                    </a:cubicBezTo>
                    <a:cubicBezTo>
                      <a:pt x="44" y="122"/>
                      <a:pt x="44" y="122"/>
                      <a:pt x="43" y="121"/>
                    </a:cubicBezTo>
                    <a:cubicBezTo>
                      <a:pt x="28" y="112"/>
                      <a:pt x="28" y="112"/>
                      <a:pt x="28" y="112"/>
                    </a:cubicBezTo>
                    <a:cubicBezTo>
                      <a:pt x="48" y="122"/>
                      <a:pt x="48" y="122"/>
                      <a:pt x="48" y="122"/>
                    </a:cubicBezTo>
                    <a:cubicBezTo>
                      <a:pt x="49" y="122"/>
                      <a:pt x="49" y="122"/>
                      <a:pt x="50" y="121"/>
                    </a:cubicBezTo>
                    <a:cubicBezTo>
                      <a:pt x="50" y="120"/>
                      <a:pt x="50" y="120"/>
                      <a:pt x="50" y="120"/>
                    </a:cubicBezTo>
                    <a:cubicBezTo>
                      <a:pt x="50" y="120"/>
                      <a:pt x="50" y="120"/>
                      <a:pt x="50" y="119"/>
                    </a:cubicBezTo>
                    <a:cubicBezTo>
                      <a:pt x="49" y="119"/>
                      <a:pt x="49" y="119"/>
                      <a:pt x="49" y="119"/>
                    </a:cubicBezTo>
                    <a:cubicBezTo>
                      <a:pt x="49" y="118"/>
                      <a:pt x="48" y="118"/>
                      <a:pt x="46" y="117"/>
                    </a:cubicBezTo>
                    <a:cubicBezTo>
                      <a:pt x="41" y="113"/>
                      <a:pt x="30" y="107"/>
                      <a:pt x="21" y="101"/>
                    </a:cubicBezTo>
                    <a:cubicBezTo>
                      <a:pt x="16" y="99"/>
                      <a:pt x="12" y="96"/>
                      <a:pt x="9" y="94"/>
                    </a:cubicBezTo>
                    <a:cubicBezTo>
                      <a:pt x="7" y="93"/>
                      <a:pt x="6" y="92"/>
                      <a:pt x="5" y="92"/>
                    </a:cubicBezTo>
                    <a:cubicBezTo>
                      <a:pt x="5" y="91"/>
                      <a:pt x="4" y="91"/>
                      <a:pt x="4" y="91"/>
                    </a:cubicBezTo>
                    <a:cubicBezTo>
                      <a:pt x="4" y="91"/>
                      <a:pt x="4" y="91"/>
                      <a:pt x="4" y="91"/>
                    </a:cubicBezTo>
                    <a:cubicBezTo>
                      <a:pt x="3" y="91"/>
                      <a:pt x="3" y="91"/>
                      <a:pt x="3" y="91"/>
                    </a:cubicBezTo>
                    <a:cubicBezTo>
                      <a:pt x="4" y="91"/>
                      <a:pt x="4" y="91"/>
                      <a:pt x="4" y="91"/>
                    </a:cubicBezTo>
                    <a:cubicBezTo>
                      <a:pt x="4" y="91"/>
                      <a:pt x="4" y="91"/>
                      <a:pt x="4" y="91"/>
                    </a:cubicBezTo>
                    <a:cubicBezTo>
                      <a:pt x="3" y="91"/>
                      <a:pt x="3" y="91"/>
                      <a:pt x="3" y="91"/>
                    </a:cubicBezTo>
                    <a:cubicBezTo>
                      <a:pt x="4" y="91"/>
                      <a:pt x="4" y="91"/>
                      <a:pt x="4" y="91"/>
                    </a:cubicBezTo>
                    <a:cubicBezTo>
                      <a:pt x="3" y="92"/>
                      <a:pt x="3" y="92"/>
                      <a:pt x="3" y="92"/>
                    </a:cubicBezTo>
                    <a:cubicBezTo>
                      <a:pt x="4" y="92"/>
                      <a:pt x="4" y="92"/>
                      <a:pt x="4" y="92"/>
                    </a:cubicBezTo>
                    <a:cubicBezTo>
                      <a:pt x="4" y="91"/>
                      <a:pt x="4" y="91"/>
                      <a:pt x="4" y="91"/>
                    </a:cubicBezTo>
                    <a:cubicBezTo>
                      <a:pt x="3" y="92"/>
                      <a:pt x="3" y="92"/>
                      <a:pt x="3" y="92"/>
                    </a:cubicBezTo>
                    <a:cubicBezTo>
                      <a:pt x="4" y="92"/>
                      <a:pt x="4" y="92"/>
                      <a:pt x="4" y="92"/>
                    </a:cubicBezTo>
                    <a:cubicBezTo>
                      <a:pt x="3" y="92"/>
                      <a:pt x="3" y="92"/>
                      <a:pt x="3" y="92"/>
                    </a:cubicBezTo>
                    <a:cubicBezTo>
                      <a:pt x="4" y="93"/>
                      <a:pt x="4" y="93"/>
                      <a:pt x="4" y="93"/>
                    </a:cubicBezTo>
                    <a:cubicBezTo>
                      <a:pt x="4" y="92"/>
                      <a:pt x="4" y="92"/>
                      <a:pt x="4" y="92"/>
                    </a:cubicBezTo>
                    <a:cubicBezTo>
                      <a:pt x="3" y="92"/>
                      <a:pt x="3" y="92"/>
                      <a:pt x="3" y="92"/>
                    </a:cubicBezTo>
                    <a:cubicBezTo>
                      <a:pt x="4" y="93"/>
                      <a:pt x="4" y="93"/>
                      <a:pt x="4" y="93"/>
                    </a:cubicBezTo>
                    <a:cubicBezTo>
                      <a:pt x="4" y="93"/>
                      <a:pt x="4" y="93"/>
                      <a:pt x="4" y="93"/>
                    </a:cubicBezTo>
                    <a:cubicBezTo>
                      <a:pt x="3" y="92"/>
                      <a:pt x="3" y="92"/>
                      <a:pt x="3" y="92"/>
                    </a:cubicBezTo>
                    <a:cubicBezTo>
                      <a:pt x="3" y="93"/>
                      <a:pt x="3" y="93"/>
                      <a:pt x="3" y="93"/>
                    </a:cubicBezTo>
                    <a:cubicBezTo>
                      <a:pt x="3" y="93"/>
                      <a:pt x="4" y="93"/>
                      <a:pt x="4"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3"/>
                      <a:pt x="3" y="93"/>
                      <a:pt x="4" y="94"/>
                    </a:cubicBezTo>
                    <a:cubicBezTo>
                      <a:pt x="8" y="95"/>
                      <a:pt x="21" y="102"/>
                      <a:pt x="32" y="108"/>
                    </a:cubicBezTo>
                    <a:cubicBezTo>
                      <a:pt x="38" y="111"/>
                      <a:pt x="44" y="114"/>
                      <a:pt x="48" y="116"/>
                    </a:cubicBezTo>
                    <a:cubicBezTo>
                      <a:pt x="52" y="118"/>
                      <a:pt x="55" y="119"/>
                      <a:pt x="55" y="119"/>
                    </a:cubicBezTo>
                    <a:cubicBezTo>
                      <a:pt x="56" y="120"/>
                      <a:pt x="57" y="120"/>
                      <a:pt x="57" y="119"/>
                    </a:cubicBezTo>
                    <a:cubicBezTo>
                      <a:pt x="57" y="118"/>
                      <a:pt x="57" y="118"/>
                      <a:pt x="57" y="118"/>
                    </a:cubicBezTo>
                    <a:cubicBezTo>
                      <a:pt x="57" y="118"/>
                      <a:pt x="57" y="117"/>
                      <a:pt x="57" y="117"/>
                    </a:cubicBezTo>
                    <a:cubicBezTo>
                      <a:pt x="56" y="117"/>
                      <a:pt x="56" y="117"/>
                      <a:pt x="56" y="117"/>
                    </a:cubicBezTo>
                    <a:cubicBezTo>
                      <a:pt x="56" y="116"/>
                      <a:pt x="54" y="115"/>
                      <a:pt x="53" y="114"/>
                    </a:cubicBezTo>
                    <a:cubicBezTo>
                      <a:pt x="40" y="105"/>
                      <a:pt x="2" y="83"/>
                      <a:pt x="2" y="83"/>
                    </a:cubicBezTo>
                    <a:cubicBezTo>
                      <a:pt x="2" y="84"/>
                      <a:pt x="2" y="84"/>
                      <a:pt x="2" y="84"/>
                    </a:cubicBezTo>
                    <a:cubicBezTo>
                      <a:pt x="1" y="86"/>
                      <a:pt x="1" y="86"/>
                      <a:pt x="1" y="86"/>
                    </a:cubicBezTo>
                    <a:cubicBezTo>
                      <a:pt x="1" y="86"/>
                      <a:pt x="16" y="94"/>
                      <a:pt x="32" y="102"/>
                    </a:cubicBezTo>
                    <a:cubicBezTo>
                      <a:pt x="40" y="106"/>
                      <a:pt x="48" y="110"/>
                      <a:pt x="54" y="113"/>
                    </a:cubicBezTo>
                    <a:cubicBezTo>
                      <a:pt x="57" y="115"/>
                      <a:pt x="59" y="116"/>
                      <a:pt x="61" y="117"/>
                    </a:cubicBezTo>
                    <a:cubicBezTo>
                      <a:pt x="62" y="117"/>
                      <a:pt x="63" y="118"/>
                      <a:pt x="63" y="118"/>
                    </a:cubicBezTo>
                    <a:cubicBezTo>
                      <a:pt x="64" y="118"/>
                      <a:pt x="64" y="118"/>
                      <a:pt x="64" y="118"/>
                    </a:cubicBezTo>
                    <a:cubicBezTo>
                      <a:pt x="64" y="118"/>
                      <a:pt x="64" y="118"/>
                      <a:pt x="64" y="118"/>
                    </a:cubicBezTo>
                    <a:cubicBezTo>
                      <a:pt x="64" y="118"/>
                      <a:pt x="64" y="118"/>
                      <a:pt x="65" y="118"/>
                    </a:cubicBezTo>
                    <a:cubicBezTo>
                      <a:pt x="65" y="118"/>
                      <a:pt x="65" y="118"/>
                      <a:pt x="65" y="118"/>
                    </a:cubicBezTo>
                    <a:cubicBezTo>
                      <a:pt x="66" y="118"/>
                      <a:pt x="66" y="118"/>
                      <a:pt x="66" y="118"/>
                    </a:cubicBezTo>
                    <a:cubicBezTo>
                      <a:pt x="66" y="117"/>
                      <a:pt x="66" y="117"/>
                      <a:pt x="66" y="116"/>
                    </a:cubicBezTo>
                    <a:cubicBezTo>
                      <a:pt x="66" y="116"/>
                      <a:pt x="66" y="116"/>
                      <a:pt x="66" y="116"/>
                    </a:cubicBezTo>
                    <a:cubicBezTo>
                      <a:pt x="66" y="116"/>
                      <a:pt x="62" y="113"/>
                      <a:pt x="56" y="109"/>
                    </a:cubicBezTo>
                    <a:cubicBezTo>
                      <a:pt x="47" y="104"/>
                      <a:pt x="33" y="96"/>
                      <a:pt x="22" y="89"/>
                    </a:cubicBezTo>
                    <a:cubicBezTo>
                      <a:pt x="16" y="85"/>
                      <a:pt x="11" y="82"/>
                      <a:pt x="8" y="80"/>
                    </a:cubicBezTo>
                    <a:cubicBezTo>
                      <a:pt x="6" y="79"/>
                      <a:pt x="4" y="78"/>
                      <a:pt x="3" y="77"/>
                    </a:cubicBezTo>
                    <a:cubicBezTo>
                      <a:pt x="3" y="77"/>
                      <a:pt x="3"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1" y="77"/>
                      <a:pt x="1" y="77"/>
                      <a:pt x="1" y="77"/>
                    </a:cubicBezTo>
                    <a:cubicBezTo>
                      <a:pt x="2" y="76"/>
                      <a:pt x="2" y="76"/>
                      <a:pt x="2" y="76"/>
                    </a:cubicBezTo>
                    <a:cubicBezTo>
                      <a:pt x="2" y="76"/>
                      <a:pt x="2" y="76"/>
                      <a:pt x="2" y="76"/>
                    </a:cubicBezTo>
                    <a:cubicBezTo>
                      <a:pt x="1" y="77"/>
                      <a:pt x="1" y="77"/>
                      <a:pt x="1" y="77"/>
                    </a:cubicBezTo>
                    <a:cubicBezTo>
                      <a:pt x="2" y="76"/>
                      <a:pt x="2" y="76"/>
                      <a:pt x="2" y="76"/>
                    </a:cubicBezTo>
                    <a:cubicBezTo>
                      <a:pt x="1" y="77"/>
                      <a:pt x="1" y="77"/>
                      <a:pt x="1" y="77"/>
                    </a:cubicBezTo>
                    <a:cubicBezTo>
                      <a:pt x="3" y="77"/>
                      <a:pt x="3" y="77"/>
                      <a:pt x="3" y="77"/>
                    </a:cubicBezTo>
                    <a:cubicBezTo>
                      <a:pt x="3" y="76"/>
                      <a:pt x="2" y="76"/>
                      <a:pt x="2" y="76"/>
                    </a:cubicBezTo>
                    <a:cubicBezTo>
                      <a:pt x="1" y="77"/>
                      <a:pt x="1" y="77"/>
                      <a:pt x="1" y="77"/>
                    </a:cubicBezTo>
                    <a:cubicBezTo>
                      <a:pt x="3" y="77"/>
                      <a:pt x="3" y="77"/>
                      <a:pt x="3" y="77"/>
                    </a:cubicBezTo>
                    <a:cubicBezTo>
                      <a:pt x="1" y="77"/>
                      <a:pt x="1" y="77"/>
                      <a:pt x="1" y="77"/>
                    </a:cubicBezTo>
                    <a:cubicBezTo>
                      <a:pt x="2" y="78"/>
                      <a:pt x="2" y="78"/>
                      <a:pt x="2" y="78"/>
                    </a:cubicBezTo>
                    <a:cubicBezTo>
                      <a:pt x="1" y="77"/>
                      <a:pt x="1" y="77"/>
                      <a:pt x="1" y="77"/>
                    </a:cubicBezTo>
                    <a:cubicBezTo>
                      <a:pt x="2" y="78"/>
                      <a:pt x="2" y="78"/>
                      <a:pt x="2" y="78"/>
                    </a:cubicBezTo>
                    <a:cubicBezTo>
                      <a:pt x="2" y="78"/>
                      <a:pt x="2" y="78"/>
                      <a:pt x="2" y="78"/>
                    </a:cubicBezTo>
                    <a:cubicBezTo>
                      <a:pt x="1" y="77"/>
                      <a:pt x="1" y="77"/>
                      <a:pt x="1" y="77"/>
                    </a:cubicBezTo>
                    <a:cubicBezTo>
                      <a:pt x="2" y="78"/>
                      <a:pt x="2" y="78"/>
                      <a:pt x="2" y="78"/>
                    </a:cubicBezTo>
                    <a:cubicBezTo>
                      <a:pt x="1" y="77"/>
                      <a:pt x="1" y="77"/>
                      <a:pt x="1" y="77"/>
                    </a:cubicBezTo>
                    <a:cubicBezTo>
                      <a:pt x="1" y="78"/>
                      <a:pt x="1" y="78"/>
                      <a:pt x="1" y="78"/>
                    </a:cubicBezTo>
                    <a:cubicBezTo>
                      <a:pt x="2" y="78"/>
                      <a:pt x="2" y="78"/>
                      <a:pt x="2" y="78"/>
                    </a:cubicBezTo>
                    <a:cubicBezTo>
                      <a:pt x="1" y="77"/>
                      <a:pt x="1" y="77"/>
                      <a:pt x="1" y="77"/>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2" y="79"/>
                      <a:pt x="2" y="79"/>
                    </a:cubicBezTo>
                    <a:cubicBezTo>
                      <a:pt x="8" y="81"/>
                      <a:pt x="25" y="91"/>
                      <a:pt x="40" y="99"/>
                    </a:cubicBezTo>
                    <a:cubicBezTo>
                      <a:pt x="47" y="104"/>
                      <a:pt x="54" y="108"/>
                      <a:pt x="60" y="111"/>
                    </a:cubicBezTo>
                    <a:cubicBezTo>
                      <a:pt x="65" y="114"/>
                      <a:pt x="68" y="116"/>
                      <a:pt x="68" y="116"/>
                    </a:cubicBezTo>
                    <a:cubicBezTo>
                      <a:pt x="69" y="116"/>
                      <a:pt x="70" y="116"/>
                      <a:pt x="70" y="115"/>
                    </a:cubicBezTo>
                    <a:cubicBezTo>
                      <a:pt x="71" y="115"/>
                      <a:pt x="70" y="114"/>
                      <a:pt x="70" y="113"/>
                    </a:cubicBezTo>
                    <a:cubicBezTo>
                      <a:pt x="2" y="71"/>
                      <a:pt x="2" y="71"/>
                      <a:pt x="2" y="71"/>
                    </a:cubicBezTo>
                    <a:cubicBezTo>
                      <a:pt x="1" y="72"/>
                      <a:pt x="1" y="72"/>
                      <a:pt x="1" y="72"/>
                    </a:cubicBezTo>
                    <a:cubicBezTo>
                      <a:pt x="2" y="73"/>
                      <a:pt x="2" y="73"/>
                      <a:pt x="2" y="73"/>
                    </a:cubicBezTo>
                    <a:cubicBezTo>
                      <a:pt x="1" y="72"/>
                      <a:pt x="1" y="72"/>
                      <a:pt x="1" y="72"/>
                    </a:cubicBezTo>
                    <a:cubicBezTo>
                      <a:pt x="2" y="74"/>
                      <a:pt x="2" y="74"/>
                      <a:pt x="2" y="74"/>
                    </a:cubicBezTo>
                    <a:cubicBezTo>
                      <a:pt x="2" y="73"/>
                      <a:pt x="2" y="73"/>
                      <a:pt x="2" y="73"/>
                    </a:cubicBezTo>
                    <a:cubicBezTo>
                      <a:pt x="1" y="72"/>
                      <a:pt x="1" y="72"/>
                      <a:pt x="1" y="72"/>
                    </a:cubicBezTo>
                    <a:cubicBezTo>
                      <a:pt x="2" y="74"/>
                      <a:pt x="2" y="74"/>
                      <a:pt x="2" y="74"/>
                    </a:cubicBezTo>
                    <a:cubicBezTo>
                      <a:pt x="1" y="72"/>
                      <a:pt x="1" y="72"/>
                      <a:pt x="1" y="72"/>
                    </a:cubicBezTo>
                    <a:cubicBezTo>
                      <a:pt x="1" y="74"/>
                      <a:pt x="1" y="74"/>
                      <a:pt x="1" y="74"/>
                    </a:cubicBezTo>
                    <a:cubicBezTo>
                      <a:pt x="2" y="74"/>
                      <a:pt x="2" y="74"/>
                      <a:pt x="2" y="74"/>
                    </a:cubicBezTo>
                    <a:cubicBezTo>
                      <a:pt x="1" y="72"/>
                      <a:pt x="1" y="72"/>
                      <a:pt x="1" y="72"/>
                    </a:cubicBezTo>
                    <a:cubicBezTo>
                      <a:pt x="1" y="74"/>
                      <a:pt x="1" y="74"/>
                      <a:pt x="1" y="74"/>
                    </a:cubicBezTo>
                    <a:cubicBezTo>
                      <a:pt x="1" y="73"/>
                      <a:pt x="1" y="73"/>
                      <a:pt x="1" y="73"/>
                    </a:cubicBezTo>
                    <a:cubicBezTo>
                      <a:pt x="1" y="74"/>
                      <a:pt x="1" y="74"/>
                      <a:pt x="1" y="74"/>
                    </a:cubicBezTo>
                    <a:cubicBezTo>
                      <a:pt x="1" y="74"/>
                      <a:pt x="1" y="74"/>
                      <a:pt x="1" y="74"/>
                    </a:cubicBezTo>
                    <a:cubicBezTo>
                      <a:pt x="1" y="73"/>
                      <a:pt x="1" y="73"/>
                      <a:pt x="1" y="73"/>
                    </a:cubicBezTo>
                    <a:cubicBezTo>
                      <a:pt x="1" y="74"/>
                      <a:pt x="1" y="74"/>
                      <a:pt x="1" y="74"/>
                    </a:cubicBezTo>
                    <a:cubicBezTo>
                      <a:pt x="1" y="74"/>
                      <a:pt x="2" y="74"/>
                      <a:pt x="2" y="74"/>
                    </a:cubicBezTo>
                    <a:cubicBezTo>
                      <a:pt x="8" y="77"/>
                      <a:pt x="26" y="87"/>
                      <a:pt x="42" y="97"/>
                    </a:cubicBezTo>
                    <a:cubicBezTo>
                      <a:pt x="51" y="101"/>
                      <a:pt x="59" y="106"/>
                      <a:pt x="65" y="109"/>
                    </a:cubicBezTo>
                    <a:cubicBezTo>
                      <a:pt x="68" y="111"/>
                      <a:pt x="71" y="112"/>
                      <a:pt x="73" y="113"/>
                    </a:cubicBezTo>
                    <a:cubicBezTo>
                      <a:pt x="74" y="114"/>
                      <a:pt x="75" y="114"/>
                      <a:pt x="75" y="115"/>
                    </a:cubicBezTo>
                    <a:cubicBezTo>
                      <a:pt x="76" y="115"/>
                      <a:pt x="76" y="115"/>
                      <a:pt x="76" y="115"/>
                    </a:cubicBezTo>
                    <a:cubicBezTo>
                      <a:pt x="77" y="115"/>
                      <a:pt x="77" y="115"/>
                      <a:pt x="77" y="115"/>
                    </a:cubicBezTo>
                    <a:cubicBezTo>
                      <a:pt x="78" y="115"/>
                      <a:pt x="78" y="115"/>
                      <a:pt x="78" y="115"/>
                    </a:cubicBezTo>
                    <a:cubicBezTo>
                      <a:pt x="78" y="115"/>
                      <a:pt x="78" y="115"/>
                      <a:pt x="79" y="114"/>
                    </a:cubicBezTo>
                    <a:cubicBezTo>
                      <a:pt x="79" y="114"/>
                      <a:pt x="79" y="114"/>
                      <a:pt x="79" y="114"/>
                    </a:cubicBezTo>
                    <a:cubicBezTo>
                      <a:pt x="79" y="113"/>
                      <a:pt x="79" y="113"/>
                      <a:pt x="79" y="113"/>
                    </a:cubicBezTo>
                    <a:cubicBezTo>
                      <a:pt x="79" y="113"/>
                      <a:pt x="79" y="113"/>
                      <a:pt x="78" y="112"/>
                    </a:cubicBezTo>
                    <a:cubicBezTo>
                      <a:pt x="78" y="112"/>
                      <a:pt x="78" y="112"/>
                      <a:pt x="78" y="112"/>
                    </a:cubicBezTo>
                    <a:cubicBezTo>
                      <a:pt x="77" y="111"/>
                      <a:pt x="75" y="110"/>
                      <a:pt x="73" y="108"/>
                    </a:cubicBezTo>
                    <a:cubicBezTo>
                      <a:pt x="55" y="97"/>
                      <a:pt x="3" y="65"/>
                      <a:pt x="3" y="65"/>
                    </a:cubicBezTo>
                    <a:cubicBezTo>
                      <a:pt x="2" y="66"/>
                      <a:pt x="2" y="66"/>
                      <a:pt x="2" y="66"/>
                    </a:cubicBezTo>
                    <a:cubicBezTo>
                      <a:pt x="1" y="68"/>
                      <a:pt x="1" y="68"/>
                      <a:pt x="1" y="68"/>
                    </a:cubicBezTo>
                    <a:cubicBezTo>
                      <a:pt x="83" y="112"/>
                      <a:pt x="83" y="112"/>
                      <a:pt x="83" y="112"/>
                    </a:cubicBezTo>
                    <a:cubicBezTo>
                      <a:pt x="83" y="112"/>
                      <a:pt x="84" y="112"/>
                      <a:pt x="84" y="111"/>
                    </a:cubicBezTo>
                    <a:cubicBezTo>
                      <a:pt x="85" y="110"/>
                      <a:pt x="85" y="109"/>
                      <a:pt x="84" y="109"/>
                    </a:cubicBezTo>
                    <a:cubicBezTo>
                      <a:pt x="84" y="109"/>
                      <a:pt x="79" y="106"/>
                      <a:pt x="71" y="101"/>
                    </a:cubicBezTo>
                    <a:cubicBezTo>
                      <a:pt x="60" y="94"/>
                      <a:pt x="43" y="84"/>
                      <a:pt x="28" y="75"/>
                    </a:cubicBezTo>
                    <a:cubicBezTo>
                      <a:pt x="21" y="71"/>
                      <a:pt x="15" y="67"/>
                      <a:pt x="10" y="64"/>
                    </a:cubicBezTo>
                    <a:cubicBezTo>
                      <a:pt x="8" y="62"/>
                      <a:pt x="6" y="61"/>
                      <a:pt x="5" y="60"/>
                    </a:cubicBezTo>
                    <a:cubicBezTo>
                      <a:pt x="4" y="60"/>
                      <a:pt x="4"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2" y="59"/>
                      <a:pt x="2" y="59"/>
                      <a:pt x="2" y="59"/>
                    </a:cubicBezTo>
                    <a:cubicBezTo>
                      <a:pt x="3" y="59"/>
                      <a:pt x="3" y="59"/>
                      <a:pt x="3" y="59"/>
                    </a:cubicBezTo>
                    <a:cubicBezTo>
                      <a:pt x="3" y="59"/>
                      <a:pt x="3" y="59"/>
                      <a:pt x="3" y="59"/>
                    </a:cubicBezTo>
                    <a:cubicBezTo>
                      <a:pt x="2" y="59"/>
                      <a:pt x="2" y="59"/>
                      <a:pt x="2" y="59"/>
                    </a:cubicBezTo>
                    <a:cubicBezTo>
                      <a:pt x="3" y="59"/>
                      <a:pt x="3" y="59"/>
                      <a:pt x="3" y="59"/>
                    </a:cubicBezTo>
                    <a:cubicBezTo>
                      <a:pt x="2" y="59"/>
                      <a:pt x="2" y="59"/>
                      <a:pt x="2" y="59"/>
                    </a:cubicBezTo>
                    <a:cubicBezTo>
                      <a:pt x="3" y="60"/>
                      <a:pt x="3" y="60"/>
                      <a:pt x="3" y="60"/>
                    </a:cubicBezTo>
                    <a:cubicBezTo>
                      <a:pt x="3" y="59"/>
                      <a:pt x="3" y="59"/>
                      <a:pt x="3" y="59"/>
                    </a:cubicBezTo>
                    <a:cubicBezTo>
                      <a:pt x="2" y="59"/>
                      <a:pt x="2" y="59"/>
                      <a:pt x="2" y="59"/>
                    </a:cubicBezTo>
                    <a:cubicBezTo>
                      <a:pt x="3" y="60"/>
                      <a:pt x="3" y="60"/>
                      <a:pt x="3" y="60"/>
                    </a:cubicBezTo>
                    <a:cubicBezTo>
                      <a:pt x="3" y="60"/>
                      <a:pt x="3" y="60"/>
                      <a:pt x="3" y="60"/>
                    </a:cubicBezTo>
                    <a:cubicBezTo>
                      <a:pt x="2" y="59"/>
                      <a:pt x="2" y="59"/>
                      <a:pt x="2" y="59"/>
                    </a:cubicBezTo>
                    <a:cubicBezTo>
                      <a:pt x="2" y="61"/>
                      <a:pt x="2" y="61"/>
                      <a:pt x="2" y="61"/>
                    </a:cubicBezTo>
                    <a:cubicBezTo>
                      <a:pt x="3" y="60"/>
                      <a:pt x="3" y="60"/>
                      <a:pt x="3" y="60"/>
                    </a:cubicBezTo>
                    <a:cubicBezTo>
                      <a:pt x="2" y="59"/>
                      <a:pt x="2" y="59"/>
                      <a:pt x="2" y="59"/>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1"/>
                      <a:pt x="2" y="61"/>
                      <a:pt x="3" y="62"/>
                    </a:cubicBezTo>
                    <a:cubicBezTo>
                      <a:pt x="9" y="65"/>
                      <a:pt x="29" y="77"/>
                      <a:pt x="49" y="88"/>
                    </a:cubicBezTo>
                    <a:cubicBezTo>
                      <a:pt x="58" y="94"/>
                      <a:pt x="68" y="99"/>
                      <a:pt x="75" y="103"/>
                    </a:cubicBezTo>
                    <a:cubicBezTo>
                      <a:pt x="79" y="105"/>
                      <a:pt x="82" y="107"/>
                      <a:pt x="84" y="108"/>
                    </a:cubicBezTo>
                    <a:cubicBezTo>
                      <a:pt x="86" y="109"/>
                      <a:pt x="87" y="109"/>
                      <a:pt x="88" y="109"/>
                    </a:cubicBezTo>
                    <a:cubicBezTo>
                      <a:pt x="88" y="110"/>
                      <a:pt x="89" y="110"/>
                      <a:pt x="90" y="110"/>
                    </a:cubicBezTo>
                    <a:cubicBezTo>
                      <a:pt x="91" y="110"/>
                      <a:pt x="91" y="110"/>
                      <a:pt x="91" y="110"/>
                    </a:cubicBezTo>
                    <a:cubicBezTo>
                      <a:pt x="91" y="110"/>
                      <a:pt x="91" y="110"/>
                      <a:pt x="91" y="109"/>
                    </a:cubicBezTo>
                    <a:cubicBezTo>
                      <a:pt x="92" y="109"/>
                      <a:pt x="92" y="108"/>
                      <a:pt x="92" y="108"/>
                    </a:cubicBezTo>
                    <a:cubicBezTo>
                      <a:pt x="92" y="108"/>
                      <a:pt x="91" y="107"/>
                      <a:pt x="91" y="107"/>
                    </a:cubicBezTo>
                    <a:cubicBezTo>
                      <a:pt x="4" y="53"/>
                      <a:pt x="4" y="53"/>
                      <a:pt x="4" y="53"/>
                    </a:cubicBezTo>
                    <a:cubicBezTo>
                      <a:pt x="3" y="54"/>
                      <a:pt x="3" y="54"/>
                      <a:pt x="3" y="54"/>
                    </a:cubicBezTo>
                    <a:cubicBezTo>
                      <a:pt x="4" y="55"/>
                      <a:pt x="4" y="55"/>
                      <a:pt x="4" y="55"/>
                    </a:cubicBezTo>
                    <a:cubicBezTo>
                      <a:pt x="3" y="54"/>
                      <a:pt x="3" y="54"/>
                      <a:pt x="3" y="54"/>
                    </a:cubicBezTo>
                    <a:cubicBezTo>
                      <a:pt x="4" y="55"/>
                      <a:pt x="4" y="55"/>
                      <a:pt x="4" y="55"/>
                    </a:cubicBezTo>
                    <a:cubicBezTo>
                      <a:pt x="4" y="55"/>
                      <a:pt x="4" y="55"/>
                      <a:pt x="4" y="55"/>
                    </a:cubicBezTo>
                    <a:cubicBezTo>
                      <a:pt x="3" y="54"/>
                      <a:pt x="3" y="54"/>
                      <a:pt x="3" y="54"/>
                    </a:cubicBezTo>
                    <a:cubicBezTo>
                      <a:pt x="4" y="55"/>
                      <a:pt x="4" y="55"/>
                      <a:pt x="4" y="55"/>
                    </a:cubicBezTo>
                    <a:cubicBezTo>
                      <a:pt x="3" y="54"/>
                      <a:pt x="3" y="54"/>
                      <a:pt x="3" y="54"/>
                    </a:cubicBezTo>
                    <a:cubicBezTo>
                      <a:pt x="3" y="55"/>
                      <a:pt x="3" y="55"/>
                      <a:pt x="3" y="55"/>
                    </a:cubicBezTo>
                    <a:cubicBezTo>
                      <a:pt x="4" y="55"/>
                      <a:pt x="4" y="55"/>
                      <a:pt x="4" y="55"/>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4" y="56"/>
                      <a:pt x="5" y="56"/>
                    </a:cubicBezTo>
                    <a:cubicBezTo>
                      <a:pt x="8" y="57"/>
                      <a:pt x="15" y="62"/>
                      <a:pt x="24" y="67"/>
                    </a:cubicBezTo>
                    <a:cubicBezTo>
                      <a:pt x="38" y="75"/>
                      <a:pt x="55" y="85"/>
                      <a:pt x="69" y="93"/>
                    </a:cubicBezTo>
                    <a:cubicBezTo>
                      <a:pt x="76" y="97"/>
                      <a:pt x="82" y="101"/>
                      <a:pt x="86" y="104"/>
                    </a:cubicBezTo>
                    <a:cubicBezTo>
                      <a:pt x="89" y="105"/>
                      <a:pt x="91" y="106"/>
                      <a:pt x="92" y="107"/>
                    </a:cubicBezTo>
                    <a:cubicBezTo>
                      <a:pt x="93" y="107"/>
                      <a:pt x="93" y="108"/>
                      <a:pt x="94" y="108"/>
                    </a:cubicBezTo>
                    <a:cubicBezTo>
                      <a:pt x="94" y="108"/>
                      <a:pt x="94" y="108"/>
                      <a:pt x="94" y="108"/>
                    </a:cubicBezTo>
                    <a:cubicBezTo>
                      <a:pt x="95" y="108"/>
                      <a:pt x="95" y="108"/>
                      <a:pt x="95" y="108"/>
                    </a:cubicBezTo>
                    <a:cubicBezTo>
                      <a:pt x="96" y="108"/>
                      <a:pt x="96" y="108"/>
                      <a:pt x="96" y="108"/>
                    </a:cubicBezTo>
                    <a:cubicBezTo>
                      <a:pt x="97" y="108"/>
                      <a:pt x="97" y="108"/>
                      <a:pt x="97" y="108"/>
                    </a:cubicBezTo>
                    <a:cubicBezTo>
                      <a:pt x="97" y="107"/>
                      <a:pt x="97" y="107"/>
                      <a:pt x="97" y="107"/>
                    </a:cubicBezTo>
                    <a:cubicBezTo>
                      <a:pt x="97" y="106"/>
                      <a:pt x="97" y="106"/>
                      <a:pt x="96" y="106"/>
                    </a:cubicBezTo>
                    <a:cubicBezTo>
                      <a:pt x="96" y="106"/>
                      <a:pt x="96" y="106"/>
                      <a:pt x="96" y="106"/>
                    </a:cubicBezTo>
                    <a:cubicBezTo>
                      <a:pt x="96" y="105"/>
                      <a:pt x="96" y="105"/>
                      <a:pt x="96" y="105"/>
                    </a:cubicBezTo>
                    <a:cubicBezTo>
                      <a:pt x="92" y="103"/>
                      <a:pt x="69" y="88"/>
                      <a:pt x="46" y="74"/>
                    </a:cubicBezTo>
                    <a:cubicBezTo>
                      <a:pt x="24" y="60"/>
                      <a:pt x="2" y="47"/>
                      <a:pt x="2" y="47"/>
                    </a:cubicBezTo>
                    <a:cubicBezTo>
                      <a:pt x="1" y="48"/>
                      <a:pt x="1" y="48"/>
                      <a:pt x="1" y="48"/>
                    </a:cubicBezTo>
                    <a:cubicBezTo>
                      <a:pt x="3" y="49"/>
                      <a:pt x="3" y="49"/>
                      <a:pt x="3" y="49"/>
                    </a:cubicBezTo>
                    <a:cubicBezTo>
                      <a:pt x="1" y="48"/>
                      <a:pt x="1" y="48"/>
                      <a:pt x="1" y="48"/>
                    </a:cubicBezTo>
                    <a:cubicBezTo>
                      <a:pt x="2" y="49"/>
                      <a:pt x="2" y="49"/>
                      <a:pt x="2" y="49"/>
                    </a:cubicBezTo>
                    <a:cubicBezTo>
                      <a:pt x="3" y="49"/>
                      <a:pt x="3" y="49"/>
                      <a:pt x="3" y="49"/>
                    </a:cubicBezTo>
                    <a:cubicBezTo>
                      <a:pt x="1" y="48"/>
                      <a:pt x="1" y="48"/>
                      <a:pt x="1" y="48"/>
                    </a:cubicBezTo>
                    <a:cubicBezTo>
                      <a:pt x="2" y="49"/>
                      <a:pt x="2" y="49"/>
                      <a:pt x="2" y="49"/>
                    </a:cubicBezTo>
                    <a:cubicBezTo>
                      <a:pt x="1" y="48"/>
                      <a:pt x="1" y="48"/>
                      <a:pt x="1" y="48"/>
                    </a:cubicBezTo>
                    <a:cubicBezTo>
                      <a:pt x="1" y="49"/>
                      <a:pt x="1" y="49"/>
                      <a:pt x="1" y="49"/>
                    </a:cubicBezTo>
                    <a:cubicBezTo>
                      <a:pt x="2" y="49"/>
                      <a:pt x="2" y="49"/>
                      <a:pt x="2" y="49"/>
                    </a:cubicBezTo>
                    <a:cubicBezTo>
                      <a:pt x="1" y="48"/>
                      <a:pt x="1" y="48"/>
                      <a:pt x="1" y="48"/>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50"/>
                      <a:pt x="2" y="50"/>
                      <a:pt x="3" y="50"/>
                    </a:cubicBezTo>
                    <a:cubicBezTo>
                      <a:pt x="11" y="54"/>
                      <a:pt x="35" y="68"/>
                      <a:pt x="58" y="81"/>
                    </a:cubicBezTo>
                    <a:cubicBezTo>
                      <a:pt x="69" y="88"/>
                      <a:pt x="80" y="94"/>
                      <a:pt x="88" y="99"/>
                    </a:cubicBezTo>
                    <a:cubicBezTo>
                      <a:pt x="96" y="104"/>
                      <a:pt x="101" y="107"/>
                      <a:pt x="101" y="107"/>
                    </a:cubicBezTo>
                    <a:cubicBezTo>
                      <a:pt x="102" y="107"/>
                      <a:pt x="103" y="107"/>
                      <a:pt x="103" y="106"/>
                    </a:cubicBezTo>
                    <a:cubicBezTo>
                      <a:pt x="104" y="105"/>
                      <a:pt x="104" y="104"/>
                      <a:pt x="103" y="104"/>
                    </a:cubicBezTo>
                    <a:cubicBezTo>
                      <a:pt x="103" y="104"/>
                      <a:pt x="97" y="100"/>
                      <a:pt x="88" y="95"/>
                    </a:cubicBezTo>
                    <a:cubicBezTo>
                      <a:pt x="75" y="87"/>
                      <a:pt x="55" y="74"/>
                      <a:pt x="38" y="64"/>
                    </a:cubicBezTo>
                    <a:cubicBezTo>
                      <a:pt x="30" y="59"/>
                      <a:pt x="22" y="54"/>
                      <a:pt x="17" y="51"/>
                    </a:cubicBezTo>
                    <a:cubicBezTo>
                      <a:pt x="14" y="49"/>
                      <a:pt x="12" y="48"/>
                      <a:pt x="11" y="47"/>
                    </a:cubicBezTo>
                    <a:cubicBezTo>
                      <a:pt x="10" y="46"/>
                      <a:pt x="9" y="46"/>
                      <a:pt x="9" y="45"/>
                    </a:cubicBezTo>
                    <a:cubicBezTo>
                      <a:pt x="9" y="45"/>
                      <a:pt x="9" y="45"/>
                      <a:pt x="9" y="45"/>
                    </a:cubicBezTo>
                    <a:cubicBezTo>
                      <a:pt x="9" y="45"/>
                      <a:pt x="9" y="45"/>
                      <a:pt x="9" y="45"/>
                    </a:cubicBezTo>
                    <a:cubicBezTo>
                      <a:pt x="8" y="46"/>
                      <a:pt x="8" y="46"/>
                      <a:pt x="8" y="46"/>
                    </a:cubicBezTo>
                    <a:cubicBezTo>
                      <a:pt x="9" y="45"/>
                      <a:pt x="9" y="45"/>
                      <a:pt x="9" y="45"/>
                    </a:cubicBezTo>
                    <a:cubicBezTo>
                      <a:pt x="9" y="45"/>
                      <a:pt x="9" y="45"/>
                      <a:pt x="9" y="45"/>
                    </a:cubicBezTo>
                    <a:cubicBezTo>
                      <a:pt x="8" y="46"/>
                      <a:pt x="8" y="46"/>
                      <a:pt x="8" y="46"/>
                    </a:cubicBezTo>
                    <a:cubicBezTo>
                      <a:pt x="9" y="45"/>
                      <a:pt x="9" y="45"/>
                      <a:pt x="9" y="45"/>
                    </a:cubicBezTo>
                    <a:cubicBezTo>
                      <a:pt x="7" y="46"/>
                      <a:pt x="7" y="46"/>
                      <a:pt x="7" y="46"/>
                    </a:cubicBezTo>
                    <a:cubicBezTo>
                      <a:pt x="9" y="46"/>
                      <a:pt x="9" y="46"/>
                      <a:pt x="9" y="46"/>
                    </a:cubicBezTo>
                    <a:cubicBezTo>
                      <a:pt x="9" y="45"/>
                      <a:pt x="9" y="45"/>
                      <a:pt x="9" y="45"/>
                    </a:cubicBezTo>
                    <a:cubicBezTo>
                      <a:pt x="7" y="46"/>
                      <a:pt x="7" y="46"/>
                      <a:pt x="7" y="46"/>
                    </a:cubicBezTo>
                    <a:cubicBezTo>
                      <a:pt x="9" y="46"/>
                      <a:pt x="9" y="46"/>
                      <a:pt x="9" y="46"/>
                    </a:cubicBezTo>
                    <a:cubicBezTo>
                      <a:pt x="7" y="46"/>
                      <a:pt x="7" y="46"/>
                      <a:pt x="7" y="46"/>
                    </a:cubicBezTo>
                    <a:cubicBezTo>
                      <a:pt x="9" y="47"/>
                      <a:pt x="9" y="47"/>
                      <a:pt x="9" y="47"/>
                    </a:cubicBezTo>
                    <a:cubicBezTo>
                      <a:pt x="8" y="46"/>
                      <a:pt x="8" y="46"/>
                      <a:pt x="8" y="46"/>
                    </a:cubicBezTo>
                    <a:cubicBezTo>
                      <a:pt x="8" y="47"/>
                      <a:pt x="8" y="47"/>
                      <a:pt x="8" y="47"/>
                    </a:cubicBezTo>
                    <a:cubicBezTo>
                      <a:pt x="9" y="47"/>
                      <a:pt x="9" y="47"/>
                      <a:pt x="9" y="47"/>
                    </a:cubicBezTo>
                    <a:cubicBezTo>
                      <a:pt x="8" y="46"/>
                      <a:pt x="8" y="46"/>
                      <a:pt x="8" y="46"/>
                    </a:cubicBezTo>
                    <a:cubicBezTo>
                      <a:pt x="8" y="47"/>
                      <a:pt x="8" y="47"/>
                      <a:pt x="8" y="47"/>
                    </a:cubicBezTo>
                    <a:cubicBezTo>
                      <a:pt x="8" y="47"/>
                      <a:pt x="8" y="47"/>
                      <a:pt x="8" y="47"/>
                    </a:cubicBezTo>
                    <a:cubicBezTo>
                      <a:pt x="8" y="48"/>
                      <a:pt x="8" y="48"/>
                      <a:pt x="8" y="48"/>
                    </a:cubicBezTo>
                    <a:cubicBezTo>
                      <a:pt x="8" y="47"/>
                      <a:pt x="8" y="47"/>
                      <a:pt x="8" y="47"/>
                    </a:cubicBezTo>
                    <a:cubicBezTo>
                      <a:pt x="8" y="47"/>
                      <a:pt x="8" y="47"/>
                      <a:pt x="8" y="47"/>
                    </a:cubicBezTo>
                    <a:cubicBezTo>
                      <a:pt x="8" y="48"/>
                      <a:pt x="8" y="48"/>
                      <a:pt x="8" y="48"/>
                    </a:cubicBezTo>
                    <a:cubicBezTo>
                      <a:pt x="8" y="47"/>
                      <a:pt x="8" y="47"/>
                      <a:pt x="8" y="47"/>
                    </a:cubicBezTo>
                    <a:cubicBezTo>
                      <a:pt x="8" y="48"/>
                      <a:pt x="8" y="48"/>
                      <a:pt x="8" y="48"/>
                    </a:cubicBezTo>
                    <a:cubicBezTo>
                      <a:pt x="8" y="48"/>
                      <a:pt x="8" y="48"/>
                      <a:pt x="8" y="48"/>
                    </a:cubicBezTo>
                    <a:cubicBezTo>
                      <a:pt x="8" y="47"/>
                      <a:pt x="8" y="47"/>
                      <a:pt x="8" y="47"/>
                    </a:cubicBezTo>
                    <a:cubicBezTo>
                      <a:pt x="8" y="48"/>
                      <a:pt x="8" y="48"/>
                      <a:pt x="8" y="48"/>
                    </a:cubicBezTo>
                    <a:cubicBezTo>
                      <a:pt x="8" y="48"/>
                      <a:pt x="9" y="48"/>
                      <a:pt x="10" y="48"/>
                    </a:cubicBezTo>
                    <a:cubicBezTo>
                      <a:pt x="14" y="50"/>
                      <a:pt x="22" y="54"/>
                      <a:pt x="32" y="60"/>
                    </a:cubicBezTo>
                    <a:cubicBezTo>
                      <a:pt x="46" y="69"/>
                      <a:pt x="65" y="80"/>
                      <a:pt x="81" y="89"/>
                    </a:cubicBezTo>
                    <a:cubicBezTo>
                      <a:pt x="88" y="94"/>
                      <a:pt x="95" y="98"/>
                      <a:pt x="100" y="101"/>
                    </a:cubicBezTo>
                    <a:cubicBezTo>
                      <a:pt x="103" y="102"/>
                      <a:pt x="105" y="103"/>
                      <a:pt x="107" y="104"/>
                    </a:cubicBezTo>
                    <a:cubicBezTo>
                      <a:pt x="108" y="105"/>
                      <a:pt x="108" y="105"/>
                      <a:pt x="109" y="105"/>
                    </a:cubicBezTo>
                    <a:cubicBezTo>
                      <a:pt x="110" y="105"/>
                      <a:pt x="110" y="105"/>
                      <a:pt x="110" y="105"/>
                    </a:cubicBezTo>
                    <a:cubicBezTo>
                      <a:pt x="110" y="106"/>
                      <a:pt x="110" y="106"/>
                      <a:pt x="110" y="106"/>
                    </a:cubicBezTo>
                    <a:cubicBezTo>
                      <a:pt x="111" y="106"/>
                      <a:pt x="111" y="106"/>
                      <a:pt x="111" y="106"/>
                    </a:cubicBezTo>
                    <a:cubicBezTo>
                      <a:pt x="112" y="105"/>
                      <a:pt x="112" y="105"/>
                      <a:pt x="112" y="105"/>
                    </a:cubicBezTo>
                    <a:cubicBezTo>
                      <a:pt x="112" y="105"/>
                      <a:pt x="112" y="105"/>
                      <a:pt x="112" y="105"/>
                    </a:cubicBezTo>
                    <a:cubicBezTo>
                      <a:pt x="112" y="104"/>
                      <a:pt x="112" y="104"/>
                      <a:pt x="112" y="104"/>
                    </a:cubicBezTo>
                    <a:cubicBezTo>
                      <a:pt x="112" y="104"/>
                      <a:pt x="112" y="103"/>
                      <a:pt x="112" y="103"/>
                    </a:cubicBezTo>
                    <a:cubicBezTo>
                      <a:pt x="111" y="102"/>
                      <a:pt x="111" y="102"/>
                      <a:pt x="110" y="101"/>
                    </a:cubicBezTo>
                    <a:cubicBezTo>
                      <a:pt x="107" y="98"/>
                      <a:pt x="99" y="93"/>
                      <a:pt x="90" y="88"/>
                    </a:cubicBezTo>
                    <a:cubicBezTo>
                      <a:pt x="61" y="70"/>
                      <a:pt x="15" y="43"/>
                      <a:pt x="15" y="43"/>
                    </a:cubicBezTo>
                    <a:cubicBezTo>
                      <a:pt x="15" y="44"/>
                      <a:pt x="15" y="44"/>
                      <a:pt x="15" y="44"/>
                    </a:cubicBezTo>
                    <a:cubicBezTo>
                      <a:pt x="16" y="45"/>
                      <a:pt x="16" y="45"/>
                      <a:pt x="16" y="45"/>
                    </a:cubicBezTo>
                    <a:cubicBezTo>
                      <a:pt x="15" y="44"/>
                      <a:pt x="15" y="44"/>
                      <a:pt x="15" y="44"/>
                    </a:cubicBezTo>
                    <a:cubicBezTo>
                      <a:pt x="15" y="45"/>
                      <a:pt x="15" y="45"/>
                      <a:pt x="15" y="45"/>
                    </a:cubicBezTo>
                    <a:cubicBezTo>
                      <a:pt x="16" y="45"/>
                      <a:pt x="16" y="45"/>
                      <a:pt x="16" y="45"/>
                    </a:cubicBezTo>
                    <a:cubicBezTo>
                      <a:pt x="15" y="44"/>
                      <a:pt x="15" y="44"/>
                      <a:pt x="15" y="44"/>
                    </a:cubicBezTo>
                    <a:cubicBezTo>
                      <a:pt x="15" y="45"/>
                      <a:pt x="15" y="45"/>
                      <a:pt x="15" y="45"/>
                    </a:cubicBezTo>
                    <a:cubicBezTo>
                      <a:pt x="15" y="45"/>
                      <a:pt x="15" y="45"/>
                      <a:pt x="15" y="45"/>
                    </a:cubicBezTo>
                    <a:cubicBezTo>
                      <a:pt x="15" y="46"/>
                      <a:pt x="15" y="46"/>
                      <a:pt x="15" y="46"/>
                    </a:cubicBezTo>
                    <a:cubicBezTo>
                      <a:pt x="15" y="45"/>
                      <a:pt x="15" y="45"/>
                      <a:pt x="15" y="45"/>
                    </a:cubicBezTo>
                    <a:cubicBezTo>
                      <a:pt x="15" y="45"/>
                      <a:pt x="15" y="45"/>
                      <a:pt x="15" y="45"/>
                    </a:cubicBezTo>
                    <a:cubicBezTo>
                      <a:pt x="15" y="46"/>
                      <a:pt x="15" y="46"/>
                      <a:pt x="15" y="46"/>
                    </a:cubicBezTo>
                    <a:cubicBezTo>
                      <a:pt x="15" y="46"/>
                      <a:pt x="15" y="46"/>
                      <a:pt x="15" y="46"/>
                    </a:cubicBezTo>
                    <a:cubicBezTo>
                      <a:pt x="15" y="46"/>
                      <a:pt x="16" y="46"/>
                      <a:pt x="17" y="46"/>
                    </a:cubicBezTo>
                    <a:cubicBezTo>
                      <a:pt x="21" y="48"/>
                      <a:pt x="30" y="52"/>
                      <a:pt x="40" y="58"/>
                    </a:cubicBezTo>
                    <a:cubicBezTo>
                      <a:pt x="55" y="67"/>
                      <a:pt x="75" y="78"/>
                      <a:pt x="90" y="87"/>
                    </a:cubicBezTo>
                    <a:cubicBezTo>
                      <a:pt x="98" y="92"/>
                      <a:pt x="105" y="96"/>
                      <a:pt x="110" y="99"/>
                    </a:cubicBezTo>
                    <a:cubicBezTo>
                      <a:pt x="115" y="102"/>
                      <a:pt x="118" y="103"/>
                      <a:pt x="118" y="103"/>
                    </a:cubicBezTo>
                    <a:cubicBezTo>
                      <a:pt x="118" y="104"/>
                      <a:pt x="119" y="104"/>
                      <a:pt x="120" y="103"/>
                    </a:cubicBezTo>
                    <a:cubicBezTo>
                      <a:pt x="120" y="102"/>
                      <a:pt x="120" y="101"/>
                      <a:pt x="119" y="101"/>
                    </a:cubicBezTo>
                    <a:cubicBezTo>
                      <a:pt x="119" y="101"/>
                      <a:pt x="113" y="97"/>
                      <a:pt x="104" y="92"/>
                    </a:cubicBezTo>
                    <a:cubicBezTo>
                      <a:pt x="91" y="83"/>
                      <a:pt x="71" y="71"/>
                      <a:pt x="54" y="60"/>
                    </a:cubicBezTo>
                    <a:cubicBezTo>
                      <a:pt x="45" y="55"/>
                      <a:pt x="38" y="50"/>
                      <a:pt x="32" y="47"/>
                    </a:cubicBezTo>
                    <a:cubicBezTo>
                      <a:pt x="30" y="45"/>
                      <a:pt x="27" y="44"/>
                      <a:pt x="26" y="43"/>
                    </a:cubicBezTo>
                    <a:cubicBezTo>
                      <a:pt x="25" y="42"/>
                      <a:pt x="25" y="42"/>
                      <a:pt x="24" y="42"/>
                    </a:cubicBezTo>
                    <a:cubicBezTo>
                      <a:pt x="24" y="41"/>
                      <a:pt x="24" y="41"/>
                      <a:pt x="24" y="41"/>
                    </a:cubicBezTo>
                    <a:cubicBezTo>
                      <a:pt x="24" y="41"/>
                      <a:pt x="24" y="41"/>
                      <a:pt x="24" y="41"/>
                    </a:cubicBezTo>
                    <a:cubicBezTo>
                      <a:pt x="23" y="42"/>
                      <a:pt x="23" y="42"/>
                      <a:pt x="23" y="42"/>
                    </a:cubicBezTo>
                    <a:cubicBezTo>
                      <a:pt x="24" y="41"/>
                      <a:pt x="24" y="41"/>
                      <a:pt x="24" y="41"/>
                    </a:cubicBezTo>
                    <a:cubicBezTo>
                      <a:pt x="24" y="41"/>
                      <a:pt x="24" y="41"/>
                      <a:pt x="24" y="41"/>
                    </a:cubicBezTo>
                    <a:cubicBezTo>
                      <a:pt x="23" y="42"/>
                      <a:pt x="23" y="42"/>
                      <a:pt x="23" y="42"/>
                    </a:cubicBezTo>
                    <a:cubicBezTo>
                      <a:pt x="24" y="41"/>
                      <a:pt x="24" y="41"/>
                      <a:pt x="24" y="41"/>
                    </a:cubicBezTo>
                    <a:cubicBezTo>
                      <a:pt x="23" y="42"/>
                      <a:pt x="23" y="42"/>
                      <a:pt x="23" y="42"/>
                    </a:cubicBezTo>
                    <a:cubicBezTo>
                      <a:pt x="24" y="42"/>
                      <a:pt x="24" y="42"/>
                      <a:pt x="24" y="42"/>
                    </a:cubicBezTo>
                    <a:cubicBezTo>
                      <a:pt x="24" y="41"/>
                      <a:pt x="24" y="41"/>
                      <a:pt x="24" y="41"/>
                    </a:cubicBezTo>
                    <a:cubicBezTo>
                      <a:pt x="23" y="42"/>
                      <a:pt x="23" y="42"/>
                      <a:pt x="23" y="42"/>
                    </a:cubicBezTo>
                    <a:cubicBezTo>
                      <a:pt x="24" y="42"/>
                      <a:pt x="24" y="42"/>
                      <a:pt x="24" y="42"/>
                    </a:cubicBezTo>
                    <a:cubicBezTo>
                      <a:pt x="23" y="42"/>
                      <a:pt x="23" y="42"/>
                      <a:pt x="23" y="42"/>
                    </a:cubicBezTo>
                    <a:cubicBezTo>
                      <a:pt x="24" y="42"/>
                      <a:pt x="24" y="42"/>
                      <a:pt x="24" y="42"/>
                    </a:cubicBezTo>
                    <a:cubicBezTo>
                      <a:pt x="24" y="42"/>
                      <a:pt x="24" y="42"/>
                      <a:pt x="24" y="42"/>
                    </a:cubicBezTo>
                    <a:cubicBezTo>
                      <a:pt x="23" y="42"/>
                      <a:pt x="23" y="42"/>
                      <a:pt x="23" y="42"/>
                    </a:cubicBezTo>
                    <a:cubicBezTo>
                      <a:pt x="24" y="42"/>
                      <a:pt x="24" y="42"/>
                      <a:pt x="24" y="42"/>
                    </a:cubicBezTo>
                    <a:cubicBezTo>
                      <a:pt x="23" y="42"/>
                      <a:pt x="23" y="42"/>
                      <a:pt x="23" y="42"/>
                    </a:cubicBezTo>
                    <a:cubicBezTo>
                      <a:pt x="24" y="43"/>
                      <a:pt x="24" y="43"/>
                      <a:pt x="24" y="43"/>
                    </a:cubicBezTo>
                    <a:cubicBezTo>
                      <a:pt x="23" y="42"/>
                      <a:pt x="23" y="42"/>
                      <a:pt x="23" y="42"/>
                    </a:cubicBezTo>
                    <a:cubicBezTo>
                      <a:pt x="23" y="44"/>
                      <a:pt x="23" y="44"/>
                      <a:pt x="23" y="44"/>
                    </a:cubicBezTo>
                    <a:cubicBezTo>
                      <a:pt x="24" y="43"/>
                      <a:pt x="24" y="43"/>
                      <a:pt x="24" y="43"/>
                    </a:cubicBezTo>
                    <a:cubicBezTo>
                      <a:pt x="23" y="42"/>
                      <a:pt x="23" y="42"/>
                      <a:pt x="23" y="42"/>
                    </a:cubicBezTo>
                    <a:cubicBezTo>
                      <a:pt x="23" y="44"/>
                      <a:pt x="23" y="44"/>
                      <a:pt x="23" y="44"/>
                    </a:cubicBezTo>
                    <a:cubicBezTo>
                      <a:pt x="23" y="42"/>
                      <a:pt x="23" y="42"/>
                      <a:pt x="23" y="42"/>
                    </a:cubicBezTo>
                    <a:cubicBezTo>
                      <a:pt x="23" y="44"/>
                      <a:pt x="23" y="44"/>
                      <a:pt x="23" y="44"/>
                    </a:cubicBezTo>
                    <a:cubicBezTo>
                      <a:pt x="23" y="44"/>
                      <a:pt x="23" y="44"/>
                      <a:pt x="23" y="44"/>
                    </a:cubicBezTo>
                    <a:cubicBezTo>
                      <a:pt x="23" y="42"/>
                      <a:pt x="23" y="42"/>
                      <a:pt x="23" y="42"/>
                    </a:cubicBezTo>
                    <a:cubicBezTo>
                      <a:pt x="23" y="44"/>
                      <a:pt x="23" y="44"/>
                      <a:pt x="23" y="44"/>
                    </a:cubicBezTo>
                    <a:cubicBezTo>
                      <a:pt x="23" y="43"/>
                      <a:pt x="23" y="43"/>
                      <a:pt x="23" y="43"/>
                    </a:cubicBezTo>
                    <a:cubicBezTo>
                      <a:pt x="23" y="44"/>
                      <a:pt x="23" y="44"/>
                      <a:pt x="23" y="44"/>
                    </a:cubicBezTo>
                    <a:cubicBezTo>
                      <a:pt x="23" y="44"/>
                      <a:pt x="23" y="44"/>
                      <a:pt x="23" y="44"/>
                    </a:cubicBezTo>
                    <a:cubicBezTo>
                      <a:pt x="23" y="43"/>
                      <a:pt x="23" y="43"/>
                      <a:pt x="23" y="43"/>
                    </a:cubicBezTo>
                    <a:cubicBezTo>
                      <a:pt x="23" y="44"/>
                      <a:pt x="23" y="44"/>
                      <a:pt x="23" y="44"/>
                    </a:cubicBezTo>
                    <a:cubicBezTo>
                      <a:pt x="23" y="44"/>
                      <a:pt x="24" y="44"/>
                      <a:pt x="25" y="44"/>
                    </a:cubicBezTo>
                    <a:cubicBezTo>
                      <a:pt x="28" y="46"/>
                      <a:pt x="36" y="50"/>
                      <a:pt x="46" y="56"/>
                    </a:cubicBezTo>
                    <a:cubicBezTo>
                      <a:pt x="61" y="64"/>
                      <a:pt x="80" y="75"/>
                      <a:pt x="95" y="84"/>
                    </a:cubicBezTo>
                    <a:cubicBezTo>
                      <a:pt x="103" y="89"/>
                      <a:pt x="110" y="93"/>
                      <a:pt x="115" y="96"/>
                    </a:cubicBezTo>
                    <a:cubicBezTo>
                      <a:pt x="120" y="99"/>
                      <a:pt x="122" y="100"/>
                      <a:pt x="123" y="100"/>
                    </a:cubicBezTo>
                    <a:cubicBezTo>
                      <a:pt x="123" y="101"/>
                      <a:pt x="124" y="100"/>
                      <a:pt x="125" y="100"/>
                    </a:cubicBezTo>
                    <a:cubicBezTo>
                      <a:pt x="125" y="99"/>
                      <a:pt x="125" y="98"/>
                      <a:pt x="124" y="98"/>
                    </a:cubicBezTo>
                    <a:cubicBezTo>
                      <a:pt x="31" y="40"/>
                      <a:pt x="31" y="40"/>
                      <a:pt x="31" y="40"/>
                    </a:cubicBezTo>
                    <a:cubicBezTo>
                      <a:pt x="31" y="41"/>
                      <a:pt x="31" y="41"/>
                      <a:pt x="31" y="41"/>
                    </a:cubicBezTo>
                    <a:cubicBezTo>
                      <a:pt x="32" y="42"/>
                      <a:pt x="32" y="42"/>
                      <a:pt x="32" y="42"/>
                    </a:cubicBezTo>
                    <a:cubicBezTo>
                      <a:pt x="31" y="41"/>
                      <a:pt x="31" y="41"/>
                      <a:pt x="31" y="41"/>
                    </a:cubicBezTo>
                    <a:cubicBezTo>
                      <a:pt x="31" y="42"/>
                      <a:pt x="31" y="42"/>
                      <a:pt x="31" y="42"/>
                    </a:cubicBezTo>
                    <a:cubicBezTo>
                      <a:pt x="32" y="42"/>
                      <a:pt x="32" y="42"/>
                      <a:pt x="32" y="42"/>
                    </a:cubicBezTo>
                    <a:cubicBezTo>
                      <a:pt x="31" y="41"/>
                      <a:pt x="31" y="41"/>
                      <a:pt x="31" y="41"/>
                    </a:cubicBezTo>
                    <a:cubicBezTo>
                      <a:pt x="31" y="42"/>
                      <a:pt x="31" y="42"/>
                      <a:pt x="31" y="42"/>
                    </a:cubicBezTo>
                    <a:cubicBezTo>
                      <a:pt x="31" y="41"/>
                      <a:pt x="31" y="41"/>
                      <a:pt x="31" y="41"/>
                    </a:cubicBezTo>
                    <a:cubicBezTo>
                      <a:pt x="31" y="42"/>
                      <a:pt x="31" y="42"/>
                      <a:pt x="31" y="42"/>
                    </a:cubicBezTo>
                    <a:cubicBezTo>
                      <a:pt x="31" y="42"/>
                      <a:pt x="31" y="42"/>
                      <a:pt x="31" y="42"/>
                    </a:cubicBezTo>
                    <a:cubicBezTo>
                      <a:pt x="31" y="41"/>
                      <a:pt x="31" y="41"/>
                      <a:pt x="31" y="41"/>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3"/>
                      <a:pt x="31" y="43"/>
                      <a:pt x="32" y="43"/>
                    </a:cubicBezTo>
                    <a:cubicBezTo>
                      <a:pt x="40" y="47"/>
                      <a:pt x="64" y="61"/>
                      <a:pt x="87" y="74"/>
                    </a:cubicBezTo>
                    <a:cubicBezTo>
                      <a:pt x="98" y="80"/>
                      <a:pt x="109" y="87"/>
                      <a:pt x="117" y="91"/>
                    </a:cubicBezTo>
                    <a:cubicBezTo>
                      <a:pt x="121" y="94"/>
                      <a:pt x="124" y="96"/>
                      <a:pt x="127" y="97"/>
                    </a:cubicBezTo>
                    <a:cubicBezTo>
                      <a:pt x="128" y="98"/>
                      <a:pt x="129" y="98"/>
                      <a:pt x="129" y="98"/>
                    </a:cubicBezTo>
                    <a:cubicBezTo>
                      <a:pt x="130" y="99"/>
                      <a:pt x="130" y="99"/>
                      <a:pt x="130" y="99"/>
                    </a:cubicBezTo>
                    <a:cubicBezTo>
                      <a:pt x="130" y="99"/>
                      <a:pt x="130" y="99"/>
                      <a:pt x="130" y="99"/>
                    </a:cubicBezTo>
                    <a:cubicBezTo>
                      <a:pt x="131" y="99"/>
                      <a:pt x="131" y="99"/>
                      <a:pt x="131" y="99"/>
                    </a:cubicBezTo>
                    <a:cubicBezTo>
                      <a:pt x="131" y="99"/>
                      <a:pt x="131" y="99"/>
                      <a:pt x="131" y="99"/>
                    </a:cubicBezTo>
                    <a:cubicBezTo>
                      <a:pt x="131" y="99"/>
                      <a:pt x="132" y="99"/>
                      <a:pt x="132" y="99"/>
                    </a:cubicBezTo>
                    <a:cubicBezTo>
                      <a:pt x="133" y="98"/>
                      <a:pt x="133" y="98"/>
                      <a:pt x="133" y="97"/>
                    </a:cubicBezTo>
                    <a:cubicBezTo>
                      <a:pt x="133" y="97"/>
                      <a:pt x="132" y="97"/>
                      <a:pt x="132" y="96"/>
                    </a:cubicBezTo>
                    <a:cubicBezTo>
                      <a:pt x="38" y="38"/>
                      <a:pt x="38" y="38"/>
                      <a:pt x="38" y="38"/>
                    </a:cubicBezTo>
                    <a:cubicBezTo>
                      <a:pt x="37" y="39"/>
                      <a:pt x="37" y="39"/>
                      <a:pt x="37" y="39"/>
                    </a:cubicBezTo>
                    <a:cubicBezTo>
                      <a:pt x="39" y="40"/>
                      <a:pt x="39" y="40"/>
                      <a:pt x="39" y="40"/>
                    </a:cubicBezTo>
                    <a:cubicBezTo>
                      <a:pt x="38" y="39"/>
                      <a:pt x="38" y="39"/>
                      <a:pt x="38" y="39"/>
                    </a:cubicBezTo>
                    <a:cubicBezTo>
                      <a:pt x="38" y="40"/>
                      <a:pt x="38" y="40"/>
                      <a:pt x="38" y="40"/>
                    </a:cubicBezTo>
                    <a:cubicBezTo>
                      <a:pt x="39" y="40"/>
                      <a:pt x="39" y="40"/>
                      <a:pt x="39" y="40"/>
                    </a:cubicBezTo>
                    <a:cubicBezTo>
                      <a:pt x="38" y="39"/>
                      <a:pt x="38" y="39"/>
                      <a:pt x="38" y="39"/>
                    </a:cubicBezTo>
                    <a:cubicBezTo>
                      <a:pt x="38" y="40"/>
                      <a:pt x="38" y="40"/>
                      <a:pt x="38" y="40"/>
                    </a:cubicBezTo>
                    <a:cubicBezTo>
                      <a:pt x="38" y="40"/>
                      <a:pt x="38" y="40"/>
                      <a:pt x="38" y="40"/>
                    </a:cubicBezTo>
                    <a:cubicBezTo>
                      <a:pt x="38" y="41"/>
                      <a:pt x="38" y="41"/>
                      <a:pt x="38" y="41"/>
                    </a:cubicBezTo>
                    <a:cubicBezTo>
                      <a:pt x="38" y="40"/>
                      <a:pt x="38" y="40"/>
                      <a:pt x="38" y="40"/>
                    </a:cubicBezTo>
                    <a:cubicBezTo>
                      <a:pt x="38" y="40"/>
                      <a:pt x="38" y="40"/>
                      <a:pt x="38" y="40"/>
                    </a:cubicBezTo>
                    <a:cubicBezTo>
                      <a:pt x="38" y="41"/>
                      <a:pt x="38" y="41"/>
                      <a:pt x="38" y="41"/>
                    </a:cubicBezTo>
                    <a:cubicBezTo>
                      <a:pt x="38" y="40"/>
                      <a:pt x="38" y="40"/>
                      <a:pt x="38" y="40"/>
                    </a:cubicBezTo>
                    <a:cubicBezTo>
                      <a:pt x="38" y="41"/>
                      <a:pt x="38" y="41"/>
                      <a:pt x="38" y="41"/>
                    </a:cubicBezTo>
                    <a:cubicBezTo>
                      <a:pt x="38" y="41"/>
                      <a:pt x="38" y="41"/>
                      <a:pt x="38" y="41"/>
                    </a:cubicBezTo>
                    <a:cubicBezTo>
                      <a:pt x="38" y="40"/>
                      <a:pt x="38" y="40"/>
                      <a:pt x="38" y="40"/>
                    </a:cubicBezTo>
                    <a:cubicBezTo>
                      <a:pt x="38" y="41"/>
                      <a:pt x="38" y="41"/>
                      <a:pt x="38" y="41"/>
                    </a:cubicBezTo>
                    <a:cubicBezTo>
                      <a:pt x="38" y="41"/>
                      <a:pt x="39" y="41"/>
                      <a:pt x="40" y="41"/>
                    </a:cubicBezTo>
                    <a:cubicBezTo>
                      <a:pt x="43" y="43"/>
                      <a:pt x="52" y="47"/>
                      <a:pt x="61" y="53"/>
                    </a:cubicBezTo>
                    <a:cubicBezTo>
                      <a:pt x="76" y="61"/>
                      <a:pt x="95" y="72"/>
                      <a:pt x="110" y="80"/>
                    </a:cubicBezTo>
                    <a:cubicBezTo>
                      <a:pt x="118" y="85"/>
                      <a:pt x="124" y="89"/>
                      <a:pt x="129" y="92"/>
                    </a:cubicBezTo>
                    <a:cubicBezTo>
                      <a:pt x="132" y="93"/>
                      <a:pt x="134" y="94"/>
                      <a:pt x="135" y="95"/>
                    </a:cubicBezTo>
                    <a:cubicBezTo>
                      <a:pt x="136" y="95"/>
                      <a:pt x="137" y="96"/>
                      <a:pt x="137" y="96"/>
                    </a:cubicBezTo>
                    <a:cubicBezTo>
                      <a:pt x="138" y="96"/>
                      <a:pt x="138" y="96"/>
                      <a:pt x="138" y="96"/>
                    </a:cubicBezTo>
                    <a:cubicBezTo>
                      <a:pt x="138" y="96"/>
                      <a:pt x="138" y="96"/>
                      <a:pt x="138" y="96"/>
                    </a:cubicBezTo>
                    <a:cubicBezTo>
                      <a:pt x="139" y="96"/>
                      <a:pt x="139" y="96"/>
                      <a:pt x="139" y="96"/>
                    </a:cubicBezTo>
                    <a:cubicBezTo>
                      <a:pt x="139" y="96"/>
                      <a:pt x="139" y="96"/>
                      <a:pt x="139" y="96"/>
                    </a:cubicBezTo>
                    <a:cubicBezTo>
                      <a:pt x="140" y="96"/>
                      <a:pt x="140" y="96"/>
                      <a:pt x="140" y="96"/>
                    </a:cubicBezTo>
                    <a:cubicBezTo>
                      <a:pt x="140" y="95"/>
                      <a:pt x="140" y="95"/>
                      <a:pt x="140" y="95"/>
                    </a:cubicBezTo>
                    <a:cubicBezTo>
                      <a:pt x="140" y="94"/>
                      <a:pt x="140" y="94"/>
                      <a:pt x="139" y="94"/>
                    </a:cubicBezTo>
                    <a:cubicBezTo>
                      <a:pt x="45" y="35"/>
                      <a:pt x="45" y="35"/>
                      <a:pt x="45" y="35"/>
                    </a:cubicBezTo>
                    <a:cubicBezTo>
                      <a:pt x="44" y="36"/>
                      <a:pt x="44" y="36"/>
                      <a:pt x="44" y="36"/>
                    </a:cubicBezTo>
                    <a:cubicBezTo>
                      <a:pt x="44" y="37"/>
                      <a:pt x="44" y="37"/>
                      <a:pt x="44" y="37"/>
                    </a:cubicBezTo>
                    <a:cubicBezTo>
                      <a:pt x="44" y="37"/>
                      <a:pt x="68" y="52"/>
                      <a:pt x="93" y="66"/>
                    </a:cubicBezTo>
                    <a:cubicBezTo>
                      <a:pt x="105" y="74"/>
                      <a:pt x="118" y="81"/>
                      <a:pt x="128" y="86"/>
                    </a:cubicBezTo>
                    <a:cubicBezTo>
                      <a:pt x="133" y="89"/>
                      <a:pt x="137" y="91"/>
                      <a:pt x="140" y="93"/>
                    </a:cubicBezTo>
                    <a:cubicBezTo>
                      <a:pt x="141" y="94"/>
                      <a:pt x="143" y="94"/>
                      <a:pt x="144" y="95"/>
                    </a:cubicBezTo>
                    <a:cubicBezTo>
                      <a:pt x="144" y="95"/>
                      <a:pt x="145" y="95"/>
                      <a:pt x="145" y="95"/>
                    </a:cubicBezTo>
                    <a:cubicBezTo>
                      <a:pt x="145" y="95"/>
                      <a:pt x="146" y="96"/>
                      <a:pt x="146" y="96"/>
                    </a:cubicBezTo>
                    <a:cubicBezTo>
                      <a:pt x="147" y="95"/>
                      <a:pt x="147" y="95"/>
                      <a:pt x="147" y="95"/>
                    </a:cubicBezTo>
                    <a:cubicBezTo>
                      <a:pt x="147" y="95"/>
                      <a:pt x="147" y="95"/>
                      <a:pt x="147" y="95"/>
                    </a:cubicBezTo>
                    <a:cubicBezTo>
                      <a:pt x="148" y="95"/>
                      <a:pt x="148" y="94"/>
                      <a:pt x="148" y="94"/>
                    </a:cubicBezTo>
                    <a:cubicBezTo>
                      <a:pt x="148" y="93"/>
                      <a:pt x="147" y="93"/>
                      <a:pt x="147" y="93"/>
                    </a:cubicBezTo>
                    <a:cubicBezTo>
                      <a:pt x="147" y="93"/>
                      <a:pt x="141" y="89"/>
                      <a:pt x="132" y="84"/>
                    </a:cubicBezTo>
                    <a:cubicBezTo>
                      <a:pt x="119" y="75"/>
                      <a:pt x="98" y="63"/>
                      <a:pt x="81" y="52"/>
                    </a:cubicBezTo>
                    <a:cubicBezTo>
                      <a:pt x="73" y="47"/>
                      <a:pt x="66" y="42"/>
                      <a:pt x="60" y="39"/>
                    </a:cubicBezTo>
                    <a:cubicBezTo>
                      <a:pt x="57" y="37"/>
                      <a:pt x="55" y="36"/>
                      <a:pt x="54" y="35"/>
                    </a:cubicBezTo>
                    <a:cubicBezTo>
                      <a:pt x="53" y="34"/>
                      <a:pt x="52" y="34"/>
                      <a:pt x="52" y="33"/>
                    </a:cubicBezTo>
                    <a:cubicBezTo>
                      <a:pt x="52" y="33"/>
                      <a:pt x="52" y="33"/>
                      <a:pt x="52" y="33"/>
                    </a:cubicBezTo>
                    <a:cubicBezTo>
                      <a:pt x="51" y="33"/>
                      <a:pt x="51" y="33"/>
                      <a:pt x="51" y="33"/>
                    </a:cubicBezTo>
                    <a:cubicBezTo>
                      <a:pt x="51" y="34"/>
                      <a:pt x="51" y="34"/>
                      <a:pt x="51" y="34"/>
                    </a:cubicBezTo>
                    <a:cubicBezTo>
                      <a:pt x="52" y="33"/>
                      <a:pt x="52" y="33"/>
                      <a:pt x="52" y="33"/>
                    </a:cubicBezTo>
                    <a:cubicBezTo>
                      <a:pt x="51" y="33"/>
                      <a:pt x="51" y="33"/>
                      <a:pt x="51" y="33"/>
                    </a:cubicBezTo>
                    <a:cubicBezTo>
                      <a:pt x="51" y="34"/>
                      <a:pt x="51" y="34"/>
                      <a:pt x="51" y="34"/>
                    </a:cubicBezTo>
                    <a:cubicBezTo>
                      <a:pt x="52" y="33"/>
                      <a:pt x="52" y="33"/>
                      <a:pt x="52" y="33"/>
                    </a:cubicBezTo>
                    <a:cubicBezTo>
                      <a:pt x="51" y="34"/>
                      <a:pt x="51" y="34"/>
                      <a:pt x="51" y="34"/>
                    </a:cubicBezTo>
                    <a:cubicBezTo>
                      <a:pt x="52" y="33"/>
                      <a:pt x="52" y="33"/>
                      <a:pt x="52" y="33"/>
                    </a:cubicBezTo>
                    <a:cubicBezTo>
                      <a:pt x="52" y="33"/>
                      <a:pt x="52" y="33"/>
                      <a:pt x="52" y="33"/>
                    </a:cubicBezTo>
                    <a:cubicBezTo>
                      <a:pt x="51" y="34"/>
                      <a:pt x="51" y="34"/>
                      <a:pt x="51" y="34"/>
                    </a:cubicBezTo>
                    <a:cubicBezTo>
                      <a:pt x="52" y="33"/>
                      <a:pt x="52" y="33"/>
                      <a:pt x="52" y="33"/>
                    </a:cubicBezTo>
                    <a:cubicBezTo>
                      <a:pt x="50" y="34"/>
                      <a:pt x="50" y="34"/>
                      <a:pt x="50" y="34"/>
                    </a:cubicBezTo>
                    <a:cubicBezTo>
                      <a:pt x="52" y="34"/>
                      <a:pt x="52" y="34"/>
                      <a:pt x="52" y="34"/>
                    </a:cubicBezTo>
                    <a:cubicBezTo>
                      <a:pt x="52" y="34"/>
                      <a:pt x="52" y="34"/>
                      <a:pt x="52" y="33"/>
                    </a:cubicBezTo>
                    <a:cubicBezTo>
                      <a:pt x="50" y="34"/>
                      <a:pt x="50" y="34"/>
                      <a:pt x="50" y="34"/>
                    </a:cubicBezTo>
                    <a:cubicBezTo>
                      <a:pt x="52" y="34"/>
                      <a:pt x="52" y="34"/>
                      <a:pt x="52" y="34"/>
                    </a:cubicBezTo>
                    <a:cubicBezTo>
                      <a:pt x="50" y="34"/>
                      <a:pt x="50" y="34"/>
                      <a:pt x="50" y="34"/>
                    </a:cubicBezTo>
                    <a:cubicBezTo>
                      <a:pt x="50" y="35"/>
                      <a:pt x="50" y="35"/>
                      <a:pt x="50" y="35"/>
                    </a:cubicBezTo>
                    <a:cubicBezTo>
                      <a:pt x="50" y="35"/>
                      <a:pt x="74" y="50"/>
                      <a:pt x="99" y="64"/>
                    </a:cubicBezTo>
                    <a:cubicBezTo>
                      <a:pt x="111" y="71"/>
                      <a:pt x="124" y="78"/>
                      <a:pt x="134" y="83"/>
                    </a:cubicBezTo>
                    <a:cubicBezTo>
                      <a:pt x="139" y="86"/>
                      <a:pt x="143" y="88"/>
                      <a:pt x="146" y="90"/>
                    </a:cubicBezTo>
                    <a:cubicBezTo>
                      <a:pt x="147" y="91"/>
                      <a:pt x="148" y="91"/>
                      <a:pt x="149" y="92"/>
                    </a:cubicBezTo>
                    <a:cubicBezTo>
                      <a:pt x="150" y="92"/>
                      <a:pt x="150" y="92"/>
                      <a:pt x="151" y="92"/>
                    </a:cubicBezTo>
                    <a:cubicBezTo>
                      <a:pt x="151" y="92"/>
                      <a:pt x="151" y="92"/>
                      <a:pt x="152" y="93"/>
                    </a:cubicBezTo>
                    <a:cubicBezTo>
                      <a:pt x="152" y="92"/>
                      <a:pt x="152" y="92"/>
                      <a:pt x="152" y="92"/>
                    </a:cubicBezTo>
                    <a:cubicBezTo>
                      <a:pt x="153" y="92"/>
                      <a:pt x="153" y="92"/>
                      <a:pt x="153" y="92"/>
                    </a:cubicBezTo>
                    <a:cubicBezTo>
                      <a:pt x="153" y="91"/>
                      <a:pt x="153" y="91"/>
                      <a:pt x="153" y="91"/>
                    </a:cubicBezTo>
                    <a:cubicBezTo>
                      <a:pt x="153" y="90"/>
                      <a:pt x="153" y="90"/>
                      <a:pt x="153" y="90"/>
                    </a:cubicBezTo>
                    <a:cubicBezTo>
                      <a:pt x="59" y="31"/>
                      <a:pt x="59" y="31"/>
                      <a:pt x="59" y="31"/>
                    </a:cubicBezTo>
                    <a:cubicBezTo>
                      <a:pt x="58" y="32"/>
                      <a:pt x="58" y="32"/>
                      <a:pt x="58" y="32"/>
                    </a:cubicBezTo>
                    <a:cubicBezTo>
                      <a:pt x="59" y="33"/>
                      <a:pt x="59" y="33"/>
                      <a:pt x="59" y="33"/>
                    </a:cubicBezTo>
                    <a:cubicBezTo>
                      <a:pt x="58" y="32"/>
                      <a:pt x="58" y="32"/>
                      <a:pt x="58" y="32"/>
                    </a:cubicBezTo>
                    <a:cubicBezTo>
                      <a:pt x="58" y="34"/>
                      <a:pt x="58" y="34"/>
                      <a:pt x="58" y="34"/>
                    </a:cubicBezTo>
                    <a:cubicBezTo>
                      <a:pt x="58" y="33"/>
                      <a:pt x="59" y="33"/>
                      <a:pt x="59" y="33"/>
                    </a:cubicBezTo>
                    <a:cubicBezTo>
                      <a:pt x="58" y="32"/>
                      <a:pt x="58" y="32"/>
                      <a:pt x="58" y="32"/>
                    </a:cubicBezTo>
                    <a:cubicBezTo>
                      <a:pt x="58" y="34"/>
                      <a:pt x="58" y="34"/>
                      <a:pt x="58" y="34"/>
                    </a:cubicBezTo>
                    <a:cubicBezTo>
                      <a:pt x="58" y="32"/>
                      <a:pt x="58" y="32"/>
                      <a:pt x="58" y="32"/>
                    </a:cubicBezTo>
                    <a:cubicBezTo>
                      <a:pt x="58" y="34"/>
                      <a:pt x="58" y="34"/>
                      <a:pt x="58" y="34"/>
                    </a:cubicBezTo>
                    <a:cubicBezTo>
                      <a:pt x="58" y="34"/>
                      <a:pt x="58" y="34"/>
                      <a:pt x="58" y="34"/>
                    </a:cubicBezTo>
                    <a:cubicBezTo>
                      <a:pt x="58" y="32"/>
                      <a:pt x="58" y="32"/>
                      <a:pt x="58" y="32"/>
                    </a:cubicBezTo>
                    <a:cubicBezTo>
                      <a:pt x="58" y="34"/>
                      <a:pt x="58" y="34"/>
                      <a:pt x="58" y="34"/>
                    </a:cubicBezTo>
                    <a:cubicBezTo>
                      <a:pt x="58" y="32"/>
                      <a:pt x="58" y="32"/>
                      <a:pt x="58" y="32"/>
                    </a:cubicBezTo>
                    <a:cubicBezTo>
                      <a:pt x="57" y="34"/>
                      <a:pt x="57" y="34"/>
                      <a:pt x="57" y="34"/>
                    </a:cubicBezTo>
                    <a:cubicBezTo>
                      <a:pt x="58" y="34"/>
                      <a:pt x="58" y="34"/>
                      <a:pt x="58" y="34"/>
                    </a:cubicBezTo>
                    <a:cubicBezTo>
                      <a:pt x="58" y="32"/>
                      <a:pt x="58" y="32"/>
                      <a:pt x="58" y="32"/>
                    </a:cubicBezTo>
                    <a:cubicBezTo>
                      <a:pt x="57" y="34"/>
                      <a:pt x="57" y="34"/>
                      <a:pt x="57" y="34"/>
                    </a:cubicBezTo>
                    <a:cubicBezTo>
                      <a:pt x="57" y="33"/>
                      <a:pt x="57" y="33"/>
                      <a:pt x="57" y="33"/>
                    </a:cubicBezTo>
                    <a:cubicBezTo>
                      <a:pt x="57" y="34"/>
                      <a:pt x="57" y="34"/>
                      <a:pt x="57" y="34"/>
                    </a:cubicBezTo>
                    <a:cubicBezTo>
                      <a:pt x="57" y="34"/>
                      <a:pt x="57" y="34"/>
                      <a:pt x="57" y="34"/>
                    </a:cubicBezTo>
                    <a:cubicBezTo>
                      <a:pt x="57" y="33"/>
                      <a:pt x="57" y="33"/>
                      <a:pt x="57" y="33"/>
                    </a:cubicBezTo>
                    <a:cubicBezTo>
                      <a:pt x="57" y="34"/>
                      <a:pt x="57" y="34"/>
                      <a:pt x="57" y="34"/>
                    </a:cubicBezTo>
                    <a:cubicBezTo>
                      <a:pt x="57" y="34"/>
                      <a:pt x="58" y="34"/>
                      <a:pt x="59" y="34"/>
                    </a:cubicBezTo>
                    <a:cubicBezTo>
                      <a:pt x="66" y="38"/>
                      <a:pt x="91" y="52"/>
                      <a:pt x="114" y="65"/>
                    </a:cubicBezTo>
                    <a:cubicBezTo>
                      <a:pt x="126" y="71"/>
                      <a:pt x="137" y="78"/>
                      <a:pt x="146" y="82"/>
                    </a:cubicBezTo>
                    <a:cubicBezTo>
                      <a:pt x="150" y="85"/>
                      <a:pt x="153" y="87"/>
                      <a:pt x="156" y="88"/>
                    </a:cubicBezTo>
                    <a:cubicBezTo>
                      <a:pt x="157" y="89"/>
                      <a:pt x="158" y="89"/>
                      <a:pt x="158" y="89"/>
                    </a:cubicBezTo>
                    <a:cubicBezTo>
                      <a:pt x="159" y="90"/>
                      <a:pt x="159" y="90"/>
                      <a:pt x="159" y="90"/>
                    </a:cubicBezTo>
                    <a:cubicBezTo>
                      <a:pt x="159" y="90"/>
                      <a:pt x="159" y="90"/>
                      <a:pt x="159" y="90"/>
                    </a:cubicBezTo>
                    <a:cubicBezTo>
                      <a:pt x="159" y="90"/>
                      <a:pt x="159" y="90"/>
                      <a:pt x="159" y="90"/>
                    </a:cubicBezTo>
                    <a:cubicBezTo>
                      <a:pt x="160" y="90"/>
                      <a:pt x="160" y="90"/>
                      <a:pt x="160" y="90"/>
                    </a:cubicBezTo>
                    <a:cubicBezTo>
                      <a:pt x="160" y="90"/>
                      <a:pt x="160" y="90"/>
                      <a:pt x="160" y="90"/>
                    </a:cubicBezTo>
                    <a:cubicBezTo>
                      <a:pt x="160" y="90"/>
                      <a:pt x="160" y="90"/>
                      <a:pt x="160" y="90"/>
                    </a:cubicBezTo>
                    <a:cubicBezTo>
                      <a:pt x="161" y="90"/>
                      <a:pt x="161" y="90"/>
                      <a:pt x="162" y="89"/>
                    </a:cubicBezTo>
                    <a:cubicBezTo>
                      <a:pt x="162" y="88"/>
                      <a:pt x="161" y="88"/>
                      <a:pt x="161" y="87"/>
                    </a:cubicBezTo>
                    <a:cubicBezTo>
                      <a:pt x="68" y="29"/>
                      <a:pt x="68" y="29"/>
                      <a:pt x="68" y="29"/>
                    </a:cubicBezTo>
                    <a:cubicBezTo>
                      <a:pt x="67" y="30"/>
                      <a:pt x="67" y="30"/>
                      <a:pt x="67" y="30"/>
                    </a:cubicBezTo>
                    <a:cubicBezTo>
                      <a:pt x="68" y="31"/>
                      <a:pt x="68" y="31"/>
                      <a:pt x="68" y="31"/>
                    </a:cubicBezTo>
                    <a:cubicBezTo>
                      <a:pt x="67" y="31"/>
                      <a:pt x="67" y="31"/>
                      <a:pt x="67" y="31"/>
                    </a:cubicBezTo>
                    <a:cubicBezTo>
                      <a:pt x="67" y="32"/>
                      <a:pt x="67" y="32"/>
                      <a:pt x="67" y="32"/>
                    </a:cubicBezTo>
                    <a:cubicBezTo>
                      <a:pt x="68" y="31"/>
                      <a:pt x="68" y="31"/>
                      <a:pt x="68" y="31"/>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2"/>
                      <a:pt x="67" y="32"/>
                      <a:pt x="67" y="32"/>
                    </a:cubicBezTo>
                    <a:cubicBezTo>
                      <a:pt x="67" y="32"/>
                      <a:pt x="68" y="32"/>
                      <a:pt x="69" y="33"/>
                    </a:cubicBezTo>
                    <a:cubicBezTo>
                      <a:pt x="77" y="36"/>
                      <a:pt x="101" y="51"/>
                      <a:pt x="123" y="64"/>
                    </a:cubicBezTo>
                    <a:cubicBezTo>
                      <a:pt x="134" y="70"/>
                      <a:pt x="145" y="77"/>
                      <a:pt x="153" y="81"/>
                    </a:cubicBezTo>
                    <a:cubicBezTo>
                      <a:pt x="161" y="86"/>
                      <a:pt x="166" y="89"/>
                      <a:pt x="166" y="89"/>
                    </a:cubicBezTo>
                    <a:cubicBezTo>
                      <a:pt x="166" y="89"/>
                      <a:pt x="167" y="89"/>
                      <a:pt x="168" y="88"/>
                    </a:cubicBezTo>
                    <a:cubicBezTo>
                      <a:pt x="168" y="88"/>
                      <a:pt x="168" y="88"/>
                      <a:pt x="168" y="88"/>
                    </a:cubicBezTo>
                    <a:cubicBezTo>
                      <a:pt x="168" y="87"/>
                      <a:pt x="168" y="87"/>
                      <a:pt x="168" y="87"/>
                    </a:cubicBezTo>
                    <a:cubicBezTo>
                      <a:pt x="167" y="86"/>
                      <a:pt x="167" y="86"/>
                      <a:pt x="167" y="86"/>
                    </a:cubicBezTo>
                    <a:cubicBezTo>
                      <a:pt x="166" y="85"/>
                      <a:pt x="164" y="84"/>
                      <a:pt x="161" y="82"/>
                    </a:cubicBezTo>
                    <a:cubicBezTo>
                      <a:pt x="150" y="75"/>
                      <a:pt x="128" y="61"/>
                      <a:pt x="109" y="50"/>
                    </a:cubicBezTo>
                    <a:cubicBezTo>
                      <a:pt x="99" y="44"/>
                      <a:pt x="90" y="38"/>
                      <a:pt x="83" y="34"/>
                    </a:cubicBezTo>
                    <a:cubicBezTo>
                      <a:pt x="80" y="32"/>
                      <a:pt x="77" y="30"/>
                      <a:pt x="75" y="29"/>
                    </a:cubicBezTo>
                    <a:cubicBezTo>
                      <a:pt x="74" y="29"/>
                      <a:pt x="74" y="28"/>
                      <a:pt x="73" y="28"/>
                    </a:cubicBezTo>
                    <a:cubicBezTo>
                      <a:pt x="73" y="27"/>
                      <a:pt x="73" y="27"/>
                      <a:pt x="73" y="27"/>
                    </a:cubicBezTo>
                    <a:cubicBezTo>
                      <a:pt x="73" y="27"/>
                      <a:pt x="73" y="27"/>
                      <a:pt x="73" y="27"/>
                    </a:cubicBezTo>
                    <a:cubicBezTo>
                      <a:pt x="73" y="27"/>
                      <a:pt x="73" y="27"/>
                      <a:pt x="73" y="27"/>
                    </a:cubicBezTo>
                    <a:cubicBezTo>
                      <a:pt x="72" y="28"/>
                      <a:pt x="72" y="28"/>
                      <a:pt x="72" y="28"/>
                    </a:cubicBezTo>
                    <a:cubicBezTo>
                      <a:pt x="73" y="27"/>
                      <a:pt x="73" y="27"/>
                      <a:pt x="73" y="27"/>
                    </a:cubicBezTo>
                    <a:cubicBezTo>
                      <a:pt x="73" y="27"/>
                      <a:pt x="73" y="27"/>
                      <a:pt x="73" y="27"/>
                    </a:cubicBezTo>
                    <a:cubicBezTo>
                      <a:pt x="72" y="28"/>
                      <a:pt x="72" y="28"/>
                      <a:pt x="72" y="28"/>
                    </a:cubicBezTo>
                    <a:cubicBezTo>
                      <a:pt x="73" y="27"/>
                      <a:pt x="73" y="27"/>
                      <a:pt x="73" y="27"/>
                    </a:cubicBezTo>
                    <a:cubicBezTo>
                      <a:pt x="72" y="28"/>
                      <a:pt x="72" y="28"/>
                      <a:pt x="72" y="28"/>
                    </a:cubicBezTo>
                    <a:cubicBezTo>
                      <a:pt x="73" y="28"/>
                      <a:pt x="73" y="28"/>
                      <a:pt x="73" y="28"/>
                    </a:cubicBezTo>
                    <a:cubicBezTo>
                      <a:pt x="73" y="27"/>
                      <a:pt x="73" y="27"/>
                      <a:pt x="73" y="27"/>
                    </a:cubicBezTo>
                    <a:cubicBezTo>
                      <a:pt x="72" y="28"/>
                      <a:pt x="72" y="28"/>
                      <a:pt x="72" y="28"/>
                    </a:cubicBezTo>
                    <a:cubicBezTo>
                      <a:pt x="73" y="28"/>
                      <a:pt x="73" y="28"/>
                      <a:pt x="73" y="28"/>
                    </a:cubicBezTo>
                    <a:cubicBezTo>
                      <a:pt x="72" y="28"/>
                      <a:pt x="72" y="28"/>
                      <a:pt x="72" y="28"/>
                    </a:cubicBezTo>
                    <a:cubicBezTo>
                      <a:pt x="73" y="28"/>
                      <a:pt x="73" y="28"/>
                      <a:pt x="73" y="28"/>
                    </a:cubicBezTo>
                    <a:cubicBezTo>
                      <a:pt x="73" y="28"/>
                      <a:pt x="73" y="28"/>
                      <a:pt x="73" y="28"/>
                    </a:cubicBezTo>
                    <a:cubicBezTo>
                      <a:pt x="72" y="28"/>
                      <a:pt x="72" y="28"/>
                      <a:pt x="72" y="28"/>
                    </a:cubicBezTo>
                    <a:cubicBezTo>
                      <a:pt x="73" y="28"/>
                      <a:pt x="73" y="28"/>
                      <a:pt x="73" y="28"/>
                    </a:cubicBezTo>
                    <a:cubicBezTo>
                      <a:pt x="72" y="28"/>
                      <a:pt x="72" y="28"/>
                      <a:pt x="72" y="28"/>
                    </a:cubicBezTo>
                    <a:cubicBezTo>
                      <a:pt x="73" y="29"/>
                      <a:pt x="73" y="29"/>
                      <a:pt x="73" y="29"/>
                    </a:cubicBezTo>
                    <a:cubicBezTo>
                      <a:pt x="72" y="28"/>
                      <a:pt x="72" y="28"/>
                      <a:pt x="72" y="28"/>
                    </a:cubicBezTo>
                    <a:cubicBezTo>
                      <a:pt x="72" y="30"/>
                      <a:pt x="72" y="30"/>
                      <a:pt x="72" y="30"/>
                    </a:cubicBezTo>
                    <a:cubicBezTo>
                      <a:pt x="73" y="29"/>
                      <a:pt x="73" y="29"/>
                      <a:pt x="73" y="29"/>
                    </a:cubicBezTo>
                    <a:cubicBezTo>
                      <a:pt x="72" y="28"/>
                      <a:pt x="72" y="28"/>
                      <a:pt x="72" y="28"/>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30"/>
                      <a:pt x="72" y="30"/>
                      <a:pt x="73" y="30"/>
                    </a:cubicBezTo>
                    <a:cubicBezTo>
                      <a:pt x="77" y="32"/>
                      <a:pt x="85" y="37"/>
                      <a:pt x="95" y="42"/>
                    </a:cubicBezTo>
                    <a:cubicBezTo>
                      <a:pt x="109" y="51"/>
                      <a:pt x="128" y="63"/>
                      <a:pt x="144" y="72"/>
                    </a:cubicBezTo>
                    <a:cubicBezTo>
                      <a:pt x="152" y="76"/>
                      <a:pt x="158" y="81"/>
                      <a:pt x="164" y="84"/>
                    </a:cubicBezTo>
                    <a:cubicBezTo>
                      <a:pt x="166" y="85"/>
                      <a:pt x="169" y="86"/>
                      <a:pt x="170" y="87"/>
                    </a:cubicBezTo>
                    <a:cubicBezTo>
                      <a:pt x="171" y="87"/>
                      <a:pt x="172" y="88"/>
                      <a:pt x="172" y="88"/>
                    </a:cubicBezTo>
                    <a:cubicBezTo>
                      <a:pt x="173" y="88"/>
                      <a:pt x="173" y="88"/>
                      <a:pt x="174" y="88"/>
                    </a:cubicBezTo>
                    <a:cubicBezTo>
                      <a:pt x="175" y="88"/>
                      <a:pt x="175" y="88"/>
                      <a:pt x="175" y="88"/>
                    </a:cubicBezTo>
                    <a:cubicBezTo>
                      <a:pt x="175" y="88"/>
                      <a:pt x="175" y="88"/>
                      <a:pt x="175" y="88"/>
                    </a:cubicBezTo>
                    <a:cubicBezTo>
                      <a:pt x="176" y="87"/>
                      <a:pt x="176" y="87"/>
                      <a:pt x="176" y="87"/>
                    </a:cubicBezTo>
                    <a:cubicBezTo>
                      <a:pt x="176" y="86"/>
                      <a:pt x="175" y="86"/>
                      <a:pt x="175" y="86"/>
                    </a:cubicBezTo>
                    <a:cubicBezTo>
                      <a:pt x="126" y="55"/>
                      <a:pt x="126" y="55"/>
                      <a:pt x="126" y="55"/>
                    </a:cubicBezTo>
                    <a:cubicBezTo>
                      <a:pt x="181" y="85"/>
                      <a:pt x="181" y="85"/>
                      <a:pt x="181" y="85"/>
                    </a:cubicBezTo>
                    <a:cubicBezTo>
                      <a:pt x="182" y="86"/>
                      <a:pt x="182" y="86"/>
                      <a:pt x="183" y="85"/>
                    </a:cubicBezTo>
                    <a:cubicBezTo>
                      <a:pt x="183" y="84"/>
                      <a:pt x="183" y="84"/>
                      <a:pt x="183" y="84"/>
                    </a:cubicBezTo>
                    <a:cubicBezTo>
                      <a:pt x="183" y="83"/>
                      <a:pt x="183" y="83"/>
                      <a:pt x="183" y="83"/>
                    </a:cubicBezTo>
                    <a:cubicBezTo>
                      <a:pt x="182" y="82"/>
                      <a:pt x="182" y="82"/>
                      <a:pt x="182" y="82"/>
                    </a:cubicBezTo>
                    <a:cubicBezTo>
                      <a:pt x="181" y="81"/>
                      <a:pt x="179" y="80"/>
                      <a:pt x="175" y="78"/>
                    </a:cubicBezTo>
                    <a:cubicBezTo>
                      <a:pt x="153" y="63"/>
                      <a:pt x="86" y="23"/>
                      <a:pt x="86" y="23"/>
                    </a:cubicBezTo>
                    <a:cubicBezTo>
                      <a:pt x="86" y="24"/>
                      <a:pt x="86" y="24"/>
                      <a:pt x="86" y="24"/>
                    </a:cubicBezTo>
                    <a:cubicBezTo>
                      <a:pt x="85" y="25"/>
                      <a:pt x="85" y="25"/>
                      <a:pt x="85" y="25"/>
                    </a:cubicBezTo>
                    <a:cubicBezTo>
                      <a:pt x="189" y="83"/>
                      <a:pt x="189" y="83"/>
                      <a:pt x="189" y="83"/>
                    </a:cubicBezTo>
                    <a:cubicBezTo>
                      <a:pt x="189" y="83"/>
                      <a:pt x="190" y="83"/>
                      <a:pt x="190" y="83"/>
                    </a:cubicBezTo>
                    <a:cubicBezTo>
                      <a:pt x="191" y="83"/>
                      <a:pt x="191" y="82"/>
                      <a:pt x="191" y="82"/>
                    </a:cubicBezTo>
                    <a:cubicBezTo>
                      <a:pt x="191" y="81"/>
                      <a:pt x="191" y="81"/>
                      <a:pt x="191" y="81"/>
                    </a:cubicBezTo>
                    <a:cubicBezTo>
                      <a:pt x="190" y="80"/>
                      <a:pt x="190" y="80"/>
                      <a:pt x="190" y="80"/>
                    </a:cubicBezTo>
                    <a:cubicBezTo>
                      <a:pt x="190" y="80"/>
                      <a:pt x="189" y="80"/>
                      <a:pt x="188" y="79"/>
                    </a:cubicBezTo>
                    <a:cubicBezTo>
                      <a:pt x="182" y="75"/>
                      <a:pt x="159" y="61"/>
                      <a:pt x="137" y="47"/>
                    </a:cubicBezTo>
                    <a:cubicBezTo>
                      <a:pt x="126" y="41"/>
                      <a:pt x="116" y="34"/>
                      <a:pt x="108" y="30"/>
                    </a:cubicBezTo>
                    <a:cubicBezTo>
                      <a:pt x="104" y="27"/>
                      <a:pt x="101" y="25"/>
                      <a:pt x="99" y="24"/>
                    </a:cubicBezTo>
                    <a:cubicBezTo>
                      <a:pt x="98" y="23"/>
                      <a:pt x="97" y="22"/>
                      <a:pt x="97"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5" y="22"/>
                      <a:pt x="95" y="22"/>
                      <a:pt x="95" y="22"/>
                    </a:cubicBezTo>
                    <a:cubicBezTo>
                      <a:pt x="96" y="22"/>
                      <a:pt x="96" y="22"/>
                      <a:pt x="96" y="22"/>
                    </a:cubicBezTo>
                    <a:cubicBezTo>
                      <a:pt x="96" y="22"/>
                      <a:pt x="96" y="22"/>
                      <a:pt x="96" y="22"/>
                    </a:cubicBezTo>
                    <a:cubicBezTo>
                      <a:pt x="95" y="22"/>
                      <a:pt x="95" y="22"/>
                      <a:pt x="95" y="22"/>
                    </a:cubicBezTo>
                    <a:cubicBezTo>
                      <a:pt x="96" y="22"/>
                      <a:pt x="96" y="22"/>
                      <a:pt x="96" y="22"/>
                    </a:cubicBezTo>
                    <a:cubicBezTo>
                      <a:pt x="95" y="22"/>
                      <a:pt x="95" y="22"/>
                      <a:pt x="95" y="22"/>
                    </a:cubicBezTo>
                    <a:cubicBezTo>
                      <a:pt x="96" y="23"/>
                      <a:pt x="96" y="23"/>
                      <a:pt x="96" y="23"/>
                    </a:cubicBezTo>
                    <a:cubicBezTo>
                      <a:pt x="96" y="22"/>
                      <a:pt x="96" y="22"/>
                      <a:pt x="96" y="22"/>
                    </a:cubicBezTo>
                    <a:cubicBezTo>
                      <a:pt x="95" y="22"/>
                      <a:pt x="95" y="22"/>
                      <a:pt x="95" y="22"/>
                    </a:cubicBezTo>
                    <a:cubicBezTo>
                      <a:pt x="96" y="23"/>
                      <a:pt x="96" y="23"/>
                      <a:pt x="96" y="23"/>
                    </a:cubicBezTo>
                    <a:cubicBezTo>
                      <a:pt x="95" y="22"/>
                      <a:pt x="95" y="22"/>
                      <a:pt x="95" y="22"/>
                    </a:cubicBezTo>
                    <a:cubicBezTo>
                      <a:pt x="94" y="24"/>
                      <a:pt x="94" y="24"/>
                      <a:pt x="94" y="24"/>
                    </a:cubicBezTo>
                    <a:cubicBezTo>
                      <a:pt x="193" y="81"/>
                      <a:pt x="193" y="81"/>
                      <a:pt x="193" y="81"/>
                    </a:cubicBezTo>
                    <a:cubicBezTo>
                      <a:pt x="194" y="81"/>
                      <a:pt x="195" y="81"/>
                      <a:pt x="195" y="80"/>
                    </a:cubicBezTo>
                    <a:cubicBezTo>
                      <a:pt x="196" y="80"/>
                      <a:pt x="196" y="79"/>
                      <a:pt x="195" y="78"/>
                    </a:cubicBezTo>
                    <a:cubicBezTo>
                      <a:pt x="195" y="78"/>
                      <a:pt x="189" y="75"/>
                      <a:pt x="180" y="69"/>
                    </a:cubicBezTo>
                    <a:cubicBezTo>
                      <a:pt x="167" y="62"/>
                      <a:pt x="147" y="50"/>
                      <a:pt x="130" y="39"/>
                    </a:cubicBezTo>
                    <a:cubicBezTo>
                      <a:pt x="122" y="34"/>
                      <a:pt x="115" y="29"/>
                      <a:pt x="109" y="26"/>
                    </a:cubicBezTo>
                    <a:cubicBezTo>
                      <a:pt x="107" y="24"/>
                      <a:pt x="104" y="23"/>
                      <a:pt x="103" y="22"/>
                    </a:cubicBezTo>
                    <a:cubicBezTo>
                      <a:pt x="102" y="21"/>
                      <a:pt x="102" y="21"/>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0" y="21"/>
                      <a:pt x="100" y="21"/>
                      <a:pt x="100" y="21"/>
                    </a:cubicBezTo>
                    <a:cubicBezTo>
                      <a:pt x="101" y="21"/>
                      <a:pt x="101" y="21"/>
                      <a:pt x="101" y="21"/>
                    </a:cubicBezTo>
                    <a:cubicBezTo>
                      <a:pt x="101" y="20"/>
                      <a:pt x="101" y="20"/>
                      <a:pt x="101" y="20"/>
                    </a:cubicBezTo>
                    <a:cubicBezTo>
                      <a:pt x="100" y="21"/>
                      <a:pt x="100" y="21"/>
                      <a:pt x="100" y="21"/>
                    </a:cubicBezTo>
                    <a:cubicBezTo>
                      <a:pt x="101" y="21"/>
                      <a:pt x="101" y="21"/>
                      <a:pt x="101" y="21"/>
                    </a:cubicBezTo>
                    <a:cubicBezTo>
                      <a:pt x="100" y="21"/>
                      <a:pt x="100" y="21"/>
                      <a:pt x="100" y="21"/>
                    </a:cubicBezTo>
                    <a:cubicBezTo>
                      <a:pt x="101" y="22"/>
                      <a:pt x="101" y="22"/>
                      <a:pt x="101" y="22"/>
                    </a:cubicBezTo>
                    <a:cubicBezTo>
                      <a:pt x="101" y="21"/>
                      <a:pt x="101" y="21"/>
                      <a:pt x="101" y="21"/>
                    </a:cubicBezTo>
                    <a:cubicBezTo>
                      <a:pt x="100" y="21"/>
                      <a:pt x="100" y="21"/>
                      <a:pt x="100" y="21"/>
                    </a:cubicBezTo>
                    <a:cubicBezTo>
                      <a:pt x="101" y="22"/>
                      <a:pt x="101" y="22"/>
                      <a:pt x="101" y="22"/>
                    </a:cubicBezTo>
                    <a:cubicBezTo>
                      <a:pt x="100" y="21"/>
                      <a:pt x="100" y="21"/>
                      <a:pt x="100" y="21"/>
                    </a:cubicBezTo>
                    <a:cubicBezTo>
                      <a:pt x="99" y="22"/>
                      <a:pt x="99" y="22"/>
                      <a:pt x="99" y="22"/>
                    </a:cubicBezTo>
                    <a:cubicBezTo>
                      <a:pt x="99" y="22"/>
                      <a:pt x="124" y="36"/>
                      <a:pt x="149" y="50"/>
                    </a:cubicBezTo>
                    <a:cubicBezTo>
                      <a:pt x="162" y="57"/>
                      <a:pt x="175" y="64"/>
                      <a:pt x="184" y="70"/>
                    </a:cubicBezTo>
                    <a:cubicBezTo>
                      <a:pt x="189" y="72"/>
                      <a:pt x="193" y="75"/>
                      <a:pt x="196" y="76"/>
                    </a:cubicBezTo>
                    <a:cubicBezTo>
                      <a:pt x="198" y="77"/>
                      <a:pt x="199" y="78"/>
                      <a:pt x="200" y="78"/>
                    </a:cubicBezTo>
                    <a:cubicBezTo>
                      <a:pt x="200" y="78"/>
                      <a:pt x="200" y="78"/>
                      <a:pt x="201" y="79"/>
                    </a:cubicBezTo>
                    <a:cubicBezTo>
                      <a:pt x="201" y="79"/>
                      <a:pt x="201" y="79"/>
                      <a:pt x="201" y="79"/>
                    </a:cubicBezTo>
                    <a:cubicBezTo>
                      <a:pt x="201" y="79"/>
                      <a:pt x="201" y="79"/>
                      <a:pt x="202" y="79"/>
                    </a:cubicBezTo>
                    <a:cubicBezTo>
                      <a:pt x="202" y="79"/>
                      <a:pt x="202" y="79"/>
                      <a:pt x="203" y="78"/>
                    </a:cubicBezTo>
                    <a:cubicBezTo>
                      <a:pt x="203" y="78"/>
                      <a:pt x="203" y="78"/>
                      <a:pt x="203" y="78"/>
                    </a:cubicBezTo>
                    <a:cubicBezTo>
                      <a:pt x="203" y="77"/>
                      <a:pt x="203" y="77"/>
                      <a:pt x="203" y="77"/>
                    </a:cubicBezTo>
                    <a:cubicBezTo>
                      <a:pt x="203" y="76"/>
                      <a:pt x="203" y="76"/>
                      <a:pt x="203" y="76"/>
                    </a:cubicBezTo>
                    <a:cubicBezTo>
                      <a:pt x="202" y="75"/>
                      <a:pt x="201" y="75"/>
                      <a:pt x="200" y="74"/>
                    </a:cubicBezTo>
                    <a:cubicBezTo>
                      <a:pt x="197" y="71"/>
                      <a:pt x="189" y="66"/>
                      <a:pt x="180" y="60"/>
                    </a:cubicBezTo>
                    <a:cubicBezTo>
                      <a:pt x="153" y="43"/>
                      <a:pt x="109" y="18"/>
                      <a:pt x="109" y="18"/>
                    </a:cubicBezTo>
                    <a:cubicBezTo>
                      <a:pt x="109" y="18"/>
                      <a:pt x="109" y="18"/>
                      <a:pt x="108" y="18"/>
                    </a:cubicBezTo>
                    <a:cubicBezTo>
                      <a:pt x="108" y="18"/>
                      <a:pt x="108" y="18"/>
                      <a:pt x="107" y="18"/>
                    </a:cubicBezTo>
                    <a:cubicBezTo>
                      <a:pt x="107" y="19"/>
                      <a:pt x="107" y="19"/>
                      <a:pt x="107" y="20"/>
                    </a:cubicBezTo>
                    <a:cubicBezTo>
                      <a:pt x="107" y="20"/>
                      <a:pt x="108" y="20"/>
                      <a:pt x="108" y="21"/>
                    </a:cubicBezTo>
                    <a:cubicBezTo>
                      <a:pt x="207" y="78"/>
                      <a:pt x="207" y="78"/>
                      <a:pt x="207" y="78"/>
                    </a:cubicBezTo>
                    <a:cubicBezTo>
                      <a:pt x="207" y="78"/>
                      <a:pt x="208" y="78"/>
                      <a:pt x="209" y="77"/>
                    </a:cubicBezTo>
                    <a:cubicBezTo>
                      <a:pt x="209" y="76"/>
                      <a:pt x="209" y="76"/>
                      <a:pt x="209" y="76"/>
                    </a:cubicBezTo>
                    <a:cubicBezTo>
                      <a:pt x="209" y="76"/>
                      <a:pt x="209" y="76"/>
                      <a:pt x="209" y="75"/>
                    </a:cubicBezTo>
                    <a:cubicBezTo>
                      <a:pt x="208" y="75"/>
                      <a:pt x="208" y="75"/>
                      <a:pt x="208" y="75"/>
                    </a:cubicBezTo>
                    <a:cubicBezTo>
                      <a:pt x="207" y="74"/>
                      <a:pt x="205" y="72"/>
                      <a:pt x="201" y="70"/>
                    </a:cubicBezTo>
                    <a:cubicBezTo>
                      <a:pt x="190" y="63"/>
                      <a:pt x="168" y="51"/>
                      <a:pt x="149" y="39"/>
                    </a:cubicBezTo>
                    <a:cubicBezTo>
                      <a:pt x="140" y="34"/>
                      <a:pt x="131" y="28"/>
                      <a:pt x="124" y="24"/>
                    </a:cubicBezTo>
                    <a:cubicBezTo>
                      <a:pt x="121" y="22"/>
                      <a:pt x="118" y="20"/>
                      <a:pt x="116" y="19"/>
                    </a:cubicBezTo>
                    <a:cubicBezTo>
                      <a:pt x="116" y="18"/>
                      <a:pt x="115" y="18"/>
                      <a:pt x="114"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3" y="17"/>
                      <a:pt x="113" y="17"/>
                      <a:pt x="113" y="17"/>
                    </a:cubicBezTo>
                    <a:cubicBezTo>
                      <a:pt x="114" y="18"/>
                      <a:pt x="114" y="18"/>
                      <a:pt x="114" y="18"/>
                    </a:cubicBezTo>
                    <a:cubicBezTo>
                      <a:pt x="114" y="17"/>
                      <a:pt x="114" y="17"/>
                      <a:pt x="114" y="17"/>
                    </a:cubicBezTo>
                    <a:cubicBezTo>
                      <a:pt x="113" y="17"/>
                      <a:pt x="113" y="17"/>
                      <a:pt x="113" y="17"/>
                    </a:cubicBezTo>
                    <a:cubicBezTo>
                      <a:pt x="114" y="18"/>
                      <a:pt x="114" y="18"/>
                      <a:pt x="114" y="18"/>
                    </a:cubicBezTo>
                    <a:cubicBezTo>
                      <a:pt x="114" y="18"/>
                      <a:pt x="114" y="18"/>
                      <a:pt x="114" y="18"/>
                    </a:cubicBezTo>
                    <a:cubicBezTo>
                      <a:pt x="113" y="17"/>
                      <a:pt x="113" y="17"/>
                      <a:pt x="113" y="17"/>
                    </a:cubicBezTo>
                    <a:cubicBezTo>
                      <a:pt x="113" y="19"/>
                      <a:pt x="113" y="19"/>
                      <a:pt x="113" y="19"/>
                    </a:cubicBezTo>
                    <a:cubicBezTo>
                      <a:pt x="114" y="18"/>
                      <a:pt x="114" y="18"/>
                      <a:pt x="114" y="18"/>
                    </a:cubicBezTo>
                    <a:cubicBezTo>
                      <a:pt x="113" y="17"/>
                      <a:pt x="113" y="17"/>
                      <a:pt x="113" y="17"/>
                    </a:cubicBezTo>
                    <a:cubicBezTo>
                      <a:pt x="113" y="19"/>
                      <a:pt x="113" y="19"/>
                      <a:pt x="113" y="19"/>
                    </a:cubicBezTo>
                    <a:cubicBezTo>
                      <a:pt x="113" y="17"/>
                      <a:pt x="113" y="17"/>
                      <a:pt x="113" y="17"/>
                    </a:cubicBezTo>
                    <a:cubicBezTo>
                      <a:pt x="113" y="19"/>
                      <a:pt x="113" y="19"/>
                      <a:pt x="113" y="19"/>
                    </a:cubicBezTo>
                    <a:cubicBezTo>
                      <a:pt x="113" y="19"/>
                      <a:pt x="113" y="19"/>
                      <a:pt x="113" y="19"/>
                    </a:cubicBezTo>
                    <a:cubicBezTo>
                      <a:pt x="113" y="17"/>
                      <a:pt x="113" y="17"/>
                      <a:pt x="113" y="17"/>
                    </a:cubicBezTo>
                    <a:cubicBezTo>
                      <a:pt x="113" y="19"/>
                      <a:pt x="113" y="19"/>
                      <a:pt x="113" y="19"/>
                    </a:cubicBezTo>
                    <a:cubicBezTo>
                      <a:pt x="113" y="17"/>
                      <a:pt x="113" y="17"/>
                      <a:pt x="113" y="17"/>
                    </a:cubicBezTo>
                    <a:cubicBezTo>
                      <a:pt x="112" y="19"/>
                      <a:pt x="112" y="19"/>
                      <a:pt x="112" y="19"/>
                    </a:cubicBezTo>
                    <a:cubicBezTo>
                      <a:pt x="113" y="19"/>
                      <a:pt x="113" y="19"/>
                      <a:pt x="113" y="19"/>
                    </a:cubicBezTo>
                    <a:cubicBezTo>
                      <a:pt x="113" y="17"/>
                      <a:pt x="113" y="17"/>
                      <a:pt x="113" y="17"/>
                    </a:cubicBezTo>
                    <a:cubicBezTo>
                      <a:pt x="112" y="19"/>
                      <a:pt x="112" y="19"/>
                      <a:pt x="112" y="19"/>
                    </a:cubicBezTo>
                    <a:cubicBezTo>
                      <a:pt x="113" y="18"/>
                      <a:pt x="113" y="18"/>
                      <a:pt x="113" y="18"/>
                    </a:cubicBezTo>
                    <a:cubicBezTo>
                      <a:pt x="112" y="19"/>
                      <a:pt x="112" y="19"/>
                      <a:pt x="112" y="19"/>
                    </a:cubicBezTo>
                    <a:cubicBezTo>
                      <a:pt x="112" y="19"/>
                      <a:pt x="112" y="19"/>
                      <a:pt x="112" y="19"/>
                    </a:cubicBezTo>
                    <a:cubicBezTo>
                      <a:pt x="113" y="18"/>
                      <a:pt x="113" y="18"/>
                      <a:pt x="113" y="18"/>
                    </a:cubicBezTo>
                    <a:cubicBezTo>
                      <a:pt x="112" y="19"/>
                      <a:pt x="112" y="19"/>
                      <a:pt x="112" y="19"/>
                    </a:cubicBezTo>
                    <a:cubicBezTo>
                      <a:pt x="113" y="19"/>
                      <a:pt x="113" y="19"/>
                      <a:pt x="114" y="19"/>
                    </a:cubicBezTo>
                    <a:cubicBezTo>
                      <a:pt x="121" y="23"/>
                      <a:pt x="146" y="37"/>
                      <a:pt x="169" y="50"/>
                    </a:cubicBezTo>
                    <a:cubicBezTo>
                      <a:pt x="180" y="57"/>
                      <a:pt x="191" y="63"/>
                      <a:pt x="199" y="68"/>
                    </a:cubicBezTo>
                    <a:cubicBezTo>
                      <a:pt x="207" y="72"/>
                      <a:pt x="212" y="75"/>
                      <a:pt x="212" y="75"/>
                    </a:cubicBezTo>
                    <a:cubicBezTo>
                      <a:pt x="213" y="76"/>
                      <a:pt x="214" y="76"/>
                      <a:pt x="214" y="75"/>
                    </a:cubicBezTo>
                    <a:cubicBezTo>
                      <a:pt x="215" y="74"/>
                      <a:pt x="215" y="74"/>
                      <a:pt x="215" y="74"/>
                    </a:cubicBezTo>
                    <a:cubicBezTo>
                      <a:pt x="215" y="73"/>
                      <a:pt x="214" y="73"/>
                      <a:pt x="214" y="73"/>
                    </a:cubicBezTo>
                    <a:cubicBezTo>
                      <a:pt x="214" y="72"/>
                      <a:pt x="213" y="71"/>
                      <a:pt x="212" y="71"/>
                    </a:cubicBezTo>
                    <a:cubicBezTo>
                      <a:pt x="208" y="68"/>
                      <a:pt x="201" y="63"/>
                      <a:pt x="191" y="57"/>
                    </a:cubicBezTo>
                    <a:cubicBezTo>
                      <a:pt x="177" y="48"/>
                      <a:pt x="160" y="38"/>
                      <a:pt x="145" y="29"/>
                    </a:cubicBezTo>
                    <a:cubicBezTo>
                      <a:pt x="138" y="25"/>
                      <a:pt x="132" y="21"/>
                      <a:pt x="127" y="19"/>
                    </a:cubicBezTo>
                    <a:cubicBezTo>
                      <a:pt x="125" y="17"/>
                      <a:pt x="123" y="16"/>
                      <a:pt x="122" y="15"/>
                    </a:cubicBezTo>
                    <a:cubicBezTo>
                      <a:pt x="121" y="15"/>
                      <a:pt x="121" y="15"/>
                      <a:pt x="121" y="15"/>
                    </a:cubicBezTo>
                    <a:cubicBezTo>
                      <a:pt x="120" y="14"/>
                      <a:pt x="120" y="14"/>
                      <a:pt x="120" y="14"/>
                    </a:cubicBezTo>
                    <a:cubicBezTo>
                      <a:pt x="120" y="14"/>
                      <a:pt x="120" y="14"/>
                      <a:pt x="120" y="14"/>
                    </a:cubicBezTo>
                    <a:cubicBezTo>
                      <a:pt x="119" y="15"/>
                      <a:pt x="119" y="15"/>
                      <a:pt x="119" y="15"/>
                    </a:cubicBezTo>
                    <a:cubicBezTo>
                      <a:pt x="120" y="15"/>
                      <a:pt x="120" y="15"/>
                      <a:pt x="120" y="15"/>
                    </a:cubicBezTo>
                    <a:cubicBezTo>
                      <a:pt x="120" y="14"/>
                      <a:pt x="120" y="14"/>
                      <a:pt x="120" y="14"/>
                    </a:cubicBezTo>
                    <a:cubicBezTo>
                      <a:pt x="119" y="15"/>
                      <a:pt x="119" y="15"/>
                      <a:pt x="119" y="15"/>
                    </a:cubicBezTo>
                    <a:cubicBezTo>
                      <a:pt x="120" y="15"/>
                      <a:pt x="120" y="15"/>
                      <a:pt x="120" y="15"/>
                    </a:cubicBezTo>
                    <a:cubicBezTo>
                      <a:pt x="119" y="16"/>
                      <a:pt x="119" y="16"/>
                      <a:pt x="119" y="16"/>
                    </a:cubicBezTo>
                    <a:cubicBezTo>
                      <a:pt x="121" y="15"/>
                      <a:pt x="121" y="15"/>
                      <a:pt x="121" y="15"/>
                    </a:cubicBezTo>
                    <a:cubicBezTo>
                      <a:pt x="120" y="15"/>
                      <a:pt x="120" y="15"/>
                      <a:pt x="120" y="15"/>
                    </a:cubicBezTo>
                    <a:cubicBezTo>
                      <a:pt x="119" y="16"/>
                      <a:pt x="119" y="16"/>
                      <a:pt x="119" y="16"/>
                    </a:cubicBezTo>
                    <a:cubicBezTo>
                      <a:pt x="121" y="15"/>
                      <a:pt x="121" y="15"/>
                      <a:pt x="121" y="15"/>
                    </a:cubicBezTo>
                    <a:cubicBezTo>
                      <a:pt x="119" y="16"/>
                      <a:pt x="119" y="16"/>
                      <a:pt x="119" y="16"/>
                    </a:cubicBezTo>
                    <a:cubicBezTo>
                      <a:pt x="121" y="16"/>
                      <a:pt x="121" y="16"/>
                      <a:pt x="121" y="16"/>
                    </a:cubicBezTo>
                    <a:cubicBezTo>
                      <a:pt x="121" y="15"/>
                      <a:pt x="121" y="15"/>
                      <a:pt x="121" y="15"/>
                    </a:cubicBezTo>
                    <a:cubicBezTo>
                      <a:pt x="119" y="16"/>
                      <a:pt x="119" y="16"/>
                      <a:pt x="119" y="16"/>
                    </a:cubicBezTo>
                    <a:cubicBezTo>
                      <a:pt x="121" y="16"/>
                      <a:pt x="121" y="16"/>
                      <a:pt x="121" y="16"/>
                    </a:cubicBezTo>
                    <a:cubicBezTo>
                      <a:pt x="119" y="16"/>
                      <a:pt x="119" y="16"/>
                      <a:pt x="119" y="16"/>
                    </a:cubicBezTo>
                    <a:cubicBezTo>
                      <a:pt x="119" y="17"/>
                      <a:pt x="119" y="17"/>
                      <a:pt x="119" y="17"/>
                    </a:cubicBezTo>
                    <a:cubicBezTo>
                      <a:pt x="221" y="74"/>
                      <a:pt x="221" y="74"/>
                      <a:pt x="221" y="74"/>
                    </a:cubicBezTo>
                    <a:cubicBezTo>
                      <a:pt x="222" y="74"/>
                      <a:pt x="223" y="74"/>
                      <a:pt x="223" y="73"/>
                    </a:cubicBezTo>
                    <a:cubicBezTo>
                      <a:pt x="223" y="72"/>
                      <a:pt x="223" y="72"/>
                      <a:pt x="223" y="72"/>
                    </a:cubicBezTo>
                    <a:cubicBezTo>
                      <a:pt x="223" y="72"/>
                      <a:pt x="223" y="71"/>
                      <a:pt x="223" y="71"/>
                    </a:cubicBezTo>
                    <a:cubicBezTo>
                      <a:pt x="223" y="71"/>
                      <a:pt x="223" y="71"/>
                      <a:pt x="222" y="70"/>
                    </a:cubicBezTo>
                    <a:cubicBezTo>
                      <a:pt x="221" y="69"/>
                      <a:pt x="219" y="68"/>
                      <a:pt x="216" y="66"/>
                    </a:cubicBezTo>
                    <a:cubicBezTo>
                      <a:pt x="194" y="51"/>
                      <a:pt x="127" y="11"/>
                      <a:pt x="127" y="11"/>
                    </a:cubicBezTo>
                    <a:cubicBezTo>
                      <a:pt x="127" y="11"/>
                      <a:pt x="126" y="11"/>
                      <a:pt x="125" y="12"/>
                    </a:cubicBezTo>
                    <a:cubicBezTo>
                      <a:pt x="125" y="13"/>
                      <a:pt x="125" y="14"/>
                      <a:pt x="126" y="14"/>
                    </a:cubicBezTo>
                    <a:cubicBezTo>
                      <a:pt x="126" y="14"/>
                      <a:pt x="151" y="29"/>
                      <a:pt x="176" y="43"/>
                    </a:cubicBezTo>
                    <a:cubicBezTo>
                      <a:pt x="189" y="51"/>
                      <a:pt x="202" y="58"/>
                      <a:pt x="212" y="63"/>
                    </a:cubicBezTo>
                    <a:cubicBezTo>
                      <a:pt x="217" y="66"/>
                      <a:pt x="221" y="69"/>
                      <a:pt x="225" y="70"/>
                    </a:cubicBezTo>
                    <a:cubicBezTo>
                      <a:pt x="226" y="71"/>
                      <a:pt x="228" y="72"/>
                      <a:pt x="229" y="72"/>
                    </a:cubicBezTo>
                    <a:cubicBezTo>
                      <a:pt x="229" y="72"/>
                      <a:pt x="230" y="72"/>
                      <a:pt x="230" y="73"/>
                    </a:cubicBezTo>
                    <a:cubicBezTo>
                      <a:pt x="231" y="73"/>
                      <a:pt x="231" y="73"/>
                      <a:pt x="231" y="73"/>
                    </a:cubicBezTo>
                    <a:cubicBezTo>
                      <a:pt x="232" y="73"/>
                      <a:pt x="232" y="73"/>
                      <a:pt x="232" y="73"/>
                    </a:cubicBezTo>
                    <a:cubicBezTo>
                      <a:pt x="232" y="73"/>
                      <a:pt x="233" y="72"/>
                      <a:pt x="233" y="72"/>
                    </a:cubicBezTo>
                    <a:cubicBezTo>
                      <a:pt x="233" y="72"/>
                      <a:pt x="233" y="72"/>
                      <a:pt x="233" y="72"/>
                    </a:cubicBezTo>
                    <a:cubicBezTo>
                      <a:pt x="233" y="71"/>
                      <a:pt x="233" y="71"/>
                      <a:pt x="233" y="71"/>
                    </a:cubicBezTo>
                    <a:cubicBezTo>
                      <a:pt x="233" y="71"/>
                      <a:pt x="233" y="70"/>
                      <a:pt x="233" y="70"/>
                    </a:cubicBezTo>
                    <a:cubicBezTo>
                      <a:pt x="232" y="69"/>
                      <a:pt x="232" y="69"/>
                      <a:pt x="232" y="69"/>
                    </a:cubicBezTo>
                    <a:cubicBezTo>
                      <a:pt x="231" y="68"/>
                      <a:pt x="229" y="67"/>
                      <a:pt x="225" y="65"/>
                    </a:cubicBezTo>
                    <a:cubicBezTo>
                      <a:pt x="214" y="58"/>
                      <a:pt x="192" y="45"/>
                      <a:pt x="172" y="33"/>
                    </a:cubicBezTo>
                    <a:cubicBezTo>
                      <a:pt x="162" y="28"/>
                      <a:pt x="153" y="22"/>
                      <a:pt x="147" y="18"/>
                    </a:cubicBezTo>
                    <a:cubicBezTo>
                      <a:pt x="143" y="16"/>
                      <a:pt x="141" y="14"/>
                      <a:pt x="139" y="13"/>
                    </a:cubicBezTo>
                    <a:cubicBezTo>
                      <a:pt x="138" y="12"/>
                      <a:pt x="137" y="11"/>
                      <a:pt x="137"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5" y="11"/>
                      <a:pt x="135" y="11"/>
                      <a:pt x="135" y="11"/>
                    </a:cubicBezTo>
                    <a:cubicBezTo>
                      <a:pt x="136" y="12"/>
                      <a:pt x="136" y="12"/>
                      <a:pt x="136" y="12"/>
                    </a:cubicBezTo>
                    <a:cubicBezTo>
                      <a:pt x="136" y="11"/>
                      <a:pt x="136" y="11"/>
                      <a:pt x="136" y="11"/>
                    </a:cubicBezTo>
                    <a:cubicBezTo>
                      <a:pt x="135" y="11"/>
                      <a:pt x="135" y="11"/>
                      <a:pt x="135" y="11"/>
                    </a:cubicBezTo>
                    <a:cubicBezTo>
                      <a:pt x="136" y="12"/>
                      <a:pt x="136" y="12"/>
                      <a:pt x="136" y="12"/>
                    </a:cubicBezTo>
                    <a:cubicBezTo>
                      <a:pt x="135" y="11"/>
                      <a:pt x="135" y="11"/>
                      <a:pt x="135" y="11"/>
                    </a:cubicBezTo>
                    <a:cubicBezTo>
                      <a:pt x="134" y="12"/>
                      <a:pt x="134" y="12"/>
                      <a:pt x="134" y="12"/>
                    </a:cubicBezTo>
                    <a:cubicBezTo>
                      <a:pt x="236" y="70"/>
                      <a:pt x="236" y="70"/>
                      <a:pt x="236" y="70"/>
                    </a:cubicBezTo>
                    <a:cubicBezTo>
                      <a:pt x="236" y="71"/>
                      <a:pt x="237" y="71"/>
                      <a:pt x="238" y="70"/>
                    </a:cubicBezTo>
                    <a:cubicBezTo>
                      <a:pt x="238" y="69"/>
                      <a:pt x="238" y="69"/>
                      <a:pt x="238" y="69"/>
                    </a:cubicBezTo>
                    <a:cubicBezTo>
                      <a:pt x="238" y="69"/>
                      <a:pt x="238" y="68"/>
                      <a:pt x="237" y="68"/>
                    </a:cubicBezTo>
                    <a:cubicBezTo>
                      <a:pt x="237" y="67"/>
                      <a:pt x="237" y="67"/>
                      <a:pt x="237" y="67"/>
                    </a:cubicBezTo>
                    <a:cubicBezTo>
                      <a:pt x="236" y="66"/>
                      <a:pt x="233" y="65"/>
                      <a:pt x="230" y="62"/>
                    </a:cubicBezTo>
                    <a:cubicBezTo>
                      <a:pt x="219" y="55"/>
                      <a:pt x="196" y="41"/>
                      <a:pt x="176" y="29"/>
                    </a:cubicBezTo>
                    <a:cubicBezTo>
                      <a:pt x="166" y="23"/>
                      <a:pt x="157" y="18"/>
                      <a:pt x="151" y="14"/>
                    </a:cubicBezTo>
                    <a:cubicBezTo>
                      <a:pt x="147" y="12"/>
                      <a:pt x="144" y="10"/>
                      <a:pt x="143" y="9"/>
                    </a:cubicBezTo>
                    <a:cubicBezTo>
                      <a:pt x="142" y="8"/>
                      <a:pt x="141" y="8"/>
                      <a:pt x="140" y="7"/>
                    </a:cubicBezTo>
                    <a:cubicBezTo>
                      <a:pt x="140" y="7"/>
                      <a:pt x="140" y="7"/>
                      <a:pt x="140" y="7"/>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8"/>
                      <a:pt x="140" y="8"/>
                      <a:pt x="140" y="8"/>
                    </a:cubicBezTo>
                    <a:cubicBezTo>
                      <a:pt x="140" y="7"/>
                      <a:pt x="140" y="7"/>
                      <a:pt x="140" y="7"/>
                    </a:cubicBezTo>
                    <a:cubicBezTo>
                      <a:pt x="139" y="8"/>
                      <a:pt x="139" y="8"/>
                      <a:pt x="139" y="8"/>
                    </a:cubicBezTo>
                    <a:cubicBezTo>
                      <a:pt x="140" y="8"/>
                      <a:pt x="140" y="8"/>
                      <a:pt x="140" y="8"/>
                    </a:cubicBezTo>
                    <a:cubicBezTo>
                      <a:pt x="139" y="8"/>
                      <a:pt x="139" y="8"/>
                      <a:pt x="139" y="8"/>
                    </a:cubicBezTo>
                    <a:cubicBezTo>
                      <a:pt x="140" y="8"/>
                      <a:pt x="140" y="8"/>
                      <a:pt x="140" y="8"/>
                    </a:cubicBezTo>
                    <a:cubicBezTo>
                      <a:pt x="140" y="8"/>
                      <a:pt x="140" y="8"/>
                      <a:pt x="140" y="8"/>
                    </a:cubicBezTo>
                    <a:cubicBezTo>
                      <a:pt x="139" y="8"/>
                      <a:pt x="139" y="8"/>
                      <a:pt x="139" y="8"/>
                    </a:cubicBezTo>
                    <a:cubicBezTo>
                      <a:pt x="140" y="8"/>
                      <a:pt x="140" y="8"/>
                      <a:pt x="140" y="8"/>
                    </a:cubicBezTo>
                    <a:cubicBezTo>
                      <a:pt x="139" y="8"/>
                      <a:pt x="139" y="8"/>
                      <a:pt x="139" y="8"/>
                    </a:cubicBezTo>
                    <a:cubicBezTo>
                      <a:pt x="138" y="10"/>
                      <a:pt x="138" y="10"/>
                      <a:pt x="138" y="10"/>
                    </a:cubicBezTo>
                    <a:cubicBezTo>
                      <a:pt x="138" y="10"/>
                      <a:pt x="163" y="24"/>
                      <a:pt x="188" y="39"/>
                    </a:cubicBezTo>
                    <a:cubicBezTo>
                      <a:pt x="200" y="47"/>
                      <a:pt x="213" y="54"/>
                      <a:pt x="223" y="60"/>
                    </a:cubicBezTo>
                    <a:cubicBezTo>
                      <a:pt x="228" y="62"/>
                      <a:pt x="232" y="65"/>
                      <a:pt x="235" y="66"/>
                    </a:cubicBezTo>
                    <a:cubicBezTo>
                      <a:pt x="237" y="67"/>
                      <a:pt x="238" y="68"/>
                      <a:pt x="239" y="68"/>
                    </a:cubicBezTo>
                    <a:cubicBezTo>
                      <a:pt x="239" y="69"/>
                      <a:pt x="240" y="69"/>
                      <a:pt x="240" y="69"/>
                    </a:cubicBezTo>
                    <a:cubicBezTo>
                      <a:pt x="241" y="69"/>
                      <a:pt x="241" y="69"/>
                      <a:pt x="241" y="69"/>
                    </a:cubicBezTo>
                    <a:cubicBezTo>
                      <a:pt x="242" y="69"/>
                      <a:pt x="242" y="69"/>
                      <a:pt x="242" y="69"/>
                    </a:cubicBezTo>
                    <a:cubicBezTo>
                      <a:pt x="242" y="69"/>
                      <a:pt x="243" y="69"/>
                      <a:pt x="243" y="68"/>
                    </a:cubicBezTo>
                    <a:cubicBezTo>
                      <a:pt x="243" y="68"/>
                      <a:pt x="243" y="68"/>
                      <a:pt x="243" y="68"/>
                    </a:cubicBezTo>
                    <a:cubicBezTo>
                      <a:pt x="243" y="68"/>
                      <a:pt x="243" y="68"/>
                      <a:pt x="243" y="68"/>
                    </a:cubicBezTo>
                    <a:cubicBezTo>
                      <a:pt x="243" y="67"/>
                      <a:pt x="243" y="67"/>
                      <a:pt x="243" y="67"/>
                    </a:cubicBezTo>
                    <a:cubicBezTo>
                      <a:pt x="243" y="66"/>
                      <a:pt x="242" y="66"/>
                      <a:pt x="242" y="66"/>
                    </a:cubicBezTo>
                    <a:cubicBezTo>
                      <a:pt x="241" y="65"/>
                      <a:pt x="239" y="63"/>
                      <a:pt x="235" y="61"/>
                    </a:cubicBezTo>
                    <a:cubicBezTo>
                      <a:pt x="213" y="46"/>
                      <a:pt x="146" y="6"/>
                      <a:pt x="146" y="6"/>
                    </a:cubicBezTo>
                    <a:cubicBezTo>
                      <a:pt x="146" y="8"/>
                      <a:pt x="146" y="8"/>
                      <a:pt x="146" y="8"/>
                    </a:cubicBezTo>
                    <a:cubicBezTo>
                      <a:pt x="147" y="8"/>
                      <a:pt x="147" y="8"/>
                      <a:pt x="147" y="8"/>
                    </a:cubicBezTo>
                    <a:cubicBezTo>
                      <a:pt x="146" y="8"/>
                      <a:pt x="146" y="8"/>
                      <a:pt x="146" y="8"/>
                    </a:cubicBezTo>
                    <a:cubicBezTo>
                      <a:pt x="146" y="9"/>
                      <a:pt x="146" y="9"/>
                      <a:pt x="146" y="9"/>
                    </a:cubicBezTo>
                    <a:cubicBezTo>
                      <a:pt x="147" y="8"/>
                      <a:pt x="147" y="8"/>
                      <a:pt x="147" y="8"/>
                    </a:cubicBezTo>
                    <a:cubicBezTo>
                      <a:pt x="146" y="8"/>
                      <a:pt x="146" y="8"/>
                      <a:pt x="146" y="8"/>
                    </a:cubicBezTo>
                    <a:cubicBezTo>
                      <a:pt x="146" y="9"/>
                      <a:pt x="146" y="9"/>
                      <a:pt x="146" y="9"/>
                    </a:cubicBezTo>
                    <a:cubicBezTo>
                      <a:pt x="146" y="8"/>
                      <a:pt x="146" y="8"/>
                      <a:pt x="146" y="8"/>
                    </a:cubicBezTo>
                    <a:cubicBezTo>
                      <a:pt x="146" y="9"/>
                      <a:pt x="146" y="9"/>
                      <a:pt x="146" y="9"/>
                    </a:cubicBezTo>
                    <a:cubicBezTo>
                      <a:pt x="146" y="9"/>
                      <a:pt x="146" y="9"/>
                      <a:pt x="146" y="9"/>
                    </a:cubicBezTo>
                    <a:cubicBezTo>
                      <a:pt x="146" y="8"/>
                      <a:pt x="146" y="8"/>
                      <a:pt x="146" y="8"/>
                    </a:cubicBezTo>
                    <a:cubicBezTo>
                      <a:pt x="146" y="9"/>
                      <a:pt x="146" y="9"/>
                      <a:pt x="146" y="9"/>
                    </a:cubicBezTo>
                    <a:cubicBezTo>
                      <a:pt x="146" y="8"/>
                      <a:pt x="146" y="8"/>
                      <a:pt x="146" y="8"/>
                    </a:cubicBezTo>
                    <a:cubicBezTo>
                      <a:pt x="145" y="9"/>
                      <a:pt x="145" y="9"/>
                      <a:pt x="145" y="9"/>
                    </a:cubicBezTo>
                    <a:cubicBezTo>
                      <a:pt x="146" y="9"/>
                      <a:pt x="146" y="9"/>
                      <a:pt x="146" y="9"/>
                    </a:cubicBezTo>
                    <a:cubicBezTo>
                      <a:pt x="146" y="8"/>
                      <a:pt x="146" y="8"/>
                      <a:pt x="146" y="8"/>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6" y="9"/>
                      <a:pt x="147" y="10"/>
                    </a:cubicBezTo>
                    <a:cubicBezTo>
                      <a:pt x="154" y="14"/>
                      <a:pt x="178" y="28"/>
                      <a:pt x="201" y="41"/>
                    </a:cubicBezTo>
                    <a:cubicBezTo>
                      <a:pt x="212" y="47"/>
                      <a:pt x="224" y="54"/>
                      <a:pt x="232" y="59"/>
                    </a:cubicBezTo>
                    <a:cubicBezTo>
                      <a:pt x="237" y="61"/>
                      <a:pt x="240" y="63"/>
                      <a:pt x="243" y="64"/>
                    </a:cubicBezTo>
                    <a:cubicBezTo>
                      <a:pt x="244" y="65"/>
                      <a:pt x="246" y="65"/>
                      <a:pt x="246" y="66"/>
                    </a:cubicBezTo>
                    <a:cubicBezTo>
                      <a:pt x="247" y="66"/>
                      <a:pt x="247" y="66"/>
                      <a:pt x="248" y="66"/>
                    </a:cubicBezTo>
                    <a:cubicBezTo>
                      <a:pt x="248" y="66"/>
                      <a:pt x="248" y="66"/>
                      <a:pt x="249" y="66"/>
                    </a:cubicBezTo>
                    <a:cubicBezTo>
                      <a:pt x="249" y="66"/>
                      <a:pt x="249" y="66"/>
                      <a:pt x="249" y="66"/>
                    </a:cubicBezTo>
                    <a:cubicBezTo>
                      <a:pt x="250" y="66"/>
                      <a:pt x="250" y="66"/>
                      <a:pt x="250" y="66"/>
                    </a:cubicBezTo>
                    <a:cubicBezTo>
                      <a:pt x="250" y="65"/>
                      <a:pt x="250" y="65"/>
                      <a:pt x="250" y="65"/>
                    </a:cubicBezTo>
                    <a:cubicBezTo>
                      <a:pt x="250" y="64"/>
                      <a:pt x="250" y="64"/>
                      <a:pt x="250" y="64"/>
                    </a:cubicBezTo>
                    <a:cubicBezTo>
                      <a:pt x="250" y="64"/>
                      <a:pt x="244" y="60"/>
                      <a:pt x="235" y="54"/>
                    </a:cubicBezTo>
                    <a:cubicBezTo>
                      <a:pt x="221" y="46"/>
                      <a:pt x="201" y="34"/>
                      <a:pt x="184" y="23"/>
                    </a:cubicBezTo>
                    <a:cubicBezTo>
                      <a:pt x="176" y="18"/>
                      <a:pt x="168" y="13"/>
                      <a:pt x="162" y="10"/>
                    </a:cubicBezTo>
                    <a:cubicBezTo>
                      <a:pt x="160" y="8"/>
                      <a:pt x="158" y="6"/>
                      <a:pt x="156" y="5"/>
                    </a:cubicBezTo>
                    <a:cubicBezTo>
                      <a:pt x="155" y="5"/>
                      <a:pt x="155" y="4"/>
                      <a:pt x="154" y="4"/>
                    </a:cubicBezTo>
                    <a:cubicBezTo>
                      <a:pt x="154" y="4"/>
                      <a:pt x="154" y="4"/>
                      <a:pt x="154" y="4"/>
                    </a:cubicBezTo>
                    <a:cubicBezTo>
                      <a:pt x="154" y="4"/>
                      <a:pt x="154" y="4"/>
                      <a:pt x="154" y="4"/>
                    </a:cubicBezTo>
                    <a:cubicBezTo>
                      <a:pt x="153" y="4"/>
                      <a:pt x="153" y="4"/>
                      <a:pt x="153" y="4"/>
                    </a:cubicBezTo>
                    <a:cubicBezTo>
                      <a:pt x="154" y="4"/>
                      <a:pt x="154" y="4"/>
                      <a:pt x="154" y="4"/>
                    </a:cubicBezTo>
                    <a:cubicBezTo>
                      <a:pt x="154" y="4"/>
                      <a:pt x="154" y="4"/>
                      <a:pt x="154" y="4"/>
                    </a:cubicBezTo>
                    <a:cubicBezTo>
                      <a:pt x="153" y="4"/>
                      <a:pt x="153" y="4"/>
                      <a:pt x="153" y="4"/>
                    </a:cubicBezTo>
                    <a:cubicBezTo>
                      <a:pt x="154" y="4"/>
                      <a:pt x="154" y="4"/>
                      <a:pt x="154" y="4"/>
                    </a:cubicBezTo>
                    <a:cubicBezTo>
                      <a:pt x="153" y="5"/>
                      <a:pt x="153" y="5"/>
                      <a:pt x="153" y="5"/>
                    </a:cubicBezTo>
                    <a:cubicBezTo>
                      <a:pt x="154" y="5"/>
                      <a:pt x="154" y="5"/>
                      <a:pt x="154" y="5"/>
                    </a:cubicBezTo>
                    <a:cubicBezTo>
                      <a:pt x="154" y="4"/>
                      <a:pt x="154" y="4"/>
                      <a:pt x="154" y="4"/>
                    </a:cubicBezTo>
                    <a:cubicBezTo>
                      <a:pt x="153" y="5"/>
                      <a:pt x="153" y="5"/>
                      <a:pt x="153" y="5"/>
                    </a:cubicBezTo>
                    <a:cubicBezTo>
                      <a:pt x="154" y="5"/>
                      <a:pt x="154" y="5"/>
                      <a:pt x="154" y="5"/>
                    </a:cubicBezTo>
                    <a:cubicBezTo>
                      <a:pt x="153" y="5"/>
                      <a:pt x="153" y="5"/>
                      <a:pt x="153" y="5"/>
                    </a:cubicBezTo>
                    <a:cubicBezTo>
                      <a:pt x="152" y="6"/>
                      <a:pt x="152" y="6"/>
                      <a:pt x="152" y="6"/>
                    </a:cubicBezTo>
                    <a:cubicBezTo>
                      <a:pt x="152" y="6"/>
                      <a:pt x="177" y="21"/>
                      <a:pt x="203" y="35"/>
                    </a:cubicBezTo>
                    <a:cubicBezTo>
                      <a:pt x="215" y="42"/>
                      <a:pt x="228" y="50"/>
                      <a:pt x="238" y="55"/>
                    </a:cubicBezTo>
                    <a:cubicBezTo>
                      <a:pt x="242" y="58"/>
                      <a:pt x="246" y="60"/>
                      <a:pt x="249" y="62"/>
                    </a:cubicBezTo>
                    <a:cubicBezTo>
                      <a:pt x="251" y="62"/>
                      <a:pt x="252" y="63"/>
                      <a:pt x="253" y="64"/>
                    </a:cubicBezTo>
                    <a:cubicBezTo>
                      <a:pt x="253" y="64"/>
                      <a:pt x="254" y="64"/>
                      <a:pt x="254" y="64"/>
                    </a:cubicBezTo>
                    <a:cubicBezTo>
                      <a:pt x="254" y="64"/>
                      <a:pt x="254" y="64"/>
                      <a:pt x="254" y="64"/>
                    </a:cubicBezTo>
                    <a:cubicBezTo>
                      <a:pt x="254" y="64"/>
                      <a:pt x="254" y="64"/>
                      <a:pt x="254" y="64"/>
                    </a:cubicBezTo>
                    <a:cubicBezTo>
                      <a:pt x="255" y="64"/>
                      <a:pt x="255" y="64"/>
                      <a:pt x="255" y="64"/>
                    </a:cubicBezTo>
                    <a:cubicBezTo>
                      <a:pt x="255" y="64"/>
                      <a:pt x="256" y="64"/>
                      <a:pt x="256" y="64"/>
                    </a:cubicBezTo>
                    <a:cubicBezTo>
                      <a:pt x="256" y="63"/>
                      <a:pt x="256" y="63"/>
                      <a:pt x="256" y="63"/>
                    </a:cubicBezTo>
                    <a:cubicBezTo>
                      <a:pt x="256" y="62"/>
                      <a:pt x="256" y="62"/>
                      <a:pt x="256" y="62"/>
                    </a:cubicBezTo>
                    <a:cubicBezTo>
                      <a:pt x="256" y="62"/>
                      <a:pt x="256" y="62"/>
                      <a:pt x="256" y="62"/>
                    </a:cubicBezTo>
                    <a:cubicBezTo>
                      <a:pt x="255" y="61"/>
                      <a:pt x="255" y="61"/>
                      <a:pt x="255" y="61"/>
                    </a:cubicBezTo>
                    <a:cubicBezTo>
                      <a:pt x="253" y="60"/>
                      <a:pt x="247" y="56"/>
                      <a:pt x="237" y="50"/>
                    </a:cubicBezTo>
                    <a:cubicBezTo>
                      <a:pt x="210" y="33"/>
                      <a:pt x="161" y="3"/>
                      <a:pt x="161" y="3"/>
                    </a:cubicBezTo>
                    <a:cubicBezTo>
                      <a:pt x="161" y="4"/>
                      <a:pt x="161" y="4"/>
                      <a:pt x="161" y="4"/>
                    </a:cubicBezTo>
                    <a:cubicBezTo>
                      <a:pt x="162" y="5"/>
                      <a:pt x="162" y="5"/>
                      <a:pt x="162" y="5"/>
                    </a:cubicBezTo>
                    <a:cubicBezTo>
                      <a:pt x="161" y="4"/>
                      <a:pt x="161" y="4"/>
                      <a:pt x="161" y="4"/>
                    </a:cubicBezTo>
                    <a:cubicBezTo>
                      <a:pt x="161" y="5"/>
                      <a:pt x="161" y="5"/>
                      <a:pt x="161" y="5"/>
                    </a:cubicBezTo>
                    <a:cubicBezTo>
                      <a:pt x="162" y="5"/>
                      <a:pt x="162" y="5"/>
                      <a:pt x="162" y="5"/>
                    </a:cubicBezTo>
                    <a:cubicBezTo>
                      <a:pt x="161" y="4"/>
                      <a:pt x="161" y="4"/>
                      <a:pt x="161" y="4"/>
                    </a:cubicBezTo>
                    <a:cubicBezTo>
                      <a:pt x="161" y="5"/>
                      <a:pt x="161" y="5"/>
                      <a:pt x="161" y="5"/>
                    </a:cubicBezTo>
                    <a:cubicBezTo>
                      <a:pt x="161" y="4"/>
                      <a:pt x="161" y="4"/>
                      <a:pt x="161" y="4"/>
                    </a:cubicBezTo>
                    <a:cubicBezTo>
                      <a:pt x="161" y="5"/>
                      <a:pt x="161" y="5"/>
                      <a:pt x="161" y="5"/>
                    </a:cubicBezTo>
                    <a:cubicBezTo>
                      <a:pt x="161" y="5"/>
                      <a:pt x="161" y="5"/>
                      <a:pt x="161" y="5"/>
                    </a:cubicBezTo>
                    <a:cubicBezTo>
                      <a:pt x="161" y="4"/>
                      <a:pt x="161" y="4"/>
                      <a:pt x="161" y="4"/>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2" y="6"/>
                      <a:pt x="163" y="6"/>
                    </a:cubicBezTo>
                    <a:cubicBezTo>
                      <a:pt x="167" y="8"/>
                      <a:pt x="175" y="12"/>
                      <a:pt x="185" y="18"/>
                    </a:cubicBezTo>
                    <a:cubicBezTo>
                      <a:pt x="200" y="26"/>
                      <a:pt x="219" y="37"/>
                      <a:pt x="234" y="46"/>
                    </a:cubicBezTo>
                    <a:cubicBezTo>
                      <a:pt x="242" y="51"/>
                      <a:pt x="249" y="55"/>
                      <a:pt x="254" y="58"/>
                    </a:cubicBezTo>
                    <a:cubicBezTo>
                      <a:pt x="258" y="60"/>
                      <a:pt x="261" y="62"/>
                      <a:pt x="261" y="62"/>
                    </a:cubicBezTo>
                    <a:cubicBezTo>
                      <a:pt x="262" y="63"/>
                      <a:pt x="263" y="62"/>
                      <a:pt x="263" y="62"/>
                    </a:cubicBezTo>
                    <a:cubicBezTo>
                      <a:pt x="263" y="61"/>
                      <a:pt x="263" y="61"/>
                      <a:pt x="263" y="61"/>
                    </a:cubicBezTo>
                    <a:cubicBezTo>
                      <a:pt x="263" y="60"/>
                      <a:pt x="263" y="60"/>
                      <a:pt x="263" y="60"/>
                    </a:cubicBezTo>
                    <a:cubicBezTo>
                      <a:pt x="263" y="60"/>
                      <a:pt x="263" y="60"/>
                      <a:pt x="263" y="60"/>
                    </a:cubicBezTo>
                    <a:cubicBezTo>
                      <a:pt x="262" y="59"/>
                      <a:pt x="262" y="59"/>
                      <a:pt x="261" y="58"/>
                    </a:cubicBezTo>
                    <a:cubicBezTo>
                      <a:pt x="254" y="54"/>
                      <a:pt x="231" y="40"/>
                      <a:pt x="209" y="27"/>
                    </a:cubicBezTo>
                    <a:cubicBezTo>
                      <a:pt x="199" y="20"/>
                      <a:pt x="188" y="14"/>
                      <a:pt x="180" y="9"/>
                    </a:cubicBezTo>
                    <a:cubicBezTo>
                      <a:pt x="177" y="7"/>
                      <a:pt x="174" y="4"/>
                      <a:pt x="171" y="3"/>
                    </a:cubicBezTo>
                    <a:cubicBezTo>
                      <a:pt x="170" y="2"/>
                      <a:pt x="169" y="2"/>
                      <a:pt x="169" y="1"/>
                    </a:cubicBezTo>
                    <a:cubicBezTo>
                      <a:pt x="168" y="1"/>
                      <a:pt x="168" y="1"/>
                      <a:pt x="168" y="1"/>
                    </a:cubicBezTo>
                    <a:cubicBezTo>
                      <a:pt x="168" y="1"/>
                      <a:pt x="168" y="1"/>
                      <a:pt x="168" y="1"/>
                    </a:cubicBezTo>
                    <a:cubicBezTo>
                      <a:pt x="167" y="2"/>
                      <a:pt x="167" y="2"/>
                      <a:pt x="167" y="2"/>
                    </a:cubicBezTo>
                    <a:cubicBezTo>
                      <a:pt x="169" y="2"/>
                      <a:pt x="169" y="2"/>
                      <a:pt x="169" y="2"/>
                    </a:cubicBezTo>
                    <a:cubicBezTo>
                      <a:pt x="169" y="1"/>
                      <a:pt x="168" y="1"/>
                      <a:pt x="168" y="1"/>
                    </a:cubicBezTo>
                    <a:cubicBezTo>
                      <a:pt x="167" y="2"/>
                      <a:pt x="167" y="2"/>
                      <a:pt x="167" y="2"/>
                    </a:cubicBezTo>
                    <a:cubicBezTo>
                      <a:pt x="169" y="2"/>
                      <a:pt x="169" y="2"/>
                      <a:pt x="169" y="2"/>
                    </a:cubicBezTo>
                    <a:cubicBezTo>
                      <a:pt x="167" y="2"/>
                      <a:pt x="167" y="2"/>
                      <a:pt x="167" y="2"/>
                    </a:cubicBezTo>
                    <a:cubicBezTo>
                      <a:pt x="168" y="2"/>
                      <a:pt x="168" y="2"/>
                      <a:pt x="168" y="2"/>
                    </a:cubicBezTo>
                    <a:cubicBezTo>
                      <a:pt x="169" y="2"/>
                      <a:pt x="169" y="2"/>
                      <a:pt x="169" y="2"/>
                    </a:cubicBezTo>
                    <a:cubicBezTo>
                      <a:pt x="167" y="2"/>
                      <a:pt x="167" y="2"/>
                      <a:pt x="167" y="2"/>
                    </a:cubicBezTo>
                    <a:cubicBezTo>
                      <a:pt x="168" y="2"/>
                      <a:pt x="168" y="2"/>
                      <a:pt x="168" y="2"/>
                    </a:cubicBezTo>
                    <a:cubicBezTo>
                      <a:pt x="169" y="2"/>
                      <a:pt x="169" y="1"/>
                      <a:pt x="168" y="0"/>
                    </a:cubicBezTo>
                    <a:cubicBezTo>
                      <a:pt x="167" y="0"/>
                      <a:pt x="166" y="0"/>
                      <a:pt x="166" y="1"/>
                    </a:cubicBezTo>
                    <a:cubicBezTo>
                      <a:pt x="166" y="2"/>
                      <a:pt x="166" y="2"/>
                      <a:pt x="166" y="2"/>
                    </a:cubicBezTo>
                    <a:cubicBezTo>
                      <a:pt x="166" y="2"/>
                      <a:pt x="166" y="2"/>
                      <a:pt x="166" y="3"/>
                    </a:cubicBezTo>
                    <a:cubicBezTo>
                      <a:pt x="167" y="3"/>
                      <a:pt x="167" y="3"/>
                      <a:pt x="167" y="3"/>
                    </a:cubicBezTo>
                    <a:cubicBezTo>
                      <a:pt x="168" y="4"/>
                      <a:pt x="170" y="6"/>
                      <a:pt x="173" y="8"/>
                    </a:cubicBezTo>
                    <a:cubicBezTo>
                      <a:pt x="184" y="15"/>
                      <a:pt x="206" y="28"/>
                      <a:pt x="225" y="40"/>
                    </a:cubicBezTo>
                    <a:cubicBezTo>
                      <a:pt x="235" y="46"/>
                      <a:pt x="244" y="51"/>
                      <a:pt x="251" y="55"/>
                    </a:cubicBezTo>
                    <a:cubicBezTo>
                      <a:pt x="254" y="57"/>
                      <a:pt x="256" y="59"/>
                      <a:pt x="258" y="60"/>
                    </a:cubicBezTo>
                    <a:cubicBezTo>
                      <a:pt x="259" y="61"/>
                      <a:pt x="260" y="61"/>
                      <a:pt x="260"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2" y="61"/>
                      <a:pt x="262" y="61"/>
                      <a:pt x="262" y="61"/>
                    </a:cubicBezTo>
                    <a:cubicBezTo>
                      <a:pt x="261" y="60"/>
                      <a:pt x="261" y="60"/>
                      <a:pt x="261" y="60"/>
                    </a:cubicBezTo>
                    <a:cubicBezTo>
                      <a:pt x="261" y="61"/>
                      <a:pt x="261" y="61"/>
                      <a:pt x="261" y="61"/>
                    </a:cubicBezTo>
                    <a:cubicBezTo>
                      <a:pt x="262" y="61"/>
                      <a:pt x="262" y="61"/>
                      <a:pt x="262" y="61"/>
                    </a:cubicBezTo>
                    <a:cubicBezTo>
                      <a:pt x="261" y="60"/>
                      <a:pt x="261" y="60"/>
                      <a:pt x="261" y="60"/>
                    </a:cubicBezTo>
                    <a:cubicBezTo>
                      <a:pt x="262" y="61"/>
                      <a:pt x="262" y="61"/>
                      <a:pt x="262" y="61"/>
                    </a:cubicBezTo>
                    <a:cubicBezTo>
                      <a:pt x="263" y="60"/>
                      <a:pt x="263" y="60"/>
                      <a:pt x="263" y="60"/>
                    </a:cubicBezTo>
                    <a:cubicBezTo>
                      <a:pt x="263" y="60"/>
                      <a:pt x="239" y="45"/>
                      <a:pt x="214" y="31"/>
                    </a:cubicBezTo>
                    <a:cubicBezTo>
                      <a:pt x="202" y="24"/>
                      <a:pt x="190" y="17"/>
                      <a:pt x="180" y="11"/>
                    </a:cubicBezTo>
                    <a:cubicBezTo>
                      <a:pt x="175" y="9"/>
                      <a:pt x="171" y="7"/>
                      <a:pt x="168" y="5"/>
                    </a:cubicBezTo>
                    <a:cubicBezTo>
                      <a:pt x="166" y="4"/>
                      <a:pt x="165" y="4"/>
                      <a:pt x="164" y="3"/>
                    </a:cubicBezTo>
                    <a:cubicBezTo>
                      <a:pt x="163" y="3"/>
                      <a:pt x="163" y="3"/>
                      <a:pt x="162" y="3"/>
                    </a:cubicBezTo>
                    <a:cubicBezTo>
                      <a:pt x="162" y="2"/>
                      <a:pt x="161" y="2"/>
                      <a:pt x="161" y="2"/>
                    </a:cubicBezTo>
                    <a:cubicBezTo>
                      <a:pt x="160" y="2"/>
                      <a:pt x="160" y="2"/>
                      <a:pt x="160" y="2"/>
                    </a:cubicBezTo>
                    <a:cubicBezTo>
                      <a:pt x="160" y="3"/>
                      <a:pt x="160" y="3"/>
                      <a:pt x="159" y="3"/>
                    </a:cubicBezTo>
                    <a:cubicBezTo>
                      <a:pt x="159" y="3"/>
                      <a:pt x="159" y="4"/>
                      <a:pt x="159" y="4"/>
                    </a:cubicBezTo>
                    <a:cubicBezTo>
                      <a:pt x="159" y="5"/>
                      <a:pt x="159" y="5"/>
                      <a:pt x="160" y="5"/>
                    </a:cubicBezTo>
                    <a:cubicBezTo>
                      <a:pt x="160" y="5"/>
                      <a:pt x="166" y="9"/>
                      <a:pt x="175" y="14"/>
                    </a:cubicBezTo>
                    <a:cubicBezTo>
                      <a:pt x="188" y="23"/>
                      <a:pt x="208" y="35"/>
                      <a:pt x="224" y="45"/>
                    </a:cubicBezTo>
                    <a:cubicBezTo>
                      <a:pt x="233" y="50"/>
                      <a:pt x="240" y="55"/>
                      <a:pt x="245" y="58"/>
                    </a:cubicBezTo>
                    <a:cubicBezTo>
                      <a:pt x="248" y="60"/>
                      <a:pt x="250" y="62"/>
                      <a:pt x="252" y="62"/>
                    </a:cubicBezTo>
                    <a:cubicBezTo>
                      <a:pt x="253" y="63"/>
                      <a:pt x="253" y="63"/>
                      <a:pt x="253" y="64"/>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5" y="63"/>
                      <a:pt x="255" y="63"/>
                      <a:pt x="255" y="63"/>
                    </a:cubicBezTo>
                    <a:cubicBezTo>
                      <a:pt x="254" y="64"/>
                      <a:pt x="254" y="64"/>
                      <a:pt x="254" y="64"/>
                    </a:cubicBezTo>
                    <a:cubicBezTo>
                      <a:pt x="254" y="64"/>
                      <a:pt x="254" y="64"/>
                      <a:pt x="254" y="64"/>
                    </a:cubicBezTo>
                    <a:cubicBezTo>
                      <a:pt x="255" y="63"/>
                      <a:pt x="255" y="63"/>
                      <a:pt x="255" y="63"/>
                    </a:cubicBezTo>
                    <a:cubicBezTo>
                      <a:pt x="254" y="64"/>
                      <a:pt x="254" y="64"/>
                      <a:pt x="254" y="64"/>
                    </a:cubicBezTo>
                    <a:cubicBezTo>
                      <a:pt x="255" y="63"/>
                      <a:pt x="255" y="63"/>
                      <a:pt x="255" y="63"/>
                    </a:cubicBezTo>
                    <a:cubicBezTo>
                      <a:pt x="253" y="63"/>
                      <a:pt x="253" y="63"/>
                      <a:pt x="253" y="63"/>
                    </a:cubicBezTo>
                    <a:cubicBezTo>
                      <a:pt x="253" y="63"/>
                      <a:pt x="254" y="64"/>
                      <a:pt x="254" y="64"/>
                    </a:cubicBezTo>
                    <a:cubicBezTo>
                      <a:pt x="255" y="63"/>
                      <a:pt x="255" y="63"/>
                      <a:pt x="255" y="63"/>
                    </a:cubicBezTo>
                    <a:cubicBezTo>
                      <a:pt x="253" y="63"/>
                      <a:pt x="253" y="63"/>
                      <a:pt x="253" y="63"/>
                    </a:cubicBezTo>
                    <a:cubicBezTo>
                      <a:pt x="255" y="63"/>
                      <a:pt x="255" y="63"/>
                      <a:pt x="255" y="63"/>
                    </a:cubicBezTo>
                    <a:cubicBezTo>
                      <a:pt x="254" y="62"/>
                      <a:pt x="254" y="62"/>
                      <a:pt x="254" y="62"/>
                    </a:cubicBezTo>
                    <a:cubicBezTo>
                      <a:pt x="255" y="63"/>
                      <a:pt x="255" y="63"/>
                      <a:pt x="255" y="63"/>
                    </a:cubicBezTo>
                    <a:cubicBezTo>
                      <a:pt x="255" y="61"/>
                      <a:pt x="255" y="61"/>
                      <a:pt x="255" y="61"/>
                    </a:cubicBezTo>
                    <a:cubicBezTo>
                      <a:pt x="255" y="61"/>
                      <a:pt x="254" y="61"/>
                      <a:pt x="254" y="62"/>
                    </a:cubicBezTo>
                    <a:cubicBezTo>
                      <a:pt x="255" y="63"/>
                      <a:pt x="255" y="63"/>
                      <a:pt x="255" y="63"/>
                    </a:cubicBezTo>
                    <a:cubicBezTo>
                      <a:pt x="255" y="61"/>
                      <a:pt x="255" y="61"/>
                      <a:pt x="255" y="61"/>
                    </a:cubicBezTo>
                    <a:cubicBezTo>
                      <a:pt x="255" y="63"/>
                      <a:pt x="255" y="63"/>
                      <a:pt x="255" y="63"/>
                    </a:cubicBezTo>
                    <a:cubicBezTo>
                      <a:pt x="255" y="61"/>
                      <a:pt x="255" y="61"/>
                      <a:pt x="255" y="61"/>
                    </a:cubicBezTo>
                    <a:cubicBezTo>
                      <a:pt x="255" y="61"/>
                      <a:pt x="255" y="61"/>
                      <a:pt x="255" y="61"/>
                    </a:cubicBezTo>
                    <a:cubicBezTo>
                      <a:pt x="255" y="63"/>
                      <a:pt x="255" y="63"/>
                      <a:pt x="255" y="63"/>
                    </a:cubicBezTo>
                    <a:cubicBezTo>
                      <a:pt x="255" y="61"/>
                      <a:pt x="255" y="61"/>
                      <a:pt x="255" y="61"/>
                    </a:cubicBezTo>
                    <a:cubicBezTo>
                      <a:pt x="255" y="62"/>
                      <a:pt x="255" y="62"/>
                      <a:pt x="255" y="62"/>
                    </a:cubicBezTo>
                    <a:cubicBezTo>
                      <a:pt x="255" y="61"/>
                      <a:pt x="255" y="61"/>
                      <a:pt x="255" y="61"/>
                    </a:cubicBezTo>
                    <a:cubicBezTo>
                      <a:pt x="255" y="61"/>
                      <a:pt x="255" y="61"/>
                      <a:pt x="255" y="61"/>
                    </a:cubicBezTo>
                    <a:cubicBezTo>
                      <a:pt x="255" y="62"/>
                      <a:pt x="255" y="62"/>
                      <a:pt x="255" y="62"/>
                    </a:cubicBezTo>
                    <a:cubicBezTo>
                      <a:pt x="255" y="61"/>
                      <a:pt x="255" y="61"/>
                      <a:pt x="255" y="61"/>
                    </a:cubicBezTo>
                    <a:cubicBezTo>
                      <a:pt x="255" y="61"/>
                      <a:pt x="254" y="61"/>
                      <a:pt x="254" y="61"/>
                    </a:cubicBezTo>
                    <a:cubicBezTo>
                      <a:pt x="246" y="57"/>
                      <a:pt x="221" y="43"/>
                      <a:pt x="198" y="29"/>
                    </a:cubicBezTo>
                    <a:cubicBezTo>
                      <a:pt x="187" y="23"/>
                      <a:pt x="175" y="16"/>
                      <a:pt x="167" y="11"/>
                    </a:cubicBezTo>
                    <a:cubicBezTo>
                      <a:pt x="159" y="7"/>
                      <a:pt x="154" y="4"/>
                      <a:pt x="154" y="4"/>
                    </a:cubicBezTo>
                    <a:cubicBezTo>
                      <a:pt x="153" y="3"/>
                      <a:pt x="153" y="3"/>
                      <a:pt x="152" y="4"/>
                    </a:cubicBezTo>
                    <a:cubicBezTo>
                      <a:pt x="152" y="4"/>
                      <a:pt x="151" y="4"/>
                      <a:pt x="151" y="5"/>
                    </a:cubicBezTo>
                    <a:cubicBezTo>
                      <a:pt x="151" y="5"/>
                      <a:pt x="152" y="6"/>
                      <a:pt x="152" y="6"/>
                    </a:cubicBezTo>
                    <a:cubicBezTo>
                      <a:pt x="152" y="6"/>
                      <a:pt x="152" y="6"/>
                      <a:pt x="152" y="6"/>
                    </a:cubicBezTo>
                    <a:cubicBezTo>
                      <a:pt x="152" y="6"/>
                      <a:pt x="153" y="7"/>
                      <a:pt x="154" y="8"/>
                    </a:cubicBezTo>
                    <a:cubicBezTo>
                      <a:pt x="168" y="17"/>
                      <a:pt x="248" y="66"/>
                      <a:pt x="248" y="66"/>
                    </a:cubicBezTo>
                    <a:cubicBezTo>
                      <a:pt x="249" y="65"/>
                      <a:pt x="249" y="65"/>
                      <a:pt x="249" y="65"/>
                    </a:cubicBezTo>
                    <a:cubicBezTo>
                      <a:pt x="248" y="64"/>
                      <a:pt x="248" y="64"/>
                      <a:pt x="248" y="64"/>
                    </a:cubicBezTo>
                    <a:cubicBezTo>
                      <a:pt x="249" y="65"/>
                      <a:pt x="249" y="65"/>
                      <a:pt x="249" y="65"/>
                    </a:cubicBezTo>
                    <a:cubicBezTo>
                      <a:pt x="248" y="64"/>
                      <a:pt x="248" y="64"/>
                      <a:pt x="248" y="64"/>
                    </a:cubicBezTo>
                    <a:cubicBezTo>
                      <a:pt x="248" y="64"/>
                      <a:pt x="248" y="64"/>
                      <a:pt x="248" y="64"/>
                    </a:cubicBezTo>
                    <a:cubicBezTo>
                      <a:pt x="249" y="65"/>
                      <a:pt x="249" y="65"/>
                      <a:pt x="249" y="65"/>
                    </a:cubicBezTo>
                    <a:cubicBezTo>
                      <a:pt x="248" y="64"/>
                      <a:pt x="248" y="64"/>
                      <a:pt x="248" y="64"/>
                    </a:cubicBezTo>
                    <a:cubicBezTo>
                      <a:pt x="249" y="65"/>
                      <a:pt x="249" y="65"/>
                      <a:pt x="249" y="65"/>
                    </a:cubicBezTo>
                    <a:cubicBezTo>
                      <a:pt x="249" y="63"/>
                      <a:pt x="249" y="63"/>
                      <a:pt x="249" y="63"/>
                    </a:cubicBezTo>
                    <a:cubicBezTo>
                      <a:pt x="248" y="64"/>
                      <a:pt x="248" y="64"/>
                      <a:pt x="248" y="64"/>
                    </a:cubicBezTo>
                    <a:cubicBezTo>
                      <a:pt x="249" y="65"/>
                      <a:pt x="249" y="65"/>
                      <a:pt x="249" y="65"/>
                    </a:cubicBezTo>
                    <a:cubicBezTo>
                      <a:pt x="249" y="63"/>
                      <a:pt x="249" y="63"/>
                      <a:pt x="249" y="63"/>
                    </a:cubicBezTo>
                    <a:cubicBezTo>
                      <a:pt x="249" y="64"/>
                      <a:pt x="249" y="64"/>
                      <a:pt x="249" y="64"/>
                    </a:cubicBezTo>
                    <a:cubicBezTo>
                      <a:pt x="249" y="63"/>
                      <a:pt x="249" y="63"/>
                      <a:pt x="249" y="63"/>
                    </a:cubicBezTo>
                    <a:cubicBezTo>
                      <a:pt x="249" y="63"/>
                      <a:pt x="249" y="63"/>
                      <a:pt x="249" y="63"/>
                    </a:cubicBezTo>
                    <a:cubicBezTo>
                      <a:pt x="249" y="64"/>
                      <a:pt x="249" y="64"/>
                      <a:pt x="249" y="64"/>
                    </a:cubicBezTo>
                    <a:cubicBezTo>
                      <a:pt x="249" y="63"/>
                      <a:pt x="249" y="63"/>
                      <a:pt x="249" y="63"/>
                    </a:cubicBezTo>
                    <a:cubicBezTo>
                      <a:pt x="249" y="63"/>
                      <a:pt x="248" y="63"/>
                      <a:pt x="247" y="63"/>
                    </a:cubicBezTo>
                    <a:cubicBezTo>
                      <a:pt x="243" y="61"/>
                      <a:pt x="235" y="57"/>
                      <a:pt x="225" y="51"/>
                    </a:cubicBezTo>
                    <a:cubicBezTo>
                      <a:pt x="210" y="43"/>
                      <a:pt x="190" y="31"/>
                      <a:pt x="175" y="22"/>
                    </a:cubicBezTo>
                    <a:cubicBezTo>
                      <a:pt x="167" y="18"/>
                      <a:pt x="160" y="14"/>
                      <a:pt x="155" y="11"/>
                    </a:cubicBezTo>
                    <a:cubicBezTo>
                      <a:pt x="152" y="9"/>
                      <a:pt x="150" y="8"/>
                      <a:pt x="149" y="7"/>
                    </a:cubicBezTo>
                    <a:cubicBezTo>
                      <a:pt x="148" y="7"/>
                      <a:pt x="147" y="7"/>
                      <a:pt x="147" y="7"/>
                    </a:cubicBezTo>
                    <a:cubicBezTo>
                      <a:pt x="146" y="6"/>
                      <a:pt x="146" y="6"/>
                      <a:pt x="146" y="6"/>
                    </a:cubicBezTo>
                    <a:cubicBezTo>
                      <a:pt x="146" y="6"/>
                      <a:pt x="146" y="6"/>
                      <a:pt x="146" y="6"/>
                    </a:cubicBezTo>
                    <a:cubicBezTo>
                      <a:pt x="146" y="6"/>
                      <a:pt x="146" y="6"/>
                      <a:pt x="146" y="6"/>
                    </a:cubicBezTo>
                    <a:cubicBezTo>
                      <a:pt x="145" y="6"/>
                      <a:pt x="145" y="6"/>
                      <a:pt x="145" y="6"/>
                    </a:cubicBezTo>
                    <a:cubicBezTo>
                      <a:pt x="144" y="7"/>
                      <a:pt x="144" y="7"/>
                      <a:pt x="144" y="7"/>
                    </a:cubicBezTo>
                    <a:cubicBezTo>
                      <a:pt x="144" y="7"/>
                      <a:pt x="144" y="8"/>
                      <a:pt x="144" y="8"/>
                    </a:cubicBezTo>
                    <a:cubicBezTo>
                      <a:pt x="144" y="8"/>
                      <a:pt x="144" y="9"/>
                      <a:pt x="145" y="9"/>
                    </a:cubicBezTo>
                    <a:cubicBezTo>
                      <a:pt x="145" y="9"/>
                      <a:pt x="151" y="12"/>
                      <a:pt x="160" y="18"/>
                    </a:cubicBezTo>
                    <a:cubicBezTo>
                      <a:pt x="173" y="26"/>
                      <a:pt x="194" y="38"/>
                      <a:pt x="210" y="48"/>
                    </a:cubicBezTo>
                    <a:cubicBezTo>
                      <a:pt x="219" y="54"/>
                      <a:pt x="226" y="58"/>
                      <a:pt x="232" y="62"/>
                    </a:cubicBezTo>
                    <a:cubicBezTo>
                      <a:pt x="235" y="64"/>
                      <a:pt x="237" y="65"/>
                      <a:pt x="238" y="67"/>
                    </a:cubicBezTo>
                    <a:cubicBezTo>
                      <a:pt x="239" y="67"/>
                      <a:pt x="240" y="68"/>
                      <a:pt x="240"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2" y="68"/>
                      <a:pt x="242" y="68"/>
                      <a:pt x="242" y="68"/>
                    </a:cubicBezTo>
                    <a:cubicBezTo>
                      <a:pt x="240" y="67"/>
                      <a:pt x="240" y="67"/>
                      <a:pt x="240" y="67"/>
                    </a:cubicBezTo>
                    <a:cubicBezTo>
                      <a:pt x="240" y="68"/>
                      <a:pt x="240" y="68"/>
                      <a:pt x="240" y="68"/>
                    </a:cubicBezTo>
                    <a:cubicBezTo>
                      <a:pt x="242" y="68"/>
                      <a:pt x="242" y="68"/>
                      <a:pt x="242" y="68"/>
                    </a:cubicBezTo>
                    <a:cubicBezTo>
                      <a:pt x="240" y="67"/>
                      <a:pt x="240" y="67"/>
                      <a:pt x="240" y="67"/>
                    </a:cubicBezTo>
                    <a:cubicBezTo>
                      <a:pt x="242" y="68"/>
                      <a:pt x="242" y="68"/>
                      <a:pt x="242" y="68"/>
                    </a:cubicBezTo>
                    <a:cubicBezTo>
                      <a:pt x="240" y="67"/>
                      <a:pt x="240" y="67"/>
                      <a:pt x="240" y="67"/>
                    </a:cubicBezTo>
                    <a:cubicBezTo>
                      <a:pt x="242" y="68"/>
                      <a:pt x="242" y="68"/>
                      <a:pt x="242" y="68"/>
                    </a:cubicBezTo>
                    <a:cubicBezTo>
                      <a:pt x="241" y="66"/>
                      <a:pt x="241" y="66"/>
                      <a:pt x="241" y="66"/>
                    </a:cubicBezTo>
                    <a:cubicBezTo>
                      <a:pt x="240" y="67"/>
                      <a:pt x="240" y="67"/>
                      <a:pt x="240" y="67"/>
                    </a:cubicBezTo>
                    <a:cubicBezTo>
                      <a:pt x="242" y="68"/>
                      <a:pt x="242" y="68"/>
                      <a:pt x="242" y="68"/>
                    </a:cubicBezTo>
                    <a:cubicBezTo>
                      <a:pt x="241" y="66"/>
                      <a:pt x="241" y="66"/>
                      <a:pt x="241" y="66"/>
                    </a:cubicBezTo>
                    <a:cubicBezTo>
                      <a:pt x="241" y="67"/>
                      <a:pt x="241" y="67"/>
                      <a:pt x="241" y="67"/>
                    </a:cubicBezTo>
                    <a:cubicBezTo>
                      <a:pt x="241" y="66"/>
                      <a:pt x="241" y="66"/>
                      <a:pt x="241" y="66"/>
                    </a:cubicBezTo>
                    <a:cubicBezTo>
                      <a:pt x="241" y="66"/>
                      <a:pt x="241" y="66"/>
                      <a:pt x="241" y="66"/>
                    </a:cubicBezTo>
                    <a:cubicBezTo>
                      <a:pt x="241" y="67"/>
                      <a:pt x="241" y="67"/>
                      <a:pt x="241" y="67"/>
                    </a:cubicBezTo>
                    <a:cubicBezTo>
                      <a:pt x="241" y="66"/>
                      <a:pt x="241" y="66"/>
                      <a:pt x="241" y="66"/>
                    </a:cubicBezTo>
                    <a:cubicBezTo>
                      <a:pt x="241" y="67"/>
                      <a:pt x="241" y="67"/>
                      <a:pt x="241" y="67"/>
                    </a:cubicBezTo>
                    <a:cubicBezTo>
                      <a:pt x="242" y="66"/>
                      <a:pt x="242" y="66"/>
                      <a:pt x="242" y="66"/>
                    </a:cubicBezTo>
                    <a:cubicBezTo>
                      <a:pt x="241" y="66"/>
                      <a:pt x="241" y="66"/>
                      <a:pt x="241" y="66"/>
                    </a:cubicBezTo>
                    <a:cubicBezTo>
                      <a:pt x="241" y="67"/>
                      <a:pt x="241" y="67"/>
                      <a:pt x="241" y="67"/>
                    </a:cubicBezTo>
                    <a:cubicBezTo>
                      <a:pt x="242" y="66"/>
                      <a:pt x="242" y="66"/>
                      <a:pt x="242" y="66"/>
                    </a:cubicBezTo>
                    <a:cubicBezTo>
                      <a:pt x="241" y="66"/>
                      <a:pt x="241" y="66"/>
                      <a:pt x="240" y="65"/>
                    </a:cubicBezTo>
                    <a:cubicBezTo>
                      <a:pt x="236" y="64"/>
                      <a:pt x="228" y="59"/>
                      <a:pt x="218" y="53"/>
                    </a:cubicBezTo>
                    <a:cubicBezTo>
                      <a:pt x="202" y="45"/>
                      <a:pt x="183" y="33"/>
                      <a:pt x="167" y="24"/>
                    </a:cubicBezTo>
                    <a:cubicBezTo>
                      <a:pt x="159" y="19"/>
                      <a:pt x="152" y="15"/>
                      <a:pt x="148" y="12"/>
                    </a:cubicBezTo>
                    <a:cubicBezTo>
                      <a:pt x="143" y="9"/>
                      <a:pt x="140" y="7"/>
                      <a:pt x="140" y="7"/>
                    </a:cubicBezTo>
                    <a:cubicBezTo>
                      <a:pt x="139" y="7"/>
                      <a:pt x="139" y="7"/>
                      <a:pt x="138" y="7"/>
                    </a:cubicBezTo>
                    <a:cubicBezTo>
                      <a:pt x="138" y="7"/>
                      <a:pt x="137" y="8"/>
                      <a:pt x="137" y="8"/>
                    </a:cubicBezTo>
                    <a:cubicBezTo>
                      <a:pt x="137" y="9"/>
                      <a:pt x="138" y="9"/>
                      <a:pt x="138" y="9"/>
                    </a:cubicBezTo>
                    <a:cubicBezTo>
                      <a:pt x="138" y="9"/>
                      <a:pt x="138" y="9"/>
                      <a:pt x="138" y="9"/>
                    </a:cubicBezTo>
                    <a:cubicBezTo>
                      <a:pt x="138" y="10"/>
                      <a:pt x="138" y="10"/>
                      <a:pt x="138" y="10"/>
                    </a:cubicBezTo>
                    <a:cubicBezTo>
                      <a:pt x="138" y="10"/>
                      <a:pt x="139" y="10"/>
                      <a:pt x="140" y="10"/>
                    </a:cubicBezTo>
                    <a:cubicBezTo>
                      <a:pt x="146" y="14"/>
                      <a:pt x="170" y="28"/>
                      <a:pt x="192" y="42"/>
                    </a:cubicBezTo>
                    <a:cubicBezTo>
                      <a:pt x="203" y="49"/>
                      <a:pt x="214" y="56"/>
                      <a:pt x="222" y="61"/>
                    </a:cubicBezTo>
                    <a:cubicBezTo>
                      <a:pt x="226" y="64"/>
                      <a:pt x="230" y="66"/>
                      <a:pt x="232" y="67"/>
                    </a:cubicBezTo>
                    <a:cubicBezTo>
                      <a:pt x="233" y="68"/>
                      <a:pt x="234" y="69"/>
                      <a:pt x="234" y="69"/>
                    </a:cubicBezTo>
                    <a:cubicBezTo>
                      <a:pt x="235" y="70"/>
                      <a:pt x="235" y="70"/>
                      <a:pt x="235" y="70"/>
                    </a:cubicBezTo>
                    <a:cubicBezTo>
                      <a:pt x="235" y="70"/>
                      <a:pt x="235" y="70"/>
                      <a:pt x="235" y="70"/>
                    </a:cubicBezTo>
                    <a:cubicBezTo>
                      <a:pt x="236" y="69"/>
                      <a:pt x="236" y="69"/>
                      <a:pt x="236" y="69"/>
                    </a:cubicBezTo>
                    <a:cubicBezTo>
                      <a:pt x="235" y="69"/>
                      <a:pt x="235" y="69"/>
                      <a:pt x="235" y="69"/>
                    </a:cubicBezTo>
                    <a:cubicBezTo>
                      <a:pt x="235" y="70"/>
                      <a:pt x="235" y="70"/>
                      <a:pt x="235" y="70"/>
                    </a:cubicBezTo>
                    <a:cubicBezTo>
                      <a:pt x="236" y="69"/>
                      <a:pt x="236" y="69"/>
                      <a:pt x="236" y="69"/>
                    </a:cubicBezTo>
                    <a:cubicBezTo>
                      <a:pt x="235" y="69"/>
                      <a:pt x="235" y="69"/>
                      <a:pt x="235" y="69"/>
                    </a:cubicBezTo>
                    <a:cubicBezTo>
                      <a:pt x="236" y="69"/>
                      <a:pt x="236" y="69"/>
                      <a:pt x="236" y="69"/>
                    </a:cubicBezTo>
                    <a:cubicBezTo>
                      <a:pt x="235" y="68"/>
                      <a:pt x="235" y="68"/>
                      <a:pt x="235" y="68"/>
                    </a:cubicBezTo>
                    <a:cubicBezTo>
                      <a:pt x="235" y="69"/>
                      <a:pt x="235" y="69"/>
                      <a:pt x="235" y="69"/>
                    </a:cubicBezTo>
                    <a:cubicBezTo>
                      <a:pt x="236" y="69"/>
                      <a:pt x="236" y="69"/>
                      <a:pt x="236" y="69"/>
                    </a:cubicBezTo>
                    <a:cubicBezTo>
                      <a:pt x="235" y="68"/>
                      <a:pt x="235" y="68"/>
                      <a:pt x="235" y="68"/>
                    </a:cubicBezTo>
                    <a:cubicBezTo>
                      <a:pt x="236" y="69"/>
                      <a:pt x="236" y="69"/>
                      <a:pt x="236" y="69"/>
                    </a:cubicBezTo>
                    <a:cubicBezTo>
                      <a:pt x="237" y="68"/>
                      <a:pt x="237" y="68"/>
                      <a:pt x="237" y="68"/>
                    </a:cubicBezTo>
                    <a:cubicBezTo>
                      <a:pt x="136" y="10"/>
                      <a:pt x="136" y="10"/>
                      <a:pt x="136" y="10"/>
                    </a:cubicBezTo>
                    <a:cubicBezTo>
                      <a:pt x="135" y="9"/>
                      <a:pt x="134" y="9"/>
                      <a:pt x="134" y="10"/>
                    </a:cubicBezTo>
                    <a:cubicBezTo>
                      <a:pt x="134" y="11"/>
                      <a:pt x="134" y="11"/>
                      <a:pt x="134" y="11"/>
                    </a:cubicBezTo>
                    <a:cubicBezTo>
                      <a:pt x="134" y="12"/>
                      <a:pt x="134" y="12"/>
                      <a:pt x="134" y="12"/>
                    </a:cubicBezTo>
                    <a:cubicBezTo>
                      <a:pt x="135" y="13"/>
                      <a:pt x="135" y="14"/>
                      <a:pt x="136" y="14"/>
                    </a:cubicBezTo>
                    <a:cubicBezTo>
                      <a:pt x="140" y="17"/>
                      <a:pt x="148" y="22"/>
                      <a:pt x="157" y="28"/>
                    </a:cubicBezTo>
                    <a:cubicBezTo>
                      <a:pt x="172" y="37"/>
                      <a:pt x="190" y="47"/>
                      <a:pt x="205" y="56"/>
                    </a:cubicBezTo>
                    <a:cubicBezTo>
                      <a:pt x="212" y="60"/>
                      <a:pt x="219" y="64"/>
                      <a:pt x="223" y="67"/>
                    </a:cubicBezTo>
                    <a:cubicBezTo>
                      <a:pt x="226" y="69"/>
                      <a:pt x="228" y="70"/>
                      <a:pt x="229" y="71"/>
                    </a:cubicBezTo>
                    <a:cubicBezTo>
                      <a:pt x="229" y="71"/>
                      <a:pt x="230" y="71"/>
                      <a:pt x="230" y="72"/>
                    </a:cubicBezTo>
                    <a:cubicBezTo>
                      <a:pt x="230" y="72"/>
                      <a:pt x="230" y="72"/>
                      <a:pt x="230" y="72"/>
                    </a:cubicBezTo>
                    <a:cubicBezTo>
                      <a:pt x="231" y="71"/>
                      <a:pt x="231" y="71"/>
                      <a:pt x="231" y="71"/>
                    </a:cubicBezTo>
                    <a:cubicBezTo>
                      <a:pt x="230" y="71"/>
                      <a:pt x="230" y="71"/>
                      <a:pt x="230" y="71"/>
                    </a:cubicBezTo>
                    <a:cubicBezTo>
                      <a:pt x="230" y="72"/>
                      <a:pt x="230" y="72"/>
                      <a:pt x="230" y="72"/>
                    </a:cubicBezTo>
                    <a:cubicBezTo>
                      <a:pt x="231" y="71"/>
                      <a:pt x="231" y="71"/>
                      <a:pt x="231" y="71"/>
                    </a:cubicBezTo>
                    <a:cubicBezTo>
                      <a:pt x="230" y="71"/>
                      <a:pt x="230" y="71"/>
                      <a:pt x="230" y="71"/>
                    </a:cubicBezTo>
                    <a:cubicBezTo>
                      <a:pt x="232" y="71"/>
                      <a:pt x="232" y="71"/>
                      <a:pt x="232" y="71"/>
                    </a:cubicBezTo>
                    <a:cubicBezTo>
                      <a:pt x="230" y="70"/>
                      <a:pt x="230" y="70"/>
                      <a:pt x="230" y="70"/>
                    </a:cubicBezTo>
                    <a:cubicBezTo>
                      <a:pt x="230" y="71"/>
                      <a:pt x="230" y="71"/>
                      <a:pt x="230" y="71"/>
                    </a:cubicBezTo>
                    <a:cubicBezTo>
                      <a:pt x="232" y="71"/>
                      <a:pt x="232" y="71"/>
                      <a:pt x="232" y="71"/>
                    </a:cubicBezTo>
                    <a:cubicBezTo>
                      <a:pt x="230" y="70"/>
                      <a:pt x="230" y="70"/>
                      <a:pt x="230" y="70"/>
                    </a:cubicBezTo>
                    <a:cubicBezTo>
                      <a:pt x="232" y="71"/>
                      <a:pt x="232" y="71"/>
                      <a:pt x="232" y="71"/>
                    </a:cubicBezTo>
                    <a:cubicBezTo>
                      <a:pt x="230" y="70"/>
                      <a:pt x="230" y="70"/>
                      <a:pt x="230" y="70"/>
                    </a:cubicBezTo>
                    <a:cubicBezTo>
                      <a:pt x="231" y="71"/>
                      <a:pt x="231" y="71"/>
                      <a:pt x="231" y="71"/>
                    </a:cubicBezTo>
                    <a:cubicBezTo>
                      <a:pt x="231" y="70"/>
                      <a:pt x="231" y="70"/>
                      <a:pt x="231" y="70"/>
                    </a:cubicBezTo>
                    <a:cubicBezTo>
                      <a:pt x="230" y="70"/>
                      <a:pt x="230" y="70"/>
                      <a:pt x="230" y="70"/>
                    </a:cubicBezTo>
                    <a:cubicBezTo>
                      <a:pt x="231" y="71"/>
                      <a:pt x="231" y="71"/>
                      <a:pt x="231" y="71"/>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0" y="70"/>
                      <a:pt x="229" y="69"/>
                    </a:cubicBezTo>
                    <a:cubicBezTo>
                      <a:pt x="225" y="67"/>
                      <a:pt x="217" y="63"/>
                      <a:pt x="207" y="57"/>
                    </a:cubicBezTo>
                    <a:cubicBezTo>
                      <a:pt x="191" y="49"/>
                      <a:pt x="171" y="37"/>
                      <a:pt x="155" y="28"/>
                    </a:cubicBezTo>
                    <a:cubicBezTo>
                      <a:pt x="147" y="23"/>
                      <a:pt x="140" y="19"/>
                      <a:pt x="135" y="16"/>
                    </a:cubicBezTo>
                    <a:cubicBezTo>
                      <a:pt x="130" y="13"/>
                      <a:pt x="127" y="11"/>
                      <a:pt x="127" y="11"/>
                    </a:cubicBezTo>
                    <a:cubicBezTo>
                      <a:pt x="127" y="11"/>
                      <a:pt x="127" y="11"/>
                      <a:pt x="126" y="11"/>
                    </a:cubicBezTo>
                    <a:cubicBezTo>
                      <a:pt x="126" y="11"/>
                      <a:pt x="126" y="12"/>
                      <a:pt x="125" y="12"/>
                    </a:cubicBezTo>
                    <a:cubicBezTo>
                      <a:pt x="125" y="12"/>
                      <a:pt x="125" y="13"/>
                      <a:pt x="125" y="13"/>
                    </a:cubicBezTo>
                    <a:cubicBezTo>
                      <a:pt x="125" y="13"/>
                      <a:pt x="126" y="14"/>
                      <a:pt x="126" y="14"/>
                    </a:cubicBezTo>
                    <a:cubicBezTo>
                      <a:pt x="126" y="14"/>
                      <a:pt x="132" y="18"/>
                      <a:pt x="141" y="23"/>
                    </a:cubicBezTo>
                    <a:cubicBezTo>
                      <a:pt x="154" y="31"/>
                      <a:pt x="174" y="43"/>
                      <a:pt x="191" y="53"/>
                    </a:cubicBezTo>
                    <a:cubicBezTo>
                      <a:pt x="199" y="58"/>
                      <a:pt x="207" y="63"/>
                      <a:pt x="212" y="67"/>
                    </a:cubicBezTo>
                    <a:cubicBezTo>
                      <a:pt x="215" y="69"/>
                      <a:pt x="217" y="70"/>
                      <a:pt x="219" y="71"/>
                    </a:cubicBezTo>
                    <a:cubicBezTo>
                      <a:pt x="219" y="72"/>
                      <a:pt x="220" y="72"/>
                      <a:pt x="220"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2" y="72"/>
                      <a:pt x="222" y="72"/>
                      <a:pt x="222" y="72"/>
                    </a:cubicBezTo>
                    <a:cubicBezTo>
                      <a:pt x="220" y="72"/>
                      <a:pt x="220" y="72"/>
                      <a:pt x="220" y="72"/>
                    </a:cubicBezTo>
                    <a:cubicBezTo>
                      <a:pt x="221" y="73"/>
                      <a:pt x="221" y="73"/>
                      <a:pt x="221" y="73"/>
                    </a:cubicBezTo>
                    <a:cubicBezTo>
                      <a:pt x="222" y="72"/>
                      <a:pt x="222" y="72"/>
                      <a:pt x="222" y="72"/>
                    </a:cubicBezTo>
                    <a:cubicBezTo>
                      <a:pt x="220" y="72"/>
                      <a:pt x="220" y="72"/>
                      <a:pt x="220" y="72"/>
                    </a:cubicBezTo>
                    <a:cubicBezTo>
                      <a:pt x="222" y="72"/>
                      <a:pt x="222" y="72"/>
                      <a:pt x="222" y="72"/>
                    </a:cubicBezTo>
                    <a:cubicBezTo>
                      <a:pt x="221" y="71"/>
                      <a:pt x="221" y="71"/>
                      <a:pt x="221" y="71"/>
                    </a:cubicBezTo>
                    <a:cubicBezTo>
                      <a:pt x="220" y="72"/>
                      <a:pt x="220" y="72"/>
                      <a:pt x="220" y="72"/>
                    </a:cubicBezTo>
                    <a:cubicBezTo>
                      <a:pt x="222" y="72"/>
                      <a:pt x="222" y="72"/>
                      <a:pt x="222" y="72"/>
                    </a:cubicBezTo>
                    <a:cubicBezTo>
                      <a:pt x="221" y="71"/>
                      <a:pt x="221" y="71"/>
                      <a:pt x="221" y="71"/>
                    </a:cubicBezTo>
                    <a:cubicBezTo>
                      <a:pt x="222" y="72"/>
                      <a:pt x="222" y="72"/>
                      <a:pt x="222" y="72"/>
                    </a:cubicBezTo>
                    <a:cubicBezTo>
                      <a:pt x="223" y="71"/>
                      <a:pt x="223" y="71"/>
                      <a:pt x="223" y="71"/>
                    </a:cubicBezTo>
                    <a:cubicBezTo>
                      <a:pt x="120" y="14"/>
                      <a:pt x="120" y="14"/>
                      <a:pt x="120" y="14"/>
                    </a:cubicBezTo>
                    <a:cubicBezTo>
                      <a:pt x="120" y="14"/>
                      <a:pt x="119" y="14"/>
                      <a:pt x="119" y="14"/>
                    </a:cubicBezTo>
                    <a:cubicBezTo>
                      <a:pt x="118" y="15"/>
                      <a:pt x="118" y="15"/>
                      <a:pt x="118" y="16"/>
                    </a:cubicBezTo>
                    <a:cubicBezTo>
                      <a:pt x="118" y="16"/>
                      <a:pt x="118" y="16"/>
                      <a:pt x="118" y="16"/>
                    </a:cubicBezTo>
                    <a:cubicBezTo>
                      <a:pt x="118" y="17"/>
                      <a:pt x="118" y="17"/>
                      <a:pt x="118" y="17"/>
                    </a:cubicBezTo>
                    <a:cubicBezTo>
                      <a:pt x="119" y="17"/>
                      <a:pt x="119" y="17"/>
                      <a:pt x="119" y="17"/>
                    </a:cubicBezTo>
                    <a:cubicBezTo>
                      <a:pt x="123" y="19"/>
                      <a:pt x="146" y="33"/>
                      <a:pt x="168" y="46"/>
                    </a:cubicBezTo>
                    <a:cubicBezTo>
                      <a:pt x="180" y="53"/>
                      <a:pt x="191" y="60"/>
                      <a:pt x="199" y="65"/>
                    </a:cubicBezTo>
                    <a:cubicBezTo>
                      <a:pt x="203" y="68"/>
                      <a:pt x="206" y="70"/>
                      <a:pt x="209" y="72"/>
                    </a:cubicBezTo>
                    <a:cubicBezTo>
                      <a:pt x="210" y="73"/>
                      <a:pt x="211" y="73"/>
                      <a:pt x="211"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3" y="74"/>
                      <a:pt x="213" y="74"/>
                      <a:pt x="213" y="74"/>
                    </a:cubicBezTo>
                    <a:cubicBezTo>
                      <a:pt x="212" y="73"/>
                      <a:pt x="212" y="73"/>
                      <a:pt x="212" y="73"/>
                    </a:cubicBezTo>
                    <a:cubicBezTo>
                      <a:pt x="212" y="74"/>
                      <a:pt x="212" y="74"/>
                      <a:pt x="212" y="74"/>
                    </a:cubicBezTo>
                    <a:cubicBezTo>
                      <a:pt x="213" y="74"/>
                      <a:pt x="213" y="74"/>
                      <a:pt x="213" y="74"/>
                    </a:cubicBezTo>
                    <a:cubicBezTo>
                      <a:pt x="212" y="73"/>
                      <a:pt x="212" y="73"/>
                      <a:pt x="212" y="73"/>
                    </a:cubicBezTo>
                    <a:cubicBezTo>
                      <a:pt x="213" y="74"/>
                      <a:pt x="213" y="74"/>
                      <a:pt x="213" y="74"/>
                    </a:cubicBezTo>
                    <a:cubicBezTo>
                      <a:pt x="214" y="73"/>
                      <a:pt x="214" y="73"/>
                      <a:pt x="214" y="73"/>
                    </a:cubicBezTo>
                    <a:cubicBezTo>
                      <a:pt x="214" y="73"/>
                      <a:pt x="189" y="59"/>
                      <a:pt x="164" y="44"/>
                    </a:cubicBezTo>
                    <a:cubicBezTo>
                      <a:pt x="152" y="37"/>
                      <a:pt x="140" y="30"/>
                      <a:pt x="130" y="25"/>
                    </a:cubicBezTo>
                    <a:cubicBezTo>
                      <a:pt x="125" y="22"/>
                      <a:pt x="121" y="20"/>
                      <a:pt x="118" y="18"/>
                    </a:cubicBezTo>
                    <a:cubicBezTo>
                      <a:pt x="117" y="18"/>
                      <a:pt x="116" y="17"/>
                      <a:pt x="115" y="16"/>
                    </a:cubicBezTo>
                    <a:cubicBezTo>
                      <a:pt x="114" y="16"/>
                      <a:pt x="114" y="16"/>
                      <a:pt x="114" y="16"/>
                    </a:cubicBezTo>
                    <a:cubicBezTo>
                      <a:pt x="113" y="16"/>
                      <a:pt x="113" y="16"/>
                      <a:pt x="113" y="16"/>
                    </a:cubicBezTo>
                    <a:cubicBezTo>
                      <a:pt x="113" y="16"/>
                      <a:pt x="113" y="16"/>
                      <a:pt x="113" y="16"/>
                    </a:cubicBezTo>
                    <a:cubicBezTo>
                      <a:pt x="112" y="16"/>
                      <a:pt x="112" y="16"/>
                      <a:pt x="112" y="16"/>
                    </a:cubicBezTo>
                    <a:cubicBezTo>
                      <a:pt x="111" y="16"/>
                      <a:pt x="111" y="16"/>
                      <a:pt x="111" y="16"/>
                    </a:cubicBezTo>
                    <a:cubicBezTo>
                      <a:pt x="113" y="17"/>
                      <a:pt x="113" y="17"/>
                      <a:pt x="113" y="17"/>
                    </a:cubicBezTo>
                    <a:cubicBezTo>
                      <a:pt x="111" y="16"/>
                      <a:pt x="111" y="16"/>
                      <a:pt x="111" y="16"/>
                    </a:cubicBezTo>
                    <a:cubicBezTo>
                      <a:pt x="111" y="17"/>
                      <a:pt x="111" y="17"/>
                      <a:pt x="111" y="17"/>
                    </a:cubicBezTo>
                    <a:cubicBezTo>
                      <a:pt x="111" y="18"/>
                      <a:pt x="112" y="18"/>
                      <a:pt x="112" y="19"/>
                    </a:cubicBezTo>
                    <a:cubicBezTo>
                      <a:pt x="112" y="19"/>
                      <a:pt x="113" y="20"/>
                      <a:pt x="114" y="21"/>
                    </a:cubicBezTo>
                    <a:cubicBezTo>
                      <a:pt x="118" y="24"/>
                      <a:pt x="125" y="28"/>
                      <a:pt x="135" y="34"/>
                    </a:cubicBezTo>
                    <a:cubicBezTo>
                      <a:pt x="149" y="43"/>
                      <a:pt x="167" y="53"/>
                      <a:pt x="181" y="61"/>
                    </a:cubicBezTo>
                    <a:cubicBezTo>
                      <a:pt x="189" y="66"/>
                      <a:pt x="195" y="70"/>
                      <a:pt x="199" y="72"/>
                    </a:cubicBezTo>
                    <a:cubicBezTo>
                      <a:pt x="202" y="74"/>
                      <a:pt x="204" y="75"/>
                      <a:pt x="205" y="76"/>
                    </a:cubicBezTo>
                    <a:cubicBezTo>
                      <a:pt x="205" y="76"/>
                      <a:pt x="206" y="77"/>
                      <a:pt x="206" y="77"/>
                    </a:cubicBezTo>
                    <a:cubicBezTo>
                      <a:pt x="206" y="77"/>
                      <a:pt x="206" y="77"/>
                      <a:pt x="206" y="77"/>
                    </a:cubicBezTo>
                    <a:cubicBezTo>
                      <a:pt x="207" y="76"/>
                      <a:pt x="207" y="76"/>
                      <a:pt x="207" y="76"/>
                    </a:cubicBezTo>
                    <a:cubicBezTo>
                      <a:pt x="206" y="76"/>
                      <a:pt x="206" y="76"/>
                      <a:pt x="206" y="76"/>
                    </a:cubicBezTo>
                    <a:cubicBezTo>
                      <a:pt x="206" y="77"/>
                      <a:pt x="206" y="77"/>
                      <a:pt x="206" y="77"/>
                    </a:cubicBezTo>
                    <a:cubicBezTo>
                      <a:pt x="207" y="76"/>
                      <a:pt x="207" y="76"/>
                      <a:pt x="207" y="76"/>
                    </a:cubicBezTo>
                    <a:cubicBezTo>
                      <a:pt x="206" y="76"/>
                      <a:pt x="206" y="76"/>
                      <a:pt x="206" y="76"/>
                    </a:cubicBezTo>
                    <a:cubicBezTo>
                      <a:pt x="207" y="76"/>
                      <a:pt x="207" y="76"/>
                      <a:pt x="207" y="76"/>
                    </a:cubicBezTo>
                    <a:cubicBezTo>
                      <a:pt x="206" y="76"/>
                      <a:pt x="206" y="76"/>
                      <a:pt x="206" y="76"/>
                    </a:cubicBezTo>
                    <a:cubicBezTo>
                      <a:pt x="206" y="76"/>
                      <a:pt x="206" y="76"/>
                      <a:pt x="206" y="76"/>
                    </a:cubicBezTo>
                    <a:cubicBezTo>
                      <a:pt x="207" y="76"/>
                      <a:pt x="207" y="76"/>
                      <a:pt x="207" y="76"/>
                    </a:cubicBezTo>
                    <a:cubicBezTo>
                      <a:pt x="206" y="76"/>
                      <a:pt x="206" y="76"/>
                      <a:pt x="206" y="76"/>
                    </a:cubicBezTo>
                    <a:cubicBezTo>
                      <a:pt x="208" y="76"/>
                      <a:pt x="208" y="76"/>
                      <a:pt x="208" y="76"/>
                    </a:cubicBezTo>
                    <a:cubicBezTo>
                      <a:pt x="208" y="75"/>
                      <a:pt x="208" y="75"/>
                      <a:pt x="208" y="75"/>
                    </a:cubicBezTo>
                    <a:cubicBezTo>
                      <a:pt x="109" y="18"/>
                      <a:pt x="109" y="18"/>
                      <a:pt x="109" y="18"/>
                    </a:cubicBezTo>
                    <a:cubicBezTo>
                      <a:pt x="109" y="18"/>
                      <a:pt x="108" y="18"/>
                      <a:pt x="107" y="18"/>
                    </a:cubicBezTo>
                    <a:cubicBezTo>
                      <a:pt x="107" y="19"/>
                      <a:pt x="107" y="20"/>
                      <a:pt x="108" y="21"/>
                    </a:cubicBezTo>
                    <a:cubicBezTo>
                      <a:pt x="108" y="21"/>
                      <a:pt x="114" y="24"/>
                      <a:pt x="122" y="29"/>
                    </a:cubicBezTo>
                    <a:cubicBezTo>
                      <a:pt x="136" y="37"/>
                      <a:pt x="155" y="48"/>
                      <a:pt x="171" y="58"/>
                    </a:cubicBezTo>
                    <a:cubicBezTo>
                      <a:pt x="180" y="64"/>
                      <a:pt x="187" y="68"/>
                      <a:pt x="192" y="72"/>
                    </a:cubicBezTo>
                    <a:cubicBezTo>
                      <a:pt x="195" y="73"/>
                      <a:pt x="197" y="75"/>
                      <a:pt x="198" y="76"/>
                    </a:cubicBezTo>
                    <a:cubicBezTo>
                      <a:pt x="199" y="77"/>
                      <a:pt x="200" y="77"/>
                      <a:pt x="200" y="77"/>
                    </a:cubicBezTo>
                    <a:cubicBezTo>
                      <a:pt x="200" y="78"/>
                      <a:pt x="200" y="78"/>
                      <a:pt x="200" y="78"/>
                    </a:cubicBezTo>
                    <a:cubicBezTo>
                      <a:pt x="201" y="78"/>
                      <a:pt x="201" y="78"/>
                      <a:pt x="201" y="78"/>
                    </a:cubicBezTo>
                    <a:cubicBezTo>
                      <a:pt x="200" y="78"/>
                      <a:pt x="200" y="78"/>
                      <a:pt x="200" y="78"/>
                    </a:cubicBezTo>
                    <a:cubicBezTo>
                      <a:pt x="200" y="78"/>
                      <a:pt x="200" y="78"/>
                      <a:pt x="200" y="78"/>
                    </a:cubicBezTo>
                    <a:cubicBezTo>
                      <a:pt x="201" y="78"/>
                      <a:pt x="201" y="78"/>
                      <a:pt x="201" y="78"/>
                    </a:cubicBezTo>
                    <a:cubicBezTo>
                      <a:pt x="200" y="78"/>
                      <a:pt x="200" y="78"/>
                      <a:pt x="200" y="78"/>
                    </a:cubicBezTo>
                    <a:cubicBezTo>
                      <a:pt x="201" y="77"/>
                      <a:pt x="201" y="77"/>
                      <a:pt x="201" y="77"/>
                    </a:cubicBezTo>
                    <a:cubicBezTo>
                      <a:pt x="200" y="77"/>
                      <a:pt x="200" y="77"/>
                      <a:pt x="200" y="77"/>
                    </a:cubicBezTo>
                    <a:cubicBezTo>
                      <a:pt x="200" y="78"/>
                      <a:pt x="200" y="78"/>
                      <a:pt x="200" y="78"/>
                    </a:cubicBezTo>
                    <a:cubicBezTo>
                      <a:pt x="201" y="77"/>
                      <a:pt x="201" y="77"/>
                      <a:pt x="201" y="77"/>
                    </a:cubicBezTo>
                    <a:cubicBezTo>
                      <a:pt x="200" y="77"/>
                      <a:pt x="200" y="77"/>
                      <a:pt x="200" y="77"/>
                    </a:cubicBezTo>
                    <a:cubicBezTo>
                      <a:pt x="202" y="77"/>
                      <a:pt x="202" y="77"/>
                      <a:pt x="202" y="77"/>
                    </a:cubicBezTo>
                    <a:cubicBezTo>
                      <a:pt x="200" y="77"/>
                      <a:pt x="200" y="77"/>
                      <a:pt x="200" y="77"/>
                    </a:cubicBezTo>
                    <a:cubicBezTo>
                      <a:pt x="200" y="77"/>
                      <a:pt x="200" y="77"/>
                      <a:pt x="200" y="77"/>
                    </a:cubicBezTo>
                    <a:cubicBezTo>
                      <a:pt x="202" y="77"/>
                      <a:pt x="202" y="77"/>
                      <a:pt x="202" y="77"/>
                    </a:cubicBezTo>
                    <a:cubicBezTo>
                      <a:pt x="200" y="77"/>
                      <a:pt x="200" y="77"/>
                      <a:pt x="200" y="77"/>
                    </a:cubicBezTo>
                    <a:cubicBezTo>
                      <a:pt x="202" y="77"/>
                      <a:pt x="202" y="77"/>
                      <a:pt x="202" y="77"/>
                    </a:cubicBezTo>
                    <a:cubicBezTo>
                      <a:pt x="201" y="76"/>
                      <a:pt x="201" y="76"/>
                      <a:pt x="201" y="76"/>
                    </a:cubicBezTo>
                    <a:cubicBezTo>
                      <a:pt x="202" y="77"/>
                      <a:pt x="202" y="77"/>
                      <a:pt x="202" y="77"/>
                    </a:cubicBezTo>
                    <a:cubicBezTo>
                      <a:pt x="202" y="76"/>
                      <a:pt x="202" y="76"/>
                      <a:pt x="202" y="76"/>
                    </a:cubicBezTo>
                    <a:cubicBezTo>
                      <a:pt x="201" y="76"/>
                      <a:pt x="201" y="76"/>
                      <a:pt x="201" y="76"/>
                    </a:cubicBezTo>
                    <a:cubicBezTo>
                      <a:pt x="202" y="77"/>
                      <a:pt x="202" y="77"/>
                      <a:pt x="202" y="77"/>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1" y="76"/>
                      <a:pt x="200" y="75"/>
                    </a:cubicBezTo>
                    <a:cubicBezTo>
                      <a:pt x="193" y="71"/>
                      <a:pt x="168" y="57"/>
                      <a:pt x="145" y="44"/>
                    </a:cubicBezTo>
                    <a:cubicBezTo>
                      <a:pt x="133" y="38"/>
                      <a:pt x="122" y="32"/>
                      <a:pt x="114" y="27"/>
                    </a:cubicBezTo>
                    <a:cubicBezTo>
                      <a:pt x="106" y="22"/>
                      <a:pt x="101" y="19"/>
                      <a:pt x="101" y="19"/>
                    </a:cubicBezTo>
                    <a:cubicBezTo>
                      <a:pt x="100" y="19"/>
                      <a:pt x="99" y="19"/>
                      <a:pt x="99" y="20"/>
                    </a:cubicBezTo>
                    <a:cubicBezTo>
                      <a:pt x="98" y="21"/>
                      <a:pt x="98" y="21"/>
                      <a:pt x="98" y="21"/>
                    </a:cubicBezTo>
                    <a:cubicBezTo>
                      <a:pt x="98" y="21"/>
                      <a:pt x="99" y="22"/>
                      <a:pt x="99" y="22"/>
                    </a:cubicBezTo>
                    <a:cubicBezTo>
                      <a:pt x="99" y="23"/>
                      <a:pt x="99" y="23"/>
                      <a:pt x="99" y="23"/>
                    </a:cubicBezTo>
                    <a:cubicBezTo>
                      <a:pt x="101" y="24"/>
                      <a:pt x="103" y="25"/>
                      <a:pt x="106" y="27"/>
                    </a:cubicBezTo>
                    <a:cubicBezTo>
                      <a:pt x="128" y="42"/>
                      <a:pt x="193" y="81"/>
                      <a:pt x="193" y="81"/>
                    </a:cubicBezTo>
                    <a:cubicBezTo>
                      <a:pt x="194" y="80"/>
                      <a:pt x="194" y="80"/>
                      <a:pt x="194" y="80"/>
                    </a:cubicBezTo>
                    <a:cubicBezTo>
                      <a:pt x="195" y="78"/>
                      <a:pt x="195" y="78"/>
                      <a:pt x="195" y="78"/>
                    </a:cubicBezTo>
                    <a:cubicBezTo>
                      <a:pt x="96" y="21"/>
                      <a:pt x="96" y="21"/>
                      <a:pt x="96" y="21"/>
                    </a:cubicBezTo>
                    <a:cubicBezTo>
                      <a:pt x="95" y="21"/>
                      <a:pt x="94" y="21"/>
                      <a:pt x="94" y="21"/>
                    </a:cubicBezTo>
                    <a:cubicBezTo>
                      <a:pt x="93" y="22"/>
                      <a:pt x="93" y="22"/>
                      <a:pt x="93" y="22"/>
                    </a:cubicBezTo>
                    <a:cubicBezTo>
                      <a:pt x="93" y="23"/>
                      <a:pt x="93" y="23"/>
                      <a:pt x="93" y="23"/>
                    </a:cubicBezTo>
                    <a:cubicBezTo>
                      <a:pt x="94" y="24"/>
                      <a:pt x="94" y="24"/>
                      <a:pt x="94" y="24"/>
                    </a:cubicBezTo>
                    <a:cubicBezTo>
                      <a:pt x="95" y="25"/>
                      <a:pt x="97" y="26"/>
                      <a:pt x="100" y="28"/>
                    </a:cubicBezTo>
                    <a:cubicBezTo>
                      <a:pt x="111" y="35"/>
                      <a:pt x="133" y="49"/>
                      <a:pt x="153" y="60"/>
                    </a:cubicBezTo>
                    <a:cubicBezTo>
                      <a:pt x="162" y="66"/>
                      <a:pt x="171" y="72"/>
                      <a:pt x="178" y="76"/>
                    </a:cubicBezTo>
                    <a:cubicBezTo>
                      <a:pt x="181" y="78"/>
                      <a:pt x="184" y="80"/>
                      <a:pt x="186" y="81"/>
                    </a:cubicBezTo>
                    <a:cubicBezTo>
                      <a:pt x="187" y="81"/>
                      <a:pt x="188" y="82"/>
                      <a:pt x="188"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2"/>
                      <a:pt x="189" y="82"/>
                      <a:pt x="189" y="82"/>
                    </a:cubicBezTo>
                    <a:cubicBezTo>
                      <a:pt x="188" y="82"/>
                      <a:pt x="188" y="82"/>
                      <a:pt x="188" y="82"/>
                    </a:cubicBezTo>
                    <a:cubicBezTo>
                      <a:pt x="188" y="83"/>
                      <a:pt x="188" y="83"/>
                      <a:pt x="188" y="83"/>
                    </a:cubicBezTo>
                    <a:cubicBezTo>
                      <a:pt x="189" y="82"/>
                      <a:pt x="189" y="82"/>
                      <a:pt x="189" y="82"/>
                    </a:cubicBezTo>
                    <a:cubicBezTo>
                      <a:pt x="188" y="82"/>
                      <a:pt x="188" y="82"/>
                      <a:pt x="188" y="82"/>
                    </a:cubicBezTo>
                    <a:cubicBezTo>
                      <a:pt x="190" y="82"/>
                      <a:pt x="190" y="82"/>
                      <a:pt x="190" y="82"/>
                    </a:cubicBezTo>
                    <a:cubicBezTo>
                      <a:pt x="188" y="82"/>
                      <a:pt x="188" y="82"/>
                      <a:pt x="188" y="82"/>
                    </a:cubicBezTo>
                    <a:cubicBezTo>
                      <a:pt x="188" y="82"/>
                      <a:pt x="188" y="82"/>
                      <a:pt x="188" y="82"/>
                    </a:cubicBezTo>
                    <a:cubicBezTo>
                      <a:pt x="190" y="82"/>
                      <a:pt x="190" y="82"/>
                      <a:pt x="190" y="82"/>
                    </a:cubicBezTo>
                    <a:cubicBezTo>
                      <a:pt x="188" y="82"/>
                      <a:pt x="188" y="82"/>
                      <a:pt x="188" y="82"/>
                    </a:cubicBezTo>
                    <a:cubicBezTo>
                      <a:pt x="190" y="82"/>
                      <a:pt x="190" y="82"/>
                      <a:pt x="190" y="82"/>
                    </a:cubicBezTo>
                    <a:cubicBezTo>
                      <a:pt x="190" y="80"/>
                      <a:pt x="190" y="80"/>
                      <a:pt x="190" y="80"/>
                    </a:cubicBezTo>
                    <a:cubicBezTo>
                      <a:pt x="86" y="23"/>
                      <a:pt x="86" y="23"/>
                      <a:pt x="86" y="23"/>
                    </a:cubicBezTo>
                    <a:cubicBezTo>
                      <a:pt x="86" y="22"/>
                      <a:pt x="85" y="23"/>
                      <a:pt x="84" y="23"/>
                    </a:cubicBezTo>
                    <a:cubicBezTo>
                      <a:pt x="84" y="24"/>
                      <a:pt x="84" y="25"/>
                      <a:pt x="85" y="25"/>
                    </a:cubicBezTo>
                    <a:cubicBezTo>
                      <a:pt x="85" y="25"/>
                      <a:pt x="91" y="29"/>
                      <a:pt x="100" y="34"/>
                    </a:cubicBezTo>
                    <a:cubicBezTo>
                      <a:pt x="113" y="42"/>
                      <a:pt x="134" y="55"/>
                      <a:pt x="150" y="65"/>
                    </a:cubicBezTo>
                    <a:cubicBezTo>
                      <a:pt x="159" y="70"/>
                      <a:pt x="166" y="75"/>
                      <a:pt x="172" y="79"/>
                    </a:cubicBezTo>
                    <a:cubicBezTo>
                      <a:pt x="175" y="81"/>
                      <a:pt x="177" y="82"/>
                      <a:pt x="178" y="83"/>
                    </a:cubicBezTo>
                    <a:cubicBezTo>
                      <a:pt x="179" y="84"/>
                      <a:pt x="180" y="84"/>
                      <a:pt x="180" y="84"/>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1" y="84"/>
                      <a:pt x="181" y="84"/>
                      <a:pt x="181" y="84"/>
                    </a:cubicBezTo>
                    <a:cubicBezTo>
                      <a:pt x="180" y="84"/>
                      <a:pt x="180" y="84"/>
                      <a:pt x="180" y="84"/>
                    </a:cubicBezTo>
                    <a:cubicBezTo>
                      <a:pt x="180" y="85"/>
                      <a:pt x="180" y="85"/>
                      <a:pt x="180" y="85"/>
                    </a:cubicBezTo>
                    <a:cubicBezTo>
                      <a:pt x="181" y="84"/>
                      <a:pt x="181" y="84"/>
                      <a:pt x="181" y="84"/>
                    </a:cubicBezTo>
                    <a:cubicBezTo>
                      <a:pt x="180" y="84"/>
                      <a:pt x="180" y="84"/>
                      <a:pt x="180" y="84"/>
                    </a:cubicBezTo>
                    <a:cubicBezTo>
                      <a:pt x="182" y="84"/>
                      <a:pt x="182" y="84"/>
                      <a:pt x="182" y="84"/>
                    </a:cubicBezTo>
                    <a:cubicBezTo>
                      <a:pt x="180" y="83"/>
                      <a:pt x="180" y="83"/>
                      <a:pt x="180" y="83"/>
                    </a:cubicBezTo>
                    <a:cubicBezTo>
                      <a:pt x="180" y="84"/>
                      <a:pt x="180" y="84"/>
                      <a:pt x="180" y="84"/>
                    </a:cubicBezTo>
                    <a:cubicBezTo>
                      <a:pt x="182" y="84"/>
                      <a:pt x="182" y="84"/>
                      <a:pt x="182" y="84"/>
                    </a:cubicBezTo>
                    <a:cubicBezTo>
                      <a:pt x="180" y="83"/>
                      <a:pt x="180" y="83"/>
                      <a:pt x="180" y="83"/>
                    </a:cubicBezTo>
                    <a:cubicBezTo>
                      <a:pt x="182" y="84"/>
                      <a:pt x="182" y="84"/>
                      <a:pt x="182" y="84"/>
                    </a:cubicBezTo>
                    <a:cubicBezTo>
                      <a:pt x="182" y="83"/>
                      <a:pt x="182" y="83"/>
                      <a:pt x="182" y="83"/>
                    </a:cubicBezTo>
                    <a:cubicBezTo>
                      <a:pt x="80" y="26"/>
                      <a:pt x="80" y="26"/>
                      <a:pt x="80" y="26"/>
                    </a:cubicBezTo>
                    <a:cubicBezTo>
                      <a:pt x="79" y="26"/>
                      <a:pt x="78" y="26"/>
                      <a:pt x="78" y="27"/>
                    </a:cubicBezTo>
                    <a:cubicBezTo>
                      <a:pt x="77" y="27"/>
                      <a:pt x="78" y="28"/>
                      <a:pt x="78" y="29"/>
                    </a:cubicBezTo>
                    <a:cubicBezTo>
                      <a:pt x="173" y="88"/>
                      <a:pt x="173" y="88"/>
                      <a:pt x="173" y="88"/>
                    </a:cubicBezTo>
                    <a:cubicBezTo>
                      <a:pt x="174" y="87"/>
                      <a:pt x="174" y="87"/>
                      <a:pt x="174" y="87"/>
                    </a:cubicBezTo>
                    <a:cubicBezTo>
                      <a:pt x="173" y="86"/>
                      <a:pt x="173" y="86"/>
                      <a:pt x="173" y="86"/>
                    </a:cubicBezTo>
                    <a:cubicBezTo>
                      <a:pt x="174" y="87"/>
                      <a:pt x="174" y="87"/>
                      <a:pt x="174" y="87"/>
                    </a:cubicBezTo>
                    <a:cubicBezTo>
                      <a:pt x="174" y="86"/>
                      <a:pt x="174" y="86"/>
                      <a:pt x="174" y="86"/>
                    </a:cubicBezTo>
                    <a:cubicBezTo>
                      <a:pt x="173" y="86"/>
                      <a:pt x="173" y="86"/>
                      <a:pt x="173" y="86"/>
                    </a:cubicBezTo>
                    <a:cubicBezTo>
                      <a:pt x="174" y="87"/>
                      <a:pt x="174" y="87"/>
                      <a:pt x="174" y="87"/>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3" y="85"/>
                      <a:pt x="172" y="85"/>
                    </a:cubicBezTo>
                    <a:cubicBezTo>
                      <a:pt x="169" y="83"/>
                      <a:pt x="161" y="79"/>
                      <a:pt x="151" y="73"/>
                    </a:cubicBezTo>
                    <a:cubicBezTo>
                      <a:pt x="137" y="64"/>
                      <a:pt x="118" y="53"/>
                      <a:pt x="102" y="43"/>
                    </a:cubicBezTo>
                    <a:cubicBezTo>
                      <a:pt x="95" y="39"/>
                      <a:pt x="88" y="35"/>
                      <a:pt x="82" y="32"/>
                    </a:cubicBezTo>
                    <a:cubicBezTo>
                      <a:pt x="80" y="30"/>
                      <a:pt x="77" y="29"/>
                      <a:pt x="76" y="28"/>
                    </a:cubicBezTo>
                    <a:cubicBezTo>
                      <a:pt x="75" y="28"/>
                      <a:pt x="74" y="28"/>
                      <a:pt x="73" y="27"/>
                    </a:cubicBezTo>
                    <a:cubicBezTo>
                      <a:pt x="73" y="27"/>
                      <a:pt x="72" y="27"/>
                      <a:pt x="72" y="27"/>
                    </a:cubicBezTo>
                    <a:cubicBezTo>
                      <a:pt x="71" y="27"/>
                      <a:pt x="71" y="27"/>
                      <a:pt x="71" y="27"/>
                    </a:cubicBezTo>
                    <a:cubicBezTo>
                      <a:pt x="71" y="27"/>
                      <a:pt x="70" y="27"/>
                      <a:pt x="70" y="28"/>
                    </a:cubicBezTo>
                    <a:cubicBezTo>
                      <a:pt x="70" y="28"/>
                      <a:pt x="70" y="28"/>
                      <a:pt x="70" y="28"/>
                    </a:cubicBezTo>
                    <a:cubicBezTo>
                      <a:pt x="70" y="29"/>
                      <a:pt x="70" y="29"/>
                      <a:pt x="70" y="29"/>
                    </a:cubicBezTo>
                    <a:cubicBezTo>
                      <a:pt x="71" y="30"/>
                      <a:pt x="71" y="30"/>
                      <a:pt x="71" y="30"/>
                    </a:cubicBezTo>
                    <a:cubicBezTo>
                      <a:pt x="71" y="30"/>
                      <a:pt x="71" y="30"/>
                      <a:pt x="71" y="30"/>
                    </a:cubicBezTo>
                    <a:cubicBezTo>
                      <a:pt x="73" y="31"/>
                      <a:pt x="80" y="36"/>
                      <a:pt x="89" y="41"/>
                    </a:cubicBezTo>
                    <a:cubicBezTo>
                      <a:pt x="103" y="50"/>
                      <a:pt x="122" y="61"/>
                      <a:pt x="138" y="71"/>
                    </a:cubicBezTo>
                    <a:cubicBezTo>
                      <a:pt x="146" y="76"/>
                      <a:pt x="153" y="80"/>
                      <a:pt x="158" y="83"/>
                    </a:cubicBezTo>
                    <a:cubicBezTo>
                      <a:pt x="160" y="85"/>
                      <a:pt x="162" y="86"/>
                      <a:pt x="163" y="87"/>
                    </a:cubicBezTo>
                    <a:cubicBezTo>
                      <a:pt x="164" y="88"/>
                      <a:pt x="165" y="88"/>
                      <a:pt x="165" y="88"/>
                    </a:cubicBezTo>
                    <a:cubicBezTo>
                      <a:pt x="165" y="89"/>
                      <a:pt x="165" y="89"/>
                      <a:pt x="165" y="89"/>
                    </a:cubicBezTo>
                    <a:cubicBezTo>
                      <a:pt x="166" y="88"/>
                      <a:pt x="166" y="88"/>
                      <a:pt x="166" y="88"/>
                    </a:cubicBezTo>
                    <a:cubicBezTo>
                      <a:pt x="165" y="88"/>
                      <a:pt x="165" y="88"/>
                      <a:pt x="165" y="88"/>
                    </a:cubicBezTo>
                    <a:cubicBezTo>
                      <a:pt x="165" y="89"/>
                      <a:pt x="165" y="89"/>
                      <a:pt x="165" y="89"/>
                    </a:cubicBezTo>
                    <a:cubicBezTo>
                      <a:pt x="166" y="88"/>
                      <a:pt x="166" y="88"/>
                      <a:pt x="166" y="88"/>
                    </a:cubicBezTo>
                    <a:cubicBezTo>
                      <a:pt x="165" y="88"/>
                      <a:pt x="165" y="88"/>
                      <a:pt x="165" y="88"/>
                    </a:cubicBezTo>
                    <a:cubicBezTo>
                      <a:pt x="166" y="88"/>
                      <a:pt x="166" y="88"/>
                      <a:pt x="166" y="88"/>
                    </a:cubicBezTo>
                    <a:cubicBezTo>
                      <a:pt x="165" y="88"/>
                      <a:pt x="165" y="88"/>
                      <a:pt x="165" y="88"/>
                    </a:cubicBezTo>
                    <a:cubicBezTo>
                      <a:pt x="165" y="88"/>
                      <a:pt x="165" y="88"/>
                      <a:pt x="165" y="88"/>
                    </a:cubicBezTo>
                    <a:cubicBezTo>
                      <a:pt x="166" y="88"/>
                      <a:pt x="166" y="88"/>
                      <a:pt x="166" y="88"/>
                    </a:cubicBezTo>
                    <a:cubicBezTo>
                      <a:pt x="165" y="88"/>
                      <a:pt x="165" y="88"/>
                      <a:pt x="165" y="88"/>
                    </a:cubicBezTo>
                    <a:cubicBezTo>
                      <a:pt x="166" y="88"/>
                      <a:pt x="166" y="88"/>
                      <a:pt x="166" y="88"/>
                    </a:cubicBezTo>
                    <a:cubicBezTo>
                      <a:pt x="165" y="87"/>
                      <a:pt x="165" y="87"/>
                      <a:pt x="165" y="87"/>
                    </a:cubicBezTo>
                    <a:cubicBezTo>
                      <a:pt x="165" y="88"/>
                      <a:pt x="165" y="88"/>
                      <a:pt x="165" y="88"/>
                    </a:cubicBezTo>
                    <a:cubicBezTo>
                      <a:pt x="166" y="88"/>
                      <a:pt x="166" y="88"/>
                      <a:pt x="166" y="88"/>
                    </a:cubicBezTo>
                    <a:cubicBezTo>
                      <a:pt x="165" y="87"/>
                      <a:pt x="165" y="87"/>
                      <a:pt x="165" y="87"/>
                    </a:cubicBezTo>
                    <a:cubicBezTo>
                      <a:pt x="166" y="88"/>
                      <a:pt x="166" y="88"/>
                      <a:pt x="166" y="88"/>
                    </a:cubicBezTo>
                    <a:cubicBezTo>
                      <a:pt x="167" y="86"/>
                      <a:pt x="167" y="86"/>
                      <a:pt x="167" y="86"/>
                    </a:cubicBezTo>
                    <a:cubicBezTo>
                      <a:pt x="167" y="86"/>
                      <a:pt x="143" y="72"/>
                      <a:pt x="119" y="58"/>
                    </a:cubicBezTo>
                    <a:cubicBezTo>
                      <a:pt x="107" y="51"/>
                      <a:pt x="95" y="43"/>
                      <a:pt x="85" y="38"/>
                    </a:cubicBezTo>
                    <a:cubicBezTo>
                      <a:pt x="80" y="35"/>
                      <a:pt x="76" y="33"/>
                      <a:pt x="73" y="32"/>
                    </a:cubicBezTo>
                    <a:cubicBezTo>
                      <a:pt x="72" y="31"/>
                      <a:pt x="70" y="30"/>
                      <a:pt x="69" y="30"/>
                    </a:cubicBezTo>
                    <a:cubicBezTo>
                      <a:pt x="69" y="30"/>
                      <a:pt x="69" y="29"/>
                      <a:pt x="68" y="29"/>
                    </a:cubicBezTo>
                    <a:cubicBezTo>
                      <a:pt x="68" y="29"/>
                      <a:pt x="68" y="29"/>
                      <a:pt x="67" y="29"/>
                    </a:cubicBezTo>
                    <a:cubicBezTo>
                      <a:pt x="66" y="29"/>
                      <a:pt x="66" y="29"/>
                      <a:pt x="66" y="29"/>
                    </a:cubicBezTo>
                    <a:cubicBezTo>
                      <a:pt x="66" y="29"/>
                      <a:pt x="66" y="29"/>
                      <a:pt x="66" y="30"/>
                    </a:cubicBezTo>
                    <a:cubicBezTo>
                      <a:pt x="65" y="30"/>
                      <a:pt x="65" y="31"/>
                      <a:pt x="66" y="32"/>
                    </a:cubicBezTo>
                    <a:cubicBezTo>
                      <a:pt x="159" y="90"/>
                      <a:pt x="159" y="90"/>
                      <a:pt x="159" y="90"/>
                    </a:cubicBezTo>
                    <a:cubicBezTo>
                      <a:pt x="160" y="89"/>
                      <a:pt x="160" y="89"/>
                      <a:pt x="160" y="89"/>
                    </a:cubicBezTo>
                    <a:cubicBezTo>
                      <a:pt x="160" y="87"/>
                      <a:pt x="160" y="87"/>
                      <a:pt x="160" y="87"/>
                    </a:cubicBezTo>
                    <a:cubicBezTo>
                      <a:pt x="160" y="89"/>
                      <a:pt x="160" y="89"/>
                      <a:pt x="160" y="89"/>
                    </a:cubicBezTo>
                    <a:cubicBezTo>
                      <a:pt x="161" y="87"/>
                      <a:pt x="161" y="87"/>
                      <a:pt x="161" y="87"/>
                    </a:cubicBezTo>
                    <a:cubicBezTo>
                      <a:pt x="160" y="87"/>
                      <a:pt x="160" y="87"/>
                      <a:pt x="160" y="87"/>
                    </a:cubicBezTo>
                    <a:cubicBezTo>
                      <a:pt x="160" y="89"/>
                      <a:pt x="160" y="89"/>
                      <a:pt x="160" y="89"/>
                    </a:cubicBezTo>
                    <a:cubicBezTo>
                      <a:pt x="161" y="87"/>
                      <a:pt x="161" y="87"/>
                      <a:pt x="161" y="87"/>
                    </a:cubicBezTo>
                    <a:cubicBezTo>
                      <a:pt x="160" y="88"/>
                      <a:pt x="160" y="88"/>
                      <a:pt x="160" y="88"/>
                    </a:cubicBezTo>
                    <a:cubicBezTo>
                      <a:pt x="161" y="87"/>
                      <a:pt x="161" y="87"/>
                      <a:pt x="161" y="87"/>
                    </a:cubicBezTo>
                    <a:cubicBezTo>
                      <a:pt x="161" y="87"/>
                      <a:pt x="161" y="87"/>
                      <a:pt x="161" y="87"/>
                    </a:cubicBezTo>
                    <a:cubicBezTo>
                      <a:pt x="160" y="88"/>
                      <a:pt x="160" y="88"/>
                      <a:pt x="160" y="88"/>
                    </a:cubicBezTo>
                    <a:cubicBezTo>
                      <a:pt x="161" y="87"/>
                      <a:pt x="161" y="87"/>
                      <a:pt x="161" y="87"/>
                    </a:cubicBezTo>
                    <a:cubicBezTo>
                      <a:pt x="161" y="87"/>
                      <a:pt x="160" y="87"/>
                      <a:pt x="159" y="87"/>
                    </a:cubicBezTo>
                    <a:cubicBezTo>
                      <a:pt x="153" y="83"/>
                      <a:pt x="128" y="69"/>
                      <a:pt x="105" y="56"/>
                    </a:cubicBezTo>
                    <a:cubicBezTo>
                      <a:pt x="93" y="50"/>
                      <a:pt x="82" y="43"/>
                      <a:pt x="73" y="39"/>
                    </a:cubicBezTo>
                    <a:cubicBezTo>
                      <a:pt x="69" y="36"/>
                      <a:pt x="65" y="34"/>
                      <a:pt x="63" y="33"/>
                    </a:cubicBezTo>
                    <a:cubicBezTo>
                      <a:pt x="61" y="32"/>
                      <a:pt x="60" y="32"/>
                      <a:pt x="60" y="31"/>
                    </a:cubicBezTo>
                    <a:cubicBezTo>
                      <a:pt x="59" y="31"/>
                      <a:pt x="59" y="31"/>
                      <a:pt x="59" y="31"/>
                    </a:cubicBezTo>
                    <a:cubicBezTo>
                      <a:pt x="58" y="31"/>
                      <a:pt x="58" y="31"/>
                      <a:pt x="58" y="31"/>
                    </a:cubicBezTo>
                    <a:cubicBezTo>
                      <a:pt x="58" y="31"/>
                      <a:pt x="58" y="31"/>
                      <a:pt x="58" y="31"/>
                    </a:cubicBezTo>
                    <a:cubicBezTo>
                      <a:pt x="57" y="31"/>
                      <a:pt x="57" y="31"/>
                      <a:pt x="57" y="31"/>
                    </a:cubicBezTo>
                    <a:cubicBezTo>
                      <a:pt x="57" y="31"/>
                      <a:pt x="57" y="31"/>
                      <a:pt x="56" y="31"/>
                    </a:cubicBezTo>
                    <a:cubicBezTo>
                      <a:pt x="56" y="32"/>
                      <a:pt x="56" y="33"/>
                      <a:pt x="57" y="33"/>
                    </a:cubicBezTo>
                    <a:cubicBezTo>
                      <a:pt x="151" y="92"/>
                      <a:pt x="151" y="92"/>
                      <a:pt x="151" y="92"/>
                    </a:cubicBezTo>
                    <a:cubicBezTo>
                      <a:pt x="152" y="91"/>
                      <a:pt x="152" y="91"/>
                      <a:pt x="152" y="91"/>
                    </a:cubicBezTo>
                    <a:cubicBezTo>
                      <a:pt x="151" y="90"/>
                      <a:pt x="151" y="90"/>
                      <a:pt x="151" y="90"/>
                    </a:cubicBezTo>
                    <a:cubicBezTo>
                      <a:pt x="152" y="91"/>
                      <a:pt x="152" y="91"/>
                      <a:pt x="152" y="91"/>
                    </a:cubicBezTo>
                    <a:cubicBezTo>
                      <a:pt x="151" y="90"/>
                      <a:pt x="151" y="90"/>
                      <a:pt x="151" y="90"/>
                    </a:cubicBezTo>
                    <a:cubicBezTo>
                      <a:pt x="151" y="90"/>
                      <a:pt x="151" y="90"/>
                      <a:pt x="151" y="90"/>
                    </a:cubicBezTo>
                    <a:cubicBezTo>
                      <a:pt x="152" y="91"/>
                      <a:pt x="152" y="91"/>
                      <a:pt x="152" y="91"/>
                    </a:cubicBezTo>
                    <a:cubicBezTo>
                      <a:pt x="151" y="90"/>
                      <a:pt x="151" y="90"/>
                      <a:pt x="151" y="90"/>
                    </a:cubicBezTo>
                    <a:cubicBezTo>
                      <a:pt x="152" y="91"/>
                      <a:pt x="152" y="91"/>
                      <a:pt x="152" y="91"/>
                    </a:cubicBezTo>
                    <a:cubicBezTo>
                      <a:pt x="152" y="90"/>
                      <a:pt x="152" y="90"/>
                      <a:pt x="152" y="90"/>
                    </a:cubicBezTo>
                    <a:cubicBezTo>
                      <a:pt x="151" y="90"/>
                      <a:pt x="151" y="90"/>
                      <a:pt x="151" y="90"/>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1" y="89"/>
                      <a:pt x="150" y="89"/>
                    </a:cubicBezTo>
                    <a:cubicBezTo>
                      <a:pt x="142" y="85"/>
                      <a:pt x="117" y="71"/>
                      <a:pt x="95" y="58"/>
                    </a:cubicBezTo>
                    <a:cubicBezTo>
                      <a:pt x="83" y="52"/>
                      <a:pt x="72" y="45"/>
                      <a:pt x="64" y="41"/>
                    </a:cubicBezTo>
                    <a:cubicBezTo>
                      <a:pt x="56" y="36"/>
                      <a:pt x="51" y="33"/>
                      <a:pt x="51" y="33"/>
                    </a:cubicBezTo>
                    <a:cubicBezTo>
                      <a:pt x="51" y="33"/>
                      <a:pt x="50" y="33"/>
                      <a:pt x="50" y="33"/>
                    </a:cubicBezTo>
                    <a:cubicBezTo>
                      <a:pt x="49" y="33"/>
                      <a:pt x="49" y="34"/>
                      <a:pt x="49" y="34"/>
                    </a:cubicBezTo>
                    <a:cubicBezTo>
                      <a:pt x="49" y="35"/>
                      <a:pt x="49" y="35"/>
                      <a:pt x="49" y="35"/>
                    </a:cubicBezTo>
                    <a:cubicBezTo>
                      <a:pt x="50" y="35"/>
                      <a:pt x="50" y="35"/>
                      <a:pt x="50" y="35"/>
                    </a:cubicBezTo>
                    <a:cubicBezTo>
                      <a:pt x="50" y="36"/>
                      <a:pt x="51" y="36"/>
                      <a:pt x="52" y="37"/>
                    </a:cubicBezTo>
                    <a:cubicBezTo>
                      <a:pt x="65" y="46"/>
                      <a:pt x="145" y="95"/>
                      <a:pt x="145" y="95"/>
                    </a:cubicBezTo>
                    <a:cubicBezTo>
                      <a:pt x="146" y="94"/>
                      <a:pt x="146" y="94"/>
                      <a:pt x="146" y="94"/>
                    </a:cubicBezTo>
                    <a:cubicBezTo>
                      <a:pt x="145" y="93"/>
                      <a:pt x="145" y="93"/>
                      <a:pt x="145" y="93"/>
                    </a:cubicBezTo>
                    <a:cubicBezTo>
                      <a:pt x="146" y="94"/>
                      <a:pt x="146" y="94"/>
                      <a:pt x="146" y="94"/>
                    </a:cubicBezTo>
                    <a:cubicBezTo>
                      <a:pt x="146" y="93"/>
                      <a:pt x="146" y="93"/>
                      <a:pt x="146" y="93"/>
                    </a:cubicBezTo>
                    <a:cubicBezTo>
                      <a:pt x="145" y="93"/>
                      <a:pt x="145" y="93"/>
                      <a:pt x="145" y="93"/>
                    </a:cubicBezTo>
                    <a:cubicBezTo>
                      <a:pt x="146" y="94"/>
                      <a:pt x="146" y="94"/>
                      <a:pt x="146" y="94"/>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5" y="92"/>
                      <a:pt x="143" y="91"/>
                      <a:pt x="140" y="89"/>
                    </a:cubicBezTo>
                    <a:cubicBezTo>
                      <a:pt x="128" y="83"/>
                      <a:pt x="104" y="70"/>
                      <a:pt x="84" y="57"/>
                    </a:cubicBezTo>
                    <a:cubicBezTo>
                      <a:pt x="73" y="51"/>
                      <a:pt x="64" y="46"/>
                      <a:pt x="57" y="42"/>
                    </a:cubicBezTo>
                    <a:cubicBezTo>
                      <a:pt x="50" y="37"/>
                      <a:pt x="45" y="35"/>
                      <a:pt x="45" y="35"/>
                    </a:cubicBezTo>
                    <a:cubicBezTo>
                      <a:pt x="44" y="34"/>
                      <a:pt x="44" y="35"/>
                      <a:pt x="43" y="35"/>
                    </a:cubicBezTo>
                    <a:cubicBezTo>
                      <a:pt x="43" y="36"/>
                      <a:pt x="43" y="37"/>
                      <a:pt x="44" y="37"/>
                    </a:cubicBezTo>
                    <a:cubicBezTo>
                      <a:pt x="138" y="96"/>
                      <a:pt x="138" y="96"/>
                      <a:pt x="138" y="96"/>
                    </a:cubicBezTo>
                    <a:cubicBezTo>
                      <a:pt x="139" y="95"/>
                      <a:pt x="139" y="95"/>
                      <a:pt x="139" y="95"/>
                    </a:cubicBezTo>
                    <a:cubicBezTo>
                      <a:pt x="137" y="94"/>
                      <a:pt x="137" y="94"/>
                      <a:pt x="137" y="94"/>
                    </a:cubicBezTo>
                    <a:cubicBezTo>
                      <a:pt x="139" y="95"/>
                      <a:pt x="139" y="95"/>
                      <a:pt x="139" y="95"/>
                    </a:cubicBezTo>
                    <a:cubicBezTo>
                      <a:pt x="138" y="93"/>
                      <a:pt x="138" y="93"/>
                      <a:pt x="138" y="93"/>
                    </a:cubicBezTo>
                    <a:cubicBezTo>
                      <a:pt x="137" y="94"/>
                      <a:pt x="137" y="94"/>
                      <a:pt x="137" y="94"/>
                    </a:cubicBezTo>
                    <a:cubicBezTo>
                      <a:pt x="139" y="95"/>
                      <a:pt x="139" y="95"/>
                      <a:pt x="139" y="95"/>
                    </a:cubicBezTo>
                    <a:cubicBezTo>
                      <a:pt x="138" y="93"/>
                      <a:pt x="138" y="93"/>
                      <a:pt x="138" y="93"/>
                    </a:cubicBezTo>
                    <a:cubicBezTo>
                      <a:pt x="139" y="95"/>
                      <a:pt x="139" y="95"/>
                      <a:pt x="139" y="95"/>
                    </a:cubicBezTo>
                    <a:cubicBezTo>
                      <a:pt x="139" y="93"/>
                      <a:pt x="139" y="93"/>
                      <a:pt x="139" y="93"/>
                    </a:cubicBezTo>
                    <a:cubicBezTo>
                      <a:pt x="138" y="93"/>
                      <a:pt x="138" y="93"/>
                      <a:pt x="138" y="93"/>
                    </a:cubicBezTo>
                    <a:cubicBezTo>
                      <a:pt x="139" y="95"/>
                      <a:pt x="139" y="95"/>
                      <a:pt x="139" y="95"/>
                    </a:cubicBezTo>
                    <a:cubicBezTo>
                      <a:pt x="139" y="93"/>
                      <a:pt x="139" y="93"/>
                      <a:pt x="139" y="93"/>
                    </a:cubicBezTo>
                    <a:cubicBezTo>
                      <a:pt x="139" y="94"/>
                      <a:pt x="139" y="94"/>
                      <a:pt x="139" y="94"/>
                    </a:cubicBezTo>
                    <a:cubicBezTo>
                      <a:pt x="139" y="93"/>
                      <a:pt x="139" y="93"/>
                      <a:pt x="139" y="93"/>
                    </a:cubicBezTo>
                    <a:cubicBezTo>
                      <a:pt x="139" y="93"/>
                      <a:pt x="139" y="93"/>
                      <a:pt x="139" y="93"/>
                    </a:cubicBezTo>
                    <a:cubicBezTo>
                      <a:pt x="139" y="94"/>
                      <a:pt x="139" y="94"/>
                      <a:pt x="139" y="94"/>
                    </a:cubicBezTo>
                    <a:cubicBezTo>
                      <a:pt x="139" y="93"/>
                      <a:pt x="139" y="93"/>
                      <a:pt x="139" y="93"/>
                    </a:cubicBezTo>
                    <a:cubicBezTo>
                      <a:pt x="139" y="93"/>
                      <a:pt x="138" y="93"/>
                      <a:pt x="137" y="93"/>
                    </a:cubicBezTo>
                    <a:cubicBezTo>
                      <a:pt x="130" y="89"/>
                      <a:pt x="107" y="75"/>
                      <a:pt x="85" y="62"/>
                    </a:cubicBezTo>
                    <a:cubicBezTo>
                      <a:pt x="74" y="56"/>
                      <a:pt x="63" y="50"/>
                      <a:pt x="54" y="45"/>
                    </a:cubicBezTo>
                    <a:cubicBezTo>
                      <a:pt x="50" y="43"/>
                      <a:pt x="46" y="41"/>
                      <a:pt x="44" y="40"/>
                    </a:cubicBezTo>
                    <a:cubicBezTo>
                      <a:pt x="42" y="39"/>
                      <a:pt x="41" y="39"/>
                      <a:pt x="40" y="38"/>
                    </a:cubicBezTo>
                    <a:cubicBezTo>
                      <a:pt x="39" y="38"/>
                      <a:pt x="39" y="38"/>
                      <a:pt x="38" y="38"/>
                    </a:cubicBezTo>
                    <a:cubicBezTo>
                      <a:pt x="37" y="38"/>
                      <a:pt x="37" y="38"/>
                      <a:pt x="37" y="38"/>
                    </a:cubicBezTo>
                    <a:cubicBezTo>
                      <a:pt x="37" y="38"/>
                      <a:pt x="36" y="38"/>
                      <a:pt x="36" y="38"/>
                    </a:cubicBezTo>
                    <a:cubicBezTo>
                      <a:pt x="36" y="39"/>
                      <a:pt x="36" y="40"/>
                      <a:pt x="37" y="40"/>
                    </a:cubicBezTo>
                    <a:cubicBezTo>
                      <a:pt x="130" y="99"/>
                      <a:pt x="130" y="99"/>
                      <a:pt x="130" y="99"/>
                    </a:cubicBezTo>
                    <a:cubicBezTo>
                      <a:pt x="131" y="98"/>
                      <a:pt x="131" y="98"/>
                      <a:pt x="131" y="98"/>
                    </a:cubicBezTo>
                    <a:cubicBezTo>
                      <a:pt x="130" y="97"/>
                      <a:pt x="130" y="97"/>
                      <a:pt x="130" y="97"/>
                    </a:cubicBezTo>
                    <a:cubicBezTo>
                      <a:pt x="131" y="98"/>
                      <a:pt x="131" y="98"/>
                      <a:pt x="131" y="98"/>
                    </a:cubicBezTo>
                    <a:cubicBezTo>
                      <a:pt x="131" y="96"/>
                      <a:pt x="131" y="96"/>
                      <a:pt x="131" y="96"/>
                    </a:cubicBezTo>
                    <a:cubicBezTo>
                      <a:pt x="131" y="96"/>
                      <a:pt x="131" y="96"/>
                      <a:pt x="130" y="97"/>
                    </a:cubicBezTo>
                    <a:cubicBezTo>
                      <a:pt x="131" y="98"/>
                      <a:pt x="131" y="98"/>
                      <a:pt x="131" y="98"/>
                    </a:cubicBezTo>
                    <a:cubicBezTo>
                      <a:pt x="131" y="96"/>
                      <a:pt x="131" y="96"/>
                      <a:pt x="131" y="96"/>
                    </a:cubicBezTo>
                    <a:cubicBezTo>
                      <a:pt x="131" y="98"/>
                      <a:pt x="131" y="98"/>
                      <a:pt x="131" y="98"/>
                    </a:cubicBezTo>
                    <a:cubicBezTo>
                      <a:pt x="132" y="96"/>
                      <a:pt x="132" y="96"/>
                      <a:pt x="132" y="96"/>
                    </a:cubicBezTo>
                    <a:cubicBezTo>
                      <a:pt x="131" y="96"/>
                      <a:pt x="131" y="96"/>
                      <a:pt x="131" y="96"/>
                    </a:cubicBezTo>
                    <a:cubicBezTo>
                      <a:pt x="131" y="98"/>
                      <a:pt x="131" y="98"/>
                      <a:pt x="131" y="98"/>
                    </a:cubicBezTo>
                    <a:cubicBezTo>
                      <a:pt x="132" y="96"/>
                      <a:pt x="132" y="96"/>
                      <a:pt x="132" y="96"/>
                    </a:cubicBezTo>
                    <a:cubicBezTo>
                      <a:pt x="131" y="97"/>
                      <a:pt x="131" y="97"/>
                      <a:pt x="131" y="97"/>
                    </a:cubicBezTo>
                    <a:cubicBezTo>
                      <a:pt x="132" y="96"/>
                      <a:pt x="132" y="96"/>
                      <a:pt x="132" y="96"/>
                    </a:cubicBezTo>
                    <a:cubicBezTo>
                      <a:pt x="132" y="96"/>
                      <a:pt x="132" y="96"/>
                      <a:pt x="132" y="96"/>
                    </a:cubicBezTo>
                    <a:cubicBezTo>
                      <a:pt x="131" y="97"/>
                      <a:pt x="131" y="97"/>
                      <a:pt x="131" y="97"/>
                    </a:cubicBezTo>
                    <a:cubicBezTo>
                      <a:pt x="132" y="96"/>
                      <a:pt x="132" y="96"/>
                      <a:pt x="132" y="96"/>
                    </a:cubicBezTo>
                    <a:cubicBezTo>
                      <a:pt x="131" y="96"/>
                      <a:pt x="131" y="96"/>
                      <a:pt x="130" y="95"/>
                    </a:cubicBezTo>
                    <a:cubicBezTo>
                      <a:pt x="123" y="92"/>
                      <a:pt x="100" y="78"/>
                      <a:pt x="77" y="65"/>
                    </a:cubicBezTo>
                    <a:cubicBezTo>
                      <a:pt x="66" y="58"/>
                      <a:pt x="55" y="52"/>
                      <a:pt x="46" y="47"/>
                    </a:cubicBezTo>
                    <a:cubicBezTo>
                      <a:pt x="42" y="45"/>
                      <a:pt x="39" y="43"/>
                      <a:pt x="36" y="42"/>
                    </a:cubicBezTo>
                    <a:cubicBezTo>
                      <a:pt x="35" y="41"/>
                      <a:pt x="34" y="41"/>
                      <a:pt x="33" y="40"/>
                    </a:cubicBezTo>
                    <a:cubicBezTo>
                      <a:pt x="32" y="40"/>
                      <a:pt x="32" y="40"/>
                      <a:pt x="32" y="40"/>
                    </a:cubicBezTo>
                    <a:cubicBezTo>
                      <a:pt x="31" y="40"/>
                      <a:pt x="31" y="40"/>
                      <a:pt x="31" y="40"/>
                    </a:cubicBezTo>
                    <a:cubicBezTo>
                      <a:pt x="30" y="40"/>
                      <a:pt x="30" y="40"/>
                      <a:pt x="30" y="40"/>
                    </a:cubicBezTo>
                    <a:cubicBezTo>
                      <a:pt x="30" y="40"/>
                      <a:pt x="30" y="40"/>
                      <a:pt x="29" y="40"/>
                    </a:cubicBezTo>
                    <a:cubicBezTo>
                      <a:pt x="29" y="41"/>
                      <a:pt x="29" y="42"/>
                      <a:pt x="30" y="42"/>
                    </a:cubicBezTo>
                    <a:cubicBezTo>
                      <a:pt x="122" y="100"/>
                      <a:pt x="122" y="100"/>
                      <a:pt x="122" y="100"/>
                    </a:cubicBezTo>
                    <a:cubicBezTo>
                      <a:pt x="123" y="99"/>
                      <a:pt x="123" y="99"/>
                      <a:pt x="123" y="99"/>
                    </a:cubicBezTo>
                    <a:cubicBezTo>
                      <a:pt x="124" y="98"/>
                      <a:pt x="124" y="98"/>
                      <a:pt x="124" y="98"/>
                    </a:cubicBezTo>
                    <a:cubicBezTo>
                      <a:pt x="124" y="98"/>
                      <a:pt x="100" y="83"/>
                      <a:pt x="76" y="69"/>
                    </a:cubicBezTo>
                    <a:cubicBezTo>
                      <a:pt x="63" y="62"/>
                      <a:pt x="51" y="55"/>
                      <a:pt x="41" y="50"/>
                    </a:cubicBezTo>
                    <a:cubicBezTo>
                      <a:pt x="36" y="47"/>
                      <a:pt x="32" y="45"/>
                      <a:pt x="29" y="43"/>
                    </a:cubicBezTo>
                    <a:cubicBezTo>
                      <a:pt x="28" y="43"/>
                      <a:pt x="26" y="42"/>
                      <a:pt x="25" y="41"/>
                    </a:cubicBezTo>
                    <a:cubicBezTo>
                      <a:pt x="25" y="41"/>
                      <a:pt x="24" y="41"/>
                      <a:pt x="24" y="41"/>
                    </a:cubicBezTo>
                    <a:cubicBezTo>
                      <a:pt x="24" y="41"/>
                      <a:pt x="23" y="41"/>
                      <a:pt x="23" y="41"/>
                    </a:cubicBezTo>
                    <a:cubicBezTo>
                      <a:pt x="22" y="41"/>
                      <a:pt x="22" y="41"/>
                      <a:pt x="22" y="41"/>
                    </a:cubicBezTo>
                    <a:cubicBezTo>
                      <a:pt x="22" y="41"/>
                      <a:pt x="22" y="41"/>
                      <a:pt x="22" y="41"/>
                    </a:cubicBezTo>
                    <a:cubicBezTo>
                      <a:pt x="21" y="42"/>
                      <a:pt x="21" y="42"/>
                      <a:pt x="21" y="42"/>
                    </a:cubicBezTo>
                    <a:cubicBezTo>
                      <a:pt x="21" y="43"/>
                      <a:pt x="22" y="43"/>
                      <a:pt x="22" y="43"/>
                    </a:cubicBezTo>
                    <a:cubicBezTo>
                      <a:pt x="22" y="44"/>
                      <a:pt x="22" y="44"/>
                      <a:pt x="22" y="44"/>
                    </a:cubicBezTo>
                    <a:cubicBezTo>
                      <a:pt x="22" y="44"/>
                      <a:pt x="23" y="44"/>
                      <a:pt x="24" y="45"/>
                    </a:cubicBezTo>
                    <a:cubicBezTo>
                      <a:pt x="37" y="54"/>
                      <a:pt x="118" y="103"/>
                      <a:pt x="118" y="103"/>
                    </a:cubicBezTo>
                    <a:cubicBezTo>
                      <a:pt x="119" y="102"/>
                      <a:pt x="119" y="102"/>
                      <a:pt x="119" y="102"/>
                    </a:cubicBezTo>
                    <a:cubicBezTo>
                      <a:pt x="119" y="101"/>
                      <a:pt x="119" y="101"/>
                      <a:pt x="119" y="101"/>
                    </a:cubicBezTo>
                    <a:cubicBezTo>
                      <a:pt x="119" y="101"/>
                      <a:pt x="95" y="86"/>
                      <a:pt x="70" y="72"/>
                    </a:cubicBezTo>
                    <a:cubicBezTo>
                      <a:pt x="57" y="65"/>
                      <a:pt x="45" y="57"/>
                      <a:pt x="35" y="52"/>
                    </a:cubicBezTo>
                    <a:cubicBezTo>
                      <a:pt x="30" y="49"/>
                      <a:pt x="25" y="47"/>
                      <a:pt x="22" y="45"/>
                    </a:cubicBezTo>
                    <a:cubicBezTo>
                      <a:pt x="20" y="44"/>
                      <a:pt x="19" y="44"/>
                      <a:pt x="18" y="43"/>
                    </a:cubicBezTo>
                    <a:cubicBezTo>
                      <a:pt x="17" y="43"/>
                      <a:pt x="16" y="43"/>
                      <a:pt x="15" y="43"/>
                    </a:cubicBezTo>
                    <a:cubicBezTo>
                      <a:pt x="14" y="43"/>
                      <a:pt x="14" y="43"/>
                      <a:pt x="14" y="43"/>
                    </a:cubicBezTo>
                    <a:cubicBezTo>
                      <a:pt x="14" y="43"/>
                      <a:pt x="14" y="43"/>
                      <a:pt x="13" y="43"/>
                    </a:cubicBezTo>
                    <a:cubicBezTo>
                      <a:pt x="13" y="44"/>
                      <a:pt x="13" y="44"/>
                      <a:pt x="13" y="45"/>
                    </a:cubicBezTo>
                    <a:cubicBezTo>
                      <a:pt x="13" y="45"/>
                      <a:pt x="13" y="45"/>
                      <a:pt x="14" y="45"/>
                    </a:cubicBezTo>
                    <a:cubicBezTo>
                      <a:pt x="14" y="45"/>
                      <a:pt x="15" y="46"/>
                      <a:pt x="18" y="48"/>
                    </a:cubicBezTo>
                    <a:cubicBezTo>
                      <a:pt x="27" y="53"/>
                      <a:pt x="50" y="67"/>
                      <a:pt x="71" y="79"/>
                    </a:cubicBezTo>
                    <a:cubicBezTo>
                      <a:pt x="81" y="86"/>
                      <a:pt x="91" y="92"/>
                      <a:pt x="98" y="96"/>
                    </a:cubicBezTo>
                    <a:cubicBezTo>
                      <a:pt x="102" y="99"/>
                      <a:pt x="104" y="101"/>
                      <a:pt x="106" y="102"/>
                    </a:cubicBezTo>
                    <a:cubicBezTo>
                      <a:pt x="107" y="103"/>
                      <a:pt x="108"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10" y="104"/>
                      <a:pt x="110" y="104"/>
                      <a:pt x="110" y="104"/>
                    </a:cubicBezTo>
                    <a:cubicBezTo>
                      <a:pt x="109" y="103"/>
                      <a:pt x="109" y="103"/>
                      <a:pt x="109" y="103"/>
                    </a:cubicBezTo>
                    <a:cubicBezTo>
                      <a:pt x="109" y="104"/>
                      <a:pt x="109" y="104"/>
                      <a:pt x="109" y="104"/>
                    </a:cubicBezTo>
                    <a:cubicBezTo>
                      <a:pt x="110" y="104"/>
                      <a:pt x="110" y="104"/>
                      <a:pt x="110" y="104"/>
                    </a:cubicBezTo>
                    <a:cubicBezTo>
                      <a:pt x="109" y="103"/>
                      <a:pt x="109" y="103"/>
                      <a:pt x="109" y="103"/>
                    </a:cubicBezTo>
                    <a:cubicBezTo>
                      <a:pt x="111" y="104"/>
                      <a:pt x="111" y="104"/>
                      <a:pt x="111" y="104"/>
                    </a:cubicBezTo>
                    <a:cubicBezTo>
                      <a:pt x="109" y="103"/>
                      <a:pt x="109" y="103"/>
                      <a:pt x="109" y="103"/>
                    </a:cubicBezTo>
                    <a:cubicBezTo>
                      <a:pt x="110" y="104"/>
                      <a:pt x="110" y="104"/>
                      <a:pt x="110" y="104"/>
                    </a:cubicBezTo>
                    <a:cubicBezTo>
                      <a:pt x="110" y="103"/>
                      <a:pt x="110" y="103"/>
                      <a:pt x="110" y="103"/>
                    </a:cubicBezTo>
                    <a:cubicBezTo>
                      <a:pt x="109" y="103"/>
                      <a:pt x="109" y="103"/>
                      <a:pt x="109" y="103"/>
                    </a:cubicBezTo>
                    <a:cubicBezTo>
                      <a:pt x="110" y="104"/>
                      <a:pt x="110" y="104"/>
                      <a:pt x="110" y="104"/>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1" y="103"/>
                      <a:pt x="111" y="103"/>
                      <a:pt x="111" y="103"/>
                    </a:cubicBezTo>
                    <a:cubicBezTo>
                      <a:pt x="110" y="103"/>
                      <a:pt x="110" y="103"/>
                      <a:pt x="110" y="103"/>
                    </a:cubicBezTo>
                    <a:cubicBezTo>
                      <a:pt x="110" y="103"/>
                      <a:pt x="110" y="103"/>
                      <a:pt x="110" y="103"/>
                    </a:cubicBezTo>
                    <a:cubicBezTo>
                      <a:pt x="111" y="103"/>
                      <a:pt x="111" y="103"/>
                      <a:pt x="111" y="103"/>
                    </a:cubicBezTo>
                    <a:cubicBezTo>
                      <a:pt x="111" y="103"/>
                      <a:pt x="111" y="103"/>
                      <a:pt x="111" y="103"/>
                    </a:cubicBezTo>
                    <a:cubicBezTo>
                      <a:pt x="110" y="103"/>
                      <a:pt x="110" y="102"/>
                      <a:pt x="109" y="102"/>
                    </a:cubicBezTo>
                    <a:cubicBezTo>
                      <a:pt x="101" y="98"/>
                      <a:pt x="77" y="84"/>
                      <a:pt x="55" y="70"/>
                    </a:cubicBezTo>
                    <a:cubicBezTo>
                      <a:pt x="44" y="64"/>
                      <a:pt x="33" y="57"/>
                      <a:pt x="24" y="53"/>
                    </a:cubicBezTo>
                    <a:cubicBezTo>
                      <a:pt x="20" y="50"/>
                      <a:pt x="17" y="48"/>
                      <a:pt x="14" y="47"/>
                    </a:cubicBezTo>
                    <a:cubicBezTo>
                      <a:pt x="12" y="46"/>
                      <a:pt x="11" y="46"/>
                      <a:pt x="10" y="45"/>
                    </a:cubicBezTo>
                    <a:cubicBezTo>
                      <a:pt x="9" y="45"/>
                      <a:pt x="9" y="45"/>
                      <a:pt x="8" y="45"/>
                    </a:cubicBezTo>
                    <a:cubicBezTo>
                      <a:pt x="7" y="45"/>
                      <a:pt x="7" y="45"/>
                      <a:pt x="7" y="45"/>
                    </a:cubicBezTo>
                    <a:cubicBezTo>
                      <a:pt x="7" y="45"/>
                      <a:pt x="6" y="45"/>
                      <a:pt x="6" y="45"/>
                    </a:cubicBezTo>
                    <a:cubicBezTo>
                      <a:pt x="6" y="46"/>
                      <a:pt x="6" y="46"/>
                      <a:pt x="6" y="46"/>
                    </a:cubicBezTo>
                    <a:cubicBezTo>
                      <a:pt x="6" y="47"/>
                      <a:pt x="6" y="47"/>
                      <a:pt x="6" y="47"/>
                    </a:cubicBezTo>
                    <a:cubicBezTo>
                      <a:pt x="6" y="47"/>
                      <a:pt x="6" y="47"/>
                      <a:pt x="6" y="47"/>
                    </a:cubicBezTo>
                    <a:cubicBezTo>
                      <a:pt x="7" y="48"/>
                      <a:pt x="7" y="48"/>
                      <a:pt x="7" y="48"/>
                    </a:cubicBezTo>
                    <a:cubicBezTo>
                      <a:pt x="9" y="49"/>
                      <a:pt x="16" y="53"/>
                      <a:pt x="25" y="59"/>
                    </a:cubicBezTo>
                    <a:cubicBezTo>
                      <a:pt x="53" y="76"/>
                      <a:pt x="101" y="107"/>
                      <a:pt x="101" y="107"/>
                    </a:cubicBezTo>
                    <a:cubicBezTo>
                      <a:pt x="102" y="105"/>
                      <a:pt x="102" y="105"/>
                      <a:pt x="102" y="105"/>
                    </a:cubicBezTo>
                    <a:cubicBezTo>
                      <a:pt x="103" y="104"/>
                      <a:pt x="103" y="104"/>
                      <a:pt x="103" y="104"/>
                    </a:cubicBezTo>
                    <a:cubicBezTo>
                      <a:pt x="103" y="104"/>
                      <a:pt x="79" y="90"/>
                      <a:pt x="54" y="75"/>
                    </a:cubicBezTo>
                    <a:cubicBezTo>
                      <a:pt x="41" y="68"/>
                      <a:pt x="29" y="61"/>
                      <a:pt x="19" y="56"/>
                    </a:cubicBezTo>
                    <a:cubicBezTo>
                      <a:pt x="15" y="53"/>
                      <a:pt x="10" y="51"/>
                      <a:pt x="7" y="49"/>
                    </a:cubicBezTo>
                    <a:cubicBezTo>
                      <a:pt x="6" y="48"/>
                      <a:pt x="5" y="48"/>
                      <a:pt x="4" y="47"/>
                    </a:cubicBezTo>
                    <a:cubicBezTo>
                      <a:pt x="3" y="47"/>
                      <a:pt x="3" y="47"/>
                      <a:pt x="3" y="47"/>
                    </a:cubicBezTo>
                    <a:cubicBezTo>
                      <a:pt x="2" y="47"/>
                      <a:pt x="2" y="47"/>
                      <a:pt x="1" y="47"/>
                    </a:cubicBezTo>
                    <a:cubicBezTo>
                      <a:pt x="1" y="47"/>
                      <a:pt x="1" y="47"/>
                      <a:pt x="1" y="47"/>
                    </a:cubicBezTo>
                    <a:cubicBezTo>
                      <a:pt x="1" y="47"/>
                      <a:pt x="0" y="47"/>
                      <a:pt x="0" y="47"/>
                    </a:cubicBezTo>
                    <a:cubicBezTo>
                      <a:pt x="0" y="48"/>
                      <a:pt x="0" y="48"/>
                      <a:pt x="0" y="48"/>
                    </a:cubicBezTo>
                    <a:cubicBezTo>
                      <a:pt x="0" y="49"/>
                      <a:pt x="0" y="49"/>
                      <a:pt x="1" y="49"/>
                    </a:cubicBezTo>
                    <a:cubicBezTo>
                      <a:pt x="1" y="49"/>
                      <a:pt x="6" y="53"/>
                      <a:pt x="15" y="58"/>
                    </a:cubicBezTo>
                    <a:cubicBezTo>
                      <a:pt x="28" y="67"/>
                      <a:pt x="48" y="79"/>
                      <a:pt x="65" y="89"/>
                    </a:cubicBezTo>
                    <a:cubicBezTo>
                      <a:pt x="73" y="94"/>
                      <a:pt x="80" y="99"/>
                      <a:pt x="86" y="102"/>
                    </a:cubicBezTo>
                    <a:cubicBezTo>
                      <a:pt x="89" y="104"/>
                      <a:pt x="91" y="105"/>
                      <a:pt x="92" y="106"/>
                    </a:cubicBezTo>
                    <a:cubicBezTo>
                      <a:pt x="93" y="107"/>
                      <a:pt x="93" y="107"/>
                      <a:pt x="94" y="108"/>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7"/>
                      <a:pt x="94" y="107"/>
                      <a:pt x="94" y="107"/>
                    </a:cubicBezTo>
                    <a:cubicBezTo>
                      <a:pt x="94" y="108"/>
                      <a:pt x="94" y="108"/>
                      <a:pt x="94" y="108"/>
                    </a:cubicBezTo>
                    <a:cubicBezTo>
                      <a:pt x="95" y="107"/>
                      <a:pt x="95" y="107"/>
                      <a:pt x="95" y="107"/>
                    </a:cubicBezTo>
                    <a:cubicBezTo>
                      <a:pt x="94" y="107"/>
                      <a:pt x="94" y="107"/>
                      <a:pt x="94" y="107"/>
                    </a:cubicBezTo>
                    <a:cubicBezTo>
                      <a:pt x="95" y="107"/>
                      <a:pt x="95" y="107"/>
                      <a:pt x="95" y="107"/>
                    </a:cubicBezTo>
                    <a:cubicBezTo>
                      <a:pt x="94" y="107"/>
                      <a:pt x="94" y="107"/>
                      <a:pt x="94" y="107"/>
                    </a:cubicBezTo>
                    <a:cubicBezTo>
                      <a:pt x="94" y="107"/>
                      <a:pt x="94" y="107"/>
                      <a:pt x="94" y="107"/>
                    </a:cubicBezTo>
                    <a:cubicBezTo>
                      <a:pt x="95" y="107"/>
                      <a:pt x="95" y="107"/>
                      <a:pt x="95" y="107"/>
                    </a:cubicBezTo>
                    <a:cubicBezTo>
                      <a:pt x="94" y="107"/>
                      <a:pt x="94" y="107"/>
                      <a:pt x="94" y="107"/>
                    </a:cubicBezTo>
                    <a:cubicBezTo>
                      <a:pt x="95" y="107"/>
                      <a:pt x="95" y="107"/>
                      <a:pt x="95" y="107"/>
                    </a:cubicBezTo>
                    <a:cubicBezTo>
                      <a:pt x="94" y="106"/>
                      <a:pt x="94" y="106"/>
                      <a:pt x="94" y="106"/>
                    </a:cubicBezTo>
                    <a:cubicBezTo>
                      <a:pt x="95" y="107"/>
                      <a:pt x="95" y="107"/>
                      <a:pt x="95" y="107"/>
                    </a:cubicBezTo>
                    <a:cubicBezTo>
                      <a:pt x="95" y="105"/>
                      <a:pt x="95" y="105"/>
                      <a:pt x="95" y="105"/>
                    </a:cubicBezTo>
                    <a:cubicBezTo>
                      <a:pt x="94" y="106"/>
                      <a:pt x="94" y="106"/>
                      <a:pt x="94" y="106"/>
                    </a:cubicBezTo>
                    <a:cubicBezTo>
                      <a:pt x="95" y="107"/>
                      <a:pt x="95" y="107"/>
                      <a:pt x="95" y="107"/>
                    </a:cubicBezTo>
                    <a:cubicBezTo>
                      <a:pt x="95" y="105"/>
                      <a:pt x="95" y="105"/>
                      <a:pt x="95" y="105"/>
                    </a:cubicBezTo>
                    <a:cubicBezTo>
                      <a:pt x="95" y="107"/>
                      <a:pt x="95" y="107"/>
                      <a:pt x="95" y="107"/>
                    </a:cubicBezTo>
                    <a:cubicBezTo>
                      <a:pt x="95" y="105"/>
                      <a:pt x="95" y="105"/>
                      <a:pt x="95" y="105"/>
                    </a:cubicBezTo>
                    <a:cubicBezTo>
                      <a:pt x="95" y="105"/>
                      <a:pt x="95" y="105"/>
                      <a:pt x="95" y="105"/>
                    </a:cubicBezTo>
                    <a:cubicBezTo>
                      <a:pt x="95" y="107"/>
                      <a:pt x="95" y="107"/>
                      <a:pt x="95" y="107"/>
                    </a:cubicBezTo>
                    <a:cubicBezTo>
                      <a:pt x="95" y="105"/>
                      <a:pt x="95" y="105"/>
                      <a:pt x="95" y="105"/>
                    </a:cubicBezTo>
                    <a:cubicBezTo>
                      <a:pt x="95" y="106"/>
                      <a:pt x="95" y="106"/>
                      <a:pt x="95" y="106"/>
                    </a:cubicBezTo>
                    <a:cubicBezTo>
                      <a:pt x="95" y="105"/>
                      <a:pt x="95" y="105"/>
                      <a:pt x="95" y="105"/>
                    </a:cubicBezTo>
                    <a:cubicBezTo>
                      <a:pt x="95" y="105"/>
                      <a:pt x="95" y="105"/>
                      <a:pt x="95" y="105"/>
                    </a:cubicBezTo>
                    <a:cubicBezTo>
                      <a:pt x="95" y="106"/>
                      <a:pt x="95" y="106"/>
                      <a:pt x="95" y="106"/>
                    </a:cubicBezTo>
                    <a:cubicBezTo>
                      <a:pt x="95" y="105"/>
                      <a:pt x="95" y="105"/>
                      <a:pt x="95" y="105"/>
                    </a:cubicBezTo>
                    <a:cubicBezTo>
                      <a:pt x="95" y="105"/>
                      <a:pt x="95" y="105"/>
                      <a:pt x="94" y="105"/>
                    </a:cubicBezTo>
                    <a:cubicBezTo>
                      <a:pt x="87" y="101"/>
                      <a:pt x="66" y="88"/>
                      <a:pt x="46" y="76"/>
                    </a:cubicBezTo>
                    <a:cubicBezTo>
                      <a:pt x="35" y="70"/>
                      <a:pt x="26" y="64"/>
                      <a:pt x="18" y="60"/>
                    </a:cubicBezTo>
                    <a:cubicBezTo>
                      <a:pt x="14" y="58"/>
                      <a:pt x="11" y="56"/>
                      <a:pt x="8" y="54"/>
                    </a:cubicBezTo>
                    <a:cubicBezTo>
                      <a:pt x="7" y="54"/>
                      <a:pt x="6" y="53"/>
                      <a:pt x="5" y="53"/>
                    </a:cubicBezTo>
                    <a:cubicBezTo>
                      <a:pt x="5" y="53"/>
                      <a:pt x="5" y="53"/>
                      <a:pt x="4" y="53"/>
                    </a:cubicBezTo>
                    <a:cubicBezTo>
                      <a:pt x="4" y="52"/>
                      <a:pt x="4" y="52"/>
                      <a:pt x="3" y="52"/>
                    </a:cubicBezTo>
                    <a:cubicBezTo>
                      <a:pt x="3" y="52"/>
                      <a:pt x="3" y="52"/>
                      <a:pt x="3" y="52"/>
                    </a:cubicBezTo>
                    <a:cubicBezTo>
                      <a:pt x="2" y="53"/>
                      <a:pt x="2" y="53"/>
                      <a:pt x="2" y="53"/>
                    </a:cubicBezTo>
                    <a:cubicBezTo>
                      <a:pt x="1" y="54"/>
                      <a:pt x="1" y="55"/>
                      <a:pt x="2" y="55"/>
                    </a:cubicBezTo>
                    <a:cubicBezTo>
                      <a:pt x="89" y="110"/>
                      <a:pt x="89" y="110"/>
                      <a:pt x="89" y="110"/>
                    </a:cubicBezTo>
                    <a:cubicBezTo>
                      <a:pt x="90" y="108"/>
                      <a:pt x="90" y="108"/>
                      <a:pt x="90" y="108"/>
                    </a:cubicBezTo>
                    <a:cubicBezTo>
                      <a:pt x="89" y="108"/>
                      <a:pt x="89" y="108"/>
                      <a:pt x="89" y="108"/>
                    </a:cubicBezTo>
                    <a:cubicBezTo>
                      <a:pt x="90" y="108"/>
                      <a:pt x="90" y="108"/>
                      <a:pt x="90" y="108"/>
                    </a:cubicBezTo>
                    <a:cubicBezTo>
                      <a:pt x="90" y="107"/>
                      <a:pt x="90" y="107"/>
                      <a:pt x="90" y="107"/>
                    </a:cubicBezTo>
                    <a:cubicBezTo>
                      <a:pt x="89" y="108"/>
                      <a:pt x="89" y="108"/>
                      <a:pt x="89" y="108"/>
                    </a:cubicBezTo>
                    <a:cubicBezTo>
                      <a:pt x="90" y="108"/>
                      <a:pt x="90" y="108"/>
                      <a:pt x="90" y="108"/>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89" y="107"/>
                      <a:pt x="88" y="106"/>
                    </a:cubicBezTo>
                    <a:cubicBezTo>
                      <a:pt x="85" y="105"/>
                      <a:pt x="78" y="101"/>
                      <a:pt x="69" y="96"/>
                    </a:cubicBezTo>
                    <a:cubicBezTo>
                      <a:pt x="56" y="89"/>
                      <a:pt x="40" y="80"/>
                      <a:pt x="27" y="72"/>
                    </a:cubicBezTo>
                    <a:cubicBezTo>
                      <a:pt x="20" y="68"/>
                      <a:pt x="15" y="65"/>
                      <a:pt x="10" y="62"/>
                    </a:cubicBezTo>
                    <a:cubicBezTo>
                      <a:pt x="8" y="61"/>
                      <a:pt x="6" y="60"/>
                      <a:pt x="5" y="59"/>
                    </a:cubicBezTo>
                    <a:cubicBezTo>
                      <a:pt x="4" y="59"/>
                      <a:pt x="4" y="59"/>
                      <a:pt x="3" y="58"/>
                    </a:cubicBezTo>
                    <a:cubicBezTo>
                      <a:pt x="3" y="58"/>
                      <a:pt x="3" y="58"/>
                      <a:pt x="3" y="58"/>
                    </a:cubicBezTo>
                    <a:cubicBezTo>
                      <a:pt x="2" y="58"/>
                      <a:pt x="2" y="58"/>
                      <a:pt x="2" y="58"/>
                    </a:cubicBezTo>
                    <a:cubicBezTo>
                      <a:pt x="1" y="58"/>
                      <a:pt x="1" y="58"/>
                      <a:pt x="1" y="58"/>
                    </a:cubicBezTo>
                    <a:cubicBezTo>
                      <a:pt x="1" y="59"/>
                      <a:pt x="1" y="59"/>
                      <a:pt x="1" y="59"/>
                    </a:cubicBezTo>
                    <a:cubicBezTo>
                      <a:pt x="2" y="59"/>
                      <a:pt x="2" y="59"/>
                      <a:pt x="2" y="59"/>
                    </a:cubicBezTo>
                    <a:cubicBezTo>
                      <a:pt x="1" y="59"/>
                      <a:pt x="1" y="59"/>
                      <a:pt x="1" y="59"/>
                    </a:cubicBezTo>
                    <a:cubicBezTo>
                      <a:pt x="0" y="59"/>
                      <a:pt x="0" y="59"/>
                      <a:pt x="0" y="59"/>
                    </a:cubicBezTo>
                    <a:cubicBezTo>
                      <a:pt x="0" y="60"/>
                      <a:pt x="1" y="60"/>
                      <a:pt x="1" y="60"/>
                    </a:cubicBezTo>
                    <a:cubicBezTo>
                      <a:pt x="1" y="61"/>
                      <a:pt x="1" y="61"/>
                      <a:pt x="1" y="61"/>
                    </a:cubicBezTo>
                    <a:cubicBezTo>
                      <a:pt x="2" y="62"/>
                      <a:pt x="4" y="63"/>
                      <a:pt x="7" y="65"/>
                    </a:cubicBezTo>
                    <a:cubicBezTo>
                      <a:pt x="26" y="78"/>
                      <a:pt x="82" y="112"/>
                      <a:pt x="82" y="112"/>
                    </a:cubicBezTo>
                    <a:cubicBezTo>
                      <a:pt x="83" y="110"/>
                      <a:pt x="83" y="110"/>
                      <a:pt x="83" y="110"/>
                    </a:cubicBezTo>
                    <a:cubicBezTo>
                      <a:pt x="84" y="109"/>
                      <a:pt x="84" y="109"/>
                      <a:pt x="84" y="109"/>
                    </a:cubicBezTo>
                    <a:cubicBezTo>
                      <a:pt x="3" y="65"/>
                      <a:pt x="3" y="65"/>
                      <a:pt x="3" y="65"/>
                    </a:cubicBezTo>
                    <a:cubicBezTo>
                      <a:pt x="2" y="65"/>
                      <a:pt x="1" y="65"/>
                      <a:pt x="1" y="66"/>
                    </a:cubicBezTo>
                    <a:cubicBezTo>
                      <a:pt x="0" y="66"/>
                      <a:pt x="0" y="67"/>
                      <a:pt x="1" y="68"/>
                    </a:cubicBezTo>
                    <a:cubicBezTo>
                      <a:pt x="1" y="68"/>
                      <a:pt x="6" y="70"/>
                      <a:pt x="13" y="75"/>
                    </a:cubicBezTo>
                    <a:cubicBezTo>
                      <a:pt x="24" y="81"/>
                      <a:pt x="39" y="91"/>
                      <a:pt x="53" y="99"/>
                    </a:cubicBezTo>
                    <a:cubicBezTo>
                      <a:pt x="59" y="103"/>
                      <a:pt x="65" y="107"/>
                      <a:pt x="70" y="110"/>
                    </a:cubicBezTo>
                    <a:cubicBezTo>
                      <a:pt x="72" y="111"/>
                      <a:pt x="73" y="112"/>
                      <a:pt x="75" y="113"/>
                    </a:cubicBezTo>
                    <a:cubicBezTo>
                      <a:pt x="75" y="114"/>
                      <a:pt x="76" y="114"/>
                      <a:pt x="76" y="114"/>
                    </a:cubicBezTo>
                    <a:cubicBezTo>
                      <a:pt x="76" y="114"/>
                      <a:pt x="76" y="114"/>
                      <a:pt x="76" y="114"/>
                    </a:cubicBezTo>
                    <a:cubicBezTo>
                      <a:pt x="77" y="114"/>
                      <a:pt x="77" y="114"/>
                      <a:pt x="77" y="114"/>
                    </a:cubicBezTo>
                    <a:cubicBezTo>
                      <a:pt x="76" y="114"/>
                      <a:pt x="76" y="114"/>
                      <a:pt x="76" y="114"/>
                    </a:cubicBezTo>
                    <a:cubicBezTo>
                      <a:pt x="76" y="114"/>
                      <a:pt x="76" y="114"/>
                      <a:pt x="76" y="114"/>
                    </a:cubicBezTo>
                    <a:cubicBezTo>
                      <a:pt x="77" y="114"/>
                      <a:pt x="77" y="114"/>
                      <a:pt x="77" y="114"/>
                    </a:cubicBezTo>
                    <a:cubicBezTo>
                      <a:pt x="76" y="114"/>
                      <a:pt x="76" y="114"/>
                      <a:pt x="76" y="114"/>
                    </a:cubicBezTo>
                    <a:cubicBezTo>
                      <a:pt x="77" y="113"/>
                      <a:pt x="77" y="113"/>
                      <a:pt x="77" y="113"/>
                    </a:cubicBezTo>
                    <a:cubicBezTo>
                      <a:pt x="76" y="113"/>
                      <a:pt x="76" y="113"/>
                      <a:pt x="76" y="113"/>
                    </a:cubicBezTo>
                    <a:cubicBezTo>
                      <a:pt x="76" y="114"/>
                      <a:pt x="76" y="114"/>
                      <a:pt x="76" y="114"/>
                    </a:cubicBezTo>
                    <a:cubicBezTo>
                      <a:pt x="77" y="113"/>
                      <a:pt x="77" y="113"/>
                      <a:pt x="77" y="113"/>
                    </a:cubicBezTo>
                    <a:cubicBezTo>
                      <a:pt x="76" y="113"/>
                      <a:pt x="76" y="113"/>
                      <a:pt x="76" y="113"/>
                    </a:cubicBezTo>
                    <a:cubicBezTo>
                      <a:pt x="77" y="113"/>
                      <a:pt x="77" y="113"/>
                      <a:pt x="77" y="113"/>
                    </a:cubicBezTo>
                    <a:cubicBezTo>
                      <a:pt x="76" y="113"/>
                      <a:pt x="76" y="113"/>
                      <a:pt x="76" y="113"/>
                    </a:cubicBezTo>
                    <a:cubicBezTo>
                      <a:pt x="76" y="113"/>
                      <a:pt x="76" y="113"/>
                      <a:pt x="76" y="113"/>
                    </a:cubicBezTo>
                    <a:cubicBezTo>
                      <a:pt x="77" y="113"/>
                      <a:pt x="77" y="113"/>
                      <a:pt x="77" y="113"/>
                    </a:cubicBezTo>
                    <a:cubicBezTo>
                      <a:pt x="76" y="113"/>
                      <a:pt x="76" y="113"/>
                      <a:pt x="76" y="113"/>
                    </a:cubicBezTo>
                    <a:cubicBezTo>
                      <a:pt x="77" y="114"/>
                      <a:pt x="77" y="114"/>
                      <a:pt x="77" y="114"/>
                    </a:cubicBezTo>
                    <a:cubicBezTo>
                      <a:pt x="76" y="113"/>
                      <a:pt x="76" y="113"/>
                      <a:pt x="76" y="113"/>
                    </a:cubicBezTo>
                    <a:cubicBezTo>
                      <a:pt x="77" y="113"/>
                      <a:pt x="77" y="113"/>
                      <a:pt x="77" y="113"/>
                    </a:cubicBezTo>
                    <a:cubicBezTo>
                      <a:pt x="77" y="112"/>
                      <a:pt x="77" y="112"/>
                      <a:pt x="77" y="112"/>
                    </a:cubicBezTo>
                    <a:cubicBezTo>
                      <a:pt x="76" y="113"/>
                      <a:pt x="76" y="113"/>
                      <a:pt x="76" y="113"/>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2"/>
                      <a:pt x="77" y="112"/>
                      <a:pt x="76" y="112"/>
                    </a:cubicBezTo>
                    <a:cubicBezTo>
                      <a:pt x="70" y="109"/>
                      <a:pt x="52" y="99"/>
                      <a:pt x="35" y="89"/>
                    </a:cubicBezTo>
                    <a:cubicBezTo>
                      <a:pt x="27" y="84"/>
                      <a:pt x="19" y="80"/>
                      <a:pt x="13" y="77"/>
                    </a:cubicBezTo>
                    <a:cubicBezTo>
                      <a:pt x="10" y="75"/>
                      <a:pt x="7" y="73"/>
                      <a:pt x="5" y="72"/>
                    </a:cubicBezTo>
                    <a:cubicBezTo>
                      <a:pt x="4" y="72"/>
                      <a:pt x="4" y="72"/>
                      <a:pt x="3" y="71"/>
                    </a:cubicBezTo>
                    <a:cubicBezTo>
                      <a:pt x="2" y="71"/>
                      <a:pt x="2" y="71"/>
                      <a:pt x="2" y="71"/>
                    </a:cubicBezTo>
                    <a:cubicBezTo>
                      <a:pt x="2" y="71"/>
                      <a:pt x="2" y="71"/>
                      <a:pt x="1" y="71"/>
                    </a:cubicBezTo>
                    <a:cubicBezTo>
                      <a:pt x="1" y="71"/>
                      <a:pt x="1" y="71"/>
                      <a:pt x="1" y="71"/>
                    </a:cubicBezTo>
                    <a:cubicBezTo>
                      <a:pt x="1" y="71"/>
                      <a:pt x="0" y="71"/>
                      <a:pt x="0" y="71"/>
                    </a:cubicBezTo>
                    <a:cubicBezTo>
                      <a:pt x="0" y="72"/>
                      <a:pt x="0" y="73"/>
                      <a:pt x="0" y="74"/>
                    </a:cubicBezTo>
                    <a:cubicBezTo>
                      <a:pt x="68" y="116"/>
                      <a:pt x="68" y="116"/>
                      <a:pt x="68" y="116"/>
                    </a:cubicBezTo>
                    <a:cubicBezTo>
                      <a:pt x="69" y="115"/>
                      <a:pt x="69" y="115"/>
                      <a:pt x="69" y="115"/>
                    </a:cubicBezTo>
                    <a:cubicBezTo>
                      <a:pt x="70" y="113"/>
                      <a:pt x="70" y="113"/>
                      <a:pt x="70" y="113"/>
                    </a:cubicBezTo>
                    <a:cubicBezTo>
                      <a:pt x="70" y="113"/>
                      <a:pt x="54" y="104"/>
                      <a:pt x="37" y="94"/>
                    </a:cubicBezTo>
                    <a:cubicBezTo>
                      <a:pt x="29" y="90"/>
                      <a:pt x="21" y="85"/>
                      <a:pt x="14" y="82"/>
                    </a:cubicBezTo>
                    <a:cubicBezTo>
                      <a:pt x="11" y="80"/>
                      <a:pt x="8" y="78"/>
                      <a:pt x="6" y="77"/>
                    </a:cubicBezTo>
                    <a:cubicBezTo>
                      <a:pt x="5" y="77"/>
                      <a:pt x="4" y="76"/>
                      <a:pt x="3" y="76"/>
                    </a:cubicBezTo>
                    <a:cubicBezTo>
                      <a:pt x="3" y="76"/>
                      <a:pt x="2" y="76"/>
                      <a:pt x="2" y="76"/>
                    </a:cubicBezTo>
                    <a:cubicBezTo>
                      <a:pt x="2" y="76"/>
                      <a:pt x="2" y="75"/>
                      <a:pt x="1" y="75"/>
                    </a:cubicBezTo>
                    <a:cubicBezTo>
                      <a:pt x="1" y="76"/>
                      <a:pt x="1" y="76"/>
                      <a:pt x="1" y="76"/>
                    </a:cubicBezTo>
                    <a:cubicBezTo>
                      <a:pt x="0" y="76"/>
                      <a:pt x="0" y="76"/>
                      <a:pt x="0" y="76"/>
                    </a:cubicBezTo>
                    <a:cubicBezTo>
                      <a:pt x="0" y="77"/>
                      <a:pt x="0" y="77"/>
                      <a:pt x="0" y="77"/>
                    </a:cubicBezTo>
                    <a:cubicBezTo>
                      <a:pt x="0" y="78"/>
                      <a:pt x="0" y="78"/>
                      <a:pt x="0" y="78"/>
                    </a:cubicBezTo>
                    <a:cubicBezTo>
                      <a:pt x="0" y="78"/>
                      <a:pt x="0" y="78"/>
                      <a:pt x="0" y="78"/>
                    </a:cubicBezTo>
                    <a:cubicBezTo>
                      <a:pt x="1" y="78"/>
                      <a:pt x="1" y="79"/>
                      <a:pt x="2" y="79"/>
                    </a:cubicBezTo>
                    <a:cubicBezTo>
                      <a:pt x="11" y="85"/>
                      <a:pt x="64" y="118"/>
                      <a:pt x="64" y="118"/>
                    </a:cubicBezTo>
                    <a:cubicBezTo>
                      <a:pt x="65" y="117"/>
                      <a:pt x="65" y="117"/>
                      <a:pt x="65" y="117"/>
                    </a:cubicBezTo>
                    <a:cubicBezTo>
                      <a:pt x="64" y="116"/>
                      <a:pt x="64" y="116"/>
                      <a:pt x="64" y="116"/>
                    </a:cubicBezTo>
                    <a:cubicBezTo>
                      <a:pt x="65" y="117"/>
                      <a:pt x="65" y="117"/>
                      <a:pt x="65" y="117"/>
                    </a:cubicBezTo>
                    <a:cubicBezTo>
                      <a:pt x="64" y="115"/>
                      <a:pt x="64" y="115"/>
                      <a:pt x="64" y="115"/>
                    </a:cubicBezTo>
                    <a:cubicBezTo>
                      <a:pt x="64" y="116"/>
                      <a:pt x="64" y="116"/>
                      <a:pt x="64" y="116"/>
                    </a:cubicBezTo>
                    <a:cubicBezTo>
                      <a:pt x="65" y="117"/>
                      <a:pt x="65" y="117"/>
                      <a:pt x="65" y="117"/>
                    </a:cubicBezTo>
                    <a:cubicBezTo>
                      <a:pt x="64" y="115"/>
                      <a:pt x="64" y="115"/>
                      <a:pt x="64" y="115"/>
                    </a:cubicBezTo>
                    <a:cubicBezTo>
                      <a:pt x="65" y="117"/>
                      <a:pt x="65" y="117"/>
                      <a:pt x="65" y="117"/>
                    </a:cubicBezTo>
                    <a:cubicBezTo>
                      <a:pt x="65" y="115"/>
                      <a:pt x="65" y="115"/>
                      <a:pt x="65" y="115"/>
                    </a:cubicBezTo>
                    <a:cubicBezTo>
                      <a:pt x="64" y="115"/>
                      <a:pt x="64" y="115"/>
                      <a:pt x="64" y="115"/>
                    </a:cubicBezTo>
                    <a:cubicBezTo>
                      <a:pt x="65" y="117"/>
                      <a:pt x="65" y="117"/>
                      <a:pt x="65" y="117"/>
                    </a:cubicBezTo>
                    <a:cubicBezTo>
                      <a:pt x="65" y="115"/>
                      <a:pt x="65" y="115"/>
                      <a:pt x="65" y="115"/>
                    </a:cubicBezTo>
                    <a:cubicBezTo>
                      <a:pt x="65" y="116"/>
                      <a:pt x="65" y="116"/>
                      <a:pt x="65" y="116"/>
                    </a:cubicBezTo>
                    <a:cubicBezTo>
                      <a:pt x="65" y="115"/>
                      <a:pt x="65" y="115"/>
                      <a:pt x="65" y="115"/>
                    </a:cubicBezTo>
                    <a:cubicBezTo>
                      <a:pt x="65" y="115"/>
                      <a:pt x="65" y="115"/>
                      <a:pt x="65" y="115"/>
                    </a:cubicBezTo>
                    <a:cubicBezTo>
                      <a:pt x="65" y="116"/>
                      <a:pt x="65" y="116"/>
                      <a:pt x="65" y="116"/>
                    </a:cubicBezTo>
                    <a:cubicBezTo>
                      <a:pt x="65" y="115"/>
                      <a:pt x="65" y="115"/>
                      <a:pt x="65" y="115"/>
                    </a:cubicBezTo>
                    <a:cubicBezTo>
                      <a:pt x="65" y="115"/>
                      <a:pt x="65" y="115"/>
                      <a:pt x="64" y="115"/>
                    </a:cubicBezTo>
                    <a:cubicBezTo>
                      <a:pt x="60" y="113"/>
                      <a:pt x="44" y="105"/>
                      <a:pt x="30" y="97"/>
                    </a:cubicBezTo>
                    <a:cubicBezTo>
                      <a:pt x="23" y="94"/>
                      <a:pt x="16" y="90"/>
                      <a:pt x="11" y="87"/>
                    </a:cubicBezTo>
                    <a:cubicBezTo>
                      <a:pt x="6" y="85"/>
                      <a:pt x="2" y="83"/>
                      <a:pt x="2" y="83"/>
                    </a:cubicBezTo>
                    <a:cubicBezTo>
                      <a:pt x="2" y="83"/>
                      <a:pt x="1" y="83"/>
                      <a:pt x="0" y="84"/>
                    </a:cubicBezTo>
                    <a:cubicBezTo>
                      <a:pt x="0" y="84"/>
                      <a:pt x="0" y="85"/>
                      <a:pt x="1" y="86"/>
                    </a:cubicBezTo>
                    <a:cubicBezTo>
                      <a:pt x="1" y="86"/>
                      <a:pt x="4" y="88"/>
                      <a:pt x="9" y="91"/>
                    </a:cubicBezTo>
                    <a:cubicBezTo>
                      <a:pt x="17" y="95"/>
                      <a:pt x="28" y="102"/>
                      <a:pt x="38" y="108"/>
                    </a:cubicBezTo>
                    <a:cubicBezTo>
                      <a:pt x="43" y="111"/>
                      <a:pt x="47" y="113"/>
                      <a:pt x="50" y="116"/>
                    </a:cubicBezTo>
                    <a:cubicBezTo>
                      <a:pt x="51" y="117"/>
                      <a:pt x="53" y="117"/>
                      <a:pt x="54" y="118"/>
                    </a:cubicBezTo>
                    <a:cubicBezTo>
                      <a:pt x="54" y="118"/>
                      <a:pt x="54" y="119"/>
                      <a:pt x="54" y="119"/>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6" y="118"/>
                      <a:pt x="56" y="118"/>
                      <a:pt x="56" y="118"/>
                    </a:cubicBezTo>
                    <a:cubicBezTo>
                      <a:pt x="54" y="118"/>
                      <a:pt x="54" y="118"/>
                      <a:pt x="54" y="118"/>
                    </a:cubicBezTo>
                    <a:cubicBezTo>
                      <a:pt x="54" y="118"/>
                      <a:pt x="54" y="119"/>
                      <a:pt x="54" y="119"/>
                    </a:cubicBezTo>
                    <a:cubicBezTo>
                      <a:pt x="56" y="118"/>
                      <a:pt x="56" y="118"/>
                      <a:pt x="56" y="118"/>
                    </a:cubicBezTo>
                    <a:cubicBezTo>
                      <a:pt x="54" y="118"/>
                      <a:pt x="54" y="118"/>
                      <a:pt x="54" y="118"/>
                    </a:cubicBezTo>
                    <a:cubicBezTo>
                      <a:pt x="56" y="118"/>
                      <a:pt x="56" y="118"/>
                      <a:pt x="56" y="118"/>
                    </a:cubicBezTo>
                    <a:cubicBezTo>
                      <a:pt x="54" y="117"/>
                      <a:pt x="54" y="117"/>
                      <a:pt x="54" y="117"/>
                    </a:cubicBezTo>
                    <a:cubicBezTo>
                      <a:pt x="54" y="118"/>
                      <a:pt x="54" y="118"/>
                      <a:pt x="54" y="118"/>
                    </a:cubicBezTo>
                    <a:cubicBezTo>
                      <a:pt x="56" y="118"/>
                      <a:pt x="56" y="118"/>
                      <a:pt x="56" y="118"/>
                    </a:cubicBezTo>
                    <a:cubicBezTo>
                      <a:pt x="54" y="117"/>
                      <a:pt x="54" y="117"/>
                      <a:pt x="54" y="117"/>
                    </a:cubicBezTo>
                    <a:cubicBezTo>
                      <a:pt x="56" y="118"/>
                      <a:pt x="56" y="118"/>
                      <a:pt x="56" y="118"/>
                    </a:cubicBezTo>
                    <a:cubicBezTo>
                      <a:pt x="56" y="117"/>
                      <a:pt x="56" y="117"/>
                      <a:pt x="56" y="117"/>
                    </a:cubicBezTo>
                    <a:cubicBezTo>
                      <a:pt x="56" y="117"/>
                      <a:pt x="44" y="110"/>
                      <a:pt x="31" y="104"/>
                    </a:cubicBezTo>
                    <a:cubicBezTo>
                      <a:pt x="24" y="100"/>
                      <a:pt x="18" y="97"/>
                      <a:pt x="13" y="95"/>
                    </a:cubicBezTo>
                    <a:cubicBezTo>
                      <a:pt x="10" y="93"/>
                      <a:pt x="8" y="92"/>
                      <a:pt x="6" y="92"/>
                    </a:cubicBezTo>
                    <a:cubicBezTo>
                      <a:pt x="6" y="91"/>
                      <a:pt x="5" y="91"/>
                      <a:pt x="4" y="91"/>
                    </a:cubicBezTo>
                    <a:cubicBezTo>
                      <a:pt x="4" y="90"/>
                      <a:pt x="4" y="90"/>
                      <a:pt x="4" y="90"/>
                    </a:cubicBezTo>
                    <a:cubicBezTo>
                      <a:pt x="3" y="90"/>
                      <a:pt x="3" y="90"/>
                      <a:pt x="3" y="90"/>
                    </a:cubicBezTo>
                    <a:cubicBezTo>
                      <a:pt x="2" y="90"/>
                      <a:pt x="2" y="90"/>
                      <a:pt x="2" y="90"/>
                    </a:cubicBezTo>
                    <a:cubicBezTo>
                      <a:pt x="2" y="90"/>
                      <a:pt x="2" y="91"/>
                      <a:pt x="1" y="91"/>
                    </a:cubicBezTo>
                    <a:cubicBezTo>
                      <a:pt x="3" y="92"/>
                      <a:pt x="3" y="92"/>
                      <a:pt x="3" y="92"/>
                    </a:cubicBezTo>
                    <a:cubicBezTo>
                      <a:pt x="2" y="91"/>
                      <a:pt x="2" y="91"/>
                      <a:pt x="2" y="91"/>
                    </a:cubicBezTo>
                    <a:cubicBezTo>
                      <a:pt x="1" y="91"/>
                      <a:pt x="1" y="92"/>
                      <a:pt x="1" y="92"/>
                    </a:cubicBezTo>
                    <a:cubicBezTo>
                      <a:pt x="1" y="93"/>
                      <a:pt x="2" y="93"/>
                      <a:pt x="2" y="93"/>
                    </a:cubicBezTo>
                    <a:cubicBezTo>
                      <a:pt x="2" y="93"/>
                      <a:pt x="2" y="93"/>
                      <a:pt x="2" y="93"/>
                    </a:cubicBezTo>
                    <a:cubicBezTo>
                      <a:pt x="3" y="94"/>
                      <a:pt x="4" y="94"/>
                      <a:pt x="5" y="95"/>
                    </a:cubicBezTo>
                    <a:cubicBezTo>
                      <a:pt x="11" y="99"/>
                      <a:pt x="21" y="105"/>
                      <a:pt x="31" y="111"/>
                    </a:cubicBezTo>
                    <a:cubicBezTo>
                      <a:pt x="35" y="113"/>
                      <a:pt x="39" y="116"/>
                      <a:pt x="43" y="118"/>
                    </a:cubicBezTo>
                    <a:cubicBezTo>
                      <a:pt x="44" y="119"/>
                      <a:pt x="45" y="120"/>
                      <a:pt x="46" y="120"/>
                    </a:cubicBezTo>
                    <a:cubicBezTo>
                      <a:pt x="47" y="121"/>
                      <a:pt x="47" y="121"/>
                      <a:pt x="47"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8" y="120"/>
                      <a:pt x="48" y="120"/>
                      <a:pt x="48" y="120"/>
                    </a:cubicBezTo>
                    <a:cubicBezTo>
                      <a:pt x="47" y="120"/>
                      <a:pt x="47" y="120"/>
                      <a:pt x="47" y="120"/>
                    </a:cubicBezTo>
                    <a:cubicBezTo>
                      <a:pt x="47" y="121"/>
                      <a:pt x="47" y="121"/>
                      <a:pt x="47" y="121"/>
                    </a:cubicBezTo>
                    <a:cubicBezTo>
                      <a:pt x="48" y="120"/>
                      <a:pt x="48" y="120"/>
                      <a:pt x="48" y="120"/>
                    </a:cubicBezTo>
                    <a:cubicBezTo>
                      <a:pt x="47" y="120"/>
                      <a:pt x="47" y="120"/>
                      <a:pt x="47" y="120"/>
                    </a:cubicBezTo>
                    <a:cubicBezTo>
                      <a:pt x="49" y="120"/>
                      <a:pt x="49" y="120"/>
                      <a:pt x="49" y="120"/>
                    </a:cubicBezTo>
                    <a:cubicBezTo>
                      <a:pt x="47" y="120"/>
                      <a:pt x="47" y="120"/>
                      <a:pt x="47" y="120"/>
                    </a:cubicBezTo>
                    <a:cubicBezTo>
                      <a:pt x="47" y="120"/>
                      <a:pt x="47" y="120"/>
                      <a:pt x="47" y="120"/>
                    </a:cubicBezTo>
                    <a:cubicBezTo>
                      <a:pt x="49" y="120"/>
                      <a:pt x="49" y="120"/>
                      <a:pt x="49" y="120"/>
                    </a:cubicBezTo>
                    <a:cubicBezTo>
                      <a:pt x="47" y="120"/>
                      <a:pt x="47" y="120"/>
                      <a:pt x="47" y="120"/>
                    </a:cubicBezTo>
                    <a:cubicBezTo>
                      <a:pt x="49" y="120"/>
                      <a:pt x="49" y="120"/>
                      <a:pt x="49" y="120"/>
                    </a:cubicBezTo>
                    <a:cubicBezTo>
                      <a:pt x="49" y="119"/>
                      <a:pt x="49" y="119"/>
                      <a:pt x="49" y="119"/>
                    </a:cubicBezTo>
                    <a:cubicBezTo>
                      <a:pt x="3" y="96"/>
                      <a:pt x="3" y="96"/>
                      <a:pt x="3" y="96"/>
                    </a:cubicBezTo>
                    <a:cubicBezTo>
                      <a:pt x="2" y="96"/>
                      <a:pt x="1" y="96"/>
                      <a:pt x="1" y="97"/>
                    </a:cubicBezTo>
                    <a:cubicBezTo>
                      <a:pt x="0" y="97"/>
                      <a:pt x="1" y="98"/>
                      <a:pt x="1" y="99"/>
                    </a:cubicBezTo>
                    <a:cubicBezTo>
                      <a:pt x="23" y="112"/>
                      <a:pt x="23" y="112"/>
                      <a:pt x="23" y="112"/>
                    </a:cubicBezTo>
                    <a:cubicBezTo>
                      <a:pt x="3" y="103"/>
                      <a:pt x="3" y="103"/>
                      <a:pt x="3" y="103"/>
                    </a:cubicBezTo>
                    <a:cubicBezTo>
                      <a:pt x="2" y="103"/>
                      <a:pt x="1" y="103"/>
                      <a:pt x="1" y="104"/>
                    </a:cubicBezTo>
                    <a:cubicBezTo>
                      <a:pt x="1" y="105"/>
                      <a:pt x="1" y="105"/>
                      <a:pt x="1" y="105"/>
                    </a:cubicBezTo>
                    <a:cubicBezTo>
                      <a:pt x="1" y="105"/>
                      <a:pt x="1" y="105"/>
                      <a:pt x="1" y="105"/>
                    </a:cubicBezTo>
                    <a:cubicBezTo>
                      <a:pt x="1" y="106"/>
                      <a:pt x="1" y="106"/>
                      <a:pt x="1" y="106"/>
                    </a:cubicBezTo>
                    <a:cubicBezTo>
                      <a:pt x="2" y="106"/>
                      <a:pt x="3" y="107"/>
                      <a:pt x="4" y="108"/>
                    </a:cubicBezTo>
                    <a:cubicBezTo>
                      <a:pt x="11" y="113"/>
                      <a:pt x="34" y="126"/>
                      <a:pt x="34" y="126"/>
                    </a:cubicBezTo>
                    <a:cubicBezTo>
                      <a:pt x="35" y="125"/>
                      <a:pt x="35" y="125"/>
                      <a:pt x="35" y="125"/>
                    </a:cubicBezTo>
                    <a:cubicBezTo>
                      <a:pt x="36" y="124"/>
                      <a:pt x="36" y="124"/>
                      <a:pt x="36" y="124"/>
                    </a:cubicBezTo>
                    <a:cubicBezTo>
                      <a:pt x="3" y="111"/>
                      <a:pt x="3" y="111"/>
                      <a:pt x="3" y="111"/>
                    </a:cubicBezTo>
                    <a:cubicBezTo>
                      <a:pt x="2" y="110"/>
                      <a:pt x="1" y="111"/>
                      <a:pt x="1" y="111"/>
                    </a:cubicBezTo>
                    <a:cubicBezTo>
                      <a:pt x="1" y="112"/>
                      <a:pt x="1" y="113"/>
                      <a:pt x="1" y="113"/>
                    </a:cubicBezTo>
                    <a:cubicBezTo>
                      <a:pt x="1" y="113"/>
                      <a:pt x="8" y="117"/>
                      <a:pt x="14" y="121"/>
                    </a:cubicBezTo>
                    <a:cubicBezTo>
                      <a:pt x="17" y="123"/>
                      <a:pt x="20" y="125"/>
                      <a:pt x="22" y="126"/>
                    </a:cubicBezTo>
                    <a:cubicBezTo>
                      <a:pt x="23" y="127"/>
                      <a:pt x="24" y="127"/>
                      <a:pt x="25"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7" y="128"/>
                      <a:pt x="27" y="128"/>
                      <a:pt x="27" y="128"/>
                    </a:cubicBezTo>
                    <a:cubicBezTo>
                      <a:pt x="25" y="128"/>
                      <a:pt x="25" y="128"/>
                      <a:pt x="25" y="128"/>
                    </a:cubicBezTo>
                    <a:cubicBezTo>
                      <a:pt x="25" y="128"/>
                      <a:pt x="26" y="128"/>
                      <a:pt x="26" y="128"/>
                    </a:cubicBezTo>
                    <a:cubicBezTo>
                      <a:pt x="27" y="128"/>
                      <a:pt x="27" y="128"/>
                      <a:pt x="27" y="128"/>
                    </a:cubicBezTo>
                    <a:cubicBezTo>
                      <a:pt x="25" y="128"/>
                      <a:pt x="25" y="128"/>
                      <a:pt x="25" y="128"/>
                    </a:cubicBezTo>
                    <a:cubicBezTo>
                      <a:pt x="27" y="128"/>
                      <a:pt x="27" y="128"/>
                      <a:pt x="27" y="128"/>
                    </a:cubicBezTo>
                    <a:cubicBezTo>
                      <a:pt x="26" y="127"/>
                      <a:pt x="26" y="127"/>
                      <a:pt x="26" y="127"/>
                    </a:cubicBezTo>
                    <a:cubicBezTo>
                      <a:pt x="25" y="128"/>
                      <a:pt x="25" y="128"/>
                      <a:pt x="25" y="128"/>
                    </a:cubicBezTo>
                    <a:cubicBezTo>
                      <a:pt x="27" y="128"/>
                      <a:pt x="27" y="128"/>
                      <a:pt x="27" y="128"/>
                    </a:cubicBezTo>
                    <a:cubicBezTo>
                      <a:pt x="26" y="127"/>
                      <a:pt x="26" y="127"/>
                      <a:pt x="26" y="127"/>
                    </a:cubicBezTo>
                    <a:cubicBezTo>
                      <a:pt x="27" y="128"/>
                      <a:pt x="27" y="128"/>
                      <a:pt x="27" y="128"/>
                    </a:cubicBezTo>
                    <a:cubicBezTo>
                      <a:pt x="27" y="126"/>
                      <a:pt x="27" y="126"/>
                      <a:pt x="27" y="126"/>
                    </a:cubicBezTo>
                    <a:cubicBezTo>
                      <a:pt x="2" y="117"/>
                      <a:pt x="2" y="117"/>
                      <a:pt x="2" y="117"/>
                    </a:cubicBezTo>
                    <a:cubicBezTo>
                      <a:pt x="1" y="117"/>
                      <a:pt x="1" y="117"/>
                      <a:pt x="0" y="117"/>
                    </a:cubicBezTo>
                    <a:cubicBezTo>
                      <a:pt x="0" y="118"/>
                      <a:pt x="0" y="118"/>
                      <a:pt x="0" y="118"/>
                    </a:cubicBezTo>
                    <a:cubicBezTo>
                      <a:pt x="0" y="119"/>
                      <a:pt x="0" y="119"/>
                      <a:pt x="0" y="119"/>
                    </a:cubicBezTo>
                    <a:cubicBezTo>
                      <a:pt x="1" y="120"/>
                      <a:pt x="1" y="120"/>
                      <a:pt x="1" y="120"/>
                    </a:cubicBezTo>
                    <a:cubicBezTo>
                      <a:pt x="2" y="120"/>
                      <a:pt x="3" y="121"/>
                      <a:pt x="5" y="122"/>
                    </a:cubicBezTo>
                    <a:cubicBezTo>
                      <a:pt x="7" y="124"/>
                      <a:pt x="10" y="126"/>
                      <a:pt x="13" y="127"/>
                    </a:cubicBezTo>
                    <a:cubicBezTo>
                      <a:pt x="14" y="128"/>
                      <a:pt x="15" y="128"/>
                      <a:pt x="16" y="129"/>
                    </a:cubicBezTo>
                    <a:cubicBezTo>
                      <a:pt x="16" y="129"/>
                      <a:pt x="16" y="129"/>
                      <a:pt x="16"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8" y="128"/>
                      <a:pt x="18" y="128"/>
                      <a:pt x="18" y="128"/>
                    </a:cubicBezTo>
                    <a:cubicBezTo>
                      <a:pt x="16" y="129"/>
                      <a:pt x="16" y="129"/>
                      <a:pt x="16" y="129"/>
                    </a:cubicBezTo>
                    <a:cubicBezTo>
                      <a:pt x="17" y="129"/>
                      <a:pt x="17" y="129"/>
                      <a:pt x="17" y="129"/>
                    </a:cubicBezTo>
                    <a:cubicBezTo>
                      <a:pt x="18" y="128"/>
                      <a:pt x="18" y="128"/>
                      <a:pt x="18" y="128"/>
                    </a:cubicBezTo>
                    <a:cubicBezTo>
                      <a:pt x="16" y="129"/>
                      <a:pt x="16" y="129"/>
                      <a:pt x="16" y="129"/>
                    </a:cubicBezTo>
                    <a:cubicBezTo>
                      <a:pt x="18" y="128"/>
                      <a:pt x="18" y="128"/>
                      <a:pt x="18" y="128"/>
                    </a:cubicBezTo>
                    <a:cubicBezTo>
                      <a:pt x="16" y="128"/>
                      <a:pt x="16" y="128"/>
                      <a:pt x="16" y="128"/>
                    </a:cubicBezTo>
                    <a:cubicBezTo>
                      <a:pt x="16" y="129"/>
                      <a:pt x="16" y="129"/>
                      <a:pt x="16" y="129"/>
                    </a:cubicBezTo>
                    <a:cubicBezTo>
                      <a:pt x="18" y="128"/>
                      <a:pt x="18" y="128"/>
                      <a:pt x="18" y="128"/>
                    </a:cubicBezTo>
                    <a:cubicBezTo>
                      <a:pt x="16" y="128"/>
                      <a:pt x="16" y="128"/>
                      <a:pt x="16" y="128"/>
                    </a:cubicBezTo>
                    <a:cubicBezTo>
                      <a:pt x="18" y="128"/>
                      <a:pt x="18" y="128"/>
                      <a:pt x="18" y="128"/>
                    </a:cubicBezTo>
                    <a:cubicBezTo>
                      <a:pt x="18" y="127"/>
                      <a:pt x="18" y="127"/>
                      <a:pt x="18" y="127"/>
                    </a:cubicBezTo>
                    <a:cubicBezTo>
                      <a:pt x="4" y="123"/>
                      <a:pt x="4" y="123"/>
                      <a:pt x="4" y="123"/>
                    </a:cubicBezTo>
                    <a:cubicBezTo>
                      <a:pt x="3" y="122"/>
                      <a:pt x="2" y="123"/>
                      <a:pt x="2" y="123"/>
                    </a:cubicBezTo>
                    <a:cubicBezTo>
                      <a:pt x="2" y="124"/>
                      <a:pt x="2" y="125"/>
                      <a:pt x="2" y="125"/>
                    </a:cubicBezTo>
                    <a:cubicBezTo>
                      <a:pt x="5" y="127"/>
                      <a:pt x="5" y="127"/>
                      <a:pt x="5" y="127"/>
                    </a:cubicBezTo>
                    <a:cubicBezTo>
                      <a:pt x="2" y="126"/>
                      <a:pt x="2" y="126"/>
                      <a:pt x="2" y="126"/>
                    </a:cubicBezTo>
                    <a:cubicBezTo>
                      <a:pt x="1" y="126"/>
                      <a:pt x="0" y="126"/>
                      <a:pt x="0" y="127"/>
                    </a:cubicBezTo>
                    <a:cubicBezTo>
                      <a:pt x="0" y="128"/>
                      <a:pt x="0" y="128"/>
                      <a:pt x="1" y="129"/>
                    </a:cubicBezTo>
                    <a:cubicBezTo>
                      <a:pt x="4" y="131"/>
                      <a:pt x="4" y="131"/>
                      <a:pt x="4" y="131"/>
                    </a:cubicBezTo>
                    <a:cubicBezTo>
                      <a:pt x="2" y="132"/>
                      <a:pt x="2" y="132"/>
                      <a:pt x="2" y="132"/>
                    </a:cubicBezTo>
                    <a:cubicBezTo>
                      <a:pt x="1" y="132"/>
                      <a:pt x="1" y="132"/>
                      <a:pt x="1" y="133"/>
                    </a:cubicBezTo>
                    <a:cubicBezTo>
                      <a:pt x="0" y="133"/>
                      <a:pt x="1" y="134"/>
                      <a:pt x="1" y="134"/>
                    </a:cubicBezTo>
                    <a:cubicBezTo>
                      <a:pt x="2" y="134"/>
                      <a:pt x="2" y="134"/>
                      <a:pt x="2" y="134"/>
                    </a:cubicBezTo>
                    <a:cubicBezTo>
                      <a:pt x="2" y="135"/>
                      <a:pt x="3" y="135"/>
                      <a:pt x="4" y="134"/>
                    </a:cubicBezTo>
                    <a:cubicBezTo>
                      <a:pt x="4" y="133"/>
                      <a:pt x="4" y="132"/>
                      <a:pt x="3" y="13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8" name="Freeform 1214">
                <a:extLst>
                  <a:ext uri="{FF2B5EF4-FFF2-40B4-BE49-F238E27FC236}">
                    <a16:creationId xmlns:a16="http://schemas.microsoft.com/office/drawing/2014/main" id="{868FFECE-8AF3-43D7-9E39-493AC70A46C5}"/>
                  </a:ext>
                </a:extLst>
              </p:cNvPr>
              <p:cNvSpPr>
                <a:spLocks/>
              </p:cNvSpPr>
              <p:nvPr/>
            </p:nvSpPr>
            <p:spPr bwMode="auto">
              <a:xfrm>
                <a:off x="4085081" y="322816"/>
                <a:ext cx="103018" cy="2288924"/>
              </a:xfrm>
              <a:custGeom>
                <a:avLst/>
                <a:gdLst>
                  <a:gd name="T0" fmla="*/ 42 w 47"/>
                  <a:gd name="T1" fmla="*/ 1029 h 1045"/>
                  <a:gd name="T2" fmla="*/ 3 w 47"/>
                  <a:gd name="T3" fmla="*/ 955 h 1045"/>
                  <a:gd name="T4" fmla="*/ 4 w 47"/>
                  <a:gd name="T5" fmla="*/ 928 h 1045"/>
                  <a:gd name="T6" fmla="*/ 16 w 47"/>
                  <a:gd name="T7" fmla="*/ 902 h 1045"/>
                  <a:gd name="T8" fmla="*/ 5 w 47"/>
                  <a:gd name="T9" fmla="*/ 872 h 1045"/>
                  <a:gd name="T10" fmla="*/ 3 w 47"/>
                  <a:gd name="T11" fmla="*/ 836 h 1045"/>
                  <a:gd name="T12" fmla="*/ 43 w 47"/>
                  <a:gd name="T13" fmla="*/ 836 h 1045"/>
                  <a:gd name="T14" fmla="*/ 43 w 47"/>
                  <a:gd name="T15" fmla="*/ 803 h 1045"/>
                  <a:gd name="T16" fmla="*/ 3 w 47"/>
                  <a:gd name="T17" fmla="*/ 738 h 1045"/>
                  <a:gd name="T18" fmla="*/ 5 w 47"/>
                  <a:gd name="T19" fmla="*/ 709 h 1045"/>
                  <a:gd name="T20" fmla="*/ 4 w 47"/>
                  <a:gd name="T21" fmla="*/ 671 h 1045"/>
                  <a:gd name="T22" fmla="*/ 28 w 47"/>
                  <a:gd name="T23" fmla="*/ 666 h 1045"/>
                  <a:gd name="T24" fmla="*/ 26 w 47"/>
                  <a:gd name="T25" fmla="*/ 631 h 1045"/>
                  <a:gd name="T26" fmla="*/ 4 w 47"/>
                  <a:gd name="T27" fmla="*/ 579 h 1045"/>
                  <a:gd name="T28" fmla="*/ 46 w 47"/>
                  <a:gd name="T29" fmla="*/ 573 h 1045"/>
                  <a:gd name="T30" fmla="*/ 4 w 47"/>
                  <a:gd name="T31" fmla="*/ 511 h 1045"/>
                  <a:gd name="T32" fmla="*/ 4 w 47"/>
                  <a:gd name="T33" fmla="*/ 496 h 1045"/>
                  <a:gd name="T34" fmla="*/ 3 w 47"/>
                  <a:gd name="T35" fmla="*/ 476 h 1045"/>
                  <a:gd name="T36" fmla="*/ 45 w 47"/>
                  <a:gd name="T37" fmla="*/ 449 h 1045"/>
                  <a:gd name="T38" fmla="*/ 7 w 47"/>
                  <a:gd name="T39" fmla="*/ 401 h 1045"/>
                  <a:gd name="T40" fmla="*/ 3 w 47"/>
                  <a:gd name="T41" fmla="*/ 377 h 1045"/>
                  <a:gd name="T42" fmla="*/ 45 w 47"/>
                  <a:gd name="T43" fmla="*/ 346 h 1045"/>
                  <a:gd name="T44" fmla="*/ 4 w 47"/>
                  <a:gd name="T45" fmla="*/ 297 h 1045"/>
                  <a:gd name="T46" fmla="*/ 2 w 47"/>
                  <a:gd name="T47" fmla="*/ 251 h 1045"/>
                  <a:gd name="T48" fmla="*/ 44 w 47"/>
                  <a:gd name="T49" fmla="*/ 232 h 1045"/>
                  <a:gd name="T50" fmla="*/ 2 w 47"/>
                  <a:gd name="T51" fmla="*/ 180 h 1045"/>
                  <a:gd name="T52" fmla="*/ 4 w 47"/>
                  <a:gd name="T53" fmla="*/ 156 h 1045"/>
                  <a:gd name="T54" fmla="*/ 44 w 47"/>
                  <a:gd name="T55" fmla="*/ 154 h 1045"/>
                  <a:gd name="T56" fmla="*/ 2 w 47"/>
                  <a:gd name="T57" fmla="*/ 94 h 1045"/>
                  <a:gd name="T58" fmla="*/ 45 w 47"/>
                  <a:gd name="T59" fmla="*/ 93 h 1045"/>
                  <a:gd name="T60" fmla="*/ 2 w 47"/>
                  <a:gd name="T61" fmla="*/ 42 h 1045"/>
                  <a:gd name="T62" fmla="*/ 3 w 47"/>
                  <a:gd name="T63" fmla="*/ 22 h 1045"/>
                  <a:gd name="T64" fmla="*/ 8 w 47"/>
                  <a:gd name="T65" fmla="*/ 9 h 1045"/>
                  <a:gd name="T66" fmla="*/ 43 w 47"/>
                  <a:gd name="T67" fmla="*/ 61 h 1045"/>
                  <a:gd name="T68" fmla="*/ 45 w 47"/>
                  <a:gd name="T69" fmla="*/ 84 h 1045"/>
                  <a:gd name="T70" fmla="*/ 44 w 47"/>
                  <a:gd name="T71" fmla="*/ 129 h 1045"/>
                  <a:gd name="T72" fmla="*/ 6 w 47"/>
                  <a:gd name="T73" fmla="*/ 132 h 1045"/>
                  <a:gd name="T74" fmla="*/ 3 w 47"/>
                  <a:gd name="T75" fmla="*/ 161 h 1045"/>
                  <a:gd name="T76" fmla="*/ 44 w 47"/>
                  <a:gd name="T77" fmla="*/ 206 h 1045"/>
                  <a:gd name="T78" fmla="*/ 2 w 47"/>
                  <a:gd name="T79" fmla="*/ 221 h 1045"/>
                  <a:gd name="T80" fmla="*/ 42 w 47"/>
                  <a:gd name="T81" fmla="*/ 284 h 1045"/>
                  <a:gd name="T82" fmla="*/ 1 w 47"/>
                  <a:gd name="T83" fmla="*/ 283 h 1045"/>
                  <a:gd name="T84" fmla="*/ 42 w 47"/>
                  <a:gd name="T85" fmla="*/ 345 h 1045"/>
                  <a:gd name="T86" fmla="*/ 43 w 47"/>
                  <a:gd name="T87" fmla="*/ 390 h 1045"/>
                  <a:gd name="T88" fmla="*/ 44 w 47"/>
                  <a:gd name="T89" fmla="*/ 420 h 1045"/>
                  <a:gd name="T90" fmla="*/ 44 w 47"/>
                  <a:gd name="T91" fmla="*/ 437 h 1045"/>
                  <a:gd name="T92" fmla="*/ 45 w 47"/>
                  <a:gd name="T93" fmla="*/ 484 h 1045"/>
                  <a:gd name="T94" fmla="*/ 44 w 47"/>
                  <a:gd name="T95" fmla="*/ 523 h 1045"/>
                  <a:gd name="T96" fmla="*/ 1 w 47"/>
                  <a:gd name="T97" fmla="*/ 531 h 1045"/>
                  <a:gd name="T98" fmla="*/ 4 w 47"/>
                  <a:gd name="T99" fmla="*/ 565 h 1045"/>
                  <a:gd name="T100" fmla="*/ 44 w 47"/>
                  <a:gd name="T101" fmla="*/ 611 h 1045"/>
                  <a:gd name="T102" fmla="*/ 2 w 47"/>
                  <a:gd name="T103" fmla="*/ 635 h 1045"/>
                  <a:gd name="T104" fmla="*/ 45 w 47"/>
                  <a:gd name="T105" fmla="*/ 677 h 1045"/>
                  <a:gd name="T106" fmla="*/ 4 w 47"/>
                  <a:gd name="T107" fmla="*/ 701 h 1045"/>
                  <a:gd name="T108" fmla="*/ 20 w 47"/>
                  <a:gd name="T109" fmla="*/ 744 h 1045"/>
                  <a:gd name="T110" fmla="*/ 45 w 47"/>
                  <a:gd name="T111" fmla="*/ 797 h 1045"/>
                  <a:gd name="T112" fmla="*/ 44 w 47"/>
                  <a:gd name="T113" fmla="*/ 827 h 1045"/>
                  <a:gd name="T114" fmla="*/ 45 w 47"/>
                  <a:gd name="T115" fmla="*/ 864 h 1045"/>
                  <a:gd name="T116" fmla="*/ 3 w 47"/>
                  <a:gd name="T117" fmla="*/ 876 h 1045"/>
                  <a:gd name="T118" fmla="*/ 44 w 47"/>
                  <a:gd name="T119" fmla="*/ 930 h 1045"/>
                  <a:gd name="T120" fmla="*/ 45 w 47"/>
                  <a:gd name="T121" fmla="*/ 971 h 1045"/>
                  <a:gd name="T122" fmla="*/ 45 w 47"/>
                  <a:gd name="T123" fmla="*/ 1002 h 1045"/>
                  <a:gd name="T124" fmla="*/ 35 w 47"/>
                  <a:gd name="T125" fmla="*/ 103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 h="1045">
                    <a:moveTo>
                      <a:pt x="19" y="1042"/>
                    </a:moveTo>
                    <a:cubicBezTo>
                      <a:pt x="10" y="1037"/>
                      <a:pt x="10" y="1037"/>
                      <a:pt x="10" y="1037"/>
                    </a:cubicBezTo>
                    <a:cubicBezTo>
                      <a:pt x="10" y="1038"/>
                      <a:pt x="10" y="1038"/>
                      <a:pt x="10" y="1038"/>
                    </a:cubicBezTo>
                    <a:cubicBezTo>
                      <a:pt x="9" y="1039"/>
                      <a:pt x="9" y="1039"/>
                      <a:pt x="9" y="1039"/>
                    </a:cubicBezTo>
                    <a:cubicBezTo>
                      <a:pt x="26" y="1045"/>
                      <a:pt x="26" y="1045"/>
                      <a:pt x="26" y="1045"/>
                    </a:cubicBezTo>
                    <a:cubicBezTo>
                      <a:pt x="27" y="1045"/>
                      <a:pt x="28" y="1045"/>
                      <a:pt x="28" y="1044"/>
                    </a:cubicBezTo>
                    <a:cubicBezTo>
                      <a:pt x="28" y="1043"/>
                      <a:pt x="28" y="1042"/>
                      <a:pt x="27" y="1042"/>
                    </a:cubicBezTo>
                    <a:cubicBezTo>
                      <a:pt x="5" y="1028"/>
                      <a:pt x="5" y="1028"/>
                      <a:pt x="5" y="1028"/>
                    </a:cubicBezTo>
                    <a:cubicBezTo>
                      <a:pt x="4" y="1029"/>
                      <a:pt x="4" y="1029"/>
                      <a:pt x="4" y="1029"/>
                    </a:cubicBezTo>
                    <a:cubicBezTo>
                      <a:pt x="4" y="1031"/>
                      <a:pt x="4" y="1031"/>
                      <a:pt x="4" y="1031"/>
                    </a:cubicBezTo>
                    <a:cubicBezTo>
                      <a:pt x="4" y="1029"/>
                      <a:pt x="4" y="1029"/>
                      <a:pt x="4" y="1029"/>
                    </a:cubicBezTo>
                    <a:cubicBezTo>
                      <a:pt x="3" y="1031"/>
                      <a:pt x="3" y="1031"/>
                      <a:pt x="3" y="1031"/>
                    </a:cubicBezTo>
                    <a:cubicBezTo>
                      <a:pt x="4" y="1031"/>
                      <a:pt x="4" y="1031"/>
                      <a:pt x="4" y="1031"/>
                    </a:cubicBezTo>
                    <a:cubicBezTo>
                      <a:pt x="4" y="1029"/>
                      <a:pt x="4" y="1029"/>
                      <a:pt x="4" y="1029"/>
                    </a:cubicBezTo>
                    <a:cubicBezTo>
                      <a:pt x="3" y="1031"/>
                      <a:pt x="3" y="1031"/>
                      <a:pt x="3" y="1031"/>
                    </a:cubicBezTo>
                    <a:cubicBezTo>
                      <a:pt x="4" y="1029"/>
                      <a:pt x="4" y="1029"/>
                      <a:pt x="4" y="1029"/>
                    </a:cubicBezTo>
                    <a:cubicBezTo>
                      <a:pt x="3" y="1030"/>
                      <a:pt x="3" y="1030"/>
                      <a:pt x="3" y="1030"/>
                    </a:cubicBezTo>
                    <a:cubicBezTo>
                      <a:pt x="3" y="1031"/>
                      <a:pt x="3" y="1031"/>
                      <a:pt x="3" y="1031"/>
                    </a:cubicBezTo>
                    <a:cubicBezTo>
                      <a:pt x="4" y="1029"/>
                      <a:pt x="4" y="1029"/>
                      <a:pt x="4" y="1029"/>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4" y="1031"/>
                      <a:pt x="10" y="1034"/>
                      <a:pt x="17" y="1037"/>
                    </a:cubicBezTo>
                    <a:cubicBezTo>
                      <a:pt x="21" y="1038"/>
                      <a:pt x="24" y="1040"/>
                      <a:pt x="27" y="1041"/>
                    </a:cubicBezTo>
                    <a:cubicBezTo>
                      <a:pt x="28" y="1042"/>
                      <a:pt x="29" y="1042"/>
                      <a:pt x="30" y="1043"/>
                    </a:cubicBezTo>
                    <a:cubicBezTo>
                      <a:pt x="31" y="1043"/>
                      <a:pt x="31" y="1043"/>
                      <a:pt x="31" y="1043"/>
                    </a:cubicBezTo>
                    <a:cubicBezTo>
                      <a:pt x="32" y="1043"/>
                      <a:pt x="32" y="1043"/>
                      <a:pt x="33" y="1043"/>
                    </a:cubicBezTo>
                    <a:cubicBezTo>
                      <a:pt x="33" y="1043"/>
                      <a:pt x="33" y="1043"/>
                      <a:pt x="33" y="1043"/>
                    </a:cubicBezTo>
                    <a:cubicBezTo>
                      <a:pt x="33" y="1043"/>
                      <a:pt x="34" y="1043"/>
                      <a:pt x="34" y="1042"/>
                    </a:cubicBezTo>
                    <a:cubicBezTo>
                      <a:pt x="34" y="1042"/>
                      <a:pt x="34" y="1042"/>
                      <a:pt x="34" y="1042"/>
                    </a:cubicBezTo>
                    <a:cubicBezTo>
                      <a:pt x="34" y="1042"/>
                      <a:pt x="34" y="1042"/>
                      <a:pt x="34" y="1042"/>
                    </a:cubicBezTo>
                    <a:cubicBezTo>
                      <a:pt x="34" y="1041"/>
                      <a:pt x="34" y="1041"/>
                      <a:pt x="34" y="1041"/>
                    </a:cubicBezTo>
                    <a:cubicBezTo>
                      <a:pt x="33" y="1040"/>
                      <a:pt x="33" y="1040"/>
                      <a:pt x="33" y="1040"/>
                    </a:cubicBezTo>
                    <a:cubicBezTo>
                      <a:pt x="32" y="1039"/>
                      <a:pt x="29" y="1037"/>
                      <a:pt x="26" y="1035"/>
                    </a:cubicBezTo>
                    <a:cubicBezTo>
                      <a:pt x="21" y="1033"/>
                      <a:pt x="16" y="1029"/>
                      <a:pt x="11" y="1026"/>
                    </a:cubicBezTo>
                    <a:cubicBezTo>
                      <a:pt x="9" y="1025"/>
                      <a:pt x="7" y="1024"/>
                      <a:pt x="5" y="1023"/>
                    </a:cubicBezTo>
                    <a:cubicBezTo>
                      <a:pt x="4" y="1022"/>
                      <a:pt x="4" y="1022"/>
                      <a:pt x="3" y="1022"/>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2" y="1022"/>
                      <a:pt x="2" y="1022"/>
                      <a:pt x="2" y="1022"/>
                    </a:cubicBezTo>
                    <a:cubicBezTo>
                      <a:pt x="3" y="1022"/>
                      <a:pt x="3" y="1022"/>
                      <a:pt x="3" y="1022"/>
                    </a:cubicBezTo>
                    <a:cubicBezTo>
                      <a:pt x="3" y="1021"/>
                      <a:pt x="3" y="1021"/>
                      <a:pt x="3" y="1021"/>
                    </a:cubicBezTo>
                    <a:cubicBezTo>
                      <a:pt x="2" y="1022"/>
                      <a:pt x="2" y="1022"/>
                      <a:pt x="2" y="1022"/>
                    </a:cubicBezTo>
                    <a:cubicBezTo>
                      <a:pt x="3" y="1022"/>
                      <a:pt x="3" y="1022"/>
                      <a:pt x="3" y="1022"/>
                    </a:cubicBezTo>
                    <a:cubicBezTo>
                      <a:pt x="2" y="1022"/>
                      <a:pt x="2" y="1022"/>
                      <a:pt x="2" y="1022"/>
                    </a:cubicBezTo>
                    <a:cubicBezTo>
                      <a:pt x="3" y="1022"/>
                      <a:pt x="3" y="1022"/>
                      <a:pt x="3" y="1022"/>
                    </a:cubicBezTo>
                    <a:cubicBezTo>
                      <a:pt x="3" y="1022"/>
                      <a:pt x="3" y="1022"/>
                      <a:pt x="3" y="1022"/>
                    </a:cubicBezTo>
                    <a:cubicBezTo>
                      <a:pt x="2" y="1022"/>
                      <a:pt x="2" y="1022"/>
                      <a:pt x="2" y="1022"/>
                    </a:cubicBezTo>
                    <a:cubicBezTo>
                      <a:pt x="3" y="1022"/>
                      <a:pt x="3" y="1022"/>
                      <a:pt x="3" y="1022"/>
                    </a:cubicBezTo>
                    <a:cubicBezTo>
                      <a:pt x="2" y="1022"/>
                      <a:pt x="2" y="1022"/>
                      <a:pt x="2" y="1022"/>
                    </a:cubicBezTo>
                    <a:cubicBezTo>
                      <a:pt x="1" y="1024"/>
                      <a:pt x="1" y="1024"/>
                      <a:pt x="1" y="1024"/>
                    </a:cubicBezTo>
                    <a:cubicBezTo>
                      <a:pt x="1" y="1024"/>
                      <a:pt x="10" y="1028"/>
                      <a:pt x="18" y="1032"/>
                    </a:cubicBezTo>
                    <a:cubicBezTo>
                      <a:pt x="22" y="1034"/>
                      <a:pt x="27" y="1036"/>
                      <a:pt x="30" y="1037"/>
                    </a:cubicBezTo>
                    <a:cubicBezTo>
                      <a:pt x="31" y="1038"/>
                      <a:pt x="33" y="1038"/>
                      <a:pt x="34" y="1039"/>
                    </a:cubicBezTo>
                    <a:cubicBezTo>
                      <a:pt x="34" y="1039"/>
                      <a:pt x="35" y="1039"/>
                      <a:pt x="35" y="1039"/>
                    </a:cubicBezTo>
                    <a:cubicBezTo>
                      <a:pt x="36" y="1039"/>
                      <a:pt x="36" y="1039"/>
                      <a:pt x="36" y="1039"/>
                    </a:cubicBezTo>
                    <a:cubicBezTo>
                      <a:pt x="36" y="1039"/>
                      <a:pt x="36" y="1040"/>
                      <a:pt x="36" y="1040"/>
                    </a:cubicBezTo>
                    <a:cubicBezTo>
                      <a:pt x="37" y="1039"/>
                      <a:pt x="37" y="1039"/>
                      <a:pt x="37" y="1039"/>
                    </a:cubicBezTo>
                    <a:cubicBezTo>
                      <a:pt x="37" y="1039"/>
                      <a:pt x="37" y="1039"/>
                      <a:pt x="38" y="1039"/>
                    </a:cubicBezTo>
                    <a:cubicBezTo>
                      <a:pt x="38" y="1039"/>
                      <a:pt x="38" y="1039"/>
                      <a:pt x="38" y="1039"/>
                    </a:cubicBezTo>
                    <a:cubicBezTo>
                      <a:pt x="38" y="1038"/>
                      <a:pt x="38" y="1038"/>
                      <a:pt x="38" y="1038"/>
                    </a:cubicBezTo>
                    <a:cubicBezTo>
                      <a:pt x="38" y="1037"/>
                      <a:pt x="38" y="1037"/>
                      <a:pt x="37" y="1037"/>
                    </a:cubicBezTo>
                    <a:cubicBezTo>
                      <a:pt x="37" y="1037"/>
                      <a:pt x="37" y="1036"/>
                      <a:pt x="36" y="1036"/>
                    </a:cubicBezTo>
                    <a:cubicBezTo>
                      <a:pt x="35" y="1035"/>
                      <a:pt x="32" y="1033"/>
                      <a:pt x="29" y="1031"/>
                    </a:cubicBezTo>
                    <a:cubicBezTo>
                      <a:pt x="19" y="1024"/>
                      <a:pt x="3" y="1015"/>
                      <a:pt x="3" y="1015"/>
                    </a:cubicBezTo>
                    <a:cubicBezTo>
                      <a:pt x="2" y="1017"/>
                      <a:pt x="2" y="1017"/>
                      <a:pt x="2" y="1017"/>
                    </a:cubicBezTo>
                    <a:cubicBezTo>
                      <a:pt x="3" y="1017"/>
                      <a:pt x="3" y="1017"/>
                      <a:pt x="3" y="1017"/>
                    </a:cubicBezTo>
                    <a:cubicBezTo>
                      <a:pt x="2" y="1017"/>
                      <a:pt x="2" y="1017"/>
                      <a:pt x="2" y="1017"/>
                    </a:cubicBezTo>
                    <a:cubicBezTo>
                      <a:pt x="2" y="1018"/>
                      <a:pt x="2" y="1018"/>
                      <a:pt x="2" y="1018"/>
                    </a:cubicBezTo>
                    <a:cubicBezTo>
                      <a:pt x="3" y="1018"/>
                      <a:pt x="3" y="1018"/>
                      <a:pt x="3" y="1017"/>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3" y="1018"/>
                      <a:pt x="4" y="1019"/>
                    </a:cubicBezTo>
                    <a:cubicBezTo>
                      <a:pt x="8" y="1021"/>
                      <a:pt x="16" y="1025"/>
                      <a:pt x="24" y="1028"/>
                    </a:cubicBezTo>
                    <a:cubicBezTo>
                      <a:pt x="27" y="1030"/>
                      <a:pt x="31" y="1031"/>
                      <a:pt x="34" y="1033"/>
                    </a:cubicBezTo>
                    <a:cubicBezTo>
                      <a:pt x="35" y="1033"/>
                      <a:pt x="37" y="1034"/>
                      <a:pt x="38" y="1034"/>
                    </a:cubicBezTo>
                    <a:cubicBezTo>
                      <a:pt x="38" y="1034"/>
                      <a:pt x="38" y="1034"/>
                      <a:pt x="39" y="1035"/>
                    </a:cubicBezTo>
                    <a:cubicBezTo>
                      <a:pt x="39" y="1035"/>
                      <a:pt x="39" y="1035"/>
                      <a:pt x="40" y="1035"/>
                    </a:cubicBezTo>
                    <a:cubicBezTo>
                      <a:pt x="40" y="1035"/>
                      <a:pt x="40" y="1035"/>
                      <a:pt x="40" y="1035"/>
                    </a:cubicBezTo>
                    <a:cubicBezTo>
                      <a:pt x="41" y="1035"/>
                      <a:pt x="41" y="1034"/>
                      <a:pt x="41" y="1034"/>
                    </a:cubicBezTo>
                    <a:cubicBezTo>
                      <a:pt x="41" y="1034"/>
                      <a:pt x="42" y="1033"/>
                      <a:pt x="41" y="1033"/>
                    </a:cubicBezTo>
                    <a:cubicBezTo>
                      <a:pt x="41" y="1032"/>
                      <a:pt x="41" y="1032"/>
                      <a:pt x="41" y="1032"/>
                    </a:cubicBezTo>
                    <a:cubicBezTo>
                      <a:pt x="4" y="1009"/>
                      <a:pt x="4" y="1009"/>
                      <a:pt x="4" y="1009"/>
                    </a:cubicBezTo>
                    <a:cubicBezTo>
                      <a:pt x="4" y="1010"/>
                      <a:pt x="4" y="1010"/>
                      <a:pt x="4" y="1010"/>
                    </a:cubicBezTo>
                    <a:cubicBezTo>
                      <a:pt x="5" y="1011"/>
                      <a:pt x="5" y="1011"/>
                      <a:pt x="5" y="1011"/>
                    </a:cubicBezTo>
                    <a:cubicBezTo>
                      <a:pt x="4" y="1010"/>
                      <a:pt x="4" y="1010"/>
                      <a:pt x="4" y="1010"/>
                    </a:cubicBezTo>
                    <a:cubicBezTo>
                      <a:pt x="4" y="1012"/>
                      <a:pt x="4" y="1012"/>
                      <a:pt x="4" y="1012"/>
                    </a:cubicBezTo>
                    <a:cubicBezTo>
                      <a:pt x="4" y="1012"/>
                      <a:pt x="5" y="1012"/>
                      <a:pt x="5" y="1011"/>
                    </a:cubicBezTo>
                    <a:cubicBezTo>
                      <a:pt x="4" y="1010"/>
                      <a:pt x="4" y="1010"/>
                      <a:pt x="4" y="1010"/>
                    </a:cubicBezTo>
                    <a:cubicBezTo>
                      <a:pt x="4" y="1012"/>
                      <a:pt x="4" y="1012"/>
                      <a:pt x="4" y="1012"/>
                    </a:cubicBezTo>
                    <a:cubicBezTo>
                      <a:pt x="4" y="1010"/>
                      <a:pt x="4" y="1010"/>
                      <a:pt x="4" y="1010"/>
                    </a:cubicBezTo>
                    <a:cubicBezTo>
                      <a:pt x="4" y="1012"/>
                      <a:pt x="4" y="1012"/>
                      <a:pt x="4" y="1012"/>
                    </a:cubicBezTo>
                    <a:cubicBezTo>
                      <a:pt x="4" y="1012"/>
                      <a:pt x="4" y="1012"/>
                      <a:pt x="4" y="1012"/>
                    </a:cubicBezTo>
                    <a:cubicBezTo>
                      <a:pt x="4" y="1010"/>
                      <a:pt x="4" y="1010"/>
                      <a:pt x="4" y="1010"/>
                    </a:cubicBezTo>
                    <a:cubicBezTo>
                      <a:pt x="4" y="1012"/>
                      <a:pt x="4" y="1012"/>
                      <a:pt x="4" y="1012"/>
                    </a:cubicBezTo>
                    <a:cubicBezTo>
                      <a:pt x="4" y="1011"/>
                      <a:pt x="4" y="1011"/>
                      <a:pt x="4" y="1011"/>
                    </a:cubicBezTo>
                    <a:cubicBezTo>
                      <a:pt x="3" y="1012"/>
                      <a:pt x="3" y="1012"/>
                      <a:pt x="3" y="1012"/>
                    </a:cubicBezTo>
                    <a:cubicBezTo>
                      <a:pt x="3" y="1012"/>
                      <a:pt x="3" y="1012"/>
                      <a:pt x="4" y="1012"/>
                    </a:cubicBezTo>
                    <a:cubicBezTo>
                      <a:pt x="4" y="1011"/>
                      <a:pt x="4" y="1011"/>
                      <a:pt x="4" y="1011"/>
                    </a:cubicBezTo>
                    <a:cubicBezTo>
                      <a:pt x="3" y="1012"/>
                      <a:pt x="3" y="1012"/>
                      <a:pt x="3" y="1012"/>
                    </a:cubicBezTo>
                    <a:cubicBezTo>
                      <a:pt x="3" y="1012"/>
                      <a:pt x="3" y="1012"/>
                      <a:pt x="3" y="1012"/>
                    </a:cubicBezTo>
                    <a:cubicBezTo>
                      <a:pt x="4" y="1012"/>
                      <a:pt x="6" y="1013"/>
                      <a:pt x="10" y="1015"/>
                    </a:cubicBezTo>
                    <a:cubicBezTo>
                      <a:pt x="16" y="1017"/>
                      <a:pt x="23" y="1021"/>
                      <a:pt x="30" y="1024"/>
                    </a:cubicBezTo>
                    <a:cubicBezTo>
                      <a:pt x="33" y="1025"/>
                      <a:pt x="36" y="1026"/>
                      <a:pt x="38" y="1027"/>
                    </a:cubicBezTo>
                    <a:cubicBezTo>
                      <a:pt x="39" y="1028"/>
                      <a:pt x="40" y="1028"/>
                      <a:pt x="41" y="1028"/>
                    </a:cubicBezTo>
                    <a:cubicBezTo>
                      <a:pt x="42" y="1029"/>
                      <a:pt x="42" y="1029"/>
                      <a:pt x="42" y="1029"/>
                    </a:cubicBezTo>
                    <a:cubicBezTo>
                      <a:pt x="42" y="1029"/>
                      <a:pt x="42" y="1029"/>
                      <a:pt x="42" y="1029"/>
                    </a:cubicBezTo>
                    <a:cubicBezTo>
                      <a:pt x="42" y="1029"/>
                      <a:pt x="42" y="1029"/>
                      <a:pt x="42" y="1029"/>
                    </a:cubicBezTo>
                    <a:cubicBezTo>
                      <a:pt x="43" y="1029"/>
                      <a:pt x="43" y="1029"/>
                      <a:pt x="43" y="1029"/>
                    </a:cubicBezTo>
                    <a:cubicBezTo>
                      <a:pt x="43" y="1029"/>
                      <a:pt x="43" y="1029"/>
                      <a:pt x="44" y="1028"/>
                    </a:cubicBezTo>
                    <a:cubicBezTo>
                      <a:pt x="44" y="1028"/>
                      <a:pt x="44" y="1028"/>
                      <a:pt x="44" y="1027"/>
                    </a:cubicBezTo>
                    <a:cubicBezTo>
                      <a:pt x="44" y="1027"/>
                      <a:pt x="44" y="1026"/>
                      <a:pt x="43" y="1026"/>
                    </a:cubicBezTo>
                    <a:cubicBezTo>
                      <a:pt x="22" y="1013"/>
                      <a:pt x="22" y="1013"/>
                      <a:pt x="22" y="1013"/>
                    </a:cubicBezTo>
                    <a:cubicBezTo>
                      <a:pt x="45" y="1023"/>
                      <a:pt x="45" y="1023"/>
                      <a:pt x="45" y="1023"/>
                    </a:cubicBezTo>
                    <a:cubicBezTo>
                      <a:pt x="45" y="1023"/>
                      <a:pt x="46" y="1023"/>
                      <a:pt x="47" y="1022"/>
                    </a:cubicBezTo>
                    <a:cubicBezTo>
                      <a:pt x="47" y="1022"/>
                      <a:pt x="47" y="1021"/>
                      <a:pt x="46" y="1020"/>
                    </a:cubicBezTo>
                    <a:cubicBezTo>
                      <a:pt x="46" y="1020"/>
                      <a:pt x="43" y="1019"/>
                      <a:pt x="39" y="1016"/>
                    </a:cubicBezTo>
                    <a:cubicBezTo>
                      <a:pt x="33" y="1013"/>
                      <a:pt x="24" y="1007"/>
                      <a:pt x="17" y="1002"/>
                    </a:cubicBezTo>
                    <a:cubicBezTo>
                      <a:pt x="13" y="1000"/>
                      <a:pt x="10" y="998"/>
                      <a:pt x="7" y="996"/>
                    </a:cubicBezTo>
                    <a:cubicBezTo>
                      <a:pt x="6" y="996"/>
                      <a:pt x="5" y="995"/>
                      <a:pt x="5" y="995"/>
                    </a:cubicBezTo>
                    <a:cubicBezTo>
                      <a:pt x="4" y="994"/>
                      <a:pt x="4" y="994"/>
                      <a:pt x="4" y="994"/>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5"/>
                      <a:pt x="4" y="995"/>
                      <a:pt x="4" y="995"/>
                    </a:cubicBezTo>
                    <a:cubicBezTo>
                      <a:pt x="4" y="995"/>
                      <a:pt x="4" y="994"/>
                      <a:pt x="4" y="994"/>
                    </a:cubicBezTo>
                    <a:cubicBezTo>
                      <a:pt x="3" y="995"/>
                      <a:pt x="3" y="995"/>
                      <a:pt x="3" y="995"/>
                    </a:cubicBezTo>
                    <a:cubicBezTo>
                      <a:pt x="4" y="995"/>
                      <a:pt x="4" y="995"/>
                      <a:pt x="4" y="995"/>
                    </a:cubicBezTo>
                    <a:cubicBezTo>
                      <a:pt x="3" y="995"/>
                      <a:pt x="3" y="995"/>
                      <a:pt x="3" y="995"/>
                    </a:cubicBezTo>
                    <a:cubicBezTo>
                      <a:pt x="4" y="996"/>
                      <a:pt x="4" y="996"/>
                      <a:pt x="4" y="996"/>
                    </a:cubicBezTo>
                    <a:cubicBezTo>
                      <a:pt x="3" y="995"/>
                      <a:pt x="3" y="995"/>
                      <a:pt x="3" y="995"/>
                    </a:cubicBezTo>
                    <a:cubicBezTo>
                      <a:pt x="3" y="996"/>
                      <a:pt x="3" y="996"/>
                      <a:pt x="3" y="996"/>
                    </a:cubicBezTo>
                    <a:cubicBezTo>
                      <a:pt x="3" y="996"/>
                      <a:pt x="4" y="996"/>
                      <a:pt x="4" y="996"/>
                    </a:cubicBezTo>
                    <a:cubicBezTo>
                      <a:pt x="3" y="995"/>
                      <a:pt x="3" y="995"/>
                      <a:pt x="3" y="995"/>
                    </a:cubicBezTo>
                    <a:cubicBezTo>
                      <a:pt x="3" y="996"/>
                      <a:pt x="3" y="996"/>
                      <a:pt x="3" y="996"/>
                    </a:cubicBezTo>
                    <a:cubicBezTo>
                      <a:pt x="3" y="995"/>
                      <a:pt x="3" y="995"/>
                      <a:pt x="3" y="995"/>
                    </a:cubicBezTo>
                    <a:cubicBezTo>
                      <a:pt x="3" y="996"/>
                      <a:pt x="3" y="996"/>
                      <a:pt x="3" y="996"/>
                    </a:cubicBezTo>
                    <a:cubicBezTo>
                      <a:pt x="3" y="996"/>
                      <a:pt x="3" y="996"/>
                      <a:pt x="3" y="996"/>
                    </a:cubicBezTo>
                    <a:cubicBezTo>
                      <a:pt x="3" y="995"/>
                      <a:pt x="3" y="995"/>
                      <a:pt x="3" y="995"/>
                    </a:cubicBezTo>
                    <a:cubicBezTo>
                      <a:pt x="3" y="996"/>
                      <a:pt x="3" y="996"/>
                      <a:pt x="3" y="996"/>
                    </a:cubicBezTo>
                    <a:cubicBezTo>
                      <a:pt x="3" y="995"/>
                      <a:pt x="3" y="995"/>
                      <a:pt x="3" y="995"/>
                    </a:cubicBezTo>
                    <a:cubicBezTo>
                      <a:pt x="2" y="996"/>
                      <a:pt x="2" y="996"/>
                      <a:pt x="2" y="996"/>
                    </a:cubicBezTo>
                    <a:cubicBezTo>
                      <a:pt x="3" y="996"/>
                      <a:pt x="3" y="996"/>
                      <a:pt x="3" y="996"/>
                    </a:cubicBezTo>
                    <a:cubicBezTo>
                      <a:pt x="3" y="995"/>
                      <a:pt x="3" y="995"/>
                      <a:pt x="3" y="995"/>
                    </a:cubicBezTo>
                    <a:cubicBezTo>
                      <a:pt x="2" y="996"/>
                      <a:pt x="2" y="996"/>
                      <a:pt x="2" y="996"/>
                    </a:cubicBezTo>
                    <a:cubicBezTo>
                      <a:pt x="2" y="996"/>
                      <a:pt x="2" y="996"/>
                      <a:pt x="2" y="996"/>
                    </a:cubicBezTo>
                    <a:cubicBezTo>
                      <a:pt x="3" y="997"/>
                      <a:pt x="4" y="997"/>
                      <a:pt x="5" y="998"/>
                    </a:cubicBezTo>
                    <a:cubicBezTo>
                      <a:pt x="10" y="1000"/>
                      <a:pt x="19" y="1004"/>
                      <a:pt x="28" y="1008"/>
                    </a:cubicBezTo>
                    <a:cubicBezTo>
                      <a:pt x="36" y="1012"/>
                      <a:pt x="43" y="1015"/>
                      <a:pt x="43" y="1015"/>
                    </a:cubicBezTo>
                    <a:cubicBezTo>
                      <a:pt x="44" y="1016"/>
                      <a:pt x="45" y="1016"/>
                      <a:pt x="45" y="1015"/>
                    </a:cubicBezTo>
                    <a:cubicBezTo>
                      <a:pt x="45" y="1014"/>
                      <a:pt x="45" y="1013"/>
                      <a:pt x="44" y="1013"/>
                    </a:cubicBezTo>
                    <a:cubicBezTo>
                      <a:pt x="44" y="1013"/>
                      <a:pt x="42" y="1011"/>
                      <a:pt x="38" y="1009"/>
                    </a:cubicBezTo>
                    <a:cubicBezTo>
                      <a:pt x="32" y="1006"/>
                      <a:pt x="23" y="1000"/>
                      <a:pt x="16" y="996"/>
                    </a:cubicBezTo>
                    <a:cubicBezTo>
                      <a:pt x="13" y="994"/>
                      <a:pt x="9" y="992"/>
                      <a:pt x="7" y="990"/>
                    </a:cubicBezTo>
                    <a:cubicBezTo>
                      <a:pt x="6" y="989"/>
                      <a:pt x="5" y="989"/>
                      <a:pt x="4" y="988"/>
                    </a:cubicBezTo>
                    <a:cubicBezTo>
                      <a:pt x="4" y="988"/>
                      <a:pt x="4" y="988"/>
                      <a:pt x="4" y="988"/>
                    </a:cubicBezTo>
                    <a:cubicBezTo>
                      <a:pt x="4" y="988"/>
                      <a:pt x="4" y="988"/>
                      <a:pt x="4" y="988"/>
                    </a:cubicBezTo>
                    <a:cubicBezTo>
                      <a:pt x="3" y="988"/>
                      <a:pt x="3" y="988"/>
                      <a:pt x="3" y="988"/>
                    </a:cubicBezTo>
                    <a:cubicBezTo>
                      <a:pt x="4" y="988"/>
                      <a:pt x="4" y="988"/>
                      <a:pt x="4" y="988"/>
                    </a:cubicBezTo>
                    <a:cubicBezTo>
                      <a:pt x="4" y="988"/>
                      <a:pt x="4" y="988"/>
                      <a:pt x="4" y="988"/>
                    </a:cubicBezTo>
                    <a:cubicBezTo>
                      <a:pt x="3" y="988"/>
                      <a:pt x="3" y="988"/>
                      <a:pt x="3" y="988"/>
                    </a:cubicBezTo>
                    <a:cubicBezTo>
                      <a:pt x="4" y="988"/>
                      <a:pt x="4" y="988"/>
                      <a:pt x="4" y="988"/>
                    </a:cubicBezTo>
                    <a:cubicBezTo>
                      <a:pt x="2" y="988"/>
                      <a:pt x="2" y="988"/>
                      <a:pt x="2" y="988"/>
                    </a:cubicBezTo>
                    <a:cubicBezTo>
                      <a:pt x="4" y="988"/>
                      <a:pt x="4" y="988"/>
                      <a:pt x="4" y="988"/>
                    </a:cubicBezTo>
                    <a:cubicBezTo>
                      <a:pt x="4" y="988"/>
                      <a:pt x="4" y="988"/>
                      <a:pt x="4" y="988"/>
                    </a:cubicBezTo>
                    <a:cubicBezTo>
                      <a:pt x="2" y="988"/>
                      <a:pt x="2" y="988"/>
                      <a:pt x="2" y="988"/>
                    </a:cubicBezTo>
                    <a:cubicBezTo>
                      <a:pt x="4" y="988"/>
                      <a:pt x="4" y="988"/>
                      <a:pt x="4" y="988"/>
                    </a:cubicBezTo>
                    <a:cubicBezTo>
                      <a:pt x="2" y="988"/>
                      <a:pt x="2" y="988"/>
                      <a:pt x="2" y="988"/>
                    </a:cubicBezTo>
                    <a:cubicBezTo>
                      <a:pt x="4" y="989"/>
                      <a:pt x="4" y="989"/>
                      <a:pt x="4" y="989"/>
                    </a:cubicBezTo>
                    <a:cubicBezTo>
                      <a:pt x="4" y="988"/>
                      <a:pt x="4" y="988"/>
                      <a:pt x="4" y="988"/>
                    </a:cubicBezTo>
                    <a:cubicBezTo>
                      <a:pt x="2" y="988"/>
                      <a:pt x="2" y="988"/>
                      <a:pt x="2" y="988"/>
                    </a:cubicBezTo>
                    <a:cubicBezTo>
                      <a:pt x="4" y="989"/>
                      <a:pt x="4" y="989"/>
                      <a:pt x="4" y="989"/>
                    </a:cubicBezTo>
                    <a:cubicBezTo>
                      <a:pt x="2" y="988"/>
                      <a:pt x="2" y="988"/>
                      <a:pt x="2" y="988"/>
                    </a:cubicBezTo>
                    <a:cubicBezTo>
                      <a:pt x="2" y="990"/>
                      <a:pt x="2" y="990"/>
                      <a:pt x="2" y="990"/>
                    </a:cubicBezTo>
                    <a:cubicBezTo>
                      <a:pt x="2" y="990"/>
                      <a:pt x="11" y="995"/>
                      <a:pt x="22" y="1000"/>
                    </a:cubicBezTo>
                    <a:cubicBezTo>
                      <a:pt x="27" y="1002"/>
                      <a:pt x="32" y="1004"/>
                      <a:pt x="36" y="1006"/>
                    </a:cubicBezTo>
                    <a:cubicBezTo>
                      <a:pt x="38" y="1007"/>
                      <a:pt x="40" y="1008"/>
                      <a:pt x="41" y="1009"/>
                    </a:cubicBezTo>
                    <a:cubicBezTo>
                      <a:pt x="42" y="1009"/>
                      <a:pt x="42" y="1009"/>
                      <a:pt x="43" y="1009"/>
                    </a:cubicBezTo>
                    <a:cubicBezTo>
                      <a:pt x="43" y="1009"/>
                      <a:pt x="44" y="1010"/>
                      <a:pt x="44" y="1010"/>
                    </a:cubicBezTo>
                    <a:cubicBezTo>
                      <a:pt x="45" y="1010"/>
                      <a:pt x="45" y="1010"/>
                      <a:pt x="45" y="1010"/>
                    </a:cubicBezTo>
                    <a:cubicBezTo>
                      <a:pt x="45" y="1009"/>
                      <a:pt x="45" y="1009"/>
                      <a:pt x="46" y="1009"/>
                    </a:cubicBezTo>
                    <a:cubicBezTo>
                      <a:pt x="46" y="1009"/>
                      <a:pt x="46" y="1008"/>
                      <a:pt x="46" y="1008"/>
                    </a:cubicBezTo>
                    <a:cubicBezTo>
                      <a:pt x="46" y="1007"/>
                      <a:pt x="45" y="1007"/>
                      <a:pt x="45" y="1007"/>
                    </a:cubicBezTo>
                    <a:cubicBezTo>
                      <a:pt x="3" y="980"/>
                      <a:pt x="3" y="980"/>
                      <a:pt x="3" y="980"/>
                    </a:cubicBezTo>
                    <a:cubicBezTo>
                      <a:pt x="2" y="982"/>
                      <a:pt x="2" y="982"/>
                      <a:pt x="2" y="982"/>
                    </a:cubicBezTo>
                    <a:cubicBezTo>
                      <a:pt x="1" y="983"/>
                      <a:pt x="1" y="983"/>
                      <a:pt x="1" y="983"/>
                    </a:cubicBezTo>
                    <a:cubicBezTo>
                      <a:pt x="1" y="983"/>
                      <a:pt x="12" y="988"/>
                      <a:pt x="22" y="994"/>
                    </a:cubicBezTo>
                    <a:cubicBezTo>
                      <a:pt x="28" y="997"/>
                      <a:pt x="33" y="999"/>
                      <a:pt x="37" y="1001"/>
                    </a:cubicBezTo>
                    <a:cubicBezTo>
                      <a:pt x="39" y="1003"/>
                      <a:pt x="41" y="1003"/>
                      <a:pt x="42" y="1004"/>
                    </a:cubicBezTo>
                    <a:cubicBezTo>
                      <a:pt x="43" y="1004"/>
                      <a:pt x="43" y="1005"/>
                      <a:pt x="44" y="1005"/>
                    </a:cubicBezTo>
                    <a:cubicBezTo>
                      <a:pt x="44" y="1005"/>
                      <a:pt x="44" y="1005"/>
                      <a:pt x="44" y="1005"/>
                    </a:cubicBezTo>
                    <a:cubicBezTo>
                      <a:pt x="45" y="1005"/>
                      <a:pt x="45" y="1005"/>
                      <a:pt x="45" y="1005"/>
                    </a:cubicBezTo>
                    <a:cubicBezTo>
                      <a:pt x="46" y="1005"/>
                      <a:pt x="46" y="1005"/>
                      <a:pt x="46" y="1005"/>
                    </a:cubicBezTo>
                    <a:cubicBezTo>
                      <a:pt x="46" y="1005"/>
                      <a:pt x="46" y="1005"/>
                      <a:pt x="46" y="1004"/>
                    </a:cubicBezTo>
                    <a:cubicBezTo>
                      <a:pt x="46" y="1004"/>
                      <a:pt x="46" y="1004"/>
                      <a:pt x="46" y="1004"/>
                    </a:cubicBezTo>
                    <a:cubicBezTo>
                      <a:pt x="47" y="1004"/>
                      <a:pt x="47" y="1004"/>
                      <a:pt x="47" y="1004"/>
                    </a:cubicBezTo>
                    <a:cubicBezTo>
                      <a:pt x="47" y="1003"/>
                      <a:pt x="46" y="1003"/>
                      <a:pt x="46" y="1003"/>
                    </a:cubicBezTo>
                    <a:cubicBezTo>
                      <a:pt x="46" y="1002"/>
                      <a:pt x="46" y="1002"/>
                      <a:pt x="46" y="1002"/>
                    </a:cubicBezTo>
                    <a:cubicBezTo>
                      <a:pt x="45" y="1002"/>
                      <a:pt x="44" y="1001"/>
                      <a:pt x="43" y="1000"/>
                    </a:cubicBezTo>
                    <a:cubicBezTo>
                      <a:pt x="33" y="993"/>
                      <a:pt x="2" y="975"/>
                      <a:pt x="2" y="975"/>
                    </a:cubicBezTo>
                    <a:cubicBezTo>
                      <a:pt x="2" y="976"/>
                      <a:pt x="2" y="976"/>
                      <a:pt x="2" y="976"/>
                    </a:cubicBezTo>
                    <a:cubicBezTo>
                      <a:pt x="1" y="978"/>
                      <a:pt x="1" y="978"/>
                      <a:pt x="1" y="978"/>
                    </a:cubicBezTo>
                    <a:cubicBezTo>
                      <a:pt x="44" y="997"/>
                      <a:pt x="44" y="997"/>
                      <a:pt x="44" y="997"/>
                    </a:cubicBezTo>
                    <a:cubicBezTo>
                      <a:pt x="45" y="997"/>
                      <a:pt x="45" y="997"/>
                      <a:pt x="46" y="996"/>
                    </a:cubicBezTo>
                    <a:cubicBezTo>
                      <a:pt x="46" y="996"/>
                      <a:pt x="46" y="995"/>
                      <a:pt x="45" y="994"/>
                    </a:cubicBezTo>
                    <a:cubicBezTo>
                      <a:pt x="25" y="982"/>
                      <a:pt x="25" y="982"/>
                      <a:pt x="25" y="982"/>
                    </a:cubicBezTo>
                    <a:cubicBezTo>
                      <a:pt x="43" y="990"/>
                      <a:pt x="43" y="990"/>
                      <a:pt x="43" y="990"/>
                    </a:cubicBezTo>
                    <a:cubicBezTo>
                      <a:pt x="44" y="990"/>
                      <a:pt x="45" y="990"/>
                      <a:pt x="45" y="990"/>
                    </a:cubicBezTo>
                    <a:cubicBezTo>
                      <a:pt x="45" y="989"/>
                      <a:pt x="45" y="989"/>
                      <a:pt x="45" y="989"/>
                    </a:cubicBezTo>
                    <a:cubicBezTo>
                      <a:pt x="45" y="988"/>
                      <a:pt x="45" y="988"/>
                      <a:pt x="45" y="988"/>
                    </a:cubicBezTo>
                    <a:cubicBezTo>
                      <a:pt x="45" y="987"/>
                      <a:pt x="44" y="987"/>
                      <a:pt x="44" y="987"/>
                    </a:cubicBezTo>
                    <a:cubicBezTo>
                      <a:pt x="42" y="986"/>
                      <a:pt x="39" y="984"/>
                      <a:pt x="35" y="981"/>
                    </a:cubicBezTo>
                    <a:cubicBezTo>
                      <a:pt x="23" y="973"/>
                      <a:pt x="3" y="962"/>
                      <a:pt x="3" y="962"/>
                    </a:cubicBezTo>
                    <a:cubicBezTo>
                      <a:pt x="2" y="963"/>
                      <a:pt x="2" y="963"/>
                      <a:pt x="2" y="963"/>
                    </a:cubicBezTo>
                    <a:cubicBezTo>
                      <a:pt x="2" y="964"/>
                      <a:pt x="2" y="964"/>
                      <a:pt x="2" y="964"/>
                    </a:cubicBezTo>
                    <a:cubicBezTo>
                      <a:pt x="43" y="984"/>
                      <a:pt x="43" y="984"/>
                      <a:pt x="43" y="984"/>
                    </a:cubicBezTo>
                    <a:cubicBezTo>
                      <a:pt x="43" y="984"/>
                      <a:pt x="44" y="984"/>
                      <a:pt x="44" y="984"/>
                    </a:cubicBezTo>
                    <a:cubicBezTo>
                      <a:pt x="45" y="984"/>
                      <a:pt x="45" y="983"/>
                      <a:pt x="45" y="983"/>
                    </a:cubicBezTo>
                    <a:cubicBezTo>
                      <a:pt x="45" y="982"/>
                      <a:pt x="45" y="982"/>
                      <a:pt x="45" y="982"/>
                    </a:cubicBezTo>
                    <a:cubicBezTo>
                      <a:pt x="45" y="981"/>
                      <a:pt x="45" y="981"/>
                      <a:pt x="45" y="981"/>
                    </a:cubicBezTo>
                    <a:cubicBezTo>
                      <a:pt x="44" y="981"/>
                      <a:pt x="44" y="981"/>
                      <a:pt x="44" y="981"/>
                    </a:cubicBezTo>
                    <a:cubicBezTo>
                      <a:pt x="41" y="979"/>
                      <a:pt x="30" y="972"/>
                      <a:pt x="21" y="967"/>
                    </a:cubicBezTo>
                    <a:cubicBezTo>
                      <a:pt x="16" y="964"/>
                      <a:pt x="11" y="961"/>
                      <a:pt x="8" y="959"/>
                    </a:cubicBezTo>
                    <a:cubicBezTo>
                      <a:pt x="6" y="958"/>
                      <a:pt x="5" y="957"/>
                      <a:pt x="4" y="956"/>
                    </a:cubicBezTo>
                    <a:cubicBezTo>
                      <a:pt x="4" y="956"/>
                      <a:pt x="3" y="956"/>
                      <a:pt x="3" y="955"/>
                    </a:cubicBezTo>
                    <a:cubicBezTo>
                      <a:pt x="3" y="955"/>
                      <a:pt x="3" y="955"/>
                      <a:pt x="3" y="955"/>
                    </a:cubicBezTo>
                    <a:cubicBezTo>
                      <a:pt x="3" y="955"/>
                      <a:pt x="3" y="955"/>
                      <a:pt x="3" y="955"/>
                    </a:cubicBezTo>
                    <a:cubicBezTo>
                      <a:pt x="2" y="956"/>
                      <a:pt x="2" y="956"/>
                      <a:pt x="2" y="956"/>
                    </a:cubicBezTo>
                    <a:cubicBezTo>
                      <a:pt x="3" y="955"/>
                      <a:pt x="3" y="955"/>
                      <a:pt x="3" y="955"/>
                    </a:cubicBezTo>
                    <a:cubicBezTo>
                      <a:pt x="3" y="955"/>
                      <a:pt x="3" y="955"/>
                      <a:pt x="3" y="955"/>
                    </a:cubicBezTo>
                    <a:cubicBezTo>
                      <a:pt x="2" y="956"/>
                      <a:pt x="2" y="956"/>
                      <a:pt x="2" y="956"/>
                    </a:cubicBezTo>
                    <a:cubicBezTo>
                      <a:pt x="3" y="955"/>
                      <a:pt x="3" y="955"/>
                      <a:pt x="3" y="955"/>
                    </a:cubicBezTo>
                    <a:cubicBezTo>
                      <a:pt x="2" y="956"/>
                      <a:pt x="2" y="956"/>
                      <a:pt x="2" y="956"/>
                    </a:cubicBezTo>
                    <a:cubicBezTo>
                      <a:pt x="3" y="956"/>
                      <a:pt x="3" y="956"/>
                      <a:pt x="3" y="956"/>
                    </a:cubicBezTo>
                    <a:cubicBezTo>
                      <a:pt x="3" y="955"/>
                      <a:pt x="3" y="955"/>
                      <a:pt x="3" y="955"/>
                    </a:cubicBezTo>
                    <a:cubicBezTo>
                      <a:pt x="2" y="956"/>
                      <a:pt x="2" y="956"/>
                      <a:pt x="2" y="956"/>
                    </a:cubicBezTo>
                    <a:cubicBezTo>
                      <a:pt x="3" y="956"/>
                      <a:pt x="3" y="956"/>
                      <a:pt x="3" y="956"/>
                    </a:cubicBezTo>
                    <a:cubicBezTo>
                      <a:pt x="2" y="956"/>
                      <a:pt x="2" y="956"/>
                      <a:pt x="2" y="956"/>
                    </a:cubicBezTo>
                    <a:cubicBezTo>
                      <a:pt x="3" y="956"/>
                      <a:pt x="3" y="956"/>
                      <a:pt x="3" y="956"/>
                    </a:cubicBezTo>
                    <a:cubicBezTo>
                      <a:pt x="3" y="956"/>
                      <a:pt x="3" y="956"/>
                      <a:pt x="3" y="956"/>
                    </a:cubicBezTo>
                    <a:cubicBezTo>
                      <a:pt x="2" y="956"/>
                      <a:pt x="2" y="956"/>
                      <a:pt x="2" y="956"/>
                    </a:cubicBezTo>
                    <a:cubicBezTo>
                      <a:pt x="3" y="956"/>
                      <a:pt x="3" y="956"/>
                      <a:pt x="3" y="956"/>
                    </a:cubicBezTo>
                    <a:cubicBezTo>
                      <a:pt x="2" y="956"/>
                      <a:pt x="2" y="956"/>
                      <a:pt x="2" y="956"/>
                    </a:cubicBezTo>
                    <a:cubicBezTo>
                      <a:pt x="3" y="957"/>
                      <a:pt x="3" y="957"/>
                      <a:pt x="3" y="957"/>
                    </a:cubicBezTo>
                    <a:cubicBezTo>
                      <a:pt x="2" y="956"/>
                      <a:pt x="2" y="956"/>
                      <a:pt x="2" y="956"/>
                    </a:cubicBezTo>
                    <a:cubicBezTo>
                      <a:pt x="2" y="958"/>
                      <a:pt x="2" y="958"/>
                      <a:pt x="2" y="958"/>
                    </a:cubicBezTo>
                    <a:cubicBezTo>
                      <a:pt x="2" y="958"/>
                      <a:pt x="3" y="958"/>
                      <a:pt x="3" y="957"/>
                    </a:cubicBezTo>
                    <a:cubicBezTo>
                      <a:pt x="2" y="956"/>
                      <a:pt x="2" y="956"/>
                      <a:pt x="2" y="956"/>
                    </a:cubicBezTo>
                    <a:cubicBezTo>
                      <a:pt x="2" y="958"/>
                      <a:pt x="2" y="958"/>
                      <a:pt x="2" y="958"/>
                    </a:cubicBezTo>
                    <a:cubicBezTo>
                      <a:pt x="2" y="956"/>
                      <a:pt x="2" y="956"/>
                      <a:pt x="2" y="956"/>
                    </a:cubicBezTo>
                    <a:cubicBezTo>
                      <a:pt x="2" y="958"/>
                      <a:pt x="2" y="958"/>
                      <a:pt x="2" y="958"/>
                    </a:cubicBezTo>
                    <a:cubicBezTo>
                      <a:pt x="2" y="958"/>
                      <a:pt x="2" y="958"/>
                      <a:pt x="2" y="958"/>
                    </a:cubicBezTo>
                    <a:cubicBezTo>
                      <a:pt x="2" y="956"/>
                      <a:pt x="2" y="956"/>
                      <a:pt x="2" y="956"/>
                    </a:cubicBezTo>
                    <a:cubicBezTo>
                      <a:pt x="2" y="958"/>
                      <a:pt x="2" y="958"/>
                      <a:pt x="2" y="958"/>
                    </a:cubicBezTo>
                    <a:cubicBezTo>
                      <a:pt x="2" y="957"/>
                      <a:pt x="2" y="957"/>
                      <a:pt x="2" y="957"/>
                    </a:cubicBezTo>
                    <a:cubicBezTo>
                      <a:pt x="1" y="958"/>
                      <a:pt x="1" y="958"/>
                      <a:pt x="1" y="958"/>
                    </a:cubicBezTo>
                    <a:cubicBezTo>
                      <a:pt x="2" y="958"/>
                      <a:pt x="2" y="958"/>
                      <a:pt x="2" y="958"/>
                    </a:cubicBezTo>
                    <a:cubicBezTo>
                      <a:pt x="2" y="957"/>
                      <a:pt x="2" y="957"/>
                      <a:pt x="2" y="957"/>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2" y="958"/>
                      <a:pt x="2" y="958"/>
                      <a:pt x="4" y="959"/>
                    </a:cubicBezTo>
                    <a:cubicBezTo>
                      <a:pt x="8" y="961"/>
                      <a:pt x="18" y="966"/>
                      <a:pt x="27" y="971"/>
                    </a:cubicBezTo>
                    <a:cubicBezTo>
                      <a:pt x="31" y="973"/>
                      <a:pt x="36" y="976"/>
                      <a:pt x="39" y="977"/>
                    </a:cubicBezTo>
                    <a:cubicBezTo>
                      <a:pt x="40" y="978"/>
                      <a:pt x="42" y="979"/>
                      <a:pt x="43" y="979"/>
                    </a:cubicBezTo>
                    <a:cubicBezTo>
                      <a:pt x="43" y="979"/>
                      <a:pt x="44" y="979"/>
                      <a:pt x="44" y="980"/>
                    </a:cubicBezTo>
                    <a:cubicBezTo>
                      <a:pt x="45" y="980"/>
                      <a:pt x="45" y="980"/>
                      <a:pt x="45" y="980"/>
                    </a:cubicBezTo>
                    <a:cubicBezTo>
                      <a:pt x="46" y="980"/>
                      <a:pt x="46" y="980"/>
                      <a:pt x="46" y="980"/>
                    </a:cubicBezTo>
                    <a:cubicBezTo>
                      <a:pt x="46" y="980"/>
                      <a:pt x="47" y="979"/>
                      <a:pt x="47" y="979"/>
                    </a:cubicBezTo>
                    <a:cubicBezTo>
                      <a:pt x="47" y="979"/>
                      <a:pt x="47" y="978"/>
                      <a:pt x="47" y="978"/>
                    </a:cubicBezTo>
                    <a:cubicBezTo>
                      <a:pt x="47" y="978"/>
                      <a:pt x="47" y="977"/>
                      <a:pt x="46" y="977"/>
                    </a:cubicBezTo>
                    <a:cubicBezTo>
                      <a:pt x="4" y="951"/>
                      <a:pt x="4" y="951"/>
                      <a:pt x="4" y="951"/>
                    </a:cubicBezTo>
                    <a:cubicBezTo>
                      <a:pt x="3" y="952"/>
                      <a:pt x="3" y="952"/>
                      <a:pt x="3" y="952"/>
                    </a:cubicBezTo>
                    <a:cubicBezTo>
                      <a:pt x="4" y="953"/>
                      <a:pt x="4" y="953"/>
                      <a:pt x="4" y="953"/>
                    </a:cubicBezTo>
                    <a:cubicBezTo>
                      <a:pt x="3" y="952"/>
                      <a:pt x="3" y="952"/>
                      <a:pt x="3" y="952"/>
                    </a:cubicBezTo>
                    <a:cubicBezTo>
                      <a:pt x="4" y="953"/>
                      <a:pt x="4" y="953"/>
                      <a:pt x="4" y="953"/>
                    </a:cubicBezTo>
                    <a:cubicBezTo>
                      <a:pt x="4" y="953"/>
                      <a:pt x="4" y="953"/>
                      <a:pt x="4" y="953"/>
                    </a:cubicBezTo>
                    <a:cubicBezTo>
                      <a:pt x="3" y="952"/>
                      <a:pt x="3" y="952"/>
                      <a:pt x="3" y="952"/>
                    </a:cubicBezTo>
                    <a:cubicBezTo>
                      <a:pt x="4" y="953"/>
                      <a:pt x="4" y="953"/>
                      <a:pt x="4" y="953"/>
                    </a:cubicBezTo>
                    <a:cubicBezTo>
                      <a:pt x="3" y="952"/>
                      <a:pt x="3" y="952"/>
                      <a:pt x="3" y="952"/>
                    </a:cubicBezTo>
                    <a:cubicBezTo>
                      <a:pt x="3" y="953"/>
                      <a:pt x="3" y="953"/>
                      <a:pt x="3" y="953"/>
                    </a:cubicBezTo>
                    <a:cubicBezTo>
                      <a:pt x="4" y="953"/>
                      <a:pt x="4" y="953"/>
                      <a:pt x="4" y="953"/>
                    </a:cubicBezTo>
                    <a:cubicBezTo>
                      <a:pt x="3" y="952"/>
                      <a:pt x="3" y="952"/>
                      <a:pt x="3" y="952"/>
                    </a:cubicBezTo>
                    <a:cubicBezTo>
                      <a:pt x="3" y="953"/>
                      <a:pt x="3" y="953"/>
                      <a:pt x="3" y="953"/>
                    </a:cubicBezTo>
                    <a:cubicBezTo>
                      <a:pt x="3" y="952"/>
                      <a:pt x="3" y="952"/>
                      <a:pt x="3" y="952"/>
                    </a:cubicBezTo>
                    <a:cubicBezTo>
                      <a:pt x="3" y="953"/>
                      <a:pt x="3" y="953"/>
                      <a:pt x="3" y="953"/>
                    </a:cubicBezTo>
                    <a:cubicBezTo>
                      <a:pt x="3" y="953"/>
                      <a:pt x="3" y="953"/>
                      <a:pt x="3" y="953"/>
                    </a:cubicBezTo>
                    <a:cubicBezTo>
                      <a:pt x="3" y="952"/>
                      <a:pt x="3" y="952"/>
                      <a:pt x="3" y="952"/>
                    </a:cubicBezTo>
                    <a:cubicBezTo>
                      <a:pt x="3" y="953"/>
                      <a:pt x="3" y="953"/>
                      <a:pt x="3" y="953"/>
                    </a:cubicBezTo>
                    <a:cubicBezTo>
                      <a:pt x="3" y="953"/>
                      <a:pt x="3" y="953"/>
                      <a:pt x="3" y="953"/>
                    </a:cubicBezTo>
                    <a:cubicBezTo>
                      <a:pt x="3" y="953"/>
                      <a:pt x="4" y="954"/>
                      <a:pt x="6" y="954"/>
                    </a:cubicBezTo>
                    <a:cubicBezTo>
                      <a:pt x="10" y="957"/>
                      <a:pt x="20" y="961"/>
                      <a:pt x="28" y="965"/>
                    </a:cubicBezTo>
                    <a:cubicBezTo>
                      <a:pt x="32" y="967"/>
                      <a:pt x="36" y="969"/>
                      <a:pt x="39" y="971"/>
                    </a:cubicBezTo>
                    <a:cubicBezTo>
                      <a:pt x="40" y="971"/>
                      <a:pt x="42" y="972"/>
                      <a:pt x="42" y="972"/>
                    </a:cubicBezTo>
                    <a:cubicBezTo>
                      <a:pt x="43" y="972"/>
                      <a:pt x="43" y="973"/>
                      <a:pt x="43" y="973"/>
                    </a:cubicBezTo>
                    <a:cubicBezTo>
                      <a:pt x="44" y="973"/>
                      <a:pt x="44" y="973"/>
                      <a:pt x="44" y="973"/>
                    </a:cubicBezTo>
                    <a:cubicBezTo>
                      <a:pt x="44" y="973"/>
                      <a:pt x="44" y="973"/>
                      <a:pt x="44" y="973"/>
                    </a:cubicBezTo>
                    <a:cubicBezTo>
                      <a:pt x="44" y="973"/>
                      <a:pt x="44" y="973"/>
                      <a:pt x="44" y="973"/>
                    </a:cubicBezTo>
                    <a:cubicBezTo>
                      <a:pt x="45" y="973"/>
                      <a:pt x="45" y="973"/>
                      <a:pt x="45" y="973"/>
                    </a:cubicBezTo>
                    <a:cubicBezTo>
                      <a:pt x="46" y="972"/>
                      <a:pt x="46" y="972"/>
                      <a:pt x="46" y="972"/>
                    </a:cubicBezTo>
                    <a:cubicBezTo>
                      <a:pt x="46" y="972"/>
                      <a:pt x="46" y="972"/>
                      <a:pt x="46" y="971"/>
                    </a:cubicBezTo>
                    <a:cubicBezTo>
                      <a:pt x="46" y="971"/>
                      <a:pt x="46" y="970"/>
                      <a:pt x="45" y="970"/>
                    </a:cubicBezTo>
                    <a:cubicBezTo>
                      <a:pt x="45" y="970"/>
                      <a:pt x="43" y="969"/>
                      <a:pt x="39" y="966"/>
                    </a:cubicBezTo>
                    <a:cubicBezTo>
                      <a:pt x="33" y="963"/>
                      <a:pt x="24" y="958"/>
                      <a:pt x="17" y="954"/>
                    </a:cubicBezTo>
                    <a:cubicBezTo>
                      <a:pt x="14" y="951"/>
                      <a:pt x="10" y="949"/>
                      <a:pt x="8" y="948"/>
                    </a:cubicBezTo>
                    <a:cubicBezTo>
                      <a:pt x="7" y="947"/>
                      <a:pt x="6" y="946"/>
                      <a:pt x="5" y="946"/>
                    </a:cubicBezTo>
                    <a:cubicBezTo>
                      <a:pt x="5" y="945"/>
                      <a:pt x="5" y="945"/>
                      <a:pt x="5" y="945"/>
                    </a:cubicBezTo>
                    <a:cubicBezTo>
                      <a:pt x="5" y="945"/>
                      <a:pt x="5" y="945"/>
                      <a:pt x="5" y="945"/>
                    </a:cubicBezTo>
                    <a:cubicBezTo>
                      <a:pt x="4" y="946"/>
                      <a:pt x="4" y="946"/>
                      <a:pt x="4" y="946"/>
                    </a:cubicBezTo>
                    <a:cubicBezTo>
                      <a:pt x="5" y="945"/>
                      <a:pt x="5" y="945"/>
                      <a:pt x="5" y="945"/>
                    </a:cubicBezTo>
                    <a:cubicBezTo>
                      <a:pt x="5" y="945"/>
                      <a:pt x="5" y="945"/>
                      <a:pt x="5" y="945"/>
                    </a:cubicBezTo>
                    <a:cubicBezTo>
                      <a:pt x="4" y="946"/>
                      <a:pt x="4" y="946"/>
                      <a:pt x="4" y="946"/>
                    </a:cubicBezTo>
                    <a:cubicBezTo>
                      <a:pt x="5" y="945"/>
                      <a:pt x="5" y="945"/>
                      <a:pt x="5" y="945"/>
                    </a:cubicBezTo>
                    <a:cubicBezTo>
                      <a:pt x="4" y="946"/>
                      <a:pt x="4" y="946"/>
                      <a:pt x="4" y="946"/>
                    </a:cubicBezTo>
                    <a:cubicBezTo>
                      <a:pt x="5" y="946"/>
                      <a:pt x="5" y="946"/>
                      <a:pt x="5" y="946"/>
                    </a:cubicBezTo>
                    <a:cubicBezTo>
                      <a:pt x="5" y="945"/>
                      <a:pt x="5" y="945"/>
                      <a:pt x="5" y="945"/>
                    </a:cubicBezTo>
                    <a:cubicBezTo>
                      <a:pt x="4" y="946"/>
                      <a:pt x="4" y="946"/>
                      <a:pt x="4" y="946"/>
                    </a:cubicBezTo>
                    <a:cubicBezTo>
                      <a:pt x="5" y="946"/>
                      <a:pt x="5" y="946"/>
                      <a:pt x="5" y="946"/>
                    </a:cubicBezTo>
                    <a:cubicBezTo>
                      <a:pt x="4" y="946"/>
                      <a:pt x="4" y="946"/>
                      <a:pt x="4" y="946"/>
                    </a:cubicBezTo>
                    <a:cubicBezTo>
                      <a:pt x="5" y="947"/>
                      <a:pt x="5" y="947"/>
                      <a:pt x="5" y="947"/>
                    </a:cubicBezTo>
                    <a:cubicBezTo>
                      <a:pt x="5" y="946"/>
                      <a:pt x="5" y="946"/>
                      <a:pt x="5" y="946"/>
                    </a:cubicBezTo>
                    <a:cubicBezTo>
                      <a:pt x="4" y="946"/>
                      <a:pt x="4" y="946"/>
                      <a:pt x="4" y="946"/>
                    </a:cubicBezTo>
                    <a:cubicBezTo>
                      <a:pt x="5" y="947"/>
                      <a:pt x="5" y="947"/>
                      <a:pt x="5" y="947"/>
                    </a:cubicBezTo>
                    <a:cubicBezTo>
                      <a:pt x="3" y="946"/>
                      <a:pt x="3" y="946"/>
                      <a:pt x="3" y="946"/>
                    </a:cubicBezTo>
                    <a:cubicBezTo>
                      <a:pt x="3" y="947"/>
                      <a:pt x="3" y="947"/>
                      <a:pt x="3" y="947"/>
                    </a:cubicBezTo>
                    <a:cubicBezTo>
                      <a:pt x="45" y="968"/>
                      <a:pt x="45" y="968"/>
                      <a:pt x="45" y="968"/>
                    </a:cubicBezTo>
                    <a:cubicBezTo>
                      <a:pt x="45" y="968"/>
                      <a:pt x="46" y="968"/>
                      <a:pt x="47" y="967"/>
                    </a:cubicBezTo>
                    <a:cubicBezTo>
                      <a:pt x="47" y="967"/>
                      <a:pt x="47" y="966"/>
                      <a:pt x="46" y="965"/>
                    </a:cubicBezTo>
                    <a:cubicBezTo>
                      <a:pt x="23" y="951"/>
                      <a:pt x="23" y="951"/>
                      <a:pt x="23" y="951"/>
                    </a:cubicBezTo>
                    <a:cubicBezTo>
                      <a:pt x="43" y="960"/>
                      <a:pt x="43" y="960"/>
                      <a:pt x="43" y="960"/>
                    </a:cubicBezTo>
                    <a:cubicBezTo>
                      <a:pt x="43" y="961"/>
                      <a:pt x="44" y="960"/>
                      <a:pt x="44" y="960"/>
                    </a:cubicBezTo>
                    <a:cubicBezTo>
                      <a:pt x="45" y="959"/>
                      <a:pt x="45" y="959"/>
                      <a:pt x="45" y="959"/>
                    </a:cubicBezTo>
                    <a:cubicBezTo>
                      <a:pt x="45" y="958"/>
                      <a:pt x="44" y="958"/>
                      <a:pt x="44" y="958"/>
                    </a:cubicBezTo>
                    <a:cubicBezTo>
                      <a:pt x="44" y="957"/>
                      <a:pt x="44" y="957"/>
                      <a:pt x="44" y="957"/>
                    </a:cubicBezTo>
                    <a:cubicBezTo>
                      <a:pt x="43" y="957"/>
                      <a:pt x="42" y="956"/>
                      <a:pt x="41" y="955"/>
                    </a:cubicBezTo>
                    <a:cubicBezTo>
                      <a:pt x="32" y="949"/>
                      <a:pt x="4" y="932"/>
                      <a:pt x="4" y="932"/>
                    </a:cubicBezTo>
                    <a:cubicBezTo>
                      <a:pt x="3" y="934"/>
                      <a:pt x="3" y="934"/>
                      <a:pt x="3" y="934"/>
                    </a:cubicBezTo>
                    <a:cubicBezTo>
                      <a:pt x="2" y="935"/>
                      <a:pt x="2" y="935"/>
                      <a:pt x="2" y="935"/>
                    </a:cubicBezTo>
                    <a:cubicBezTo>
                      <a:pt x="43" y="956"/>
                      <a:pt x="43" y="956"/>
                      <a:pt x="43" y="956"/>
                    </a:cubicBezTo>
                    <a:cubicBezTo>
                      <a:pt x="44" y="956"/>
                      <a:pt x="45" y="956"/>
                      <a:pt x="45" y="955"/>
                    </a:cubicBezTo>
                    <a:cubicBezTo>
                      <a:pt x="46" y="955"/>
                      <a:pt x="46" y="954"/>
                      <a:pt x="45" y="953"/>
                    </a:cubicBezTo>
                    <a:cubicBezTo>
                      <a:pt x="45" y="953"/>
                      <a:pt x="42" y="952"/>
                      <a:pt x="38" y="949"/>
                    </a:cubicBezTo>
                    <a:cubicBezTo>
                      <a:pt x="32" y="946"/>
                      <a:pt x="24" y="941"/>
                      <a:pt x="16" y="936"/>
                    </a:cubicBezTo>
                    <a:cubicBezTo>
                      <a:pt x="13" y="934"/>
                      <a:pt x="9" y="932"/>
                      <a:pt x="7" y="930"/>
                    </a:cubicBezTo>
                    <a:cubicBezTo>
                      <a:pt x="6" y="929"/>
                      <a:pt x="5" y="929"/>
                      <a:pt x="4" y="928"/>
                    </a:cubicBezTo>
                    <a:cubicBezTo>
                      <a:pt x="3" y="928"/>
                      <a:pt x="3" y="928"/>
                      <a:pt x="3" y="928"/>
                    </a:cubicBezTo>
                    <a:cubicBezTo>
                      <a:pt x="3" y="928"/>
                      <a:pt x="3" y="928"/>
                      <a:pt x="3" y="928"/>
                    </a:cubicBezTo>
                    <a:cubicBezTo>
                      <a:pt x="3" y="928"/>
                      <a:pt x="3" y="928"/>
                      <a:pt x="3" y="928"/>
                    </a:cubicBezTo>
                    <a:cubicBezTo>
                      <a:pt x="3" y="928"/>
                      <a:pt x="3" y="928"/>
                      <a:pt x="3" y="928"/>
                    </a:cubicBezTo>
                    <a:cubicBezTo>
                      <a:pt x="4" y="928"/>
                      <a:pt x="4" y="928"/>
                      <a:pt x="4" y="928"/>
                    </a:cubicBezTo>
                    <a:cubicBezTo>
                      <a:pt x="3" y="928"/>
                      <a:pt x="3" y="928"/>
                      <a:pt x="3" y="928"/>
                    </a:cubicBezTo>
                    <a:cubicBezTo>
                      <a:pt x="3" y="928"/>
                      <a:pt x="3" y="928"/>
                      <a:pt x="3" y="928"/>
                    </a:cubicBezTo>
                    <a:cubicBezTo>
                      <a:pt x="4" y="928"/>
                      <a:pt x="4" y="928"/>
                      <a:pt x="4" y="928"/>
                    </a:cubicBezTo>
                    <a:cubicBezTo>
                      <a:pt x="2" y="929"/>
                      <a:pt x="2" y="929"/>
                      <a:pt x="2" y="929"/>
                    </a:cubicBezTo>
                    <a:cubicBezTo>
                      <a:pt x="4" y="929"/>
                      <a:pt x="4" y="929"/>
                      <a:pt x="4" y="929"/>
                    </a:cubicBezTo>
                    <a:cubicBezTo>
                      <a:pt x="4" y="928"/>
                      <a:pt x="4" y="928"/>
                      <a:pt x="4" y="928"/>
                    </a:cubicBezTo>
                    <a:cubicBezTo>
                      <a:pt x="2" y="929"/>
                      <a:pt x="2" y="929"/>
                      <a:pt x="2" y="929"/>
                    </a:cubicBezTo>
                    <a:cubicBezTo>
                      <a:pt x="4" y="929"/>
                      <a:pt x="4" y="929"/>
                      <a:pt x="4" y="929"/>
                    </a:cubicBezTo>
                    <a:cubicBezTo>
                      <a:pt x="2" y="929"/>
                      <a:pt x="2" y="929"/>
                      <a:pt x="2" y="929"/>
                    </a:cubicBezTo>
                    <a:cubicBezTo>
                      <a:pt x="3" y="929"/>
                      <a:pt x="3" y="929"/>
                      <a:pt x="3" y="929"/>
                    </a:cubicBezTo>
                    <a:cubicBezTo>
                      <a:pt x="4" y="929"/>
                      <a:pt x="4" y="929"/>
                      <a:pt x="4" y="929"/>
                    </a:cubicBezTo>
                    <a:cubicBezTo>
                      <a:pt x="2" y="929"/>
                      <a:pt x="2" y="929"/>
                      <a:pt x="2" y="929"/>
                    </a:cubicBezTo>
                    <a:cubicBezTo>
                      <a:pt x="3" y="929"/>
                      <a:pt x="3" y="929"/>
                      <a:pt x="3" y="929"/>
                    </a:cubicBezTo>
                    <a:cubicBezTo>
                      <a:pt x="2" y="929"/>
                      <a:pt x="2" y="929"/>
                      <a:pt x="2" y="929"/>
                    </a:cubicBezTo>
                    <a:cubicBezTo>
                      <a:pt x="2" y="930"/>
                      <a:pt x="2" y="930"/>
                      <a:pt x="2" y="930"/>
                    </a:cubicBezTo>
                    <a:cubicBezTo>
                      <a:pt x="2" y="930"/>
                      <a:pt x="12" y="935"/>
                      <a:pt x="22" y="939"/>
                    </a:cubicBezTo>
                    <a:cubicBezTo>
                      <a:pt x="27" y="942"/>
                      <a:pt x="32" y="944"/>
                      <a:pt x="36" y="946"/>
                    </a:cubicBezTo>
                    <a:cubicBezTo>
                      <a:pt x="38" y="947"/>
                      <a:pt x="40" y="948"/>
                      <a:pt x="41" y="948"/>
                    </a:cubicBezTo>
                    <a:cubicBezTo>
                      <a:pt x="42" y="948"/>
                      <a:pt x="42" y="949"/>
                      <a:pt x="43" y="949"/>
                    </a:cubicBezTo>
                    <a:cubicBezTo>
                      <a:pt x="43" y="949"/>
                      <a:pt x="43" y="949"/>
                      <a:pt x="43" y="949"/>
                    </a:cubicBezTo>
                    <a:cubicBezTo>
                      <a:pt x="43" y="949"/>
                      <a:pt x="43" y="949"/>
                      <a:pt x="44" y="949"/>
                    </a:cubicBezTo>
                    <a:cubicBezTo>
                      <a:pt x="44" y="949"/>
                      <a:pt x="44" y="949"/>
                      <a:pt x="44" y="949"/>
                    </a:cubicBezTo>
                    <a:cubicBezTo>
                      <a:pt x="45" y="949"/>
                      <a:pt x="45" y="949"/>
                      <a:pt x="45" y="948"/>
                    </a:cubicBezTo>
                    <a:cubicBezTo>
                      <a:pt x="45" y="948"/>
                      <a:pt x="45" y="948"/>
                      <a:pt x="45" y="947"/>
                    </a:cubicBezTo>
                    <a:cubicBezTo>
                      <a:pt x="45" y="947"/>
                      <a:pt x="45" y="947"/>
                      <a:pt x="45" y="946"/>
                    </a:cubicBezTo>
                    <a:cubicBezTo>
                      <a:pt x="45" y="946"/>
                      <a:pt x="42" y="945"/>
                      <a:pt x="38" y="942"/>
                    </a:cubicBezTo>
                    <a:cubicBezTo>
                      <a:pt x="32" y="939"/>
                      <a:pt x="23" y="933"/>
                      <a:pt x="16" y="929"/>
                    </a:cubicBezTo>
                    <a:cubicBezTo>
                      <a:pt x="12" y="926"/>
                      <a:pt x="9" y="924"/>
                      <a:pt x="6" y="923"/>
                    </a:cubicBezTo>
                    <a:cubicBezTo>
                      <a:pt x="5" y="922"/>
                      <a:pt x="4" y="921"/>
                      <a:pt x="4" y="921"/>
                    </a:cubicBezTo>
                    <a:cubicBezTo>
                      <a:pt x="3" y="920"/>
                      <a:pt x="3" y="920"/>
                      <a:pt x="3" y="920"/>
                    </a:cubicBezTo>
                    <a:cubicBezTo>
                      <a:pt x="3" y="920"/>
                      <a:pt x="3" y="920"/>
                      <a:pt x="3" y="920"/>
                    </a:cubicBezTo>
                    <a:cubicBezTo>
                      <a:pt x="2" y="921"/>
                      <a:pt x="2" y="921"/>
                      <a:pt x="2" y="921"/>
                    </a:cubicBezTo>
                    <a:cubicBezTo>
                      <a:pt x="3" y="920"/>
                      <a:pt x="3" y="920"/>
                      <a:pt x="3" y="920"/>
                    </a:cubicBezTo>
                    <a:cubicBezTo>
                      <a:pt x="3" y="920"/>
                      <a:pt x="3" y="920"/>
                      <a:pt x="3" y="920"/>
                    </a:cubicBezTo>
                    <a:cubicBezTo>
                      <a:pt x="2" y="921"/>
                      <a:pt x="2" y="921"/>
                      <a:pt x="2" y="921"/>
                    </a:cubicBezTo>
                    <a:cubicBezTo>
                      <a:pt x="3" y="920"/>
                      <a:pt x="3" y="920"/>
                      <a:pt x="3" y="920"/>
                    </a:cubicBezTo>
                    <a:cubicBezTo>
                      <a:pt x="2" y="921"/>
                      <a:pt x="2" y="921"/>
                      <a:pt x="2" y="921"/>
                    </a:cubicBezTo>
                    <a:cubicBezTo>
                      <a:pt x="3" y="921"/>
                      <a:pt x="3" y="921"/>
                      <a:pt x="3" y="921"/>
                    </a:cubicBezTo>
                    <a:cubicBezTo>
                      <a:pt x="3" y="920"/>
                      <a:pt x="3" y="920"/>
                      <a:pt x="3" y="920"/>
                    </a:cubicBezTo>
                    <a:cubicBezTo>
                      <a:pt x="2" y="921"/>
                      <a:pt x="2" y="921"/>
                      <a:pt x="2" y="921"/>
                    </a:cubicBezTo>
                    <a:cubicBezTo>
                      <a:pt x="3" y="921"/>
                      <a:pt x="3" y="921"/>
                      <a:pt x="3" y="921"/>
                    </a:cubicBezTo>
                    <a:cubicBezTo>
                      <a:pt x="2" y="921"/>
                      <a:pt x="2" y="921"/>
                      <a:pt x="2" y="921"/>
                    </a:cubicBezTo>
                    <a:cubicBezTo>
                      <a:pt x="3" y="921"/>
                      <a:pt x="3" y="921"/>
                      <a:pt x="3" y="921"/>
                    </a:cubicBezTo>
                    <a:cubicBezTo>
                      <a:pt x="3" y="921"/>
                      <a:pt x="3" y="921"/>
                      <a:pt x="3" y="921"/>
                    </a:cubicBezTo>
                    <a:cubicBezTo>
                      <a:pt x="2" y="921"/>
                      <a:pt x="2" y="921"/>
                      <a:pt x="2" y="921"/>
                    </a:cubicBezTo>
                    <a:cubicBezTo>
                      <a:pt x="3" y="921"/>
                      <a:pt x="3" y="921"/>
                      <a:pt x="3" y="921"/>
                    </a:cubicBezTo>
                    <a:cubicBezTo>
                      <a:pt x="2" y="921"/>
                      <a:pt x="2" y="921"/>
                      <a:pt x="2" y="921"/>
                    </a:cubicBezTo>
                    <a:cubicBezTo>
                      <a:pt x="1" y="923"/>
                      <a:pt x="1" y="923"/>
                      <a:pt x="1" y="923"/>
                    </a:cubicBezTo>
                    <a:cubicBezTo>
                      <a:pt x="44" y="942"/>
                      <a:pt x="44" y="942"/>
                      <a:pt x="44" y="942"/>
                    </a:cubicBezTo>
                    <a:cubicBezTo>
                      <a:pt x="45" y="943"/>
                      <a:pt x="45" y="942"/>
                      <a:pt x="46" y="942"/>
                    </a:cubicBezTo>
                    <a:cubicBezTo>
                      <a:pt x="46" y="941"/>
                      <a:pt x="46" y="940"/>
                      <a:pt x="45" y="940"/>
                    </a:cubicBezTo>
                    <a:cubicBezTo>
                      <a:pt x="23" y="926"/>
                      <a:pt x="23" y="926"/>
                      <a:pt x="23" y="926"/>
                    </a:cubicBezTo>
                    <a:cubicBezTo>
                      <a:pt x="44" y="936"/>
                      <a:pt x="44" y="936"/>
                      <a:pt x="44" y="936"/>
                    </a:cubicBezTo>
                    <a:cubicBezTo>
                      <a:pt x="45" y="936"/>
                      <a:pt x="46" y="936"/>
                      <a:pt x="46" y="935"/>
                    </a:cubicBezTo>
                    <a:cubicBezTo>
                      <a:pt x="47" y="934"/>
                      <a:pt x="46" y="933"/>
                      <a:pt x="46" y="933"/>
                    </a:cubicBezTo>
                    <a:cubicBezTo>
                      <a:pt x="46" y="933"/>
                      <a:pt x="43" y="931"/>
                      <a:pt x="39" y="929"/>
                    </a:cubicBezTo>
                    <a:cubicBezTo>
                      <a:pt x="33" y="925"/>
                      <a:pt x="24" y="920"/>
                      <a:pt x="16" y="915"/>
                    </a:cubicBezTo>
                    <a:cubicBezTo>
                      <a:pt x="13" y="913"/>
                      <a:pt x="9" y="911"/>
                      <a:pt x="7" y="909"/>
                    </a:cubicBezTo>
                    <a:cubicBezTo>
                      <a:pt x="6" y="908"/>
                      <a:pt x="5" y="908"/>
                      <a:pt x="4"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2" y="908"/>
                      <a:pt x="2" y="908"/>
                      <a:pt x="2" y="908"/>
                    </a:cubicBezTo>
                    <a:cubicBezTo>
                      <a:pt x="4" y="908"/>
                      <a:pt x="4" y="908"/>
                      <a:pt x="4" y="908"/>
                    </a:cubicBezTo>
                    <a:cubicBezTo>
                      <a:pt x="4" y="907"/>
                      <a:pt x="3" y="907"/>
                      <a:pt x="3" y="907"/>
                    </a:cubicBezTo>
                    <a:cubicBezTo>
                      <a:pt x="2" y="908"/>
                      <a:pt x="2" y="908"/>
                      <a:pt x="2" y="908"/>
                    </a:cubicBezTo>
                    <a:cubicBezTo>
                      <a:pt x="4" y="908"/>
                      <a:pt x="4" y="908"/>
                      <a:pt x="4" y="908"/>
                    </a:cubicBezTo>
                    <a:cubicBezTo>
                      <a:pt x="2" y="908"/>
                      <a:pt x="2" y="908"/>
                      <a:pt x="2" y="908"/>
                    </a:cubicBezTo>
                    <a:cubicBezTo>
                      <a:pt x="3" y="908"/>
                      <a:pt x="3" y="908"/>
                      <a:pt x="3" y="908"/>
                    </a:cubicBezTo>
                    <a:cubicBezTo>
                      <a:pt x="4" y="908"/>
                      <a:pt x="4" y="908"/>
                      <a:pt x="4" y="908"/>
                    </a:cubicBezTo>
                    <a:cubicBezTo>
                      <a:pt x="2" y="908"/>
                      <a:pt x="2" y="908"/>
                      <a:pt x="2" y="908"/>
                    </a:cubicBezTo>
                    <a:cubicBezTo>
                      <a:pt x="3" y="908"/>
                      <a:pt x="3" y="908"/>
                      <a:pt x="3" y="908"/>
                    </a:cubicBezTo>
                    <a:cubicBezTo>
                      <a:pt x="3" y="908"/>
                      <a:pt x="3" y="908"/>
                      <a:pt x="3" y="908"/>
                    </a:cubicBezTo>
                    <a:cubicBezTo>
                      <a:pt x="2" y="908"/>
                      <a:pt x="2" y="908"/>
                      <a:pt x="2" y="908"/>
                    </a:cubicBezTo>
                    <a:cubicBezTo>
                      <a:pt x="3" y="909"/>
                      <a:pt x="3" y="909"/>
                      <a:pt x="3" y="909"/>
                    </a:cubicBezTo>
                    <a:cubicBezTo>
                      <a:pt x="3" y="909"/>
                      <a:pt x="3" y="909"/>
                      <a:pt x="3" y="908"/>
                    </a:cubicBezTo>
                    <a:cubicBezTo>
                      <a:pt x="2" y="908"/>
                      <a:pt x="2" y="908"/>
                      <a:pt x="2" y="908"/>
                    </a:cubicBezTo>
                    <a:cubicBezTo>
                      <a:pt x="3" y="909"/>
                      <a:pt x="3" y="909"/>
                      <a:pt x="3" y="909"/>
                    </a:cubicBezTo>
                    <a:cubicBezTo>
                      <a:pt x="2" y="908"/>
                      <a:pt x="2" y="908"/>
                      <a:pt x="2" y="908"/>
                    </a:cubicBezTo>
                    <a:cubicBezTo>
                      <a:pt x="2" y="909"/>
                      <a:pt x="2" y="909"/>
                      <a:pt x="2" y="909"/>
                    </a:cubicBezTo>
                    <a:cubicBezTo>
                      <a:pt x="3" y="909"/>
                      <a:pt x="3" y="909"/>
                      <a:pt x="3" y="909"/>
                    </a:cubicBezTo>
                    <a:cubicBezTo>
                      <a:pt x="2" y="908"/>
                      <a:pt x="2" y="908"/>
                      <a:pt x="2" y="908"/>
                    </a:cubicBezTo>
                    <a:cubicBezTo>
                      <a:pt x="2" y="909"/>
                      <a:pt x="2" y="909"/>
                      <a:pt x="2" y="909"/>
                    </a:cubicBezTo>
                    <a:cubicBezTo>
                      <a:pt x="2" y="908"/>
                      <a:pt x="2" y="908"/>
                      <a:pt x="2" y="908"/>
                    </a:cubicBezTo>
                    <a:cubicBezTo>
                      <a:pt x="2" y="909"/>
                      <a:pt x="2" y="909"/>
                      <a:pt x="2" y="909"/>
                    </a:cubicBezTo>
                    <a:cubicBezTo>
                      <a:pt x="2" y="909"/>
                      <a:pt x="2" y="909"/>
                      <a:pt x="2" y="909"/>
                    </a:cubicBezTo>
                    <a:cubicBezTo>
                      <a:pt x="2" y="908"/>
                      <a:pt x="2" y="908"/>
                      <a:pt x="2" y="908"/>
                    </a:cubicBezTo>
                    <a:cubicBezTo>
                      <a:pt x="2" y="909"/>
                      <a:pt x="2" y="909"/>
                      <a:pt x="2" y="909"/>
                    </a:cubicBezTo>
                    <a:cubicBezTo>
                      <a:pt x="2" y="909"/>
                      <a:pt x="3" y="909"/>
                      <a:pt x="5" y="910"/>
                    </a:cubicBezTo>
                    <a:cubicBezTo>
                      <a:pt x="10" y="912"/>
                      <a:pt x="20" y="917"/>
                      <a:pt x="28" y="922"/>
                    </a:cubicBezTo>
                    <a:cubicBezTo>
                      <a:pt x="33" y="924"/>
                      <a:pt x="37" y="926"/>
                      <a:pt x="39" y="928"/>
                    </a:cubicBezTo>
                    <a:cubicBezTo>
                      <a:pt x="42" y="929"/>
                      <a:pt x="44" y="930"/>
                      <a:pt x="44" y="930"/>
                    </a:cubicBezTo>
                    <a:cubicBezTo>
                      <a:pt x="45" y="931"/>
                      <a:pt x="46" y="930"/>
                      <a:pt x="46" y="930"/>
                    </a:cubicBezTo>
                    <a:cubicBezTo>
                      <a:pt x="46" y="929"/>
                      <a:pt x="46" y="929"/>
                      <a:pt x="46" y="929"/>
                    </a:cubicBezTo>
                    <a:cubicBezTo>
                      <a:pt x="46" y="928"/>
                      <a:pt x="46" y="928"/>
                      <a:pt x="46" y="928"/>
                    </a:cubicBezTo>
                    <a:cubicBezTo>
                      <a:pt x="46" y="927"/>
                      <a:pt x="45" y="927"/>
                      <a:pt x="45" y="927"/>
                    </a:cubicBezTo>
                    <a:cubicBezTo>
                      <a:pt x="43" y="925"/>
                      <a:pt x="40" y="923"/>
                      <a:pt x="36" y="921"/>
                    </a:cubicBezTo>
                    <a:cubicBezTo>
                      <a:pt x="23" y="913"/>
                      <a:pt x="4" y="902"/>
                      <a:pt x="4" y="902"/>
                    </a:cubicBezTo>
                    <a:cubicBezTo>
                      <a:pt x="3" y="903"/>
                      <a:pt x="3" y="903"/>
                      <a:pt x="3" y="903"/>
                    </a:cubicBezTo>
                    <a:cubicBezTo>
                      <a:pt x="5" y="904"/>
                      <a:pt x="5" y="904"/>
                      <a:pt x="5" y="904"/>
                    </a:cubicBezTo>
                    <a:cubicBezTo>
                      <a:pt x="3" y="903"/>
                      <a:pt x="3" y="903"/>
                      <a:pt x="3" y="903"/>
                    </a:cubicBezTo>
                    <a:cubicBezTo>
                      <a:pt x="4" y="904"/>
                      <a:pt x="4" y="904"/>
                      <a:pt x="4" y="904"/>
                    </a:cubicBezTo>
                    <a:cubicBezTo>
                      <a:pt x="4" y="904"/>
                      <a:pt x="4" y="904"/>
                      <a:pt x="5" y="904"/>
                    </a:cubicBezTo>
                    <a:cubicBezTo>
                      <a:pt x="3" y="903"/>
                      <a:pt x="3" y="903"/>
                      <a:pt x="3" y="903"/>
                    </a:cubicBezTo>
                    <a:cubicBezTo>
                      <a:pt x="4" y="904"/>
                      <a:pt x="4" y="904"/>
                      <a:pt x="4" y="904"/>
                    </a:cubicBezTo>
                    <a:cubicBezTo>
                      <a:pt x="3" y="903"/>
                      <a:pt x="3" y="903"/>
                      <a:pt x="3" y="903"/>
                    </a:cubicBezTo>
                    <a:cubicBezTo>
                      <a:pt x="3" y="904"/>
                      <a:pt x="3" y="904"/>
                      <a:pt x="3" y="904"/>
                    </a:cubicBezTo>
                    <a:cubicBezTo>
                      <a:pt x="4" y="904"/>
                      <a:pt x="4" y="904"/>
                      <a:pt x="4" y="904"/>
                    </a:cubicBezTo>
                    <a:cubicBezTo>
                      <a:pt x="3" y="903"/>
                      <a:pt x="3" y="903"/>
                      <a:pt x="3" y="903"/>
                    </a:cubicBezTo>
                    <a:cubicBezTo>
                      <a:pt x="3" y="904"/>
                      <a:pt x="3" y="904"/>
                      <a:pt x="3" y="904"/>
                    </a:cubicBezTo>
                    <a:cubicBezTo>
                      <a:pt x="3" y="903"/>
                      <a:pt x="3" y="903"/>
                      <a:pt x="3" y="903"/>
                    </a:cubicBezTo>
                    <a:cubicBezTo>
                      <a:pt x="3" y="904"/>
                      <a:pt x="3" y="904"/>
                      <a:pt x="3" y="904"/>
                    </a:cubicBezTo>
                    <a:cubicBezTo>
                      <a:pt x="3" y="904"/>
                      <a:pt x="3" y="904"/>
                      <a:pt x="3" y="904"/>
                    </a:cubicBezTo>
                    <a:cubicBezTo>
                      <a:pt x="3" y="903"/>
                      <a:pt x="3" y="903"/>
                      <a:pt x="3" y="903"/>
                    </a:cubicBezTo>
                    <a:cubicBezTo>
                      <a:pt x="3" y="904"/>
                      <a:pt x="3" y="904"/>
                      <a:pt x="3" y="904"/>
                    </a:cubicBezTo>
                    <a:cubicBezTo>
                      <a:pt x="3" y="904"/>
                      <a:pt x="3" y="904"/>
                      <a:pt x="3" y="904"/>
                    </a:cubicBezTo>
                    <a:cubicBezTo>
                      <a:pt x="4" y="905"/>
                      <a:pt x="7" y="906"/>
                      <a:pt x="10" y="908"/>
                    </a:cubicBezTo>
                    <a:cubicBezTo>
                      <a:pt x="16" y="910"/>
                      <a:pt x="25" y="914"/>
                      <a:pt x="32" y="917"/>
                    </a:cubicBezTo>
                    <a:cubicBezTo>
                      <a:pt x="35" y="919"/>
                      <a:pt x="38" y="920"/>
                      <a:pt x="40" y="921"/>
                    </a:cubicBezTo>
                    <a:cubicBezTo>
                      <a:pt x="42" y="922"/>
                      <a:pt x="43" y="922"/>
                      <a:pt x="43" y="923"/>
                    </a:cubicBezTo>
                    <a:cubicBezTo>
                      <a:pt x="44" y="923"/>
                      <a:pt x="44" y="923"/>
                      <a:pt x="44" y="923"/>
                    </a:cubicBezTo>
                    <a:cubicBezTo>
                      <a:pt x="44" y="923"/>
                      <a:pt x="44" y="923"/>
                      <a:pt x="44" y="923"/>
                    </a:cubicBezTo>
                    <a:cubicBezTo>
                      <a:pt x="45" y="923"/>
                      <a:pt x="45" y="923"/>
                      <a:pt x="45" y="923"/>
                    </a:cubicBezTo>
                    <a:cubicBezTo>
                      <a:pt x="45" y="923"/>
                      <a:pt x="45" y="923"/>
                      <a:pt x="45" y="923"/>
                    </a:cubicBezTo>
                    <a:cubicBezTo>
                      <a:pt x="46" y="923"/>
                      <a:pt x="46" y="923"/>
                      <a:pt x="46" y="923"/>
                    </a:cubicBezTo>
                    <a:cubicBezTo>
                      <a:pt x="46" y="922"/>
                      <a:pt x="46" y="922"/>
                      <a:pt x="46" y="922"/>
                    </a:cubicBezTo>
                    <a:cubicBezTo>
                      <a:pt x="47" y="922"/>
                      <a:pt x="47" y="922"/>
                      <a:pt x="47" y="922"/>
                    </a:cubicBezTo>
                    <a:cubicBezTo>
                      <a:pt x="46" y="921"/>
                      <a:pt x="46" y="921"/>
                      <a:pt x="46" y="921"/>
                    </a:cubicBezTo>
                    <a:cubicBezTo>
                      <a:pt x="46" y="920"/>
                      <a:pt x="46" y="920"/>
                      <a:pt x="45" y="920"/>
                    </a:cubicBezTo>
                    <a:cubicBezTo>
                      <a:pt x="44" y="919"/>
                      <a:pt x="41" y="916"/>
                      <a:pt x="36" y="914"/>
                    </a:cubicBezTo>
                    <a:cubicBezTo>
                      <a:pt x="30" y="910"/>
                      <a:pt x="22" y="905"/>
                      <a:pt x="16" y="902"/>
                    </a:cubicBezTo>
                    <a:cubicBezTo>
                      <a:pt x="13" y="900"/>
                      <a:pt x="10" y="898"/>
                      <a:pt x="8" y="897"/>
                    </a:cubicBezTo>
                    <a:cubicBezTo>
                      <a:pt x="7" y="896"/>
                      <a:pt x="6" y="896"/>
                      <a:pt x="5" y="895"/>
                    </a:cubicBezTo>
                    <a:cubicBezTo>
                      <a:pt x="5" y="895"/>
                      <a:pt x="5" y="895"/>
                      <a:pt x="5" y="895"/>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6"/>
                      <a:pt x="5" y="896"/>
                      <a:pt x="5" y="896"/>
                    </a:cubicBezTo>
                    <a:cubicBezTo>
                      <a:pt x="5" y="895"/>
                      <a:pt x="5" y="895"/>
                      <a:pt x="5" y="895"/>
                    </a:cubicBezTo>
                    <a:cubicBezTo>
                      <a:pt x="4" y="896"/>
                      <a:pt x="4" y="896"/>
                      <a:pt x="4" y="896"/>
                    </a:cubicBezTo>
                    <a:cubicBezTo>
                      <a:pt x="5" y="896"/>
                      <a:pt x="5" y="896"/>
                      <a:pt x="5" y="896"/>
                    </a:cubicBezTo>
                    <a:cubicBezTo>
                      <a:pt x="4" y="896"/>
                      <a:pt x="4" y="896"/>
                      <a:pt x="4" y="896"/>
                    </a:cubicBezTo>
                    <a:cubicBezTo>
                      <a:pt x="3" y="897"/>
                      <a:pt x="3" y="897"/>
                      <a:pt x="3" y="897"/>
                    </a:cubicBezTo>
                    <a:cubicBezTo>
                      <a:pt x="43" y="916"/>
                      <a:pt x="43" y="916"/>
                      <a:pt x="43" y="916"/>
                    </a:cubicBezTo>
                    <a:cubicBezTo>
                      <a:pt x="44" y="916"/>
                      <a:pt x="45" y="916"/>
                      <a:pt x="45" y="915"/>
                    </a:cubicBezTo>
                    <a:cubicBezTo>
                      <a:pt x="45" y="915"/>
                      <a:pt x="45" y="914"/>
                      <a:pt x="44" y="914"/>
                    </a:cubicBezTo>
                    <a:cubicBezTo>
                      <a:pt x="3" y="888"/>
                      <a:pt x="3" y="888"/>
                      <a:pt x="3" y="888"/>
                    </a:cubicBezTo>
                    <a:cubicBezTo>
                      <a:pt x="2" y="889"/>
                      <a:pt x="2" y="889"/>
                      <a:pt x="2" y="889"/>
                    </a:cubicBezTo>
                    <a:cubicBezTo>
                      <a:pt x="3" y="890"/>
                      <a:pt x="3" y="890"/>
                      <a:pt x="3" y="890"/>
                    </a:cubicBezTo>
                    <a:cubicBezTo>
                      <a:pt x="2" y="889"/>
                      <a:pt x="2" y="889"/>
                      <a:pt x="2" y="889"/>
                    </a:cubicBezTo>
                    <a:cubicBezTo>
                      <a:pt x="3" y="890"/>
                      <a:pt x="3" y="890"/>
                      <a:pt x="3" y="890"/>
                    </a:cubicBezTo>
                    <a:cubicBezTo>
                      <a:pt x="3" y="890"/>
                      <a:pt x="3" y="890"/>
                      <a:pt x="3" y="890"/>
                    </a:cubicBezTo>
                    <a:cubicBezTo>
                      <a:pt x="2" y="889"/>
                      <a:pt x="2" y="889"/>
                      <a:pt x="2" y="889"/>
                    </a:cubicBezTo>
                    <a:cubicBezTo>
                      <a:pt x="3" y="890"/>
                      <a:pt x="3" y="890"/>
                      <a:pt x="3" y="890"/>
                    </a:cubicBezTo>
                    <a:cubicBezTo>
                      <a:pt x="2" y="889"/>
                      <a:pt x="2" y="889"/>
                      <a:pt x="2" y="889"/>
                    </a:cubicBezTo>
                    <a:cubicBezTo>
                      <a:pt x="2" y="890"/>
                      <a:pt x="2" y="890"/>
                      <a:pt x="2" y="890"/>
                    </a:cubicBezTo>
                    <a:cubicBezTo>
                      <a:pt x="3" y="890"/>
                      <a:pt x="3" y="890"/>
                      <a:pt x="3" y="890"/>
                    </a:cubicBezTo>
                    <a:cubicBezTo>
                      <a:pt x="2" y="889"/>
                      <a:pt x="2" y="889"/>
                      <a:pt x="2" y="889"/>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3" y="891"/>
                      <a:pt x="5" y="891"/>
                    </a:cubicBezTo>
                    <a:cubicBezTo>
                      <a:pt x="9" y="893"/>
                      <a:pt x="19" y="899"/>
                      <a:pt x="28" y="903"/>
                    </a:cubicBezTo>
                    <a:cubicBezTo>
                      <a:pt x="32" y="906"/>
                      <a:pt x="36" y="908"/>
                      <a:pt x="39" y="909"/>
                    </a:cubicBezTo>
                    <a:cubicBezTo>
                      <a:pt x="41" y="910"/>
                      <a:pt x="42" y="911"/>
                      <a:pt x="43" y="911"/>
                    </a:cubicBezTo>
                    <a:cubicBezTo>
                      <a:pt x="43" y="912"/>
                      <a:pt x="44" y="912"/>
                      <a:pt x="44" y="912"/>
                    </a:cubicBezTo>
                    <a:cubicBezTo>
                      <a:pt x="45" y="912"/>
                      <a:pt x="45" y="912"/>
                      <a:pt x="45" y="912"/>
                    </a:cubicBezTo>
                    <a:cubicBezTo>
                      <a:pt x="45" y="912"/>
                      <a:pt x="45" y="912"/>
                      <a:pt x="45" y="912"/>
                    </a:cubicBezTo>
                    <a:cubicBezTo>
                      <a:pt x="46" y="912"/>
                      <a:pt x="46" y="912"/>
                      <a:pt x="46" y="912"/>
                    </a:cubicBezTo>
                    <a:cubicBezTo>
                      <a:pt x="47" y="911"/>
                      <a:pt x="47" y="911"/>
                      <a:pt x="47" y="911"/>
                    </a:cubicBezTo>
                    <a:cubicBezTo>
                      <a:pt x="47" y="911"/>
                      <a:pt x="47" y="911"/>
                      <a:pt x="47" y="910"/>
                    </a:cubicBezTo>
                    <a:cubicBezTo>
                      <a:pt x="47" y="910"/>
                      <a:pt x="47" y="910"/>
                      <a:pt x="46" y="909"/>
                    </a:cubicBezTo>
                    <a:cubicBezTo>
                      <a:pt x="46" y="909"/>
                      <a:pt x="44" y="908"/>
                      <a:pt x="39" y="905"/>
                    </a:cubicBezTo>
                    <a:cubicBezTo>
                      <a:pt x="33" y="902"/>
                      <a:pt x="24" y="896"/>
                      <a:pt x="16" y="892"/>
                    </a:cubicBezTo>
                    <a:cubicBezTo>
                      <a:pt x="13" y="889"/>
                      <a:pt x="9" y="887"/>
                      <a:pt x="7" y="885"/>
                    </a:cubicBezTo>
                    <a:cubicBezTo>
                      <a:pt x="6" y="885"/>
                      <a:pt x="5" y="884"/>
                      <a:pt x="4"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2" y="883"/>
                      <a:pt x="2" y="883"/>
                      <a:pt x="2" y="883"/>
                    </a:cubicBezTo>
                    <a:cubicBezTo>
                      <a:pt x="3" y="883"/>
                      <a:pt x="3" y="883"/>
                      <a:pt x="3" y="883"/>
                    </a:cubicBezTo>
                    <a:cubicBezTo>
                      <a:pt x="3" y="883"/>
                      <a:pt x="3" y="883"/>
                      <a:pt x="3" y="883"/>
                    </a:cubicBezTo>
                    <a:cubicBezTo>
                      <a:pt x="2" y="883"/>
                      <a:pt x="2" y="883"/>
                      <a:pt x="2" y="883"/>
                    </a:cubicBezTo>
                    <a:cubicBezTo>
                      <a:pt x="3" y="883"/>
                      <a:pt x="3" y="883"/>
                      <a:pt x="3" y="883"/>
                    </a:cubicBezTo>
                    <a:cubicBezTo>
                      <a:pt x="2" y="883"/>
                      <a:pt x="2" y="883"/>
                      <a:pt x="2" y="883"/>
                    </a:cubicBezTo>
                    <a:cubicBezTo>
                      <a:pt x="3" y="884"/>
                      <a:pt x="3" y="884"/>
                      <a:pt x="3" y="884"/>
                    </a:cubicBezTo>
                    <a:cubicBezTo>
                      <a:pt x="3" y="883"/>
                      <a:pt x="3" y="883"/>
                      <a:pt x="3" y="883"/>
                    </a:cubicBezTo>
                    <a:cubicBezTo>
                      <a:pt x="2" y="883"/>
                      <a:pt x="2" y="883"/>
                      <a:pt x="2" y="883"/>
                    </a:cubicBezTo>
                    <a:cubicBezTo>
                      <a:pt x="3" y="884"/>
                      <a:pt x="3" y="884"/>
                      <a:pt x="3" y="884"/>
                    </a:cubicBezTo>
                    <a:cubicBezTo>
                      <a:pt x="3" y="884"/>
                      <a:pt x="3" y="884"/>
                      <a:pt x="3" y="884"/>
                    </a:cubicBezTo>
                    <a:cubicBezTo>
                      <a:pt x="2" y="883"/>
                      <a:pt x="2" y="883"/>
                      <a:pt x="2" y="883"/>
                    </a:cubicBezTo>
                    <a:cubicBezTo>
                      <a:pt x="2" y="885"/>
                      <a:pt x="2" y="885"/>
                      <a:pt x="2" y="885"/>
                    </a:cubicBezTo>
                    <a:cubicBezTo>
                      <a:pt x="3" y="884"/>
                      <a:pt x="3" y="884"/>
                      <a:pt x="3" y="884"/>
                    </a:cubicBezTo>
                    <a:cubicBezTo>
                      <a:pt x="2" y="883"/>
                      <a:pt x="2" y="883"/>
                      <a:pt x="2" y="883"/>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5"/>
                      <a:pt x="3" y="885"/>
                      <a:pt x="4" y="886"/>
                    </a:cubicBezTo>
                    <a:cubicBezTo>
                      <a:pt x="9" y="888"/>
                      <a:pt x="19" y="892"/>
                      <a:pt x="27" y="897"/>
                    </a:cubicBezTo>
                    <a:cubicBezTo>
                      <a:pt x="31" y="899"/>
                      <a:pt x="35" y="901"/>
                      <a:pt x="38" y="902"/>
                    </a:cubicBezTo>
                    <a:cubicBezTo>
                      <a:pt x="40" y="903"/>
                      <a:pt x="41" y="904"/>
                      <a:pt x="42" y="904"/>
                    </a:cubicBezTo>
                    <a:cubicBezTo>
                      <a:pt x="43" y="904"/>
                      <a:pt x="43" y="904"/>
                      <a:pt x="43" y="904"/>
                    </a:cubicBezTo>
                    <a:cubicBezTo>
                      <a:pt x="44" y="905"/>
                      <a:pt x="44" y="905"/>
                      <a:pt x="45" y="905"/>
                    </a:cubicBezTo>
                    <a:cubicBezTo>
                      <a:pt x="45" y="905"/>
                      <a:pt x="45" y="905"/>
                      <a:pt x="45" y="905"/>
                    </a:cubicBezTo>
                    <a:cubicBezTo>
                      <a:pt x="45" y="905"/>
                      <a:pt x="46" y="904"/>
                      <a:pt x="46" y="904"/>
                    </a:cubicBezTo>
                    <a:cubicBezTo>
                      <a:pt x="46" y="904"/>
                      <a:pt x="46" y="903"/>
                      <a:pt x="46" y="903"/>
                    </a:cubicBezTo>
                    <a:cubicBezTo>
                      <a:pt x="46" y="902"/>
                      <a:pt x="46" y="902"/>
                      <a:pt x="45" y="902"/>
                    </a:cubicBezTo>
                    <a:cubicBezTo>
                      <a:pt x="45" y="902"/>
                      <a:pt x="43" y="900"/>
                      <a:pt x="39" y="898"/>
                    </a:cubicBezTo>
                    <a:cubicBezTo>
                      <a:pt x="33" y="894"/>
                      <a:pt x="24" y="889"/>
                      <a:pt x="17" y="884"/>
                    </a:cubicBezTo>
                    <a:cubicBezTo>
                      <a:pt x="13" y="882"/>
                      <a:pt x="10" y="880"/>
                      <a:pt x="7" y="878"/>
                    </a:cubicBezTo>
                    <a:cubicBezTo>
                      <a:pt x="6" y="878"/>
                      <a:pt x="5" y="877"/>
                      <a:pt x="4" y="877"/>
                    </a:cubicBezTo>
                    <a:cubicBezTo>
                      <a:pt x="4" y="876"/>
                      <a:pt x="4" y="876"/>
                      <a:pt x="4" y="876"/>
                    </a:cubicBezTo>
                    <a:cubicBezTo>
                      <a:pt x="4" y="876"/>
                      <a:pt x="4" y="876"/>
                      <a:pt x="4" y="876"/>
                    </a:cubicBezTo>
                    <a:cubicBezTo>
                      <a:pt x="4" y="876"/>
                      <a:pt x="4" y="876"/>
                      <a:pt x="4" y="876"/>
                    </a:cubicBezTo>
                    <a:cubicBezTo>
                      <a:pt x="3" y="877"/>
                      <a:pt x="3" y="877"/>
                      <a:pt x="3" y="877"/>
                    </a:cubicBezTo>
                    <a:cubicBezTo>
                      <a:pt x="4" y="876"/>
                      <a:pt x="4" y="876"/>
                      <a:pt x="4" y="876"/>
                    </a:cubicBezTo>
                    <a:cubicBezTo>
                      <a:pt x="4" y="876"/>
                      <a:pt x="4" y="876"/>
                      <a:pt x="4" y="876"/>
                    </a:cubicBezTo>
                    <a:cubicBezTo>
                      <a:pt x="3" y="877"/>
                      <a:pt x="3" y="877"/>
                      <a:pt x="3" y="877"/>
                    </a:cubicBezTo>
                    <a:cubicBezTo>
                      <a:pt x="4" y="876"/>
                      <a:pt x="4" y="876"/>
                      <a:pt x="4" y="876"/>
                    </a:cubicBezTo>
                    <a:cubicBezTo>
                      <a:pt x="3" y="877"/>
                      <a:pt x="3" y="877"/>
                      <a:pt x="3" y="877"/>
                    </a:cubicBezTo>
                    <a:cubicBezTo>
                      <a:pt x="4" y="877"/>
                      <a:pt x="4" y="877"/>
                      <a:pt x="4" y="877"/>
                    </a:cubicBezTo>
                    <a:cubicBezTo>
                      <a:pt x="4" y="876"/>
                      <a:pt x="4" y="876"/>
                      <a:pt x="4" y="876"/>
                    </a:cubicBezTo>
                    <a:cubicBezTo>
                      <a:pt x="3" y="877"/>
                      <a:pt x="3" y="877"/>
                      <a:pt x="3" y="877"/>
                    </a:cubicBezTo>
                    <a:cubicBezTo>
                      <a:pt x="4" y="877"/>
                      <a:pt x="4" y="877"/>
                      <a:pt x="4" y="877"/>
                    </a:cubicBezTo>
                    <a:cubicBezTo>
                      <a:pt x="3" y="877"/>
                      <a:pt x="3" y="877"/>
                      <a:pt x="3" y="877"/>
                    </a:cubicBezTo>
                    <a:cubicBezTo>
                      <a:pt x="4" y="878"/>
                      <a:pt x="4" y="878"/>
                      <a:pt x="4" y="878"/>
                    </a:cubicBezTo>
                    <a:cubicBezTo>
                      <a:pt x="4" y="877"/>
                      <a:pt x="4" y="877"/>
                      <a:pt x="4" y="877"/>
                    </a:cubicBezTo>
                    <a:cubicBezTo>
                      <a:pt x="3" y="877"/>
                      <a:pt x="3" y="877"/>
                      <a:pt x="3" y="877"/>
                    </a:cubicBezTo>
                    <a:cubicBezTo>
                      <a:pt x="4" y="878"/>
                      <a:pt x="4" y="878"/>
                      <a:pt x="4" y="878"/>
                    </a:cubicBezTo>
                    <a:cubicBezTo>
                      <a:pt x="3" y="877"/>
                      <a:pt x="3" y="877"/>
                      <a:pt x="3" y="877"/>
                    </a:cubicBezTo>
                    <a:cubicBezTo>
                      <a:pt x="2" y="878"/>
                      <a:pt x="2" y="878"/>
                      <a:pt x="2" y="878"/>
                    </a:cubicBezTo>
                    <a:cubicBezTo>
                      <a:pt x="44" y="898"/>
                      <a:pt x="44" y="898"/>
                      <a:pt x="44" y="898"/>
                    </a:cubicBezTo>
                    <a:cubicBezTo>
                      <a:pt x="45" y="898"/>
                      <a:pt x="46" y="898"/>
                      <a:pt x="46" y="897"/>
                    </a:cubicBezTo>
                    <a:cubicBezTo>
                      <a:pt x="46" y="897"/>
                      <a:pt x="46" y="896"/>
                      <a:pt x="46" y="895"/>
                    </a:cubicBezTo>
                    <a:cubicBezTo>
                      <a:pt x="4" y="870"/>
                      <a:pt x="4" y="870"/>
                      <a:pt x="4" y="870"/>
                    </a:cubicBezTo>
                    <a:cubicBezTo>
                      <a:pt x="3" y="871"/>
                      <a:pt x="3" y="871"/>
                      <a:pt x="3" y="871"/>
                    </a:cubicBezTo>
                    <a:cubicBezTo>
                      <a:pt x="5" y="872"/>
                      <a:pt x="5" y="872"/>
                      <a:pt x="5" y="872"/>
                    </a:cubicBezTo>
                    <a:cubicBezTo>
                      <a:pt x="4" y="871"/>
                      <a:pt x="4" y="871"/>
                      <a:pt x="4" y="871"/>
                    </a:cubicBezTo>
                    <a:cubicBezTo>
                      <a:pt x="4" y="872"/>
                      <a:pt x="4" y="872"/>
                      <a:pt x="4" y="872"/>
                    </a:cubicBezTo>
                    <a:cubicBezTo>
                      <a:pt x="4" y="872"/>
                      <a:pt x="5" y="872"/>
                      <a:pt x="5" y="872"/>
                    </a:cubicBezTo>
                    <a:cubicBezTo>
                      <a:pt x="4" y="871"/>
                      <a:pt x="4" y="871"/>
                      <a:pt x="4" y="871"/>
                    </a:cubicBezTo>
                    <a:cubicBezTo>
                      <a:pt x="4" y="872"/>
                      <a:pt x="4" y="872"/>
                      <a:pt x="4" y="872"/>
                    </a:cubicBezTo>
                    <a:cubicBezTo>
                      <a:pt x="4" y="871"/>
                      <a:pt x="4" y="871"/>
                      <a:pt x="4" y="871"/>
                    </a:cubicBezTo>
                    <a:cubicBezTo>
                      <a:pt x="4" y="872"/>
                      <a:pt x="4" y="872"/>
                      <a:pt x="4" y="872"/>
                    </a:cubicBezTo>
                    <a:cubicBezTo>
                      <a:pt x="4" y="872"/>
                      <a:pt x="4" y="872"/>
                      <a:pt x="4" y="872"/>
                    </a:cubicBezTo>
                    <a:cubicBezTo>
                      <a:pt x="4" y="871"/>
                      <a:pt x="4" y="871"/>
                      <a:pt x="4" y="871"/>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5" y="873"/>
                      <a:pt x="6" y="873"/>
                    </a:cubicBezTo>
                    <a:cubicBezTo>
                      <a:pt x="11" y="875"/>
                      <a:pt x="21" y="879"/>
                      <a:pt x="29" y="883"/>
                    </a:cubicBezTo>
                    <a:cubicBezTo>
                      <a:pt x="33" y="885"/>
                      <a:pt x="37" y="887"/>
                      <a:pt x="40" y="888"/>
                    </a:cubicBezTo>
                    <a:cubicBezTo>
                      <a:pt x="43" y="890"/>
                      <a:pt x="44" y="891"/>
                      <a:pt x="44" y="891"/>
                    </a:cubicBezTo>
                    <a:cubicBezTo>
                      <a:pt x="45" y="891"/>
                      <a:pt x="45" y="891"/>
                      <a:pt x="46" y="891"/>
                    </a:cubicBezTo>
                    <a:cubicBezTo>
                      <a:pt x="46" y="890"/>
                      <a:pt x="47" y="890"/>
                      <a:pt x="47" y="889"/>
                    </a:cubicBezTo>
                    <a:cubicBezTo>
                      <a:pt x="46" y="889"/>
                      <a:pt x="46" y="889"/>
                      <a:pt x="46" y="888"/>
                    </a:cubicBezTo>
                    <a:cubicBezTo>
                      <a:pt x="46" y="888"/>
                      <a:pt x="46" y="888"/>
                      <a:pt x="46" y="888"/>
                    </a:cubicBezTo>
                    <a:cubicBezTo>
                      <a:pt x="46" y="888"/>
                      <a:pt x="45" y="888"/>
                      <a:pt x="45" y="887"/>
                    </a:cubicBezTo>
                    <a:cubicBezTo>
                      <a:pt x="39" y="883"/>
                      <a:pt x="3" y="862"/>
                      <a:pt x="3" y="861"/>
                    </a:cubicBezTo>
                    <a:cubicBezTo>
                      <a:pt x="2" y="863"/>
                      <a:pt x="2" y="863"/>
                      <a:pt x="2" y="863"/>
                    </a:cubicBezTo>
                    <a:cubicBezTo>
                      <a:pt x="4" y="864"/>
                      <a:pt x="4" y="864"/>
                      <a:pt x="4" y="864"/>
                    </a:cubicBezTo>
                    <a:cubicBezTo>
                      <a:pt x="3" y="863"/>
                      <a:pt x="3" y="863"/>
                      <a:pt x="3" y="863"/>
                    </a:cubicBezTo>
                    <a:cubicBezTo>
                      <a:pt x="3" y="864"/>
                      <a:pt x="3" y="864"/>
                      <a:pt x="3" y="864"/>
                    </a:cubicBezTo>
                    <a:cubicBezTo>
                      <a:pt x="3" y="864"/>
                      <a:pt x="4" y="864"/>
                      <a:pt x="4"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4" y="865"/>
                      <a:pt x="5" y="865"/>
                    </a:cubicBezTo>
                    <a:cubicBezTo>
                      <a:pt x="10" y="867"/>
                      <a:pt x="19" y="871"/>
                      <a:pt x="27" y="875"/>
                    </a:cubicBezTo>
                    <a:cubicBezTo>
                      <a:pt x="31" y="877"/>
                      <a:pt x="35" y="879"/>
                      <a:pt x="38" y="880"/>
                    </a:cubicBezTo>
                    <a:cubicBezTo>
                      <a:pt x="39" y="881"/>
                      <a:pt x="41" y="881"/>
                      <a:pt x="41" y="882"/>
                    </a:cubicBezTo>
                    <a:cubicBezTo>
                      <a:pt x="42" y="882"/>
                      <a:pt x="42" y="882"/>
                      <a:pt x="43" y="882"/>
                    </a:cubicBezTo>
                    <a:cubicBezTo>
                      <a:pt x="43" y="882"/>
                      <a:pt x="43" y="882"/>
                      <a:pt x="43" y="882"/>
                    </a:cubicBezTo>
                    <a:cubicBezTo>
                      <a:pt x="43" y="882"/>
                      <a:pt x="43" y="882"/>
                      <a:pt x="44" y="882"/>
                    </a:cubicBezTo>
                    <a:cubicBezTo>
                      <a:pt x="44" y="882"/>
                      <a:pt x="44" y="882"/>
                      <a:pt x="44" y="882"/>
                    </a:cubicBezTo>
                    <a:cubicBezTo>
                      <a:pt x="44" y="882"/>
                      <a:pt x="45" y="882"/>
                      <a:pt x="45" y="882"/>
                    </a:cubicBezTo>
                    <a:cubicBezTo>
                      <a:pt x="45" y="881"/>
                      <a:pt x="45" y="881"/>
                      <a:pt x="45" y="881"/>
                    </a:cubicBezTo>
                    <a:cubicBezTo>
                      <a:pt x="45" y="880"/>
                      <a:pt x="45" y="880"/>
                      <a:pt x="44" y="880"/>
                    </a:cubicBezTo>
                    <a:cubicBezTo>
                      <a:pt x="5" y="855"/>
                      <a:pt x="5" y="855"/>
                      <a:pt x="5" y="855"/>
                    </a:cubicBezTo>
                    <a:cubicBezTo>
                      <a:pt x="4" y="856"/>
                      <a:pt x="4" y="856"/>
                      <a:pt x="4" y="856"/>
                    </a:cubicBezTo>
                    <a:cubicBezTo>
                      <a:pt x="5" y="857"/>
                      <a:pt x="5" y="857"/>
                      <a:pt x="5" y="857"/>
                    </a:cubicBezTo>
                    <a:cubicBezTo>
                      <a:pt x="4" y="856"/>
                      <a:pt x="4" y="856"/>
                      <a:pt x="4" y="856"/>
                    </a:cubicBezTo>
                    <a:cubicBezTo>
                      <a:pt x="4" y="857"/>
                      <a:pt x="4" y="857"/>
                      <a:pt x="4" y="857"/>
                    </a:cubicBezTo>
                    <a:cubicBezTo>
                      <a:pt x="4" y="857"/>
                      <a:pt x="5" y="857"/>
                      <a:pt x="5"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7"/>
                      <a:pt x="4" y="857"/>
                      <a:pt x="4" y="857"/>
                    </a:cubicBezTo>
                    <a:cubicBezTo>
                      <a:pt x="4" y="857"/>
                      <a:pt x="5" y="858"/>
                      <a:pt x="6" y="858"/>
                    </a:cubicBezTo>
                    <a:cubicBezTo>
                      <a:pt x="11" y="860"/>
                      <a:pt x="20" y="865"/>
                      <a:pt x="28" y="869"/>
                    </a:cubicBezTo>
                    <a:cubicBezTo>
                      <a:pt x="36" y="873"/>
                      <a:pt x="43" y="876"/>
                      <a:pt x="43" y="876"/>
                    </a:cubicBezTo>
                    <a:cubicBezTo>
                      <a:pt x="44" y="876"/>
                      <a:pt x="44" y="876"/>
                      <a:pt x="45" y="876"/>
                    </a:cubicBezTo>
                    <a:cubicBezTo>
                      <a:pt x="45" y="876"/>
                      <a:pt x="45" y="875"/>
                      <a:pt x="45" y="875"/>
                    </a:cubicBezTo>
                    <a:cubicBezTo>
                      <a:pt x="45" y="874"/>
                      <a:pt x="45" y="874"/>
                      <a:pt x="45" y="874"/>
                    </a:cubicBezTo>
                    <a:cubicBezTo>
                      <a:pt x="45" y="874"/>
                      <a:pt x="45" y="874"/>
                      <a:pt x="45" y="874"/>
                    </a:cubicBezTo>
                    <a:cubicBezTo>
                      <a:pt x="45" y="873"/>
                      <a:pt x="44" y="873"/>
                      <a:pt x="44" y="873"/>
                    </a:cubicBezTo>
                    <a:cubicBezTo>
                      <a:pt x="41" y="871"/>
                      <a:pt x="31" y="865"/>
                      <a:pt x="22" y="859"/>
                    </a:cubicBezTo>
                    <a:cubicBezTo>
                      <a:pt x="13" y="853"/>
                      <a:pt x="4" y="848"/>
                      <a:pt x="4" y="848"/>
                    </a:cubicBezTo>
                    <a:cubicBezTo>
                      <a:pt x="4" y="849"/>
                      <a:pt x="4" y="849"/>
                      <a:pt x="4" y="849"/>
                    </a:cubicBezTo>
                    <a:cubicBezTo>
                      <a:pt x="3" y="851"/>
                      <a:pt x="3" y="851"/>
                      <a:pt x="3" y="851"/>
                    </a:cubicBezTo>
                    <a:cubicBezTo>
                      <a:pt x="44" y="870"/>
                      <a:pt x="44" y="870"/>
                      <a:pt x="44" y="870"/>
                    </a:cubicBezTo>
                    <a:cubicBezTo>
                      <a:pt x="44" y="870"/>
                      <a:pt x="45" y="870"/>
                      <a:pt x="46" y="869"/>
                    </a:cubicBezTo>
                    <a:cubicBezTo>
                      <a:pt x="46" y="869"/>
                      <a:pt x="46" y="868"/>
                      <a:pt x="45" y="867"/>
                    </a:cubicBezTo>
                    <a:cubicBezTo>
                      <a:pt x="2" y="841"/>
                      <a:pt x="2" y="841"/>
                      <a:pt x="2" y="841"/>
                    </a:cubicBezTo>
                    <a:cubicBezTo>
                      <a:pt x="2" y="842"/>
                      <a:pt x="2" y="842"/>
                      <a:pt x="2" y="842"/>
                    </a:cubicBezTo>
                    <a:cubicBezTo>
                      <a:pt x="3" y="843"/>
                      <a:pt x="3" y="843"/>
                      <a:pt x="3" y="843"/>
                    </a:cubicBezTo>
                    <a:cubicBezTo>
                      <a:pt x="2" y="842"/>
                      <a:pt x="2" y="842"/>
                      <a:pt x="2" y="842"/>
                    </a:cubicBezTo>
                    <a:cubicBezTo>
                      <a:pt x="2" y="843"/>
                      <a:pt x="2" y="843"/>
                      <a:pt x="2" y="843"/>
                    </a:cubicBezTo>
                    <a:cubicBezTo>
                      <a:pt x="3" y="843"/>
                      <a:pt x="3" y="843"/>
                      <a:pt x="3" y="843"/>
                    </a:cubicBezTo>
                    <a:cubicBezTo>
                      <a:pt x="2" y="842"/>
                      <a:pt x="2" y="842"/>
                      <a:pt x="2" y="842"/>
                    </a:cubicBezTo>
                    <a:cubicBezTo>
                      <a:pt x="2" y="843"/>
                      <a:pt x="2" y="843"/>
                      <a:pt x="2" y="843"/>
                    </a:cubicBezTo>
                    <a:cubicBezTo>
                      <a:pt x="2" y="842"/>
                      <a:pt x="2" y="842"/>
                      <a:pt x="2" y="842"/>
                    </a:cubicBezTo>
                    <a:cubicBezTo>
                      <a:pt x="2" y="843"/>
                      <a:pt x="2" y="843"/>
                      <a:pt x="2" y="843"/>
                    </a:cubicBezTo>
                    <a:cubicBezTo>
                      <a:pt x="2" y="843"/>
                      <a:pt x="2" y="843"/>
                      <a:pt x="2" y="843"/>
                    </a:cubicBezTo>
                    <a:cubicBezTo>
                      <a:pt x="2" y="842"/>
                      <a:pt x="2" y="842"/>
                      <a:pt x="2" y="842"/>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3" y="844"/>
                      <a:pt x="4" y="844"/>
                    </a:cubicBezTo>
                    <a:cubicBezTo>
                      <a:pt x="9" y="847"/>
                      <a:pt x="19" y="852"/>
                      <a:pt x="27" y="856"/>
                    </a:cubicBezTo>
                    <a:cubicBezTo>
                      <a:pt x="31" y="859"/>
                      <a:pt x="36" y="861"/>
                      <a:pt x="39" y="862"/>
                    </a:cubicBezTo>
                    <a:cubicBezTo>
                      <a:pt x="40" y="863"/>
                      <a:pt x="41" y="864"/>
                      <a:pt x="42" y="864"/>
                    </a:cubicBezTo>
                    <a:cubicBezTo>
                      <a:pt x="43" y="864"/>
                      <a:pt x="43" y="865"/>
                      <a:pt x="44" y="865"/>
                    </a:cubicBezTo>
                    <a:cubicBezTo>
                      <a:pt x="44" y="865"/>
                      <a:pt x="44" y="865"/>
                      <a:pt x="44" y="865"/>
                    </a:cubicBezTo>
                    <a:cubicBezTo>
                      <a:pt x="45" y="865"/>
                      <a:pt x="45" y="865"/>
                      <a:pt x="45" y="865"/>
                    </a:cubicBezTo>
                    <a:cubicBezTo>
                      <a:pt x="45" y="865"/>
                      <a:pt x="45" y="865"/>
                      <a:pt x="45" y="865"/>
                    </a:cubicBezTo>
                    <a:cubicBezTo>
                      <a:pt x="46" y="865"/>
                      <a:pt x="46" y="865"/>
                      <a:pt x="46" y="864"/>
                    </a:cubicBezTo>
                    <a:cubicBezTo>
                      <a:pt x="46" y="864"/>
                      <a:pt x="46" y="864"/>
                      <a:pt x="46" y="864"/>
                    </a:cubicBezTo>
                    <a:cubicBezTo>
                      <a:pt x="46" y="863"/>
                      <a:pt x="46" y="863"/>
                      <a:pt x="46" y="863"/>
                    </a:cubicBezTo>
                    <a:cubicBezTo>
                      <a:pt x="46" y="862"/>
                      <a:pt x="46" y="862"/>
                      <a:pt x="46" y="862"/>
                    </a:cubicBezTo>
                    <a:cubicBezTo>
                      <a:pt x="46" y="862"/>
                      <a:pt x="45" y="862"/>
                      <a:pt x="45" y="862"/>
                    </a:cubicBezTo>
                    <a:cubicBezTo>
                      <a:pt x="42" y="860"/>
                      <a:pt x="31" y="853"/>
                      <a:pt x="22" y="847"/>
                    </a:cubicBezTo>
                    <a:cubicBezTo>
                      <a:pt x="17" y="844"/>
                      <a:pt x="12" y="841"/>
                      <a:pt x="9" y="839"/>
                    </a:cubicBezTo>
                    <a:cubicBezTo>
                      <a:pt x="7" y="838"/>
                      <a:pt x="5" y="837"/>
                      <a:pt x="4" y="837"/>
                    </a:cubicBezTo>
                    <a:cubicBezTo>
                      <a:pt x="4" y="836"/>
                      <a:pt x="4"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2" y="837"/>
                      <a:pt x="2" y="837"/>
                      <a:pt x="2" y="837"/>
                    </a:cubicBezTo>
                    <a:cubicBezTo>
                      <a:pt x="3" y="836"/>
                      <a:pt x="3" y="836"/>
                      <a:pt x="3" y="836"/>
                    </a:cubicBezTo>
                    <a:cubicBezTo>
                      <a:pt x="3" y="836"/>
                      <a:pt x="3" y="836"/>
                      <a:pt x="3" y="836"/>
                    </a:cubicBezTo>
                    <a:cubicBezTo>
                      <a:pt x="2" y="837"/>
                      <a:pt x="2" y="837"/>
                      <a:pt x="2" y="837"/>
                    </a:cubicBezTo>
                    <a:cubicBezTo>
                      <a:pt x="3" y="836"/>
                      <a:pt x="3" y="836"/>
                      <a:pt x="3" y="836"/>
                    </a:cubicBezTo>
                    <a:cubicBezTo>
                      <a:pt x="2" y="837"/>
                      <a:pt x="2" y="837"/>
                      <a:pt x="2" y="837"/>
                    </a:cubicBezTo>
                    <a:cubicBezTo>
                      <a:pt x="4" y="837"/>
                      <a:pt x="4" y="837"/>
                      <a:pt x="4" y="837"/>
                    </a:cubicBezTo>
                    <a:cubicBezTo>
                      <a:pt x="4" y="836"/>
                      <a:pt x="3" y="836"/>
                      <a:pt x="3" y="836"/>
                    </a:cubicBezTo>
                    <a:cubicBezTo>
                      <a:pt x="2" y="837"/>
                      <a:pt x="2" y="837"/>
                      <a:pt x="2" y="837"/>
                    </a:cubicBezTo>
                    <a:cubicBezTo>
                      <a:pt x="4" y="837"/>
                      <a:pt x="4" y="837"/>
                      <a:pt x="4" y="837"/>
                    </a:cubicBezTo>
                    <a:cubicBezTo>
                      <a:pt x="2" y="837"/>
                      <a:pt x="2" y="837"/>
                      <a:pt x="2" y="837"/>
                    </a:cubicBezTo>
                    <a:cubicBezTo>
                      <a:pt x="1" y="838"/>
                      <a:pt x="1" y="838"/>
                      <a:pt x="1" y="838"/>
                    </a:cubicBezTo>
                    <a:cubicBezTo>
                      <a:pt x="43" y="857"/>
                      <a:pt x="43" y="857"/>
                      <a:pt x="43" y="857"/>
                    </a:cubicBezTo>
                    <a:cubicBezTo>
                      <a:pt x="44" y="857"/>
                      <a:pt x="45" y="857"/>
                      <a:pt x="45" y="856"/>
                    </a:cubicBezTo>
                    <a:cubicBezTo>
                      <a:pt x="46" y="855"/>
                      <a:pt x="45" y="854"/>
                      <a:pt x="45" y="854"/>
                    </a:cubicBezTo>
                    <a:cubicBezTo>
                      <a:pt x="45" y="854"/>
                      <a:pt x="42" y="853"/>
                      <a:pt x="38" y="850"/>
                    </a:cubicBezTo>
                    <a:cubicBezTo>
                      <a:pt x="33" y="847"/>
                      <a:pt x="24" y="842"/>
                      <a:pt x="17" y="838"/>
                    </a:cubicBezTo>
                    <a:cubicBezTo>
                      <a:pt x="14" y="835"/>
                      <a:pt x="10" y="833"/>
                      <a:pt x="8" y="832"/>
                    </a:cubicBezTo>
                    <a:cubicBezTo>
                      <a:pt x="7" y="831"/>
                      <a:pt x="6" y="831"/>
                      <a:pt x="5" y="830"/>
                    </a:cubicBezTo>
                    <a:cubicBezTo>
                      <a:pt x="5" y="830"/>
                      <a:pt x="5" y="830"/>
                      <a:pt x="5" y="830"/>
                    </a:cubicBezTo>
                    <a:cubicBezTo>
                      <a:pt x="5" y="829"/>
                      <a:pt x="5" y="829"/>
                      <a:pt x="5" y="829"/>
                    </a:cubicBezTo>
                    <a:cubicBezTo>
                      <a:pt x="4" y="830"/>
                      <a:pt x="4" y="830"/>
                      <a:pt x="4" y="830"/>
                    </a:cubicBezTo>
                    <a:cubicBezTo>
                      <a:pt x="5" y="830"/>
                      <a:pt x="5" y="830"/>
                      <a:pt x="5" y="830"/>
                    </a:cubicBezTo>
                    <a:cubicBezTo>
                      <a:pt x="5" y="829"/>
                      <a:pt x="5" y="829"/>
                      <a:pt x="5" y="829"/>
                    </a:cubicBezTo>
                    <a:cubicBezTo>
                      <a:pt x="4" y="830"/>
                      <a:pt x="4" y="830"/>
                      <a:pt x="4" y="830"/>
                    </a:cubicBezTo>
                    <a:cubicBezTo>
                      <a:pt x="5" y="830"/>
                      <a:pt x="5" y="830"/>
                      <a:pt x="5" y="830"/>
                    </a:cubicBezTo>
                    <a:cubicBezTo>
                      <a:pt x="4" y="830"/>
                      <a:pt x="4" y="830"/>
                      <a:pt x="4" y="830"/>
                    </a:cubicBezTo>
                    <a:cubicBezTo>
                      <a:pt x="5" y="830"/>
                      <a:pt x="5" y="830"/>
                      <a:pt x="5" y="830"/>
                    </a:cubicBezTo>
                    <a:cubicBezTo>
                      <a:pt x="5" y="830"/>
                      <a:pt x="5" y="830"/>
                      <a:pt x="5" y="830"/>
                    </a:cubicBezTo>
                    <a:cubicBezTo>
                      <a:pt x="4" y="830"/>
                      <a:pt x="4" y="830"/>
                      <a:pt x="4" y="830"/>
                    </a:cubicBezTo>
                    <a:cubicBezTo>
                      <a:pt x="5" y="830"/>
                      <a:pt x="5" y="830"/>
                      <a:pt x="5" y="830"/>
                    </a:cubicBezTo>
                    <a:cubicBezTo>
                      <a:pt x="4" y="830"/>
                      <a:pt x="4" y="830"/>
                      <a:pt x="4" y="830"/>
                    </a:cubicBezTo>
                    <a:cubicBezTo>
                      <a:pt x="5" y="831"/>
                      <a:pt x="5" y="831"/>
                      <a:pt x="5" y="831"/>
                    </a:cubicBezTo>
                    <a:cubicBezTo>
                      <a:pt x="5" y="830"/>
                      <a:pt x="5" y="830"/>
                      <a:pt x="5" y="830"/>
                    </a:cubicBezTo>
                    <a:cubicBezTo>
                      <a:pt x="4" y="830"/>
                      <a:pt x="4" y="830"/>
                      <a:pt x="4" y="830"/>
                    </a:cubicBezTo>
                    <a:cubicBezTo>
                      <a:pt x="5" y="831"/>
                      <a:pt x="5" y="831"/>
                      <a:pt x="5" y="831"/>
                    </a:cubicBezTo>
                    <a:cubicBezTo>
                      <a:pt x="5" y="831"/>
                      <a:pt x="5" y="831"/>
                      <a:pt x="5" y="831"/>
                    </a:cubicBezTo>
                    <a:cubicBezTo>
                      <a:pt x="4" y="830"/>
                      <a:pt x="4" y="830"/>
                      <a:pt x="4" y="830"/>
                    </a:cubicBezTo>
                    <a:cubicBezTo>
                      <a:pt x="4" y="831"/>
                      <a:pt x="4" y="831"/>
                      <a:pt x="4" y="831"/>
                    </a:cubicBezTo>
                    <a:cubicBezTo>
                      <a:pt x="5" y="831"/>
                      <a:pt x="5" y="831"/>
                      <a:pt x="5" y="831"/>
                    </a:cubicBezTo>
                    <a:cubicBezTo>
                      <a:pt x="4" y="830"/>
                      <a:pt x="4" y="830"/>
                      <a:pt x="4" y="830"/>
                    </a:cubicBezTo>
                    <a:cubicBezTo>
                      <a:pt x="4" y="831"/>
                      <a:pt x="4" y="831"/>
                      <a:pt x="4" y="831"/>
                    </a:cubicBezTo>
                    <a:cubicBezTo>
                      <a:pt x="4" y="830"/>
                      <a:pt x="4" y="830"/>
                      <a:pt x="4" y="830"/>
                    </a:cubicBezTo>
                    <a:cubicBezTo>
                      <a:pt x="4" y="832"/>
                      <a:pt x="4" y="832"/>
                      <a:pt x="4" y="832"/>
                    </a:cubicBezTo>
                    <a:cubicBezTo>
                      <a:pt x="4" y="831"/>
                      <a:pt x="4" y="831"/>
                      <a:pt x="4" y="831"/>
                    </a:cubicBezTo>
                    <a:cubicBezTo>
                      <a:pt x="4" y="830"/>
                      <a:pt x="4" y="830"/>
                      <a:pt x="4" y="830"/>
                    </a:cubicBezTo>
                    <a:cubicBezTo>
                      <a:pt x="4" y="832"/>
                      <a:pt x="4" y="832"/>
                      <a:pt x="4" y="832"/>
                    </a:cubicBezTo>
                    <a:cubicBezTo>
                      <a:pt x="4" y="830"/>
                      <a:pt x="4" y="830"/>
                      <a:pt x="4" y="830"/>
                    </a:cubicBezTo>
                    <a:cubicBezTo>
                      <a:pt x="3" y="831"/>
                      <a:pt x="3" y="831"/>
                      <a:pt x="3" y="831"/>
                    </a:cubicBezTo>
                    <a:cubicBezTo>
                      <a:pt x="4" y="832"/>
                      <a:pt x="4" y="832"/>
                      <a:pt x="4" y="832"/>
                    </a:cubicBezTo>
                    <a:cubicBezTo>
                      <a:pt x="4" y="830"/>
                      <a:pt x="4" y="830"/>
                      <a:pt x="4" y="830"/>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4" y="832"/>
                      <a:pt x="6" y="833"/>
                      <a:pt x="10" y="835"/>
                    </a:cubicBezTo>
                    <a:cubicBezTo>
                      <a:pt x="16" y="838"/>
                      <a:pt x="23" y="841"/>
                      <a:pt x="30" y="845"/>
                    </a:cubicBezTo>
                    <a:cubicBezTo>
                      <a:pt x="34" y="846"/>
                      <a:pt x="37" y="848"/>
                      <a:pt x="39" y="849"/>
                    </a:cubicBezTo>
                    <a:cubicBezTo>
                      <a:pt x="40" y="849"/>
                      <a:pt x="41" y="850"/>
                      <a:pt x="42" y="850"/>
                    </a:cubicBezTo>
                    <a:cubicBezTo>
                      <a:pt x="43" y="850"/>
                      <a:pt x="43" y="850"/>
                      <a:pt x="43" y="850"/>
                    </a:cubicBezTo>
                    <a:cubicBezTo>
                      <a:pt x="44" y="850"/>
                      <a:pt x="44" y="851"/>
                      <a:pt x="44" y="851"/>
                    </a:cubicBezTo>
                    <a:cubicBezTo>
                      <a:pt x="45" y="850"/>
                      <a:pt x="45" y="850"/>
                      <a:pt x="45" y="850"/>
                    </a:cubicBezTo>
                    <a:cubicBezTo>
                      <a:pt x="45" y="850"/>
                      <a:pt x="46" y="850"/>
                      <a:pt x="46" y="850"/>
                    </a:cubicBezTo>
                    <a:cubicBezTo>
                      <a:pt x="46" y="849"/>
                      <a:pt x="46" y="849"/>
                      <a:pt x="46" y="849"/>
                    </a:cubicBezTo>
                    <a:cubicBezTo>
                      <a:pt x="46" y="848"/>
                      <a:pt x="46" y="848"/>
                      <a:pt x="45" y="848"/>
                    </a:cubicBezTo>
                    <a:cubicBezTo>
                      <a:pt x="45" y="848"/>
                      <a:pt x="43" y="846"/>
                      <a:pt x="39" y="844"/>
                    </a:cubicBezTo>
                    <a:cubicBezTo>
                      <a:pt x="33" y="840"/>
                      <a:pt x="25" y="835"/>
                      <a:pt x="17" y="831"/>
                    </a:cubicBezTo>
                    <a:cubicBezTo>
                      <a:pt x="14" y="828"/>
                      <a:pt x="10" y="826"/>
                      <a:pt x="8" y="825"/>
                    </a:cubicBezTo>
                    <a:cubicBezTo>
                      <a:pt x="7" y="824"/>
                      <a:pt x="6" y="823"/>
                      <a:pt x="5" y="823"/>
                    </a:cubicBezTo>
                    <a:cubicBezTo>
                      <a:pt x="5" y="823"/>
                      <a:pt x="5" y="823"/>
                      <a:pt x="5" y="823"/>
                    </a:cubicBezTo>
                    <a:cubicBezTo>
                      <a:pt x="5" y="822"/>
                      <a:pt x="5" y="822"/>
                      <a:pt x="5" y="822"/>
                    </a:cubicBezTo>
                    <a:cubicBezTo>
                      <a:pt x="5" y="822"/>
                      <a:pt x="5" y="822"/>
                      <a:pt x="5" y="822"/>
                    </a:cubicBezTo>
                    <a:cubicBezTo>
                      <a:pt x="4" y="823"/>
                      <a:pt x="4" y="823"/>
                      <a:pt x="4" y="823"/>
                    </a:cubicBezTo>
                    <a:cubicBezTo>
                      <a:pt x="5" y="823"/>
                      <a:pt x="5" y="823"/>
                      <a:pt x="5" y="823"/>
                    </a:cubicBezTo>
                    <a:cubicBezTo>
                      <a:pt x="5" y="822"/>
                      <a:pt x="5" y="822"/>
                      <a:pt x="5" y="822"/>
                    </a:cubicBezTo>
                    <a:cubicBezTo>
                      <a:pt x="4" y="823"/>
                      <a:pt x="4" y="823"/>
                      <a:pt x="4" y="823"/>
                    </a:cubicBezTo>
                    <a:cubicBezTo>
                      <a:pt x="5" y="823"/>
                      <a:pt x="5" y="823"/>
                      <a:pt x="5" y="823"/>
                    </a:cubicBezTo>
                    <a:cubicBezTo>
                      <a:pt x="4" y="823"/>
                      <a:pt x="4" y="823"/>
                      <a:pt x="4" y="823"/>
                    </a:cubicBezTo>
                    <a:cubicBezTo>
                      <a:pt x="5" y="823"/>
                      <a:pt x="5" y="823"/>
                      <a:pt x="5" y="823"/>
                    </a:cubicBezTo>
                    <a:cubicBezTo>
                      <a:pt x="5" y="823"/>
                      <a:pt x="5" y="823"/>
                      <a:pt x="5" y="823"/>
                    </a:cubicBezTo>
                    <a:cubicBezTo>
                      <a:pt x="4" y="823"/>
                      <a:pt x="4" y="823"/>
                      <a:pt x="4" y="823"/>
                    </a:cubicBezTo>
                    <a:cubicBezTo>
                      <a:pt x="5" y="823"/>
                      <a:pt x="5" y="823"/>
                      <a:pt x="5" y="823"/>
                    </a:cubicBezTo>
                    <a:cubicBezTo>
                      <a:pt x="4" y="823"/>
                      <a:pt x="4" y="823"/>
                      <a:pt x="4" y="823"/>
                    </a:cubicBezTo>
                    <a:cubicBezTo>
                      <a:pt x="5" y="824"/>
                      <a:pt x="5" y="824"/>
                      <a:pt x="5" y="824"/>
                    </a:cubicBezTo>
                    <a:cubicBezTo>
                      <a:pt x="5" y="824"/>
                      <a:pt x="5" y="824"/>
                      <a:pt x="5" y="823"/>
                    </a:cubicBezTo>
                    <a:cubicBezTo>
                      <a:pt x="4" y="823"/>
                      <a:pt x="4" y="823"/>
                      <a:pt x="4" y="823"/>
                    </a:cubicBezTo>
                    <a:cubicBezTo>
                      <a:pt x="5" y="824"/>
                      <a:pt x="5" y="824"/>
                      <a:pt x="5" y="824"/>
                    </a:cubicBezTo>
                    <a:cubicBezTo>
                      <a:pt x="4" y="823"/>
                      <a:pt x="4" y="823"/>
                      <a:pt x="4" y="823"/>
                    </a:cubicBezTo>
                    <a:cubicBezTo>
                      <a:pt x="3" y="825"/>
                      <a:pt x="3" y="825"/>
                      <a:pt x="3" y="825"/>
                    </a:cubicBezTo>
                    <a:cubicBezTo>
                      <a:pt x="44" y="843"/>
                      <a:pt x="44" y="843"/>
                      <a:pt x="44" y="843"/>
                    </a:cubicBezTo>
                    <a:cubicBezTo>
                      <a:pt x="45" y="843"/>
                      <a:pt x="46" y="843"/>
                      <a:pt x="46" y="843"/>
                    </a:cubicBezTo>
                    <a:cubicBezTo>
                      <a:pt x="47" y="842"/>
                      <a:pt x="47" y="842"/>
                      <a:pt x="47" y="842"/>
                    </a:cubicBezTo>
                    <a:cubicBezTo>
                      <a:pt x="47" y="841"/>
                      <a:pt x="46" y="841"/>
                      <a:pt x="46" y="841"/>
                    </a:cubicBezTo>
                    <a:cubicBezTo>
                      <a:pt x="46" y="841"/>
                      <a:pt x="46" y="841"/>
                      <a:pt x="46" y="841"/>
                    </a:cubicBezTo>
                    <a:cubicBezTo>
                      <a:pt x="46" y="840"/>
                      <a:pt x="46" y="840"/>
                      <a:pt x="45" y="840"/>
                    </a:cubicBezTo>
                    <a:cubicBezTo>
                      <a:pt x="42" y="838"/>
                      <a:pt x="32" y="831"/>
                      <a:pt x="22" y="826"/>
                    </a:cubicBezTo>
                    <a:cubicBezTo>
                      <a:pt x="13" y="820"/>
                      <a:pt x="4" y="814"/>
                      <a:pt x="4" y="814"/>
                    </a:cubicBezTo>
                    <a:cubicBezTo>
                      <a:pt x="3" y="816"/>
                      <a:pt x="3" y="816"/>
                      <a:pt x="3" y="816"/>
                    </a:cubicBezTo>
                    <a:cubicBezTo>
                      <a:pt x="4" y="816"/>
                      <a:pt x="4" y="816"/>
                      <a:pt x="4" y="816"/>
                    </a:cubicBezTo>
                    <a:cubicBezTo>
                      <a:pt x="3" y="816"/>
                      <a:pt x="3" y="816"/>
                      <a:pt x="3" y="816"/>
                    </a:cubicBezTo>
                    <a:cubicBezTo>
                      <a:pt x="4" y="817"/>
                      <a:pt x="4" y="817"/>
                      <a:pt x="4" y="817"/>
                    </a:cubicBezTo>
                    <a:cubicBezTo>
                      <a:pt x="4" y="817"/>
                      <a:pt x="4" y="817"/>
                      <a:pt x="4" y="816"/>
                    </a:cubicBezTo>
                    <a:cubicBezTo>
                      <a:pt x="3" y="816"/>
                      <a:pt x="3" y="816"/>
                      <a:pt x="3" y="816"/>
                    </a:cubicBezTo>
                    <a:cubicBezTo>
                      <a:pt x="4" y="817"/>
                      <a:pt x="4" y="817"/>
                      <a:pt x="4" y="817"/>
                    </a:cubicBezTo>
                    <a:cubicBezTo>
                      <a:pt x="3" y="816"/>
                      <a:pt x="3" y="816"/>
                      <a:pt x="3" y="816"/>
                    </a:cubicBezTo>
                    <a:cubicBezTo>
                      <a:pt x="3" y="817"/>
                      <a:pt x="3" y="817"/>
                      <a:pt x="3" y="817"/>
                    </a:cubicBezTo>
                    <a:cubicBezTo>
                      <a:pt x="4" y="817"/>
                      <a:pt x="4" y="817"/>
                      <a:pt x="4" y="817"/>
                    </a:cubicBezTo>
                    <a:cubicBezTo>
                      <a:pt x="3" y="816"/>
                      <a:pt x="3" y="816"/>
                      <a:pt x="3" y="816"/>
                    </a:cubicBezTo>
                    <a:cubicBezTo>
                      <a:pt x="3" y="817"/>
                      <a:pt x="3" y="817"/>
                      <a:pt x="3" y="817"/>
                    </a:cubicBezTo>
                    <a:cubicBezTo>
                      <a:pt x="3" y="816"/>
                      <a:pt x="3" y="816"/>
                      <a:pt x="3" y="816"/>
                    </a:cubicBezTo>
                    <a:cubicBezTo>
                      <a:pt x="3" y="817"/>
                      <a:pt x="3" y="817"/>
                      <a:pt x="3" y="817"/>
                    </a:cubicBezTo>
                    <a:cubicBezTo>
                      <a:pt x="3" y="817"/>
                      <a:pt x="3" y="817"/>
                      <a:pt x="3" y="817"/>
                    </a:cubicBezTo>
                    <a:cubicBezTo>
                      <a:pt x="3" y="816"/>
                      <a:pt x="3" y="816"/>
                      <a:pt x="3" y="816"/>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4" y="818"/>
                      <a:pt x="5" y="818"/>
                    </a:cubicBezTo>
                    <a:cubicBezTo>
                      <a:pt x="9" y="820"/>
                      <a:pt x="19" y="824"/>
                      <a:pt x="27" y="828"/>
                    </a:cubicBezTo>
                    <a:cubicBezTo>
                      <a:pt x="31" y="830"/>
                      <a:pt x="35" y="832"/>
                      <a:pt x="38" y="833"/>
                    </a:cubicBezTo>
                    <a:cubicBezTo>
                      <a:pt x="40" y="834"/>
                      <a:pt x="41" y="835"/>
                      <a:pt x="42" y="835"/>
                    </a:cubicBezTo>
                    <a:cubicBezTo>
                      <a:pt x="43" y="835"/>
                      <a:pt x="43" y="835"/>
                      <a:pt x="43" y="836"/>
                    </a:cubicBezTo>
                    <a:cubicBezTo>
                      <a:pt x="44" y="836"/>
                      <a:pt x="44" y="836"/>
                      <a:pt x="44" y="836"/>
                    </a:cubicBezTo>
                    <a:cubicBezTo>
                      <a:pt x="45" y="836"/>
                      <a:pt x="45" y="836"/>
                      <a:pt x="45" y="836"/>
                    </a:cubicBezTo>
                    <a:cubicBezTo>
                      <a:pt x="45" y="836"/>
                      <a:pt x="46" y="835"/>
                      <a:pt x="46" y="835"/>
                    </a:cubicBezTo>
                    <a:cubicBezTo>
                      <a:pt x="46" y="835"/>
                      <a:pt x="46" y="834"/>
                      <a:pt x="46" y="834"/>
                    </a:cubicBezTo>
                    <a:cubicBezTo>
                      <a:pt x="46" y="834"/>
                      <a:pt x="46" y="833"/>
                      <a:pt x="45" y="833"/>
                    </a:cubicBezTo>
                    <a:cubicBezTo>
                      <a:pt x="3" y="807"/>
                      <a:pt x="3" y="807"/>
                      <a:pt x="3" y="807"/>
                    </a:cubicBezTo>
                    <a:cubicBezTo>
                      <a:pt x="3" y="808"/>
                      <a:pt x="3" y="808"/>
                      <a:pt x="3" y="808"/>
                    </a:cubicBezTo>
                    <a:cubicBezTo>
                      <a:pt x="4" y="809"/>
                      <a:pt x="4" y="809"/>
                      <a:pt x="4" y="809"/>
                    </a:cubicBezTo>
                    <a:cubicBezTo>
                      <a:pt x="3" y="808"/>
                      <a:pt x="3" y="808"/>
                      <a:pt x="3" y="808"/>
                    </a:cubicBezTo>
                    <a:cubicBezTo>
                      <a:pt x="3" y="809"/>
                      <a:pt x="3" y="809"/>
                      <a:pt x="3" y="809"/>
                    </a:cubicBezTo>
                    <a:cubicBezTo>
                      <a:pt x="3" y="809"/>
                      <a:pt x="4" y="809"/>
                      <a:pt x="4" y="809"/>
                    </a:cubicBezTo>
                    <a:cubicBezTo>
                      <a:pt x="3" y="808"/>
                      <a:pt x="3" y="808"/>
                      <a:pt x="3" y="808"/>
                    </a:cubicBezTo>
                    <a:cubicBezTo>
                      <a:pt x="3" y="809"/>
                      <a:pt x="3" y="809"/>
                      <a:pt x="3" y="809"/>
                    </a:cubicBezTo>
                    <a:cubicBezTo>
                      <a:pt x="3" y="808"/>
                      <a:pt x="3" y="808"/>
                      <a:pt x="3" y="808"/>
                    </a:cubicBezTo>
                    <a:cubicBezTo>
                      <a:pt x="3" y="809"/>
                      <a:pt x="3" y="809"/>
                      <a:pt x="3" y="809"/>
                    </a:cubicBezTo>
                    <a:cubicBezTo>
                      <a:pt x="3" y="809"/>
                      <a:pt x="3" y="809"/>
                      <a:pt x="3" y="809"/>
                    </a:cubicBezTo>
                    <a:cubicBezTo>
                      <a:pt x="3" y="808"/>
                      <a:pt x="3" y="808"/>
                      <a:pt x="3" y="808"/>
                    </a:cubicBezTo>
                    <a:cubicBezTo>
                      <a:pt x="3" y="809"/>
                      <a:pt x="3" y="809"/>
                      <a:pt x="3" y="809"/>
                    </a:cubicBezTo>
                    <a:cubicBezTo>
                      <a:pt x="3" y="809"/>
                      <a:pt x="3" y="809"/>
                      <a:pt x="3" y="809"/>
                    </a:cubicBezTo>
                    <a:cubicBezTo>
                      <a:pt x="2" y="809"/>
                      <a:pt x="2" y="809"/>
                      <a:pt x="2" y="809"/>
                    </a:cubicBezTo>
                    <a:cubicBezTo>
                      <a:pt x="3" y="809"/>
                      <a:pt x="3" y="809"/>
                      <a:pt x="3" y="809"/>
                    </a:cubicBezTo>
                    <a:cubicBezTo>
                      <a:pt x="3" y="809"/>
                      <a:pt x="3" y="809"/>
                      <a:pt x="3" y="809"/>
                    </a:cubicBezTo>
                    <a:cubicBezTo>
                      <a:pt x="2" y="809"/>
                      <a:pt x="2" y="809"/>
                      <a:pt x="2" y="809"/>
                    </a:cubicBezTo>
                    <a:cubicBezTo>
                      <a:pt x="2" y="809"/>
                      <a:pt x="3" y="810"/>
                      <a:pt x="3" y="810"/>
                    </a:cubicBezTo>
                    <a:cubicBezTo>
                      <a:pt x="6" y="811"/>
                      <a:pt x="16" y="815"/>
                      <a:pt x="26" y="820"/>
                    </a:cubicBezTo>
                    <a:cubicBezTo>
                      <a:pt x="30" y="822"/>
                      <a:pt x="35" y="824"/>
                      <a:pt x="38" y="825"/>
                    </a:cubicBezTo>
                    <a:cubicBezTo>
                      <a:pt x="41" y="827"/>
                      <a:pt x="43" y="828"/>
                      <a:pt x="43" y="828"/>
                    </a:cubicBezTo>
                    <a:cubicBezTo>
                      <a:pt x="44" y="828"/>
                      <a:pt x="45" y="828"/>
                      <a:pt x="45" y="827"/>
                    </a:cubicBezTo>
                    <a:cubicBezTo>
                      <a:pt x="45" y="827"/>
                      <a:pt x="45" y="827"/>
                      <a:pt x="45" y="827"/>
                    </a:cubicBezTo>
                    <a:cubicBezTo>
                      <a:pt x="45" y="826"/>
                      <a:pt x="45" y="826"/>
                      <a:pt x="45" y="826"/>
                    </a:cubicBezTo>
                    <a:cubicBezTo>
                      <a:pt x="45" y="825"/>
                      <a:pt x="45" y="825"/>
                      <a:pt x="45" y="825"/>
                    </a:cubicBezTo>
                    <a:cubicBezTo>
                      <a:pt x="44" y="825"/>
                      <a:pt x="43" y="824"/>
                      <a:pt x="42" y="823"/>
                    </a:cubicBezTo>
                    <a:cubicBezTo>
                      <a:pt x="37" y="820"/>
                      <a:pt x="27" y="814"/>
                      <a:pt x="19" y="809"/>
                    </a:cubicBezTo>
                    <a:cubicBezTo>
                      <a:pt x="14" y="807"/>
                      <a:pt x="10" y="805"/>
                      <a:pt x="8" y="803"/>
                    </a:cubicBezTo>
                    <a:cubicBezTo>
                      <a:pt x="6" y="802"/>
                      <a:pt x="5" y="801"/>
                      <a:pt x="4" y="801"/>
                    </a:cubicBezTo>
                    <a:cubicBezTo>
                      <a:pt x="4" y="800"/>
                      <a:pt x="4" y="800"/>
                      <a:pt x="3" y="800"/>
                    </a:cubicBezTo>
                    <a:cubicBezTo>
                      <a:pt x="3" y="800"/>
                      <a:pt x="3" y="800"/>
                      <a:pt x="3" y="800"/>
                    </a:cubicBezTo>
                    <a:cubicBezTo>
                      <a:pt x="3" y="800"/>
                      <a:pt x="3" y="800"/>
                      <a:pt x="3" y="800"/>
                    </a:cubicBezTo>
                    <a:cubicBezTo>
                      <a:pt x="2" y="801"/>
                      <a:pt x="2" y="801"/>
                      <a:pt x="2" y="801"/>
                    </a:cubicBezTo>
                    <a:cubicBezTo>
                      <a:pt x="4" y="801"/>
                      <a:pt x="4" y="801"/>
                      <a:pt x="4" y="801"/>
                    </a:cubicBezTo>
                    <a:cubicBezTo>
                      <a:pt x="4" y="800"/>
                      <a:pt x="3" y="800"/>
                      <a:pt x="3" y="800"/>
                    </a:cubicBezTo>
                    <a:cubicBezTo>
                      <a:pt x="2" y="801"/>
                      <a:pt x="2" y="801"/>
                      <a:pt x="2" y="801"/>
                    </a:cubicBezTo>
                    <a:cubicBezTo>
                      <a:pt x="4" y="801"/>
                      <a:pt x="4" y="801"/>
                      <a:pt x="4" y="801"/>
                    </a:cubicBezTo>
                    <a:cubicBezTo>
                      <a:pt x="2" y="801"/>
                      <a:pt x="2" y="801"/>
                      <a:pt x="2" y="801"/>
                    </a:cubicBezTo>
                    <a:cubicBezTo>
                      <a:pt x="3" y="801"/>
                      <a:pt x="3" y="801"/>
                      <a:pt x="3" y="801"/>
                    </a:cubicBezTo>
                    <a:cubicBezTo>
                      <a:pt x="4" y="801"/>
                      <a:pt x="4" y="801"/>
                      <a:pt x="4" y="801"/>
                    </a:cubicBezTo>
                    <a:cubicBezTo>
                      <a:pt x="2" y="801"/>
                      <a:pt x="2" y="801"/>
                      <a:pt x="2" y="801"/>
                    </a:cubicBezTo>
                    <a:cubicBezTo>
                      <a:pt x="3" y="801"/>
                      <a:pt x="3" y="801"/>
                      <a:pt x="3" y="801"/>
                    </a:cubicBezTo>
                    <a:cubicBezTo>
                      <a:pt x="3" y="801"/>
                      <a:pt x="3" y="801"/>
                      <a:pt x="3" y="801"/>
                    </a:cubicBezTo>
                    <a:cubicBezTo>
                      <a:pt x="2" y="801"/>
                      <a:pt x="2" y="801"/>
                      <a:pt x="2" y="801"/>
                    </a:cubicBezTo>
                    <a:cubicBezTo>
                      <a:pt x="3" y="802"/>
                      <a:pt x="3" y="802"/>
                      <a:pt x="3" y="802"/>
                    </a:cubicBezTo>
                    <a:cubicBezTo>
                      <a:pt x="3" y="802"/>
                      <a:pt x="3" y="802"/>
                      <a:pt x="3" y="801"/>
                    </a:cubicBezTo>
                    <a:cubicBezTo>
                      <a:pt x="2" y="801"/>
                      <a:pt x="2" y="801"/>
                      <a:pt x="2" y="801"/>
                    </a:cubicBezTo>
                    <a:cubicBezTo>
                      <a:pt x="3" y="802"/>
                      <a:pt x="3" y="802"/>
                      <a:pt x="3" y="802"/>
                    </a:cubicBezTo>
                    <a:cubicBezTo>
                      <a:pt x="2" y="801"/>
                      <a:pt x="2" y="801"/>
                      <a:pt x="2" y="801"/>
                    </a:cubicBezTo>
                    <a:cubicBezTo>
                      <a:pt x="2" y="802"/>
                      <a:pt x="2" y="802"/>
                      <a:pt x="2" y="802"/>
                    </a:cubicBezTo>
                    <a:cubicBezTo>
                      <a:pt x="3" y="802"/>
                      <a:pt x="3" y="802"/>
                      <a:pt x="3" y="802"/>
                    </a:cubicBezTo>
                    <a:cubicBezTo>
                      <a:pt x="2" y="801"/>
                      <a:pt x="2" y="801"/>
                      <a:pt x="2" y="801"/>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4" y="802"/>
                      <a:pt x="5" y="803"/>
                    </a:cubicBezTo>
                    <a:cubicBezTo>
                      <a:pt x="10" y="805"/>
                      <a:pt x="20" y="810"/>
                      <a:pt x="29" y="814"/>
                    </a:cubicBezTo>
                    <a:cubicBezTo>
                      <a:pt x="33" y="816"/>
                      <a:pt x="37" y="819"/>
                      <a:pt x="40" y="820"/>
                    </a:cubicBezTo>
                    <a:cubicBezTo>
                      <a:pt x="43" y="822"/>
                      <a:pt x="45" y="823"/>
                      <a:pt x="45" y="823"/>
                    </a:cubicBezTo>
                    <a:cubicBezTo>
                      <a:pt x="45" y="823"/>
                      <a:pt x="46" y="823"/>
                      <a:pt x="47" y="822"/>
                    </a:cubicBezTo>
                    <a:cubicBezTo>
                      <a:pt x="47" y="821"/>
                      <a:pt x="47" y="820"/>
                      <a:pt x="46" y="820"/>
                    </a:cubicBezTo>
                    <a:cubicBezTo>
                      <a:pt x="2" y="793"/>
                      <a:pt x="2" y="793"/>
                      <a:pt x="2" y="793"/>
                    </a:cubicBezTo>
                    <a:cubicBezTo>
                      <a:pt x="2" y="794"/>
                      <a:pt x="2" y="794"/>
                      <a:pt x="2" y="794"/>
                    </a:cubicBezTo>
                    <a:cubicBezTo>
                      <a:pt x="3" y="795"/>
                      <a:pt x="3" y="795"/>
                      <a:pt x="3" y="795"/>
                    </a:cubicBezTo>
                    <a:cubicBezTo>
                      <a:pt x="2" y="794"/>
                      <a:pt x="2" y="794"/>
                      <a:pt x="2" y="794"/>
                    </a:cubicBezTo>
                    <a:cubicBezTo>
                      <a:pt x="2" y="795"/>
                      <a:pt x="2" y="795"/>
                      <a:pt x="2" y="795"/>
                    </a:cubicBezTo>
                    <a:cubicBezTo>
                      <a:pt x="2" y="795"/>
                      <a:pt x="3" y="795"/>
                      <a:pt x="3" y="795"/>
                    </a:cubicBezTo>
                    <a:cubicBezTo>
                      <a:pt x="2" y="794"/>
                      <a:pt x="2" y="794"/>
                      <a:pt x="2" y="794"/>
                    </a:cubicBezTo>
                    <a:cubicBezTo>
                      <a:pt x="2" y="795"/>
                      <a:pt x="2" y="795"/>
                      <a:pt x="2" y="795"/>
                    </a:cubicBezTo>
                    <a:cubicBezTo>
                      <a:pt x="2" y="794"/>
                      <a:pt x="2" y="794"/>
                      <a:pt x="2" y="794"/>
                    </a:cubicBezTo>
                    <a:cubicBezTo>
                      <a:pt x="2" y="795"/>
                      <a:pt x="2" y="795"/>
                      <a:pt x="2" y="795"/>
                    </a:cubicBezTo>
                    <a:cubicBezTo>
                      <a:pt x="2" y="795"/>
                      <a:pt x="2" y="795"/>
                      <a:pt x="2" y="795"/>
                    </a:cubicBezTo>
                    <a:cubicBezTo>
                      <a:pt x="2" y="794"/>
                      <a:pt x="2" y="794"/>
                      <a:pt x="2" y="794"/>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3" y="796"/>
                      <a:pt x="4" y="796"/>
                    </a:cubicBezTo>
                    <a:cubicBezTo>
                      <a:pt x="9" y="799"/>
                      <a:pt x="20" y="804"/>
                      <a:pt x="28" y="808"/>
                    </a:cubicBezTo>
                    <a:cubicBezTo>
                      <a:pt x="33" y="810"/>
                      <a:pt x="37" y="812"/>
                      <a:pt x="40" y="814"/>
                    </a:cubicBezTo>
                    <a:cubicBezTo>
                      <a:pt x="43" y="815"/>
                      <a:pt x="45" y="816"/>
                      <a:pt x="45" y="816"/>
                    </a:cubicBezTo>
                    <a:cubicBezTo>
                      <a:pt x="46" y="817"/>
                      <a:pt x="46" y="816"/>
                      <a:pt x="47" y="816"/>
                    </a:cubicBezTo>
                    <a:cubicBezTo>
                      <a:pt x="47" y="815"/>
                      <a:pt x="47" y="814"/>
                      <a:pt x="46" y="814"/>
                    </a:cubicBezTo>
                    <a:cubicBezTo>
                      <a:pt x="25" y="800"/>
                      <a:pt x="25" y="800"/>
                      <a:pt x="25" y="800"/>
                    </a:cubicBezTo>
                    <a:cubicBezTo>
                      <a:pt x="43" y="809"/>
                      <a:pt x="43" y="809"/>
                      <a:pt x="43" y="809"/>
                    </a:cubicBezTo>
                    <a:cubicBezTo>
                      <a:pt x="44" y="809"/>
                      <a:pt x="45" y="809"/>
                      <a:pt x="45" y="809"/>
                    </a:cubicBezTo>
                    <a:cubicBezTo>
                      <a:pt x="45" y="808"/>
                      <a:pt x="45" y="808"/>
                      <a:pt x="45" y="808"/>
                    </a:cubicBezTo>
                    <a:cubicBezTo>
                      <a:pt x="45" y="807"/>
                      <a:pt x="45" y="807"/>
                      <a:pt x="45" y="807"/>
                    </a:cubicBezTo>
                    <a:cubicBezTo>
                      <a:pt x="45" y="806"/>
                      <a:pt x="45" y="806"/>
                      <a:pt x="45" y="806"/>
                    </a:cubicBezTo>
                    <a:cubicBezTo>
                      <a:pt x="44" y="806"/>
                      <a:pt x="43" y="805"/>
                      <a:pt x="42" y="804"/>
                    </a:cubicBezTo>
                    <a:cubicBezTo>
                      <a:pt x="32" y="798"/>
                      <a:pt x="4" y="781"/>
                      <a:pt x="4" y="781"/>
                    </a:cubicBezTo>
                    <a:cubicBezTo>
                      <a:pt x="4" y="783"/>
                      <a:pt x="4" y="783"/>
                      <a:pt x="4" y="783"/>
                    </a:cubicBezTo>
                    <a:cubicBezTo>
                      <a:pt x="5" y="783"/>
                      <a:pt x="5" y="783"/>
                      <a:pt x="5" y="783"/>
                    </a:cubicBezTo>
                    <a:cubicBezTo>
                      <a:pt x="4" y="783"/>
                      <a:pt x="4" y="783"/>
                      <a:pt x="4" y="783"/>
                    </a:cubicBezTo>
                    <a:cubicBezTo>
                      <a:pt x="4" y="784"/>
                      <a:pt x="4" y="784"/>
                      <a:pt x="4" y="784"/>
                    </a:cubicBezTo>
                    <a:cubicBezTo>
                      <a:pt x="4" y="784"/>
                      <a:pt x="5" y="784"/>
                      <a:pt x="5" y="783"/>
                    </a:cubicBezTo>
                    <a:cubicBezTo>
                      <a:pt x="4" y="783"/>
                      <a:pt x="4" y="783"/>
                      <a:pt x="4" y="783"/>
                    </a:cubicBezTo>
                    <a:cubicBezTo>
                      <a:pt x="4" y="784"/>
                      <a:pt x="4" y="784"/>
                      <a:pt x="4" y="784"/>
                    </a:cubicBezTo>
                    <a:cubicBezTo>
                      <a:pt x="4" y="783"/>
                      <a:pt x="4" y="783"/>
                      <a:pt x="4" y="783"/>
                    </a:cubicBezTo>
                    <a:cubicBezTo>
                      <a:pt x="4" y="784"/>
                      <a:pt x="4" y="784"/>
                      <a:pt x="4" y="784"/>
                    </a:cubicBezTo>
                    <a:cubicBezTo>
                      <a:pt x="4" y="784"/>
                      <a:pt x="4" y="784"/>
                      <a:pt x="4" y="784"/>
                    </a:cubicBezTo>
                    <a:cubicBezTo>
                      <a:pt x="4" y="783"/>
                      <a:pt x="4" y="783"/>
                      <a:pt x="4" y="783"/>
                    </a:cubicBezTo>
                    <a:cubicBezTo>
                      <a:pt x="4" y="784"/>
                      <a:pt x="4" y="784"/>
                      <a:pt x="4" y="784"/>
                    </a:cubicBezTo>
                    <a:cubicBezTo>
                      <a:pt x="4" y="783"/>
                      <a:pt x="4" y="783"/>
                      <a:pt x="4" y="783"/>
                    </a:cubicBezTo>
                    <a:cubicBezTo>
                      <a:pt x="3" y="784"/>
                      <a:pt x="3" y="784"/>
                      <a:pt x="3" y="784"/>
                    </a:cubicBezTo>
                    <a:cubicBezTo>
                      <a:pt x="4" y="784"/>
                      <a:pt x="4" y="784"/>
                      <a:pt x="4" y="784"/>
                    </a:cubicBezTo>
                    <a:cubicBezTo>
                      <a:pt x="4" y="783"/>
                      <a:pt x="4" y="783"/>
                      <a:pt x="4" y="783"/>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4" y="784"/>
                      <a:pt x="6" y="785"/>
                    </a:cubicBezTo>
                    <a:cubicBezTo>
                      <a:pt x="10" y="787"/>
                      <a:pt x="19" y="792"/>
                      <a:pt x="27" y="796"/>
                    </a:cubicBezTo>
                    <a:cubicBezTo>
                      <a:pt x="31" y="798"/>
                      <a:pt x="35" y="800"/>
                      <a:pt x="38" y="801"/>
                    </a:cubicBezTo>
                    <a:cubicBezTo>
                      <a:pt x="39" y="802"/>
                      <a:pt x="41" y="802"/>
                      <a:pt x="42" y="803"/>
                    </a:cubicBezTo>
                    <a:cubicBezTo>
                      <a:pt x="42" y="803"/>
                      <a:pt x="42" y="803"/>
                      <a:pt x="43" y="803"/>
                    </a:cubicBezTo>
                    <a:cubicBezTo>
                      <a:pt x="43" y="803"/>
                      <a:pt x="43" y="803"/>
                      <a:pt x="43" y="803"/>
                    </a:cubicBezTo>
                    <a:cubicBezTo>
                      <a:pt x="44" y="803"/>
                      <a:pt x="44" y="803"/>
                      <a:pt x="44" y="803"/>
                    </a:cubicBezTo>
                    <a:cubicBezTo>
                      <a:pt x="44" y="803"/>
                      <a:pt x="44" y="803"/>
                      <a:pt x="44" y="803"/>
                    </a:cubicBezTo>
                    <a:cubicBezTo>
                      <a:pt x="44" y="803"/>
                      <a:pt x="45" y="803"/>
                      <a:pt x="45" y="803"/>
                    </a:cubicBezTo>
                    <a:cubicBezTo>
                      <a:pt x="45" y="802"/>
                      <a:pt x="45" y="802"/>
                      <a:pt x="45" y="802"/>
                    </a:cubicBezTo>
                    <a:cubicBezTo>
                      <a:pt x="45" y="801"/>
                      <a:pt x="45" y="801"/>
                      <a:pt x="45" y="801"/>
                    </a:cubicBezTo>
                    <a:cubicBezTo>
                      <a:pt x="45" y="801"/>
                      <a:pt x="45" y="801"/>
                      <a:pt x="45" y="801"/>
                    </a:cubicBezTo>
                    <a:cubicBezTo>
                      <a:pt x="45" y="801"/>
                      <a:pt x="44" y="800"/>
                      <a:pt x="44" y="800"/>
                    </a:cubicBezTo>
                    <a:cubicBezTo>
                      <a:pt x="41" y="798"/>
                      <a:pt x="31" y="792"/>
                      <a:pt x="22" y="786"/>
                    </a:cubicBezTo>
                    <a:cubicBezTo>
                      <a:pt x="12" y="780"/>
                      <a:pt x="4" y="775"/>
                      <a:pt x="4" y="775"/>
                    </a:cubicBezTo>
                    <a:cubicBezTo>
                      <a:pt x="3" y="776"/>
                      <a:pt x="3" y="776"/>
                      <a:pt x="3" y="776"/>
                    </a:cubicBezTo>
                    <a:cubicBezTo>
                      <a:pt x="2" y="778"/>
                      <a:pt x="2" y="778"/>
                      <a:pt x="2" y="778"/>
                    </a:cubicBezTo>
                    <a:cubicBezTo>
                      <a:pt x="2" y="778"/>
                      <a:pt x="12" y="783"/>
                      <a:pt x="22" y="788"/>
                    </a:cubicBezTo>
                    <a:cubicBezTo>
                      <a:pt x="27" y="791"/>
                      <a:pt x="33" y="794"/>
                      <a:pt x="37" y="796"/>
                    </a:cubicBezTo>
                    <a:cubicBezTo>
                      <a:pt x="39" y="797"/>
                      <a:pt x="40" y="798"/>
                      <a:pt x="42" y="798"/>
                    </a:cubicBezTo>
                    <a:cubicBezTo>
                      <a:pt x="42" y="799"/>
                      <a:pt x="43" y="799"/>
                      <a:pt x="43" y="799"/>
                    </a:cubicBezTo>
                    <a:cubicBezTo>
                      <a:pt x="44" y="799"/>
                      <a:pt x="44" y="799"/>
                      <a:pt x="44" y="799"/>
                    </a:cubicBezTo>
                    <a:cubicBezTo>
                      <a:pt x="45" y="799"/>
                      <a:pt x="45" y="799"/>
                      <a:pt x="45" y="799"/>
                    </a:cubicBezTo>
                    <a:cubicBezTo>
                      <a:pt x="45" y="799"/>
                      <a:pt x="45" y="799"/>
                      <a:pt x="45" y="799"/>
                    </a:cubicBezTo>
                    <a:cubicBezTo>
                      <a:pt x="46" y="799"/>
                      <a:pt x="46" y="799"/>
                      <a:pt x="46" y="799"/>
                    </a:cubicBezTo>
                    <a:cubicBezTo>
                      <a:pt x="46" y="798"/>
                      <a:pt x="46" y="798"/>
                      <a:pt x="46" y="797"/>
                    </a:cubicBezTo>
                    <a:cubicBezTo>
                      <a:pt x="46" y="797"/>
                      <a:pt x="46" y="797"/>
                      <a:pt x="46" y="796"/>
                    </a:cubicBezTo>
                    <a:cubicBezTo>
                      <a:pt x="30" y="787"/>
                      <a:pt x="30" y="787"/>
                      <a:pt x="30" y="787"/>
                    </a:cubicBezTo>
                    <a:cubicBezTo>
                      <a:pt x="43" y="793"/>
                      <a:pt x="43" y="793"/>
                      <a:pt x="43" y="793"/>
                    </a:cubicBezTo>
                    <a:cubicBezTo>
                      <a:pt x="44" y="794"/>
                      <a:pt x="45" y="793"/>
                      <a:pt x="45" y="793"/>
                    </a:cubicBezTo>
                    <a:cubicBezTo>
                      <a:pt x="46" y="792"/>
                      <a:pt x="46" y="792"/>
                      <a:pt x="46" y="792"/>
                    </a:cubicBezTo>
                    <a:cubicBezTo>
                      <a:pt x="46" y="791"/>
                      <a:pt x="45" y="791"/>
                      <a:pt x="45" y="791"/>
                    </a:cubicBezTo>
                    <a:cubicBezTo>
                      <a:pt x="45" y="791"/>
                      <a:pt x="45" y="791"/>
                      <a:pt x="45" y="791"/>
                    </a:cubicBezTo>
                    <a:cubicBezTo>
                      <a:pt x="44" y="790"/>
                      <a:pt x="43" y="789"/>
                      <a:pt x="42" y="788"/>
                    </a:cubicBezTo>
                    <a:cubicBezTo>
                      <a:pt x="32" y="782"/>
                      <a:pt x="3" y="764"/>
                      <a:pt x="3" y="764"/>
                    </a:cubicBezTo>
                    <a:cubicBezTo>
                      <a:pt x="2" y="766"/>
                      <a:pt x="2" y="766"/>
                      <a:pt x="2" y="766"/>
                    </a:cubicBezTo>
                    <a:cubicBezTo>
                      <a:pt x="3" y="766"/>
                      <a:pt x="3" y="766"/>
                      <a:pt x="3" y="766"/>
                    </a:cubicBezTo>
                    <a:cubicBezTo>
                      <a:pt x="2" y="766"/>
                      <a:pt x="2" y="766"/>
                      <a:pt x="2" y="766"/>
                    </a:cubicBezTo>
                    <a:cubicBezTo>
                      <a:pt x="3" y="767"/>
                      <a:pt x="3" y="767"/>
                      <a:pt x="3" y="767"/>
                    </a:cubicBezTo>
                    <a:cubicBezTo>
                      <a:pt x="3" y="767"/>
                      <a:pt x="3" y="767"/>
                      <a:pt x="3" y="766"/>
                    </a:cubicBezTo>
                    <a:cubicBezTo>
                      <a:pt x="2" y="766"/>
                      <a:pt x="2" y="766"/>
                      <a:pt x="2" y="766"/>
                    </a:cubicBezTo>
                    <a:cubicBezTo>
                      <a:pt x="3" y="767"/>
                      <a:pt x="3" y="767"/>
                      <a:pt x="3" y="767"/>
                    </a:cubicBezTo>
                    <a:cubicBezTo>
                      <a:pt x="2" y="766"/>
                      <a:pt x="2" y="766"/>
                      <a:pt x="2" y="766"/>
                    </a:cubicBezTo>
                    <a:cubicBezTo>
                      <a:pt x="2" y="767"/>
                      <a:pt x="2" y="767"/>
                      <a:pt x="2" y="767"/>
                    </a:cubicBezTo>
                    <a:cubicBezTo>
                      <a:pt x="3" y="767"/>
                      <a:pt x="3" y="767"/>
                      <a:pt x="3" y="767"/>
                    </a:cubicBezTo>
                    <a:cubicBezTo>
                      <a:pt x="2" y="766"/>
                      <a:pt x="2" y="766"/>
                      <a:pt x="2" y="766"/>
                    </a:cubicBezTo>
                    <a:cubicBezTo>
                      <a:pt x="2" y="767"/>
                      <a:pt x="2" y="767"/>
                      <a:pt x="2" y="767"/>
                    </a:cubicBezTo>
                    <a:cubicBezTo>
                      <a:pt x="2" y="766"/>
                      <a:pt x="2" y="766"/>
                      <a:pt x="2" y="766"/>
                    </a:cubicBezTo>
                    <a:cubicBezTo>
                      <a:pt x="2" y="767"/>
                      <a:pt x="2" y="767"/>
                      <a:pt x="2" y="767"/>
                    </a:cubicBezTo>
                    <a:cubicBezTo>
                      <a:pt x="2" y="767"/>
                      <a:pt x="2" y="767"/>
                      <a:pt x="2" y="767"/>
                    </a:cubicBezTo>
                    <a:cubicBezTo>
                      <a:pt x="2" y="766"/>
                      <a:pt x="2" y="766"/>
                      <a:pt x="2" y="766"/>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3" y="768"/>
                      <a:pt x="4" y="768"/>
                    </a:cubicBezTo>
                    <a:cubicBezTo>
                      <a:pt x="8" y="771"/>
                      <a:pt x="18" y="776"/>
                      <a:pt x="26" y="780"/>
                    </a:cubicBezTo>
                    <a:cubicBezTo>
                      <a:pt x="30" y="782"/>
                      <a:pt x="34" y="784"/>
                      <a:pt x="38" y="786"/>
                    </a:cubicBezTo>
                    <a:cubicBezTo>
                      <a:pt x="39" y="787"/>
                      <a:pt x="40" y="787"/>
                      <a:pt x="41" y="788"/>
                    </a:cubicBezTo>
                    <a:cubicBezTo>
                      <a:pt x="42" y="788"/>
                      <a:pt x="42" y="788"/>
                      <a:pt x="43" y="788"/>
                    </a:cubicBezTo>
                    <a:cubicBezTo>
                      <a:pt x="43" y="788"/>
                      <a:pt x="43" y="789"/>
                      <a:pt x="44" y="789"/>
                    </a:cubicBezTo>
                    <a:cubicBezTo>
                      <a:pt x="45" y="788"/>
                      <a:pt x="45" y="788"/>
                      <a:pt x="45" y="788"/>
                    </a:cubicBezTo>
                    <a:cubicBezTo>
                      <a:pt x="45" y="788"/>
                      <a:pt x="45" y="788"/>
                      <a:pt x="45" y="788"/>
                    </a:cubicBezTo>
                    <a:cubicBezTo>
                      <a:pt x="46" y="787"/>
                      <a:pt x="46" y="787"/>
                      <a:pt x="46" y="787"/>
                    </a:cubicBezTo>
                    <a:cubicBezTo>
                      <a:pt x="45" y="786"/>
                      <a:pt x="45" y="786"/>
                      <a:pt x="45" y="786"/>
                    </a:cubicBezTo>
                    <a:cubicBezTo>
                      <a:pt x="26" y="774"/>
                      <a:pt x="26" y="774"/>
                      <a:pt x="26" y="774"/>
                    </a:cubicBezTo>
                    <a:cubicBezTo>
                      <a:pt x="43" y="782"/>
                      <a:pt x="43" y="782"/>
                      <a:pt x="43" y="782"/>
                    </a:cubicBezTo>
                    <a:cubicBezTo>
                      <a:pt x="44" y="783"/>
                      <a:pt x="45" y="782"/>
                      <a:pt x="45" y="782"/>
                    </a:cubicBezTo>
                    <a:cubicBezTo>
                      <a:pt x="46" y="781"/>
                      <a:pt x="46" y="780"/>
                      <a:pt x="45" y="780"/>
                    </a:cubicBezTo>
                    <a:cubicBezTo>
                      <a:pt x="3" y="754"/>
                      <a:pt x="3" y="754"/>
                      <a:pt x="3" y="754"/>
                    </a:cubicBezTo>
                    <a:cubicBezTo>
                      <a:pt x="2" y="755"/>
                      <a:pt x="2" y="755"/>
                      <a:pt x="2" y="755"/>
                    </a:cubicBezTo>
                    <a:cubicBezTo>
                      <a:pt x="2" y="756"/>
                      <a:pt x="2" y="756"/>
                      <a:pt x="2" y="756"/>
                    </a:cubicBezTo>
                    <a:cubicBezTo>
                      <a:pt x="2" y="756"/>
                      <a:pt x="12" y="761"/>
                      <a:pt x="22" y="766"/>
                    </a:cubicBezTo>
                    <a:cubicBezTo>
                      <a:pt x="27" y="768"/>
                      <a:pt x="32" y="771"/>
                      <a:pt x="36" y="773"/>
                    </a:cubicBezTo>
                    <a:cubicBezTo>
                      <a:pt x="39" y="774"/>
                      <a:pt x="40" y="774"/>
                      <a:pt x="42" y="775"/>
                    </a:cubicBezTo>
                    <a:cubicBezTo>
                      <a:pt x="43" y="775"/>
                      <a:pt x="43" y="775"/>
                      <a:pt x="44" y="776"/>
                    </a:cubicBezTo>
                    <a:cubicBezTo>
                      <a:pt x="44" y="776"/>
                      <a:pt x="44" y="776"/>
                      <a:pt x="45" y="776"/>
                    </a:cubicBezTo>
                    <a:cubicBezTo>
                      <a:pt x="46" y="776"/>
                      <a:pt x="46" y="776"/>
                      <a:pt x="46" y="776"/>
                    </a:cubicBezTo>
                    <a:cubicBezTo>
                      <a:pt x="46" y="776"/>
                      <a:pt x="46" y="776"/>
                      <a:pt x="46" y="775"/>
                    </a:cubicBezTo>
                    <a:cubicBezTo>
                      <a:pt x="47" y="775"/>
                      <a:pt x="47" y="774"/>
                      <a:pt x="47" y="774"/>
                    </a:cubicBezTo>
                    <a:cubicBezTo>
                      <a:pt x="47" y="774"/>
                      <a:pt x="46" y="773"/>
                      <a:pt x="46" y="773"/>
                    </a:cubicBezTo>
                    <a:cubicBezTo>
                      <a:pt x="32" y="764"/>
                      <a:pt x="32" y="764"/>
                      <a:pt x="32" y="764"/>
                    </a:cubicBezTo>
                    <a:cubicBezTo>
                      <a:pt x="44" y="771"/>
                      <a:pt x="44" y="771"/>
                      <a:pt x="44" y="771"/>
                    </a:cubicBezTo>
                    <a:cubicBezTo>
                      <a:pt x="45" y="771"/>
                      <a:pt x="46" y="771"/>
                      <a:pt x="46" y="770"/>
                    </a:cubicBezTo>
                    <a:cubicBezTo>
                      <a:pt x="47" y="769"/>
                      <a:pt x="47" y="768"/>
                      <a:pt x="46" y="768"/>
                    </a:cubicBezTo>
                    <a:cubicBezTo>
                      <a:pt x="46" y="768"/>
                      <a:pt x="43" y="766"/>
                      <a:pt x="39" y="764"/>
                    </a:cubicBezTo>
                    <a:cubicBezTo>
                      <a:pt x="34" y="761"/>
                      <a:pt x="25" y="755"/>
                      <a:pt x="18" y="751"/>
                    </a:cubicBezTo>
                    <a:cubicBezTo>
                      <a:pt x="14" y="748"/>
                      <a:pt x="11" y="746"/>
                      <a:pt x="8" y="745"/>
                    </a:cubicBezTo>
                    <a:cubicBezTo>
                      <a:pt x="7" y="744"/>
                      <a:pt x="6" y="744"/>
                      <a:pt x="6" y="743"/>
                    </a:cubicBezTo>
                    <a:cubicBezTo>
                      <a:pt x="5" y="743"/>
                      <a:pt x="5" y="743"/>
                      <a:pt x="5" y="743"/>
                    </a:cubicBezTo>
                    <a:cubicBezTo>
                      <a:pt x="5" y="743"/>
                      <a:pt x="5" y="743"/>
                      <a:pt x="5" y="743"/>
                    </a:cubicBezTo>
                    <a:cubicBezTo>
                      <a:pt x="4" y="743"/>
                      <a:pt x="4" y="743"/>
                      <a:pt x="4" y="743"/>
                    </a:cubicBezTo>
                    <a:cubicBezTo>
                      <a:pt x="5" y="743"/>
                      <a:pt x="5" y="743"/>
                      <a:pt x="5" y="743"/>
                    </a:cubicBezTo>
                    <a:cubicBezTo>
                      <a:pt x="5" y="743"/>
                      <a:pt x="5" y="743"/>
                      <a:pt x="5" y="743"/>
                    </a:cubicBezTo>
                    <a:cubicBezTo>
                      <a:pt x="4" y="743"/>
                      <a:pt x="4" y="743"/>
                      <a:pt x="4" y="743"/>
                    </a:cubicBezTo>
                    <a:cubicBezTo>
                      <a:pt x="5" y="743"/>
                      <a:pt x="5" y="743"/>
                      <a:pt x="5" y="743"/>
                    </a:cubicBezTo>
                    <a:cubicBezTo>
                      <a:pt x="4" y="744"/>
                      <a:pt x="4" y="744"/>
                      <a:pt x="4" y="744"/>
                    </a:cubicBezTo>
                    <a:cubicBezTo>
                      <a:pt x="5" y="743"/>
                      <a:pt x="5" y="743"/>
                      <a:pt x="5" y="743"/>
                    </a:cubicBezTo>
                    <a:cubicBezTo>
                      <a:pt x="5" y="743"/>
                      <a:pt x="5" y="743"/>
                      <a:pt x="5" y="743"/>
                    </a:cubicBezTo>
                    <a:cubicBezTo>
                      <a:pt x="4" y="744"/>
                      <a:pt x="4" y="744"/>
                      <a:pt x="4" y="744"/>
                    </a:cubicBezTo>
                    <a:cubicBezTo>
                      <a:pt x="5" y="743"/>
                      <a:pt x="5" y="743"/>
                      <a:pt x="5" y="743"/>
                    </a:cubicBezTo>
                    <a:cubicBezTo>
                      <a:pt x="4" y="744"/>
                      <a:pt x="4" y="744"/>
                      <a:pt x="4" y="744"/>
                    </a:cubicBezTo>
                    <a:cubicBezTo>
                      <a:pt x="5" y="744"/>
                      <a:pt x="5" y="744"/>
                      <a:pt x="5" y="744"/>
                    </a:cubicBezTo>
                    <a:cubicBezTo>
                      <a:pt x="5" y="743"/>
                      <a:pt x="5" y="743"/>
                      <a:pt x="5" y="743"/>
                    </a:cubicBezTo>
                    <a:cubicBezTo>
                      <a:pt x="4" y="744"/>
                      <a:pt x="4" y="744"/>
                      <a:pt x="4" y="744"/>
                    </a:cubicBezTo>
                    <a:cubicBezTo>
                      <a:pt x="5" y="744"/>
                      <a:pt x="5" y="744"/>
                      <a:pt x="5" y="744"/>
                    </a:cubicBezTo>
                    <a:cubicBezTo>
                      <a:pt x="4" y="744"/>
                      <a:pt x="4" y="744"/>
                      <a:pt x="4" y="744"/>
                    </a:cubicBezTo>
                    <a:cubicBezTo>
                      <a:pt x="3" y="745"/>
                      <a:pt x="3" y="745"/>
                      <a:pt x="3" y="745"/>
                    </a:cubicBezTo>
                    <a:cubicBezTo>
                      <a:pt x="45" y="765"/>
                      <a:pt x="45" y="765"/>
                      <a:pt x="45" y="765"/>
                    </a:cubicBezTo>
                    <a:cubicBezTo>
                      <a:pt x="45" y="766"/>
                      <a:pt x="46" y="765"/>
                      <a:pt x="47" y="765"/>
                    </a:cubicBezTo>
                    <a:cubicBezTo>
                      <a:pt x="47" y="764"/>
                      <a:pt x="47" y="763"/>
                      <a:pt x="46" y="763"/>
                    </a:cubicBezTo>
                    <a:cubicBezTo>
                      <a:pt x="46" y="763"/>
                      <a:pt x="43" y="761"/>
                      <a:pt x="39" y="759"/>
                    </a:cubicBezTo>
                    <a:cubicBezTo>
                      <a:pt x="33" y="755"/>
                      <a:pt x="25" y="750"/>
                      <a:pt x="17" y="746"/>
                    </a:cubicBezTo>
                    <a:cubicBezTo>
                      <a:pt x="14" y="743"/>
                      <a:pt x="10" y="741"/>
                      <a:pt x="8" y="740"/>
                    </a:cubicBezTo>
                    <a:cubicBezTo>
                      <a:pt x="7" y="739"/>
                      <a:pt x="6" y="738"/>
                      <a:pt x="5" y="738"/>
                    </a:cubicBezTo>
                    <a:cubicBezTo>
                      <a:pt x="4" y="737"/>
                      <a:pt x="4" y="737"/>
                      <a:pt x="4" y="737"/>
                    </a:cubicBezTo>
                    <a:cubicBezTo>
                      <a:pt x="4" y="737"/>
                      <a:pt x="4" y="737"/>
                      <a:pt x="4" y="737"/>
                    </a:cubicBezTo>
                    <a:cubicBezTo>
                      <a:pt x="4" y="737"/>
                      <a:pt x="4" y="737"/>
                      <a:pt x="4" y="737"/>
                    </a:cubicBezTo>
                    <a:cubicBezTo>
                      <a:pt x="5" y="737"/>
                      <a:pt x="5" y="737"/>
                      <a:pt x="5" y="737"/>
                    </a:cubicBezTo>
                    <a:cubicBezTo>
                      <a:pt x="4" y="737"/>
                      <a:pt x="4" y="737"/>
                      <a:pt x="4" y="737"/>
                    </a:cubicBezTo>
                    <a:cubicBezTo>
                      <a:pt x="4" y="737"/>
                      <a:pt x="4" y="737"/>
                      <a:pt x="4" y="737"/>
                    </a:cubicBezTo>
                    <a:cubicBezTo>
                      <a:pt x="5" y="737"/>
                      <a:pt x="5" y="737"/>
                      <a:pt x="5" y="737"/>
                    </a:cubicBezTo>
                    <a:cubicBezTo>
                      <a:pt x="3" y="738"/>
                      <a:pt x="3" y="738"/>
                      <a:pt x="3" y="738"/>
                    </a:cubicBezTo>
                    <a:cubicBezTo>
                      <a:pt x="5" y="738"/>
                      <a:pt x="5" y="738"/>
                      <a:pt x="5" y="738"/>
                    </a:cubicBezTo>
                    <a:cubicBezTo>
                      <a:pt x="5" y="737"/>
                      <a:pt x="5" y="737"/>
                      <a:pt x="5" y="737"/>
                    </a:cubicBezTo>
                    <a:cubicBezTo>
                      <a:pt x="3" y="738"/>
                      <a:pt x="3" y="738"/>
                      <a:pt x="3" y="738"/>
                    </a:cubicBezTo>
                    <a:cubicBezTo>
                      <a:pt x="5" y="738"/>
                      <a:pt x="5" y="738"/>
                      <a:pt x="5" y="738"/>
                    </a:cubicBezTo>
                    <a:cubicBezTo>
                      <a:pt x="3" y="738"/>
                      <a:pt x="3" y="738"/>
                      <a:pt x="3" y="738"/>
                    </a:cubicBezTo>
                    <a:cubicBezTo>
                      <a:pt x="4" y="739"/>
                      <a:pt x="4" y="739"/>
                      <a:pt x="4" y="739"/>
                    </a:cubicBezTo>
                    <a:cubicBezTo>
                      <a:pt x="5" y="738"/>
                      <a:pt x="5" y="738"/>
                      <a:pt x="5" y="738"/>
                    </a:cubicBezTo>
                    <a:cubicBezTo>
                      <a:pt x="3" y="738"/>
                      <a:pt x="3" y="738"/>
                      <a:pt x="3" y="738"/>
                    </a:cubicBezTo>
                    <a:cubicBezTo>
                      <a:pt x="4" y="739"/>
                      <a:pt x="4" y="739"/>
                      <a:pt x="4" y="739"/>
                    </a:cubicBezTo>
                    <a:cubicBezTo>
                      <a:pt x="4" y="738"/>
                      <a:pt x="4" y="738"/>
                      <a:pt x="4" y="738"/>
                    </a:cubicBezTo>
                    <a:cubicBezTo>
                      <a:pt x="3" y="738"/>
                      <a:pt x="3" y="738"/>
                      <a:pt x="3" y="738"/>
                    </a:cubicBezTo>
                    <a:cubicBezTo>
                      <a:pt x="4" y="739"/>
                      <a:pt x="4" y="739"/>
                      <a:pt x="4" y="739"/>
                    </a:cubicBezTo>
                    <a:cubicBezTo>
                      <a:pt x="4" y="739"/>
                      <a:pt x="4" y="739"/>
                      <a:pt x="4" y="738"/>
                    </a:cubicBezTo>
                    <a:cubicBezTo>
                      <a:pt x="3" y="738"/>
                      <a:pt x="3" y="738"/>
                      <a:pt x="3" y="738"/>
                    </a:cubicBezTo>
                    <a:cubicBezTo>
                      <a:pt x="4" y="739"/>
                      <a:pt x="4" y="739"/>
                      <a:pt x="4" y="739"/>
                    </a:cubicBezTo>
                    <a:cubicBezTo>
                      <a:pt x="3" y="738"/>
                      <a:pt x="3" y="738"/>
                      <a:pt x="3" y="738"/>
                    </a:cubicBezTo>
                    <a:cubicBezTo>
                      <a:pt x="3" y="739"/>
                      <a:pt x="3" y="739"/>
                      <a:pt x="3" y="739"/>
                    </a:cubicBezTo>
                    <a:cubicBezTo>
                      <a:pt x="4" y="739"/>
                      <a:pt x="4" y="739"/>
                      <a:pt x="4" y="739"/>
                    </a:cubicBezTo>
                    <a:cubicBezTo>
                      <a:pt x="3" y="738"/>
                      <a:pt x="3" y="738"/>
                      <a:pt x="3" y="738"/>
                    </a:cubicBezTo>
                    <a:cubicBezTo>
                      <a:pt x="3" y="739"/>
                      <a:pt x="3" y="739"/>
                      <a:pt x="3" y="739"/>
                    </a:cubicBezTo>
                    <a:cubicBezTo>
                      <a:pt x="3" y="738"/>
                      <a:pt x="3" y="738"/>
                      <a:pt x="3" y="738"/>
                    </a:cubicBezTo>
                    <a:cubicBezTo>
                      <a:pt x="3" y="739"/>
                      <a:pt x="3" y="739"/>
                      <a:pt x="3" y="739"/>
                    </a:cubicBezTo>
                    <a:cubicBezTo>
                      <a:pt x="3" y="739"/>
                      <a:pt x="3" y="739"/>
                      <a:pt x="3" y="739"/>
                    </a:cubicBezTo>
                    <a:cubicBezTo>
                      <a:pt x="3" y="738"/>
                      <a:pt x="3" y="738"/>
                      <a:pt x="3" y="738"/>
                    </a:cubicBezTo>
                    <a:cubicBezTo>
                      <a:pt x="3" y="739"/>
                      <a:pt x="3" y="739"/>
                      <a:pt x="3" y="739"/>
                    </a:cubicBezTo>
                    <a:cubicBezTo>
                      <a:pt x="3" y="739"/>
                      <a:pt x="3" y="739"/>
                      <a:pt x="3" y="739"/>
                    </a:cubicBezTo>
                    <a:cubicBezTo>
                      <a:pt x="3" y="739"/>
                      <a:pt x="4" y="740"/>
                      <a:pt x="6" y="740"/>
                    </a:cubicBezTo>
                    <a:cubicBezTo>
                      <a:pt x="10" y="742"/>
                      <a:pt x="20" y="747"/>
                      <a:pt x="28" y="751"/>
                    </a:cubicBezTo>
                    <a:cubicBezTo>
                      <a:pt x="32" y="754"/>
                      <a:pt x="36" y="755"/>
                      <a:pt x="38" y="757"/>
                    </a:cubicBezTo>
                    <a:cubicBezTo>
                      <a:pt x="40" y="758"/>
                      <a:pt x="41" y="758"/>
                      <a:pt x="42" y="759"/>
                    </a:cubicBezTo>
                    <a:cubicBezTo>
                      <a:pt x="42" y="759"/>
                      <a:pt x="42" y="759"/>
                      <a:pt x="43" y="759"/>
                    </a:cubicBezTo>
                    <a:cubicBezTo>
                      <a:pt x="43" y="759"/>
                      <a:pt x="43" y="759"/>
                      <a:pt x="43" y="759"/>
                    </a:cubicBezTo>
                    <a:cubicBezTo>
                      <a:pt x="43" y="759"/>
                      <a:pt x="43" y="759"/>
                      <a:pt x="43" y="759"/>
                    </a:cubicBezTo>
                    <a:cubicBezTo>
                      <a:pt x="43" y="759"/>
                      <a:pt x="43" y="759"/>
                      <a:pt x="43" y="759"/>
                    </a:cubicBezTo>
                    <a:cubicBezTo>
                      <a:pt x="43" y="759"/>
                      <a:pt x="43" y="759"/>
                      <a:pt x="44" y="759"/>
                    </a:cubicBezTo>
                    <a:cubicBezTo>
                      <a:pt x="44" y="759"/>
                      <a:pt x="45" y="759"/>
                      <a:pt x="45" y="758"/>
                    </a:cubicBezTo>
                    <a:cubicBezTo>
                      <a:pt x="45" y="758"/>
                      <a:pt x="45" y="757"/>
                      <a:pt x="44" y="757"/>
                    </a:cubicBezTo>
                    <a:cubicBezTo>
                      <a:pt x="44" y="757"/>
                      <a:pt x="42" y="755"/>
                      <a:pt x="38" y="753"/>
                    </a:cubicBezTo>
                    <a:cubicBezTo>
                      <a:pt x="32" y="749"/>
                      <a:pt x="23" y="744"/>
                      <a:pt x="16" y="740"/>
                    </a:cubicBezTo>
                    <a:cubicBezTo>
                      <a:pt x="13" y="737"/>
                      <a:pt x="9" y="735"/>
                      <a:pt x="7" y="734"/>
                    </a:cubicBezTo>
                    <a:cubicBezTo>
                      <a:pt x="6" y="733"/>
                      <a:pt x="5" y="732"/>
                      <a:pt x="4" y="732"/>
                    </a:cubicBezTo>
                    <a:cubicBezTo>
                      <a:pt x="4" y="731"/>
                      <a:pt x="4" y="731"/>
                      <a:pt x="4" y="731"/>
                    </a:cubicBezTo>
                    <a:cubicBezTo>
                      <a:pt x="4" y="731"/>
                      <a:pt x="4" y="731"/>
                      <a:pt x="4" y="731"/>
                    </a:cubicBezTo>
                    <a:cubicBezTo>
                      <a:pt x="4" y="731"/>
                      <a:pt x="4" y="731"/>
                      <a:pt x="4" y="731"/>
                    </a:cubicBezTo>
                    <a:cubicBezTo>
                      <a:pt x="3" y="732"/>
                      <a:pt x="3" y="732"/>
                      <a:pt x="3" y="732"/>
                    </a:cubicBezTo>
                    <a:cubicBezTo>
                      <a:pt x="4" y="732"/>
                      <a:pt x="4" y="732"/>
                      <a:pt x="4" y="732"/>
                    </a:cubicBezTo>
                    <a:cubicBezTo>
                      <a:pt x="4" y="731"/>
                      <a:pt x="4" y="731"/>
                      <a:pt x="4" y="731"/>
                    </a:cubicBezTo>
                    <a:cubicBezTo>
                      <a:pt x="3" y="732"/>
                      <a:pt x="3" y="732"/>
                      <a:pt x="3" y="732"/>
                    </a:cubicBezTo>
                    <a:cubicBezTo>
                      <a:pt x="4" y="732"/>
                      <a:pt x="4" y="732"/>
                      <a:pt x="4" y="732"/>
                    </a:cubicBezTo>
                    <a:cubicBezTo>
                      <a:pt x="3" y="732"/>
                      <a:pt x="3" y="732"/>
                      <a:pt x="3" y="732"/>
                    </a:cubicBezTo>
                    <a:cubicBezTo>
                      <a:pt x="4" y="732"/>
                      <a:pt x="4" y="732"/>
                      <a:pt x="4" y="732"/>
                    </a:cubicBezTo>
                    <a:cubicBezTo>
                      <a:pt x="4" y="732"/>
                      <a:pt x="4" y="732"/>
                      <a:pt x="4" y="732"/>
                    </a:cubicBezTo>
                    <a:cubicBezTo>
                      <a:pt x="3" y="732"/>
                      <a:pt x="3" y="732"/>
                      <a:pt x="3" y="732"/>
                    </a:cubicBezTo>
                    <a:cubicBezTo>
                      <a:pt x="4" y="732"/>
                      <a:pt x="4" y="732"/>
                      <a:pt x="4" y="732"/>
                    </a:cubicBezTo>
                    <a:cubicBezTo>
                      <a:pt x="3" y="732"/>
                      <a:pt x="3" y="732"/>
                      <a:pt x="3" y="732"/>
                    </a:cubicBezTo>
                    <a:cubicBezTo>
                      <a:pt x="4" y="733"/>
                      <a:pt x="4" y="733"/>
                      <a:pt x="4" y="733"/>
                    </a:cubicBezTo>
                    <a:cubicBezTo>
                      <a:pt x="4" y="733"/>
                      <a:pt x="4" y="732"/>
                      <a:pt x="4" y="732"/>
                    </a:cubicBezTo>
                    <a:cubicBezTo>
                      <a:pt x="3" y="732"/>
                      <a:pt x="3" y="732"/>
                      <a:pt x="3" y="732"/>
                    </a:cubicBezTo>
                    <a:cubicBezTo>
                      <a:pt x="4" y="733"/>
                      <a:pt x="4" y="733"/>
                      <a:pt x="4" y="733"/>
                    </a:cubicBezTo>
                    <a:cubicBezTo>
                      <a:pt x="4" y="733"/>
                      <a:pt x="4" y="733"/>
                      <a:pt x="4" y="733"/>
                    </a:cubicBezTo>
                    <a:cubicBezTo>
                      <a:pt x="2" y="732"/>
                      <a:pt x="2" y="732"/>
                      <a:pt x="2" y="732"/>
                    </a:cubicBezTo>
                    <a:cubicBezTo>
                      <a:pt x="3" y="734"/>
                      <a:pt x="3" y="734"/>
                      <a:pt x="3" y="734"/>
                    </a:cubicBezTo>
                    <a:cubicBezTo>
                      <a:pt x="3" y="734"/>
                      <a:pt x="4" y="733"/>
                      <a:pt x="4" y="733"/>
                    </a:cubicBezTo>
                    <a:cubicBezTo>
                      <a:pt x="2" y="732"/>
                      <a:pt x="2" y="732"/>
                      <a:pt x="2" y="732"/>
                    </a:cubicBezTo>
                    <a:cubicBezTo>
                      <a:pt x="3" y="734"/>
                      <a:pt x="3" y="734"/>
                      <a:pt x="3" y="734"/>
                    </a:cubicBezTo>
                    <a:cubicBezTo>
                      <a:pt x="3" y="732"/>
                      <a:pt x="3" y="732"/>
                      <a:pt x="3" y="732"/>
                    </a:cubicBezTo>
                    <a:cubicBezTo>
                      <a:pt x="3" y="734"/>
                      <a:pt x="3" y="734"/>
                      <a:pt x="3" y="734"/>
                    </a:cubicBezTo>
                    <a:cubicBezTo>
                      <a:pt x="3" y="734"/>
                      <a:pt x="3" y="734"/>
                      <a:pt x="3" y="734"/>
                    </a:cubicBezTo>
                    <a:cubicBezTo>
                      <a:pt x="3" y="732"/>
                      <a:pt x="3" y="732"/>
                      <a:pt x="3" y="732"/>
                    </a:cubicBezTo>
                    <a:cubicBezTo>
                      <a:pt x="3" y="734"/>
                      <a:pt x="3" y="734"/>
                      <a:pt x="3" y="734"/>
                    </a:cubicBezTo>
                    <a:cubicBezTo>
                      <a:pt x="3" y="733"/>
                      <a:pt x="3" y="733"/>
                      <a:pt x="3" y="733"/>
                    </a:cubicBezTo>
                    <a:cubicBezTo>
                      <a:pt x="2" y="734"/>
                      <a:pt x="2" y="734"/>
                      <a:pt x="2" y="734"/>
                    </a:cubicBezTo>
                    <a:cubicBezTo>
                      <a:pt x="3" y="734"/>
                      <a:pt x="3" y="734"/>
                      <a:pt x="3" y="734"/>
                    </a:cubicBezTo>
                    <a:cubicBezTo>
                      <a:pt x="3" y="733"/>
                      <a:pt x="3" y="733"/>
                      <a:pt x="3" y="733"/>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3" y="734"/>
                      <a:pt x="5" y="735"/>
                    </a:cubicBezTo>
                    <a:cubicBezTo>
                      <a:pt x="9" y="737"/>
                      <a:pt x="19" y="742"/>
                      <a:pt x="28" y="747"/>
                    </a:cubicBezTo>
                    <a:cubicBezTo>
                      <a:pt x="33" y="749"/>
                      <a:pt x="37" y="751"/>
                      <a:pt x="40" y="753"/>
                    </a:cubicBezTo>
                    <a:cubicBezTo>
                      <a:pt x="43" y="754"/>
                      <a:pt x="45" y="755"/>
                      <a:pt x="45" y="755"/>
                    </a:cubicBezTo>
                    <a:cubicBezTo>
                      <a:pt x="45" y="756"/>
                      <a:pt x="46" y="755"/>
                      <a:pt x="47" y="755"/>
                    </a:cubicBezTo>
                    <a:cubicBezTo>
                      <a:pt x="47" y="754"/>
                      <a:pt x="47" y="753"/>
                      <a:pt x="46" y="753"/>
                    </a:cubicBezTo>
                    <a:cubicBezTo>
                      <a:pt x="46" y="753"/>
                      <a:pt x="43" y="751"/>
                      <a:pt x="39" y="749"/>
                    </a:cubicBezTo>
                    <a:cubicBezTo>
                      <a:pt x="33" y="745"/>
                      <a:pt x="24" y="739"/>
                      <a:pt x="16" y="734"/>
                    </a:cubicBezTo>
                    <a:cubicBezTo>
                      <a:pt x="12" y="732"/>
                      <a:pt x="9" y="730"/>
                      <a:pt x="6" y="728"/>
                    </a:cubicBezTo>
                    <a:cubicBezTo>
                      <a:pt x="5" y="727"/>
                      <a:pt x="4" y="727"/>
                      <a:pt x="4" y="726"/>
                    </a:cubicBezTo>
                    <a:cubicBezTo>
                      <a:pt x="3" y="726"/>
                      <a:pt x="3" y="726"/>
                      <a:pt x="3" y="726"/>
                    </a:cubicBezTo>
                    <a:cubicBezTo>
                      <a:pt x="3" y="726"/>
                      <a:pt x="3" y="726"/>
                      <a:pt x="3" y="726"/>
                    </a:cubicBezTo>
                    <a:cubicBezTo>
                      <a:pt x="3" y="726"/>
                      <a:pt x="3" y="726"/>
                      <a:pt x="3" y="726"/>
                    </a:cubicBezTo>
                    <a:cubicBezTo>
                      <a:pt x="2" y="726"/>
                      <a:pt x="2" y="726"/>
                      <a:pt x="2" y="726"/>
                    </a:cubicBezTo>
                    <a:cubicBezTo>
                      <a:pt x="3" y="726"/>
                      <a:pt x="3" y="726"/>
                      <a:pt x="3" y="726"/>
                    </a:cubicBezTo>
                    <a:cubicBezTo>
                      <a:pt x="3" y="726"/>
                      <a:pt x="3" y="726"/>
                      <a:pt x="3" y="726"/>
                    </a:cubicBezTo>
                    <a:cubicBezTo>
                      <a:pt x="2" y="726"/>
                      <a:pt x="2" y="726"/>
                      <a:pt x="2" y="726"/>
                    </a:cubicBezTo>
                    <a:cubicBezTo>
                      <a:pt x="3" y="726"/>
                      <a:pt x="3" y="726"/>
                      <a:pt x="3" y="726"/>
                    </a:cubicBezTo>
                    <a:cubicBezTo>
                      <a:pt x="2" y="727"/>
                      <a:pt x="2" y="727"/>
                      <a:pt x="2" y="727"/>
                    </a:cubicBezTo>
                    <a:cubicBezTo>
                      <a:pt x="3" y="726"/>
                      <a:pt x="3" y="726"/>
                      <a:pt x="3" y="726"/>
                    </a:cubicBezTo>
                    <a:cubicBezTo>
                      <a:pt x="3" y="726"/>
                      <a:pt x="3" y="726"/>
                      <a:pt x="3" y="726"/>
                    </a:cubicBezTo>
                    <a:cubicBezTo>
                      <a:pt x="2" y="727"/>
                      <a:pt x="2" y="727"/>
                      <a:pt x="2" y="727"/>
                    </a:cubicBezTo>
                    <a:cubicBezTo>
                      <a:pt x="3" y="726"/>
                      <a:pt x="3" y="726"/>
                      <a:pt x="3" y="726"/>
                    </a:cubicBezTo>
                    <a:cubicBezTo>
                      <a:pt x="2" y="727"/>
                      <a:pt x="2" y="727"/>
                      <a:pt x="2" y="727"/>
                    </a:cubicBezTo>
                    <a:cubicBezTo>
                      <a:pt x="3" y="727"/>
                      <a:pt x="3" y="727"/>
                      <a:pt x="3" y="727"/>
                    </a:cubicBezTo>
                    <a:cubicBezTo>
                      <a:pt x="3" y="726"/>
                      <a:pt x="3" y="726"/>
                      <a:pt x="3" y="726"/>
                    </a:cubicBezTo>
                    <a:cubicBezTo>
                      <a:pt x="2" y="727"/>
                      <a:pt x="2" y="727"/>
                      <a:pt x="2" y="727"/>
                    </a:cubicBezTo>
                    <a:cubicBezTo>
                      <a:pt x="3" y="727"/>
                      <a:pt x="3" y="727"/>
                      <a:pt x="3" y="727"/>
                    </a:cubicBezTo>
                    <a:cubicBezTo>
                      <a:pt x="2" y="727"/>
                      <a:pt x="2" y="727"/>
                      <a:pt x="2" y="727"/>
                    </a:cubicBezTo>
                    <a:cubicBezTo>
                      <a:pt x="3" y="728"/>
                      <a:pt x="3" y="728"/>
                      <a:pt x="3" y="728"/>
                    </a:cubicBezTo>
                    <a:cubicBezTo>
                      <a:pt x="3" y="727"/>
                      <a:pt x="3" y="727"/>
                      <a:pt x="3" y="727"/>
                    </a:cubicBezTo>
                    <a:cubicBezTo>
                      <a:pt x="2" y="727"/>
                      <a:pt x="2" y="727"/>
                      <a:pt x="2" y="727"/>
                    </a:cubicBezTo>
                    <a:cubicBezTo>
                      <a:pt x="3" y="728"/>
                      <a:pt x="3" y="728"/>
                      <a:pt x="3" y="728"/>
                    </a:cubicBezTo>
                    <a:cubicBezTo>
                      <a:pt x="2" y="727"/>
                      <a:pt x="2" y="727"/>
                      <a:pt x="2" y="727"/>
                    </a:cubicBezTo>
                    <a:cubicBezTo>
                      <a:pt x="1" y="728"/>
                      <a:pt x="1" y="728"/>
                      <a:pt x="1" y="728"/>
                    </a:cubicBezTo>
                    <a:cubicBezTo>
                      <a:pt x="1" y="728"/>
                      <a:pt x="11" y="733"/>
                      <a:pt x="21" y="738"/>
                    </a:cubicBezTo>
                    <a:cubicBezTo>
                      <a:pt x="26" y="741"/>
                      <a:pt x="32" y="743"/>
                      <a:pt x="36" y="745"/>
                    </a:cubicBezTo>
                    <a:cubicBezTo>
                      <a:pt x="38" y="746"/>
                      <a:pt x="40" y="747"/>
                      <a:pt x="41" y="747"/>
                    </a:cubicBezTo>
                    <a:cubicBezTo>
                      <a:pt x="42" y="748"/>
                      <a:pt x="42" y="748"/>
                      <a:pt x="43" y="748"/>
                    </a:cubicBezTo>
                    <a:cubicBezTo>
                      <a:pt x="43" y="748"/>
                      <a:pt x="43" y="748"/>
                      <a:pt x="43" y="748"/>
                    </a:cubicBezTo>
                    <a:cubicBezTo>
                      <a:pt x="44" y="748"/>
                      <a:pt x="44" y="748"/>
                      <a:pt x="44" y="748"/>
                    </a:cubicBezTo>
                    <a:cubicBezTo>
                      <a:pt x="44" y="748"/>
                      <a:pt x="44" y="748"/>
                      <a:pt x="44" y="748"/>
                    </a:cubicBezTo>
                    <a:cubicBezTo>
                      <a:pt x="45" y="748"/>
                      <a:pt x="45" y="748"/>
                      <a:pt x="45" y="748"/>
                    </a:cubicBezTo>
                    <a:cubicBezTo>
                      <a:pt x="46" y="747"/>
                      <a:pt x="46" y="747"/>
                      <a:pt x="46" y="747"/>
                    </a:cubicBezTo>
                    <a:cubicBezTo>
                      <a:pt x="45" y="746"/>
                      <a:pt x="45" y="746"/>
                      <a:pt x="45" y="746"/>
                    </a:cubicBezTo>
                    <a:cubicBezTo>
                      <a:pt x="30" y="737"/>
                      <a:pt x="30" y="737"/>
                      <a:pt x="30" y="737"/>
                    </a:cubicBezTo>
                    <a:cubicBezTo>
                      <a:pt x="44" y="743"/>
                      <a:pt x="44" y="743"/>
                      <a:pt x="44" y="743"/>
                    </a:cubicBezTo>
                    <a:cubicBezTo>
                      <a:pt x="45" y="744"/>
                      <a:pt x="46" y="744"/>
                      <a:pt x="46" y="743"/>
                    </a:cubicBezTo>
                    <a:cubicBezTo>
                      <a:pt x="46" y="742"/>
                      <a:pt x="46" y="741"/>
                      <a:pt x="45" y="741"/>
                    </a:cubicBezTo>
                    <a:cubicBezTo>
                      <a:pt x="24" y="727"/>
                      <a:pt x="24" y="727"/>
                      <a:pt x="24" y="727"/>
                    </a:cubicBezTo>
                    <a:cubicBezTo>
                      <a:pt x="45" y="737"/>
                      <a:pt x="45" y="737"/>
                      <a:pt x="45" y="737"/>
                    </a:cubicBezTo>
                    <a:cubicBezTo>
                      <a:pt x="45" y="737"/>
                      <a:pt x="46" y="737"/>
                      <a:pt x="46" y="737"/>
                    </a:cubicBezTo>
                    <a:cubicBezTo>
                      <a:pt x="47" y="736"/>
                      <a:pt x="47" y="736"/>
                      <a:pt x="47" y="736"/>
                    </a:cubicBezTo>
                    <a:cubicBezTo>
                      <a:pt x="47" y="735"/>
                      <a:pt x="46" y="735"/>
                      <a:pt x="46" y="735"/>
                    </a:cubicBezTo>
                    <a:cubicBezTo>
                      <a:pt x="46" y="734"/>
                      <a:pt x="46" y="734"/>
                      <a:pt x="46" y="734"/>
                    </a:cubicBezTo>
                    <a:cubicBezTo>
                      <a:pt x="45" y="734"/>
                      <a:pt x="44" y="733"/>
                      <a:pt x="43" y="732"/>
                    </a:cubicBezTo>
                    <a:cubicBezTo>
                      <a:pt x="38" y="729"/>
                      <a:pt x="29" y="723"/>
                      <a:pt x="20" y="718"/>
                    </a:cubicBezTo>
                    <a:cubicBezTo>
                      <a:pt x="16" y="716"/>
                      <a:pt x="12" y="713"/>
                      <a:pt x="9" y="712"/>
                    </a:cubicBezTo>
                    <a:cubicBezTo>
                      <a:pt x="8" y="711"/>
                      <a:pt x="7" y="710"/>
                      <a:pt x="6" y="710"/>
                    </a:cubicBezTo>
                    <a:cubicBezTo>
                      <a:pt x="6" y="709"/>
                      <a:pt x="5" y="709"/>
                      <a:pt x="5" y="709"/>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10"/>
                      <a:pt x="5" y="710"/>
                      <a:pt x="5" y="710"/>
                    </a:cubicBezTo>
                    <a:cubicBezTo>
                      <a:pt x="5" y="710"/>
                      <a:pt x="5" y="709"/>
                      <a:pt x="5" y="709"/>
                    </a:cubicBezTo>
                    <a:cubicBezTo>
                      <a:pt x="4" y="710"/>
                      <a:pt x="4" y="710"/>
                      <a:pt x="4" y="710"/>
                    </a:cubicBezTo>
                    <a:cubicBezTo>
                      <a:pt x="5" y="710"/>
                      <a:pt x="5" y="710"/>
                      <a:pt x="5" y="710"/>
                    </a:cubicBezTo>
                    <a:cubicBezTo>
                      <a:pt x="4" y="710"/>
                      <a:pt x="4" y="710"/>
                      <a:pt x="4" y="710"/>
                    </a:cubicBezTo>
                    <a:cubicBezTo>
                      <a:pt x="5" y="711"/>
                      <a:pt x="5" y="711"/>
                      <a:pt x="5" y="711"/>
                    </a:cubicBezTo>
                    <a:cubicBezTo>
                      <a:pt x="4" y="710"/>
                      <a:pt x="4" y="710"/>
                      <a:pt x="4" y="710"/>
                    </a:cubicBezTo>
                    <a:cubicBezTo>
                      <a:pt x="4" y="711"/>
                      <a:pt x="4" y="711"/>
                      <a:pt x="4" y="711"/>
                    </a:cubicBezTo>
                    <a:cubicBezTo>
                      <a:pt x="5" y="711"/>
                      <a:pt x="5" y="711"/>
                      <a:pt x="5" y="711"/>
                    </a:cubicBezTo>
                    <a:cubicBezTo>
                      <a:pt x="4" y="710"/>
                      <a:pt x="4" y="710"/>
                      <a:pt x="4" y="710"/>
                    </a:cubicBezTo>
                    <a:cubicBezTo>
                      <a:pt x="4" y="711"/>
                      <a:pt x="4" y="711"/>
                      <a:pt x="4" y="711"/>
                    </a:cubicBezTo>
                    <a:cubicBezTo>
                      <a:pt x="4" y="710"/>
                      <a:pt x="4" y="710"/>
                      <a:pt x="4" y="710"/>
                    </a:cubicBezTo>
                    <a:cubicBezTo>
                      <a:pt x="4" y="711"/>
                      <a:pt x="4" y="711"/>
                      <a:pt x="4" y="711"/>
                    </a:cubicBezTo>
                    <a:cubicBezTo>
                      <a:pt x="4" y="711"/>
                      <a:pt x="4" y="711"/>
                      <a:pt x="4" y="711"/>
                    </a:cubicBezTo>
                    <a:cubicBezTo>
                      <a:pt x="4" y="710"/>
                      <a:pt x="4" y="710"/>
                      <a:pt x="4" y="710"/>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5" y="712"/>
                      <a:pt x="6" y="712"/>
                    </a:cubicBezTo>
                    <a:cubicBezTo>
                      <a:pt x="11" y="714"/>
                      <a:pt x="20" y="718"/>
                      <a:pt x="28" y="722"/>
                    </a:cubicBezTo>
                    <a:cubicBezTo>
                      <a:pt x="32" y="724"/>
                      <a:pt x="36" y="726"/>
                      <a:pt x="39" y="727"/>
                    </a:cubicBezTo>
                    <a:cubicBezTo>
                      <a:pt x="40" y="728"/>
                      <a:pt x="41" y="729"/>
                      <a:pt x="42" y="729"/>
                    </a:cubicBezTo>
                    <a:cubicBezTo>
                      <a:pt x="43" y="729"/>
                      <a:pt x="43" y="729"/>
                      <a:pt x="43" y="730"/>
                    </a:cubicBezTo>
                    <a:cubicBezTo>
                      <a:pt x="43" y="730"/>
                      <a:pt x="43" y="730"/>
                      <a:pt x="43" y="730"/>
                    </a:cubicBezTo>
                    <a:cubicBezTo>
                      <a:pt x="44" y="730"/>
                      <a:pt x="44" y="730"/>
                      <a:pt x="44" y="730"/>
                    </a:cubicBezTo>
                    <a:cubicBezTo>
                      <a:pt x="44" y="730"/>
                      <a:pt x="44" y="730"/>
                      <a:pt x="44" y="730"/>
                    </a:cubicBezTo>
                    <a:cubicBezTo>
                      <a:pt x="44" y="730"/>
                      <a:pt x="44" y="730"/>
                      <a:pt x="44" y="730"/>
                    </a:cubicBezTo>
                    <a:cubicBezTo>
                      <a:pt x="45" y="729"/>
                      <a:pt x="45" y="729"/>
                      <a:pt x="45" y="729"/>
                    </a:cubicBezTo>
                    <a:cubicBezTo>
                      <a:pt x="46" y="729"/>
                      <a:pt x="46" y="729"/>
                      <a:pt x="46" y="728"/>
                    </a:cubicBezTo>
                    <a:cubicBezTo>
                      <a:pt x="46" y="728"/>
                      <a:pt x="45" y="727"/>
                      <a:pt x="45" y="727"/>
                    </a:cubicBezTo>
                    <a:cubicBezTo>
                      <a:pt x="3" y="701"/>
                      <a:pt x="3" y="701"/>
                      <a:pt x="3" y="701"/>
                    </a:cubicBezTo>
                    <a:cubicBezTo>
                      <a:pt x="2" y="702"/>
                      <a:pt x="2" y="702"/>
                      <a:pt x="2" y="702"/>
                    </a:cubicBezTo>
                    <a:cubicBezTo>
                      <a:pt x="4" y="703"/>
                      <a:pt x="4" y="703"/>
                      <a:pt x="4" y="703"/>
                    </a:cubicBezTo>
                    <a:cubicBezTo>
                      <a:pt x="2" y="702"/>
                      <a:pt x="2" y="702"/>
                      <a:pt x="2" y="702"/>
                    </a:cubicBezTo>
                    <a:cubicBezTo>
                      <a:pt x="3" y="704"/>
                      <a:pt x="3" y="704"/>
                      <a:pt x="3" y="704"/>
                    </a:cubicBezTo>
                    <a:cubicBezTo>
                      <a:pt x="3" y="704"/>
                      <a:pt x="3" y="703"/>
                      <a:pt x="4" y="703"/>
                    </a:cubicBezTo>
                    <a:cubicBezTo>
                      <a:pt x="2" y="702"/>
                      <a:pt x="2" y="702"/>
                      <a:pt x="2" y="702"/>
                    </a:cubicBezTo>
                    <a:cubicBezTo>
                      <a:pt x="3" y="704"/>
                      <a:pt x="3" y="704"/>
                      <a:pt x="3" y="704"/>
                    </a:cubicBezTo>
                    <a:cubicBezTo>
                      <a:pt x="2" y="702"/>
                      <a:pt x="2" y="702"/>
                      <a:pt x="2" y="702"/>
                    </a:cubicBezTo>
                    <a:cubicBezTo>
                      <a:pt x="2" y="704"/>
                      <a:pt x="2" y="704"/>
                      <a:pt x="2" y="704"/>
                    </a:cubicBezTo>
                    <a:cubicBezTo>
                      <a:pt x="3" y="704"/>
                      <a:pt x="3" y="704"/>
                      <a:pt x="3" y="704"/>
                    </a:cubicBezTo>
                    <a:cubicBezTo>
                      <a:pt x="2" y="702"/>
                      <a:pt x="2" y="702"/>
                      <a:pt x="2" y="702"/>
                    </a:cubicBezTo>
                    <a:cubicBezTo>
                      <a:pt x="2" y="704"/>
                      <a:pt x="2" y="704"/>
                      <a:pt x="2" y="704"/>
                    </a:cubicBezTo>
                    <a:cubicBezTo>
                      <a:pt x="2" y="703"/>
                      <a:pt x="2" y="703"/>
                      <a:pt x="2" y="703"/>
                    </a:cubicBezTo>
                    <a:cubicBezTo>
                      <a:pt x="2" y="704"/>
                      <a:pt x="2" y="704"/>
                      <a:pt x="2" y="704"/>
                    </a:cubicBezTo>
                    <a:cubicBezTo>
                      <a:pt x="2" y="704"/>
                      <a:pt x="2" y="704"/>
                      <a:pt x="2" y="704"/>
                    </a:cubicBezTo>
                    <a:cubicBezTo>
                      <a:pt x="2" y="703"/>
                      <a:pt x="2" y="703"/>
                      <a:pt x="2" y="703"/>
                    </a:cubicBezTo>
                    <a:cubicBezTo>
                      <a:pt x="2" y="704"/>
                      <a:pt x="2" y="704"/>
                      <a:pt x="2" y="704"/>
                    </a:cubicBezTo>
                    <a:cubicBezTo>
                      <a:pt x="2" y="704"/>
                      <a:pt x="2" y="704"/>
                      <a:pt x="2" y="704"/>
                    </a:cubicBezTo>
                    <a:cubicBezTo>
                      <a:pt x="3" y="704"/>
                      <a:pt x="4" y="704"/>
                      <a:pt x="5" y="705"/>
                    </a:cubicBezTo>
                    <a:cubicBezTo>
                      <a:pt x="10" y="707"/>
                      <a:pt x="20" y="712"/>
                      <a:pt x="28" y="717"/>
                    </a:cubicBezTo>
                    <a:cubicBezTo>
                      <a:pt x="32" y="719"/>
                      <a:pt x="36" y="721"/>
                      <a:pt x="39" y="722"/>
                    </a:cubicBezTo>
                    <a:cubicBezTo>
                      <a:pt x="42" y="724"/>
                      <a:pt x="44" y="725"/>
                      <a:pt x="44" y="725"/>
                    </a:cubicBezTo>
                    <a:cubicBezTo>
                      <a:pt x="44" y="725"/>
                      <a:pt x="45" y="725"/>
                      <a:pt x="46" y="724"/>
                    </a:cubicBezTo>
                    <a:cubicBezTo>
                      <a:pt x="46" y="723"/>
                      <a:pt x="46" y="723"/>
                      <a:pt x="45" y="722"/>
                    </a:cubicBezTo>
                    <a:cubicBezTo>
                      <a:pt x="28" y="712"/>
                      <a:pt x="28" y="712"/>
                      <a:pt x="28" y="712"/>
                    </a:cubicBezTo>
                    <a:cubicBezTo>
                      <a:pt x="45" y="720"/>
                      <a:pt x="45" y="720"/>
                      <a:pt x="45" y="720"/>
                    </a:cubicBezTo>
                    <a:cubicBezTo>
                      <a:pt x="45" y="720"/>
                      <a:pt x="46" y="720"/>
                      <a:pt x="47" y="719"/>
                    </a:cubicBezTo>
                    <a:cubicBezTo>
                      <a:pt x="47" y="718"/>
                      <a:pt x="47" y="717"/>
                      <a:pt x="46" y="717"/>
                    </a:cubicBezTo>
                    <a:cubicBezTo>
                      <a:pt x="24" y="703"/>
                      <a:pt x="24" y="703"/>
                      <a:pt x="24" y="703"/>
                    </a:cubicBezTo>
                    <a:cubicBezTo>
                      <a:pt x="43" y="712"/>
                      <a:pt x="43" y="712"/>
                      <a:pt x="43" y="712"/>
                    </a:cubicBezTo>
                    <a:cubicBezTo>
                      <a:pt x="44" y="712"/>
                      <a:pt x="44" y="712"/>
                      <a:pt x="45" y="712"/>
                    </a:cubicBezTo>
                    <a:cubicBezTo>
                      <a:pt x="45" y="712"/>
                      <a:pt x="45" y="711"/>
                      <a:pt x="45" y="711"/>
                    </a:cubicBezTo>
                    <a:cubicBezTo>
                      <a:pt x="45" y="710"/>
                      <a:pt x="45" y="710"/>
                      <a:pt x="45" y="710"/>
                    </a:cubicBezTo>
                    <a:cubicBezTo>
                      <a:pt x="45" y="709"/>
                      <a:pt x="45" y="709"/>
                      <a:pt x="45" y="709"/>
                    </a:cubicBezTo>
                    <a:cubicBezTo>
                      <a:pt x="45" y="709"/>
                      <a:pt x="45" y="709"/>
                      <a:pt x="45" y="709"/>
                    </a:cubicBezTo>
                    <a:cubicBezTo>
                      <a:pt x="44" y="709"/>
                      <a:pt x="41" y="707"/>
                      <a:pt x="37" y="704"/>
                    </a:cubicBezTo>
                    <a:cubicBezTo>
                      <a:pt x="31" y="701"/>
                      <a:pt x="23" y="696"/>
                      <a:pt x="16" y="692"/>
                    </a:cubicBezTo>
                    <a:cubicBezTo>
                      <a:pt x="13" y="690"/>
                      <a:pt x="10" y="688"/>
                      <a:pt x="8" y="687"/>
                    </a:cubicBezTo>
                    <a:cubicBezTo>
                      <a:pt x="7" y="686"/>
                      <a:pt x="6" y="685"/>
                      <a:pt x="5" y="685"/>
                    </a:cubicBezTo>
                    <a:cubicBezTo>
                      <a:pt x="5" y="684"/>
                      <a:pt x="5" y="684"/>
                      <a:pt x="5" y="684"/>
                    </a:cubicBezTo>
                    <a:cubicBezTo>
                      <a:pt x="5" y="684"/>
                      <a:pt x="5" y="684"/>
                      <a:pt x="5" y="684"/>
                    </a:cubicBezTo>
                    <a:cubicBezTo>
                      <a:pt x="4" y="685"/>
                      <a:pt x="4" y="685"/>
                      <a:pt x="4" y="685"/>
                    </a:cubicBezTo>
                    <a:cubicBezTo>
                      <a:pt x="5" y="684"/>
                      <a:pt x="5" y="684"/>
                      <a:pt x="5" y="684"/>
                    </a:cubicBezTo>
                    <a:cubicBezTo>
                      <a:pt x="5" y="684"/>
                      <a:pt x="5" y="684"/>
                      <a:pt x="5" y="684"/>
                    </a:cubicBezTo>
                    <a:cubicBezTo>
                      <a:pt x="4" y="685"/>
                      <a:pt x="4" y="685"/>
                      <a:pt x="4" y="685"/>
                    </a:cubicBezTo>
                    <a:cubicBezTo>
                      <a:pt x="5" y="684"/>
                      <a:pt x="5" y="684"/>
                      <a:pt x="5" y="684"/>
                    </a:cubicBezTo>
                    <a:cubicBezTo>
                      <a:pt x="4" y="685"/>
                      <a:pt x="4" y="685"/>
                      <a:pt x="4" y="685"/>
                    </a:cubicBezTo>
                    <a:cubicBezTo>
                      <a:pt x="5" y="685"/>
                      <a:pt x="5" y="685"/>
                      <a:pt x="5" y="685"/>
                    </a:cubicBezTo>
                    <a:cubicBezTo>
                      <a:pt x="5" y="685"/>
                      <a:pt x="5" y="685"/>
                      <a:pt x="5" y="684"/>
                    </a:cubicBezTo>
                    <a:cubicBezTo>
                      <a:pt x="4" y="685"/>
                      <a:pt x="4" y="685"/>
                      <a:pt x="4" y="685"/>
                    </a:cubicBezTo>
                    <a:cubicBezTo>
                      <a:pt x="5" y="685"/>
                      <a:pt x="5" y="685"/>
                      <a:pt x="5" y="685"/>
                    </a:cubicBezTo>
                    <a:cubicBezTo>
                      <a:pt x="3" y="685"/>
                      <a:pt x="3" y="685"/>
                      <a:pt x="3" y="685"/>
                    </a:cubicBezTo>
                    <a:cubicBezTo>
                      <a:pt x="5" y="686"/>
                      <a:pt x="5" y="686"/>
                      <a:pt x="5" y="686"/>
                    </a:cubicBezTo>
                    <a:cubicBezTo>
                      <a:pt x="5" y="685"/>
                      <a:pt x="5" y="685"/>
                      <a:pt x="5" y="685"/>
                    </a:cubicBezTo>
                    <a:cubicBezTo>
                      <a:pt x="3" y="685"/>
                      <a:pt x="3" y="685"/>
                      <a:pt x="3" y="685"/>
                    </a:cubicBezTo>
                    <a:cubicBezTo>
                      <a:pt x="5" y="686"/>
                      <a:pt x="5" y="686"/>
                      <a:pt x="5" y="686"/>
                    </a:cubicBezTo>
                    <a:cubicBezTo>
                      <a:pt x="3" y="685"/>
                      <a:pt x="3" y="685"/>
                      <a:pt x="3" y="685"/>
                    </a:cubicBezTo>
                    <a:cubicBezTo>
                      <a:pt x="3" y="687"/>
                      <a:pt x="3" y="687"/>
                      <a:pt x="3" y="687"/>
                    </a:cubicBezTo>
                    <a:cubicBezTo>
                      <a:pt x="43" y="705"/>
                      <a:pt x="43" y="705"/>
                      <a:pt x="43" y="705"/>
                    </a:cubicBezTo>
                    <a:cubicBezTo>
                      <a:pt x="44" y="705"/>
                      <a:pt x="44" y="705"/>
                      <a:pt x="45" y="704"/>
                    </a:cubicBezTo>
                    <a:cubicBezTo>
                      <a:pt x="45" y="704"/>
                      <a:pt x="45" y="703"/>
                      <a:pt x="44" y="702"/>
                    </a:cubicBezTo>
                    <a:cubicBezTo>
                      <a:pt x="23" y="689"/>
                      <a:pt x="23" y="689"/>
                      <a:pt x="23" y="689"/>
                    </a:cubicBezTo>
                    <a:cubicBezTo>
                      <a:pt x="44" y="699"/>
                      <a:pt x="44" y="699"/>
                      <a:pt x="44" y="699"/>
                    </a:cubicBezTo>
                    <a:cubicBezTo>
                      <a:pt x="45" y="699"/>
                      <a:pt x="46" y="699"/>
                      <a:pt x="46" y="698"/>
                    </a:cubicBezTo>
                    <a:cubicBezTo>
                      <a:pt x="47" y="698"/>
                      <a:pt x="46" y="697"/>
                      <a:pt x="46" y="696"/>
                    </a:cubicBezTo>
                    <a:cubicBezTo>
                      <a:pt x="46" y="696"/>
                      <a:pt x="43" y="695"/>
                      <a:pt x="39" y="692"/>
                    </a:cubicBezTo>
                    <a:cubicBezTo>
                      <a:pt x="33" y="689"/>
                      <a:pt x="24" y="683"/>
                      <a:pt x="17" y="678"/>
                    </a:cubicBezTo>
                    <a:cubicBezTo>
                      <a:pt x="13" y="676"/>
                      <a:pt x="10" y="674"/>
                      <a:pt x="7" y="672"/>
                    </a:cubicBezTo>
                    <a:cubicBezTo>
                      <a:pt x="6" y="672"/>
                      <a:pt x="5" y="671"/>
                      <a:pt x="4" y="671"/>
                    </a:cubicBezTo>
                    <a:cubicBezTo>
                      <a:pt x="4" y="670"/>
                      <a:pt x="4" y="670"/>
                      <a:pt x="4" y="670"/>
                    </a:cubicBezTo>
                    <a:cubicBezTo>
                      <a:pt x="4" y="670"/>
                      <a:pt x="4" y="670"/>
                      <a:pt x="4" y="670"/>
                    </a:cubicBezTo>
                    <a:cubicBezTo>
                      <a:pt x="4" y="670"/>
                      <a:pt x="4" y="670"/>
                      <a:pt x="4" y="670"/>
                    </a:cubicBezTo>
                    <a:cubicBezTo>
                      <a:pt x="3" y="671"/>
                      <a:pt x="3" y="671"/>
                      <a:pt x="3" y="671"/>
                    </a:cubicBezTo>
                    <a:cubicBezTo>
                      <a:pt x="4" y="670"/>
                      <a:pt x="4" y="670"/>
                      <a:pt x="4" y="670"/>
                    </a:cubicBezTo>
                    <a:cubicBezTo>
                      <a:pt x="4" y="670"/>
                      <a:pt x="4" y="670"/>
                      <a:pt x="4" y="670"/>
                    </a:cubicBezTo>
                    <a:cubicBezTo>
                      <a:pt x="3" y="671"/>
                      <a:pt x="3" y="671"/>
                      <a:pt x="3" y="671"/>
                    </a:cubicBezTo>
                    <a:cubicBezTo>
                      <a:pt x="4" y="670"/>
                      <a:pt x="4" y="670"/>
                      <a:pt x="4" y="670"/>
                    </a:cubicBezTo>
                    <a:cubicBezTo>
                      <a:pt x="2" y="671"/>
                      <a:pt x="2" y="671"/>
                      <a:pt x="2" y="671"/>
                    </a:cubicBezTo>
                    <a:cubicBezTo>
                      <a:pt x="4" y="671"/>
                      <a:pt x="4" y="671"/>
                      <a:pt x="4" y="671"/>
                    </a:cubicBezTo>
                    <a:cubicBezTo>
                      <a:pt x="4" y="670"/>
                      <a:pt x="4" y="670"/>
                      <a:pt x="4" y="670"/>
                    </a:cubicBezTo>
                    <a:cubicBezTo>
                      <a:pt x="2" y="671"/>
                      <a:pt x="2" y="671"/>
                      <a:pt x="2" y="671"/>
                    </a:cubicBezTo>
                    <a:cubicBezTo>
                      <a:pt x="4" y="671"/>
                      <a:pt x="4" y="671"/>
                      <a:pt x="4" y="671"/>
                    </a:cubicBezTo>
                    <a:cubicBezTo>
                      <a:pt x="2" y="671"/>
                      <a:pt x="2" y="671"/>
                      <a:pt x="2" y="671"/>
                    </a:cubicBezTo>
                    <a:cubicBezTo>
                      <a:pt x="4" y="672"/>
                      <a:pt x="4" y="672"/>
                      <a:pt x="4" y="672"/>
                    </a:cubicBezTo>
                    <a:cubicBezTo>
                      <a:pt x="4" y="671"/>
                      <a:pt x="4" y="671"/>
                      <a:pt x="4" y="671"/>
                    </a:cubicBezTo>
                    <a:cubicBezTo>
                      <a:pt x="2" y="671"/>
                      <a:pt x="2" y="671"/>
                      <a:pt x="2" y="671"/>
                    </a:cubicBezTo>
                    <a:cubicBezTo>
                      <a:pt x="4" y="672"/>
                      <a:pt x="4" y="672"/>
                      <a:pt x="4" y="672"/>
                    </a:cubicBezTo>
                    <a:cubicBezTo>
                      <a:pt x="4" y="672"/>
                      <a:pt x="4" y="672"/>
                      <a:pt x="4" y="672"/>
                    </a:cubicBezTo>
                    <a:cubicBezTo>
                      <a:pt x="2" y="671"/>
                      <a:pt x="2" y="671"/>
                      <a:pt x="2" y="671"/>
                    </a:cubicBezTo>
                    <a:cubicBezTo>
                      <a:pt x="3" y="672"/>
                      <a:pt x="3" y="672"/>
                      <a:pt x="3" y="672"/>
                    </a:cubicBezTo>
                    <a:cubicBezTo>
                      <a:pt x="4" y="672"/>
                      <a:pt x="4" y="672"/>
                      <a:pt x="4" y="672"/>
                    </a:cubicBezTo>
                    <a:cubicBezTo>
                      <a:pt x="2" y="671"/>
                      <a:pt x="2" y="671"/>
                      <a:pt x="2" y="671"/>
                    </a:cubicBezTo>
                    <a:cubicBezTo>
                      <a:pt x="3" y="672"/>
                      <a:pt x="3" y="672"/>
                      <a:pt x="3" y="672"/>
                    </a:cubicBezTo>
                    <a:cubicBezTo>
                      <a:pt x="2" y="671"/>
                      <a:pt x="2" y="671"/>
                      <a:pt x="2" y="671"/>
                    </a:cubicBezTo>
                    <a:cubicBezTo>
                      <a:pt x="2" y="672"/>
                      <a:pt x="2" y="672"/>
                      <a:pt x="2" y="672"/>
                    </a:cubicBezTo>
                    <a:cubicBezTo>
                      <a:pt x="3" y="672"/>
                      <a:pt x="3" y="672"/>
                      <a:pt x="3" y="672"/>
                    </a:cubicBezTo>
                    <a:cubicBezTo>
                      <a:pt x="2" y="671"/>
                      <a:pt x="2" y="671"/>
                      <a:pt x="2" y="671"/>
                    </a:cubicBezTo>
                    <a:cubicBezTo>
                      <a:pt x="2" y="672"/>
                      <a:pt x="2" y="672"/>
                      <a:pt x="2" y="672"/>
                    </a:cubicBezTo>
                    <a:cubicBezTo>
                      <a:pt x="2" y="671"/>
                      <a:pt x="2" y="671"/>
                      <a:pt x="2" y="671"/>
                    </a:cubicBezTo>
                    <a:cubicBezTo>
                      <a:pt x="2" y="672"/>
                      <a:pt x="2" y="672"/>
                      <a:pt x="2" y="672"/>
                    </a:cubicBezTo>
                    <a:cubicBezTo>
                      <a:pt x="2" y="672"/>
                      <a:pt x="2" y="672"/>
                      <a:pt x="2" y="672"/>
                    </a:cubicBezTo>
                    <a:cubicBezTo>
                      <a:pt x="2" y="671"/>
                      <a:pt x="2" y="671"/>
                      <a:pt x="2" y="671"/>
                    </a:cubicBezTo>
                    <a:cubicBezTo>
                      <a:pt x="2" y="672"/>
                      <a:pt x="2" y="672"/>
                      <a:pt x="2" y="672"/>
                    </a:cubicBezTo>
                    <a:cubicBezTo>
                      <a:pt x="2" y="672"/>
                      <a:pt x="2" y="672"/>
                      <a:pt x="2" y="672"/>
                    </a:cubicBezTo>
                    <a:cubicBezTo>
                      <a:pt x="3" y="672"/>
                      <a:pt x="4" y="673"/>
                      <a:pt x="5" y="674"/>
                    </a:cubicBezTo>
                    <a:cubicBezTo>
                      <a:pt x="10" y="676"/>
                      <a:pt x="19" y="681"/>
                      <a:pt x="27" y="685"/>
                    </a:cubicBezTo>
                    <a:cubicBezTo>
                      <a:pt x="31" y="687"/>
                      <a:pt x="35" y="690"/>
                      <a:pt x="38" y="691"/>
                    </a:cubicBezTo>
                    <a:cubicBezTo>
                      <a:pt x="39" y="692"/>
                      <a:pt x="41" y="692"/>
                      <a:pt x="42" y="693"/>
                    </a:cubicBezTo>
                    <a:cubicBezTo>
                      <a:pt x="42" y="693"/>
                      <a:pt x="42" y="693"/>
                      <a:pt x="43" y="693"/>
                    </a:cubicBezTo>
                    <a:cubicBezTo>
                      <a:pt x="43" y="694"/>
                      <a:pt x="43" y="694"/>
                      <a:pt x="43" y="694"/>
                    </a:cubicBezTo>
                    <a:cubicBezTo>
                      <a:pt x="43" y="694"/>
                      <a:pt x="43" y="694"/>
                      <a:pt x="44" y="694"/>
                    </a:cubicBezTo>
                    <a:cubicBezTo>
                      <a:pt x="44" y="694"/>
                      <a:pt x="44" y="694"/>
                      <a:pt x="44" y="694"/>
                    </a:cubicBezTo>
                    <a:cubicBezTo>
                      <a:pt x="45" y="693"/>
                      <a:pt x="45" y="693"/>
                      <a:pt x="45" y="693"/>
                    </a:cubicBezTo>
                    <a:cubicBezTo>
                      <a:pt x="45" y="693"/>
                      <a:pt x="45" y="692"/>
                      <a:pt x="45" y="692"/>
                    </a:cubicBezTo>
                    <a:cubicBezTo>
                      <a:pt x="45" y="691"/>
                      <a:pt x="45" y="691"/>
                      <a:pt x="45" y="691"/>
                    </a:cubicBezTo>
                    <a:cubicBezTo>
                      <a:pt x="4" y="666"/>
                      <a:pt x="4" y="666"/>
                      <a:pt x="4" y="666"/>
                    </a:cubicBezTo>
                    <a:cubicBezTo>
                      <a:pt x="3" y="667"/>
                      <a:pt x="3" y="667"/>
                      <a:pt x="3" y="667"/>
                    </a:cubicBezTo>
                    <a:cubicBezTo>
                      <a:pt x="5" y="668"/>
                      <a:pt x="5" y="668"/>
                      <a:pt x="5" y="668"/>
                    </a:cubicBezTo>
                    <a:cubicBezTo>
                      <a:pt x="3" y="667"/>
                      <a:pt x="3" y="667"/>
                      <a:pt x="3" y="667"/>
                    </a:cubicBezTo>
                    <a:cubicBezTo>
                      <a:pt x="4" y="668"/>
                      <a:pt x="4" y="668"/>
                      <a:pt x="4" y="668"/>
                    </a:cubicBezTo>
                    <a:cubicBezTo>
                      <a:pt x="4" y="668"/>
                      <a:pt x="4" y="668"/>
                      <a:pt x="5" y="668"/>
                    </a:cubicBezTo>
                    <a:cubicBezTo>
                      <a:pt x="3" y="667"/>
                      <a:pt x="3" y="667"/>
                      <a:pt x="3" y="667"/>
                    </a:cubicBezTo>
                    <a:cubicBezTo>
                      <a:pt x="4" y="668"/>
                      <a:pt x="4" y="668"/>
                      <a:pt x="4" y="668"/>
                    </a:cubicBezTo>
                    <a:cubicBezTo>
                      <a:pt x="3" y="667"/>
                      <a:pt x="3" y="667"/>
                      <a:pt x="3" y="667"/>
                    </a:cubicBezTo>
                    <a:cubicBezTo>
                      <a:pt x="3" y="668"/>
                      <a:pt x="3" y="668"/>
                      <a:pt x="3" y="668"/>
                    </a:cubicBezTo>
                    <a:cubicBezTo>
                      <a:pt x="4" y="668"/>
                      <a:pt x="4" y="668"/>
                      <a:pt x="4" y="668"/>
                    </a:cubicBezTo>
                    <a:cubicBezTo>
                      <a:pt x="3" y="667"/>
                      <a:pt x="3" y="667"/>
                      <a:pt x="3" y="667"/>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4" y="669"/>
                      <a:pt x="6" y="669"/>
                    </a:cubicBezTo>
                    <a:cubicBezTo>
                      <a:pt x="10" y="671"/>
                      <a:pt x="19" y="675"/>
                      <a:pt x="28" y="679"/>
                    </a:cubicBezTo>
                    <a:cubicBezTo>
                      <a:pt x="32" y="681"/>
                      <a:pt x="36" y="683"/>
                      <a:pt x="39" y="685"/>
                    </a:cubicBezTo>
                    <a:cubicBezTo>
                      <a:pt x="40" y="685"/>
                      <a:pt x="42" y="686"/>
                      <a:pt x="43" y="686"/>
                    </a:cubicBezTo>
                    <a:cubicBezTo>
                      <a:pt x="43" y="687"/>
                      <a:pt x="44" y="687"/>
                      <a:pt x="44" y="687"/>
                    </a:cubicBezTo>
                    <a:cubicBezTo>
                      <a:pt x="45" y="687"/>
                      <a:pt x="45" y="687"/>
                      <a:pt x="45" y="687"/>
                    </a:cubicBezTo>
                    <a:cubicBezTo>
                      <a:pt x="46" y="687"/>
                      <a:pt x="46" y="687"/>
                      <a:pt x="46" y="687"/>
                    </a:cubicBezTo>
                    <a:cubicBezTo>
                      <a:pt x="46" y="687"/>
                      <a:pt x="46" y="687"/>
                      <a:pt x="47" y="686"/>
                    </a:cubicBezTo>
                    <a:cubicBezTo>
                      <a:pt x="47" y="686"/>
                      <a:pt x="47" y="686"/>
                      <a:pt x="47" y="685"/>
                    </a:cubicBezTo>
                    <a:cubicBezTo>
                      <a:pt x="47" y="685"/>
                      <a:pt x="47" y="685"/>
                      <a:pt x="46" y="684"/>
                    </a:cubicBezTo>
                    <a:cubicBezTo>
                      <a:pt x="3" y="657"/>
                      <a:pt x="3" y="657"/>
                      <a:pt x="3" y="657"/>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5" y="661"/>
                      <a:pt x="9" y="663"/>
                    </a:cubicBezTo>
                    <a:cubicBezTo>
                      <a:pt x="15" y="666"/>
                      <a:pt x="23" y="671"/>
                      <a:pt x="30" y="674"/>
                    </a:cubicBezTo>
                    <a:cubicBezTo>
                      <a:pt x="34" y="676"/>
                      <a:pt x="37" y="677"/>
                      <a:pt x="40" y="679"/>
                    </a:cubicBezTo>
                    <a:cubicBezTo>
                      <a:pt x="41" y="679"/>
                      <a:pt x="42" y="680"/>
                      <a:pt x="43" y="680"/>
                    </a:cubicBezTo>
                    <a:cubicBezTo>
                      <a:pt x="43" y="680"/>
                      <a:pt x="44" y="680"/>
                      <a:pt x="44" y="680"/>
                    </a:cubicBezTo>
                    <a:cubicBezTo>
                      <a:pt x="44" y="680"/>
                      <a:pt x="45" y="681"/>
                      <a:pt x="45" y="681"/>
                    </a:cubicBezTo>
                    <a:cubicBezTo>
                      <a:pt x="46" y="681"/>
                      <a:pt x="46" y="681"/>
                      <a:pt x="46" y="681"/>
                    </a:cubicBezTo>
                    <a:cubicBezTo>
                      <a:pt x="46" y="680"/>
                      <a:pt x="46" y="680"/>
                      <a:pt x="46" y="680"/>
                    </a:cubicBezTo>
                    <a:cubicBezTo>
                      <a:pt x="47" y="680"/>
                      <a:pt x="47" y="679"/>
                      <a:pt x="47" y="679"/>
                    </a:cubicBezTo>
                    <a:cubicBezTo>
                      <a:pt x="47" y="678"/>
                      <a:pt x="46" y="678"/>
                      <a:pt x="46" y="678"/>
                    </a:cubicBezTo>
                    <a:cubicBezTo>
                      <a:pt x="46" y="678"/>
                      <a:pt x="43" y="676"/>
                      <a:pt x="39" y="674"/>
                    </a:cubicBezTo>
                    <a:cubicBezTo>
                      <a:pt x="34" y="670"/>
                      <a:pt x="25" y="665"/>
                      <a:pt x="18" y="661"/>
                    </a:cubicBezTo>
                    <a:cubicBezTo>
                      <a:pt x="14" y="658"/>
                      <a:pt x="11" y="656"/>
                      <a:pt x="8" y="655"/>
                    </a:cubicBezTo>
                    <a:cubicBezTo>
                      <a:pt x="7" y="654"/>
                      <a:pt x="6" y="653"/>
                      <a:pt x="6" y="653"/>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4" y="653"/>
                      <a:pt x="4" y="653"/>
                      <a:pt x="4" y="653"/>
                    </a:cubicBezTo>
                    <a:cubicBezTo>
                      <a:pt x="5" y="653"/>
                      <a:pt x="5" y="653"/>
                      <a:pt x="5" y="653"/>
                    </a:cubicBezTo>
                    <a:cubicBezTo>
                      <a:pt x="5" y="652"/>
                      <a:pt x="5" y="652"/>
                      <a:pt x="5" y="652"/>
                    </a:cubicBezTo>
                    <a:cubicBezTo>
                      <a:pt x="4" y="653"/>
                      <a:pt x="4" y="653"/>
                      <a:pt x="4" y="653"/>
                    </a:cubicBezTo>
                    <a:cubicBezTo>
                      <a:pt x="5" y="653"/>
                      <a:pt x="5" y="653"/>
                      <a:pt x="5" y="653"/>
                    </a:cubicBezTo>
                    <a:cubicBezTo>
                      <a:pt x="4" y="653"/>
                      <a:pt x="4" y="653"/>
                      <a:pt x="4" y="653"/>
                    </a:cubicBezTo>
                    <a:cubicBezTo>
                      <a:pt x="5" y="653"/>
                      <a:pt x="5" y="653"/>
                      <a:pt x="5" y="653"/>
                    </a:cubicBezTo>
                    <a:cubicBezTo>
                      <a:pt x="5" y="653"/>
                      <a:pt x="5" y="653"/>
                      <a:pt x="5" y="653"/>
                    </a:cubicBezTo>
                    <a:cubicBezTo>
                      <a:pt x="4" y="653"/>
                      <a:pt x="4" y="653"/>
                      <a:pt x="4" y="653"/>
                    </a:cubicBezTo>
                    <a:cubicBezTo>
                      <a:pt x="5" y="653"/>
                      <a:pt x="5" y="653"/>
                      <a:pt x="5" y="653"/>
                    </a:cubicBezTo>
                    <a:cubicBezTo>
                      <a:pt x="4" y="653"/>
                      <a:pt x="4" y="653"/>
                      <a:pt x="4" y="653"/>
                    </a:cubicBezTo>
                    <a:cubicBezTo>
                      <a:pt x="5" y="654"/>
                      <a:pt x="5" y="654"/>
                      <a:pt x="5" y="654"/>
                    </a:cubicBezTo>
                    <a:cubicBezTo>
                      <a:pt x="5" y="653"/>
                      <a:pt x="5" y="653"/>
                      <a:pt x="5" y="653"/>
                    </a:cubicBezTo>
                    <a:cubicBezTo>
                      <a:pt x="4" y="653"/>
                      <a:pt x="4" y="653"/>
                      <a:pt x="4" y="653"/>
                    </a:cubicBezTo>
                    <a:cubicBezTo>
                      <a:pt x="5" y="654"/>
                      <a:pt x="5" y="654"/>
                      <a:pt x="5" y="654"/>
                    </a:cubicBezTo>
                    <a:cubicBezTo>
                      <a:pt x="5" y="654"/>
                      <a:pt x="5" y="654"/>
                      <a:pt x="5" y="654"/>
                    </a:cubicBezTo>
                    <a:cubicBezTo>
                      <a:pt x="4" y="653"/>
                      <a:pt x="4" y="653"/>
                      <a:pt x="4" y="653"/>
                    </a:cubicBezTo>
                    <a:cubicBezTo>
                      <a:pt x="4" y="655"/>
                      <a:pt x="4" y="655"/>
                      <a:pt x="4" y="655"/>
                    </a:cubicBezTo>
                    <a:cubicBezTo>
                      <a:pt x="5" y="655"/>
                      <a:pt x="5" y="654"/>
                      <a:pt x="5" y="654"/>
                    </a:cubicBezTo>
                    <a:cubicBezTo>
                      <a:pt x="4" y="653"/>
                      <a:pt x="4" y="653"/>
                      <a:pt x="4" y="653"/>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5"/>
                      <a:pt x="5" y="655"/>
                      <a:pt x="6" y="656"/>
                    </a:cubicBezTo>
                    <a:cubicBezTo>
                      <a:pt x="11" y="657"/>
                      <a:pt x="20" y="662"/>
                      <a:pt x="28" y="666"/>
                    </a:cubicBezTo>
                    <a:cubicBezTo>
                      <a:pt x="33" y="668"/>
                      <a:pt x="36" y="670"/>
                      <a:pt x="39" y="671"/>
                    </a:cubicBezTo>
                    <a:cubicBezTo>
                      <a:pt x="41" y="672"/>
                      <a:pt x="42" y="673"/>
                      <a:pt x="43" y="673"/>
                    </a:cubicBezTo>
                    <a:cubicBezTo>
                      <a:pt x="43" y="673"/>
                      <a:pt x="44" y="673"/>
                      <a:pt x="44" y="674"/>
                    </a:cubicBezTo>
                    <a:cubicBezTo>
                      <a:pt x="44" y="674"/>
                      <a:pt x="44" y="674"/>
                      <a:pt x="44" y="674"/>
                    </a:cubicBezTo>
                    <a:cubicBezTo>
                      <a:pt x="44" y="674"/>
                      <a:pt x="45" y="674"/>
                      <a:pt x="45" y="674"/>
                    </a:cubicBezTo>
                    <a:cubicBezTo>
                      <a:pt x="45" y="674"/>
                      <a:pt x="45" y="674"/>
                      <a:pt x="45" y="674"/>
                    </a:cubicBezTo>
                    <a:cubicBezTo>
                      <a:pt x="46" y="674"/>
                      <a:pt x="46" y="674"/>
                      <a:pt x="46" y="673"/>
                    </a:cubicBezTo>
                    <a:cubicBezTo>
                      <a:pt x="46" y="673"/>
                      <a:pt x="47" y="672"/>
                      <a:pt x="46" y="672"/>
                    </a:cubicBezTo>
                    <a:cubicBezTo>
                      <a:pt x="46" y="672"/>
                      <a:pt x="46" y="671"/>
                      <a:pt x="46" y="671"/>
                    </a:cubicBezTo>
                    <a:cubicBezTo>
                      <a:pt x="4" y="645"/>
                      <a:pt x="4" y="645"/>
                      <a:pt x="4" y="645"/>
                    </a:cubicBezTo>
                    <a:cubicBezTo>
                      <a:pt x="4" y="646"/>
                      <a:pt x="4" y="646"/>
                      <a:pt x="4" y="646"/>
                    </a:cubicBezTo>
                    <a:cubicBezTo>
                      <a:pt x="5" y="647"/>
                      <a:pt x="5" y="647"/>
                      <a:pt x="5" y="647"/>
                    </a:cubicBezTo>
                    <a:cubicBezTo>
                      <a:pt x="4" y="646"/>
                      <a:pt x="4" y="646"/>
                      <a:pt x="4" y="646"/>
                    </a:cubicBezTo>
                    <a:cubicBezTo>
                      <a:pt x="4" y="648"/>
                      <a:pt x="4" y="648"/>
                      <a:pt x="4" y="648"/>
                    </a:cubicBezTo>
                    <a:cubicBezTo>
                      <a:pt x="4" y="648"/>
                      <a:pt x="5" y="648"/>
                      <a:pt x="5" y="647"/>
                    </a:cubicBezTo>
                    <a:cubicBezTo>
                      <a:pt x="4" y="646"/>
                      <a:pt x="4" y="646"/>
                      <a:pt x="4" y="646"/>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8"/>
                      <a:pt x="5" y="648"/>
                      <a:pt x="6" y="649"/>
                    </a:cubicBezTo>
                    <a:cubicBezTo>
                      <a:pt x="10" y="651"/>
                      <a:pt x="20" y="655"/>
                      <a:pt x="28" y="660"/>
                    </a:cubicBezTo>
                    <a:cubicBezTo>
                      <a:pt x="32" y="662"/>
                      <a:pt x="36" y="664"/>
                      <a:pt x="39" y="665"/>
                    </a:cubicBezTo>
                    <a:cubicBezTo>
                      <a:pt x="40" y="666"/>
                      <a:pt x="42" y="666"/>
                      <a:pt x="43" y="667"/>
                    </a:cubicBezTo>
                    <a:cubicBezTo>
                      <a:pt x="43" y="667"/>
                      <a:pt x="43" y="667"/>
                      <a:pt x="44" y="667"/>
                    </a:cubicBezTo>
                    <a:cubicBezTo>
                      <a:pt x="44" y="667"/>
                      <a:pt x="44" y="667"/>
                      <a:pt x="44" y="667"/>
                    </a:cubicBezTo>
                    <a:cubicBezTo>
                      <a:pt x="45" y="667"/>
                      <a:pt x="45" y="667"/>
                      <a:pt x="45" y="667"/>
                    </a:cubicBezTo>
                    <a:cubicBezTo>
                      <a:pt x="45" y="667"/>
                      <a:pt x="45" y="667"/>
                      <a:pt x="45" y="667"/>
                    </a:cubicBezTo>
                    <a:cubicBezTo>
                      <a:pt x="46" y="667"/>
                      <a:pt x="46" y="667"/>
                      <a:pt x="46" y="667"/>
                    </a:cubicBezTo>
                    <a:cubicBezTo>
                      <a:pt x="46" y="667"/>
                      <a:pt x="46" y="667"/>
                      <a:pt x="46" y="667"/>
                    </a:cubicBezTo>
                    <a:cubicBezTo>
                      <a:pt x="46" y="666"/>
                      <a:pt x="46" y="666"/>
                      <a:pt x="46" y="666"/>
                    </a:cubicBezTo>
                    <a:cubicBezTo>
                      <a:pt x="46" y="665"/>
                      <a:pt x="46" y="665"/>
                      <a:pt x="46" y="665"/>
                    </a:cubicBezTo>
                    <a:cubicBezTo>
                      <a:pt x="46" y="665"/>
                      <a:pt x="46" y="665"/>
                      <a:pt x="46" y="665"/>
                    </a:cubicBezTo>
                    <a:cubicBezTo>
                      <a:pt x="45" y="664"/>
                      <a:pt x="44" y="663"/>
                      <a:pt x="43" y="662"/>
                    </a:cubicBezTo>
                    <a:cubicBezTo>
                      <a:pt x="33" y="656"/>
                      <a:pt x="4" y="638"/>
                      <a:pt x="4" y="638"/>
                    </a:cubicBezTo>
                    <a:cubicBezTo>
                      <a:pt x="3" y="640"/>
                      <a:pt x="3" y="640"/>
                      <a:pt x="3" y="640"/>
                    </a:cubicBezTo>
                    <a:cubicBezTo>
                      <a:pt x="2" y="641"/>
                      <a:pt x="2" y="641"/>
                      <a:pt x="2" y="641"/>
                    </a:cubicBezTo>
                    <a:cubicBezTo>
                      <a:pt x="2" y="641"/>
                      <a:pt x="12" y="646"/>
                      <a:pt x="22" y="652"/>
                    </a:cubicBezTo>
                    <a:cubicBezTo>
                      <a:pt x="27" y="654"/>
                      <a:pt x="33" y="657"/>
                      <a:pt x="37" y="659"/>
                    </a:cubicBezTo>
                    <a:cubicBezTo>
                      <a:pt x="39" y="660"/>
                      <a:pt x="40" y="661"/>
                      <a:pt x="42" y="661"/>
                    </a:cubicBezTo>
                    <a:cubicBezTo>
                      <a:pt x="42" y="661"/>
                      <a:pt x="43" y="662"/>
                      <a:pt x="44" y="662"/>
                    </a:cubicBezTo>
                    <a:cubicBezTo>
                      <a:pt x="44" y="662"/>
                      <a:pt x="44" y="662"/>
                      <a:pt x="45" y="662"/>
                    </a:cubicBezTo>
                    <a:cubicBezTo>
                      <a:pt x="45" y="662"/>
                      <a:pt x="45" y="662"/>
                      <a:pt x="45" y="662"/>
                    </a:cubicBezTo>
                    <a:cubicBezTo>
                      <a:pt x="46" y="662"/>
                      <a:pt x="46" y="662"/>
                      <a:pt x="46" y="661"/>
                    </a:cubicBezTo>
                    <a:cubicBezTo>
                      <a:pt x="46" y="661"/>
                      <a:pt x="47" y="661"/>
                      <a:pt x="46" y="660"/>
                    </a:cubicBezTo>
                    <a:cubicBezTo>
                      <a:pt x="46" y="660"/>
                      <a:pt x="46" y="660"/>
                      <a:pt x="46" y="659"/>
                    </a:cubicBezTo>
                    <a:cubicBezTo>
                      <a:pt x="46" y="659"/>
                      <a:pt x="43" y="658"/>
                      <a:pt x="39" y="655"/>
                    </a:cubicBezTo>
                    <a:cubicBezTo>
                      <a:pt x="33" y="652"/>
                      <a:pt x="24" y="647"/>
                      <a:pt x="17" y="642"/>
                    </a:cubicBezTo>
                    <a:cubicBezTo>
                      <a:pt x="13" y="640"/>
                      <a:pt x="10" y="638"/>
                      <a:pt x="8" y="636"/>
                    </a:cubicBezTo>
                    <a:cubicBezTo>
                      <a:pt x="7" y="635"/>
                      <a:pt x="6" y="635"/>
                      <a:pt x="5"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3" y="634"/>
                      <a:pt x="3" y="634"/>
                      <a:pt x="3" y="634"/>
                    </a:cubicBezTo>
                    <a:cubicBezTo>
                      <a:pt x="5" y="634"/>
                      <a:pt x="5" y="634"/>
                      <a:pt x="5" y="634"/>
                    </a:cubicBezTo>
                    <a:cubicBezTo>
                      <a:pt x="5" y="634"/>
                      <a:pt x="4" y="634"/>
                      <a:pt x="4" y="634"/>
                    </a:cubicBezTo>
                    <a:cubicBezTo>
                      <a:pt x="3" y="634"/>
                      <a:pt x="3" y="634"/>
                      <a:pt x="3" y="634"/>
                    </a:cubicBezTo>
                    <a:cubicBezTo>
                      <a:pt x="5" y="634"/>
                      <a:pt x="5" y="634"/>
                      <a:pt x="5" y="634"/>
                    </a:cubicBezTo>
                    <a:cubicBezTo>
                      <a:pt x="3" y="634"/>
                      <a:pt x="3" y="634"/>
                      <a:pt x="3" y="634"/>
                    </a:cubicBezTo>
                    <a:cubicBezTo>
                      <a:pt x="4" y="635"/>
                      <a:pt x="4" y="635"/>
                      <a:pt x="4" y="635"/>
                    </a:cubicBezTo>
                    <a:cubicBezTo>
                      <a:pt x="5" y="634"/>
                      <a:pt x="5" y="634"/>
                      <a:pt x="5" y="634"/>
                    </a:cubicBezTo>
                    <a:cubicBezTo>
                      <a:pt x="3" y="634"/>
                      <a:pt x="3" y="634"/>
                      <a:pt x="3" y="634"/>
                    </a:cubicBezTo>
                    <a:cubicBezTo>
                      <a:pt x="4" y="635"/>
                      <a:pt x="4" y="635"/>
                      <a:pt x="4" y="635"/>
                    </a:cubicBezTo>
                    <a:cubicBezTo>
                      <a:pt x="3" y="634"/>
                      <a:pt x="3" y="634"/>
                      <a:pt x="3" y="634"/>
                    </a:cubicBezTo>
                    <a:cubicBezTo>
                      <a:pt x="2" y="636"/>
                      <a:pt x="2" y="636"/>
                      <a:pt x="2" y="636"/>
                    </a:cubicBezTo>
                    <a:cubicBezTo>
                      <a:pt x="43" y="654"/>
                      <a:pt x="43" y="654"/>
                      <a:pt x="43" y="654"/>
                    </a:cubicBezTo>
                    <a:cubicBezTo>
                      <a:pt x="44" y="654"/>
                      <a:pt x="45" y="654"/>
                      <a:pt x="45" y="653"/>
                    </a:cubicBezTo>
                    <a:cubicBezTo>
                      <a:pt x="45" y="652"/>
                      <a:pt x="45" y="652"/>
                      <a:pt x="45" y="652"/>
                    </a:cubicBezTo>
                    <a:cubicBezTo>
                      <a:pt x="45" y="652"/>
                      <a:pt x="45" y="651"/>
                      <a:pt x="45" y="651"/>
                    </a:cubicBezTo>
                    <a:cubicBezTo>
                      <a:pt x="45" y="651"/>
                      <a:pt x="45" y="651"/>
                      <a:pt x="45" y="651"/>
                    </a:cubicBezTo>
                    <a:cubicBezTo>
                      <a:pt x="44" y="650"/>
                      <a:pt x="43" y="650"/>
                      <a:pt x="42" y="649"/>
                    </a:cubicBezTo>
                    <a:cubicBezTo>
                      <a:pt x="37" y="646"/>
                      <a:pt x="27" y="640"/>
                      <a:pt x="19" y="635"/>
                    </a:cubicBezTo>
                    <a:cubicBezTo>
                      <a:pt x="15" y="633"/>
                      <a:pt x="11" y="630"/>
                      <a:pt x="8" y="629"/>
                    </a:cubicBezTo>
                    <a:cubicBezTo>
                      <a:pt x="7" y="628"/>
                      <a:pt x="6" y="627"/>
                      <a:pt x="5" y="626"/>
                    </a:cubicBezTo>
                    <a:cubicBezTo>
                      <a:pt x="4" y="626"/>
                      <a:pt x="4" y="626"/>
                      <a:pt x="4" y="626"/>
                    </a:cubicBezTo>
                    <a:cubicBezTo>
                      <a:pt x="4" y="626"/>
                      <a:pt x="4" y="626"/>
                      <a:pt x="4" y="626"/>
                    </a:cubicBezTo>
                    <a:cubicBezTo>
                      <a:pt x="4" y="626"/>
                      <a:pt x="4" y="626"/>
                      <a:pt x="4" y="626"/>
                    </a:cubicBezTo>
                    <a:cubicBezTo>
                      <a:pt x="3" y="627"/>
                      <a:pt x="3" y="627"/>
                      <a:pt x="3" y="627"/>
                    </a:cubicBezTo>
                    <a:cubicBezTo>
                      <a:pt x="4" y="627"/>
                      <a:pt x="4" y="627"/>
                      <a:pt x="4" y="627"/>
                    </a:cubicBezTo>
                    <a:cubicBezTo>
                      <a:pt x="4" y="626"/>
                      <a:pt x="4" y="626"/>
                      <a:pt x="4" y="626"/>
                    </a:cubicBezTo>
                    <a:cubicBezTo>
                      <a:pt x="3" y="627"/>
                      <a:pt x="3" y="627"/>
                      <a:pt x="3" y="627"/>
                    </a:cubicBezTo>
                    <a:cubicBezTo>
                      <a:pt x="4" y="627"/>
                      <a:pt x="4" y="627"/>
                      <a:pt x="4" y="627"/>
                    </a:cubicBezTo>
                    <a:cubicBezTo>
                      <a:pt x="3" y="627"/>
                      <a:pt x="3" y="627"/>
                      <a:pt x="3" y="627"/>
                    </a:cubicBezTo>
                    <a:cubicBezTo>
                      <a:pt x="4" y="627"/>
                      <a:pt x="4" y="627"/>
                      <a:pt x="4" y="627"/>
                    </a:cubicBezTo>
                    <a:cubicBezTo>
                      <a:pt x="4" y="627"/>
                      <a:pt x="4" y="627"/>
                      <a:pt x="4" y="627"/>
                    </a:cubicBezTo>
                    <a:cubicBezTo>
                      <a:pt x="3" y="627"/>
                      <a:pt x="3" y="627"/>
                      <a:pt x="3" y="627"/>
                    </a:cubicBezTo>
                    <a:cubicBezTo>
                      <a:pt x="4" y="627"/>
                      <a:pt x="4" y="627"/>
                      <a:pt x="4" y="627"/>
                    </a:cubicBezTo>
                    <a:cubicBezTo>
                      <a:pt x="3" y="626"/>
                      <a:pt x="3" y="626"/>
                      <a:pt x="3" y="626"/>
                    </a:cubicBezTo>
                    <a:cubicBezTo>
                      <a:pt x="2" y="628"/>
                      <a:pt x="2" y="628"/>
                      <a:pt x="2" y="628"/>
                    </a:cubicBezTo>
                    <a:cubicBezTo>
                      <a:pt x="2" y="628"/>
                      <a:pt x="12" y="633"/>
                      <a:pt x="22" y="638"/>
                    </a:cubicBezTo>
                    <a:cubicBezTo>
                      <a:pt x="27" y="640"/>
                      <a:pt x="33" y="642"/>
                      <a:pt x="37" y="644"/>
                    </a:cubicBezTo>
                    <a:cubicBezTo>
                      <a:pt x="39" y="645"/>
                      <a:pt x="41" y="646"/>
                      <a:pt x="42" y="647"/>
                    </a:cubicBezTo>
                    <a:cubicBezTo>
                      <a:pt x="43" y="647"/>
                      <a:pt x="43" y="647"/>
                      <a:pt x="44" y="647"/>
                    </a:cubicBezTo>
                    <a:cubicBezTo>
                      <a:pt x="44" y="647"/>
                      <a:pt x="45" y="648"/>
                      <a:pt x="45" y="648"/>
                    </a:cubicBezTo>
                    <a:cubicBezTo>
                      <a:pt x="46" y="647"/>
                      <a:pt x="46" y="647"/>
                      <a:pt x="46" y="647"/>
                    </a:cubicBezTo>
                    <a:cubicBezTo>
                      <a:pt x="46" y="647"/>
                      <a:pt x="46" y="647"/>
                      <a:pt x="47" y="647"/>
                    </a:cubicBezTo>
                    <a:cubicBezTo>
                      <a:pt x="47" y="646"/>
                      <a:pt x="47" y="646"/>
                      <a:pt x="47" y="646"/>
                    </a:cubicBezTo>
                    <a:cubicBezTo>
                      <a:pt x="47" y="645"/>
                      <a:pt x="47" y="645"/>
                      <a:pt x="46" y="645"/>
                    </a:cubicBezTo>
                    <a:cubicBezTo>
                      <a:pt x="3" y="618"/>
                      <a:pt x="3" y="618"/>
                      <a:pt x="3" y="618"/>
                    </a:cubicBezTo>
                    <a:cubicBezTo>
                      <a:pt x="2" y="619"/>
                      <a:pt x="2" y="619"/>
                      <a:pt x="2" y="619"/>
                    </a:cubicBezTo>
                    <a:cubicBezTo>
                      <a:pt x="3" y="620"/>
                      <a:pt x="3" y="620"/>
                      <a:pt x="3" y="620"/>
                    </a:cubicBezTo>
                    <a:cubicBezTo>
                      <a:pt x="2" y="619"/>
                      <a:pt x="2" y="619"/>
                      <a:pt x="2" y="619"/>
                    </a:cubicBezTo>
                    <a:cubicBezTo>
                      <a:pt x="3" y="620"/>
                      <a:pt x="3" y="620"/>
                      <a:pt x="3" y="620"/>
                    </a:cubicBezTo>
                    <a:cubicBezTo>
                      <a:pt x="3" y="620"/>
                      <a:pt x="3" y="620"/>
                      <a:pt x="3" y="620"/>
                    </a:cubicBezTo>
                    <a:cubicBezTo>
                      <a:pt x="2" y="619"/>
                      <a:pt x="2" y="619"/>
                      <a:pt x="2" y="619"/>
                    </a:cubicBezTo>
                    <a:cubicBezTo>
                      <a:pt x="3" y="620"/>
                      <a:pt x="3" y="620"/>
                      <a:pt x="3" y="620"/>
                    </a:cubicBezTo>
                    <a:cubicBezTo>
                      <a:pt x="2" y="619"/>
                      <a:pt x="2" y="619"/>
                      <a:pt x="2" y="619"/>
                    </a:cubicBezTo>
                    <a:cubicBezTo>
                      <a:pt x="2" y="620"/>
                      <a:pt x="2" y="620"/>
                      <a:pt x="2" y="620"/>
                    </a:cubicBezTo>
                    <a:cubicBezTo>
                      <a:pt x="3" y="620"/>
                      <a:pt x="3" y="620"/>
                      <a:pt x="3" y="620"/>
                    </a:cubicBezTo>
                    <a:cubicBezTo>
                      <a:pt x="2" y="619"/>
                      <a:pt x="2" y="619"/>
                      <a:pt x="2" y="619"/>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3" y="621"/>
                    </a:cubicBezTo>
                    <a:cubicBezTo>
                      <a:pt x="6" y="622"/>
                      <a:pt x="17" y="627"/>
                      <a:pt x="26" y="631"/>
                    </a:cubicBezTo>
                    <a:cubicBezTo>
                      <a:pt x="31" y="634"/>
                      <a:pt x="36" y="636"/>
                      <a:pt x="39" y="637"/>
                    </a:cubicBezTo>
                    <a:cubicBezTo>
                      <a:pt x="42" y="639"/>
                      <a:pt x="45" y="640"/>
                      <a:pt x="45" y="640"/>
                    </a:cubicBezTo>
                    <a:cubicBezTo>
                      <a:pt x="45" y="640"/>
                      <a:pt x="46" y="640"/>
                      <a:pt x="46" y="640"/>
                    </a:cubicBezTo>
                    <a:cubicBezTo>
                      <a:pt x="47" y="639"/>
                      <a:pt x="47" y="639"/>
                      <a:pt x="47" y="639"/>
                    </a:cubicBezTo>
                    <a:cubicBezTo>
                      <a:pt x="47" y="638"/>
                      <a:pt x="46" y="638"/>
                      <a:pt x="46" y="638"/>
                    </a:cubicBezTo>
                    <a:cubicBezTo>
                      <a:pt x="46" y="637"/>
                      <a:pt x="46" y="637"/>
                      <a:pt x="45" y="637"/>
                    </a:cubicBezTo>
                    <a:cubicBezTo>
                      <a:pt x="43" y="635"/>
                      <a:pt x="40" y="633"/>
                      <a:pt x="36" y="631"/>
                    </a:cubicBezTo>
                    <a:cubicBezTo>
                      <a:pt x="30" y="627"/>
                      <a:pt x="22" y="622"/>
                      <a:pt x="15" y="618"/>
                    </a:cubicBezTo>
                    <a:cubicBezTo>
                      <a:pt x="12" y="616"/>
                      <a:pt x="9" y="615"/>
                      <a:pt x="7" y="614"/>
                    </a:cubicBezTo>
                    <a:cubicBezTo>
                      <a:pt x="6" y="613"/>
                      <a:pt x="6" y="612"/>
                      <a:pt x="5"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3" y="613"/>
                      <a:pt x="3" y="613"/>
                      <a:pt x="3" y="613"/>
                    </a:cubicBezTo>
                    <a:cubicBezTo>
                      <a:pt x="5" y="612"/>
                      <a:pt x="5" y="612"/>
                      <a:pt x="5" y="612"/>
                    </a:cubicBezTo>
                    <a:cubicBezTo>
                      <a:pt x="4" y="612"/>
                      <a:pt x="4" y="612"/>
                      <a:pt x="4" y="612"/>
                    </a:cubicBezTo>
                    <a:cubicBezTo>
                      <a:pt x="3" y="613"/>
                      <a:pt x="3" y="613"/>
                      <a:pt x="3" y="613"/>
                    </a:cubicBezTo>
                    <a:cubicBezTo>
                      <a:pt x="5" y="612"/>
                      <a:pt x="5" y="612"/>
                      <a:pt x="5" y="612"/>
                    </a:cubicBezTo>
                    <a:cubicBezTo>
                      <a:pt x="3" y="613"/>
                      <a:pt x="3" y="613"/>
                      <a:pt x="3" y="613"/>
                    </a:cubicBezTo>
                    <a:cubicBezTo>
                      <a:pt x="5" y="613"/>
                      <a:pt x="5" y="613"/>
                      <a:pt x="5" y="613"/>
                    </a:cubicBezTo>
                    <a:cubicBezTo>
                      <a:pt x="5" y="612"/>
                      <a:pt x="5" y="612"/>
                      <a:pt x="5" y="612"/>
                    </a:cubicBezTo>
                    <a:cubicBezTo>
                      <a:pt x="3" y="613"/>
                      <a:pt x="3" y="613"/>
                      <a:pt x="3" y="613"/>
                    </a:cubicBezTo>
                    <a:cubicBezTo>
                      <a:pt x="5" y="613"/>
                      <a:pt x="5" y="613"/>
                      <a:pt x="5" y="613"/>
                    </a:cubicBezTo>
                    <a:cubicBezTo>
                      <a:pt x="3" y="613"/>
                      <a:pt x="3" y="613"/>
                      <a:pt x="3" y="613"/>
                    </a:cubicBezTo>
                    <a:cubicBezTo>
                      <a:pt x="4" y="614"/>
                      <a:pt x="4" y="614"/>
                      <a:pt x="4" y="614"/>
                    </a:cubicBezTo>
                    <a:cubicBezTo>
                      <a:pt x="5" y="613"/>
                      <a:pt x="5" y="613"/>
                      <a:pt x="5" y="613"/>
                    </a:cubicBezTo>
                    <a:cubicBezTo>
                      <a:pt x="3" y="613"/>
                      <a:pt x="3" y="613"/>
                      <a:pt x="3" y="613"/>
                    </a:cubicBezTo>
                    <a:cubicBezTo>
                      <a:pt x="4" y="614"/>
                      <a:pt x="4" y="614"/>
                      <a:pt x="4" y="614"/>
                    </a:cubicBezTo>
                    <a:cubicBezTo>
                      <a:pt x="3" y="613"/>
                      <a:pt x="3" y="613"/>
                      <a:pt x="3" y="613"/>
                    </a:cubicBezTo>
                    <a:cubicBezTo>
                      <a:pt x="3" y="614"/>
                      <a:pt x="3" y="614"/>
                      <a:pt x="3" y="614"/>
                    </a:cubicBezTo>
                    <a:cubicBezTo>
                      <a:pt x="3" y="614"/>
                      <a:pt x="12" y="619"/>
                      <a:pt x="22" y="624"/>
                    </a:cubicBezTo>
                    <a:cubicBezTo>
                      <a:pt x="27" y="626"/>
                      <a:pt x="32" y="629"/>
                      <a:pt x="36" y="630"/>
                    </a:cubicBezTo>
                    <a:cubicBezTo>
                      <a:pt x="38" y="631"/>
                      <a:pt x="40" y="632"/>
                      <a:pt x="41" y="633"/>
                    </a:cubicBezTo>
                    <a:cubicBezTo>
                      <a:pt x="42" y="633"/>
                      <a:pt x="42" y="633"/>
                      <a:pt x="43" y="633"/>
                    </a:cubicBezTo>
                    <a:cubicBezTo>
                      <a:pt x="43" y="634"/>
                      <a:pt x="43" y="634"/>
                      <a:pt x="44" y="634"/>
                    </a:cubicBezTo>
                    <a:cubicBezTo>
                      <a:pt x="44" y="634"/>
                      <a:pt x="44" y="634"/>
                      <a:pt x="44" y="634"/>
                    </a:cubicBezTo>
                    <a:cubicBezTo>
                      <a:pt x="45" y="634"/>
                      <a:pt x="45" y="633"/>
                      <a:pt x="45" y="633"/>
                    </a:cubicBezTo>
                    <a:cubicBezTo>
                      <a:pt x="45" y="633"/>
                      <a:pt x="46" y="632"/>
                      <a:pt x="45" y="632"/>
                    </a:cubicBezTo>
                    <a:cubicBezTo>
                      <a:pt x="45" y="631"/>
                      <a:pt x="45" y="631"/>
                      <a:pt x="45" y="631"/>
                    </a:cubicBezTo>
                    <a:cubicBezTo>
                      <a:pt x="22" y="617"/>
                      <a:pt x="22" y="617"/>
                      <a:pt x="22" y="617"/>
                    </a:cubicBezTo>
                    <a:cubicBezTo>
                      <a:pt x="44" y="627"/>
                      <a:pt x="44" y="627"/>
                      <a:pt x="44" y="627"/>
                    </a:cubicBezTo>
                    <a:cubicBezTo>
                      <a:pt x="45" y="627"/>
                      <a:pt x="46" y="627"/>
                      <a:pt x="46" y="626"/>
                    </a:cubicBezTo>
                    <a:cubicBezTo>
                      <a:pt x="46" y="626"/>
                      <a:pt x="46" y="625"/>
                      <a:pt x="46" y="624"/>
                    </a:cubicBezTo>
                    <a:cubicBezTo>
                      <a:pt x="25" y="612"/>
                      <a:pt x="25" y="612"/>
                      <a:pt x="25" y="612"/>
                    </a:cubicBezTo>
                    <a:cubicBezTo>
                      <a:pt x="44" y="620"/>
                      <a:pt x="44" y="620"/>
                      <a:pt x="44" y="620"/>
                    </a:cubicBezTo>
                    <a:cubicBezTo>
                      <a:pt x="44" y="621"/>
                      <a:pt x="45" y="620"/>
                      <a:pt x="45" y="620"/>
                    </a:cubicBezTo>
                    <a:cubicBezTo>
                      <a:pt x="46" y="619"/>
                      <a:pt x="46" y="618"/>
                      <a:pt x="45" y="618"/>
                    </a:cubicBezTo>
                    <a:cubicBezTo>
                      <a:pt x="4" y="592"/>
                      <a:pt x="4" y="592"/>
                      <a:pt x="4" y="592"/>
                    </a:cubicBezTo>
                    <a:cubicBezTo>
                      <a:pt x="3" y="593"/>
                      <a:pt x="3" y="593"/>
                      <a:pt x="3" y="593"/>
                    </a:cubicBezTo>
                    <a:cubicBezTo>
                      <a:pt x="5" y="594"/>
                      <a:pt x="5" y="594"/>
                      <a:pt x="5" y="594"/>
                    </a:cubicBezTo>
                    <a:cubicBezTo>
                      <a:pt x="3" y="593"/>
                      <a:pt x="3" y="593"/>
                      <a:pt x="3" y="593"/>
                    </a:cubicBezTo>
                    <a:cubicBezTo>
                      <a:pt x="3" y="595"/>
                      <a:pt x="3" y="595"/>
                      <a:pt x="3" y="595"/>
                    </a:cubicBezTo>
                    <a:cubicBezTo>
                      <a:pt x="4" y="595"/>
                      <a:pt x="4" y="595"/>
                      <a:pt x="5" y="594"/>
                    </a:cubicBezTo>
                    <a:cubicBezTo>
                      <a:pt x="3" y="593"/>
                      <a:pt x="3" y="593"/>
                      <a:pt x="3" y="593"/>
                    </a:cubicBezTo>
                    <a:cubicBezTo>
                      <a:pt x="3" y="595"/>
                      <a:pt x="3" y="595"/>
                      <a:pt x="3" y="595"/>
                    </a:cubicBezTo>
                    <a:cubicBezTo>
                      <a:pt x="3" y="594"/>
                      <a:pt x="3" y="594"/>
                      <a:pt x="3" y="594"/>
                    </a:cubicBezTo>
                    <a:cubicBezTo>
                      <a:pt x="3" y="595"/>
                      <a:pt x="3" y="595"/>
                      <a:pt x="3" y="595"/>
                    </a:cubicBezTo>
                    <a:cubicBezTo>
                      <a:pt x="3" y="595"/>
                      <a:pt x="3" y="595"/>
                      <a:pt x="3" y="595"/>
                    </a:cubicBezTo>
                    <a:cubicBezTo>
                      <a:pt x="3" y="594"/>
                      <a:pt x="3" y="594"/>
                      <a:pt x="3" y="594"/>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4" y="595"/>
                      <a:pt x="5" y="596"/>
                    </a:cubicBezTo>
                    <a:cubicBezTo>
                      <a:pt x="9" y="598"/>
                      <a:pt x="19" y="603"/>
                      <a:pt x="27" y="607"/>
                    </a:cubicBezTo>
                    <a:cubicBezTo>
                      <a:pt x="31" y="609"/>
                      <a:pt x="35" y="611"/>
                      <a:pt x="38" y="612"/>
                    </a:cubicBezTo>
                    <a:cubicBezTo>
                      <a:pt x="39" y="613"/>
                      <a:pt x="41" y="613"/>
                      <a:pt x="42" y="614"/>
                    </a:cubicBezTo>
                    <a:cubicBezTo>
                      <a:pt x="42" y="614"/>
                      <a:pt x="42" y="614"/>
                      <a:pt x="43" y="614"/>
                    </a:cubicBezTo>
                    <a:cubicBezTo>
                      <a:pt x="43" y="614"/>
                      <a:pt x="43" y="614"/>
                      <a:pt x="44" y="614"/>
                    </a:cubicBezTo>
                    <a:cubicBezTo>
                      <a:pt x="44" y="614"/>
                      <a:pt x="44" y="614"/>
                      <a:pt x="44" y="614"/>
                    </a:cubicBezTo>
                    <a:cubicBezTo>
                      <a:pt x="45" y="614"/>
                      <a:pt x="45" y="614"/>
                      <a:pt x="45" y="614"/>
                    </a:cubicBezTo>
                    <a:cubicBezTo>
                      <a:pt x="45" y="613"/>
                      <a:pt x="46" y="613"/>
                      <a:pt x="45" y="613"/>
                    </a:cubicBezTo>
                    <a:cubicBezTo>
                      <a:pt x="45" y="612"/>
                      <a:pt x="45" y="612"/>
                      <a:pt x="45" y="612"/>
                    </a:cubicBezTo>
                    <a:cubicBezTo>
                      <a:pt x="45" y="612"/>
                      <a:pt x="42" y="610"/>
                      <a:pt x="38" y="608"/>
                    </a:cubicBezTo>
                    <a:cubicBezTo>
                      <a:pt x="33" y="605"/>
                      <a:pt x="24" y="600"/>
                      <a:pt x="17" y="595"/>
                    </a:cubicBezTo>
                    <a:cubicBezTo>
                      <a:pt x="14" y="593"/>
                      <a:pt x="10" y="591"/>
                      <a:pt x="8" y="589"/>
                    </a:cubicBezTo>
                    <a:cubicBezTo>
                      <a:pt x="7" y="589"/>
                      <a:pt x="6" y="588"/>
                      <a:pt x="5" y="588"/>
                    </a:cubicBezTo>
                    <a:cubicBezTo>
                      <a:pt x="5" y="587"/>
                      <a:pt x="5" y="587"/>
                      <a:pt x="5" y="587"/>
                    </a:cubicBezTo>
                    <a:cubicBezTo>
                      <a:pt x="5" y="587"/>
                      <a:pt x="5" y="587"/>
                      <a:pt x="5" y="587"/>
                    </a:cubicBezTo>
                    <a:cubicBezTo>
                      <a:pt x="4" y="587"/>
                      <a:pt x="4" y="587"/>
                      <a:pt x="4" y="587"/>
                    </a:cubicBezTo>
                    <a:cubicBezTo>
                      <a:pt x="5" y="587"/>
                      <a:pt x="5" y="587"/>
                      <a:pt x="5" y="587"/>
                    </a:cubicBezTo>
                    <a:cubicBezTo>
                      <a:pt x="5" y="587"/>
                      <a:pt x="5" y="587"/>
                      <a:pt x="5" y="587"/>
                    </a:cubicBezTo>
                    <a:cubicBezTo>
                      <a:pt x="4" y="587"/>
                      <a:pt x="4" y="587"/>
                      <a:pt x="4" y="587"/>
                    </a:cubicBezTo>
                    <a:cubicBezTo>
                      <a:pt x="5" y="587"/>
                      <a:pt x="5" y="587"/>
                      <a:pt x="5" y="587"/>
                    </a:cubicBezTo>
                    <a:cubicBezTo>
                      <a:pt x="4" y="588"/>
                      <a:pt x="4" y="588"/>
                      <a:pt x="4" y="588"/>
                    </a:cubicBezTo>
                    <a:cubicBezTo>
                      <a:pt x="5" y="588"/>
                      <a:pt x="5" y="588"/>
                      <a:pt x="5" y="588"/>
                    </a:cubicBezTo>
                    <a:cubicBezTo>
                      <a:pt x="5" y="587"/>
                      <a:pt x="5" y="587"/>
                      <a:pt x="5" y="587"/>
                    </a:cubicBezTo>
                    <a:cubicBezTo>
                      <a:pt x="4" y="588"/>
                      <a:pt x="4" y="588"/>
                      <a:pt x="4"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4" y="589"/>
                      <a:pt x="4" y="589"/>
                      <a:pt x="4" y="589"/>
                    </a:cubicBezTo>
                    <a:cubicBezTo>
                      <a:pt x="4" y="589"/>
                      <a:pt x="5" y="589"/>
                      <a:pt x="5" y="588"/>
                    </a:cubicBezTo>
                    <a:cubicBezTo>
                      <a:pt x="4" y="588"/>
                      <a:pt x="4" y="588"/>
                      <a:pt x="4" y="588"/>
                    </a:cubicBezTo>
                    <a:cubicBezTo>
                      <a:pt x="4" y="589"/>
                      <a:pt x="4" y="589"/>
                      <a:pt x="4" y="589"/>
                    </a:cubicBezTo>
                    <a:cubicBezTo>
                      <a:pt x="4" y="588"/>
                      <a:pt x="4" y="588"/>
                      <a:pt x="4" y="588"/>
                    </a:cubicBezTo>
                    <a:cubicBezTo>
                      <a:pt x="4" y="589"/>
                      <a:pt x="4" y="589"/>
                      <a:pt x="4" y="589"/>
                    </a:cubicBezTo>
                    <a:cubicBezTo>
                      <a:pt x="4" y="589"/>
                      <a:pt x="4" y="589"/>
                      <a:pt x="4" y="589"/>
                    </a:cubicBezTo>
                    <a:cubicBezTo>
                      <a:pt x="4" y="588"/>
                      <a:pt x="4" y="588"/>
                      <a:pt x="4" y="588"/>
                    </a:cubicBezTo>
                    <a:cubicBezTo>
                      <a:pt x="4" y="589"/>
                      <a:pt x="4" y="589"/>
                      <a:pt x="4" y="589"/>
                    </a:cubicBezTo>
                    <a:cubicBezTo>
                      <a:pt x="4" y="588"/>
                      <a:pt x="4" y="588"/>
                      <a:pt x="4" y="588"/>
                    </a:cubicBezTo>
                    <a:cubicBezTo>
                      <a:pt x="3" y="589"/>
                      <a:pt x="3" y="589"/>
                      <a:pt x="3" y="589"/>
                    </a:cubicBezTo>
                    <a:cubicBezTo>
                      <a:pt x="4" y="589"/>
                      <a:pt x="4" y="589"/>
                      <a:pt x="4" y="589"/>
                    </a:cubicBezTo>
                    <a:cubicBezTo>
                      <a:pt x="4" y="588"/>
                      <a:pt x="4" y="588"/>
                      <a:pt x="4" y="588"/>
                    </a:cubicBezTo>
                    <a:cubicBezTo>
                      <a:pt x="3" y="589"/>
                      <a:pt x="3" y="589"/>
                      <a:pt x="3" y="589"/>
                    </a:cubicBezTo>
                    <a:cubicBezTo>
                      <a:pt x="4" y="589"/>
                      <a:pt x="5" y="589"/>
                      <a:pt x="6" y="590"/>
                    </a:cubicBezTo>
                    <a:cubicBezTo>
                      <a:pt x="10" y="592"/>
                      <a:pt x="19" y="596"/>
                      <a:pt x="28" y="600"/>
                    </a:cubicBezTo>
                    <a:cubicBezTo>
                      <a:pt x="32" y="602"/>
                      <a:pt x="36" y="604"/>
                      <a:pt x="39" y="605"/>
                    </a:cubicBezTo>
                    <a:cubicBezTo>
                      <a:pt x="40" y="606"/>
                      <a:pt x="42" y="607"/>
                      <a:pt x="43" y="607"/>
                    </a:cubicBezTo>
                    <a:cubicBezTo>
                      <a:pt x="43" y="607"/>
                      <a:pt x="44" y="607"/>
                      <a:pt x="44" y="608"/>
                    </a:cubicBezTo>
                    <a:cubicBezTo>
                      <a:pt x="44" y="608"/>
                      <a:pt x="44" y="608"/>
                      <a:pt x="45" y="608"/>
                    </a:cubicBezTo>
                    <a:cubicBezTo>
                      <a:pt x="46" y="608"/>
                      <a:pt x="46" y="608"/>
                      <a:pt x="46" y="608"/>
                    </a:cubicBezTo>
                    <a:cubicBezTo>
                      <a:pt x="46" y="608"/>
                      <a:pt x="46" y="607"/>
                      <a:pt x="46" y="607"/>
                    </a:cubicBezTo>
                    <a:cubicBezTo>
                      <a:pt x="46" y="607"/>
                      <a:pt x="46" y="607"/>
                      <a:pt x="46" y="607"/>
                    </a:cubicBezTo>
                    <a:cubicBezTo>
                      <a:pt x="47" y="606"/>
                      <a:pt x="47" y="606"/>
                      <a:pt x="47" y="606"/>
                    </a:cubicBezTo>
                    <a:cubicBezTo>
                      <a:pt x="47" y="606"/>
                      <a:pt x="46" y="605"/>
                      <a:pt x="46" y="605"/>
                    </a:cubicBezTo>
                    <a:cubicBezTo>
                      <a:pt x="46" y="605"/>
                      <a:pt x="46" y="605"/>
                      <a:pt x="46" y="605"/>
                    </a:cubicBezTo>
                    <a:cubicBezTo>
                      <a:pt x="45" y="604"/>
                      <a:pt x="44" y="604"/>
                      <a:pt x="43" y="603"/>
                    </a:cubicBezTo>
                    <a:cubicBezTo>
                      <a:pt x="33" y="596"/>
                      <a:pt x="4" y="579"/>
                      <a:pt x="4" y="579"/>
                    </a:cubicBezTo>
                    <a:cubicBezTo>
                      <a:pt x="3" y="580"/>
                      <a:pt x="3" y="580"/>
                      <a:pt x="3" y="580"/>
                    </a:cubicBezTo>
                    <a:cubicBezTo>
                      <a:pt x="2" y="581"/>
                      <a:pt x="2" y="581"/>
                      <a:pt x="2" y="581"/>
                    </a:cubicBezTo>
                    <a:cubicBezTo>
                      <a:pt x="44" y="600"/>
                      <a:pt x="44" y="600"/>
                      <a:pt x="44" y="600"/>
                    </a:cubicBezTo>
                    <a:cubicBezTo>
                      <a:pt x="45" y="601"/>
                      <a:pt x="46" y="600"/>
                      <a:pt x="46" y="600"/>
                    </a:cubicBezTo>
                    <a:cubicBezTo>
                      <a:pt x="47" y="599"/>
                      <a:pt x="46" y="598"/>
                      <a:pt x="46" y="598"/>
                    </a:cubicBezTo>
                    <a:cubicBezTo>
                      <a:pt x="4" y="572"/>
                      <a:pt x="4" y="572"/>
                      <a:pt x="4" y="572"/>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4"/>
                      <a:pt x="3" y="574"/>
                      <a:pt x="3" y="574"/>
                    </a:cubicBezTo>
                    <a:cubicBezTo>
                      <a:pt x="6" y="576"/>
                      <a:pt x="16" y="581"/>
                      <a:pt x="25" y="585"/>
                    </a:cubicBezTo>
                    <a:cubicBezTo>
                      <a:pt x="29" y="587"/>
                      <a:pt x="34" y="589"/>
                      <a:pt x="37" y="591"/>
                    </a:cubicBezTo>
                    <a:cubicBezTo>
                      <a:pt x="39" y="592"/>
                      <a:pt x="41" y="592"/>
                      <a:pt x="42" y="593"/>
                    </a:cubicBezTo>
                    <a:cubicBezTo>
                      <a:pt x="42" y="593"/>
                      <a:pt x="43" y="593"/>
                      <a:pt x="43" y="594"/>
                    </a:cubicBezTo>
                    <a:cubicBezTo>
                      <a:pt x="44" y="594"/>
                      <a:pt x="44" y="594"/>
                      <a:pt x="45" y="594"/>
                    </a:cubicBezTo>
                    <a:cubicBezTo>
                      <a:pt x="45" y="594"/>
                      <a:pt x="45" y="594"/>
                      <a:pt x="45" y="594"/>
                    </a:cubicBezTo>
                    <a:cubicBezTo>
                      <a:pt x="45" y="594"/>
                      <a:pt x="46" y="593"/>
                      <a:pt x="46" y="593"/>
                    </a:cubicBezTo>
                    <a:cubicBezTo>
                      <a:pt x="46" y="593"/>
                      <a:pt x="46" y="593"/>
                      <a:pt x="46" y="593"/>
                    </a:cubicBezTo>
                    <a:cubicBezTo>
                      <a:pt x="46" y="592"/>
                      <a:pt x="46" y="592"/>
                      <a:pt x="46" y="592"/>
                    </a:cubicBezTo>
                    <a:cubicBezTo>
                      <a:pt x="46" y="592"/>
                      <a:pt x="46" y="592"/>
                      <a:pt x="46" y="591"/>
                    </a:cubicBezTo>
                    <a:cubicBezTo>
                      <a:pt x="46" y="591"/>
                      <a:pt x="46" y="591"/>
                      <a:pt x="46" y="591"/>
                    </a:cubicBezTo>
                    <a:cubicBezTo>
                      <a:pt x="45" y="590"/>
                      <a:pt x="44" y="590"/>
                      <a:pt x="42" y="589"/>
                    </a:cubicBezTo>
                    <a:cubicBezTo>
                      <a:pt x="38" y="585"/>
                      <a:pt x="28" y="580"/>
                      <a:pt x="19" y="575"/>
                    </a:cubicBezTo>
                    <a:cubicBezTo>
                      <a:pt x="15" y="572"/>
                      <a:pt x="11" y="570"/>
                      <a:pt x="8" y="568"/>
                    </a:cubicBezTo>
                    <a:cubicBezTo>
                      <a:pt x="7" y="567"/>
                      <a:pt x="5" y="566"/>
                      <a:pt x="5" y="566"/>
                    </a:cubicBezTo>
                    <a:cubicBezTo>
                      <a:pt x="4" y="565"/>
                      <a:pt x="4" y="565"/>
                      <a:pt x="4" y="565"/>
                    </a:cubicBezTo>
                    <a:cubicBezTo>
                      <a:pt x="4" y="565"/>
                      <a:pt x="4" y="565"/>
                      <a:pt x="4" y="565"/>
                    </a:cubicBezTo>
                    <a:cubicBezTo>
                      <a:pt x="4" y="565"/>
                      <a:pt x="4" y="565"/>
                      <a:pt x="4" y="565"/>
                    </a:cubicBezTo>
                    <a:cubicBezTo>
                      <a:pt x="3" y="566"/>
                      <a:pt x="3" y="566"/>
                      <a:pt x="3" y="566"/>
                    </a:cubicBezTo>
                    <a:cubicBezTo>
                      <a:pt x="4" y="565"/>
                      <a:pt x="4" y="565"/>
                      <a:pt x="4" y="565"/>
                    </a:cubicBezTo>
                    <a:cubicBezTo>
                      <a:pt x="4" y="565"/>
                      <a:pt x="4" y="565"/>
                      <a:pt x="4" y="565"/>
                    </a:cubicBezTo>
                    <a:cubicBezTo>
                      <a:pt x="3" y="566"/>
                      <a:pt x="3" y="566"/>
                      <a:pt x="3" y="566"/>
                    </a:cubicBezTo>
                    <a:cubicBezTo>
                      <a:pt x="4" y="565"/>
                      <a:pt x="4" y="565"/>
                      <a:pt x="4" y="565"/>
                    </a:cubicBezTo>
                    <a:cubicBezTo>
                      <a:pt x="3" y="566"/>
                      <a:pt x="3" y="566"/>
                      <a:pt x="3" y="566"/>
                    </a:cubicBezTo>
                    <a:cubicBezTo>
                      <a:pt x="4" y="566"/>
                      <a:pt x="4" y="566"/>
                      <a:pt x="4" y="566"/>
                    </a:cubicBezTo>
                    <a:cubicBezTo>
                      <a:pt x="4" y="565"/>
                      <a:pt x="4" y="565"/>
                      <a:pt x="4" y="565"/>
                    </a:cubicBezTo>
                    <a:cubicBezTo>
                      <a:pt x="3" y="566"/>
                      <a:pt x="3" y="566"/>
                      <a:pt x="3" y="566"/>
                    </a:cubicBezTo>
                    <a:cubicBezTo>
                      <a:pt x="4" y="566"/>
                      <a:pt x="4" y="566"/>
                      <a:pt x="4" y="566"/>
                    </a:cubicBezTo>
                    <a:cubicBezTo>
                      <a:pt x="3" y="566"/>
                      <a:pt x="3" y="566"/>
                      <a:pt x="3" y="566"/>
                    </a:cubicBezTo>
                    <a:cubicBezTo>
                      <a:pt x="4" y="567"/>
                      <a:pt x="4" y="567"/>
                      <a:pt x="4" y="567"/>
                    </a:cubicBezTo>
                    <a:cubicBezTo>
                      <a:pt x="4" y="566"/>
                      <a:pt x="4" y="566"/>
                      <a:pt x="4" y="566"/>
                    </a:cubicBezTo>
                    <a:cubicBezTo>
                      <a:pt x="3" y="566"/>
                      <a:pt x="3" y="566"/>
                      <a:pt x="3" y="566"/>
                    </a:cubicBezTo>
                    <a:cubicBezTo>
                      <a:pt x="4" y="567"/>
                      <a:pt x="4" y="567"/>
                      <a:pt x="4" y="567"/>
                    </a:cubicBezTo>
                    <a:cubicBezTo>
                      <a:pt x="4" y="567"/>
                      <a:pt x="4" y="567"/>
                      <a:pt x="4" y="567"/>
                    </a:cubicBezTo>
                    <a:cubicBezTo>
                      <a:pt x="3" y="566"/>
                      <a:pt x="3" y="566"/>
                      <a:pt x="3" y="566"/>
                    </a:cubicBezTo>
                    <a:cubicBezTo>
                      <a:pt x="3" y="567"/>
                      <a:pt x="3" y="567"/>
                      <a:pt x="3" y="567"/>
                    </a:cubicBezTo>
                    <a:cubicBezTo>
                      <a:pt x="3" y="567"/>
                      <a:pt x="4" y="567"/>
                      <a:pt x="4" y="567"/>
                    </a:cubicBezTo>
                    <a:cubicBezTo>
                      <a:pt x="3" y="566"/>
                      <a:pt x="3" y="566"/>
                      <a:pt x="3" y="566"/>
                    </a:cubicBezTo>
                    <a:cubicBezTo>
                      <a:pt x="3" y="567"/>
                      <a:pt x="3" y="567"/>
                      <a:pt x="3" y="567"/>
                    </a:cubicBezTo>
                    <a:cubicBezTo>
                      <a:pt x="3" y="566"/>
                      <a:pt x="3" y="566"/>
                      <a:pt x="3" y="566"/>
                    </a:cubicBezTo>
                    <a:cubicBezTo>
                      <a:pt x="3" y="567"/>
                      <a:pt x="3" y="567"/>
                      <a:pt x="3" y="567"/>
                    </a:cubicBezTo>
                    <a:cubicBezTo>
                      <a:pt x="3" y="567"/>
                      <a:pt x="3" y="567"/>
                      <a:pt x="3" y="567"/>
                    </a:cubicBezTo>
                    <a:cubicBezTo>
                      <a:pt x="3" y="566"/>
                      <a:pt x="3" y="566"/>
                      <a:pt x="3" y="566"/>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4" y="568"/>
                      <a:pt x="5" y="568"/>
                    </a:cubicBezTo>
                    <a:cubicBezTo>
                      <a:pt x="10" y="571"/>
                      <a:pt x="20" y="576"/>
                      <a:pt x="28" y="580"/>
                    </a:cubicBezTo>
                    <a:cubicBezTo>
                      <a:pt x="33" y="582"/>
                      <a:pt x="37" y="584"/>
                      <a:pt x="40" y="586"/>
                    </a:cubicBezTo>
                    <a:cubicBezTo>
                      <a:pt x="43" y="588"/>
                      <a:pt x="44" y="589"/>
                      <a:pt x="44" y="589"/>
                    </a:cubicBezTo>
                    <a:cubicBezTo>
                      <a:pt x="45" y="589"/>
                      <a:pt x="46" y="589"/>
                      <a:pt x="46" y="588"/>
                    </a:cubicBezTo>
                    <a:cubicBezTo>
                      <a:pt x="47" y="587"/>
                      <a:pt x="47" y="586"/>
                      <a:pt x="46" y="586"/>
                    </a:cubicBezTo>
                    <a:cubicBezTo>
                      <a:pt x="27" y="574"/>
                      <a:pt x="27" y="574"/>
                      <a:pt x="27" y="574"/>
                    </a:cubicBezTo>
                    <a:cubicBezTo>
                      <a:pt x="43" y="582"/>
                      <a:pt x="43" y="582"/>
                      <a:pt x="43" y="582"/>
                    </a:cubicBezTo>
                    <a:cubicBezTo>
                      <a:pt x="44" y="582"/>
                      <a:pt x="45" y="582"/>
                      <a:pt x="45" y="581"/>
                    </a:cubicBezTo>
                    <a:cubicBezTo>
                      <a:pt x="45" y="581"/>
                      <a:pt x="45" y="580"/>
                      <a:pt x="45" y="579"/>
                    </a:cubicBezTo>
                    <a:cubicBezTo>
                      <a:pt x="45" y="579"/>
                      <a:pt x="42" y="578"/>
                      <a:pt x="38" y="576"/>
                    </a:cubicBezTo>
                    <a:cubicBezTo>
                      <a:pt x="32" y="572"/>
                      <a:pt x="24" y="567"/>
                      <a:pt x="17" y="562"/>
                    </a:cubicBezTo>
                    <a:cubicBezTo>
                      <a:pt x="13" y="560"/>
                      <a:pt x="10" y="558"/>
                      <a:pt x="7" y="557"/>
                    </a:cubicBezTo>
                    <a:cubicBezTo>
                      <a:pt x="6" y="556"/>
                      <a:pt x="5" y="555"/>
                      <a:pt x="5" y="555"/>
                    </a:cubicBezTo>
                    <a:cubicBezTo>
                      <a:pt x="4" y="554"/>
                      <a:pt x="4" y="554"/>
                      <a:pt x="4" y="554"/>
                    </a:cubicBezTo>
                    <a:cubicBezTo>
                      <a:pt x="4" y="554"/>
                      <a:pt x="4" y="554"/>
                      <a:pt x="4" y="554"/>
                    </a:cubicBezTo>
                    <a:cubicBezTo>
                      <a:pt x="4" y="554"/>
                      <a:pt x="4" y="554"/>
                      <a:pt x="4" y="554"/>
                    </a:cubicBezTo>
                    <a:cubicBezTo>
                      <a:pt x="3" y="555"/>
                      <a:pt x="3" y="555"/>
                      <a:pt x="3" y="555"/>
                    </a:cubicBezTo>
                    <a:cubicBezTo>
                      <a:pt x="4" y="554"/>
                      <a:pt x="4" y="554"/>
                      <a:pt x="4" y="554"/>
                    </a:cubicBezTo>
                    <a:cubicBezTo>
                      <a:pt x="4" y="554"/>
                      <a:pt x="4" y="554"/>
                      <a:pt x="4" y="554"/>
                    </a:cubicBezTo>
                    <a:cubicBezTo>
                      <a:pt x="3" y="555"/>
                      <a:pt x="3" y="555"/>
                      <a:pt x="3" y="555"/>
                    </a:cubicBezTo>
                    <a:cubicBezTo>
                      <a:pt x="4" y="554"/>
                      <a:pt x="4" y="554"/>
                      <a:pt x="4" y="554"/>
                    </a:cubicBezTo>
                    <a:cubicBezTo>
                      <a:pt x="3" y="555"/>
                      <a:pt x="3" y="555"/>
                      <a:pt x="3" y="555"/>
                    </a:cubicBezTo>
                    <a:cubicBezTo>
                      <a:pt x="4" y="555"/>
                      <a:pt x="4" y="555"/>
                      <a:pt x="4" y="555"/>
                    </a:cubicBezTo>
                    <a:cubicBezTo>
                      <a:pt x="4" y="555"/>
                      <a:pt x="4" y="554"/>
                      <a:pt x="4" y="554"/>
                    </a:cubicBezTo>
                    <a:cubicBezTo>
                      <a:pt x="3" y="555"/>
                      <a:pt x="3" y="555"/>
                      <a:pt x="3" y="555"/>
                    </a:cubicBezTo>
                    <a:cubicBezTo>
                      <a:pt x="4" y="555"/>
                      <a:pt x="4" y="555"/>
                      <a:pt x="4" y="555"/>
                    </a:cubicBezTo>
                    <a:cubicBezTo>
                      <a:pt x="3" y="555"/>
                      <a:pt x="3" y="555"/>
                      <a:pt x="3" y="555"/>
                    </a:cubicBezTo>
                    <a:cubicBezTo>
                      <a:pt x="4" y="556"/>
                      <a:pt x="4" y="556"/>
                      <a:pt x="4" y="556"/>
                    </a:cubicBezTo>
                    <a:cubicBezTo>
                      <a:pt x="4" y="555"/>
                      <a:pt x="4" y="555"/>
                      <a:pt x="4" y="555"/>
                    </a:cubicBezTo>
                    <a:cubicBezTo>
                      <a:pt x="3" y="555"/>
                      <a:pt x="3" y="555"/>
                      <a:pt x="3" y="555"/>
                    </a:cubicBezTo>
                    <a:cubicBezTo>
                      <a:pt x="4" y="556"/>
                      <a:pt x="4" y="556"/>
                      <a:pt x="4" y="556"/>
                    </a:cubicBezTo>
                    <a:cubicBezTo>
                      <a:pt x="4" y="556"/>
                      <a:pt x="4" y="556"/>
                      <a:pt x="4" y="556"/>
                    </a:cubicBezTo>
                    <a:cubicBezTo>
                      <a:pt x="3" y="555"/>
                      <a:pt x="3" y="555"/>
                      <a:pt x="3" y="555"/>
                    </a:cubicBezTo>
                    <a:cubicBezTo>
                      <a:pt x="3" y="557"/>
                      <a:pt x="3" y="557"/>
                      <a:pt x="3" y="557"/>
                    </a:cubicBezTo>
                    <a:cubicBezTo>
                      <a:pt x="4" y="556"/>
                      <a:pt x="4" y="556"/>
                      <a:pt x="4" y="556"/>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7"/>
                      <a:pt x="3" y="557"/>
                      <a:pt x="3" y="557"/>
                    </a:cubicBezTo>
                    <a:cubicBezTo>
                      <a:pt x="3" y="557"/>
                      <a:pt x="4" y="557"/>
                      <a:pt x="5" y="558"/>
                    </a:cubicBezTo>
                    <a:cubicBezTo>
                      <a:pt x="10" y="560"/>
                      <a:pt x="19" y="564"/>
                      <a:pt x="28" y="569"/>
                    </a:cubicBezTo>
                    <a:cubicBezTo>
                      <a:pt x="32" y="571"/>
                      <a:pt x="36" y="572"/>
                      <a:pt x="39" y="574"/>
                    </a:cubicBezTo>
                    <a:cubicBezTo>
                      <a:pt x="40" y="575"/>
                      <a:pt x="42" y="575"/>
                      <a:pt x="43" y="576"/>
                    </a:cubicBezTo>
                    <a:cubicBezTo>
                      <a:pt x="43" y="576"/>
                      <a:pt x="43" y="576"/>
                      <a:pt x="44" y="576"/>
                    </a:cubicBezTo>
                    <a:cubicBezTo>
                      <a:pt x="44" y="576"/>
                      <a:pt x="44" y="576"/>
                      <a:pt x="44" y="576"/>
                    </a:cubicBezTo>
                    <a:cubicBezTo>
                      <a:pt x="44" y="576"/>
                      <a:pt x="44" y="576"/>
                      <a:pt x="45" y="576"/>
                    </a:cubicBezTo>
                    <a:cubicBezTo>
                      <a:pt x="45" y="576"/>
                      <a:pt x="45" y="576"/>
                      <a:pt x="45" y="576"/>
                    </a:cubicBezTo>
                    <a:cubicBezTo>
                      <a:pt x="45" y="576"/>
                      <a:pt x="46" y="576"/>
                      <a:pt x="46" y="576"/>
                    </a:cubicBezTo>
                    <a:cubicBezTo>
                      <a:pt x="46" y="576"/>
                      <a:pt x="46" y="576"/>
                      <a:pt x="46" y="576"/>
                    </a:cubicBezTo>
                    <a:cubicBezTo>
                      <a:pt x="46" y="575"/>
                      <a:pt x="46" y="575"/>
                      <a:pt x="46" y="575"/>
                    </a:cubicBezTo>
                    <a:cubicBezTo>
                      <a:pt x="46" y="574"/>
                      <a:pt x="46" y="574"/>
                      <a:pt x="46" y="574"/>
                    </a:cubicBezTo>
                    <a:cubicBezTo>
                      <a:pt x="46" y="573"/>
                      <a:pt x="46" y="573"/>
                      <a:pt x="46" y="573"/>
                    </a:cubicBezTo>
                    <a:cubicBezTo>
                      <a:pt x="45" y="573"/>
                      <a:pt x="44" y="572"/>
                      <a:pt x="43" y="571"/>
                    </a:cubicBezTo>
                    <a:cubicBezTo>
                      <a:pt x="33" y="565"/>
                      <a:pt x="3" y="547"/>
                      <a:pt x="3" y="547"/>
                    </a:cubicBezTo>
                    <a:cubicBezTo>
                      <a:pt x="2" y="548"/>
                      <a:pt x="2" y="548"/>
                      <a:pt x="2" y="548"/>
                    </a:cubicBezTo>
                    <a:cubicBezTo>
                      <a:pt x="2" y="550"/>
                      <a:pt x="2" y="550"/>
                      <a:pt x="2" y="550"/>
                    </a:cubicBezTo>
                    <a:cubicBezTo>
                      <a:pt x="45" y="571"/>
                      <a:pt x="45" y="571"/>
                      <a:pt x="45" y="571"/>
                    </a:cubicBezTo>
                    <a:cubicBezTo>
                      <a:pt x="45" y="571"/>
                      <a:pt x="46" y="571"/>
                      <a:pt x="47" y="571"/>
                    </a:cubicBezTo>
                    <a:cubicBezTo>
                      <a:pt x="47" y="570"/>
                      <a:pt x="47" y="570"/>
                      <a:pt x="47" y="570"/>
                    </a:cubicBezTo>
                    <a:cubicBezTo>
                      <a:pt x="47" y="569"/>
                      <a:pt x="47" y="569"/>
                      <a:pt x="47" y="569"/>
                    </a:cubicBezTo>
                    <a:cubicBezTo>
                      <a:pt x="46" y="568"/>
                      <a:pt x="46" y="568"/>
                      <a:pt x="46" y="568"/>
                    </a:cubicBezTo>
                    <a:cubicBezTo>
                      <a:pt x="46" y="568"/>
                      <a:pt x="45" y="567"/>
                      <a:pt x="43" y="566"/>
                    </a:cubicBezTo>
                    <a:cubicBezTo>
                      <a:pt x="38" y="563"/>
                      <a:pt x="28" y="557"/>
                      <a:pt x="19" y="552"/>
                    </a:cubicBezTo>
                    <a:cubicBezTo>
                      <a:pt x="15" y="549"/>
                      <a:pt x="11" y="547"/>
                      <a:pt x="8" y="545"/>
                    </a:cubicBezTo>
                    <a:cubicBezTo>
                      <a:pt x="6" y="544"/>
                      <a:pt x="5" y="543"/>
                      <a:pt x="4" y="543"/>
                    </a:cubicBezTo>
                    <a:cubicBezTo>
                      <a:pt x="4"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2" y="543"/>
                      <a:pt x="2" y="543"/>
                      <a:pt x="2" y="543"/>
                    </a:cubicBezTo>
                    <a:cubicBezTo>
                      <a:pt x="4" y="543"/>
                      <a:pt x="4" y="543"/>
                      <a:pt x="4" y="543"/>
                    </a:cubicBezTo>
                    <a:cubicBezTo>
                      <a:pt x="3" y="542"/>
                      <a:pt x="3" y="542"/>
                      <a:pt x="3" y="542"/>
                    </a:cubicBezTo>
                    <a:cubicBezTo>
                      <a:pt x="2" y="543"/>
                      <a:pt x="2" y="543"/>
                      <a:pt x="2" y="543"/>
                    </a:cubicBezTo>
                    <a:cubicBezTo>
                      <a:pt x="4" y="543"/>
                      <a:pt x="4" y="543"/>
                      <a:pt x="4" y="543"/>
                    </a:cubicBezTo>
                    <a:cubicBezTo>
                      <a:pt x="2" y="543"/>
                      <a:pt x="2" y="543"/>
                      <a:pt x="2" y="543"/>
                    </a:cubicBezTo>
                    <a:cubicBezTo>
                      <a:pt x="3" y="543"/>
                      <a:pt x="3" y="543"/>
                      <a:pt x="3" y="543"/>
                    </a:cubicBezTo>
                    <a:cubicBezTo>
                      <a:pt x="4" y="543"/>
                      <a:pt x="4" y="543"/>
                      <a:pt x="4" y="543"/>
                    </a:cubicBezTo>
                    <a:cubicBezTo>
                      <a:pt x="2" y="543"/>
                      <a:pt x="2" y="543"/>
                      <a:pt x="2" y="543"/>
                    </a:cubicBezTo>
                    <a:cubicBezTo>
                      <a:pt x="3" y="543"/>
                      <a:pt x="3" y="543"/>
                      <a:pt x="3" y="543"/>
                    </a:cubicBezTo>
                    <a:cubicBezTo>
                      <a:pt x="2" y="543"/>
                      <a:pt x="2" y="543"/>
                      <a:pt x="2" y="543"/>
                    </a:cubicBezTo>
                    <a:cubicBezTo>
                      <a:pt x="1" y="544"/>
                      <a:pt x="1" y="544"/>
                      <a:pt x="1" y="544"/>
                    </a:cubicBezTo>
                    <a:cubicBezTo>
                      <a:pt x="1" y="544"/>
                      <a:pt x="12" y="549"/>
                      <a:pt x="22" y="554"/>
                    </a:cubicBezTo>
                    <a:cubicBezTo>
                      <a:pt x="27" y="557"/>
                      <a:pt x="32" y="559"/>
                      <a:pt x="36" y="561"/>
                    </a:cubicBezTo>
                    <a:cubicBezTo>
                      <a:pt x="38" y="562"/>
                      <a:pt x="40" y="563"/>
                      <a:pt x="41" y="564"/>
                    </a:cubicBezTo>
                    <a:cubicBezTo>
                      <a:pt x="42" y="564"/>
                      <a:pt x="43" y="564"/>
                      <a:pt x="43" y="564"/>
                    </a:cubicBezTo>
                    <a:cubicBezTo>
                      <a:pt x="44" y="565"/>
                      <a:pt x="44" y="565"/>
                      <a:pt x="44" y="565"/>
                    </a:cubicBezTo>
                    <a:cubicBezTo>
                      <a:pt x="44" y="565"/>
                      <a:pt x="44" y="565"/>
                      <a:pt x="44" y="565"/>
                    </a:cubicBezTo>
                    <a:cubicBezTo>
                      <a:pt x="45" y="565"/>
                      <a:pt x="45" y="565"/>
                      <a:pt x="45" y="565"/>
                    </a:cubicBezTo>
                    <a:cubicBezTo>
                      <a:pt x="45" y="565"/>
                      <a:pt x="45" y="564"/>
                      <a:pt x="46" y="564"/>
                    </a:cubicBezTo>
                    <a:cubicBezTo>
                      <a:pt x="46" y="564"/>
                      <a:pt x="46" y="563"/>
                      <a:pt x="46" y="563"/>
                    </a:cubicBezTo>
                    <a:cubicBezTo>
                      <a:pt x="46" y="563"/>
                      <a:pt x="46" y="562"/>
                      <a:pt x="45" y="562"/>
                    </a:cubicBezTo>
                    <a:cubicBezTo>
                      <a:pt x="24" y="549"/>
                      <a:pt x="24" y="549"/>
                      <a:pt x="24" y="549"/>
                    </a:cubicBezTo>
                    <a:cubicBezTo>
                      <a:pt x="43" y="558"/>
                      <a:pt x="43" y="558"/>
                      <a:pt x="43" y="558"/>
                    </a:cubicBezTo>
                    <a:cubicBezTo>
                      <a:pt x="44" y="558"/>
                      <a:pt x="45" y="558"/>
                      <a:pt x="45" y="557"/>
                    </a:cubicBezTo>
                    <a:cubicBezTo>
                      <a:pt x="45" y="556"/>
                      <a:pt x="45" y="555"/>
                      <a:pt x="44" y="555"/>
                    </a:cubicBezTo>
                    <a:cubicBezTo>
                      <a:pt x="44" y="555"/>
                      <a:pt x="42" y="554"/>
                      <a:pt x="38" y="551"/>
                    </a:cubicBezTo>
                    <a:cubicBezTo>
                      <a:pt x="32" y="548"/>
                      <a:pt x="23" y="542"/>
                      <a:pt x="16" y="538"/>
                    </a:cubicBezTo>
                    <a:cubicBezTo>
                      <a:pt x="12" y="536"/>
                      <a:pt x="9" y="533"/>
                      <a:pt x="7" y="532"/>
                    </a:cubicBezTo>
                    <a:cubicBezTo>
                      <a:pt x="5" y="531"/>
                      <a:pt x="4" y="531"/>
                      <a:pt x="4" y="530"/>
                    </a:cubicBezTo>
                    <a:cubicBezTo>
                      <a:pt x="3" y="530"/>
                      <a:pt x="3" y="530"/>
                      <a:pt x="3" y="530"/>
                    </a:cubicBezTo>
                    <a:cubicBezTo>
                      <a:pt x="3" y="529"/>
                      <a:pt x="3" y="529"/>
                      <a:pt x="3" y="529"/>
                    </a:cubicBezTo>
                    <a:cubicBezTo>
                      <a:pt x="3" y="530"/>
                      <a:pt x="3" y="530"/>
                      <a:pt x="3" y="530"/>
                    </a:cubicBezTo>
                    <a:cubicBezTo>
                      <a:pt x="3" y="529"/>
                      <a:pt x="3" y="529"/>
                      <a:pt x="3" y="529"/>
                    </a:cubicBezTo>
                    <a:cubicBezTo>
                      <a:pt x="3" y="529"/>
                      <a:pt x="3" y="529"/>
                      <a:pt x="3" y="529"/>
                    </a:cubicBezTo>
                    <a:cubicBezTo>
                      <a:pt x="3" y="530"/>
                      <a:pt x="3" y="530"/>
                      <a:pt x="3" y="530"/>
                    </a:cubicBezTo>
                    <a:cubicBezTo>
                      <a:pt x="3" y="529"/>
                      <a:pt x="3" y="529"/>
                      <a:pt x="3" y="529"/>
                    </a:cubicBezTo>
                    <a:cubicBezTo>
                      <a:pt x="2" y="530"/>
                      <a:pt x="2" y="530"/>
                      <a:pt x="2" y="530"/>
                    </a:cubicBezTo>
                    <a:cubicBezTo>
                      <a:pt x="3" y="530"/>
                      <a:pt x="3" y="530"/>
                      <a:pt x="3" y="530"/>
                    </a:cubicBezTo>
                    <a:cubicBezTo>
                      <a:pt x="3" y="529"/>
                      <a:pt x="3" y="529"/>
                      <a:pt x="3" y="529"/>
                    </a:cubicBezTo>
                    <a:cubicBezTo>
                      <a:pt x="2" y="530"/>
                      <a:pt x="2" y="530"/>
                      <a:pt x="2" y="530"/>
                    </a:cubicBezTo>
                    <a:cubicBezTo>
                      <a:pt x="3" y="530"/>
                      <a:pt x="3" y="530"/>
                      <a:pt x="3" y="530"/>
                    </a:cubicBezTo>
                    <a:cubicBezTo>
                      <a:pt x="2" y="530"/>
                      <a:pt x="2" y="530"/>
                      <a:pt x="2" y="530"/>
                    </a:cubicBezTo>
                    <a:cubicBezTo>
                      <a:pt x="3" y="530"/>
                      <a:pt x="3" y="530"/>
                      <a:pt x="3" y="530"/>
                    </a:cubicBezTo>
                    <a:cubicBezTo>
                      <a:pt x="3" y="530"/>
                      <a:pt x="3" y="530"/>
                      <a:pt x="3" y="530"/>
                    </a:cubicBezTo>
                    <a:cubicBezTo>
                      <a:pt x="2" y="530"/>
                      <a:pt x="2" y="530"/>
                      <a:pt x="2" y="530"/>
                    </a:cubicBezTo>
                    <a:cubicBezTo>
                      <a:pt x="3" y="530"/>
                      <a:pt x="3" y="530"/>
                      <a:pt x="3" y="530"/>
                    </a:cubicBezTo>
                    <a:cubicBezTo>
                      <a:pt x="2" y="530"/>
                      <a:pt x="2" y="530"/>
                      <a:pt x="2" y="530"/>
                    </a:cubicBezTo>
                    <a:cubicBezTo>
                      <a:pt x="3" y="531"/>
                      <a:pt x="3" y="531"/>
                      <a:pt x="3" y="531"/>
                    </a:cubicBezTo>
                    <a:cubicBezTo>
                      <a:pt x="3" y="530"/>
                      <a:pt x="3" y="530"/>
                      <a:pt x="3" y="530"/>
                    </a:cubicBezTo>
                    <a:cubicBezTo>
                      <a:pt x="2" y="530"/>
                      <a:pt x="2" y="530"/>
                      <a:pt x="2" y="530"/>
                    </a:cubicBezTo>
                    <a:cubicBezTo>
                      <a:pt x="3" y="531"/>
                      <a:pt x="3" y="531"/>
                      <a:pt x="3" y="531"/>
                    </a:cubicBezTo>
                    <a:cubicBezTo>
                      <a:pt x="2" y="530"/>
                      <a:pt x="2" y="530"/>
                      <a:pt x="2" y="530"/>
                    </a:cubicBezTo>
                    <a:cubicBezTo>
                      <a:pt x="1" y="532"/>
                      <a:pt x="1" y="532"/>
                      <a:pt x="1" y="532"/>
                    </a:cubicBezTo>
                    <a:cubicBezTo>
                      <a:pt x="43" y="551"/>
                      <a:pt x="43" y="551"/>
                      <a:pt x="43" y="551"/>
                    </a:cubicBezTo>
                    <a:cubicBezTo>
                      <a:pt x="44" y="552"/>
                      <a:pt x="45" y="552"/>
                      <a:pt x="45" y="551"/>
                    </a:cubicBezTo>
                    <a:cubicBezTo>
                      <a:pt x="45" y="550"/>
                      <a:pt x="45" y="549"/>
                      <a:pt x="45" y="549"/>
                    </a:cubicBezTo>
                    <a:cubicBezTo>
                      <a:pt x="21" y="534"/>
                      <a:pt x="21" y="534"/>
                      <a:pt x="21" y="534"/>
                    </a:cubicBezTo>
                    <a:cubicBezTo>
                      <a:pt x="44" y="544"/>
                      <a:pt x="44" y="544"/>
                      <a:pt x="44" y="544"/>
                    </a:cubicBezTo>
                    <a:cubicBezTo>
                      <a:pt x="45" y="545"/>
                      <a:pt x="46" y="544"/>
                      <a:pt x="46" y="544"/>
                    </a:cubicBezTo>
                    <a:cubicBezTo>
                      <a:pt x="46" y="543"/>
                      <a:pt x="46" y="542"/>
                      <a:pt x="45" y="542"/>
                    </a:cubicBezTo>
                    <a:cubicBezTo>
                      <a:pt x="45" y="542"/>
                      <a:pt x="43" y="540"/>
                      <a:pt x="39" y="538"/>
                    </a:cubicBezTo>
                    <a:cubicBezTo>
                      <a:pt x="33" y="534"/>
                      <a:pt x="24" y="529"/>
                      <a:pt x="16" y="524"/>
                    </a:cubicBezTo>
                    <a:cubicBezTo>
                      <a:pt x="12" y="522"/>
                      <a:pt x="9" y="520"/>
                      <a:pt x="7" y="518"/>
                    </a:cubicBezTo>
                    <a:cubicBezTo>
                      <a:pt x="5" y="517"/>
                      <a:pt x="4" y="517"/>
                      <a:pt x="4"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2" y="516"/>
                      <a:pt x="2" y="516"/>
                      <a:pt x="2" y="516"/>
                    </a:cubicBezTo>
                    <a:cubicBezTo>
                      <a:pt x="3" y="516"/>
                      <a:pt x="3" y="516"/>
                      <a:pt x="3" y="516"/>
                    </a:cubicBezTo>
                    <a:cubicBezTo>
                      <a:pt x="3" y="516"/>
                      <a:pt x="3" y="516"/>
                      <a:pt x="3" y="516"/>
                    </a:cubicBezTo>
                    <a:cubicBezTo>
                      <a:pt x="2" y="516"/>
                      <a:pt x="2" y="516"/>
                      <a:pt x="2" y="516"/>
                    </a:cubicBezTo>
                    <a:cubicBezTo>
                      <a:pt x="3" y="516"/>
                      <a:pt x="3" y="516"/>
                      <a:pt x="3" y="516"/>
                    </a:cubicBezTo>
                    <a:cubicBezTo>
                      <a:pt x="2" y="516"/>
                      <a:pt x="2" y="516"/>
                      <a:pt x="2" y="516"/>
                    </a:cubicBezTo>
                    <a:cubicBezTo>
                      <a:pt x="3" y="517"/>
                      <a:pt x="3" y="517"/>
                      <a:pt x="3" y="517"/>
                    </a:cubicBezTo>
                    <a:cubicBezTo>
                      <a:pt x="3" y="516"/>
                      <a:pt x="3" y="516"/>
                      <a:pt x="3" y="516"/>
                    </a:cubicBezTo>
                    <a:cubicBezTo>
                      <a:pt x="2" y="516"/>
                      <a:pt x="2" y="516"/>
                      <a:pt x="2" y="516"/>
                    </a:cubicBezTo>
                    <a:cubicBezTo>
                      <a:pt x="3" y="517"/>
                      <a:pt x="3" y="517"/>
                      <a:pt x="3" y="517"/>
                    </a:cubicBezTo>
                    <a:cubicBezTo>
                      <a:pt x="3" y="517"/>
                      <a:pt x="3" y="517"/>
                      <a:pt x="3" y="517"/>
                    </a:cubicBezTo>
                    <a:cubicBezTo>
                      <a:pt x="2" y="516"/>
                      <a:pt x="2" y="516"/>
                      <a:pt x="2" y="516"/>
                    </a:cubicBezTo>
                    <a:cubicBezTo>
                      <a:pt x="2" y="518"/>
                      <a:pt x="2" y="518"/>
                      <a:pt x="2" y="518"/>
                    </a:cubicBezTo>
                    <a:cubicBezTo>
                      <a:pt x="3" y="518"/>
                      <a:pt x="3" y="517"/>
                      <a:pt x="3" y="517"/>
                    </a:cubicBezTo>
                    <a:cubicBezTo>
                      <a:pt x="2" y="516"/>
                      <a:pt x="2" y="516"/>
                      <a:pt x="2" y="516"/>
                    </a:cubicBezTo>
                    <a:cubicBezTo>
                      <a:pt x="2" y="518"/>
                      <a:pt x="2" y="518"/>
                      <a:pt x="2" y="518"/>
                    </a:cubicBezTo>
                    <a:cubicBezTo>
                      <a:pt x="2" y="516"/>
                      <a:pt x="2" y="516"/>
                      <a:pt x="2" y="516"/>
                    </a:cubicBezTo>
                    <a:cubicBezTo>
                      <a:pt x="2" y="518"/>
                      <a:pt x="2" y="518"/>
                      <a:pt x="2" y="518"/>
                    </a:cubicBezTo>
                    <a:cubicBezTo>
                      <a:pt x="2" y="518"/>
                      <a:pt x="2" y="518"/>
                      <a:pt x="2" y="518"/>
                    </a:cubicBezTo>
                    <a:cubicBezTo>
                      <a:pt x="2" y="516"/>
                      <a:pt x="2" y="516"/>
                      <a:pt x="2" y="516"/>
                    </a:cubicBezTo>
                    <a:cubicBezTo>
                      <a:pt x="2" y="518"/>
                      <a:pt x="2" y="518"/>
                      <a:pt x="2" y="518"/>
                    </a:cubicBezTo>
                    <a:cubicBezTo>
                      <a:pt x="2" y="517"/>
                      <a:pt x="2" y="517"/>
                      <a:pt x="2" y="517"/>
                    </a:cubicBezTo>
                    <a:cubicBezTo>
                      <a:pt x="2" y="518"/>
                      <a:pt x="2" y="518"/>
                      <a:pt x="2" y="518"/>
                    </a:cubicBezTo>
                    <a:cubicBezTo>
                      <a:pt x="2" y="518"/>
                      <a:pt x="2" y="518"/>
                      <a:pt x="2" y="518"/>
                    </a:cubicBezTo>
                    <a:cubicBezTo>
                      <a:pt x="2" y="517"/>
                      <a:pt x="2" y="517"/>
                      <a:pt x="2" y="517"/>
                    </a:cubicBezTo>
                    <a:cubicBezTo>
                      <a:pt x="2" y="518"/>
                      <a:pt x="2" y="518"/>
                      <a:pt x="2" y="518"/>
                    </a:cubicBezTo>
                    <a:cubicBezTo>
                      <a:pt x="2" y="518"/>
                      <a:pt x="2" y="518"/>
                      <a:pt x="3" y="518"/>
                    </a:cubicBezTo>
                    <a:cubicBezTo>
                      <a:pt x="6" y="519"/>
                      <a:pt x="16" y="525"/>
                      <a:pt x="26" y="530"/>
                    </a:cubicBezTo>
                    <a:cubicBezTo>
                      <a:pt x="31" y="532"/>
                      <a:pt x="35" y="535"/>
                      <a:pt x="39" y="537"/>
                    </a:cubicBezTo>
                    <a:cubicBezTo>
                      <a:pt x="42" y="538"/>
                      <a:pt x="44" y="539"/>
                      <a:pt x="44" y="539"/>
                    </a:cubicBezTo>
                    <a:cubicBezTo>
                      <a:pt x="45" y="540"/>
                      <a:pt x="46" y="540"/>
                      <a:pt x="46" y="539"/>
                    </a:cubicBezTo>
                    <a:cubicBezTo>
                      <a:pt x="47" y="538"/>
                      <a:pt x="46" y="537"/>
                      <a:pt x="46" y="537"/>
                    </a:cubicBezTo>
                    <a:cubicBezTo>
                      <a:pt x="46" y="537"/>
                      <a:pt x="43" y="535"/>
                      <a:pt x="39" y="533"/>
                    </a:cubicBezTo>
                    <a:cubicBezTo>
                      <a:pt x="33" y="529"/>
                      <a:pt x="24" y="524"/>
                      <a:pt x="17" y="519"/>
                    </a:cubicBezTo>
                    <a:cubicBezTo>
                      <a:pt x="13" y="517"/>
                      <a:pt x="10" y="515"/>
                      <a:pt x="7" y="514"/>
                    </a:cubicBezTo>
                    <a:cubicBezTo>
                      <a:pt x="6" y="513"/>
                      <a:pt x="5" y="512"/>
                      <a:pt x="5" y="512"/>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3" y="512"/>
                      <a:pt x="3" y="512"/>
                      <a:pt x="3" y="512"/>
                    </a:cubicBezTo>
                    <a:cubicBezTo>
                      <a:pt x="4" y="511"/>
                      <a:pt x="4" y="511"/>
                      <a:pt x="4" y="511"/>
                    </a:cubicBezTo>
                    <a:cubicBezTo>
                      <a:pt x="4" y="511"/>
                      <a:pt x="4" y="511"/>
                      <a:pt x="4" y="511"/>
                    </a:cubicBezTo>
                    <a:cubicBezTo>
                      <a:pt x="3" y="512"/>
                      <a:pt x="3" y="512"/>
                      <a:pt x="3" y="512"/>
                    </a:cubicBezTo>
                    <a:cubicBezTo>
                      <a:pt x="4" y="511"/>
                      <a:pt x="4" y="511"/>
                      <a:pt x="4" y="511"/>
                    </a:cubicBezTo>
                    <a:cubicBezTo>
                      <a:pt x="3" y="512"/>
                      <a:pt x="3" y="512"/>
                      <a:pt x="3" y="512"/>
                    </a:cubicBezTo>
                    <a:cubicBezTo>
                      <a:pt x="4" y="512"/>
                      <a:pt x="4" y="512"/>
                      <a:pt x="4" y="512"/>
                    </a:cubicBezTo>
                    <a:cubicBezTo>
                      <a:pt x="4" y="511"/>
                      <a:pt x="4" y="511"/>
                      <a:pt x="4" y="511"/>
                    </a:cubicBezTo>
                    <a:cubicBezTo>
                      <a:pt x="3" y="512"/>
                      <a:pt x="3" y="512"/>
                      <a:pt x="3" y="512"/>
                    </a:cubicBezTo>
                    <a:cubicBezTo>
                      <a:pt x="4" y="512"/>
                      <a:pt x="4" y="512"/>
                      <a:pt x="4" y="512"/>
                    </a:cubicBezTo>
                    <a:cubicBezTo>
                      <a:pt x="3" y="512"/>
                      <a:pt x="3" y="512"/>
                      <a:pt x="3" y="512"/>
                    </a:cubicBezTo>
                    <a:cubicBezTo>
                      <a:pt x="4" y="513"/>
                      <a:pt x="4" y="513"/>
                      <a:pt x="4" y="513"/>
                    </a:cubicBezTo>
                    <a:cubicBezTo>
                      <a:pt x="4" y="512"/>
                      <a:pt x="4" y="512"/>
                      <a:pt x="4" y="512"/>
                    </a:cubicBezTo>
                    <a:cubicBezTo>
                      <a:pt x="3" y="512"/>
                      <a:pt x="3" y="512"/>
                      <a:pt x="3" y="512"/>
                    </a:cubicBezTo>
                    <a:cubicBezTo>
                      <a:pt x="4" y="513"/>
                      <a:pt x="4" y="513"/>
                      <a:pt x="4" y="513"/>
                    </a:cubicBezTo>
                    <a:cubicBezTo>
                      <a:pt x="4" y="513"/>
                      <a:pt x="4" y="513"/>
                      <a:pt x="4" y="513"/>
                    </a:cubicBezTo>
                    <a:cubicBezTo>
                      <a:pt x="3" y="512"/>
                      <a:pt x="3" y="512"/>
                      <a:pt x="3" y="512"/>
                    </a:cubicBezTo>
                    <a:cubicBezTo>
                      <a:pt x="3" y="513"/>
                      <a:pt x="3" y="513"/>
                      <a:pt x="3" y="513"/>
                    </a:cubicBezTo>
                    <a:cubicBezTo>
                      <a:pt x="3" y="513"/>
                      <a:pt x="4" y="513"/>
                      <a:pt x="4" y="513"/>
                    </a:cubicBezTo>
                    <a:cubicBezTo>
                      <a:pt x="3" y="512"/>
                      <a:pt x="3" y="512"/>
                      <a:pt x="3" y="512"/>
                    </a:cubicBezTo>
                    <a:cubicBezTo>
                      <a:pt x="3" y="513"/>
                      <a:pt x="3" y="513"/>
                      <a:pt x="3" y="513"/>
                    </a:cubicBezTo>
                    <a:cubicBezTo>
                      <a:pt x="3" y="512"/>
                      <a:pt x="3" y="512"/>
                      <a:pt x="3" y="512"/>
                    </a:cubicBezTo>
                    <a:cubicBezTo>
                      <a:pt x="3" y="513"/>
                      <a:pt x="3" y="513"/>
                      <a:pt x="3" y="513"/>
                    </a:cubicBezTo>
                    <a:cubicBezTo>
                      <a:pt x="3" y="513"/>
                      <a:pt x="3" y="513"/>
                      <a:pt x="3" y="513"/>
                    </a:cubicBezTo>
                    <a:cubicBezTo>
                      <a:pt x="3" y="512"/>
                      <a:pt x="3" y="512"/>
                      <a:pt x="3" y="512"/>
                    </a:cubicBezTo>
                    <a:cubicBezTo>
                      <a:pt x="3" y="513"/>
                      <a:pt x="3" y="513"/>
                      <a:pt x="3" y="513"/>
                    </a:cubicBezTo>
                    <a:cubicBezTo>
                      <a:pt x="3" y="512"/>
                      <a:pt x="3" y="512"/>
                      <a:pt x="3" y="512"/>
                    </a:cubicBezTo>
                    <a:cubicBezTo>
                      <a:pt x="2" y="513"/>
                      <a:pt x="2" y="513"/>
                      <a:pt x="2" y="513"/>
                    </a:cubicBezTo>
                    <a:cubicBezTo>
                      <a:pt x="3" y="513"/>
                      <a:pt x="3" y="513"/>
                      <a:pt x="3" y="513"/>
                    </a:cubicBezTo>
                    <a:cubicBezTo>
                      <a:pt x="3" y="512"/>
                      <a:pt x="3" y="512"/>
                      <a:pt x="3" y="512"/>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3" y="513"/>
                      <a:pt x="3" y="514"/>
                      <a:pt x="5" y="514"/>
                    </a:cubicBezTo>
                    <a:cubicBezTo>
                      <a:pt x="9" y="516"/>
                      <a:pt x="18" y="521"/>
                      <a:pt x="26" y="525"/>
                    </a:cubicBezTo>
                    <a:cubicBezTo>
                      <a:pt x="30" y="527"/>
                      <a:pt x="34" y="529"/>
                      <a:pt x="37" y="530"/>
                    </a:cubicBezTo>
                    <a:cubicBezTo>
                      <a:pt x="39" y="531"/>
                      <a:pt x="40" y="532"/>
                      <a:pt x="41" y="532"/>
                    </a:cubicBezTo>
                    <a:cubicBezTo>
                      <a:pt x="41" y="532"/>
                      <a:pt x="42" y="533"/>
                      <a:pt x="42" y="533"/>
                    </a:cubicBezTo>
                    <a:cubicBezTo>
                      <a:pt x="42" y="533"/>
                      <a:pt x="42" y="533"/>
                      <a:pt x="42" y="533"/>
                    </a:cubicBezTo>
                    <a:cubicBezTo>
                      <a:pt x="43" y="533"/>
                      <a:pt x="43" y="533"/>
                      <a:pt x="43" y="533"/>
                    </a:cubicBezTo>
                    <a:cubicBezTo>
                      <a:pt x="43" y="533"/>
                      <a:pt x="43" y="533"/>
                      <a:pt x="43" y="533"/>
                    </a:cubicBezTo>
                    <a:cubicBezTo>
                      <a:pt x="44" y="533"/>
                      <a:pt x="44" y="533"/>
                      <a:pt x="44" y="532"/>
                    </a:cubicBezTo>
                    <a:cubicBezTo>
                      <a:pt x="45" y="532"/>
                      <a:pt x="45" y="532"/>
                      <a:pt x="45" y="531"/>
                    </a:cubicBezTo>
                    <a:cubicBezTo>
                      <a:pt x="44" y="531"/>
                      <a:pt x="44" y="530"/>
                      <a:pt x="44" y="530"/>
                    </a:cubicBezTo>
                    <a:cubicBezTo>
                      <a:pt x="44" y="530"/>
                      <a:pt x="41" y="529"/>
                      <a:pt x="37" y="526"/>
                    </a:cubicBezTo>
                    <a:cubicBezTo>
                      <a:pt x="32" y="523"/>
                      <a:pt x="23" y="518"/>
                      <a:pt x="16" y="514"/>
                    </a:cubicBezTo>
                    <a:cubicBezTo>
                      <a:pt x="13" y="511"/>
                      <a:pt x="9" y="509"/>
                      <a:pt x="7" y="508"/>
                    </a:cubicBezTo>
                    <a:cubicBezTo>
                      <a:pt x="6" y="507"/>
                      <a:pt x="5" y="506"/>
                      <a:pt x="4" y="506"/>
                    </a:cubicBezTo>
                    <a:cubicBezTo>
                      <a:pt x="4" y="505"/>
                      <a:pt x="4" y="505"/>
                      <a:pt x="4" y="505"/>
                    </a:cubicBezTo>
                    <a:cubicBezTo>
                      <a:pt x="4" y="505"/>
                      <a:pt x="4" y="505"/>
                      <a:pt x="4" y="505"/>
                    </a:cubicBezTo>
                    <a:cubicBezTo>
                      <a:pt x="3" y="506"/>
                      <a:pt x="3" y="506"/>
                      <a:pt x="3" y="506"/>
                    </a:cubicBezTo>
                    <a:cubicBezTo>
                      <a:pt x="4" y="506"/>
                      <a:pt x="4" y="506"/>
                      <a:pt x="4" y="506"/>
                    </a:cubicBezTo>
                    <a:cubicBezTo>
                      <a:pt x="4" y="505"/>
                      <a:pt x="4" y="505"/>
                      <a:pt x="4" y="505"/>
                    </a:cubicBezTo>
                    <a:cubicBezTo>
                      <a:pt x="3" y="506"/>
                      <a:pt x="3" y="506"/>
                      <a:pt x="3" y="506"/>
                    </a:cubicBezTo>
                    <a:cubicBezTo>
                      <a:pt x="4" y="506"/>
                      <a:pt x="4" y="506"/>
                      <a:pt x="4" y="506"/>
                    </a:cubicBezTo>
                    <a:cubicBezTo>
                      <a:pt x="3" y="506"/>
                      <a:pt x="3" y="506"/>
                      <a:pt x="3" y="506"/>
                    </a:cubicBezTo>
                    <a:cubicBezTo>
                      <a:pt x="4" y="506"/>
                      <a:pt x="4" y="506"/>
                      <a:pt x="4" y="506"/>
                    </a:cubicBezTo>
                    <a:cubicBezTo>
                      <a:pt x="4" y="506"/>
                      <a:pt x="4" y="506"/>
                      <a:pt x="4" y="506"/>
                    </a:cubicBezTo>
                    <a:cubicBezTo>
                      <a:pt x="3" y="506"/>
                      <a:pt x="3" y="506"/>
                      <a:pt x="3" y="506"/>
                    </a:cubicBezTo>
                    <a:cubicBezTo>
                      <a:pt x="4" y="506"/>
                      <a:pt x="4" y="506"/>
                      <a:pt x="4" y="506"/>
                    </a:cubicBezTo>
                    <a:cubicBezTo>
                      <a:pt x="3" y="506"/>
                      <a:pt x="3" y="506"/>
                      <a:pt x="3" y="506"/>
                    </a:cubicBezTo>
                    <a:cubicBezTo>
                      <a:pt x="4" y="507"/>
                      <a:pt x="4" y="507"/>
                      <a:pt x="4" y="507"/>
                    </a:cubicBezTo>
                    <a:cubicBezTo>
                      <a:pt x="4" y="506"/>
                      <a:pt x="4" y="506"/>
                      <a:pt x="4" y="506"/>
                    </a:cubicBezTo>
                    <a:cubicBezTo>
                      <a:pt x="3" y="506"/>
                      <a:pt x="3" y="506"/>
                      <a:pt x="3" y="506"/>
                    </a:cubicBezTo>
                    <a:cubicBezTo>
                      <a:pt x="4" y="507"/>
                      <a:pt x="4" y="507"/>
                      <a:pt x="4" y="507"/>
                    </a:cubicBezTo>
                    <a:cubicBezTo>
                      <a:pt x="3" y="506"/>
                      <a:pt x="3" y="506"/>
                      <a:pt x="3" y="506"/>
                    </a:cubicBezTo>
                    <a:cubicBezTo>
                      <a:pt x="2" y="507"/>
                      <a:pt x="2" y="507"/>
                      <a:pt x="2" y="507"/>
                    </a:cubicBezTo>
                    <a:cubicBezTo>
                      <a:pt x="2" y="507"/>
                      <a:pt x="12" y="513"/>
                      <a:pt x="22" y="518"/>
                    </a:cubicBezTo>
                    <a:cubicBezTo>
                      <a:pt x="27" y="521"/>
                      <a:pt x="32" y="523"/>
                      <a:pt x="36" y="525"/>
                    </a:cubicBezTo>
                    <a:cubicBezTo>
                      <a:pt x="38" y="526"/>
                      <a:pt x="40" y="527"/>
                      <a:pt x="41" y="528"/>
                    </a:cubicBezTo>
                    <a:cubicBezTo>
                      <a:pt x="42" y="528"/>
                      <a:pt x="43" y="528"/>
                      <a:pt x="43" y="528"/>
                    </a:cubicBezTo>
                    <a:cubicBezTo>
                      <a:pt x="43" y="529"/>
                      <a:pt x="43" y="529"/>
                      <a:pt x="43" y="529"/>
                    </a:cubicBezTo>
                    <a:cubicBezTo>
                      <a:pt x="44" y="529"/>
                      <a:pt x="44" y="529"/>
                      <a:pt x="44" y="529"/>
                    </a:cubicBezTo>
                    <a:cubicBezTo>
                      <a:pt x="45" y="529"/>
                      <a:pt x="45" y="529"/>
                      <a:pt x="45" y="529"/>
                    </a:cubicBezTo>
                    <a:cubicBezTo>
                      <a:pt x="45" y="528"/>
                      <a:pt x="45" y="528"/>
                      <a:pt x="45" y="528"/>
                    </a:cubicBezTo>
                    <a:cubicBezTo>
                      <a:pt x="46" y="528"/>
                      <a:pt x="46" y="527"/>
                      <a:pt x="46" y="527"/>
                    </a:cubicBezTo>
                    <a:cubicBezTo>
                      <a:pt x="46" y="527"/>
                      <a:pt x="45" y="526"/>
                      <a:pt x="45" y="526"/>
                    </a:cubicBezTo>
                    <a:cubicBezTo>
                      <a:pt x="45" y="526"/>
                      <a:pt x="42" y="525"/>
                      <a:pt x="39" y="522"/>
                    </a:cubicBezTo>
                    <a:cubicBezTo>
                      <a:pt x="33" y="519"/>
                      <a:pt x="25" y="514"/>
                      <a:pt x="17" y="509"/>
                    </a:cubicBezTo>
                    <a:cubicBezTo>
                      <a:pt x="14" y="507"/>
                      <a:pt x="11" y="505"/>
                      <a:pt x="8" y="504"/>
                    </a:cubicBezTo>
                    <a:cubicBezTo>
                      <a:pt x="7" y="503"/>
                      <a:pt x="6" y="502"/>
                      <a:pt x="6" y="502"/>
                    </a:cubicBezTo>
                    <a:cubicBezTo>
                      <a:pt x="5" y="501"/>
                      <a:pt x="5" y="501"/>
                      <a:pt x="5" y="501"/>
                    </a:cubicBezTo>
                    <a:cubicBezTo>
                      <a:pt x="5" y="501"/>
                      <a:pt x="5" y="501"/>
                      <a:pt x="5" y="501"/>
                    </a:cubicBezTo>
                    <a:cubicBezTo>
                      <a:pt x="5" y="502"/>
                      <a:pt x="5" y="502"/>
                      <a:pt x="5" y="502"/>
                    </a:cubicBezTo>
                    <a:cubicBezTo>
                      <a:pt x="5" y="501"/>
                      <a:pt x="5" y="501"/>
                      <a:pt x="5" y="501"/>
                    </a:cubicBezTo>
                    <a:cubicBezTo>
                      <a:pt x="5" y="501"/>
                      <a:pt x="5" y="501"/>
                      <a:pt x="5" y="501"/>
                    </a:cubicBezTo>
                    <a:cubicBezTo>
                      <a:pt x="5" y="502"/>
                      <a:pt x="5" y="502"/>
                      <a:pt x="5" y="502"/>
                    </a:cubicBezTo>
                    <a:cubicBezTo>
                      <a:pt x="5" y="501"/>
                      <a:pt x="5" y="501"/>
                      <a:pt x="5" y="501"/>
                    </a:cubicBezTo>
                    <a:cubicBezTo>
                      <a:pt x="4" y="502"/>
                      <a:pt x="4" y="502"/>
                      <a:pt x="4" y="502"/>
                    </a:cubicBezTo>
                    <a:cubicBezTo>
                      <a:pt x="5" y="502"/>
                      <a:pt x="5" y="502"/>
                      <a:pt x="5" y="502"/>
                    </a:cubicBezTo>
                    <a:cubicBezTo>
                      <a:pt x="5" y="502"/>
                      <a:pt x="5" y="501"/>
                      <a:pt x="5" y="501"/>
                    </a:cubicBezTo>
                    <a:cubicBezTo>
                      <a:pt x="4" y="502"/>
                      <a:pt x="4" y="502"/>
                      <a:pt x="4" y="502"/>
                    </a:cubicBezTo>
                    <a:cubicBezTo>
                      <a:pt x="5" y="502"/>
                      <a:pt x="5" y="502"/>
                      <a:pt x="5" y="502"/>
                    </a:cubicBezTo>
                    <a:cubicBezTo>
                      <a:pt x="4" y="502"/>
                      <a:pt x="4" y="502"/>
                      <a:pt x="4" y="502"/>
                    </a:cubicBezTo>
                    <a:cubicBezTo>
                      <a:pt x="5" y="503"/>
                      <a:pt x="5" y="503"/>
                      <a:pt x="5" y="503"/>
                    </a:cubicBezTo>
                    <a:cubicBezTo>
                      <a:pt x="5" y="502"/>
                      <a:pt x="5" y="502"/>
                      <a:pt x="5" y="502"/>
                    </a:cubicBezTo>
                    <a:cubicBezTo>
                      <a:pt x="4" y="502"/>
                      <a:pt x="4" y="502"/>
                      <a:pt x="4" y="502"/>
                    </a:cubicBezTo>
                    <a:cubicBezTo>
                      <a:pt x="5" y="503"/>
                      <a:pt x="5" y="503"/>
                      <a:pt x="5" y="503"/>
                    </a:cubicBezTo>
                    <a:cubicBezTo>
                      <a:pt x="4" y="502"/>
                      <a:pt x="4" y="502"/>
                      <a:pt x="4" y="502"/>
                    </a:cubicBezTo>
                    <a:cubicBezTo>
                      <a:pt x="3" y="503"/>
                      <a:pt x="3" y="503"/>
                      <a:pt x="3" y="503"/>
                    </a:cubicBezTo>
                    <a:cubicBezTo>
                      <a:pt x="44" y="523"/>
                      <a:pt x="44" y="523"/>
                      <a:pt x="44" y="523"/>
                    </a:cubicBezTo>
                    <a:cubicBezTo>
                      <a:pt x="44" y="523"/>
                      <a:pt x="45" y="523"/>
                      <a:pt x="45" y="523"/>
                    </a:cubicBezTo>
                    <a:cubicBezTo>
                      <a:pt x="46" y="522"/>
                      <a:pt x="46" y="522"/>
                      <a:pt x="46" y="521"/>
                    </a:cubicBezTo>
                    <a:cubicBezTo>
                      <a:pt x="46" y="521"/>
                      <a:pt x="46" y="521"/>
                      <a:pt x="46" y="521"/>
                    </a:cubicBezTo>
                    <a:cubicBezTo>
                      <a:pt x="46" y="520"/>
                      <a:pt x="46" y="520"/>
                      <a:pt x="46" y="520"/>
                    </a:cubicBezTo>
                    <a:cubicBezTo>
                      <a:pt x="45" y="520"/>
                      <a:pt x="45" y="520"/>
                      <a:pt x="45" y="520"/>
                    </a:cubicBezTo>
                    <a:cubicBezTo>
                      <a:pt x="45" y="520"/>
                      <a:pt x="45" y="520"/>
                      <a:pt x="43" y="519"/>
                    </a:cubicBezTo>
                    <a:cubicBezTo>
                      <a:pt x="39" y="516"/>
                      <a:pt x="29" y="510"/>
                      <a:pt x="21" y="505"/>
                    </a:cubicBezTo>
                    <a:cubicBezTo>
                      <a:pt x="16" y="502"/>
                      <a:pt x="12" y="500"/>
                      <a:pt x="9" y="498"/>
                    </a:cubicBezTo>
                    <a:cubicBezTo>
                      <a:pt x="8" y="497"/>
                      <a:pt x="6" y="496"/>
                      <a:pt x="6" y="496"/>
                    </a:cubicBezTo>
                    <a:cubicBezTo>
                      <a:pt x="5" y="495"/>
                      <a:pt x="5" y="495"/>
                      <a:pt x="5" y="495"/>
                    </a:cubicBezTo>
                    <a:cubicBezTo>
                      <a:pt x="5" y="495"/>
                      <a:pt x="5" y="495"/>
                      <a:pt x="5" y="495"/>
                    </a:cubicBezTo>
                    <a:cubicBezTo>
                      <a:pt x="4" y="495"/>
                      <a:pt x="4" y="495"/>
                      <a:pt x="4" y="495"/>
                    </a:cubicBezTo>
                    <a:cubicBezTo>
                      <a:pt x="5" y="495"/>
                      <a:pt x="5" y="495"/>
                      <a:pt x="5" y="495"/>
                    </a:cubicBezTo>
                    <a:cubicBezTo>
                      <a:pt x="5" y="495"/>
                      <a:pt x="5" y="495"/>
                      <a:pt x="5" y="495"/>
                    </a:cubicBezTo>
                    <a:cubicBezTo>
                      <a:pt x="4" y="495"/>
                      <a:pt x="4" y="495"/>
                      <a:pt x="4" y="495"/>
                    </a:cubicBezTo>
                    <a:cubicBezTo>
                      <a:pt x="5" y="495"/>
                      <a:pt x="5" y="495"/>
                      <a:pt x="5" y="495"/>
                    </a:cubicBezTo>
                    <a:cubicBezTo>
                      <a:pt x="4" y="496"/>
                      <a:pt x="4" y="496"/>
                      <a:pt x="4" y="496"/>
                    </a:cubicBezTo>
                    <a:cubicBezTo>
                      <a:pt x="5" y="495"/>
                      <a:pt x="5" y="495"/>
                      <a:pt x="5" y="495"/>
                    </a:cubicBezTo>
                    <a:cubicBezTo>
                      <a:pt x="5" y="495"/>
                      <a:pt x="5" y="495"/>
                      <a:pt x="5" y="495"/>
                    </a:cubicBezTo>
                    <a:cubicBezTo>
                      <a:pt x="4" y="496"/>
                      <a:pt x="4" y="496"/>
                      <a:pt x="4" y="496"/>
                    </a:cubicBezTo>
                    <a:cubicBezTo>
                      <a:pt x="5" y="495"/>
                      <a:pt x="5" y="495"/>
                      <a:pt x="5" y="495"/>
                    </a:cubicBezTo>
                    <a:cubicBezTo>
                      <a:pt x="3" y="496"/>
                      <a:pt x="3" y="496"/>
                      <a:pt x="3" y="496"/>
                    </a:cubicBezTo>
                    <a:cubicBezTo>
                      <a:pt x="5" y="496"/>
                      <a:pt x="5" y="496"/>
                      <a:pt x="5" y="496"/>
                    </a:cubicBezTo>
                    <a:cubicBezTo>
                      <a:pt x="5" y="495"/>
                      <a:pt x="5" y="495"/>
                      <a:pt x="5" y="495"/>
                    </a:cubicBezTo>
                    <a:cubicBezTo>
                      <a:pt x="3" y="496"/>
                      <a:pt x="3" y="496"/>
                      <a:pt x="3" y="496"/>
                    </a:cubicBezTo>
                    <a:cubicBezTo>
                      <a:pt x="5" y="496"/>
                      <a:pt x="5" y="496"/>
                      <a:pt x="5" y="496"/>
                    </a:cubicBezTo>
                    <a:cubicBezTo>
                      <a:pt x="3" y="496"/>
                      <a:pt x="3" y="496"/>
                      <a:pt x="3" y="496"/>
                    </a:cubicBezTo>
                    <a:cubicBezTo>
                      <a:pt x="5" y="497"/>
                      <a:pt x="5" y="497"/>
                      <a:pt x="5" y="497"/>
                    </a:cubicBezTo>
                    <a:cubicBezTo>
                      <a:pt x="4" y="496"/>
                      <a:pt x="4" y="496"/>
                      <a:pt x="4" y="496"/>
                    </a:cubicBezTo>
                    <a:cubicBezTo>
                      <a:pt x="4" y="497"/>
                      <a:pt x="4" y="497"/>
                      <a:pt x="4" y="497"/>
                    </a:cubicBezTo>
                    <a:cubicBezTo>
                      <a:pt x="4" y="497"/>
                      <a:pt x="4" y="497"/>
                      <a:pt x="5" y="497"/>
                    </a:cubicBezTo>
                    <a:cubicBezTo>
                      <a:pt x="4" y="496"/>
                      <a:pt x="4" y="496"/>
                      <a:pt x="4" y="496"/>
                    </a:cubicBezTo>
                    <a:cubicBezTo>
                      <a:pt x="4" y="497"/>
                      <a:pt x="4" y="497"/>
                      <a:pt x="4" y="497"/>
                    </a:cubicBezTo>
                    <a:cubicBezTo>
                      <a:pt x="4" y="496"/>
                      <a:pt x="4" y="496"/>
                      <a:pt x="4" y="496"/>
                    </a:cubicBezTo>
                    <a:cubicBezTo>
                      <a:pt x="4" y="497"/>
                      <a:pt x="4" y="497"/>
                      <a:pt x="4" y="497"/>
                    </a:cubicBezTo>
                    <a:cubicBezTo>
                      <a:pt x="4" y="497"/>
                      <a:pt x="4" y="497"/>
                      <a:pt x="4" y="497"/>
                    </a:cubicBezTo>
                    <a:cubicBezTo>
                      <a:pt x="4" y="496"/>
                      <a:pt x="4" y="496"/>
                      <a:pt x="4" y="496"/>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5" y="498"/>
                      <a:pt x="6" y="498"/>
                    </a:cubicBezTo>
                    <a:cubicBezTo>
                      <a:pt x="11" y="500"/>
                      <a:pt x="20" y="505"/>
                      <a:pt x="28" y="509"/>
                    </a:cubicBezTo>
                    <a:cubicBezTo>
                      <a:pt x="33" y="511"/>
                      <a:pt x="37" y="513"/>
                      <a:pt x="40" y="514"/>
                    </a:cubicBezTo>
                    <a:cubicBezTo>
                      <a:pt x="41" y="515"/>
                      <a:pt x="42" y="515"/>
                      <a:pt x="43" y="516"/>
                    </a:cubicBezTo>
                    <a:cubicBezTo>
                      <a:pt x="44" y="516"/>
                      <a:pt x="44" y="516"/>
                      <a:pt x="44" y="516"/>
                    </a:cubicBezTo>
                    <a:cubicBezTo>
                      <a:pt x="45" y="516"/>
                      <a:pt x="45" y="516"/>
                      <a:pt x="45" y="516"/>
                    </a:cubicBezTo>
                    <a:cubicBezTo>
                      <a:pt x="45" y="517"/>
                      <a:pt x="45" y="517"/>
                      <a:pt x="45" y="517"/>
                    </a:cubicBezTo>
                    <a:cubicBezTo>
                      <a:pt x="46" y="517"/>
                      <a:pt x="46" y="517"/>
                      <a:pt x="46" y="517"/>
                    </a:cubicBezTo>
                    <a:cubicBezTo>
                      <a:pt x="46" y="516"/>
                      <a:pt x="46" y="516"/>
                      <a:pt x="47" y="516"/>
                    </a:cubicBezTo>
                    <a:cubicBezTo>
                      <a:pt x="47" y="516"/>
                      <a:pt x="47" y="515"/>
                      <a:pt x="47" y="515"/>
                    </a:cubicBezTo>
                    <a:cubicBezTo>
                      <a:pt x="47" y="514"/>
                      <a:pt x="47" y="514"/>
                      <a:pt x="46" y="514"/>
                    </a:cubicBezTo>
                    <a:cubicBezTo>
                      <a:pt x="46" y="514"/>
                      <a:pt x="44" y="512"/>
                      <a:pt x="40" y="510"/>
                    </a:cubicBezTo>
                    <a:cubicBezTo>
                      <a:pt x="34" y="506"/>
                      <a:pt x="25" y="501"/>
                      <a:pt x="17" y="496"/>
                    </a:cubicBezTo>
                    <a:cubicBezTo>
                      <a:pt x="14" y="494"/>
                      <a:pt x="10" y="492"/>
                      <a:pt x="8" y="490"/>
                    </a:cubicBezTo>
                    <a:cubicBezTo>
                      <a:pt x="7" y="489"/>
                      <a:pt x="6" y="489"/>
                      <a:pt x="5" y="488"/>
                    </a:cubicBezTo>
                    <a:cubicBezTo>
                      <a:pt x="5" y="488"/>
                      <a:pt x="5" y="488"/>
                      <a:pt x="5" y="488"/>
                    </a:cubicBezTo>
                    <a:cubicBezTo>
                      <a:pt x="4" y="488"/>
                      <a:pt x="4" y="488"/>
                      <a:pt x="4" y="488"/>
                    </a:cubicBezTo>
                    <a:cubicBezTo>
                      <a:pt x="4" y="488"/>
                      <a:pt x="4" y="488"/>
                      <a:pt x="4" y="488"/>
                    </a:cubicBezTo>
                    <a:cubicBezTo>
                      <a:pt x="4" y="488"/>
                      <a:pt x="4" y="488"/>
                      <a:pt x="4" y="488"/>
                    </a:cubicBezTo>
                    <a:cubicBezTo>
                      <a:pt x="5" y="488"/>
                      <a:pt x="5" y="488"/>
                      <a:pt x="5" y="488"/>
                    </a:cubicBezTo>
                    <a:cubicBezTo>
                      <a:pt x="4" y="488"/>
                      <a:pt x="4" y="488"/>
                      <a:pt x="4" y="488"/>
                    </a:cubicBezTo>
                    <a:cubicBezTo>
                      <a:pt x="4" y="488"/>
                      <a:pt x="4" y="488"/>
                      <a:pt x="4" y="488"/>
                    </a:cubicBezTo>
                    <a:cubicBezTo>
                      <a:pt x="5" y="488"/>
                      <a:pt x="5" y="488"/>
                      <a:pt x="5" y="488"/>
                    </a:cubicBezTo>
                    <a:cubicBezTo>
                      <a:pt x="4" y="489"/>
                      <a:pt x="4" y="489"/>
                      <a:pt x="4" y="489"/>
                    </a:cubicBezTo>
                    <a:cubicBezTo>
                      <a:pt x="5" y="488"/>
                      <a:pt x="5" y="488"/>
                      <a:pt x="5" y="488"/>
                    </a:cubicBezTo>
                    <a:cubicBezTo>
                      <a:pt x="5" y="488"/>
                      <a:pt x="5" y="488"/>
                      <a:pt x="5" y="488"/>
                    </a:cubicBezTo>
                    <a:cubicBezTo>
                      <a:pt x="4" y="489"/>
                      <a:pt x="4" y="489"/>
                      <a:pt x="4" y="489"/>
                    </a:cubicBezTo>
                    <a:cubicBezTo>
                      <a:pt x="5" y="488"/>
                      <a:pt x="5" y="488"/>
                      <a:pt x="5" y="488"/>
                    </a:cubicBezTo>
                    <a:cubicBezTo>
                      <a:pt x="3" y="489"/>
                      <a:pt x="3" y="489"/>
                      <a:pt x="3" y="489"/>
                    </a:cubicBezTo>
                    <a:cubicBezTo>
                      <a:pt x="5" y="489"/>
                      <a:pt x="5" y="489"/>
                      <a:pt x="5" y="489"/>
                    </a:cubicBezTo>
                    <a:cubicBezTo>
                      <a:pt x="5" y="488"/>
                      <a:pt x="5" y="488"/>
                      <a:pt x="5" y="488"/>
                    </a:cubicBezTo>
                    <a:cubicBezTo>
                      <a:pt x="3" y="489"/>
                      <a:pt x="3" y="489"/>
                      <a:pt x="3" y="489"/>
                    </a:cubicBezTo>
                    <a:cubicBezTo>
                      <a:pt x="5" y="489"/>
                      <a:pt x="5" y="489"/>
                      <a:pt x="5" y="489"/>
                    </a:cubicBezTo>
                    <a:cubicBezTo>
                      <a:pt x="3" y="489"/>
                      <a:pt x="3" y="489"/>
                      <a:pt x="3" y="489"/>
                    </a:cubicBezTo>
                    <a:cubicBezTo>
                      <a:pt x="5" y="489"/>
                      <a:pt x="5" y="489"/>
                      <a:pt x="5" y="489"/>
                    </a:cubicBezTo>
                    <a:cubicBezTo>
                      <a:pt x="5" y="489"/>
                      <a:pt x="5" y="489"/>
                      <a:pt x="5" y="489"/>
                    </a:cubicBezTo>
                    <a:cubicBezTo>
                      <a:pt x="3" y="489"/>
                      <a:pt x="3" y="489"/>
                      <a:pt x="3" y="489"/>
                    </a:cubicBezTo>
                    <a:cubicBezTo>
                      <a:pt x="5" y="489"/>
                      <a:pt x="5" y="489"/>
                      <a:pt x="5" y="489"/>
                    </a:cubicBezTo>
                    <a:cubicBezTo>
                      <a:pt x="3" y="489"/>
                      <a:pt x="3" y="489"/>
                      <a:pt x="3" y="489"/>
                    </a:cubicBezTo>
                    <a:cubicBezTo>
                      <a:pt x="4" y="490"/>
                      <a:pt x="4" y="490"/>
                      <a:pt x="4" y="490"/>
                    </a:cubicBezTo>
                    <a:cubicBezTo>
                      <a:pt x="5" y="489"/>
                      <a:pt x="5" y="489"/>
                      <a:pt x="5" y="489"/>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4" y="489"/>
                      <a:pt x="4" y="489"/>
                      <a:pt x="4" y="489"/>
                    </a:cubicBezTo>
                    <a:cubicBezTo>
                      <a:pt x="4" y="490"/>
                      <a:pt x="4" y="490"/>
                      <a:pt x="4" y="490"/>
                    </a:cubicBezTo>
                    <a:cubicBezTo>
                      <a:pt x="4" y="490"/>
                      <a:pt x="4" y="490"/>
                      <a:pt x="4" y="490"/>
                    </a:cubicBezTo>
                    <a:cubicBezTo>
                      <a:pt x="4" y="489"/>
                      <a:pt x="4" y="489"/>
                      <a:pt x="4" y="489"/>
                    </a:cubicBezTo>
                    <a:cubicBezTo>
                      <a:pt x="4" y="490"/>
                      <a:pt x="4" y="490"/>
                      <a:pt x="4" y="490"/>
                    </a:cubicBezTo>
                    <a:cubicBezTo>
                      <a:pt x="4" y="490"/>
                      <a:pt x="4" y="490"/>
                      <a:pt x="4" y="490"/>
                    </a:cubicBezTo>
                    <a:cubicBezTo>
                      <a:pt x="3" y="490"/>
                      <a:pt x="3" y="490"/>
                      <a:pt x="3" y="490"/>
                    </a:cubicBezTo>
                    <a:cubicBezTo>
                      <a:pt x="4" y="490"/>
                      <a:pt x="4" y="490"/>
                      <a:pt x="4" y="490"/>
                    </a:cubicBezTo>
                    <a:cubicBezTo>
                      <a:pt x="4" y="490"/>
                      <a:pt x="4" y="490"/>
                      <a:pt x="4" y="490"/>
                    </a:cubicBezTo>
                    <a:cubicBezTo>
                      <a:pt x="3" y="490"/>
                      <a:pt x="3" y="490"/>
                      <a:pt x="3" y="490"/>
                    </a:cubicBezTo>
                    <a:cubicBezTo>
                      <a:pt x="4" y="490"/>
                      <a:pt x="5" y="491"/>
                      <a:pt x="6" y="491"/>
                    </a:cubicBezTo>
                    <a:cubicBezTo>
                      <a:pt x="10" y="493"/>
                      <a:pt x="20" y="498"/>
                      <a:pt x="28" y="502"/>
                    </a:cubicBezTo>
                    <a:cubicBezTo>
                      <a:pt x="32" y="504"/>
                      <a:pt x="35" y="506"/>
                      <a:pt x="38" y="508"/>
                    </a:cubicBezTo>
                    <a:cubicBezTo>
                      <a:pt x="41" y="509"/>
                      <a:pt x="43" y="510"/>
                      <a:pt x="43" y="510"/>
                    </a:cubicBezTo>
                    <a:cubicBezTo>
                      <a:pt x="43" y="511"/>
                      <a:pt x="44" y="510"/>
                      <a:pt x="45" y="510"/>
                    </a:cubicBezTo>
                    <a:cubicBezTo>
                      <a:pt x="45" y="509"/>
                      <a:pt x="45" y="509"/>
                      <a:pt x="45" y="509"/>
                    </a:cubicBezTo>
                    <a:cubicBezTo>
                      <a:pt x="45" y="508"/>
                      <a:pt x="45" y="508"/>
                      <a:pt x="45" y="508"/>
                    </a:cubicBezTo>
                    <a:cubicBezTo>
                      <a:pt x="44" y="508"/>
                      <a:pt x="44" y="508"/>
                      <a:pt x="44" y="508"/>
                    </a:cubicBezTo>
                    <a:cubicBezTo>
                      <a:pt x="43" y="507"/>
                      <a:pt x="43" y="506"/>
                      <a:pt x="41" y="505"/>
                    </a:cubicBezTo>
                    <a:cubicBezTo>
                      <a:pt x="31" y="499"/>
                      <a:pt x="2" y="482"/>
                      <a:pt x="2" y="482"/>
                    </a:cubicBezTo>
                    <a:cubicBezTo>
                      <a:pt x="2" y="483"/>
                      <a:pt x="2" y="483"/>
                      <a:pt x="2" y="483"/>
                    </a:cubicBezTo>
                    <a:cubicBezTo>
                      <a:pt x="3" y="484"/>
                      <a:pt x="3" y="484"/>
                      <a:pt x="3" y="484"/>
                    </a:cubicBezTo>
                    <a:cubicBezTo>
                      <a:pt x="2" y="483"/>
                      <a:pt x="2" y="483"/>
                      <a:pt x="2" y="483"/>
                    </a:cubicBezTo>
                    <a:cubicBezTo>
                      <a:pt x="2" y="484"/>
                      <a:pt x="2" y="484"/>
                      <a:pt x="2" y="484"/>
                    </a:cubicBezTo>
                    <a:cubicBezTo>
                      <a:pt x="2" y="484"/>
                      <a:pt x="3" y="484"/>
                      <a:pt x="3" y="484"/>
                    </a:cubicBezTo>
                    <a:cubicBezTo>
                      <a:pt x="2" y="483"/>
                      <a:pt x="2" y="483"/>
                      <a:pt x="2" y="483"/>
                    </a:cubicBezTo>
                    <a:cubicBezTo>
                      <a:pt x="2" y="484"/>
                      <a:pt x="2" y="484"/>
                      <a:pt x="2" y="484"/>
                    </a:cubicBezTo>
                    <a:cubicBezTo>
                      <a:pt x="2" y="483"/>
                      <a:pt x="2" y="483"/>
                      <a:pt x="2" y="483"/>
                    </a:cubicBezTo>
                    <a:cubicBezTo>
                      <a:pt x="2" y="484"/>
                      <a:pt x="2" y="484"/>
                      <a:pt x="2" y="484"/>
                    </a:cubicBezTo>
                    <a:cubicBezTo>
                      <a:pt x="2" y="484"/>
                      <a:pt x="2" y="484"/>
                      <a:pt x="2" y="484"/>
                    </a:cubicBezTo>
                    <a:cubicBezTo>
                      <a:pt x="2" y="483"/>
                      <a:pt x="2" y="483"/>
                      <a:pt x="2" y="483"/>
                    </a:cubicBezTo>
                    <a:cubicBezTo>
                      <a:pt x="2" y="484"/>
                      <a:pt x="2" y="484"/>
                      <a:pt x="2" y="484"/>
                    </a:cubicBezTo>
                    <a:cubicBezTo>
                      <a:pt x="2" y="483"/>
                      <a:pt x="2" y="483"/>
                      <a:pt x="2" y="483"/>
                    </a:cubicBezTo>
                    <a:cubicBezTo>
                      <a:pt x="1" y="484"/>
                      <a:pt x="1" y="484"/>
                      <a:pt x="1" y="484"/>
                    </a:cubicBezTo>
                    <a:cubicBezTo>
                      <a:pt x="2" y="484"/>
                      <a:pt x="2" y="484"/>
                      <a:pt x="2" y="484"/>
                    </a:cubicBezTo>
                    <a:cubicBezTo>
                      <a:pt x="2" y="483"/>
                      <a:pt x="2" y="483"/>
                      <a:pt x="2" y="483"/>
                    </a:cubicBezTo>
                    <a:cubicBezTo>
                      <a:pt x="1" y="484"/>
                      <a:pt x="1" y="484"/>
                      <a:pt x="1" y="484"/>
                    </a:cubicBezTo>
                    <a:cubicBezTo>
                      <a:pt x="1" y="484"/>
                      <a:pt x="1" y="484"/>
                      <a:pt x="1" y="484"/>
                    </a:cubicBezTo>
                    <a:cubicBezTo>
                      <a:pt x="2" y="484"/>
                      <a:pt x="3" y="485"/>
                      <a:pt x="4" y="486"/>
                    </a:cubicBezTo>
                    <a:cubicBezTo>
                      <a:pt x="9" y="488"/>
                      <a:pt x="19" y="492"/>
                      <a:pt x="28" y="497"/>
                    </a:cubicBezTo>
                    <a:cubicBezTo>
                      <a:pt x="36" y="501"/>
                      <a:pt x="44" y="504"/>
                      <a:pt x="44" y="504"/>
                    </a:cubicBezTo>
                    <a:cubicBezTo>
                      <a:pt x="44" y="505"/>
                      <a:pt x="45" y="504"/>
                      <a:pt x="45" y="504"/>
                    </a:cubicBezTo>
                    <a:cubicBezTo>
                      <a:pt x="46" y="503"/>
                      <a:pt x="46" y="502"/>
                      <a:pt x="45" y="502"/>
                    </a:cubicBezTo>
                    <a:cubicBezTo>
                      <a:pt x="45" y="502"/>
                      <a:pt x="42" y="500"/>
                      <a:pt x="38" y="498"/>
                    </a:cubicBezTo>
                    <a:cubicBezTo>
                      <a:pt x="32" y="494"/>
                      <a:pt x="24" y="489"/>
                      <a:pt x="16" y="484"/>
                    </a:cubicBezTo>
                    <a:cubicBezTo>
                      <a:pt x="12" y="482"/>
                      <a:pt x="9" y="480"/>
                      <a:pt x="7" y="478"/>
                    </a:cubicBezTo>
                    <a:cubicBezTo>
                      <a:pt x="6" y="477"/>
                      <a:pt x="5" y="477"/>
                      <a:pt x="4"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2" y="477"/>
                      <a:pt x="2" y="477"/>
                      <a:pt x="2" y="477"/>
                    </a:cubicBezTo>
                    <a:cubicBezTo>
                      <a:pt x="3" y="476"/>
                      <a:pt x="3" y="476"/>
                      <a:pt x="3" y="476"/>
                    </a:cubicBezTo>
                    <a:cubicBezTo>
                      <a:pt x="3" y="476"/>
                      <a:pt x="3" y="476"/>
                      <a:pt x="3" y="476"/>
                    </a:cubicBezTo>
                    <a:cubicBezTo>
                      <a:pt x="2" y="477"/>
                      <a:pt x="2" y="477"/>
                      <a:pt x="2" y="477"/>
                    </a:cubicBezTo>
                    <a:cubicBezTo>
                      <a:pt x="3" y="476"/>
                      <a:pt x="3" y="476"/>
                      <a:pt x="3" y="476"/>
                    </a:cubicBezTo>
                    <a:cubicBezTo>
                      <a:pt x="2" y="477"/>
                      <a:pt x="2" y="477"/>
                      <a:pt x="2" y="477"/>
                    </a:cubicBezTo>
                    <a:cubicBezTo>
                      <a:pt x="4" y="477"/>
                      <a:pt x="4" y="477"/>
                      <a:pt x="4" y="477"/>
                    </a:cubicBezTo>
                    <a:cubicBezTo>
                      <a:pt x="4" y="476"/>
                      <a:pt x="3" y="476"/>
                      <a:pt x="3" y="476"/>
                    </a:cubicBezTo>
                    <a:cubicBezTo>
                      <a:pt x="2" y="477"/>
                      <a:pt x="2" y="477"/>
                      <a:pt x="2" y="477"/>
                    </a:cubicBezTo>
                    <a:cubicBezTo>
                      <a:pt x="4" y="477"/>
                      <a:pt x="4" y="477"/>
                      <a:pt x="4" y="477"/>
                    </a:cubicBezTo>
                    <a:cubicBezTo>
                      <a:pt x="2" y="477"/>
                      <a:pt x="2" y="477"/>
                      <a:pt x="2" y="477"/>
                    </a:cubicBezTo>
                    <a:cubicBezTo>
                      <a:pt x="1" y="478"/>
                      <a:pt x="1" y="478"/>
                      <a:pt x="1" y="478"/>
                    </a:cubicBezTo>
                    <a:cubicBezTo>
                      <a:pt x="1" y="478"/>
                      <a:pt x="11" y="483"/>
                      <a:pt x="22" y="488"/>
                    </a:cubicBezTo>
                    <a:cubicBezTo>
                      <a:pt x="27" y="491"/>
                      <a:pt x="32" y="493"/>
                      <a:pt x="36" y="495"/>
                    </a:cubicBezTo>
                    <a:cubicBezTo>
                      <a:pt x="38" y="496"/>
                      <a:pt x="40" y="497"/>
                      <a:pt x="42" y="497"/>
                    </a:cubicBezTo>
                    <a:cubicBezTo>
                      <a:pt x="42" y="498"/>
                      <a:pt x="43" y="498"/>
                      <a:pt x="43" y="498"/>
                    </a:cubicBezTo>
                    <a:cubicBezTo>
                      <a:pt x="44" y="498"/>
                      <a:pt x="44" y="498"/>
                      <a:pt x="45" y="498"/>
                    </a:cubicBezTo>
                    <a:cubicBezTo>
                      <a:pt x="45" y="498"/>
                      <a:pt x="45" y="498"/>
                      <a:pt x="45" y="498"/>
                    </a:cubicBezTo>
                    <a:cubicBezTo>
                      <a:pt x="46" y="498"/>
                      <a:pt x="46" y="498"/>
                      <a:pt x="46" y="498"/>
                    </a:cubicBezTo>
                    <a:cubicBezTo>
                      <a:pt x="46" y="497"/>
                      <a:pt x="47" y="497"/>
                      <a:pt x="46" y="496"/>
                    </a:cubicBezTo>
                    <a:cubicBezTo>
                      <a:pt x="46" y="496"/>
                      <a:pt x="46" y="496"/>
                      <a:pt x="46" y="496"/>
                    </a:cubicBezTo>
                    <a:cubicBezTo>
                      <a:pt x="24" y="482"/>
                      <a:pt x="24" y="482"/>
                      <a:pt x="24" y="482"/>
                    </a:cubicBezTo>
                    <a:cubicBezTo>
                      <a:pt x="44" y="491"/>
                      <a:pt x="44" y="491"/>
                      <a:pt x="44" y="491"/>
                    </a:cubicBezTo>
                    <a:cubicBezTo>
                      <a:pt x="45" y="491"/>
                      <a:pt x="45" y="491"/>
                      <a:pt x="46" y="490"/>
                    </a:cubicBezTo>
                    <a:cubicBezTo>
                      <a:pt x="46" y="490"/>
                      <a:pt x="46" y="489"/>
                      <a:pt x="45" y="489"/>
                    </a:cubicBezTo>
                    <a:cubicBezTo>
                      <a:pt x="33" y="481"/>
                      <a:pt x="33" y="481"/>
                      <a:pt x="33" y="481"/>
                    </a:cubicBezTo>
                    <a:cubicBezTo>
                      <a:pt x="44" y="486"/>
                      <a:pt x="44" y="486"/>
                      <a:pt x="44" y="486"/>
                    </a:cubicBezTo>
                    <a:cubicBezTo>
                      <a:pt x="45" y="487"/>
                      <a:pt x="46" y="487"/>
                      <a:pt x="46" y="486"/>
                    </a:cubicBezTo>
                    <a:cubicBezTo>
                      <a:pt x="46" y="485"/>
                      <a:pt x="46" y="484"/>
                      <a:pt x="45" y="484"/>
                    </a:cubicBezTo>
                    <a:cubicBezTo>
                      <a:pt x="45" y="484"/>
                      <a:pt x="43" y="482"/>
                      <a:pt x="39" y="480"/>
                    </a:cubicBezTo>
                    <a:cubicBezTo>
                      <a:pt x="33" y="476"/>
                      <a:pt x="25" y="471"/>
                      <a:pt x="17" y="467"/>
                    </a:cubicBezTo>
                    <a:cubicBezTo>
                      <a:pt x="14" y="465"/>
                      <a:pt x="11" y="463"/>
                      <a:pt x="8" y="461"/>
                    </a:cubicBezTo>
                    <a:cubicBezTo>
                      <a:pt x="7" y="460"/>
                      <a:pt x="6" y="460"/>
                      <a:pt x="6" y="459"/>
                    </a:cubicBezTo>
                    <a:cubicBezTo>
                      <a:pt x="5" y="459"/>
                      <a:pt x="5" y="459"/>
                      <a:pt x="5" y="459"/>
                    </a:cubicBezTo>
                    <a:cubicBezTo>
                      <a:pt x="5" y="459"/>
                      <a:pt x="5" y="459"/>
                      <a:pt x="5" y="459"/>
                    </a:cubicBezTo>
                    <a:cubicBezTo>
                      <a:pt x="5" y="459"/>
                      <a:pt x="5" y="459"/>
                      <a:pt x="5" y="459"/>
                    </a:cubicBezTo>
                    <a:cubicBezTo>
                      <a:pt x="4" y="459"/>
                      <a:pt x="4" y="459"/>
                      <a:pt x="4" y="459"/>
                    </a:cubicBezTo>
                    <a:cubicBezTo>
                      <a:pt x="5" y="459"/>
                      <a:pt x="5" y="459"/>
                      <a:pt x="5" y="459"/>
                    </a:cubicBezTo>
                    <a:cubicBezTo>
                      <a:pt x="5" y="459"/>
                      <a:pt x="5" y="459"/>
                      <a:pt x="5" y="459"/>
                    </a:cubicBezTo>
                    <a:cubicBezTo>
                      <a:pt x="4" y="459"/>
                      <a:pt x="4" y="459"/>
                      <a:pt x="4" y="459"/>
                    </a:cubicBezTo>
                    <a:cubicBezTo>
                      <a:pt x="5" y="459"/>
                      <a:pt x="5" y="459"/>
                      <a:pt x="5" y="459"/>
                    </a:cubicBezTo>
                    <a:cubicBezTo>
                      <a:pt x="4" y="460"/>
                      <a:pt x="4" y="460"/>
                      <a:pt x="4" y="460"/>
                    </a:cubicBezTo>
                    <a:cubicBezTo>
                      <a:pt x="5" y="460"/>
                      <a:pt x="5" y="460"/>
                      <a:pt x="5" y="460"/>
                    </a:cubicBezTo>
                    <a:cubicBezTo>
                      <a:pt x="5" y="459"/>
                      <a:pt x="5" y="459"/>
                      <a:pt x="5" y="459"/>
                    </a:cubicBezTo>
                    <a:cubicBezTo>
                      <a:pt x="4" y="460"/>
                      <a:pt x="4" y="460"/>
                      <a:pt x="4" y="460"/>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4" y="461"/>
                      <a:pt x="4" y="461"/>
                      <a:pt x="4" y="461"/>
                    </a:cubicBezTo>
                    <a:cubicBezTo>
                      <a:pt x="4" y="461"/>
                      <a:pt x="5" y="461"/>
                      <a:pt x="5" y="460"/>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1"/>
                      <a:pt x="5" y="461"/>
                      <a:pt x="6" y="462"/>
                    </a:cubicBezTo>
                    <a:cubicBezTo>
                      <a:pt x="11" y="464"/>
                      <a:pt x="20" y="468"/>
                      <a:pt x="28" y="472"/>
                    </a:cubicBezTo>
                    <a:cubicBezTo>
                      <a:pt x="36" y="475"/>
                      <a:pt x="43" y="478"/>
                      <a:pt x="43" y="478"/>
                    </a:cubicBezTo>
                    <a:cubicBezTo>
                      <a:pt x="44" y="479"/>
                      <a:pt x="44" y="479"/>
                      <a:pt x="45" y="478"/>
                    </a:cubicBezTo>
                    <a:cubicBezTo>
                      <a:pt x="45" y="477"/>
                      <a:pt x="45" y="476"/>
                      <a:pt x="44" y="476"/>
                    </a:cubicBezTo>
                    <a:cubicBezTo>
                      <a:pt x="24" y="463"/>
                      <a:pt x="24" y="463"/>
                      <a:pt x="24" y="463"/>
                    </a:cubicBezTo>
                    <a:cubicBezTo>
                      <a:pt x="43" y="472"/>
                      <a:pt x="43" y="472"/>
                      <a:pt x="43" y="472"/>
                    </a:cubicBezTo>
                    <a:cubicBezTo>
                      <a:pt x="44" y="472"/>
                      <a:pt x="44" y="472"/>
                      <a:pt x="45" y="471"/>
                    </a:cubicBezTo>
                    <a:cubicBezTo>
                      <a:pt x="45" y="471"/>
                      <a:pt x="45" y="470"/>
                      <a:pt x="44" y="470"/>
                    </a:cubicBezTo>
                    <a:cubicBezTo>
                      <a:pt x="3" y="444"/>
                      <a:pt x="3" y="444"/>
                      <a:pt x="3" y="444"/>
                    </a:cubicBezTo>
                    <a:cubicBezTo>
                      <a:pt x="2" y="445"/>
                      <a:pt x="2" y="445"/>
                      <a:pt x="2" y="445"/>
                    </a:cubicBezTo>
                    <a:cubicBezTo>
                      <a:pt x="2" y="446"/>
                      <a:pt x="2" y="446"/>
                      <a:pt x="2" y="446"/>
                    </a:cubicBezTo>
                    <a:cubicBezTo>
                      <a:pt x="2" y="446"/>
                      <a:pt x="11" y="451"/>
                      <a:pt x="21" y="455"/>
                    </a:cubicBezTo>
                    <a:cubicBezTo>
                      <a:pt x="26" y="458"/>
                      <a:pt x="31" y="460"/>
                      <a:pt x="35" y="461"/>
                    </a:cubicBezTo>
                    <a:cubicBezTo>
                      <a:pt x="37" y="462"/>
                      <a:pt x="39" y="463"/>
                      <a:pt x="40" y="464"/>
                    </a:cubicBezTo>
                    <a:cubicBezTo>
                      <a:pt x="41" y="464"/>
                      <a:pt x="41" y="464"/>
                      <a:pt x="42" y="464"/>
                    </a:cubicBezTo>
                    <a:cubicBezTo>
                      <a:pt x="42" y="464"/>
                      <a:pt x="42" y="464"/>
                      <a:pt x="42" y="464"/>
                    </a:cubicBezTo>
                    <a:cubicBezTo>
                      <a:pt x="43" y="464"/>
                      <a:pt x="43" y="464"/>
                      <a:pt x="43" y="464"/>
                    </a:cubicBezTo>
                    <a:cubicBezTo>
                      <a:pt x="44" y="464"/>
                      <a:pt x="44" y="464"/>
                      <a:pt x="44" y="464"/>
                    </a:cubicBezTo>
                    <a:cubicBezTo>
                      <a:pt x="44" y="464"/>
                      <a:pt x="44" y="464"/>
                      <a:pt x="44" y="464"/>
                    </a:cubicBezTo>
                    <a:cubicBezTo>
                      <a:pt x="45" y="463"/>
                      <a:pt x="45" y="463"/>
                      <a:pt x="45" y="463"/>
                    </a:cubicBezTo>
                    <a:cubicBezTo>
                      <a:pt x="45" y="462"/>
                      <a:pt x="44" y="462"/>
                      <a:pt x="44" y="462"/>
                    </a:cubicBezTo>
                    <a:cubicBezTo>
                      <a:pt x="5" y="437"/>
                      <a:pt x="5" y="437"/>
                      <a:pt x="5" y="437"/>
                    </a:cubicBezTo>
                    <a:cubicBezTo>
                      <a:pt x="4" y="438"/>
                      <a:pt x="4" y="438"/>
                      <a:pt x="4" y="438"/>
                    </a:cubicBezTo>
                    <a:cubicBezTo>
                      <a:pt x="3" y="440"/>
                      <a:pt x="3" y="440"/>
                      <a:pt x="3" y="440"/>
                    </a:cubicBezTo>
                    <a:cubicBezTo>
                      <a:pt x="3" y="440"/>
                      <a:pt x="13" y="444"/>
                      <a:pt x="22" y="449"/>
                    </a:cubicBezTo>
                    <a:cubicBezTo>
                      <a:pt x="27" y="452"/>
                      <a:pt x="32" y="454"/>
                      <a:pt x="36" y="456"/>
                    </a:cubicBezTo>
                    <a:cubicBezTo>
                      <a:pt x="38" y="457"/>
                      <a:pt x="40" y="458"/>
                      <a:pt x="41" y="458"/>
                    </a:cubicBezTo>
                    <a:cubicBezTo>
                      <a:pt x="41" y="458"/>
                      <a:pt x="42" y="459"/>
                      <a:pt x="42" y="459"/>
                    </a:cubicBezTo>
                    <a:cubicBezTo>
                      <a:pt x="43" y="459"/>
                      <a:pt x="43" y="459"/>
                      <a:pt x="43" y="459"/>
                    </a:cubicBezTo>
                    <a:cubicBezTo>
                      <a:pt x="43" y="459"/>
                      <a:pt x="43" y="459"/>
                      <a:pt x="44" y="459"/>
                    </a:cubicBezTo>
                    <a:cubicBezTo>
                      <a:pt x="44" y="459"/>
                      <a:pt x="44" y="459"/>
                      <a:pt x="44" y="459"/>
                    </a:cubicBezTo>
                    <a:cubicBezTo>
                      <a:pt x="44" y="459"/>
                      <a:pt x="45" y="459"/>
                      <a:pt x="45" y="458"/>
                    </a:cubicBezTo>
                    <a:cubicBezTo>
                      <a:pt x="45" y="458"/>
                      <a:pt x="45" y="458"/>
                      <a:pt x="45" y="457"/>
                    </a:cubicBezTo>
                    <a:cubicBezTo>
                      <a:pt x="45" y="457"/>
                      <a:pt x="45" y="457"/>
                      <a:pt x="45" y="456"/>
                    </a:cubicBezTo>
                    <a:cubicBezTo>
                      <a:pt x="3" y="431"/>
                      <a:pt x="3" y="431"/>
                      <a:pt x="3" y="431"/>
                    </a:cubicBezTo>
                    <a:cubicBezTo>
                      <a:pt x="3" y="432"/>
                      <a:pt x="3" y="432"/>
                      <a:pt x="3" y="432"/>
                    </a:cubicBezTo>
                    <a:cubicBezTo>
                      <a:pt x="4" y="433"/>
                      <a:pt x="4" y="433"/>
                      <a:pt x="4" y="433"/>
                    </a:cubicBezTo>
                    <a:cubicBezTo>
                      <a:pt x="3" y="432"/>
                      <a:pt x="3" y="432"/>
                      <a:pt x="3" y="432"/>
                    </a:cubicBezTo>
                    <a:cubicBezTo>
                      <a:pt x="3" y="433"/>
                      <a:pt x="3" y="433"/>
                      <a:pt x="3" y="433"/>
                    </a:cubicBezTo>
                    <a:cubicBezTo>
                      <a:pt x="3" y="433"/>
                      <a:pt x="4" y="433"/>
                      <a:pt x="4" y="433"/>
                    </a:cubicBezTo>
                    <a:cubicBezTo>
                      <a:pt x="3" y="432"/>
                      <a:pt x="3" y="432"/>
                      <a:pt x="3" y="432"/>
                    </a:cubicBezTo>
                    <a:cubicBezTo>
                      <a:pt x="3" y="433"/>
                      <a:pt x="3" y="433"/>
                      <a:pt x="3" y="433"/>
                    </a:cubicBezTo>
                    <a:cubicBezTo>
                      <a:pt x="3" y="432"/>
                      <a:pt x="3" y="432"/>
                      <a:pt x="3" y="432"/>
                    </a:cubicBezTo>
                    <a:cubicBezTo>
                      <a:pt x="3" y="433"/>
                      <a:pt x="3" y="433"/>
                      <a:pt x="3" y="433"/>
                    </a:cubicBezTo>
                    <a:cubicBezTo>
                      <a:pt x="3" y="433"/>
                      <a:pt x="3" y="433"/>
                      <a:pt x="3" y="433"/>
                    </a:cubicBezTo>
                    <a:cubicBezTo>
                      <a:pt x="3" y="432"/>
                      <a:pt x="3" y="432"/>
                      <a:pt x="3" y="432"/>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4" y="434"/>
                      <a:pt x="5" y="434"/>
                    </a:cubicBezTo>
                    <a:cubicBezTo>
                      <a:pt x="10" y="436"/>
                      <a:pt x="20" y="440"/>
                      <a:pt x="28" y="444"/>
                    </a:cubicBezTo>
                    <a:cubicBezTo>
                      <a:pt x="32" y="446"/>
                      <a:pt x="36" y="448"/>
                      <a:pt x="39" y="449"/>
                    </a:cubicBezTo>
                    <a:cubicBezTo>
                      <a:pt x="40" y="450"/>
                      <a:pt x="41" y="451"/>
                      <a:pt x="42" y="451"/>
                    </a:cubicBezTo>
                    <a:cubicBezTo>
                      <a:pt x="42" y="451"/>
                      <a:pt x="43" y="451"/>
                      <a:pt x="43" y="451"/>
                    </a:cubicBezTo>
                    <a:cubicBezTo>
                      <a:pt x="43" y="452"/>
                      <a:pt x="43" y="452"/>
                      <a:pt x="43" y="452"/>
                    </a:cubicBezTo>
                    <a:cubicBezTo>
                      <a:pt x="43" y="452"/>
                      <a:pt x="43" y="452"/>
                      <a:pt x="43" y="452"/>
                    </a:cubicBezTo>
                    <a:cubicBezTo>
                      <a:pt x="43" y="452"/>
                      <a:pt x="43" y="452"/>
                      <a:pt x="43" y="452"/>
                    </a:cubicBezTo>
                    <a:cubicBezTo>
                      <a:pt x="43" y="452"/>
                      <a:pt x="43" y="452"/>
                      <a:pt x="43" y="452"/>
                    </a:cubicBezTo>
                    <a:cubicBezTo>
                      <a:pt x="44" y="452"/>
                      <a:pt x="44" y="452"/>
                      <a:pt x="44" y="452"/>
                    </a:cubicBezTo>
                    <a:cubicBezTo>
                      <a:pt x="44" y="452"/>
                      <a:pt x="44" y="452"/>
                      <a:pt x="44" y="452"/>
                    </a:cubicBezTo>
                    <a:cubicBezTo>
                      <a:pt x="45" y="452"/>
                      <a:pt x="45" y="451"/>
                      <a:pt x="45" y="451"/>
                    </a:cubicBezTo>
                    <a:cubicBezTo>
                      <a:pt x="46" y="450"/>
                      <a:pt x="45" y="449"/>
                      <a:pt x="45" y="449"/>
                    </a:cubicBezTo>
                    <a:cubicBezTo>
                      <a:pt x="3" y="423"/>
                      <a:pt x="3" y="423"/>
                      <a:pt x="3" y="423"/>
                    </a:cubicBezTo>
                    <a:cubicBezTo>
                      <a:pt x="2" y="424"/>
                      <a:pt x="2" y="424"/>
                      <a:pt x="2" y="424"/>
                    </a:cubicBezTo>
                    <a:cubicBezTo>
                      <a:pt x="3" y="425"/>
                      <a:pt x="3" y="425"/>
                      <a:pt x="3" y="425"/>
                    </a:cubicBezTo>
                    <a:cubicBezTo>
                      <a:pt x="2" y="424"/>
                      <a:pt x="2" y="424"/>
                      <a:pt x="2" y="424"/>
                    </a:cubicBezTo>
                    <a:cubicBezTo>
                      <a:pt x="2" y="425"/>
                      <a:pt x="2" y="425"/>
                      <a:pt x="2" y="425"/>
                    </a:cubicBezTo>
                    <a:cubicBezTo>
                      <a:pt x="3" y="425"/>
                      <a:pt x="3" y="425"/>
                      <a:pt x="3" y="425"/>
                    </a:cubicBezTo>
                    <a:cubicBezTo>
                      <a:pt x="2" y="424"/>
                      <a:pt x="2" y="424"/>
                      <a:pt x="2" y="424"/>
                    </a:cubicBezTo>
                    <a:cubicBezTo>
                      <a:pt x="2" y="425"/>
                      <a:pt x="2" y="425"/>
                      <a:pt x="2" y="425"/>
                    </a:cubicBezTo>
                    <a:cubicBezTo>
                      <a:pt x="2" y="424"/>
                      <a:pt x="2" y="424"/>
                      <a:pt x="2" y="424"/>
                    </a:cubicBezTo>
                    <a:cubicBezTo>
                      <a:pt x="2" y="425"/>
                      <a:pt x="2" y="425"/>
                      <a:pt x="2" y="425"/>
                    </a:cubicBezTo>
                    <a:cubicBezTo>
                      <a:pt x="2" y="425"/>
                      <a:pt x="2" y="425"/>
                      <a:pt x="2" y="425"/>
                    </a:cubicBezTo>
                    <a:cubicBezTo>
                      <a:pt x="2" y="424"/>
                      <a:pt x="2" y="424"/>
                      <a:pt x="2" y="424"/>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3" y="426"/>
                      <a:pt x="5" y="426"/>
                    </a:cubicBezTo>
                    <a:cubicBezTo>
                      <a:pt x="10" y="428"/>
                      <a:pt x="20" y="433"/>
                      <a:pt x="28" y="437"/>
                    </a:cubicBezTo>
                    <a:cubicBezTo>
                      <a:pt x="33" y="439"/>
                      <a:pt x="37" y="441"/>
                      <a:pt x="40" y="443"/>
                    </a:cubicBezTo>
                    <a:cubicBezTo>
                      <a:pt x="41" y="444"/>
                      <a:pt x="42" y="444"/>
                      <a:pt x="43" y="445"/>
                    </a:cubicBezTo>
                    <a:cubicBezTo>
                      <a:pt x="44" y="445"/>
                      <a:pt x="44" y="445"/>
                      <a:pt x="44"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6" y="445"/>
                      <a:pt x="47" y="445"/>
                      <a:pt x="47" y="444"/>
                    </a:cubicBezTo>
                    <a:cubicBezTo>
                      <a:pt x="47" y="444"/>
                      <a:pt x="47" y="443"/>
                      <a:pt x="46" y="443"/>
                    </a:cubicBezTo>
                    <a:cubicBezTo>
                      <a:pt x="4" y="417"/>
                      <a:pt x="4" y="417"/>
                      <a:pt x="4" y="417"/>
                    </a:cubicBezTo>
                    <a:cubicBezTo>
                      <a:pt x="3" y="418"/>
                      <a:pt x="3" y="418"/>
                      <a:pt x="3" y="418"/>
                    </a:cubicBezTo>
                    <a:cubicBezTo>
                      <a:pt x="5" y="419"/>
                      <a:pt x="5" y="419"/>
                      <a:pt x="5" y="419"/>
                    </a:cubicBezTo>
                    <a:cubicBezTo>
                      <a:pt x="4" y="418"/>
                      <a:pt x="4" y="418"/>
                      <a:pt x="4" y="418"/>
                    </a:cubicBezTo>
                    <a:cubicBezTo>
                      <a:pt x="4" y="419"/>
                      <a:pt x="4" y="419"/>
                      <a:pt x="4" y="419"/>
                    </a:cubicBezTo>
                    <a:cubicBezTo>
                      <a:pt x="4" y="419"/>
                      <a:pt x="4" y="419"/>
                      <a:pt x="5" y="419"/>
                    </a:cubicBezTo>
                    <a:cubicBezTo>
                      <a:pt x="4" y="418"/>
                      <a:pt x="4" y="418"/>
                      <a:pt x="4" y="418"/>
                    </a:cubicBezTo>
                    <a:cubicBezTo>
                      <a:pt x="4" y="419"/>
                      <a:pt x="4" y="419"/>
                      <a:pt x="4" y="419"/>
                    </a:cubicBezTo>
                    <a:cubicBezTo>
                      <a:pt x="4" y="418"/>
                      <a:pt x="4" y="418"/>
                      <a:pt x="4" y="418"/>
                    </a:cubicBezTo>
                    <a:cubicBezTo>
                      <a:pt x="4" y="419"/>
                      <a:pt x="4" y="419"/>
                      <a:pt x="4" y="419"/>
                    </a:cubicBezTo>
                    <a:cubicBezTo>
                      <a:pt x="4" y="419"/>
                      <a:pt x="4" y="419"/>
                      <a:pt x="4" y="419"/>
                    </a:cubicBezTo>
                    <a:cubicBezTo>
                      <a:pt x="4" y="418"/>
                      <a:pt x="4" y="418"/>
                      <a:pt x="4" y="418"/>
                    </a:cubicBezTo>
                    <a:cubicBezTo>
                      <a:pt x="4" y="419"/>
                      <a:pt x="4" y="419"/>
                      <a:pt x="4" y="419"/>
                    </a:cubicBezTo>
                    <a:cubicBezTo>
                      <a:pt x="4" y="419"/>
                      <a:pt x="4" y="419"/>
                      <a:pt x="4" y="419"/>
                    </a:cubicBezTo>
                    <a:cubicBezTo>
                      <a:pt x="3" y="419"/>
                      <a:pt x="3" y="419"/>
                      <a:pt x="3" y="419"/>
                    </a:cubicBezTo>
                    <a:cubicBezTo>
                      <a:pt x="4" y="419"/>
                      <a:pt x="4" y="419"/>
                      <a:pt x="4" y="419"/>
                    </a:cubicBezTo>
                    <a:cubicBezTo>
                      <a:pt x="4" y="419"/>
                      <a:pt x="4" y="419"/>
                      <a:pt x="4" y="419"/>
                    </a:cubicBezTo>
                    <a:cubicBezTo>
                      <a:pt x="3" y="419"/>
                      <a:pt x="3" y="419"/>
                      <a:pt x="3" y="419"/>
                    </a:cubicBezTo>
                    <a:cubicBezTo>
                      <a:pt x="4" y="419"/>
                      <a:pt x="5" y="420"/>
                      <a:pt x="6" y="420"/>
                    </a:cubicBezTo>
                    <a:cubicBezTo>
                      <a:pt x="11" y="422"/>
                      <a:pt x="20" y="427"/>
                      <a:pt x="28" y="431"/>
                    </a:cubicBezTo>
                    <a:cubicBezTo>
                      <a:pt x="32" y="433"/>
                      <a:pt x="36" y="435"/>
                      <a:pt x="39" y="436"/>
                    </a:cubicBezTo>
                    <a:cubicBezTo>
                      <a:pt x="42" y="438"/>
                      <a:pt x="43" y="439"/>
                      <a:pt x="43" y="439"/>
                    </a:cubicBezTo>
                    <a:cubicBezTo>
                      <a:pt x="44" y="439"/>
                      <a:pt x="45" y="439"/>
                      <a:pt x="45" y="438"/>
                    </a:cubicBezTo>
                    <a:cubicBezTo>
                      <a:pt x="46" y="437"/>
                      <a:pt x="46" y="437"/>
                      <a:pt x="46" y="437"/>
                    </a:cubicBezTo>
                    <a:cubicBezTo>
                      <a:pt x="46" y="437"/>
                      <a:pt x="45" y="437"/>
                      <a:pt x="45" y="437"/>
                    </a:cubicBezTo>
                    <a:cubicBezTo>
                      <a:pt x="45" y="436"/>
                      <a:pt x="45" y="436"/>
                      <a:pt x="45" y="436"/>
                    </a:cubicBezTo>
                    <a:cubicBezTo>
                      <a:pt x="44" y="436"/>
                      <a:pt x="43" y="435"/>
                      <a:pt x="42" y="434"/>
                    </a:cubicBezTo>
                    <a:cubicBezTo>
                      <a:pt x="37" y="431"/>
                      <a:pt x="28" y="425"/>
                      <a:pt x="20" y="420"/>
                    </a:cubicBezTo>
                    <a:cubicBezTo>
                      <a:pt x="16" y="418"/>
                      <a:pt x="12" y="415"/>
                      <a:pt x="9" y="414"/>
                    </a:cubicBezTo>
                    <a:cubicBezTo>
                      <a:pt x="8" y="413"/>
                      <a:pt x="6" y="412"/>
                      <a:pt x="6" y="412"/>
                    </a:cubicBezTo>
                    <a:cubicBezTo>
                      <a:pt x="5" y="411"/>
                      <a:pt x="5" y="411"/>
                      <a:pt x="5" y="411"/>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2"/>
                      <a:pt x="5" y="412"/>
                      <a:pt x="5" y="412"/>
                    </a:cubicBezTo>
                    <a:cubicBezTo>
                      <a:pt x="5" y="412"/>
                      <a:pt x="5" y="412"/>
                      <a:pt x="5" y="411"/>
                    </a:cubicBezTo>
                    <a:cubicBezTo>
                      <a:pt x="4" y="412"/>
                      <a:pt x="4" y="412"/>
                      <a:pt x="4" y="412"/>
                    </a:cubicBezTo>
                    <a:cubicBezTo>
                      <a:pt x="5" y="412"/>
                      <a:pt x="5" y="412"/>
                      <a:pt x="5" y="412"/>
                    </a:cubicBezTo>
                    <a:cubicBezTo>
                      <a:pt x="4" y="412"/>
                      <a:pt x="4" y="412"/>
                      <a:pt x="4" y="412"/>
                    </a:cubicBezTo>
                    <a:cubicBezTo>
                      <a:pt x="5" y="413"/>
                      <a:pt x="5" y="413"/>
                      <a:pt x="5" y="413"/>
                    </a:cubicBezTo>
                    <a:cubicBezTo>
                      <a:pt x="4" y="412"/>
                      <a:pt x="4" y="412"/>
                      <a:pt x="4" y="412"/>
                    </a:cubicBezTo>
                    <a:cubicBezTo>
                      <a:pt x="4" y="414"/>
                      <a:pt x="4" y="414"/>
                      <a:pt x="4" y="414"/>
                    </a:cubicBezTo>
                    <a:cubicBezTo>
                      <a:pt x="5" y="413"/>
                      <a:pt x="5" y="413"/>
                      <a:pt x="5" y="413"/>
                    </a:cubicBezTo>
                    <a:cubicBezTo>
                      <a:pt x="4" y="412"/>
                      <a:pt x="4" y="412"/>
                      <a:pt x="4" y="412"/>
                    </a:cubicBezTo>
                    <a:cubicBezTo>
                      <a:pt x="4" y="414"/>
                      <a:pt x="4" y="414"/>
                      <a:pt x="4" y="414"/>
                    </a:cubicBezTo>
                    <a:cubicBezTo>
                      <a:pt x="4" y="412"/>
                      <a:pt x="4" y="412"/>
                      <a:pt x="4" y="412"/>
                    </a:cubicBezTo>
                    <a:cubicBezTo>
                      <a:pt x="4" y="414"/>
                      <a:pt x="4" y="414"/>
                      <a:pt x="4" y="414"/>
                    </a:cubicBezTo>
                    <a:cubicBezTo>
                      <a:pt x="4" y="414"/>
                      <a:pt x="4" y="414"/>
                      <a:pt x="4" y="414"/>
                    </a:cubicBezTo>
                    <a:cubicBezTo>
                      <a:pt x="4" y="412"/>
                      <a:pt x="4" y="412"/>
                      <a:pt x="4" y="412"/>
                    </a:cubicBezTo>
                    <a:cubicBezTo>
                      <a:pt x="4" y="414"/>
                      <a:pt x="4" y="414"/>
                      <a:pt x="4" y="414"/>
                    </a:cubicBezTo>
                    <a:cubicBezTo>
                      <a:pt x="4" y="413"/>
                      <a:pt x="4" y="413"/>
                      <a:pt x="4" y="413"/>
                    </a:cubicBezTo>
                    <a:cubicBezTo>
                      <a:pt x="4" y="414"/>
                      <a:pt x="4" y="414"/>
                      <a:pt x="4" y="414"/>
                    </a:cubicBezTo>
                    <a:cubicBezTo>
                      <a:pt x="4" y="414"/>
                      <a:pt x="4" y="414"/>
                      <a:pt x="4" y="414"/>
                    </a:cubicBezTo>
                    <a:cubicBezTo>
                      <a:pt x="4" y="413"/>
                      <a:pt x="4" y="413"/>
                      <a:pt x="4" y="413"/>
                    </a:cubicBezTo>
                    <a:cubicBezTo>
                      <a:pt x="4" y="414"/>
                      <a:pt x="4" y="414"/>
                      <a:pt x="4" y="414"/>
                    </a:cubicBezTo>
                    <a:cubicBezTo>
                      <a:pt x="4" y="414"/>
                      <a:pt x="5" y="414"/>
                      <a:pt x="6" y="415"/>
                    </a:cubicBezTo>
                    <a:cubicBezTo>
                      <a:pt x="11" y="417"/>
                      <a:pt x="20" y="421"/>
                      <a:pt x="28" y="425"/>
                    </a:cubicBezTo>
                    <a:cubicBezTo>
                      <a:pt x="32" y="427"/>
                      <a:pt x="36" y="429"/>
                      <a:pt x="39" y="431"/>
                    </a:cubicBezTo>
                    <a:cubicBezTo>
                      <a:pt x="40" y="432"/>
                      <a:pt x="41" y="432"/>
                      <a:pt x="42" y="433"/>
                    </a:cubicBezTo>
                    <a:cubicBezTo>
                      <a:pt x="43" y="433"/>
                      <a:pt x="43" y="433"/>
                      <a:pt x="44" y="433"/>
                    </a:cubicBezTo>
                    <a:cubicBezTo>
                      <a:pt x="44" y="433"/>
                      <a:pt x="44" y="433"/>
                      <a:pt x="45" y="433"/>
                    </a:cubicBezTo>
                    <a:cubicBezTo>
                      <a:pt x="45" y="433"/>
                      <a:pt x="45" y="433"/>
                      <a:pt x="45" y="433"/>
                    </a:cubicBezTo>
                    <a:cubicBezTo>
                      <a:pt x="45" y="433"/>
                      <a:pt x="46" y="433"/>
                      <a:pt x="46" y="433"/>
                    </a:cubicBezTo>
                    <a:cubicBezTo>
                      <a:pt x="46" y="433"/>
                      <a:pt x="46" y="433"/>
                      <a:pt x="46" y="433"/>
                    </a:cubicBezTo>
                    <a:cubicBezTo>
                      <a:pt x="46" y="432"/>
                      <a:pt x="46" y="432"/>
                      <a:pt x="46" y="432"/>
                    </a:cubicBezTo>
                    <a:cubicBezTo>
                      <a:pt x="46" y="431"/>
                      <a:pt x="46" y="431"/>
                      <a:pt x="46" y="431"/>
                    </a:cubicBezTo>
                    <a:cubicBezTo>
                      <a:pt x="46" y="430"/>
                      <a:pt x="46" y="430"/>
                      <a:pt x="46" y="430"/>
                    </a:cubicBezTo>
                    <a:cubicBezTo>
                      <a:pt x="45" y="430"/>
                      <a:pt x="44" y="429"/>
                      <a:pt x="43" y="428"/>
                    </a:cubicBezTo>
                    <a:cubicBezTo>
                      <a:pt x="33" y="422"/>
                      <a:pt x="4" y="405"/>
                      <a:pt x="4" y="405"/>
                    </a:cubicBezTo>
                    <a:cubicBezTo>
                      <a:pt x="3" y="406"/>
                      <a:pt x="3" y="406"/>
                      <a:pt x="3" y="406"/>
                    </a:cubicBezTo>
                    <a:cubicBezTo>
                      <a:pt x="2" y="407"/>
                      <a:pt x="2" y="407"/>
                      <a:pt x="2" y="407"/>
                    </a:cubicBezTo>
                    <a:cubicBezTo>
                      <a:pt x="2" y="407"/>
                      <a:pt x="12" y="412"/>
                      <a:pt x="23" y="418"/>
                    </a:cubicBezTo>
                    <a:cubicBezTo>
                      <a:pt x="28" y="420"/>
                      <a:pt x="33" y="423"/>
                      <a:pt x="37" y="425"/>
                    </a:cubicBezTo>
                    <a:cubicBezTo>
                      <a:pt x="39" y="426"/>
                      <a:pt x="41" y="427"/>
                      <a:pt x="42" y="427"/>
                    </a:cubicBezTo>
                    <a:cubicBezTo>
                      <a:pt x="43" y="428"/>
                      <a:pt x="43" y="428"/>
                      <a:pt x="44" y="428"/>
                    </a:cubicBezTo>
                    <a:cubicBezTo>
                      <a:pt x="44" y="428"/>
                      <a:pt x="44" y="428"/>
                      <a:pt x="44" y="428"/>
                    </a:cubicBezTo>
                    <a:cubicBezTo>
                      <a:pt x="44" y="428"/>
                      <a:pt x="45" y="428"/>
                      <a:pt x="45" y="428"/>
                    </a:cubicBezTo>
                    <a:cubicBezTo>
                      <a:pt x="45" y="428"/>
                      <a:pt x="45" y="428"/>
                      <a:pt x="45" y="428"/>
                    </a:cubicBezTo>
                    <a:cubicBezTo>
                      <a:pt x="46" y="428"/>
                      <a:pt x="46" y="428"/>
                      <a:pt x="46" y="428"/>
                    </a:cubicBezTo>
                    <a:cubicBezTo>
                      <a:pt x="46" y="428"/>
                      <a:pt x="46" y="428"/>
                      <a:pt x="46" y="428"/>
                    </a:cubicBezTo>
                    <a:cubicBezTo>
                      <a:pt x="46" y="427"/>
                      <a:pt x="46" y="427"/>
                      <a:pt x="46" y="427"/>
                    </a:cubicBezTo>
                    <a:cubicBezTo>
                      <a:pt x="46" y="426"/>
                      <a:pt x="46" y="426"/>
                      <a:pt x="46" y="426"/>
                    </a:cubicBezTo>
                    <a:cubicBezTo>
                      <a:pt x="46" y="425"/>
                      <a:pt x="45" y="425"/>
                      <a:pt x="45" y="425"/>
                    </a:cubicBezTo>
                    <a:cubicBezTo>
                      <a:pt x="43" y="423"/>
                      <a:pt x="40" y="421"/>
                      <a:pt x="36" y="419"/>
                    </a:cubicBezTo>
                    <a:cubicBezTo>
                      <a:pt x="29" y="415"/>
                      <a:pt x="21" y="410"/>
                      <a:pt x="15" y="406"/>
                    </a:cubicBezTo>
                    <a:cubicBezTo>
                      <a:pt x="12" y="404"/>
                      <a:pt x="9" y="402"/>
                      <a:pt x="7" y="401"/>
                    </a:cubicBezTo>
                    <a:cubicBezTo>
                      <a:pt x="6" y="401"/>
                      <a:pt x="5" y="400"/>
                      <a:pt x="4" y="400"/>
                    </a:cubicBezTo>
                    <a:cubicBezTo>
                      <a:pt x="4" y="399"/>
                      <a:pt x="4" y="399"/>
                      <a:pt x="4" y="399"/>
                    </a:cubicBezTo>
                    <a:cubicBezTo>
                      <a:pt x="4" y="399"/>
                      <a:pt x="4" y="399"/>
                      <a:pt x="4" y="399"/>
                    </a:cubicBezTo>
                    <a:cubicBezTo>
                      <a:pt x="4" y="399"/>
                      <a:pt x="4" y="399"/>
                      <a:pt x="4" y="399"/>
                    </a:cubicBezTo>
                    <a:cubicBezTo>
                      <a:pt x="3" y="400"/>
                      <a:pt x="3" y="400"/>
                      <a:pt x="3" y="400"/>
                    </a:cubicBezTo>
                    <a:cubicBezTo>
                      <a:pt x="4" y="399"/>
                      <a:pt x="4" y="399"/>
                      <a:pt x="4" y="399"/>
                    </a:cubicBezTo>
                    <a:cubicBezTo>
                      <a:pt x="4" y="399"/>
                      <a:pt x="4" y="399"/>
                      <a:pt x="4" y="399"/>
                    </a:cubicBezTo>
                    <a:cubicBezTo>
                      <a:pt x="3" y="400"/>
                      <a:pt x="3" y="400"/>
                      <a:pt x="3" y="400"/>
                    </a:cubicBezTo>
                    <a:cubicBezTo>
                      <a:pt x="4" y="399"/>
                      <a:pt x="4" y="399"/>
                      <a:pt x="4" y="399"/>
                    </a:cubicBezTo>
                    <a:cubicBezTo>
                      <a:pt x="3" y="400"/>
                      <a:pt x="3" y="400"/>
                      <a:pt x="3" y="400"/>
                    </a:cubicBezTo>
                    <a:cubicBezTo>
                      <a:pt x="4" y="400"/>
                      <a:pt x="4" y="400"/>
                      <a:pt x="4" y="400"/>
                    </a:cubicBezTo>
                    <a:cubicBezTo>
                      <a:pt x="4" y="399"/>
                      <a:pt x="4" y="399"/>
                      <a:pt x="4" y="399"/>
                    </a:cubicBezTo>
                    <a:cubicBezTo>
                      <a:pt x="3" y="400"/>
                      <a:pt x="3" y="400"/>
                      <a:pt x="3" y="400"/>
                    </a:cubicBezTo>
                    <a:cubicBezTo>
                      <a:pt x="4" y="400"/>
                      <a:pt x="4" y="400"/>
                      <a:pt x="4" y="400"/>
                    </a:cubicBezTo>
                    <a:cubicBezTo>
                      <a:pt x="3" y="400"/>
                      <a:pt x="3" y="400"/>
                      <a:pt x="3" y="400"/>
                    </a:cubicBezTo>
                    <a:cubicBezTo>
                      <a:pt x="4" y="400"/>
                      <a:pt x="4" y="400"/>
                      <a:pt x="4" y="400"/>
                    </a:cubicBezTo>
                    <a:cubicBezTo>
                      <a:pt x="4" y="400"/>
                      <a:pt x="4" y="400"/>
                      <a:pt x="4" y="400"/>
                    </a:cubicBezTo>
                    <a:cubicBezTo>
                      <a:pt x="3" y="400"/>
                      <a:pt x="3" y="400"/>
                      <a:pt x="3" y="400"/>
                    </a:cubicBezTo>
                    <a:cubicBezTo>
                      <a:pt x="4" y="400"/>
                      <a:pt x="4" y="400"/>
                      <a:pt x="4" y="400"/>
                    </a:cubicBezTo>
                    <a:cubicBezTo>
                      <a:pt x="3" y="400"/>
                      <a:pt x="3" y="400"/>
                      <a:pt x="3" y="400"/>
                    </a:cubicBezTo>
                    <a:cubicBezTo>
                      <a:pt x="4" y="401"/>
                      <a:pt x="4" y="401"/>
                      <a:pt x="4" y="401"/>
                    </a:cubicBezTo>
                    <a:cubicBezTo>
                      <a:pt x="3" y="401"/>
                      <a:pt x="3" y="401"/>
                      <a:pt x="3" y="401"/>
                    </a:cubicBezTo>
                    <a:cubicBezTo>
                      <a:pt x="3" y="402"/>
                      <a:pt x="3" y="402"/>
                      <a:pt x="3" y="402"/>
                    </a:cubicBezTo>
                    <a:cubicBezTo>
                      <a:pt x="3" y="402"/>
                      <a:pt x="4" y="402"/>
                      <a:pt x="4" y="401"/>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2"/>
                      <a:pt x="3" y="402"/>
                      <a:pt x="3" y="402"/>
                    </a:cubicBezTo>
                    <a:cubicBezTo>
                      <a:pt x="6" y="403"/>
                      <a:pt x="17" y="408"/>
                      <a:pt x="26" y="412"/>
                    </a:cubicBezTo>
                    <a:cubicBezTo>
                      <a:pt x="31" y="414"/>
                      <a:pt x="35" y="416"/>
                      <a:pt x="38" y="418"/>
                    </a:cubicBezTo>
                    <a:cubicBezTo>
                      <a:pt x="42" y="419"/>
                      <a:pt x="44" y="420"/>
                      <a:pt x="44" y="420"/>
                    </a:cubicBezTo>
                    <a:cubicBezTo>
                      <a:pt x="45" y="421"/>
                      <a:pt x="45" y="420"/>
                      <a:pt x="46" y="420"/>
                    </a:cubicBezTo>
                    <a:cubicBezTo>
                      <a:pt x="46" y="419"/>
                      <a:pt x="46" y="418"/>
                      <a:pt x="45" y="418"/>
                    </a:cubicBezTo>
                    <a:cubicBezTo>
                      <a:pt x="45" y="418"/>
                      <a:pt x="43" y="416"/>
                      <a:pt x="39" y="414"/>
                    </a:cubicBezTo>
                    <a:cubicBezTo>
                      <a:pt x="33" y="410"/>
                      <a:pt x="24" y="405"/>
                      <a:pt x="16" y="401"/>
                    </a:cubicBezTo>
                    <a:cubicBezTo>
                      <a:pt x="13" y="398"/>
                      <a:pt x="9" y="396"/>
                      <a:pt x="7" y="394"/>
                    </a:cubicBezTo>
                    <a:cubicBezTo>
                      <a:pt x="6" y="394"/>
                      <a:pt x="5" y="393"/>
                      <a:pt x="4"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2" y="393"/>
                      <a:pt x="2" y="393"/>
                      <a:pt x="2" y="393"/>
                    </a:cubicBezTo>
                    <a:cubicBezTo>
                      <a:pt x="4" y="393"/>
                      <a:pt x="4" y="393"/>
                      <a:pt x="4" y="393"/>
                    </a:cubicBezTo>
                    <a:cubicBezTo>
                      <a:pt x="4" y="392"/>
                      <a:pt x="3" y="392"/>
                      <a:pt x="3" y="392"/>
                    </a:cubicBezTo>
                    <a:cubicBezTo>
                      <a:pt x="2" y="393"/>
                      <a:pt x="2" y="393"/>
                      <a:pt x="2" y="393"/>
                    </a:cubicBezTo>
                    <a:cubicBezTo>
                      <a:pt x="4" y="393"/>
                      <a:pt x="4" y="393"/>
                      <a:pt x="4" y="393"/>
                    </a:cubicBezTo>
                    <a:cubicBezTo>
                      <a:pt x="2" y="393"/>
                      <a:pt x="2" y="393"/>
                      <a:pt x="2" y="393"/>
                    </a:cubicBezTo>
                    <a:cubicBezTo>
                      <a:pt x="3" y="393"/>
                      <a:pt x="3" y="393"/>
                      <a:pt x="3" y="393"/>
                    </a:cubicBezTo>
                    <a:cubicBezTo>
                      <a:pt x="4" y="393"/>
                      <a:pt x="4" y="393"/>
                      <a:pt x="4" y="393"/>
                    </a:cubicBezTo>
                    <a:cubicBezTo>
                      <a:pt x="2" y="393"/>
                      <a:pt x="2" y="393"/>
                      <a:pt x="2" y="393"/>
                    </a:cubicBezTo>
                    <a:cubicBezTo>
                      <a:pt x="3" y="393"/>
                      <a:pt x="3" y="393"/>
                      <a:pt x="3" y="393"/>
                    </a:cubicBezTo>
                    <a:cubicBezTo>
                      <a:pt x="2" y="393"/>
                      <a:pt x="2" y="393"/>
                      <a:pt x="2" y="393"/>
                    </a:cubicBezTo>
                    <a:cubicBezTo>
                      <a:pt x="1" y="394"/>
                      <a:pt x="1" y="394"/>
                      <a:pt x="1" y="394"/>
                    </a:cubicBezTo>
                    <a:cubicBezTo>
                      <a:pt x="1" y="394"/>
                      <a:pt x="12" y="399"/>
                      <a:pt x="23" y="404"/>
                    </a:cubicBezTo>
                    <a:cubicBezTo>
                      <a:pt x="28" y="407"/>
                      <a:pt x="33" y="409"/>
                      <a:pt x="37" y="411"/>
                    </a:cubicBezTo>
                    <a:cubicBezTo>
                      <a:pt x="40" y="412"/>
                      <a:pt x="41" y="413"/>
                      <a:pt x="43" y="414"/>
                    </a:cubicBezTo>
                    <a:cubicBezTo>
                      <a:pt x="43" y="414"/>
                      <a:pt x="44" y="414"/>
                      <a:pt x="44" y="414"/>
                    </a:cubicBezTo>
                    <a:cubicBezTo>
                      <a:pt x="45" y="415"/>
                      <a:pt x="45" y="415"/>
                      <a:pt x="45" y="415"/>
                    </a:cubicBezTo>
                    <a:cubicBezTo>
                      <a:pt x="45" y="415"/>
                      <a:pt x="45" y="415"/>
                      <a:pt x="45" y="415"/>
                    </a:cubicBezTo>
                    <a:cubicBezTo>
                      <a:pt x="45" y="415"/>
                      <a:pt x="45" y="415"/>
                      <a:pt x="45" y="415"/>
                    </a:cubicBezTo>
                    <a:cubicBezTo>
                      <a:pt x="46" y="415"/>
                      <a:pt x="46" y="415"/>
                      <a:pt x="46" y="415"/>
                    </a:cubicBezTo>
                    <a:cubicBezTo>
                      <a:pt x="46" y="415"/>
                      <a:pt x="46" y="415"/>
                      <a:pt x="47" y="414"/>
                    </a:cubicBezTo>
                    <a:cubicBezTo>
                      <a:pt x="47" y="414"/>
                      <a:pt x="47" y="414"/>
                      <a:pt x="47" y="414"/>
                    </a:cubicBezTo>
                    <a:cubicBezTo>
                      <a:pt x="47" y="413"/>
                      <a:pt x="47" y="413"/>
                      <a:pt x="47" y="413"/>
                    </a:cubicBezTo>
                    <a:cubicBezTo>
                      <a:pt x="47" y="413"/>
                      <a:pt x="47" y="413"/>
                      <a:pt x="47" y="413"/>
                    </a:cubicBezTo>
                    <a:cubicBezTo>
                      <a:pt x="46" y="412"/>
                      <a:pt x="46" y="412"/>
                      <a:pt x="46" y="412"/>
                    </a:cubicBezTo>
                    <a:cubicBezTo>
                      <a:pt x="46" y="412"/>
                      <a:pt x="46" y="412"/>
                      <a:pt x="45" y="411"/>
                    </a:cubicBezTo>
                    <a:cubicBezTo>
                      <a:pt x="42" y="409"/>
                      <a:pt x="32" y="403"/>
                      <a:pt x="22" y="397"/>
                    </a:cubicBezTo>
                    <a:cubicBezTo>
                      <a:pt x="13" y="391"/>
                      <a:pt x="4" y="386"/>
                      <a:pt x="4" y="386"/>
                    </a:cubicBezTo>
                    <a:cubicBezTo>
                      <a:pt x="3" y="387"/>
                      <a:pt x="3" y="387"/>
                      <a:pt x="3" y="387"/>
                    </a:cubicBezTo>
                    <a:cubicBezTo>
                      <a:pt x="2" y="388"/>
                      <a:pt x="2" y="388"/>
                      <a:pt x="2" y="388"/>
                    </a:cubicBezTo>
                    <a:cubicBezTo>
                      <a:pt x="43" y="408"/>
                      <a:pt x="43" y="408"/>
                      <a:pt x="43" y="408"/>
                    </a:cubicBezTo>
                    <a:cubicBezTo>
                      <a:pt x="44" y="408"/>
                      <a:pt x="44" y="408"/>
                      <a:pt x="45" y="407"/>
                    </a:cubicBezTo>
                    <a:cubicBezTo>
                      <a:pt x="45" y="407"/>
                      <a:pt x="45" y="407"/>
                      <a:pt x="45" y="406"/>
                    </a:cubicBezTo>
                    <a:cubicBezTo>
                      <a:pt x="45" y="406"/>
                      <a:pt x="45" y="405"/>
                      <a:pt x="45" y="405"/>
                    </a:cubicBezTo>
                    <a:cubicBezTo>
                      <a:pt x="45" y="405"/>
                      <a:pt x="45" y="405"/>
                      <a:pt x="45" y="405"/>
                    </a:cubicBezTo>
                    <a:cubicBezTo>
                      <a:pt x="45" y="405"/>
                      <a:pt x="44" y="405"/>
                      <a:pt x="44" y="404"/>
                    </a:cubicBezTo>
                    <a:cubicBezTo>
                      <a:pt x="41" y="402"/>
                      <a:pt x="31" y="397"/>
                      <a:pt x="21" y="391"/>
                    </a:cubicBezTo>
                    <a:cubicBezTo>
                      <a:pt x="17" y="388"/>
                      <a:pt x="12" y="386"/>
                      <a:pt x="9" y="383"/>
                    </a:cubicBezTo>
                    <a:cubicBezTo>
                      <a:pt x="7" y="382"/>
                      <a:pt x="6" y="381"/>
                      <a:pt x="5" y="381"/>
                    </a:cubicBezTo>
                    <a:cubicBezTo>
                      <a:pt x="5" y="380"/>
                      <a:pt x="4" y="380"/>
                      <a:pt x="4" y="380"/>
                    </a:cubicBezTo>
                    <a:cubicBezTo>
                      <a:pt x="4" y="380"/>
                      <a:pt x="4" y="380"/>
                      <a:pt x="4" y="380"/>
                    </a:cubicBezTo>
                    <a:cubicBezTo>
                      <a:pt x="4" y="380"/>
                      <a:pt x="4" y="380"/>
                      <a:pt x="4" y="380"/>
                    </a:cubicBezTo>
                    <a:cubicBezTo>
                      <a:pt x="3" y="381"/>
                      <a:pt x="3" y="381"/>
                      <a:pt x="3" y="381"/>
                    </a:cubicBezTo>
                    <a:cubicBezTo>
                      <a:pt x="4" y="381"/>
                      <a:pt x="4" y="381"/>
                      <a:pt x="4" y="381"/>
                    </a:cubicBezTo>
                    <a:cubicBezTo>
                      <a:pt x="4" y="380"/>
                      <a:pt x="4" y="380"/>
                      <a:pt x="4" y="380"/>
                    </a:cubicBezTo>
                    <a:cubicBezTo>
                      <a:pt x="3" y="381"/>
                      <a:pt x="3" y="381"/>
                      <a:pt x="3"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0"/>
                      <a:pt x="3" y="380"/>
                      <a:pt x="3" y="380"/>
                    </a:cubicBezTo>
                    <a:cubicBezTo>
                      <a:pt x="3" y="382"/>
                      <a:pt x="3" y="382"/>
                      <a:pt x="3" y="382"/>
                    </a:cubicBezTo>
                    <a:cubicBezTo>
                      <a:pt x="3" y="382"/>
                      <a:pt x="4" y="382"/>
                      <a:pt x="4" y="381"/>
                    </a:cubicBezTo>
                    <a:cubicBezTo>
                      <a:pt x="3" y="380"/>
                      <a:pt x="3" y="380"/>
                      <a:pt x="3" y="380"/>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2"/>
                      <a:pt x="4" y="382"/>
                      <a:pt x="5" y="383"/>
                    </a:cubicBezTo>
                    <a:cubicBezTo>
                      <a:pt x="10" y="385"/>
                      <a:pt x="19" y="390"/>
                      <a:pt x="27" y="394"/>
                    </a:cubicBezTo>
                    <a:cubicBezTo>
                      <a:pt x="31" y="396"/>
                      <a:pt x="35" y="398"/>
                      <a:pt x="38" y="400"/>
                    </a:cubicBezTo>
                    <a:cubicBezTo>
                      <a:pt x="41" y="401"/>
                      <a:pt x="43" y="402"/>
                      <a:pt x="43" y="402"/>
                    </a:cubicBezTo>
                    <a:cubicBezTo>
                      <a:pt x="43" y="403"/>
                      <a:pt x="44" y="402"/>
                      <a:pt x="45" y="402"/>
                    </a:cubicBezTo>
                    <a:cubicBezTo>
                      <a:pt x="45" y="401"/>
                      <a:pt x="45" y="400"/>
                      <a:pt x="44" y="400"/>
                    </a:cubicBezTo>
                    <a:cubicBezTo>
                      <a:pt x="4" y="375"/>
                      <a:pt x="4" y="375"/>
                      <a:pt x="4" y="375"/>
                    </a:cubicBezTo>
                    <a:cubicBezTo>
                      <a:pt x="3" y="376"/>
                      <a:pt x="3" y="376"/>
                      <a:pt x="3" y="376"/>
                    </a:cubicBezTo>
                    <a:cubicBezTo>
                      <a:pt x="3" y="377"/>
                      <a:pt x="3" y="377"/>
                      <a:pt x="3" y="377"/>
                    </a:cubicBezTo>
                    <a:cubicBezTo>
                      <a:pt x="3" y="377"/>
                      <a:pt x="12" y="382"/>
                      <a:pt x="23" y="387"/>
                    </a:cubicBezTo>
                    <a:cubicBezTo>
                      <a:pt x="28" y="389"/>
                      <a:pt x="33" y="392"/>
                      <a:pt x="37" y="394"/>
                    </a:cubicBezTo>
                    <a:cubicBezTo>
                      <a:pt x="39" y="394"/>
                      <a:pt x="40" y="395"/>
                      <a:pt x="41" y="396"/>
                    </a:cubicBezTo>
                    <a:cubicBezTo>
                      <a:pt x="42" y="396"/>
                      <a:pt x="43" y="396"/>
                      <a:pt x="43" y="396"/>
                    </a:cubicBezTo>
                    <a:cubicBezTo>
                      <a:pt x="43" y="397"/>
                      <a:pt x="43" y="397"/>
                      <a:pt x="43" y="397"/>
                    </a:cubicBezTo>
                    <a:cubicBezTo>
                      <a:pt x="44" y="397"/>
                      <a:pt x="44" y="397"/>
                      <a:pt x="44" y="397"/>
                    </a:cubicBezTo>
                    <a:cubicBezTo>
                      <a:pt x="44" y="397"/>
                      <a:pt x="44" y="397"/>
                      <a:pt x="44" y="397"/>
                    </a:cubicBezTo>
                    <a:cubicBezTo>
                      <a:pt x="45" y="397"/>
                      <a:pt x="45" y="397"/>
                      <a:pt x="45" y="397"/>
                    </a:cubicBezTo>
                    <a:cubicBezTo>
                      <a:pt x="45" y="396"/>
                      <a:pt x="45" y="396"/>
                      <a:pt x="45" y="396"/>
                    </a:cubicBezTo>
                    <a:cubicBezTo>
                      <a:pt x="46" y="396"/>
                      <a:pt x="46" y="395"/>
                      <a:pt x="46" y="395"/>
                    </a:cubicBezTo>
                    <a:cubicBezTo>
                      <a:pt x="46" y="395"/>
                      <a:pt x="45" y="394"/>
                      <a:pt x="45" y="394"/>
                    </a:cubicBezTo>
                    <a:cubicBezTo>
                      <a:pt x="29" y="384"/>
                      <a:pt x="29" y="384"/>
                      <a:pt x="29" y="384"/>
                    </a:cubicBezTo>
                    <a:cubicBezTo>
                      <a:pt x="43" y="391"/>
                      <a:pt x="43" y="391"/>
                      <a:pt x="43" y="391"/>
                    </a:cubicBezTo>
                    <a:cubicBezTo>
                      <a:pt x="44" y="391"/>
                      <a:pt x="45" y="391"/>
                      <a:pt x="45" y="390"/>
                    </a:cubicBezTo>
                    <a:cubicBezTo>
                      <a:pt x="45" y="390"/>
                      <a:pt x="45" y="390"/>
                      <a:pt x="45" y="390"/>
                    </a:cubicBezTo>
                    <a:cubicBezTo>
                      <a:pt x="45" y="389"/>
                      <a:pt x="45" y="389"/>
                      <a:pt x="45" y="389"/>
                    </a:cubicBezTo>
                    <a:cubicBezTo>
                      <a:pt x="45" y="388"/>
                      <a:pt x="45" y="388"/>
                      <a:pt x="45" y="388"/>
                    </a:cubicBezTo>
                    <a:cubicBezTo>
                      <a:pt x="44" y="388"/>
                      <a:pt x="43" y="387"/>
                      <a:pt x="42" y="386"/>
                    </a:cubicBezTo>
                    <a:cubicBezTo>
                      <a:pt x="32" y="380"/>
                      <a:pt x="4" y="363"/>
                      <a:pt x="4" y="363"/>
                    </a:cubicBezTo>
                    <a:cubicBezTo>
                      <a:pt x="3" y="364"/>
                      <a:pt x="3" y="364"/>
                      <a:pt x="3" y="364"/>
                    </a:cubicBezTo>
                    <a:cubicBezTo>
                      <a:pt x="3" y="366"/>
                      <a:pt x="3" y="366"/>
                      <a:pt x="3" y="366"/>
                    </a:cubicBezTo>
                    <a:cubicBezTo>
                      <a:pt x="43" y="385"/>
                      <a:pt x="43" y="385"/>
                      <a:pt x="43" y="385"/>
                    </a:cubicBezTo>
                    <a:cubicBezTo>
                      <a:pt x="44" y="385"/>
                      <a:pt x="44" y="385"/>
                      <a:pt x="45" y="384"/>
                    </a:cubicBezTo>
                    <a:cubicBezTo>
                      <a:pt x="45" y="384"/>
                      <a:pt x="45" y="383"/>
                      <a:pt x="44" y="382"/>
                    </a:cubicBezTo>
                    <a:cubicBezTo>
                      <a:pt x="34" y="376"/>
                      <a:pt x="34" y="376"/>
                      <a:pt x="34" y="376"/>
                    </a:cubicBezTo>
                    <a:cubicBezTo>
                      <a:pt x="44" y="381"/>
                      <a:pt x="44" y="381"/>
                      <a:pt x="44" y="381"/>
                    </a:cubicBezTo>
                    <a:cubicBezTo>
                      <a:pt x="45" y="382"/>
                      <a:pt x="46" y="381"/>
                      <a:pt x="46" y="381"/>
                    </a:cubicBezTo>
                    <a:cubicBezTo>
                      <a:pt x="47" y="380"/>
                      <a:pt x="47" y="379"/>
                      <a:pt x="46" y="379"/>
                    </a:cubicBezTo>
                    <a:cubicBezTo>
                      <a:pt x="28" y="368"/>
                      <a:pt x="28" y="368"/>
                      <a:pt x="28" y="368"/>
                    </a:cubicBezTo>
                    <a:cubicBezTo>
                      <a:pt x="44" y="375"/>
                      <a:pt x="44" y="375"/>
                      <a:pt x="44" y="375"/>
                    </a:cubicBezTo>
                    <a:cubicBezTo>
                      <a:pt x="44" y="376"/>
                      <a:pt x="45" y="375"/>
                      <a:pt x="46" y="375"/>
                    </a:cubicBezTo>
                    <a:cubicBezTo>
                      <a:pt x="46" y="374"/>
                      <a:pt x="46" y="373"/>
                      <a:pt x="45" y="373"/>
                    </a:cubicBezTo>
                    <a:cubicBezTo>
                      <a:pt x="28" y="362"/>
                      <a:pt x="28" y="362"/>
                      <a:pt x="28" y="362"/>
                    </a:cubicBezTo>
                    <a:cubicBezTo>
                      <a:pt x="43" y="370"/>
                      <a:pt x="43" y="370"/>
                      <a:pt x="43" y="370"/>
                    </a:cubicBezTo>
                    <a:cubicBezTo>
                      <a:pt x="44" y="370"/>
                      <a:pt x="45" y="370"/>
                      <a:pt x="45" y="369"/>
                    </a:cubicBezTo>
                    <a:cubicBezTo>
                      <a:pt x="46" y="368"/>
                      <a:pt x="46" y="368"/>
                      <a:pt x="46" y="368"/>
                    </a:cubicBezTo>
                    <a:cubicBezTo>
                      <a:pt x="46" y="368"/>
                      <a:pt x="45" y="367"/>
                      <a:pt x="45" y="367"/>
                    </a:cubicBezTo>
                    <a:cubicBezTo>
                      <a:pt x="45" y="367"/>
                      <a:pt x="45" y="367"/>
                      <a:pt x="45" y="367"/>
                    </a:cubicBezTo>
                    <a:cubicBezTo>
                      <a:pt x="44" y="366"/>
                      <a:pt x="43" y="366"/>
                      <a:pt x="42" y="365"/>
                    </a:cubicBezTo>
                    <a:cubicBezTo>
                      <a:pt x="32" y="358"/>
                      <a:pt x="4" y="341"/>
                      <a:pt x="4" y="341"/>
                    </a:cubicBezTo>
                    <a:cubicBezTo>
                      <a:pt x="3" y="343"/>
                      <a:pt x="3" y="343"/>
                      <a:pt x="3" y="343"/>
                    </a:cubicBezTo>
                    <a:cubicBezTo>
                      <a:pt x="5" y="344"/>
                      <a:pt x="5" y="344"/>
                      <a:pt x="5" y="344"/>
                    </a:cubicBezTo>
                    <a:cubicBezTo>
                      <a:pt x="3" y="343"/>
                      <a:pt x="3" y="343"/>
                      <a:pt x="3" y="343"/>
                    </a:cubicBezTo>
                    <a:cubicBezTo>
                      <a:pt x="4" y="344"/>
                      <a:pt x="4" y="344"/>
                      <a:pt x="4" y="344"/>
                    </a:cubicBezTo>
                    <a:cubicBezTo>
                      <a:pt x="4" y="344"/>
                      <a:pt x="4" y="344"/>
                      <a:pt x="5" y="344"/>
                    </a:cubicBezTo>
                    <a:cubicBezTo>
                      <a:pt x="3" y="343"/>
                      <a:pt x="3" y="343"/>
                      <a:pt x="3" y="343"/>
                    </a:cubicBezTo>
                    <a:cubicBezTo>
                      <a:pt x="4" y="344"/>
                      <a:pt x="4" y="344"/>
                      <a:pt x="4" y="344"/>
                    </a:cubicBezTo>
                    <a:cubicBezTo>
                      <a:pt x="3" y="343"/>
                      <a:pt x="3" y="343"/>
                      <a:pt x="3" y="343"/>
                    </a:cubicBezTo>
                    <a:cubicBezTo>
                      <a:pt x="3" y="344"/>
                      <a:pt x="3" y="344"/>
                      <a:pt x="3" y="344"/>
                    </a:cubicBezTo>
                    <a:cubicBezTo>
                      <a:pt x="4" y="344"/>
                      <a:pt x="4" y="344"/>
                      <a:pt x="4" y="344"/>
                    </a:cubicBezTo>
                    <a:cubicBezTo>
                      <a:pt x="3" y="343"/>
                      <a:pt x="3" y="343"/>
                      <a:pt x="3" y="343"/>
                    </a:cubicBezTo>
                    <a:cubicBezTo>
                      <a:pt x="3" y="344"/>
                      <a:pt x="3" y="344"/>
                      <a:pt x="3" y="344"/>
                    </a:cubicBezTo>
                    <a:cubicBezTo>
                      <a:pt x="3" y="343"/>
                      <a:pt x="3" y="343"/>
                      <a:pt x="3" y="343"/>
                    </a:cubicBezTo>
                    <a:cubicBezTo>
                      <a:pt x="3" y="344"/>
                      <a:pt x="3" y="344"/>
                      <a:pt x="3" y="344"/>
                    </a:cubicBezTo>
                    <a:cubicBezTo>
                      <a:pt x="3" y="344"/>
                      <a:pt x="3" y="344"/>
                      <a:pt x="3" y="344"/>
                    </a:cubicBezTo>
                    <a:cubicBezTo>
                      <a:pt x="3" y="343"/>
                      <a:pt x="3" y="343"/>
                      <a:pt x="3" y="343"/>
                    </a:cubicBezTo>
                    <a:cubicBezTo>
                      <a:pt x="3" y="344"/>
                      <a:pt x="3" y="344"/>
                      <a:pt x="3" y="344"/>
                    </a:cubicBezTo>
                    <a:cubicBezTo>
                      <a:pt x="3" y="344"/>
                      <a:pt x="3" y="344"/>
                      <a:pt x="3" y="344"/>
                    </a:cubicBezTo>
                    <a:cubicBezTo>
                      <a:pt x="3" y="344"/>
                      <a:pt x="5" y="345"/>
                      <a:pt x="6" y="345"/>
                    </a:cubicBezTo>
                    <a:cubicBezTo>
                      <a:pt x="11" y="348"/>
                      <a:pt x="20" y="352"/>
                      <a:pt x="28" y="356"/>
                    </a:cubicBezTo>
                    <a:cubicBezTo>
                      <a:pt x="36" y="361"/>
                      <a:pt x="43" y="364"/>
                      <a:pt x="43" y="364"/>
                    </a:cubicBezTo>
                    <a:cubicBezTo>
                      <a:pt x="44" y="365"/>
                      <a:pt x="45" y="364"/>
                      <a:pt x="45" y="364"/>
                    </a:cubicBezTo>
                    <a:cubicBezTo>
                      <a:pt x="45" y="363"/>
                      <a:pt x="45" y="362"/>
                      <a:pt x="45" y="362"/>
                    </a:cubicBezTo>
                    <a:cubicBezTo>
                      <a:pt x="45" y="362"/>
                      <a:pt x="42" y="360"/>
                      <a:pt x="38" y="358"/>
                    </a:cubicBezTo>
                    <a:cubicBezTo>
                      <a:pt x="32" y="355"/>
                      <a:pt x="24" y="350"/>
                      <a:pt x="17" y="345"/>
                    </a:cubicBezTo>
                    <a:cubicBezTo>
                      <a:pt x="13" y="343"/>
                      <a:pt x="10" y="341"/>
                      <a:pt x="7" y="339"/>
                    </a:cubicBezTo>
                    <a:cubicBezTo>
                      <a:pt x="6" y="339"/>
                      <a:pt x="5" y="338"/>
                      <a:pt x="5"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3" y="337"/>
                      <a:pt x="3" y="337"/>
                      <a:pt x="3" y="337"/>
                    </a:cubicBezTo>
                    <a:cubicBezTo>
                      <a:pt x="4" y="337"/>
                      <a:pt x="4" y="337"/>
                      <a:pt x="4" y="337"/>
                    </a:cubicBezTo>
                    <a:cubicBezTo>
                      <a:pt x="4" y="337"/>
                      <a:pt x="4" y="337"/>
                      <a:pt x="4" y="337"/>
                    </a:cubicBezTo>
                    <a:cubicBezTo>
                      <a:pt x="3" y="337"/>
                      <a:pt x="3" y="337"/>
                      <a:pt x="3" y="337"/>
                    </a:cubicBezTo>
                    <a:cubicBezTo>
                      <a:pt x="4" y="337"/>
                      <a:pt x="4" y="337"/>
                      <a:pt x="4" y="337"/>
                    </a:cubicBezTo>
                    <a:cubicBezTo>
                      <a:pt x="3" y="337"/>
                      <a:pt x="3" y="337"/>
                      <a:pt x="3" y="337"/>
                    </a:cubicBezTo>
                    <a:cubicBezTo>
                      <a:pt x="4" y="338"/>
                      <a:pt x="4" y="338"/>
                      <a:pt x="4" y="338"/>
                    </a:cubicBezTo>
                    <a:cubicBezTo>
                      <a:pt x="4" y="337"/>
                      <a:pt x="4" y="337"/>
                      <a:pt x="4" y="337"/>
                    </a:cubicBezTo>
                    <a:cubicBezTo>
                      <a:pt x="3" y="337"/>
                      <a:pt x="3" y="337"/>
                      <a:pt x="3" y="337"/>
                    </a:cubicBezTo>
                    <a:cubicBezTo>
                      <a:pt x="4" y="338"/>
                      <a:pt x="4" y="338"/>
                      <a:pt x="4" y="338"/>
                    </a:cubicBezTo>
                    <a:cubicBezTo>
                      <a:pt x="4" y="338"/>
                      <a:pt x="4" y="338"/>
                      <a:pt x="4" y="338"/>
                    </a:cubicBezTo>
                    <a:cubicBezTo>
                      <a:pt x="3" y="337"/>
                      <a:pt x="3" y="337"/>
                      <a:pt x="3" y="337"/>
                    </a:cubicBezTo>
                    <a:cubicBezTo>
                      <a:pt x="3" y="339"/>
                      <a:pt x="3" y="339"/>
                      <a:pt x="3" y="339"/>
                    </a:cubicBezTo>
                    <a:cubicBezTo>
                      <a:pt x="4" y="338"/>
                      <a:pt x="4" y="338"/>
                      <a:pt x="4" y="338"/>
                    </a:cubicBezTo>
                    <a:cubicBezTo>
                      <a:pt x="3" y="337"/>
                      <a:pt x="3" y="337"/>
                      <a:pt x="3" y="337"/>
                    </a:cubicBezTo>
                    <a:cubicBezTo>
                      <a:pt x="3" y="339"/>
                      <a:pt x="3" y="339"/>
                      <a:pt x="3" y="339"/>
                    </a:cubicBezTo>
                    <a:cubicBezTo>
                      <a:pt x="3" y="337"/>
                      <a:pt x="3" y="337"/>
                      <a:pt x="3" y="337"/>
                    </a:cubicBezTo>
                    <a:cubicBezTo>
                      <a:pt x="3" y="339"/>
                      <a:pt x="3" y="339"/>
                      <a:pt x="3" y="339"/>
                    </a:cubicBezTo>
                    <a:cubicBezTo>
                      <a:pt x="3" y="339"/>
                      <a:pt x="3" y="339"/>
                      <a:pt x="3" y="339"/>
                    </a:cubicBezTo>
                    <a:cubicBezTo>
                      <a:pt x="3" y="337"/>
                      <a:pt x="3" y="337"/>
                      <a:pt x="3" y="337"/>
                    </a:cubicBezTo>
                    <a:cubicBezTo>
                      <a:pt x="3" y="339"/>
                      <a:pt x="3" y="339"/>
                      <a:pt x="3" y="339"/>
                    </a:cubicBezTo>
                    <a:cubicBezTo>
                      <a:pt x="3" y="338"/>
                      <a:pt x="3" y="338"/>
                      <a:pt x="3" y="338"/>
                    </a:cubicBezTo>
                    <a:cubicBezTo>
                      <a:pt x="3" y="339"/>
                      <a:pt x="3" y="339"/>
                      <a:pt x="3" y="339"/>
                    </a:cubicBezTo>
                    <a:cubicBezTo>
                      <a:pt x="3" y="339"/>
                      <a:pt x="3" y="339"/>
                      <a:pt x="3" y="339"/>
                    </a:cubicBezTo>
                    <a:cubicBezTo>
                      <a:pt x="3" y="338"/>
                      <a:pt x="3" y="338"/>
                      <a:pt x="3" y="338"/>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4" y="339"/>
                      <a:pt x="5" y="340"/>
                    </a:cubicBezTo>
                    <a:cubicBezTo>
                      <a:pt x="9" y="342"/>
                      <a:pt x="18" y="347"/>
                      <a:pt x="26" y="351"/>
                    </a:cubicBezTo>
                    <a:cubicBezTo>
                      <a:pt x="30" y="353"/>
                      <a:pt x="34" y="355"/>
                      <a:pt x="37" y="357"/>
                    </a:cubicBezTo>
                    <a:cubicBezTo>
                      <a:pt x="39" y="357"/>
                      <a:pt x="40" y="358"/>
                      <a:pt x="41" y="358"/>
                    </a:cubicBezTo>
                    <a:cubicBezTo>
                      <a:pt x="42" y="359"/>
                      <a:pt x="42" y="359"/>
                      <a:pt x="42" y="359"/>
                    </a:cubicBezTo>
                    <a:cubicBezTo>
                      <a:pt x="43" y="359"/>
                      <a:pt x="43" y="359"/>
                      <a:pt x="44" y="359"/>
                    </a:cubicBezTo>
                    <a:cubicBezTo>
                      <a:pt x="44" y="359"/>
                      <a:pt x="44" y="359"/>
                      <a:pt x="44" y="359"/>
                    </a:cubicBezTo>
                    <a:cubicBezTo>
                      <a:pt x="44" y="359"/>
                      <a:pt x="45" y="359"/>
                      <a:pt x="45" y="358"/>
                    </a:cubicBezTo>
                    <a:cubicBezTo>
                      <a:pt x="45" y="358"/>
                      <a:pt x="45" y="358"/>
                      <a:pt x="45" y="357"/>
                    </a:cubicBezTo>
                    <a:cubicBezTo>
                      <a:pt x="45" y="357"/>
                      <a:pt x="45" y="357"/>
                      <a:pt x="45" y="356"/>
                    </a:cubicBezTo>
                    <a:cubicBezTo>
                      <a:pt x="27" y="345"/>
                      <a:pt x="27" y="345"/>
                      <a:pt x="27" y="345"/>
                    </a:cubicBezTo>
                    <a:cubicBezTo>
                      <a:pt x="43" y="353"/>
                      <a:pt x="43" y="353"/>
                      <a:pt x="43" y="353"/>
                    </a:cubicBezTo>
                    <a:cubicBezTo>
                      <a:pt x="44" y="354"/>
                      <a:pt x="45" y="353"/>
                      <a:pt x="45" y="353"/>
                    </a:cubicBezTo>
                    <a:cubicBezTo>
                      <a:pt x="45" y="352"/>
                      <a:pt x="45" y="351"/>
                      <a:pt x="44" y="351"/>
                    </a:cubicBezTo>
                    <a:cubicBezTo>
                      <a:pt x="4" y="325"/>
                      <a:pt x="4" y="325"/>
                      <a:pt x="4" y="325"/>
                    </a:cubicBezTo>
                    <a:cubicBezTo>
                      <a:pt x="3" y="326"/>
                      <a:pt x="3" y="326"/>
                      <a:pt x="3" y="326"/>
                    </a:cubicBezTo>
                    <a:cubicBezTo>
                      <a:pt x="2" y="328"/>
                      <a:pt x="2" y="328"/>
                      <a:pt x="2" y="328"/>
                    </a:cubicBezTo>
                    <a:cubicBezTo>
                      <a:pt x="2" y="328"/>
                      <a:pt x="11" y="332"/>
                      <a:pt x="21" y="337"/>
                    </a:cubicBezTo>
                    <a:cubicBezTo>
                      <a:pt x="26" y="340"/>
                      <a:pt x="31" y="342"/>
                      <a:pt x="35" y="344"/>
                    </a:cubicBezTo>
                    <a:cubicBezTo>
                      <a:pt x="37" y="345"/>
                      <a:pt x="39" y="346"/>
                      <a:pt x="40" y="346"/>
                    </a:cubicBezTo>
                    <a:cubicBezTo>
                      <a:pt x="41" y="347"/>
                      <a:pt x="41" y="347"/>
                      <a:pt x="42" y="347"/>
                    </a:cubicBezTo>
                    <a:cubicBezTo>
                      <a:pt x="42" y="347"/>
                      <a:pt x="43" y="347"/>
                      <a:pt x="43" y="347"/>
                    </a:cubicBezTo>
                    <a:cubicBezTo>
                      <a:pt x="44" y="347"/>
                      <a:pt x="44" y="347"/>
                      <a:pt x="44" y="347"/>
                    </a:cubicBezTo>
                    <a:cubicBezTo>
                      <a:pt x="44" y="347"/>
                      <a:pt x="44" y="347"/>
                      <a:pt x="45" y="346"/>
                    </a:cubicBezTo>
                    <a:cubicBezTo>
                      <a:pt x="45" y="346"/>
                      <a:pt x="45" y="346"/>
                      <a:pt x="45" y="346"/>
                    </a:cubicBezTo>
                    <a:cubicBezTo>
                      <a:pt x="45" y="346"/>
                      <a:pt x="45" y="346"/>
                      <a:pt x="45" y="346"/>
                    </a:cubicBezTo>
                    <a:cubicBezTo>
                      <a:pt x="45" y="345"/>
                      <a:pt x="45" y="345"/>
                      <a:pt x="45" y="344"/>
                    </a:cubicBezTo>
                    <a:cubicBezTo>
                      <a:pt x="44" y="344"/>
                      <a:pt x="44" y="344"/>
                      <a:pt x="43" y="343"/>
                    </a:cubicBezTo>
                    <a:cubicBezTo>
                      <a:pt x="42" y="342"/>
                      <a:pt x="38" y="340"/>
                      <a:pt x="34" y="337"/>
                    </a:cubicBezTo>
                    <a:cubicBezTo>
                      <a:pt x="28" y="333"/>
                      <a:pt x="20" y="329"/>
                      <a:pt x="14" y="325"/>
                    </a:cubicBezTo>
                    <a:cubicBezTo>
                      <a:pt x="10" y="323"/>
                      <a:pt x="7" y="321"/>
                      <a:pt x="5" y="320"/>
                    </a:cubicBezTo>
                    <a:cubicBezTo>
                      <a:pt x="4" y="320"/>
                      <a:pt x="4" y="319"/>
                      <a:pt x="3"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9"/>
                      <a:pt x="2" y="319"/>
                      <a:pt x="2" y="319"/>
                    </a:cubicBezTo>
                    <a:cubicBezTo>
                      <a:pt x="3" y="318"/>
                      <a:pt x="3" y="318"/>
                      <a:pt x="3" y="318"/>
                    </a:cubicBezTo>
                    <a:cubicBezTo>
                      <a:pt x="2" y="318"/>
                      <a:pt x="2" y="318"/>
                      <a:pt x="2" y="318"/>
                    </a:cubicBezTo>
                    <a:cubicBezTo>
                      <a:pt x="2" y="319"/>
                      <a:pt x="2" y="319"/>
                      <a:pt x="2" y="319"/>
                    </a:cubicBezTo>
                    <a:cubicBezTo>
                      <a:pt x="3" y="318"/>
                      <a:pt x="3" y="318"/>
                      <a:pt x="3" y="318"/>
                    </a:cubicBezTo>
                    <a:cubicBezTo>
                      <a:pt x="1" y="319"/>
                      <a:pt x="1" y="319"/>
                      <a:pt x="1" y="319"/>
                    </a:cubicBezTo>
                    <a:cubicBezTo>
                      <a:pt x="3" y="319"/>
                      <a:pt x="3" y="319"/>
                      <a:pt x="3" y="319"/>
                    </a:cubicBezTo>
                    <a:cubicBezTo>
                      <a:pt x="3" y="318"/>
                      <a:pt x="3" y="318"/>
                      <a:pt x="3" y="318"/>
                    </a:cubicBezTo>
                    <a:cubicBezTo>
                      <a:pt x="1" y="319"/>
                      <a:pt x="1" y="319"/>
                      <a:pt x="1" y="319"/>
                    </a:cubicBezTo>
                    <a:cubicBezTo>
                      <a:pt x="3" y="319"/>
                      <a:pt x="3" y="319"/>
                      <a:pt x="3" y="319"/>
                    </a:cubicBezTo>
                    <a:cubicBezTo>
                      <a:pt x="1" y="319"/>
                      <a:pt x="1" y="319"/>
                      <a:pt x="1" y="319"/>
                    </a:cubicBezTo>
                    <a:cubicBezTo>
                      <a:pt x="3" y="319"/>
                      <a:pt x="3" y="319"/>
                      <a:pt x="3" y="319"/>
                    </a:cubicBezTo>
                    <a:cubicBezTo>
                      <a:pt x="3" y="319"/>
                      <a:pt x="3" y="319"/>
                      <a:pt x="3" y="319"/>
                    </a:cubicBezTo>
                    <a:cubicBezTo>
                      <a:pt x="1" y="319"/>
                      <a:pt x="1" y="319"/>
                      <a:pt x="1" y="319"/>
                    </a:cubicBezTo>
                    <a:cubicBezTo>
                      <a:pt x="3" y="319"/>
                      <a:pt x="3" y="319"/>
                      <a:pt x="3" y="319"/>
                    </a:cubicBezTo>
                    <a:cubicBezTo>
                      <a:pt x="1" y="319"/>
                      <a:pt x="1" y="319"/>
                      <a:pt x="1" y="319"/>
                    </a:cubicBezTo>
                    <a:cubicBezTo>
                      <a:pt x="1" y="321"/>
                      <a:pt x="1" y="321"/>
                      <a:pt x="1" y="321"/>
                    </a:cubicBezTo>
                    <a:cubicBezTo>
                      <a:pt x="43" y="342"/>
                      <a:pt x="43" y="342"/>
                      <a:pt x="43" y="342"/>
                    </a:cubicBezTo>
                    <a:cubicBezTo>
                      <a:pt x="44" y="342"/>
                      <a:pt x="45" y="342"/>
                      <a:pt x="45" y="341"/>
                    </a:cubicBezTo>
                    <a:cubicBezTo>
                      <a:pt x="45" y="340"/>
                      <a:pt x="45" y="340"/>
                      <a:pt x="44" y="339"/>
                    </a:cubicBezTo>
                    <a:cubicBezTo>
                      <a:pt x="44" y="339"/>
                      <a:pt x="42" y="338"/>
                      <a:pt x="38" y="335"/>
                    </a:cubicBezTo>
                    <a:cubicBezTo>
                      <a:pt x="33" y="332"/>
                      <a:pt x="24" y="327"/>
                      <a:pt x="17" y="323"/>
                    </a:cubicBezTo>
                    <a:cubicBezTo>
                      <a:pt x="14" y="320"/>
                      <a:pt x="11" y="318"/>
                      <a:pt x="8" y="317"/>
                    </a:cubicBezTo>
                    <a:cubicBezTo>
                      <a:pt x="7" y="316"/>
                      <a:pt x="6" y="316"/>
                      <a:pt x="6" y="315"/>
                    </a:cubicBezTo>
                    <a:cubicBezTo>
                      <a:pt x="5" y="315"/>
                      <a:pt x="5" y="315"/>
                      <a:pt x="5" y="315"/>
                    </a:cubicBezTo>
                    <a:cubicBezTo>
                      <a:pt x="5" y="315"/>
                      <a:pt x="5" y="315"/>
                      <a:pt x="5" y="315"/>
                    </a:cubicBezTo>
                    <a:cubicBezTo>
                      <a:pt x="5" y="315"/>
                      <a:pt x="5" y="315"/>
                      <a:pt x="5" y="315"/>
                    </a:cubicBezTo>
                    <a:cubicBezTo>
                      <a:pt x="4" y="315"/>
                      <a:pt x="4" y="315"/>
                      <a:pt x="4" y="315"/>
                    </a:cubicBezTo>
                    <a:cubicBezTo>
                      <a:pt x="5" y="315"/>
                      <a:pt x="5" y="315"/>
                      <a:pt x="5" y="315"/>
                    </a:cubicBezTo>
                    <a:cubicBezTo>
                      <a:pt x="5" y="315"/>
                      <a:pt x="5" y="315"/>
                      <a:pt x="5" y="315"/>
                    </a:cubicBezTo>
                    <a:cubicBezTo>
                      <a:pt x="4" y="315"/>
                      <a:pt x="4" y="315"/>
                      <a:pt x="4" y="315"/>
                    </a:cubicBezTo>
                    <a:cubicBezTo>
                      <a:pt x="5" y="315"/>
                      <a:pt x="5" y="315"/>
                      <a:pt x="5" y="315"/>
                    </a:cubicBezTo>
                    <a:cubicBezTo>
                      <a:pt x="4" y="316"/>
                      <a:pt x="4" y="316"/>
                      <a:pt x="4" y="316"/>
                    </a:cubicBezTo>
                    <a:cubicBezTo>
                      <a:pt x="5" y="316"/>
                      <a:pt x="5" y="316"/>
                      <a:pt x="5" y="316"/>
                    </a:cubicBezTo>
                    <a:cubicBezTo>
                      <a:pt x="5" y="315"/>
                      <a:pt x="5" y="315"/>
                      <a:pt x="5" y="315"/>
                    </a:cubicBezTo>
                    <a:cubicBezTo>
                      <a:pt x="4" y="316"/>
                      <a:pt x="4" y="316"/>
                      <a:pt x="4" y="316"/>
                    </a:cubicBezTo>
                    <a:cubicBezTo>
                      <a:pt x="5" y="316"/>
                      <a:pt x="5" y="316"/>
                      <a:pt x="5" y="316"/>
                    </a:cubicBezTo>
                    <a:cubicBezTo>
                      <a:pt x="4" y="316"/>
                      <a:pt x="4" y="316"/>
                      <a:pt x="4" y="316"/>
                    </a:cubicBezTo>
                    <a:cubicBezTo>
                      <a:pt x="5" y="316"/>
                      <a:pt x="5" y="316"/>
                      <a:pt x="5" y="316"/>
                    </a:cubicBezTo>
                    <a:cubicBezTo>
                      <a:pt x="5" y="316"/>
                      <a:pt x="5" y="316"/>
                      <a:pt x="5" y="316"/>
                    </a:cubicBezTo>
                    <a:cubicBezTo>
                      <a:pt x="4" y="316"/>
                      <a:pt x="4" y="316"/>
                      <a:pt x="4" y="316"/>
                    </a:cubicBezTo>
                    <a:cubicBezTo>
                      <a:pt x="5" y="316"/>
                      <a:pt x="5" y="316"/>
                      <a:pt x="5" y="316"/>
                    </a:cubicBezTo>
                    <a:cubicBezTo>
                      <a:pt x="4" y="315"/>
                      <a:pt x="4" y="315"/>
                      <a:pt x="4" y="315"/>
                    </a:cubicBezTo>
                    <a:cubicBezTo>
                      <a:pt x="3" y="317"/>
                      <a:pt x="3" y="317"/>
                      <a:pt x="3" y="317"/>
                    </a:cubicBezTo>
                    <a:cubicBezTo>
                      <a:pt x="3" y="317"/>
                      <a:pt x="13" y="322"/>
                      <a:pt x="24" y="327"/>
                    </a:cubicBezTo>
                    <a:cubicBezTo>
                      <a:pt x="29" y="330"/>
                      <a:pt x="34" y="332"/>
                      <a:pt x="38" y="334"/>
                    </a:cubicBezTo>
                    <a:cubicBezTo>
                      <a:pt x="40" y="335"/>
                      <a:pt x="41" y="336"/>
                      <a:pt x="43" y="337"/>
                    </a:cubicBezTo>
                    <a:cubicBezTo>
                      <a:pt x="43" y="337"/>
                      <a:pt x="44" y="337"/>
                      <a:pt x="44" y="337"/>
                    </a:cubicBezTo>
                    <a:cubicBezTo>
                      <a:pt x="45" y="338"/>
                      <a:pt x="45" y="338"/>
                      <a:pt x="45" y="338"/>
                    </a:cubicBezTo>
                    <a:cubicBezTo>
                      <a:pt x="45" y="338"/>
                      <a:pt x="45" y="338"/>
                      <a:pt x="45" y="338"/>
                    </a:cubicBezTo>
                    <a:cubicBezTo>
                      <a:pt x="45" y="338"/>
                      <a:pt x="45" y="338"/>
                      <a:pt x="45" y="338"/>
                    </a:cubicBezTo>
                    <a:cubicBezTo>
                      <a:pt x="46" y="338"/>
                      <a:pt x="46" y="338"/>
                      <a:pt x="46" y="337"/>
                    </a:cubicBezTo>
                    <a:cubicBezTo>
                      <a:pt x="47" y="337"/>
                      <a:pt x="47" y="336"/>
                      <a:pt x="47" y="336"/>
                    </a:cubicBezTo>
                    <a:cubicBezTo>
                      <a:pt x="47" y="336"/>
                      <a:pt x="46" y="335"/>
                      <a:pt x="46" y="335"/>
                    </a:cubicBezTo>
                    <a:cubicBezTo>
                      <a:pt x="23" y="320"/>
                      <a:pt x="23" y="320"/>
                      <a:pt x="23" y="320"/>
                    </a:cubicBezTo>
                    <a:cubicBezTo>
                      <a:pt x="44" y="330"/>
                      <a:pt x="44" y="330"/>
                      <a:pt x="44" y="330"/>
                    </a:cubicBezTo>
                    <a:cubicBezTo>
                      <a:pt x="44" y="330"/>
                      <a:pt x="45" y="330"/>
                      <a:pt x="46" y="329"/>
                    </a:cubicBezTo>
                    <a:cubicBezTo>
                      <a:pt x="46" y="328"/>
                      <a:pt x="46" y="328"/>
                      <a:pt x="45" y="327"/>
                    </a:cubicBezTo>
                    <a:cubicBezTo>
                      <a:pt x="45" y="327"/>
                      <a:pt x="42" y="326"/>
                      <a:pt x="38" y="323"/>
                    </a:cubicBezTo>
                    <a:cubicBezTo>
                      <a:pt x="32" y="320"/>
                      <a:pt x="23" y="314"/>
                      <a:pt x="16" y="310"/>
                    </a:cubicBezTo>
                    <a:cubicBezTo>
                      <a:pt x="12" y="307"/>
                      <a:pt x="9" y="305"/>
                      <a:pt x="6" y="304"/>
                    </a:cubicBezTo>
                    <a:cubicBezTo>
                      <a:pt x="5" y="303"/>
                      <a:pt x="4" y="302"/>
                      <a:pt x="4" y="302"/>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2" y="302"/>
                      <a:pt x="2" y="302"/>
                      <a:pt x="2" y="302"/>
                    </a:cubicBezTo>
                    <a:cubicBezTo>
                      <a:pt x="3" y="302"/>
                      <a:pt x="3" y="302"/>
                      <a:pt x="3" y="302"/>
                    </a:cubicBezTo>
                    <a:cubicBezTo>
                      <a:pt x="3" y="301"/>
                      <a:pt x="3" y="301"/>
                      <a:pt x="3" y="301"/>
                    </a:cubicBezTo>
                    <a:cubicBezTo>
                      <a:pt x="2" y="302"/>
                      <a:pt x="2" y="302"/>
                      <a:pt x="2" y="302"/>
                    </a:cubicBezTo>
                    <a:cubicBezTo>
                      <a:pt x="3" y="302"/>
                      <a:pt x="3" y="302"/>
                      <a:pt x="3" y="302"/>
                    </a:cubicBezTo>
                    <a:cubicBezTo>
                      <a:pt x="2" y="302"/>
                      <a:pt x="2" y="302"/>
                      <a:pt x="2" y="302"/>
                    </a:cubicBezTo>
                    <a:cubicBezTo>
                      <a:pt x="3" y="303"/>
                      <a:pt x="3" y="303"/>
                      <a:pt x="3" y="303"/>
                    </a:cubicBezTo>
                    <a:cubicBezTo>
                      <a:pt x="3" y="302"/>
                      <a:pt x="3" y="302"/>
                      <a:pt x="3" y="302"/>
                    </a:cubicBezTo>
                    <a:cubicBezTo>
                      <a:pt x="2" y="302"/>
                      <a:pt x="2" y="302"/>
                      <a:pt x="2" y="302"/>
                    </a:cubicBezTo>
                    <a:cubicBezTo>
                      <a:pt x="3" y="303"/>
                      <a:pt x="3" y="303"/>
                      <a:pt x="3" y="303"/>
                    </a:cubicBezTo>
                    <a:cubicBezTo>
                      <a:pt x="3" y="303"/>
                      <a:pt x="3" y="303"/>
                      <a:pt x="3" y="303"/>
                    </a:cubicBezTo>
                    <a:cubicBezTo>
                      <a:pt x="2" y="302"/>
                      <a:pt x="2" y="302"/>
                      <a:pt x="2" y="302"/>
                    </a:cubicBezTo>
                    <a:cubicBezTo>
                      <a:pt x="2" y="303"/>
                      <a:pt x="2" y="303"/>
                      <a:pt x="2" y="303"/>
                    </a:cubicBezTo>
                    <a:cubicBezTo>
                      <a:pt x="2" y="303"/>
                      <a:pt x="3" y="303"/>
                      <a:pt x="3"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3"/>
                      <a:pt x="2" y="303"/>
                      <a:pt x="2" y="304"/>
                    </a:cubicBezTo>
                    <a:cubicBezTo>
                      <a:pt x="6" y="305"/>
                      <a:pt x="16" y="310"/>
                      <a:pt x="26" y="314"/>
                    </a:cubicBezTo>
                    <a:cubicBezTo>
                      <a:pt x="31" y="316"/>
                      <a:pt x="35" y="319"/>
                      <a:pt x="39" y="320"/>
                    </a:cubicBezTo>
                    <a:cubicBezTo>
                      <a:pt x="42" y="322"/>
                      <a:pt x="44" y="323"/>
                      <a:pt x="44" y="323"/>
                    </a:cubicBezTo>
                    <a:cubicBezTo>
                      <a:pt x="45" y="323"/>
                      <a:pt x="46" y="323"/>
                      <a:pt x="46" y="322"/>
                    </a:cubicBezTo>
                    <a:cubicBezTo>
                      <a:pt x="47" y="322"/>
                      <a:pt x="46" y="321"/>
                      <a:pt x="46" y="320"/>
                    </a:cubicBezTo>
                    <a:cubicBezTo>
                      <a:pt x="4" y="294"/>
                      <a:pt x="4" y="294"/>
                      <a:pt x="4" y="294"/>
                    </a:cubicBezTo>
                    <a:cubicBezTo>
                      <a:pt x="3" y="296"/>
                      <a:pt x="3" y="296"/>
                      <a:pt x="3" y="296"/>
                    </a:cubicBezTo>
                    <a:cubicBezTo>
                      <a:pt x="5" y="296"/>
                      <a:pt x="5" y="296"/>
                      <a:pt x="5" y="296"/>
                    </a:cubicBezTo>
                    <a:cubicBezTo>
                      <a:pt x="4" y="296"/>
                      <a:pt x="4" y="296"/>
                      <a:pt x="4" y="296"/>
                    </a:cubicBezTo>
                    <a:cubicBezTo>
                      <a:pt x="4" y="297"/>
                      <a:pt x="4" y="297"/>
                      <a:pt x="4" y="297"/>
                    </a:cubicBezTo>
                    <a:cubicBezTo>
                      <a:pt x="5" y="296"/>
                      <a:pt x="5" y="296"/>
                      <a:pt x="5" y="296"/>
                    </a:cubicBezTo>
                    <a:cubicBezTo>
                      <a:pt x="4" y="296"/>
                      <a:pt x="4" y="296"/>
                      <a:pt x="4" y="296"/>
                    </a:cubicBezTo>
                    <a:cubicBezTo>
                      <a:pt x="4" y="297"/>
                      <a:pt x="4" y="297"/>
                      <a:pt x="4" y="297"/>
                    </a:cubicBezTo>
                    <a:cubicBezTo>
                      <a:pt x="4" y="296"/>
                      <a:pt x="4" y="296"/>
                      <a:pt x="4" y="296"/>
                    </a:cubicBezTo>
                    <a:cubicBezTo>
                      <a:pt x="4" y="297"/>
                      <a:pt x="4" y="297"/>
                      <a:pt x="4" y="297"/>
                    </a:cubicBezTo>
                    <a:cubicBezTo>
                      <a:pt x="4" y="297"/>
                      <a:pt x="4" y="297"/>
                      <a:pt x="4" y="297"/>
                    </a:cubicBezTo>
                    <a:cubicBezTo>
                      <a:pt x="4" y="296"/>
                      <a:pt x="4" y="296"/>
                      <a:pt x="4" y="296"/>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5" y="297"/>
                      <a:pt x="6" y="298"/>
                    </a:cubicBezTo>
                    <a:cubicBezTo>
                      <a:pt x="10" y="300"/>
                      <a:pt x="19" y="304"/>
                      <a:pt x="27" y="308"/>
                    </a:cubicBezTo>
                    <a:cubicBezTo>
                      <a:pt x="31" y="310"/>
                      <a:pt x="35" y="312"/>
                      <a:pt x="37" y="313"/>
                    </a:cubicBezTo>
                    <a:cubicBezTo>
                      <a:pt x="39" y="314"/>
                      <a:pt x="40" y="315"/>
                      <a:pt x="41" y="315"/>
                    </a:cubicBezTo>
                    <a:cubicBezTo>
                      <a:pt x="41" y="315"/>
                      <a:pt x="42" y="316"/>
                      <a:pt x="42" y="316"/>
                    </a:cubicBezTo>
                    <a:cubicBezTo>
                      <a:pt x="42" y="316"/>
                      <a:pt x="42" y="316"/>
                      <a:pt x="42" y="316"/>
                    </a:cubicBezTo>
                    <a:cubicBezTo>
                      <a:pt x="43" y="316"/>
                      <a:pt x="43" y="316"/>
                      <a:pt x="43" y="316"/>
                    </a:cubicBezTo>
                    <a:cubicBezTo>
                      <a:pt x="44" y="316"/>
                      <a:pt x="44" y="316"/>
                      <a:pt x="44" y="316"/>
                    </a:cubicBezTo>
                    <a:cubicBezTo>
                      <a:pt x="44" y="316"/>
                      <a:pt x="44" y="316"/>
                      <a:pt x="44" y="315"/>
                    </a:cubicBezTo>
                    <a:cubicBezTo>
                      <a:pt x="45" y="315"/>
                      <a:pt x="45" y="314"/>
                      <a:pt x="45" y="314"/>
                    </a:cubicBezTo>
                    <a:cubicBezTo>
                      <a:pt x="45" y="314"/>
                      <a:pt x="44" y="313"/>
                      <a:pt x="44" y="313"/>
                    </a:cubicBezTo>
                    <a:cubicBezTo>
                      <a:pt x="32" y="306"/>
                      <a:pt x="32" y="306"/>
                      <a:pt x="32" y="306"/>
                    </a:cubicBezTo>
                    <a:cubicBezTo>
                      <a:pt x="44" y="312"/>
                      <a:pt x="44" y="312"/>
                      <a:pt x="44" y="312"/>
                    </a:cubicBezTo>
                    <a:cubicBezTo>
                      <a:pt x="44" y="312"/>
                      <a:pt x="45" y="312"/>
                      <a:pt x="45" y="312"/>
                    </a:cubicBezTo>
                    <a:cubicBezTo>
                      <a:pt x="45" y="311"/>
                      <a:pt x="46" y="311"/>
                      <a:pt x="46" y="310"/>
                    </a:cubicBezTo>
                    <a:cubicBezTo>
                      <a:pt x="46" y="310"/>
                      <a:pt x="45" y="309"/>
                      <a:pt x="45" y="309"/>
                    </a:cubicBezTo>
                    <a:cubicBezTo>
                      <a:pt x="45" y="309"/>
                      <a:pt x="45" y="309"/>
                      <a:pt x="45" y="309"/>
                    </a:cubicBezTo>
                    <a:cubicBezTo>
                      <a:pt x="45" y="309"/>
                      <a:pt x="45" y="309"/>
                      <a:pt x="44" y="308"/>
                    </a:cubicBezTo>
                    <a:cubicBezTo>
                      <a:pt x="38" y="304"/>
                      <a:pt x="3" y="283"/>
                      <a:pt x="3" y="283"/>
                    </a:cubicBezTo>
                    <a:cubicBezTo>
                      <a:pt x="2" y="284"/>
                      <a:pt x="2" y="284"/>
                      <a:pt x="2" y="284"/>
                    </a:cubicBezTo>
                    <a:cubicBezTo>
                      <a:pt x="1" y="285"/>
                      <a:pt x="1" y="285"/>
                      <a:pt x="1" y="285"/>
                    </a:cubicBezTo>
                    <a:cubicBezTo>
                      <a:pt x="1" y="285"/>
                      <a:pt x="12" y="290"/>
                      <a:pt x="22" y="295"/>
                    </a:cubicBezTo>
                    <a:cubicBezTo>
                      <a:pt x="27" y="298"/>
                      <a:pt x="33" y="300"/>
                      <a:pt x="37" y="302"/>
                    </a:cubicBezTo>
                    <a:cubicBezTo>
                      <a:pt x="39" y="303"/>
                      <a:pt x="40" y="304"/>
                      <a:pt x="42" y="304"/>
                    </a:cubicBezTo>
                    <a:cubicBezTo>
                      <a:pt x="42" y="305"/>
                      <a:pt x="43" y="305"/>
                      <a:pt x="43" y="305"/>
                    </a:cubicBezTo>
                    <a:cubicBezTo>
                      <a:pt x="44" y="305"/>
                      <a:pt x="44" y="305"/>
                      <a:pt x="44" y="305"/>
                    </a:cubicBezTo>
                    <a:cubicBezTo>
                      <a:pt x="44" y="305"/>
                      <a:pt x="44" y="305"/>
                      <a:pt x="44" y="305"/>
                    </a:cubicBezTo>
                    <a:cubicBezTo>
                      <a:pt x="45" y="305"/>
                      <a:pt x="45" y="305"/>
                      <a:pt x="45" y="305"/>
                    </a:cubicBezTo>
                    <a:cubicBezTo>
                      <a:pt x="45" y="305"/>
                      <a:pt x="45" y="305"/>
                      <a:pt x="46" y="305"/>
                    </a:cubicBezTo>
                    <a:cubicBezTo>
                      <a:pt x="46" y="304"/>
                      <a:pt x="46" y="304"/>
                      <a:pt x="46" y="304"/>
                    </a:cubicBezTo>
                    <a:cubicBezTo>
                      <a:pt x="46" y="303"/>
                      <a:pt x="46" y="303"/>
                      <a:pt x="46" y="303"/>
                    </a:cubicBezTo>
                    <a:cubicBezTo>
                      <a:pt x="45" y="303"/>
                      <a:pt x="45" y="303"/>
                      <a:pt x="45" y="303"/>
                    </a:cubicBezTo>
                    <a:cubicBezTo>
                      <a:pt x="45" y="302"/>
                      <a:pt x="45" y="302"/>
                      <a:pt x="44" y="302"/>
                    </a:cubicBezTo>
                    <a:cubicBezTo>
                      <a:pt x="41" y="300"/>
                      <a:pt x="31" y="294"/>
                      <a:pt x="21" y="288"/>
                    </a:cubicBezTo>
                    <a:cubicBezTo>
                      <a:pt x="16" y="285"/>
                      <a:pt x="12" y="282"/>
                      <a:pt x="8" y="280"/>
                    </a:cubicBezTo>
                    <a:cubicBezTo>
                      <a:pt x="7" y="279"/>
                      <a:pt x="5" y="278"/>
                      <a:pt x="4" y="277"/>
                    </a:cubicBezTo>
                    <a:cubicBezTo>
                      <a:pt x="4" y="277"/>
                      <a:pt x="4" y="277"/>
                      <a:pt x="3" y="277"/>
                    </a:cubicBezTo>
                    <a:cubicBezTo>
                      <a:pt x="3" y="277"/>
                      <a:pt x="3" y="277"/>
                      <a:pt x="3" y="277"/>
                    </a:cubicBezTo>
                    <a:cubicBezTo>
                      <a:pt x="3" y="277"/>
                      <a:pt x="3" y="277"/>
                      <a:pt x="3" y="277"/>
                    </a:cubicBezTo>
                    <a:cubicBezTo>
                      <a:pt x="2" y="277"/>
                      <a:pt x="2" y="277"/>
                      <a:pt x="2" y="277"/>
                    </a:cubicBezTo>
                    <a:cubicBezTo>
                      <a:pt x="3" y="277"/>
                      <a:pt x="3" y="277"/>
                      <a:pt x="3" y="277"/>
                    </a:cubicBezTo>
                    <a:cubicBezTo>
                      <a:pt x="3" y="277"/>
                      <a:pt x="3" y="277"/>
                      <a:pt x="3" y="277"/>
                    </a:cubicBezTo>
                    <a:cubicBezTo>
                      <a:pt x="2" y="277"/>
                      <a:pt x="2" y="277"/>
                      <a:pt x="2" y="277"/>
                    </a:cubicBezTo>
                    <a:cubicBezTo>
                      <a:pt x="3" y="277"/>
                      <a:pt x="3" y="277"/>
                      <a:pt x="3" y="277"/>
                    </a:cubicBezTo>
                    <a:cubicBezTo>
                      <a:pt x="2" y="277"/>
                      <a:pt x="2" y="277"/>
                      <a:pt x="2" y="277"/>
                    </a:cubicBezTo>
                    <a:cubicBezTo>
                      <a:pt x="3" y="278"/>
                      <a:pt x="3" y="278"/>
                      <a:pt x="3" y="278"/>
                    </a:cubicBezTo>
                    <a:cubicBezTo>
                      <a:pt x="3" y="277"/>
                      <a:pt x="3" y="277"/>
                      <a:pt x="3" y="277"/>
                    </a:cubicBezTo>
                    <a:cubicBezTo>
                      <a:pt x="2" y="277"/>
                      <a:pt x="2" y="277"/>
                      <a:pt x="2" y="277"/>
                    </a:cubicBezTo>
                    <a:cubicBezTo>
                      <a:pt x="3" y="278"/>
                      <a:pt x="3" y="278"/>
                      <a:pt x="3" y="278"/>
                    </a:cubicBezTo>
                    <a:cubicBezTo>
                      <a:pt x="3" y="278"/>
                      <a:pt x="3" y="278"/>
                      <a:pt x="3" y="278"/>
                    </a:cubicBezTo>
                    <a:cubicBezTo>
                      <a:pt x="2" y="277"/>
                      <a:pt x="2" y="277"/>
                      <a:pt x="2" y="277"/>
                    </a:cubicBezTo>
                    <a:cubicBezTo>
                      <a:pt x="2" y="279"/>
                      <a:pt x="2" y="279"/>
                      <a:pt x="2" y="279"/>
                    </a:cubicBezTo>
                    <a:cubicBezTo>
                      <a:pt x="3" y="278"/>
                      <a:pt x="3" y="278"/>
                      <a:pt x="3" y="278"/>
                    </a:cubicBezTo>
                    <a:cubicBezTo>
                      <a:pt x="2" y="277"/>
                      <a:pt x="2" y="277"/>
                      <a:pt x="2" y="277"/>
                    </a:cubicBezTo>
                    <a:cubicBezTo>
                      <a:pt x="2" y="279"/>
                      <a:pt x="2" y="279"/>
                      <a:pt x="2" y="279"/>
                    </a:cubicBezTo>
                    <a:cubicBezTo>
                      <a:pt x="2" y="277"/>
                      <a:pt x="2" y="277"/>
                      <a:pt x="2" y="277"/>
                    </a:cubicBezTo>
                    <a:cubicBezTo>
                      <a:pt x="2" y="279"/>
                      <a:pt x="2" y="279"/>
                      <a:pt x="2" y="279"/>
                    </a:cubicBezTo>
                    <a:cubicBezTo>
                      <a:pt x="2" y="279"/>
                      <a:pt x="2" y="279"/>
                      <a:pt x="2" y="279"/>
                    </a:cubicBezTo>
                    <a:cubicBezTo>
                      <a:pt x="2" y="277"/>
                      <a:pt x="2" y="277"/>
                      <a:pt x="2" y="277"/>
                    </a:cubicBezTo>
                    <a:cubicBezTo>
                      <a:pt x="2" y="279"/>
                      <a:pt x="2" y="279"/>
                      <a:pt x="2" y="279"/>
                    </a:cubicBezTo>
                    <a:cubicBezTo>
                      <a:pt x="2" y="278"/>
                      <a:pt x="2" y="278"/>
                      <a:pt x="2" y="278"/>
                    </a:cubicBezTo>
                    <a:cubicBezTo>
                      <a:pt x="2" y="279"/>
                      <a:pt x="2" y="279"/>
                      <a:pt x="2" y="279"/>
                    </a:cubicBezTo>
                    <a:cubicBezTo>
                      <a:pt x="2" y="279"/>
                      <a:pt x="2" y="279"/>
                      <a:pt x="2" y="279"/>
                    </a:cubicBezTo>
                    <a:cubicBezTo>
                      <a:pt x="2" y="278"/>
                      <a:pt x="2" y="278"/>
                      <a:pt x="2" y="278"/>
                    </a:cubicBezTo>
                    <a:cubicBezTo>
                      <a:pt x="2" y="279"/>
                      <a:pt x="2" y="279"/>
                      <a:pt x="2" y="279"/>
                    </a:cubicBezTo>
                    <a:cubicBezTo>
                      <a:pt x="2" y="279"/>
                      <a:pt x="2" y="279"/>
                      <a:pt x="2" y="279"/>
                    </a:cubicBezTo>
                    <a:cubicBezTo>
                      <a:pt x="2" y="279"/>
                      <a:pt x="3" y="279"/>
                      <a:pt x="5" y="280"/>
                    </a:cubicBezTo>
                    <a:cubicBezTo>
                      <a:pt x="9" y="282"/>
                      <a:pt x="19" y="287"/>
                      <a:pt x="28" y="291"/>
                    </a:cubicBezTo>
                    <a:cubicBezTo>
                      <a:pt x="32" y="294"/>
                      <a:pt x="36" y="296"/>
                      <a:pt x="39" y="297"/>
                    </a:cubicBezTo>
                    <a:cubicBezTo>
                      <a:pt x="41" y="298"/>
                      <a:pt x="42" y="298"/>
                      <a:pt x="43" y="299"/>
                    </a:cubicBezTo>
                    <a:cubicBezTo>
                      <a:pt x="43" y="299"/>
                      <a:pt x="44" y="299"/>
                      <a:pt x="44" y="299"/>
                    </a:cubicBezTo>
                    <a:cubicBezTo>
                      <a:pt x="45" y="299"/>
                      <a:pt x="45" y="299"/>
                      <a:pt x="45" y="299"/>
                    </a:cubicBezTo>
                    <a:cubicBezTo>
                      <a:pt x="45" y="300"/>
                      <a:pt x="45" y="300"/>
                      <a:pt x="45" y="300"/>
                    </a:cubicBezTo>
                    <a:cubicBezTo>
                      <a:pt x="46" y="300"/>
                      <a:pt x="46" y="300"/>
                      <a:pt x="46" y="300"/>
                    </a:cubicBezTo>
                    <a:cubicBezTo>
                      <a:pt x="46" y="299"/>
                      <a:pt x="46" y="299"/>
                      <a:pt x="46" y="299"/>
                    </a:cubicBezTo>
                    <a:cubicBezTo>
                      <a:pt x="47" y="299"/>
                      <a:pt x="47" y="298"/>
                      <a:pt x="47" y="298"/>
                    </a:cubicBezTo>
                    <a:cubicBezTo>
                      <a:pt x="47" y="297"/>
                      <a:pt x="46" y="297"/>
                      <a:pt x="46" y="297"/>
                    </a:cubicBezTo>
                    <a:cubicBezTo>
                      <a:pt x="4" y="270"/>
                      <a:pt x="4" y="270"/>
                      <a:pt x="4" y="270"/>
                    </a:cubicBezTo>
                    <a:cubicBezTo>
                      <a:pt x="3" y="272"/>
                      <a:pt x="3" y="272"/>
                      <a:pt x="3" y="272"/>
                    </a:cubicBezTo>
                    <a:cubicBezTo>
                      <a:pt x="2" y="273"/>
                      <a:pt x="2" y="273"/>
                      <a:pt x="2" y="273"/>
                    </a:cubicBezTo>
                    <a:cubicBezTo>
                      <a:pt x="2" y="273"/>
                      <a:pt x="12" y="278"/>
                      <a:pt x="22" y="283"/>
                    </a:cubicBezTo>
                    <a:cubicBezTo>
                      <a:pt x="27" y="285"/>
                      <a:pt x="32" y="288"/>
                      <a:pt x="36" y="290"/>
                    </a:cubicBezTo>
                    <a:cubicBezTo>
                      <a:pt x="38" y="291"/>
                      <a:pt x="40" y="292"/>
                      <a:pt x="42" y="292"/>
                    </a:cubicBezTo>
                    <a:cubicBezTo>
                      <a:pt x="42" y="292"/>
                      <a:pt x="43" y="293"/>
                      <a:pt x="43" y="293"/>
                    </a:cubicBezTo>
                    <a:cubicBezTo>
                      <a:pt x="44" y="293"/>
                      <a:pt x="44" y="293"/>
                      <a:pt x="45" y="293"/>
                    </a:cubicBezTo>
                    <a:cubicBezTo>
                      <a:pt x="45" y="293"/>
                      <a:pt x="45" y="293"/>
                      <a:pt x="45" y="293"/>
                    </a:cubicBezTo>
                    <a:cubicBezTo>
                      <a:pt x="46" y="293"/>
                      <a:pt x="46" y="293"/>
                      <a:pt x="46" y="292"/>
                    </a:cubicBezTo>
                    <a:cubicBezTo>
                      <a:pt x="46" y="292"/>
                      <a:pt x="47" y="292"/>
                      <a:pt x="46" y="291"/>
                    </a:cubicBezTo>
                    <a:cubicBezTo>
                      <a:pt x="46" y="291"/>
                      <a:pt x="46" y="291"/>
                      <a:pt x="46" y="290"/>
                    </a:cubicBezTo>
                    <a:cubicBezTo>
                      <a:pt x="4" y="264"/>
                      <a:pt x="4" y="264"/>
                      <a:pt x="4" y="264"/>
                    </a:cubicBezTo>
                    <a:cubicBezTo>
                      <a:pt x="3" y="266"/>
                      <a:pt x="3" y="266"/>
                      <a:pt x="3" y="266"/>
                    </a:cubicBezTo>
                    <a:cubicBezTo>
                      <a:pt x="3" y="267"/>
                      <a:pt x="3" y="267"/>
                      <a:pt x="3" y="267"/>
                    </a:cubicBezTo>
                    <a:cubicBezTo>
                      <a:pt x="3" y="267"/>
                      <a:pt x="12" y="271"/>
                      <a:pt x="22" y="276"/>
                    </a:cubicBezTo>
                    <a:cubicBezTo>
                      <a:pt x="27" y="278"/>
                      <a:pt x="32" y="280"/>
                      <a:pt x="36" y="282"/>
                    </a:cubicBezTo>
                    <a:cubicBezTo>
                      <a:pt x="38" y="282"/>
                      <a:pt x="39" y="283"/>
                      <a:pt x="41" y="284"/>
                    </a:cubicBezTo>
                    <a:cubicBezTo>
                      <a:pt x="41" y="284"/>
                      <a:pt x="42" y="284"/>
                      <a:pt x="42" y="284"/>
                    </a:cubicBezTo>
                    <a:cubicBezTo>
                      <a:pt x="43" y="284"/>
                      <a:pt x="43" y="284"/>
                      <a:pt x="43" y="284"/>
                    </a:cubicBezTo>
                    <a:cubicBezTo>
                      <a:pt x="43" y="284"/>
                      <a:pt x="43" y="284"/>
                      <a:pt x="43" y="285"/>
                    </a:cubicBezTo>
                    <a:cubicBezTo>
                      <a:pt x="44" y="284"/>
                      <a:pt x="44" y="284"/>
                      <a:pt x="44" y="284"/>
                    </a:cubicBezTo>
                    <a:cubicBezTo>
                      <a:pt x="44" y="284"/>
                      <a:pt x="44" y="284"/>
                      <a:pt x="44" y="284"/>
                    </a:cubicBezTo>
                    <a:cubicBezTo>
                      <a:pt x="45" y="284"/>
                      <a:pt x="45" y="284"/>
                      <a:pt x="45" y="284"/>
                    </a:cubicBezTo>
                    <a:cubicBezTo>
                      <a:pt x="45" y="283"/>
                      <a:pt x="45" y="283"/>
                      <a:pt x="45" y="283"/>
                    </a:cubicBezTo>
                    <a:cubicBezTo>
                      <a:pt x="45" y="283"/>
                      <a:pt x="45" y="282"/>
                      <a:pt x="45" y="282"/>
                    </a:cubicBezTo>
                    <a:cubicBezTo>
                      <a:pt x="44" y="282"/>
                      <a:pt x="44" y="282"/>
                      <a:pt x="44" y="282"/>
                    </a:cubicBezTo>
                    <a:cubicBezTo>
                      <a:pt x="43" y="281"/>
                      <a:pt x="42" y="280"/>
                      <a:pt x="41" y="279"/>
                    </a:cubicBezTo>
                    <a:cubicBezTo>
                      <a:pt x="32" y="273"/>
                      <a:pt x="3" y="256"/>
                      <a:pt x="3" y="256"/>
                    </a:cubicBezTo>
                    <a:cubicBezTo>
                      <a:pt x="2" y="257"/>
                      <a:pt x="2" y="257"/>
                      <a:pt x="2" y="257"/>
                    </a:cubicBezTo>
                    <a:cubicBezTo>
                      <a:pt x="2" y="259"/>
                      <a:pt x="2" y="259"/>
                      <a:pt x="2" y="259"/>
                    </a:cubicBezTo>
                    <a:cubicBezTo>
                      <a:pt x="45" y="278"/>
                      <a:pt x="45" y="278"/>
                      <a:pt x="45" y="278"/>
                    </a:cubicBezTo>
                    <a:cubicBezTo>
                      <a:pt x="45" y="278"/>
                      <a:pt x="46" y="278"/>
                      <a:pt x="46" y="277"/>
                    </a:cubicBezTo>
                    <a:cubicBezTo>
                      <a:pt x="47" y="276"/>
                      <a:pt x="47" y="276"/>
                      <a:pt x="47" y="276"/>
                    </a:cubicBezTo>
                    <a:cubicBezTo>
                      <a:pt x="47" y="276"/>
                      <a:pt x="46" y="276"/>
                      <a:pt x="46" y="276"/>
                    </a:cubicBezTo>
                    <a:cubicBezTo>
                      <a:pt x="46" y="275"/>
                      <a:pt x="46" y="275"/>
                      <a:pt x="46" y="275"/>
                    </a:cubicBezTo>
                    <a:cubicBezTo>
                      <a:pt x="45" y="274"/>
                      <a:pt x="44" y="274"/>
                      <a:pt x="43" y="273"/>
                    </a:cubicBezTo>
                    <a:cubicBezTo>
                      <a:pt x="33" y="266"/>
                      <a:pt x="3" y="249"/>
                      <a:pt x="3" y="249"/>
                    </a:cubicBezTo>
                    <a:cubicBezTo>
                      <a:pt x="2" y="250"/>
                      <a:pt x="2" y="250"/>
                      <a:pt x="2" y="250"/>
                    </a:cubicBezTo>
                    <a:cubicBezTo>
                      <a:pt x="4" y="251"/>
                      <a:pt x="4" y="251"/>
                      <a:pt x="4" y="251"/>
                    </a:cubicBezTo>
                    <a:cubicBezTo>
                      <a:pt x="2" y="250"/>
                      <a:pt x="2" y="250"/>
                      <a:pt x="2" y="250"/>
                    </a:cubicBezTo>
                    <a:cubicBezTo>
                      <a:pt x="3" y="251"/>
                      <a:pt x="3" y="251"/>
                      <a:pt x="3" y="251"/>
                    </a:cubicBezTo>
                    <a:cubicBezTo>
                      <a:pt x="3" y="251"/>
                      <a:pt x="3" y="251"/>
                      <a:pt x="4" y="251"/>
                    </a:cubicBezTo>
                    <a:cubicBezTo>
                      <a:pt x="2" y="250"/>
                      <a:pt x="2" y="250"/>
                      <a:pt x="2" y="250"/>
                    </a:cubicBezTo>
                    <a:cubicBezTo>
                      <a:pt x="3" y="251"/>
                      <a:pt x="3" y="251"/>
                      <a:pt x="3" y="251"/>
                    </a:cubicBezTo>
                    <a:cubicBezTo>
                      <a:pt x="2" y="250"/>
                      <a:pt x="2" y="250"/>
                      <a:pt x="2" y="250"/>
                    </a:cubicBezTo>
                    <a:cubicBezTo>
                      <a:pt x="2" y="251"/>
                      <a:pt x="2" y="251"/>
                      <a:pt x="2" y="251"/>
                    </a:cubicBezTo>
                    <a:cubicBezTo>
                      <a:pt x="3" y="251"/>
                      <a:pt x="3" y="251"/>
                      <a:pt x="3" y="251"/>
                    </a:cubicBezTo>
                    <a:cubicBezTo>
                      <a:pt x="2" y="250"/>
                      <a:pt x="2" y="250"/>
                      <a:pt x="2" y="250"/>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3" y="252"/>
                      <a:pt x="5" y="252"/>
                    </a:cubicBezTo>
                    <a:cubicBezTo>
                      <a:pt x="9" y="254"/>
                      <a:pt x="19" y="259"/>
                      <a:pt x="28" y="263"/>
                    </a:cubicBezTo>
                    <a:cubicBezTo>
                      <a:pt x="32" y="265"/>
                      <a:pt x="36" y="267"/>
                      <a:pt x="39" y="268"/>
                    </a:cubicBezTo>
                    <a:cubicBezTo>
                      <a:pt x="41" y="270"/>
                      <a:pt x="43" y="271"/>
                      <a:pt x="43" y="271"/>
                    </a:cubicBezTo>
                    <a:cubicBezTo>
                      <a:pt x="44" y="271"/>
                      <a:pt x="45" y="271"/>
                      <a:pt x="45" y="270"/>
                    </a:cubicBezTo>
                    <a:cubicBezTo>
                      <a:pt x="46" y="269"/>
                      <a:pt x="45" y="268"/>
                      <a:pt x="45" y="268"/>
                    </a:cubicBezTo>
                    <a:cubicBezTo>
                      <a:pt x="22" y="254"/>
                      <a:pt x="22" y="254"/>
                      <a:pt x="22" y="254"/>
                    </a:cubicBezTo>
                    <a:cubicBezTo>
                      <a:pt x="43" y="263"/>
                      <a:pt x="43" y="263"/>
                      <a:pt x="43" y="263"/>
                    </a:cubicBezTo>
                    <a:cubicBezTo>
                      <a:pt x="43" y="263"/>
                      <a:pt x="44" y="263"/>
                      <a:pt x="44" y="262"/>
                    </a:cubicBezTo>
                    <a:cubicBezTo>
                      <a:pt x="45" y="262"/>
                      <a:pt x="45" y="262"/>
                      <a:pt x="45" y="262"/>
                    </a:cubicBezTo>
                    <a:cubicBezTo>
                      <a:pt x="45" y="261"/>
                      <a:pt x="44" y="261"/>
                      <a:pt x="44" y="261"/>
                    </a:cubicBezTo>
                    <a:cubicBezTo>
                      <a:pt x="44" y="260"/>
                      <a:pt x="44" y="260"/>
                      <a:pt x="44" y="260"/>
                    </a:cubicBezTo>
                    <a:cubicBezTo>
                      <a:pt x="43" y="260"/>
                      <a:pt x="42" y="259"/>
                      <a:pt x="41" y="258"/>
                    </a:cubicBezTo>
                    <a:cubicBezTo>
                      <a:pt x="32" y="252"/>
                      <a:pt x="3" y="235"/>
                      <a:pt x="3" y="235"/>
                    </a:cubicBezTo>
                    <a:cubicBezTo>
                      <a:pt x="3" y="236"/>
                      <a:pt x="3" y="236"/>
                      <a:pt x="3" y="236"/>
                    </a:cubicBezTo>
                    <a:cubicBezTo>
                      <a:pt x="2" y="238"/>
                      <a:pt x="2" y="238"/>
                      <a:pt x="2" y="238"/>
                    </a:cubicBezTo>
                    <a:cubicBezTo>
                      <a:pt x="44" y="257"/>
                      <a:pt x="44" y="257"/>
                      <a:pt x="44" y="257"/>
                    </a:cubicBezTo>
                    <a:cubicBezTo>
                      <a:pt x="45" y="258"/>
                      <a:pt x="46" y="258"/>
                      <a:pt x="46" y="257"/>
                    </a:cubicBezTo>
                    <a:cubicBezTo>
                      <a:pt x="46" y="256"/>
                      <a:pt x="46" y="256"/>
                      <a:pt x="46" y="256"/>
                    </a:cubicBezTo>
                    <a:cubicBezTo>
                      <a:pt x="46" y="256"/>
                      <a:pt x="46" y="255"/>
                      <a:pt x="46" y="255"/>
                    </a:cubicBezTo>
                    <a:cubicBezTo>
                      <a:pt x="45" y="255"/>
                      <a:pt x="45" y="255"/>
                      <a:pt x="45" y="255"/>
                    </a:cubicBezTo>
                    <a:cubicBezTo>
                      <a:pt x="45" y="254"/>
                      <a:pt x="44" y="253"/>
                      <a:pt x="43" y="253"/>
                    </a:cubicBezTo>
                    <a:cubicBezTo>
                      <a:pt x="38" y="249"/>
                      <a:pt x="28" y="244"/>
                      <a:pt x="20" y="239"/>
                    </a:cubicBezTo>
                    <a:cubicBezTo>
                      <a:pt x="15" y="236"/>
                      <a:pt x="12" y="234"/>
                      <a:pt x="9" y="232"/>
                    </a:cubicBezTo>
                    <a:cubicBezTo>
                      <a:pt x="7" y="231"/>
                      <a:pt x="6" y="231"/>
                      <a:pt x="5" y="230"/>
                    </a:cubicBezTo>
                    <a:cubicBezTo>
                      <a:pt x="5" y="230"/>
                      <a:pt x="5" y="230"/>
                      <a:pt x="4" y="229"/>
                    </a:cubicBezTo>
                    <a:cubicBezTo>
                      <a:pt x="4" y="229"/>
                      <a:pt x="4" y="229"/>
                      <a:pt x="4" y="229"/>
                    </a:cubicBezTo>
                    <a:cubicBezTo>
                      <a:pt x="4" y="229"/>
                      <a:pt x="4" y="229"/>
                      <a:pt x="4" y="229"/>
                    </a:cubicBezTo>
                    <a:cubicBezTo>
                      <a:pt x="4" y="230"/>
                      <a:pt x="4" y="230"/>
                      <a:pt x="4" y="230"/>
                    </a:cubicBezTo>
                    <a:cubicBezTo>
                      <a:pt x="4" y="229"/>
                      <a:pt x="4" y="229"/>
                      <a:pt x="4" y="229"/>
                    </a:cubicBezTo>
                    <a:cubicBezTo>
                      <a:pt x="4" y="229"/>
                      <a:pt x="4" y="229"/>
                      <a:pt x="4" y="229"/>
                    </a:cubicBezTo>
                    <a:cubicBezTo>
                      <a:pt x="4" y="230"/>
                      <a:pt x="4" y="230"/>
                      <a:pt x="4" y="230"/>
                    </a:cubicBezTo>
                    <a:cubicBezTo>
                      <a:pt x="4" y="229"/>
                      <a:pt x="4" y="229"/>
                      <a:pt x="4" y="229"/>
                    </a:cubicBezTo>
                    <a:cubicBezTo>
                      <a:pt x="3" y="230"/>
                      <a:pt x="3" y="230"/>
                      <a:pt x="3" y="230"/>
                    </a:cubicBezTo>
                    <a:cubicBezTo>
                      <a:pt x="5" y="230"/>
                      <a:pt x="5" y="230"/>
                      <a:pt x="5" y="230"/>
                    </a:cubicBezTo>
                    <a:cubicBezTo>
                      <a:pt x="5" y="230"/>
                      <a:pt x="5" y="230"/>
                      <a:pt x="4" y="229"/>
                    </a:cubicBezTo>
                    <a:cubicBezTo>
                      <a:pt x="3" y="230"/>
                      <a:pt x="3" y="230"/>
                      <a:pt x="3" y="230"/>
                    </a:cubicBezTo>
                    <a:cubicBezTo>
                      <a:pt x="5" y="230"/>
                      <a:pt x="5" y="230"/>
                      <a:pt x="5" y="230"/>
                    </a:cubicBezTo>
                    <a:cubicBezTo>
                      <a:pt x="3" y="230"/>
                      <a:pt x="3" y="230"/>
                      <a:pt x="3" y="230"/>
                    </a:cubicBezTo>
                    <a:cubicBezTo>
                      <a:pt x="4" y="231"/>
                      <a:pt x="4" y="231"/>
                      <a:pt x="4" y="231"/>
                    </a:cubicBezTo>
                    <a:cubicBezTo>
                      <a:pt x="5" y="230"/>
                      <a:pt x="5" y="230"/>
                      <a:pt x="5" y="230"/>
                    </a:cubicBezTo>
                    <a:cubicBezTo>
                      <a:pt x="3" y="230"/>
                      <a:pt x="3" y="230"/>
                      <a:pt x="3" y="230"/>
                    </a:cubicBezTo>
                    <a:cubicBezTo>
                      <a:pt x="4" y="231"/>
                      <a:pt x="4" y="231"/>
                      <a:pt x="4" y="231"/>
                    </a:cubicBezTo>
                    <a:cubicBezTo>
                      <a:pt x="5" y="231"/>
                      <a:pt x="5" y="231"/>
                      <a:pt x="5" y="231"/>
                    </a:cubicBezTo>
                    <a:cubicBezTo>
                      <a:pt x="3" y="230"/>
                      <a:pt x="3" y="230"/>
                      <a:pt x="3" y="230"/>
                    </a:cubicBezTo>
                    <a:cubicBezTo>
                      <a:pt x="4" y="232"/>
                      <a:pt x="4" y="232"/>
                      <a:pt x="4" y="232"/>
                    </a:cubicBezTo>
                    <a:cubicBezTo>
                      <a:pt x="4" y="232"/>
                      <a:pt x="4" y="231"/>
                      <a:pt x="5" y="231"/>
                    </a:cubicBezTo>
                    <a:cubicBezTo>
                      <a:pt x="3" y="230"/>
                      <a:pt x="3" y="230"/>
                      <a:pt x="3" y="230"/>
                    </a:cubicBezTo>
                    <a:cubicBezTo>
                      <a:pt x="4" y="232"/>
                      <a:pt x="4" y="232"/>
                      <a:pt x="4" y="232"/>
                    </a:cubicBezTo>
                    <a:cubicBezTo>
                      <a:pt x="3" y="230"/>
                      <a:pt x="3" y="230"/>
                      <a:pt x="3" y="230"/>
                    </a:cubicBezTo>
                    <a:cubicBezTo>
                      <a:pt x="3" y="232"/>
                      <a:pt x="3" y="232"/>
                      <a:pt x="3" y="232"/>
                    </a:cubicBezTo>
                    <a:cubicBezTo>
                      <a:pt x="4" y="232"/>
                      <a:pt x="4" y="232"/>
                      <a:pt x="4" y="232"/>
                    </a:cubicBezTo>
                    <a:cubicBezTo>
                      <a:pt x="3" y="230"/>
                      <a:pt x="3" y="230"/>
                      <a:pt x="3" y="230"/>
                    </a:cubicBezTo>
                    <a:cubicBezTo>
                      <a:pt x="3" y="232"/>
                      <a:pt x="3" y="232"/>
                      <a:pt x="3" y="232"/>
                    </a:cubicBezTo>
                    <a:cubicBezTo>
                      <a:pt x="3" y="231"/>
                      <a:pt x="3" y="231"/>
                      <a:pt x="3" y="231"/>
                    </a:cubicBezTo>
                    <a:cubicBezTo>
                      <a:pt x="3" y="232"/>
                      <a:pt x="3" y="232"/>
                      <a:pt x="3" y="232"/>
                    </a:cubicBezTo>
                    <a:cubicBezTo>
                      <a:pt x="3" y="232"/>
                      <a:pt x="3" y="232"/>
                      <a:pt x="3" y="232"/>
                    </a:cubicBezTo>
                    <a:cubicBezTo>
                      <a:pt x="3" y="231"/>
                      <a:pt x="3" y="231"/>
                      <a:pt x="3" y="231"/>
                    </a:cubicBezTo>
                    <a:cubicBezTo>
                      <a:pt x="3" y="232"/>
                      <a:pt x="3" y="232"/>
                      <a:pt x="3" y="232"/>
                    </a:cubicBezTo>
                    <a:cubicBezTo>
                      <a:pt x="3" y="232"/>
                      <a:pt x="3" y="232"/>
                      <a:pt x="3" y="232"/>
                    </a:cubicBezTo>
                    <a:cubicBezTo>
                      <a:pt x="3" y="232"/>
                      <a:pt x="4" y="232"/>
                      <a:pt x="6" y="233"/>
                    </a:cubicBezTo>
                    <a:cubicBezTo>
                      <a:pt x="10" y="235"/>
                      <a:pt x="20" y="239"/>
                      <a:pt x="28" y="243"/>
                    </a:cubicBezTo>
                    <a:cubicBezTo>
                      <a:pt x="36" y="247"/>
                      <a:pt x="43" y="250"/>
                      <a:pt x="43" y="250"/>
                    </a:cubicBezTo>
                    <a:cubicBezTo>
                      <a:pt x="44" y="251"/>
                      <a:pt x="45" y="250"/>
                      <a:pt x="45" y="250"/>
                    </a:cubicBezTo>
                    <a:cubicBezTo>
                      <a:pt x="45" y="249"/>
                      <a:pt x="45" y="248"/>
                      <a:pt x="44" y="248"/>
                    </a:cubicBezTo>
                    <a:cubicBezTo>
                      <a:pt x="3" y="222"/>
                      <a:pt x="3" y="222"/>
                      <a:pt x="3" y="222"/>
                    </a:cubicBezTo>
                    <a:cubicBezTo>
                      <a:pt x="2" y="223"/>
                      <a:pt x="2" y="223"/>
                      <a:pt x="2" y="223"/>
                    </a:cubicBezTo>
                    <a:cubicBezTo>
                      <a:pt x="3" y="224"/>
                      <a:pt x="3" y="224"/>
                      <a:pt x="3" y="224"/>
                    </a:cubicBezTo>
                    <a:cubicBezTo>
                      <a:pt x="2" y="223"/>
                      <a:pt x="2" y="223"/>
                      <a:pt x="2" y="223"/>
                    </a:cubicBezTo>
                    <a:cubicBezTo>
                      <a:pt x="2" y="224"/>
                      <a:pt x="2" y="224"/>
                      <a:pt x="2" y="224"/>
                    </a:cubicBezTo>
                    <a:cubicBezTo>
                      <a:pt x="3" y="224"/>
                      <a:pt x="3" y="224"/>
                      <a:pt x="3"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4"/>
                      <a:pt x="2" y="224"/>
                      <a:pt x="2" y="224"/>
                    </a:cubicBezTo>
                    <a:cubicBezTo>
                      <a:pt x="2" y="224"/>
                      <a:pt x="3" y="225"/>
                      <a:pt x="4" y="225"/>
                    </a:cubicBezTo>
                    <a:cubicBezTo>
                      <a:pt x="9" y="228"/>
                      <a:pt x="19" y="233"/>
                      <a:pt x="28" y="237"/>
                    </a:cubicBezTo>
                    <a:cubicBezTo>
                      <a:pt x="32" y="239"/>
                      <a:pt x="36" y="241"/>
                      <a:pt x="39" y="243"/>
                    </a:cubicBezTo>
                    <a:cubicBezTo>
                      <a:pt x="42" y="244"/>
                      <a:pt x="44" y="245"/>
                      <a:pt x="44" y="245"/>
                    </a:cubicBezTo>
                    <a:cubicBezTo>
                      <a:pt x="45" y="246"/>
                      <a:pt x="45" y="245"/>
                      <a:pt x="46" y="245"/>
                    </a:cubicBezTo>
                    <a:cubicBezTo>
                      <a:pt x="46" y="244"/>
                      <a:pt x="46" y="243"/>
                      <a:pt x="45" y="243"/>
                    </a:cubicBezTo>
                    <a:cubicBezTo>
                      <a:pt x="5" y="217"/>
                      <a:pt x="5" y="217"/>
                      <a:pt x="5" y="217"/>
                    </a:cubicBezTo>
                    <a:cubicBezTo>
                      <a:pt x="4" y="219"/>
                      <a:pt x="4" y="219"/>
                      <a:pt x="4" y="219"/>
                    </a:cubicBezTo>
                    <a:cubicBezTo>
                      <a:pt x="5" y="219"/>
                      <a:pt x="5" y="219"/>
                      <a:pt x="5" y="219"/>
                    </a:cubicBezTo>
                    <a:cubicBezTo>
                      <a:pt x="4" y="219"/>
                      <a:pt x="4" y="219"/>
                      <a:pt x="4" y="219"/>
                    </a:cubicBezTo>
                    <a:cubicBezTo>
                      <a:pt x="4" y="220"/>
                      <a:pt x="4" y="220"/>
                      <a:pt x="4" y="220"/>
                    </a:cubicBezTo>
                    <a:cubicBezTo>
                      <a:pt x="4" y="220"/>
                      <a:pt x="5" y="220"/>
                      <a:pt x="5" y="219"/>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20"/>
                      <a:pt x="4" y="220"/>
                      <a:pt x="4" y="220"/>
                    </a:cubicBezTo>
                    <a:cubicBezTo>
                      <a:pt x="5" y="220"/>
                      <a:pt x="8" y="222"/>
                      <a:pt x="12" y="224"/>
                    </a:cubicBezTo>
                    <a:cubicBezTo>
                      <a:pt x="18" y="227"/>
                      <a:pt x="25" y="231"/>
                      <a:pt x="32" y="234"/>
                    </a:cubicBezTo>
                    <a:cubicBezTo>
                      <a:pt x="38" y="237"/>
                      <a:pt x="43" y="239"/>
                      <a:pt x="43" y="239"/>
                    </a:cubicBezTo>
                    <a:cubicBezTo>
                      <a:pt x="43" y="240"/>
                      <a:pt x="44" y="240"/>
                      <a:pt x="45" y="239"/>
                    </a:cubicBezTo>
                    <a:cubicBezTo>
                      <a:pt x="45" y="238"/>
                      <a:pt x="45" y="237"/>
                      <a:pt x="44" y="237"/>
                    </a:cubicBezTo>
                    <a:cubicBezTo>
                      <a:pt x="3" y="211"/>
                      <a:pt x="3" y="211"/>
                      <a:pt x="3" y="211"/>
                    </a:cubicBezTo>
                    <a:cubicBezTo>
                      <a:pt x="2" y="212"/>
                      <a:pt x="2" y="212"/>
                      <a:pt x="2" y="212"/>
                    </a:cubicBezTo>
                    <a:cubicBezTo>
                      <a:pt x="2" y="214"/>
                      <a:pt x="2" y="214"/>
                      <a:pt x="2" y="214"/>
                    </a:cubicBezTo>
                    <a:cubicBezTo>
                      <a:pt x="2" y="214"/>
                      <a:pt x="12" y="218"/>
                      <a:pt x="22" y="223"/>
                    </a:cubicBezTo>
                    <a:cubicBezTo>
                      <a:pt x="27" y="225"/>
                      <a:pt x="32" y="228"/>
                      <a:pt x="36" y="229"/>
                    </a:cubicBezTo>
                    <a:cubicBezTo>
                      <a:pt x="38" y="230"/>
                      <a:pt x="39" y="231"/>
                      <a:pt x="40" y="231"/>
                    </a:cubicBezTo>
                    <a:cubicBezTo>
                      <a:pt x="41" y="232"/>
                      <a:pt x="42" y="232"/>
                      <a:pt x="42" y="232"/>
                    </a:cubicBezTo>
                    <a:cubicBezTo>
                      <a:pt x="42" y="232"/>
                      <a:pt x="42" y="232"/>
                      <a:pt x="42" y="232"/>
                    </a:cubicBezTo>
                    <a:cubicBezTo>
                      <a:pt x="43" y="232"/>
                      <a:pt x="43" y="232"/>
                      <a:pt x="43" y="232"/>
                    </a:cubicBezTo>
                    <a:cubicBezTo>
                      <a:pt x="44" y="232"/>
                      <a:pt x="44" y="232"/>
                      <a:pt x="44" y="232"/>
                    </a:cubicBezTo>
                    <a:cubicBezTo>
                      <a:pt x="44" y="232"/>
                      <a:pt x="44" y="232"/>
                      <a:pt x="44" y="232"/>
                    </a:cubicBezTo>
                    <a:cubicBezTo>
                      <a:pt x="44" y="231"/>
                      <a:pt x="44" y="231"/>
                      <a:pt x="44" y="231"/>
                    </a:cubicBezTo>
                    <a:cubicBezTo>
                      <a:pt x="45" y="231"/>
                      <a:pt x="45" y="231"/>
                      <a:pt x="45" y="231"/>
                    </a:cubicBezTo>
                    <a:cubicBezTo>
                      <a:pt x="45" y="230"/>
                      <a:pt x="44" y="230"/>
                      <a:pt x="44" y="230"/>
                    </a:cubicBezTo>
                    <a:cubicBezTo>
                      <a:pt x="44" y="229"/>
                      <a:pt x="44" y="229"/>
                      <a:pt x="44" y="229"/>
                    </a:cubicBezTo>
                    <a:cubicBezTo>
                      <a:pt x="43" y="229"/>
                      <a:pt x="42" y="228"/>
                      <a:pt x="41" y="227"/>
                    </a:cubicBezTo>
                    <a:cubicBezTo>
                      <a:pt x="31" y="221"/>
                      <a:pt x="2" y="203"/>
                      <a:pt x="2" y="203"/>
                    </a:cubicBezTo>
                    <a:cubicBezTo>
                      <a:pt x="1" y="205"/>
                      <a:pt x="1" y="205"/>
                      <a:pt x="1" y="205"/>
                    </a:cubicBezTo>
                    <a:cubicBezTo>
                      <a:pt x="3" y="205"/>
                      <a:pt x="3" y="205"/>
                      <a:pt x="3" y="205"/>
                    </a:cubicBezTo>
                    <a:cubicBezTo>
                      <a:pt x="1" y="205"/>
                      <a:pt x="1" y="205"/>
                      <a:pt x="1" y="205"/>
                    </a:cubicBezTo>
                    <a:cubicBezTo>
                      <a:pt x="2" y="206"/>
                      <a:pt x="2" y="206"/>
                      <a:pt x="2" y="206"/>
                    </a:cubicBezTo>
                    <a:cubicBezTo>
                      <a:pt x="2" y="206"/>
                      <a:pt x="2" y="206"/>
                      <a:pt x="3" y="205"/>
                    </a:cubicBezTo>
                    <a:cubicBezTo>
                      <a:pt x="1" y="205"/>
                      <a:pt x="1" y="205"/>
                      <a:pt x="1" y="205"/>
                    </a:cubicBezTo>
                    <a:cubicBezTo>
                      <a:pt x="2" y="206"/>
                      <a:pt x="2" y="206"/>
                      <a:pt x="2" y="206"/>
                    </a:cubicBezTo>
                    <a:cubicBezTo>
                      <a:pt x="2" y="205"/>
                      <a:pt x="2" y="205"/>
                      <a:pt x="2" y="205"/>
                    </a:cubicBezTo>
                    <a:cubicBezTo>
                      <a:pt x="2" y="206"/>
                      <a:pt x="2" y="206"/>
                      <a:pt x="2" y="206"/>
                    </a:cubicBezTo>
                    <a:cubicBezTo>
                      <a:pt x="2" y="206"/>
                      <a:pt x="2" y="206"/>
                      <a:pt x="2" y="206"/>
                    </a:cubicBezTo>
                    <a:cubicBezTo>
                      <a:pt x="2" y="205"/>
                      <a:pt x="2" y="205"/>
                      <a:pt x="2" y="205"/>
                    </a:cubicBezTo>
                    <a:cubicBezTo>
                      <a:pt x="2" y="206"/>
                      <a:pt x="2" y="206"/>
                      <a:pt x="2" y="206"/>
                    </a:cubicBezTo>
                    <a:cubicBezTo>
                      <a:pt x="2" y="205"/>
                      <a:pt x="2" y="205"/>
                      <a:pt x="2" y="205"/>
                    </a:cubicBezTo>
                    <a:cubicBezTo>
                      <a:pt x="1" y="206"/>
                      <a:pt x="1" y="206"/>
                      <a:pt x="1" y="206"/>
                    </a:cubicBezTo>
                    <a:cubicBezTo>
                      <a:pt x="2" y="206"/>
                      <a:pt x="2" y="206"/>
                      <a:pt x="2" y="206"/>
                    </a:cubicBezTo>
                    <a:cubicBezTo>
                      <a:pt x="2" y="205"/>
                      <a:pt x="2" y="205"/>
                      <a:pt x="2" y="205"/>
                    </a:cubicBezTo>
                    <a:cubicBezTo>
                      <a:pt x="1" y="206"/>
                      <a:pt x="1" y="206"/>
                      <a:pt x="1" y="206"/>
                    </a:cubicBezTo>
                    <a:cubicBezTo>
                      <a:pt x="2" y="206"/>
                      <a:pt x="3" y="206"/>
                      <a:pt x="4" y="207"/>
                    </a:cubicBezTo>
                    <a:cubicBezTo>
                      <a:pt x="9" y="209"/>
                      <a:pt x="19" y="214"/>
                      <a:pt x="28" y="219"/>
                    </a:cubicBezTo>
                    <a:cubicBezTo>
                      <a:pt x="32" y="221"/>
                      <a:pt x="36" y="223"/>
                      <a:pt x="39" y="225"/>
                    </a:cubicBezTo>
                    <a:cubicBezTo>
                      <a:pt x="41" y="225"/>
                      <a:pt x="42" y="226"/>
                      <a:pt x="43" y="226"/>
                    </a:cubicBezTo>
                    <a:cubicBezTo>
                      <a:pt x="43" y="227"/>
                      <a:pt x="44" y="227"/>
                      <a:pt x="44" y="227"/>
                    </a:cubicBezTo>
                    <a:cubicBezTo>
                      <a:pt x="45" y="227"/>
                      <a:pt x="45" y="227"/>
                      <a:pt x="45" y="227"/>
                    </a:cubicBezTo>
                    <a:cubicBezTo>
                      <a:pt x="45" y="227"/>
                      <a:pt x="45" y="227"/>
                      <a:pt x="45" y="227"/>
                    </a:cubicBezTo>
                    <a:cubicBezTo>
                      <a:pt x="45" y="227"/>
                      <a:pt x="45" y="227"/>
                      <a:pt x="45" y="227"/>
                    </a:cubicBezTo>
                    <a:cubicBezTo>
                      <a:pt x="45" y="227"/>
                      <a:pt x="46" y="227"/>
                      <a:pt x="46" y="227"/>
                    </a:cubicBezTo>
                    <a:cubicBezTo>
                      <a:pt x="47" y="226"/>
                      <a:pt x="47" y="226"/>
                      <a:pt x="47" y="226"/>
                    </a:cubicBezTo>
                    <a:cubicBezTo>
                      <a:pt x="47" y="225"/>
                      <a:pt x="46" y="225"/>
                      <a:pt x="46" y="224"/>
                    </a:cubicBezTo>
                    <a:cubicBezTo>
                      <a:pt x="4" y="198"/>
                      <a:pt x="4" y="198"/>
                      <a:pt x="4" y="198"/>
                    </a:cubicBezTo>
                    <a:cubicBezTo>
                      <a:pt x="3" y="200"/>
                      <a:pt x="3" y="200"/>
                      <a:pt x="3" y="200"/>
                    </a:cubicBezTo>
                    <a:cubicBezTo>
                      <a:pt x="5" y="200"/>
                      <a:pt x="5" y="200"/>
                      <a:pt x="5" y="200"/>
                    </a:cubicBezTo>
                    <a:cubicBezTo>
                      <a:pt x="3" y="200"/>
                      <a:pt x="3" y="200"/>
                      <a:pt x="3" y="200"/>
                    </a:cubicBezTo>
                    <a:cubicBezTo>
                      <a:pt x="4" y="201"/>
                      <a:pt x="4" y="201"/>
                      <a:pt x="4" y="201"/>
                    </a:cubicBezTo>
                    <a:cubicBezTo>
                      <a:pt x="4" y="201"/>
                      <a:pt x="4" y="201"/>
                      <a:pt x="5" y="200"/>
                    </a:cubicBezTo>
                    <a:cubicBezTo>
                      <a:pt x="3" y="200"/>
                      <a:pt x="3" y="200"/>
                      <a:pt x="3" y="200"/>
                    </a:cubicBezTo>
                    <a:cubicBezTo>
                      <a:pt x="4" y="201"/>
                      <a:pt x="4" y="201"/>
                      <a:pt x="4" y="201"/>
                    </a:cubicBezTo>
                    <a:cubicBezTo>
                      <a:pt x="3" y="200"/>
                      <a:pt x="3" y="200"/>
                      <a:pt x="3" y="200"/>
                    </a:cubicBezTo>
                    <a:cubicBezTo>
                      <a:pt x="3" y="201"/>
                      <a:pt x="3" y="201"/>
                      <a:pt x="3" y="201"/>
                    </a:cubicBezTo>
                    <a:cubicBezTo>
                      <a:pt x="4" y="201"/>
                      <a:pt x="4" y="201"/>
                      <a:pt x="4" y="201"/>
                    </a:cubicBezTo>
                    <a:cubicBezTo>
                      <a:pt x="3" y="200"/>
                      <a:pt x="3" y="200"/>
                      <a:pt x="3" y="200"/>
                    </a:cubicBezTo>
                    <a:cubicBezTo>
                      <a:pt x="3" y="201"/>
                      <a:pt x="3" y="201"/>
                      <a:pt x="3" y="201"/>
                    </a:cubicBezTo>
                    <a:cubicBezTo>
                      <a:pt x="3" y="200"/>
                      <a:pt x="3" y="200"/>
                      <a:pt x="3" y="200"/>
                    </a:cubicBezTo>
                    <a:cubicBezTo>
                      <a:pt x="3" y="201"/>
                      <a:pt x="3" y="201"/>
                      <a:pt x="3" y="201"/>
                    </a:cubicBezTo>
                    <a:cubicBezTo>
                      <a:pt x="3" y="201"/>
                      <a:pt x="3" y="201"/>
                      <a:pt x="3" y="201"/>
                    </a:cubicBezTo>
                    <a:cubicBezTo>
                      <a:pt x="3" y="200"/>
                      <a:pt x="3" y="200"/>
                      <a:pt x="3" y="200"/>
                    </a:cubicBezTo>
                    <a:cubicBezTo>
                      <a:pt x="3" y="201"/>
                      <a:pt x="3" y="201"/>
                      <a:pt x="3" y="201"/>
                    </a:cubicBezTo>
                    <a:cubicBezTo>
                      <a:pt x="3" y="201"/>
                      <a:pt x="4" y="201"/>
                      <a:pt x="4" y="201"/>
                    </a:cubicBezTo>
                    <a:cubicBezTo>
                      <a:pt x="7" y="203"/>
                      <a:pt x="17" y="208"/>
                      <a:pt x="27" y="213"/>
                    </a:cubicBezTo>
                    <a:cubicBezTo>
                      <a:pt x="31" y="215"/>
                      <a:pt x="36" y="218"/>
                      <a:pt x="39" y="219"/>
                    </a:cubicBezTo>
                    <a:cubicBezTo>
                      <a:pt x="42" y="221"/>
                      <a:pt x="44" y="222"/>
                      <a:pt x="44" y="222"/>
                    </a:cubicBezTo>
                    <a:cubicBezTo>
                      <a:pt x="45" y="223"/>
                      <a:pt x="46" y="222"/>
                      <a:pt x="46" y="222"/>
                    </a:cubicBezTo>
                    <a:cubicBezTo>
                      <a:pt x="47" y="221"/>
                      <a:pt x="47" y="220"/>
                      <a:pt x="46" y="220"/>
                    </a:cubicBezTo>
                    <a:cubicBezTo>
                      <a:pt x="3" y="193"/>
                      <a:pt x="3" y="193"/>
                      <a:pt x="3" y="193"/>
                    </a:cubicBezTo>
                    <a:cubicBezTo>
                      <a:pt x="2" y="194"/>
                      <a:pt x="2" y="194"/>
                      <a:pt x="2" y="194"/>
                    </a:cubicBezTo>
                    <a:cubicBezTo>
                      <a:pt x="3" y="195"/>
                      <a:pt x="3" y="195"/>
                      <a:pt x="3" y="195"/>
                    </a:cubicBezTo>
                    <a:cubicBezTo>
                      <a:pt x="2" y="194"/>
                      <a:pt x="2" y="194"/>
                      <a:pt x="2" y="194"/>
                    </a:cubicBezTo>
                    <a:cubicBezTo>
                      <a:pt x="2" y="195"/>
                      <a:pt x="2" y="195"/>
                      <a:pt x="2" y="195"/>
                    </a:cubicBezTo>
                    <a:cubicBezTo>
                      <a:pt x="2" y="195"/>
                      <a:pt x="3" y="195"/>
                      <a:pt x="3" y="195"/>
                    </a:cubicBezTo>
                    <a:cubicBezTo>
                      <a:pt x="2" y="194"/>
                      <a:pt x="2" y="194"/>
                      <a:pt x="2" y="194"/>
                    </a:cubicBezTo>
                    <a:cubicBezTo>
                      <a:pt x="2" y="195"/>
                      <a:pt x="2" y="195"/>
                      <a:pt x="2" y="195"/>
                    </a:cubicBezTo>
                    <a:cubicBezTo>
                      <a:pt x="2" y="194"/>
                      <a:pt x="2" y="194"/>
                      <a:pt x="2" y="194"/>
                    </a:cubicBezTo>
                    <a:cubicBezTo>
                      <a:pt x="2" y="195"/>
                      <a:pt x="2" y="195"/>
                      <a:pt x="2" y="195"/>
                    </a:cubicBezTo>
                    <a:cubicBezTo>
                      <a:pt x="2" y="195"/>
                      <a:pt x="2" y="195"/>
                      <a:pt x="2" y="195"/>
                    </a:cubicBezTo>
                    <a:cubicBezTo>
                      <a:pt x="2" y="194"/>
                      <a:pt x="2" y="194"/>
                      <a:pt x="2" y="194"/>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3" y="196"/>
                      <a:pt x="4" y="196"/>
                    </a:cubicBezTo>
                    <a:cubicBezTo>
                      <a:pt x="9" y="198"/>
                      <a:pt x="19" y="203"/>
                      <a:pt x="27" y="207"/>
                    </a:cubicBezTo>
                    <a:cubicBezTo>
                      <a:pt x="31" y="209"/>
                      <a:pt x="35" y="211"/>
                      <a:pt x="38" y="213"/>
                    </a:cubicBezTo>
                    <a:cubicBezTo>
                      <a:pt x="41" y="214"/>
                      <a:pt x="43" y="215"/>
                      <a:pt x="43" y="215"/>
                    </a:cubicBezTo>
                    <a:cubicBezTo>
                      <a:pt x="44" y="215"/>
                      <a:pt x="44" y="215"/>
                      <a:pt x="45" y="214"/>
                    </a:cubicBezTo>
                    <a:cubicBezTo>
                      <a:pt x="45" y="214"/>
                      <a:pt x="45" y="213"/>
                      <a:pt x="44" y="212"/>
                    </a:cubicBezTo>
                    <a:cubicBezTo>
                      <a:pt x="4" y="187"/>
                      <a:pt x="4" y="187"/>
                      <a:pt x="4" y="187"/>
                    </a:cubicBezTo>
                    <a:cubicBezTo>
                      <a:pt x="3" y="188"/>
                      <a:pt x="3" y="188"/>
                      <a:pt x="3" y="188"/>
                    </a:cubicBezTo>
                    <a:cubicBezTo>
                      <a:pt x="4" y="189"/>
                      <a:pt x="4" y="189"/>
                      <a:pt x="4" y="189"/>
                    </a:cubicBezTo>
                    <a:cubicBezTo>
                      <a:pt x="3" y="188"/>
                      <a:pt x="3" y="188"/>
                      <a:pt x="3" y="188"/>
                    </a:cubicBezTo>
                    <a:cubicBezTo>
                      <a:pt x="4" y="190"/>
                      <a:pt x="4" y="190"/>
                      <a:pt x="4" y="190"/>
                    </a:cubicBezTo>
                    <a:cubicBezTo>
                      <a:pt x="4" y="190"/>
                      <a:pt x="4" y="190"/>
                      <a:pt x="4" y="189"/>
                    </a:cubicBezTo>
                    <a:cubicBezTo>
                      <a:pt x="3" y="188"/>
                      <a:pt x="3" y="188"/>
                      <a:pt x="3" y="188"/>
                    </a:cubicBezTo>
                    <a:cubicBezTo>
                      <a:pt x="4" y="190"/>
                      <a:pt x="4" y="190"/>
                      <a:pt x="4" y="190"/>
                    </a:cubicBezTo>
                    <a:cubicBezTo>
                      <a:pt x="3" y="189"/>
                      <a:pt x="3" y="189"/>
                      <a:pt x="3" y="189"/>
                    </a:cubicBezTo>
                    <a:cubicBezTo>
                      <a:pt x="3" y="190"/>
                      <a:pt x="3" y="190"/>
                      <a:pt x="3" y="190"/>
                    </a:cubicBezTo>
                    <a:cubicBezTo>
                      <a:pt x="4" y="190"/>
                      <a:pt x="4" y="190"/>
                      <a:pt x="4" y="190"/>
                    </a:cubicBezTo>
                    <a:cubicBezTo>
                      <a:pt x="3" y="189"/>
                      <a:pt x="3" y="189"/>
                      <a:pt x="3" y="189"/>
                    </a:cubicBezTo>
                    <a:cubicBezTo>
                      <a:pt x="3" y="190"/>
                      <a:pt x="3" y="190"/>
                      <a:pt x="3" y="190"/>
                    </a:cubicBezTo>
                    <a:cubicBezTo>
                      <a:pt x="3" y="189"/>
                      <a:pt x="3" y="189"/>
                      <a:pt x="3" y="189"/>
                    </a:cubicBezTo>
                    <a:cubicBezTo>
                      <a:pt x="3" y="190"/>
                      <a:pt x="3" y="190"/>
                      <a:pt x="3" y="190"/>
                    </a:cubicBezTo>
                    <a:cubicBezTo>
                      <a:pt x="3" y="190"/>
                      <a:pt x="3" y="190"/>
                      <a:pt x="3" y="190"/>
                    </a:cubicBezTo>
                    <a:cubicBezTo>
                      <a:pt x="3" y="189"/>
                      <a:pt x="3" y="189"/>
                      <a:pt x="3" y="189"/>
                    </a:cubicBezTo>
                    <a:cubicBezTo>
                      <a:pt x="3" y="190"/>
                      <a:pt x="3" y="190"/>
                      <a:pt x="3" y="190"/>
                    </a:cubicBezTo>
                    <a:cubicBezTo>
                      <a:pt x="3" y="190"/>
                      <a:pt x="3" y="190"/>
                      <a:pt x="3" y="190"/>
                    </a:cubicBezTo>
                    <a:cubicBezTo>
                      <a:pt x="4" y="190"/>
                      <a:pt x="7" y="192"/>
                      <a:pt x="11" y="193"/>
                    </a:cubicBezTo>
                    <a:cubicBezTo>
                      <a:pt x="17" y="196"/>
                      <a:pt x="25" y="200"/>
                      <a:pt x="32" y="203"/>
                    </a:cubicBezTo>
                    <a:cubicBezTo>
                      <a:pt x="35" y="204"/>
                      <a:pt x="38" y="206"/>
                      <a:pt x="40" y="207"/>
                    </a:cubicBezTo>
                    <a:cubicBezTo>
                      <a:pt x="41" y="207"/>
                      <a:pt x="42" y="208"/>
                      <a:pt x="43" y="208"/>
                    </a:cubicBezTo>
                    <a:cubicBezTo>
                      <a:pt x="44" y="208"/>
                      <a:pt x="44" y="208"/>
                      <a:pt x="44" y="208"/>
                    </a:cubicBezTo>
                    <a:cubicBezTo>
                      <a:pt x="44" y="208"/>
                      <a:pt x="44" y="208"/>
                      <a:pt x="44" y="208"/>
                    </a:cubicBezTo>
                    <a:cubicBezTo>
                      <a:pt x="44" y="208"/>
                      <a:pt x="44" y="208"/>
                      <a:pt x="44" y="208"/>
                    </a:cubicBezTo>
                    <a:cubicBezTo>
                      <a:pt x="44" y="209"/>
                      <a:pt x="44" y="209"/>
                      <a:pt x="44" y="209"/>
                    </a:cubicBezTo>
                    <a:cubicBezTo>
                      <a:pt x="45" y="209"/>
                      <a:pt x="45" y="209"/>
                      <a:pt x="45" y="209"/>
                    </a:cubicBezTo>
                    <a:cubicBezTo>
                      <a:pt x="45" y="208"/>
                      <a:pt x="45" y="208"/>
                      <a:pt x="46" y="208"/>
                    </a:cubicBezTo>
                    <a:cubicBezTo>
                      <a:pt x="46" y="207"/>
                      <a:pt x="46" y="207"/>
                      <a:pt x="46" y="207"/>
                    </a:cubicBezTo>
                    <a:cubicBezTo>
                      <a:pt x="46" y="207"/>
                      <a:pt x="46" y="206"/>
                      <a:pt x="46" y="206"/>
                    </a:cubicBezTo>
                    <a:cubicBezTo>
                      <a:pt x="45" y="206"/>
                      <a:pt x="45" y="206"/>
                      <a:pt x="45" y="206"/>
                    </a:cubicBezTo>
                    <a:cubicBezTo>
                      <a:pt x="45" y="206"/>
                      <a:pt x="45" y="205"/>
                      <a:pt x="44" y="205"/>
                    </a:cubicBezTo>
                    <a:cubicBezTo>
                      <a:pt x="41" y="203"/>
                      <a:pt x="31" y="197"/>
                      <a:pt x="21" y="191"/>
                    </a:cubicBezTo>
                    <a:cubicBezTo>
                      <a:pt x="17" y="188"/>
                      <a:pt x="12" y="185"/>
                      <a:pt x="8" y="183"/>
                    </a:cubicBezTo>
                    <a:cubicBezTo>
                      <a:pt x="7" y="182"/>
                      <a:pt x="5" y="181"/>
                      <a:pt x="4" y="180"/>
                    </a:cubicBezTo>
                    <a:cubicBezTo>
                      <a:pt x="4" y="180"/>
                      <a:pt x="4" y="180"/>
                      <a:pt x="3" y="180"/>
                    </a:cubicBezTo>
                    <a:cubicBezTo>
                      <a:pt x="3" y="179"/>
                      <a:pt x="3" y="179"/>
                      <a:pt x="3" y="179"/>
                    </a:cubicBezTo>
                    <a:cubicBezTo>
                      <a:pt x="3" y="179"/>
                      <a:pt x="3" y="179"/>
                      <a:pt x="3" y="179"/>
                    </a:cubicBezTo>
                    <a:cubicBezTo>
                      <a:pt x="2" y="180"/>
                      <a:pt x="2" y="180"/>
                      <a:pt x="2" y="180"/>
                    </a:cubicBezTo>
                    <a:cubicBezTo>
                      <a:pt x="3" y="180"/>
                      <a:pt x="3" y="180"/>
                      <a:pt x="3" y="180"/>
                    </a:cubicBezTo>
                    <a:cubicBezTo>
                      <a:pt x="3" y="179"/>
                      <a:pt x="3" y="179"/>
                      <a:pt x="3" y="179"/>
                    </a:cubicBezTo>
                    <a:cubicBezTo>
                      <a:pt x="2" y="180"/>
                      <a:pt x="2" y="180"/>
                      <a:pt x="2" y="180"/>
                    </a:cubicBezTo>
                    <a:cubicBezTo>
                      <a:pt x="3" y="180"/>
                      <a:pt x="3" y="180"/>
                      <a:pt x="3" y="180"/>
                    </a:cubicBezTo>
                    <a:cubicBezTo>
                      <a:pt x="2" y="180"/>
                      <a:pt x="2" y="180"/>
                      <a:pt x="2" y="180"/>
                    </a:cubicBezTo>
                    <a:cubicBezTo>
                      <a:pt x="3" y="180"/>
                      <a:pt x="3" y="180"/>
                      <a:pt x="3" y="180"/>
                    </a:cubicBezTo>
                    <a:cubicBezTo>
                      <a:pt x="3" y="180"/>
                      <a:pt x="3" y="180"/>
                      <a:pt x="3" y="180"/>
                    </a:cubicBezTo>
                    <a:cubicBezTo>
                      <a:pt x="2" y="180"/>
                      <a:pt x="2" y="180"/>
                      <a:pt x="2" y="180"/>
                    </a:cubicBezTo>
                    <a:cubicBezTo>
                      <a:pt x="3" y="180"/>
                      <a:pt x="3" y="180"/>
                      <a:pt x="3" y="180"/>
                    </a:cubicBezTo>
                    <a:cubicBezTo>
                      <a:pt x="2" y="181"/>
                      <a:pt x="2" y="181"/>
                      <a:pt x="2" y="181"/>
                    </a:cubicBezTo>
                    <a:cubicBezTo>
                      <a:pt x="4" y="181"/>
                      <a:pt x="4" y="181"/>
                      <a:pt x="4" y="181"/>
                    </a:cubicBezTo>
                    <a:cubicBezTo>
                      <a:pt x="3" y="180"/>
                      <a:pt x="3" y="180"/>
                      <a:pt x="3" y="180"/>
                    </a:cubicBezTo>
                    <a:cubicBezTo>
                      <a:pt x="2" y="181"/>
                      <a:pt x="2" y="181"/>
                      <a:pt x="2" y="181"/>
                    </a:cubicBezTo>
                    <a:cubicBezTo>
                      <a:pt x="4" y="181"/>
                      <a:pt x="4" y="181"/>
                      <a:pt x="4" y="181"/>
                    </a:cubicBezTo>
                    <a:cubicBezTo>
                      <a:pt x="2" y="181"/>
                      <a:pt x="2" y="181"/>
                      <a:pt x="2" y="181"/>
                    </a:cubicBezTo>
                    <a:cubicBezTo>
                      <a:pt x="3" y="181"/>
                      <a:pt x="3" y="181"/>
                      <a:pt x="3" y="181"/>
                    </a:cubicBezTo>
                    <a:cubicBezTo>
                      <a:pt x="2" y="181"/>
                      <a:pt x="2" y="181"/>
                      <a:pt x="2" y="181"/>
                    </a:cubicBezTo>
                    <a:cubicBezTo>
                      <a:pt x="3" y="182"/>
                      <a:pt x="3" y="182"/>
                      <a:pt x="3" y="182"/>
                    </a:cubicBezTo>
                    <a:cubicBezTo>
                      <a:pt x="3" y="182"/>
                      <a:pt x="3" y="182"/>
                      <a:pt x="3" y="181"/>
                    </a:cubicBezTo>
                    <a:cubicBezTo>
                      <a:pt x="2" y="181"/>
                      <a:pt x="2" y="181"/>
                      <a:pt x="2" y="181"/>
                    </a:cubicBezTo>
                    <a:cubicBezTo>
                      <a:pt x="3" y="182"/>
                      <a:pt x="3" y="182"/>
                      <a:pt x="3" y="182"/>
                    </a:cubicBezTo>
                    <a:cubicBezTo>
                      <a:pt x="2" y="181"/>
                      <a:pt x="2" y="181"/>
                      <a:pt x="2" y="181"/>
                    </a:cubicBezTo>
                    <a:cubicBezTo>
                      <a:pt x="2" y="182"/>
                      <a:pt x="2" y="182"/>
                      <a:pt x="2" y="182"/>
                    </a:cubicBezTo>
                    <a:cubicBezTo>
                      <a:pt x="3" y="182"/>
                      <a:pt x="3" y="182"/>
                      <a:pt x="3" y="182"/>
                    </a:cubicBezTo>
                    <a:cubicBezTo>
                      <a:pt x="2" y="181"/>
                      <a:pt x="2" y="181"/>
                      <a:pt x="2" y="181"/>
                    </a:cubicBezTo>
                    <a:cubicBezTo>
                      <a:pt x="2" y="182"/>
                      <a:pt x="2" y="182"/>
                      <a:pt x="2" y="182"/>
                    </a:cubicBezTo>
                    <a:cubicBezTo>
                      <a:pt x="2" y="181"/>
                      <a:pt x="2" y="181"/>
                      <a:pt x="2" y="181"/>
                    </a:cubicBezTo>
                    <a:cubicBezTo>
                      <a:pt x="2" y="182"/>
                      <a:pt x="2" y="182"/>
                      <a:pt x="2" y="182"/>
                    </a:cubicBezTo>
                    <a:cubicBezTo>
                      <a:pt x="2" y="182"/>
                      <a:pt x="2" y="182"/>
                      <a:pt x="2" y="182"/>
                    </a:cubicBezTo>
                    <a:cubicBezTo>
                      <a:pt x="2" y="181"/>
                      <a:pt x="2" y="181"/>
                      <a:pt x="2" y="181"/>
                    </a:cubicBezTo>
                    <a:cubicBezTo>
                      <a:pt x="2" y="182"/>
                      <a:pt x="2" y="182"/>
                      <a:pt x="2" y="182"/>
                    </a:cubicBezTo>
                    <a:cubicBezTo>
                      <a:pt x="2" y="182"/>
                      <a:pt x="3" y="182"/>
                      <a:pt x="5" y="183"/>
                    </a:cubicBezTo>
                    <a:cubicBezTo>
                      <a:pt x="9" y="185"/>
                      <a:pt x="19" y="190"/>
                      <a:pt x="28" y="194"/>
                    </a:cubicBezTo>
                    <a:cubicBezTo>
                      <a:pt x="32" y="197"/>
                      <a:pt x="36" y="199"/>
                      <a:pt x="39" y="200"/>
                    </a:cubicBezTo>
                    <a:cubicBezTo>
                      <a:pt x="42" y="202"/>
                      <a:pt x="44" y="203"/>
                      <a:pt x="44" y="203"/>
                    </a:cubicBezTo>
                    <a:cubicBezTo>
                      <a:pt x="45" y="203"/>
                      <a:pt x="45" y="203"/>
                      <a:pt x="46" y="202"/>
                    </a:cubicBezTo>
                    <a:cubicBezTo>
                      <a:pt x="46" y="201"/>
                      <a:pt x="46" y="200"/>
                      <a:pt x="45" y="200"/>
                    </a:cubicBezTo>
                    <a:cubicBezTo>
                      <a:pt x="2" y="173"/>
                      <a:pt x="2" y="173"/>
                      <a:pt x="2" y="173"/>
                    </a:cubicBezTo>
                    <a:cubicBezTo>
                      <a:pt x="2" y="174"/>
                      <a:pt x="2" y="174"/>
                      <a:pt x="2" y="174"/>
                    </a:cubicBezTo>
                    <a:cubicBezTo>
                      <a:pt x="3" y="175"/>
                      <a:pt x="3" y="175"/>
                      <a:pt x="3" y="175"/>
                    </a:cubicBezTo>
                    <a:cubicBezTo>
                      <a:pt x="2" y="174"/>
                      <a:pt x="2" y="174"/>
                      <a:pt x="2" y="174"/>
                    </a:cubicBezTo>
                    <a:cubicBezTo>
                      <a:pt x="2" y="176"/>
                      <a:pt x="2" y="176"/>
                      <a:pt x="2" y="176"/>
                    </a:cubicBezTo>
                    <a:cubicBezTo>
                      <a:pt x="3" y="175"/>
                      <a:pt x="3" y="175"/>
                      <a:pt x="3" y="175"/>
                    </a:cubicBezTo>
                    <a:cubicBezTo>
                      <a:pt x="2" y="174"/>
                      <a:pt x="2" y="174"/>
                      <a:pt x="2" y="174"/>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6"/>
                      <a:pt x="3" y="176"/>
                      <a:pt x="4" y="177"/>
                    </a:cubicBezTo>
                    <a:cubicBezTo>
                      <a:pt x="9" y="179"/>
                      <a:pt x="19" y="185"/>
                      <a:pt x="28" y="189"/>
                    </a:cubicBezTo>
                    <a:cubicBezTo>
                      <a:pt x="32" y="192"/>
                      <a:pt x="37" y="194"/>
                      <a:pt x="40" y="196"/>
                    </a:cubicBezTo>
                    <a:cubicBezTo>
                      <a:pt x="42" y="197"/>
                      <a:pt x="44" y="198"/>
                      <a:pt x="44" y="198"/>
                    </a:cubicBezTo>
                    <a:cubicBezTo>
                      <a:pt x="45" y="199"/>
                      <a:pt x="46" y="198"/>
                      <a:pt x="46" y="198"/>
                    </a:cubicBezTo>
                    <a:cubicBezTo>
                      <a:pt x="47" y="197"/>
                      <a:pt x="47" y="197"/>
                      <a:pt x="47" y="197"/>
                    </a:cubicBezTo>
                    <a:cubicBezTo>
                      <a:pt x="47" y="196"/>
                      <a:pt x="46" y="196"/>
                      <a:pt x="46" y="196"/>
                    </a:cubicBezTo>
                    <a:cubicBezTo>
                      <a:pt x="46" y="195"/>
                      <a:pt x="46" y="195"/>
                      <a:pt x="46" y="195"/>
                    </a:cubicBezTo>
                    <a:cubicBezTo>
                      <a:pt x="45" y="195"/>
                      <a:pt x="44" y="194"/>
                      <a:pt x="43" y="193"/>
                    </a:cubicBezTo>
                    <a:cubicBezTo>
                      <a:pt x="38" y="190"/>
                      <a:pt x="28" y="184"/>
                      <a:pt x="19" y="179"/>
                    </a:cubicBezTo>
                    <a:cubicBezTo>
                      <a:pt x="15" y="176"/>
                      <a:pt x="11" y="174"/>
                      <a:pt x="8" y="172"/>
                    </a:cubicBezTo>
                    <a:cubicBezTo>
                      <a:pt x="6" y="171"/>
                      <a:pt x="5" y="170"/>
                      <a:pt x="4" y="170"/>
                    </a:cubicBezTo>
                    <a:cubicBezTo>
                      <a:pt x="4" y="169"/>
                      <a:pt x="4" y="169"/>
                      <a:pt x="3" y="169"/>
                    </a:cubicBezTo>
                    <a:cubicBezTo>
                      <a:pt x="3" y="169"/>
                      <a:pt x="3" y="169"/>
                      <a:pt x="3" y="169"/>
                    </a:cubicBezTo>
                    <a:cubicBezTo>
                      <a:pt x="3" y="170"/>
                      <a:pt x="3" y="170"/>
                      <a:pt x="3" y="170"/>
                    </a:cubicBezTo>
                    <a:cubicBezTo>
                      <a:pt x="3" y="169"/>
                      <a:pt x="3" y="169"/>
                      <a:pt x="3" y="169"/>
                    </a:cubicBezTo>
                    <a:cubicBezTo>
                      <a:pt x="3" y="169"/>
                      <a:pt x="3" y="169"/>
                      <a:pt x="3" y="169"/>
                    </a:cubicBezTo>
                    <a:cubicBezTo>
                      <a:pt x="3" y="170"/>
                      <a:pt x="3" y="170"/>
                      <a:pt x="3" y="170"/>
                    </a:cubicBezTo>
                    <a:cubicBezTo>
                      <a:pt x="3" y="169"/>
                      <a:pt x="3" y="169"/>
                      <a:pt x="3" y="169"/>
                    </a:cubicBezTo>
                    <a:cubicBezTo>
                      <a:pt x="2" y="170"/>
                      <a:pt x="2" y="170"/>
                      <a:pt x="2" y="170"/>
                    </a:cubicBezTo>
                    <a:cubicBezTo>
                      <a:pt x="3" y="169"/>
                      <a:pt x="3" y="169"/>
                      <a:pt x="3" y="169"/>
                    </a:cubicBezTo>
                    <a:cubicBezTo>
                      <a:pt x="3" y="169"/>
                      <a:pt x="3" y="169"/>
                      <a:pt x="3" y="169"/>
                    </a:cubicBezTo>
                    <a:cubicBezTo>
                      <a:pt x="2" y="170"/>
                      <a:pt x="2" y="170"/>
                      <a:pt x="2" y="170"/>
                    </a:cubicBezTo>
                    <a:cubicBezTo>
                      <a:pt x="3" y="169"/>
                      <a:pt x="3" y="169"/>
                      <a:pt x="3" y="169"/>
                    </a:cubicBezTo>
                    <a:cubicBezTo>
                      <a:pt x="2" y="170"/>
                      <a:pt x="2" y="170"/>
                      <a:pt x="2" y="170"/>
                    </a:cubicBezTo>
                    <a:cubicBezTo>
                      <a:pt x="4" y="170"/>
                      <a:pt x="4" y="170"/>
                      <a:pt x="4" y="170"/>
                    </a:cubicBezTo>
                    <a:cubicBezTo>
                      <a:pt x="4" y="170"/>
                      <a:pt x="3" y="169"/>
                      <a:pt x="3" y="169"/>
                    </a:cubicBezTo>
                    <a:cubicBezTo>
                      <a:pt x="2" y="170"/>
                      <a:pt x="2" y="170"/>
                      <a:pt x="2" y="170"/>
                    </a:cubicBezTo>
                    <a:cubicBezTo>
                      <a:pt x="4" y="170"/>
                      <a:pt x="4" y="170"/>
                      <a:pt x="4" y="170"/>
                    </a:cubicBezTo>
                    <a:cubicBezTo>
                      <a:pt x="2" y="170"/>
                      <a:pt x="2" y="170"/>
                      <a:pt x="2" y="170"/>
                    </a:cubicBezTo>
                    <a:cubicBezTo>
                      <a:pt x="2" y="171"/>
                      <a:pt x="2" y="171"/>
                      <a:pt x="2" y="171"/>
                    </a:cubicBezTo>
                    <a:cubicBezTo>
                      <a:pt x="2" y="171"/>
                      <a:pt x="12" y="176"/>
                      <a:pt x="23" y="181"/>
                    </a:cubicBezTo>
                    <a:cubicBezTo>
                      <a:pt x="28" y="183"/>
                      <a:pt x="33" y="186"/>
                      <a:pt x="37" y="188"/>
                    </a:cubicBezTo>
                    <a:cubicBezTo>
                      <a:pt x="39" y="189"/>
                      <a:pt x="41" y="189"/>
                      <a:pt x="42" y="190"/>
                    </a:cubicBezTo>
                    <a:cubicBezTo>
                      <a:pt x="43" y="190"/>
                      <a:pt x="44" y="190"/>
                      <a:pt x="44" y="191"/>
                    </a:cubicBezTo>
                    <a:cubicBezTo>
                      <a:pt x="45" y="191"/>
                      <a:pt x="45" y="191"/>
                      <a:pt x="45" y="191"/>
                    </a:cubicBezTo>
                    <a:cubicBezTo>
                      <a:pt x="45" y="191"/>
                      <a:pt x="45" y="191"/>
                      <a:pt x="45" y="191"/>
                    </a:cubicBezTo>
                    <a:cubicBezTo>
                      <a:pt x="46" y="191"/>
                      <a:pt x="46" y="191"/>
                      <a:pt x="46" y="191"/>
                    </a:cubicBezTo>
                    <a:cubicBezTo>
                      <a:pt x="46" y="191"/>
                      <a:pt x="46" y="191"/>
                      <a:pt x="46" y="190"/>
                    </a:cubicBezTo>
                    <a:cubicBezTo>
                      <a:pt x="47" y="190"/>
                      <a:pt x="47" y="190"/>
                      <a:pt x="47" y="190"/>
                    </a:cubicBezTo>
                    <a:cubicBezTo>
                      <a:pt x="47" y="189"/>
                      <a:pt x="47" y="189"/>
                      <a:pt x="47" y="189"/>
                    </a:cubicBezTo>
                    <a:cubicBezTo>
                      <a:pt x="47" y="189"/>
                      <a:pt x="47" y="189"/>
                      <a:pt x="47" y="188"/>
                    </a:cubicBezTo>
                    <a:cubicBezTo>
                      <a:pt x="46" y="188"/>
                      <a:pt x="46" y="188"/>
                      <a:pt x="46" y="188"/>
                    </a:cubicBezTo>
                    <a:cubicBezTo>
                      <a:pt x="45" y="187"/>
                      <a:pt x="44" y="187"/>
                      <a:pt x="43" y="186"/>
                    </a:cubicBezTo>
                    <a:cubicBezTo>
                      <a:pt x="33" y="179"/>
                      <a:pt x="3" y="161"/>
                      <a:pt x="3" y="161"/>
                    </a:cubicBezTo>
                    <a:cubicBezTo>
                      <a:pt x="3" y="163"/>
                      <a:pt x="3" y="163"/>
                      <a:pt x="3" y="163"/>
                    </a:cubicBezTo>
                    <a:cubicBezTo>
                      <a:pt x="4" y="163"/>
                      <a:pt x="4" y="163"/>
                      <a:pt x="4" y="163"/>
                    </a:cubicBezTo>
                    <a:cubicBezTo>
                      <a:pt x="3" y="163"/>
                      <a:pt x="3" y="163"/>
                      <a:pt x="3" y="163"/>
                    </a:cubicBezTo>
                    <a:cubicBezTo>
                      <a:pt x="3" y="164"/>
                      <a:pt x="3" y="164"/>
                      <a:pt x="3" y="164"/>
                    </a:cubicBezTo>
                    <a:cubicBezTo>
                      <a:pt x="4" y="163"/>
                      <a:pt x="4" y="163"/>
                      <a:pt x="4" y="163"/>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4"/>
                      <a:pt x="4" y="164"/>
                      <a:pt x="5" y="165"/>
                    </a:cubicBezTo>
                    <a:cubicBezTo>
                      <a:pt x="9" y="167"/>
                      <a:pt x="18" y="172"/>
                      <a:pt x="26" y="176"/>
                    </a:cubicBezTo>
                    <a:cubicBezTo>
                      <a:pt x="30" y="178"/>
                      <a:pt x="34" y="180"/>
                      <a:pt x="37" y="181"/>
                    </a:cubicBezTo>
                    <a:cubicBezTo>
                      <a:pt x="39" y="182"/>
                      <a:pt x="40" y="182"/>
                      <a:pt x="41" y="183"/>
                    </a:cubicBezTo>
                    <a:cubicBezTo>
                      <a:pt x="41" y="183"/>
                      <a:pt x="42" y="183"/>
                      <a:pt x="42" y="183"/>
                    </a:cubicBezTo>
                    <a:cubicBezTo>
                      <a:pt x="42" y="183"/>
                      <a:pt x="43" y="184"/>
                      <a:pt x="43" y="184"/>
                    </a:cubicBezTo>
                    <a:cubicBezTo>
                      <a:pt x="44" y="183"/>
                      <a:pt x="44" y="183"/>
                      <a:pt x="44" y="183"/>
                    </a:cubicBezTo>
                    <a:cubicBezTo>
                      <a:pt x="44" y="183"/>
                      <a:pt x="44" y="183"/>
                      <a:pt x="44" y="183"/>
                    </a:cubicBezTo>
                    <a:cubicBezTo>
                      <a:pt x="45" y="183"/>
                      <a:pt x="45" y="182"/>
                      <a:pt x="45" y="182"/>
                    </a:cubicBezTo>
                    <a:cubicBezTo>
                      <a:pt x="45" y="181"/>
                      <a:pt x="44" y="181"/>
                      <a:pt x="44" y="181"/>
                    </a:cubicBezTo>
                    <a:cubicBezTo>
                      <a:pt x="44" y="181"/>
                      <a:pt x="41" y="179"/>
                      <a:pt x="38" y="177"/>
                    </a:cubicBezTo>
                    <a:cubicBezTo>
                      <a:pt x="32" y="174"/>
                      <a:pt x="24" y="169"/>
                      <a:pt x="17" y="164"/>
                    </a:cubicBezTo>
                    <a:cubicBezTo>
                      <a:pt x="13" y="162"/>
                      <a:pt x="10" y="160"/>
                      <a:pt x="8" y="159"/>
                    </a:cubicBezTo>
                    <a:cubicBezTo>
                      <a:pt x="7" y="158"/>
                      <a:pt x="6" y="157"/>
                      <a:pt x="5" y="157"/>
                    </a:cubicBezTo>
                    <a:cubicBezTo>
                      <a:pt x="4" y="156"/>
                      <a:pt x="4" y="156"/>
                      <a:pt x="4" y="156"/>
                    </a:cubicBezTo>
                    <a:cubicBezTo>
                      <a:pt x="4" y="156"/>
                      <a:pt x="4" y="156"/>
                      <a:pt x="4" y="156"/>
                    </a:cubicBezTo>
                    <a:cubicBezTo>
                      <a:pt x="4" y="157"/>
                      <a:pt x="4" y="157"/>
                      <a:pt x="4" y="157"/>
                    </a:cubicBezTo>
                    <a:cubicBezTo>
                      <a:pt x="4" y="156"/>
                      <a:pt x="4" y="156"/>
                      <a:pt x="4" y="156"/>
                    </a:cubicBezTo>
                    <a:cubicBezTo>
                      <a:pt x="4" y="156"/>
                      <a:pt x="4" y="156"/>
                      <a:pt x="4" y="156"/>
                    </a:cubicBezTo>
                    <a:cubicBezTo>
                      <a:pt x="4" y="157"/>
                      <a:pt x="4" y="157"/>
                      <a:pt x="4" y="157"/>
                    </a:cubicBezTo>
                    <a:cubicBezTo>
                      <a:pt x="4" y="156"/>
                      <a:pt x="4" y="156"/>
                      <a:pt x="4" y="156"/>
                    </a:cubicBezTo>
                    <a:cubicBezTo>
                      <a:pt x="3" y="157"/>
                      <a:pt x="3" y="157"/>
                      <a:pt x="3" y="157"/>
                    </a:cubicBezTo>
                    <a:cubicBezTo>
                      <a:pt x="5" y="157"/>
                      <a:pt x="5" y="157"/>
                      <a:pt x="5" y="157"/>
                    </a:cubicBezTo>
                    <a:cubicBezTo>
                      <a:pt x="5" y="157"/>
                      <a:pt x="4" y="157"/>
                      <a:pt x="4" y="156"/>
                    </a:cubicBezTo>
                    <a:cubicBezTo>
                      <a:pt x="3" y="157"/>
                      <a:pt x="3" y="157"/>
                      <a:pt x="3" y="157"/>
                    </a:cubicBezTo>
                    <a:cubicBezTo>
                      <a:pt x="5" y="157"/>
                      <a:pt x="5" y="157"/>
                      <a:pt x="5" y="157"/>
                    </a:cubicBezTo>
                    <a:cubicBezTo>
                      <a:pt x="3" y="157"/>
                      <a:pt x="3" y="157"/>
                      <a:pt x="3" y="157"/>
                    </a:cubicBezTo>
                    <a:cubicBezTo>
                      <a:pt x="4" y="158"/>
                      <a:pt x="4" y="158"/>
                      <a:pt x="4" y="158"/>
                    </a:cubicBezTo>
                    <a:cubicBezTo>
                      <a:pt x="5" y="157"/>
                      <a:pt x="5" y="157"/>
                      <a:pt x="5" y="157"/>
                    </a:cubicBezTo>
                    <a:cubicBezTo>
                      <a:pt x="3" y="157"/>
                      <a:pt x="3" y="157"/>
                      <a:pt x="3" y="157"/>
                    </a:cubicBezTo>
                    <a:cubicBezTo>
                      <a:pt x="4" y="158"/>
                      <a:pt x="4" y="158"/>
                      <a:pt x="4"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8"/>
                      <a:pt x="3" y="158"/>
                      <a:pt x="3" y="158"/>
                    </a:cubicBezTo>
                    <a:cubicBezTo>
                      <a:pt x="3" y="159"/>
                      <a:pt x="13" y="164"/>
                      <a:pt x="22" y="168"/>
                    </a:cubicBezTo>
                    <a:cubicBezTo>
                      <a:pt x="27" y="171"/>
                      <a:pt x="32" y="173"/>
                      <a:pt x="36" y="175"/>
                    </a:cubicBezTo>
                    <a:cubicBezTo>
                      <a:pt x="38" y="176"/>
                      <a:pt x="39" y="177"/>
                      <a:pt x="40" y="177"/>
                    </a:cubicBezTo>
                    <a:cubicBezTo>
                      <a:pt x="41" y="177"/>
                      <a:pt x="42" y="178"/>
                      <a:pt x="42" y="178"/>
                    </a:cubicBezTo>
                    <a:cubicBezTo>
                      <a:pt x="43" y="178"/>
                      <a:pt x="43" y="178"/>
                      <a:pt x="43" y="178"/>
                    </a:cubicBezTo>
                    <a:cubicBezTo>
                      <a:pt x="43" y="178"/>
                      <a:pt x="43" y="178"/>
                      <a:pt x="43" y="178"/>
                    </a:cubicBezTo>
                    <a:cubicBezTo>
                      <a:pt x="44" y="178"/>
                      <a:pt x="44" y="178"/>
                      <a:pt x="44" y="178"/>
                    </a:cubicBezTo>
                    <a:cubicBezTo>
                      <a:pt x="44" y="178"/>
                      <a:pt x="44" y="178"/>
                      <a:pt x="45" y="177"/>
                    </a:cubicBezTo>
                    <a:cubicBezTo>
                      <a:pt x="45" y="177"/>
                      <a:pt x="45" y="176"/>
                      <a:pt x="45" y="176"/>
                    </a:cubicBezTo>
                    <a:cubicBezTo>
                      <a:pt x="45" y="176"/>
                      <a:pt x="44" y="175"/>
                      <a:pt x="44" y="175"/>
                    </a:cubicBezTo>
                    <a:cubicBezTo>
                      <a:pt x="44" y="175"/>
                      <a:pt x="42" y="174"/>
                      <a:pt x="38" y="171"/>
                    </a:cubicBezTo>
                    <a:cubicBezTo>
                      <a:pt x="32" y="168"/>
                      <a:pt x="24" y="163"/>
                      <a:pt x="17" y="159"/>
                    </a:cubicBezTo>
                    <a:cubicBezTo>
                      <a:pt x="13" y="157"/>
                      <a:pt x="10" y="155"/>
                      <a:pt x="8" y="153"/>
                    </a:cubicBezTo>
                    <a:cubicBezTo>
                      <a:pt x="6" y="152"/>
                      <a:pt x="6" y="152"/>
                      <a:pt x="5"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3" y="151"/>
                      <a:pt x="3" y="151"/>
                      <a:pt x="3" y="151"/>
                    </a:cubicBezTo>
                    <a:cubicBezTo>
                      <a:pt x="4" y="151"/>
                      <a:pt x="4" y="151"/>
                      <a:pt x="4" y="151"/>
                    </a:cubicBezTo>
                    <a:cubicBezTo>
                      <a:pt x="4" y="151"/>
                      <a:pt x="4" y="151"/>
                      <a:pt x="4" y="151"/>
                    </a:cubicBezTo>
                    <a:cubicBezTo>
                      <a:pt x="3" y="151"/>
                      <a:pt x="3" y="151"/>
                      <a:pt x="3" y="151"/>
                    </a:cubicBezTo>
                    <a:cubicBezTo>
                      <a:pt x="4" y="151"/>
                      <a:pt x="4" y="151"/>
                      <a:pt x="4" y="151"/>
                    </a:cubicBezTo>
                    <a:cubicBezTo>
                      <a:pt x="3" y="151"/>
                      <a:pt x="3" y="151"/>
                      <a:pt x="3" y="151"/>
                    </a:cubicBezTo>
                    <a:cubicBezTo>
                      <a:pt x="4" y="152"/>
                      <a:pt x="4" y="152"/>
                      <a:pt x="4" y="152"/>
                    </a:cubicBezTo>
                    <a:cubicBezTo>
                      <a:pt x="4" y="151"/>
                      <a:pt x="4" y="151"/>
                      <a:pt x="4" y="151"/>
                    </a:cubicBezTo>
                    <a:cubicBezTo>
                      <a:pt x="3" y="151"/>
                      <a:pt x="3" y="151"/>
                      <a:pt x="3" y="151"/>
                    </a:cubicBezTo>
                    <a:cubicBezTo>
                      <a:pt x="4" y="152"/>
                      <a:pt x="4" y="152"/>
                      <a:pt x="4" y="152"/>
                    </a:cubicBezTo>
                    <a:cubicBezTo>
                      <a:pt x="3" y="151"/>
                      <a:pt x="3" y="151"/>
                      <a:pt x="3" y="151"/>
                    </a:cubicBezTo>
                    <a:cubicBezTo>
                      <a:pt x="2" y="153"/>
                      <a:pt x="2" y="153"/>
                      <a:pt x="2" y="153"/>
                    </a:cubicBezTo>
                    <a:cubicBezTo>
                      <a:pt x="44" y="172"/>
                      <a:pt x="44" y="172"/>
                      <a:pt x="44" y="172"/>
                    </a:cubicBezTo>
                    <a:cubicBezTo>
                      <a:pt x="44" y="173"/>
                      <a:pt x="45" y="172"/>
                      <a:pt x="45" y="172"/>
                    </a:cubicBezTo>
                    <a:cubicBezTo>
                      <a:pt x="46" y="171"/>
                      <a:pt x="46" y="170"/>
                      <a:pt x="45" y="170"/>
                    </a:cubicBezTo>
                    <a:cubicBezTo>
                      <a:pt x="22" y="156"/>
                      <a:pt x="22" y="156"/>
                      <a:pt x="22" y="156"/>
                    </a:cubicBezTo>
                    <a:cubicBezTo>
                      <a:pt x="44" y="165"/>
                      <a:pt x="44" y="165"/>
                      <a:pt x="44" y="165"/>
                    </a:cubicBezTo>
                    <a:cubicBezTo>
                      <a:pt x="45" y="166"/>
                      <a:pt x="46" y="165"/>
                      <a:pt x="46" y="165"/>
                    </a:cubicBezTo>
                    <a:cubicBezTo>
                      <a:pt x="46" y="164"/>
                      <a:pt x="46" y="164"/>
                      <a:pt x="46" y="164"/>
                    </a:cubicBezTo>
                    <a:cubicBezTo>
                      <a:pt x="46" y="163"/>
                      <a:pt x="46" y="163"/>
                      <a:pt x="46" y="163"/>
                    </a:cubicBezTo>
                    <a:cubicBezTo>
                      <a:pt x="45" y="163"/>
                      <a:pt x="45" y="163"/>
                      <a:pt x="45" y="163"/>
                    </a:cubicBezTo>
                    <a:cubicBezTo>
                      <a:pt x="45" y="162"/>
                      <a:pt x="44" y="161"/>
                      <a:pt x="43" y="160"/>
                    </a:cubicBezTo>
                    <a:cubicBezTo>
                      <a:pt x="33" y="154"/>
                      <a:pt x="4" y="137"/>
                      <a:pt x="4" y="137"/>
                    </a:cubicBezTo>
                    <a:cubicBezTo>
                      <a:pt x="4" y="138"/>
                      <a:pt x="4" y="138"/>
                      <a:pt x="4" y="138"/>
                    </a:cubicBezTo>
                    <a:cubicBezTo>
                      <a:pt x="5" y="139"/>
                      <a:pt x="5" y="139"/>
                      <a:pt x="5" y="139"/>
                    </a:cubicBezTo>
                    <a:cubicBezTo>
                      <a:pt x="4" y="138"/>
                      <a:pt x="4" y="138"/>
                      <a:pt x="4" y="138"/>
                    </a:cubicBezTo>
                    <a:cubicBezTo>
                      <a:pt x="4" y="140"/>
                      <a:pt x="4" y="140"/>
                      <a:pt x="4" y="140"/>
                    </a:cubicBezTo>
                    <a:cubicBezTo>
                      <a:pt x="4" y="140"/>
                      <a:pt x="5" y="140"/>
                      <a:pt x="5" y="139"/>
                    </a:cubicBezTo>
                    <a:cubicBezTo>
                      <a:pt x="4" y="138"/>
                      <a:pt x="4" y="138"/>
                      <a:pt x="4" y="138"/>
                    </a:cubicBezTo>
                    <a:cubicBezTo>
                      <a:pt x="4" y="140"/>
                      <a:pt x="4" y="140"/>
                      <a:pt x="4" y="140"/>
                    </a:cubicBezTo>
                    <a:cubicBezTo>
                      <a:pt x="4" y="138"/>
                      <a:pt x="4" y="138"/>
                      <a:pt x="4" y="138"/>
                    </a:cubicBezTo>
                    <a:cubicBezTo>
                      <a:pt x="4" y="140"/>
                      <a:pt x="4" y="140"/>
                      <a:pt x="4" y="140"/>
                    </a:cubicBezTo>
                    <a:cubicBezTo>
                      <a:pt x="4" y="140"/>
                      <a:pt x="4" y="140"/>
                      <a:pt x="4" y="140"/>
                    </a:cubicBezTo>
                    <a:cubicBezTo>
                      <a:pt x="4" y="138"/>
                      <a:pt x="4" y="138"/>
                      <a:pt x="4" y="138"/>
                    </a:cubicBezTo>
                    <a:cubicBezTo>
                      <a:pt x="4" y="140"/>
                      <a:pt x="4" y="140"/>
                      <a:pt x="4" y="140"/>
                    </a:cubicBezTo>
                    <a:cubicBezTo>
                      <a:pt x="4" y="139"/>
                      <a:pt x="4" y="139"/>
                      <a:pt x="4" y="139"/>
                    </a:cubicBezTo>
                    <a:cubicBezTo>
                      <a:pt x="3" y="140"/>
                      <a:pt x="3" y="140"/>
                      <a:pt x="3" y="140"/>
                    </a:cubicBezTo>
                    <a:cubicBezTo>
                      <a:pt x="4" y="140"/>
                      <a:pt x="4" y="140"/>
                      <a:pt x="4" y="140"/>
                    </a:cubicBezTo>
                    <a:cubicBezTo>
                      <a:pt x="4" y="139"/>
                      <a:pt x="4" y="139"/>
                      <a:pt x="4" y="139"/>
                    </a:cubicBezTo>
                    <a:cubicBezTo>
                      <a:pt x="3" y="140"/>
                      <a:pt x="3" y="140"/>
                      <a:pt x="3" y="140"/>
                    </a:cubicBezTo>
                    <a:cubicBezTo>
                      <a:pt x="4" y="140"/>
                      <a:pt x="4" y="140"/>
                      <a:pt x="4" y="140"/>
                    </a:cubicBezTo>
                    <a:cubicBezTo>
                      <a:pt x="3" y="140"/>
                      <a:pt x="3" y="140"/>
                      <a:pt x="3" y="140"/>
                    </a:cubicBezTo>
                    <a:cubicBezTo>
                      <a:pt x="3" y="140"/>
                      <a:pt x="3" y="140"/>
                      <a:pt x="3" y="140"/>
                    </a:cubicBezTo>
                    <a:cubicBezTo>
                      <a:pt x="4" y="140"/>
                      <a:pt x="4" y="140"/>
                      <a:pt x="4" y="140"/>
                    </a:cubicBezTo>
                    <a:cubicBezTo>
                      <a:pt x="3" y="140"/>
                      <a:pt x="3" y="140"/>
                      <a:pt x="3" y="140"/>
                    </a:cubicBezTo>
                    <a:cubicBezTo>
                      <a:pt x="4" y="140"/>
                      <a:pt x="4" y="140"/>
                      <a:pt x="6" y="141"/>
                    </a:cubicBezTo>
                    <a:cubicBezTo>
                      <a:pt x="10" y="143"/>
                      <a:pt x="18" y="147"/>
                      <a:pt x="26" y="151"/>
                    </a:cubicBezTo>
                    <a:cubicBezTo>
                      <a:pt x="30" y="153"/>
                      <a:pt x="34" y="155"/>
                      <a:pt x="37" y="156"/>
                    </a:cubicBezTo>
                    <a:cubicBezTo>
                      <a:pt x="38" y="157"/>
                      <a:pt x="40" y="158"/>
                      <a:pt x="41" y="158"/>
                    </a:cubicBezTo>
                    <a:cubicBezTo>
                      <a:pt x="41" y="158"/>
                      <a:pt x="41" y="158"/>
                      <a:pt x="42" y="159"/>
                    </a:cubicBezTo>
                    <a:cubicBezTo>
                      <a:pt x="42" y="159"/>
                      <a:pt x="42" y="159"/>
                      <a:pt x="43" y="159"/>
                    </a:cubicBezTo>
                    <a:cubicBezTo>
                      <a:pt x="43" y="159"/>
                      <a:pt x="43" y="159"/>
                      <a:pt x="43" y="159"/>
                    </a:cubicBezTo>
                    <a:cubicBezTo>
                      <a:pt x="44" y="159"/>
                      <a:pt x="44" y="158"/>
                      <a:pt x="44" y="158"/>
                    </a:cubicBezTo>
                    <a:cubicBezTo>
                      <a:pt x="45" y="158"/>
                      <a:pt x="45" y="157"/>
                      <a:pt x="45" y="157"/>
                    </a:cubicBezTo>
                    <a:cubicBezTo>
                      <a:pt x="44" y="157"/>
                      <a:pt x="44" y="156"/>
                      <a:pt x="44" y="156"/>
                    </a:cubicBezTo>
                    <a:cubicBezTo>
                      <a:pt x="4" y="131"/>
                      <a:pt x="4" y="131"/>
                      <a:pt x="4" y="131"/>
                    </a:cubicBezTo>
                    <a:cubicBezTo>
                      <a:pt x="4" y="133"/>
                      <a:pt x="4" y="133"/>
                      <a:pt x="4" y="133"/>
                    </a:cubicBezTo>
                    <a:cubicBezTo>
                      <a:pt x="5" y="133"/>
                      <a:pt x="5" y="133"/>
                      <a:pt x="5" y="133"/>
                    </a:cubicBezTo>
                    <a:cubicBezTo>
                      <a:pt x="4" y="133"/>
                      <a:pt x="4" y="133"/>
                      <a:pt x="4" y="133"/>
                    </a:cubicBezTo>
                    <a:cubicBezTo>
                      <a:pt x="4" y="134"/>
                      <a:pt x="4" y="134"/>
                      <a:pt x="4" y="134"/>
                    </a:cubicBezTo>
                    <a:cubicBezTo>
                      <a:pt x="5" y="133"/>
                      <a:pt x="5" y="133"/>
                      <a:pt x="5" y="133"/>
                    </a:cubicBezTo>
                    <a:cubicBezTo>
                      <a:pt x="4" y="133"/>
                      <a:pt x="4" y="133"/>
                      <a:pt x="4" y="133"/>
                    </a:cubicBezTo>
                    <a:cubicBezTo>
                      <a:pt x="4" y="134"/>
                      <a:pt x="4" y="134"/>
                      <a:pt x="4" y="134"/>
                    </a:cubicBezTo>
                    <a:cubicBezTo>
                      <a:pt x="4" y="133"/>
                      <a:pt x="4" y="133"/>
                      <a:pt x="4" y="133"/>
                    </a:cubicBezTo>
                    <a:cubicBezTo>
                      <a:pt x="4" y="134"/>
                      <a:pt x="4" y="134"/>
                      <a:pt x="4" y="134"/>
                    </a:cubicBezTo>
                    <a:cubicBezTo>
                      <a:pt x="4" y="134"/>
                      <a:pt x="4" y="134"/>
                      <a:pt x="4" y="134"/>
                    </a:cubicBezTo>
                    <a:cubicBezTo>
                      <a:pt x="4" y="133"/>
                      <a:pt x="4" y="133"/>
                      <a:pt x="4" y="133"/>
                    </a:cubicBezTo>
                    <a:cubicBezTo>
                      <a:pt x="4" y="134"/>
                      <a:pt x="4" y="134"/>
                      <a:pt x="4" y="134"/>
                    </a:cubicBezTo>
                    <a:cubicBezTo>
                      <a:pt x="4" y="133"/>
                      <a:pt x="4" y="133"/>
                      <a:pt x="4" y="133"/>
                    </a:cubicBezTo>
                    <a:cubicBezTo>
                      <a:pt x="3" y="134"/>
                      <a:pt x="3" y="134"/>
                      <a:pt x="3" y="134"/>
                    </a:cubicBezTo>
                    <a:cubicBezTo>
                      <a:pt x="3" y="134"/>
                      <a:pt x="3" y="134"/>
                      <a:pt x="4" y="134"/>
                    </a:cubicBezTo>
                    <a:cubicBezTo>
                      <a:pt x="4" y="133"/>
                      <a:pt x="4" y="133"/>
                      <a:pt x="4" y="133"/>
                    </a:cubicBezTo>
                    <a:cubicBezTo>
                      <a:pt x="3" y="134"/>
                      <a:pt x="3" y="134"/>
                      <a:pt x="3" y="134"/>
                    </a:cubicBezTo>
                    <a:cubicBezTo>
                      <a:pt x="4" y="133"/>
                      <a:pt x="4" y="133"/>
                      <a:pt x="4" y="133"/>
                    </a:cubicBezTo>
                    <a:cubicBezTo>
                      <a:pt x="3" y="134"/>
                      <a:pt x="3" y="134"/>
                      <a:pt x="3" y="134"/>
                    </a:cubicBezTo>
                    <a:cubicBezTo>
                      <a:pt x="3" y="134"/>
                      <a:pt x="3" y="134"/>
                      <a:pt x="3" y="134"/>
                    </a:cubicBezTo>
                    <a:cubicBezTo>
                      <a:pt x="4" y="133"/>
                      <a:pt x="4" y="133"/>
                      <a:pt x="4" y="133"/>
                    </a:cubicBezTo>
                    <a:cubicBezTo>
                      <a:pt x="3" y="134"/>
                      <a:pt x="3" y="134"/>
                      <a:pt x="3" y="134"/>
                    </a:cubicBezTo>
                    <a:cubicBezTo>
                      <a:pt x="3" y="134"/>
                      <a:pt x="3" y="134"/>
                      <a:pt x="3" y="134"/>
                    </a:cubicBezTo>
                    <a:cubicBezTo>
                      <a:pt x="4" y="134"/>
                      <a:pt x="6" y="136"/>
                      <a:pt x="10" y="138"/>
                    </a:cubicBezTo>
                    <a:cubicBezTo>
                      <a:pt x="16" y="141"/>
                      <a:pt x="23" y="145"/>
                      <a:pt x="30" y="148"/>
                    </a:cubicBezTo>
                    <a:cubicBezTo>
                      <a:pt x="33" y="150"/>
                      <a:pt x="36" y="151"/>
                      <a:pt x="39" y="152"/>
                    </a:cubicBezTo>
                    <a:cubicBezTo>
                      <a:pt x="40" y="153"/>
                      <a:pt x="41" y="153"/>
                      <a:pt x="42" y="154"/>
                    </a:cubicBezTo>
                    <a:cubicBezTo>
                      <a:pt x="42" y="154"/>
                      <a:pt x="42" y="154"/>
                      <a:pt x="42" y="154"/>
                    </a:cubicBezTo>
                    <a:cubicBezTo>
                      <a:pt x="43" y="154"/>
                      <a:pt x="43" y="154"/>
                      <a:pt x="43" y="154"/>
                    </a:cubicBezTo>
                    <a:cubicBezTo>
                      <a:pt x="44" y="154"/>
                      <a:pt x="44" y="154"/>
                      <a:pt x="44" y="154"/>
                    </a:cubicBezTo>
                    <a:cubicBezTo>
                      <a:pt x="44" y="154"/>
                      <a:pt x="45" y="154"/>
                      <a:pt x="45" y="154"/>
                    </a:cubicBezTo>
                    <a:cubicBezTo>
                      <a:pt x="45" y="153"/>
                      <a:pt x="45" y="153"/>
                      <a:pt x="45" y="153"/>
                    </a:cubicBezTo>
                    <a:cubicBezTo>
                      <a:pt x="45" y="152"/>
                      <a:pt x="45" y="152"/>
                      <a:pt x="44" y="152"/>
                    </a:cubicBezTo>
                    <a:cubicBezTo>
                      <a:pt x="44" y="152"/>
                      <a:pt x="42" y="150"/>
                      <a:pt x="38" y="148"/>
                    </a:cubicBezTo>
                    <a:cubicBezTo>
                      <a:pt x="32" y="144"/>
                      <a:pt x="24" y="139"/>
                      <a:pt x="17" y="135"/>
                    </a:cubicBezTo>
                    <a:cubicBezTo>
                      <a:pt x="13" y="133"/>
                      <a:pt x="10" y="131"/>
                      <a:pt x="8" y="129"/>
                    </a:cubicBezTo>
                    <a:cubicBezTo>
                      <a:pt x="7" y="128"/>
                      <a:pt x="6" y="128"/>
                      <a:pt x="5" y="127"/>
                    </a:cubicBezTo>
                    <a:cubicBezTo>
                      <a:pt x="5" y="127"/>
                      <a:pt x="5" y="127"/>
                      <a:pt x="5" y="127"/>
                    </a:cubicBezTo>
                    <a:cubicBezTo>
                      <a:pt x="4" y="127"/>
                      <a:pt x="4" y="127"/>
                      <a:pt x="4" y="127"/>
                    </a:cubicBezTo>
                    <a:cubicBezTo>
                      <a:pt x="4" y="127"/>
                      <a:pt x="4" y="127"/>
                      <a:pt x="4" y="127"/>
                    </a:cubicBezTo>
                    <a:cubicBezTo>
                      <a:pt x="4" y="128"/>
                      <a:pt x="4" y="128"/>
                      <a:pt x="4" y="128"/>
                    </a:cubicBezTo>
                    <a:cubicBezTo>
                      <a:pt x="5" y="127"/>
                      <a:pt x="5" y="127"/>
                      <a:pt x="5" y="127"/>
                    </a:cubicBezTo>
                    <a:cubicBezTo>
                      <a:pt x="4" y="127"/>
                      <a:pt x="4" y="127"/>
                      <a:pt x="4" y="127"/>
                    </a:cubicBezTo>
                    <a:cubicBezTo>
                      <a:pt x="4" y="128"/>
                      <a:pt x="4" y="128"/>
                      <a:pt x="4" y="128"/>
                    </a:cubicBezTo>
                    <a:cubicBezTo>
                      <a:pt x="5" y="127"/>
                      <a:pt x="5" y="127"/>
                      <a:pt x="5" y="127"/>
                    </a:cubicBezTo>
                    <a:cubicBezTo>
                      <a:pt x="3" y="128"/>
                      <a:pt x="3" y="128"/>
                      <a:pt x="3" y="128"/>
                    </a:cubicBezTo>
                    <a:cubicBezTo>
                      <a:pt x="5" y="128"/>
                      <a:pt x="5" y="128"/>
                      <a:pt x="5" y="128"/>
                    </a:cubicBezTo>
                    <a:cubicBezTo>
                      <a:pt x="5" y="127"/>
                      <a:pt x="5" y="127"/>
                      <a:pt x="5" y="127"/>
                    </a:cubicBezTo>
                    <a:cubicBezTo>
                      <a:pt x="3" y="128"/>
                      <a:pt x="3" y="128"/>
                      <a:pt x="3" y="128"/>
                    </a:cubicBezTo>
                    <a:cubicBezTo>
                      <a:pt x="5" y="128"/>
                      <a:pt x="5" y="128"/>
                      <a:pt x="5" y="128"/>
                    </a:cubicBezTo>
                    <a:cubicBezTo>
                      <a:pt x="3" y="128"/>
                      <a:pt x="3" y="128"/>
                      <a:pt x="3" y="128"/>
                    </a:cubicBezTo>
                    <a:cubicBezTo>
                      <a:pt x="4" y="129"/>
                      <a:pt x="4" y="129"/>
                      <a:pt x="4" y="129"/>
                    </a:cubicBezTo>
                    <a:cubicBezTo>
                      <a:pt x="5" y="128"/>
                      <a:pt x="5" y="128"/>
                      <a:pt x="5" y="128"/>
                    </a:cubicBezTo>
                    <a:cubicBezTo>
                      <a:pt x="3" y="128"/>
                      <a:pt x="3" y="128"/>
                      <a:pt x="3" y="128"/>
                    </a:cubicBezTo>
                    <a:cubicBezTo>
                      <a:pt x="4" y="129"/>
                      <a:pt x="4" y="129"/>
                      <a:pt x="4" y="129"/>
                    </a:cubicBezTo>
                    <a:cubicBezTo>
                      <a:pt x="3" y="128"/>
                      <a:pt x="3" y="128"/>
                      <a:pt x="3" y="128"/>
                    </a:cubicBezTo>
                    <a:cubicBezTo>
                      <a:pt x="3" y="129"/>
                      <a:pt x="3" y="129"/>
                      <a:pt x="3" y="129"/>
                    </a:cubicBezTo>
                    <a:cubicBezTo>
                      <a:pt x="3" y="129"/>
                      <a:pt x="12" y="134"/>
                      <a:pt x="22" y="138"/>
                    </a:cubicBezTo>
                    <a:cubicBezTo>
                      <a:pt x="27" y="141"/>
                      <a:pt x="32" y="143"/>
                      <a:pt x="36" y="145"/>
                    </a:cubicBezTo>
                    <a:cubicBezTo>
                      <a:pt x="38" y="146"/>
                      <a:pt x="40" y="146"/>
                      <a:pt x="41" y="147"/>
                    </a:cubicBezTo>
                    <a:cubicBezTo>
                      <a:pt x="41" y="147"/>
                      <a:pt x="42" y="147"/>
                      <a:pt x="42" y="148"/>
                    </a:cubicBezTo>
                    <a:cubicBezTo>
                      <a:pt x="43" y="148"/>
                      <a:pt x="43" y="148"/>
                      <a:pt x="43" y="148"/>
                    </a:cubicBezTo>
                    <a:cubicBezTo>
                      <a:pt x="43" y="148"/>
                      <a:pt x="43" y="148"/>
                      <a:pt x="43" y="148"/>
                    </a:cubicBezTo>
                    <a:cubicBezTo>
                      <a:pt x="43" y="148"/>
                      <a:pt x="43" y="148"/>
                      <a:pt x="43" y="148"/>
                    </a:cubicBezTo>
                    <a:cubicBezTo>
                      <a:pt x="44" y="148"/>
                      <a:pt x="44" y="148"/>
                      <a:pt x="44" y="148"/>
                    </a:cubicBezTo>
                    <a:cubicBezTo>
                      <a:pt x="45" y="147"/>
                      <a:pt x="45" y="147"/>
                      <a:pt x="45" y="147"/>
                    </a:cubicBezTo>
                    <a:cubicBezTo>
                      <a:pt x="45" y="147"/>
                      <a:pt x="45" y="147"/>
                      <a:pt x="45" y="146"/>
                    </a:cubicBezTo>
                    <a:cubicBezTo>
                      <a:pt x="45" y="146"/>
                      <a:pt x="45" y="145"/>
                      <a:pt x="44" y="145"/>
                    </a:cubicBezTo>
                    <a:cubicBezTo>
                      <a:pt x="4" y="120"/>
                      <a:pt x="4" y="120"/>
                      <a:pt x="4" y="120"/>
                    </a:cubicBezTo>
                    <a:cubicBezTo>
                      <a:pt x="4" y="122"/>
                      <a:pt x="4" y="122"/>
                      <a:pt x="4" y="122"/>
                    </a:cubicBezTo>
                    <a:cubicBezTo>
                      <a:pt x="5" y="122"/>
                      <a:pt x="5" y="122"/>
                      <a:pt x="5" y="122"/>
                    </a:cubicBezTo>
                    <a:cubicBezTo>
                      <a:pt x="4" y="122"/>
                      <a:pt x="4" y="122"/>
                      <a:pt x="4" y="122"/>
                    </a:cubicBezTo>
                    <a:cubicBezTo>
                      <a:pt x="4" y="123"/>
                      <a:pt x="4" y="123"/>
                      <a:pt x="4" y="123"/>
                    </a:cubicBezTo>
                    <a:cubicBezTo>
                      <a:pt x="4" y="123"/>
                      <a:pt x="5" y="123"/>
                      <a:pt x="5" y="122"/>
                    </a:cubicBezTo>
                    <a:cubicBezTo>
                      <a:pt x="4" y="122"/>
                      <a:pt x="4" y="122"/>
                      <a:pt x="4" y="122"/>
                    </a:cubicBezTo>
                    <a:cubicBezTo>
                      <a:pt x="4" y="123"/>
                      <a:pt x="4" y="123"/>
                      <a:pt x="4" y="123"/>
                    </a:cubicBezTo>
                    <a:cubicBezTo>
                      <a:pt x="4" y="122"/>
                      <a:pt x="4" y="122"/>
                      <a:pt x="4" y="122"/>
                    </a:cubicBezTo>
                    <a:cubicBezTo>
                      <a:pt x="4" y="123"/>
                      <a:pt x="4" y="123"/>
                      <a:pt x="4" y="123"/>
                    </a:cubicBezTo>
                    <a:cubicBezTo>
                      <a:pt x="4" y="123"/>
                      <a:pt x="4" y="123"/>
                      <a:pt x="4" y="123"/>
                    </a:cubicBezTo>
                    <a:cubicBezTo>
                      <a:pt x="4" y="122"/>
                      <a:pt x="4" y="122"/>
                      <a:pt x="4" y="122"/>
                    </a:cubicBezTo>
                    <a:cubicBezTo>
                      <a:pt x="4" y="123"/>
                      <a:pt x="4" y="123"/>
                      <a:pt x="4" y="123"/>
                    </a:cubicBezTo>
                    <a:cubicBezTo>
                      <a:pt x="4" y="122"/>
                      <a:pt x="4" y="122"/>
                      <a:pt x="4" y="122"/>
                    </a:cubicBezTo>
                    <a:cubicBezTo>
                      <a:pt x="3" y="123"/>
                      <a:pt x="3" y="123"/>
                      <a:pt x="3" y="123"/>
                    </a:cubicBezTo>
                    <a:cubicBezTo>
                      <a:pt x="4" y="123"/>
                      <a:pt x="4" y="123"/>
                      <a:pt x="4" y="123"/>
                    </a:cubicBezTo>
                    <a:cubicBezTo>
                      <a:pt x="4" y="122"/>
                      <a:pt x="4" y="122"/>
                      <a:pt x="4" y="122"/>
                    </a:cubicBezTo>
                    <a:cubicBezTo>
                      <a:pt x="3" y="123"/>
                      <a:pt x="3" y="123"/>
                      <a:pt x="3" y="123"/>
                    </a:cubicBezTo>
                    <a:cubicBezTo>
                      <a:pt x="3" y="123"/>
                      <a:pt x="3" y="123"/>
                      <a:pt x="3" y="123"/>
                    </a:cubicBezTo>
                    <a:cubicBezTo>
                      <a:pt x="4" y="123"/>
                      <a:pt x="5" y="123"/>
                      <a:pt x="6" y="124"/>
                    </a:cubicBezTo>
                    <a:cubicBezTo>
                      <a:pt x="11" y="126"/>
                      <a:pt x="20" y="131"/>
                      <a:pt x="28" y="135"/>
                    </a:cubicBezTo>
                    <a:cubicBezTo>
                      <a:pt x="36" y="138"/>
                      <a:pt x="43" y="142"/>
                      <a:pt x="43" y="142"/>
                    </a:cubicBezTo>
                    <a:cubicBezTo>
                      <a:pt x="44" y="142"/>
                      <a:pt x="44" y="142"/>
                      <a:pt x="45" y="141"/>
                    </a:cubicBezTo>
                    <a:cubicBezTo>
                      <a:pt x="45" y="141"/>
                      <a:pt x="45" y="141"/>
                      <a:pt x="45" y="141"/>
                    </a:cubicBezTo>
                    <a:cubicBezTo>
                      <a:pt x="45" y="140"/>
                      <a:pt x="45" y="140"/>
                      <a:pt x="45" y="140"/>
                    </a:cubicBezTo>
                    <a:cubicBezTo>
                      <a:pt x="45" y="139"/>
                      <a:pt x="44" y="139"/>
                      <a:pt x="44" y="139"/>
                    </a:cubicBezTo>
                    <a:cubicBezTo>
                      <a:pt x="42" y="137"/>
                      <a:pt x="39" y="135"/>
                      <a:pt x="35" y="133"/>
                    </a:cubicBezTo>
                    <a:cubicBezTo>
                      <a:pt x="24" y="126"/>
                      <a:pt x="5" y="114"/>
                      <a:pt x="5" y="114"/>
                    </a:cubicBezTo>
                    <a:cubicBezTo>
                      <a:pt x="4" y="116"/>
                      <a:pt x="4" y="116"/>
                      <a:pt x="4" y="116"/>
                    </a:cubicBezTo>
                    <a:cubicBezTo>
                      <a:pt x="4" y="117"/>
                      <a:pt x="4" y="117"/>
                      <a:pt x="4" y="117"/>
                    </a:cubicBezTo>
                    <a:cubicBezTo>
                      <a:pt x="4" y="116"/>
                      <a:pt x="4" y="116"/>
                      <a:pt x="4" y="116"/>
                    </a:cubicBezTo>
                    <a:cubicBezTo>
                      <a:pt x="4" y="117"/>
                      <a:pt x="4" y="117"/>
                      <a:pt x="4" y="117"/>
                    </a:cubicBezTo>
                    <a:cubicBezTo>
                      <a:pt x="4" y="117"/>
                      <a:pt x="4" y="117"/>
                      <a:pt x="4" y="117"/>
                    </a:cubicBezTo>
                    <a:cubicBezTo>
                      <a:pt x="4" y="116"/>
                      <a:pt x="4" y="116"/>
                      <a:pt x="4" y="116"/>
                    </a:cubicBezTo>
                    <a:cubicBezTo>
                      <a:pt x="4" y="117"/>
                      <a:pt x="4" y="117"/>
                      <a:pt x="4" y="117"/>
                    </a:cubicBezTo>
                    <a:cubicBezTo>
                      <a:pt x="4" y="116"/>
                      <a:pt x="4" y="116"/>
                      <a:pt x="4" y="116"/>
                    </a:cubicBezTo>
                    <a:cubicBezTo>
                      <a:pt x="3" y="117"/>
                      <a:pt x="3" y="117"/>
                      <a:pt x="3" y="117"/>
                    </a:cubicBezTo>
                    <a:cubicBezTo>
                      <a:pt x="4" y="117"/>
                      <a:pt x="4" y="117"/>
                      <a:pt x="4" y="117"/>
                    </a:cubicBezTo>
                    <a:cubicBezTo>
                      <a:pt x="4" y="116"/>
                      <a:pt x="4" y="116"/>
                      <a:pt x="4" y="116"/>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4" y="117"/>
                      <a:pt x="6" y="119"/>
                      <a:pt x="10" y="120"/>
                    </a:cubicBezTo>
                    <a:cubicBezTo>
                      <a:pt x="16" y="123"/>
                      <a:pt x="24" y="127"/>
                      <a:pt x="30" y="130"/>
                    </a:cubicBezTo>
                    <a:cubicBezTo>
                      <a:pt x="34" y="132"/>
                      <a:pt x="37" y="133"/>
                      <a:pt x="39" y="134"/>
                    </a:cubicBezTo>
                    <a:cubicBezTo>
                      <a:pt x="41" y="135"/>
                      <a:pt x="42" y="135"/>
                      <a:pt x="42" y="135"/>
                    </a:cubicBezTo>
                    <a:cubicBezTo>
                      <a:pt x="43" y="136"/>
                      <a:pt x="43" y="136"/>
                      <a:pt x="43" y="136"/>
                    </a:cubicBezTo>
                    <a:cubicBezTo>
                      <a:pt x="44" y="136"/>
                      <a:pt x="44" y="136"/>
                      <a:pt x="44" y="136"/>
                    </a:cubicBezTo>
                    <a:cubicBezTo>
                      <a:pt x="45" y="136"/>
                      <a:pt x="45" y="136"/>
                      <a:pt x="45" y="136"/>
                    </a:cubicBezTo>
                    <a:cubicBezTo>
                      <a:pt x="45" y="136"/>
                      <a:pt x="45" y="136"/>
                      <a:pt x="46" y="135"/>
                    </a:cubicBezTo>
                    <a:cubicBezTo>
                      <a:pt x="46" y="135"/>
                      <a:pt x="46" y="135"/>
                      <a:pt x="46" y="134"/>
                    </a:cubicBezTo>
                    <a:cubicBezTo>
                      <a:pt x="46" y="134"/>
                      <a:pt x="45" y="133"/>
                      <a:pt x="45" y="133"/>
                    </a:cubicBezTo>
                    <a:cubicBezTo>
                      <a:pt x="24" y="120"/>
                      <a:pt x="24" y="120"/>
                      <a:pt x="24" y="120"/>
                    </a:cubicBezTo>
                    <a:cubicBezTo>
                      <a:pt x="44" y="129"/>
                      <a:pt x="44" y="129"/>
                      <a:pt x="44" y="129"/>
                    </a:cubicBezTo>
                    <a:cubicBezTo>
                      <a:pt x="45" y="130"/>
                      <a:pt x="46" y="129"/>
                      <a:pt x="46" y="129"/>
                    </a:cubicBezTo>
                    <a:cubicBezTo>
                      <a:pt x="46" y="128"/>
                      <a:pt x="46" y="128"/>
                      <a:pt x="46" y="128"/>
                    </a:cubicBezTo>
                    <a:cubicBezTo>
                      <a:pt x="46" y="127"/>
                      <a:pt x="46" y="127"/>
                      <a:pt x="46" y="127"/>
                    </a:cubicBezTo>
                    <a:cubicBezTo>
                      <a:pt x="45" y="127"/>
                      <a:pt x="45" y="127"/>
                      <a:pt x="45" y="127"/>
                    </a:cubicBezTo>
                    <a:cubicBezTo>
                      <a:pt x="45" y="126"/>
                      <a:pt x="44" y="126"/>
                      <a:pt x="43" y="125"/>
                    </a:cubicBezTo>
                    <a:cubicBezTo>
                      <a:pt x="38" y="122"/>
                      <a:pt x="28" y="116"/>
                      <a:pt x="20" y="111"/>
                    </a:cubicBezTo>
                    <a:cubicBezTo>
                      <a:pt x="15" y="109"/>
                      <a:pt x="12" y="106"/>
                      <a:pt x="9" y="104"/>
                    </a:cubicBezTo>
                    <a:cubicBezTo>
                      <a:pt x="7" y="103"/>
                      <a:pt x="6" y="103"/>
                      <a:pt x="5" y="102"/>
                    </a:cubicBezTo>
                    <a:cubicBezTo>
                      <a:pt x="5" y="102"/>
                      <a:pt x="5" y="102"/>
                      <a:pt x="5" y="101"/>
                    </a:cubicBezTo>
                    <a:cubicBezTo>
                      <a:pt x="4" y="101"/>
                      <a:pt x="4" y="101"/>
                      <a:pt x="4" y="101"/>
                    </a:cubicBezTo>
                    <a:cubicBezTo>
                      <a:pt x="4" y="101"/>
                      <a:pt x="4" y="101"/>
                      <a:pt x="4" y="101"/>
                    </a:cubicBezTo>
                    <a:cubicBezTo>
                      <a:pt x="4" y="102"/>
                      <a:pt x="4" y="102"/>
                      <a:pt x="4" y="102"/>
                    </a:cubicBezTo>
                    <a:cubicBezTo>
                      <a:pt x="5" y="102"/>
                      <a:pt x="5" y="102"/>
                      <a:pt x="5" y="102"/>
                    </a:cubicBezTo>
                    <a:cubicBezTo>
                      <a:pt x="5" y="101"/>
                      <a:pt x="4" y="101"/>
                      <a:pt x="4" y="101"/>
                    </a:cubicBezTo>
                    <a:cubicBezTo>
                      <a:pt x="4" y="102"/>
                      <a:pt x="4" y="102"/>
                      <a:pt x="4" y="102"/>
                    </a:cubicBezTo>
                    <a:cubicBezTo>
                      <a:pt x="5" y="102"/>
                      <a:pt x="5" y="102"/>
                      <a:pt x="5" y="102"/>
                    </a:cubicBezTo>
                    <a:cubicBezTo>
                      <a:pt x="3" y="102"/>
                      <a:pt x="3" y="102"/>
                      <a:pt x="3" y="102"/>
                    </a:cubicBezTo>
                    <a:cubicBezTo>
                      <a:pt x="4" y="103"/>
                      <a:pt x="4" y="103"/>
                      <a:pt x="4" y="103"/>
                    </a:cubicBezTo>
                    <a:cubicBezTo>
                      <a:pt x="5" y="102"/>
                      <a:pt x="5" y="102"/>
                      <a:pt x="5" y="102"/>
                    </a:cubicBezTo>
                    <a:cubicBezTo>
                      <a:pt x="3" y="102"/>
                      <a:pt x="3" y="102"/>
                      <a:pt x="3" y="102"/>
                    </a:cubicBezTo>
                    <a:cubicBezTo>
                      <a:pt x="4" y="103"/>
                      <a:pt x="4" y="103"/>
                      <a:pt x="4" y="103"/>
                    </a:cubicBezTo>
                    <a:cubicBezTo>
                      <a:pt x="3" y="102"/>
                      <a:pt x="3" y="102"/>
                      <a:pt x="3" y="102"/>
                    </a:cubicBezTo>
                    <a:cubicBezTo>
                      <a:pt x="3" y="103"/>
                      <a:pt x="3" y="103"/>
                      <a:pt x="3" y="103"/>
                    </a:cubicBezTo>
                    <a:cubicBezTo>
                      <a:pt x="44" y="122"/>
                      <a:pt x="44" y="122"/>
                      <a:pt x="44" y="122"/>
                    </a:cubicBezTo>
                    <a:cubicBezTo>
                      <a:pt x="45" y="123"/>
                      <a:pt x="46" y="122"/>
                      <a:pt x="46" y="122"/>
                    </a:cubicBezTo>
                    <a:cubicBezTo>
                      <a:pt x="47" y="121"/>
                      <a:pt x="47" y="120"/>
                      <a:pt x="46" y="120"/>
                    </a:cubicBezTo>
                    <a:cubicBezTo>
                      <a:pt x="3" y="93"/>
                      <a:pt x="3" y="93"/>
                      <a:pt x="3" y="93"/>
                    </a:cubicBezTo>
                    <a:cubicBezTo>
                      <a:pt x="2" y="94"/>
                      <a:pt x="2" y="94"/>
                      <a:pt x="2" y="94"/>
                    </a:cubicBezTo>
                    <a:cubicBezTo>
                      <a:pt x="3" y="95"/>
                      <a:pt x="3" y="95"/>
                      <a:pt x="3" y="95"/>
                    </a:cubicBezTo>
                    <a:cubicBezTo>
                      <a:pt x="2" y="94"/>
                      <a:pt x="2" y="94"/>
                      <a:pt x="2" y="94"/>
                    </a:cubicBezTo>
                    <a:cubicBezTo>
                      <a:pt x="2" y="95"/>
                      <a:pt x="2" y="95"/>
                      <a:pt x="2" y="95"/>
                    </a:cubicBezTo>
                    <a:cubicBezTo>
                      <a:pt x="3" y="95"/>
                      <a:pt x="3" y="95"/>
                      <a:pt x="3" y="95"/>
                    </a:cubicBezTo>
                    <a:cubicBezTo>
                      <a:pt x="2" y="94"/>
                      <a:pt x="2" y="94"/>
                      <a:pt x="2" y="94"/>
                    </a:cubicBezTo>
                    <a:cubicBezTo>
                      <a:pt x="2" y="95"/>
                      <a:pt x="2" y="95"/>
                      <a:pt x="2" y="95"/>
                    </a:cubicBezTo>
                    <a:cubicBezTo>
                      <a:pt x="2" y="94"/>
                      <a:pt x="2" y="94"/>
                      <a:pt x="2" y="94"/>
                    </a:cubicBezTo>
                    <a:cubicBezTo>
                      <a:pt x="2" y="95"/>
                      <a:pt x="2" y="95"/>
                      <a:pt x="2" y="95"/>
                    </a:cubicBezTo>
                    <a:cubicBezTo>
                      <a:pt x="2" y="95"/>
                      <a:pt x="2" y="95"/>
                      <a:pt x="2" y="95"/>
                    </a:cubicBezTo>
                    <a:cubicBezTo>
                      <a:pt x="2" y="94"/>
                      <a:pt x="2" y="94"/>
                      <a:pt x="2" y="94"/>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3" y="96"/>
                      <a:pt x="4" y="96"/>
                    </a:cubicBezTo>
                    <a:cubicBezTo>
                      <a:pt x="9" y="98"/>
                      <a:pt x="18" y="103"/>
                      <a:pt x="26" y="108"/>
                    </a:cubicBezTo>
                    <a:cubicBezTo>
                      <a:pt x="30" y="110"/>
                      <a:pt x="34" y="112"/>
                      <a:pt x="37" y="113"/>
                    </a:cubicBezTo>
                    <a:cubicBezTo>
                      <a:pt x="39" y="114"/>
                      <a:pt x="40" y="115"/>
                      <a:pt x="41" y="115"/>
                    </a:cubicBezTo>
                    <a:cubicBezTo>
                      <a:pt x="41" y="115"/>
                      <a:pt x="42" y="116"/>
                      <a:pt x="42" y="116"/>
                    </a:cubicBezTo>
                    <a:cubicBezTo>
                      <a:pt x="42" y="116"/>
                      <a:pt x="42" y="116"/>
                      <a:pt x="42" y="116"/>
                    </a:cubicBezTo>
                    <a:cubicBezTo>
                      <a:pt x="43" y="116"/>
                      <a:pt x="43" y="116"/>
                      <a:pt x="43" y="116"/>
                    </a:cubicBezTo>
                    <a:cubicBezTo>
                      <a:pt x="43" y="116"/>
                      <a:pt x="43" y="116"/>
                      <a:pt x="43" y="116"/>
                    </a:cubicBezTo>
                    <a:cubicBezTo>
                      <a:pt x="44" y="116"/>
                      <a:pt x="44" y="116"/>
                      <a:pt x="44" y="115"/>
                    </a:cubicBezTo>
                    <a:cubicBezTo>
                      <a:pt x="45" y="115"/>
                      <a:pt x="45" y="115"/>
                      <a:pt x="45" y="114"/>
                    </a:cubicBezTo>
                    <a:cubicBezTo>
                      <a:pt x="44" y="114"/>
                      <a:pt x="44" y="114"/>
                      <a:pt x="44" y="113"/>
                    </a:cubicBezTo>
                    <a:cubicBezTo>
                      <a:pt x="3" y="88"/>
                      <a:pt x="3" y="88"/>
                      <a:pt x="3" y="88"/>
                    </a:cubicBezTo>
                    <a:cubicBezTo>
                      <a:pt x="2" y="89"/>
                      <a:pt x="2" y="89"/>
                      <a:pt x="2" y="89"/>
                    </a:cubicBezTo>
                    <a:cubicBezTo>
                      <a:pt x="4" y="90"/>
                      <a:pt x="4" y="90"/>
                      <a:pt x="4" y="90"/>
                    </a:cubicBezTo>
                    <a:cubicBezTo>
                      <a:pt x="2" y="89"/>
                      <a:pt x="2" y="89"/>
                      <a:pt x="2" y="89"/>
                    </a:cubicBezTo>
                    <a:cubicBezTo>
                      <a:pt x="3" y="91"/>
                      <a:pt x="3" y="91"/>
                      <a:pt x="3" y="91"/>
                    </a:cubicBezTo>
                    <a:cubicBezTo>
                      <a:pt x="3" y="90"/>
                      <a:pt x="3" y="90"/>
                      <a:pt x="4" y="90"/>
                    </a:cubicBezTo>
                    <a:cubicBezTo>
                      <a:pt x="2" y="89"/>
                      <a:pt x="2" y="89"/>
                      <a:pt x="2" y="89"/>
                    </a:cubicBezTo>
                    <a:cubicBezTo>
                      <a:pt x="3" y="91"/>
                      <a:pt x="3" y="91"/>
                      <a:pt x="3" y="91"/>
                    </a:cubicBezTo>
                    <a:cubicBezTo>
                      <a:pt x="2" y="89"/>
                      <a:pt x="2" y="89"/>
                      <a:pt x="2" y="89"/>
                    </a:cubicBezTo>
                    <a:cubicBezTo>
                      <a:pt x="2" y="91"/>
                      <a:pt x="2" y="91"/>
                      <a:pt x="2" y="91"/>
                    </a:cubicBezTo>
                    <a:cubicBezTo>
                      <a:pt x="3" y="91"/>
                      <a:pt x="3" y="91"/>
                      <a:pt x="3" y="91"/>
                    </a:cubicBezTo>
                    <a:cubicBezTo>
                      <a:pt x="2" y="89"/>
                      <a:pt x="2" y="89"/>
                      <a:pt x="2" y="89"/>
                    </a:cubicBezTo>
                    <a:cubicBezTo>
                      <a:pt x="2" y="91"/>
                      <a:pt x="2" y="91"/>
                      <a:pt x="2" y="91"/>
                    </a:cubicBezTo>
                    <a:cubicBezTo>
                      <a:pt x="2" y="90"/>
                      <a:pt x="2" y="90"/>
                      <a:pt x="2" y="90"/>
                    </a:cubicBezTo>
                    <a:cubicBezTo>
                      <a:pt x="2" y="91"/>
                      <a:pt x="2" y="91"/>
                      <a:pt x="2" y="91"/>
                    </a:cubicBezTo>
                    <a:cubicBezTo>
                      <a:pt x="2" y="91"/>
                      <a:pt x="2" y="91"/>
                      <a:pt x="2" y="91"/>
                    </a:cubicBezTo>
                    <a:cubicBezTo>
                      <a:pt x="2" y="90"/>
                      <a:pt x="2" y="90"/>
                      <a:pt x="2" y="90"/>
                    </a:cubicBezTo>
                    <a:cubicBezTo>
                      <a:pt x="2" y="91"/>
                      <a:pt x="2" y="91"/>
                      <a:pt x="2" y="91"/>
                    </a:cubicBezTo>
                    <a:cubicBezTo>
                      <a:pt x="2" y="91"/>
                      <a:pt x="3" y="91"/>
                      <a:pt x="5" y="92"/>
                    </a:cubicBezTo>
                    <a:cubicBezTo>
                      <a:pt x="9" y="94"/>
                      <a:pt x="19" y="98"/>
                      <a:pt x="27" y="102"/>
                    </a:cubicBezTo>
                    <a:cubicBezTo>
                      <a:pt x="31" y="104"/>
                      <a:pt x="35" y="106"/>
                      <a:pt x="38" y="108"/>
                    </a:cubicBezTo>
                    <a:cubicBezTo>
                      <a:pt x="39" y="108"/>
                      <a:pt x="41" y="109"/>
                      <a:pt x="42" y="109"/>
                    </a:cubicBezTo>
                    <a:cubicBezTo>
                      <a:pt x="42" y="110"/>
                      <a:pt x="42" y="110"/>
                      <a:pt x="43" y="110"/>
                    </a:cubicBezTo>
                    <a:cubicBezTo>
                      <a:pt x="43" y="110"/>
                      <a:pt x="43" y="110"/>
                      <a:pt x="43" y="110"/>
                    </a:cubicBezTo>
                    <a:cubicBezTo>
                      <a:pt x="43" y="110"/>
                      <a:pt x="43" y="110"/>
                      <a:pt x="44" y="110"/>
                    </a:cubicBezTo>
                    <a:cubicBezTo>
                      <a:pt x="44" y="110"/>
                      <a:pt x="44" y="110"/>
                      <a:pt x="44" y="110"/>
                    </a:cubicBezTo>
                    <a:cubicBezTo>
                      <a:pt x="45" y="110"/>
                      <a:pt x="45" y="110"/>
                      <a:pt x="45" y="110"/>
                    </a:cubicBezTo>
                    <a:cubicBezTo>
                      <a:pt x="45" y="109"/>
                      <a:pt x="45" y="109"/>
                      <a:pt x="45" y="108"/>
                    </a:cubicBezTo>
                    <a:cubicBezTo>
                      <a:pt x="45" y="108"/>
                      <a:pt x="45" y="108"/>
                      <a:pt x="45" y="107"/>
                    </a:cubicBezTo>
                    <a:cubicBezTo>
                      <a:pt x="28" y="97"/>
                      <a:pt x="28" y="97"/>
                      <a:pt x="28" y="97"/>
                    </a:cubicBezTo>
                    <a:cubicBezTo>
                      <a:pt x="43" y="104"/>
                      <a:pt x="43" y="104"/>
                      <a:pt x="43" y="104"/>
                    </a:cubicBezTo>
                    <a:cubicBezTo>
                      <a:pt x="43" y="104"/>
                      <a:pt x="44" y="104"/>
                      <a:pt x="45" y="104"/>
                    </a:cubicBezTo>
                    <a:cubicBezTo>
                      <a:pt x="45" y="103"/>
                      <a:pt x="45" y="102"/>
                      <a:pt x="44" y="102"/>
                    </a:cubicBezTo>
                    <a:cubicBezTo>
                      <a:pt x="44" y="102"/>
                      <a:pt x="41" y="100"/>
                      <a:pt x="38" y="98"/>
                    </a:cubicBezTo>
                    <a:cubicBezTo>
                      <a:pt x="32" y="94"/>
                      <a:pt x="23" y="89"/>
                      <a:pt x="16" y="85"/>
                    </a:cubicBezTo>
                    <a:cubicBezTo>
                      <a:pt x="12" y="83"/>
                      <a:pt x="9" y="81"/>
                      <a:pt x="7" y="79"/>
                    </a:cubicBezTo>
                    <a:cubicBezTo>
                      <a:pt x="6" y="78"/>
                      <a:pt x="5" y="78"/>
                      <a:pt x="4" y="77"/>
                    </a:cubicBezTo>
                    <a:cubicBezTo>
                      <a:pt x="3" y="77"/>
                      <a:pt x="3" y="77"/>
                      <a:pt x="3" y="77"/>
                    </a:cubicBezTo>
                    <a:cubicBezTo>
                      <a:pt x="3" y="77"/>
                      <a:pt x="3" y="77"/>
                      <a:pt x="3" y="77"/>
                    </a:cubicBezTo>
                    <a:cubicBezTo>
                      <a:pt x="3" y="77"/>
                      <a:pt x="3" y="77"/>
                      <a:pt x="3" y="77"/>
                    </a:cubicBezTo>
                    <a:cubicBezTo>
                      <a:pt x="4" y="77"/>
                      <a:pt x="4" y="77"/>
                      <a:pt x="4" y="77"/>
                    </a:cubicBezTo>
                    <a:cubicBezTo>
                      <a:pt x="3" y="77"/>
                      <a:pt x="3" y="77"/>
                      <a:pt x="3" y="77"/>
                    </a:cubicBezTo>
                    <a:cubicBezTo>
                      <a:pt x="3" y="77"/>
                      <a:pt x="3" y="77"/>
                      <a:pt x="3" y="77"/>
                    </a:cubicBezTo>
                    <a:cubicBezTo>
                      <a:pt x="4" y="77"/>
                      <a:pt x="4" y="77"/>
                      <a:pt x="4" y="77"/>
                    </a:cubicBezTo>
                    <a:cubicBezTo>
                      <a:pt x="2" y="77"/>
                      <a:pt x="2" y="77"/>
                      <a:pt x="2" y="77"/>
                    </a:cubicBezTo>
                    <a:cubicBezTo>
                      <a:pt x="4" y="77"/>
                      <a:pt x="4" y="77"/>
                      <a:pt x="4" y="77"/>
                    </a:cubicBezTo>
                    <a:cubicBezTo>
                      <a:pt x="4" y="77"/>
                      <a:pt x="4" y="77"/>
                      <a:pt x="4" y="77"/>
                    </a:cubicBezTo>
                    <a:cubicBezTo>
                      <a:pt x="2" y="77"/>
                      <a:pt x="2" y="77"/>
                      <a:pt x="2" y="77"/>
                    </a:cubicBezTo>
                    <a:cubicBezTo>
                      <a:pt x="4" y="77"/>
                      <a:pt x="4" y="77"/>
                      <a:pt x="4" y="77"/>
                    </a:cubicBezTo>
                    <a:cubicBezTo>
                      <a:pt x="2" y="77"/>
                      <a:pt x="2" y="77"/>
                      <a:pt x="2" y="77"/>
                    </a:cubicBezTo>
                    <a:cubicBezTo>
                      <a:pt x="3" y="78"/>
                      <a:pt x="3" y="78"/>
                      <a:pt x="3" y="78"/>
                    </a:cubicBezTo>
                    <a:cubicBezTo>
                      <a:pt x="4" y="77"/>
                      <a:pt x="4" y="77"/>
                      <a:pt x="4" y="77"/>
                    </a:cubicBezTo>
                    <a:cubicBezTo>
                      <a:pt x="2" y="77"/>
                      <a:pt x="2" y="77"/>
                      <a:pt x="2" y="77"/>
                    </a:cubicBezTo>
                    <a:cubicBezTo>
                      <a:pt x="3" y="78"/>
                      <a:pt x="3" y="78"/>
                      <a:pt x="3" y="78"/>
                    </a:cubicBezTo>
                    <a:cubicBezTo>
                      <a:pt x="2" y="77"/>
                      <a:pt x="2" y="77"/>
                      <a:pt x="2" y="77"/>
                    </a:cubicBezTo>
                    <a:cubicBezTo>
                      <a:pt x="2" y="79"/>
                      <a:pt x="2" y="79"/>
                      <a:pt x="2" y="79"/>
                    </a:cubicBezTo>
                    <a:cubicBezTo>
                      <a:pt x="44" y="99"/>
                      <a:pt x="44" y="99"/>
                      <a:pt x="44" y="99"/>
                    </a:cubicBezTo>
                    <a:cubicBezTo>
                      <a:pt x="45" y="99"/>
                      <a:pt x="45" y="99"/>
                      <a:pt x="46" y="98"/>
                    </a:cubicBezTo>
                    <a:cubicBezTo>
                      <a:pt x="46" y="97"/>
                      <a:pt x="46" y="96"/>
                      <a:pt x="45" y="96"/>
                    </a:cubicBezTo>
                    <a:cubicBezTo>
                      <a:pt x="45" y="96"/>
                      <a:pt x="43" y="94"/>
                      <a:pt x="39" y="92"/>
                    </a:cubicBezTo>
                    <a:cubicBezTo>
                      <a:pt x="33" y="89"/>
                      <a:pt x="25" y="83"/>
                      <a:pt x="17" y="79"/>
                    </a:cubicBezTo>
                    <a:cubicBezTo>
                      <a:pt x="14" y="77"/>
                      <a:pt x="11" y="75"/>
                      <a:pt x="8" y="73"/>
                    </a:cubicBezTo>
                    <a:cubicBezTo>
                      <a:pt x="7" y="72"/>
                      <a:pt x="6" y="72"/>
                      <a:pt x="6" y="71"/>
                    </a:cubicBezTo>
                    <a:cubicBezTo>
                      <a:pt x="5" y="71"/>
                      <a:pt x="5" y="71"/>
                      <a:pt x="5" y="71"/>
                    </a:cubicBezTo>
                    <a:cubicBezTo>
                      <a:pt x="5" y="71"/>
                      <a:pt x="5" y="71"/>
                      <a:pt x="5" y="71"/>
                    </a:cubicBezTo>
                    <a:cubicBezTo>
                      <a:pt x="5" y="71"/>
                      <a:pt x="5" y="71"/>
                      <a:pt x="5" y="71"/>
                    </a:cubicBezTo>
                    <a:cubicBezTo>
                      <a:pt x="4" y="72"/>
                      <a:pt x="4" y="72"/>
                      <a:pt x="4" y="72"/>
                    </a:cubicBezTo>
                    <a:cubicBezTo>
                      <a:pt x="5" y="71"/>
                      <a:pt x="5" y="71"/>
                      <a:pt x="5" y="71"/>
                    </a:cubicBezTo>
                    <a:cubicBezTo>
                      <a:pt x="5" y="71"/>
                      <a:pt x="5" y="71"/>
                      <a:pt x="5" y="71"/>
                    </a:cubicBezTo>
                    <a:cubicBezTo>
                      <a:pt x="4" y="72"/>
                      <a:pt x="4" y="72"/>
                      <a:pt x="4" y="72"/>
                    </a:cubicBezTo>
                    <a:cubicBezTo>
                      <a:pt x="5" y="71"/>
                      <a:pt x="5" y="71"/>
                      <a:pt x="5" y="71"/>
                    </a:cubicBezTo>
                    <a:cubicBezTo>
                      <a:pt x="4" y="72"/>
                      <a:pt x="4" y="72"/>
                      <a:pt x="4" y="72"/>
                    </a:cubicBezTo>
                    <a:cubicBezTo>
                      <a:pt x="5" y="72"/>
                      <a:pt x="5" y="72"/>
                      <a:pt x="5" y="72"/>
                    </a:cubicBezTo>
                    <a:cubicBezTo>
                      <a:pt x="5" y="71"/>
                      <a:pt x="5" y="71"/>
                      <a:pt x="5" y="71"/>
                    </a:cubicBezTo>
                    <a:cubicBezTo>
                      <a:pt x="4" y="72"/>
                      <a:pt x="4" y="72"/>
                      <a:pt x="4" y="72"/>
                    </a:cubicBezTo>
                    <a:cubicBezTo>
                      <a:pt x="5" y="72"/>
                      <a:pt x="5" y="72"/>
                      <a:pt x="5" y="72"/>
                    </a:cubicBezTo>
                    <a:cubicBezTo>
                      <a:pt x="4" y="72"/>
                      <a:pt x="4" y="72"/>
                      <a:pt x="4" y="72"/>
                    </a:cubicBezTo>
                    <a:cubicBezTo>
                      <a:pt x="5" y="73"/>
                      <a:pt x="5" y="73"/>
                      <a:pt x="5" y="73"/>
                    </a:cubicBezTo>
                    <a:cubicBezTo>
                      <a:pt x="5" y="72"/>
                      <a:pt x="5" y="72"/>
                      <a:pt x="5" y="72"/>
                    </a:cubicBezTo>
                    <a:cubicBezTo>
                      <a:pt x="4" y="72"/>
                      <a:pt x="4" y="72"/>
                      <a:pt x="4" y="72"/>
                    </a:cubicBezTo>
                    <a:cubicBezTo>
                      <a:pt x="5" y="73"/>
                      <a:pt x="5" y="73"/>
                      <a:pt x="5" y="73"/>
                    </a:cubicBezTo>
                    <a:cubicBezTo>
                      <a:pt x="5" y="73"/>
                      <a:pt x="5" y="73"/>
                      <a:pt x="5" y="73"/>
                    </a:cubicBezTo>
                    <a:cubicBezTo>
                      <a:pt x="4" y="72"/>
                      <a:pt x="4" y="72"/>
                      <a:pt x="4" y="72"/>
                    </a:cubicBezTo>
                    <a:cubicBezTo>
                      <a:pt x="4" y="73"/>
                      <a:pt x="4" y="73"/>
                      <a:pt x="4" y="73"/>
                    </a:cubicBezTo>
                    <a:cubicBezTo>
                      <a:pt x="5" y="73"/>
                      <a:pt x="5" y="73"/>
                      <a:pt x="5"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5" y="74"/>
                      <a:pt x="6" y="74"/>
                    </a:cubicBezTo>
                    <a:cubicBezTo>
                      <a:pt x="10" y="76"/>
                      <a:pt x="19" y="81"/>
                      <a:pt x="27" y="86"/>
                    </a:cubicBezTo>
                    <a:cubicBezTo>
                      <a:pt x="31" y="88"/>
                      <a:pt x="35" y="90"/>
                      <a:pt x="38" y="91"/>
                    </a:cubicBezTo>
                    <a:cubicBezTo>
                      <a:pt x="39" y="92"/>
                      <a:pt x="41" y="92"/>
                      <a:pt x="42" y="93"/>
                    </a:cubicBezTo>
                    <a:cubicBezTo>
                      <a:pt x="42" y="93"/>
                      <a:pt x="43" y="93"/>
                      <a:pt x="43" y="93"/>
                    </a:cubicBezTo>
                    <a:cubicBezTo>
                      <a:pt x="43" y="94"/>
                      <a:pt x="44" y="94"/>
                      <a:pt x="44" y="94"/>
                    </a:cubicBezTo>
                    <a:cubicBezTo>
                      <a:pt x="45" y="94"/>
                      <a:pt x="45" y="94"/>
                      <a:pt x="45" y="94"/>
                    </a:cubicBezTo>
                    <a:cubicBezTo>
                      <a:pt x="45" y="94"/>
                      <a:pt x="45" y="93"/>
                      <a:pt x="45" y="93"/>
                    </a:cubicBezTo>
                    <a:cubicBezTo>
                      <a:pt x="46" y="93"/>
                      <a:pt x="46" y="92"/>
                      <a:pt x="46" y="92"/>
                    </a:cubicBezTo>
                    <a:cubicBezTo>
                      <a:pt x="46" y="91"/>
                      <a:pt x="45" y="91"/>
                      <a:pt x="45" y="91"/>
                    </a:cubicBezTo>
                    <a:cubicBezTo>
                      <a:pt x="23" y="77"/>
                      <a:pt x="23" y="77"/>
                      <a:pt x="23" y="77"/>
                    </a:cubicBezTo>
                    <a:cubicBezTo>
                      <a:pt x="44" y="87"/>
                      <a:pt x="44" y="87"/>
                      <a:pt x="44" y="87"/>
                    </a:cubicBezTo>
                    <a:cubicBezTo>
                      <a:pt x="45" y="87"/>
                      <a:pt x="46" y="87"/>
                      <a:pt x="46" y="86"/>
                    </a:cubicBezTo>
                    <a:cubicBezTo>
                      <a:pt x="46" y="85"/>
                      <a:pt x="46" y="85"/>
                      <a:pt x="46" y="85"/>
                    </a:cubicBezTo>
                    <a:cubicBezTo>
                      <a:pt x="46" y="85"/>
                      <a:pt x="46" y="84"/>
                      <a:pt x="46" y="84"/>
                    </a:cubicBezTo>
                    <a:cubicBezTo>
                      <a:pt x="46" y="84"/>
                      <a:pt x="46" y="84"/>
                      <a:pt x="46" y="84"/>
                    </a:cubicBezTo>
                    <a:cubicBezTo>
                      <a:pt x="45" y="83"/>
                      <a:pt x="44" y="83"/>
                      <a:pt x="43" y="82"/>
                    </a:cubicBezTo>
                    <a:cubicBezTo>
                      <a:pt x="38" y="78"/>
                      <a:pt x="28" y="72"/>
                      <a:pt x="19" y="67"/>
                    </a:cubicBezTo>
                    <a:cubicBezTo>
                      <a:pt x="14" y="64"/>
                      <a:pt x="10" y="62"/>
                      <a:pt x="7" y="60"/>
                    </a:cubicBezTo>
                    <a:cubicBezTo>
                      <a:pt x="6" y="59"/>
                      <a:pt x="5" y="59"/>
                      <a:pt x="4" y="58"/>
                    </a:cubicBezTo>
                    <a:cubicBezTo>
                      <a:pt x="4" y="58"/>
                      <a:pt x="3" y="58"/>
                      <a:pt x="3" y="57"/>
                    </a:cubicBezTo>
                    <a:cubicBezTo>
                      <a:pt x="3" y="57"/>
                      <a:pt x="3" y="57"/>
                      <a:pt x="3" y="57"/>
                    </a:cubicBezTo>
                    <a:cubicBezTo>
                      <a:pt x="2" y="58"/>
                      <a:pt x="2" y="58"/>
                      <a:pt x="2" y="58"/>
                    </a:cubicBezTo>
                    <a:cubicBezTo>
                      <a:pt x="3" y="57"/>
                      <a:pt x="3" y="57"/>
                      <a:pt x="3" y="57"/>
                    </a:cubicBezTo>
                    <a:cubicBezTo>
                      <a:pt x="3" y="57"/>
                      <a:pt x="3" y="57"/>
                      <a:pt x="3" y="57"/>
                    </a:cubicBezTo>
                    <a:cubicBezTo>
                      <a:pt x="2" y="58"/>
                      <a:pt x="2" y="58"/>
                      <a:pt x="2" y="58"/>
                    </a:cubicBezTo>
                    <a:cubicBezTo>
                      <a:pt x="3" y="57"/>
                      <a:pt x="3" y="57"/>
                      <a:pt x="3" y="57"/>
                    </a:cubicBezTo>
                    <a:cubicBezTo>
                      <a:pt x="2" y="58"/>
                      <a:pt x="2" y="58"/>
                      <a:pt x="2" y="58"/>
                    </a:cubicBezTo>
                    <a:cubicBezTo>
                      <a:pt x="3" y="58"/>
                      <a:pt x="3" y="58"/>
                      <a:pt x="3" y="58"/>
                    </a:cubicBezTo>
                    <a:cubicBezTo>
                      <a:pt x="3" y="57"/>
                      <a:pt x="3" y="57"/>
                      <a:pt x="3" y="57"/>
                    </a:cubicBezTo>
                    <a:cubicBezTo>
                      <a:pt x="2" y="58"/>
                      <a:pt x="2" y="58"/>
                      <a:pt x="2" y="58"/>
                    </a:cubicBezTo>
                    <a:cubicBezTo>
                      <a:pt x="3" y="58"/>
                      <a:pt x="3" y="58"/>
                      <a:pt x="3" y="58"/>
                    </a:cubicBezTo>
                    <a:cubicBezTo>
                      <a:pt x="2" y="58"/>
                      <a:pt x="2" y="58"/>
                      <a:pt x="2" y="58"/>
                    </a:cubicBezTo>
                    <a:cubicBezTo>
                      <a:pt x="3" y="58"/>
                      <a:pt x="3" y="58"/>
                      <a:pt x="3" y="58"/>
                    </a:cubicBezTo>
                    <a:cubicBezTo>
                      <a:pt x="3" y="58"/>
                      <a:pt x="3" y="58"/>
                      <a:pt x="3" y="58"/>
                    </a:cubicBezTo>
                    <a:cubicBezTo>
                      <a:pt x="2" y="58"/>
                      <a:pt x="2" y="58"/>
                      <a:pt x="2" y="58"/>
                    </a:cubicBezTo>
                    <a:cubicBezTo>
                      <a:pt x="3" y="58"/>
                      <a:pt x="3" y="58"/>
                      <a:pt x="3" y="58"/>
                    </a:cubicBezTo>
                    <a:cubicBezTo>
                      <a:pt x="2" y="58"/>
                      <a:pt x="2" y="58"/>
                      <a:pt x="2" y="58"/>
                    </a:cubicBezTo>
                    <a:cubicBezTo>
                      <a:pt x="1" y="60"/>
                      <a:pt x="1" y="60"/>
                      <a:pt x="1" y="60"/>
                    </a:cubicBezTo>
                    <a:cubicBezTo>
                      <a:pt x="42" y="80"/>
                      <a:pt x="42" y="80"/>
                      <a:pt x="42" y="80"/>
                    </a:cubicBezTo>
                    <a:cubicBezTo>
                      <a:pt x="43" y="81"/>
                      <a:pt x="44" y="80"/>
                      <a:pt x="44" y="80"/>
                    </a:cubicBezTo>
                    <a:cubicBezTo>
                      <a:pt x="45" y="79"/>
                      <a:pt x="45" y="79"/>
                      <a:pt x="45" y="79"/>
                    </a:cubicBezTo>
                    <a:cubicBezTo>
                      <a:pt x="45" y="78"/>
                      <a:pt x="44" y="78"/>
                      <a:pt x="44" y="78"/>
                    </a:cubicBezTo>
                    <a:cubicBezTo>
                      <a:pt x="44" y="77"/>
                      <a:pt x="43" y="77"/>
                      <a:pt x="43" y="77"/>
                    </a:cubicBezTo>
                    <a:cubicBezTo>
                      <a:pt x="41" y="76"/>
                      <a:pt x="38" y="74"/>
                      <a:pt x="34" y="71"/>
                    </a:cubicBezTo>
                    <a:cubicBezTo>
                      <a:pt x="29" y="68"/>
                      <a:pt x="21" y="63"/>
                      <a:pt x="15" y="60"/>
                    </a:cubicBezTo>
                    <a:cubicBezTo>
                      <a:pt x="12" y="58"/>
                      <a:pt x="9" y="56"/>
                      <a:pt x="7" y="55"/>
                    </a:cubicBezTo>
                    <a:cubicBezTo>
                      <a:pt x="6" y="55"/>
                      <a:pt x="6" y="54"/>
                      <a:pt x="5" y="54"/>
                    </a:cubicBezTo>
                    <a:cubicBezTo>
                      <a:pt x="5" y="53"/>
                      <a:pt x="5" y="53"/>
                      <a:pt x="5" y="53"/>
                    </a:cubicBezTo>
                    <a:cubicBezTo>
                      <a:pt x="5" y="53"/>
                      <a:pt x="5" y="53"/>
                      <a:pt x="5" y="53"/>
                    </a:cubicBezTo>
                    <a:cubicBezTo>
                      <a:pt x="4" y="54"/>
                      <a:pt x="4" y="54"/>
                      <a:pt x="4" y="54"/>
                    </a:cubicBezTo>
                    <a:cubicBezTo>
                      <a:pt x="5" y="54"/>
                      <a:pt x="5" y="54"/>
                      <a:pt x="5" y="54"/>
                    </a:cubicBezTo>
                    <a:cubicBezTo>
                      <a:pt x="5" y="53"/>
                      <a:pt x="5" y="53"/>
                      <a:pt x="5" y="53"/>
                    </a:cubicBezTo>
                    <a:cubicBezTo>
                      <a:pt x="4" y="54"/>
                      <a:pt x="4" y="54"/>
                      <a:pt x="4" y="54"/>
                    </a:cubicBezTo>
                    <a:cubicBezTo>
                      <a:pt x="5" y="54"/>
                      <a:pt x="5" y="54"/>
                      <a:pt x="5" y="54"/>
                    </a:cubicBezTo>
                    <a:cubicBezTo>
                      <a:pt x="4" y="54"/>
                      <a:pt x="4" y="54"/>
                      <a:pt x="4" y="54"/>
                    </a:cubicBezTo>
                    <a:cubicBezTo>
                      <a:pt x="5" y="54"/>
                      <a:pt x="5" y="54"/>
                      <a:pt x="5" y="54"/>
                    </a:cubicBezTo>
                    <a:cubicBezTo>
                      <a:pt x="5" y="54"/>
                      <a:pt x="5" y="54"/>
                      <a:pt x="5" y="54"/>
                    </a:cubicBezTo>
                    <a:cubicBezTo>
                      <a:pt x="4" y="54"/>
                      <a:pt x="4" y="54"/>
                      <a:pt x="4" y="54"/>
                    </a:cubicBezTo>
                    <a:cubicBezTo>
                      <a:pt x="5" y="54"/>
                      <a:pt x="5" y="54"/>
                      <a:pt x="5" y="54"/>
                    </a:cubicBezTo>
                    <a:cubicBezTo>
                      <a:pt x="4" y="54"/>
                      <a:pt x="4" y="54"/>
                      <a:pt x="4" y="54"/>
                    </a:cubicBezTo>
                    <a:cubicBezTo>
                      <a:pt x="5" y="55"/>
                      <a:pt x="5" y="55"/>
                      <a:pt x="5" y="55"/>
                    </a:cubicBezTo>
                    <a:cubicBezTo>
                      <a:pt x="5" y="55"/>
                      <a:pt x="5" y="54"/>
                      <a:pt x="5" y="54"/>
                    </a:cubicBezTo>
                    <a:cubicBezTo>
                      <a:pt x="4" y="54"/>
                      <a:pt x="4" y="54"/>
                      <a:pt x="4" y="54"/>
                    </a:cubicBezTo>
                    <a:cubicBezTo>
                      <a:pt x="5" y="55"/>
                      <a:pt x="5" y="55"/>
                      <a:pt x="5" y="55"/>
                    </a:cubicBezTo>
                    <a:cubicBezTo>
                      <a:pt x="5" y="55"/>
                      <a:pt x="5" y="55"/>
                      <a:pt x="5" y="55"/>
                    </a:cubicBezTo>
                    <a:cubicBezTo>
                      <a:pt x="4" y="54"/>
                      <a:pt x="4" y="54"/>
                      <a:pt x="4" y="54"/>
                    </a:cubicBezTo>
                    <a:cubicBezTo>
                      <a:pt x="4" y="56"/>
                      <a:pt x="4" y="56"/>
                      <a:pt x="4" y="56"/>
                    </a:cubicBezTo>
                    <a:cubicBezTo>
                      <a:pt x="4" y="56"/>
                      <a:pt x="5" y="55"/>
                      <a:pt x="5" y="55"/>
                    </a:cubicBezTo>
                    <a:cubicBezTo>
                      <a:pt x="4" y="54"/>
                      <a:pt x="4" y="54"/>
                      <a:pt x="4" y="54"/>
                    </a:cubicBezTo>
                    <a:cubicBezTo>
                      <a:pt x="4" y="56"/>
                      <a:pt x="4" y="56"/>
                      <a:pt x="4" y="56"/>
                    </a:cubicBezTo>
                    <a:cubicBezTo>
                      <a:pt x="4" y="54"/>
                      <a:pt x="4" y="54"/>
                      <a:pt x="4" y="54"/>
                    </a:cubicBezTo>
                    <a:cubicBezTo>
                      <a:pt x="4" y="56"/>
                      <a:pt x="4" y="56"/>
                      <a:pt x="4" y="56"/>
                    </a:cubicBezTo>
                    <a:cubicBezTo>
                      <a:pt x="4" y="56"/>
                      <a:pt x="4" y="56"/>
                      <a:pt x="4" y="56"/>
                    </a:cubicBezTo>
                    <a:cubicBezTo>
                      <a:pt x="4" y="54"/>
                      <a:pt x="4" y="54"/>
                      <a:pt x="4" y="54"/>
                    </a:cubicBezTo>
                    <a:cubicBezTo>
                      <a:pt x="4" y="56"/>
                      <a:pt x="4" y="56"/>
                      <a:pt x="4" y="56"/>
                    </a:cubicBezTo>
                    <a:cubicBezTo>
                      <a:pt x="4" y="55"/>
                      <a:pt x="4" y="55"/>
                      <a:pt x="4" y="55"/>
                    </a:cubicBezTo>
                    <a:cubicBezTo>
                      <a:pt x="3" y="56"/>
                      <a:pt x="3" y="56"/>
                      <a:pt x="3" y="56"/>
                    </a:cubicBezTo>
                    <a:cubicBezTo>
                      <a:pt x="4" y="56"/>
                      <a:pt x="4" y="56"/>
                      <a:pt x="4" y="56"/>
                    </a:cubicBezTo>
                    <a:cubicBezTo>
                      <a:pt x="4" y="55"/>
                      <a:pt x="4" y="55"/>
                      <a:pt x="4" y="55"/>
                    </a:cubicBezTo>
                    <a:cubicBezTo>
                      <a:pt x="3" y="56"/>
                      <a:pt x="3" y="56"/>
                      <a:pt x="3" y="56"/>
                    </a:cubicBezTo>
                    <a:cubicBezTo>
                      <a:pt x="3" y="55"/>
                      <a:pt x="3" y="55"/>
                      <a:pt x="3" y="55"/>
                    </a:cubicBezTo>
                    <a:cubicBezTo>
                      <a:pt x="3" y="56"/>
                      <a:pt x="3" y="56"/>
                      <a:pt x="3" y="56"/>
                    </a:cubicBezTo>
                    <a:cubicBezTo>
                      <a:pt x="3" y="56"/>
                      <a:pt x="3" y="56"/>
                      <a:pt x="3" y="56"/>
                    </a:cubicBezTo>
                    <a:cubicBezTo>
                      <a:pt x="3" y="55"/>
                      <a:pt x="3" y="55"/>
                      <a:pt x="3" y="55"/>
                    </a:cubicBezTo>
                    <a:cubicBezTo>
                      <a:pt x="3" y="56"/>
                      <a:pt x="3" y="56"/>
                      <a:pt x="3" y="56"/>
                    </a:cubicBezTo>
                    <a:cubicBezTo>
                      <a:pt x="3" y="56"/>
                      <a:pt x="4" y="56"/>
                      <a:pt x="5" y="57"/>
                    </a:cubicBezTo>
                    <a:cubicBezTo>
                      <a:pt x="10" y="59"/>
                      <a:pt x="19" y="63"/>
                      <a:pt x="27" y="67"/>
                    </a:cubicBezTo>
                    <a:cubicBezTo>
                      <a:pt x="31" y="69"/>
                      <a:pt x="35" y="71"/>
                      <a:pt x="38" y="73"/>
                    </a:cubicBezTo>
                    <a:cubicBezTo>
                      <a:pt x="40" y="73"/>
                      <a:pt x="41" y="74"/>
                      <a:pt x="42" y="74"/>
                    </a:cubicBezTo>
                    <a:cubicBezTo>
                      <a:pt x="43" y="75"/>
                      <a:pt x="43" y="75"/>
                      <a:pt x="44" y="75"/>
                    </a:cubicBezTo>
                    <a:cubicBezTo>
                      <a:pt x="44" y="75"/>
                      <a:pt x="44" y="75"/>
                      <a:pt x="45" y="75"/>
                    </a:cubicBezTo>
                    <a:cubicBezTo>
                      <a:pt x="45" y="75"/>
                      <a:pt x="45" y="75"/>
                      <a:pt x="45" y="75"/>
                    </a:cubicBezTo>
                    <a:cubicBezTo>
                      <a:pt x="46" y="75"/>
                      <a:pt x="46" y="75"/>
                      <a:pt x="46" y="74"/>
                    </a:cubicBezTo>
                    <a:cubicBezTo>
                      <a:pt x="46" y="74"/>
                      <a:pt x="47" y="74"/>
                      <a:pt x="46" y="73"/>
                    </a:cubicBezTo>
                    <a:cubicBezTo>
                      <a:pt x="46" y="73"/>
                      <a:pt x="46" y="73"/>
                      <a:pt x="46" y="72"/>
                    </a:cubicBezTo>
                    <a:cubicBezTo>
                      <a:pt x="46" y="72"/>
                      <a:pt x="43" y="71"/>
                      <a:pt x="39" y="68"/>
                    </a:cubicBezTo>
                    <a:cubicBezTo>
                      <a:pt x="33" y="65"/>
                      <a:pt x="24" y="59"/>
                      <a:pt x="16" y="54"/>
                    </a:cubicBezTo>
                    <a:cubicBezTo>
                      <a:pt x="12" y="52"/>
                      <a:pt x="9" y="50"/>
                      <a:pt x="6" y="48"/>
                    </a:cubicBezTo>
                    <a:cubicBezTo>
                      <a:pt x="5" y="47"/>
                      <a:pt x="4" y="47"/>
                      <a:pt x="4" y="46"/>
                    </a:cubicBezTo>
                    <a:cubicBezTo>
                      <a:pt x="3" y="46"/>
                      <a:pt x="3" y="46"/>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7"/>
                      <a:pt x="2" y="47"/>
                      <a:pt x="2" y="47"/>
                    </a:cubicBezTo>
                    <a:cubicBezTo>
                      <a:pt x="3" y="47"/>
                      <a:pt x="3" y="47"/>
                      <a:pt x="3" y="47"/>
                    </a:cubicBezTo>
                    <a:cubicBezTo>
                      <a:pt x="3" y="46"/>
                      <a:pt x="3" y="46"/>
                      <a:pt x="3" y="46"/>
                    </a:cubicBezTo>
                    <a:cubicBezTo>
                      <a:pt x="2" y="47"/>
                      <a:pt x="2" y="47"/>
                      <a:pt x="2" y="47"/>
                    </a:cubicBezTo>
                    <a:cubicBezTo>
                      <a:pt x="3" y="47"/>
                      <a:pt x="3" y="47"/>
                      <a:pt x="3" y="47"/>
                    </a:cubicBezTo>
                    <a:cubicBezTo>
                      <a:pt x="2" y="47"/>
                      <a:pt x="2" y="47"/>
                      <a:pt x="2" y="47"/>
                    </a:cubicBezTo>
                    <a:cubicBezTo>
                      <a:pt x="3" y="47"/>
                      <a:pt x="3" y="47"/>
                      <a:pt x="3" y="47"/>
                    </a:cubicBezTo>
                    <a:cubicBezTo>
                      <a:pt x="3" y="47"/>
                      <a:pt x="3" y="47"/>
                      <a:pt x="3" y="47"/>
                    </a:cubicBezTo>
                    <a:cubicBezTo>
                      <a:pt x="2" y="47"/>
                      <a:pt x="2" y="47"/>
                      <a:pt x="2" y="47"/>
                    </a:cubicBezTo>
                    <a:cubicBezTo>
                      <a:pt x="3" y="47"/>
                      <a:pt x="3" y="47"/>
                      <a:pt x="3" y="47"/>
                    </a:cubicBezTo>
                    <a:cubicBezTo>
                      <a:pt x="2" y="47"/>
                      <a:pt x="2" y="47"/>
                      <a:pt x="2" y="47"/>
                    </a:cubicBezTo>
                    <a:cubicBezTo>
                      <a:pt x="1" y="48"/>
                      <a:pt x="1" y="48"/>
                      <a:pt x="1" y="48"/>
                    </a:cubicBezTo>
                    <a:cubicBezTo>
                      <a:pt x="1" y="48"/>
                      <a:pt x="11" y="53"/>
                      <a:pt x="21" y="59"/>
                    </a:cubicBezTo>
                    <a:cubicBezTo>
                      <a:pt x="26" y="61"/>
                      <a:pt x="31" y="64"/>
                      <a:pt x="35" y="66"/>
                    </a:cubicBezTo>
                    <a:cubicBezTo>
                      <a:pt x="37" y="67"/>
                      <a:pt x="39" y="68"/>
                      <a:pt x="41" y="68"/>
                    </a:cubicBezTo>
                    <a:cubicBezTo>
                      <a:pt x="41" y="69"/>
                      <a:pt x="42" y="69"/>
                      <a:pt x="42" y="69"/>
                    </a:cubicBezTo>
                    <a:cubicBezTo>
                      <a:pt x="43" y="69"/>
                      <a:pt x="43" y="69"/>
                      <a:pt x="44" y="69"/>
                    </a:cubicBezTo>
                    <a:cubicBezTo>
                      <a:pt x="44" y="69"/>
                      <a:pt x="44" y="69"/>
                      <a:pt x="44" y="69"/>
                    </a:cubicBezTo>
                    <a:cubicBezTo>
                      <a:pt x="45" y="69"/>
                      <a:pt x="45" y="69"/>
                      <a:pt x="45" y="69"/>
                    </a:cubicBezTo>
                    <a:cubicBezTo>
                      <a:pt x="45" y="68"/>
                      <a:pt x="46" y="68"/>
                      <a:pt x="45" y="68"/>
                    </a:cubicBezTo>
                    <a:cubicBezTo>
                      <a:pt x="45" y="67"/>
                      <a:pt x="45" y="67"/>
                      <a:pt x="45" y="67"/>
                    </a:cubicBezTo>
                    <a:cubicBezTo>
                      <a:pt x="3" y="40"/>
                      <a:pt x="3" y="40"/>
                      <a:pt x="3" y="40"/>
                    </a:cubicBezTo>
                    <a:cubicBezTo>
                      <a:pt x="2" y="41"/>
                      <a:pt x="2" y="41"/>
                      <a:pt x="2" y="41"/>
                    </a:cubicBezTo>
                    <a:cubicBezTo>
                      <a:pt x="3" y="42"/>
                      <a:pt x="3" y="42"/>
                      <a:pt x="3" y="42"/>
                    </a:cubicBezTo>
                    <a:cubicBezTo>
                      <a:pt x="2" y="41"/>
                      <a:pt x="2" y="41"/>
                      <a:pt x="2" y="41"/>
                    </a:cubicBezTo>
                    <a:cubicBezTo>
                      <a:pt x="2" y="43"/>
                      <a:pt x="2" y="43"/>
                      <a:pt x="2" y="43"/>
                    </a:cubicBezTo>
                    <a:cubicBezTo>
                      <a:pt x="3" y="42"/>
                      <a:pt x="3" y="42"/>
                      <a:pt x="3" y="42"/>
                    </a:cubicBezTo>
                    <a:cubicBezTo>
                      <a:pt x="2" y="41"/>
                      <a:pt x="2" y="41"/>
                      <a:pt x="2" y="41"/>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3"/>
                      <a:pt x="3" y="43"/>
                      <a:pt x="4" y="44"/>
                    </a:cubicBezTo>
                    <a:cubicBezTo>
                      <a:pt x="9" y="46"/>
                      <a:pt x="18" y="51"/>
                      <a:pt x="27" y="56"/>
                    </a:cubicBezTo>
                    <a:cubicBezTo>
                      <a:pt x="31" y="58"/>
                      <a:pt x="35" y="60"/>
                      <a:pt x="38" y="61"/>
                    </a:cubicBezTo>
                    <a:cubicBezTo>
                      <a:pt x="39" y="62"/>
                      <a:pt x="41" y="63"/>
                      <a:pt x="41" y="63"/>
                    </a:cubicBezTo>
                    <a:cubicBezTo>
                      <a:pt x="42" y="64"/>
                      <a:pt x="42" y="64"/>
                      <a:pt x="43" y="64"/>
                    </a:cubicBezTo>
                    <a:cubicBezTo>
                      <a:pt x="43" y="64"/>
                      <a:pt x="43" y="64"/>
                      <a:pt x="43" y="64"/>
                    </a:cubicBezTo>
                    <a:cubicBezTo>
                      <a:pt x="44" y="64"/>
                      <a:pt x="44" y="64"/>
                      <a:pt x="44" y="64"/>
                    </a:cubicBezTo>
                    <a:cubicBezTo>
                      <a:pt x="44" y="64"/>
                      <a:pt x="44" y="64"/>
                      <a:pt x="44" y="64"/>
                    </a:cubicBezTo>
                    <a:cubicBezTo>
                      <a:pt x="45" y="64"/>
                      <a:pt x="45" y="64"/>
                      <a:pt x="45" y="63"/>
                    </a:cubicBezTo>
                    <a:cubicBezTo>
                      <a:pt x="45" y="63"/>
                      <a:pt x="45" y="63"/>
                      <a:pt x="45" y="62"/>
                    </a:cubicBezTo>
                    <a:cubicBezTo>
                      <a:pt x="45" y="62"/>
                      <a:pt x="45" y="62"/>
                      <a:pt x="45" y="61"/>
                    </a:cubicBezTo>
                    <a:cubicBezTo>
                      <a:pt x="30" y="52"/>
                      <a:pt x="30" y="52"/>
                      <a:pt x="30" y="52"/>
                    </a:cubicBezTo>
                    <a:cubicBezTo>
                      <a:pt x="43" y="59"/>
                      <a:pt x="43" y="59"/>
                      <a:pt x="43" y="59"/>
                    </a:cubicBezTo>
                    <a:cubicBezTo>
                      <a:pt x="44" y="59"/>
                      <a:pt x="45" y="59"/>
                      <a:pt x="45" y="58"/>
                    </a:cubicBezTo>
                    <a:cubicBezTo>
                      <a:pt x="45" y="57"/>
                      <a:pt x="45" y="56"/>
                      <a:pt x="45" y="56"/>
                    </a:cubicBezTo>
                    <a:cubicBezTo>
                      <a:pt x="45" y="56"/>
                      <a:pt x="42" y="55"/>
                      <a:pt x="38" y="52"/>
                    </a:cubicBezTo>
                    <a:cubicBezTo>
                      <a:pt x="33" y="49"/>
                      <a:pt x="24" y="44"/>
                      <a:pt x="17" y="39"/>
                    </a:cubicBezTo>
                    <a:cubicBezTo>
                      <a:pt x="14" y="37"/>
                      <a:pt x="11" y="35"/>
                      <a:pt x="8" y="34"/>
                    </a:cubicBezTo>
                    <a:cubicBezTo>
                      <a:pt x="7" y="33"/>
                      <a:pt x="6" y="32"/>
                      <a:pt x="6" y="32"/>
                    </a:cubicBezTo>
                    <a:cubicBezTo>
                      <a:pt x="5" y="32"/>
                      <a:pt x="5" y="32"/>
                      <a:pt x="5" y="32"/>
                    </a:cubicBezTo>
                    <a:cubicBezTo>
                      <a:pt x="5" y="31"/>
                      <a:pt x="5" y="31"/>
                      <a:pt x="5" y="31"/>
                    </a:cubicBezTo>
                    <a:cubicBezTo>
                      <a:pt x="5" y="31"/>
                      <a:pt x="5" y="31"/>
                      <a:pt x="5" y="31"/>
                    </a:cubicBezTo>
                    <a:cubicBezTo>
                      <a:pt x="4" y="32"/>
                      <a:pt x="4" y="32"/>
                      <a:pt x="4" y="32"/>
                    </a:cubicBezTo>
                    <a:cubicBezTo>
                      <a:pt x="5" y="32"/>
                      <a:pt x="5" y="32"/>
                      <a:pt x="5" y="32"/>
                    </a:cubicBezTo>
                    <a:cubicBezTo>
                      <a:pt x="5" y="31"/>
                      <a:pt x="5" y="31"/>
                      <a:pt x="5" y="31"/>
                    </a:cubicBezTo>
                    <a:cubicBezTo>
                      <a:pt x="4" y="32"/>
                      <a:pt x="4" y="32"/>
                      <a:pt x="4" y="32"/>
                    </a:cubicBezTo>
                    <a:cubicBezTo>
                      <a:pt x="5" y="32"/>
                      <a:pt x="5" y="32"/>
                      <a:pt x="5" y="32"/>
                    </a:cubicBezTo>
                    <a:cubicBezTo>
                      <a:pt x="4" y="32"/>
                      <a:pt x="4" y="32"/>
                      <a:pt x="4" y="32"/>
                    </a:cubicBezTo>
                    <a:cubicBezTo>
                      <a:pt x="5" y="32"/>
                      <a:pt x="5" y="32"/>
                      <a:pt x="5" y="32"/>
                    </a:cubicBezTo>
                    <a:cubicBezTo>
                      <a:pt x="5" y="32"/>
                      <a:pt x="5" y="32"/>
                      <a:pt x="5" y="32"/>
                    </a:cubicBezTo>
                    <a:cubicBezTo>
                      <a:pt x="4" y="32"/>
                      <a:pt x="4" y="32"/>
                      <a:pt x="4" y="32"/>
                    </a:cubicBezTo>
                    <a:cubicBezTo>
                      <a:pt x="5" y="32"/>
                      <a:pt x="5" y="32"/>
                      <a:pt x="5" y="32"/>
                    </a:cubicBezTo>
                    <a:cubicBezTo>
                      <a:pt x="4" y="32"/>
                      <a:pt x="4" y="32"/>
                      <a:pt x="4" y="32"/>
                    </a:cubicBezTo>
                    <a:cubicBezTo>
                      <a:pt x="5" y="33"/>
                      <a:pt x="5" y="33"/>
                      <a:pt x="5" y="33"/>
                    </a:cubicBezTo>
                    <a:cubicBezTo>
                      <a:pt x="5" y="33"/>
                      <a:pt x="5" y="33"/>
                      <a:pt x="5" y="32"/>
                    </a:cubicBezTo>
                    <a:cubicBezTo>
                      <a:pt x="4" y="32"/>
                      <a:pt x="4" y="32"/>
                      <a:pt x="4" y="32"/>
                    </a:cubicBezTo>
                    <a:cubicBezTo>
                      <a:pt x="5" y="33"/>
                      <a:pt x="5" y="33"/>
                      <a:pt x="5" y="33"/>
                    </a:cubicBezTo>
                    <a:cubicBezTo>
                      <a:pt x="4" y="32"/>
                      <a:pt x="4" y="32"/>
                      <a:pt x="4" y="32"/>
                    </a:cubicBezTo>
                    <a:cubicBezTo>
                      <a:pt x="3" y="34"/>
                      <a:pt x="3" y="34"/>
                      <a:pt x="3" y="34"/>
                    </a:cubicBezTo>
                    <a:cubicBezTo>
                      <a:pt x="3" y="34"/>
                      <a:pt x="13" y="38"/>
                      <a:pt x="22" y="43"/>
                    </a:cubicBezTo>
                    <a:cubicBezTo>
                      <a:pt x="27" y="46"/>
                      <a:pt x="32" y="48"/>
                      <a:pt x="36" y="50"/>
                    </a:cubicBezTo>
                    <a:cubicBezTo>
                      <a:pt x="38" y="51"/>
                      <a:pt x="40" y="52"/>
                      <a:pt x="41" y="52"/>
                    </a:cubicBezTo>
                    <a:cubicBezTo>
                      <a:pt x="42" y="52"/>
                      <a:pt x="42" y="53"/>
                      <a:pt x="43" y="53"/>
                    </a:cubicBezTo>
                    <a:cubicBezTo>
                      <a:pt x="43" y="53"/>
                      <a:pt x="43" y="53"/>
                      <a:pt x="44" y="53"/>
                    </a:cubicBezTo>
                    <a:cubicBezTo>
                      <a:pt x="45" y="53"/>
                      <a:pt x="45" y="53"/>
                      <a:pt x="45" y="53"/>
                    </a:cubicBezTo>
                    <a:cubicBezTo>
                      <a:pt x="45" y="53"/>
                      <a:pt x="45" y="53"/>
                      <a:pt x="45" y="52"/>
                    </a:cubicBezTo>
                    <a:cubicBezTo>
                      <a:pt x="45" y="52"/>
                      <a:pt x="45" y="52"/>
                      <a:pt x="45" y="52"/>
                    </a:cubicBezTo>
                    <a:cubicBezTo>
                      <a:pt x="46" y="51"/>
                      <a:pt x="46" y="51"/>
                      <a:pt x="46" y="51"/>
                    </a:cubicBezTo>
                    <a:cubicBezTo>
                      <a:pt x="46" y="51"/>
                      <a:pt x="46" y="51"/>
                      <a:pt x="45" y="51"/>
                    </a:cubicBezTo>
                    <a:cubicBezTo>
                      <a:pt x="45" y="50"/>
                      <a:pt x="45" y="50"/>
                      <a:pt x="45" y="50"/>
                    </a:cubicBezTo>
                    <a:cubicBezTo>
                      <a:pt x="44" y="49"/>
                      <a:pt x="43" y="49"/>
                      <a:pt x="42" y="48"/>
                    </a:cubicBezTo>
                    <a:cubicBezTo>
                      <a:pt x="32" y="41"/>
                      <a:pt x="3" y="24"/>
                      <a:pt x="3" y="24"/>
                    </a:cubicBezTo>
                    <a:cubicBezTo>
                      <a:pt x="2" y="25"/>
                      <a:pt x="2" y="25"/>
                      <a:pt x="2" y="25"/>
                    </a:cubicBezTo>
                    <a:cubicBezTo>
                      <a:pt x="3" y="26"/>
                      <a:pt x="3" y="26"/>
                      <a:pt x="3" y="26"/>
                    </a:cubicBezTo>
                    <a:cubicBezTo>
                      <a:pt x="2" y="25"/>
                      <a:pt x="2" y="25"/>
                      <a:pt x="2" y="25"/>
                    </a:cubicBezTo>
                    <a:cubicBezTo>
                      <a:pt x="2" y="26"/>
                      <a:pt x="2" y="26"/>
                      <a:pt x="2" y="26"/>
                    </a:cubicBezTo>
                    <a:cubicBezTo>
                      <a:pt x="2" y="26"/>
                      <a:pt x="3" y="26"/>
                      <a:pt x="3" y="26"/>
                    </a:cubicBezTo>
                    <a:cubicBezTo>
                      <a:pt x="2" y="25"/>
                      <a:pt x="2" y="25"/>
                      <a:pt x="2" y="25"/>
                    </a:cubicBezTo>
                    <a:cubicBezTo>
                      <a:pt x="2" y="26"/>
                      <a:pt x="2" y="26"/>
                      <a:pt x="2" y="26"/>
                    </a:cubicBezTo>
                    <a:cubicBezTo>
                      <a:pt x="2" y="25"/>
                      <a:pt x="2" y="25"/>
                      <a:pt x="2" y="25"/>
                    </a:cubicBezTo>
                    <a:cubicBezTo>
                      <a:pt x="2" y="26"/>
                      <a:pt x="2" y="26"/>
                      <a:pt x="2" y="26"/>
                    </a:cubicBezTo>
                    <a:cubicBezTo>
                      <a:pt x="2" y="26"/>
                      <a:pt x="2" y="26"/>
                      <a:pt x="2" y="26"/>
                    </a:cubicBezTo>
                    <a:cubicBezTo>
                      <a:pt x="2" y="25"/>
                      <a:pt x="2" y="25"/>
                      <a:pt x="2" y="25"/>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7"/>
                    </a:cubicBezTo>
                    <a:cubicBezTo>
                      <a:pt x="6" y="28"/>
                      <a:pt x="16" y="33"/>
                      <a:pt x="26" y="38"/>
                    </a:cubicBezTo>
                    <a:cubicBezTo>
                      <a:pt x="31" y="41"/>
                      <a:pt x="36" y="43"/>
                      <a:pt x="39" y="45"/>
                    </a:cubicBezTo>
                    <a:cubicBezTo>
                      <a:pt x="43" y="47"/>
                      <a:pt x="45" y="48"/>
                      <a:pt x="45" y="48"/>
                    </a:cubicBezTo>
                    <a:cubicBezTo>
                      <a:pt x="45" y="48"/>
                      <a:pt x="46" y="48"/>
                      <a:pt x="47" y="47"/>
                    </a:cubicBezTo>
                    <a:cubicBezTo>
                      <a:pt x="47" y="47"/>
                      <a:pt x="47" y="47"/>
                      <a:pt x="47" y="47"/>
                    </a:cubicBezTo>
                    <a:cubicBezTo>
                      <a:pt x="47" y="46"/>
                      <a:pt x="47" y="46"/>
                      <a:pt x="47" y="46"/>
                    </a:cubicBezTo>
                    <a:cubicBezTo>
                      <a:pt x="46" y="45"/>
                      <a:pt x="46" y="45"/>
                      <a:pt x="46" y="45"/>
                    </a:cubicBezTo>
                    <a:cubicBezTo>
                      <a:pt x="46" y="45"/>
                      <a:pt x="45" y="44"/>
                      <a:pt x="43" y="43"/>
                    </a:cubicBezTo>
                    <a:cubicBezTo>
                      <a:pt x="38" y="40"/>
                      <a:pt x="28" y="34"/>
                      <a:pt x="20" y="29"/>
                    </a:cubicBezTo>
                    <a:cubicBezTo>
                      <a:pt x="15" y="26"/>
                      <a:pt x="11" y="24"/>
                      <a:pt x="8" y="22"/>
                    </a:cubicBezTo>
                    <a:cubicBezTo>
                      <a:pt x="7" y="21"/>
                      <a:pt x="6" y="20"/>
                      <a:pt x="5" y="20"/>
                    </a:cubicBezTo>
                    <a:cubicBezTo>
                      <a:pt x="5"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20"/>
                      <a:pt x="4" y="20"/>
                      <a:pt x="4" y="20"/>
                    </a:cubicBezTo>
                    <a:cubicBezTo>
                      <a:pt x="4" y="20"/>
                      <a:pt x="4" y="19"/>
                      <a:pt x="4" y="19"/>
                    </a:cubicBezTo>
                    <a:cubicBezTo>
                      <a:pt x="3" y="20"/>
                      <a:pt x="3" y="20"/>
                      <a:pt x="3" y="20"/>
                    </a:cubicBezTo>
                    <a:cubicBezTo>
                      <a:pt x="4" y="20"/>
                      <a:pt x="4" y="20"/>
                      <a:pt x="4" y="20"/>
                    </a:cubicBezTo>
                    <a:cubicBezTo>
                      <a:pt x="3" y="20"/>
                      <a:pt x="3" y="20"/>
                      <a:pt x="3" y="20"/>
                    </a:cubicBezTo>
                    <a:cubicBezTo>
                      <a:pt x="4" y="21"/>
                      <a:pt x="4" y="21"/>
                      <a:pt x="4" y="21"/>
                    </a:cubicBezTo>
                    <a:cubicBezTo>
                      <a:pt x="3" y="20"/>
                      <a:pt x="3" y="20"/>
                      <a:pt x="3" y="20"/>
                    </a:cubicBezTo>
                    <a:cubicBezTo>
                      <a:pt x="3" y="21"/>
                      <a:pt x="3" y="21"/>
                      <a:pt x="3" y="21"/>
                    </a:cubicBezTo>
                    <a:cubicBezTo>
                      <a:pt x="4" y="21"/>
                      <a:pt x="4" y="21"/>
                      <a:pt x="4" y="21"/>
                    </a:cubicBezTo>
                    <a:cubicBezTo>
                      <a:pt x="3" y="20"/>
                      <a:pt x="3" y="20"/>
                      <a:pt x="3" y="20"/>
                    </a:cubicBezTo>
                    <a:cubicBezTo>
                      <a:pt x="3" y="21"/>
                      <a:pt x="3" y="21"/>
                      <a:pt x="3" y="21"/>
                    </a:cubicBezTo>
                    <a:cubicBezTo>
                      <a:pt x="3" y="20"/>
                      <a:pt x="3" y="20"/>
                      <a:pt x="3" y="20"/>
                    </a:cubicBezTo>
                    <a:cubicBezTo>
                      <a:pt x="3" y="22"/>
                      <a:pt x="3" y="22"/>
                      <a:pt x="3" y="22"/>
                    </a:cubicBezTo>
                    <a:cubicBezTo>
                      <a:pt x="3" y="21"/>
                      <a:pt x="3" y="21"/>
                      <a:pt x="3" y="21"/>
                    </a:cubicBezTo>
                    <a:cubicBezTo>
                      <a:pt x="3" y="20"/>
                      <a:pt x="3" y="20"/>
                      <a:pt x="3" y="20"/>
                    </a:cubicBezTo>
                    <a:cubicBezTo>
                      <a:pt x="3" y="22"/>
                      <a:pt x="3" y="22"/>
                      <a:pt x="3" y="22"/>
                    </a:cubicBezTo>
                    <a:cubicBezTo>
                      <a:pt x="3" y="21"/>
                      <a:pt x="3" y="21"/>
                      <a:pt x="3" y="21"/>
                    </a:cubicBezTo>
                    <a:cubicBezTo>
                      <a:pt x="3" y="22"/>
                      <a:pt x="3" y="22"/>
                      <a:pt x="3" y="22"/>
                    </a:cubicBezTo>
                    <a:cubicBezTo>
                      <a:pt x="3" y="22"/>
                      <a:pt x="3" y="22"/>
                      <a:pt x="3" y="22"/>
                    </a:cubicBezTo>
                    <a:cubicBezTo>
                      <a:pt x="3" y="21"/>
                      <a:pt x="3" y="21"/>
                      <a:pt x="3" y="21"/>
                    </a:cubicBezTo>
                    <a:cubicBezTo>
                      <a:pt x="3" y="22"/>
                      <a:pt x="3" y="22"/>
                      <a:pt x="3" y="22"/>
                    </a:cubicBezTo>
                    <a:cubicBezTo>
                      <a:pt x="3" y="22"/>
                      <a:pt x="3" y="22"/>
                      <a:pt x="3" y="22"/>
                    </a:cubicBezTo>
                    <a:cubicBezTo>
                      <a:pt x="3" y="22"/>
                      <a:pt x="4" y="22"/>
                      <a:pt x="5" y="23"/>
                    </a:cubicBezTo>
                    <a:cubicBezTo>
                      <a:pt x="10" y="25"/>
                      <a:pt x="19" y="29"/>
                      <a:pt x="27" y="33"/>
                    </a:cubicBezTo>
                    <a:cubicBezTo>
                      <a:pt x="36" y="36"/>
                      <a:pt x="43" y="40"/>
                      <a:pt x="43" y="40"/>
                    </a:cubicBezTo>
                    <a:cubicBezTo>
                      <a:pt x="43" y="40"/>
                      <a:pt x="44" y="40"/>
                      <a:pt x="45" y="39"/>
                    </a:cubicBezTo>
                    <a:cubicBezTo>
                      <a:pt x="45" y="38"/>
                      <a:pt x="45" y="38"/>
                      <a:pt x="44" y="37"/>
                    </a:cubicBezTo>
                    <a:cubicBezTo>
                      <a:pt x="6" y="13"/>
                      <a:pt x="6" y="13"/>
                      <a:pt x="6" y="13"/>
                    </a:cubicBezTo>
                    <a:cubicBezTo>
                      <a:pt x="5" y="14"/>
                      <a:pt x="5" y="14"/>
                      <a:pt x="5" y="14"/>
                    </a:cubicBezTo>
                    <a:cubicBezTo>
                      <a:pt x="4" y="16"/>
                      <a:pt x="4" y="16"/>
                      <a:pt x="4" y="16"/>
                    </a:cubicBezTo>
                    <a:cubicBezTo>
                      <a:pt x="4" y="16"/>
                      <a:pt x="13" y="20"/>
                      <a:pt x="22" y="24"/>
                    </a:cubicBezTo>
                    <a:cubicBezTo>
                      <a:pt x="27" y="27"/>
                      <a:pt x="32" y="29"/>
                      <a:pt x="36" y="30"/>
                    </a:cubicBezTo>
                    <a:cubicBezTo>
                      <a:pt x="37" y="31"/>
                      <a:pt x="39" y="32"/>
                      <a:pt x="40" y="32"/>
                    </a:cubicBezTo>
                    <a:cubicBezTo>
                      <a:pt x="41" y="33"/>
                      <a:pt x="41" y="33"/>
                      <a:pt x="42" y="33"/>
                    </a:cubicBezTo>
                    <a:cubicBezTo>
                      <a:pt x="42" y="33"/>
                      <a:pt x="43" y="33"/>
                      <a:pt x="43" y="33"/>
                    </a:cubicBezTo>
                    <a:cubicBezTo>
                      <a:pt x="44" y="33"/>
                      <a:pt x="44" y="33"/>
                      <a:pt x="44" y="33"/>
                    </a:cubicBezTo>
                    <a:cubicBezTo>
                      <a:pt x="44" y="33"/>
                      <a:pt x="44" y="33"/>
                      <a:pt x="45" y="32"/>
                    </a:cubicBezTo>
                    <a:cubicBezTo>
                      <a:pt x="45" y="32"/>
                      <a:pt x="45" y="32"/>
                      <a:pt x="45" y="31"/>
                    </a:cubicBezTo>
                    <a:cubicBezTo>
                      <a:pt x="45" y="31"/>
                      <a:pt x="45" y="31"/>
                      <a:pt x="44" y="30"/>
                    </a:cubicBezTo>
                    <a:cubicBezTo>
                      <a:pt x="10" y="9"/>
                      <a:pt x="10" y="9"/>
                      <a:pt x="10" y="9"/>
                    </a:cubicBezTo>
                    <a:cubicBezTo>
                      <a:pt x="9" y="10"/>
                      <a:pt x="9" y="10"/>
                      <a:pt x="9" y="10"/>
                    </a:cubicBezTo>
                    <a:cubicBezTo>
                      <a:pt x="10" y="11"/>
                      <a:pt x="10" y="11"/>
                      <a:pt x="10" y="11"/>
                    </a:cubicBezTo>
                    <a:cubicBezTo>
                      <a:pt x="9" y="10"/>
                      <a:pt x="9" y="10"/>
                      <a:pt x="9" y="10"/>
                    </a:cubicBezTo>
                    <a:cubicBezTo>
                      <a:pt x="9" y="12"/>
                      <a:pt x="9" y="12"/>
                      <a:pt x="9" y="12"/>
                    </a:cubicBezTo>
                    <a:cubicBezTo>
                      <a:pt x="10" y="11"/>
                      <a:pt x="10" y="11"/>
                      <a:pt x="10" y="11"/>
                    </a:cubicBezTo>
                    <a:cubicBezTo>
                      <a:pt x="9" y="10"/>
                      <a:pt x="9" y="10"/>
                      <a:pt x="9" y="10"/>
                    </a:cubicBezTo>
                    <a:cubicBezTo>
                      <a:pt x="9" y="12"/>
                      <a:pt x="9" y="12"/>
                      <a:pt x="9" y="12"/>
                    </a:cubicBezTo>
                    <a:cubicBezTo>
                      <a:pt x="9" y="10"/>
                      <a:pt x="9" y="10"/>
                      <a:pt x="9" y="10"/>
                    </a:cubicBezTo>
                    <a:cubicBezTo>
                      <a:pt x="9" y="12"/>
                      <a:pt x="9" y="12"/>
                      <a:pt x="9" y="12"/>
                    </a:cubicBezTo>
                    <a:cubicBezTo>
                      <a:pt x="9" y="12"/>
                      <a:pt x="9" y="12"/>
                      <a:pt x="9" y="12"/>
                    </a:cubicBezTo>
                    <a:cubicBezTo>
                      <a:pt x="9" y="10"/>
                      <a:pt x="9" y="10"/>
                      <a:pt x="9" y="10"/>
                    </a:cubicBezTo>
                    <a:cubicBezTo>
                      <a:pt x="9" y="12"/>
                      <a:pt x="9" y="12"/>
                      <a:pt x="9" y="12"/>
                    </a:cubicBezTo>
                    <a:cubicBezTo>
                      <a:pt x="9" y="11"/>
                      <a:pt x="9" y="11"/>
                      <a:pt x="9" y="11"/>
                    </a:cubicBezTo>
                    <a:cubicBezTo>
                      <a:pt x="9" y="12"/>
                      <a:pt x="9" y="12"/>
                      <a:pt x="9" y="12"/>
                    </a:cubicBezTo>
                    <a:cubicBezTo>
                      <a:pt x="9" y="12"/>
                      <a:pt x="9" y="12"/>
                      <a:pt x="9" y="12"/>
                    </a:cubicBezTo>
                    <a:cubicBezTo>
                      <a:pt x="9" y="11"/>
                      <a:pt x="9" y="11"/>
                      <a:pt x="9" y="11"/>
                    </a:cubicBezTo>
                    <a:cubicBezTo>
                      <a:pt x="9" y="12"/>
                      <a:pt x="9" y="12"/>
                      <a:pt x="9" y="12"/>
                    </a:cubicBezTo>
                    <a:cubicBezTo>
                      <a:pt x="9" y="12"/>
                      <a:pt x="10" y="12"/>
                      <a:pt x="11" y="12"/>
                    </a:cubicBezTo>
                    <a:cubicBezTo>
                      <a:pt x="15" y="14"/>
                      <a:pt x="23" y="18"/>
                      <a:pt x="30" y="22"/>
                    </a:cubicBezTo>
                    <a:cubicBezTo>
                      <a:pt x="38" y="25"/>
                      <a:pt x="44" y="28"/>
                      <a:pt x="44" y="29"/>
                    </a:cubicBezTo>
                    <a:cubicBezTo>
                      <a:pt x="45" y="29"/>
                      <a:pt x="45" y="29"/>
                      <a:pt x="46" y="28"/>
                    </a:cubicBezTo>
                    <a:cubicBezTo>
                      <a:pt x="46" y="27"/>
                      <a:pt x="46" y="27"/>
                      <a:pt x="46" y="27"/>
                    </a:cubicBezTo>
                    <a:cubicBezTo>
                      <a:pt x="46" y="26"/>
                      <a:pt x="46" y="26"/>
                      <a:pt x="46" y="26"/>
                    </a:cubicBezTo>
                    <a:cubicBezTo>
                      <a:pt x="45" y="26"/>
                      <a:pt x="45" y="25"/>
                      <a:pt x="45" y="25"/>
                    </a:cubicBezTo>
                    <a:cubicBezTo>
                      <a:pt x="43" y="24"/>
                      <a:pt x="41" y="22"/>
                      <a:pt x="37" y="20"/>
                    </a:cubicBezTo>
                    <a:cubicBezTo>
                      <a:pt x="32" y="17"/>
                      <a:pt x="25" y="14"/>
                      <a:pt x="20" y="10"/>
                    </a:cubicBezTo>
                    <a:cubicBezTo>
                      <a:pt x="17" y="9"/>
                      <a:pt x="15" y="7"/>
                      <a:pt x="13" y="6"/>
                    </a:cubicBezTo>
                    <a:cubicBezTo>
                      <a:pt x="13" y="6"/>
                      <a:pt x="12" y="5"/>
                      <a:pt x="12" y="5"/>
                    </a:cubicBezTo>
                    <a:cubicBezTo>
                      <a:pt x="11" y="5"/>
                      <a:pt x="11" y="5"/>
                      <a:pt x="11" y="5"/>
                    </a:cubicBezTo>
                    <a:cubicBezTo>
                      <a:pt x="11" y="5"/>
                      <a:pt x="11" y="5"/>
                      <a:pt x="11" y="5"/>
                    </a:cubicBezTo>
                    <a:cubicBezTo>
                      <a:pt x="10" y="6"/>
                      <a:pt x="10" y="6"/>
                      <a:pt x="10" y="6"/>
                    </a:cubicBezTo>
                    <a:cubicBezTo>
                      <a:pt x="11" y="6"/>
                      <a:pt x="11" y="6"/>
                      <a:pt x="11" y="6"/>
                    </a:cubicBezTo>
                    <a:cubicBezTo>
                      <a:pt x="11" y="5"/>
                      <a:pt x="11" y="5"/>
                      <a:pt x="11" y="5"/>
                    </a:cubicBezTo>
                    <a:cubicBezTo>
                      <a:pt x="10" y="6"/>
                      <a:pt x="10" y="6"/>
                      <a:pt x="10" y="6"/>
                    </a:cubicBezTo>
                    <a:cubicBezTo>
                      <a:pt x="11" y="6"/>
                      <a:pt x="11" y="6"/>
                      <a:pt x="11" y="6"/>
                    </a:cubicBezTo>
                    <a:cubicBezTo>
                      <a:pt x="10" y="6"/>
                      <a:pt x="10" y="6"/>
                      <a:pt x="10" y="6"/>
                    </a:cubicBezTo>
                    <a:cubicBezTo>
                      <a:pt x="11" y="6"/>
                      <a:pt x="11" y="6"/>
                      <a:pt x="11" y="6"/>
                    </a:cubicBezTo>
                    <a:cubicBezTo>
                      <a:pt x="11" y="6"/>
                      <a:pt x="11" y="6"/>
                      <a:pt x="11" y="6"/>
                    </a:cubicBezTo>
                    <a:cubicBezTo>
                      <a:pt x="10" y="6"/>
                      <a:pt x="10" y="6"/>
                      <a:pt x="10" y="6"/>
                    </a:cubicBezTo>
                    <a:cubicBezTo>
                      <a:pt x="11" y="6"/>
                      <a:pt x="11" y="6"/>
                      <a:pt x="11" y="6"/>
                    </a:cubicBezTo>
                    <a:cubicBezTo>
                      <a:pt x="10" y="6"/>
                      <a:pt x="10" y="6"/>
                      <a:pt x="10" y="6"/>
                    </a:cubicBezTo>
                    <a:cubicBezTo>
                      <a:pt x="9" y="7"/>
                      <a:pt x="9" y="7"/>
                      <a:pt x="9" y="7"/>
                    </a:cubicBezTo>
                    <a:cubicBezTo>
                      <a:pt x="44" y="21"/>
                      <a:pt x="44" y="21"/>
                      <a:pt x="44" y="21"/>
                    </a:cubicBezTo>
                    <a:cubicBezTo>
                      <a:pt x="45" y="21"/>
                      <a:pt x="45" y="21"/>
                      <a:pt x="46" y="20"/>
                    </a:cubicBezTo>
                    <a:cubicBezTo>
                      <a:pt x="46" y="20"/>
                      <a:pt x="46" y="19"/>
                      <a:pt x="45" y="19"/>
                    </a:cubicBezTo>
                    <a:cubicBezTo>
                      <a:pt x="32" y="11"/>
                      <a:pt x="32" y="11"/>
                      <a:pt x="32" y="11"/>
                    </a:cubicBezTo>
                    <a:cubicBezTo>
                      <a:pt x="41" y="14"/>
                      <a:pt x="41" y="14"/>
                      <a:pt x="41" y="14"/>
                    </a:cubicBezTo>
                    <a:cubicBezTo>
                      <a:pt x="42" y="15"/>
                      <a:pt x="43" y="14"/>
                      <a:pt x="43" y="14"/>
                    </a:cubicBezTo>
                    <a:cubicBezTo>
                      <a:pt x="43" y="13"/>
                      <a:pt x="43" y="13"/>
                      <a:pt x="43" y="13"/>
                    </a:cubicBezTo>
                    <a:cubicBezTo>
                      <a:pt x="43" y="12"/>
                      <a:pt x="43" y="12"/>
                      <a:pt x="43" y="12"/>
                    </a:cubicBezTo>
                    <a:cubicBezTo>
                      <a:pt x="42" y="11"/>
                      <a:pt x="42" y="11"/>
                      <a:pt x="42" y="11"/>
                    </a:cubicBezTo>
                    <a:cubicBezTo>
                      <a:pt x="42" y="11"/>
                      <a:pt x="40" y="10"/>
                      <a:pt x="39" y="9"/>
                    </a:cubicBezTo>
                    <a:cubicBezTo>
                      <a:pt x="33" y="5"/>
                      <a:pt x="25" y="1"/>
                      <a:pt x="25" y="1"/>
                    </a:cubicBezTo>
                    <a:cubicBezTo>
                      <a:pt x="24" y="0"/>
                      <a:pt x="24" y="0"/>
                      <a:pt x="23" y="1"/>
                    </a:cubicBezTo>
                    <a:cubicBezTo>
                      <a:pt x="23" y="2"/>
                      <a:pt x="23" y="3"/>
                      <a:pt x="24" y="3"/>
                    </a:cubicBezTo>
                    <a:cubicBezTo>
                      <a:pt x="24" y="3"/>
                      <a:pt x="28" y="6"/>
                      <a:pt x="32" y="8"/>
                    </a:cubicBezTo>
                    <a:cubicBezTo>
                      <a:pt x="35" y="10"/>
                      <a:pt x="37" y="11"/>
                      <a:pt x="38" y="12"/>
                    </a:cubicBezTo>
                    <a:cubicBezTo>
                      <a:pt x="39" y="13"/>
                      <a:pt x="40" y="13"/>
                      <a:pt x="40" y="13"/>
                    </a:cubicBezTo>
                    <a:cubicBezTo>
                      <a:pt x="41" y="14"/>
                      <a:pt x="41" y="14"/>
                      <a:pt x="41" y="14"/>
                    </a:cubicBezTo>
                    <a:cubicBezTo>
                      <a:pt x="41" y="14"/>
                      <a:pt x="41" y="14"/>
                      <a:pt x="41" y="14"/>
                    </a:cubicBezTo>
                    <a:cubicBezTo>
                      <a:pt x="41" y="13"/>
                      <a:pt x="41" y="13"/>
                      <a:pt x="41" y="13"/>
                    </a:cubicBezTo>
                    <a:cubicBezTo>
                      <a:pt x="41" y="14"/>
                      <a:pt x="41" y="14"/>
                      <a:pt x="41" y="14"/>
                    </a:cubicBezTo>
                    <a:cubicBezTo>
                      <a:pt x="41" y="14"/>
                      <a:pt x="41" y="14"/>
                      <a:pt x="41" y="14"/>
                    </a:cubicBezTo>
                    <a:cubicBezTo>
                      <a:pt x="41" y="13"/>
                      <a:pt x="41" y="13"/>
                      <a:pt x="41" y="13"/>
                    </a:cubicBezTo>
                    <a:cubicBezTo>
                      <a:pt x="41" y="14"/>
                      <a:pt x="41" y="14"/>
                      <a:pt x="41" y="14"/>
                    </a:cubicBezTo>
                    <a:cubicBezTo>
                      <a:pt x="42" y="13"/>
                      <a:pt x="42" y="13"/>
                      <a:pt x="42" y="13"/>
                    </a:cubicBezTo>
                    <a:cubicBezTo>
                      <a:pt x="40" y="13"/>
                      <a:pt x="40" y="13"/>
                      <a:pt x="40" y="13"/>
                    </a:cubicBezTo>
                    <a:cubicBezTo>
                      <a:pt x="41" y="13"/>
                      <a:pt x="41" y="14"/>
                      <a:pt x="41" y="14"/>
                    </a:cubicBezTo>
                    <a:cubicBezTo>
                      <a:pt x="42" y="13"/>
                      <a:pt x="42" y="13"/>
                      <a:pt x="42" y="13"/>
                    </a:cubicBezTo>
                    <a:cubicBezTo>
                      <a:pt x="40" y="13"/>
                      <a:pt x="40" y="13"/>
                      <a:pt x="40" y="13"/>
                    </a:cubicBezTo>
                    <a:cubicBezTo>
                      <a:pt x="42" y="13"/>
                      <a:pt x="42" y="13"/>
                      <a:pt x="42" y="13"/>
                    </a:cubicBezTo>
                    <a:cubicBezTo>
                      <a:pt x="41" y="12"/>
                      <a:pt x="41" y="12"/>
                      <a:pt x="41" y="12"/>
                    </a:cubicBezTo>
                    <a:cubicBezTo>
                      <a:pt x="40" y="13"/>
                      <a:pt x="40" y="13"/>
                      <a:pt x="40" y="13"/>
                    </a:cubicBezTo>
                    <a:cubicBezTo>
                      <a:pt x="42" y="13"/>
                      <a:pt x="42" y="13"/>
                      <a:pt x="42" y="13"/>
                    </a:cubicBezTo>
                    <a:cubicBezTo>
                      <a:pt x="41" y="12"/>
                      <a:pt x="41" y="12"/>
                      <a:pt x="41" y="12"/>
                    </a:cubicBezTo>
                    <a:cubicBezTo>
                      <a:pt x="42" y="13"/>
                      <a:pt x="42" y="13"/>
                      <a:pt x="42" y="13"/>
                    </a:cubicBezTo>
                    <a:cubicBezTo>
                      <a:pt x="43" y="12"/>
                      <a:pt x="43" y="12"/>
                      <a:pt x="43" y="12"/>
                    </a:cubicBezTo>
                    <a:cubicBezTo>
                      <a:pt x="17" y="1"/>
                      <a:pt x="17" y="1"/>
                      <a:pt x="17" y="1"/>
                    </a:cubicBezTo>
                    <a:cubicBezTo>
                      <a:pt x="17" y="1"/>
                      <a:pt x="16" y="1"/>
                      <a:pt x="15" y="2"/>
                    </a:cubicBezTo>
                    <a:cubicBezTo>
                      <a:pt x="15" y="3"/>
                      <a:pt x="15" y="3"/>
                      <a:pt x="16" y="4"/>
                    </a:cubicBezTo>
                    <a:cubicBezTo>
                      <a:pt x="29" y="12"/>
                      <a:pt x="29" y="12"/>
                      <a:pt x="29" y="12"/>
                    </a:cubicBezTo>
                    <a:cubicBezTo>
                      <a:pt x="11" y="4"/>
                      <a:pt x="11" y="4"/>
                      <a:pt x="11" y="4"/>
                    </a:cubicBezTo>
                    <a:cubicBezTo>
                      <a:pt x="10" y="4"/>
                      <a:pt x="9" y="4"/>
                      <a:pt x="9" y="5"/>
                    </a:cubicBezTo>
                    <a:cubicBezTo>
                      <a:pt x="9" y="6"/>
                      <a:pt x="9" y="6"/>
                      <a:pt x="9" y="6"/>
                    </a:cubicBezTo>
                    <a:cubicBezTo>
                      <a:pt x="9" y="6"/>
                      <a:pt x="9" y="7"/>
                      <a:pt x="9" y="7"/>
                    </a:cubicBezTo>
                    <a:cubicBezTo>
                      <a:pt x="9" y="7"/>
                      <a:pt x="10" y="7"/>
                      <a:pt x="10" y="8"/>
                    </a:cubicBezTo>
                    <a:cubicBezTo>
                      <a:pt x="11" y="9"/>
                      <a:pt x="14" y="10"/>
                      <a:pt x="18" y="12"/>
                    </a:cubicBezTo>
                    <a:cubicBezTo>
                      <a:pt x="23" y="15"/>
                      <a:pt x="29" y="19"/>
                      <a:pt x="35" y="22"/>
                    </a:cubicBezTo>
                    <a:cubicBezTo>
                      <a:pt x="37" y="24"/>
                      <a:pt x="40" y="25"/>
                      <a:pt x="41" y="26"/>
                    </a:cubicBezTo>
                    <a:cubicBezTo>
                      <a:pt x="42" y="27"/>
                      <a:pt x="43" y="27"/>
                      <a:pt x="43" y="28"/>
                    </a:cubicBezTo>
                    <a:cubicBezTo>
                      <a:pt x="43" y="28"/>
                      <a:pt x="43" y="28"/>
                      <a:pt x="43" y="28"/>
                    </a:cubicBezTo>
                    <a:cubicBezTo>
                      <a:pt x="43" y="28"/>
                      <a:pt x="43" y="28"/>
                      <a:pt x="43" y="28"/>
                    </a:cubicBezTo>
                    <a:cubicBezTo>
                      <a:pt x="44" y="27"/>
                      <a:pt x="44" y="27"/>
                      <a:pt x="44" y="27"/>
                    </a:cubicBezTo>
                    <a:cubicBezTo>
                      <a:pt x="43" y="27"/>
                      <a:pt x="43" y="27"/>
                      <a:pt x="43" y="27"/>
                    </a:cubicBezTo>
                    <a:cubicBezTo>
                      <a:pt x="43" y="28"/>
                      <a:pt x="43" y="28"/>
                      <a:pt x="43" y="28"/>
                    </a:cubicBezTo>
                    <a:cubicBezTo>
                      <a:pt x="44" y="27"/>
                      <a:pt x="44" y="27"/>
                      <a:pt x="44" y="27"/>
                    </a:cubicBezTo>
                    <a:cubicBezTo>
                      <a:pt x="43" y="27"/>
                      <a:pt x="43" y="27"/>
                      <a:pt x="43" y="27"/>
                    </a:cubicBezTo>
                    <a:cubicBezTo>
                      <a:pt x="45" y="27"/>
                      <a:pt x="45" y="27"/>
                      <a:pt x="45" y="27"/>
                    </a:cubicBezTo>
                    <a:cubicBezTo>
                      <a:pt x="43" y="26"/>
                      <a:pt x="43" y="26"/>
                      <a:pt x="43" y="26"/>
                    </a:cubicBezTo>
                    <a:cubicBezTo>
                      <a:pt x="43" y="27"/>
                      <a:pt x="43" y="27"/>
                      <a:pt x="43" y="27"/>
                    </a:cubicBezTo>
                    <a:cubicBezTo>
                      <a:pt x="45" y="27"/>
                      <a:pt x="45" y="27"/>
                      <a:pt x="45" y="27"/>
                    </a:cubicBezTo>
                    <a:cubicBezTo>
                      <a:pt x="43" y="26"/>
                      <a:pt x="43" y="26"/>
                      <a:pt x="43" y="26"/>
                    </a:cubicBezTo>
                    <a:cubicBezTo>
                      <a:pt x="45" y="27"/>
                      <a:pt x="45" y="27"/>
                      <a:pt x="45" y="27"/>
                    </a:cubicBezTo>
                    <a:cubicBezTo>
                      <a:pt x="45" y="26"/>
                      <a:pt x="45" y="26"/>
                      <a:pt x="45" y="26"/>
                    </a:cubicBezTo>
                    <a:cubicBezTo>
                      <a:pt x="45" y="26"/>
                      <a:pt x="37" y="22"/>
                      <a:pt x="28" y="17"/>
                    </a:cubicBezTo>
                    <a:cubicBezTo>
                      <a:pt x="24" y="15"/>
                      <a:pt x="20" y="13"/>
                      <a:pt x="16" y="11"/>
                    </a:cubicBezTo>
                    <a:cubicBezTo>
                      <a:pt x="14" y="11"/>
                      <a:pt x="13" y="10"/>
                      <a:pt x="12" y="9"/>
                    </a:cubicBezTo>
                    <a:cubicBezTo>
                      <a:pt x="11" y="9"/>
                      <a:pt x="11" y="9"/>
                      <a:pt x="10" y="9"/>
                    </a:cubicBezTo>
                    <a:cubicBezTo>
                      <a:pt x="10" y="9"/>
                      <a:pt x="10" y="9"/>
                      <a:pt x="10" y="9"/>
                    </a:cubicBezTo>
                    <a:cubicBezTo>
                      <a:pt x="9" y="9"/>
                      <a:pt x="9" y="9"/>
                      <a:pt x="9" y="9"/>
                    </a:cubicBezTo>
                    <a:cubicBezTo>
                      <a:pt x="9" y="9"/>
                      <a:pt x="9" y="9"/>
                      <a:pt x="9" y="9"/>
                    </a:cubicBezTo>
                    <a:cubicBezTo>
                      <a:pt x="8" y="9"/>
                      <a:pt x="8" y="9"/>
                      <a:pt x="8" y="9"/>
                    </a:cubicBezTo>
                    <a:cubicBezTo>
                      <a:pt x="7" y="10"/>
                      <a:pt x="8" y="11"/>
                      <a:pt x="8" y="11"/>
                    </a:cubicBezTo>
                    <a:cubicBezTo>
                      <a:pt x="43" y="33"/>
                      <a:pt x="43" y="33"/>
                      <a:pt x="43" y="33"/>
                    </a:cubicBezTo>
                    <a:cubicBezTo>
                      <a:pt x="43" y="32"/>
                      <a:pt x="43" y="32"/>
                      <a:pt x="43" y="32"/>
                    </a:cubicBezTo>
                    <a:cubicBezTo>
                      <a:pt x="42" y="31"/>
                      <a:pt x="42" y="31"/>
                      <a:pt x="42" y="31"/>
                    </a:cubicBezTo>
                    <a:cubicBezTo>
                      <a:pt x="43" y="32"/>
                      <a:pt x="43" y="32"/>
                      <a:pt x="43" y="32"/>
                    </a:cubicBezTo>
                    <a:cubicBezTo>
                      <a:pt x="43" y="30"/>
                      <a:pt x="43" y="30"/>
                      <a:pt x="43" y="30"/>
                    </a:cubicBezTo>
                    <a:cubicBezTo>
                      <a:pt x="43" y="30"/>
                      <a:pt x="42" y="30"/>
                      <a:pt x="42" y="31"/>
                    </a:cubicBezTo>
                    <a:cubicBezTo>
                      <a:pt x="43" y="32"/>
                      <a:pt x="43" y="32"/>
                      <a:pt x="43" y="32"/>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0"/>
                      <a:pt x="42" y="30"/>
                      <a:pt x="41" y="29"/>
                    </a:cubicBezTo>
                    <a:cubicBezTo>
                      <a:pt x="37" y="28"/>
                      <a:pt x="28" y="24"/>
                      <a:pt x="20" y="20"/>
                    </a:cubicBezTo>
                    <a:cubicBezTo>
                      <a:pt x="12" y="16"/>
                      <a:pt x="5" y="13"/>
                      <a:pt x="5" y="13"/>
                    </a:cubicBezTo>
                    <a:cubicBezTo>
                      <a:pt x="5" y="13"/>
                      <a:pt x="4" y="13"/>
                      <a:pt x="4" y="14"/>
                    </a:cubicBezTo>
                    <a:cubicBezTo>
                      <a:pt x="3" y="14"/>
                      <a:pt x="3" y="15"/>
                      <a:pt x="4" y="16"/>
                    </a:cubicBezTo>
                    <a:cubicBezTo>
                      <a:pt x="42" y="40"/>
                      <a:pt x="42" y="40"/>
                      <a:pt x="42" y="40"/>
                    </a:cubicBezTo>
                    <a:cubicBezTo>
                      <a:pt x="43" y="38"/>
                      <a:pt x="43" y="38"/>
                      <a:pt x="43" y="38"/>
                    </a:cubicBezTo>
                    <a:cubicBezTo>
                      <a:pt x="44" y="37"/>
                      <a:pt x="44" y="37"/>
                      <a:pt x="44" y="37"/>
                    </a:cubicBezTo>
                    <a:cubicBezTo>
                      <a:pt x="44" y="37"/>
                      <a:pt x="34" y="32"/>
                      <a:pt x="24" y="28"/>
                    </a:cubicBezTo>
                    <a:cubicBezTo>
                      <a:pt x="19" y="26"/>
                      <a:pt x="14" y="23"/>
                      <a:pt x="10" y="22"/>
                    </a:cubicBezTo>
                    <a:cubicBezTo>
                      <a:pt x="9" y="21"/>
                      <a:pt x="7" y="20"/>
                      <a:pt x="6" y="19"/>
                    </a:cubicBezTo>
                    <a:cubicBezTo>
                      <a:pt x="5" y="19"/>
                      <a:pt x="5" y="19"/>
                      <a:pt x="4" y="19"/>
                    </a:cubicBezTo>
                    <a:cubicBezTo>
                      <a:pt x="4" y="19"/>
                      <a:pt x="4" y="19"/>
                      <a:pt x="4" y="19"/>
                    </a:cubicBezTo>
                    <a:cubicBezTo>
                      <a:pt x="3" y="19"/>
                      <a:pt x="3" y="19"/>
                      <a:pt x="3" y="19"/>
                    </a:cubicBezTo>
                    <a:cubicBezTo>
                      <a:pt x="2" y="19"/>
                      <a:pt x="2" y="19"/>
                      <a:pt x="2" y="19"/>
                    </a:cubicBezTo>
                    <a:cubicBezTo>
                      <a:pt x="2" y="19"/>
                      <a:pt x="2" y="19"/>
                      <a:pt x="2" y="19"/>
                    </a:cubicBezTo>
                    <a:cubicBezTo>
                      <a:pt x="1" y="20"/>
                      <a:pt x="1" y="20"/>
                      <a:pt x="1" y="20"/>
                    </a:cubicBezTo>
                    <a:cubicBezTo>
                      <a:pt x="1" y="21"/>
                      <a:pt x="2" y="21"/>
                      <a:pt x="2" y="21"/>
                    </a:cubicBezTo>
                    <a:cubicBezTo>
                      <a:pt x="2" y="21"/>
                      <a:pt x="2" y="21"/>
                      <a:pt x="2" y="21"/>
                    </a:cubicBezTo>
                    <a:cubicBezTo>
                      <a:pt x="2" y="21"/>
                      <a:pt x="2" y="21"/>
                      <a:pt x="2" y="21"/>
                    </a:cubicBezTo>
                    <a:cubicBezTo>
                      <a:pt x="3" y="22"/>
                      <a:pt x="6" y="24"/>
                      <a:pt x="10" y="26"/>
                    </a:cubicBezTo>
                    <a:cubicBezTo>
                      <a:pt x="17" y="30"/>
                      <a:pt x="25" y="35"/>
                      <a:pt x="32" y="40"/>
                    </a:cubicBezTo>
                    <a:cubicBezTo>
                      <a:pt x="36" y="42"/>
                      <a:pt x="39" y="44"/>
                      <a:pt x="41" y="45"/>
                    </a:cubicBezTo>
                    <a:cubicBezTo>
                      <a:pt x="42" y="46"/>
                      <a:pt x="43" y="47"/>
                      <a:pt x="44" y="47"/>
                    </a:cubicBezTo>
                    <a:cubicBezTo>
                      <a:pt x="44" y="47"/>
                      <a:pt x="44" y="47"/>
                      <a:pt x="44" y="47"/>
                    </a:cubicBezTo>
                    <a:cubicBezTo>
                      <a:pt x="44" y="48"/>
                      <a:pt x="44" y="48"/>
                      <a:pt x="44" y="48"/>
                    </a:cubicBezTo>
                    <a:cubicBezTo>
                      <a:pt x="45" y="47"/>
                      <a:pt x="45" y="47"/>
                      <a:pt x="45" y="47"/>
                    </a:cubicBezTo>
                    <a:cubicBezTo>
                      <a:pt x="44" y="47"/>
                      <a:pt x="44" y="47"/>
                      <a:pt x="44" y="47"/>
                    </a:cubicBezTo>
                    <a:cubicBezTo>
                      <a:pt x="44" y="48"/>
                      <a:pt x="44" y="48"/>
                      <a:pt x="44" y="48"/>
                    </a:cubicBezTo>
                    <a:cubicBezTo>
                      <a:pt x="45" y="47"/>
                      <a:pt x="45" y="47"/>
                      <a:pt x="45" y="47"/>
                    </a:cubicBezTo>
                    <a:cubicBezTo>
                      <a:pt x="44" y="47"/>
                      <a:pt x="44" y="47"/>
                      <a:pt x="44" y="47"/>
                    </a:cubicBezTo>
                    <a:cubicBezTo>
                      <a:pt x="45" y="47"/>
                      <a:pt x="45" y="47"/>
                      <a:pt x="45" y="47"/>
                    </a:cubicBezTo>
                    <a:cubicBezTo>
                      <a:pt x="44" y="47"/>
                      <a:pt x="44" y="47"/>
                      <a:pt x="44" y="47"/>
                    </a:cubicBezTo>
                    <a:cubicBezTo>
                      <a:pt x="44" y="47"/>
                      <a:pt x="44" y="47"/>
                      <a:pt x="44" y="47"/>
                    </a:cubicBezTo>
                    <a:cubicBezTo>
                      <a:pt x="45" y="47"/>
                      <a:pt x="45" y="47"/>
                      <a:pt x="45" y="47"/>
                    </a:cubicBezTo>
                    <a:cubicBezTo>
                      <a:pt x="44" y="47"/>
                      <a:pt x="44" y="47"/>
                      <a:pt x="44" y="47"/>
                    </a:cubicBezTo>
                    <a:cubicBezTo>
                      <a:pt x="45" y="47"/>
                      <a:pt x="45" y="47"/>
                      <a:pt x="45" y="47"/>
                    </a:cubicBezTo>
                    <a:cubicBezTo>
                      <a:pt x="44" y="46"/>
                      <a:pt x="44" y="46"/>
                      <a:pt x="44" y="46"/>
                    </a:cubicBezTo>
                    <a:cubicBezTo>
                      <a:pt x="44" y="47"/>
                      <a:pt x="44" y="47"/>
                      <a:pt x="44" y="47"/>
                    </a:cubicBezTo>
                    <a:cubicBezTo>
                      <a:pt x="45" y="47"/>
                      <a:pt x="45" y="47"/>
                      <a:pt x="45" y="47"/>
                    </a:cubicBezTo>
                    <a:cubicBezTo>
                      <a:pt x="44" y="46"/>
                      <a:pt x="44" y="46"/>
                      <a:pt x="44" y="46"/>
                    </a:cubicBezTo>
                    <a:cubicBezTo>
                      <a:pt x="45" y="47"/>
                      <a:pt x="45" y="47"/>
                      <a:pt x="45" y="47"/>
                    </a:cubicBezTo>
                    <a:cubicBezTo>
                      <a:pt x="46" y="45"/>
                      <a:pt x="46" y="45"/>
                      <a:pt x="46" y="45"/>
                    </a:cubicBezTo>
                    <a:cubicBezTo>
                      <a:pt x="46" y="45"/>
                      <a:pt x="36" y="40"/>
                      <a:pt x="25" y="34"/>
                    </a:cubicBezTo>
                    <a:cubicBezTo>
                      <a:pt x="20" y="32"/>
                      <a:pt x="14" y="29"/>
                      <a:pt x="10" y="27"/>
                    </a:cubicBezTo>
                    <a:cubicBezTo>
                      <a:pt x="8" y="26"/>
                      <a:pt x="6" y="25"/>
                      <a:pt x="5" y="25"/>
                    </a:cubicBezTo>
                    <a:cubicBezTo>
                      <a:pt x="4" y="24"/>
                      <a:pt x="4" y="24"/>
                      <a:pt x="3" y="24"/>
                    </a:cubicBezTo>
                    <a:cubicBezTo>
                      <a:pt x="3" y="24"/>
                      <a:pt x="3" y="24"/>
                      <a:pt x="3" y="24"/>
                    </a:cubicBezTo>
                    <a:cubicBezTo>
                      <a:pt x="2" y="24"/>
                      <a:pt x="2" y="23"/>
                      <a:pt x="2" y="23"/>
                    </a:cubicBezTo>
                    <a:cubicBezTo>
                      <a:pt x="1" y="24"/>
                      <a:pt x="1" y="24"/>
                      <a:pt x="1" y="24"/>
                    </a:cubicBezTo>
                    <a:cubicBezTo>
                      <a:pt x="1" y="24"/>
                      <a:pt x="1" y="24"/>
                      <a:pt x="1" y="24"/>
                    </a:cubicBezTo>
                    <a:cubicBezTo>
                      <a:pt x="0" y="25"/>
                      <a:pt x="0" y="25"/>
                      <a:pt x="0" y="25"/>
                    </a:cubicBezTo>
                    <a:cubicBezTo>
                      <a:pt x="0" y="26"/>
                      <a:pt x="1" y="26"/>
                      <a:pt x="1" y="26"/>
                    </a:cubicBezTo>
                    <a:cubicBezTo>
                      <a:pt x="1" y="26"/>
                      <a:pt x="4" y="28"/>
                      <a:pt x="8" y="30"/>
                    </a:cubicBezTo>
                    <a:cubicBezTo>
                      <a:pt x="14" y="34"/>
                      <a:pt x="23" y="39"/>
                      <a:pt x="30" y="44"/>
                    </a:cubicBezTo>
                    <a:cubicBezTo>
                      <a:pt x="34" y="46"/>
                      <a:pt x="37" y="48"/>
                      <a:pt x="39" y="50"/>
                    </a:cubicBezTo>
                    <a:cubicBezTo>
                      <a:pt x="41" y="50"/>
                      <a:pt x="42" y="51"/>
                      <a:pt x="42"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4" y="51"/>
                      <a:pt x="44" y="51"/>
                      <a:pt x="44" y="51"/>
                    </a:cubicBezTo>
                    <a:cubicBezTo>
                      <a:pt x="43" y="51"/>
                      <a:pt x="43" y="51"/>
                      <a:pt x="43" y="51"/>
                    </a:cubicBezTo>
                    <a:cubicBezTo>
                      <a:pt x="43" y="52"/>
                      <a:pt x="43" y="52"/>
                      <a:pt x="43" y="52"/>
                    </a:cubicBezTo>
                    <a:cubicBezTo>
                      <a:pt x="44" y="51"/>
                      <a:pt x="44" y="51"/>
                      <a:pt x="44" y="51"/>
                    </a:cubicBezTo>
                    <a:cubicBezTo>
                      <a:pt x="43" y="51"/>
                      <a:pt x="43" y="51"/>
                      <a:pt x="43" y="51"/>
                    </a:cubicBezTo>
                    <a:cubicBezTo>
                      <a:pt x="44" y="51"/>
                      <a:pt x="44" y="51"/>
                      <a:pt x="44" y="51"/>
                    </a:cubicBezTo>
                    <a:cubicBezTo>
                      <a:pt x="43" y="51"/>
                      <a:pt x="43" y="51"/>
                      <a:pt x="43" y="51"/>
                    </a:cubicBezTo>
                    <a:cubicBezTo>
                      <a:pt x="43" y="51"/>
                      <a:pt x="43" y="51"/>
                      <a:pt x="43" y="51"/>
                    </a:cubicBezTo>
                    <a:cubicBezTo>
                      <a:pt x="44" y="51"/>
                      <a:pt x="44" y="51"/>
                      <a:pt x="44" y="51"/>
                    </a:cubicBezTo>
                    <a:cubicBezTo>
                      <a:pt x="43" y="51"/>
                      <a:pt x="43" y="51"/>
                      <a:pt x="43" y="51"/>
                    </a:cubicBezTo>
                    <a:cubicBezTo>
                      <a:pt x="44" y="51"/>
                      <a:pt x="44" y="51"/>
                      <a:pt x="44" y="51"/>
                    </a:cubicBezTo>
                    <a:cubicBezTo>
                      <a:pt x="43" y="51"/>
                      <a:pt x="43" y="51"/>
                      <a:pt x="43" y="51"/>
                    </a:cubicBezTo>
                    <a:cubicBezTo>
                      <a:pt x="44" y="51"/>
                      <a:pt x="44" y="51"/>
                      <a:pt x="44" y="51"/>
                    </a:cubicBezTo>
                    <a:cubicBezTo>
                      <a:pt x="44" y="50"/>
                      <a:pt x="44" y="50"/>
                      <a:pt x="44" y="50"/>
                    </a:cubicBezTo>
                    <a:cubicBezTo>
                      <a:pt x="44" y="50"/>
                      <a:pt x="43" y="50"/>
                      <a:pt x="43" y="51"/>
                    </a:cubicBezTo>
                    <a:cubicBezTo>
                      <a:pt x="44" y="51"/>
                      <a:pt x="44" y="51"/>
                      <a:pt x="44" y="51"/>
                    </a:cubicBezTo>
                    <a:cubicBezTo>
                      <a:pt x="44" y="50"/>
                      <a:pt x="44" y="50"/>
                      <a:pt x="44" y="50"/>
                    </a:cubicBezTo>
                    <a:cubicBezTo>
                      <a:pt x="44" y="51"/>
                      <a:pt x="44" y="51"/>
                      <a:pt x="44" y="51"/>
                    </a:cubicBezTo>
                    <a:cubicBezTo>
                      <a:pt x="44" y="50"/>
                      <a:pt x="44" y="50"/>
                      <a:pt x="44" y="50"/>
                    </a:cubicBezTo>
                    <a:cubicBezTo>
                      <a:pt x="44" y="50"/>
                      <a:pt x="44" y="50"/>
                      <a:pt x="44" y="50"/>
                    </a:cubicBezTo>
                    <a:cubicBezTo>
                      <a:pt x="44" y="51"/>
                      <a:pt x="44" y="51"/>
                      <a:pt x="44" y="51"/>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3" y="50"/>
                      <a:pt x="42" y="49"/>
                    </a:cubicBezTo>
                    <a:cubicBezTo>
                      <a:pt x="37" y="47"/>
                      <a:pt x="28" y="43"/>
                      <a:pt x="20" y="39"/>
                    </a:cubicBezTo>
                    <a:cubicBezTo>
                      <a:pt x="16" y="37"/>
                      <a:pt x="12" y="35"/>
                      <a:pt x="9" y="33"/>
                    </a:cubicBezTo>
                    <a:cubicBezTo>
                      <a:pt x="6" y="32"/>
                      <a:pt x="5" y="31"/>
                      <a:pt x="5" y="31"/>
                    </a:cubicBezTo>
                    <a:cubicBezTo>
                      <a:pt x="4" y="31"/>
                      <a:pt x="3" y="31"/>
                      <a:pt x="3" y="31"/>
                    </a:cubicBezTo>
                    <a:cubicBezTo>
                      <a:pt x="2" y="32"/>
                      <a:pt x="2" y="32"/>
                      <a:pt x="2" y="32"/>
                    </a:cubicBezTo>
                    <a:cubicBezTo>
                      <a:pt x="2" y="33"/>
                      <a:pt x="3" y="33"/>
                      <a:pt x="3" y="33"/>
                    </a:cubicBezTo>
                    <a:cubicBezTo>
                      <a:pt x="3" y="34"/>
                      <a:pt x="3" y="34"/>
                      <a:pt x="3" y="34"/>
                    </a:cubicBezTo>
                    <a:cubicBezTo>
                      <a:pt x="4" y="34"/>
                      <a:pt x="4" y="35"/>
                      <a:pt x="6" y="36"/>
                    </a:cubicBezTo>
                    <a:cubicBezTo>
                      <a:pt x="15" y="42"/>
                      <a:pt x="43" y="59"/>
                      <a:pt x="43" y="59"/>
                    </a:cubicBezTo>
                    <a:cubicBezTo>
                      <a:pt x="44" y="57"/>
                      <a:pt x="44" y="57"/>
                      <a:pt x="44" y="57"/>
                    </a:cubicBezTo>
                    <a:cubicBezTo>
                      <a:pt x="44" y="56"/>
                      <a:pt x="44" y="56"/>
                      <a:pt x="44" y="56"/>
                    </a:cubicBezTo>
                    <a:cubicBezTo>
                      <a:pt x="4" y="36"/>
                      <a:pt x="4" y="36"/>
                      <a:pt x="4" y="36"/>
                    </a:cubicBezTo>
                    <a:cubicBezTo>
                      <a:pt x="3" y="36"/>
                      <a:pt x="2" y="36"/>
                      <a:pt x="2" y="36"/>
                    </a:cubicBezTo>
                    <a:cubicBezTo>
                      <a:pt x="2" y="37"/>
                      <a:pt x="2" y="38"/>
                      <a:pt x="2" y="38"/>
                    </a:cubicBezTo>
                    <a:cubicBezTo>
                      <a:pt x="43" y="64"/>
                      <a:pt x="43" y="64"/>
                      <a:pt x="43" y="64"/>
                    </a:cubicBezTo>
                    <a:cubicBezTo>
                      <a:pt x="44" y="63"/>
                      <a:pt x="44" y="63"/>
                      <a:pt x="44" y="63"/>
                    </a:cubicBezTo>
                    <a:cubicBezTo>
                      <a:pt x="43" y="62"/>
                      <a:pt x="43" y="62"/>
                      <a:pt x="43" y="62"/>
                    </a:cubicBezTo>
                    <a:cubicBezTo>
                      <a:pt x="44" y="63"/>
                      <a:pt x="44" y="63"/>
                      <a:pt x="44" y="63"/>
                    </a:cubicBezTo>
                    <a:cubicBezTo>
                      <a:pt x="43" y="61"/>
                      <a:pt x="43" y="61"/>
                      <a:pt x="43" y="61"/>
                    </a:cubicBezTo>
                    <a:cubicBezTo>
                      <a:pt x="43" y="62"/>
                      <a:pt x="43" y="62"/>
                      <a:pt x="43" y="62"/>
                    </a:cubicBezTo>
                    <a:cubicBezTo>
                      <a:pt x="44" y="63"/>
                      <a:pt x="44" y="63"/>
                      <a:pt x="44" y="63"/>
                    </a:cubicBezTo>
                    <a:cubicBezTo>
                      <a:pt x="43" y="61"/>
                      <a:pt x="43" y="61"/>
                      <a:pt x="43" y="61"/>
                    </a:cubicBezTo>
                    <a:cubicBezTo>
                      <a:pt x="44" y="63"/>
                      <a:pt x="44" y="63"/>
                      <a:pt x="44" y="63"/>
                    </a:cubicBezTo>
                    <a:cubicBezTo>
                      <a:pt x="44" y="61"/>
                      <a:pt x="44" y="61"/>
                      <a:pt x="44" y="61"/>
                    </a:cubicBezTo>
                    <a:cubicBezTo>
                      <a:pt x="43" y="61"/>
                      <a:pt x="43" y="61"/>
                      <a:pt x="43" y="61"/>
                    </a:cubicBezTo>
                    <a:cubicBezTo>
                      <a:pt x="44" y="63"/>
                      <a:pt x="44" y="63"/>
                      <a:pt x="44" y="63"/>
                    </a:cubicBezTo>
                    <a:cubicBezTo>
                      <a:pt x="44" y="61"/>
                      <a:pt x="44" y="61"/>
                      <a:pt x="44" y="61"/>
                    </a:cubicBezTo>
                    <a:cubicBezTo>
                      <a:pt x="44" y="62"/>
                      <a:pt x="44" y="62"/>
                      <a:pt x="44" y="62"/>
                    </a:cubicBezTo>
                    <a:cubicBezTo>
                      <a:pt x="44" y="61"/>
                      <a:pt x="44" y="61"/>
                      <a:pt x="44" y="61"/>
                    </a:cubicBezTo>
                    <a:cubicBezTo>
                      <a:pt x="44" y="61"/>
                      <a:pt x="44" y="61"/>
                      <a:pt x="44" y="61"/>
                    </a:cubicBezTo>
                    <a:cubicBezTo>
                      <a:pt x="44" y="62"/>
                      <a:pt x="44" y="62"/>
                      <a:pt x="44" y="62"/>
                    </a:cubicBezTo>
                    <a:cubicBezTo>
                      <a:pt x="44" y="61"/>
                      <a:pt x="44" y="61"/>
                      <a:pt x="44" y="61"/>
                    </a:cubicBezTo>
                    <a:cubicBezTo>
                      <a:pt x="44" y="61"/>
                      <a:pt x="44" y="61"/>
                      <a:pt x="44" y="61"/>
                    </a:cubicBezTo>
                    <a:cubicBezTo>
                      <a:pt x="44" y="61"/>
                      <a:pt x="43" y="61"/>
                      <a:pt x="41" y="60"/>
                    </a:cubicBezTo>
                    <a:cubicBezTo>
                      <a:pt x="37" y="58"/>
                      <a:pt x="28" y="53"/>
                      <a:pt x="19" y="48"/>
                    </a:cubicBezTo>
                    <a:cubicBezTo>
                      <a:pt x="15" y="46"/>
                      <a:pt x="11" y="44"/>
                      <a:pt x="8" y="43"/>
                    </a:cubicBezTo>
                    <a:cubicBezTo>
                      <a:pt x="7" y="42"/>
                      <a:pt x="5" y="41"/>
                      <a:pt x="4" y="41"/>
                    </a:cubicBezTo>
                    <a:cubicBezTo>
                      <a:pt x="4" y="40"/>
                      <a:pt x="3" y="40"/>
                      <a:pt x="3" y="40"/>
                    </a:cubicBezTo>
                    <a:cubicBezTo>
                      <a:pt x="3" y="40"/>
                      <a:pt x="2" y="40"/>
                      <a:pt x="2" y="40"/>
                    </a:cubicBezTo>
                    <a:cubicBezTo>
                      <a:pt x="1" y="40"/>
                      <a:pt x="1" y="40"/>
                      <a:pt x="1" y="40"/>
                    </a:cubicBezTo>
                    <a:cubicBezTo>
                      <a:pt x="1" y="40"/>
                      <a:pt x="1" y="40"/>
                      <a:pt x="0" y="41"/>
                    </a:cubicBezTo>
                    <a:cubicBezTo>
                      <a:pt x="0" y="41"/>
                      <a:pt x="0" y="42"/>
                      <a:pt x="1" y="43"/>
                    </a:cubicBezTo>
                    <a:cubicBezTo>
                      <a:pt x="43" y="69"/>
                      <a:pt x="43" y="69"/>
                      <a:pt x="43" y="69"/>
                    </a:cubicBezTo>
                    <a:cubicBezTo>
                      <a:pt x="44" y="68"/>
                      <a:pt x="44" y="68"/>
                      <a:pt x="44" y="68"/>
                    </a:cubicBezTo>
                    <a:cubicBezTo>
                      <a:pt x="43" y="67"/>
                      <a:pt x="43" y="67"/>
                      <a:pt x="43" y="67"/>
                    </a:cubicBezTo>
                    <a:cubicBezTo>
                      <a:pt x="44" y="68"/>
                      <a:pt x="44" y="68"/>
                      <a:pt x="44" y="68"/>
                    </a:cubicBezTo>
                    <a:cubicBezTo>
                      <a:pt x="43" y="66"/>
                      <a:pt x="43" y="66"/>
                      <a:pt x="43" y="66"/>
                    </a:cubicBezTo>
                    <a:cubicBezTo>
                      <a:pt x="43" y="67"/>
                      <a:pt x="43" y="67"/>
                      <a:pt x="43" y="67"/>
                    </a:cubicBezTo>
                    <a:cubicBezTo>
                      <a:pt x="44" y="68"/>
                      <a:pt x="44" y="68"/>
                      <a:pt x="44" y="68"/>
                    </a:cubicBezTo>
                    <a:cubicBezTo>
                      <a:pt x="43" y="66"/>
                      <a:pt x="43" y="66"/>
                      <a:pt x="43" y="66"/>
                    </a:cubicBezTo>
                    <a:cubicBezTo>
                      <a:pt x="44" y="68"/>
                      <a:pt x="44" y="68"/>
                      <a:pt x="44" y="68"/>
                    </a:cubicBezTo>
                    <a:cubicBezTo>
                      <a:pt x="44" y="66"/>
                      <a:pt x="44" y="66"/>
                      <a:pt x="44" y="66"/>
                    </a:cubicBezTo>
                    <a:cubicBezTo>
                      <a:pt x="43" y="66"/>
                      <a:pt x="43" y="66"/>
                      <a:pt x="43" y="66"/>
                    </a:cubicBezTo>
                    <a:cubicBezTo>
                      <a:pt x="44" y="68"/>
                      <a:pt x="44" y="68"/>
                      <a:pt x="44" y="68"/>
                    </a:cubicBezTo>
                    <a:cubicBezTo>
                      <a:pt x="44" y="66"/>
                      <a:pt x="44" y="66"/>
                      <a:pt x="44" y="66"/>
                    </a:cubicBezTo>
                    <a:cubicBezTo>
                      <a:pt x="44" y="67"/>
                      <a:pt x="44" y="67"/>
                      <a:pt x="44" y="67"/>
                    </a:cubicBezTo>
                    <a:cubicBezTo>
                      <a:pt x="44" y="66"/>
                      <a:pt x="44" y="66"/>
                      <a:pt x="44" y="66"/>
                    </a:cubicBezTo>
                    <a:cubicBezTo>
                      <a:pt x="44" y="66"/>
                      <a:pt x="44" y="66"/>
                      <a:pt x="44" y="66"/>
                    </a:cubicBezTo>
                    <a:cubicBezTo>
                      <a:pt x="44" y="67"/>
                      <a:pt x="44" y="67"/>
                      <a:pt x="44" y="67"/>
                    </a:cubicBezTo>
                    <a:cubicBezTo>
                      <a:pt x="44" y="66"/>
                      <a:pt x="44" y="66"/>
                      <a:pt x="44" y="66"/>
                    </a:cubicBezTo>
                    <a:cubicBezTo>
                      <a:pt x="44" y="66"/>
                      <a:pt x="43" y="66"/>
                      <a:pt x="41" y="65"/>
                    </a:cubicBezTo>
                    <a:cubicBezTo>
                      <a:pt x="36" y="63"/>
                      <a:pt x="27" y="58"/>
                      <a:pt x="18" y="54"/>
                    </a:cubicBezTo>
                    <a:cubicBezTo>
                      <a:pt x="14" y="51"/>
                      <a:pt x="10" y="49"/>
                      <a:pt x="7" y="48"/>
                    </a:cubicBezTo>
                    <a:cubicBezTo>
                      <a:pt x="4" y="46"/>
                      <a:pt x="2" y="45"/>
                      <a:pt x="2" y="45"/>
                    </a:cubicBezTo>
                    <a:cubicBezTo>
                      <a:pt x="2" y="45"/>
                      <a:pt x="1" y="45"/>
                      <a:pt x="0" y="46"/>
                    </a:cubicBezTo>
                    <a:cubicBezTo>
                      <a:pt x="0" y="46"/>
                      <a:pt x="0" y="46"/>
                      <a:pt x="0" y="47"/>
                    </a:cubicBezTo>
                    <a:cubicBezTo>
                      <a:pt x="0" y="47"/>
                      <a:pt x="0" y="47"/>
                      <a:pt x="0" y="48"/>
                    </a:cubicBezTo>
                    <a:cubicBezTo>
                      <a:pt x="1" y="48"/>
                      <a:pt x="1" y="48"/>
                      <a:pt x="1" y="48"/>
                    </a:cubicBezTo>
                    <a:cubicBezTo>
                      <a:pt x="2" y="48"/>
                      <a:pt x="3" y="49"/>
                      <a:pt x="4" y="50"/>
                    </a:cubicBezTo>
                    <a:cubicBezTo>
                      <a:pt x="14" y="57"/>
                      <a:pt x="44" y="75"/>
                      <a:pt x="44" y="75"/>
                    </a:cubicBezTo>
                    <a:cubicBezTo>
                      <a:pt x="45" y="74"/>
                      <a:pt x="45" y="74"/>
                      <a:pt x="45" y="74"/>
                    </a:cubicBezTo>
                    <a:cubicBezTo>
                      <a:pt x="44" y="73"/>
                      <a:pt x="44" y="73"/>
                      <a:pt x="44" y="73"/>
                    </a:cubicBezTo>
                    <a:cubicBezTo>
                      <a:pt x="45" y="74"/>
                      <a:pt x="45" y="74"/>
                      <a:pt x="45" y="74"/>
                    </a:cubicBezTo>
                    <a:cubicBezTo>
                      <a:pt x="44" y="72"/>
                      <a:pt x="44" y="72"/>
                      <a:pt x="44" y="72"/>
                    </a:cubicBezTo>
                    <a:cubicBezTo>
                      <a:pt x="44" y="72"/>
                      <a:pt x="44" y="72"/>
                      <a:pt x="44" y="73"/>
                    </a:cubicBezTo>
                    <a:cubicBezTo>
                      <a:pt x="45" y="74"/>
                      <a:pt x="45" y="74"/>
                      <a:pt x="45" y="74"/>
                    </a:cubicBezTo>
                    <a:cubicBezTo>
                      <a:pt x="44" y="72"/>
                      <a:pt x="44" y="72"/>
                      <a:pt x="44" y="72"/>
                    </a:cubicBezTo>
                    <a:cubicBezTo>
                      <a:pt x="45" y="73"/>
                      <a:pt x="45" y="73"/>
                      <a:pt x="45" y="73"/>
                    </a:cubicBezTo>
                    <a:cubicBezTo>
                      <a:pt x="45" y="72"/>
                      <a:pt x="45" y="72"/>
                      <a:pt x="45" y="72"/>
                    </a:cubicBezTo>
                    <a:cubicBezTo>
                      <a:pt x="44" y="72"/>
                      <a:pt x="44" y="72"/>
                      <a:pt x="44" y="72"/>
                    </a:cubicBezTo>
                    <a:cubicBezTo>
                      <a:pt x="45" y="73"/>
                      <a:pt x="45" y="73"/>
                      <a:pt x="45" y="73"/>
                    </a:cubicBezTo>
                    <a:cubicBezTo>
                      <a:pt x="45" y="72"/>
                      <a:pt x="45" y="72"/>
                      <a:pt x="45" y="72"/>
                    </a:cubicBezTo>
                    <a:cubicBezTo>
                      <a:pt x="45" y="73"/>
                      <a:pt x="45" y="73"/>
                      <a:pt x="45" y="73"/>
                    </a:cubicBezTo>
                    <a:cubicBezTo>
                      <a:pt x="45" y="72"/>
                      <a:pt x="45" y="72"/>
                      <a:pt x="45" y="72"/>
                    </a:cubicBezTo>
                    <a:cubicBezTo>
                      <a:pt x="45" y="72"/>
                      <a:pt x="45" y="72"/>
                      <a:pt x="45" y="72"/>
                    </a:cubicBezTo>
                    <a:cubicBezTo>
                      <a:pt x="45" y="73"/>
                      <a:pt x="45" y="73"/>
                      <a:pt x="45" y="73"/>
                    </a:cubicBezTo>
                    <a:cubicBezTo>
                      <a:pt x="45" y="72"/>
                      <a:pt x="45" y="72"/>
                      <a:pt x="45" y="72"/>
                    </a:cubicBezTo>
                    <a:cubicBezTo>
                      <a:pt x="45" y="72"/>
                      <a:pt x="44" y="72"/>
                      <a:pt x="42" y="71"/>
                    </a:cubicBezTo>
                    <a:cubicBezTo>
                      <a:pt x="38" y="69"/>
                      <a:pt x="28" y="65"/>
                      <a:pt x="20" y="61"/>
                    </a:cubicBezTo>
                    <a:cubicBezTo>
                      <a:pt x="16" y="59"/>
                      <a:pt x="12" y="57"/>
                      <a:pt x="9" y="55"/>
                    </a:cubicBezTo>
                    <a:cubicBezTo>
                      <a:pt x="8" y="55"/>
                      <a:pt x="7" y="54"/>
                      <a:pt x="6" y="54"/>
                    </a:cubicBezTo>
                    <a:cubicBezTo>
                      <a:pt x="5" y="53"/>
                      <a:pt x="5" y="53"/>
                      <a:pt x="5" y="53"/>
                    </a:cubicBezTo>
                    <a:cubicBezTo>
                      <a:pt x="4" y="53"/>
                      <a:pt x="4" y="53"/>
                      <a:pt x="4" y="53"/>
                    </a:cubicBezTo>
                    <a:cubicBezTo>
                      <a:pt x="4" y="53"/>
                      <a:pt x="4" y="53"/>
                      <a:pt x="4" y="53"/>
                    </a:cubicBezTo>
                    <a:cubicBezTo>
                      <a:pt x="4" y="53"/>
                      <a:pt x="4" y="53"/>
                      <a:pt x="4" y="53"/>
                    </a:cubicBezTo>
                    <a:cubicBezTo>
                      <a:pt x="3" y="53"/>
                      <a:pt x="3" y="53"/>
                      <a:pt x="3" y="53"/>
                    </a:cubicBezTo>
                    <a:cubicBezTo>
                      <a:pt x="3" y="53"/>
                      <a:pt x="3" y="53"/>
                      <a:pt x="2" y="54"/>
                    </a:cubicBezTo>
                    <a:cubicBezTo>
                      <a:pt x="4" y="54"/>
                      <a:pt x="4" y="54"/>
                      <a:pt x="4" y="54"/>
                    </a:cubicBezTo>
                    <a:cubicBezTo>
                      <a:pt x="3" y="53"/>
                      <a:pt x="3" y="53"/>
                      <a:pt x="3" y="53"/>
                    </a:cubicBezTo>
                    <a:cubicBezTo>
                      <a:pt x="2" y="54"/>
                      <a:pt x="2" y="54"/>
                      <a:pt x="2" y="54"/>
                    </a:cubicBezTo>
                    <a:cubicBezTo>
                      <a:pt x="2" y="55"/>
                      <a:pt x="2" y="55"/>
                      <a:pt x="2" y="55"/>
                    </a:cubicBezTo>
                    <a:cubicBezTo>
                      <a:pt x="3" y="56"/>
                      <a:pt x="3" y="56"/>
                      <a:pt x="3" y="56"/>
                    </a:cubicBezTo>
                    <a:cubicBezTo>
                      <a:pt x="3" y="56"/>
                      <a:pt x="4" y="57"/>
                      <a:pt x="6" y="58"/>
                    </a:cubicBezTo>
                    <a:cubicBezTo>
                      <a:pt x="10" y="60"/>
                      <a:pt x="19" y="66"/>
                      <a:pt x="27" y="70"/>
                    </a:cubicBezTo>
                    <a:cubicBezTo>
                      <a:pt x="31" y="73"/>
                      <a:pt x="35" y="75"/>
                      <a:pt x="38" y="77"/>
                    </a:cubicBezTo>
                    <a:cubicBezTo>
                      <a:pt x="39" y="78"/>
                      <a:pt x="40" y="78"/>
                      <a:pt x="41" y="79"/>
                    </a:cubicBezTo>
                    <a:cubicBezTo>
                      <a:pt x="42" y="80"/>
                      <a:pt x="42" y="80"/>
                      <a:pt x="42" y="80"/>
                    </a:cubicBezTo>
                    <a:cubicBezTo>
                      <a:pt x="42" y="80"/>
                      <a:pt x="42" y="80"/>
                      <a:pt x="42" y="80"/>
                    </a:cubicBezTo>
                    <a:cubicBezTo>
                      <a:pt x="42" y="80"/>
                      <a:pt x="42" y="80"/>
                      <a:pt x="42" y="80"/>
                    </a:cubicBezTo>
                    <a:cubicBezTo>
                      <a:pt x="43" y="79"/>
                      <a:pt x="43" y="79"/>
                      <a:pt x="43" y="79"/>
                    </a:cubicBezTo>
                    <a:cubicBezTo>
                      <a:pt x="42" y="79"/>
                      <a:pt x="42" y="79"/>
                      <a:pt x="42" y="79"/>
                    </a:cubicBezTo>
                    <a:cubicBezTo>
                      <a:pt x="42" y="79"/>
                      <a:pt x="42" y="80"/>
                      <a:pt x="42" y="80"/>
                    </a:cubicBezTo>
                    <a:cubicBezTo>
                      <a:pt x="43" y="79"/>
                      <a:pt x="43" y="79"/>
                      <a:pt x="43" y="79"/>
                    </a:cubicBezTo>
                    <a:cubicBezTo>
                      <a:pt x="42" y="79"/>
                      <a:pt x="42" y="79"/>
                      <a:pt x="42" y="79"/>
                    </a:cubicBezTo>
                    <a:cubicBezTo>
                      <a:pt x="43" y="79"/>
                      <a:pt x="43" y="79"/>
                      <a:pt x="43" y="79"/>
                    </a:cubicBezTo>
                    <a:cubicBezTo>
                      <a:pt x="42" y="78"/>
                      <a:pt x="42" y="78"/>
                      <a:pt x="42" y="78"/>
                    </a:cubicBezTo>
                    <a:cubicBezTo>
                      <a:pt x="42" y="79"/>
                      <a:pt x="42" y="79"/>
                      <a:pt x="42" y="79"/>
                    </a:cubicBezTo>
                    <a:cubicBezTo>
                      <a:pt x="43" y="79"/>
                      <a:pt x="43" y="79"/>
                      <a:pt x="43" y="79"/>
                    </a:cubicBezTo>
                    <a:cubicBezTo>
                      <a:pt x="42" y="78"/>
                      <a:pt x="42" y="78"/>
                      <a:pt x="42" y="78"/>
                    </a:cubicBezTo>
                    <a:cubicBezTo>
                      <a:pt x="43" y="79"/>
                      <a:pt x="43" y="79"/>
                      <a:pt x="43" y="79"/>
                    </a:cubicBezTo>
                    <a:cubicBezTo>
                      <a:pt x="44" y="78"/>
                      <a:pt x="44" y="78"/>
                      <a:pt x="44" y="78"/>
                    </a:cubicBezTo>
                    <a:cubicBezTo>
                      <a:pt x="2" y="57"/>
                      <a:pt x="2" y="57"/>
                      <a:pt x="2" y="57"/>
                    </a:cubicBezTo>
                    <a:cubicBezTo>
                      <a:pt x="2" y="57"/>
                      <a:pt x="1" y="57"/>
                      <a:pt x="1" y="57"/>
                    </a:cubicBezTo>
                    <a:cubicBezTo>
                      <a:pt x="1" y="57"/>
                      <a:pt x="0" y="58"/>
                      <a:pt x="0" y="58"/>
                    </a:cubicBezTo>
                    <a:cubicBezTo>
                      <a:pt x="0" y="59"/>
                      <a:pt x="1" y="59"/>
                      <a:pt x="1" y="59"/>
                    </a:cubicBezTo>
                    <a:cubicBezTo>
                      <a:pt x="1" y="60"/>
                      <a:pt x="1" y="60"/>
                      <a:pt x="1" y="60"/>
                    </a:cubicBezTo>
                    <a:cubicBezTo>
                      <a:pt x="1" y="60"/>
                      <a:pt x="1" y="60"/>
                      <a:pt x="2" y="60"/>
                    </a:cubicBezTo>
                    <a:cubicBezTo>
                      <a:pt x="5" y="62"/>
                      <a:pt x="16" y="69"/>
                      <a:pt x="25" y="74"/>
                    </a:cubicBezTo>
                    <a:cubicBezTo>
                      <a:pt x="30" y="77"/>
                      <a:pt x="35" y="80"/>
                      <a:pt x="38" y="82"/>
                    </a:cubicBezTo>
                    <a:cubicBezTo>
                      <a:pt x="40" y="84"/>
                      <a:pt x="41" y="85"/>
                      <a:pt x="42" y="85"/>
                    </a:cubicBezTo>
                    <a:cubicBezTo>
                      <a:pt x="43" y="86"/>
                      <a:pt x="43"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5" y="85"/>
                      <a:pt x="45" y="85"/>
                      <a:pt x="45" y="85"/>
                    </a:cubicBezTo>
                    <a:cubicBezTo>
                      <a:pt x="43" y="85"/>
                      <a:pt x="43" y="85"/>
                      <a:pt x="43" y="85"/>
                    </a:cubicBezTo>
                    <a:cubicBezTo>
                      <a:pt x="43" y="86"/>
                      <a:pt x="44" y="86"/>
                      <a:pt x="44" y="86"/>
                    </a:cubicBezTo>
                    <a:cubicBezTo>
                      <a:pt x="45" y="85"/>
                      <a:pt x="45" y="85"/>
                      <a:pt x="45" y="85"/>
                    </a:cubicBezTo>
                    <a:cubicBezTo>
                      <a:pt x="43" y="85"/>
                      <a:pt x="43" y="85"/>
                      <a:pt x="43" y="85"/>
                    </a:cubicBezTo>
                    <a:cubicBezTo>
                      <a:pt x="45" y="85"/>
                      <a:pt x="45" y="85"/>
                      <a:pt x="45" y="85"/>
                    </a:cubicBezTo>
                    <a:cubicBezTo>
                      <a:pt x="44" y="84"/>
                      <a:pt x="44" y="84"/>
                      <a:pt x="44" y="84"/>
                    </a:cubicBezTo>
                    <a:cubicBezTo>
                      <a:pt x="43" y="85"/>
                      <a:pt x="43" y="85"/>
                      <a:pt x="43" y="85"/>
                    </a:cubicBezTo>
                    <a:cubicBezTo>
                      <a:pt x="45" y="85"/>
                      <a:pt x="45" y="85"/>
                      <a:pt x="45" y="85"/>
                    </a:cubicBezTo>
                    <a:cubicBezTo>
                      <a:pt x="44" y="84"/>
                      <a:pt x="44" y="84"/>
                      <a:pt x="44" y="84"/>
                    </a:cubicBezTo>
                    <a:cubicBezTo>
                      <a:pt x="45" y="85"/>
                      <a:pt x="45" y="85"/>
                      <a:pt x="45" y="85"/>
                    </a:cubicBezTo>
                    <a:cubicBezTo>
                      <a:pt x="45" y="84"/>
                      <a:pt x="45" y="84"/>
                      <a:pt x="45" y="84"/>
                    </a:cubicBezTo>
                    <a:cubicBezTo>
                      <a:pt x="4" y="65"/>
                      <a:pt x="4" y="65"/>
                      <a:pt x="4" y="65"/>
                    </a:cubicBezTo>
                    <a:cubicBezTo>
                      <a:pt x="4" y="65"/>
                      <a:pt x="3" y="65"/>
                      <a:pt x="2" y="66"/>
                    </a:cubicBezTo>
                    <a:cubicBezTo>
                      <a:pt x="2" y="67"/>
                      <a:pt x="2" y="68"/>
                      <a:pt x="3" y="68"/>
                    </a:cubicBezTo>
                    <a:cubicBezTo>
                      <a:pt x="43" y="93"/>
                      <a:pt x="43" y="93"/>
                      <a:pt x="43" y="93"/>
                    </a:cubicBezTo>
                    <a:cubicBezTo>
                      <a:pt x="44" y="92"/>
                      <a:pt x="44" y="92"/>
                      <a:pt x="44" y="92"/>
                    </a:cubicBezTo>
                    <a:cubicBezTo>
                      <a:pt x="43" y="91"/>
                      <a:pt x="43" y="91"/>
                      <a:pt x="43" y="91"/>
                    </a:cubicBezTo>
                    <a:cubicBezTo>
                      <a:pt x="44" y="92"/>
                      <a:pt x="44" y="92"/>
                      <a:pt x="44" y="92"/>
                    </a:cubicBezTo>
                    <a:cubicBezTo>
                      <a:pt x="44" y="91"/>
                      <a:pt x="44" y="91"/>
                      <a:pt x="44" y="91"/>
                    </a:cubicBezTo>
                    <a:cubicBezTo>
                      <a:pt x="43" y="91"/>
                      <a:pt x="43" y="91"/>
                      <a:pt x="43" y="91"/>
                    </a:cubicBezTo>
                    <a:cubicBezTo>
                      <a:pt x="44" y="92"/>
                      <a:pt x="44" y="92"/>
                      <a:pt x="44" y="92"/>
                    </a:cubicBezTo>
                    <a:cubicBezTo>
                      <a:pt x="44" y="91"/>
                      <a:pt x="44" y="91"/>
                      <a:pt x="44" y="91"/>
                    </a:cubicBezTo>
                    <a:cubicBezTo>
                      <a:pt x="44" y="92"/>
                      <a:pt x="44" y="92"/>
                      <a:pt x="44" y="92"/>
                    </a:cubicBezTo>
                    <a:cubicBezTo>
                      <a:pt x="44" y="91"/>
                      <a:pt x="44" y="91"/>
                      <a:pt x="44" y="91"/>
                    </a:cubicBezTo>
                    <a:cubicBezTo>
                      <a:pt x="44" y="91"/>
                      <a:pt x="44" y="91"/>
                      <a:pt x="44" y="91"/>
                    </a:cubicBezTo>
                    <a:cubicBezTo>
                      <a:pt x="44" y="92"/>
                      <a:pt x="44" y="92"/>
                      <a:pt x="44" y="92"/>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3" y="90"/>
                      <a:pt x="42" y="90"/>
                    </a:cubicBezTo>
                    <a:cubicBezTo>
                      <a:pt x="37" y="88"/>
                      <a:pt x="28" y="83"/>
                      <a:pt x="20" y="79"/>
                    </a:cubicBezTo>
                    <a:cubicBezTo>
                      <a:pt x="16" y="76"/>
                      <a:pt x="13" y="74"/>
                      <a:pt x="10" y="73"/>
                    </a:cubicBezTo>
                    <a:cubicBezTo>
                      <a:pt x="8" y="72"/>
                      <a:pt x="7" y="72"/>
                      <a:pt x="6" y="71"/>
                    </a:cubicBezTo>
                    <a:cubicBezTo>
                      <a:pt x="6" y="71"/>
                      <a:pt x="5" y="71"/>
                      <a:pt x="5" y="71"/>
                    </a:cubicBezTo>
                    <a:cubicBezTo>
                      <a:pt x="4" y="70"/>
                      <a:pt x="4" y="70"/>
                      <a:pt x="4" y="70"/>
                    </a:cubicBezTo>
                    <a:cubicBezTo>
                      <a:pt x="4" y="70"/>
                      <a:pt x="4" y="70"/>
                      <a:pt x="4" y="70"/>
                    </a:cubicBezTo>
                    <a:cubicBezTo>
                      <a:pt x="3" y="70"/>
                      <a:pt x="3" y="70"/>
                      <a:pt x="3" y="70"/>
                    </a:cubicBezTo>
                    <a:cubicBezTo>
                      <a:pt x="3" y="70"/>
                      <a:pt x="3" y="71"/>
                      <a:pt x="2" y="71"/>
                    </a:cubicBezTo>
                    <a:cubicBezTo>
                      <a:pt x="4" y="72"/>
                      <a:pt x="4" y="72"/>
                      <a:pt x="4" y="72"/>
                    </a:cubicBezTo>
                    <a:cubicBezTo>
                      <a:pt x="3" y="71"/>
                      <a:pt x="3" y="71"/>
                      <a:pt x="3" y="71"/>
                    </a:cubicBezTo>
                    <a:cubicBezTo>
                      <a:pt x="2" y="71"/>
                      <a:pt x="2" y="72"/>
                      <a:pt x="2" y="72"/>
                    </a:cubicBezTo>
                    <a:cubicBezTo>
                      <a:pt x="2" y="72"/>
                      <a:pt x="2" y="72"/>
                      <a:pt x="2" y="73"/>
                    </a:cubicBezTo>
                    <a:cubicBezTo>
                      <a:pt x="3" y="73"/>
                      <a:pt x="3" y="73"/>
                      <a:pt x="3" y="73"/>
                    </a:cubicBezTo>
                    <a:cubicBezTo>
                      <a:pt x="3" y="73"/>
                      <a:pt x="3" y="73"/>
                      <a:pt x="4" y="74"/>
                    </a:cubicBezTo>
                    <a:cubicBezTo>
                      <a:pt x="7" y="76"/>
                      <a:pt x="17" y="82"/>
                      <a:pt x="26" y="88"/>
                    </a:cubicBezTo>
                    <a:cubicBezTo>
                      <a:pt x="35" y="93"/>
                      <a:pt x="44" y="99"/>
                      <a:pt x="44" y="99"/>
                    </a:cubicBezTo>
                    <a:cubicBezTo>
                      <a:pt x="44" y="97"/>
                      <a:pt x="44" y="97"/>
                      <a:pt x="44" y="97"/>
                    </a:cubicBezTo>
                    <a:cubicBezTo>
                      <a:pt x="45" y="96"/>
                      <a:pt x="45" y="96"/>
                      <a:pt x="45" y="96"/>
                    </a:cubicBezTo>
                    <a:cubicBezTo>
                      <a:pt x="3" y="76"/>
                      <a:pt x="3" y="76"/>
                      <a:pt x="3" y="76"/>
                    </a:cubicBezTo>
                    <a:cubicBezTo>
                      <a:pt x="2" y="76"/>
                      <a:pt x="1" y="76"/>
                      <a:pt x="1" y="76"/>
                    </a:cubicBezTo>
                    <a:cubicBezTo>
                      <a:pt x="1" y="77"/>
                      <a:pt x="1" y="77"/>
                      <a:pt x="1" y="77"/>
                    </a:cubicBezTo>
                    <a:cubicBezTo>
                      <a:pt x="1" y="78"/>
                      <a:pt x="1" y="78"/>
                      <a:pt x="1" y="78"/>
                    </a:cubicBezTo>
                    <a:cubicBezTo>
                      <a:pt x="1" y="79"/>
                      <a:pt x="2" y="79"/>
                      <a:pt x="2" y="79"/>
                    </a:cubicBezTo>
                    <a:cubicBezTo>
                      <a:pt x="4" y="81"/>
                      <a:pt x="7" y="83"/>
                      <a:pt x="11" y="85"/>
                    </a:cubicBezTo>
                    <a:cubicBezTo>
                      <a:pt x="23" y="93"/>
                      <a:pt x="42" y="104"/>
                      <a:pt x="42" y="104"/>
                    </a:cubicBezTo>
                    <a:cubicBezTo>
                      <a:pt x="43" y="103"/>
                      <a:pt x="43" y="103"/>
                      <a:pt x="43" y="103"/>
                    </a:cubicBezTo>
                    <a:cubicBezTo>
                      <a:pt x="44" y="101"/>
                      <a:pt x="44" y="101"/>
                      <a:pt x="44" y="101"/>
                    </a:cubicBezTo>
                    <a:cubicBezTo>
                      <a:pt x="2" y="81"/>
                      <a:pt x="2" y="81"/>
                      <a:pt x="2" y="81"/>
                    </a:cubicBezTo>
                    <a:cubicBezTo>
                      <a:pt x="2" y="81"/>
                      <a:pt x="1" y="81"/>
                      <a:pt x="0" y="82"/>
                    </a:cubicBezTo>
                    <a:cubicBezTo>
                      <a:pt x="0" y="82"/>
                      <a:pt x="0" y="83"/>
                      <a:pt x="1" y="84"/>
                    </a:cubicBezTo>
                    <a:cubicBezTo>
                      <a:pt x="43" y="110"/>
                      <a:pt x="43" y="110"/>
                      <a:pt x="43" y="110"/>
                    </a:cubicBezTo>
                    <a:cubicBezTo>
                      <a:pt x="44" y="109"/>
                      <a:pt x="44" y="109"/>
                      <a:pt x="44" y="109"/>
                    </a:cubicBezTo>
                    <a:cubicBezTo>
                      <a:pt x="43" y="108"/>
                      <a:pt x="43" y="108"/>
                      <a:pt x="43" y="108"/>
                    </a:cubicBezTo>
                    <a:cubicBezTo>
                      <a:pt x="44" y="109"/>
                      <a:pt x="44" y="109"/>
                      <a:pt x="44" y="109"/>
                    </a:cubicBezTo>
                    <a:cubicBezTo>
                      <a:pt x="43" y="107"/>
                      <a:pt x="43" y="107"/>
                      <a:pt x="43" y="107"/>
                    </a:cubicBezTo>
                    <a:cubicBezTo>
                      <a:pt x="43" y="108"/>
                      <a:pt x="43" y="108"/>
                      <a:pt x="43" y="108"/>
                    </a:cubicBezTo>
                    <a:cubicBezTo>
                      <a:pt x="44" y="109"/>
                      <a:pt x="44" y="109"/>
                      <a:pt x="44" y="109"/>
                    </a:cubicBezTo>
                    <a:cubicBezTo>
                      <a:pt x="43" y="107"/>
                      <a:pt x="43" y="107"/>
                      <a:pt x="43" y="107"/>
                    </a:cubicBezTo>
                    <a:cubicBezTo>
                      <a:pt x="44" y="109"/>
                      <a:pt x="44" y="109"/>
                      <a:pt x="44" y="109"/>
                    </a:cubicBezTo>
                    <a:cubicBezTo>
                      <a:pt x="44" y="107"/>
                      <a:pt x="44" y="107"/>
                      <a:pt x="44" y="107"/>
                    </a:cubicBezTo>
                    <a:cubicBezTo>
                      <a:pt x="43" y="107"/>
                      <a:pt x="43" y="107"/>
                      <a:pt x="43" y="107"/>
                    </a:cubicBezTo>
                    <a:cubicBezTo>
                      <a:pt x="44" y="109"/>
                      <a:pt x="44" y="109"/>
                      <a:pt x="44" y="109"/>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3" y="107"/>
                      <a:pt x="42" y="106"/>
                    </a:cubicBezTo>
                    <a:cubicBezTo>
                      <a:pt x="37" y="104"/>
                      <a:pt x="28" y="100"/>
                      <a:pt x="20" y="95"/>
                    </a:cubicBezTo>
                    <a:cubicBezTo>
                      <a:pt x="16" y="93"/>
                      <a:pt x="12" y="92"/>
                      <a:pt x="9" y="90"/>
                    </a:cubicBezTo>
                    <a:cubicBezTo>
                      <a:pt x="7" y="89"/>
                      <a:pt x="6" y="89"/>
                      <a:pt x="5" y="88"/>
                    </a:cubicBezTo>
                    <a:cubicBezTo>
                      <a:pt x="4" y="88"/>
                      <a:pt x="4" y="88"/>
                      <a:pt x="4" y="88"/>
                    </a:cubicBezTo>
                    <a:cubicBezTo>
                      <a:pt x="3" y="88"/>
                      <a:pt x="3" y="88"/>
                      <a:pt x="2" y="88"/>
                    </a:cubicBezTo>
                    <a:cubicBezTo>
                      <a:pt x="2" y="88"/>
                      <a:pt x="2" y="88"/>
                      <a:pt x="2" y="88"/>
                    </a:cubicBezTo>
                    <a:cubicBezTo>
                      <a:pt x="2" y="88"/>
                      <a:pt x="1" y="88"/>
                      <a:pt x="1" y="88"/>
                    </a:cubicBezTo>
                    <a:cubicBezTo>
                      <a:pt x="1" y="89"/>
                      <a:pt x="1" y="90"/>
                      <a:pt x="2" y="90"/>
                    </a:cubicBezTo>
                    <a:cubicBezTo>
                      <a:pt x="42" y="116"/>
                      <a:pt x="42" y="116"/>
                      <a:pt x="42" y="116"/>
                    </a:cubicBezTo>
                    <a:cubicBezTo>
                      <a:pt x="43" y="115"/>
                      <a:pt x="43" y="115"/>
                      <a:pt x="43" y="115"/>
                    </a:cubicBezTo>
                    <a:cubicBezTo>
                      <a:pt x="42" y="114"/>
                      <a:pt x="42" y="114"/>
                      <a:pt x="42" y="114"/>
                    </a:cubicBezTo>
                    <a:cubicBezTo>
                      <a:pt x="43" y="115"/>
                      <a:pt x="43" y="115"/>
                      <a:pt x="43" y="115"/>
                    </a:cubicBezTo>
                    <a:cubicBezTo>
                      <a:pt x="43" y="113"/>
                      <a:pt x="43" y="113"/>
                      <a:pt x="43" y="113"/>
                    </a:cubicBezTo>
                    <a:cubicBezTo>
                      <a:pt x="42" y="113"/>
                      <a:pt x="42" y="113"/>
                      <a:pt x="42" y="114"/>
                    </a:cubicBezTo>
                    <a:cubicBezTo>
                      <a:pt x="43" y="115"/>
                      <a:pt x="43" y="115"/>
                      <a:pt x="43" y="115"/>
                    </a:cubicBezTo>
                    <a:cubicBezTo>
                      <a:pt x="43" y="113"/>
                      <a:pt x="43" y="113"/>
                      <a:pt x="43" y="113"/>
                    </a:cubicBezTo>
                    <a:cubicBezTo>
                      <a:pt x="43" y="115"/>
                      <a:pt x="43" y="115"/>
                      <a:pt x="43" y="115"/>
                    </a:cubicBezTo>
                    <a:cubicBezTo>
                      <a:pt x="43" y="113"/>
                      <a:pt x="43" y="113"/>
                      <a:pt x="43" y="113"/>
                    </a:cubicBezTo>
                    <a:cubicBezTo>
                      <a:pt x="43" y="113"/>
                      <a:pt x="43" y="113"/>
                      <a:pt x="43" y="113"/>
                    </a:cubicBezTo>
                    <a:cubicBezTo>
                      <a:pt x="43" y="115"/>
                      <a:pt x="43" y="115"/>
                      <a:pt x="43" y="115"/>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2" y="113"/>
                      <a:pt x="41" y="112"/>
                    </a:cubicBezTo>
                    <a:cubicBezTo>
                      <a:pt x="37" y="110"/>
                      <a:pt x="27" y="105"/>
                      <a:pt x="19" y="101"/>
                    </a:cubicBezTo>
                    <a:cubicBezTo>
                      <a:pt x="15" y="99"/>
                      <a:pt x="11" y="97"/>
                      <a:pt x="8" y="95"/>
                    </a:cubicBezTo>
                    <a:cubicBezTo>
                      <a:pt x="7" y="94"/>
                      <a:pt x="5" y="94"/>
                      <a:pt x="4" y="93"/>
                    </a:cubicBezTo>
                    <a:cubicBezTo>
                      <a:pt x="4" y="93"/>
                      <a:pt x="3" y="93"/>
                      <a:pt x="3" y="93"/>
                    </a:cubicBezTo>
                    <a:cubicBezTo>
                      <a:pt x="3" y="93"/>
                      <a:pt x="3" y="93"/>
                      <a:pt x="2" y="92"/>
                    </a:cubicBezTo>
                    <a:cubicBezTo>
                      <a:pt x="1" y="93"/>
                      <a:pt x="1" y="93"/>
                      <a:pt x="1" y="93"/>
                    </a:cubicBezTo>
                    <a:cubicBezTo>
                      <a:pt x="1" y="93"/>
                      <a:pt x="1" y="93"/>
                      <a:pt x="1" y="93"/>
                    </a:cubicBezTo>
                    <a:cubicBezTo>
                      <a:pt x="0" y="94"/>
                      <a:pt x="0" y="95"/>
                      <a:pt x="1" y="95"/>
                    </a:cubicBezTo>
                    <a:cubicBezTo>
                      <a:pt x="25" y="110"/>
                      <a:pt x="25" y="110"/>
                      <a:pt x="25" y="110"/>
                    </a:cubicBezTo>
                    <a:cubicBezTo>
                      <a:pt x="4" y="101"/>
                      <a:pt x="4" y="101"/>
                      <a:pt x="4" y="101"/>
                    </a:cubicBezTo>
                    <a:cubicBezTo>
                      <a:pt x="3" y="100"/>
                      <a:pt x="2" y="101"/>
                      <a:pt x="2" y="101"/>
                    </a:cubicBezTo>
                    <a:cubicBezTo>
                      <a:pt x="2" y="102"/>
                      <a:pt x="2" y="102"/>
                      <a:pt x="2" y="102"/>
                    </a:cubicBezTo>
                    <a:cubicBezTo>
                      <a:pt x="2" y="103"/>
                      <a:pt x="2" y="103"/>
                      <a:pt x="2" y="103"/>
                    </a:cubicBezTo>
                    <a:cubicBezTo>
                      <a:pt x="2" y="104"/>
                      <a:pt x="3" y="104"/>
                      <a:pt x="3" y="104"/>
                    </a:cubicBezTo>
                    <a:cubicBezTo>
                      <a:pt x="5" y="106"/>
                      <a:pt x="8" y="108"/>
                      <a:pt x="12" y="110"/>
                    </a:cubicBezTo>
                    <a:cubicBezTo>
                      <a:pt x="19" y="114"/>
                      <a:pt x="27" y="119"/>
                      <a:pt x="33" y="122"/>
                    </a:cubicBezTo>
                    <a:cubicBezTo>
                      <a:pt x="36" y="124"/>
                      <a:pt x="39" y="126"/>
                      <a:pt x="41" y="127"/>
                    </a:cubicBezTo>
                    <a:cubicBezTo>
                      <a:pt x="42" y="128"/>
                      <a:pt x="43" y="128"/>
                      <a:pt x="43" y="129"/>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5" y="128"/>
                      <a:pt x="45" y="128"/>
                      <a:pt x="45" y="128"/>
                    </a:cubicBezTo>
                    <a:cubicBezTo>
                      <a:pt x="43" y="128"/>
                      <a:pt x="43" y="128"/>
                      <a:pt x="43" y="128"/>
                    </a:cubicBezTo>
                    <a:cubicBezTo>
                      <a:pt x="43" y="129"/>
                      <a:pt x="44" y="129"/>
                      <a:pt x="44" y="129"/>
                    </a:cubicBezTo>
                    <a:cubicBezTo>
                      <a:pt x="45" y="128"/>
                      <a:pt x="45" y="128"/>
                      <a:pt x="45" y="128"/>
                    </a:cubicBezTo>
                    <a:cubicBezTo>
                      <a:pt x="43" y="128"/>
                      <a:pt x="43" y="128"/>
                      <a:pt x="43" y="128"/>
                    </a:cubicBezTo>
                    <a:cubicBezTo>
                      <a:pt x="45" y="128"/>
                      <a:pt x="45" y="128"/>
                      <a:pt x="45" y="128"/>
                    </a:cubicBezTo>
                    <a:cubicBezTo>
                      <a:pt x="44" y="127"/>
                      <a:pt x="44" y="127"/>
                      <a:pt x="44" y="127"/>
                    </a:cubicBezTo>
                    <a:cubicBezTo>
                      <a:pt x="43" y="128"/>
                      <a:pt x="43" y="128"/>
                      <a:pt x="43" y="128"/>
                    </a:cubicBezTo>
                    <a:cubicBezTo>
                      <a:pt x="45" y="128"/>
                      <a:pt x="45" y="128"/>
                      <a:pt x="45" y="128"/>
                    </a:cubicBezTo>
                    <a:cubicBezTo>
                      <a:pt x="44" y="127"/>
                      <a:pt x="44" y="127"/>
                      <a:pt x="44" y="127"/>
                    </a:cubicBezTo>
                    <a:cubicBezTo>
                      <a:pt x="45" y="128"/>
                      <a:pt x="45" y="128"/>
                      <a:pt x="45" y="128"/>
                    </a:cubicBezTo>
                    <a:cubicBezTo>
                      <a:pt x="45" y="127"/>
                      <a:pt x="45" y="127"/>
                      <a:pt x="45" y="127"/>
                    </a:cubicBezTo>
                    <a:cubicBezTo>
                      <a:pt x="3" y="107"/>
                      <a:pt x="3" y="107"/>
                      <a:pt x="3" y="107"/>
                    </a:cubicBezTo>
                    <a:cubicBezTo>
                      <a:pt x="3" y="107"/>
                      <a:pt x="2" y="107"/>
                      <a:pt x="1" y="108"/>
                    </a:cubicBezTo>
                    <a:cubicBezTo>
                      <a:pt x="1" y="108"/>
                      <a:pt x="1" y="109"/>
                      <a:pt x="2" y="110"/>
                    </a:cubicBezTo>
                    <a:cubicBezTo>
                      <a:pt x="43" y="136"/>
                      <a:pt x="43" y="136"/>
                      <a:pt x="43" y="136"/>
                    </a:cubicBezTo>
                    <a:cubicBezTo>
                      <a:pt x="44" y="135"/>
                      <a:pt x="44" y="135"/>
                      <a:pt x="44" y="135"/>
                    </a:cubicBezTo>
                    <a:cubicBezTo>
                      <a:pt x="43" y="134"/>
                      <a:pt x="43" y="134"/>
                      <a:pt x="43" y="134"/>
                    </a:cubicBezTo>
                    <a:cubicBezTo>
                      <a:pt x="44" y="134"/>
                      <a:pt x="44" y="134"/>
                      <a:pt x="44" y="134"/>
                    </a:cubicBezTo>
                    <a:cubicBezTo>
                      <a:pt x="44" y="133"/>
                      <a:pt x="44" y="133"/>
                      <a:pt x="44" y="133"/>
                    </a:cubicBezTo>
                    <a:cubicBezTo>
                      <a:pt x="44" y="133"/>
                      <a:pt x="43" y="133"/>
                      <a:pt x="43" y="134"/>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1" y="132"/>
                      <a:pt x="31" y="127"/>
                      <a:pt x="22" y="123"/>
                    </a:cubicBezTo>
                    <a:cubicBezTo>
                      <a:pt x="17" y="121"/>
                      <a:pt x="13" y="119"/>
                      <a:pt x="10" y="117"/>
                    </a:cubicBezTo>
                    <a:cubicBezTo>
                      <a:pt x="8" y="116"/>
                      <a:pt x="7" y="116"/>
                      <a:pt x="6" y="115"/>
                    </a:cubicBezTo>
                    <a:cubicBezTo>
                      <a:pt x="6" y="115"/>
                      <a:pt x="5" y="115"/>
                      <a:pt x="5" y="115"/>
                    </a:cubicBezTo>
                    <a:cubicBezTo>
                      <a:pt x="5" y="114"/>
                      <a:pt x="5" y="114"/>
                      <a:pt x="5" y="114"/>
                    </a:cubicBezTo>
                    <a:cubicBezTo>
                      <a:pt x="5" y="114"/>
                      <a:pt x="5" y="114"/>
                      <a:pt x="5" y="114"/>
                    </a:cubicBezTo>
                    <a:cubicBezTo>
                      <a:pt x="4" y="114"/>
                      <a:pt x="4" y="114"/>
                      <a:pt x="4" y="114"/>
                    </a:cubicBezTo>
                    <a:cubicBezTo>
                      <a:pt x="4" y="114"/>
                      <a:pt x="4" y="114"/>
                      <a:pt x="4" y="114"/>
                    </a:cubicBezTo>
                    <a:cubicBezTo>
                      <a:pt x="4" y="114"/>
                      <a:pt x="4" y="114"/>
                      <a:pt x="4" y="114"/>
                    </a:cubicBezTo>
                    <a:cubicBezTo>
                      <a:pt x="3" y="114"/>
                      <a:pt x="3" y="115"/>
                      <a:pt x="3" y="115"/>
                    </a:cubicBezTo>
                    <a:cubicBezTo>
                      <a:pt x="2" y="116"/>
                      <a:pt x="3" y="117"/>
                      <a:pt x="3" y="117"/>
                    </a:cubicBezTo>
                    <a:cubicBezTo>
                      <a:pt x="3" y="117"/>
                      <a:pt x="6" y="118"/>
                      <a:pt x="9" y="121"/>
                    </a:cubicBezTo>
                    <a:cubicBezTo>
                      <a:pt x="15" y="124"/>
                      <a:pt x="23" y="129"/>
                      <a:pt x="30" y="133"/>
                    </a:cubicBezTo>
                    <a:cubicBezTo>
                      <a:pt x="34" y="135"/>
                      <a:pt x="37" y="137"/>
                      <a:pt x="39" y="139"/>
                    </a:cubicBezTo>
                    <a:cubicBezTo>
                      <a:pt x="40" y="140"/>
                      <a:pt x="41" y="140"/>
                      <a:pt x="42"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4" y="141"/>
                      <a:pt x="44" y="141"/>
                      <a:pt x="44" y="141"/>
                    </a:cubicBezTo>
                    <a:cubicBezTo>
                      <a:pt x="42" y="140"/>
                      <a:pt x="42" y="140"/>
                      <a:pt x="42" y="140"/>
                    </a:cubicBezTo>
                    <a:cubicBezTo>
                      <a:pt x="42" y="141"/>
                      <a:pt x="42" y="141"/>
                      <a:pt x="42" y="141"/>
                    </a:cubicBezTo>
                    <a:cubicBezTo>
                      <a:pt x="44" y="141"/>
                      <a:pt x="44" y="141"/>
                      <a:pt x="44" y="141"/>
                    </a:cubicBezTo>
                    <a:cubicBezTo>
                      <a:pt x="42" y="140"/>
                      <a:pt x="42" y="140"/>
                      <a:pt x="42" y="140"/>
                    </a:cubicBezTo>
                    <a:cubicBezTo>
                      <a:pt x="44" y="141"/>
                      <a:pt x="44" y="141"/>
                      <a:pt x="44" y="141"/>
                    </a:cubicBezTo>
                    <a:cubicBezTo>
                      <a:pt x="44" y="139"/>
                      <a:pt x="44" y="139"/>
                      <a:pt x="44" y="139"/>
                    </a:cubicBezTo>
                    <a:cubicBezTo>
                      <a:pt x="44" y="139"/>
                      <a:pt x="35" y="134"/>
                      <a:pt x="25" y="130"/>
                    </a:cubicBezTo>
                    <a:cubicBezTo>
                      <a:pt x="20" y="127"/>
                      <a:pt x="15" y="125"/>
                      <a:pt x="11" y="123"/>
                    </a:cubicBezTo>
                    <a:cubicBezTo>
                      <a:pt x="9" y="122"/>
                      <a:pt x="8" y="121"/>
                      <a:pt x="6" y="121"/>
                    </a:cubicBezTo>
                    <a:cubicBezTo>
                      <a:pt x="6" y="121"/>
                      <a:pt x="5" y="120"/>
                      <a:pt x="5" y="120"/>
                    </a:cubicBezTo>
                    <a:cubicBezTo>
                      <a:pt x="4" y="120"/>
                      <a:pt x="4" y="120"/>
                      <a:pt x="4" y="120"/>
                    </a:cubicBezTo>
                    <a:cubicBezTo>
                      <a:pt x="4" y="120"/>
                      <a:pt x="4" y="120"/>
                      <a:pt x="4" y="120"/>
                    </a:cubicBezTo>
                    <a:cubicBezTo>
                      <a:pt x="3" y="120"/>
                      <a:pt x="3" y="120"/>
                      <a:pt x="3" y="120"/>
                    </a:cubicBezTo>
                    <a:cubicBezTo>
                      <a:pt x="3" y="120"/>
                      <a:pt x="3" y="120"/>
                      <a:pt x="2" y="121"/>
                    </a:cubicBezTo>
                    <a:cubicBezTo>
                      <a:pt x="2" y="121"/>
                      <a:pt x="2" y="122"/>
                      <a:pt x="3" y="123"/>
                    </a:cubicBezTo>
                    <a:cubicBezTo>
                      <a:pt x="43" y="148"/>
                      <a:pt x="43" y="148"/>
                      <a:pt x="43" y="148"/>
                    </a:cubicBezTo>
                    <a:cubicBezTo>
                      <a:pt x="43" y="146"/>
                      <a:pt x="43" y="146"/>
                      <a:pt x="43" y="146"/>
                    </a:cubicBezTo>
                    <a:cubicBezTo>
                      <a:pt x="42" y="145"/>
                      <a:pt x="42" y="145"/>
                      <a:pt x="42" y="145"/>
                    </a:cubicBezTo>
                    <a:cubicBezTo>
                      <a:pt x="43" y="146"/>
                      <a:pt x="43" y="146"/>
                      <a:pt x="43" y="146"/>
                    </a:cubicBezTo>
                    <a:cubicBezTo>
                      <a:pt x="43" y="145"/>
                      <a:pt x="43" y="145"/>
                      <a:pt x="43" y="145"/>
                    </a:cubicBezTo>
                    <a:cubicBezTo>
                      <a:pt x="42" y="145"/>
                      <a:pt x="42" y="145"/>
                      <a:pt x="42" y="145"/>
                    </a:cubicBezTo>
                    <a:cubicBezTo>
                      <a:pt x="43" y="146"/>
                      <a:pt x="43" y="146"/>
                      <a:pt x="43" y="146"/>
                    </a:cubicBezTo>
                    <a:cubicBezTo>
                      <a:pt x="43" y="145"/>
                      <a:pt x="43" y="145"/>
                      <a:pt x="43" y="145"/>
                    </a:cubicBezTo>
                    <a:cubicBezTo>
                      <a:pt x="43" y="146"/>
                      <a:pt x="43" y="146"/>
                      <a:pt x="43" y="146"/>
                    </a:cubicBezTo>
                    <a:cubicBezTo>
                      <a:pt x="43" y="145"/>
                      <a:pt x="43" y="145"/>
                      <a:pt x="43" y="145"/>
                    </a:cubicBezTo>
                    <a:cubicBezTo>
                      <a:pt x="43" y="145"/>
                      <a:pt x="43" y="145"/>
                      <a:pt x="43" y="145"/>
                    </a:cubicBezTo>
                    <a:cubicBezTo>
                      <a:pt x="43" y="146"/>
                      <a:pt x="43" y="146"/>
                      <a:pt x="43" y="146"/>
                    </a:cubicBezTo>
                    <a:cubicBezTo>
                      <a:pt x="43" y="145"/>
                      <a:pt x="43" y="145"/>
                      <a:pt x="43" y="145"/>
                    </a:cubicBezTo>
                    <a:cubicBezTo>
                      <a:pt x="43" y="146"/>
                      <a:pt x="43" y="146"/>
                      <a:pt x="43" y="146"/>
                    </a:cubicBezTo>
                    <a:cubicBezTo>
                      <a:pt x="44" y="145"/>
                      <a:pt x="44" y="145"/>
                      <a:pt x="44" y="145"/>
                    </a:cubicBezTo>
                    <a:cubicBezTo>
                      <a:pt x="43" y="145"/>
                      <a:pt x="43" y="145"/>
                      <a:pt x="43" y="145"/>
                    </a:cubicBezTo>
                    <a:cubicBezTo>
                      <a:pt x="43" y="146"/>
                      <a:pt x="43" y="146"/>
                      <a:pt x="43" y="146"/>
                    </a:cubicBezTo>
                    <a:cubicBezTo>
                      <a:pt x="44" y="145"/>
                      <a:pt x="44" y="145"/>
                      <a:pt x="44" y="145"/>
                    </a:cubicBezTo>
                    <a:cubicBezTo>
                      <a:pt x="44" y="145"/>
                      <a:pt x="44" y="145"/>
                      <a:pt x="44" y="145"/>
                    </a:cubicBezTo>
                    <a:cubicBezTo>
                      <a:pt x="43" y="145"/>
                      <a:pt x="42" y="144"/>
                      <a:pt x="41" y="144"/>
                    </a:cubicBezTo>
                    <a:cubicBezTo>
                      <a:pt x="37" y="142"/>
                      <a:pt x="27" y="137"/>
                      <a:pt x="19" y="134"/>
                    </a:cubicBezTo>
                    <a:cubicBezTo>
                      <a:pt x="11" y="130"/>
                      <a:pt x="4" y="126"/>
                      <a:pt x="4" y="126"/>
                    </a:cubicBezTo>
                    <a:cubicBezTo>
                      <a:pt x="3" y="126"/>
                      <a:pt x="3" y="126"/>
                      <a:pt x="2" y="127"/>
                    </a:cubicBezTo>
                    <a:cubicBezTo>
                      <a:pt x="2" y="127"/>
                      <a:pt x="2" y="128"/>
                      <a:pt x="2" y="128"/>
                    </a:cubicBezTo>
                    <a:cubicBezTo>
                      <a:pt x="2" y="128"/>
                      <a:pt x="2" y="129"/>
                      <a:pt x="2" y="129"/>
                    </a:cubicBezTo>
                    <a:cubicBezTo>
                      <a:pt x="3" y="129"/>
                      <a:pt x="3" y="129"/>
                      <a:pt x="3" y="129"/>
                    </a:cubicBezTo>
                    <a:cubicBezTo>
                      <a:pt x="3" y="130"/>
                      <a:pt x="4" y="130"/>
                      <a:pt x="5" y="131"/>
                    </a:cubicBezTo>
                    <a:cubicBezTo>
                      <a:pt x="15" y="137"/>
                      <a:pt x="43" y="154"/>
                      <a:pt x="43" y="154"/>
                    </a:cubicBezTo>
                    <a:cubicBezTo>
                      <a:pt x="44" y="153"/>
                      <a:pt x="44" y="153"/>
                      <a:pt x="44" y="153"/>
                    </a:cubicBezTo>
                    <a:cubicBezTo>
                      <a:pt x="42" y="152"/>
                      <a:pt x="42" y="152"/>
                      <a:pt x="42" y="152"/>
                    </a:cubicBezTo>
                    <a:cubicBezTo>
                      <a:pt x="43" y="153"/>
                      <a:pt x="43" y="153"/>
                      <a:pt x="43" y="153"/>
                    </a:cubicBezTo>
                    <a:cubicBezTo>
                      <a:pt x="43" y="152"/>
                      <a:pt x="43" y="152"/>
                      <a:pt x="43" y="152"/>
                    </a:cubicBezTo>
                    <a:cubicBezTo>
                      <a:pt x="43" y="152"/>
                      <a:pt x="43" y="152"/>
                      <a:pt x="42" y="152"/>
                    </a:cubicBezTo>
                    <a:cubicBezTo>
                      <a:pt x="43" y="153"/>
                      <a:pt x="43" y="153"/>
                      <a:pt x="43" y="153"/>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4" y="151"/>
                      <a:pt x="44" y="151"/>
                      <a:pt x="44" y="151"/>
                    </a:cubicBezTo>
                    <a:cubicBezTo>
                      <a:pt x="43" y="151"/>
                      <a:pt x="43" y="151"/>
                      <a:pt x="43" y="151"/>
                    </a:cubicBezTo>
                    <a:cubicBezTo>
                      <a:pt x="43" y="152"/>
                      <a:pt x="43" y="152"/>
                      <a:pt x="43" y="152"/>
                    </a:cubicBezTo>
                    <a:cubicBezTo>
                      <a:pt x="44" y="151"/>
                      <a:pt x="44" y="151"/>
                      <a:pt x="44" y="151"/>
                    </a:cubicBezTo>
                    <a:cubicBezTo>
                      <a:pt x="44" y="151"/>
                      <a:pt x="44" y="151"/>
                      <a:pt x="44" y="151"/>
                    </a:cubicBezTo>
                    <a:cubicBezTo>
                      <a:pt x="43" y="151"/>
                      <a:pt x="42" y="151"/>
                      <a:pt x="41" y="150"/>
                    </a:cubicBezTo>
                    <a:cubicBezTo>
                      <a:pt x="36" y="148"/>
                      <a:pt x="27" y="143"/>
                      <a:pt x="19" y="139"/>
                    </a:cubicBezTo>
                    <a:cubicBezTo>
                      <a:pt x="15" y="137"/>
                      <a:pt x="12" y="135"/>
                      <a:pt x="9" y="134"/>
                    </a:cubicBezTo>
                    <a:cubicBezTo>
                      <a:pt x="8" y="133"/>
                      <a:pt x="6" y="132"/>
                      <a:pt x="6" y="132"/>
                    </a:cubicBezTo>
                    <a:cubicBezTo>
                      <a:pt x="5" y="132"/>
                      <a:pt x="5" y="132"/>
                      <a:pt x="5" y="131"/>
                    </a:cubicBezTo>
                    <a:cubicBezTo>
                      <a:pt x="4" y="131"/>
                      <a:pt x="4" y="131"/>
                      <a:pt x="4" y="131"/>
                    </a:cubicBezTo>
                    <a:cubicBezTo>
                      <a:pt x="4" y="131"/>
                      <a:pt x="4" y="131"/>
                      <a:pt x="4" y="131"/>
                    </a:cubicBezTo>
                    <a:cubicBezTo>
                      <a:pt x="4" y="131"/>
                      <a:pt x="4" y="131"/>
                      <a:pt x="4" y="131"/>
                    </a:cubicBezTo>
                    <a:cubicBezTo>
                      <a:pt x="4" y="131"/>
                      <a:pt x="4" y="131"/>
                      <a:pt x="4" y="131"/>
                    </a:cubicBezTo>
                    <a:cubicBezTo>
                      <a:pt x="3" y="131"/>
                      <a:pt x="3" y="131"/>
                      <a:pt x="3" y="131"/>
                    </a:cubicBezTo>
                    <a:cubicBezTo>
                      <a:pt x="2" y="132"/>
                      <a:pt x="2" y="132"/>
                      <a:pt x="2" y="132"/>
                    </a:cubicBezTo>
                    <a:cubicBezTo>
                      <a:pt x="2" y="133"/>
                      <a:pt x="2" y="134"/>
                      <a:pt x="3" y="134"/>
                    </a:cubicBezTo>
                    <a:cubicBezTo>
                      <a:pt x="42" y="159"/>
                      <a:pt x="42" y="159"/>
                      <a:pt x="42" y="159"/>
                    </a:cubicBezTo>
                    <a:cubicBezTo>
                      <a:pt x="43" y="157"/>
                      <a:pt x="43" y="157"/>
                      <a:pt x="43" y="157"/>
                    </a:cubicBezTo>
                    <a:cubicBezTo>
                      <a:pt x="42" y="156"/>
                      <a:pt x="42" y="156"/>
                      <a:pt x="42" y="156"/>
                    </a:cubicBezTo>
                    <a:cubicBezTo>
                      <a:pt x="43" y="157"/>
                      <a:pt x="43" y="157"/>
                      <a:pt x="43" y="157"/>
                    </a:cubicBezTo>
                    <a:cubicBezTo>
                      <a:pt x="43" y="156"/>
                      <a:pt x="43" y="156"/>
                      <a:pt x="43" y="156"/>
                    </a:cubicBezTo>
                    <a:cubicBezTo>
                      <a:pt x="42" y="156"/>
                      <a:pt x="42" y="156"/>
                      <a:pt x="42" y="156"/>
                    </a:cubicBezTo>
                    <a:cubicBezTo>
                      <a:pt x="43" y="157"/>
                      <a:pt x="43" y="157"/>
                      <a:pt x="43" y="157"/>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2" y="155"/>
                      <a:pt x="41" y="155"/>
                    </a:cubicBezTo>
                    <a:cubicBezTo>
                      <a:pt x="36" y="153"/>
                      <a:pt x="28" y="149"/>
                      <a:pt x="20" y="145"/>
                    </a:cubicBezTo>
                    <a:cubicBezTo>
                      <a:pt x="16" y="143"/>
                      <a:pt x="12" y="141"/>
                      <a:pt x="9" y="139"/>
                    </a:cubicBezTo>
                    <a:cubicBezTo>
                      <a:pt x="8" y="139"/>
                      <a:pt x="7" y="138"/>
                      <a:pt x="6" y="138"/>
                    </a:cubicBezTo>
                    <a:cubicBezTo>
                      <a:pt x="5" y="137"/>
                      <a:pt x="5" y="137"/>
                      <a:pt x="5" y="137"/>
                    </a:cubicBezTo>
                    <a:cubicBezTo>
                      <a:pt x="4" y="137"/>
                      <a:pt x="4" y="137"/>
                      <a:pt x="4" y="137"/>
                    </a:cubicBezTo>
                    <a:cubicBezTo>
                      <a:pt x="4" y="137"/>
                      <a:pt x="4" y="137"/>
                      <a:pt x="4" y="137"/>
                    </a:cubicBezTo>
                    <a:cubicBezTo>
                      <a:pt x="3" y="137"/>
                      <a:pt x="3" y="137"/>
                      <a:pt x="3" y="137"/>
                    </a:cubicBezTo>
                    <a:cubicBezTo>
                      <a:pt x="3" y="137"/>
                      <a:pt x="3" y="137"/>
                      <a:pt x="2" y="138"/>
                    </a:cubicBezTo>
                    <a:cubicBezTo>
                      <a:pt x="2" y="138"/>
                      <a:pt x="2" y="138"/>
                      <a:pt x="2" y="139"/>
                    </a:cubicBezTo>
                    <a:cubicBezTo>
                      <a:pt x="2" y="139"/>
                      <a:pt x="3" y="139"/>
                      <a:pt x="3" y="140"/>
                    </a:cubicBezTo>
                    <a:cubicBezTo>
                      <a:pt x="3" y="140"/>
                      <a:pt x="6" y="141"/>
                      <a:pt x="9" y="143"/>
                    </a:cubicBezTo>
                    <a:cubicBezTo>
                      <a:pt x="15" y="147"/>
                      <a:pt x="24" y="152"/>
                      <a:pt x="31" y="157"/>
                    </a:cubicBezTo>
                    <a:cubicBezTo>
                      <a:pt x="35" y="159"/>
                      <a:pt x="38" y="161"/>
                      <a:pt x="40" y="162"/>
                    </a:cubicBezTo>
                    <a:cubicBezTo>
                      <a:pt x="41" y="163"/>
                      <a:pt x="42" y="164"/>
                      <a:pt x="43"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5" y="164"/>
                      <a:pt x="45" y="164"/>
                      <a:pt x="45" y="164"/>
                    </a:cubicBezTo>
                    <a:cubicBezTo>
                      <a:pt x="43" y="164"/>
                      <a:pt x="43" y="164"/>
                      <a:pt x="43" y="164"/>
                    </a:cubicBezTo>
                    <a:cubicBezTo>
                      <a:pt x="43" y="165"/>
                      <a:pt x="43" y="165"/>
                      <a:pt x="43" y="165"/>
                    </a:cubicBezTo>
                    <a:cubicBezTo>
                      <a:pt x="45" y="164"/>
                      <a:pt x="45" y="164"/>
                      <a:pt x="45" y="164"/>
                    </a:cubicBezTo>
                    <a:cubicBezTo>
                      <a:pt x="43" y="164"/>
                      <a:pt x="43" y="164"/>
                      <a:pt x="43" y="164"/>
                    </a:cubicBezTo>
                    <a:cubicBezTo>
                      <a:pt x="45" y="164"/>
                      <a:pt x="45" y="164"/>
                      <a:pt x="45" y="164"/>
                    </a:cubicBezTo>
                    <a:cubicBezTo>
                      <a:pt x="43" y="163"/>
                      <a:pt x="43" y="163"/>
                      <a:pt x="43" y="163"/>
                    </a:cubicBezTo>
                    <a:cubicBezTo>
                      <a:pt x="43" y="164"/>
                      <a:pt x="43" y="164"/>
                      <a:pt x="43" y="164"/>
                    </a:cubicBezTo>
                    <a:cubicBezTo>
                      <a:pt x="45" y="164"/>
                      <a:pt x="45" y="164"/>
                      <a:pt x="45" y="164"/>
                    </a:cubicBezTo>
                    <a:cubicBezTo>
                      <a:pt x="43" y="163"/>
                      <a:pt x="43" y="163"/>
                      <a:pt x="43" y="163"/>
                    </a:cubicBezTo>
                    <a:cubicBezTo>
                      <a:pt x="45" y="164"/>
                      <a:pt x="45" y="164"/>
                      <a:pt x="45" y="164"/>
                    </a:cubicBezTo>
                    <a:cubicBezTo>
                      <a:pt x="45" y="163"/>
                      <a:pt x="45" y="163"/>
                      <a:pt x="45" y="163"/>
                    </a:cubicBezTo>
                    <a:cubicBezTo>
                      <a:pt x="4" y="144"/>
                      <a:pt x="4" y="144"/>
                      <a:pt x="4" y="144"/>
                    </a:cubicBezTo>
                    <a:cubicBezTo>
                      <a:pt x="3" y="144"/>
                      <a:pt x="2" y="144"/>
                      <a:pt x="2" y="145"/>
                    </a:cubicBezTo>
                    <a:cubicBezTo>
                      <a:pt x="1" y="145"/>
                      <a:pt x="2" y="146"/>
                      <a:pt x="2" y="147"/>
                    </a:cubicBezTo>
                    <a:cubicBezTo>
                      <a:pt x="21" y="158"/>
                      <a:pt x="21" y="158"/>
                      <a:pt x="21" y="158"/>
                    </a:cubicBezTo>
                    <a:cubicBezTo>
                      <a:pt x="4" y="150"/>
                      <a:pt x="4" y="150"/>
                      <a:pt x="4" y="150"/>
                    </a:cubicBezTo>
                    <a:cubicBezTo>
                      <a:pt x="3" y="150"/>
                      <a:pt x="2" y="150"/>
                      <a:pt x="2" y="150"/>
                    </a:cubicBezTo>
                    <a:cubicBezTo>
                      <a:pt x="2" y="151"/>
                      <a:pt x="2" y="151"/>
                      <a:pt x="2" y="151"/>
                    </a:cubicBezTo>
                    <a:cubicBezTo>
                      <a:pt x="2" y="152"/>
                      <a:pt x="2" y="152"/>
                      <a:pt x="2" y="152"/>
                    </a:cubicBezTo>
                    <a:cubicBezTo>
                      <a:pt x="2" y="153"/>
                      <a:pt x="3" y="153"/>
                      <a:pt x="3" y="153"/>
                    </a:cubicBezTo>
                    <a:cubicBezTo>
                      <a:pt x="5" y="155"/>
                      <a:pt x="8" y="157"/>
                      <a:pt x="12" y="159"/>
                    </a:cubicBezTo>
                    <a:cubicBezTo>
                      <a:pt x="24" y="167"/>
                      <a:pt x="43" y="178"/>
                      <a:pt x="43" y="178"/>
                    </a:cubicBezTo>
                    <a:cubicBezTo>
                      <a:pt x="43" y="176"/>
                      <a:pt x="43" y="176"/>
                      <a:pt x="43" y="176"/>
                    </a:cubicBezTo>
                    <a:cubicBezTo>
                      <a:pt x="42" y="176"/>
                      <a:pt x="42" y="176"/>
                      <a:pt x="42" y="176"/>
                    </a:cubicBezTo>
                    <a:cubicBezTo>
                      <a:pt x="43" y="176"/>
                      <a:pt x="43" y="176"/>
                      <a:pt x="43" y="176"/>
                    </a:cubicBezTo>
                    <a:cubicBezTo>
                      <a:pt x="43" y="175"/>
                      <a:pt x="43" y="175"/>
                      <a:pt x="43" y="175"/>
                    </a:cubicBezTo>
                    <a:cubicBezTo>
                      <a:pt x="43" y="175"/>
                      <a:pt x="42" y="175"/>
                      <a:pt x="42" y="176"/>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5"/>
                      <a:pt x="42" y="175"/>
                      <a:pt x="41" y="174"/>
                    </a:cubicBezTo>
                    <a:cubicBezTo>
                      <a:pt x="37" y="172"/>
                      <a:pt x="27" y="167"/>
                      <a:pt x="19" y="163"/>
                    </a:cubicBezTo>
                    <a:cubicBezTo>
                      <a:pt x="15" y="161"/>
                      <a:pt x="11" y="159"/>
                      <a:pt x="8" y="158"/>
                    </a:cubicBezTo>
                    <a:cubicBezTo>
                      <a:pt x="7" y="157"/>
                      <a:pt x="6" y="157"/>
                      <a:pt x="5" y="156"/>
                    </a:cubicBezTo>
                    <a:cubicBezTo>
                      <a:pt x="5"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3" y="155"/>
                      <a:pt x="3" y="155"/>
                      <a:pt x="3" y="155"/>
                    </a:cubicBezTo>
                    <a:cubicBezTo>
                      <a:pt x="3" y="155"/>
                      <a:pt x="2" y="156"/>
                      <a:pt x="2" y="156"/>
                    </a:cubicBezTo>
                    <a:cubicBezTo>
                      <a:pt x="2" y="157"/>
                      <a:pt x="2" y="157"/>
                      <a:pt x="2" y="157"/>
                    </a:cubicBezTo>
                    <a:cubicBezTo>
                      <a:pt x="2" y="158"/>
                      <a:pt x="2" y="158"/>
                      <a:pt x="2" y="158"/>
                    </a:cubicBezTo>
                    <a:cubicBezTo>
                      <a:pt x="2" y="159"/>
                      <a:pt x="3" y="159"/>
                      <a:pt x="3" y="159"/>
                    </a:cubicBezTo>
                    <a:cubicBezTo>
                      <a:pt x="5" y="160"/>
                      <a:pt x="8" y="163"/>
                      <a:pt x="12" y="165"/>
                    </a:cubicBezTo>
                    <a:cubicBezTo>
                      <a:pt x="24" y="173"/>
                      <a:pt x="42" y="183"/>
                      <a:pt x="43" y="183"/>
                    </a:cubicBezTo>
                    <a:cubicBezTo>
                      <a:pt x="43" y="182"/>
                      <a:pt x="43" y="182"/>
                      <a:pt x="43" y="182"/>
                    </a:cubicBezTo>
                    <a:cubicBezTo>
                      <a:pt x="42" y="181"/>
                      <a:pt x="42" y="181"/>
                      <a:pt x="42" y="181"/>
                    </a:cubicBezTo>
                    <a:cubicBezTo>
                      <a:pt x="43" y="182"/>
                      <a:pt x="43" y="182"/>
                      <a:pt x="43" y="182"/>
                    </a:cubicBezTo>
                    <a:cubicBezTo>
                      <a:pt x="43" y="181"/>
                      <a:pt x="43" y="181"/>
                      <a:pt x="43" y="181"/>
                    </a:cubicBezTo>
                    <a:cubicBezTo>
                      <a:pt x="42" y="181"/>
                      <a:pt x="42" y="181"/>
                      <a:pt x="42" y="181"/>
                    </a:cubicBezTo>
                    <a:cubicBezTo>
                      <a:pt x="43" y="182"/>
                      <a:pt x="43" y="182"/>
                      <a:pt x="43" y="182"/>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2" y="180"/>
                      <a:pt x="39" y="179"/>
                      <a:pt x="35" y="177"/>
                    </a:cubicBezTo>
                    <a:cubicBezTo>
                      <a:pt x="30" y="174"/>
                      <a:pt x="22" y="170"/>
                      <a:pt x="16" y="167"/>
                    </a:cubicBezTo>
                    <a:cubicBezTo>
                      <a:pt x="13" y="165"/>
                      <a:pt x="10" y="164"/>
                      <a:pt x="8" y="163"/>
                    </a:cubicBezTo>
                    <a:cubicBezTo>
                      <a:pt x="6" y="162"/>
                      <a:pt x="5" y="162"/>
                      <a:pt x="5" y="162"/>
                    </a:cubicBezTo>
                    <a:cubicBezTo>
                      <a:pt x="4" y="161"/>
                      <a:pt x="4" y="161"/>
                      <a:pt x="4" y="161"/>
                    </a:cubicBezTo>
                    <a:cubicBezTo>
                      <a:pt x="3" y="161"/>
                      <a:pt x="3" y="161"/>
                      <a:pt x="3" y="161"/>
                    </a:cubicBezTo>
                    <a:cubicBezTo>
                      <a:pt x="2" y="161"/>
                      <a:pt x="2" y="161"/>
                      <a:pt x="2" y="161"/>
                    </a:cubicBezTo>
                    <a:cubicBezTo>
                      <a:pt x="2" y="161"/>
                      <a:pt x="2" y="161"/>
                      <a:pt x="1" y="162"/>
                    </a:cubicBezTo>
                    <a:cubicBezTo>
                      <a:pt x="1" y="162"/>
                      <a:pt x="1" y="163"/>
                      <a:pt x="1" y="163"/>
                    </a:cubicBezTo>
                    <a:cubicBezTo>
                      <a:pt x="1" y="163"/>
                      <a:pt x="1" y="164"/>
                      <a:pt x="2" y="164"/>
                    </a:cubicBezTo>
                    <a:cubicBezTo>
                      <a:pt x="2" y="164"/>
                      <a:pt x="4" y="165"/>
                      <a:pt x="8" y="168"/>
                    </a:cubicBezTo>
                    <a:cubicBezTo>
                      <a:pt x="14" y="171"/>
                      <a:pt x="23" y="177"/>
                      <a:pt x="31" y="181"/>
                    </a:cubicBezTo>
                    <a:cubicBezTo>
                      <a:pt x="35" y="184"/>
                      <a:pt x="38" y="186"/>
                      <a:pt x="41" y="187"/>
                    </a:cubicBezTo>
                    <a:cubicBezTo>
                      <a:pt x="42" y="188"/>
                      <a:pt x="43" y="189"/>
                      <a:pt x="43" y="189"/>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5" y="189"/>
                      <a:pt x="45" y="189"/>
                      <a:pt x="45" y="189"/>
                    </a:cubicBezTo>
                    <a:cubicBezTo>
                      <a:pt x="44" y="189"/>
                      <a:pt x="44" y="189"/>
                      <a:pt x="44" y="189"/>
                    </a:cubicBezTo>
                    <a:cubicBezTo>
                      <a:pt x="44" y="190"/>
                      <a:pt x="44" y="190"/>
                      <a:pt x="44" y="190"/>
                    </a:cubicBezTo>
                    <a:cubicBezTo>
                      <a:pt x="45" y="189"/>
                      <a:pt x="45" y="189"/>
                      <a:pt x="45" y="189"/>
                    </a:cubicBezTo>
                    <a:cubicBezTo>
                      <a:pt x="44" y="189"/>
                      <a:pt x="44" y="189"/>
                      <a:pt x="44" y="189"/>
                    </a:cubicBezTo>
                    <a:cubicBezTo>
                      <a:pt x="45" y="189"/>
                      <a:pt x="45" y="189"/>
                      <a:pt x="45" y="189"/>
                    </a:cubicBezTo>
                    <a:cubicBezTo>
                      <a:pt x="44" y="189"/>
                      <a:pt x="44" y="189"/>
                      <a:pt x="44" y="189"/>
                    </a:cubicBezTo>
                    <a:cubicBezTo>
                      <a:pt x="44" y="189"/>
                      <a:pt x="44" y="189"/>
                      <a:pt x="44" y="189"/>
                    </a:cubicBezTo>
                    <a:cubicBezTo>
                      <a:pt x="45" y="189"/>
                      <a:pt x="45" y="189"/>
                      <a:pt x="45" y="189"/>
                    </a:cubicBezTo>
                    <a:cubicBezTo>
                      <a:pt x="44" y="189"/>
                      <a:pt x="44" y="189"/>
                      <a:pt x="44" y="189"/>
                    </a:cubicBezTo>
                    <a:cubicBezTo>
                      <a:pt x="45" y="189"/>
                      <a:pt x="45" y="189"/>
                      <a:pt x="45" y="189"/>
                    </a:cubicBezTo>
                    <a:cubicBezTo>
                      <a:pt x="44" y="188"/>
                      <a:pt x="44" y="188"/>
                      <a:pt x="44" y="188"/>
                    </a:cubicBezTo>
                    <a:cubicBezTo>
                      <a:pt x="45" y="189"/>
                      <a:pt x="45" y="189"/>
                      <a:pt x="45" y="189"/>
                    </a:cubicBezTo>
                    <a:cubicBezTo>
                      <a:pt x="45" y="188"/>
                      <a:pt x="45" y="188"/>
                      <a:pt x="45" y="188"/>
                    </a:cubicBezTo>
                    <a:cubicBezTo>
                      <a:pt x="45" y="188"/>
                      <a:pt x="44" y="188"/>
                      <a:pt x="44"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2" y="186"/>
                      <a:pt x="31" y="182"/>
                      <a:pt x="21" y="177"/>
                    </a:cubicBezTo>
                    <a:cubicBezTo>
                      <a:pt x="16" y="175"/>
                      <a:pt x="12" y="173"/>
                      <a:pt x="8" y="171"/>
                    </a:cubicBezTo>
                    <a:cubicBezTo>
                      <a:pt x="5" y="170"/>
                      <a:pt x="3" y="169"/>
                      <a:pt x="3" y="169"/>
                    </a:cubicBezTo>
                    <a:cubicBezTo>
                      <a:pt x="2" y="169"/>
                      <a:pt x="2" y="169"/>
                      <a:pt x="1" y="169"/>
                    </a:cubicBezTo>
                    <a:cubicBezTo>
                      <a:pt x="1" y="169"/>
                      <a:pt x="1" y="170"/>
                      <a:pt x="1" y="170"/>
                    </a:cubicBezTo>
                    <a:cubicBezTo>
                      <a:pt x="1" y="171"/>
                      <a:pt x="1" y="171"/>
                      <a:pt x="1" y="171"/>
                    </a:cubicBezTo>
                    <a:cubicBezTo>
                      <a:pt x="1" y="171"/>
                      <a:pt x="1" y="171"/>
                      <a:pt x="1" y="171"/>
                    </a:cubicBezTo>
                    <a:cubicBezTo>
                      <a:pt x="1" y="171"/>
                      <a:pt x="2" y="172"/>
                      <a:pt x="2" y="172"/>
                    </a:cubicBezTo>
                    <a:cubicBezTo>
                      <a:pt x="5" y="174"/>
                      <a:pt x="16" y="180"/>
                      <a:pt x="26" y="186"/>
                    </a:cubicBezTo>
                    <a:cubicBezTo>
                      <a:pt x="30" y="189"/>
                      <a:pt x="35" y="192"/>
                      <a:pt x="39" y="194"/>
                    </a:cubicBezTo>
                    <a:cubicBezTo>
                      <a:pt x="40" y="195"/>
                      <a:pt x="42" y="196"/>
                      <a:pt x="43" y="197"/>
                    </a:cubicBezTo>
                    <a:cubicBezTo>
                      <a:pt x="43" y="197"/>
                      <a:pt x="44" y="198"/>
                      <a:pt x="44" y="198"/>
                    </a:cubicBezTo>
                    <a:cubicBezTo>
                      <a:pt x="44" y="198"/>
                      <a:pt x="44" y="198"/>
                      <a:pt x="44" y="198"/>
                    </a:cubicBezTo>
                    <a:cubicBezTo>
                      <a:pt x="44" y="197"/>
                      <a:pt x="44" y="197"/>
                      <a:pt x="44" y="197"/>
                    </a:cubicBezTo>
                    <a:cubicBezTo>
                      <a:pt x="44" y="198"/>
                      <a:pt x="44" y="198"/>
                      <a:pt x="44" y="198"/>
                    </a:cubicBezTo>
                    <a:cubicBezTo>
                      <a:pt x="44" y="198"/>
                      <a:pt x="44" y="198"/>
                      <a:pt x="44" y="198"/>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5" y="197"/>
                      <a:pt x="45" y="197"/>
                      <a:pt x="45" y="197"/>
                    </a:cubicBezTo>
                    <a:cubicBezTo>
                      <a:pt x="44" y="196"/>
                      <a:pt x="44" y="196"/>
                      <a:pt x="44" y="196"/>
                    </a:cubicBezTo>
                    <a:cubicBezTo>
                      <a:pt x="44" y="197"/>
                      <a:pt x="44" y="197"/>
                      <a:pt x="44" y="197"/>
                    </a:cubicBezTo>
                    <a:cubicBezTo>
                      <a:pt x="45" y="197"/>
                      <a:pt x="45" y="197"/>
                      <a:pt x="45" y="197"/>
                    </a:cubicBezTo>
                    <a:cubicBezTo>
                      <a:pt x="44" y="196"/>
                      <a:pt x="44" y="196"/>
                      <a:pt x="44" y="196"/>
                    </a:cubicBezTo>
                    <a:cubicBezTo>
                      <a:pt x="45" y="197"/>
                      <a:pt x="45" y="197"/>
                      <a:pt x="45" y="197"/>
                    </a:cubicBezTo>
                    <a:cubicBezTo>
                      <a:pt x="46" y="196"/>
                      <a:pt x="46" y="196"/>
                      <a:pt x="46" y="196"/>
                    </a:cubicBezTo>
                    <a:cubicBezTo>
                      <a:pt x="46" y="196"/>
                      <a:pt x="36" y="190"/>
                      <a:pt x="25" y="184"/>
                    </a:cubicBezTo>
                    <a:cubicBezTo>
                      <a:pt x="20" y="182"/>
                      <a:pt x="15" y="179"/>
                      <a:pt x="10" y="177"/>
                    </a:cubicBezTo>
                    <a:cubicBezTo>
                      <a:pt x="8" y="176"/>
                      <a:pt x="6" y="175"/>
                      <a:pt x="5" y="174"/>
                    </a:cubicBezTo>
                    <a:cubicBezTo>
                      <a:pt x="4" y="174"/>
                      <a:pt x="4" y="173"/>
                      <a:pt x="3" y="173"/>
                    </a:cubicBezTo>
                    <a:cubicBezTo>
                      <a:pt x="3" y="173"/>
                      <a:pt x="2" y="173"/>
                      <a:pt x="2" y="173"/>
                    </a:cubicBezTo>
                    <a:cubicBezTo>
                      <a:pt x="1" y="173"/>
                      <a:pt x="1" y="173"/>
                      <a:pt x="1" y="173"/>
                    </a:cubicBezTo>
                    <a:cubicBezTo>
                      <a:pt x="1" y="173"/>
                      <a:pt x="1" y="173"/>
                      <a:pt x="0" y="174"/>
                    </a:cubicBezTo>
                    <a:cubicBezTo>
                      <a:pt x="0" y="174"/>
                      <a:pt x="0" y="175"/>
                      <a:pt x="1" y="176"/>
                    </a:cubicBezTo>
                    <a:cubicBezTo>
                      <a:pt x="44" y="202"/>
                      <a:pt x="44" y="202"/>
                      <a:pt x="44" y="202"/>
                    </a:cubicBezTo>
                    <a:cubicBezTo>
                      <a:pt x="45" y="201"/>
                      <a:pt x="45" y="201"/>
                      <a:pt x="45" y="201"/>
                    </a:cubicBezTo>
                    <a:cubicBezTo>
                      <a:pt x="45" y="200"/>
                      <a:pt x="45" y="200"/>
                      <a:pt x="45" y="200"/>
                    </a:cubicBezTo>
                    <a:cubicBezTo>
                      <a:pt x="45" y="200"/>
                      <a:pt x="35" y="195"/>
                      <a:pt x="25" y="190"/>
                    </a:cubicBezTo>
                    <a:cubicBezTo>
                      <a:pt x="20" y="187"/>
                      <a:pt x="15" y="184"/>
                      <a:pt x="10" y="182"/>
                    </a:cubicBezTo>
                    <a:cubicBezTo>
                      <a:pt x="8" y="181"/>
                      <a:pt x="7" y="181"/>
                      <a:pt x="5" y="180"/>
                    </a:cubicBezTo>
                    <a:cubicBezTo>
                      <a:pt x="5" y="180"/>
                      <a:pt x="4" y="179"/>
                      <a:pt x="4" y="179"/>
                    </a:cubicBezTo>
                    <a:cubicBezTo>
                      <a:pt x="3" y="179"/>
                      <a:pt x="3" y="179"/>
                      <a:pt x="2" y="179"/>
                    </a:cubicBezTo>
                    <a:cubicBezTo>
                      <a:pt x="2" y="179"/>
                      <a:pt x="2" y="179"/>
                      <a:pt x="2" y="179"/>
                    </a:cubicBezTo>
                    <a:cubicBezTo>
                      <a:pt x="1" y="179"/>
                      <a:pt x="1" y="179"/>
                      <a:pt x="1" y="180"/>
                    </a:cubicBezTo>
                    <a:cubicBezTo>
                      <a:pt x="1" y="181"/>
                      <a:pt x="1" y="181"/>
                      <a:pt x="1" y="181"/>
                    </a:cubicBezTo>
                    <a:cubicBezTo>
                      <a:pt x="1" y="181"/>
                      <a:pt x="1" y="181"/>
                      <a:pt x="1" y="181"/>
                    </a:cubicBezTo>
                    <a:cubicBezTo>
                      <a:pt x="1" y="182"/>
                      <a:pt x="1" y="182"/>
                      <a:pt x="1" y="182"/>
                    </a:cubicBezTo>
                    <a:cubicBezTo>
                      <a:pt x="1" y="182"/>
                      <a:pt x="2" y="182"/>
                      <a:pt x="2" y="182"/>
                    </a:cubicBezTo>
                    <a:cubicBezTo>
                      <a:pt x="5" y="184"/>
                      <a:pt x="15" y="191"/>
                      <a:pt x="25" y="197"/>
                    </a:cubicBezTo>
                    <a:cubicBezTo>
                      <a:pt x="30" y="199"/>
                      <a:pt x="35" y="202"/>
                      <a:pt x="38" y="205"/>
                    </a:cubicBezTo>
                    <a:cubicBezTo>
                      <a:pt x="40" y="206"/>
                      <a:pt x="41" y="207"/>
                      <a:pt x="42" y="207"/>
                    </a:cubicBezTo>
                    <a:cubicBezTo>
                      <a:pt x="43" y="207"/>
                      <a:pt x="43" y="208"/>
                      <a:pt x="43" y="208"/>
                    </a:cubicBezTo>
                    <a:cubicBezTo>
                      <a:pt x="43" y="208"/>
                      <a:pt x="43" y="208"/>
                      <a:pt x="43" y="208"/>
                    </a:cubicBezTo>
                    <a:cubicBezTo>
                      <a:pt x="44" y="208"/>
                      <a:pt x="44" y="208"/>
                      <a:pt x="44" y="208"/>
                    </a:cubicBezTo>
                    <a:cubicBezTo>
                      <a:pt x="43" y="208"/>
                      <a:pt x="43" y="208"/>
                      <a:pt x="43" y="208"/>
                    </a:cubicBezTo>
                    <a:cubicBezTo>
                      <a:pt x="43" y="208"/>
                      <a:pt x="43" y="208"/>
                      <a:pt x="43" y="208"/>
                    </a:cubicBezTo>
                    <a:cubicBezTo>
                      <a:pt x="44" y="208"/>
                      <a:pt x="44" y="208"/>
                      <a:pt x="44" y="208"/>
                    </a:cubicBezTo>
                    <a:cubicBezTo>
                      <a:pt x="43" y="208"/>
                      <a:pt x="43" y="208"/>
                      <a:pt x="43" y="208"/>
                    </a:cubicBezTo>
                    <a:cubicBezTo>
                      <a:pt x="44" y="207"/>
                      <a:pt x="44" y="207"/>
                      <a:pt x="44" y="207"/>
                    </a:cubicBezTo>
                    <a:cubicBezTo>
                      <a:pt x="43" y="208"/>
                      <a:pt x="43" y="208"/>
                      <a:pt x="43" y="208"/>
                    </a:cubicBezTo>
                    <a:cubicBezTo>
                      <a:pt x="43" y="208"/>
                      <a:pt x="43" y="208"/>
                      <a:pt x="43" y="208"/>
                    </a:cubicBezTo>
                    <a:cubicBezTo>
                      <a:pt x="44" y="207"/>
                      <a:pt x="44" y="207"/>
                      <a:pt x="44" y="207"/>
                    </a:cubicBezTo>
                    <a:cubicBezTo>
                      <a:pt x="43" y="208"/>
                      <a:pt x="43" y="208"/>
                      <a:pt x="43" y="208"/>
                    </a:cubicBezTo>
                    <a:cubicBezTo>
                      <a:pt x="44" y="207"/>
                      <a:pt x="44" y="207"/>
                      <a:pt x="44" y="207"/>
                    </a:cubicBezTo>
                    <a:cubicBezTo>
                      <a:pt x="43" y="207"/>
                      <a:pt x="43" y="207"/>
                      <a:pt x="43" y="207"/>
                    </a:cubicBezTo>
                    <a:cubicBezTo>
                      <a:pt x="43" y="208"/>
                      <a:pt x="43" y="208"/>
                      <a:pt x="43" y="208"/>
                    </a:cubicBezTo>
                    <a:cubicBezTo>
                      <a:pt x="44" y="207"/>
                      <a:pt x="44" y="207"/>
                      <a:pt x="44" y="207"/>
                    </a:cubicBezTo>
                    <a:cubicBezTo>
                      <a:pt x="43" y="207"/>
                      <a:pt x="43" y="207"/>
                      <a:pt x="43" y="207"/>
                    </a:cubicBezTo>
                    <a:cubicBezTo>
                      <a:pt x="44" y="207"/>
                      <a:pt x="44" y="207"/>
                      <a:pt x="44" y="207"/>
                    </a:cubicBezTo>
                    <a:cubicBezTo>
                      <a:pt x="43" y="206"/>
                      <a:pt x="43" y="206"/>
                      <a:pt x="43" y="206"/>
                    </a:cubicBezTo>
                    <a:cubicBezTo>
                      <a:pt x="44" y="207"/>
                      <a:pt x="44" y="207"/>
                      <a:pt x="44" y="207"/>
                    </a:cubicBezTo>
                    <a:cubicBezTo>
                      <a:pt x="44" y="206"/>
                      <a:pt x="44" y="206"/>
                      <a:pt x="44" y="206"/>
                    </a:cubicBezTo>
                    <a:cubicBezTo>
                      <a:pt x="44" y="206"/>
                      <a:pt x="44" y="206"/>
                      <a:pt x="43" y="206"/>
                    </a:cubicBezTo>
                    <a:cubicBezTo>
                      <a:pt x="44" y="207"/>
                      <a:pt x="44" y="207"/>
                      <a:pt x="44" y="207"/>
                    </a:cubicBezTo>
                    <a:cubicBezTo>
                      <a:pt x="44" y="206"/>
                      <a:pt x="44" y="206"/>
                      <a:pt x="44" y="206"/>
                    </a:cubicBezTo>
                    <a:cubicBezTo>
                      <a:pt x="44" y="207"/>
                      <a:pt x="44" y="207"/>
                      <a:pt x="44" y="207"/>
                    </a:cubicBezTo>
                    <a:cubicBezTo>
                      <a:pt x="44" y="206"/>
                      <a:pt x="44" y="206"/>
                      <a:pt x="44" y="206"/>
                    </a:cubicBezTo>
                    <a:cubicBezTo>
                      <a:pt x="44" y="206"/>
                      <a:pt x="44" y="206"/>
                      <a:pt x="44" y="206"/>
                    </a:cubicBezTo>
                    <a:cubicBezTo>
                      <a:pt x="44" y="207"/>
                      <a:pt x="44" y="207"/>
                      <a:pt x="44" y="207"/>
                    </a:cubicBezTo>
                    <a:cubicBezTo>
                      <a:pt x="44" y="206"/>
                      <a:pt x="44" y="206"/>
                      <a:pt x="44" y="206"/>
                    </a:cubicBezTo>
                    <a:cubicBezTo>
                      <a:pt x="44" y="207"/>
                      <a:pt x="44" y="207"/>
                      <a:pt x="44" y="207"/>
                    </a:cubicBezTo>
                    <a:cubicBezTo>
                      <a:pt x="45" y="206"/>
                      <a:pt x="45" y="206"/>
                      <a:pt x="45" y="206"/>
                    </a:cubicBezTo>
                    <a:cubicBezTo>
                      <a:pt x="44" y="206"/>
                      <a:pt x="44" y="206"/>
                      <a:pt x="44" y="206"/>
                    </a:cubicBezTo>
                    <a:cubicBezTo>
                      <a:pt x="44" y="207"/>
                      <a:pt x="44" y="207"/>
                      <a:pt x="44" y="207"/>
                    </a:cubicBezTo>
                    <a:cubicBezTo>
                      <a:pt x="45" y="206"/>
                      <a:pt x="45" y="206"/>
                      <a:pt x="45" y="206"/>
                    </a:cubicBezTo>
                    <a:cubicBezTo>
                      <a:pt x="45" y="206"/>
                      <a:pt x="45" y="206"/>
                      <a:pt x="45" y="206"/>
                    </a:cubicBezTo>
                    <a:cubicBezTo>
                      <a:pt x="45" y="206"/>
                      <a:pt x="44" y="205"/>
                      <a:pt x="42" y="205"/>
                    </a:cubicBezTo>
                    <a:cubicBezTo>
                      <a:pt x="38" y="203"/>
                      <a:pt x="29" y="198"/>
                      <a:pt x="20" y="194"/>
                    </a:cubicBezTo>
                    <a:cubicBezTo>
                      <a:pt x="16" y="192"/>
                      <a:pt x="12" y="191"/>
                      <a:pt x="9" y="189"/>
                    </a:cubicBezTo>
                    <a:cubicBezTo>
                      <a:pt x="8" y="189"/>
                      <a:pt x="6" y="188"/>
                      <a:pt x="5" y="188"/>
                    </a:cubicBezTo>
                    <a:cubicBezTo>
                      <a:pt x="5" y="187"/>
                      <a:pt x="5" y="187"/>
                      <a:pt x="4" y="187"/>
                    </a:cubicBezTo>
                    <a:cubicBezTo>
                      <a:pt x="4" y="187"/>
                      <a:pt x="4" y="187"/>
                      <a:pt x="4" y="187"/>
                    </a:cubicBezTo>
                    <a:cubicBezTo>
                      <a:pt x="3" y="187"/>
                      <a:pt x="3" y="187"/>
                      <a:pt x="3" y="187"/>
                    </a:cubicBezTo>
                    <a:cubicBezTo>
                      <a:pt x="3" y="187"/>
                      <a:pt x="3" y="187"/>
                      <a:pt x="3" y="187"/>
                    </a:cubicBezTo>
                    <a:cubicBezTo>
                      <a:pt x="2" y="187"/>
                      <a:pt x="2" y="187"/>
                      <a:pt x="2" y="188"/>
                    </a:cubicBezTo>
                    <a:cubicBezTo>
                      <a:pt x="1" y="188"/>
                      <a:pt x="2" y="189"/>
                      <a:pt x="2" y="190"/>
                    </a:cubicBezTo>
                    <a:cubicBezTo>
                      <a:pt x="43" y="215"/>
                      <a:pt x="43" y="215"/>
                      <a:pt x="43" y="215"/>
                    </a:cubicBezTo>
                    <a:cubicBezTo>
                      <a:pt x="44" y="214"/>
                      <a:pt x="44" y="214"/>
                      <a:pt x="44" y="214"/>
                    </a:cubicBezTo>
                    <a:cubicBezTo>
                      <a:pt x="44" y="212"/>
                      <a:pt x="44" y="212"/>
                      <a:pt x="44" y="212"/>
                    </a:cubicBezTo>
                    <a:cubicBezTo>
                      <a:pt x="44" y="212"/>
                      <a:pt x="34" y="207"/>
                      <a:pt x="24" y="202"/>
                    </a:cubicBezTo>
                    <a:cubicBezTo>
                      <a:pt x="19" y="200"/>
                      <a:pt x="14" y="197"/>
                      <a:pt x="10" y="196"/>
                    </a:cubicBezTo>
                    <a:cubicBezTo>
                      <a:pt x="8" y="195"/>
                      <a:pt x="6" y="194"/>
                      <a:pt x="5" y="193"/>
                    </a:cubicBezTo>
                    <a:cubicBezTo>
                      <a:pt x="4" y="193"/>
                      <a:pt x="4" y="193"/>
                      <a:pt x="3" y="193"/>
                    </a:cubicBezTo>
                    <a:cubicBezTo>
                      <a:pt x="3" y="192"/>
                      <a:pt x="2" y="192"/>
                      <a:pt x="2" y="192"/>
                    </a:cubicBezTo>
                    <a:cubicBezTo>
                      <a:pt x="1" y="192"/>
                      <a:pt x="1" y="192"/>
                      <a:pt x="1" y="192"/>
                    </a:cubicBezTo>
                    <a:cubicBezTo>
                      <a:pt x="1" y="192"/>
                      <a:pt x="1" y="193"/>
                      <a:pt x="1" y="193"/>
                    </a:cubicBezTo>
                    <a:cubicBezTo>
                      <a:pt x="0" y="194"/>
                      <a:pt x="0" y="195"/>
                      <a:pt x="1" y="195"/>
                    </a:cubicBezTo>
                    <a:cubicBezTo>
                      <a:pt x="44" y="222"/>
                      <a:pt x="44" y="222"/>
                      <a:pt x="44" y="222"/>
                    </a:cubicBezTo>
                    <a:cubicBezTo>
                      <a:pt x="45" y="221"/>
                      <a:pt x="45" y="221"/>
                      <a:pt x="45" y="221"/>
                    </a:cubicBezTo>
                    <a:cubicBezTo>
                      <a:pt x="46" y="220"/>
                      <a:pt x="46" y="220"/>
                      <a:pt x="46" y="220"/>
                    </a:cubicBezTo>
                    <a:cubicBezTo>
                      <a:pt x="46" y="220"/>
                      <a:pt x="36" y="214"/>
                      <a:pt x="26" y="209"/>
                    </a:cubicBezTo>
                    <a:cubicBezTo>
                      <a:pt x="21" y="206"/>
                      <a:pt x="16" y="204"/>
                      <a:pt x="11" y="202"/>
                    </a:cubicBezTo>
                    <a:cubicBezTo>
                      <a:pt x="9" y="201"/>
                      <a:pt x="8" y="200"/>
                      <a:pt x="6" y="199"/>
                    </a:cubicBezTo>
                    <a:cubicBezTo>
                      <a:pt x="6" y="199"/>
                      <a:pt x="5" y="199"/>
                      <a:pt x="5" y="198"/>
                    </a:cubicBezTo>
                    <a:cubicBezTo>
                      <a:pt x="4" y="198"/>
                      <a:pt x="4" y="198"/>
                      <a:pt x="4" y="198"/>
                    </a:cubicBezTo>
                    <a:cubicBezTo>
                      <a:pt x="4" y="198"/>
                      <a:pt x="4" y="198"/>
                      <a:pt x="3" y="198"/>
                    </a:cubicBezTo>
                    <a:cubicBezTo>
                      <a:pt x="3" y="198"/>
                      <a:pt x="3" y="198"/>
                      <a:pt x="3" y="198"/>
                    </a:cubicBezTo>
                    <a:cubicBezTo>
                      <a:pt x="3" y="198"/>
                      <a:pt x="2" y="198"/>
                      <a:pt x="2" y="199"/>
                    </a:cubicBezTo>
                    <a:cubicBezTo>
                      <a:pt x="2" y="200"/>
                      <a:pt x="2" y="200"/>
                      <a:pt x="3" y="201"/>
                    </a:cubicBezTo>
                    <a:cubicBezTo>
                      <a:pt x="44" y="227"/>
                      <a:pt x="44" y="227"/>
                      <a:pt x="44" y="227"/>
                    </a:cubicBezTo>
                    <a:cubicBezTo>
                      <a:pt x="45" y="226"/>
                      <a:pt x="45" y="226"/>
                      <a:pt x="45" y="226"/>
                    </a:cubicBezTo>
                    <a:cubicBezTo>
                      <a:pt x="44" y="225"/>
                      <a:pt x="44" y="225"/>
                      <a:pt x="44" y="225"/>
                    </a:cubicBezTo>
                    <a:cubicBezTo>
                      <a:pt x="45" y="226"/>
                      <a:pt x="45" y="226"/>
                      <a:pt x="45" y="226"/>
                    </a:cubicBezTo>
                    <a:cubicBezTo>
                      <a:pt x="45" y="224"/>
                      <a:pt x="45" y="224"/>
                      <a:pt x="45" y="224"/>
                    </a:cubicBezTo>
                    <a:cubicBezTo>
                      <a:pt x="45" y="224"/>
                      <a:pt x="45" y="224"/>
                      <a:pt x="44" y="225"/>
                    </a:cubicBezTo>
                    <a:cubicBezTo>
                      <a:pt x="45" y="226"/>
                      <a:pt x="45" y="226"/>
                      <a:pt x="45" y="226"/>
                    </a:cubicBezTo>
                    <a:cubicBezTo>
                      <a:pt x="45" y="224"/>
                      <a:pt x="45" y="224"/>
                      <a:pt x="45" y="224"/>
                    </a:cubicBezTo>
                    <a:cubicBezTo>
                      <a:pt x="45" y="226"/>
                      <a:pt x="45" y="226"/>
                      <a:pt x="45" y="226"/>
                    </a:cubicBezTo>
                    <a:cubicBezTo>
                      <a:pt x="46" y="224"/>
                      <a:pt x="46" y="224"/>
                      <a:pt x="46" y="224"/>
                    </a:cubicBezTo>
                    <a:cubicBezTo>
                      <a:pt x="46" y="224"/>
                      <a:pt x="46" y="224"/>
                      <a:pt x="45" y="224"/>
                    </a:cubicBezTo>
                    <a:cubicBezTo>
                      <a:pt x="45" y="226"/>
                      <a:pt x="45" y="226"/>
                      <a:pt x="45" y="226"/>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5" y="224"/>
                      <a:pt x="45" y="224"/>
                      <a:pt x="43" y="223"/>
                    </a:cubicBezTo>
                    <a:cubicBezTo>
                      <a:pt x="39" y="221"/>
                      <a:pt x="29" y="216"/>
                      <a:pt x="20" y="212"/>
                    </a:cubicBezTo>
                    <a:cubicBezTo>
                      <a:pt x="16" y="209"/>
                      <a:pt x="11" y="207"/>
                      <a:pt x="8" y="206"/>
                    </a:cubicBezTo>
                    <a:cubicBezTo>
                      <a:pt x="7" y="205"/>
                      <a:pt x="5" y="204"/>
                      <a:pt x="4" y="204"/>
                    </a:cubicBezTo>
                    <a:cubicBezTo>
                      <a:pt x="4" y="204"/>
                      <a:pt x="3" y="204"/>
                      <a:pt x="3" y="203"/>
                    </a:cubicBezTo>
                    <a:cubicBezTo>
                      <a:pt x="2" y="203"/>
                      <a:pt x="2" y="203"/>
                      <a:pt x="2" y="203"/>
                    </a:cubicBezTo>
                    <a:cubicBezTo>
                      <a:pt x="1" y="203"/>
                      <a:pt x="1" y="203"/>
                      <a:pt x="1" y="203"/>
                    </a:cubicBezTo>
                    <a:cubicBezTo>
                      <a:pt x="1" y="203"/>
                      <a:pt x="0" y="203"/>
                      <a:pt x="0" y="204"/>
                    </a:cubicBezTo>
                    <a:cubicBezTo>
                      <a:pt x="0" y="204"/>
                      <a:pt x="0" y="205"/>
                      <a:pt x="0" y="205"/>
                    </a:cubicBezTo>
                    <a:cubicBezTo>
                      <a:pt x="0" y="205"/>
                      <a:pt x="0" y="206"/>
                      <a:pt x="1" y="206"/>
                    </a:cubicBezTo>
                    <a:cubicBezTo>
                      <a:pt x="1" y="206"/>
                      <a:pt x="3" y="207"/>
                      <a:pt x="7" y="210"/>
                    </a:cubicBezTo>
                    <a:cubicBezTo>
                      <a:pt x="13" y="213"/>
                      <a:pt x="22" y="219"/>
                      <a:pt x="29" y="223"/>
                    </a:cubicBezTo>
                    <a:cubicBezTo>
                      <a:pt x="33" y="226"/>
                      <a:pt x="36" y="228"/>
                      <a:pt x="39" y="229"/>
                    </a:cubicBezTo>
                    <a:cubicBezTo>
                      <a:pt x="40" y="230"/>
                      <a:pt x="41" y="231"/>
                      <a:pt x="41" y="231"/>
                    </a:cubicBezTo>
                    <a:cubicBezTo>
                      <a:pt x="42" y="232"/>
                      <a:pt x="42" y="232"/>
                      <a:pt x="42" y="232"/>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3" y="231"/>
                      <a:pt x="43" y="231"/>
                      <a:pt x="43" y="231"/>
                    </a:cubicBezTo>
                    <a:cubicBezTo>
                      <a:pt x="42" y="231"/>
                      <a:pt x="42" y="231"/>
                      <a:pt x="42" y="231"/>
                    </a:cubicBezTo>
                    <a:cubicBezTo>
                      <a:pt x="42" y="231"/>
                      <a:pt x="42" y="231"/>
                      <a:pt x="42" y="232"/>
                    </a:cubicBezTo>
                    <a:cubicBezTo>
                      <a:pt x="43" y="231"/>
                      <a:pt x="43" y="231"/>
                      <a:pt x="43" y="231"/>
                    </a:cubicBezTo>
                    <a:cubicBezTo>
                      <a:pt x="42" y="231"/>
                      <a:pt x="42" y="231"/>
                      <a:pt x="42" y="231"/>
                    </a:cubicBezTo>
                    <a:cubicBezTo>
                      <a:pt x="43" y="231"/>
                      <a:pt x="43" y="231"/>
                      <a:pt x="43" y="231"/>
                    </a:cubicBezTo>
                    <a:cubicBezTo>
                      <a:pt x="42" y="230"/>
                      <a:pt x="42" y="230"/>
                      <a:pt x="42" y="230"/>
                    </a:cubicBezTo>
                    <a:cubicBezTo>
                      <a:pt x="42" y="231"/>
                      <a:pt x="42" y="231"/>
                      <a:pt x="42" y="231"/>
                    </a:cubicBezTo>
                    <a:cubicBezTo>
                      <a:pt x="43" y="231"/>
                      <a:pt x="43" y="231"/>
                      <a:pt x="43" y="231"/>
                    </a:cubicBezTo>
                    <a:cubicBezTo>
                      <a:pt x="42" y="230"/>
                      <a:pt x="42" y="230"/>
                      <a:pt x="42" y="230"/>
                    </a:cubicBezTo>
                    <a:cubicBezTo>
                      <a:pt x="43" y="231"/>
                      <a:pt x="43" y="231"/>
                      <a:pt x="43" y="231"/>
                    </a:cubicBezTo>
                    <a:cubicBezTo>
                      <a:pt x="42" y="230"/>
                      <a:pt x="42" y="230"/>
                      <a:pt x="42" y="230"/>
                    </a:cubicBezTo>
                    <a:cubicBezTo>
                      <a:pt x="43" y="231"/>
                      <a:pt x="43" y="231"/>
                      <a:pt x="43" y="231"/>
                    </a:cubicBezTo>
                    <a:cubicBezTo>
                      <a:pt x="43" y="229"/>
                      <a:pt x="43" y="229"/>
                      <a:pt x="43" y="229"/>
                    </a:cubicBezTo>
                    <a:cubicBezTo>
                      <a:pt x="42" y="230"/>
                      <a:pt x="42" y="230"/>
                      <a:pt x="42" y="230"/>
                    </a:cubicBezTo>
                    <a:cubicBezTo>
                      <a:pt x="43" y="231"/>
                      <a:pt x="43" y="231"/>
                      <a:pt x="43" y="231"/>
                    </a:cubicBezTo>
                    <a:cubicBezTo>
                      <a:pt x="43" y="229"/>
                      <a:pt x="43" y="229"/>
                      <a:pt x="43" y="229"/>
                    </a:cubicBezTo>
                    <a:cubicBezTo>
                      <a:pt x="43" y="231"/>
                      <a:pt x="43" y="231"/>
                      <a:pt x="43" y="231"/>
                    </a:cubicBezTo>
                    <a:cubicBezTo>
                      <a:pt x="43" y="229"/>
                      <a:pt x="43" y="229"/>
                      <a:pt x="43" y="229"/>
                    </a:cubicBezTo>
                    <a:cubicBezTo>
                      <a:pt x="43" y="229"/>
                      <a:pt x="43" y="229"/>
                      <a:pt x="43" y="229"/>
                    </a:cubicBezTo>
                    <a:cubicBezTo>
                      <a:pt x="43" y="231"/>
                      <a:pt x="43" y="231"/>
                      <a:pt x="43" y="231"/>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29"/>
                      <a:pt x="42" y="229"/>
                      <a:pt x="41" y="228"/>
                    </a:cubicBezTo>
                    <a:cubicBezTo>
                      <a:pt x="36" y="226"/>
                      <a:pt x="27" y="222"/>
                      <a:pt x="18" y="218"/>
                    </a:cubicBezTo>
                    <a:cubicBezTo>
                      <a:pt x="10" y="214"/>
                      <a:pt x="3" y="211"/>
                      <a:pt x="3" y="211"/>
                    </a:cubicBezTo>
                    <a:cubicBezTo>
                      <a:pt x="2" y="211"/>
                      <a:pt x="1" y="211"/>
                      <a:pt x="1" y="212"/>
                    </a:cubicBezTo>
                    <a:cubicBezTo>
                      <a:pt x="1" y="212"/>
                      <a:pt x="1" y="213"/>
                      <a:pt x="2" y="214"/>
                    </a:cubicBezTo>
                    <a:cubicBezTo>
                      <a:pt x="43" y="239"/>
                      <a:pt x="43" y="239"/>
                      <a:pt x="43" y="239"/>
                    </a:cubicBezTo>
                    <a:cubicBezTo>
                      <a:pt x="43" y="238"/>
                      <a:pt x="43" y="238"/>
                      <a:pt x="43" y="238"/>
                    </a:cubicBezTo>
                    <a:cubicBezTo>
                      <a:pt x="44" y="237"/>
                      <a:pt x="44" y="237"/>
                      <a:pt x="44" y="237"/>
                    </a:cubicBezTo>
                    <a:cubicBezTo>
                      <a:pt x="44" y="237"/>
                      <a:pt x="35" y="232"/>
                      <a:pt x="25" y="227"/>
                    </a:cubicBezTo>
                    <a:cubicBezTo>
                      <a:pt x="20" y="225"/>
                      <a:pt x="15" y="222"/>
                      <a:pt x="11" y="220"/>
                    </a:cubicBezTo>
                    <a:cubicBezTo>
                      <a:pt x="10" y="219"/>
                      <a:pt x="8" y="219"/>
                      <a:pt x="7" y="218"/>
                    </a:cubicBezTo>
                    <a:cubicBezTo>
                      <a:pt x="6" y="218"/>
                      <a:pt x="6" y="218"/>
                      <a:pt x="5" y="217"/>
                    </a:cubicBezTo>
                    <a:cubicBezTo>
                      <a:pt x="5" y="217"/>
                      <a:pt x="5" y="217"/>
                      <a:pt x="5" y="217"/>
                    </a:cubicBezTo>
                    <a:cubicBezTo>
                      <a:pt x="4" y="217"/>
                      <a:pt x="4" y="217"/>
                      <a:pt x="4" y="217"/>
                    </a:cubicBezTo>
                    <a:cubicBezTo>
                      <a:pt x="3" y="217"/>
                      <a:pt x="3" y="217"/>
                      <a:pt x="3" y="217"/>
                    </a:cubicBezTo>
                    <a:cubicBezTo>
                      <a:pt x="3" y="217"/>
                      <a:pt x="3" y="217"/>
                      <a:pt x="3" y="218"/>
                    </a:cubicBezTo>
                    <a:cubicBezTo>
                      <a:pt x="2" y="219"/>
                      <a:pt x="2" y="219"/>
                      <a:pt x="3" y="220"/>
                    </a:cubicBezTo>
                    <a:cubicBezTo>
                      <a:pt x="44" y="245"/>
                      <a:pt x="44" y="245"/>
                      <a:pt x="44" y="245"/>
                    </a:cubicBezTo>
                    <a:cubicBezTo>
                      <a:pt x="45" y="244"/>
                      <a:pt x="45" y="244"/>
                      <a:pt x="45" y="244"/>
                    </a:cubicBezTo>
                    <a:cubicBezTo>
                      <a:pt x="45" y="243"/>
                      <a:pt x="45" y="243"/>
                      <a:pt x="45" y="243"/>
                    </a:cubicBezTo>
                    <a:cubicBezTo>
                      <a:pt x="45" y="243"/>
                      <a:pt x="35" y="237"/>
                      <a:pt x="24" y="232"/>
                    </a:cubicBezTo>
                    <a:cubicBezTo>
                      <a:pt x="19" y="229"/>
                      <a:pt x="14" y="227"/>
                      <a:pt x="10" y="225"/>
                    </a:cubicBezTo>
                    <a:cubicBezTo>
                      <a:pt x="8" y="224"/>
                      <a:pt x="6" y="223"/>
                      <a:pt x="5" y="222"/>
                    </a:cubicBezTo>
                    <a:cubicBezTo>
                      <a:pt x="4" y="222"/>
                      <a:pt x="4" y="222"/>
                      <a:pt x="3" y="222"/>
                    </a:cubicBezTo>
                    <a:cubicBezTo>
                      <a:pt x="3" y="221"/>
                      <a:pt x="3" y="221"/>
                      <a:pt x="3" y="221"/>
                    </a:cubicBezTo>
                    <a:cubicBezTo>
                      <a:pt x="2" y="221"/>
                      <a:pt x="2" y="221"/>
                      <a:pt x="2" y="221"/>
                    </a:cubicBezTo>
                    <a:cubicBezTo>
                      <a:pt x="2" y="221"/>
                      <a:pt x="2" y="221"/>
                      <a:pt x="2" y="221"/>
                    </a:cubicBezTo>
                    <a:cubicBezTo>
                      <a:pt x="1" y="221"/>
                      <a:pt x="1" y="221"/>
                      <a:pt x="1" y="221"/>
                    </a:cubicBezTo>
                    <a:cubicBezTo>
                      <a:pt x="1" y="221"/>
                      <a:pt x="1" y="222"/>
                      <a:pt x="1" y="222"/>
                    </a:cubicBezTo>
                    <a:cubicBezTo>
                      <a:pt x="0" y="223"/>
                      <a:pt x="0" y="224"/>
                      <a:pt x="1" y="224"/>
                    </a:cubicBezTo>
                    <a:cubicBezTo>
                      <a:pt x="43" y="250"/>
                      <a:pt x="43" y="250"/>
                      <a:pt x="43" y="250"/>
                    </a:cubicBezTo>
                    <a:cubicBezTo>
                      <a:pt x="44" y="249"/>
                      <a:pt x="44" y="249"/>
                      <a:pt x="44" y="249"/>
                    </a:cubicBezTo>
                    <a:cubicBezTo>
                      <a:pt x="44" y="248"/>
                      <a:pt x="44" y="248"/>
                      <a:pt x="44" y="248"/>
                    </a:cubicBezTo>
                    <a:cubicBezTo>
                      <a:pt x="44" y="248"/>
                      <a:pt x="35" y="243"/>
                      <a:pt x="25" y="238"/>
                    </a:cubicBezTo>
                    <a:cubicBezTo>
                      <a:pt x="20" y="236"/>
                      <a:pt x="15" y="233"/>
                      <a:pt x="11" y="232"/>
                    </a:cubicBezTo>
                    <a:cubicBezTo>
                      <a:pt x="9" y="231"/>
                      <a:pt x="7" y="230"/>
                      <a:pt x="6" y="230"/>
                    </a:cubicBezTo>
                    <a:cubicBezTo>
                      <a:pt x="5" y="229"/>
                      <a:pt x="5" y="229"/>
                      <a:pt x="4" y="229"/>
                    </a:cubicBezTo>
                    <a:cubicBezTo>
                      <a:pt x="4" y="229"/>
                      <a:pt x="4" y="229"/>
                      <a:pt x="4" y="229"/>
                    </a:cubicBezTo>
                    <a:cubicBezTo>
                      <a:pt x="4" y="229"/>
                      <a:pt x="4" y="229"/>
                      <a:pt x="3" y="229"/>
                    </a:cubicBezTo>
                    <a:cubicBezTo>
                      <a:pt x="3" y="229"/>
                      <a:pt x="3" y="229"/>
                      <a:pt x="3" y="229"/>
                    </a:cubicBezTo>
                    <a:cubicBezTo>
                      <a:pt x="3" y="229"/>
                      <a:pt x="2" y="229"/>
                      <a:pt x="2" y="229"/>
                    </a:cubicBezTo>
                    <a:cubicBezTo>
                      <a:pt x="3" y="230"/>
                      <a:pt x="3" y="230"/>
                      <a:pt x="3" y="230"/>
                    </a:cubicBezTo>
                    <a:cubicBezTo>
                      <a:pt x="2" y="229"/>
                      <a:pt x="2" y="229"/>
                      <a:pt x="2" y="229"/>
                    </a:cubicBezTo>
                    <a:cubicBezTo>
                      <a:pt x="2" y="230"/>
                      <a:pt x="2" y="230"/>
                      <a:pt x="2" y="230"/>
                    </a:cubicBezTo>
                    <a:cubicBezTo>
                      <a:pt x="2" y="231"/>
                      <a:pt x="2" y="231"/>
                      <a:pt x="2" y="231"/>
                    </a:cubicBezTo>
                    <a:cubicBezTo>
                      <a:pt x="3" y="232"/>
                      <a:pt x="3" y="232"/>
                      <a:pt x="3" y="232"/>
                    </a:cubicBezTo>
                    <a:cubicBezTo>
                      <a:pt x="3" y="232"/>
                      <a:pt x="4" y="233"/>
                      <a:pt x="5" y="234"/>
                    </a:cubicBezTo>
                    <a:cubicBezTo>
                      <a:pt x="10" y="237"/>
                      <a:pt x="20" y="242"/>
                      <a:pt x="28" y="247"/>
                    </a:cubicBezTo>
                    <a:cubicBezTo>
                      <a:pt x="33" y="250"/>
                      <a:pt x="36" y="252"/>
                      <a:pt x="39" y="254"/>
                    </a:cubicBezTo>
                    <a:cubicBezTo>
                      <a:pt x="41" y="255"/>
                      <a:pt x="42" y="256"/>
                      <a:pt x="43" y="256"/>
                    </a:cubicBezTo>
                    <a:cubicBezTo>
                      <a:pt x="43" y="256"/>
                      <a:pt x="43" y="257"/>
                      <a:pt x="43" y="257"/>
                    </a:cubicBezTo>
                    <a:cubicBezTo>
                      <a:pt x="44" y="257"/>
                      <a:pt x="44" y="257"/>
                      <a:pt x="44" y="257"/>
                    </a:cubicBezTo>
                    <a:cubicBezTo>
                      <a:pt x="44" y="257"/>
                      <a:pt x="44" y="257"/>
                      <a:pt x="44" y="257"/>
                    </a:cubicBezTo>
                    <a:cubicBezTo>
                      <a:pt x="44" y="256"/>
                      <a:pt x="44" y="256"/>
                      <a:pt x="44" y="256"/>
                    </a:cubicBezTo>
                    <a:cubicBezTo>
                      <a:pt x="43" y="257"/>
                      <a:pt x="43" y="257"/>
                      <a:pt x="43" y="257"/>
                    </a:cubicBezTo>
                    <a:cubicBezTo>
                      <a:pt x="44" y="257"/>
                      <a:pt x="44" y="257"/>
                      <a:pt x="44" y="257"/>
                    </a:cubicBezTo>
                    <a:cubicBezTo>
                      <a:pt x="44" y="256"/>
                      <a:pt x="44" y="256"/>
                      <a:pt x="44" y="256"/>
                    </a:cubicBezTo>
                    <a:cubicBezTo>
                      <a:pt x="43" y="257"/>
                      <a:pt x="43" y="257"/>
                      <a:pt x="43" y="257"/>
                    </a:cubicBezTo>
                    <a:cubicBezTo>
                      <a:pt x="45" y="256"/>
                      <a:pt x="45" y="256"/>
                      <a:pt x="45" y="256"/>
                    </a:cubicBezTo>
                    <a:cubicBezTo>
                      <a:pt x="43" y="256"/>
                      <a:pt x="43" y="256"/>
                      <a:pt x="43" y="256"/>
                    </a:cubicBezTo>
                    <a:cubicBezTo>
                      <a:pt x="43" y="256"/>
                      <a:pt x="43" y="257"/>
                      <a:pt x="43" y="257"/>
                    </a:cubicBezTo>
                    <a:cubicBezTo>
                      <a:pt x="45" y="256"/>
                      <a:pt x="45" y="256"/>
                      <a:pt x="45" y="256"/>
                    </a:cubicBezTo>
                    <a:cubicBezTo>
                      <a:pt x="43" y="256"/>
                      <a:pt x="43" y="256"/>
                      <a:pt x="43" y="256"/>
                    </a:cubicBezTo>
                    <a:cubicBezTo>
                      <a:pt x="45" y="256"/>
                      <a:pt x="45" y="256"/>
                      <a:pt x="45" y="256"/>
                    </a:cubicBezTo>
                    <a:cubicBezTo>
                      <a:pt x="43" y="255"/>
                      <a:pt x="43" y="255"/>
                      <a:pt x="43" y="255"/>
                    </a:cubicBezTo>
                    <a:cubicBezTo>
                      <a:pt x="43" y="256"/>
                      <a:pt x="43" y="256"/>
                      <a:pt x="43" y="256"/>
                    </a:cubicBezTo>
                    <a:cubicBezTo>
                      <a:pt x="45" y="256"/>
                      <a:pt x="45" y="256"/>
                      <a:pt x="45" y="256"/>
                    </a:cubicBezTo>
                    <a:cubicBezTo>
                      <a:pt x="43" y="255"/>
                      <a:pt x="43" y="255"/>
                      <a:pt x="43" y="255"/>
                    </a:cubicBezTo>
                    <a:cubicBezTo>
                      <a:pt x="45" y="256"/>
                      <a:pt x="45" y="256"/>
                      <a:pt x="45" y="256"/>
                    </a:cubicBezTo>
                    <a:cubicBezTo>
                      <a:pt x="45" y="255"/>
                      <a:pt x="45" y="255"/>
                      <a:pt x="45" y="255"/>
                    </a:cubicBezTo>
                    <a:cubicBezTo>
                      <a:pt x="3" y="235"/>
                      <a:pt x="3" y="235"/>
                      <a:pt x="3" y="235"/>
                    </a:cubicBezTo>
                    <a:cubicBezTo>
                      <a:pt x="2" y="235"/>
                      <a:pt x="2" y="235"/>
                      <a:pt x="1" y="236"/>
                    </a:cubicBezTo>
                    <a:cubicBezTo>
                      <a:pt x="1" y="236"/>
                      <a:pt x="1" y="237"/>
                      <a:pt x="2" y="237"/>
                    </a:cubicBezTo>
                    <a:cubicBezTo>
                      <a:pt x="2" y="237"/>
                      <a:pt x="4" y="239"/>
                      <a:pt x="8" y="241"/>
                    </a:cubicBezTo>
                    <a:cubicBezTo>
                      <a:pt x="14" y="245"/>
                      <a:pt x="22" y="250"/>
                      <a:pt x="30" y="254"/>
                    </a:cubicBezTo>
                    <a:cubicBezTo>
                      <a:pt x="33" y="257"/>
                      <a:pt x="36" y="259"/>
                      <a:pt x="39" y="260"/>
                    </a:cubicBezTo>
                    <a:cubicBezTo>
                      <a:pt x="40" y="261"/>
                      <a:pt x="41" y="261"/>
                      <a:pt x="41"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1"/>
                      <a:pt x="42" y="261"/>
                      <a:pt x="42" y="261"/>
                    </a:cubicBezTo>
                    <a:cubicBezTo>
                      <a:pt x="42" y="262"/>
                      <a:pt x="42" y="262"/>
                      <a:pt x="42" y="262"/>
                    </a:cubicBezTo>
                    <a:cubicBezTo>
                      <a:pt x="43" y="262"/>
                      <a:pt x="43" y="262"/>
                      <a:pt x="43" y="262"/>
                    </a:cubicBezTo>
                    <a:cubicBezTo>
                      <a:pt x="42" y="261"/>
                      <a:pt x="42" y="261"/>
                      <a:pt x="42" y="261"/>
                    </a:cubicBezTo>
                    <a:cubicBezTo>
                      <a:pt x="43" y="262"/>
                      <a:pt x="43" y="262"/>
                      <a:pt x="43" y="262"/>
                    </a:cubicBezTo>
                    <a:cubicBezTo>
                      <a:pt x="44" y="260"/>
                      <a:pt x="44" y="260"/>
                      <a:pt x="44" y="260"/>
                    </a:cubicBezTo>
                    <a:cubicBezTo>
                      <a:pt x="4" y="243"/>
                      <a:pt x="4" y="243"/>
                      <a:pt x="4" y="243"/>
                    </a:cubicBezTo>
                    <a:cubicBezTo>
                      <a:pt x="4" y="243"/>
                      <a:pt x="3" y="243"/>
                      <a:pt x="3" y="243"/>
                    </a:cubicBezTo>
                    <a:cubicBezTo>
                      <a:pt x="2" y="244"/>
                      <a:pt x="2" y="245"/>
                      <a:pt x="3" y="245"/>
                    </a:cubicBezTo>
                    <a:cubicBezTo>
                      <a:pt x="43" y="270"/>
                      <a:pt x="43" y="270"/>
                      <a:pt x="43" y="270"/>
                    </a:cubicBezTo>
                    <a:cubicBezTo>
                      <a:pt x="44" y="269"/>
                      <a:pt x="44" y="269"/>
                      <a:pt x="44" y="269"/>
                    </a:cubicBezTo>
                    <a:cubicBezTo>
                      <a:pt x="45" y="268"/>
                      <a:pt x="45" y="268"/>
                      <a:pt x="45" y="268"/>
                    </a:cubicBezTo>
                    <a:cubicBezTo>
                      <a:pt x="45" y="268"/>
                      <a:pt x="35" y="263"/>
                      <a:pt x="25" y="258"/>
                    </a:cubicBezTo>
                    <a:cubicBezTo>
                      <a:pt x="20" y="256"/>
                      <a:pt x="15" y="253"/>
                      <a:pt x="11" y="251"/>
                    </a:cubicBezTo>
                    <a:cubicBezTo>
                      <a:pt x="9" y="251"/>
                      <a:pt x="7" y="250"/>
                      <a:pt x="5" y="249"/>
                    </a:cubicBezTo>
                    <a:cubicBezTo>
                      <a:pt x="5" y="249"/>
                      <a:pt x="4" y="249"/>
                      <a:pt x="4" y="249"/>
                    </a:cubicBezTo>
                    <a:cubicBezTo>
                      <a:pt x="3" y="248"/>
                      <a:pt x="3" y="248"/>
                      <a:pt x="2" y="248"/>
                    </a:cubicBezTo>
                    <a:cubicBezTo>
                      <a:pt x="2" y="248"/>
                      <a:pt x="2" y="248"/>
                      <a:pt x="2" y="248"/>
                    </a:cubicBezTo>
                    <a:cubicBezTo>
                      <a:pt x="2" y="248"/>
                      <a:pt x="1" y="249"/>
                      <a:pt x="1" y="249"/>
                    </a:cubicBezTo>
                    <a:cubicBezTo>
                      <a:pt x="1" y="249"/>
                      <a:pt x="1" y="250"/>
                      <a:pt x="1" y="250"/>
                    </a:cubicBezTo>
                    <a:cubicBezTo>
                      <a:pt x="1" y="251"/>
                      <a:pt x="1" y="251"/>
                      <a:pt x="2" y="251"/>
                    </a:cubicBezTo>
                    <a:cubicBezTo>
                      <a:pt x="2" y="251"/>
                      <a:pt x="4" y="253"/>
                      <a:pt x="8" y="255"/>
                    </a:cubicBezTo>
                    <a:cubicBezTo>
                      <a:pt x="14" y="259"/>
                      <a:pt x="23" y="264"/>
                      <a:pt x="31" y="269"/>
                    </a:cubicBezTo>
                    <a:cubicBezTo>
                      <a:pt x="35" y="271"/>
                      <a:pt x="38" y="273"/>
                      <a:pt x="40" y="275"/>
                    </a:cubicBezTo>
                    <a:cubicBezTo>
                      <a:pt x="42" y="275"/>
                      <a:pt x="43" y="276"/>
                      <a:pt x="43"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5" y="276"/>
                      <a:pt x="45" y="276"/>
                      <a:pt x="45" y="276"/>
                    </a:cubicBezTo>
                    <a:cubicBezTo>
                      <a:pt x="44" y="276"/>
                      <a:pt x="44" y="276"/>
                      <a:pt x="44" y="276"/>
                    </a:cubicBezTo>
                    <a:cubicBezTo>
                      <a:pt x="44" y="277"/>
                      <a:pt x="44" y="277"/>
                      <a:pt x="44" y="277"/>
                    </a:cubicBezTo>
                    <a:cubicBezTo>
                      <a:pt x="45" y="276"/>
                      <a:pt x="45" y="276"/>
                      <a:pt x="45" y="276"/>
                    </a:cubicBezTo>
                    <a:cubicBezTo>
                      <a:pt x="44" y="276"/>
                      <a:pt x="44" y="276"/>
                      <a:pt x="44" y="276"/>
                    </a:cubicBezTo>
                    <a:cubicBezTo>
                      <a:pt x="45" y="276"/>
                      <a:pt x="45" y="276"/>
                      <a:pt x="45" y="276"/>
                    </a:cubicBezTo>
                    <a:cubicBezTo>
                      <a:pt x="44" y="276"/>
                      <a:pt x="44" y="276"/>
                      <a:pt x="44" y="276"/>
                    </a:cubicBezTo>
                    <a:cubicBezTo>
                      <a:pt x="44" y="276"/>
                      <a:pt x="44" y="276"/>
                      <a:pt x="44" y="276"/>
                    </a:cubicBezTo>
                    <a:cubicBezTo>
                      <a:pt x="45" y="276"/>
                      <a:pt x="45" y="276"/>
                      <a:pt x="45" y="276"/>
                    </a:cubicBezTo>
                    <a:cubicBezTo>
                      <a:pt x="44" y="276"/>
                      <a:pt x="44" y="276"/>
                      <a:pt x="44" y="276"/>
                    </a:cubicBezTo>
                    <a:cubicBezTo>
                      <a:pt x="45" y="277"/>
                      <a:pt x="45" y="277"/>
                      <a:pt x="45" y="277"/>
                    </a:cubicBezTo>
                    <a:cubicBezTo>
                      <a:pt x="46" y="275"/>
                      <a:pt x="46" y="275"/>
                      <a:pt x="46" y="275"/>
                    </a:cubicBezTo>
                    <a:cubicBezTo>
                      <a:pt x="3" y="256"/>
                      <a:pt x="3" y="256"/>
                      <a:pt x="3" y="256"/>
                    </a:cubicBezTo>
                    <a:cubicBezTo>
                      <a:pt x="2" y="256"/>
                      <a:pt x="1" y="256"/>
                      <a:pt x="1" y="257"/>
                    </a:cubicBezTo>
                    <a:cubicBezTo>
                      <a:pt x="1" y="257"/>
                      <a:pt x="1" y="258"/>
                      <a:pt x="2" y="259"/>
                    </a:cubicBezTo>
                    <a:cubicBezTo>
                      <a:pt x="2" y="259"/>
                      <a:pt x="4" y="260"/>
                      <a:pt x="8" y="262"/>
                    </a:cubicBezTo>
                    <a:cubicBezTo>
                      <a:pt x="14" y="266"/>
                      <a:pt x="22" y="271"/>
                      <a:pt x="30" y="276"/>
                    </a:cubicBezTo>
                    <a:cubicBezTo>
                      <a:pt x="33" y="278"/>
                      <a:pt x="36" y="280"/>
                      <a:pt x="39" y="281"/>
                    </a:cubicBezTo>
                    <a:cubicBezTo>
                      <a:pt x="40" y="282"/>
                      <a:pt x="41" y="283"/>
                      <a:pt x="41"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3" y="283"/>
                      <a:pt x="43" y="283"/>
                      <a:pt x="43" y="283"/>
                    </a:cubicBezTo>
                    <a:cubicBezTo>
                      <a:pt x="42" y="283"/>
                      <a:pt x="42" y="283"/>
                      <a:pt x="42" y="283"/>
                    </a:cubicBezTo>
                    <a:cubicBezTo>
                      <a:pt x="42" y="283"/>
                      <a:pt x="42" y="284"/>
                      <a:pt x="42" y="284"/>
                    </a:cubicBezTo>
                    <a:cubicBezTo>
                      <a:pt x="43" y="283"/>
                      <a:pt x="43" y="283"/>
                      <a:pt x="43" y="283"/>
                    </a:cubicBezTo>
                    <a:cubicBezTo>
                      <a:pt x="42" y="283"/>
                      <a:pt x="42" y="283"/>
                      <a:pt x="42" y="283"/>
                    </a:cubicBezTo>
                    <a:cubicBezTo>
                      <a:pt x="43" y="283"/>
                      <a:pt x="43" y="283"/>
                      <a:pt x="43" y="283"/>
                    </a:cubicBezTo>
                    <a:cubicBezTo>
                      <a:pt x="42" y="282"/>
                      <a:pt x="42" y="282"/>
                      <a:pt x="42" y="282"/>
                    </a:cubicBezTo>
                    <a:cubicBezTo>
                      <a:pt x="42" y="283"/>
                      <a:pt x="42" y="283"/>
                      <a:pt x="42" y="283"/>
                    </a:cubicBezTo>
                    <a:cubicBezTo>
                      <a:pt x="43" y="283"/>
                      <a:pt x="43" y="283"/>
                      <a:pt x="43" y="283"/>
                    </a:cubicBezTo>
                    <a:cubicBezTo>
                      <a:pt x="42" y="282"/>
                      <a:pt x="42" y="282"/>
                      <a:pt x="42" y="282"/>
                    </a:cubicBezTo>
                    <a:cubicBezTo>
                      <a:pt x="43" y="283"/>
                      <a:pt x="43" y="283"/>
                      <a:pt x="43" y="283"/>
                    </a:cubicBezTo>
                    <a:cubicBezTo>
                      <a:pt x="42" y="282"/>
                      <a:pt x="42" y="282"/>
                      <a:pt x="42" y="282"/>
                    </a:cubicBezTo>
                    <a:cubicBezTo>
                      <a:pt x="43" y="283"/>
                      <a:pt x="43" y="283"/>
                      <a:pt x="43" y="283"/>
                    </a:cubicBezTo>
                    <a:cubicBezTo>
                      <a:pt x="43" y="282"/>
                      <a:pt x="43" y="282"/>
                      <a:pt x="43" y="282"/>
                    </a:cubicBezTo>
                    <a:cubicBezTo>
                      <a:pt x="43" y="282"/>
                      <a:pt x="42" y="282"/>
                      <a:pt x="42"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1"/>
                      <a:pt x="42" y="281"/>
                      <a:pt x="41" y="281"/>
                    </a:cubicBezTo>
                    <a:cubicBezTo>
                      <a:pt x="36" y="279"/>
                      <a:pt x="27" y="275"/>
                      <a:pt x="19" y="271"/>
                    </a:cubicBezTo>
                    <a:cubicBezTo>
                      <a:pt x="11" y="267"/>
                      <a:pt x="4" y="264"/>
                      <a:pt x="4" y="264"/>
                    </a:cubicBezTo>
                    <a:cubicBezTo>
                      <a:pt x="3" y="264"/>
                      <a:pt x="2" y="264"/>
                      <a:pt x="2" y="265"/>
                    </a:cubicBezTo>
                    <a:cubicBezTo>
                      <a:pt x="2" y="266"/>
                      <a:pt x="2" y="266"/>
                      <a:pt x="2" y="267"/>
                    </a:cubicBezTo>
                    <a:cubicBezTo>
                      <a:pt x="44" y="293"/>
                      <a:pt x="44" y="293"/>
                      <a:pt x="44" y="293"/>
                    </a:cubicBezTo>
                    <a:cubicBezTo>
                      <a:pt x="45" y="292"/>
                      <a:pt x="45" y="292"/>
                      <a:pt x="45" y="292"/>
                    </a:cubicBezTo>
                    <a:cubicBezTo>
                      <a:pt x="44" y="291"/>
                      <a:pt x="44" y="291"/>
                      <a:pt x="44" y="291"/>
                    </a:cubicBezTo>
                    <a:cubicBezTo>
                      <a:pt x="45" y="292"/>
                      <a:pt x="45" y="292"/>
                      <a:pt x="45" y="292"/>
                    </a:cubicBezTo>
                    <a:cubicBezTo>
                      <a:pt x="44" y="290"/>
                      <a:pt x="44" y="290"/>
                      <a:pt x="44" y="290"/>
                    </a:cubicBezTo>
                    <a:cubicBezTo>
                      <a:pt x="44" y="290"/>
                      <a:pt x="44" y="290"/>
                      <a:pt x="44" y="291"/>
                    </a:cubicBezTo>
                    <a:cubicBezTo>
                      <a:pt x="45" y="292"/>
                      <a:pt x="45" y="292"/>
                      <a:pt x="45" y="292"/>
                    </a:cubicBezTo>
                    <a:cubicBezTo>
                      <a:pt x="44" y="290"/>
                      <a:pt x="44" y="290"/>
                      <a:pt x="44" y="290"/>
                    </a:cubicBezTo>
                    <a:cubicBezTo>
                      <a:pt x="45" y="291"/>
                      <a:pt x="45" y="291"/>
                      <a:pt x="45" y="291"/>
                    </a:cubicBezTo>
                    <a:cubicBezTo>
                      <a:pt x="45" y="290"/>
                      <a:pt x="45" y="290"/>
                      <a:pt x="45" y="290"/>
                    </a:cubicBezTo>
                    <a:cubicBezTo>
                      <a:pt x="44" y="290"/>
                      <a:pt x="44" y="290"/>
                      <a:pt x="44" y="290"/>
                    </a:cubicBezTo>
                    <a:cubicBezTo>
                      <a:pt x="45" y="291"/>
                      <a:pt x="45" y="291"/>
                      <a:pt x="45" y="291"/>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4" y="290"/>
                      <a:pt x="42" y="289"/>
                    </a:cubicBezTo>
                    <a:cubicBezTo>
                      <a:pt x="37" y="287"/>
                      <a:pt x="28" y="282"/>
                      <a:pt x="19" y="278"/>
                    </a:cubicBezTo>
                    <a:cubicBezTo>
                      <a:pt x="15" y="276"/>
                      <a:pt x="11" y="274"/>
                      <a:pt x="8" y="273"/>
                    </a:cubicBezTo>
                    <a:cubicBezTo>
                      <a:pt x="5" y="271"/>
                      <a:pt x="3" y="270"/>
                      <a:pt x="3" y="270"/>
                    </a:cubicBezTo>
                    <a:cubicBezTo>
                      <a:pt x="3" y="270"/>
                      <a:pt x="2" y="270"/>
                      <a:pt x="1" y="271"/>
                    </a:cubicBezTo>
                    <a:cubicBezTo>
                      <a:pt x="1" y="272"/>
                      <a:pt x="1" y="272"/>
                      <a:pt x="2" y="273"/>
                    </a:cubicBezTo>
                    <a:cubicBezTo>
                      <a:pt x="44" y="299"/>
                      <a:pt x="44" y="299"/>
                      <a:pt x="44" y="299"/>
                    </a:cubicBezTo>
                    <a:cubicBezTo>
                      <a:pt x="45" y="298"/>
                      <a:pt x="45" y="298"/>
                      <a:pt x="45" y="298"/>
                    </a:cubicBezTo>
                    <a:cubicBezTo>
                      <a:pt x="44" y="297"/>
                      <a:pt x="44" y="297"/>
                      <a:pt x="44" y="297"/>
                    </a:cubicBezTo>
                    <a:cubicBezTo>
                      <a:pt x="45" y="298"/>
                      <a:pt x="45" y="298"/>
                      <a:pt x="45" y="298"/>
                    </a:cubicBezTo>
                    <a:cubicBezTo>
                      <a:pt x="45" y="297"/>
                      <a:pt x="45" y="297"/>
                      <a:pt x="45" y="297"/>
                    </a:cubicBezTo>
                    <a:cubicBezTo>
                      <a:pt x="44" y="297"/>
                      <a:pt x="44" y="297"/>
                      <a:pt x="44" y="297"/>
                    </a:cubicBezTo>
                    <a:cubicBezTo>
                      <a:pt x="45" y="298"/>
                      <a:pt x="45" y="298"/>
                      <a:pt x="45" y="298"/>
                    </a:cubicBezTo>
                    <a:cubicBezTo>
                      <a:pt x="45" y="297"/>
                      <a:pt x="45" y="297"/>
                      <a:pt x="45" y="297"/>
                    </a:cubicBezTo>
                    <a:cubicBezTo>
                      <a:pt x="45" y="298"/>
                      <a:pt x="45" y="298"/>
                      <a:pt x="45" y="298"/>
                    </a:cubicBezTo>
                    <a:cubicBezTo>
                      <a:pt x="45" y="297"/>
                      <a:pt x="45" y="297"/>
                      <a:pt x="45" y="297"/>
                    </a:cubicBezTo>
                    <a:cubicBezTo>
                      <a:pt x="45" y="297"/>
                      <a:pt x="45" y="297"/>
                      <a:pt x="45" y="297"/>
                    </a:cubicBezTo>
                    <a:cubicBezTo>
                      <a:pt x="45" y="298"/>
                      <a:pt x="45" y="298"/>
                      <a:pt x="45" y="298"/>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7"/>
                      <a:pt x="44" y="296"/>
                      <a:pt x="43" y="295"/>
                    </a:cubicBezTo>
                    <a:cubicBezTo>
                      <a:pt x="38" y="293"/>
                      <a:pt x="28" y="288"/>
                      <a:pt x="20" y="284"/>
                    </a:cubicBezTo>
                    <a:cubicBezTo>
                      <a:pt x="15" y="282"/>
                      <a:pt x="11" y="280"/>
                      <a:pt x="8" y="278"/>
                    </a:cubicBezTo>
                    <a:cubicBezTo>
                      <a:pt x="7" y="277"/>
                      <a:pt x="5" y="277"/>
                      <a:pt x="4" y="276"/>
                    </a:cubicBezTo>
                    <a:cubicBezTo>
                      <a:pt x="4" y="276"/>
                      <a:pt x="3" y="276"/>
                      <a:pt x="3" y="276"/>
                    </a:cubicBezTo>
                    <a:cubicBezTo>
                      <a:pt x="3" y="276"/>
                      <a:pt x="3" y="276"/>
                      <a:pt x="3" y="276"/>
                    </a:cubicBezTo>
                    <a:cubicBezTo>
                      <a:pt x="2" y="276"/>
                      <a:pt x="2" y="276"/>
                      <a:pt x="2" y="276"/>
                    </a:cubicBezTo>
                    <a:cubicBezTo>
                      <a:pt x="2" y="276"/>
                      <a:pt x="2" y="276"/>
                      <a:pt x="2" y="276"/>
                    </a:cubicBezTo>
                    <a:cubicBezTo>
                      <a:pt x="1" y="276"/>
                      <a:pt x="1" y="276"/>
                      <a:pt x="1" y="276"/>
                    </a:cubicBezTo>
                    <a:cubicBezTo>
                      <a:pt x="2" y="277"/>
                      <a:pt x="2" y="277"/>
                      <a:pt x="2" y="277"/>
                    </a:cubicBezTo>
                    <a:cubicBezTo>
                      <a:pt x="1" y="276"/>
                      <a:pt x="1" y="276"/>
                      <a:pt x="1" y="276"/>
                    </a:cubicBezTo>
                    <a:cubicBezTo>
                      <a:pt x="0" y="277"/>
                      <a:pt x="0" y="277"/>
                      <a:pt x="0" y="277"/>
                    </a:cubicBezTo>
                    <a:cubicBezTo>
                      <a:pt x="1" y="278"/>
                      <a:pt x="1" y="278"/>
                      <a:pt x="1" y="278"/>
                    </a:cubicBezTo>
                    <a:cubicBezTo>
                      <a:pt x="1" y="279"/>
                      <a:pt x="2" y="279"/>
                      <a:pt x="2" y="279"/>
                    </a:cubicBezTo>
                    <a:cubicBezTo>
                      <a:pt x="4" y="281"/>
                      <a:pt x="7" y="283"/>
                      <a:pt x="11" y="286"/>
                    </a:cubicBezTo>
                    <a:cubicBezTo>
                      <a:pt x="18" y="289"/>
                      <a:pt x="26" y="294"/>
                      <a:pt x="32" y="298"/>
                    </a:cubicBezTo>
                    <a:cubicBezTo>
                      <a:pt x="36" y="300"/>
                      <a:pt x="38" y="302"/>
                      <a:pt x="40" y="303"/>
                    </a:cubicBezTo>
                    <a:cubicBezTo>
                      <a:pt x="41" y="303"/>
                      <a:pt x="42" y="304"/>
                      <a:pt x="43" y="304"/>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4" y="304"/>
                      <a:pt x="44" y="304"/>
                      <a:pt x="44" y="304"/>
                    </a:cubicBezTo>
                    <a:cubicBezTo>
                      <a:pt x="43" y="304"/>
                      <a:pt x="43" y="304"/>
                      <a:pt x="43" y="304"/>
                    </a:cubicBezTo>
                    <a:cubicBezTo>
                      <a:pt x="43" y="304"/>
                      <a:pt x="43" y="305"/>
                      <a:pt x="43" y="305"/>
                    </a:cubicBezTo>
                    <a:cubicBezTo>
                      <a:pt x="44" y="304"/>
                      <a:pt x="44" y="304"/>
                      <a:pt x="44" y="304"/>
                    </a:cubicBezTo>
                    <a:cubicBezTo>
                      <a:pt x="43" y="304"/>
                      <a:pt x="43" y="304"/>
                      <a:pt x="43" y="304"/>
                    </a:cubicBezTo>
                    <a:cubicBezTo>
                      <a:pt x="45" y="304"/>
                      <a:pt x="45" y="304"/>
                      <a:pt x="45" y="304"/>
                    </a:cubicBezTo>
                    <a:cubicBezTo>
                      <a:pt x="43" y="303"/>
                      <a:pt x="43" y="303"/>
                      <a:pt x="43" y="303"/>
                    </a:cubicBezTo>
                    <a:cubicBezTo>
                      <a:pt x="45" y="304"/>
                      <a:pt x="45" y="304"/>
                      <a:pt x="45" y="304"/>
                    </a:cubicBezTo>
                    <a:cubicBezTo>
                      <a:pt x="44" y="302"/>
                      <a:pt x="44" y="302"/>
                      <a:pt x="44" y="302"/>
                    </a:cubicBezTo>
                    <a:cubicBezTo>
                      <a:pt x="44" y="302"/>
                      <a:pt x="44" y="303"/>
                      <a:pt x="43" y="303"/>
                    </a:cubicBezTo>
                    <a:cubicBezTo>
                      <a:pt x="45" y="304"/>
                      <a:pt x="45" y="304"/>
                      <a:pt x="45" y="304"/>
                    </a:cubicBezTo>
                    <a:cubicBezTo>
                      <a:pt x="44" y="302"/>
                      <a:pt x="44" y="302"/>
                      <a:pt x="44" y="302"/>
                    </a:cubicBezTo>
                    <a:cubicBezTo>
                      <a:pt x="44" y="304"/>
                      <a:pt x="44" y="304"/>
                      <a:pt x="44" y="304"/>
                    </a:cubicBezTo>
                    <a:cubicBezTo>
                      <a:pt x="44" y="302"/>
                      <a:pt x="44" y="302"/>
                      <a:pt x="44" y="302"/>
                    </a:cubicBezTo>
                    <a:cubicBezTo>
                      <a:pt x="44" y="302"/>
                      <a:pt x="44" y="302"/>
                      <a:pt x="44" y="302"/>
                    </a:cubicBezTo>
                    <a:cubicBezTo>
                      <a:pt x="44" y="304"/>
                      <a:pt x="44" y="304"/>
                      <a:pt x="44" y="304"/>
                    </a:cubicBezTo>
                    <a:cubicBezTo>
                      <a:pt x="44" y="302"/>
                      <a:pt x="44" y="302"/>
                      <a:pt x="44" y="302"/>
                    </a:cubicBezTo>
                    <a:cubicBezTo>
                      <a:pt x="44" y="303"/>
                      <a:pt x="44" y="303"/>
                      <a:pt x="44" y="303"/>
                    </a:cubicBezTo>
                    <a:cubicBezTo>
                      <a:pt x="45" y="302"/>
                      <a:pt x="45" y="302"/>
                      <a:pt x="45" y="302"/>
                    </a:cubicBezTo>
                    <a:cubicBezTo>
                      <a:pt x="44" y="302"/>
                      <a:pt x="44" y="302"/>
                      <a:pt x="44" y="302"/>
                    </a:cubicBezTo>
                    <a:cubicBezTo>
                      <a:pt x="44" y="303"/>
                      <a:pt x="44" y="303"/>
                      <a:pt x="44" y="303"/>
                    </a:cubicBezTo>
                    <a:cubicBezTo>
                      <a:pt x="45" y="302"/>
                      <a:pt x="45" y="302"/>
                      <a:pt x="45" y="302"/>
                    </a:cubicBezTo>
                    <a:cubicBezTo>
                      <a:pt x="45" y="302"/>
                      <a:pt x="45" y="302"/>
                      <a:pt x="45" y="302"/>
                    </a:cubicBezTo>
                    <a:cubicBezTo>
                      <a:pt x="44" y="302"/>
                      <a:pt x="43" y="302"/>
                      <a:pt x="42" y="301"/>
                    </a:cubicBezTo>
                    <a:cubicBezTo>
                      <a:pt x="37" y="299"/>
                      <a:pt x="27" y="294"/>
                      <a:pt x="19" y="290"/>
                    </a:cubicBezTo>
                    <a:cubicBezTo>
                      <a:pt x="10" y="286"/>
                      <a:pt x="3" y="283"/>
                      <a:pt x="3" y="283"/>
                    </a:cubicBezTo>
                    <a:cubicBezTo>
                      <a:pt x="2" y="282"/>
                      <a:pt x="1" y="283"/>
                      <a:pt x="1" y="283"/>
                    </a:cubicBezTo>
                    <a:cubicBezTo>
                      <a:pt x="0" y="284"/>
                      <a:pt x="1" y="285"/>
                      <a:pt x="1" y="285"/>
                    </a:cubicBezTo>
                    <a:cubicBezTo>
                      <a:pt x="1" y="285"/>
                      <a:pt x="4" y="287"/>
                      <a:pt x="8" y="289"/>
                    </a:cubicBezTo>
                    <a:cubicBezTo>
                      <a:pt x="14" y="293"/>
                      <a:pt x="23" y="298"/>
                      <a:pt x="30" y="303"/>
                    </a:cubicBezTo>
                    <a:cubicBezTo>
                      <a:pt x="34" y="305"/>
                      <a:pt x="37" y="307"/>
                      <a:pt x="40" y="309"/>
                    </a:cubicBezTo>
                    <a:cubicBezTo>
                      <a:pt x="41" y="310"/>
                      <a:pt x="42" y="310"/>
                      <a:pt x="42"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4" y="310"/>
                      <a:pt x="44" y="310"/>
                      <a:pt x="44" y="310"/>
                    </a:cubicBezTo>
                    <a:cubicBezTo>
                      <a:pt x="43" y="311"/>
                      <a:pt x="43" y="311"/>
                      <a:pt x="43" y="311"/>
                    </a:cubicBezTo>
                    <a:cubicBezTo>
                      <a:pt x="43" y="311"/>
                      <a:pt x="43" y="311"/>
                      <a:pt x="43" y="311"/>
                    </a:cubicBezTo>
                    <a:cubicBezTo>
                      <a:pt x="44" y="310"/>
                      <a:pt x="44" y="310"/>
                      <a:pt x="44" y="310"/>
                    </a:cubicBezTo>
                    <a:cubicBezTo>
                      <a:pt x="43" y="311"/>
                      <a:pt x="43" y="311"/>
                      <a:pt x="43" y="311"/>
                    </a:cubicBezTo>
                    <a:cubicBezTo>
                      <a:pt x="44" y="310"/>
                      <a:pt x="44" y="310"/>
                      <a:pt x="44" y="310"/>
                    </a:cubicBezTo>
                    <a:cubicBezTo>
                      <a:pt x="43" y="310"/>
                      <a:pt x="43" y="310"/>
                      <a:pt x="43" y="310"/>
                    </a:cubicBezTo>
                    <a:cubicBezTo>
                      <a:pt x="43" y="311"/>
                      <a:pt x="43" y="311"/>
                      <a:pt x="43" y="311"/>
                    </a:cubicBezTo>
                    <a:cubicBezTo>
                      <a:pt x="44" y="310"/>
                      <a:pt x="44" y="310"/>
                      <a:pt x="44" y="310"/>
                    </a:cubicBezTo>
                    <a:cubicBezTo>
                      <a:pt x="43" y="310"/>
                      <a:pt x="43" y="310"/>
                      <a:pt x="43" y="310"/>
                    </a:cubicBezTo>
                    <a:cubicBezTo>
                      <a:pt x="44" y="310"/>
                      <a:pt x="44" y="310"/>
                      <a:pt x="44" y="310"/>
                    </a:cubicBezTo>
                    <a:cubicBezTo>
                      <a:pt x="45" y="309"/>
                      <a:pt x="45" y="309"/>
                      <a:pt x="45" y="309"/>
                    </a:cubicBezTo>
                    <a:cubicBezTo>
                      <a:pt x="4" y="288"/>
                      <a:pt x="4" y="288"/>
                      <a:pt x="4" y="288"/>
                    </a:cubicBezTo>
                    <a:cubicBezTo>
                      <a:pt x="3" y="288"/>
                      <a:pt x="3" y="288"/>
                      <a:pt x="2" y="289"/>
                    </a:cubicBezTo>
                    <a:cubicBezTo>
                      <a:pt x="2" y="290"/>
                      <a:pt x="2" y="290"/>
                      <a:pt x="3" y="291"/>
                    </a:cubicBezTo>
                    <a:cubicBezTo>
                      <a:pt x="42" y="316"/>
                      <a:pt x="42" y="316"/>
                      <a:pt x="42" y="316"/>
                    </a:cubicBezTo>
                    <a:cubicBezTo>
                      <a:pt x="43" y="314"/>
                      <a:pt x="43" y="314"/>
                      <a:pt x="43" y="314"/>
                    </a:cubicBezTo>
                    <a:cubicBezTo>
                      <a:pt x="42" y="314"/>
                      <a:pt x="42" y="314"/>
                      <a:pt x="42" y="314"/>
                    </a:cubicBezTo>
                    <a:cubicBezTo>
                      <a:pt x="43" y="314"/>
                      <a:pt x="43" y="314"/>
                      <a:pt x="43" y="314"/>
                    </a:cubicBezTo>
                    <a:cubicBezTo>
                      <a:pt x="43" y="313"/>
                      <a:pt x="43" y="313"/>
                      <a:pt x="43" y="313"/>
                    </a:cubicBezTo>
                    <a:cubicBezTo>
                      <a:pt x="42" y="314"/>
                      <a:pt x="42" y="314"/>
                      <a:pt x="42" y="314"/>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2" y="313"/>
                      <a:pt x="41" y="312"/>
                    </a:cubicBezTo>
                    <a:cubicBezTo>
                      <a:pt x="37" y="310"/>
                      <a:pt x="28" y="306"/>
                      <a:pt x="20" y="302"/>
                    </a:cubicBezTo>
                    <a:cubicBezTo>
                      <a:pt x="17" y="300"/>
                      <a:pt x="13" y="298"/>
                      <a:pt x="10" y="296"/>
                    </a:cubicBezTo>
                    <a:cubicBezTo>
                      <a:pt x="8" y="296"/>
                      <a:pt x="7" y="295"/>
                      <a:pt x="6" y="295"/>
                    </a:cubicBezTo>
                    <a:cubicBezTo>
                      <a:pt x="6" y="295"/>
                      <a:pt x="5" y="294"/>
                      <a:pt x="5" y="294"/>
                    </a:cubicBezTo>
                    <a:cubicBezTo>
                      <a:pt x="4" y="294"/>
                      <a:pt x="4" y="294"/>
                      <a:pt x="4" y="294"/>
                    </a:cubicBezTo>
                    <a:cubicBezTo>
                      <a:pt x="3" y="294"/>
                      <a:pt x="3" y="294"/>
                      <a:pt x="3" y="294"/>
                    </a:cubicBezTo>
                    <a:cubicBezTo>
                      <a:pt x="3" y="294"/>
                      <a:pt x="2" y="295"/>
                      <a:pt x="2" y="295"/>
                    </a:cubicBezTo>
                    <a:cubicBezTo>
                      <a:pt x="2" y="296"/>
                      <a:pt x="2" y="297"/>
                      <a:pt x="3" y="297"/>
                    </a:cubicBezTo>
                    <a:cubicBezTo>
                      <a:pt x="44" y="323"/>
                      <a:pt x="44" y="323"/>
                      <a:pt x="44" y="323"/>
                    </a:cubicBezTo>
                    <a:cubicBezTo>
                      <a:pt x="45" y="322"/>
                      <a:pt x="45" y="322"/>
                      <a:pt x="45" y="322"/>
                    </a:cubicBezTo>
                    <a:cubicBezTo>
                      <a:pt x="46" y="320"/>
                      <a:pt x="46" y="320"/>
                      <a:pt x="46" y="320"/>
                    </a:cubicBezTo>
                    <a:cubicBezTo>
                      <a:pt x="46" y="320"/>
                      <a:pt x="35" y="315"/>
                      <a:pt x="25" y="310"/>
                    </a:cubicBezTo>
                    <a:cubicBezTo>
                      <a:pt x="19" y="308"/>
                      <a:pt x="14" y="305"/>
                      <a:pt x="10" y="304"/>
                    </a:cubicBezTo>
                    <a:cubicBezTo>
                      <a:pt x="8" y="303"/>
                      <a:pt x="6" y="302"/>
                      <a:pt x="5" y="301"/>
                    </a:cubicBezTo>
                    <a:cubicBezTo>
                      <a:pt x="4" y="301"/>
                      <a:pt x="3" y="301"/>
                      <a:pt x="3" y="301"/>
                    </a:cubicBezTo>
                    <a:cubicBezTo>
                      <a:pt x="2" y="300"/>
                      <a:pt x="2" y="300"/>
                      <a:pt x="2" y="300"/>
                    </a:cubicBezTo>
                    <a:cubicBezTo>
                      <a:pt x="2" y="300"/>
                      <a:pt x="2" y="300"/>
                      <a:pt x="2" y="300"/>
                    </a:cubicBezTo>
                    <a:cubicBezTo>
                      <a:pt x="1" y="300"/>
                      <a:pt x="1" y="300"/>
                      <a:pt x="1" y="300"/>
                    </a:cubicBezTo>
                    <a:cubicBezTo>
                      <a:pt x="1" y="300"/>
                      <a:pt x="1" y="301"/>
                      <a:pt x="0" y="301"/>
                    </a:cubicBezTo>
                    <a:cubicBezTo>
                      <a:pt x="2" y="302"/>
                      <a:pt x="2" y="302"/>
                      <a:pt x="2" y="302"/>
                    </a:cubicBezTo>
                    <a:cubicBezTo>
                      <a:pt x="0" y="301"/>
                      <a:pt x="0" y="301"/>
                      <a:pt x="0" y="301"/>
                    </a:cubicBezTo>
                    <a:cubicBezTo>
                      <a:pt x="0" y="302"/>
                      <a:pt x="0" y="302"/>
                      <a:pt x="0" y="302"/>
                    </a:cubicBezTo>
                    <a:cubicBezTo>
                      <a:pt x="0" y="302"/>
                      <a:pt x="0" y="303"/>
                      <a:pt x="0" y="303"/>
                    </a:cubicBezTo>
                    <a:cubicBezTo>
                      <a:pt x="1" y="303"/>
                      <a:pt x="1" y="303"/>
                      <a:pt x="1" y="304"/>
                    </a:cubicBezTo>
                    <a:cubicBezTo>
                      <a:pt x="3" y="305"/>
                      <a:pt x="6" y="307"/>
                      <a:pt x="11" y="310"/>
                    </a:cubicBezTo>
                    <a:cubicBezTo>
                      <a:pt x="23" y="318"/>
                      <a:pt x="43" y="330"/>
                      <a:pt x="43" y="330"/>
                    </a:cubicBezTo>
                    <a:cubicBezTo>
                      <a:pt x="44" y="328"/>
                      <a:pt x="44" y="328"/>
                      <a:pt x="44" y="328"/>
                    </a:cubicBezTo>
                    <a:cubicBezTo>
                      <a:pt x="45" y="327"/>
                      <a:pt x="45" y="327"/>
                      <a:pt x="45" y="327"/>
                    </a:cubicBezTo>
                    <a:cubicBezTo>
                      <a:pt x="4" y="309"/>
                      <a:pt x="4" y="309"/>
                      <a:pt x="4" y="309"/>
                    </a:cubicBezTo>
                    <a:cubicBezTo>
                      <a:pt x="3" y="308"/>
                      <a:pt x="2" y="309"/>
                      <a:pt x="2" y="309"/>
                    </a:cubicBezTo>
                    <a:cubicBezTo>
                      <a:pt x="2" y="310"/>
                      <a:pt x="2" y="311"/>
                      <a:pt x="3" y="311"/>
                    </a:cubicBezTo>
                    <a:cubicBezTo>
                      <a:pt x="45" y="338"/>
                      <a:pt x="45" y="338"/>
                      <a:pt x="45" y="338"/>
                    </a:cubicBezTo>
                    <a:cubicBezTo>
                      <a:pt x="45" y="336"/>
                      <a:pt x="45" y="336"/>
                      <a:pt x="45" y="336"/>
                    </a:cubicBezTo>
                    <a:cubicBezTo>
                      <a:pt x="44" y="335"/>
                      <a:pt x="44" y="335"/>
                      <a:pt x="44" y="335"/>
                    </a:cubicBezTo>
                    <a:cubicBezTo>
                      <a:pt x="45" y="336"/>
                      <a:pt x="45" y="336"/>
                      <a:pt x="45" y="336"/>
                    </a:cubicBezTo>
                    <a:cubicBezTo>
                      <a:pt x="45" y="335"/>
                      <a:pt x="45" y="335"/>
                      <a:pt x="45" y="335"/>
                    </a:cubicBezTo>
                    <a:cubicBezTo>
                      <a:pt x="45" y="335"/>
                      <a:pt x="45" y="335"/>
                      <a:pt x="44" y="335"/>
                    </a:cubicBezTo>
                    <a:cubicBezTo>
                      <a:pt x="45" y="336"/>
                      <a:pt x="45" y="336"/>
                      <a:pt x="45" y="336"/>
                    </a:cubicBezTo>
                    <a:cubicBezTo>
                      <a:pt x="45" y="335"/>
                      <a:pt x="45" y="335"/>
                      <a:pt x="45" y="335"/>
                    </a:cubicBezTo>
                    <a:cubicBezTo>
                      <a:pt x="45" y="336"/>
                      <a:pt x="45" y="336"/>
                      <a:pt x="45" y="336"/>
                    </a:cubicBezTo>
                    <a:cubicBezTo>
                      <a:pt x="46" y="335"/>
                      <a:pt x="46" y="335"/>
                      <a:pt x="46" y="335"/>
                    </a:cubicBezTo>
                    <a:cubicBezTo>
                      <a:pt x="45" y="335"/>
                      <a:pt x="45" y="335"/>
                      <a:pt x="45" y="335"/>
                    </a:cubicBezTo>
                    <a:cubicBezTo>
                      <a:pt x="45" y="336"/>
                      <a:pt x="45" y="336"/>
                      <a:pt x="45" y="336"/>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5" y="334"/>
                      <a:pt x="43" y="334"/>
                    </a:cubicBezTo>
                    <a:cubicBezTo>
                      <a:pt x="39" y="332"/>
                      <a:pt x="29" y="327"/>
                      <a:pt x="20" y="322"/>
                    </a:cubicBezTo>
                    <a:cubicBezTo>
                      <a:pt x="12" y="318"/>
                      <a:pt x="4" y="314"/>
                      <a:pt x="4" y="314"/>
                    </a:cubicBezTo>
                    <a:cubicBezTo>
                      <a:pt x="4" y="314"/>
                      <a:pt x="3" y="314"/>
                      <a:pt x="3" y="315"/>
                    </a:cubicBezTo>
                    <a:cubicBezTo>
                      <a:pt x="2" y="316"/>
                      <a:pt x="2" y="316"/>
                      <a:pt x="2" y="316"/>
                    </a:cubicBezTo>
                    <a:cubicBezTo>
                      <a:pt x="2" y="316"/>
                      <a:pt x="3" y="316"/>
                      <a:pt x="3" y="316"/>
                    </a:cubicBezTo>
                    <a:cubicBezTo>
                      <a:pt x="3" y="317"/>
                      <a:pt x="3" y="317"/>
                      <a:pt x="3" y="317"/>
                    </a:cubicBezTo>
                    <a:cubicBezTo>
                      <a:pt x="4" y="317"/>
                      <a:pt x="5" y="318"/>
                      <a:pt x="6" y="319"/>
                    </a:cubicBezTo>
                    <a:cubicBezTo>
                      <a:pt x="15" y="325"/>
                      <a:pt x="43" y="342"/>
                      <a:pt x="43" y="342"/>
                    </a:cubicBezTo>
                    <a:cubicBezTo>
                      <a:pt x="44" y="340"/>
                      <a:pt x="44" y="340"/>
                      <a:pt x="44" y="340"/>
                    </a:cubicBezTo>
                    <a:cubicBezTo>
                      <a:pt x="44" y="339"/>
                      <a:pt x="44" y="339"/>
                      <a:pt x="44" y="339"/>
                    </a:cubicBezTo>
                    <a:cubicBezTo>
                      <a:pt x="2" y="318"/>
                      <a:pt x="2" y="318"/>
                      <a:pt x="2" y="318"/>
                    </a:cubicBezTo>
                    <a:cubicBezTo>
                      <a:pt x="2" y="318"/>
                      <a:pt x="1" y="318"/>
                      <a:pt x="1" y="318"/>
                    </a:cubicBezTo>
                    <a:cubicBezTo>
                      <a:pt x="0" y="318"/>
                      <a:pt x="0" y="319"/>
                      <a:pt x="0" y="319"/>
                    </a:cubicBezTo>
                    <a:cubicBezTo>
                      <a:pt x="0" y="320"/>
                      <a:pt x="0" y="320"/>
                      <a:pt x="0" y="320"/>
                    </a:cubicBezTo>
                    <a:cubicBezTo>
                      <a:pt x="1" y="321"/>
                      <a:pt x="1" y="321"/>
                      <a:pt x="1" y="321"/>
                    </a:cubicBezTo>
                    <a:cubicBezTo>
                      <a:pt x="1" y="321"/>
                      <a:pt x="1" y="321"/>
                      <a:pt x="1" y="321"/>
                    </a:cubicBezTo>
                    <a:cubicBezTo>
                      <a:pt x="2" y="321"/>
                      <a:pt x="5" y="323"/>
                      <a:pt x="9" y="326"/>
                    </a:cubicBezTo>
                    <a:cubicBezTo>
                      <a:pt x="15" y="329"/>
                      <a:pt x="23" y="334"/>
                      <a:pt x="30" y="338"/>
                    </a:cubicBezTo>
                    <a:cubicBezTo>
                      <a:pt x="34" y="341"/>
                      <a:pt x="37" y="342"/>
                      <a:pt x="39" y="344"/>
                    </a:cubicBezTo>
                    <a:cubicBezTo>
                      <a:pt x="40" y="345"/>
                      <a:pt x="41" y="345"/>
                      <a:pt x="42"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3" y="346"/>
                      <a:pt x="43" y="346"/>
                      <a:pt x="43" y="346"/>
                    </a:cubicBezTo>
                    <a:cubicBezTo>
                      <a:pt x="42" y="345"/>
                      <a:pt x="42" y="345"/>
                      <a:pt x="42" y="345"/>
                    </a:cubicBezTo>
                    <a:cubicBezTo>
                      <a:pt x="42" y="346"/>
                      <a:pt x="42" y="346"/>
                      <a:pt x="42" y="346"/>
                    </a:cubicBezTo>
                    <a:cubicBezTo>
                      <a:pt x="43" y="346"/>
                      <a:pt x="43" y="346"/>
                      <a:pt x="43" y="346"/>
                    </a:cubicBezTo>
                    <a:cubicBezTo>
                      <a:pt x="42" y="345"/>
                      <a:pt x="42" y="345"/>
                      <a:pt x="42" y="345"/>
                    </a:cubicBezTo>
                    <a:cubicBezTo>
                      <a:pt x="43" y="346"/>
                      <a:pt x="43" y="346"/>
                      <a:pt x="43" y="346"/>
                    </a:cubicBezTo>
                    <a:cubicBezTo>
                      <a:pt x="42" y="345"/>
                      <a:pt x="42" y="345"/>
                      <a:pt x="42" y="345"/>
                    </a:cubicBezTo>
                    <a:cubicBezTo>
                      <a:pt x="43" y="346"/>
                      <a:pt x="43" y="346"/>
                      <a:pt x="43" y="346"/>
                    </a:cubicBezTo>
                    <a:cubicBezTo>
                      <a:pt x="43" y="344"/>
                      <a:pt x="43" y="344"/>
                      <a:pt x="43" y="344"/>
                    </a:cubicBezTo>
                    <a:cubicBezTo>
                      <a:pt x="43" y="344"/>
                      <a:pt x="42" y="345"/>
                      <a:pt x="42" y="345"/>
                    </a:cubicBezTo>
                    <a:cubicBezTo>
                      <a:pt x="43" y="346"/>
                      <a:pt x="43" y="346"/>
                      <a:pt x="43" y="346"/>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4"/>
                      <a:pt x="42" y="344"/>
                      <a:pt x="41" y="343"/>
                    </a:cubicBezTo>
                    <a:cubicBezTo>
                      <a:pt x="36" y="341"/>
                      <a:pt x="27" y="337"/>
                      <a:pt x="19" y="333"/>
                    </a:cubicBezTo>
                    <a:cubicBezTo>
                      <a:pt x="14" y="331"/>
                      <a:pt x="11" y="329"/>
                      <a:pt x="8" y="327"/>
                    </a:cubicBezTo>
                    <a:cubicBezTo>
                      <a:pt x="5" y="326"/>
                      <a:pt x="3" y="325"/>
                      <a:pt x="3" y="325"/>
                    </a:cubicBezTo>
                    <a:cubicBezTo>
                      <a:pt x="3" y="325"/>
                      <a:pt x="2" y="325"/>
                      <a:pt x="1" y="326"/>
                    </a:cubicBezTo>
                    <a:cubicBezTo>
                      <a:pt x="1" y="326"/>
                      <a:pt x="1" y="327"/>
                      <a:pt x="2" y="328"/>
                    </a:cubicBezTo>
                    <a:cubicBezTo>
                      <a:pt x="19" y="338"/>
                      <a:pt x="19" y="338"/>
                      <a:pt x="19" y="338"/>
                    </a:cubicBezTo>
                    <a:cubicBezTo>
                      <a:pt x="2" y="330"/>
                      <a:pt x="2" y="330"/>
                      <a:pt x="2" y="330"/>
                    </a:cubicBezTo>
                    <a:cubicBezTo>
                      <a:pt x="2" y="330"/>
                      <a:pt x="1" y="330"/>
                      <a:pt x="0" y="331"/>
                    </a:cubicBezTo>
                    <a:cubicBezTo>
                      <a:pt x="0" y="331"/>
                      <a:pt x="0" y="332"/>
                      <a:pt x="1" y="333"/>
                    </a:cubicBezTo>
                    <a:cubicBezTo>
                      <a:pt x="43" y="359"/>
                      <a:pt x="43" y="359"/>
                      <a:pt x="43" y="359"/>
                    </a:cubicBezTo>
                    <a:cubicBezTo>
                      <a:pt x="44" y="358"/>
                      <a:pt x="44" y="358"/>
                      <a:pt x="44" y="358"/>
                    </a:cubicBezTo>
                    <a:cubicBezTo>
                      <a:pt x="43" y="357"/>
                      <a:pt x="43" y="357"/>
                      <a:pt x="43" y="357"/>
                    </a:cubicBezTo>
                    <a:cubicBezTo>
                      <a:pt x="44" y="358"/>
                      <a:pt x="44" y="358"/>
                      <a:pt x="44" y="358"/>
                    </a:cubicBezTo>
                    <a:cubicBezTo>
                      <a:pt x="43" y="356"/>
                      <a:pt x="43" y="356"/>
                      <a:pt x="43" y="356"/>
                    </a:cubicBezTo>
                    <a:cubicBezTo>
                      <a:pt x="43" y="357"/>
                      <a:pt x="43" y="357"/>
                      <a:pt x="43" y="357"/>
                    </a:cubicBezTo>
                    <a:cubicBezTo>
                      <a:pt x="44" y="358"/>
                      <a:pt x="44" y="358"/>
                      <a:pt x="44" y="358"/>
                    </a:cubicBezTo>
                    <a:cubicBezTo>
                      <a:pt x="43" y="356"/>
                      <a:pt x="43" y="356"/>
                      <a:pt x="43" y="356"/>
                    </a:cubicBezTo>
                    <a:cubicBezTo>
                      <a:pt x="44" y="357"/>
                      <a:pt x="44" y="357"/>
                      <a:pt x="44" y="357"/>
                    </a:cubicBezTo>
                    <a:cubicBezTo>
                      <a:pt x="44" y="356"/>
                      <a:pt x="44" y="356"/>
                      <a:pt x="44" y="356"/>
                    </a:cubicBezTo>
                    <a:cubicBezTo>
                      <a:pt x="43" y="356"/>
                      <a:pt x="43" y="356"/>
                      <a:pt x="43" y="356"/>
                    </a:cubicBezTo>
                    <a:cubicBezTo>
                      <a:pt x="44" y="357"/>
                      <a:pt x="44" y="357"/>
                      <a:pt x="44" y="357"/>
                    </a:cubicBezTo>
                    <a:cubicBezTo>
                      <a:pt x="44" y="356"/>
                      <a:pt x="44" y="356"/>
                      <a:pt x="44" y="356"/>
                    </a:cubicBezTo>
                    <a:cubicBezTo>
                      <a:pt x="44" y="357"/>
                      <a:pt x="44" y="357"/>
                      <a:pt x="44" y="357"/>
                    </a:cubicBezTo>
                    <a:cubicBezTo>
                      <a:pt x="44" y="356"/>
                      <a:pt x="44" y="356"/>
                      <a:pt x="44" y="356"/>
                    </a:cubicBezTo>
                    <a:cubicBezTo>
                      <a:pt x="44" y="356"/>
                      <a:pt x="44" y="356"/>
                      <a:pt x="44" y="356"/>
                    </a:cubicBezTo>
                    <a:cubicBezTo>
                      <a:pt x="44" y="357"/>
                      <a:pt x="44" y="357"/>
                      <a:pt x="44" y="357"/>
                    </a:cubicBezTo>
                    <a:cubicBezTo>
                      <a:pt x="44" y="356"/>
                      <a:pt x="44" y="356"/>
                      <a:pt x="44" y="356"/>
                    </a:cubicBezTo>
                    <a:cubicBezTo>
                      <a:pt x="44" y="356"/>
                      <a:pt x="43" y="356"/>
                      <a:pt x="41" y="355"/>
                    </a:cubicBezTo>
                    <a:cubicBezTo>
                      <a:pt x="37" y="353"/>
                      <a:pt x="28" y="348"/>
                      <a:pt x="19" y="344"/>
                    </a:cubicBezTo>
                    <a:cubicBezTo>
                      <a:pt x="15" y="342"/>
                      <a:pt x="11" y="340"/>
                      <a:pt x="9" y="339"/>
                    </a:cubicBezTo>
                    <a:cubicBezTo>
                      <a:pt x="7" y="338"/>
                      <a:pt x="6" y="337"/>
                      <a:pt x="5" y="337"/>
                    </a:cubicBezTo>
                    <a:cubicBezTo>
                      <a:pt x="5" y="337"/>
                      <a:pt x="4" y="336"/>
                      <a:pt x="4" y="336"/>
                    </a:cubicBezTo>
                    <a:cubicBezTo>
                      <a:pt x="4" y="336"/>
                      <a:pt x="4" y="336"/>
                      <a:pt x="4" y="336"/>
                    </a:cubicBezTo>
                    <a:cubicBezTo>
                      <a:pt x="3" y="336"/>
                      <a:pt x="3" y="336"/>
                      <a:pt x="3" y="336"/>
                    </a:cubicBezTo>
                    <a:cubicBezTo>
                      <a:pt x="2" y="336"/>
                      <a:pt x="2" y="336"/>
                      <a:pt x="2" y="336"/>
                    </a:cubicBezTo>
                    <a:cubicBezTo>
                      <a:pt x="2" y="336"/>
                      <a:pt x="2" y="336"/>
                      <a:pt x="2" y="337"/>
                    </a:cubicBezTo>
                    <a:cubicBezTo>
                      <a:pt x="3" y="337"/>
                      <a:pt x="3" y="337"/>
                      <a:pt x="3" y="337"/>
                    </a:cubicBezTo>
                    <a:cubicBezTo>
                      <a:pt x="2" y="337"/>
                      <a:pt x="2" y="337"/>
                      <a:pt x="2" y="337"/>
                    </a:cubicBezTo>
                    <a:cubicBezTo>
                      <a:pt x="1" y="337"/>
                      <a:pt x="1" y="337"/>
                      <a:pt x="1" y="337"/>
                    </a:cubicBezTo>
                    <a:cubicBezTo>
                      <a:pt x="1" y="338"/>
                      <a:pt x="2" y="338"/>
                      <a:pt x="2" y="339"/>
                    </a:cubicBezTo>
                    <a:cubicBezTo>
                      <a:pt x="2" y="339"/>
                      <a:pt x="2" y="339"/>
                      <a:pt x="3" y="340"/>
                    </a:cubicBezTo>
                    <a:cubicBezTo>
                      <a:pt x="5" y="341"/>
                      <a:pt x="8" y="343"/>
                      <a:pt x="12" y="346"/>
                    </a:cubicBezTo>
                    <a:cubicBezTo>
                      <a:pt x="24" y="353"/>
                      <a:pt x="43" y="364"/>
                      <a:pt x="43" y="364"/>
                    </a:cubicBezTo>
                    <a:cubicBezTo>
                      <a:pt x="44" y="363"/>
                      <a:pt x="44" y="363"/>
                      <a:pt x="44" y="363"/>
                    </a:cubicBezTo>
                    <a:cubicBezTo>
                      <a:pt x="44" y="362"/>
                      <a:pt x="44" y="362"/>
                      <a:pt x="44" y="362"/>
                    </a:cubicBezTo>
                    <a:cubicBezTo>
                      <a:pt x="44" y="362"/>
                      <a:pt x="35" y="357"/>
                      <a:pt x="25" y="352"/>
                    </a:cubicBezTo>
                    <a:cubicBezTo>
                      <a:pt x="20" y="349"/>
                      <a:pt x="15" y="346"/>
                      <a:pt x="11" y="345"/>
                    </a:cubicBezTo>
                    <a:cubicBezTo>
                      <a:pt x="9" y="344"/>
                      <a:pt x="7" y="343"/>
                      <a:pt x="6" y="342"/>
                    </a:cubicBezTo>
                    <a:cubicBezTo>
                      <a:pt x="6" y="342"/>
                      <a:pt x="5" y="342"/>
                      <a:pt x="5" y="342"/>
                    </a:cubicBezTo>
                    <a:cubicBezTo>
                      <a:pt x="4" y="341"/>
                      <a:pt x="4" y="341"/>
                      <a:pt x="4" y="341"/>
                    </a:cubicBezTo>
                    <a:cubicBezTo>
                      <a:pt x="4" y="341"/>
                      <a:pt x="4" y="341"/>
                      <a:pt x="3" y="341"/>
                    </a:cubicBezTo>
                    <a:cubicBezTo>
                      <a:pt x="3" y="341"/>
                      <a:pt x="3" y="341"/>
                      <a:pt x="3" y="341"/>
                    </a:cubicBezTo>
                    <a:cubicBezTo>
                      <a:pt x="3" y="341"/>
                      <a:pt x="2" y="342"/>
                      <a:pt x="2" y="342"/>
                    </a:cubicBezTo>
                    <a:cubicBezTo>
                      <a:pt x="2" y="342"/>
                      <a:pt x="2" y="343"/>
                      <a:pt x="2" y="343"/>
                    </a:cubicBezTo>
                    <a:cubicBezTo>
                      <a:pt x="2" y="343"/>
                      <a:pt x="2" y="344"/>
                      <a:pt x="3" y="344"/>
                    </a:cubicBezTo>
                    <a:cubicBezTo>
                      <a:pt x="3" y="344"/>
                      <a:pt x="5" y="346"/>
                      <a:pt x="9" y="348"/>
                    </a:cubicBezTo>
                    <a:cubicBezTo>
                      <a:pt x="15" y="351"/>
                      <a:pt x="23" y="356"/>
                      <a:pt x="30" y="361"/>
                    </a:cubicBezTo>
                    <a:cubicBezTo>
                      <a:pt x="34" y="363"/>
                      <a:pt x="37" y="365"/>
                      <a:pt x="39" y="367"/>
                    </a:cubicBezTo>
                    <a:cubicBezTo>
                      <a:pt x="41" y="367"/>
                      <a:pt x="42" y="368"/>
                      <a:pt x="42" y="368"/>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4" y="368"/>
                      <a:pt x="44" y="368"/>
                      <a:pt x="44" y="368"/>
                    </a:cubicBezTo>
                    <a:cubicBezTo>
                      <a:pt x="43" y="368"/>
                      <a:pt x="43" y="368"/>
                      <a:pt x="43" y="368"/>
                    </a:cubicBezTo>
                    <a:cubicBezTo>
                      <a:pt x="43" y="369"/>
                      <a:pt x="43" y="369"/>
                      <a:pt x="43" y="369"/>
                    </a:cubicBezTo>
                    <a:cubicBezTo>
                      <a:pt x="44" y="368"/>
                      <a:pt x="44" y="368"/>
                      <a:pt x="44" y="368"/>
                    </a:cubicBezTo>
                    <a:cubicBezTo>
                      <a:pt x="43" y="368"/>
                      <a:pt x="43" y="368"/>
                      <a:pt x="43" y="368"/>
                    </a:cubicBezTo>
                    <a:cubicBezTo>
                      <a:pt x="44" y="368"/>
                      <a:pt x="44" y="368"/>
                      <a:pt x="44" y="368"/>
                    </a:cubicBezTo>
                    <a:cubicBezTo>
                      <a:pt x="43" y="367"/>
                      <a:pt x="43" y="367"/>
                      <a:pt x="43" y="367"/>
                    </a:cubicBezTo>
                    <a:cubicBezTo>
                      <a:pt x="43" y="368"/>
                      <a:pt x="43" y="368"/>
                      <a:pt x="43" y="368"/>
                    </a:cubicBezTo>
                    <a:cubicBezTo>
                      <a:pt x="44" y="368"/>
                      <a:pt x="44" y="368"/>
                      <a:pt x="44" y="368"/>
                    </a:cubicBezTo>
                    <a:cubicBezTo>
                      <a:pt x="43" y="367"/>
                      <a:pt x="43" y="367"/>
                      <a:pt x="43" y="367"/>
                    </a:cubicBezTo>
                    <a:cubicBezTo>
                      <a:pt x="44" y="368"/>
                      <a:pt x="44" y="368"/>
                      <a:pt x="44" y="368"/>
                    </a:cubicBezTo>
                    <a:cubicBezTo>
                      <a:pt x="45" y="367"/>
                      <a:pt x="45" y="367"/>
                      <a:pt x="45" y="367"/>
                    </a:cubicBezTo>
                    <a:cubicBezTo>
                      <a:pt x="2" y="346"/>
                      <a:pt x="2" y="346"/>
                      <a:pt x="2" y="346"/>
                    </a:cubicBezTo>
                    <a:cubicBezTo>
                      <a:pt x="2" y="346"/>
                      <a:pt x="1" y="346"/>
                      <a:pt x="1" y="347"/>
                    </a:cubicBezTo>
                    <a:cubicBezTo>
                      <a:pt x="0" y="347"/>
                      <a:pt x="0" y="348"/>
                      <a:pt x="1" y="349"/>
                    </a:cubicBezTo>
                    <a:cubicBezTo>
                      <a:pt x="19" y="360"/>
                      <a:pt x="19" y="360"/>
                      <a:pt x="19" y="360"/>
                    </a:cubicBezTo>
                    <a:cubicBezTo>
                      <a:pt x="4" y="352"/>
                      <a:pt x="4" y="352"/>
                      <a:pt x="4" y="352"/>
                    </a:cubicBezTo>
                    <a:cubicBezTo>
                      <a:pt x="3" y="352"/>
                      <a:pt x="2" y="352"/>
                      <a:pt x="2" y="353"/>
                    </a:cubicBezTo>
                    <a:cubicBezTo>
                      <a:pt x="2" y="354"/>
                      <a:pt x="2" y="355"/>
                      <a:pt x="2" y="355"/>
                    </a:cubicBezTo>
                    <a:cubicBezTo>
                      <a:pt x="15" y="363"/>
                      <a:pt x="15" y="363"/>
                      <a:pt x="15" y="363"/>
                    </a:cubicBezTo>
                    <a:cubicBezTo>
                      <a:pt x="4" y="358"/>
                      <a:pt x="4" y="358"/>
                      <a:pt x="4" y="358"/>
                    </a:cubicBezTo>
                    <a:cubicBezTo>
                      <a:pt x="4" y="357"/>
                      <a:pt x="3" y="357"/>
                      <a:pt x="3" y="358"/>
                    </a:cubicBezTo>
                    <a:cubicBezTo>
                      <a:pt x="2" y="359"/>
                      <a:pt x="2" y="360"/>
                      <a:pt x="3" y="360"/>
                    </a:cubicBezTo>
                    <a:cubicBezTo>
                      <a:pt x="20" y="371"/>
                      <a:pt x="20" y="371"/>
                      <a:pt x="20" y="371"/>
                    </a:cubicBezTo>
                    <a:cubicBezTo>
                      <a:pt x="4" y="363"/>
                      <a:pt x="4" y="363"/>
                      <a:pt x="4" y="363"/>
                    </a:cubicBezTo>
                    <a:cubicBezTo>
                      <a:pt x="3" y="363"/>
                      <a:pt x="2" y="363"/>
                      <a:pt x="2" y="364"/>
                    </a:cubicBezTo>
                    <a:cubicBezTo>
                      <a:pt x="2" y="364"/>
                      <a:pt x="2" y="365"/>
                      <a:pt x="3" y="366"/>
                    </a:cubicBezTo>
                    <a:cubicBezTo>
                      <a:pt x="3" y="366"/>
                      <a:pt x="5" y="367"/>
                      <a:pt x="9" y="370"/>
                    </a:cubicBezTo>
                    <a:cubicBezTo>
                      <a:pt x="15" y="373"/>
                      <a:pt x="23" y="378"/>
                      <a:pt x="30" y="382"/>
                    </a:cubicBezTo>
                    <a:cubicBezTo>
                      <a:pt x="34" y="385"/>
                      <a:pt x="37" y="387"/>
                      <a:pt x="39" y="388"/>
                    </a:cubicBezTo>
                    <a:cubicBezTo>
                      <a:pt x="40" y="389"/>
                      <a:pt x="41" y="390"/>
                      <a:pt x="42" y="390"/>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0"/>
                      <a:pt x="43" y="390"/>
                      <a:pt x="43" y="390"/>
                    </a:cubicBezTo>
                    <a:cubicBezTo>
                      <a:pt x="43" y="390"/>
                      <a:pt x="43" y="390"/>
                      <a:pt x="43" y="390"/>
                    </a:cubicBezTo>
                    <a:cubicBezTo>
                      <a:pt x="43" y="391"/>
                      <a:pt x="43" y="391"/>
                      <a:pt x="43" y="391"/>
                    </a:cubicBezTo>
                    <a:cubicBezTo>
                      <a:pt x="43" y="390"/>
                      <a:pt x="43" y="390"/>
                      <a:pt x="43" y="390"/>
                    </a:cubicBezTo>
                    <a:cubicBezTo>
                      <a:pt x="43" y="390"/>
                      <a:pt x="43" y="390"/>
                      <a:pt x="43" y="390"/>
                    </a:cubicBezTo>
                    <a:cubicBezTo>
                      <a:pt x="44" y="390"/>
                      <a:pt x="44" y="390"/>
                      <a:pt x="44" y="390"/>
                    </a:cubicBezTo>
                    <a:cubicBezTo>
                      <a:pt x="42" y="390"/>
                      <a:pt x="42" y="390"/>
                      <a:pt x="42" y="390"/>
                    </a:cubicBezTo>
                    <a:cubicBezTo>
                      <a:pt x="42" y="390"/>
                      <a:pt x="42" y="390"/>
                      <a:pt x="43" y="390"/>
                    </a:cubicBezTo>
                    <a:cubicBezTo>
                      <a:pt x="44" y="390"/>
                      <a:pt x="44" y="390"/>
                      <a:pt x="44" y="390"/>
                    </a:cubicBezTo>
                    <a:cubicBezTo>
                      <a:pt x="42" y="390"/>
                      <a:pt x="42" y="390"/>
                      <a:pt x="42" y="390"/>
                    </a:cubicBezTo>
                    <a:cubicBezTo>
                      <a:pt x="44" y="390"/>
                      <a:pt x="44" y="390"/>
                      <a:pt x="44" y="390"/>
                    </a:cubicBezTo>
                    <a:cubicBezTo>
                      <a:pt x="43" y="389"/>
                      <a:pt x="43" y="389"/>
                      <a:pt x="43" y="389"/>
                    </a:cubicBezTo>
                    <a:cubicBezTo>
                      <a:pt x="42" y="390"/>
                      <a:pt x="42" y="390"/>
                      <a:pt x="42" y="390"/>
                    </a:cubicBezTo>
                    <a:cubicBezTo>
                      <a:pt x="44" y="390"/>
                      <a:pt x="44" y="390"/>
                      <a:pt x="44" y="390"/>
                    </a:cubicBezTo>
                    <a:cubicBezTo>
                      <a:pt x="43" y="389"/>
                      <a:pt x="43" y="389"/>
                      <a:pt x="43" y="389"/>
                    </a:cubicBezTo>
                    <a:cubicBezTo>
                      <a:pt x="44" y="390"/>
                      <a:pt x="44" y="390"/>
                      <a:pt x="44" y="390"/>
                    </a:cubicBezTo>
                    <a:cubicBezTo>
                      <a:pt x="44" y="388"/>
                      <a:pt x="44" y="388"/>
                      <a:pt x="44" y="388"/>
                    </a:cubicBezTo>
                    <a:cubicBezTo>
                      <a:pt x="3" y="368"/>
                      <a:pt x="3" y="368"/>
                      <a:pt x="3" y="368"/>
                    </a:cubicBezTo>
                    <a:cubicBezTo>
                      <a:pt x="2" y="368"/>
                      <a:pt x="2" y="368"/>
                      <a:pt x="1" y="368"/>
                    </a:cubicBezTo>
                    <a:cubicBezTo>
                      <a:pt x="1" y="369"/>
                      <a:pt x="1" y="370"/>
                      <a:pt x="2" y="370"/>
                    </a:cubicBezTo>
                    <a:cubicBezTo>
                      <a:pt x="43" y="396"/>
                      <a:pt x="43" y="396"/>
                      <a:pt x="43" y="396"/>
                    </a:cubicBezTo>
                    <a:cubicBezTo>
                      <a:pt x="44" y="395"/>
                      <a:pt x="44" y="395"/>
                      <a:pt x="44" y="395"/>
                    </a:cubicBezTo>
                    <a:cubicBezTo>
                      <a:pt x="43" y="394"/>
                      <a:pt x="43" y="394"/>
                      <a:pt x="43" y="394"/>
                    </a:cubicBezTo>
                    <a:cubicBezTo>
                      <a:pt x="44" y="395"/>
                      <a:pt x="44" y="395"/>
                      <a:pt x="44" y="395"/>
                    </a:cubicBezTo>
                    <a:cubicBezTo>
                      <a:pt x="44" y="394"/>
                      <a:pt x="44" y="394"/>
                      <a:pt x="44" y="394"/>
                    </a:cubicBezTo>
                    <a:cubicBezTo>
                      <a:pt x="43" y="394"/>
                      <a:pt x="43" y="394"/>
                      <a:pt x="43"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4"/>
                      <a:pt x="43" y="393"/>
                      <a:pt x="42" y="393"/>
                    </a:cubicBezTo>
                    <a:cubicBezTo>
                      <a:pt x="37" y="391"/>
                      <a:pt x="28" y="386"/>
                      <a:pt x="19" y="382"/>
                    </a:cubicBezTo>
                    <a:cubicBezTo>
                      <a:pt x="11" y="378"/>
                      <a:pt x="4" y="374"/>
                      <a:pt x="4" y="374"/>
                    </a:cubicBezTo>
                    <a:cubicBezTo>
                      <a:pt x="3" y="374"/>
                      <a:pt x="2" y="374"/>
                      <a:pt x="2" y="375"/>
                    </a:cubicBezTo>
                    <a:cubicBezTo>
                      <a:pt x="1" y="376"/>
                      <a:pt x="2" y="377"/>
                      <a:pt x="2" y="377"/>
                    </a:cubicBezTo>
                    <a:cubicBezTo>
                      <a:pt x="43" y="402"/>
                      <a:pt x="43" y="402"/>
                      <a:pt x="43" y="402"/>
                    </a:cubicBezTo>
                    <a:cubicBezTo>
                      <a:pt x="43" y="401"/>
                      <a:pt x="43" y="401"/>
                      <a:pt x="43" y="401"/>
                    </a:cubicBezTo>
                    <a:cubicBezTo>
                      <a:pt x="44" y="400"/>
                      <a:pt x="44" y="400"/>
                      <a:pt x="44" y="400"/>
                    </a:cubicBezTo>
                    <a:cubicBezTo>
                      <a:pt x="44" y="400"/>
                      <a:pt x="35" y="394"/>
                      <a:pt x="25" y="389"/>
                    </a:cubicBezTo>
                    <a:cubicBezTo>
                      <a:pt x="20" y="387"/>
                      <a:pt x="15" y="384"/>
                      <a:pt x="11" y="382"/>
                    </a:cubicBezTo>
                    <a:cubicBezTo>
                      <a:pt x="9" y="381"/>
                      <a:pt x="7" y="381"/>
                      <a:pt x="6" y="380"/>
                    </a:cubicBezTo>
                    <a:cubicBezTo>
                      <a:pt x="5" y="380"/>
                      <a:pt x="5" y="379"/>
                      <a:pt x="4" y="379"/>
                    </a:cubicBezTo>
                    <a:cubicBezTo>
                      <a:pt x="4" y="379"/>
                      <a:pt x="3" y="379"/>
                      <a:pt x="3" y="379"/>
                    </a:cubicBezTo>
                    <a:cubicBezTo>
                      <a:pt x="2" y="379"/>
                      <a:pt x="2" y="379"/>
                      <a:pt x="2" y="379"/>
                    </a:cubicBezTo>
                    <a:cubicBezTo>
                      <a:pt x="2" y="379"/>
                      <a:pt x="2" y="379"/>
                      <a:pt x="1" y="380"/>
                    </a:cubicBezTo>
                    <a:cubicBezTo>
                      <a:pt x="3" y="380"/>
                      <a:pt x="3" y="380"/>
                      <a:pt x="3" y="380"/>
                    </a:cubicBezTo>
                    <a:cubicBezTo>
                      <a:pt x="1" y="380"/>
                      <a:pt x="1" y="380"/>
                      <a:pt x="1" y="380"/>
                    </a:cubicBezTo>
                    <a:cubicBezTo>
                      <a:pt x="1" y="381"/>
                      <a:pt x="1" y="381"/>
                      <a:pt x="1" y="381"/>
                    </a:cubicBezTo>
                    <a:cubicBezTo>
                      <a:pt x="1" y="381"/>
                      <a:pt x="1" y="381"/>
                      <a:pt x="2" y="382"/>
                    </a:cubicBezTo>
                    <a:cubicBezTo>
                      <a:pt x="2" y="382"/>
                      <a:pt x="2" y="382"/>
                      <a:pt x="3" y="383"/>
                    </a:cubicBezTo>
                    <a:cubicBezTo>
                      <a:pt x="4" y="384"/>
                      <a:pt x="8" y="386"/>
                      <a:pt x="12" y="389"/>
                    </a:cubicBezTo>
                    <a:cubicBezTo>
                      <a:pt x="18" y="392"/>
                      <a:pt x="26" y="397"/>
                      <a:pt x="32" y="401"/>
                    </a:cubicBezTo>
                    <a:cubicBezTo>
                      <a:pt x="35" y="403"/>
                      <a:pt x="38" y="404"/>
                      <a:pt x="40" y="405"/>
                    </a:cubicBezTo>
                    <a:cubicBezTo>
                      <a:pt x="41" y="406"/>
                      <a:pt x="42" y="406"/>
                      <a:pt x="42" y="407"/>
                    </a:cubicBezTo>
                    <a:cubicBezTo>
                      <a:pt x="43" y="407"/>
                      <a:pt x="43" y="407"/>
                      <a:pt x="43" y="407"/>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4" y="406"/>
                      <a:pt x="44" y="406"/>
                      <a:pt x="44" y="406"/>
                    </a:cubicBezTo>
                    <a:cubicBezTo>
                      <a:pt x="43" y="407"/>
                      <a:pt x="43" y="407"/>
                      <a:pt x="43" y="407"/>
                    </a:cubicBezTo>
                    <a:cubicBezTo>
                      <a:pt x="43" y="407"/>
                      <a:pt x="43" y="407"/>
                      <a:pt x="43" y="407"/>
                    </a:cubicBezTo>
                    <a:cubicBezTo>
                      <a:pt x="44" y="406"/>
                      <a:pt x="44" y="406"/>
                      <a:pt x="44" y="406"/>
                    </a:cubicBezTo>
                    <a:cubicBezTo>
                      <a:pt x="43" y="407"/>
                      <a:pt x="43" y="407"/>
                      <a:pt x="43" y="407"/>
                    </a:cubicBezTo>
                    <a:cubicBezTo>
                      <a:pt x="44" y="406"/>
                      <a:pt x="44" y="406"/>
                      <a:pt x="44" y="406"/>
                    </a:cubicBezTo>
                    <a:cubicBezTo>
                      <a:pt x="42" y="406"/>
                      <a:pt x="42" y="406"/>
                      <a:pt x="42" y="406"/>
                    </a:cubicBezTo>
                    <a:cubicBezTo>
                      <a:pt x="42" y="407"/>
                      <a:pt x="43" y="407"/>
                      <a:pt x="43" y="407"/>
                    </a:cubicBezTo>
                    <a:cubicBezTo>
                      <a:pt x="44" y="406"/>
                      <a:pt x="44" y="406"/>
                      <a:pt x="44" y="406"/>
                    </a:cubicBezTo>
                    <a:cubicBezTo>
                      <a:pt x="42" y="406"/>
                      <a:pt x="42" y="406"/>
                      <a:pt x="42" y="406"/>
                    </a:cubicBezTo>
                    <a:cubicBezTo>
                      <a:pt x="44" y="406"/>
                      <a:pt x="44" y="406"/>
                      <a:pt x="44" y="406"/>
                    </a:cubicBezTo>
                    <a:cubicBezTo>
                      <a:pt x="45" y="405"/>
                      <a:pt x="45" y="405"/>
                      <a:pt x="45" y="405"/>
                    </a:cubicBezTo>
                    <a:cubicBezTo>
                      <a:pt x="4" y="386"/>
                      <a:pt x="4" y="386"/>
                      <a:pt x="4" y="386"/>
                    </a:cubicBezTo>
                    <a:cubicBezTo>
                      <a:pt x="3" y="385"/>
                      <a:pt x="2" y="386"/>
                      <a:pt x="2" y="386"/>
                    </a:cubicBezTo>
                    <a:cubicBezTo>
                      <a:pt x="1" y="387"/>
                      <a:pt x="2" y="388"/>
                      <a:pt x="2" y="388"/>
                    </a:cubicBezTo>
                    <a:cubicBezTo>
                      <a:pt x="2" y="388"/>
                      <a:pt x="5" y="390"/>
                      <a:pt x="9" y="392"/>
                    </a:cubicBezTo>
                    <a:cubicBezTo>
                      <a:pt x="15" y="396"/>
                      <a:pt x="24" y="401"/>
                      <a:pt x="31" y="406"/>
                    </a:cubicBezTo>
                    <a:cubicBezTo>
                      <a:pt x="35" y="408"/>
                      <a:pt x="38" y="410"/>
                      <a:pt x="41" y="412"/>
                    </a:cubicBezTo>
                    <a:cubicBezTo>
                      <a:pt x="42" y="413"/>
                      <a:pt x="43" y="413"/>
                      <a:pt x="43" y="414"/>
                    </a:cubicBezTo>
                    <a:cubicBezTo>
                      <a:pt x="44" y="414"/>
                      <a:pt x="44" y="414"/>
                      <a:pt x="44"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5" y="413"/>
                      <a:pt x="45" y="413"/>
                      <a:pt x="45" y="413"/>
                    </a:cubicBezTo>
                    <a:cubicBezTo>
                      <a:pt x="44" y="413"/>
                      <a:pt x="44" y="413"/>
                      <a:pt x="44" y="413"/>
                    </a:cubicBezTo>
                    <a:cubicBezTo>
                      <a:pt x="44" y="414"/>
                      <a:pt x="44" y="414"/>
                      <a:pt x="44" y="414"/>
                    </a:cubicBezTo>
                    <a:cubicBezTo>
                      <a:pt x="45" y="413"/>
                      <a:pt x="45" y="413"/>
                      <a:pt x="45" y="413"/>
                    </a:cubicBezTo>
                    <a:cubicBezTo>
                      <a:pt x="44" y="413"/>
                      <a:pt x="44" y="413"/>
                      <a:pt x="44" y="413"/>
                    </a:cubicBezTo>
                    <a:cubicBezTo>
                      <a:pt x="45" y="413"/>
                      <a:pt x="45" y="413"/>
                      <a:pt x="45" y="413"/>
                    </a:cubicBezTo>
                    <a:cubicBezTo>
                      <a:pt x="44" y="413"/>
                      <a:pt x="44" y="413"/>
                      <a:pt x="44" y="413"/>
                    </a:cubicBezTo>
                    <a:cubicBezTo>
                      <a:pt x="44" y="413"/>
                      <a:pt x="44" y="413"/>
                      <a:pt x="44" y="413"/>
                    </a:cubicBezTo>
                    <a:cubicBezTo>
                      <a:pt x="45" y="413"/>
                      <a:pt x="45" y="413"/>
                      <a:pt x="45" y="413"/>
                    </a:cubicBezTo>
                    <a:cubicBezTo>
                      <a:pt x="44" y="413"/>
                      <a:pt x="44" y="413"/>
                      <a:pt x="44" y="413"/>
                    </a:cubicBezTo>
                    <a:cubicBezTo>
                      <a:pt x="45" y="413"/>
                      <a:pt x="45" y="413"/>
                      <a:pt x="45" y="413"/>
                    </a:cubicBezTo>
                    <a:cubicBezTo>
                      <a:pt x="44" y="412"/>
                      <a:pt x="44" y="412"/>
                      <a:pt x="44" y="412"/>
                    </a:cubicBezTo>
                    <a:cubicBezTo>
                      <a:pt x="45" y="413"/>
                      <a:pt x="45" y="413"/>
                      <a:pt x="45" y="413"/>
                    </a:cubicBezTo>
                    <a:cubicBezTo>
                      <a:pt x="45" y="412"/>
                      <a:pt x="45" y="412"/>
                      <a:pt x="45" y="412"/>
                    </a:cubicBezTo>
                    <a:cubicBezTo>
                      <a:pt x="45" y="412"/>
                      <a:pt x="44" y="412"/>
                      <a:pt x="44" y="412"/>
                    </a:cubicBezTo>
                    <a:cubicBezTo>
                      <a:pt x="45" y="413"/>
                      <a:pt x="45" y="413"/>
                      <a:pt x="45" y="413"/>
                    </a:cubicBezTo>
                    <a:cubicBezTo>
                      <a:pt x="45" y="412"/>
                      <a:pt x="45" y="412"/>
                      <a:pt x="45" y="412"/>
                    </a:cubicBezTo>
                    <a:cubicBezTo>
                      <a:pt x="45" y="413"/>
                      <a:pt x="45" y="413"/>
                      <a:pt x="45" y="413"/>
                    </a:cubicBezTo>
                    <a:cubicBezTo>
                      <a:pt x="45" y="412"/>
                      <a:pt x="45" y="412"/>
                      <a:pt x="45" y="412"/>
                    </a:cubicBezTo>
                    <a:cubicBezTo>
                      <a:pt x="45" y="412"/>
                      <a:pt x="45" y="412"/>
                      <a:pt x="45" y="412"/>
                    </a:cubicBezTo>
                    <a:cubicBezTo>
                      <a:pt x="45" y="413"/>
                      <a:pt x="45" y="413"/>
                      <a:pt x="45" y="413"/>
                    </a:cubicBezTo>
                    <a:cubicBezTo>
                      <a:pt x="45" y="412"/>
                      <a:pt x="45" y="412"/>
                      <a:pt x="45" y="412"/>
                    </a:cubicBezTo>
                    <a:cubicBezTo>
                      <a:pt x="45" y="413"/>
                      <a:pt x="45" y="413"/>
                      <a:pt x="45" y="413"/>
                    </a:cubicBezTo>
                    <a:cubicBezTo>
                      <a:pt x="46" y="412"/>
                      <a:pt x="46" y="412"/>
                      <a:pt x="46" y="412"/>
                    </a:cubicBezTo>
                    <a:cubicBezTo>
                      <a:pt x="45" y="412"/>
                      <a:pt x="45" y="412"/>
                      <a:pt x="45" y="412"/>
                    </a:cubicBezTo>
                    <a:cubicBezTo>
                      <a:pt x="45" y="413"/>
                      <a:pt x="45" y="413"/>
                      <a:pt x="45" y="413"/>
                    </a:cubicBezTo>
                    <a:cubicBezTo>
                      <a:pt x="46" y="412"/>
                      <a:pt x="46" y="412"/>
                      <a:pt x="46" y="412"/>
                    </a:cubicBezTo>
                    <a:cubicBezTo>
                      <a:pt x="46" y="412"/>
                      <a:pt x="46" y="412"/>
                      <a:pt x="46" y="412"/>
                    </a:cubicBezTo>
                    <a:cubicBezTo>
                      <a:pt x="45" y="412"/>
                      <a:pt x="44" y="411"/>
                      <a:pt x="43" y="411"/>
                    </a:cubicBezTo>
                    <a:cubicBezTo>
                      <a:pt x="38" y="408"/>
                      <a:pt x="28" y="404"/>
                      <a:pt x="19" y="399"/>
                    </a:cubicBezTo>
                    <a:cubicBezTo>
                      <a:pt x="10" y="395"/>
                      <a:pt x="3" y="391"/>
                      <a:pt x="3" y="391"/>
                    </a:cubicBezTo>
                    <a:cubicBezTo>
                      <a:pt x="2" y="391"/>
                      <a:pt x="1" y="391"/>
                      <a:pt x="1" y="392"/>
                    </a:cubicBezTo>
                    <a:cubicBezTo>
                      <a:pt x="1" y="393"/>
                      <a:pt x="1" y="393"/>
                      <a:pt x="1" y="393"/>
                    </a:cubicBezTo>
                    <a:cubicBezTo>
                      <a:pt x="1" y="393"/>
                      <a:pt x="1" y="394"/>
                      <a:pt x="1" y="394"/>
                    </a:cubicBezTo>
                    <a:cubicBezTo>
                      <a:pt x="1" y="394"/>
                      <a:pt x="2" y="394"/>
                      <a:pt x="2" y="395"/>
                    </a:cubicBezTo>
                    <a:cubicBezTo>
                      <a:pt x="4" y="396"/>
                      <a:pt x="7" y="398"/>
                      <a:pt x="11" y="401"/>
                    </a:cubicBezTo>
                    <a:cubicBezTo>
                      <a:pt x="24" y="409"/>
                      <a:pt x="44" y="420"/>
                      <a:pt x="44" y="420"/>
                    </a:cubicBezTo>
                    <a:cubicBezTo>
                      <a:pt x="44" y="419"/>
                      <a:pt x="44" y="419"/>
                      <a:pt x="44" y="419"/>
                    </a:cubicBezTo>
                    <a:cubicBezTo>
                      <a:pt x="45" y="418"/>
                      <a:pt x="45" y="418"/>
                      <a:pt x="45" y="418"/>
                    </a:cubicBezTo>
                    <a:cubicBezTo>
                      <a:pt x="45" y="418"/>
                      <a:pt x="35" y="413"/>
                      <a:pt x="25" y="408"/>
                    </a:cubicBezTo>
                    <a:cubicBezTo>
                      <a:pt x="20" y="406"/>
                      <a:pt x="15" y="404"/>
                      <a:pt x="11" y="402"/>
                    </a:cubicBezTo>
                    <a:cubicBezTo>
                      <a:pt x="9" y="401"/>
                      <a:pt x="7" y="400"/>
                      <a:pt x="6" y="400"/>
                    </a:cubicBezTo>
                    <a:cubicBezTo>
                      <a:pt x="5" y="400"/>
                      <a:pt x="4" y="399"/>
                      <a:pt x="4" y="399"/>
                    </a:cubicBezTo>
                    <a:cubicBezTo>
                      <a:pt x="3" y="399"/>
                      <a:pt x="3" y="399"/>
                      <a:pt x="3" y="399"/>
                    </a:cubicBezTo>
                    <a:cubicBezTo>
                      <a:pt x="3" y="399"/>
                      <a:pt x="3" y="399"/>
                      <a:pt x="3" y="399"/>
                    </a:cubicBezTo>
                    <a:cubicBezTo>
                      <a:pt x="2" y="399"/>
                      <a:pt x="2" y="399"/>
                      <a:pt x="2" y="399"/>
                    </a:cubicBezTo>
                    <a:cubicBezTo>
                      <a:pt x="2" y="399"/>
                      <a:pt x="2" y="399"/>
                      <a:pt x="1" y="400"/>
                    </a:cubicBezTo>
                    <a:cubicBezTo>
                      <a:pt x="1" y="400"/>
                      <a:pt x="1" y="400"/>
                      <a:pt x="1" y="400"/>
                    </a:cubicBezTo>
                    <a:cubicBezTo>
                      <a:pt x="1" y="401"/>
                      <a:pt x="2" y="401"/>
                      <a:pt x="2" y="401"/>
                    </a:cubicBezTo>
                    <a:cubicBezTo>
                      <a:pt x="2" y="402"/>
                      <a:pt x="2" y="402"/>
                      <a:pt x="2" y="402"/>
                    </a:cubicBezTo>
                    <a:cubicBezTo>
                      <a:pt x="2" y="402"/>
                      <a:pt x="2" y="402"/>
                      <a:pt x="3" y="402"/>
                    </a:cubicBezTo>
                    <a:cubicBezTo>
                      <a:pt x="6" y="404"/>
                      <a:pt x="16" y="410"/>
                      <a:pt x="26" y="416"/>
                    </a:cubicBezTo>
                    <a:cubicBezTo>
                      <a:pt x="31" y="419"/>
                      <a:pt x="35" y="422"/>
                      <a:pt x="39" y="424"/>
                    </a:cubicBezTo>
                    <a:cubicBezTo>
                      <a:pt x="40" y="425"/>
                      <a:pt x="42" y="426"/>
                      <a:pt x="43" y="427"/>
                    </a:cubicBezTo>
                    <a:cubicBezTo>
                      <a:pt x="43" y="427"/>
                      <a:pt x="43"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5" y="427"/>
                      <a:pt x="45" y="427"/>
                      <a:pt x="45" y="427"/>
                    </a:cubicBezTo>
                    <a:cubicBezTo>
                      <a:pt x="43" y="427"/>
                      <a:pt x="43" y="427"/>
                      <a:pt x="43" y="427"/>
                    </a:cubicBezTo>
                    <a:cubicBezTo>
                      <a:pt x="43" y="427"/>
                      <a:pt x="44" y="427"/>
                      <a:pt x="44" y="427"/>
                    </a:cubicBezTo>
                    <a:cubicBezTo>
                      <a:pt x="45" y="427"/>
                      <a:pt x="45" y="427"/>
                      <a:pt x="45" y="427"/>
                    </a:cubicBezTo>
                    <a:cubicBezTo>
                      <a:pt x="43" y="427"/>
                      <a:pt x="43" y="427"/>
                      <a:pt x="43" y="427"/>
                    </a:cubicBezTo>
                    <a:cubicBezTo>
                      <a:pt x="45" y="427"/>
                      <a:pt x="45" y="427"/>
                      <a:pt x="45" y="427"/>
                    </a:cubicBezTo>
                    <a:cubicBezTo>
                      <a:pt x="44" y="426"/>
                      <a:pt x="44" y="426"/>
                      <a:pt x="44" y="426"/>
                    </a:cubicBezTo>
                    <a:cubicBezTo>
                      <a:pt x="43" y="427"/>
                      <a:pt x="43" y="427"/>
                      <a:pt x="43" y="427"/>
                    </a:cubicBezTo>
                    <a:cubicBezTo>
                      <a:pt x="45" y="427"/>
                      <a:pt x="45" y="427"/>
                      <a:pt x="45" y="427"/>
                    </a:cubicBezTo>
                    <a:cubicBezTo>
                      <a:pt x="44" y="426"/>
                      <a:pt x="44" y="426"/>
                      <a:pt x="44" y="426"/>
                    </a:cubicBezTo>
                    <a:cubicBezTo>
                      <a:pt x="45" y="427"/>
                      <a:pt x="45" y="427"/>
                      <a:pt x="45" y="427"/>
                    </a:cubicBezTo>
                    <a:cubicBezTo>
                      <a:pt x="44" y="426"/>
                      <a:pt x="44" y="426"/>
                      <a:pt x="44" y="426"/>
                    </a:cubicBezTo>
                    <a:cubicBezTo>
                      <a:pt x="45" y="427"/>
                      <a:pt x="45" y="427"/>
                      <a:pt x="45" y="427"/>
                    </a:cubicBezTo>
                    <a:cubicBezTo>
                      <a:pt x="44" y="425"/>
                      <a:pt x="44" y="425"/>
                      <a:pt x="44" y="425"/>
                    </a:cubicBezTo>
                    <a:cubicBezTo>
                      <a:pt x="44" y="426"/>
                      <a:pt x="44" y="426"/>
                      <a:pt x="44" y="426"/>
                    </a:cubicBezTo>
                    <a:cubicBezTo>
                      <a:pt x="45" y="427"/>
                      <a:pt x="45" y="427"/>
                      <a:pt x="45" y="427"/>
                    </a:cubicBezTo>
                    <a:cubicBezTo>
                      <a:pt x="44" y="425"/>
                      <a:pt x="44" y="425"/>
                      <a:pt x="44" y="425"/>
                    </a:cubicBezTo>
                    <a:cubicBezTo>
                      <a:pt x="45" y="427"/>
                      <a:pt x="45" y="427"/>
                      <a:pt x="45" y="427"/>
                    </a:cubicBezTo>
                    <a:cubicBezTo>
                      <a:pt x="45" y="425"/>
                      <a:pt x="45" y="425"/>
                      <a:pt x="45" y="425"/>
                    </a:cubicBezTo>
                    <a:cubicBezTo>
                      <a:pt x="44" y="425"/>
                      <a:pt x="44" y="425"/>
                      <a:pt x="44" y="425"/>
                    </a:cubicBezTo>
                    <a:cubicBezTo>
                      <a:pt x="45" y="427"/>
                      <a:pt x="45" y="427"/>
                      <a:pt x="45" y="427"/>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5"/>
                      <a:pt x="44" y="425"/>
                      <a:pt x="42" y="424"/>
                    </a:cubicBezTo>
                    <a:cubicBezTo>
                      <a:pt x="37" y="422"/>
                      <a:pt x="28" y="417"/>
                      <a:pt x="19" y="413"/>
                    </a:cubicBezTo>
                    <a:cubicBezTo>
                      <a:pt x="15" y="410"/>
                      <a:pt x="11" y="408"/>
                      <a:pt x="8" y="407"/>
                    </a:cubicBezTo>
                    <a:cubicBezTo>
                      <a:pt x="6" y="405"/>
                      <a:pt x="4" y="405"/>
                      <a:pt x="4" y="405"/>
                    </a:cubicBezTo>
                    <a:cubicBezTo>
                      <a:pt x="3" y="404"/>
                      <a:pt x="2" y="404"/>
                      <a:pt x="2" y="405"/>
                    </a:cubicBezTo>
                    <a:cubicBezTo>
                      <a:pt x="1" y="406"/>
                      <a:pt x="2" y="407"/>
                      <a:pt x="2" y="407"/>
                    </a:cubicBezTo>
                    <a:cubicBezTo>
                      <a:pt x="2" y="407"/>
                      <a:pt x="5" y="409"/>
                      <a:pt x="9" y="411"/>
                    </a:cubicBezTo>
                    <a:cubicBezTo>
                      <a:pt x="15" y="415"/>
                      <a:pt x="24" y="420"/>
                      <a:pt x="31" y="424"/>
                    </a:cubicBezTo>
                    <a:cubicBezTo>
                      <a:pt x="35" y="427"/>
                      <a:pt x="38" y="429"/>
                      <a:pt x="40" y="430"/>
                    </a:cubicBezTo>
                    <a:cubicBezTo>
                      <a:pt x="41" y="431"/>
                      <a:pt x="42" y="432"/>
                      <a:pt x="43"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5" y="432"/>
                      <a:pt x="45" y="432"/>
                      <a:pt x="45" y="432"/>
                    </a:cubicBezTo>
                    <a:cubicBezTo>
                      <a:pt x="43" y="432"/>
                      <a:pt x="43" y="432"/>
                      <a:pt x="43" y="432"/>
                    </a:cubicBezTo>
                    <a:cubicBezTo>
                      <a:pt x="43" y="432"/>
                      <a:pt x="44" y="433"/>
                      <a:pt x="44" y="433"/>
                    </a:cubicBezTo>
                    <a:cubicBezTo>
                      <a:pt x="45" y="432"/>
                      <a:pt x="45" y="432"/>
                      <a:pt x="45" y="432"/>
                    </a:cubicBezTo>
                    <a:cubicBezTo>
                      <a:pt x="43" y="432"/>
                      <a:pt x="43" y="432"/>
                      <a:pt x="43" y="432"/>
                    </a:cubicBezTo>
                    <a:cubicBezTo>
                      <a:pt x="45" y="432"/>
                      <a:pt x="45" y="432"/>
                      <a:pt x="45" y="432"/>
                    </a:cubicBezTo>
                    <a:cubicBezTo>
                      <a:pt x="44" y="431"/>
                      <a:pt x="44" y="431"/>
                      <a:pt x="44" y="431"/>
                    </a:cubicBezTo>
                    <a:cubicBezTo>
                      <a:pt x="43" y="432"/>
                      <a:pt x="43" y="432"/>
                      <a:pt x="43" y="432"/>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5" y="430"/>
                      <a:pt x="45" y="430"/>
                      <a:pt x="45" y="430"/>
                    </a:cubicBezTo>
                    <a:cubicBezTo>
                      <a:pt x="44" y="431"/>
                      <a:pt x="44" y="431"/>
                      <a:pt x="44" y="431"/>
                    </a:cubicBezTo>
                    <a:cubicBezTo>
                      <a:pt x="45" y="432"/>
                      <a:pt x="45" y="432"/>
                      <a:pt x="45" y="432"/>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0"/>
                      <a:pt x="44" y="430"/>
                      <a:pt x="42" y="429"/>
                    </a:cubicBezTo>
                    <a:cubicBezTo>
                      <a:pt x="38" y="427"/>
                      <a:pt x="29" y="423"/>
                      <a:pt x="21" y="418"/>
                    </a:cubicBezTo>
                    <a:cubicBezTo>
                      <a:pt x="17" y="416"/>
                      <a:pt x="13" y="415"/>
                      <a:pt x="10" y="413"/>
                    </a:cubicBezTo>
                    <a:cubicBezTo>
                      <a:pt x="9" y="412"/>
                      <a:pt x="7" y="412"/>
                      <a:pt x="6" y="411"/>
                    </a:cubicBezTo>
                    <a:cubicBezTo>
                      <a:pt x="6" y="411"/>
                      <a:pt x="5" y="411"/>
                      <a:pt x="5" y="411"/>
                    </a:cubicBezTo>
                    <a:cubicBezTo>
                      <a:pt x="5" y="411"/>
                      <a:pt x="4" y="411"/>
                      <a:pt x="4" y="411"/>
                    </a:cubicBezTo>
                    <a:cubicBezTo>
                      <a:pt x="3" y="411"/>
                      <a:pt x="3" y="411"/>
                      <a:pt x="3" y="411"/>
                    </a:cubicBezTo>
                    <a:cubicBezTo>
                      <a:pt x="3" y="411"/>
                      <a:pt x="3" y="411"/>
                      <a:pt x="2" y="411"/>
                    </a:cubicBezTo>
                    <a:cubicBezTo>
                      <a:pt x="2" y="412"/>
                      <a:pt x="2" y="412"/>
                      <a:pt x="2" y="412"/>
                    </a:cubicBezTo>
                    <a:cubicBezTo>
                      <a:pt x="2" y="413"/>
                      <a:pt x="2" y="413"/>
                      <a:pt x="2" y="413"/>
                    </a:cubicBezTo>
                    <a:cubicBezTo>
                      <a:pt x="3" y="413"/>
                      <a:pt x="3" y="413"/>
                      <a:pt x="3" y="413"/>
                    </a:cubicBezTo>
                    <a:cubicBezTo>
                      <a:pt x="3" y="414"/>
                      <a:pt x="3" y="414"/>
                      <a:pt x="3" y="414"/>
                    </a:cubicBezTo>
                    <a:cubicBezTo>
                      <a:pt x="4" y="414"/>
                      <a:pt x="7" y="416"/>
                      <a:pt x="11" y="418"/>
                    </a:cubicBezTo>
                    <a:cubicBezTo>
                      <a:pt x="17" y="422"/>
                      <a:pt x="25" y="427"/>
                      <a:pt x="31" y="431"/>
                    </a:cubicBezTo>
                    <a:cubicBezTo>
                      <a:pt x="35" y="433"/>
                      <a:pt x="38" y="435"/>
                      <a:pt x="40" y="436"/>
                    </a:cubicBezTo>
                    <a:cubicBezTo>
                      <a:pt x="41" y="437"/>
                      <a:pt x="42" y="437"/>
                      <a:pt x="42"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4" y="437"/>
                      <a:pt x="44" y="437"/>
                      <a:pt x="44" y="437"/>
                    </a:cubicBezTo>
                    <a:cubicBezTo>
                      <a:pt x="43" y="437"/>
                      <a:pt x="43" y="437"/>
                      <a:pt x="43" y="437"/>
                    </a:cubicBezTo>
                    <a:cubicBezTo>
                      <a:pt x="43" y="438"/>
                      <a:pt x="43" y="438"/>
                      <a:pt x="43" y="438"/>
                    </a:cubicBezTo>
                    <a:cubicBezTo>
                      <a:pt x="44" y="437"/>
                      <a:pt x="44" y="437"/>
                      <a:pt x="44" y="437"/>
                    </a:cubicBezTo>
                    <a:cubicBezTo>
                      <a:pt x="43" y="437"/>
                      <a:pt x="43" y="437"/>
                      <a:pt x="43" y="437"/>
                    </a:cubicBezTo>
                    <a:cubicBezTo>
                      <a:pt x="44" y="437"/>
                      <a:pt x="44" y="437"/>
                      <a:pt x="44" y="437"/>
                    </a:cubicBezTo>
                    <a:cubicBezTo>
                      <a:pt x="43" y="437"/>
                      <a:pt x="43" y="437"/>
                      <a:pt x="43" y="437"/>
                    </a:cubicBezTo>
                    <a:cubicBezTo>
                      <a:pt x="43" y="437"/>
                      <a:pt x="43" y="437"/>
                      <a:pt x="43" y="437"/>
                    </a:cubicBezTo>
                    <a:cubicBezTo>
                      <a:pt x="44" y="437"/>
                      <a:pt x="44" y="437"/>
                      <a:pt x="44" y="437"/>
                    </a:cubicBezTo>
                    <a:cubicBezTo>
                      <a:pt x="43" y="437"/>
                      <a:pt x="43" y="437"/>
                      <a:pt x="43" y="437"/>
                    </a:cubicBezTo>
                    <a:cubicBezTo>
                      <a:pt x="44" y="437"/>
                      <a:pt x="44" y="437"/>
                      <a:pt x="44" y="437"/>
                    </a:cubicBezTo>
                    <a:cubicBezTo>
                      <a:pt x="45" y="436"/>
                      <a:pt x="45" y="436"/>
                      <a:pt x="45" y="436"/>
                    </a:cubicBezTo>
                    <a:cubicBezTo>
                      <a:pt x="45" y="436"/>
                      <a:pt x="35" y="431"/>
                      <a:pt x="25" y="426"/>
                    </a:cubicBezTo>
                    <a:cubicBezTo>
                      <a:pt x="21" y="424"/>
                      <a:pt x="16" y="421"/>
                      <a:pt x="12" y="420"/>
                    </a:cubicBezTo>
                    <a:cubicBezTo>
                      <a:pt x="10" y="419"/>
                      <a:pt x="8" y="418"/>
                      <a:pt x="7" y="417"/>
                    </a:cubicBezTo>
                    <a:cubicBezTo>
                      <a:pt x="6" y="417"/>
                      <a:pt x="5" y="417"/>
                      <a:pt x="5" y="417"/>
                    </a:cubicBezTo>
                    <a:cubicBezTo>
                      <a:pt x="4" y="416"/>
                      <a:pt x="4" y="416"/>
                      <a:pt x="4" y="416"/>
                    </a:cubicBezTo>
                    <a:cubicBezTo>
                      <a:pt x="3" y="416"/>
                      <a:pt x="3" y="416"/>
                      <a:pt x="3" y="416"/>
                    </a:cubicBezTo>
                    <a:cubicBezTo>
                      <a:pt x="3" y="416"/>
                      <a:pt x="2" y="417"/>
                      <a:pt x="2" y="417"/>
                    </a:cubicBezTo>
                    <a:cubicBezTo>
                      <a:pt x="2" y="418"/>
                      <a:pt x="2" y="419"/>
                      <a:pt x="3" y="419"/>
                    </a:cubicBezTo>
                    <a:cubicBezTo>
                      <a:pt x="44" y="445"/>
                      <a:pt x="44" y="445"/>
                      <a:pt x="44" y="445"/>
                    </a:cubicBezTo>
                    <a:cubicBezTo>
                      <a:pt x="45" y="444"/>
                      <a:pt x="45" y="444"/>
                      <a:pt x="45" y="444"/>
                    </a:cubicBezTo>
                    <a:cubicBezTo>
                      <a:pt x="45" y="442"/>
                      <a:pt x="45" y="442"/>
                      <a:pt x="45" y="442"/>
                    </a:cubicBezTo>
                    <a:cubicBezTo>
                      <a:pt x="45" y="444"/>
                      <a:pt x="45" y="444"/>
                      <a:pt x="45" y="444"/>
                    </a:cubicBezTo>
                    <a:cubicBezTo>
                      <a:pt x="46" y="443"/>
                      <a:pt x="46" y="443"/>
                      <a:pt x="46" y="443"/>
                    </a:cubicBezTo>
                    <a:cubicBezTo>
                      <a:pt x="45" y="442"/>
                      <a:pt x="45" y="442"/>
                      <a:pt x="45" y="442"/>
                    </a:cubicBezTo>
                    <a:cubicBezTo>
                      <a:pt x="45" y="444"/>
                      <a:pt x="45" y="444"/>
                      <a:pt x="45" y="444"/>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2"/>
                      <a:pt x="43" y="441"/>
                      <a:pt x="39" y="439"/>
                    </a:cubicBezTo>
                    <a:cubicBezTo>
                      <a:pt x="33" y="436"/>
                      <a:pt x="25" y="432"/>
                      <a:pt x="17" y="429"/>
                    </a:cubicBezTo>
                    <a:cubicBezTo>
                      <a:pt x="14" y="427"/>
                      <a:pt x="10" y="425"/>
                      <a:pt x="8" y="424"/>
                    </a:cubicBezTo>
                    <a:cubicBezTo>
                      <a:pt x="6" y="424"/>
                      <a:pt x="5" y="423"/>
                      <a:pt x="4" y="423"/>
                    </a:cubicBezTo>
                    <a:cubicBezTo>
                      <a:pt x="4" y="423"/>
                      <a:pt x="3" y="423"/>
                      <a:pt x="3" y="423"/>
                    </a:cubicBezTo>
                    <a:cubicBezTo>
                      <a:pt x="3" y="423"/>
                      <a:pt x="3" y="422"/>
                      <a:pt x="2" y="422"/>
                    </a:cubicBezTo>
                    <a:cubicBezTo>
                      <a:pt x="2" y="423"/>
                      <a:pt x="2" y="423"/>
                      <a:pt x="2" y="423"/>
                    </a:cubicBezTo>
                    <a:cubicBezTo>
                      <a:pt x="1" y="423"/>
                      <a:pt x="1" y="423"/>
                      <a:pt x="1" y="423"/>
                    </a:cubicBezTo>
                    <a:cubicBezTo>
                      <a:pt x="0" y="424"/>
                      <a:pt x="0" y="425"/>
                      <a:pt x="1" y="425"/>
                    </a:cubicBezTo>
                    <a:cubicBezTo>
                      <a:pt x="43" y="451"/>
                      <a:pt x="43" y="451"/>
                      <a:pt x="43" y="451"/>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49"/>
                      <a:pt x="44" y="448"/>
                      <a:pt x="43" y="448"/>
                    </a:cubicBezTo>
                    <a:cubicBezTo>
                      <a:pt x="39" y="446"/>
                      <a:pt x="30" y="442"/>
                      <a:pt x="21" y="438"/>
                    </a:cubicBezTo>
                    <a:cubicBezTo>
                      <a:pt x="17" y="436"/>
                      <a:pt x="13" y="434"/>
                      <a:pt x="9" y="433"/>
                    </a:cubicBezTo>
                    <a:cubicBezTo>
                      <a:pt x="8" y="432"/>
                      <a:pt x="7" y="432"/>
                      <a:pt x="5" y="431"/>
                    </a:cubicBezTo>
                    <a:cubicBezTo>
                      <a:pt x="5" y="431"/>
                      <a:pt x="4" y="431"/>
                      <a:pt x="4" y="431"/>
                    </a:cubicBezTo>
                    <a:cubicBezTo>
                      <a:pt x="4" y="431"/>
                      <a:pt x="3" y="430"/>
                      <a:pt x="3" y="430"/>
                    </a:cubicBezTo>
                    <a:cubicBezTo>
                      <a:pt x="2" y="431"/>
                      <a:pt x="2" y="431"/>
                      <a:pt x="2" y="431"/>
                    </a:cubicBezTo>
                    <a:cubicBezTo>
                      <a:pt x="2" y="431"/>
                      <a:pt x="2" y="431"/>
                      <a:pt x="1" y="431"/>
                    </a:cubicBezTo>
                    <a:cubicBezTo>
                      <a:pt x="1" y="432"/>
                      <a:pt x="1" y="433"/>
                      <a:pt x="2" y="433"/>
                    </a:cubicBezTo>
                    <a:cubicBezTo>
                      <a:pt x="43" y="459"/>
                      <a:pt x="43" y="459"/>
                      <a:pt x="43" y="459"/>
                    </a:cubicBezTo>
                    <a:cubicBezTo>
                      <a:pt x="44" y="458"/>
                      <a:pt x="44" y="458"/>
                      <a:pt x="44" y="458"/>
                    </a:cubicBezTo>
                    <a:cubicBezTo>
                      <a:pt x="42" y="457"/>
                      <a:pt x="42" y="457"/>
                      <a:pt x="42" y="457"/>
                    </a:cubicBezTo>
                    <a:cubicBezTo>
                      <a:pt x="44" y="458"/>
                      <a:pt x="44" y="458"/>
                      <a:pt x="44" y="458"/>
                    </a:cubicBezTo>
                    <a:cubicBezTo>
                      <a:pt x="43" y="456"/>
                      <a:pt x="43" y="456"/>
                      <a:pt x="43" y="456"/>
                    </a:cubicBezTo>
                    <a:cubicBezTo>
                      <a:pt x="43" y="456"/>
                      <a:pt x="43" y="456"/>
                      <a:pt x="42" y="457"/>
                    </a:cubicBezTo>
                    <a:cubicBezTo>
                      <a:pt x="44" y="458"/>
                      <a:pt x="44" y="458"/>
                      <a:pt x="44" y="458"/>
                    </a:cubicBezTo>
                    <a:cubicBezTo>
                      <a:pt x="43" y="456"/>
                      <a:pt x="43" y="456"/>
                      <a:pt x="43" y="456"/>
                    </a:cubicBezTo>
                    <a:cubicBezTo>
                      <a:pt x="44" y="458"/>
                      <a:pt x="44" y="458"/>
                      <a:pt x="44" y="458"/>
                    </a:cubicBezTo>
                    <a:cubicBezTo>
                      <a:pt x="44" y="456"/>
                      <a:pt x="44" y="456"/>
                      <a:pt x="44" y="456"/>
                    </a:cubicBezTo>
                    <a:cubicBezTo>
                      <a:pt x="43" y="456"/>
                      <a:pt x="43" y="456"/>
                      <a:pt x="43" y="456"/>
                    </a:cubicBezTo>
                    <a:cubicBezTo>
                      <a:pt x="44" y="458"/>
                      <a:pt x="44" y="458"/>
                      <a:pt x="44" y="458"/>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3" y="456"/>
                      <a:pt x="40" y="454"/>
                      <a:pt x="36" y="453"/>
                    </a:cubicBezTo>
                    <a:cubicBezTo>
                      <a:pt x="30" y="450"/>
                      <a:pt x="22" y="446"/>
                      <a:pt x="16" y="443"/>
                    </a:cubicBezTo>
                    <a:cubicBezTo>
                      <a:pt x="9" y="439"/>
                      <a:pt x="4" y="437"/>
                      <a:pt x="4" y="437"/>
                    </a:cubicBezTo>
                    <a:cubicBezTo>
                      <a:pt x="4" y="437"/>
                      <a:pt x="3" y="437"/>
                      <a:pt x="3" y="438"/>
                    </a:cubicBezTo>
                    <a:cubicBezTo>
                      <a:pt x="2" y="438"/>
                      <a:pt x="2" y="439"/>
                      <a:pt x="3" y="440"/>
                    </a:cubicBezTo>
                    <a:cubicBezTo>
                      <a:pt x="42" y="464"/>
                      <a:pt x="42" y="464"/>
                      <a:pt x="42" y="464"/>
                    </a:cubicBezTo>
                    <a:cubicBezTo>
                      <a:pt x="43" y="463"/>
                      <a:pt x="43" y="463"/>
                      <a:pt x="43" y="463"/>
                    </a:cubicBezTo>
                    <a:cubicBezTo>
                      <a:pt x="42" y="462"/>
                      <a:pt x="42" y="462"/>
                      <a:pt x="42" y="462"/>
                    </a:cubicBezTo>
                    <a:cubicBezTo>
                      <a:pt x="43" y="463"/>
                      <a:pt x="43" y="463"/>
                      <a:pt x="43" y="463"/>
                    </a:cubicBezTo>
                    <a:cubicBezTo>
                      <a:pt x="43" y="461"/>
                      <a:pt x="43" y="461"/>
                      <a:pt x="43" y="461"/>
                    </a:cubicBezTo>
                    <a:cubicBezTo>
                      <a:pt x="43" y="462"/>
                      <a:pt x="42" y="462"/>
                      <a:pt x="42" y="462"/>
                    </a:cubicBezTo>
                    <a:cubicBezTo>
                      <a:pt x="43" y="463"/>
                      <a:pt x="43" y="463"/>
                      <a:pt x="43" y="463"/>
                    </a:cubicBezTo>
                    <a:cubicBezTo>
                      <a:pt x="43" y="461"/>
                      <a:pt x="43" y="461"/>
                      <a:pt x="43" y="461"/>
                    </a:cubicBezTo>
                    <a:cubicBezTo>
                      <a:pt x="43" y="463"/>
                      <a:pt x="43" y="463"/>
                      <a:pt x="43" y="463"/>
                    </a:cubicBezTo>
                    <a:cubicBezTo>
                      <a:pt x="43" y="461"/>
                      <a:pt x="43" y="461"/>
                      <a:pt x="43" y="461"/>
                    </a:cubicBezTo>
                    <a:cubicBezTo>
                      <a:pt x="43" y="461"/>
                      <a:pt x="43" y="461"/>
                      <a:pt x="43" y="461"/>
                    </a:cubicBezTo>
                    <a:cubicBezTo>
                      <a:pt x="43" y="463"/>
                      <a:pt x="43" y="463"/>
                      <a:pt x="43" y="463"/>
                    </a:cubicBezTo>
                    <a:cubicBezTo>
                      <a:pt x="43" y="461"/>
                      <a:pt x="43" y="461"/>
                      <a:pt x="43" y="461"/>
                    </a:cubicBezTo>
                    <a:cubicBezTo>
                      <a:pt x="43" y="462"/>
                      <a:pt x="43" y="462"/>
                      <a:pt x="43" y="462"/>
                    </a:cubicBezTo>
                    <a:cubicBezTo>
                      <a:pt x="43" y="461"/>
                      <a:pt x="43" y="461"/>
                      <a:pt x="43" y="461"/>
                    </a:cubicBezTo>
                    <a:cubicBezTo>
                      <a:pt x="43" y="461"/>
                      <a:pt x="43" y="461"/>
                      <a:pt x="43" y="461"/>
                    </a:cubicBezTo>
                    <a:cubicBezTo>
                      <a:pt x="43" y="462"/>
                      <a:pt x="43" y="462"/>
                      <a:pt x="43" y="462"/>
                    </a:cubicBezTo>
                    <a:cubicBezTo>
                      <a:pt x="43" y="461"/>
                      <a:pt x="43" y="461"/>
                      <a:pt x="43" y="461"/>
                    </a:cubicBezTo>
                    <a:cubicBezTo>
                      <a:pt x="43" y="461"/>
                      <a:pt x="42" y="461"/>
                      <a:pt x="41" y="461"/>
                    </a:cubicBezTo>
                    <a:cubicBezTo>
                      <a:pt x="36" y="459"/>
                      <a:pt x="27" y="455"/>
                      <a:pt x="18" y="451"/>
                    </a:cubicBezTo>
                    <a:cubicBezTo>
                      <a:pt x="10" y="447"/>
                      <a:pt x="3" y="444"/>
                      <a:pt x="3" y="444"/>
                    </a:cubicBezTo>
                    <a:cubicBezTo>
                      <a:pt x="2" y="443"/>
                      <a:pt x="1" y="444"/>
                      <a:pt x="1" y="444"/>
                    </a:cubicBezTo>
                    <a:cubicBezTo>
                      <a:pt x="1" y="445"/>
                      <a:pt x="1" y="446"/>
                      <a:pt x="2" y="446"/>
                    </a:cubicBezTo>
                    <a:cubicBezTo>
                      <a:pt x="22" y="459"/>
                      <a:pt x="22" y="459"/>
                      <a:pt x="22" y="459"/>
                    </a:cubicBezTo>
                    <a:cubicBezTo>
                      <a:pt x="3" y="450"/>
                      <a:pt x="3" y="450"/>
                      <a:pt x="3" y="450"/>
                    </a:cubicBezTo>
                    <a:cubicBezTo>
                      <a:pt x="2" y="450"/>
                      <a:pt x="1" y="450"/>
                      <a:pt x="1" y="451"/>
                    </a:cubicBezTo>
                    <a:cubicBezTo>
                      <a:pt x="0" y="451"/>
                      <a:pt x="1" y="452"/>
                      <a:pt x="1" y="453"/>
                    </a:cubicBezTo>
                    <a:cubicBezTo>
                      <a:pt x="43" y="478"/>
                      <a:pt x="43" y="478"/>
                      <a:pt x="43" y="478"/>
                    </a:cubicBezTo>
                    <a:cubicBezTo>
                      <a:pt x="44" y="477"/>
                      <a:pt x="44" y="477"/>
                      <a:pt x="44" y="477"/>
                    </a:cubicBezTo>
                    <a:cubicBezTo>
                      <a:pt x="44" y="476"/>
                      <a:pt x="44" y="476"/>
                      <a:pt x="44" y="476"/>
                    </a:cubicBezTo>
                    <a:cubicBezTo>
                      <a:pt x="44" y="476"/>
                      <a:pt x="35" y="471"/>
                      <a:pt x="25" y="467"/>
                    </a:cubicBezTo>
                    <a:cubicBezTo>
                      <a:pt x="20" y="465"/>
                      <a:pt x="15" y="463"/>
                      <a:pt x="12" y="461"/>
                    </a:cubicBezTo>
                    <a:cubicBezTo>
                      <a:pt x="10" y="460"/>
                      <a:pt x="8" y="459"/>
                      <a:pt x="7" y="459"/>
                    </a:cubicBezTo>
                    <a:cubicBezTo>
                      <a:pt x="6" y="459"/>
                      <a:pt x="6" y="458"/>
                      <a:pt x="5" y="458"/>
                    </a:cubicBezTo>
                    <a:cubicBezTo>
                      <a:pt x="5" y="458"/>
                      <a:pt x="4" y="458"/>
                      <a:pt x="4" y="458"/>
                    </a:cubicBezTo>
                    <a:cubicBezTo>
                      <a:pt x="3" y="458"/>
                      <a:pt x="3" y="458"/>
                      <a:pt x="3" y="458"/>
                    </a:cubicBezTo>
                    <a:cubicBezTo>
                      <a:pt x="3" y="458"/>
                      <a:pt x="3" y="458"/>
                      <a:pt x="2" y="459"/>
                    </a:cubicBezTo>
                    <a:cubicBezTo>
                      <a:pt x="4" y="460"/>
                      <a:pt x="4" y="460"/>
                      <a:pt x="4" y="460"/>
                    </a:cubicBezTo>
                    <a:cubicBezTo>
                      <a:pt x="3" y="459"/>
                      <a:pt x="3" y="459"/>
                      <a:pt x="3" y="459"/>
                    </a:cubicBezTo>
                    <a:cubicBezTo>
                      <a:pt x="2" y="459"/>
                      <a:pt x="2" y="459"/>
                      <a:pt x="2" y="460"/>
                    </a:cubicBezTo>
                    <a:cubicBezTo>
                      <a:pt x="2" y="460"/>
                      <a:pt x="3" y="460"/>
                      <a:pt x="3" y="461"/>
                    </a:cubicBezTo>
                    <a:cubicBezTo>
                      <a:pt x="3" y="461"/>
                      <a:pt x="3" y="461"/>
                      <a:pt x="3" y="461"/>
                    </a:cubicBezTo>
                    <a:cubicBezTo>
                      <a:pt x="4" y="461"/>
                      <a:pt x="5" y="462"/>
                      <a:pt x="6" y="463"/>
                    </a:cubicBezTo>
                    <a:cubicBezTo>
                      <a:pt x="15" y="469"/>
                      <a:pt x="44" y="486"/>
                      <a:pt x="44" y="486"/>
                    </a:cubicBezTo>
                    <a:cubicBezTo>
                      <a:pt x="45" y="485"/>
                      <a:pt x="45" y="485"/>
                      <a:pt x="45" y="485"/>
                    </a:cubicBezTo>
                    <a:cubicBezTo>
                      <a:pt x="45" y="484"/>
                      <a:pt x="45" y="484"/>
                      <a:pt x="45" y="484"/>
                    </a:cubicBezTo>
                    <a:cubicBezTo>
                      <a:pt x="4" y="463"/>
                      <a:pt x="4" y="463"/>
                      <a:pt x="4" y="463"/>
                    </a:cubicBezTo>
                    <a:cubicBezTo>
                      <a:pt x="4" y="462"/>
                      <a:pt x="3" y="463"/>
                      <a:pt x="2" y="463"/>
                    </a:cubicBezTo>
                    <a:cubicBezTo>
                      <a:pt x="2" y="464"/>
                      <a:pt x="2" y="465"/>
                      <a:pt x="3" y="465"/>
                    </a:cubicBezTo>
                    <a:cubicBezTo>
                      <a:pt x="24" y="479"/>
                      <a:pt x="24" y="479"/>
                      <a:pt x="24" y="479"/>
                    </a:cubicBezTo>
                    <a:cubicBezTo>
                      <a:pt x="4" y="470"/>
                      <a:pt x="4" y="470"/>
                      <a:pt x="4" y="470"/>
                    </a:cubicBezTo>
                    <a:cubicBezTo>
                      <a:pt x="3" y="469"/>
                      <a:pt x="3" y="470"/>
                      <a:pt x="2" y="470"/>
                    </a:cubicBezTo>
                    <a:cubicBezTo>
                      <a:pt x="2" y="471"/>
                      <a:pt x="2" y="472"/>
                      <a:pt x="3" y="472"/>
                    </a:cubicBezTo>
                    <a:cubicBezTo>
                      <a:pt x="44" y="498"/>
                      <a:pt x="44" y="498"/>
                      <a:pt x="44" y="498"/>
                    </a:cubicBezTo>
                    <a:cubicBezTo>
                      <a:pt x="45" y="497"/>
                      <a:pt x="45" y="497"/>
                      <a:pt x="45" y="497"/>
                    </a:cubicBezTo>
                    <a:cubicBezTo>
                      <a:pt x="44" y="496"/>
                      <a:pt x="44" y="496"/>
                      <a:pt x="44" y="496"/>
                    </a:cubicBezTo>
                    <a:cubicBezTo>
                      <a:pt x="45" y="497"/>
                      <a:pt x="45" y="497"/>
                      <a:pt x="45" y="497"/>
                    </a:cubicBezTo>
                    <a:cubicBezTo>
                      <a:pt x="44" y="495"/>
                      <a:pt x="44" y="495"/>
                      <a:pt x="44" y="495"/>
                    </a:cubicBezTo>
                    <a:cubicBezTo>
                      <a:pt x="44" y="495"/>
                      <a:pt x="44" y="496"/>
                      <a:pt x="44" y="496"/>
                    </a:cubicBezTo>
                    <a:cubicBezTo>
                      <a:pt x="45" y="497"/>
                      <a:pt x="45" y="497"/>
                      <a:pt x="45" y="497"/>
                    </a:cubicBezTo>
                    <a:cubicBezTo>
                      <a:pt x="44" y="495"/>
                      <a:pt x="44" y="495"/>
                      <a:pt x="44" y="495"/>
                    </a:cubicBezTo>
                    <a:cubicBezTo>
                      <a:pt x="45" y="497"/>
                      <a:pt x="45" y="497"/>
                      <a:pt x="45" y="497"/>
                    </a:cubicBezTo>
                    <a:cubicBezTo>
                      <a:pt x="45" y="495"/>
                      <a:pt x="45" y="495"/>
                      <a:pt x="45" y="495"/>
                    </a:cubicBezTo>
                    <a:cubicBezTo>
                      <a:pt x="44" y="495"/>
                      <a:pt x="44" y="495"/>
                      <a:pt x="44" y="495"/>
                    </a:cubicBezTo>
                    <a:cubicBezTo>
                      <a:pt x="45" y="497"/>
                      <a:pt x="45" y="497"/>
                      <a:pt x="45" y="497"/>
                    </a:cubicBezTo>
                    <a:cubicBezTo>
                      <a:pt x="45" y="495"/>
                      <a:pt x="45" y="495"/>
                      <a:pt x="45" y="495"/>
                    </a:cubicBezTo>
                    <a:cubicBezTo>
                      <a:pt x="45" y="496"/>
                      <a:pt x="45" y="496"/>
                      <a:pt x="45" y="496"/>
                    </a:cubicBezTo>
                    <a:cubicBezTo>
                      <a:pt x="45" y="495"/>
                      <a:pt x="45" y="495"/>
                      <a:pt x="45" y="495"/>
                    </a:cubicBezTo>
                    <a:cubicBezTo>
                      <a:pt x="45" y="495"/>
                      <a:pt x="45" y="495"/>
                      <a:pt x="45" y="495"/>
                    </a:cubicBezTo>
                    <a:cubicBezTo>
                      <a:pt x="45" y="496"/>
                      <a:pt x="45" y="496"/>
                      <a:pt x="45" y="496"/>
                    </a:cubicBezTo>
                    <a:cubicBezTo>
                      <a:pt x="45" y="495"/>
                      <a:pt x="45" y="495"/>
                      <a:pt x="45" y="495"/>
                    </a:cubicBezTo>
                    <a:cubicBezTo>
                      <a:pt x="45" y="495"/>
                      <a:pt x="44" y="495"/>
                      <a:pt x="42" y="494"/>
                    </a:cubicBezTo>
                    <a:cubicBezTo>
                      <a:pt x="37" y="492"/>
                      <a:pt x="27" y="488"/>
                      <a:pt x="19" y="483"/>
                    </a:cubicBezTo>
                    <a:cubicBezTo>
                      <a:pt x="14" y="481"/>
                      <a:pt x="10" y="479"/>
                      <a:pt x="8" y="478"/>
                    </a:cubicBezTo>
                    <a:cubicBezTo>
                      <a:pt x="5" y="476"/>
                      <a:pt x="3" y="475"/>
                      <a:pt x="3" y="475"/>
                    </a:cubicBezTo>
                    <a:cubicBezTo>
                      <a:pt x="2" y="475"/>
                      <a:pt x="2" y="475"/>
                      <a:pt x="1" y="475"/>
                    </a:cubicBezTo>
                    <a:cubicBezTo>
                      <a:pt x="1" y="476"/>
                      <a:pt x="1" y="476"/>
                      <a:pt x="1" y="477"/>
                    </a:cubicBezTo>
                    <a:cubicBezTo>
                      <a:pt x="1" y="477"/>
                      <a:pt x="1" y="477"/>
                      <a:pt x="1" y="478"/>
                    </a:cubicBezTo>
                    <a:cubicBezTo>
                      <a:pt x="1" y="478"/>
                      <a:pt x="1" y="478"/>
                      <a:pt x="1" y="478"/>
                    </a:cubicBezTo>
                    <a:cubicBezTo>
                      <a:pt x="1" y="478"/>
                      <a:pt x="2" y="478"/>
                      <a:pt x="2" y="479"/>
                    </a:cubicBezTo>
                    <a:cubicBezTo>
                      <a:pt x="5" y="481"/>
                      <a:pt x="15" y="487"/>
                      <a:pt x="25" y="493"/>
                    </a:cubicBezTo>
                    <a:cubicBezTo>
                      <a:pt x="35" y="499"/>
                      <a:pt x="43" y="504"/>
                      <a:pt x="43" y="504"/>
                    </a:cubicBezTo>
                    <a:cubicBezTo>
                      <a:pt x="44" y="503"/>
                      <a:pt x="44" y="503"/>
                      <a:pt x="44" y="503"/>
                    </a:cubicBezTo>
                    <a:cubicBezTo>
                      <a:pt x="45" y="502"/>
                      <a:pt x="45" y="502"/>
                      <a:pt x="45" y="502"/>
                    </a:cubicBezTo>
                    <a:cubicBezTo>
                      <a:pt x="45" y="502"/>
                      <a:pt x="35" y="497"/>
                      <a:pt x="24" y="492"/>
                    </a:cubicBezTo>
                    <a:cubicBezTo>
                      <a:pt x="19" y="489"/>
                      <a:pt x="14" y="487"/>
                      <a:pt x="9" y="485"/>
                    </a:cubicBezTo>
                    <a:cubicBezTo>
                      <a:pt x="7" y="484"/>
                      <a:pt x="6" y="483"/>
                      <a:pt x="4" y="482"/>
                    </a:cubicBezTo>
                    <a:cubicBezTo>
                      <a:pt x="4" y="482"/>
                      <a:pt x="3" y="482"/>
                      <a:pt x="3" y="482"/>
                    </a:cubicBezTo>
                    <a:cubicBezTo>
                      <a:pt x="2" y="482"/>
                      <a:pt x="2" y="482"/>
                      <a:pt x="2" y="482"/>
                    </a:cubicBezTo>
                    <a:cubicBezTo>
                      <a:pt x="2" y="481"/>
                      <a:pt x="2" y="481"/>
                      <a:pt x="2" y="481"/>
                    </a:cubicBezTo>
                    <a:cubicBezTo>
                      <a:pt x="1" y="481"/>
                      <a:pt x="1" y="481"/>
                      <a:pt x="1" y="481"/>
                    </a:cubicBezTo>
                    <a:cubicBezTo>
                      <a:pt x="1" y="482"/>
                      <a:pt x="1" y="482"/>
                      <a:pt x="0" y="482"/>
                    </a:cubicBezTo>
                    <a:cubicBezTo>
                      <a:pt x="0" y="482"/>
                      <a:pt x="0" y="483"/>
                      <a:pt x="0" y="483"/>
                    </a:cubicBezTo>
                    <a:cubicBezTo>
                      <a:pt x="0" y="484"/>
                      <a:pt x="0" y="484"/>
                      <a:pt x="1" y="484"/>
                    </a:cubicBezTo>
                    <a:cubicBezTo>
                      <a:pt x="1" y="484"/>
                      <a:pt x="3" y="486"/>
                      <a:pt x="7" y="488"/>
                    </a:cubicBezTo>
                    <a:cubicBezTo>
                      <a:pt x="13" y="492"/>
                      <a:pt x="22" y="497"/>
                      <a:pt x="29" y="501"/>
                    </a:cubicBezTo>
                    <a:cubicBezTo>
                      <a:pt x="33" y="504"/>
                      <a:pt x="36" y="506"/>
                      <a:pt x="39" y="507"/>
                    </a:cubicBezTo>
                    <a:cubicBezTo>
                      <a:pt x="40" y="508"/>
                      <a:pt x="41" y="509"/>
                      <a:pt x="41" y="509"/>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3" y="509"/>
                      <a:pt x="43" y="509"/>
                      <a:pt x="43" y="509"/>
                    </a:cubicBezTo>
                    <a:cubicBezTo>
                      <a:pt x="42" y="509"/>
                      <a:pt x="42" y="509"/>
                      <a:pt x="42" y="509"/>
                    </a:cubicBezTo>
                    <a:cubicBezTo>
                      <a:pt x="42" y="509"/>
                      <a:pt x="42" y="510"/>
                      <a:pt x="42" y="510"/>
                    </a:cubicBezTo>
                    <a:cubicBezTo>
                      <a:pt x="43" y="509"/>
                      <a:pt x="43" y="509"/>
                      <a:pt x="43" y="509"/>
                    </a:cubicBezTo>
                    <a:cubicBezTo>
                      <a:pt x="42" y="509"/>
                      <a:pt x="42" y="509"/>
                      <a:pt x="42" y="509"/>
                    </a:cubicBezTo>
                    <a:cubicBezTo>
                      <a:pt x="43" y="509"/>
                      <a:pt x="43" y="509"/>
                      <a:pt x="43" y="509"/>
                    </a:cubicBezTo>
                    <a:cubicBezTo>
                      <a:pt x="42" y="508"/>
                      <a:pt x="42" y="508"/>
                      <a:pt x="42" y="508"/>
                    </a:cubicBezTo>
                    <a:cubicBezTo>
                      <a:pt x="42" y="509"/>
                      <a:pt x="42" y="509"/>
                      <a:pt x="42" y="509"/>
                    </a:cubicBezTo>
                    <a:cubicBezTo>
                      <a:pt x="43" y="509"/>
                      <a:pt x="43" y="509"/>
                      <a:pt x="43" y="509"/>
                    </a:cubicBezTo>
                    <a:cubicBezTo>
                      <a:pt x="42" y="508"/>
                      <a:pt x="42" y="508"/>
                      <a:pt x="42" y="508"/>
                    </a:cubicBezTo>
                    <a:cubicBezTo>
                      <a:pt x="43" y="509"/>
                      <a:pt x="43" y="509"/>
                      <a:pt x="43" y="509"/>
                    </a:cubicBezTo>
                    <a:cubicBezTo>
                      <a:pt x="44" y="508"/>
                      <a:pt x="44" y="508"/>
                      <a:pt x="44" y="508"/>
                    </a:cubicBezTo>
                    <a:cubicBezTo>
                      <a:pt x="44" y="508"/>
                      <a:pt x="35" y="503"/>
                      <a:pt x="25" y="498"/>
                    </a:cubicBezTo>
                    <a:cubicBezTo>
                      <a:pt x="20" y="495"/>
                      <a:pt x="15" y="492"/>
                      <a:pt x="12" y="491"/>
                    </a:cubicBezTo>
                    <a:cubicBezTo>
                      <a:pt x="10" y="490"/>
                      <a:pt x="8" y="489"/>
                      <a:pt x="7" y="488"/>
                    </a:cubicBezTo>
                    <a:cubicBezTo>
                      <a:pt x="6" y="488"/>
                      <a:pt x="5" y="488"/>
                      <a:pt x="5" y="488"/>
                    </a:cubicBezTo>
                    <a:cubicBezTo>
                      <a:pt x="4" y="487"/>
                      <a:pt x="4" y="487"/>
                      <a:pt x="4" y="487"/>
                    </a:cubicBezTo>
                    <a:cubicBezTo>
                      <a:pt x="3" y="487"/>
                      <a:pt x="3" y="487"/>
                      <a:pt x="3" y="487"/>
                    </a:cubicBezTo>
                    <a:cubicBezTo>
                      <a:pt x="3" y="487"/>
                      <a:pt x="2" y="488"/>
                      <a:pt x="2" y="488"/>
                    </a:cubicBezTo>
                    <a:cubicBezTo>
                      <a:pt x="3" y="489"/>
                      <a:pt x="3" y="489"/>
                      <a:pt x="3" y="489"/>
                    </a:cubicBezTo>
                    <a:cubicBezTo>
                      <a:pt x="2" y="488"/>
                      <a:pt x="2" y="488"/>
                      <a:pt x="2" y="488"/>
                    </a:cubicBezTo>
                    <a:cubicBezTo>
                      <a:pt x="2" y="488"/>
                      <a:pt x="2" y="488"/>
                      <a:pt x="2" y="488"/>
                    </a:cubicBezTo>
                    <a:cubicBezTo>
                      <a:pt x="2" y="489"/>
                      <a:pt x="2" y="489"/>
                      <a:pt x="2" y="489"/>
                    </a:cubicBezTo>
                    <a:cubicBezTo>
                      <a:pt x="2" y="489"/>
                      <a:pt x="2" y="489"/>
                      <a:pt x="2" y="490"/>
                    </a:cubicBezTo>
                    <a:cubicBezTo>
                      <a:pt x="2" y="490"/>
                      <a:pt x="2" y="490"/>
                      <a:pt x="2" y="490"/>
                    </a:cubicBezTo>
                    <a:cubicBezTo>
                      <a:pt x="3" y="490"/>
                      <a:pt x="3" y="490"/>
                      <a:pt x="3" y="491"/>
                    </a:cubicBezTo>
                    <a:cubicBezTo>
                      <a:pt x="6" y="493"/>
                      <a:pt x="17" y="499"/>
                      <a:pt x="26" y="505"/>
                    </a:cubicBezTo>
                    <a:cubicBezTo>
                      <a:pt x="36" y="511"/>
                      <a:pt x="45" y="516"/>
                      <a:pt x="45" y="516"/>
                    </a:cubicBezTo>
                    <a:cubicBezTo>
                      <a:pt x="45" y="515"/>
                      <a:pt x="45" y="515"/>
                      <a:pt x="45" y="515"/>
                    </a:cubicBezTo>
                    <a:cubicBezTo>
                      <a:pt x="44" y="514"/>
                      <a:pt x="44" y="514"/>
                      <a:pt x="44" y="514"/>
                    </a:cubicBezTo>
                    <a:cubicBezTo>
                      <a:pt x="45" y="515"/>
                      <a:pt x="45" y="515"/>
                      <a:pt x="45" y="515"/>
                    </a:cubicBezTo>
                    <a:cubicBezTo>
                      <a:pt x="45" y="514"/>
                      <a:pt x="45" y="514"/>
                      <a:pt x="45" y="514"/>
                    </a:cubicBezTo>
                    <a:cubicBezTo>
                      <a:pt x="45" y="514"/>
                      <a:pt x="45" y="514"/>
                      <a:pt x="44" y="514"/>
                    </a:cubicBezTo>
                    <a:cubicBezTo>
                      <a:pt x="45" y="515"/>
                      <a:pt x="45" y="515"/>
                      <a:pt x="45" y="515"/>
                    </a:cubicBezTo>
                    <a:cubicBezTo>
                      <a:pt x="45" y="514"/>
                      <a:pt x="45" y="514"/>
                      <a:pt x="45" y="514"/>
                    </a:cubicBezTo>
                    <a:cubicBezTo>
                      <a:pt x="45" y="515"/>
                      <a:pt x="45" y="515"/>
                      <a:pt x="45" y="515"/>
                    </a:cubicBezTo>
                    <a:cubicBezTo>
                      <a:pt x="45" y="514"/>
                      <a:pt x="45" y="514"/>
                      <a:pt x="45" y="514"/>
                    </a:cubicBezTo>
                    <a:cubicBezTo>
                      <a:pt x="45" y="514"/>
                      <a:pt x="45" y="514"/>
                      <a:pt x="45" y="514"/>
                    </a:cubicBezTo>
                    <a:cubicBezTo>
                      <a:pt x="45" y="515"/>
                      <a:pt x="45" y="515"/>
                      <a:pt x="45" y="515"/>
                    </a:cubicBezTo>
                    <a:cubicBezTo>
                      <a:pt x="45" y="514"/>
                      <a:pt x="45" y="514"/>
                      <a:pt x="45" y="514"/>
                    </a:cubicBezTo>
                    <a:cubicBezTo>
                      <a:pt x="45" y="515"/>
                      <a:pt x="45" y="515"/>
                      <a:pt x="45" y="515"/>
                    </a:cubicBezTo>
                    <a:cubicBezTo>
                      <a:pt x="46" y="514"/>
                      <a:pt x="46" y="514"/>
                      <a:pt x="46" y="514"/>
                    </a:cubicBezTo>
                    <a:cubicBezTo>
                      <a:pt x="45" y="514"/>
                      <a:pt x="45" y="514"/>
                      <a:pt x="45" y="514"/>
                    </a:cubicBezTo>
                    <a:cubicBezTo>
                      <a:pt x="45" y="515"/>
                      <a:pt x="45" y="515"/>
                      <a:pt x="45" y="515"/>
                    </a:cubicBezTo>
                    <a:cubicBezTo>
                      <a:pt x="46" y="514"/>
                      <a:pt x="46" y="514"/>
                      <a:pt x="46" y="514"/>
                    </a:cubicBezTo>
                    <a:cubicBezTo>
                      <a:pt x="46" y="514"/>
                      <a:pt x="46" y="514"/>
                      <a:pt x="46" y="514"/>
                    </a:cubicBezTo>
                    <a:cubicBezTo>
                      <a:pt x="45" y="514"/>
                      <a:pt x="44" y="513"/>
                      <a:pt x="43" y="513"/>
                    </a:cubicBezTo>
                    <a:cubicBezTo>
                      <a:pt x="39" y="510"/>
                      <a:pt x="29" y="506"/>
                      <a:pt x="21" y="502"/>
                    </a:cubicBezTo>
                    <a:cubicBezTo>
                      <a:pt x="17" y="500"/>
                      <a:pt x="13" y="498"/>
                      <a:pt x="10" y="497"/>
                    </a:cubicBezTo>
                    <a:cubicBezTo>
                      <a:pt x="8" y="496"/>
                      <a:pt x="7" y="495"/>
                      <a:pt x="6" y="495"/>
                    </a:cubicBezTo>
                    <a:cubicBezTo>
                      <a:pt x="6" y="495"/>
                      <a:pt x="5" y="495"/>
                      <a:pt x="5" y="494"/>
                    </a:cubicBezTo>
                    <a:cubicBezTo>
                      <a:pt x="4" y="494"/>
                      <a:pt x="4" y="494"/>
                      <a:pt x="4" y="494"/>
                    </a:cubicBezTo>
                    <a:cubicBezTo>
                      <a:pt x="3" y="494"/>
                      <a:pt x="3" y="494"/>
                      <a:pt x="3" y="494"/>
                    </a:cubicBezTo>
                    <a:cubicBezTo>
                      <a:pt x="3" y="494"/>
                      <a:pt x="2" y="495"/>
                      <a:pt x="2" y="495"/>
                    </a:cubicBezTo>
                    <a:cubicBezTo>
                      <a:pt x="2" y="496"/>
                      <a:pt x="2" y="496"/>
                      <a:pt x="2" y="496"/>
                    </a:cubicBezTo>
                    <a:cubicBezTo>
                      <a:pt x="2" y="496"/>
                      <a:pt x="2" y="496"/>
                      <a:pt x="2" y="497"/>
                    </a:cubicBezTo>
                    <a:cubicBezTo>
                      <a:pt x="3" y="497"/>
                      <a:pt x="3" y="497"/>
                      <a:pt x="3" y="497"/>
                    </a:cubicBezTo>
                    <a:cubicBezTo>
                      <a:pt x="3" y="497"/>
                      <a:pt x="3" y="497"/>
                      <a:pt x="3" y="498"/>
                    </a:cubicBezTo>
                    <a:cubicBezTo>
                      <a:pt x="6" y="500"/>
                      <a:pt x="16" y="506"/>
                      <a:pt x="26" y="512"/>
                    </a:cubicBezTo>
                    <a:cubicBezTo>
                      <a:pt x="31" y="515"/>
                      <a:pt x="35" y="517"/>
                      <a:pt x="38" y="519"/>
                    </a:cubicBezTo>
                    <a:cubicBezTo>
                      <a:pt x="40" y="520"/>
                      <a:pt x="41" y="521"/>
                      <a:pt x="42" y="522"/>
                    </a:cubicBezTo>
                    <a:cubicBezTo>
                      <a:pt x="43" y="522"/>
                      <a:pt x="43" y="522"/>
                      <a:pt x="43"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5" y="522"/>
                      <a:pt x="45" y="522"/>
                      <a:pt x="45" y="522"/>
                    </a:cubicBezTo>
                    <a:cubicBezTo>
                      <a:pt x="44" y="523"/>
                      <a:pt x="44" y="523"/>
                      <a:pt x="44" y="523"/>
                    </a:cubicBezTo>
                    <a:cubicBezTo>
                      <a:pt x="44" y="523"/>
                      <a:pt x="44" y="523"/>
                      <a:pt x="44" y="523"/>
                    </a:cubicBezTo>
                    <a:cubicBezTo>
                      <a:pt x="45" y="522"/>
                      <a:pt x="45" y="522"/>
                      <a:pt x="45" y="522"/>
                    </a:cubicBezTo>
                    <a:cubicBezTo>
                      <a:pt x="44" y="523"/>
                      <a:pt x="44" y="523"/>
                      <a:pt x="44" y="523"/>
                    </a:cubicBezTo>
                    <a:cubicBezTo>
                      <a:pt x="45" y="521"/>
                      <a:pt x="45" y="521"/>
                      <a:pt x="45" y="521"/>
                    </a:cubicBezTo>
                    <a:cubicBezTo>
                      <a:pt x="44" y="523"/>
                      <a:pt x="44" y="523"/>
                      <a:pt x="44" y="523"/>
                    </a:cubicBezTo>
                    <a:cubicBezTo>
                      <a:pt x="44" y="523"/>
                      <a:pt x="44" y="523"/>
                      <a:pt x="44" y="523"/>
                    </a:cubicBezTo>
                    <a:cubicBezTo>
                      <a:pt x="45" y="521"/>
                      <a:pt x="45" y="521"/>
                      <a:pt x="45" y="521"/>
                    </a:cubicBezTo>
                    <a:cubicBezTo>
                      <a:pt x="44" y="523"/>
                      <a:pt x="44" y="523"/>
                      <a:pt x="44" y="523"/>
                    </a:cubicBezTo>
                    <a:cubicBezTo>
                      <a:pt x="45" y="521"/>
                      <a:pt x="45" y="521"/>
                      <a:pt x="45" y="521"/>
                    </a:cubicBezTo>
                    <a:cubicBezTo>
                      <a:pt x="43" y="522"/>
                      <a:pt x="43" y="522"/>
                      <a:pt x="43" y="522"/>
                    </a:cubicBezTo>
                    <a:cubicBezTo>
                      <a:pt x="44" y="523"/>
                      <a:pt x="44" y="523"/>
                      <a:pt x="44" y="523"/>
                    </a:cubicBezTo>
                    <a:cubicBezTo>
                      <a:pt x="45" y="521"/>
                      <a:pt x="45" y="521"/>
                      <a:pt x="45" y="521"/>
                    </a:cubicBezTo>
                    <a:cubicBezTo>
                      <a:pt x="43" y="522"/>
                      <a:pt x="43" y="522"/>
                      <a:pt x="43" y="522"/>
                    </a:cubicBezTo>
                    <a:cubicBezTo>
                      <a:pt x="45" y="521"/>
                      <a:pt x="45" y="521"/>
                      <a:pt x="45" y="521"/>
                    </a:cubicBezTo>
                    <a:cubicBezTo>
                      <a:pt x="43" y="521"/>
                      <a:pt x="43" y="521"/>
                      <a:pt x="43" y="521"/>
                    </a:cubicBezTo>
                    <a:cubicBezTo>
                      <a:pt x="43" y="522"/>
                      <a:pt x="43" y="522"/>
                      <a:pt x="43" y="522"/>
                    </a:cubicBezTo>
                    <a:cubicBezTo>
                      <a:pt x="45" y="521"/>
                      <a:pt x="45" y="521"/>
                      <a:pt x="45" y="521"/>
                    </a:cubicBezTo>
                    <a:cubicBezTo>
                      <a:pt x="43" y="521"/>
                      <a:pt x="43" y="521"/>
                      <a:pt x="43" y="521"/>
                    </a:cubicBezTo>
                    <a:cubicBezTo>
                      <a:pt x="45" y="521"/>
                      <a:pt x="45" y="521"/>
                      <a:pt x="45" y="521"/>
                    </a:cubicBezTo>
                    <a:cubicBezTo>
                      <a:pt x="45" y="520"/>
                      <a:pt x="45" y="520"/>
                      <a:pt x="45" y="520"/>
                    </a:cubicBezTo>
                    <a:cubicBezTo>
                      <a:pt x="5" y="501"/>
                      <a:pt x="5" y="501"/>
                      <a:pt x="5" y="501"/>
                    </a:cubicBezTo>
                    <a:cubicBezTo>
                      <a:pt x="4" y="500"/>
                      <a:pt x="3" y="501"/>
                      <a:pt x="3" y="501"/>
                    </a:cubicBezTo>
                    <a:cubicBezTo>
                      <a:pt x="2" y="502"/>
                      <a:pt x="2" y="502"/>
                      <a:pt x="2" y="502"/>
                    </a:cubicBezTo>
                    <a:cubicBezTo>
                      <a:pt x="2" y="503"/>
                      <a:pt x="3" y="503"/>
                      <a:pt x="3" y="503"/>
                    </a:cubicBezTo>
                    <a:cubicBezTo>
                      <a:pt x="3" y="504"/>
                      <a:pt x="3" y="504"/>
                      <a:pt x="3" y="504"/>
                    </a:cubicBezTo>
                    <a:cubicBezTo>
                      <a:pt x="4" y="504"/>
                      <a:pt x="5" y="505"/>
                      <a:pt x="6" y="506"/>
                    </a:cubicBezTo>
                    <a:cubicBezTo>
                      <a:pt x="15" y="512"/>
                      <a:pt x="43" y="529"/>
                      <a:pt x="43" y="529"/>
                    </a:cubicBezTo>
                    <a:cubicBezTo>
                      <a:pt x="44" y="527"/>
                      <a:pt x="44" y="527"/>
                      <a:pt x="44" y="527"/>
                    </a:cubicBezTo>
                    <a:cubicBezTo>
                      <a:pt x="43" y="526"/>
                      <a:pt x="43" y="526"/>
                      <a:pt x="43" y="526"/>
                    </a:cubicBezTo>
                    <a:cubicBezTo>
                      <a:pt x="44" y="527"/>
                      <a:pt x="44" y="527"/>
                      <a:pt x="44" y="527"/>
                    </a:cubicBezTo>
                    <a:cubicBezTo>
                      <a:pt x="44" y="526"/>
                      <a:pt x="44" y="526"/>
                      <a:pt x="44" y="526"/>
                    </a:cubicBezTo>
                    <a:cubicBezTo>
                      <a:pt x="43" y="526"/>
                      <a:pt x="43" y="526"/>
                      <a:pt x="43"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3" y="525"/>
                      <a:pt x="42" y="525"/>
                    </a:cubicBezTo>
                    <a:cubicBezTo>
                      <a:pt x="37" y="523"/>
                      <a:pt x="28" y="518"/>
                      <a:pt x="19" y="513"/>
                    </a:cubicBezTo>
                    <a:cubicBezTo>
                      <a:pt x="15" y="511"/>
                      <a:pt x="11" y="509"/>
                      <a:pt x="8" y="507"/>
                    </a:cubicBezTo>
                    <a:cubicBezTo>
                      <a:pt x="5" y="506"/>
                      <a:pt x="3" y="505"/>
                      <a:pt x="3" y="505"/>
                    </a:cubicBezTo>
                    <a:cubicBezTo>
                      <a:pt x="3" y="504"/>
                      <a:pt x="2" y="505"/>
                      <a:pt x="1" y="505"/>
                    </a:cubicBezTo>
                    <a:cubicBezTo>
                      <a:pt x="1" y="506"/>
                      <a:pt x="1" y="506"/>
                      <a:pt x="1" y="506"/>
                    </a:cubicBezTo>
                    <a:cubicBezTo>
                      <a:pt x="1" y="507"/>
                      <a:pt x="1" y="507"/>
                      <a:pt x="1" y="507"/>
                    </a:cubicBezTo>
                    <a:cubicBezTo>
                      <a:pt x="2" y="508"/>
                      <a:pt x="2" y="508"/>
                      <a:pt x="3" y="508"/>
                    </a:cubicBezTo>
                    <a:cubicBezTo>
                      <a:pt x="4" y="510"/>
                      <a:pt x="7" y="512"/>
                      <a:pt x="11" y="514"/>
                    </a:cubicBezTo>
                    <a:cubicBezTo>
                      <a:pt x="23" y="522"/>
                      <a:pt x="42" y="533"/>
                      <a:pt x="42" y="533"/>
                    </a:cubicBezTo>
                    <a:cubicBezTo>
                      <a:pt x="43" y="531"/>
                      <a:pt x="43" y="531"/>
                      <a:pt x="43" y="531"/>
                    </a:cubicBezTo>
                    <a:cubicBezTo>
                      <a:pt x="42" y="531"/>
                      <a:pt x="42" y="531"/>
                      <a:pt x="42" y="531"/>
                    </a:cubicBezTo>
                    <a:cubicBezTo>
                      <a:pt x="43" y="531"/>
                      <a:pt x="43" y="531"/>
                      <a:pt x="43" y="531"/>
                    </a:cubicBezTo>
                    <a:cubicBezTo>
                      <a:pt x="43" y="530"/>
                      <a:pt x="43" y="530"/>
                      <a:pt x="43" y="530"/>
                    </a:cubicBezTo>
                    <a:cubicBezTo>
                      <a:pt x="42" y="530"/>
                      <a:pt x="42" y="530"/>
                      <a:pt x="42" y="531"/>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2" y="530"/>
                      <a:pt x="41" y="529"/>
                    </a:cubicBezTo>
                    <a:cubicBezTo>
                      <a:pt x="37" y="527"/>
                      <a:pt x="27" y="522"/>
                      <a:pt x="19" y="518"/>
                    </a:cubicBezTo>
                    <a:cubicBezTo>
                      <a:pt x="15" y="516"/>
                      <a:pt x="11" y="514"/>
                      <a:pt x="8" y="513"/>
                    </a:cubicBezTo>
                    <a:cubicBezTo>
                      <a:pt x="7" y="512"/>
                      <a:pt x="6" y="511"/>
                      <a:pt x="5" y="511"/>
                    </a:cubicBezTo>
                    <a:cubicBezTo>
                      <a:pt x="4" y="511"/>
                      <a:pt x="4" y="511"/>
                      <a:pt x="4" y="511"/>
                    </a:cubicBezTo>
                    <a:cubicBezTo>
                      <a:pt x="3" y="510"/>
                      <a:pt x="3" y="510"/>
                      <a:pt x="3" y="510"/>
                    </a:cubicBezTo>
                    <a:cubicBezTo>
                      <a:pt x="3" y="510"/>
                      <a:pt x="3" y="510"/>
                      <a:pt x="3" y="510"/>
                    </a:cubicBezTo>
                    <a:cubicBezTo>
                      <a:pt x="3" y="510"/>
                      <a:pt x="3" y="510"/>
                      <a:pt x="3" y="510"/>
                    </a:cubicBezTo>
                    <a:cubicBezTo>
                      <a:pt x="2" y="510"/>
                      <a:pt x="2" y="510"/>
                      <a:pt x="2" y="510"/>
                    </a:cubicBezTo>
                    <a:cubicBezTo>
                      <a:pt x="2" y="510"/>
                      <a:pt x="2" y="511"/>
                      <a:pt x="1" y="511"/>
                    </a:cubicBezTo>
                    <a:cubicBezTo>
                      <a:pt x="3" y="512"/>
                      <a:pt x="3" y="512"/>
                      <a:pt x="3" y="512"/>
                    </a:cubicBezTo>
                    <a:cubicBezTo>
                      <a:pt x="2" y="511"/>
                      <a:pt x="2" y="511"/>
                      <a:pt x="2" y="511"/>
                    </a:cubicBezTo>
                    <a:cubicBezTo>
                      <a:pt x="1" y="512"/>
                      <a:pt x="1" y="512"/>
                      <a:pt x="1" y="512"/>
                    </a:cubicBezTo>
                    <a:cubicBezTo>
                      <a:pt x="1" y="512"/>
                      <a:pt x="1" y="513"/>
                      <a:pt x="2" y="513"/>
                    </a:cubicBezTo>
                    <a:cubicBezTo>
                      <a:pt x="2" y="513"/>
                      <a:pt x="2" y="513"/>
                      <a:pt x="2" y="513"/>
                    </a:cubicBezTo>
                    <a:cubicBezTo>
                      <a:pt x="3" y="514"/>
                      <a:pt x="4" y="514"/>
                      <a:pt x="5" y="515"/>
                    </a:cubicBezTo>
                    <a:cubicBezTo>
                      <a:pt x="15" y="522"/>
                      <a:pt x="44" y="539"/>
                      <a:pt x="44" y="539"/>
                    </a:cubicBezTo>
                    <a:cubicBezTo>
                      <a:pt x="45" y="538"/>
                      <a:pt x="45" y="538"/>
                      <a:pt x="45" y="538"/>
                    </a:cubicBezTo>
                    <a:cubicBezTo>
                      <a:pt x="46" y="537"/>
                      <a:pt x="46" y="537"/>
                      <a:pt x="46" y="537"/>
                    </a:cubicBezTo>
                    <a:cubicBezTo>
                      <a:pt x="46" y="537"/>
                      <a:pt x="35" y="531"/>
                      <a:pt x="25" y="526"/>
                    </a:cubicBezTo>
                    <a:cubicBezTo>
                      <a:pt x="20" y="523"/>
                      <a:pt x="14" y="520"/>
                      <a:pt x="10" y="518"/>
                    </a:cubicBezTo>
                    <a:cubicBezTo>
                      <a:pt x="8" y="517"/>
                      <a:pt x="6" y="516"/>
                      <a:pt x="5" y="516"/>
                    </a:cubicBezTo>
                    <a:cubicBezTo>
                      <a:pt x="4" y="516"/>
                      <a:pt x="4" y="515"/>
                      <a:pt x="3" y="515"/>
                    </a:cubicBezTo>
                    <a:cubicBezTo>
                      <a:pt x="3" y="515"/>
                      <a:pt x="3" y="515"/>
                      <a:pt x="3" y="515"/>
                    </a:cubicBezTo>
                    <a:cubicBezTo>
                      <a:pt x="3" y="515"/>
                      <a:pt x="2" y="515"/>
                      <a:pt x="2" y="515"/>
                    </a:cubicBezTo>
                    <a:cubicBezTo>
                      <a:pt x="1" y="515"/>
                      <a:pt x="1" y="515"/>
                      <a:pt x="1" y="515"/>
                    </a:cubicBezTo>
                    <a:cubicBezTo>
                      <a:pt x="1" y="515"/>
                      <a:pt x="1" y="515"/>
                      <a:pt x="1" y="515"/>
                    </a:cubicBezTo>
                    <a:cubicBezTo>
                      <a:pt x="2" y="516"/>
                      <a:pt x="2" y="516"/>
                      <a:pt x="2" y="516"/>
                    </a:cubicBezTo>
                    <a:cubicBezTo>
                      <a:pt x="1" y="515"/>
                      <a:pt x="1" y="515"/>
                      <a:pt x="1" y="515"/>
                    </a:cubicBezTo>
                    <a:cubicBezTo>
                      <a:pt x="0" y="516"/>
                      <a:pt x="0" y="516"/>
                      <a:pt x="0" y="516"/>
                    </a:cubicBezTo>
                    <a:cubicBezTo>
                      <a:pt x="0" y="517"/>
                      <a:pt x="1" y="517"/>
                      <a:pt x="1" y="517"/>
                    </a:cubicBezTo>
                    <a:cubicBezTo>
                      <a:pt x="1" y="518"/>
                      <a:pt x="1" y="518"/>
                      <a:pt x="1" y="518"/>
                    </a:cubicBezTo>
                    <a:cubicBezTo>
                      <a:pt x="2" y="518"/>
                      <a:pt x="3" y="519"/>
                      <a:pt x="4" y="520"/>
                    </a:cubicBezTo>
                    <a:cubicBezTo>
                      <a:pt x="14" y="527"/>
                      <a:pt x="44" y="544"/>
                      <a:pt x="44" y="544"/>
                    </a:cubicBezTo>
                    <a:cubicBezTo>
                      <a:pt x="45" y="543"/>
                      <a:pt x="45" y="543"/>
                      <a:pt x="45" y="543"/>
                    </a:cubicBezTo>
                    <a:cubicBezTo>
                      <a:pt x="45" y="542"/>
                      <a:pt x="45" y="542"/>
                      <a:pt x="45" y="542"/>
                    </a:cubicBezTo>
                    <a:cubicBezTo>
                      <a:pt x="3" y="523"/>
                      <a:pt x="3" y="523"/>
                      <a:pt x="3" y="523"/>
                    </a:cubicBezTo>
                    <a:cubicBezTo>
                      <a:pt x="2" y="522"/>
                      <a:pt x="1" y="523"/>
                      <a:pt x="1" y="523"/>
                    </a:cubicBezTo>
                    <a:cubicBezTo>
                      <a:pt x="0" y="524"/>
                      <a:pt x="1" y="525"/>
                      <a:pt x="1" y="525"/>
                    </a:cubicBezTo>
                    <a:cubicBezTo>
                      <a:pt x="21" y="538"/>
                      <a:pt x="21" y="538"/>
                      <a:pt x="21" y="538"/>
                    </a:cubicBezTo>
                    <a:cubicBezTo>
                      <a:pt x="3" y="529"/>
                      <a:pt x="3" y="529"/>
                      <a:pt x="3" y="529"/>
                    </a:cubicBezTo>
                    <a:cubicBezTo>
                      <a:pt x="2" y="529"/>
                      <a:pt x="1" y="529"/>
                      <a:pt x="1" y="529"/>
                    </a:cubicBezTo>
                    <a:cubicBezTo>
                      <a:pt x="0" y="530"/>
                      <a:pt x="0" y="530"/>
                      <a:pt x="0" y="530"/>
                    </a:cubicBezTo>
                    <a:cubicBezTo>
                      <a:pt x="0" y="531"/>
                      <a:pt x="1" y="531"/>
                      <a:pt x="1" y="531"/>
                    </a:cubicBezTo>
                    <a:cubicBezTo>
                      <a:pt x="1" y="532"/>
                      <a:pt x="1" y="532"/>
                      <a:pt x="1" y="532"/>
                    </a:cubicBezTo>
                    <a:cubicBezTo>
                      <a:pt x="2" y="532"/>
                      <a:pt x="3" y="533"/>
                      <a:pt x="4" y="534"/>
                    </a:cubicBezTo>
                    <a:cubicBezTo>
                      <a:pt x="14" y="540"/>
                      <a:pt x="43" y="558"/>
                      <a:pt x="43" y="558"/>
                    </a:cubicBezTo>
                    <a:cubicBezTo>
                      <a:pt x="44" y="556"/>
                      <a:pt x="44" y="556"/>
                      <a:pt x="44" y="556"/>
                    </a:cubicBezTo>
                    <a:cubicBezTo>
                      <a:pt x="44" y="555"/>
                      <a:pt x="44" y="555"/>
                      <a:pt x="44" y="555"/>
                    </a:cubicBezTo>
                    <a:cubicBezTo>
                      <a:pt x="4" y="536"/>
                      <a:pt x="4" y="536"/>
                      <a:pt x="4" y="536"/>
                    </a:cubicBezTo>
                    <a:cubicBezTo>
                      <a:pt x="3" y="536"/>
                      <a:pt x="2" y="536"/>
                      <a:pt x="2" y="537"/>
                    </a:cubicBezTo>
                    <a:cubicBezTo>
                      <a:pt x="1" y="537"/>
                      <a:pt x="1" y="538"/>
                      <a:pt x="2" y="539"/>
                    </a:cubicBezTo>
                    <a:cubicBezTo>
                      <a:pt x="44" y="564"/>
                      <a:pt x="44" y="564"/>
                      <a:pt x="44" y="564"/>
                    </a:cubicBezTo>
                    <a:cubicBezTo>
                      <a:pt x="44" y="563"/>
                      <a:pt x="44" y="563"/>
                      <a:pt x="44" y="563"/>
                    </a:cubicBezTo>
                    <a:cubicBezTo>
                      <a:pt x="43" y="562"/>
                      <a:pt x="43" y="562"/>
                      <a:pt x="43" y="562"/>
                    </a:cubicBezTo>
                    <a:cubicBezTo>
                      <a:pt x="44" y="563"/>
                      <a:pt x="44" y="563"/>
                      <a:pt x="44" y="563"/>
                    </a:cubicBezTo>
                    <a:cubicBezTo>
                      <a:pt x="44" y="562"/>
                      <a:pt x="44" y="562"/>
                      <a:pt x="44" y="562"/>
                    </a:cubicBezTo>
                    <a:cubicBezTo>
                      <a:pt x="44" y="562"/>
                      <a:pt x="43" y="562"/>
                      <a:pt x="43" y="562"/>
                    </a:cubicBezTo>
                    <a:cubicBezTo>
                      <a:pt x="44" y="563"/>
                      <a:pt x="44" y="563"/>
                      <a:pt x="44" y="563"/>
                    </a:cubicBezTo>
                    <a:cubicBezTo>
                      <a:pt x="44" y="562"/>
                      <a:pt x="44" y="562"/>
                      <a:pt x="44" y="562"/>
                    </a:cubicBezTo>
                    <a:cubicBezTo>
                      <a:pt x="44" y="563"/>
                      <a:pt x="44" y="563"/>
                      <a:pt x="44" y="563"/>
                    </a:cubicBezTo>
                    <a:cubicBezTo>
                      <a:pt x="44" y="562"/>
                      <a:pt x="44" y="562"/>
                      <a:pt x="44" y="562"/>
                    </a:cubicBezTo>
                    <a:cubicBezTo>
                      <a:pt x="44" y="562"/>
                      <a:pt x="44" y="562"/>
                      <a:pt x="44" y="562"/>
                    </a:cubicBezTo>
                    <a:cubicBezTo>
                      <a:pt x="44" y="563"/>
                      <a:pt x="44" y="563"/>
                      <a:pt x="44" y="563"/>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2"/>
                      <a:pt x="43" y="561"/>
                      <a:pt x="42" y="561"/>
                    </a:cubicBezTo>
                    <a:cubicBezTo>
                      <a:pt x="37" y="558"/>
                      <a:pt x="27" y="554"/>
                      <a:pt x="19" y="549"/>
                    </a:cubicBezTo>
                    <a:cubicBezTo>
                      <a:pt x="14" y="547"/>
                      <a:pt x="10" y="545"/>
                      <a:pt x="7" y="544"/>
                    </a:cubicBezTo>
                    <a:cubicBezTo>
                      <a:pt x="5" y="542"/>
                      <a:pt x="3" y="541"/>
                      <a:pt x="3" y="541"/>
                    </a:cubicBezTo>
                    <a:cubicBezTo>
                      <a:pt x="2" y="541"/>
                      <a:pt x="1" y="541"/>
                      <a:pt x="1" y="542"/>
                    </a:cubicBezTo>
                    <a:cubicBezTo>
                      <a:pt x="1" y="543"/>
                      <a:pt x="1" y="543"/>
                      <a:pt x="1" y="543"/>
                    </a:cubicBezTo>
                    <a:cubicBezTo>
                      <a:pt x="1" y="543"/>
                      <a:pt x="1" y="543"/>
                      <a:pt x="1" y="544"/>
                    </a:cubicBezTo>
                    <a:cubicBezTo>
                      <a:pt x="1" y="544"/>
                      <a:pt x="1" y="544"/>
                      <a:pt x="1" y="544"/>
                    </a:cubicBezTo>
                    <a:cubicBezTo>
                      <a:pt x="2" y="545"/>
                      <a:pt x="3" y="545"/>
                      <a:pt x="4" y="546"/>
                    </a:cubicBezTo>
                    <a:cubicBezTo>
                      <a:pt x="9" y="550"/>
                      <a:pt x="20" y="555"/>
                      <a:pt x="28" y="561"/>
                    </a:cubicBezTo>
                    <a:cubicBezTo>
                      <a:pt x="33" y="563"/>
                      <a:pt x="37" y="566"/>
                      <a:pt x="40" y="568"/>
                    </a:cubicBezTo>
                    <a:cubicBezTo>
                      <a:pt x="41" y="569"/>
                      <a:pt x="42" y="569"/>
                      <a:pt x="43" y="570"/>
                    </a:cubicBezTo>
                    <a:cubicBezTo>
                      <a:pt x="44" y="570"/>
                      <a:pt x="44" y="570"/>
                      <a:pt x="44" y="571"/>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5" y="570"/>
                      <a:pt x="45" y="570"/>
                      <a:pt x="45" y="570"/>
                    </a:cubicBezTo>
                    <a:cubicBezTo>
                      <a:pt x="44" y="570"/>
                      <a:pt x="44" y="570"/>
                      <a:pt x="44" y="570"/>
                    </a:cubicBezTo>
                    <a:cubicBezTo>
                      <a:pt x="44" y="570"/>
                      <a:pt x="44" y="570"/>
                      <a:pt x="44" y="571"/>
                    </a:cubicBezTo>
                    <a:cubicBezTo>
                      <a:pt x="45" y="570"/>
                      <a:pt x="45" y="570"/>
                      <a:pt x="45" y="570"/>
                    </a:cubicBezTo>
                    <a:cubicBezTo>
                      <a:pt x="44" y="570"/>
                      <a:pt x="44" y="570"/>
                      <a:pt x="44" y="570"/>
                    </a:cubicBezTo>
                    <a:cubicBezTo>
                      <a:pt x="45" y="570"/>
                      <a:pt x="45" y="570"/>
                      <a:pt x="45" y="570"/>
                    </a:cubicBezTo>
                    <a:cubicBezTo>
                      <a:pt x="44" y="569"/>
                      <a:pt x="44" y="569"/>
                      <a:pt x="44" y="569"/>
                    </a:cubicBezTo>
                    <a:cubicBezTo>
                      <a:pt x="44" y="570"/>
                      <a:pt x="44" y="570"/>
                      <a:pt x="44" y="570"/>
                    </a:cubicBezTo>
                    <a:cubicBezTo>
                      <a:pt x="45" y="570"/>
                      <a:pt x="45" y="570"/>
                      <a:pt x="45" y="570"/>
                    </a:cubicBezTo>
                    <a:cubicBezTo>
                      <a:pt x="44" y="569"/>
                      <a:pt x="44" y="569"/>
                      <a:pt x="44" y="569"/>
                    </a:cubicBezTo>
                    <a:cubicBezTo>
                      <a:pt x="45" y="570"/>
                      <a:pt x="45" y="570"/>
                      <a:pt x="45" y="570"/>
                    </a:cubicBezTo>
                    <a:cubicBezTo>
                      <a:pt x="46" y="568"/>
                      <a:pt x="46" y="568"/>
                      <a:pt x="46" y="568"/>
                    </a:cubicBezTo>
                    <a:cubicBezTo>
                      <a:pt x="3" y="547"/>
                      <a:pt x="3" y="547"/>
                      <a:pt x="3" y="547"/>
                    </a:cubicBezTo>
                    <a:cubicBezTo>
                      <a:pt x="2" y="547"/>
                      <a:pt x="1" y="547"/>
                      <a:pt x="1" y="548"/>
                    </a:cubicBezTo>
                    <a:cubicBezTo>
                      <a:pt x="1" y="548"/>
                      <a:pt x="1" y="549"/>
                      <a:pt x="2" y="550"/>
                    </a:cubicBezTo>
                    <a:cubicBezTo>
                      <a:pt x="2" y="550"/>
                      <a:pt x="4" y="551"/>
                      <a:pt x="8" y="554"/>
                    </a:cubicBezTo>
                    <a:cubicBezTo>
                      <a:pt x="14" y="557"/>
                      <a:pt x="23" y="563"/>
                      <a:pt x="31" y="567"/>
                    </a:cubicBezTo>
                    <a:cubicBezTo>
                      <a:pt x="34" y="570"/>
                      <a:pt x="38" y="572"/>
                      <a:pt x="40" y="573"/>
                    </a:cubicBezTo>
                    <a:cubicBezTo>
                      <a:pt x="41" y="574"/>
                      <a:pt x="42" y="575"/>
                      <a:pt x="43" y="575"/>
                    </a:cubicBezTo>
                    <a:cubicBezTo>
                      <a:pt x="44" y="576"/>
                      <a:pt x="44" y="576"/>
                      <a:pt x="44" y="576"/>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5" y="575"/>
                      <a:pt x="45" y="575"/>
                      <a:pt x="45" y="575"/>
                    </a:cubicBezTo>
                    <a:cubicBezTo>
                      <a:pt x="43" y="575"/>
                      <a:pt x="43" y="575"/>
                      <a:pt x="43" y="575"/>
                    </a:cubicBezTo>
                    <a:cubicBezTo>
                      <a:pt x="43" y="575"/>
                      <a:pt x="44" y="575"/>
                      <a:pt x="44" y="576"/>
                    </a:cubicBezTo>
                    <a:cubicBezTo>
                      <a:pt x="45" y="575"/>
                      <a:pt x="45" y="575"/>
                      <a:pt x="45" y="575"/>
                    </a:cubicBezTo>
                    <a:cubicBezTo>
                      <a:pt x="43" y="575"/>
                      <a:pt x="43" y="575"/>
                      <a:pt x="43" y="575"/>
                    </a:cubicBezTo>
                    <a:cubicBezTo>
                      <a:pt x="45" y="575"/>
                      <a:pt x="45" y="575"/>
                      <a:pt x="45" y="575"/>
                    </a:cubicBezTo>
                    <a:cubicBezTo>
                      <a:pt x="44" y="574"/>
                      <a:pt x="44" y="574"/>
                      <a:pt x="44" y="574"/>
                    </a:cubicBezTo>
                    <a:cubicBezTo>
                      <a:pt x="43" y="575"/>
                      <a:pt x="43" y="575"/>
                      <a:pt x="43" y="575"/>
                    </a:cubicBezTo>
                    <a:cubicBezTo>
                      <a:pt x="45" y="575"/>
                      <a:pt x="45" y="575"/>
                      <a:pt x="45" y="575"/>
                    </a:cubicBezTo>
                    <a:cubicBezTo>
                      <a:pt x="44" y="574"/>
                      <a:pt x="44" y="574"/>
                      <a:pt x="44" y="574"/>
                    </a:cubicBezTo>
                    <a:cubicBezTo>
                      <a:pt x="45" y="575"/>
                      <a:pt x="45" y="575"/>
                      <a:pt x="45" y="575"/>
                    </a:cubicBezTo>
                    <a:cubicBezTo>
                      <a:pt x="44" y="574"/>
                      <a:pt x="44" y="574"/>
                      <a:pt x="44" y="574"/>
                    </a:cubicBezTo>
                    <a:cubicBezTo>
                      <a:pt x="45" y="575"/>
                      <a:pt x="45" y="575"/>
                      <a:pt x="45" y="575"/>
                    </a:cubicBezTo>
                    <a:cubicBezTo>
                      <a:pt x="44" y="573"/>
                      <a:pt x="44" y="573"/>
                      <a:pt x="44" y="573"/>
                    </a:cubicBezTo>
                    <a:cubicBezTo>
                      <a:pt x="44" y="573"/>
                      <a:pt x="44" y="574"/>
                      <a:pt x="44" y="574"/>
                    </a:cubicBezTo>
                    <a:cubicBezTo>
                      <a:pt x="45" y="575"/>
                      <a:pt x="45" y="575"/>
                      <a:pt x="45" y="575"/>
                    </a:cubicBezTo>
                    <a:cubicBezTo>
                      <a:pt x="44" y="573"/>
                      <a:pt x="44" y="573"/>
                      <a:pt x="44" y="573"/>
                    </a:cubicBezTo>
                    <a:cubicBezTo>
                      <a:pt x="45" y="575"/>
                      <a:pt x="45" y="575"/>
                      <a:pt x="45" y="575"/>
                    </a:cubicBezTo>
                    <a:cubicBezTo>
                      <a:pt x="45" y="573"/>
                      <a:pt x="45" y="573"/>
                      <a:pt x="45" y="573"/>
                    </a:cubicBezTo>
                    <a:cubicBezTo>
                      <a:pt x="44" y="573"/>
                      <a:pt x="44" y="573"/>
                      <a:pt x="44" y="573"/>
                    </a:cubicBezTo>
                    <a:cubicBezTo>
                      <a:pt x="45" y="575"/>
                      <a:pt x="45" y="575"/>
                      <a:pt x="45" y="575"/>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3"/>
                      <a:pt x="44" y="573"/>
                      <a:pt x="42" y="572"/>
                    </a:cubicBezTo>
                    <a:cubicBezTo>
                      <a:pt x="38" y="570"/>
                      <a:pt x="28" y="565"/>
                      <a:pt x="20" y="561"/>
                    </a:cubicBezTo>
                    <a:cubicBezTo>
                      <a:pt x="16" y="559"/>
                      <a:pt x="12" y="557"/>
                      <a:pt x="9" y="556"/>
                    </a:cubicBezTo>
                    <a:cubicBezTo>
                      <a:pt x="7" y="555"/>
                      <a:pt x="6" y="555"/>
                      <a:pt x="5" y="554"/>
                    </a:cubicBezTo>
                    <a:cubicBezTo>
                      <a:pt x="5" y="554"/>
                      <a:pt x="4" y="554"/>
                      <a:pt x="4" y="554"/>
                    </a:cubicBezTo>
                    <a:cubicBezTo>
                      <a:pt x="4" y="554"/>
                      <a:pt x="4" y="554"/>
                      <a:pt x="4" y="554"/>
                    </a:cubicBezTo>
                    <a:cubicBezTo>
                      <a:pt x="3" y="554"/>
                      <a:pt x="3" y="554"/>
                      <a:pt x="3" y="554"/>
                    </a:cubicBezTo>
                    <a:cubicBezTo>
                      <a:pt x="2" y="554"/>
                      <a:pt x="2" y="554"/>
                      <a:pt x="2" y="554"/>
                    </a:cubicBezTo>
                    <a:cubicBezTo>
                      <a:pt x="2" y="554"/>
                      <a:pt x="2" y="554"/>
                      <a:pt x="2" y="554"/>
                    </a:cubicBezTo>
                    <a:cubicBezTo>
                      <a:pt x="3" y="555"/>
                      <a:pt x="3" y="555"/>
                      <a:pt x="3" y="555"/>
                    </a:cubicBezTo>
                    <a:cubicBezTo>
                      <a:pt x="2" y="554"/>
                      <a:pt x="2" y="554"/>
                      <a:pt x="2" y="554"/>
                    </a:cubicBezTo>
                    <a:cubicBezTo>
                      <a:pt x="1" y="555"/>
                      <a:pt x="1" y="555"/>
                      <a:pt x="1" y="555"/>
                    </a:cubicBezTo>
                    <a:cubicBezTo>
                      <a:pt x="1" y="556"/>
                      <a:pt x="2" y="556"/>
                      <a:pt x="2" y="556"/>
                    </a:cubicBezTo>
                    <a:cubicBezTo>
                      <a:pt x="2" y="557"/>
                      <a:pt x="2" y="557"/>
                      <a:pt x="2" y="557"/>
                    </a:cubicBezTo>
                    <a:cubicBezTo>
                      <a:pt x="3" y="557"/>
                      <a:pt x="4" y="558"/>
                      <a:pt x="5" y="559"/>
                    </a:cubicBezTo>
                    <a:cubicBezTo>
                      <a:pt x="15" y="565"/>
                      <a:pt x="43" y="582"/>
                      <a:pt x="43" y="582"/>
                    </a:cubicBezTo>
                    <a:cubicBezTo>
                      <a:pt x="44" y="581"/>
                      <a:pt x="44" y="581"/>
                      <a:pt x="44" y="581"/>
                    </a:cubicBezTo>
                    <a:cubicBezTo>
                      <a:pt x="44" y="579"/>
                      <a:pt x="44" y="579"/>
                      <a:pt x="44" y="579"/>
                    </a:cubicBezTo>
                    <a:cubicBezTo>
                      <a:pt x="4" y="560"/>
                      <a:pt x="4" y="560"/>
                      <a:pt x="4" y="560"/>
                    </a:cubicBezTo>
                    <a:cubicBezTo>
                      <a:pt x="4" y="560"/>
                      <a:pt x="3" y="560"/>
                      <a:pt x="2" y="561"/>
                    </a:cubicBezTo>
                    <a:cubicBezTo>
                      <a:pt x="2" y="561"/>
                      <a:pt x="2" y="562"/>
                      <a:pt x="3" y="563"/>
                    </a:cubicBezTo>
                    <a:cubicBezTo>
                      <a:pt x="44" y="588"/>
                      <a:pt x="44" y="588"/>
                      <a:pt x="44" y="588"/>
                    </a:cubicBezTo>
                    <a:cubicBezTo>
                      <a:pt x="45" y="587"/>
                      <a:pt x="45" y="587"/>
                      <a:pt x="45" y="587"/>
                    </a:cubicBezTo>
                    <a:cubicBezTo>
                      <a:pt x="46" y="586"/>
                      <a:pt x="46" y="586"/>
                      <a:pt x="46" y="586"/>
                    </a:cubicBezTo>
                    <a:cubicBezTo>
                      <a:pt x="46" y="586"/>
                      <a:pt x="36" y="581"/>
                      <a:pt x="25" y="575"/>
                    </a:cubicBezTo>
                    <a:cubicBezTo>
                      <a:pt x="20" y="573"/>
                      <a:pt x="15" y="570"/>
                      <a:pt x="11" y="568"/>
                    </a:cubicBezTo>
                    <a:cubicBezTo>
                      <a:pt x="9" y="567"/>
                      <a:pt x="7" y="566"/>
                      <a:pt x="6" y="565"/>
                    </a:cubicBezTo>
                    <a:cubicBezTo>
                      <a:pt x="5" y="565"/>
                      <a:pt x="5" y="565"/>
                      <a:pt x="4" y="565"/>
                    </a:cubicBezTo>
                    <a:cubicBezTo>
                      <a:pt x="3" y="565"/>
                      <a:pt x="3" y="565"/>
                      <a:pt x="3" y="565"/>
                    </a:cubicBezTo>
                    <a:cubicBezTo>
                      <a:pt x="3" y="564"/>
                      <a:pt x="3" y="564"/>
                      <a:pt x="3" y="564"/>
                    </a:cubicBezTo>
                    <a:cubicBezTo>
                      <a:pt x="2" y="564"/>
                      <a:pt x="2" y="564"/>
                      <a:pt x="2" y="564"/>
                    </a:cubicBezTo>
                    <a:cubicBezTo>
                      <a:pt x="2" y="565"/>
                      <a:pt x="2" y="565"/>
                      <a:pt x="1" y="565"/>
                    </a:cubicBezTo>
                    <a:cubicBezTo>
                      <a:pt x="3" y="566"/>
                      <a:pt x="3" y="566"/>
                      <a:pt x="3" y="566"/>
                    </a:cubicBezTo>
                    <a:cubicBezTo>
                      <a:pt x="1" y="565"/>
                      <a:pt x="1" y="565"/>
                      <a:pt x="1" y="565"/>
                    </a:cubicBezTo>
                    <a:cubicBezTo>
                      <a:pt x="1" y="566"/>
                      <a:pt x="1" y="566"/>
                      <a:pt x="1" y="566"/>
                    </a:cubicBezTo>
                    <a:cubicBezTo>
                      <a:pt x="1" y="567"/>
                      <a:pt x="1" y="567"/>
                      <a:pt x="1" y="567"/>
                    </a:cubicBezTo>
                    <a:cubicBezTo>
                      <a:pt x="2" y="567"/>
                      <a:pt x="2" y="567"/>
                      <a:pt x="2" y="567"/>
                    </a:cubicBezTo>
                    <a:cubicBezTo>
                      <a:pt x="2" y="568"/>
                      <a:pt x="3" y="568"/>
                      <a:pt x="5" y="569"/>
                    </a:cubicBezTo>
                    <a:cubicBezTo>
                      <a:pt x="10" y="572"/>
                      <a:pt x="20" y="578"/>
                      <a:pt x="28" y="583"/>
                    </a:cubicBezTo>
                    <a:cubicBezTo>
                      <a:pt x="32" y="586"/>
                      <a:pt x="36" y="588"/>
                      <a:pt x="39" y="590"/>
                    </a:cubicBezTo>
                    <a:cubicBezTo>
                      <a:pt x="41" y="591"/>
                      <a:pt x="42" y="592"/>
                      <a:pt x="43" y="592"/>
                    </a:cubicBezTo>
                    <a:cubicBezTo>
                      <a:pt x="43" y="593"/>
                      <a:pt x="43" y="593"/>
                      <a:pt x="43" y="593"/>
                    </a:cubicBezTo>
                    <a:cubicBezTo>
                      <a:pt x="44" y="593"/>
                      <a:pt x="44" y="593"/>
                      <a:pt x="44" y="593"/>
                    </a:cubicBezTo>
                    <a:cubicBezTo>
                      <a:pt x="44" y="593"/>
                      <a:pt x="44" y="593"/>
                      <a:pt x="44" y="593"/>
                    </a:cubicBezTo>
                    <a:cubicBezTo>
                      <a:pt x="44" y="592"/>
                      <a:pt x="44" y="592"/>
                      <a:pt x="44" y="592"/>
                    </a:cubicBezTo>
                    <a:cubicBezTo>
                      <a:pt x="43" y="593"/>
                      <a:pt x="43" y="593"/>
                      <a:pt x="43" y="593"/>
                    </a:cubicBezTo>
                    <a:cubicBezTo>
                      <a:pt x="44" y="593"/>
                      <a:pt x="44" y="593"/>
                      <a:pt x="44" y="593"/>
                    </a:cubicBezTo>
                    <a:cubicBezTo>
                      <a:pt x="44" y="592"/>
                      <a:pt x="44" y="592"/>
                      <a:pt x="44" y="592"/>
                    </a:cubicBezTo>
                    <a:cubicBezTo>
                      <a:pt x="43" y="593"/>
                      <a:pt x="43" y="593"/>
                      <a:pt x="43" y="593"/>
                    </a:cubicBezTo>
                    <a:cubicBezTo>
                      <a:pt x="45" y="592"/>
                      <a:pt x="45" y="592"/>
                      <a:pt x="45" y="592"/>
                    </a:cubicBezTo>
                    <a:cubicBezTo>
                      <a:pt x="43" y="592"/>
                      <a:pt x="43" y="592"/>
                      <a:pt x="43" y="592"/>
                    </a:cubicBezTo>
                    <a:cubicBezTo>
                      <a:pt x="43" y="593"/>
                      <a:pt x="43" y="593"/>
                      <a:pt x="43" y="593"/>
                    </a:cubicBezTo>
                    <a:cubicBezTo>
                      <a:pt x="45" y="592"/>
                      <a:pt x="45" y="592"/>
                      <a:pt x="45" y="592"/>
                    </a:cubicBezTo>
                    <a:cubicBezTo>
                      <a:pt x="43" y="592"/>
                      <a:pt x="43" y="592"/>
                      <a:pt x="43" y="592"/>
                    </a:cubicBezTo>
                    <a:cubicBezTo>
                      <a:pt x="45" y="592"/>
                      <a:pt x="45" y="592"/>
                      <a:pt x="45" y="592"/>
                    </a:cubicBezTo>
                    <a:cubicBezTo>
                      <a:pt x="43" y="591"/>
                      <a:pt x="43" y="591"/>
                      <a:pt x="43" y="591"/>
                    </a:cubicBezTo>
                    <a:cubicBezTo>
                      <a:pt x="43" y="592"/>
                      <a:pt x="43" y="592"/>
                      <a:pt x="43" y="592"/>
                    </a:cubicBezTo>
                    <a:cubicBezTo>
                      <a:pt x="45" y="592"/>
                      <a:pt x="45" y="592"/>
                      <a:pt x="45" y="592"/>
                    </a:cubicBezTo>
                    <a:cubicBezTo>
                      <a:pt x="43" y="591"/>
                      <a:pt x="43" y="591"/>
                      <a:pt x="43" y="591"/>
                    </a:cubicBezTo>
                    <a:cubicBezTo>
                      <a:pt x="45" y="592"/>
                      <a:pt x="45" y="592"/>
                      <a:pt x="45" y="592"/>
                    </a:cubicBezTo>
                    <a:cubicBezTo>
                      <a:pt x="44" y="591"/>
                      <a:pt x="44" y="591"/>
                      <a:pt x="44" y="591"/>
                    </a:cubicBezTo>
                    <a:cubicBezTo>
                      <a:pt x="45" y="592"/>
                      <a:pt x="45" y="592"/>
                      <a:pt x="45" y="592"/>
                    </a:cubicBezTo>
                    <a:cubicBezTo>
                      <a:pt x="44" y="591"/>
                      <a:pt x="44" y="591"/>
                      <a:pt x="44" y="591"/>
                    </a:cubicBezTo>
                    <a:cubicBezTo>
                      <a:pt x="44" y="591"/>
                      <a:pt x="44" y="591"/>
                      <a:pt x="44" y="591"/>
                    </a:cubicBezTo>
                    <a:cubicBezTo>
                      <a:pt x="45" y="592"/>
                      <a:pt x="45" y="592"/>
                      <a:pt x="45" y="592"/>
                    </a:cubicBezTo>
                    <a:cubicBezTo>
                      <a:pt x="44" y="591"/>
                      <a:pt x="44" y="591"/>
                      <a:pt x="44" y="591"/>
                    </a:cubicBezTo>
                    <a:cubicBezTo>
                      <a:pt x="45" y="592"/>
                      <a:pt x="45" y="592"/>
                      <a:pt x="45" y="592"/>
                    </a:cubicBezTo>
                    <a:cubicBezTo>
                      <a:pt x="45" y="591"/>
                      <a:pt x="45" y="591"/>
                      <a:pt x="45" y="591"/>
                    </a:cubicBezTo>
                    <a:cubicBezTo>
                      <a:pt x="44" y="591"/>
                      <a:pt x="44" y="591"/>
                      <a:pt x="44" y="591"/>
                    </a:cubicBezTo>
                    <a:cubicBezTo>
                      <a:pt x="45" y="592"/>
                      <a:pt x="45" y="592"/>
                      <a:pt x="45" y="592"/>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4" y="590"/>
                      <a:pt x="42" y="590"/>
                    </a:cubicBezTo>
                    <a:cubicBezTo>
                      <a:pt x="38" y="588"/>
                      <a:pt x="28" y="583"/>
                      <a:pt x="20" y="579"/>
                    </a:cubicBezTo>
                    <a:cubicBezTo>
                      <a:pt x="15" y="577"/>
                      <a:pt x="12" y="575"/>
                      <a:pt x="9" y="574"/>
                    </a:cubicBezTo>
                    <a:cubicBezTo>
                      <a:pt x="7" y="573"/>
                      <a:pt x="6" y="573"/>
                      <a:pt x="5" y="572"/>
                    </a:cubicBezTo>
                    <a:cubicBezTo>
                      <a:pt x="5" y="572"/>
                      <a:pt x="4" y="572"/>
                      <a:pt x="4" y="572"/>
                    </a:cubicBezTo>
                    <a:cubicBezTo>
                      <a:pt x="4" y="572"/>
                      <a:pt x="4" y="572"/>
                      <a:pt x="4" y="572"/>
                    </a:cubicBezTo>
                    <a:cubicBezTo>
                      <a:pt x="4" y="571"/>
                      <a:pt x="4" y="571"/>
                      <a:pt x="4" y="571"/>
                    </a:cubicBezTo>
                    <a:cubicBezTo>
                      <a:pt x="4" y="571"/>
                      <a:pt x="4" y="571"/>
                      <a:pt x="4" y="571"/>
                    </a:cubicBezTo>
                    <a:cubicBezTo>
                      <a:pt x="4" y="571"/>
                      <a:pt x="4" y="571"/>
                      <a:pt x="3" y="571"/>
                    </a:cubicBezTo>
                    <a:cubicBezTo>
                      <a:pt x="3" y="571"/>
                      <a:pt x="2" y="572"/>
                      <a:pt x="2" y="572"/>
                    </a:cubicBezTo>
                    <a:cubicBezTo>
                      <a:pt x="2" y="573"/>
                      <a:pt x="2" y="574"/>
                      <a:pt x="2" y="574"/>
                    </a:cubicBezTo>
                    <a:cubicBezTo>
                      <a:pt x="25" y="588"/>
                      <a:pt x="25" y="588"/>
                      <a:pt x="25" y="588"/>
                    </a:cubicBezTo>
                    <a:cubicBezTo>
                      <a:pt x="4" y="579"/>
                      <a:pt x="4" y="579"/>
                      <a:pt x="4" y="579"/>
                    </a:cubicBezTo>
                    <a:cubicBezTo>
                      <a:pt x="3" y="578"/>
                      <a:pt x="2" y="579"/>
                      <a:pt x="2" y="579"/>
                    </a:cubicBezTo>
                    <a:cubicBezTo>
                      <a:pt x="1" y="580"/>
                      <a:pt x="2" y="581"/>
                      <a:pt x="2" y="581"/>
                    </a:cubicBezTo>
                    <a:cubicBezTo>
                      <a:pt x="2" y="581"/>
                      <a:pt x="5" y="583"/>
                      <a:pt x="9" y="585"/>
                    </a:cubicBezTo>
                    <a:cubicBezTo>
                      <a:pt x="15" y="589"/>
                      <a:pt x="24" y="594"/>
                      <a:pt x="31" y="599"/>
                    </a:cubicBezTo>
                    <a:cubicBezTo>
                      <a:pt x="35" y="601"/>
                      <a:pt x="38" y="603"/>
                      <a:pt x="40" y="605"/>
                    </a:cubicBezTo>
                    <a:cubicBezTo>
                      <a:pt x="42" y="605"/>
                      <a:pt x="43" y="606"/>
                      <a:pt x="43" y="607"/>
                    </a:cubicBezTo>
                    <a:cubicBezTo>
                      <a:pt x="44" y="607"/>
                      <a:pt x="44" y="607"/>
                      <a:pt x="44" y="607"/>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5" y="606"/>
                      <a:pt x="45" y="606"/>
                      <a:pt x="45" y="606"/>
                    </a:cubicBezTo>
                    <a:cubicBezTo>
                      <a:pt x="44" y="606"/>
                      <a:pt x="44" y="606"/>
                      <a:pt x="44" y="606"/>
                    </a:cubicBezTo>
                    <a:cubicBezTo>
                      <a:pt x="44" y="607"/>
                      <a:pt x="44" y="607"/>
                      <a:pt x="44" y="607"/>
                    </a:cubicBezTo>
                    <a:cubicBezTo>
                      <a:pt x="45" y="606"/>
                      <a:pt x="45" y="606"/>
                      <a:pt x="45" y="606"/>
                    </a:cubicBezTo>
                    <a:cubicBezTo>
                      <a:pt x="44" y="606"/>
                      <a:pt x="44" y="606"/>
                      <a:pt x="44" y="606"/>
                    </a:cubicBezTo>
                    <a:cubicBezTo>
                      <a:pt x="45" y="606"/>
                      <a:pt x="45" y="606"/>
                      <a:pt x="45" y="606"/>
                    </a:cubicBezTo>
                    <a:cubicBezTo>
                      <a:pt x="44" y="606"/>
                      <a:pt x="44" y="606"/>
                      <a:pt x="44" y="606"/>
                    </a:cubicBezTo>
                    <a:cubicBezTo>
                      <a:pt x="44" y="606"/>
                      <a:pt x="44" y="606"/>
                      <a:pt x="44" y="606"/>
                    </a:cubicBezTo>
                    <a:cubicBezTo>
                      <a:pt x="45" y="606"/>
                      <a:pt x="45" y="606"/>
                      <a:pt x="45" y="606"/>
                    </a:cubicBezTo>
                    <a:cubicBezTo>
                      <a:pt x="44" y="606"/>
                      <a:pt x="44" y="606"/>
                      <a:pt x="44" y="606"/>
                    </a:cubicBezTo>
                    <a:cubicBezTo>
                      <a:pt x="45" y="606"/>
                      <a:pt x="45" y="606"/>
                      <a:pt x="45" y="606"/>
                    </a:cubicBezTo>
                    <a:cubicBezTo>
                      <a:pt x="44" y="605"/>
                      <a:pt x="44" y="605"/>
                      <a:pt x="44" y="605"/>
                    </a:cubicBezTo>
                    <a:cubicBezTo>
                      <a:pt x="45" y="606"/>
                      <a:pt x="45" y="606"/>
                      <a:pt x="45" y="606"/>
                    </a:cubicBezTo>
                    <a:cubicBezTo>
                      <a:pt x="45" y="605"/>
                      <a:pt x="45" y="605"/>
                      <a:pt x="45" y="605"/>
                    </a:cubicBezTo>
                    <a:cubicBezTo>
                      <a:pt x="44" y="605"/>
                      <a:pt x="44" y="605"/>
                      <a:pt x="44"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1" y="603"/>
                      <a:pt x="32" y="599"/>
                      <a:pt x="23" y="595"/>
                    </a:cubicBezTo>
                    <a:cubicBezTo>
                      <a:pt x="18" y="592"/>
                      <a:pt x="14" y="590"/>
                      <a:pt x="10" y="589"/>
                    </a:cubicBezTo>
                    <a:cubicBezTo>
                      <a:pt x="9" y="588"/>
                      <a:pt x="7" y="587"/>
                      <a:pt x="6" y="587"/>
                    </a:cubicBezTo>
                    <a:cubicBezTo>
                      <a:pt x="6" y="587"/>
                      <a:pt x="5" y="587"/>
                      <a:pt x="5" y="586"/>
                    </a:cubicBezTo>
                    <a:cubicBezTo>
                      <a:pt x="4" y="586"/>
                      <a:pt x="4" y="586"/>
                      <a:pt x="4" y="586"/>
                    </a:cubicBezTo>
                    <a:cubicBezTo>
                      <a:pt x="4" y="586"/>
                      <a:pt x="4" y="586"/>
                      <a:pt x="4" y="586"/>
                    </a:cubicBezTo>
                    <a:cubicBezTo>
                      <a:pt x="3" y="586"/>
                      <a:pt x="3" y="586"/>
                      <a:pt x="3" y="586"/>
                    </a:cubicBezTo>
                    <a:cubicBezTo>
                      <a:pt x="3" y="586"/>
                      <a:pt x="3" y="586"/>
                      <a:pt x="2" y="587"/>
                    </a:cubicBezTo>
                    <a:cubicBezTo>
                      <a:pt x="4" y="588"/>
                      <a:pt x="4" y="588"/>
                      <a:pt x="4" y="588"/>
                    </a:cubicBezTo>
                    <a:cubicBezTo>
                      <a:pt x="2" y="587"/>
                      <a:pt x="2" y="587"/>
                      <a:pt x="2" y="587"/>
                    </a:cubicBezTo>
                    <a:cubicBezTo>
                      <a:pt x="2" y="588"/>
                      <a:pt x="2" y="588"/>
                      <a:pt x="2" y="588"/>
                    </a:cubicBezTo>
                    <a:cubicBezTo>
                      <a:pt x="2" y="588"/>
                      <a:pt x="2" y="589"/>
                      <a:pt x="2" y="589"/>
                    </a:cubicBezTo>
                    <a:cubicBezTo>
                      <a:pt x="3" y="589"/>
                      <a:pt x="3" y="590"/>
                      <a:pt x="4" y="590"/>
                    </a:cubicBezTo>
                    <a:cubicBezTo>
                      <a:pt x="5" y="591"/>
                      <a:pt x="8" y="593"/>
                      <a:pt x="12" y="596"/>
                    </a:cubicBezTo>
                    <a:cubicBezTo>
                      <a:pt x="24" y="603"/>
                      <a:pt x="43" y="614"/>
                      <a:pt x="43" y="614"/>
                    </a:cubicBezTo>
                    <a:cubicBezTo>
                      <a:pt x="44" y="613"/>
                      <a:pt x="44" y="613"/>
                      <a:pt x="44" y="613"/>
                    </a:cubicBezTo>
                    <a:cubicBezTo>
                      <a:pt x="43" y="612"/>
                      <a:pt x="43" y="612"/>
                      <a:pt x="43" y="612"/>
                    </a:cubicBezTo>
                    <a:cubicBezTo>
                      <a:pt x="44" y="613"/>
                      <a:pt x="44" y="613"/>
                      <a:pt x="44" y="613"/>
                    </a:cubicBezTo>
                    <a:cubicBezTo>
                      <a:pt x="44" y="612"/>
                      <a:pt x="44" y="612"/>
                      <a:pt x="44" y="612"/>
                    </a:cubicBezTo>
                    <a:cubicBezTo>
                      <a:pt x="43" y="612"/>
                      <a:pt x="43" y="612"/>
                      <a:pt x="43" y="612"/>
                    </a:cubicBezTo>
                    <a:cubicBezTo>
                      <a:pt x="44" y="613"/>
                      <a:pt x="44" y="613"/>
                      <a:pt x="44" y="613"/>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1"/>
                      <a:pt x="44" y="611"/>
                      <a:pt x="44" y="611"/>
                    </a:cubicBezTo>
                    <a:cubicBezTo>
                      <a:pt x="44" y="611"/>
                      <a:pt x="44" y="611"/>
                      <a:pt x="44" y="611"/>
                    </a:cubicBezTo>
                    <a:cubicBezTo>
                      <a:pt x="44" y="612"/>
                      <a:pt x="44" y="612"/>
                      <a:pt x="44" y="612"/>
                    </a:cubicBezTo>
                    <a:cubicBezTo>
                      <a:pt x="44" y="611"/>
                      <a:pt x="44" y="611"/>
                      <a:pt x="44" y="611"/>
                    </a:cubicBezTo>
                    <a:cubicBezTo>
                      <a:pt x="44" y="611"/>
                      <a:pt x="44" y="611"/>
                      <a:pt x="43" y="611"/>
                    </a:cubicBezTo>
                    <a:cubicBezTo>
                      <a:pt x="40" y="610"/>
                      <a:pt x="31" y="605"/>
                      <a:pt x="22" y="601"/>
                    </a:cubicBezTo>
                    <a:cubicBezTo>
                      <a:pt x="17" y="598"/>
                      <a:pt x="13" y="596"/>
                      <a:pt x="10" y="595"/>
                    </a:cubicBezTo>
                    <a:cubicBezTo>
                      <a:pt x="8" y="594"/>
                      <a:pt x="7" y="593"/>
                      <a:pt x="6" y="593"/>
                    </a:cubicBezTo>
                    <a:cubicBezTo>
                      <a:pt x="5" y="593"/>
                      <a:pt x="5" y="592"/>
                      <a:pt x="4" y="592"/>
                    </a:cubicBezTo>
                    <a:cubicBezTo>
                      <a:pt x="4" y="592"/>
                      <a:pt x="4" y="592"/>
                      <a:pt x="4" y="592"/>
                    </a:cubicBezTo>
                    <a:cubicBezTo>
                      <a:pt x="4" y="592"/>
                      <a:pt x="4" y="592"/>
                      <a:pt x="4" y="592"/>
                    </a:cubicBezTo>
                    <a:cubicBezTo>
                      <a:pt x="4" y="592"/>
                      <a:pt x="4" y="592"/>
                      <a:pt x="3" y="592"/>
                    </a:cubicBezTo>
                    <a:cubicBezTo>
                      <a:pt x="3" y="592"/>
                      <a:pt x="3" y="592"/>
                      <a:pt x="2" y="593"/>
                    </a:cubicBezTo>
                    <a:cubicBezTo>
                      <a:pt x="2" y="593"/>
                      <a:pt x="2" y="594"/>
                      <a:pt x="3" y="595"/>
                    </a:cubicBezTo>
                    <a:cubicBezTo>
                      <a:pt x="22" y="607"/>
                      <a:pt x="22" y="607"/>
                      <a:pt x="22" y="607"/>
                    </a:cubicBezTo>
                    <a:cubicBezTo>
                      <a:pt x="3" y="598"/>
                      <a:pt x="3" y="598"/>
                      <a:pt x="3" y="598"/>
                    </a:cubicBezTo>
                    <a:cubicBezTo>
                      <a:pt x="3" y="598"/>
                      <a:pt x="2" y="598"/>
                      <a:pt x="2" y="599"/>
                    </a:cubicBezTo>
                    <a:cubicBezTo>
                      <a:pt x="1" y="599"/>
                      <a:pt x="1" y="600"/>
                      <a:pt x="2" y="601"/>
                    </a:cubicBezTo>
                    <a:cubicBezTo>
                      <a:pt x="25" y="615"/>
                      <a:pt x="25" y="615"/>
                      <a:pt x="25" y="615"/>
                    </a:cubicBezTo>
                    <a:cubicBezTo>
                      <a:pt x="3" y="605"/>
                      <a:pt x="3" y="605"/>
                      <a:pt x="3" y="605"/>
                    </a:cubicBezTo>
                    <a:cubicBezTo>
                      <a:pt x="2" y="604"/>
                      <a:pt x="1" y="605"/>
                      <a:pt x="1" y="605"/>
                    </a:cubicBezTo>
                    <a:cubicBezTo>
                      <a:pt x="0" y="606"/>
                      <a:pt x="1" y="607"/>
                      <a:pt x="1" y="607"/>
                    </a:cubicBezTo>
                    <a:cubicBezTo>
                      <a:pt x="43" y="633"/>
                      <a:pt x="43" y="633"/>
                      <a:pt x="43" y="633"/>
                    </a:cubicBezTo>
                    <a:cubicBezTo>
                      <a:pt x="44" y="632"/>
                      <a:pt x="44" y="632"/>
                      <a:pt x="44" y="632"/>
                    </a:cubicBezTo>
                    <a:cubicBezTo>
                      <a:pt x="43" y="631"/>
                      <a:pt x="43" y="631"/>
                      <a:pt x="43" y="631"/>
                    </a:cubicBezTo>
                    <a:cubicBezTo>
                      <a:pt x="44" y="632"/>
                      <a:pt x="44" y="632"/>
                      <a:pt x="44" y="632"/>
                    </a:cubicBezTo>
                    <a:cubicBezTo>
                      <a:pt x="44" y="631"/>
                      <a:pt x="44" y="631"/>
                      <a:pt x="44" y="631"/>
                    </a:cubicBezTo>
                    <a:cubicBezTo>
                      <a:pt x="43" y="631"/>
                      <a:pt x="43" y="631"/>
                      <a:pt x="43" y="631"/>
                    </a:cubicBezTo>
                    <a:cubicBezTo>
                      <a:pt x="44" y="632"/>
                      <a:pt x="44" y="632"/>
                      <a:pt x="44" y="632"/>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3" y="630"/>
                      <a:pt x="42" y="630"/>
                    </a:cubicBezTo>
                    <a:cubicBezTo>
                      <a:pt x="37" y="628"/>
                      <a:pt x="28" y="623"/>
                      <a:pt x="19" y="619"/>
                    </a:cubicBezTo>
                    <a:cubicBezTo>
                      <a:pt x="15" y="617"/>
                      <a:pt x="11" y="615"/>
                      <a:pt x="9" y="614"/>
                    </a:cubicBezTo>
                    <a:cubicBezTo>
                      <a:pt x="6" y="612"/>
                      <a:pt x="4" y="611"/>
                      <a:pt x="4" y="611"/>
                    </a:cubicBezTo>
                    <a:cubicBezTo>
                      <a:pt x="3" y="611"/>
                      <a:pt x="3" y="611"/>
                      <a:pt x="2" y="612"/>
                    </a:cubicBezTo>
                    <a:cubicBezTo>
                      <a:pt x="2" y="612"/>
                      <a:pt x="2" y="612"/>
                      <a:pt x="2" y="613"/>
                    </a:cubicBezTo>
                    <a:cubicBezTo>
                      <a:pt x="2" y="613"/>
                      <a:pt x="2" y="613"/>
                      <a:pt x="2" y="613"/>
                    </a:cubicBezTo>
                    <a:cubicBezTo>
                      <a:pt x="2" y="614"/>
                      <a:pt x="2" y="614"/>
                      <a:pt x="3" y="614"/>
                    </a:cubicBezTo>
                    <a:cubicBezTo>
                      <a:pt x="3" y="614"/>
                      <a:pt x="4" y="615"/>
                      <a:pt x="5" y="616"/>
                    </a:cubicBezTo>
                    <a:cubicBezTo>
                      <a:pt x="10" y="619"/>
                      <a:pt x="20" y="624"/>
                      <a:pt x="28" y="630"/>
                    </a:cubicBezTo>
                    <a:cubicBezTo>
                      <a:pt x="33" y="632"/>
                      <a:pt x="37" y="635"/>
                      <a:pt x="40" y="636"/>
                    </a:cubicBezTo>
                    <a:cubicBezTo>
                      <a:pt x="41" y="637"/>
                      <a:pt x="42" y="638"/>
                      <a:pt x="43" y="639"/>
                    </a:cubicBezTo>
                    <a:cubicBezTo>
                      <a:pt x="43" y="639"/>
                      <a:pt x="44" y="639"/>
                      <a:pt x="44"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5" y="639"/>
                      <a:pt x="45" y="639"/>
                      <a:pt x="45" y="639"/>
                    </a:cubicBezTo>
                    <a:cubicBezTo>
                      <a:pt x="44" y="638"/>
                      <a:pt x="44" y="638"/>
                      <a:pt x="44" y="638"/>
                    </a:cubicBezTo>
                    <a:cubicBezTo>
                      <a:pt x="44" y="639"/>
                      <a:pt x="44" y="639"/>
                      <a:pt x="44" y="639"/>
                    </a:cubicBezTo>
                    <a:cubicBezTo>
                      <a:pt x="45" y="639"/>
                      <a:pt x="45" y="639"/>
                      <a:pt x="45" y="639"/>
                    </a:cubicBezTo>
                    <a:cubicBezTo>
                      <a:pt x="44" y="638"/>
                      <a:pt x="44" y="638"/>
                      <a:pt x="44" y="638"/>
                    </a:cubicBezTo>
                    <a:cubicBezTo>
                      <a:pt x="45" y="639"/>
                      <a:pt x="45" y="639"/>
                      <a:pt x="45" y="639"/>
                    </a:cubicBezTo>
                    <a:cubicBezTo>
                      <a:pt x="46" y="637"/>
                      <a:pt x="46" y="637"/>
                      <a:pt x="46" y="637"/>
                    </a:cubicBezTo>
                    <a:cubicBezTo>
                      <a:pt x="46" y="637"/>
                      <a:pt x="36" y="632"/>
                      <a:pt x="25" y="627"/>
                    </a:cubicBezTo>
                    <a:cubicBezTo>
                      <a:pt x="20" y="625"/>
                      <a:pt x="14" y="623"/>
                      <a:pt x="10" y="621"/>
                    </a:cubicBezTo>
                    <a:cubicBezTo>
                      <a:pt x="8" y="620"/>
                      <a:pt x="6" y="619"/>
                      <a:pt x="5" y="618"/>
                    </a:cubicBezTo>
                    <a:cubicBezTo>
                      <a:pt x="4" y="618"/>
                      <a:pt x="4" y="618"/>
                      <a:pt x="3" y="618"/>
                    </a:cubicBezTo>
                    <a:cubicBezTo>
                      <a:pt x="3" y="618"/>
                      <a:pt x="3" y="618"/>
                      <a:pt x="3" y="618"/>
                    </a:cubicBezTo>
                    <a:cubicBezTo>
                      <a:pt x="2" y="617"/>
                      <a:pt x="2" y="617"/>
                      <a:pt x="2" y="617"/>
                    </a:cubicBezTo>
                    <a:cubicBezTo>
                      <a:pt x="2" y="617"/>
                      <a:pt x="2" y="617"/>
                      <a:pt x="2" y="617"/>
                    </a:cubicBezTo>
                    <a:cubicBezTo>
                      <a:pt x="1" y="618"/>
                      <a:pt x="1" y="618"/>
                      <a:pt x="1" y="618"/>
                    </a:cubicBezTo>
                    <a:cubicBezTo>
                      <a:pt x="0" y="619"/>
                      <a:pt x="1" y="620"/>
                      <a:pt x="1" y="620"/>
                    </a:cubicBezTo>
                    <a:cubicBezTo>
                      <a:pt x="45" y="647"/>
                      <a:pt x="45" y="647"/>
                      <a:pt x="45" y="647"/>
                    </a:cubicBezTo>
                    <a:cubicBezTo>
                      <a:pt x="45" y="646"/>
                      <a:pt x="45" y="646"/>
                      <a:pt x="45" y="646"/>
                    </a:cubicBezTo>
                    <a:cubicBezTo>
                      <a:pt x="44" y="645"/>
                      <a:pt x="44" y="645"/>
                      <a:pt x="44" y="645"/>
                    </a:cubicBezTo>
                    <a:cubicBezTo>
                      <a:pt x="45" y="646"/>
                      <a:pt x="45" y="646"/>
                      <a:pt x="45" y="646"/>
                    </a:cubicBezTo>
                    <a:cubicBezTo>
                      <a:pt x="45" y="645"/>
                      <a:pt x="45" y="645"/>
                      <a:pt x="45" y="645"/>
                    </a:cubicBezTo>
                    <a:cubicBezTo>
                      <a:pt x="45" y="645"/>
                      <a:pt x="44" y="645"/>
                      <a:pt x="44" y="645"/>
                    </a:cubicBezTo>
                    <a:cubicBezTo>
                      <a:pt x="45" y="646"/>
                      <a:pt x="45" y="646"/>
                      <a:pt x="45" y="646"/>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4" y="644"/>
                      <a:pt x="43" y="644"/>
                    </a:cubicBezTo>
                    <a:cubicBezTo>
                      <a:pt x="38" y="642"/>
                      <a:pt x="28" y="637"/>
                      <a:pt x="19" y="633"/>
                    </a:cubicBezTo>
                    <a:cubicBezTo>
                      <a:pt x="15" y="631"/>
                      <a:pt x="11" y="629"/>
                      <a:pt x="8" y="627"/>
                    </a:cubicBezTo>
                    <a:cubicBezTo>
                      <a:pt x="5" y="626"/>
                      <a:pt x="3" y="625"/>
                      <a:pt x="3" y="625"/>
                    </a:cubicBezTo>
                    <a:cubicBezTo>
                      <a:pt x="3" y="625"/>
                      <a:pt x="2" y="625"/>
                      <a:pt x="1" y="626"/>
                    </a:cubicBezTo>
                    <a:cubicBezTo>
                      <a:pt x="1" y="627"/>
                      <a:pt x="1" y="627"/>
                      <a:pt x="1" y="627"/>
                    </a:cubicBezTo>
                    <a:cubicBezTo>
                      <a:pt x="1" y="627"/>
                      <a:pt x="1" y="627"/>
                      <a:pt x="2" y="628"/>
                    </a:cubicBezTo>
                    <a:cubicBezTo>
                      <a:pt x="2" y="628"/>
                      <a:pt x="2" y="628"/>
                      <a:pt x="3" y="629"/>
                    </a:cubicBezTo>
                    <a:cubicBezTo>
                      <a:pt x="4" y="630"/>
                      <a:pt x="8" y="632"/>
                      <a:pt x="12" y="634"/>
                    </a:cubicBezTo>
                    <a:cubicBezTo>
                      <a:pt x="18" y="638"/>
                      <a:pt x="26" y="643"/>
                      <a:pt x="32" y="646"/>
                    </a:cubicBezTo>
                    <a:cubicBezTo>
                      <a:pt x="35" y="648"/>
                      <a:pt x="38" y="650"/>
                      <a:pt x="40" y="651"/>
                    </a:cubicBezTo>
                    <a:cubicBezTo>
                      <a:pt x="41" y="652"/>
                      <a:pt x="42" y="652"/>
                      <a:pt x="42" y="653"/>
                    </a:cubicBezTo>
                    <a:cubicBezTo>
                      <a:pt x="43" y="653"/>
                      <a:pt x="43" y="653"/>
                      <a:pt x="43" y="653"/>
                    </a:cubicBezTo>
                    <a:cubicBezTo>
                      <a:pt x="43" y="653"/>
                      <a:pt x="43" y="653"/>
                      <a:pt x="43" y="653"/>
                    </a:cubicBezTo>
                    <a:cubicBezTo>
                      <a:pt x="43" y="652"/>
                      <a:pt x="43" y="652"/>
                      <a:pt x="43" y="652"/>
                    </a:cubicBezTo>
                    <a:cubicBezTo>
                      <a:pt x="42" y="653"/>
                      <a:pt x="42" y="653"/>
                      <a:pt x="42" y="653"/>
                    </a:cubicBezTo>
                    <a:cubicBezTo>
                      <a:pt x="43" y="653"/>
                      <a:pt x="43" y="653"/>
                      <a:pt x="43" y="653"/>
                    </a:cubicBezTo>
                    <a:cubicBezTo>
                      <a:pt x="43" y="652"/>
                      <a:pt x="43" y="652"/>
                      <a:pt x="43" y="652"/>
                    </a:cubicBezTo>
                    <a:cubicBezTo>
                      <a:pt x="42" y="653"/>
                      <a:pt x="42" y="653"/>
                      <a:pt x="42" y="653"/>
                    </a:cubicBezTo>
                    <a:cubicBezTo>
                      <a:pt x="44" y="652"/>
                      <a:pt x="44" y="652"/>
                      <a:pt x="44" y="652"/>
                    </a:cubicBezTo>
                    <a:cubicBezTo>
                      <a:pt x="42" y="652"/>
                      <a:pt x="42" y="652"/>
                      <a:pt x="42" y="652"/>
                    </a:cubicBezTo>
                    <a:cubicBezTo>
                      <a:pt x="42" y="653"/>
                      <a:pt x="42" y="653"/>
                      <a:pt x="42" y="653"/>
                    </a:cubicBezTo>
                    <a:cubicBezTo>
                      <a:pt x="44" y="652"/>
                      <a:pt x="44" y="652"/>
                      <a:pt x="44" y="652"/>
                    </a:cubicBezTo>
                    <a:cubicBezTo>
                      <a:pt x="42" y="652"/>
                      <a:pt x="42" y="652"/>
                      <a:pt x="42" y="652"/>
                    </a:cubicBezTo>
                    <a:cubicBezTo>
                      <a:pt x="44" y="652"/>
                      <a:pt x="44" y="652"/>
                      <a:pt x="44" y="652"/>
                    </a:cubicBezTo>
                    <a:cubicBezTo>
                      <a:pt x="43" y="651"/>
                      <a:pt x="43" y="651"/>
                      <a:pt x="43" y="651"/>
                    </a:cubicBezTo>
                    <a:cubicBezTo>
                      <a:pt x="42" y="652"/>
                      <a:pt x="42" y="652"/>
                      <a:pt x="42" y="652"/>
                    </a:cubicBezTo>
                    <a:cubicBezTo>
                      <a:pt x="44" y="652"/>
                      <a:pt x="44" y="652"/>
                      <a:pt x="44" y="652"/>
                    </a:cubicBezTo>
                    <a:cubicBezTo>
                      <a:pt x="43" y="651"/>
                      <a:pt x="43" y="651"/>
                      <a:pt x="43" y="651"/>
                    </a:cubicBezTo>
                    <a:cubicBezTo>
                      <a:pt x="44" y="652"/>
                      <a:pt x="44" y="652"/>
                      <a:pt x="44" y="652"/>
                    </a:cubicBezTo>
                    <a:cubicBezTo>
                      <a:pt x="44" y="651"/>
                      <a:pt x="44" y="651"/>
                      <a:pt x="44" y="651"/>
                    </a:cubicBezTo>
                    <a:cubicBezTo>
                      <a:pt x="4" y="633"/>
                      <a:pt x="4" y="633"/>
                      <a:pt x="4" y="633"/>
                    </a:cubicBezTo>
                    <a:cubicBezTo>
                      <a:pt x="3" y="633"/>
                      <a:pt x="2" y="633"/>
                      <a:pt x="2" y="634"/>
                    </a:cubicBezTo>
                    <a:cubicBezTo>
                      <a:pt x="2" y="634"/>
                      <a:pt x="2" y="634"/>
                      <a:pt x="2" y="634"/>
                    </a:cubicBezTo>
                    <a:cubicBezTo>
                      <a:pt x="2" y="635"/>
                      <a:pt x="2" y="635"/>
                      <a:pt x="2" y="635"/>
                    </a:cubicBezTo>
                    <a:cubicBezTo>
                      <a:pt x="2" y="636"/>
                      <a:pt x="2" y="636"/>
                      <a:pt x="2" y="636"/>
                    </a:cubicBezTo>
                    <a:cubicBezTo>
                      <a:pt x="3" y="636"/>
                      <a:pt x="4" y="637"/>
                      <a:pt x="5" y="638"/>
                    </a:cubicBezTo>
                    <a:cubicBezTo>
                      <a:pt x="15" y="645"/>
                      <a:pt x="44" y="662"/>
                      <a:pt x="44" y="662"/>
                    </a:cubicBezTo>
                    <a:cubicBezTo>
                      <a:pt x="45" y="661"/>
                      <a:pt x="45" y="661"/>
                      <a:pt x="45" y="661"/>
                    </a:cubicBezTo>
                    <a:cubicBezTo>
                      <a:pt x="44" y="660"/>
                      <a:pt x="44" y="660"/>
                      <a:pt x="44" y="660"/>
                    </a:cubicBezTo>
                    <a:cubicBezTo>
                      <a:pt x="45" y="661"/>
                      <a:pt x="45" y="661"/>
                      <a:pt x="45" y="661"/>
                    </a:cubicBezTo>
                    <a:cubicBezTo>
                      <a:pt x="45" y="659"/>
                      <a:pt x="45" y="659"/>
                      <a:pt x="45" y="659"/>
                    </a:cubicBezTo>
                    <a:cubicBezTo>
                      <a:pt x="44" y="659"/>
                      <a:pt x="44" y="659"/>
                      <a:pt x="44" y="660"/>
                    </a:cubicBezTo>
                    <a:cubicBezTo>
                      <a:pt x="45" y="661"/>
                      <a:pt x="45" y="661"/>
                      <a:pt x="45" y="661"/>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59"/>
                      <a:pt x="44" y="659"/>
                      <a:pt x="43" y="658"/>
                    </a:cubicBezTo>
                    <a:cubicBezTo>
                      <a:pt x="38" y="656"/>
                      <a:pt x="28" y="651"/>
                      <a:pt x="19" y="647"/>
                    </a:cubicBezTo>
                    <a:cubicBezTo>
                      <a:pt x="15" y="644"/>
                      <a:pt x="11" y="642"/>
                      <a:pt x="8" y="641"/>
                    </a:cubicBezTo>
                    <a:cubicBezTo>
                      <a:pt x="5" y="639"/>
                      <a:pt x="4" y="638"/>
                      <a:pt x="4" y="638"/>
                    </a:cubicBezTo>
                    <a:cubicBezTo>
                      <a:pt x="3" y="638"/>
                      <a:pt x="2" y="638"/>
                      <a:pt x="2" y="639"/>
                    </a:cubicBezTo>
                    <a:cubicBezTo>
                      <a:pt x="1" y="640"/>
                      <a:pt x="1" y="641"/>
                      <a:pt x="2" y="641"/>
                    </a:cubicBezTo>
                    <a:cubicBezTo>
                      <a:pt x="2" y="641"/>
                      <a:pt x="5" y="643"/>
                      <a:pt x="9" y="645"/>
                    </a:cubicBezTo>
                    <a:cubicBezTo>
                      <a:pt x="15" y="648"/>
                      <a:pt x="24" y="654"/>
                      <a:pt x="31" y="658"/>
                    </a:cubicBezTo>
                    <a:cubicBezTo>
                      <a:pt x="35" y="661"/>
                      <a:pt x="38" y="663"/>
                      <a:pt x="40" y="664"/>
                    </a:cubicBezTo>
                    <a:cubicBezTo>
                      <a:pt x="41" y="665"/>
                      <a:pt x="42" y="666"/>
                      <a:pt x="43"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5" y="666"/>
                      <a:pt x="45" y="666"/>
                      <a:pt x="45" y="666"/>
                    </a:cubicBezTo>
                    <a:cubicBezTo>
                      <a:pt x="44" y="666"/>
                      <a:pt x="44" y="666"/>
                      <a:pt x="44" y="666"/>
                    </a:cubicBezTo>
                    <a:cubicBezTo>
                      <a:pt x="44" y="666"/>
                      <a:pt x="44" y="667"/>
                      <a:pt x="44" y="667"/>
                    </a:cubicBezTo>
                    <a:cubicBezTo>
                      <a:pt x="45" y="666"/>
                      <a:pt x="45" y="666"/>
                      <a:pt x="45" y="666"/>
                    </a:cubicBezTo>
                    <a:cubicBezTo>
                      <a:pt x="44" y="666"/>
                      <a:pt x="44" y="666"/>
                      <a:pt x="44" y="666"/>
                    </a:cubicBezTo>
                    <a:cubicBezTo>
                      <a:pt x="45" y="666"/>
                      <a:pt x="45" y="666"/>
                      <a:pt x="45" y="666"/>
                    </a:cubicBezTo>
                    <a:cubicBezTo>
                      <a:pt x="44" y="665"/>
                      <a:pt x="44" y="665"/>
                      <a:pt x="44" y="665"/>
                    </a:cubicBezTo>
                    <a:cubicBezTo>
                      <a:pt x="44" y="666"/>
                      <a:pt x="44" y="666"/>
                      <a:pt x="44" y="666"/>
                    </a:cubicBezTo>
                    <a:cubicBezTo>
                      <a:pt x="45" y="666"/>
                      <a:pt x="45" y="666"/>
                      <a:pt x="45" y="666"/>
                    </a:cubicBezTo>
                    <a:cubicBezTo>
                      <a:pt x="44" y="665"/>
                      <a:pt x="44" y="665"/>
                      <a:pt x="44" y="665"/>
                    </a:cubicBezTo>
                    <a:cubicBezTo>
                      <a:pt x="45" y="666"/>
                      <a:pt x="45" y="666"/>
                      <a:pt x="45" y="666"/>
                    </a:cubicBezTo>
                    <a:cubicBezTo>
                      <a:pt x="44" y="665"/>
                      <a:pt x="44" y="665"/>
                      <a:pt x="44" y="665"/>
                    </a:cubicBezTo>
                    <a:cubicBezTo>
                      <a:pt x="45" y="666"/>
                      <a:pt x="45" y="666"/>
                      <a:pt x="45" y="666"/>
                    </a:cubicBezTo>
                    <a:cubicBezTo>
                      <a:pt x="45" y="665"/>
                      <a:pt x="45" y="665"/>
                      <a:pt x="45" y="665"/>
                    </a:cubicBezTo>
                    <a:cubicBezTo>
                      <a:pt x="44" y="665"/>
                      <a:pt x="44" y="665"/>
                      <a:pt x="44" y="665"/>
                    </a:cubicBezTo>
                    <a:cubicBezTo>
                      <a:pt x="45" y="666"/>
                      <a:pt x="45" y="666"/>
                      <a:pt x="45" y="666"/>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5"/>
                      <a:pt x="45" y="665"/>
                      <a:pt x="45" y="665"/>
                    </a:cubicBezTo>
                    <a:cubicBezTo>
                      <a:pt x="45" y="664"/>
                      <a:pt x="45" y="664"/>
                      <a:pt x="45" y="664"/>
                    </a:cubicBezTo>
                    <a:cubicBezTo>
                      <a:pt x="45" y="665"/>
                      <a:pt x="45" y="665"/>
                      <a:pt x="45" y="665"/>
                    </a:cubicBezTo>
                    <a:cubicBezTo>
                      <a:pt x="45" y="665"/>
                      <a:pt x="45" y="665"/>
                      <a:pt x="45" y="665"/>
                    </a:cubicBezTo>
                    <a:cubicBezTo>
                      <a:pt x="45" y="665"/>
                      <a:pt x="45" y="665"/>
                      <a:pt x="45" y="665"/>
                    </a:cubicBezTo>
                    <a:cubicBezTo>
                      <a:pt x="45" y="664"/>
                      <a:pt x="44" y="664"/>
                      <a:pt x="43" y="663"/>
                    </a:cubicBezTo>
                    <a:cubicBezTo>
                      <a:pt x="38" y="661"/>
                      <a:pt x="29" y="657"/>
                      <a:pt x="21" y="653"/>
                    </a:cubicBezTo>
                    <a:cubicBezTo>
                      <a:pt x="17" y="651"/>
                      <a:pt x="13" y="649"/>
                      <a:pt x="10" y="647"/>
                    </a:cubicBezTo>
                    <a:cubicBezTo>
                      <a:pt x="8" y="647"/>
                      <a:pt x="7" y="646"/>
                      <a:pt x="6" y="646"/>
                    </a:cubicBezTo>
                    <a:cubicBezTo>
                      <a:pt x="6" y="645"/>
                      <a:pt x="5" y="645"/>
                      <a:pt x="5" y="645"/>
                    </a:cubicBezTo>
                    <a:cubicBezTo>
                      <a:pt x="4" y="645"/>
                      <a:pt x="4" y="645"/>
                      <a:pt x="4" y="645"/>
                    </a:cubicBezTo>
                    <a:cubicBezTo>
                      <a:pt x="3" y="645"/>
                      <a:pt x="3" y="645"/>
                      <a:pt x="3" y="645"/>
                    </a:cubicBezTo>
                    <a:cubicBezTo>
                      <a:pt x="3" y="645"/>
                      <a:pt x="3" y="645"/>
                      <a:pt x="2" y="646"/>
                    </a:cubicBezTo>
                    <a:cubicBezTo>
                      <a:pt x="2" y="646"/>
                      <a:pt x="2" y="647"/>
                      <a:pt x="3" y="648"/>
                    </a:cubicBezTo>
                    <a:cubicBezTo>
                      <a:pt x="44" y="674"/>
                      <a:pt x="44" y="674"/>
                      <a:pt x="44" y="674"/>
                    </a:cubicBezTo>
                    <a:cubicBezTo>
                      <a:pt x="45" y="672"/>
                      <a:pt x="45" y="672"/>
                      <a:pt x="45" y="672"/>
                    </a:cubicBezTo>
                    <a:cubicBezTo>
                      <a:pt x="44" y="671"/>
                      <a:pt x="44" y="671"/>
                      <a:pt x="44" y="671"/>
                    </a:cubicBezTo>
                    <a:cubicBezTo>
                      <a:pt x="45" y="672"/>
                      <a:pt x="45" y="672"/>
                      <a:pt x="45" y="672"/>
                    </a:cubicBezTo>
                    <a:cubicBezTo>
                      <a:pt x="45" y="671"/>
                      <a:pt x="45" y="671"/>
                      <a:pt x="45" y="671"/>
                    </a:cubicBezTo>
                    <a:cubicBezTo>
                      <a:pt x="44" y="671"/>
                      <a:pt x="44" y="671"/>
                      <a:pt x="44"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4" y="670"/>
                      <a:pt x="43" y="670"/>
                    </a:cubicBezTo>
                    <a:cubicBezTo>
                      <a:pt x="39" y="668"/>
                      <a:pt x="30" y="663"/>
                      <a:pt x="21" y="659"/>
                    </a:cubicBezTo>
                    <a:cubicBezTo>
                      <a:pt x="17" y="657"/>
                      <a:pt x="13" y="655"/>
                      <a:pt x="10" y="654"/>
                    </a:cubicBezTo>
                    <a:cubicBezTo>
                      <a:pt x="9" y="653"/>
                      <a:pt x="8" y="653"/>
                      <a:pt x="6" y="652"/>
                    </a:cubicBezTo>
                    <a:cubicBezTo>
                      <a:pt x="6" y="652"/>
                      <a:pt x="6" y="652"/>
                      <a:pt x="5" y="652"/>
                    </a:cubicBezTo>
                    <a:cubicBezTo>
                      <a:pt x="5" y="652"/>
                      <a:pt x="4" y="652"/>
                      <a:pt x="4" y="652"/>
                    </a:cubicBezTo>
                    <a:cubicBezTo>
                      <a:pt x="3" y="652"/>
                      <a:pt x="3" y="652"/>
                      <a:pt x="3" y="652"/>
                    </a:cubicBezTo>
                    <a:cubicBezTo>
                      <a:pt x="3" y="652"/>
                      <a:pt x="3" y="652"/>
                      <a:pt x="3" y="652"/>
                    </a:cubicBezTo>
                    <a:cubicBezTo>
                      <a:pt x="4" y="653"/>
                      <a:pt x="4" y="653"/>
                      <a:pt x="4" y="653"/>
                    </a:cubicBezTo>
                    <a:cubicBezTo>
                      <a:pt x="3" y="652"/>
                      <a:pt x="3" y="652"/>
                      <a:pt x="3" y="652"/>
                    </a:cubicBezTo>
                    <a:cubicBezTo>
                      <a:pt x="2" y="653"/>
                      <a:pt x="2" y="653"/>
                      <a:pt x="2" y="653"/>
                    </a:cubicBezTo>
                    <a:cubicBezTo>
                      <a:pt x="2" y="654"/>
                      <a:pt x="3" y="654"/>
                      <a:pt x="3" y="654"/>
                    </a:cubicBezTo>
                    <a:cubicBezTo>
                      <a:pt x="3" y="655"/>
                      <a:pt x="3" y="655"/>
                      <a:pt x="3" y="655"/>
                    </a:cubicBezTo>
                    <a:cubicBezTo>
                      <a:pt x="4" y="655"/>
                      <a:pt x="5" y="656"/>
                      <a:pt x="6" y="657"/>
                    </a:cubicBezTo>
                    <a:cubicBezTo>
                      <a:pt x="16" y="663"/>
                      <a:pt x="44" y="680"/>
                      <a:pt x="44" y="680"/>
                    </a:cubicBezTo>
                    <a:cubicBezTo>
                      <a:pt x="45" y="679"/>
                      <a:pt x="45" y="679"/>
                      <a:pt x="45" y="679"/>
                    </a:cubicBezTo>
                    <a:cubicBezTo>
                      <a:pt x="44" y="678"/>
                      <a:pt x="44" y="678"/>
                      <a:pt x="44" y="678"/>
                    </a:cubicBezTo>
                    <a:cubicBezTo>
                      <a:pt x="45" y="679"/>
                      <a:pt x="45" y="679"/>
                      <a:pt x="45" y="679"/>
                    </a:cubicBezTo>
                    <a:cubicBezTo>
                      <a:pt x="45" y="678"/>
                      <a:pt x="45" y="678"/>
                      <a:pt x="45" y="678"/>
                    </a:cubicBezTo>
                    <a:cubicBezTo>
                      <a:pt x="45" y="678"/>
                      <a:pt x="44" y="678"/>
                      <a:pt x="44" y="678"/>
                    </a:cubicBezTo>
                    <a:cubicBezTo>
                      <a:pt x="45" y="679"/>
                      <a:pt x="45" y="679"/>
                      <a:pt x="45" y="679"/>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7"/>
                    </a:cubicBezTo>
                    <a:cubicBezTo>
                      <a:pt x="41" y="676"/>
                      <a:pt x="31" y="671"/>
                      <a:pt x="21" y="666"/>
                    </a:cubicBezTo>
                    <a:cubicBezTo>
                      <a:pt x="16" y="664"/>
                      <a:pt x="12" y="662"/>
                      <a:pt x="8" y="660"/>
                    </a:cubicBezTo>
                    <a:cubicBezTo>
                      <a:pt x="7" y="659"/>
                      <a:pt x="5" y="658"/>
                      <a:pt x="4" y="658"/>
                    </a:cubicBezTo>
                    <a:cubicBezTo>
                      <a:pt x="4" y="658"/>
                      <a:pt x="4" y="658"/>
                      <a:pt x="3" y="657"/>
                    </a:cubicBezTo>
                    <a:cubicBezTo>
                      <a:pt x="3" y="657"/>
                      <a:pt x="3" y="657"/>
                      <a:pt x="3" y="657"/>
                    </a:cubicBezTo>
                    <a:cubicBezTo>
                      <a:pt x="3" y="657"/>
                      <a:pt x="3" y="657"/>
                      <a:pt x="3" y="657"/>
                    </a:cubicBezTo>
                    <a:cubicBezTo>
                      <a:pt x="3" y="657"/>
                      <a:pt x="3" y="657"/>
                      <a:pt x="3" y="657"/>
                    </a:cubicBezTo>
                    <a:cubicBezTo>
                      <a:pt x="3" y="657"/>
                      <a:pt x="3" y="657"/>
                      <a:pt x="3" y="657"/>
                    </a:cubicBezTo>
                    <a:cubicBezTo>
                      <a:pt x="3" y="657"/>
                      <a:pt x="3" y="657"/>
                      <a:pt x="2" y="657"/>
                    </a:cubicBezTo>
                    <a:cubicBezTo>
                      <a:pt x="2" y="657"/>
                      <a:pt x="1" y="657"/>
                      <a:pt x="1" y="658"/>
                    </a:cubicBezTo>
                    <a:cubicBezTo>
                      <a:pt x="1" y="659"/>
                      <a:pt x="1" y="659"/>
                      <a:pt x="1" y="660"/>
                    </a:cubicBezTo>
                    <a:cubicBezTo>
                      <a:pt x="45" y="687"/>
                      <a:pt x="45" y="687"/>
                      <a:pt x="45" y="687"/>
                    </a:cubicBezTo>
                    <a:cubicBezTo>
                      <a:pt x="45" y="686"/>
                      <a:pt x="45" y="686"/>
                      <a:pt x="45" y="686"/>
                    </a:cubicBezTo>
                    <a:cubicBezTo>
                      <a:pt x="44" y="685"/>
                      <a:pt x="44" y="685"/>
                      <a:pt x="44" y="685"/>
                    </a:cubicBezTo>
                    <a:cubicBezTo>
                      <a:pt x="45" y="685"/>
                      <a:pt x="45" y="685"/>
                      <a:pt x="45" y="685"/>
                    </a:cubicBezTo>
                    <a:cubicBezTo>
                      <a:pt x="45" y="684"/>
                      <a:pt x="45" y="684"/>
                      <a:pt x="45" y="684"/>
                    </a:cubicBezTo>
                    <a:cubicBezTo>
                      <a:pt x="45" y="684"/>
                      <a:pt x="44" y="684"/>
                      <a:pt x="44" y="685"/>
                    </a:cubicBezTo>
                    <a:cubicBezTo>
                      <a:pt x="45" y="685"/>
                      <a:pt x="45" y="685"/>
                      <a:pt x="45" y="685"/>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4" y="684"/>
                      <a:pt x="43" y="683"/>
                    </a:cubicBezTo>
                    <a:cubicBezTo>
                      <a:pt x="38" y="681"/>
                      <a:pt x="29" y="677"/>
                      <a:pt x="21" y="673"/>
                    </a:cubicBezTo>
                    <a:cubicBezTo>
                      <a:pt x="17" y="671"/>
                      <a:pt x="13" y="669"/>
                      <a:pt x="10" y="668"/>
                    </a:cubicBezTo>
                    <a:cubicBezTo>
                      <a:pt x="8" y="667"/>
                      <a:pt x="7" y="666"/>
                      <a:pt x="6" y="666"/>
                    </a:cubicBezTo>
                    <a:cubicBezTo>
                      <a:pt x="5" y="666"/>
                      <a:pt x="5" y="666"/>
                      <a:pt x="5" y="666"/>
                    </a:cubicBezTo>
                    <a:cubicBezTo>
                      <a:pt x="4" y="665"/>
                      <a:pt x="4" y="665"/>
                      <a:pt x="3" y="665"/>
                    </a:cubicBezTo>
                    <a:cubicBezTo>
                      <a:pt x="3" y="665"/>
                      <a:pt x="3" y="665"/>
                      <a:pt x="3" y="665"/>
                    </a:cubicBezTo>
                    <a:cubicBezTo>
                      <a:pt x="3" y="665"/>
                      <a:pt x="2" y="666"/>
                      <a:pt x="2" y="666"/>
                    </a:cubicBezTo>
                    <a:cubicBezTo>
                      <a:pt x="2" y="667"/>
                      <a:pt x="2" y="668"/>
                      <a:pt x="3" y="668"/>
                    </a:cubicBezTo>
                    <a:cubicBezTo>
                      <a:pt x="43" y="693"/>
                      <a:pt x="43" y="693"/>
                      <a:pt x="43" y="693"/>
                    </a:cubicBezTo>
                    <a:cubicBezTo>
                      <a:pt x="44" y="692"/>
                      <a:pt x="44" y="692"/>
                      <a:pt x="44" y="692"/>
                    </a:cubicBezTo>
                    <a:cubicBezTo>
                      <a:pt x="43" y="691"/>
                      <a:pt x="43" y="691"/>
                      <a:pt x="43" y="691"/>
                    </a:cubicBezTo>
                    <a:cubicBezTo>
                      <a:pt x="44" y="692"/>
                      <a:pt x="44" y="692"/>
                      <a:pt x="44" y="692"/>
                    </a:cubicBezTo>
                    <a:cubicBezTo>
                      <a:pt x="43" y="691"/>
                      <a:pt x="43" y="691"/>
                      <a:pt x="43" y="691"/>
                    </a:cubicBezTo>
                    <a:cubicBezTo>
                      <a:pt x="43" y="691"/>
                      <a:pt x="43" y="691"/>
                      <a:pt x="43" y="691"/>
                    </a:cubicBezTo>
                    <a:cubicBezTo>
                      <a:pt x="44" y="692"/>
                      <a:pt x="44" y="692"/>
                      <a:pt x="44" y="692"/>
                    </a:cubicBezTo>
                    <a:cubicBezTo>
                      <a:pt x="43" y="691"/>
                      <a:pt x="43" y="691"/>
                      <a:pt x="43" y="691"/>
                    </a:cubicBezTo>
                    <a:cubicBezTo>
                      <a:pt x="44" y="692"/>
                      <a:pt x="44" y="692"/>
                      <a:pt x="44" y="692"/>
                    </a:cubicBezTo>
                    <a:cubicBezTo>
                      <a:pt x="44" y="691"/>
                      <a:pt x="44" y="691"/>
                      <a:pt x="44" y="691"/>
                    </a:cubicBezTo>
                    <a:cubicBezTo>
                      <a:pt x="43" y="691"/>
                      <a:pt x="43" y="691"/>
                      <a:pt x="43" y="691"/>
                    </a:cubicBezTo>
                    <a:cubicBezTo>
                      <a:pt x="44" y="692"/>
                      <a:pt x="44" y="692"/>
                      <a:pt x="44" y="692"/>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3" y="690"/>
                      <a:pt x="42" y="690"/>
                    </a:cubicBezTo>
                    <a:cubicBezTo>
                      <a:pt x="37" y="687"/>
                      <a:pt x="28" y="682"/>
                      <a:pt x="20" y="678"/>
                    </a:cubicBezTo>
                    <a:cubicBezTo>
                      <a:pt x="16" y="676"/>
                      <a:pt x="12" y="674"/>
                      <a:pt x="9" y="672"/>
                    </a:cubicBezTo>
                    <a:cubicBezTo>
                      <a:pt x="7" y="671"/>
                      <a:pt x="6" y="671"/>
                      <a:pt x="5" y="670"/>
                    </a:cubicBezTo>
                    <a:cubicBezTo>
                      <a:pt x="4" y="670"/>
                      <a:pt x="4" y="670"/>
                      <a:pt x="4" y="670"/>
                    </a:cubicBezTo>
                    <a:cubicBezTo>
                      <a:pt x="3" y="670"/>
                      <a:pt x="3" y="670"/>
                      <a:pt x="3" y="670"/>
                    </a:cubicBezTo>
                    <a:cubicBezTo>
                      <a:pt x="2" y="669"/>
                      <a:pt x="2" y="669"/>
                      <a:pt x="2" y="669"/>
                    </a:cubicBezTo>
                    <a:cubicBezTo>
                      <a:pt x="2" y="670"/>
                      <a:pt x="2" y="670"/>
                      <a:pt x="2" y="670"/>
                    </a:cubicBezTo>
                    <a:cubicBezTo>
                      <a:pt x="2" y="670"/>
                      <a:pt x="1" y="670"/>
                      <a:pt x="1" y="670"/>
                    </a:cubicBezTo>
                    <a:cubicBezTo>
                      <a:pt x="2" y="671"/>
                      <a:pt x="2" y="671"/>
                      <a:pt x="2" y="671"/>
                    </a:cubicBezTo>
                    <a:cubicBezTo>
                      <a:pt x="1" y="670"/>
                      <a:pt x="1" y="670"/>
                      <a:pt x="1" y="670"/>
                    </a:cubicBezTo>
                    <a:cubicBezTo>
                      <a:pt x="1" y="670"/>
                      <a:pt x="1" y="671"/>
                      <a:pt x="1" y="671"/>
                    </a:cubicBezTo>
                    <a:cubicBezTo>
                      <a:pt x="1" y="671"/>
                      <a:pt x="1" y="672"/>
                      <a:pt x="1" y="672"/>
                    </a:cubicBezTo>
                    <a:cubicBezTo>
                      <a:pt x="1" y="672"/>
                      <a:pt x="1" y="672"/>
                      <a:pt x="2" y="672"/>
                    </a:cubicBezTo>
                    <a:cubicBezTo>
                      <a:pt x="2" y="673"/>
                      <a:pt x="3" y="673"/>
                      <a:pt x="4" y="674"/>
                    </a:cubicBezTo>
                    <a:cubicBezTo>
                      <a:pt x="14" y="681"/>
                      <a:pt x="44" y="699"/>
                      <a:pt x="44" y="699"/>
                    </a:cubicBezTo>
                    <a:cubicBezTo>
                      <a:pt x="45" y="698"/>
                      <a:pt x="45" y="698"/>
                      <a:pt x="45" y="698"/>
                    </a:cubicBezTo>
                    <a:cubicBezTo>
                      <a:pt x="46" y="696"/>
                      <a:pt x="46" y="696"/>
                      <a:pt x="46" y="696"/>
                    </a:cubicBezTo>
                    <a:cubicBezTo>
                      <a:pt x="4" y="677"/>
                      <a:pt x="4" y="677"/>
                      <a:pt x="4" y="677"/>
                    </a:cubicBezTo>
                    <a:cubicBezTo>
                      <a:pt x="3" y="677"/>
                      <a:pt x="2" y="677"/>
                      <a:pt x="2" y="678"/>
                    </a:cubicBezTo>
                    <a:cubicBezTo>
                      <a:pt x="2" y="679"/>
                      <a:pt x="2" y="680"/>
                      <a:pt x="3" y="680"/>
                    </a:cubicBezTo>
                    <a:cubicBezTo>
                      <a:pt x="23" y="693"/>
                      <a:pt x="23" y="693"/>
                      <a:pt x="23" y="693"/>
                    </a:cubicBezTo>
                    <a:cubicBezTo>
                      <a:pt x="4" y="684"/>
                      <a:pt x="4" y="684"/>
                      <a:pt x="4" y="684"/>
                    </a:cubicBezTo>
                    <a:cubicBezTo>
                      <a:pt x="3" y="684"/>
                      <a:pt x="3" y="684"/>
                      <a:pt x="2" y="684"/>
                    </a:cubicBezTo>
                    <a:cubicBezTo>
                      <a:pt x="2" y="685"/>
                      <a:pt x="2" y="685"/>
                      <a:pt x="2" y="685"/>
                    </a:cubicBezTo>
                    <a:cubicBezTo>
                      <a:pt x="2" y="686"/>
                      <a:pt x="2" y="686"/>
                      <a:pt x="2" y="686"/>
                    </a:cubicBezTo>
                    <a:cubicBezTo>
                      <a:pt x="3" y="687"/>
                      <a:pt x="3" y="687"/>
                      <a:pt x="3" y="687"/>
                    </a:cubicBezTo>
                    <a:cubicBezTo>
                      <a:pt x="3" y="687"/>
                      <a:pt x="4" y="688"/>
                      <a:pt x="6" y="689"/>
                    </a:cubicBezTo>
                    <a:cubicBezTo>
                      <a:pt x="10" y="692"/>
                      <a:pt x="20" y="698"/>
                      <a:pt x="28" y="702"/>
                    </a:cubicBezTo>
                    <a:cubicBezTo>
                      <a:pt x="32" y="705"/>
                      <a:pt x="36" y="707"/>
                      <a:pt x="39" y="709"/>
                    </a:cubicBezTo>
                    <a:cubicBezTo>
                      <a:pt x="40" y="710"/>
                      <a:pt x="41" y="711"/>
                      <a:pt x="42" y="711"/>
                    </a:cubicBezTo>
                    <a:cubicBezTo>
                      <a:pt x="42" y="711"/>
                      <a:pt x="43" y="711"/>
                      <a:pt x="43" y="712"/>
                    </a:cubicBezTo>
                    <a:cubicBezTo>
                      <a:pt x="43" y="712"/>
                      <a:pt x="43" y="712"/>
                      <a:pt x="43" y="712"/>
                    </a:cubicBezTo>
                    <a:cubicBezTo>
                      <a:pt x="43" y="711"/>
                      <a:pt x="43" y="711"/>
                      <a:pt x="43" y="711"/>
                    </a:cubicBezTo>
                    <a:cubicBezTo>
                      <a:pt x="43" y="712"/>
                      <a:pt x="43" y="712"/>
                      <a:pt x="43" y="712"/>
                    </a:cubicBezTo>
                    <a:cubicBezTo>
                      <a:pt x="43" y="712"/>
                      <a:pt x="43" y="712"/>
                      <a:pt x="43" y="712"/>
                    </a:cubicBezTo>
                    <a:cubicBezTo>
                      <a:pt x="43" y="711"/>
                      <a:pt x="43" y="711"/>
                      <a:pt x="43" y="711"/>
                    </a:cubicBezTo>
                    <a:cubicBezTo>
                      <a:pt x="43" y="712"/>
                      <a:pt x="43" y="712"/>
                      <a:pt x="43" y="712"/>
                    </a:cubicBezTo>
                    <a:cubicBezTo>
                      <a:pt x="44" y="711"/>
                      <a:pt x="44" y="711"/>
                      <a:pt x="44" y="711"/>
                    </a:cubicBezTo>
                    <a:cubicBezTo>
                      <a:pt x="43" y="712"/>
                      <a:pt x="43" y="712"/>
                      <a:pt x="43" y="712"/>
                    </a:cubicBezTo>
                    <a:cubicBezTo>
                      <a:pt x="43" y="712"/>
                      <a:pt x="43" y="712"/>
                      <a:pt x="43" y="712"/>
                    </a:cubicBezTo>
                    <a:cubicBezTo>
                      <a:pt x="44" y="711"/>
                      <a:pt x="44" y="711"/>
                      <a:pt x="44" y="711"/>
                    </a:cubicBezTo>
                    <a:cubicBezTo>
                      <a:pt x="43" y="712"/>
                      <a:pt x="43" y="712"/>
                      <a:pt x="43" y="712"/>
                    </a:cubicBezTo>
                    <a:cubicBezTo>
                      <a:pt x="44" y="711"/>
                      <a:pt x="44" y="711"/>
                      <a:pt x="44" y="711"/>
                    </a:cubicBezTo>
                    <a:cubicBezTo>
                      <a:pt x="43" y="711"/>
                      <a:pt x="43" y="711"/>
                      <a:pt x="43" y="711"/>
                    </a:cubicBezTo>
                    <a:cubicBezTo>
                      <a:pt x="43" y="712"/>
                      <a:pt x="43" y="712"/>
                      <a:pt x="43" y="712"/>
                    </a:cubicBezTo>
                    <a:cubicBezTo>
                      <a:pt x="44" y="711"/>
                      <a:pt x="44" y="711"/>
                      <a:pt x="44" y="711"/>
                    </a:cubicBezTo>
                    <a:cubicBezTo>
                      <a:pt x="43" y="711"/>
                      <a:pt x="43" y="711"/>
                      <a:pt x="43" y="711"/>
                    </a:cubicBezTo>
                    <a:cubicBezTo>
                      <a:pt x="44" y="711"/>
                      <a:pt x="44" y="711"/>
                      <a:pt x="44" y="711"/>
                    </a:cubicBezTo>
                    <a:cubicBezTo>
                      <a:pt x="43" y="711"/>
                      <a:pt x="43" y="711"/>
                      <a:pt x="43" y="711"/>
                    </a:cubicBezTo>
                    <a:cubicBezTo>
                      <a:pt x="43" y="711"/>
                      <a:pt x="43" y="711"/>
                      <a:pt x="43" y="711"/>
                    </a:cubicBezTo>
                    <a:cubicBezTo>
                      <a:pt x="44" y="711"/>
                      <a:pt x="44" y="711"/>
                      <a:pt x="44" y="711"/>
                    </a:cubicBezTo>
                    <a:cubicBezTo>
                      <a:pt x="43" y="711"/>
                      <a:pt x="43" y="711"/>
                      <a:pt x="43" y="711"/>
                    </a:cubicBezTo>
                    <a:cubicBezTo>
                      <a:pt x="44" y="711"/>
                      <a:pt x="44" y="711"/>
                      <a:pt x="44" y="711"/>
                    </a:cubicBezTo>
                    <a:cubicBezTo>
                      <a:pt x="45" y="709"/>
                      <a:pt x="45" y="709"/>
                      <a:pt x="45" y="709"/>
                    </a:cubicBezTo>
                    <a:cubicBezTo>
                      <a:pt x="4" y="691"/>
                      <a:pt x="4" y="691"/>
                      <a:pt x="4" y="691"/>
                    </a:cubicBezTo>
                    <a:cubicBezTo>
                      <a:pt x="3" y="690"/>
                      <a:pt x="3" y="691"/>
                      <a:pt x="2" y="691"/>
                    </a:cubicBezTo>
                    <a:cubicBezTo>
                      <a:pt x="2" y="692"/>
                      <a:pt x="2" y="693"/>
                      <a:pt x="3" y="693"/>
                    </a:cubicBezTo>
                    <a:cubicBezTo>
                      <a:pt x="21" y="705"/>
                      <a:pt x="21" y="705"/>
                      <a:pt x="21" y="705"/>
                    </a:cubicBezTo>
                    <a:cubicBezTo>
                      <a:pt x="4" y="697"/>
                      <a:pt x="4" y="697"/>
                      <a:pt x="4" y="697"/>
                    </a:cubicBezTo>
                    <a:cubicBezTo>
                      <a:pt x="4" y="696"/>
                      <a:pt x="3" y="697"/>
                      <a:pt x="2" y="697"/>
                    </a:cubicBezTo>
                    <a:cubicBezTo>
                      <a:pt x="2" y="698"/>
                      <a:pt x="2" y="699"/>
                      <a:pt x="3" y="699"/>
                    </a:cubicBezTo>
                    <a:cubicBezTo>
                      <a:pt x="44" y="725"/>
                      <a:pt x="44" y="725"/>
                      <a:pt x="44" y="725"/>
                    </a:cubicBezTo>
                    <a:cubicBezTo>
                      <a:pt x="44" y="723"/>
                      <a:pt x="44" y="723"/>
                      <a:pt x="44" y="723"/>
                    </a:cubicBezTo>
                    <a:cubicBezTo>
                      <a:pt x="45" y="722"/>
                      <a:pt x="45" y="722"/>
                      <a:pt x="45" y="722"/>
                    </a:cubicBezTo>
                    <a:cubicBezTo>
                      <a:pt x="45" y="722"/>
                      <a:pt x="35" y="717"/>
                      <a:pt x="25" y="711"/>
                    </a:cubicBezTo>
                    <a:cubicBezTo>
                      <a:pt x="20" y="709"/>
                      <a:pt x="14" y="706"/>
                      <a:pt x="10" y="704"/>
                    </a:cubicBezTo>
                    <a:cubicBezTo>
                      <a:pt x="8" y="703"/>
                      <a:pt x="7" y="702"/>
                      <a:pt x="5" y="702"/>
                    </a:cubicBezTo>
                    <a:cubicBezTo>
                      <a:pt x="5" y="701"/>
                      <a:pt x="4" y="701"/>
                      <a:pt x="4" y="701"/>
                    </a:cubicBezTo>
                    <a:cubicBezTo>
                      <a:pt x="3" y="701"/>
                      <a:pt x="3" y="701"/>
                      <a:pt x="3" y="701"/>
                    </a:cubicBezTo>
                    <a:cubicBezTo>
                      <a:pt x="3" y="701"/>
                      <a:pt x="3" y="701"/>
                      <a:pt x="2" y="701"/>
                    </a:cubicBezTo>
                    <a:cubicBezTo>
                      <a:pt x="2" y="701"/>
                      <a:pt x="2" y="701"/>
                      <a:pt x="2" y="701"/>
                    </a:cubicBezTo>
                    <a:cubicBezTo>
                      <a:pt x="2" y="701"/>
                      <a:pt x="1" y="701"/>
                      <a:pt x="1" y="701"/>
                    </a:cubicBezTo>
                    <a:cubicBezTo>
                      <a:pt x="1" y="702"/>
                      <a:pt x="1" y="703"/>
                      <a:pt x="2" y="703"/>
                    </a:cubicBezTo>
                    <a:cubicBezTo>
                      <a:pt x="43" y="730"/>
                      <a:pt x="43" y="730"/>
                      <a:pt x="43" y="730"/>
                    </a:cubicBezTo>
                    <a:cubicBezTo>
                      <a:pt x="44" y="728"/>
                      <a:pt x="44" y="728"/>
                      <a:pt x="44" y="728"/>
                    </a:cubicBezTo>
                    <a:cubicBezTo>
                      <a:pt x="43" y="727"/>
                      <a:pt x="43" y="727"/>
                      <a:pt x="43" y="727"/>
                    </a:cubicBezTo>
                    <a:cubicBezTo>
                      <a:pt x="44" y="728"/>
                      <a:pt x="44" y="728"/>
                      <a:pt x="44" y="728"/>
                    </a:cubicBezTo>
                    <a:cubicBezTo>
                      <a:pt x="44" y="727"/>
                      <a:pt x="44" y="727"/>
                      <a:pt x="44" y="727"/>
                    </a:cubicBezTo>
                    <a:cubicBezTo>
                      <a:pt x="43" y="727"/>
                      <a:pt x="43" y="727"/>
                      <a:pt x="43" y="727"/>
                    </a:cubicBezTo>
                    <a:cubicBezTo>
                      <a:pt x="44" y="728"/>
                      <a:pt x="44" y="728"/>
                      <a:pt x="44" y="728"/>
                    </a:cubicBezTo>
                    <a:cubicBezTo>
                      <a:pt x="44" y="727"/>
                      <a:pt x="44" y="727"/>
                      <a:pt x="44" y="727"/>
                    </a:cubicBezTo>
                    <a:cubicBezTo>
                      <a:pt x="44" y="728"/>
                      <a:pt x="44" y="728"/>
                      <a:pt x="44" y="728"/>
                    </a:cubicBezTo>
                    <a:cubicBezTo>
                      <a:pt x="44" y="727"/>
                      <a:pt x="44" y="727"/>
                      <a:pt x="44" y="727"/>
                    </a:cubicBezTo>
                    <a:cubicBezTo>
                      <a:pt x="44" y="727"/>
                      <a:pt x="44" y="727"/>
                      <a:pt x="44" y="727"/>
                    </a:cubicBezTo>
                    <a:cubicBezTo>
                      <a:pt x="44" y="728"/>
                      <a:pt x="44" y="728"/>
                      <a:pt x="44" y="728"/>
                    </a:cubicBezTo>
                    <a:cubicBezTo>
                      <a:pt x="44" y="727"/>
                      <a:pt x="44" y="727"/>
                      <a:pt x="44" y="727"/>
                    </a:cubicBezTo>
                    <a:cubicBezTo>
                      <a:pt x="44" y="728"/>
                      <a:pt x="44" y="728"/>
                      <a:pt x="44" y="728"/>
                    </a:cubicBezTo>
                    <a:cubicBezTo>
                      <a:pt x="45" y="727"/>
                      <a:pt x="45" y="727"/>
                      <a:pt x="45" y="727"/>
                    </a:cubicBezTo>
                    <a:cubicBezTo>
                      <a:pt x="44" y="727"/>
                      <a:pt x="45" y="727"/>
                      <a:pt x="44" y="727"/>
                    </a:cubicBezTo>
                    <a:cubicBezTo>
                      <a:pt x="44" y="728"/>
                      <a:pt x="44" y="728"/>
                      <a:pt x="44" y="728"/>
                    </a:cubicBezTo>
                    <a:cubicBezTo>
                      <a:pt x="45" y="727"/>
                      <a:pt x="45" y="727"/>
                      <a:pt x="45" y="727"/>
                    </a:cubicBezTo>
                    <a:cubicBezTo>
                      <a:pt x="44" y="727"/>
                      <a:pt x="44" y="727"/>
                      <a:pt x="44" y="727"/>
                    </a:cubicBezTo>
                    <a:cubicBezTo>
                      <a:pt x="45" y="727"/>
                      <a:pt x="45" y="727"/>
                      <a:pt x="45" y="727"/>
                    </a:cubicBezTo>
                    <a:cubicBezTo>
                      <a:pt x="45" y="727"/>
                      <a:pt x="45" y="727"/>
                      <a:pt x="45" y="727"/>
                    </a:cubicBezTo>
                    <a:cubicBezTo>
                      <a:pt x="44" y="727"/>
                      <a:pt x="44" y="727"/>
                      <a:pt x="44" y="727"/>
                    </a:cubicBezTo>
                    <a:cubicBezTo>
                      <a:pt x="45" y="727"/>
                      <a:pt x="45" y="727"/>
                      <a:pt x="45" y="727"/>
                    </a:cubicBezTo>
                    <a:cubicBezTo>
                      <a:pt x="44" y="727"/>
                      <a:pt x="44" y="726"/>
                      <a:pt x="42" y="726"/>
                    </a:cubicBezTo>
                    <a:cubicBezTo>
                      <a:pt x="38" y="724"/>
                      <a:pt x="29" y="720"/>
                      <a:pt x="21" y="716"/>
                    </a:cubicBezTo>
                    <a:cubicBezTo>
                      <a:pt x="17" y="714"/>
                      <a:pt x="13" y="712"/>
                      <a:pt x="10" y="711"/>
                    </a:cubicBezTo>
                    <a:cubicBezTo>
                      <a:pt x="9" y="710"/>
                      <a:pt x="8" y="710"/>
                      <a:pt x="7" y="709"/>
                    </a:cubicBezTo>
                    <a:cubicBezTo>
                      <a:pt x="6" y="709"/>
                      <a:pt x="6" y="709"/>
                      <a:pt x="5" y="709"/>
                    </a:cubicBezTo>
                    <a:cubicBezTo>
                      <a:pt x="5" y="709"/>
                      <a:pt x="5" y="708"/>
                      <a:pt x="4" y="708"/>
                    </a:cubicBezTo>
                    <a:cubicBezTo>
                      <a:pt x="4" y="709"/>
                      <a:pt x="4" y="709"/>
                      <a:pt x="4" y="709"/>
                    </a:cubicBezTo>
                    <a:cubicBezTo>
                      <a:pt x="3" y="709"/>
                      <a:pt x="3" y="709"/>
                      <a:pt x="3" y="709"/>
                    </a:cubicBezTo>
                    <a:cubicBezTo>
                      <a:pt x="2" y="710"/>
                      <a:pt x="2" y="710"/>
                      <a:pt x="2" y="710"/>
                    </a:cubicBezTo>
                    <a:cubicBezTo>
                      <a:pt x="2" y="711"/>
                      <a:pt x="3" y="711"/>
                      <a:pt x="3" y="711"/>
                    </a:cubicBezTo>
                    <a:cubicBezTo>
                      <a:pt x="3" y="711"/>
                      <a:pt x="3" y="711"/>
                      <a:pt x="3" y="711"/>
                    </a:cubicBezTo>
                    <a:cubicBezTo>
                      <a:pt x="3" y="711"/>
                      <a:pt x="4" y="712"/>
                      <a:pt x="4" y="712"/>
                    </a:cubicBezTo>
                    <a:cubicBezTo>
                      <a:pt x="7" y="714"/>
                      <a:pt x="17" y="720"/>
                      <a:pt x="26" y="725"/>
                    </a:cubicBezTo>
                    <a:cubicBezTo>
                      <a:pt x="31" y="728"/>
                      <a:pt x="36" y="731"/>
                      <a:pt x="39" y="733"/>
                    </a:cubicBezTo>
                    <a:cubicBezTo>
                      <a:pt x="41" y="734"/>
                      <a:pt x="42" y="735"/>
                      <a:pt x="43" y="736"/>
                    </a:cubicBezTo>
                    <a:cubicBezTo>
                      <a:pt x="43" y="736"/>
                      <a:pt x="44" y="736"/>
                      <a:pt x="44" y="736"/>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5" y="736"/>
                      <a:pt x="45" y="736"/>
                      <a:pt x="45" y="736"/>
                    </a:cubicBezTo>
                    <a:cubicBezTo>
                      <a:pt x="44" y="736"/>
                      <a:pt x="44" y="736"/>
                      <a:pt x="44" y="736"/>
                    </a:cubicBezTo>
                    <a:cubicBezTo>
                      <a:pt x="44" y="736"/>
                      <a:pt x="44" y="736"/>
                      <a:pt x="44" y="737"/>
                    </a:cubicBezTo>
                    <a:cubicBezTo>
                      <a:pt x="45" y="736"/>
                      <a:pt x="45" y="736"/>
                      <a:pt x="45" y="736"/>
                    </a:cubicBezTo>
                    <a:cubicBezTo>
                      <a:pt x="44" y="736"/>
                      <a:pt x="44" y="736"/>
                      <a:pt x="44" y="736"/>
                    </a:cubicBezTo>
                    <a:cubicBezTo>
                      <a:pt x="45" y="736"/>
                      <a:pt x="45" y="736"/>
                      <a:pt x="45" y="736"/>
                    </a:cubicBezTo>
                    <a:cubicBezTo>
                      <a:pt x="44" y="735"/>
                      <a:pt x="44" y="735"/>
                      <a:pt x="44" y="735"/>
                    </a:cubicBezTo>
                    <a:cubicBezTo>
                      <a:pt x="44" y="736"/>
                      <a:pt x="44" y="736"/>
                      <a:pt x="44" y="736"/>
                    </a:cubicBezTo>
                    <a:cubicBezTo>
                      <a:pt x="45" y="736"/>
                      <a:pt x="45" y="736"/>
                      <a:pt x="45" y="736"/>
                    </a:cubicBezTo>
                    <a:cubicBezTo>
                      <a:pt x="44" y="735"/>
                      <a:pt x="44" y="735"/>
                      <a:pt x="44" y="735"/>
                    </a:cubicBezTo>
                    <a:cubicBezTo>
                      <a:pt x="45" y="736"/>
                      <a:pt x="45" y="736"/>
                      <a:pt x="45" y="736"/>
                    </a:cubicBezTo>
                    <a:cubicBezTo>
                      <a:pt x="46" y="734"/>
                      <a:pt x="46" y="734"/>
                      <a:pt x="46" y="734"/>
                    </a:cubicBezTo>
                    <a:cubicBezTo>
                      <a:pt x="3" y="714"/>
                      <a:pt x="3" y="714"/>
                      <a:pt x="3" y="714"/>
                    </a:cubicBezTo>
                    <a:cubicBezTo>
                      <a:pt x="2" y="714"/>
                      <a:pt x="1" y="714"/>
                      <a:pt x="1" y="715"/>
                    </a:cubicBezTo>
                    <a:cubicBezTo>
                      <a:pt x="0" y="716"/>
                      <a:pt x="1" y="716"/>
                      <a:pt x="1" y="717"/>
                    </a:cubicBezTo>
                    <a:cubicBezTo>
                      <a:pt x="17" y="727"/>
                      <a:pt x="17" y="727"/>
                      <a:pt x="17" y="727"/>
                    </a:cubicBezTo>
                    <a:cubicBezTo>
                      <a:pt x="3" y="720"/>
                      <a:pt x="3" y="720"/>
                      <a:pt x="3" y="720"/>
                    </a:cubicBezTo>
                    <a:cubicBezTo>
                      <a:pt x="3" y="719"/>
                      <a:pt x="2" y="720"/>
                      <a:pt x="1" y="720"/>
                    </a:cubicBezTo>
                    <a:cubicBezTo>
                      <a:pt x="1" y="721"/>
                      <a:pt x="1" y="722"/>
                      <a:pt x="2" y="722"/>
                    </a:cubicBezTo>
                    <a:cubicBezTo>
                      <a:pt x="43" y="748"/>
                      <a:pt x="43" y="748"/>
                      <a:pt x="43" y="748"/>
                    </a:cubicBezTo>
                    <a:cubicBezTo>
                      <a:pt x="44" y="747"/>
                      <a:pt x="44" y="747"/>
                      <a:pt x="44" y="747"/>
                    </a:cubicBezTo>
                    <a:cubicBezTo>
                      <a:pt x="43" y="746"/>
                      <a:pt x="43" y="746"/>
                      <a:pt x="43" y="746"/>
                    </a:cubicBezTo>
                    <a:cubicBezTo>
                      <a:pt x="44" y="747"/>
                      <a:pt x="44" y="747"/>
                      <a:pt x="44" y="747"/>
                    </a:cubicBezTo>
                    <a:cubicBezTo>
                      <a:pt x="44" y="746"/>
                      <a:pt x="44" y="746"/>
                      <a:pt x="44" y="746"/>
                    </a:cubicBezTo>
                    <a:cubicBezTo>
                      <a:pt x="43" y="746"/>
                      <a:pt x="43" y="746"/>
                      <a:pt x="43" y="746"/>
                    </a:cubicBezTo>
                    <a:cubicBezTo>
                      <a:pt x="44" y="747"/>
                      <a:pt x="44" y="747"/>
                      <a:pt x="44" y="747"/>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3" y="745"/>
                      <a:pt x="42" y="745"/>
                    </a:cubicBezTo>
                    <a:cubicBezTo>
                      <a:pt x="37" y="743"/>
                      <a:pt x="27" y="738"/>
                      <a:pt x="18" y="733"/>
                    </a:cubicBezTo>
                    <a:cubicBezTo>
                      <a:pt x="14" y="731"/>
                      <a:pt x="10" y="729"/>
                      <a:pt x="7" y="728"/>
                    </a:cubicBezTo>
                    <a:cubicBezTo>
                      <a:pt x="4" y="726"/>
                      <a:pt x="2" y="725"/>
                      <a:pt x="2" y="725"/>
                    </a:cubicBezTo>
                    <a:cubicBezTo>
                      <a:pt x="2" y="725"/>
                      <a:pt x="1" y="725"/>
                      <a:pt x="0" y="726"/>
                    </a:cubicBezTo>
                    <a:cubicBezTo>
                      <a:pt x="0" y="726"/>
                      <a:pt x="0" y="727"/>
                      <a:pt x="0" y="727"/>
                    </a:cubicBezTo>
                    <a:cubicBezTo>
                      <a:pt x="0" y="727"/>
                      <a:pt x="0" y="727"/>
                      <a:pt x="0" y="728"/>
                    </a:cubicBezTo>
                    <a:cubicBezTo>
                      <a:pt x="1" y="728"/>
                      <a:pt x="1" y="728"/>
                      <a:pt x="1" y="728"/>
                    </a:cubicBezTo>
                    <a:cubicBezTo>
                      <a:pt x="1" y="728"/>
                      <a:pt x="1" y="728"/>
                      <a:pt x="2" y="729"/>
                    </a:cubicBezTo>
                    <a:cubicBezTo>
                      <a:pt x="5" y="731"/>
                      <a:pt x="15" y="738"/>
                      <a:pt x="25" y="744"/>
                    </a:cubicBezTo>
                    <a:cubicBezTo>
                      <a:pt x="35" y="750"/>
                      <a:pt x="45" y="755"/>
                      <a:pt x="45" y="755"/>
                    </a:cubicBezTo>
                    <a:cubicBezTo>
                      <a:pt x="45" y="754"/>
                      <a:pt x="45" y="754"/>
                      <a:pt x="45" y="754"/>
                    </a:cubicBezTo>
                    <a:cubicBezTo>
                      <a:pt x="46" y="753"/>
                      <a:pt x="46" y="753"/>
                      <a:pt x="46" y="753"/>
                    </a:cubicBezTo>
                    <a:cubicBezTo>
                      <a:pt x="46" y="753"/>
                      <a:pt x="36" y="747"/>
                      <a:pt x="25" y="742"/>
                    </a:cubicBezTo>
                    <a:cubicBezTo>
                      <a:pt x="20" y="739"/>
                      <a:pt x="14" y="736"/>
                      <a:pt x="10" y="734"/>
                    </a:cubicBezTo>
                    <a:cubicBezTo>
                      <a:pt x="8" y="733"/>
                      <a:pt x="7" y="732"/>
                      <a:pt x="5" y="732"/>
                    </a:cubicBezTo>
                    <a:cubicBezTo>
                      <a:pt x="5" y="732"/>
                      <a:pt x="4" y="731"/>
                      <a:pt x="4" y="731"/>
                    </a:cubicBezTo>
                    <a:cubicBezTo>
                      <a:pt x="3" y="731"/>
                      <a:pt x="3" y="731"/>
                      <a:pt x="3" y="731"/>
                    </a:cubicBezTo>
                    <a:cubicBezTo>
                      <a:pt x="3" y="731"/>
                      <a:pt x="3" y="731"/>
                      <a:pt x="3" y="731"/>
                    </a:cubicBezTo>
                    <a:cubicBezTo>
                      <a:pt x="3" y="731"/>
                      <a:pt x="3" y="731"/>
                      <a:pt x="3" y="731"/>
                    </a:cubicBezTo>
                    <a:cubicBezTo>
                      <a:pt x="2" y="731"/>
                      <a:pt x="2" y="731"/>
                      <a:pt x="2" y="731"/>
                    </a:cubicBezTo>
                    <a:cubicBezTo>
                      <a:pt x="2" y="731"/>
                      <a:pt x="1" y="731"/>
                      <a:pt x="1" y="732"/>
                    </a:cubicBezTo>
                    <a:cubicBezTo>
                      <a:pt x="2" y="732"/>
                      <a:pt x="2" y="732"/>
                      <a:pt x="2" y="732"/>
                    </a:cubicBezTo>
                    <a:cubicBezTo>
                      <a:pt x="1" y="731"/>
                      <a:pt x="1" y="731"/>
                      <a:pt x="1" y="731"/>
                    </a:cubicBezTo>
                    <a:cubicBezTo>
                      <a:pt x="1" y="732"/>
                      <a:pt x="1" y="732"/>
                      <a:pt x="1" y="732"/>
                    </a:cubicBezTo>
                    <a:cubicBezTo>
                      <a:pt x="1" y="733"/>
                      <a:pt x="1" y="733"/>
                      <a:pt x="1" y="733"/>
                    </a:cubicBezTo>
                    <a:cubicBezTo>
                      <a:pt x="2" y="734"/>
                      <a:pt x="2" y="734"/>
                      <a:pt x="2" y="734"/>
                    </a:cubicBezTo>
                    <a:cubicBezTo>
                      <a:pt x="2" y="734"/>
                      <a:pt x="3" y="735"/>
                      <a:pt x="5" y="736"/>
                    </a:cubicBezTo>
                    <a:cubicBezTo>
                      <a:pt x="14" y="742"/>
                      <a:pt x="43" y="759"/>
                      <a:pt x="43" y="759"/>
                    </a:cubicBezTo>
                    <a:cubicBezTo>
                      <a:pt x="44" y="758"/>
                      <a:pt x="44" y="758"/>
                      <a:pt x="44" y="758"/>
                    </a:cubicBezTo>
                    <a:cubicBezTo>
                      <a:pt x="44" y="756"/>
                      <a:pt x="44" y="756"/>
                      <a:pt x="44" y="756"/>
                    </a:cubicBezTo>
                    <a:cubicBezTo>
                      <a:pt x="44" y="758"/>
                      <a:pt x="44" y="758"/>
                      <a:pt x="44" y="758"/>
                    </a:cubicBezTo>
                    <a:cubicBezTo>
                      <a:pt x="44" y="757"/>
                      <a:pt x="44" y="757"/>
                      <a:pt x="44" y="757"/>
                    </a:cubicBezTo>
                    <a:cubicBezTo>
                      <a:pt x="44" y="756"/>
                      <a:pt x="44" y="756"/>
                      <a:pt x="44" y="756"/>
                    </a:cubicBezTo>
                    <a:cubicBezTo>
                      <a:pt x="44" y="758"/>
                      <a:pt x="44" y="758"/>
                      <a:pt x="44" y="758"/>
                    </a:cubicBezTo>
                    <a:cubicBezTo>
                      <a:pt x="44" y="757"/>
                      <a:pt x="44" y="757"/>
                      <a:pt x="44" y="757"/>
                    </a:cubicBezTo>
                    <a:cubicBezTo>
                      <a:pt x="44" y="758"/>
                      <a:pt x="44" y="758"/>
                      <a:pt x="44" y="758"/>
                    </a:cubicBezTo>
                    <a:cubicBezTo>
                      <a:pt x="44" y="757"/>
                      <a:pt x="44" y="757"/>
                      <a:pt x="44" y="757"/>
                    </a:cubicBezTo>
                    <a:cubicBezTo>
                      <a:pt x="44" y="757"/>
                      <a:pt x="44" y="757"/>
                      <a:pt x="44" y="757"/>
                    </a:cubicBezTo>
                    <a:cubicBezTo>
                      <a:pt x="44" y="758"/>
                      <a:pt x="44" y="758"/>
                      <a:pt x="44" y="758"/>
                    </a:cubicBezTo>
                    <a:cubicBezTo>
                      <a:pt x="44" y="757"/>
                      <a:pt x="44" y="757"/>
                      <a:pt x="44" y="757"/>
                    </a:cubicBezTo>
                    <a:cubicBezTo>
                      <a:pt x="44" y="757"/>
                      <a:pt x="43" y="756"/>
                      <a:pt x="42" y="756"/>
                    </a:cubicBezTo>
                    <a:cubicBezTo>
                      <a:pt x="38" y="753"/>
                      <a:pt x="29" y="749"/>
                      <a:pt x="20" y="744"/>
                    </a:cubicBezTo>
                    <a:cubicBezTo>
                      <a:pt x="16" y="742"/>
                      <a:pt x="12" y="740"/>
                      <a:pt x="9" y="739"/>
                    </a:cubicBezTo>
                    <a:cubicBezTo>
                      <a:pt x="8" y="738"/>
                      <a:pt x="7" y="737"/>
                      <a:pt x="6" y="737"/>
                    </a:cubicBezTo>
                    <a:cubicBezTo>
                      <a:pt x="5" y="737"/>
                      <a:pt x="5" y="737"/>
                      <a:pt x="4" y="736"/>
                    </a:cubicBezTo>
                    <a:cubicBezTo>
                      <a:pt x="4" y="736"/>
                      <a:pt x="4" y="736"/>
                      <a:pt x="4" y="736"/>
                    </a:cubicBezTo>
                    <a:cubicBezTo>
                      <a:pt x="3" y="736"/>
                      <a:pt x="3" y="736"/>
                      <a:pt x="3" y="736"/>
                    </a:cubicBezTo>
                    <a:cubicBezTo>
                      <a:pt x="3" y="736"/>
                      <a:pt x="3" y="736"/>
                      <a:pt x="3" y="736"/>
                    </a:cubicBezTo>
                    <a:cubicBezTo>
                      <a:pt x="3" y="736"/>
                      <a:pt x="2" y="737"/>
                      <a:pt x="2" y="737"/>
                    </a:cubicBezTo>
                    <a:cubicBezTo>
                      <a:pt x="3" y="738"/>
                      <a:pt x="3" y="738"/>
                      <a:pt x="3" y="738"/>
                    </a:cubicBezTo>
                    <a:cubicBezTo>
                      <a:pt x="2" y="737"/>
                      <a:pt x="2" y="737"/>
                      <a:pt x="2" y="737"/>
                    </a:cubicBezTo>
                    <a:cubicBezTo>
                      <a:pt x="2" y="738"/>
                      <a:pt x="2" y="738"/>
                      <a:pt x="2" y="738"/>
                    </a:cubicBezTo>
                    <a:cubicBezTo>
                      <a:pt x="2" y="738"/>
                      <a:pt x="2" y="739"/>
                      <a:pt x="2" y="739"/>
                    </a:cubicBezTo>
                    <a:cubicBezTo>
                      <a:pt x="2" y="739"/>
                      <a:pt x="3" y="740"/>
                      <a:pt x="3" y="740"/>
                    </a:cubicBezTo>
                    <a:cubicBezTo>
                      <a:pt x="5" y="741"/>
                      <a:pt x="8" y="744"/>
                      <a:pt x="12" y="746"/>
                    </a:cubicBezTo>
                    <a:cubicBezTo>
                      <a:pt x="25" y="754"/>
                      <a:pt x="44" y="765"/>
                      <a:pt x="44" y="765"/>
                    </a:cubicBezTo>
                    <a:cubicBezTo>
                      <a:pt x="45" y="764"/>
                      <a:pt x="45" y="764"/>
                      <a:pt x="45" y="764"/>
                    </a:cubicBezTo>
                    <a:cubicBezTo>
                      <a:pt x="46" y="763"/>
                      <a:pt x="46" y="763"/>
                      <a:pt x="46" y="763"/>
                    </a:cubicBezTo>
                    <a:cubicBezTo>
                      <a:pt x="5" y="742"/>
                      <a:pt x="5" y="742"/>
                      <a:pt x="5" y="742"/>
                    </a:cubicBezTo>
                    <a:cubicBezTo>
                      <a:pt x="4" y="742"/>
                      <a:pt x="4" y="742"/>
                      <a:pt x="3" y="742"/>
                    </a:cubicBezTo>
                    <a:cubicBezTo>
                      <a:pt x="3" y="743"/>
                      <a:pt x="2" y="743"/>
                      <a:pt x="2" y="744"/>
                    </a:cubicBezTo>
                    <a:cubicBezTo>
                      <a:pt x="2" y="744"/>
                      <a:pt x="3" y="744"/>
                      <a:pt x="3" y="744"/>
                    </a:cubicBezTo>
                    <a:cubicBezTo>
                      <a:pt x="3" y="745"/>
                      <a:pt x="3" y="745"/>
                      <a:pt x="3" y="745"/>
                    </a:cubicBezTo>
                    <a:cubicBezTo>
                      <a:pt x="3" y="745"/>
                      <a:pt x="3" y="745"/>
                      <a:pt x="4" y="745"/>
                    </a:cubicBezTo>
                    <a:cubicBezTo>
                      <a:pt x="7" y="747"/>
                      <a:pt x="17" y="754"/>
                      <a:pt x="26" y="759"/>
                    </a:cubicBezTo>
                    <a:cubicBezTo>
                      <a:pt x="36" y="765"/>
                      <a:pt x="44" y="771"/>
                      <a:pt x="44" y="771"/>
                    </a:cubicBezTo>
                    <a:cubicBezTo>
                      <a:pt x="45" y="769"/>
                      <a:pt x="45" y="769"/>
                      <a:pt x="45" y="769"/>
                    </a:cubicBezTo>
                    <a:cubicBezTo>
                      <a:pt x="46" y="768"/>
                      <a:pt x="46" y="768"/>
                      <a:pt x="46" y="768"/>
                    </a:cubicBezTo>
                    <a:cubicBezTo>
                      <a:pt x="4" y="747"/>
                      <a:pt x="4" y="747"/>
                      <a:pt x="4" y="747"/>
                    </a:cubicBezTo>
                    <a:cubicBezTo>
                      <a:pt x="3" y="747"/>
                      <a:pt x="2" y="747"/>
                      <a:pt x="2" y="748"/>
                    </a:cubicBezTo>
                    <a:cubicBezTo>
                      <a:pt x="2" y="748"/>
                      <a:pt x="2" y="749"/>
                      <a:pt x="3" y="749"/>
                    </a:cubicBezTo>
                    <a:cubicBezTo>
                      <a:pt x="44" y="776"/>
                      <a:pt x="44" y="776"/>
                      <a:pt x="44" y="776"/>
                    </a:cubicBezTo>
                    <a:cubicBezTo>
                      <a:pt x="45" y="774"/>
                      <a:pt x="45" y="774"/>
                      <a:pt x="45" y="774"/>
                    </a:cubicBezTo>
                    <a:cubicBezTo>
                      <a:pt x="44" y="774"/>
                      <a:pt x="44" y="774"/>
                      <a:pt x="44" y="774"/>
                    </a:cubicBezTo>
                    <a:cubicBezTo>
                      <a:pt x="45" y="774"/>
                      <a:pt x="45" y="774"/>
                      <a:pt x="45" y="774"/>
                    </a:cubicBezTo>
                    <a:cubicBezTo>
                      <a:pt x="45" y="773"/>
                      <a:pt x="45" y="773"/>
                      <a:pt x="45" y="773"/>
                    </a:cubicBezTo>
                    <a:cubicBezTo>
                      <a:pt x="45" y="773"/>
                      <a:pt x="44" y="773"/>
                      <a:pt x="44" y="774"/>
                    </a:cubicBezTo>
                    <a:cubicBezTo>
                      <a:pt x="45" y="774"/>
                      <a:pt x="45" y="774"/>
                      <a:pt x="45" y="774"/>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4" y="773"/>
                      <a:pt x="42" y="772"/>
                    </a:cubicBezTo>
                    <a:cubicBezTo>
                      <a:pt x="37" y="770"/>
                      <a:pt x="28" y="765"/>
                      <a:pt x="19" y="761"/>
                    </a:cubicBezTo>
                    <a:cubicBezTo>
                      <a:pt x="15" y="759"/>
                      <a:pt x="11" y="757"/>
                      <a:pt x="8" y="756"/>
                    </a:cubicBezTo>
                    <a:cubicBezTo>
                      <a:pt x="5" y="754"/>
                      <a:pt x="3" y="753"/>
                      <a:pt x="3" y="753"/>
                    </a:cubicBezTo>
                    <a:cubicBezTo>
                      <a:pt x="2" y="753"/>
                      <a:pt x="1" y="753"/>
                      <a:pt x="1" y="754"/>
                    </a:cubicBezTo>
                    <a:cubicBezTo>
                      <a:pt x="0" y="755"/>
                      <a:pt x="1" y="756"/>
                      <a:pt x="1" y="756"/>
                    </a:cubicBezTo>
                    <a:cubicBezTo>
                      <a:pt x="20" y="768"/>
                      <a:pt x="20" y="768"/>
                      <a:pt x="20" y="768"/>
                    </a:cubicBezTo>
                    <a:cubicBezTo>
                      <a:pt x="3" y="759"/>
                      <a:pt x="3" y="759"/>
                      <a:pt x="3" y="759"/>
                    </a:cubicBezTo>
                    <a:cubicBezTo>
                      <a:pt x="2" y="759"/>
                      <a:pt x="1" y="759"/>
                      <a:pt x="1" y="760"/>
                    </a:cubicBezTo>
                    <a:cubicBezTo>
                      <a:pt x="0" y="761"/>
                      <a:pt x="1" y="762"/>
                      <a:pt x="1" y="762"/>
                    </a:cubicBezTo>
                    <a:cubicBezTo>
                      <a:pt x="43" y="788"/>
                      <a:pt x="43" y="788"/>
                      <a:pt x="43" y="788"/>
                    </a:cubicBezTo>
                    <a:cubicBezTo>
                      <a:pt x="44" y="787"/>
                      <a:pt x="44" y="787"/>
                      <a:pt x="44" y="787"/>
                    </a:cubicBezTo>
                    <a:cubicBezTo>
                      <a:pt x="43" y="786"/>
                      <a:pt x="43" y="786"/>
                      <a:pt x="43" y="786"/>
                    </a:cubicBezTo>
                    <a:cubicBezTo>
                      <a:pt x="44" y="787"/>
                      <a:pt x="44" y="787"/>
                      <a:pt x="44" y="787"/>
                    </a:cubicBezTo>
                    <a:cubicBezTo>
                      <a:pt x="44" y="786"/>
                      <a:pt x="44" y="786"/>
                      <a:pt x="44" y="786"/>
                    </a:cubicBezTo>
                    <a:cubicBezTo>
                      <a:pt x="43" y="786"/>
                      <a:pt x="43" y="786"/>
                      <a:pt x="43" y="786"/>
                    </a:cubicBezTo>
                    <a:cubicBezTo>
                      <a:pt x="44" y="787"/>
                      <a:pt x="44" y="787"/>
                      <a:pt x="44" y="787"/>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3" y="785"/>
                      <a:pt x="42" y="785"/>
                    </a:cubicBezTo>
                    <a:cubicBezTo>
                      <a:pt x="37" y="782"/>
                      <a:pt x="27" y="777"/>
                      <a:pt x="19" y="773"/>
                    </a:cubicBezTo>
                    <a:cubicBezTo>
                      <a:pt x="15" y="771"/>
                      <a:pt x="11" y="769"/>
                      <a:pt x="8" y="767"/>
                    </a:cubicBezTo>
                    <a:cubicBezTo>
                      <a:pt x="6" y="766"/>
                      <a:pt x="5" y="766"/>
                      <a:pt x="4" y="765"/>
                    </a:cubicBezTo>
                    <a:cubicBezTo>
                      <a:pt x="4" y="765"/>
                      <a:pt x="4" y="765"/>
                      <a:pt x="3" y="765"/>
                    </a:cubicBezTo>
                    <a:cubicBezTo>
                      <a:pt x="3" y="764"/>
                      <a:pt x="3" y="764"/>
                      <a:pt x="3" y="764"/>
                    </a:cubicBezTo>
                    <a:cubicBezTo>
                      <a:pt x="3" y="764"/>
                      <a:pt x="3" y="764"/>
                      <a:pt x="3" y="764"/>
                    </a:cubicBezTo>
                    <a:cubicBezTo>
                      <a:pt x="2" y="764"/>
                      <a:pt x="2" y="764"/>
                      <a:pt x="2" y="764"/>
                    </a:cubicBezTo>
                    <a:cubicBezTo>
                      <a:pt x="2" y="764"/>
                      <a:pt x="2" y="764"/>
                      <a:pt x="2" y="764"/>
                    </a:cubicBezTo>
                    <a:cubicBezTo>
                      <a:pt x="1" y="764"/>
                      <a:pt x="1" y="765"/>
                      <a:pt x="1" y="765"/>
                    </a:cubicBezTo>
                    <a:cubicBezTo>
                      <a:pt x="0" y="766"/>
                      <a:pt x="1" y="767"/>
                      <a:pt x="1" y="767"/>
                    </a:cubicBezTo>
                    <a:cubicBezTo>
                      <a:pt x="1" y="767"/>
                      <a:pt x="4" y="769"/>
                      <a:pt x="8" y="771"/>
                    </a:cubicBezTo>
                    <a:cubicBezTo>
                      <a:pt x="14" y="775"/>
                      <a:pt x="23" y="780"/>
                      <a:pt x="30" y="785"/>
                    </a:cubicBezTo>
                    <a:cubicBezTo>
                      <a:pt x="34" y="787"/>
                      <a:pt x="37" y="789"/>
                      <a:pt x="39" y="790"/>
                    </a:cubicBezTo>
                    <a:cubicBezTo>
                      <a:pt x="41" y="791"/>
                      <a:pt x="42" y="792"/>
                      <a:pt x="42" y="792"/>
                    </a:cubicBezTo>
                    <a:cubicBezTo>
                      <a:pt x="43" y="793"/>
                      <a:pt x="43" y="793"/>
                      <a:pt x="43" y="793"/>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4" y="792"/>
                      <a:pt x="44" y="792"/>
                      <a:pt x="44" y="792"/>
                    </a:cubicBezTo>
                    <a:cubicBezTo>
                      <a:pt x="43" y="792"/>
                      <a:pt x="43" y="792"/>
                      <a:pt x="43" y="792"/>
                    </a:cubicBezTo>
                    <a:cubicBezTo>
                      <a:pt x="43" y="793"/>
                      <a:pt x="43" y="793"/>
                      <a:pt x="43" y="793"/>
                    </a:cubicBezTo>
                    <a:cubicBezTo>
                      <a:pt x="44" y="792"/>
                      <a:pt x="44" y="792"/>
                      <a:pt x="44" y="792"/>
                    </a:cubicBezTo>
                    <a:cubicBezTo>
                      <a:pt x="43" y="792"/>
                      <a:pt x="43" y="792"/>
                      <a:pt x="43" y="792"/>
                    </a:cubicBezTo>
                    <a:cubicBezTo>
                      <a:pt x="44" y="792"/>
                      <a:pt x="44" y="792"/>
                      <a:pt x="44" y="792"/>
                    </a:cubicBezTo>
                    <a:cubicBezTo>
                      <a:pt x="43" y="791"/>
                      <a:pt x="43" y="791"/>
                      <a:pt x="43" y="791"/>
                    </a:cubicBezTo>
                    <a:cubicBezTo>
                      <a:pt x="43" y="792"/>
                      <a:pt x="43" y="792"/>
                      <a:pt x="43" y="792"/>
                    </a:cubicBezTo>
                    <a:cubicBezTo>
                      <a:pt x="44" y="792"/>
                      <a:pt x="44" y="792"/>
                      <a:pt x="44" y="792"/>
                    </a:cubicBezTo>
                    <a:cubicBezTo>
                      <a:pt x="43" y="791"/>
                      <a:pt x="43" y="791"/>
                      <a:pt x="43" y="791"/>
                    </a:cubicBezTo>
                    <a:cubicBezTo>
                      <a:pt x="44" y="792"/>
                      <a:pt x="44" y="792"/>
                      <a:pt x="44" y="792"/>
                    </a:cubicBezTo>
                    <a:cubicBezTo>
                      <a:pt x="45" y="791"/>
                      <a:pt x="45" y="791"/>
                      <a:pt x="45" y="791"/>
                    </a:cubicBezTo>
                    <a:cubicBezTo>
                      <a:pt x="4" y="771"/>
                      <a:pt x="4" y="771"/>
                      <a:pt x="4" y="771"/>
                    </a:cubicBezTo>
                    <a:cubicBezTo>
                      <a:pt x="4" y="770"/>
                      <a:pt x="3" y="771"/>
                      <a:pt x="3" y="771"/>
                    </a:cubicBezTo>
                    <a:cubicBezTo>
                      <a:pt x="2" y="772"/>
                      <a:pt x="2" y="773"/>
                      <a:pt x="3" y="773"/>
                    </a:cubicBezTo>
                    <a:cubicBezTo>
                      <a:pt x="44" y="799"/>
                      <a:pt x="44" y="799"/>
                      <a:pt x="44" y="799"/>
                    </a:cubicBezTo>
                    <a:cubicBezTo>
                      <a:pt x="45" y="798"/>
                      <a:pt x="45" y="798"/>
                      <a:pt x="45" y="798"/>
                    </a:cubicBezTo>
                    <a:cubicBezTo>
                      <a:pt x="44" y="797"/>
                      <a:pt x="44" y="797"/>
                      <a:pt x="44" y="797"/>
                    </a:cubicBezTo>
                    <a:cubicBezTo>
                      <a:pt x="45" y="798"/>
                      <a:pt x="45" y="798"/>
                      <a:pt x="45" y="798"/>
                    </a:cubicBezTo>
                    <a:cubicBezTo>
                      <a:pt x="44" y="796"/>
                      <a:pt x="44" y="796"/>
                      <a:pt x="44" y="796"/>
                    </a:cubicBezTo>
                    <a:cubicBezTo>
                      <a:pt x="44" y="797"/>
                      <a:pt x="44" y="797"/>
                      <a:pt x="44" y="797"/>
                    </a:cubicBezTo>
                    <a:cubicBezTo>
                      <a:pt x="45" y="798"/>
                      <a:pt x="45" y="798"/>
                      <a:pt x="45" y="798"/>
                    </a:cubicBezTo>
                    <a:cubicBezTo>
                      <a:pt x="44" y="796"/>
                      <a:pt x="44" y="796"/>
                      <a:pt x="44" y="796"/>
                    </a:cubicBezTo>
                    <a:cubicBezTo>
                      <a:pt x="45" y="798"/>
                      <a:pt x="45" y="798"/>
                      <a:pt x="45" y="798"/>
                    </a:cubicBezTo>
                    <a:cubicBezTo>
                      <a:pt x="45" y="796"/>
                      <a:pt x="45" y="796"/>
                      <a:pt x="45" y="796"/>
                    </a:cubicBezTo>
                    <a:cubicBezTo>
                      <a:pt x="44" y="796"/>
                      <a:pt x="44" y="796"/>
                      <a:pt x="44" y="796"/>
                    </a:cubicBezTo>
                    <a:cubicBezTo>
                      <a:pt x="45" y="798"/>
                      <a:pt x="45" y="798"/>
                      <a:pt x="45" y="798"/>
                    </a:cubicBezTo>
                    <a:cubicBezTo>
                      <a:pt x="45" y="796"/>
                      <a:pt x="45" y="796"/>
                      <a:pt x="45" y="796"/>
                    </a:cubicBezTo>
                    <a:cubicBezTo>
                      <a:pt x="45" y="797"/>
                      <a:pt x="45" y="797"/>
                      <a:pt x="45" y="797"/>
                    </a:cubicBezTo>
                    <a:cubicBezTo>
                      <a:pt x="45" y="796"/>
                      <a:pt x="45" y="796"/>
                      <a:pt x="45" y="796"/>
                    </a:cubicBezTo>
                    <a:cubicBezTo>
                      <a:pt x="45" y="796"/>
                      <a:pt x="45" y="796"/>
                      <a:pt x="45" y="796"/>
                    </a:cubicBezTo>
                    <a:cubicBezTo>
                      <a:pt x="45" y="797"/>
                      <a:pt x="45" y="797"/>
                      <a:pt x="45" y="797"/>
                    </a:cubicBezTo>
                    <a:cubicBezTo>
                      <a:pt x="45" y="796"/>
                      <a:pt x="45" y="796"/>
                      <a:pt x="45" y="796"/>
                    </a:cubicBezTo>
                    <a:cubicBezTo>
                      <a:pt x="45" y="796"/>
                      <a:pt x="45" y="796"/>
                      <a:pt x="44" y="796"/>
                    </a:cubicBezTo>
                    <a:cubicBezTo>
                      <a:pt x="41" y="795"/>
                      <a:pt x="31" y="789"/>
                      <a:pt x="21" y="785"/>
                    </a:cubicBezTo>
                    <a:cubicBezTo>
                      <a:pt x="17" y="782"/>
                      <a:pt x="12" y="780"/>
                      <a:pt x="9" y="778"/>
                    </a:cubicBezTo>
                    <a:cubicBezTo>
                      <a:pt x="6" y="776"/>
                      <a:pt x="4" y="775"/>
                      <a:pt x="4" y="775"/>
                    </a:cubicBezTo>
                    <a:cubicBezTo>
                      <a:pt x="3" y="775"/>
                      <a:pt x="2" y="775"/>
                      <a:pt x="2" y="776"/>
                    </a:cubicBezTo>
                    <a:cubicBezTo>
                      <a:pt x="1" y="776"/>
                      <a:pt x="1" y="777"/>
                      <a:pt x="2" y="778"/>
                    </a:cubicBezTo>
                    <a:cubicBezTo>
                      <a:pt x="2" y="778"/>
                      <a:pt x="5" y="779"/>
                      <a:pt x="8" y="782"/>
                    </a:cubicBezTo>
                    <a:cubicBezTo>
                      <a:pt x="14" y="785"/>
                      <a:pt x="23" y="790"/>
                      <a:pt x="30" y="795"/>
                    </a:cubicBezTo>
                    <a:cubicBezTo>
                      <a:pt x="34" y="797"/>
                      <a:pt x="37" y="799"/>
                      <a:pt x="39" y="801"/>
                    </a:cubicBezTo>
                    <a:cubicBezTo>
                      <a:pt x="40" y="801"/>
                      <a:pt x="41" y="802"/>
                      <a:pt x="42"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4" y="802"/>
                      <a:pt x="44" y="802"/>
                      <a:pt x="44" y="802"/>
                    </a:cubicBezTo>
                    <a:cubicBezTo>
                      <a:pt x="43" y="803"/>
                      <a:pt x="43" y="803"/>
                      <a:pt x="43" y="803"/>
                    </a:cubicBezTo>
                    <a:cubicBezTo>
                      <a:pt x="43" y="803"/>
                      <a:pt x="43" y="803"/>
                      <a:pt x="43" y="803"/>
                    </a:cubicBezTo>
                    <a:cubicBezTo>
                      <a:pt x="44" y="802"/>
                      <a:pt x="44" y="802"/>
                      <a:pt x="44" y="802"/>
                    </a:cubicBezTo>
                    <a:cubicBezTo>
                      <a:pt x="43" y="803"/>
                      <a:pt x="43" y="803"/>
                      <a:pt x="43" y="803"/>
                    </a:cubicBezTo>
                    <a:cubicBezTo>
                      <a:pt x="44" y="802"/>
                      <a:pt x="44" y="802"/>
                      <a:pt x="44" y="802"/>
                    </a:cubicBezTo>
                    <a:cubicBezTo>
                      <a:pt x="42" y="802"/>
                      <a:pt x="42" y="802"/>
                      <a:pt x="42" y="802"/>
                    </a:cubicBezTo>
                    <a:cubicBezTo>
                      <a:pt x="42" y="802"/>
                      <a:pt x="43" y="803"/>
                      <a:pt x="43" y="803"/>
                    </a:cubicBezTo>
                    <a:cubicBezTo>
                      <a:pt x="44" y="802"/>
                      <a:pt x="44" y="802"/>
                      <a:pt x="44" y="802"/>
                    </a:cubicBezTo>
                    <a:cubicBezTo>
                      <a:pt x="42" y="802"/>
                      <a:pt x="42" y="802"/>
                      <a:pt x="42" y="802"/>
                    </a:cubicBezTo>
                    <a:cubicBezTo>
                      <a:pt x="44" y="802"/>
                      <a:pt x="44" y="802"/>
                      <a:pt x="44" y="802"/>
                    </a:cubicBezTo>
                    <a:cubicBezTo>
                      <a:pt x="43" y="801"/>
                      <a:pt x="43" y="801"/>
                      <a:pt x="43" y="801"/>
                    </a:cubicBezTo>
                    <a:cubicBezTo>
                      <a:pt x="44" y="802"/>
                      <a:pt x="44" y="802"/>
                      <a:pt x="44" y="802"/>
                    </a:cubicBezTo>
                    <a:cubicBezTo>
                      <a:pt x="43" y="801"/>
                      <a:pt x="43" y="801"/>
                      <a:pt x="43" y="801"/>
                    </a:cubicBezTo>
                    <a:cubicBezTo>
                      <a:pt x="43" y="801"/>
                      <a:pt x="43" y="801"/>
                      <a:pt x="43" y="801"/>
                    </a:cubicBezTo>
                    <a:cubicBezTo>
                      <a:pt x="44" y="802"/>
                      <a:pt x="44" y="802"/>
                      <a:pt x="44" y="802"/>
                    </a:cubicBezTo>
                    <a:cubicBezTo>
                      <a:pt x="43" y="801"/>
                      <a:pt x="43" y="801"/>
                      <a:pt x="43" y="801"/>
                    </a:cubicBezTo>
                    <a:cubicBezTo>
                      <a:pt x="44" y="802"/>
                      <a:pt x="44" y="802"/>
                      <a:pt x="44" y="802"/>
                    </a:cubicBezTo>
                    <a:cubicBezTo>
                      <a:pt x="44" y="801"/>
                      <a:pt x="44" y="801"/>
                      <a:pt x="44" y="801"/>
                    </a:cubicBezTo>
                    <a:cubicBezTo>
                      <a:pt x="43" y="801"/>
                      <a:pt x="43" y="801"/>
                      <a:pt x="43" y="801"/>
                    </a:cubicBezTo>
                    <a:cubicBezTo>
                      <a:pt x="44" y="802"/>
                      <a:pt x="44" y="802"/>
                      <a:pt x="44" y="802"/>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0"/>
                      <a:pt x="43" y="800"/>
                      <a:pt x="42" y="799"/>
                    </a:cubicBezTo>
                    <a:cubicBezTo>
                      <a:pt x="37" y="797"/>
                      <a:pt x="28" y="793"/>
                      <a:pt x="20" y="789"/>
                    </a:cubicBezTo>
                    <a:cubicBezTo>
                      <a:pt x="16" y="787"/>
                      <a:pt x="12" y="785"/>
                      <a:pt x="9" y="783"/>
                    </a:cubicBezTo>
                    <a:cubicBezTo>
                      <a:pt x="8" y="783"/>
                      <a:pt x="7" y="782"/>
                      <a:pt x="6" y="782"/>
                    </a:cubicBezTo>
                    <a:cubicBezTo>
                      <a:pt x="5" y="782"/>
                      <a:pt x="5" y="781"/>
                      <a:pt x="5" y="781"/>
                    </a:cubicBezTo>
                    <a:cubicBezTo>
                      <a:pt x="4" y="781"/>
                      <a:pt x="4" y="781"/>
                      <a:pt x="4" y="781"/>
                    </a:cubicBezTo>
                    <a:cubicBezTo>
                      <a:pt x="4" y="781"/>
                      <a:pt x="4" y="781"/>
                      <a:pt x="4" y="781"/>
                    </a:cubicBezTo>
                    <a:cubicBezTo>
                      <a:pt x="3" y="781"/>
                      <a:pt x="3" y="781"/>
                      <a:pt x="3" y="781"/>
                    </a:cubicBezTo>
                    <a:cubicBezTo>
                      <a:pt x="3" y="781"/>
                      <a:pt x="3" y="781"/>
                      <a:pt x="2" y="782"/>
                    </a:cubicBezTo>
                    <a:cubicBezTo>
                      <a:pt x="2" y="782"/>
                      <a:pt x="2" y="782"/>
                      <a:pt x="2" y="783"/>
                    </a:cubicBezTo>
                    <a:cubicBezTo>
                      <a:pt x="2" y="783"/>
                      <a:pt x="2" y="784"/>
                      <a:pt x="3" y="784"/>
                    </a:cubicBezTo>
                    <a:cubicBezTo>
                      <a:pt x="3" y="784"/>
                      <a:pt x="5" y="785"/>
                      <a:pt x="9" y="788"/>
                    </a:cubicBezTo>
                    <a:cubicBezTo>
                      <a:pt x="15" y="791"/>
                      <a:pt x="23" y="796"/>
                      <a:pt x="30" y="800"/>
                    </a:cubicBezTo>
                    <a:cubicBezTo>
                      <a:pt x="34" y="803"/>
                      <a:pt x="37" y="805"/>
                      <a:pt x="39" y="806"/>
                    </a:cubicBezTo>
                    <a:cubicBezTo>
                      <a:pt x="41" y="807"/>
                      <a:pt x="41" y="808"/>
                      <a:pt x="42"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4" y="808"/>
                      <a:pt x="44" y="808"/>
                      <a:pt x="44" y="808"/>
                    </a:cubicBezTo>
                    <a:cubicBezTo>
                      <a:pt x="42" y="808"/>
                      <a:pt x="42" y="808"/>
                      <a:pt x="42" y="808"/>
                    </a:cubicBezTo>
                    <a:cubicBezTo>
                      <a:pt x="42" y="808"/>
                      <a:pt x="43" y="808"/>
                      <a:pt x="43" y="808"/>
                    </a:cubicBezTo>
                    <a:cubicBezTo>
                      <a:pt x="44" y="808"/>
                      <a:pt x="44" y="808"/>
                      <a:pt x="44" y="808"/>
                    </a:cubicBezTo>
                    <a:cubicBezTo>
                      <a:pt x="42" y="808"/>
                      <a:pt x="42" y="808"/>
                      <a:pt x="42" y="808"/>
                    </a:cubicBezTo>
                    <a:cubicBezTo>
                      <a:pt x="44" y="808"/>
                      <a:pt x="44" y="808"/>
                      <a:pt x="44" y="808"/>
                    </a:cubicBezTo>
                    <a:cubicBezTo>
                      <a:pt x="43" y="807"/>
                      <a:pt x="43" y="807"/>
                      <a:pt x="43" y="807"/>
                    </a:cubicBezTo>
                    <a:cubicBezTo>
                      <a:pt x="42" y="808"/>
                      <a:pt x="42" y="808"/>
                      <a:pt x="42" y="808"/>
                    </a:cubicBezTo>
                    <a:cubicBezTo>
                      <a:pt x="44" y="808"/>
                      <a:pt x="44" y="808"/>
                      <a:pt x="44" y="808"/>
                    </a:cubicBezTo>
                    <a:cubicBezTo>
                      <a:pt x="43" y="807"/>
                      <a:pt x="43" y="807"/>
                      <a:pt x="43" y="807"/>
                    </a:cubicBezTo>
                    <a:cubicBezTo>
                      <a:pt x="44" y="808"/>
                      <a:pt x="44" y="808"/>
                      <a:pt x="44" y="808"/>
                    </a:cubicBezTo>
                    <a:cubicBezTo>
                      <a:pt x="45" y="806"/>
                      <a:pt x="45" y="806"/>
                      <a:pt x="45" y="806"/>
                    </a:cubicBezTo>
                    <a:cubicBezTo>
                      <a:pt x="2" y="786"/>
                      <a:pt x="2" y="786"/>
                      <a:pt x="2" y="786"/>
                    </a:cubicBezTo>
                    <a:cubicBezTo>
                      <a:pt x="2" y="786"/>
                      <a:pt x="1" y="786"/>
                      <a:pt x="0" y="787"/>
                    </a:cubicBezTo>
                    <a:cubicBezTo>
                      <a:pt x="0" y="788"/>
                      <a:pt x="0" y="788"/>
                      <a:pt x="1" y="789"/>
                    </a:cubicBezTo>
                    <a:cubicBezTo>
                      <a:pt x="45" y="816"/>
                      <a:pt x="45" y="816"/>
                      <a:pt x="45" y="816"/>
                    </a:cubicBezTo>
                    <a:cubicBezTo>
                      <a:pt x="45" y="815"/>
                      <a:pt x="45" y="815"/>
                      <a:pt x="45" y="815"/>
                    </a:cubicBezTo>
                    <a:cubicBezTo>
                      <a:pt x="46" y="814"/>
                      <a:pt x="46" y="814"/>
                      <a:pt x="46" y="814"/>
                    </a:cubicBezTo>
                    <a:cubicBezTo>
                      <a:pt x="46" y="814"/>
                      <a:pt x="36" y="808"/>
                      <a:pt x="25" y="803"/>
                    </a:cubicBezTo>
                    <a:cubicBezTo>
                      <a:pt x="20" y="800"/>
                      <a:pt x="15" y="798"/>
                      <a:pt x="10" y="796"/>
                    </a:cubicBezTo>
                    <a:cubicBezTo>
                      <a:pt x="8" y="795"/>
                      <a:pt x="6" y="794"/>
                      <a:pt x="5" y="793"/>
                    </a:cubicBezTo>
                    <a:cubicBezTo>
                      <a:pt x="4" y="793"/>
                      <a:pt x="4" y="793"/>
                      <a:pt x="3" y="793"/>
                    </a:cubicBezTo>
                    <a:cubicBezTo>
                      <a:pt x="3" y="793"/>
                      <a:pt x="2" y="793"/>
                      <a:pt x="2" y="792"/>
                    </a:cubicBezTo>
                    <a:cubicBezTo>
                      <a:pt x="1" y="793"/>
                      <a:pt x="1" y="793"/>
                      <a:pt x="1" y="793"/>
                    </a:cubicBezTo>
                    <a:cubicBezTo>
                      <a:pt x="1" y="793"/>
                      <a:pt x="1" y="793"/>
                      <a:pt x="0" y="793"/>
                    </a:cubicBezTo>
                    <a:cubicBezTo>
                      <a:pt x="0" y="794"/>
                      <a:pt x="0" y="795"/>
                      <a:pt x="1" y="795"/>
                    </a:cubicBezTo>
                    <a:cubicBezTo>
                      <a:pt x="44" y="822"/>
                      <a:pt x="44" y="822"/>
                      <a:pt x="44" y="822"/>
                    </a:cubicBezTo>
                    <a:cubicBezTo>
                      <a:pt x="45" y="821"/>
                      <a:pt x="45" y="821"/>
                      <a:pt x="45" y="821"/>
                    </a:cubicBezTo>
                    <a:cubicBezTo>
                      <a:pt x="46" y="820"/>
                      <a:pt x="46" y="820"/>
                      <a:pt x="46" y="820"/>
                    </a:cubicBezTo>
                    <a:cubicBezTo>
                      <a:pt x="46" y="820"/>
                      <a:pt x="36" y="815"/>
                      <a:pt x="26" y="810"/>
                    </a:cubicBezTo>
                    <a:cubicBezTo>
                      <a:pt x="20" y="807"/>
                      <a:pt x="15" y="804"/>
                      <a:pt x="11" y="802"/>
                    </a:cubicBezTo>
                    <a:cubicBezTo>
                      <a:pt x="9" y="801"/>
                      <a:pt x="7" y="801"/>
                      <a:pt x="6" y="800"/>
                    </a:cubicBezTo>
                    <a:cubicBezTo>
                      <a:pt x="5" y="800"/>
                      <a:pt x="4" y="799"/>
                      <a:pt x="4" y="799"/>
                    </a:cubicBezTo>
                    <a:cubicBezTo>
                      <a:pt x="3" y="799"/>
                      <a:pt x="3" y="799"/>
                      <a:pt x="2" y="799"/>
                    </a:cubicBezTo>
                    <a:cubicBezTo>
                      <a:pt x="2" y="799"/>
                      <a:pt x="2" y="799"/>
                      <a:pt x="2" y="799"/>
                    </a:cubicBezTo>
                    <a:cubicBezTo>
                      <a:pt x="1" y="799"/>
                      <a:pt x="1" y="799"/>
                      <a:pt x="1" y="800"/>
                    </a:cubicBezTo>
                    <a:cubicBezTo>
                      <a:pt x="2" y="801"/>
                      <a:pt x="2" y="801"/>
                      <a:pt x="2" y="801"/>
                    </a:cubicBezTo>
                    <a:cubicBezTo>
                      <a:pt x="1" y="800"/>
                      <a:pt x="1" y="800"/>
                      <a:pt x="1" y="800"/>
                    </a:cubicBezTo>
                    <a:cubicBezTo>
                      <a:pt x="1" y="801"/>
                      <a:pt x="1" y="801"/>
                      <a:pt x="1" y="801"/>
                    </a:cubicBezTo>
                    <a:cubicBezTo>
                      <a:pt x="1" y="801"/>
                      <a:pt x="1" y="801"/>
                      <a:pt x="1" y="801"/>
                    </a:cubicBezTo>
                    <a:cubicBezTo>
                      <a:pt x="1" y="802"/>
                      <a:pt x="1" y="802"/>
                      <a:pt x="2" y="802"/>
                    </a:cubicBezTo>
                    <a:cubicBezTo>
                      <a:pt x="3" y="804"/>
                      <a:pt x="7" y="806"/>
                      <a:pt x="11" y="808"/>
                    </a:cubicBezTo>
                    <a:cubicBezTo>
                      <a:pt x="17" y="812"/>
                      <a:pt x="25" y="817"/>
                      <a:pt x="32" y="820"/>
                    </a:cubicBezTo>
                    <a:cubicBezTo>
                      <a:pt x="35" y="822"/>
                      <a:pt x="38" y="824"/>
                      <a:pt x="40" y="825"/>
                    </a:cubicBezTo>
                    <a:cubicBezTo>
                      <a:pt x="41" y="826"/>
                      <a:pt x="42" y="827"/>
                      <a:pt x="42"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4" y="827"/>
                      <a:pt x="44" y="827"/>
                      <a:pt x="44" y="827"/>
                    </a:cubicBezTo>
                    <a:cubicBezTo>
                      <a:pt x="42" y="827"/>
                      <a:pt x="42" y="827"/>
                      <a:pt x="42" y="827"/>
                    </a:cubicBezTo>
                    <a:cubicBezTo>
                      <a:pt x="42" y="827"/>
                      <a:pt x="43" y="827"/>
                      <a:pt x="43" y="827"/>
                    </a:cubicBezTo>
                    <a:cubicBezTo>
                      <a:pt x="44" y="827"/>
                      <a:pt x="44" y="827"/>
                      <a:pt x="44" y="827"/>
                    </a:cubicBezTo>
                    <a:cubicBezTo>
                      <a:pt x="42" y="827"/>
                      <a:pt x="42" y="827"/>
                      <a:pt x="42" y="827"/>
                    </a:cubicBezTo>
                    <a:cubicBezTo>
                      <a:pt x="44" y="827"/>
                      <a:pt x="44" y="827"/>
                      <a:pt x="44" y="827"/>
                    </a:cubicBezTo>
                    <a:cubicBezTo>
                      <a:pt x="43" y="826"/>
                      <a:pt x="43" y="826"/>
                      <a:pt x="43" y="826"/>
                    </a:cubicBezTo>
                    <a:cubicBezTo>
                      <a:pt x="42" y="827"/>
                      <a:pt x="42" y="827"/>
                      <a:pt x="42" y="827"/>
                    </a:cubicBezTo>
                    <a:cubicBezTo>
                      <a:pt x="44" y="827"/>
                      <a:pt x="44" y="827"/>
                      <a:pt x="44" y="827"/>
                    </a:cubicBezTo>
                    <a:cubicBezTo>
                      <a:pt x="43" y="826"/>
                      <a:pt x="43" y="826"/>
                      <a:pt x="43" y="826"/>
                    </a:cubicBezTo>
                    <a:cubicBezTo>
                      <a:pt x="44" y="827"/>
                      <a:pt x="44" y="827"/>
                      <a:pt x="44" y="827"/>
                    </a:cubicBezTo>
                    <a:cubicBezTo>
                      <a:pt x="44" y="825"/>
                      <a:pt x="44" y="825"/>
                      <a:pt x="44" y="825"/>
                    </a:cubicBezTo>
                    <a:cubicBezTo>
                      <a:pt x="44" y="825"/>
                      <a:pt x="35" y="821"/>
                      <a:pt x="24" y="816"/>
                    </a:cubicBezTo>
                    <a:cubicBezTo>
                      <a:pt x="19" y="814"/>
                      <a:pt x="14" y="811"/>
                      <a:pt x="10" y="810"/>
                    </a:cubicBezTo>
                    <a:cubicBezTo>
                      <a:pt x="8" y="809"/>
                      <a:pt x="7" y="808"/>
                      <a:pt x="5" y="807"/>
                    </a:cubicBezTo>
                    <a:cubicBezTo>
                      <a:pt x="5" y="807"/>
                      <a:pt x="4" y="807"/>
                      <a:pt x="4" y="807"/>
                    </a:cubicBezTo>
                    <a:cubicBezTo>
                      <a:pt x="3" y="807"/>
                      <a:pt x="3" y="807"/>
                      <a:pt x="3" y="807"/>
                    </a:cubicBezTo>
                    <a:cubicBezTo>
                      <a:pt x="3" y="807"/>
                      <a:pt x="3" y="807"/>
                      <a:pt x="3" y="807"/>
                    </a:cubicBezTo>
                    <a:cubicBezTo>
                      <a:pt x="2" y="807"/>
                      <a:pt x="2" y="807"/>
                      <a:pt x="2" y="807"/>
                    </a:cubicBezTo>
                    <a:cubicBezTo>
                      <a:pt x="2" y="807"/>
                      <a:pt x="2" y="807"/>
                      <a:pt x="1" y="807"/>
                    </a:cubicBezTo>
                    <a:cubicBezTo>
                      <a:pt x="1" y="808"/>
                      <a:pt x="1" y="809"/>
                      <a:pt x="2" y="809"/>
                    </a:cubicBezTo>
                    <a:cubicBezTo>
                      <a:pt x="44" y="836"/>
                      <a:pt x="44" y="836"/>
                      <a:pt x="44" y="836"/>
                    </a:cubicBezTo>
                    <a:cubicBezTo>
                      <a:pt x="45" y="834"/>
                      <a:pt x="45" y="834"/>
                      <a:pt x="45" y="834"/>
                    </a:cubicBezTo>
                    <a:cubicBezTo>
                      <a:pt x="43" y="833"/>
                      <a:pt x="43" y="833"/>
                      <a:pt x="43" y="833"/>
                    </a:cubicBezTo>
                    <a:cubicBezTo>
                      <a:pt x="45" y="834"/>
                      <a:pt x="45" y="834"/>
                      <a:pt x="45" y="834"/>
                    </a:cubicBezTo>
                    <a:cubicBezTo>
                      <a:pt x="44" y="833"/>
                      <a:pt x="44" y="833"/>
                      <a:pt x="44" y="833"/>
                    </a:cubicBezTo>
                    <a:cubicBezTo>
                      <a:pt x="44" y="833"/>
                      <a:pt x="44" y="833"/>
                      <a:pt x="43" y="833"/>
                    </a:cubicBezTo>
                    <a:cubicBezTo>
                      <a:pt x="45" y="834"/>
                      <a:pt x="45" y="834"/>
                      <a:pt x="45" y="834"/>
                    </a:cubicBezTo>
                    <a:cubicBezTo>
                      <a:pt x="44" y="833"/>
                      <a:pt x="44" y="833"/>
                      <a:pt x="44" y="833"/>
                    </a:cubicBezTo>
                    <a:cubicBezTo>
                      <a:pt x="44" y="834"/>
                      <a:pt x="44" y="834"/>
                      <a:pt x="44" y="834"/>
                    </a:cubicBezTo>
                    <a:cubicBezTo>
                      <a:pt x="44" y="833"/>
                      <a:pt x="44" y="833"/>
                      <a:pt x="44" y="833"/>
                    </a:cubicBezTo>
                    <a:cubicBezTo>
                      <a:pt x="44" y="833"/>
                      <a:pt x="44" y="833"/>
                      <a:pt x="44" y="833"/>
                    </a:cubicBezTo>
                    <a:cubicBezTo>
                      <a:pt x="44" y="834"/>
                      <a:pt x="44" y="834"/>
                      <a:pt x="44" y="834"/>
                    </a:cubicBezTo>
                    <a:cubicBezTo>
                      <a:pt x="44" y="833"/>
                      <a:pt x="44" y="833"/>
                      <a:pt x="44" y="833"/>
                    </a:cubicBezTo>
                    <a:cubicBezTo>
                      <a:pt x="44" y="834"/>
                      <a:pt x="44" y="834"/>
                      <a:pt x="44" y="834"/>
                    </a:cubicBezTo>
                    <a:cubicBezTo>
                      <a:pt x="45" y="833"/>
                      <a:pt x="45" y="833"/>
                      <a:pt x="45" y="833"/>
                    </a:cubicBezTo>
                    <a:cubicBezTo>
                      <a:pt x="44" y="833"/>
                      <a:pt x="44" y="833"/>
                      <a:pt x="44" y="833"/>
                    </a:cubicBezTo>
                    <a:cubicBezTo>
                      <a:pt x="44" y="834"/>
                      <a:pt x="44" y="834"/>
                      <a:pt x="44" y="834"/>
                    </a:cubicBezTo>
                    <a:cubicBezTo>
                      <a:pt x="45" y="833"/>
                      <a:pt x="45" y="833"/>
                      <a:pt x="45" y="833"/>
                    </a:cubicBezTo>
                    <a:cubicBezTo>
                      <a:pt x="45" y="833"/>
                      <a:pt x="44" y="832"/>
                      <a:pt x="42" y="832"/>
                    </a:cubicBezTo>
                    <a:cubicBezTo>
                      <a:pt x="38" y="830"/>
                      <a:pt x="28" y="826"/>
                      <a:pt x="20" y="822"/>
                    </a:cubicBezTo>
                    <a:cubicBezTo>
                      <a:pt x="16" y="820"/>
                      <a:pt x="12" y="818"/>
                      <a:pt x="9" y="817"/>
                    </a:cubicBezTo>
                    <a:cubicBezTo>
                      <a:pt x="7" y="816"/>
                      <a:pt x="6" y="815"/>
                      <a:pt x="5" y="815"/>
                    </a:cubicBezTo>
                    <a:cubicBezTo>
                      <a:pt x="5" y="815"/>
                      <a:pt x="4" y="815"/>
                      <a:pt x="4" y="814"/>
                    </a:cubicBezTo>
                    <a:cubicBezTo>
                      <a:pt x="4" y="814"/>
                      <a:pt x="4" y="814"/>
                      <a:pt x="4" y="814"/>
                    </a:cubicBezTo>
                    <a:cubicBezTo>
                      <a:pt x="4" y="814"/>
                      <a:pt x="4" y="814"/>
                      <a:pt x="4" y="814"/>
                    </a:cubicBezTo>
                    <a:cubicBezTo>
                      <a:pt x="3" y="814"/>
                      <a:pt x="3" y="814"/>
                      <a:pt x="3" y="814"/>
                    </a:cubicBezTo>
                    <a:cubicBezTo>
                      <a:pt x="3" y="814"/>
                      <a:pt x="3" y="814"/>
                      <a:pt x="3" y="814"/>
                    </a:cubicBezTo>
                    <a:cubicBezTo>
                      <a:pt x="2" y="814"/>
                      <a:pt x="2" y="814"/>
                      <a:pt x="2" y="815"/>
                    </a:cubicBezTo>
                    <a:cubicBezTo>
                      <a:pt x="2" y="815"/>
                      <a:pt x="2" y="816"/>
                      <a:pt x="2" y="816"/>
                    </a:cubicBezTo>
                    <a:cubicBezTo>
                      <a:pt x="2" y="816"/>
                      <a:pt x="2" y="817"/>
                      <a:pt x="2" y="817"/>
                    </a:cubicBezTo>
                    <a:cubicBezTo>
                      <a:pt x="2" y="817"/>
                      <a:pt x="5" y="819"/>
                      <a:pt x="9" y="821"/>
                    </a:cubicBezTo>
                    <a:cubicBezTo>
                      <a:pt x="15" y="824"/>
                      <a:pt x="24" y="830"/>
                      <a:pt x="31" y="834"/>
                    </a:cubicBezTo>
                    <a:cubicBezTo>
                      <a:pt x="35" y="837"/>
                      <a:pt x="38" y="839"/>
                      <a:pt x="40" y="840"/>
                    </a:cubicBezTo>
                    <a:cubicBezTo>
                      <a:pt x="42" y="841"/>
                      <a:pt x="43" y="842"/>
                      <a:pt x="43" y="842"/>
                    </a:cubicBezTo>
                    <a:cubicBezTo>
                      <a:pt x="44" y="843"/>
                      <a:pt x="44" y="843"/>
                      <a:pt x="44" y="843"/>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5" y="842"/>
                      <a:pt x="45" y="842"/>
                      <a:pt x="45" y="842"/>
                    </a:cubicBezTo>
                    <a:cubicBezTo>
                      <a:pt x="44" y="842"/>
                      <a:pt x="44" y="842"/>
                      <a:pt x="44" y="842"/>
                    </a:cubicBezTo>
                    <a:cubicBezTo>
                      <a:pt x="44" y="843"/>
                      <a:pt x="44" y="843"/>
                      <a:pt x="44" y="843"/>
                    </a:cubicBezTo>
                    <a:cubicBezTo>
                      <a:pt x="45" y="842"/>
                      <a:pt x="45" y="842"/>
                      <a:pt x="45" y="842"/>
                    </a:cubicBezTo>
                    <a:cubicBezTo>
                      <a:pt x="44" y="842"/>
                      <a:pt x="44" y="842"/>
                      <a:pt x="44" y="842"/>
                    </a:cubicBezTo>
                    <a:cubicBezTo>
                      <a:pt x="45" y="842"/>
                      <a:pt x="45" y="842"/>
                      <a:pt x="45" y="842"/>
                    </a:cubicBezTo>
                    <a:cubicBezTo>
                      <a:pt x="44" y="841"/>
                      <a:pt x="44" y="841"/>
                      <a:pt x="44" y="841"/>
                    </a:cubicBezTo>
                    <a:cubicBezTo>
                      <a:pt x="44" y="842"/>
                      <a:pt x="44" y="842"/>
                      <a:pt x="44" y="842"/>
                    </a:cubicBezTo>
                    <a:cubicBezTo>
                      <a:pt x="45" y="842"/>
                      <a:pt x="45" y="842"/>
                      <a:pt x="45" y="842"/>
                    </a:cubicBezTo>
                    <a:cubicBezTo>
                      <a:pt x="44" y="841"/>
                      <a:pt x="44" y="841"/>
                      <a:pt x="44" y="841"/>
                    </a:cubicBezTo>
                    <a:cubicBezTo>
                      <a:pt x="45" y="842"/>
                      <a:pt x="45" y="842"/>
                      <a:pt x="45" y="842"/>
                    </a:cubicBezTo>
                    <a:cubicBezTo>
                      <a:pt x="46" y="840"/>
                      <a:pt x="46" y="840"/>
                      <a:pt x="46" y="840"/>
                    </a:cubicBezTo>
                    <a:cubicBezTo>
                      <a:pt x="4" y="822"/>
                      <a:pt x="4" y="822"/>
                      <a:pt x="4" y="822"/>
                    </a:cubicBezTo>
                    <a:cubicBezTo>
                      <a:pt x="4" y="822"/>
                      <a:pt x="3" y="822"/>
                      <a:pt x="2" y="822"/>
                    </a:cubicBezTo>
                    <a:cubicBezTo>
                      <a:pt x="2" y="823"/>
                      <a:pt x="2" y="823"/>
                      <a:pt x="2" y="823"/>
                    </a:cubicBezTo>
                    <a:cubicBezTo>
                      <a:pt x="2" y="824"/>
                      <a:pt x="2" y="824"/>
                      <a:pt x="2" y="824"/>
                    </a:cubicBezTo>
                    <a:cubicBezTo>
                      <a:pt x="3" y="825"/>
                      <a:pt x="3" y="825"/>
                      <a:pt x="3" y="825"/>
                    </a:cubicBezTo>
                    <a:cubicBezTo>
                      <a:pt x="3" y="825"/>
                      <a:pt x="4" y="826"/>
                      <a:pt x="6" y="827"/>
                    </a:cubicBezTo>
                    <a:cubicBezTo>
                      <a:pt x="15" y="833"/>
                      <a:pt x="44" y="850"/>
                      <a:pt x="44" y="850"/>
                    </a:cubicBezTo>
                    <a:cubicBezTo>
                      <a:pt x="45" y="849"/>
                      <a:pt x="45" y="849"/>
                      <a:pt x="45" y="849"/>
                    </a:cubicBezTo>
                    <a:cubicBezTo>
                      <a:pt x="43" y="848"/>
                      <a:pt x="43" y="848"/>
                      <a:pt x="43" y="848"/>
                    </a:cubicBezTo>
                    <a:cubicBezTo>
                      <a:pt x="44" y="849"/>
                      <a:pt x="44" y="849"/>
                      <a:pt x="44" y="849"/>
                    </a:cubicBezTo>
                    <a:cubicBezTo>
                      <a:pt x="44" y="848"/>
                      <a:pt x="44" y="848"/>
                      <a:pt x="44" y="848"/>
                    </a:cubicBezTo>
                    <a:cubicBezTo>
                      <a:pt x="44" y="848"/>
                      <a:pt x="44" y="848"/>
                      <a:pt x="43" y="848"/>
                    </a:cubicBezTo>
                    <a:cubicBezTo>
                      <a:pt x="44" y="849"/>
                      <a:pt x="44" y="849"/>
                      <a:pt x="44" y="849"/>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3" y="847"/>
                      <a:pt x="42" y="847"/>
                    </a:cubicBezTo>
                    <a:cubicBezTo>
                      <a:pt x="37" y="845"/>
                      <a:pt x="28" y="840"/>
                      <a:pt x="20" y="836"/>
                    </a:cubicBezTo>
                    <a:cubicBezTo>
                      <a:pt x="16" y="834"/>
                      <a:pt x="12" y="832"/>
                      <a:pt x="9" y="831"/>
                    </a:cubicBezTo>
                    <a:cubicBezTo>
                      <a:pt x="8" y="830"/>
                      <a:pt x="6" y="830"/>
                      <a:pt x="6" y="829"/>
                    </a:cubicBezTo>
                    <a:cubicBezTo>
                      <a:pt x="5" y="829"/>
                      <a:pt x="5" y="829"/>
                      <a:pt x="5" y="829"/>
                    </a:cubicBezTo>
                    <a:cubicBezTo>
                      <a:pt x="4" y="829"/>
                      <a:pt x="4" y="829"/>
                      <a:pt x="4" y="829"/>
                    </a:cubicBezTo>
                    <a:cubicBezTo>
                      <a:pt x="4" y="829"/>
                      <a:pt x="4" y="829"/>
                      <a:pt x="4" y="829"/>
                    </a:cubicBezTo>
                    <a:cubicBezTo>
                      <a:pt x="4" y="829"/>
                      <a:pt x="4" y="829"/>
                      <a:pt x="4" y="829"/>
                    </a:cubicBezTo>
                    <a:cubicBezTo>
                      <a:pt x="4" y="829"/>
                      <a:pt x="4" y="829"/>
                      <a:pt x="4" y="829"/>
                    </a:cubicBezTo>
                    <a:cubicBezTo>
                      <a:pt x="3" y="829"/>
                      <a:pt x="3" y="829"/>
                      <a:pt x="3" y="829"/>
                    </a:cubicBezTo>
                    <a:cubicBezTo>
                      <a:pt x="2" y="830"/>
                      <a:pt x="2" y="830"/>
                      <a:pt x="2" y="830"/>
                    </a:cubicBezTo>
                    <a:cubicBezTo>
                      <a:pt x="4" y="830"/>
                      <a:pt x="4" y="830"/>
                      <a:pt x="4" y="830"/>
                    </a:cubicBezTo>
                    <a:cubicBezTo>
                      <a:pt x="2" y="829"/>
                      <a:pt x="2" y="829"/>
                      <a:pt x="2" y="829"/>
                    </a:cubicBezTo>
                    <a:cubicBezTo>
                      <a:pt x="2" y="830"/>
                      <a:pt x="2" y="830"/>
                      <a:pt x="2" y="830"/>
                    </a:cubicBezTo>
                    <a:cubicBezTo>
                      <a:pt x="2" y="831"/>
                      <a:pt x="2" y="831"/>
                      <a:pt x="3" y="831"/>
                    </a:cubicBezTo>
                    <a:cubicBezTo>
                      <a:pt x="3" y="832"/>
                      <a:pt x="3" y="832"/>
                      <a:pt x="4" y="832"/>
                    </a:cubicBezTo>
                    <a:cubicBezTo>
                      <a:pt x="5" y="834"/>
                      <a:pt x="8" y="836"/>
                      <a:pt x="12" y="838"/>
                    </a:cubicBezTo>
                    <a:cubicBezTo>
                      <a:pt x="25" y="846"/>
                      <a:pt x="43" y="857"/>
                      <a:pt x="43" y="857"/>
                    </a:cubicBezTo>
                    <a:cubicBezTo>
                      <a:pt x="44" y="855"/>
                      <a:pt x="44" y="855"/>
                      <a:pt x="44" y="855"/>
                    </a:cubicBezTo>
                    <a:cubicBezTo>
                      <a:pt x="45" y="854"/>
                      <a:pt x="45" y="854"/>
                      <a:pt x="45" y="854"/>
                    </a:cubicBezTo>
                    <a:cubicBezTo>
                      <a:pt x="3" y="835"/>
                      <a:pt x="3" y="835"/>
                      <a:pt x="3" y="835"/>
                    </a:cubicBezTo>
                    <a:cubicBezTo>
                      <a:pt x="2" y="835"/>
                      <a:pt x="2" y="835"/>
                      <a:pt x="1" y="835"/>
                    </a:cubicBezTo>
                    <a:cubicBezTo>
                      <a:pt x="1" y="836"/>
                      <a:pt x="1" y="836"/>
                      <a:pt x="1" y="837"/>
                    </a:cubicBezTo>
                    <a:cubicBezTo>
                      <a:pt x="1" y="837"/>
                      <a:pt x="1" y="837"/>
                      <a:pt x="1" y="838"/>
                    </a:cubicBezTo>
                    <a:cubicBezTo>
                      <a:pt x="1" y="838"/>
                      <a:pt x="1" y="838"/>
                      <a:pt x="1" y="838"/>
                    </a:cubicBezTo>
                    <a:cubicBezTo>
                      <a:pt x="1" y="838"/>
                      <a:pt x="2" y="838"/>
                      <a:pt x="2" y="839"/>
                    </a:cubicBezTo>
                    <a:cubicBezTo>
                      <a:pt x="5" y="841"/>
                      <a:pt x="16" y="847"/>
                      <a:pt x="25" y="853"/>
                    </a:cubicBezTo>
                    <a:cubicBezTo>
                      <a:pt x="30" y="856"/>
                      <a:pt x="35" y="859"/>
                      <a:pt x="39" y="861"/>
                    </a:cubicBezTo>
                    <a:cubicBezTo>
                      <a:pt x="40" y="862"/>
                      <a:pt x="42" y="863"/>
                      <a:pt x="43" y="864"/>
                    </a:cubicBezTo>
                    <a:cubicBezTo>
                      <a:pt x="43" y="864"/>
                      <a:pt x="43" y="864"/>
                      <a:pt x="44" y="864"/>
                    </a:cubicBezTo>
                    <a:cubicBezTo>
                      <a:pt x="44" y="865"/>
                      <a:pt x="44" y="865"/>
                      <a:pt x="44" y="865"/>
                    </a:cubicBezTo>
                    <a:cubicBezTo>
                      <a:pt x="44" y="864"/>
                      <a:pt x="44" y="864"/>
                      <a:pt x="44" y="864"/>
                    </a:cubicBezTo>
                    <a:cubicBezTo>
                      <a:pt x="44" y="864"/>
                      <a:pt x="44" y="864"/>
                      <a:pt x="44" y="864"/>
                    </a:cubicBezTo>
                    <a:cubicBezTo>
                      <a:pt x="44" y="865"/>
                      <a:pt x="44" y="865"/>
                      <a:pt x="44" y="865"/>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3"/>
                      <a:pt x="44" y="863"/>
                      <a:pt x="44" y="863"/>
                    </a:cubicBezTo>
                    <a:cubicBezTo>
                      <a:pt x="45" y="864"/>
                      <a:pt x="45" y="864"/>
                      <a:pt x="45" y="864"/>
                    </a:cubicBezTo>
                    <a:cubicBezTo>
                      <a:pt x="45" y="862"/>
                      <a:pt x="45" y="862"/>
                      <a:pt x="45" y="862"/>
                    </a:cubicBezTo>
                    <a:cubicBezTo>
                      <a:pt x="44" y="863"/>
                      <a:pt x="44" y="863"/>
                      <a:pt x="44" y="863"/>
                    </a:cubicBezTo>
                    <a:cubicBezTo>
                      <a:pt x="45" y="864"/>
                      <a:pt x="45" y="864"/>
                      <a:pt x="45" y="864"/>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2"/>
                      <a:pt x="44" y="862"/>
                      <a:pt x="42" y="861"/>
                    </a:cubicBezTo>
                    <a:cubicBezTo>
                      <a:pt x="38" y="859"/>
                      <a:pt x="28" y="853"/>
                      <a:pt x="20" y="849"/>
                    </a:cubicBezTo>
                    <a:cubicBezTo>
                      <a:pt x="15" y="847"/>
                      <a:pt x="11" y="845"/>
                      <a:pt x="8" y="843"/>
                    </a:cubicBezTo>
                    <a:cubicBezTo>
                      <a:pt x="7" y="842"/>
                      <a:pt x="5" y="842"/>
                      <a:pt x="4" y="841"/>
                    </a:cubicBezTo>
                    <a:cubicBezTo>
                      <a:pt x="4" y="841"/>
                      <a:pt x="3" y="841"/>
                      <a:pt x="3" y="841"/>
                    </a:cubicBezTo>
                    <a:cubicBezTo>
                      <a:pt x="3" y="841"/>
                      <a:pt x="2" y="840"/>
                      <a:pt x="2" y="840"/>
                    </a:cubicBezTo>
                    <a:cubicBezTo>
                      <a:pt x="1" y="840"/>
                      <a:pt x="1" y="840"/>
                      <a:pt x="1" y="840"/>
                    </a:cubicBezTo>
                    <a:cubicBezTo>
                      <a:pt x="1" y="841"/>
                      <a:pt x="1" y="841"/>
                      <a:pt x="0" y="841"/>
                    </a:cubicBezTo>
                    <a:cubicBezTo>
                      <a:pt x="0" y="842"/>
                      <a:pt x="0" y="843"/>
                      <a:pt x="1" y="843"/>
                    </a:cubicBezTo>
                    <a:cubicBezTo>
                      <a:pt x="22" y="857"/>
                      <a:pt x="22" y="857"/>
                      <a:pt x="22" y="857"/>
                    </a:cubicBezTo>
                    <a:cubicBezTo>
                      <a:pt x="4" y="848"/>
                      <a:pt x="4" y="848"/>
                      <a:pt x="4" y="848"/>
                    </a:cubicBezTo>
                    <a:cubicBezTo>
                      <a:pt x="4" y="848"/>
                      <a:pt x="3" y="848"/>
                      <a:pt x="2" y="849"/>
                    </a:cubicBezTo>
                    <a:cubicBezTo>
                      <a:pt x="2" y="849"/>
                      <a:pt x="2" y="850"/>
                      <a:pt x="3" y="851"/>
                    </a:cubicBezTo>
                    <a:cubicBezTo>
                      <a:pt x="3" y="851"/>
                      <a:pt x="5" y="852"/>
                      <a:pt x="9" y="855"/>
                    </a:cubicBezTo>
                    <a:cubicBezTo>
                      <a:pt x="15" y="858"/>
                      <a:pt x="23" y="863"/>
                      <a:pt x="30" y="868"/>
                    </a:cubicBezTo>
                    <a:cubicBezTo>
                      <a:pt x="34" y="870"/>
                      <a:pt x="37" y="872"/>
                      <a:pt x="39" y="873"/>
                    </a:cubicBezTo>
                    <a:cubicBezTo>
                      <a:pt x="41" y="874"/>
                      <a:pt x="42" y="875"/>
                      <a:pt x="42" y="875"/>
                    </a:cubicBezTo>
                    <a:cubicBezTo>
                      <a:pt x="43" y="876"/>
                      <a:pt x="43" y="876"/>
                      <a:pt x="43" y="876"/>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4" y="875"/>
                      <a:pt x="44" y="875"/>
                      <a:pt x="44" y="875"/>
                    </a:cubicBezTo>
                    <a:cubicBezTo>
                      <a:pt x="42" y="875"/>
                      <a:pt x="42" y="875"/>
                      <a:pt x="42" y="875"/>
                    </a:cubicBezTo>
                    <a:cubicBezTo>
                      <a:pt x="43" y="875"/>
                      <a:pt x="43" y="875"/>
                      <a:pt x="43" y="875"/>
                    </a:cubicBezTo>
                    <a:cubicBezTo>
                      <a:pt x="44" y="875"/>
                      <a:pt x="44" y="875"/>
                      <a:pt x="44" y="875"/>
                    </a:cubicBezTo>
                    <a:cubicBezTo>
                      <a:pt x="42" y="875"/>
                      <a:pt x="42" y="875"/>
                      <a:pt x="42" y="875"/>
                    </a:cubicBezTo>
                    <a:cubicBezTo>
                      <a:pt x="44" y="875"/>
                      <a:pt x="44" y="875"/>
                      <a:pt x="44" y="875"/>
                    </a:cubicBezTo>
                    <a:cubicBezTo>
                      <a:pt x="45" y="873"/>
                      <a:pt x="45" y="873"/>
                      <a:pt x="45" y="873"/>
                    </a:cubicBezTo>
                    <a:cubicBezTo>
                      <a:pt x="45" y="873"/>
                      <a:pt x="35" y="869"/>
                      <a:pt x="25" y="864"/>
                    </a:cubicBezTo>
                    <a:cubicBezTo>
                      <a:pt x="20" y="862"/>
                      <a:pt x="15" y="859"/>
                      <a:pt x="11" y="857"/>
                    </a:cubicBezTo>
                    <a:cubicBezTo>
                      <a:pt x="9" y="857"/>
                      <a:pt x="8" y="856"/>
                      <a:pt x="6" y="855"/>
                    </a:cubicBezTo>
                    <a:cubicBezTo>
                      <a:pt x="6" y="855"/>
                      <a:pt x="5" y="855"/>
                      <a:pt x="5" y="855"/>
                    </a:cubicBezTo>
                    <a:cubicBezTo>
                      <a:pt x="4" y="855"/>
                      <a:pt x="4" y="855"/>
                      <a:pt x="4" y="855"/>
                    </a:cubicBezTo>
                    <a:cubicBezTo>
                      <a:pt x="4" y="854"/>
                      <a:pt x="4" y="854"/>
                      <a:pt x="4" y="854"/>
                    </a:cubicBezTo>
                    <a:cubicBezTo>
                      <a:pt x="3" y="854"/>
                      <a:pt x="3" y="854"/>
                      <a:pt x="3" y="854"/>
                    </a:cubicBezTo>
                    <a:cubicBezTo>
                      <a:pt x="3" y="855"/>
                      <a:pt x="3" y="855"/>
                      <a:pt x="2" y="855"/>
                    </a:cubicBezTo>
                    <a:cubicBezTo>
                      <a:pt x="2" y="856"/>
                      <a:pt x="2" y="857"/>
                      <a:pt x="3" y="857"/>
                    </a:cubicBezTo>
                    <a:cubicBezTo>
                      <a:pt x="43" y="882"/>
                      <a:pt x="43" y="882"/>
                      <a:pt x="43" y="882"/>
                    </a:cubicBezTo>
                    <a:cubicBezTo>
                      <a:pt x="44" y="881"/>
                      <a:pt x="44" y="881"/>
                      <a:pt x="44" y="881"/>
                    </a:cubicBezTo>
                    <a:cubicBezTo>
                      <a:pt x="42" y="880"/>
                      <a:pt x="42" y="880"/>
                      <a:pt x="42" y="880"/>
                    </a:cubicBezTo>
                    <a:cubicBezTo>
                      <a:pt x="44" y="881"/>
                      <a:pt x="44" y="881"/>
                      <a:pt x="44" y="881"/>
                    </a:cubicBezTo>
                    <a:cubicBezTo>
                      <a:pt x="43" y="879"/>
                      <a:pt x="43" y="879"/>
                      <a:pt x="43" y="879"/>
                    </a:cubicBezTo>
                    <a:cubicBezTo>
                      <a:pt x="43" y="879"/>
                      <a:pt x="43" y="880"/>
                      <a:pt x="42" y="880"/>
                    </a:cubicBezTo>
                    <a:cubicBezTo>
                      <a:pt x="44" y="881"/>
                      <a:pt x="44" y="881"/>
                      <a:pt x="44" y="881"/>
                    </a:cubicBezTo>
                    <a:cubicBezTo>
                      <a:pt x="43" y="879"/>
                      <a:pt x="43" y="879"/>
                      <a:pt x="43" y="879"/>
                    </a:cubicBezTo>
                    <a:cubicBezTo>
                      <a:pt x="44" y="881"/>
                      <a:pt x="44" y="881"/>
                      <a:pt x="44" y="881"/>
                    </a:cubicBezTo>
                    <a:cubicBezTo>
                      <a:pt x="44" y="879"/>
                      <a:pt x="44" y="879"/>
                      <a:pt x="44" y="879"/>
                    </a:cubicBezTo>
                    <a:cubicBezTo>
                      <a:pt x="43" y="879"/>
                      <a:pt x="43" y="879"/>
                      <a:pt x="43" y="879"/>
                    </a:cubicBezTo>
                    <a:cubicBezTo>
                      <a:pt x="44" y="881"/>
                      <a:pt x="44" y="881"/>
                      <a:pt x="44" y="881"/>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79"/>
                      <a:pt x="43" y="879"/>
                      <a:pt x="41" y="878"/>
                    </a:cubicBezTo>
                    <a:cubicBezTo>
                      <a:pt x="37" y="876"/>
                      <a:pt x="28" y="872"/>
                      <a:pt x="20" y="868"/>
                    </a:cubicBezTo>
                    <a:cubicBezTo>
                      <a:pt x="16" y="867"/>
                      <a:pt x="12" y="865"/>
                      <a:pt x="9" y="863"/>
                    </a:cubicBezTo>
                    <a:cubicBezTo>
                      <a:pt x="7" y="863"/>
                      <a:pt x="6" y="862"/>
                      <a:pt x="5" y="862"/>
                    </a:cubicBezTo>
                    <a:cubicBezTo>
                      <a:pt x="4" y="862"/>
                      <a:pt x="4" y="862"/>
                      <a:pt x="4" y="861"/>
                    </a:cubicBezTo>
                    <a:cubicBezTo>
                      <a:pt x="3" y="861"/>
                      <a:pt x="3" y="861"/>
                      <a:pt x="3" y="861"/>
                    </a:cubicBezTo>
                    <a:cubicBezTo>
                      <a:pt x="2" y="861"/>
                      <a:pt x="2" y="861"/>
                      <a:pt x="2" y="861"/>
                    </a:cubicBezTo>
                    <a:cubicBezTo>
                      <a:pt x="2" y="861"/>
                      <a:pt x="1" y="862"/>
                      <a:pt x="1" y="862"/>
                    </a:cubicBezTo>
                    <a:cubicBezTo>
                      <a:pt x="1" y="862"/>
                      <a:pt x="1" y="863"/>
                      <a:pt x="1" y="863"/>
                    </a:cubicBezTo>
                    <a:cubicBezTo>
                      <a:pt x="1" y="863"/>
                      <a:pt x="1" y="864"/>
                      <a:pt x="2" y="864"/>
                    </a:cubicBezTo>
                    <a:cubicBezTo>
                      <a:pt x="2" y="864"/>
                      <a:pt x="4" y="866"/>
                      <a:pt x="8" y="868"/>
                    </a:cubicBezTo>
                    <a:cubicBezTo>
                      <a:pt x="14" y="872"/>
                      <a:pt x="23" y="877"/>
                      <a:pt x="31" y="882"/>
                    </a:cubicBezTo>
                    <a:cubicBezTo>
                      <a:pt x="35" y="884"/>
                      <a:pt x="38" y="886"/>
                      <a:pt x="40" y="888"/>
                    </a:cubicBezTo>
                    <a:cubicBezTo>
                      <a:pt x="42" y="889"/>
                      <a:pt x="42" y="889"/>
                      <a:pt x="43"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5" y="889"/>
                      <a:pt x="45" y="889"/>
                      <a:pt x="45" y="889"/>
                    </a:cubicBezTo>
                    <a:cubicBezTo>
                      <a:pt x="44" y="890"/>
                      <a:pt x="44" y="890"/>
                      <a:pt x="44" y="890"/>
                    </a:cubicBezTo>
                    <a:cubicBezTo>
                      <a:pt x="44" y="890"/>
                      <a:pt x="44" y="890"/>
                      <a:pt x="44" y="890"/>
                    </a:cubicBezTo>
                    <a:cubicBezTo>
                      <a:pt x="45" y="889"/>
                      <a:pt x="45" y="889"/>
                      <a:pt x="45" y="889"/>
                    </a:cubicBezTo>
                    <a:cubicBezTo>
                      <a:pt x="44" y="890"/>
                      <a:pt x="44" y="890"/>
                      <a:pt x="44" y="890"/>
                    </a:cubicBezTo>
                    <a:cubicBezTo>
                      <a:pt x="45" y="889"/>
                      <a:pt x="45" y="889"/>
                      <a:pt x="45" y="889"/>
                    </a:cubicBezTo>
                    <a:cubicBezTo>
                      <a:pt x="44" y="889"/>
                      <a:pt x="44" y="889"/>
                      <a:pt x="44" y="889"/>
                    </a:cubicBezTo>
                    <a:cubicBezTo>
                      <a:pt x="44" y="890"/>
                      <a:pt x="44" y="890"/>
                      <a:pt x="44" y="890"/>
                    </a:cubicBezTo>
                    <a:cubicBezTo>
                      <a:pt x="45" y="889"/>
                      <a:pt x="45" y="889"/>
                      <a:pt x="45" y="889"/>
                    </a:cubicBezTo>
                    <a:cubicBezTo>
                      <a:pt x="44" y="889"/>
                      <a:pt x="44" y="889"/>
                      <a:pt x="44" y="889"/>
                    </a:cubicBezTo>
                    <a:cubicBezTo>
                      <a:pt x="45" y="889"/>
                      <a:pt x="45" y="889"/>
                      <a:pt x="45" y="889"/>
                    </a:cubicBezTo>
                    <a:cubicBezTo>
                      <a:pt x="46" y="888"/>
                      <a:pt x="46" y="888"/>
                      <a:pt x="46" y="888"/>
                    </a:cubicBezTo>
                    <a:cubicBezTo>
                      <a:pt x="46" y="888"/>
                      <a:pt x="36" y="883"/>
                      <a:pt x="26" y="879"/>
                    </a:cubicBezTo>
                    <a:cubicBezTo>
                      <a:pt x="21" y="876"/>
                      <a:pt x="16" y="874"/>
                      <a:pt x="12" y="872"/>
                    </a:cubicBezTo>
                    <a:cubicBezTo>
                      <a:pt x="10" y="872"/>
                      <a:pt x="8" y="871"/>
                      <a:pt x="7" y="870"/>
                    </a:cubicBezTo>
                    <a:cubicBezTo>
                      <a:pt x="6" y="870"/>
                      <a:pt x="6" y="870"/>
                      <a:pt x="5" y="870"/>
                    </a:cubicBezTo>
                    <a:cubicBezTo>
                      <a:pt x="5" y="870"/>
                      <a:pt x="4" y="869"/>
                      <a:pt x="4" y="869"/>
                    </a:cubicBezTo>
                    <a:cubicBezTo>
                      <a:pt x="3" y="870"/>
                      <a:pt x="3" y="870"/>
                      <a:pt x="3" y="870"/>
                    </a:cubicBezTo>
                    <a:cubicBezTo>
                      <a:pt x="3" y="870"/>
                      <a:pt x="3" y="870"/>
                      <a:pt x="2" y="870"/>
                    </a:cubicBezTo>
                    <a:cubicBezTo>
                      <a:pt x="2" y="871"/>
                      <a:pt x="2" y="872"/>
                      <a:pt x="3" y="872"/>
                    </a:cubicBezTo>
                    <a:cubicBezTo>
                      <a:pt x="23" y="885"/>
                      <a:pt x="23" y="885"/>
                      <a:pt x="23" y="885"/>
                    </a:cubicBezTo>
                    <a:cubicBezTo>
                      <a:pt x="3" y="876"/>
                      <a:pt x="3" y="876"/>
                      <a:pt x="3" y="876"/>
                    </a:cubicBezTo>
                    <a:cubicBezTo>
                      <a:pt x="3" y="875"/>
                      <a:pt x="2" y="875"/>
                      <a:pt x="1" y="876"/>
                    </a:cubicBezTo>
                    <a:cubicBezTo>
                      <a:pt x="1" y="876"/>
                      <a:pt x="1" y="877"/>
                      <a:pt x="1" y="877"/>
                    </a:cubicBezTo>
                    <a:cubicBezTo>
                      <a:pt x="1" y="877"/>
                      <a:pt x="1" y="878"/>
                      <a:pt x="1" y="878"/>
                    </a:cubicBezTo>
                    <a:cubicBezTo>
                      <a:pt x="2" y="878"/>
                      <a:pt x="2" y="878"/>
                      <a:pt x="2" y="878"/>
                    </a:cubicBezTo>
                    <a:cubicBezTo>
                      <a:pt x="2" y="879"/>
                      <a:pt x="3" y="879"/>
                      <a:pt x="5" y="880"/>
                    </a:cubicBezTo>
                    <a:cubicBezTo>
                      <a:pt x="14" y="886"/>
                      <a:pt x="44" y="904"/>
                      <a:pt x="44" y="904"/>
                    </a:cubicBezTo>
                    <a:cubicBezTo>
                      <a:pt x="45" y="903"/>
                      <a:pt x="45" y="903"/>
                      <a:pt x="45" y="903"/>
                    </a:cubicBezTo>
                    <a:cubicBezTo>
                      <a:pt x="43" y="902"/>
                      <a:pt x="43" y="902"/>
                      <a:pt x="43" y="902"/>
                    </a:cubicBezTo>
                    <a:cubicBezTo>
                      <a:pt x="45" y="903"/>
                      <a:pt x="45" y="903"/>
                      <a:pt x="45" y="903"/>
                    </a:cubicBezTo>
                    <a:cubicBezTo>
                      <a:pt x="44" y="902"/>
                      <a:pt x="44" y="902"/>
                      <a:pt x="44" y="902"/>
                    </a:cubicBezTo>
                    <a:cubicBezTo>
                      <a:pt x="43" y="902"/>
                      <a:pt x="43" y="902"/>
                      <a:pt x="43" y="902"/>
                    </a:cubicBezTo>
                    <a:cubicBezTo>
                      <a:pt x="45" y="903"/>
                      <a:pt x="45" y="903"/>
                      <a:pt x="45" y="903"/>
                    </a:cubicBezTo>
                    <a:cubicBezTo>
                      <a:pt x="44" y="902"/>
                      <a:pt x="44" y="902"/>
                      <a:pt x="44" y="902"/>
                    </a:cubicBezTo>
                    <a:cubicBezTo>
                      <a:pt x="45" y="903"/>
                      <a:pt x="45" y="903"/>
                      <a:pt x="45" y="903"/>
                    </a:cubicBezTo>
                    <a:cubicBezTo>
                      <a:pt x="45" y="902"/>
                      <a:pt x="45" y="902"/>
                      <a:pt x="45" y="902"/>
                    </a:cubicBezTo>
                    <a:cubicBezTo>
                      <a:pt x="44" y="902"/>
                      <a:pt x="44" y="902"/>
                      <a:pt x="44" y="902"/>
                    </a:cubicBezTo>
                    <a:cubicBezTo>
                      <a:pt x="45" y="903"/>
                      <a:pt x="45" y="903"/>
                      <a:pt x="45" y="903"/>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4" y="901"/>
                      <a:pt x="42" y="901"/>
                    </a:cubicBezTo>
                    <a:cubicBezTo>
                      <a:pt x="38" y="899"/>
                      <a:pt x="28" y="894"/>
                      <a:pt x="20" y="890"/>
                    </a:cubicBezTo>
                    <a:cubicBezTo>
                      <a:pt x="16" y="888"/>
                      <a:pt x="12" y="886"/>
                      <a:pt x="9" y="884"/>
                    </a:cubicBezTo>
                    <a:cubicBezTo>
                      <a:pt x="7" y="884"/>
                      <a:pt x="6" y="883"/>
                      <a:pt x="5" y="883"/>
                    </a:cubicBezTo>
                    <a:cubicBezTo>
                      <a:pt x="4" y="882"/>
                      <a:pt x="4" y="882"/>
                      <a:pt x="3" y="882"/>
                    </a:cubicBezTo>
                    <a:cubicBezTo>
                      <a:pt x="3" y="882"/>
                      <a:pt x="3" y="882"/>
                      <a:pt x="2" y="882"/>
                    </a:cubicBezTo>
                    <a:cubicBezTo>
                      <a:pt x="1" y="882"/>
                      <a:pt x="1" y="882"/>
                      <a:pt x="1" y="882"/>
                    </a:cubicBezTo>
                    <a:cubicBezTo>
                      <a:pt x="1" y="882"/>
                      <a:pt x="1" y="882"/>
                      <a:pt x="1" y="883"/>
                    </a:cubicBezTo>
                    <a:cubicBezTo>
                      <a:pt x="2" y="883"/>
                      <a:pt x="2" y="883"/>
                      <a:pt x="2" y="883"/>
                    </a:cubicBezTo>
                    <a:cubicBezTo>
                      <a:pt x="1" y="883"/>
                      <a:pt x="1" y="883"/>
                      <a:pt x="1" y="883"/>
                    </a:cubicBezTo>
                    <a:cubicBezTo>
                      <a:pt x="0" y="883"/>
                      <a:pt x="0" y="883"/>
                      <a:pt x="0" y="883"/>
                    </a:cubicBezTo>
                    <a:cubicBezTo>
                      <a:pt x="0" y="884"/>
                      <a:pt x="1" y="884"/>
                      <a:pt x="1" y="884"/>
                    </a:cubicBezTo>
                    <a:cubicBezTo>
                      <a:pt x="1" y="885"/>
                      <a:pt x="1" y="885"/>
                      <a:pt x="1" y="885"/>
                    </a:cubicBezTo>
                    <a:cubicBezTo>
                      <a:pt x="2" y="885"/>
                      <a:pt x="3" y="886"/>
                      <a:pt x="4" y="887"/>
                    </a:cubicBezTo>
                    <a:cubicBezTo>
                      <a:pt x="14" y="894"/>
                      <a:pt x="45" y="912"/>
                      <a:pt x="45" y="912"/>
                    </a:cubicBezTo>
                    <a:cubicBezTo>
                      <a:pt x="46" y="911"/>
                      <a:pt x="46" y="911"/>
                      <a:pt x="46" y="911"/>
                    </a:cubicBezTo>
                    <a:cubicBezTo>
                      <a:pt x="44" y="910"/>
                      <a:pt x="44" y="910"/>
                      <a:pt x="44" y="910"/>
                    </a:cubicBezTo>
                    <a:cubicBezTo>
                      <a:pt x="45" y="911"/>
                      <a:pt x="45" y="911"/>
                      <a:pt x="45" y="911"/>
                    </a:cubicBezTo>
                    <a:cubicBezTo>
                      <a:pt x="45" y="909"/>
                      <a:pt x="45" y="909"/>
                      <a:pt x="45" y="909"/>
                    </a:cubicBezTo>
                    <a:cubicBezTo>
                      <a:pt x="44" y="910"/>
                      <a:pt x="44" y="910"/>
                      <a:pt x="44" y="910"/>
                    </a:cubicBezTo>
                    <a:cubicBezTo>
                      <a:pt x="45" y="911"/>
                      <a:pt x="45" y="911"/>
                      <a:pt x="45" y="911"/>
                    </a:cubicBezTo>
                    <a:cubicBezTo>
                      <a:pt x="45" y="909"/>
                      <a:pt x="45" y="909"/>
                      <a:pt x="45" y="909"/>
                    </a:cubicBezTo>
                    <a:cubicBezTo>
                      <a:pt x="45" y="911"/>
                      <a:pt x="45" y="911"/>
                      <a:pt x="45" y="911"/>
                    </a:cubicBezTo>
                    <a:cubicBezTo>
                      <a:pt x="45" y="909"/>
                      <a:pt x="45" y="909"/>
                      <a:pt x="45" y="909"/>
                    </a:cubicBezTo>
                    <a:cubicBezTo>
                      <a:pt x="45" y="909"/>
                      <a:pt x="45" y="909"/>
                      <a:pt x="45" y="909"/>
                    </a:cubicBezTo>
                    <a:cubicBezTo>
                      <a:pt x="45" y="911"/>
                      <a:pt x="45" y="911"/>
                      <a:pt x="45" y="911"/>
                    </a:cubicBezTo>
                    <a:cubicBezTo>
                      <a:pt x="45" y="909"/>
                      <a:pt x="45" y="909"/>
                      <a:pt x="45" y="909"/>
                    </a:cubicBezTo>
                    <a:cubicBezTo>
                      <a:pt x="45" y="910"/>
                      <a:pt x="45" y="910"/>
                      <a:pt x="45" y="910"/>
                    </a:cubicBezTo>
                    <a:cubicBezTo>
                      <a:pt x="46" y="909"/>
                      <a:pt x="46" y="909"/>
                      <a:pt x="46" y="909"/>
                    </a:cubicBezTo>
                    <a:cubicBezTo>
                      <a:pt x="45" y="909"/>
                      <a:pt x="45" y="909"/>
                      <a:pt x="45" y="909"/>
                    </a:cubicBezTo>
                    <a:cubicBezTo>
                      <a:pt x="45" y="910"/>
                      <a:pt x="45" y="910"/>
                      <a:pt x="45" y="910"/>
                    </a:cubicBezTo>
                    <a:cubicBezTo>
                      <a:pt x="46" y="909"/>
                      <a:pt x="46" y="909"/>
                      <a:pt x="46" y="909"/>
                    </a:cubicBezTo>
                    <a:cubicBezTo>
                      <a:pt x="46" y="909"/>
                      <a:pt x="46" y="909"/>
                      <a:pt x="46" y="909"/>
                    </a:cubicBezTo>
                    <a:cubicBezTo>
                      <a:pt x="45" y="909"/>
                      <a:pt x="44" y="909"/>
                      <a:pt x="43" y="908"/>
                    </a:cubicBezTo>
                    <a:cubicBezTo>
                      <a:pt x="38" y="906"/>
                      <a:pt x="29" y="900"/>
                      <a:pt x="20" y="896"/>
                    </a:cubicBezTo>
                    <a:cubicBezTo>
                      <a:pt x="16" y="894"/>
                      <a:pt x="12" y="892"/>
                      <a:pt x="9" y="890"/>
                    </a:cubicBezTo>
                    <a:cubicBezTo>
                      <a:pt x="7" y="889"/>
                      <a:pt x="6" y="889"/>
                      <a:pt x="5" y="888"/>
                    </a:cubicBezTo>
                    <a:cubicBezTo>
                      <a:pt x="4" y="888"/>
                      <a:pt x="4" y="888"/>
                      <a:pt x="3" y="888"/>
                    </a:cubicBezTo>
                    <a:cubicBezTo>
                      <a:pt x="3" y="887"/>
                      <a:pt x="3" y="887"/>
                      <a:pt x="2" y="887"/>
                    </a:cubicBezTo>
                    <a:cubicBezTo>
                      <a:pt x="2" y="887"/>
                      <a:pt x="2" y="887"/>
                      <a:pt x="2" y="887"/>
                    </a:cubicBezTo>
                    <a:cubicBezTo>
                      <a:pt x="1" y="887"/>
                      <a:pt x="1" y="888"/>
                      <a:pt x="1" y="888"/>
                    </a:cubicBezTo>
                    <a:cubicBezTo>
                      <a:pt x="0" y="889"/>
                      <a:pt x="1" y="890"/>
                      <a:pt x="1" y="890"/>
                    </a:cubicBezTo>
                    <a:cubicBezTo>
                      <a:pt x="21" y="903"/>
                      <a:pt x="21" y="903"/>
                      <a:pt x="21" y="903"/>
                    </a:cubicBezTo>
                    <a:cubicBezTo>
                      <a:pt x="4" y="895"/>
                      <a:pt x="4" y="895"/>
                      <a:pt x="4" y="895"/>
                    </a:cubicBezTo>
                    <a:cubicBezTo>
                      <a:pt x="4" y="894"/>
                      <a:pt x="3" y="894"/>
                      <a:pt x="3" y="895"/>
                    </a:cubicBezTo>
                    <a:cubicBezTo>
                      <a:pt x="2" y="895"/>
                      <a:pt x="2" y="895"/>
                      <a:pt x="2" y="896"/>
                    </a:cubicBezTo>
                    <a:cubicBezTo>
                      <a:pt x="2" y="896"/>
                      <a:pt x="2" y="897"/>
                      <a:pt x="2" y="897"/>
                    </a:cubicBezTo>
                    <a:cubicBezTo>
                      <a:pt x="3" y="897"/>
                      <a:pt x="3" y="897"/>
                      <a:pt x="3" y="897"/>
                    </a:cubicBezTo>
                    <a:cubicBezTo>
                      <a:pt x="3" y="897"/>
                      <a:pt x="3" y="897"/>
                      <a:pt x="3" y="897"/>
                    </a:cubicBezTo>
                    <a:cubicBezTo>
                      <a:pt x="4" y="898"/>
                      <a:pt x="7" y="900"/>
                      <a:pt x="11" y="902"/>
                    </a:cubicBezTo>
                    <a:cubicBezTo>
                      <a:pt x="17" y="906"/>
                      <a:pt x="25" y="911"/>
                      <a:pt x="32" y="915"/>
                    </a:cubicBezTo>
                    <a:cubicBezTo>
                      <a:pt x="35" y="917"/>
                      <a:pt x="39" y="919"/>
                      <a:pt x="41" y="920"/>
                    </a:cubicBezTo>
                    <a:cubicBezTo>
                      <a:pt x="42" y="921"/>
                      <a:pt x="43" y="921"/>
                      <a:pt x="43"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5" y="922"/>
                      <a:pt x="45" y="922"/>
                      <a:pt x="45" y="922"/>
                    </a:cubicBezTo>
                    <a:cubicBezTo>
                      <a:pt x="44" y="921"/>
                      <a:pt x="44" y="921"/>
                      <a:pt x="44" y="921"/>
                    </a:cubicBezTo>
                    <a:cubicBezTo>
                      <a:pt x="44" y="922"/>
                      <a:pt x="44" y="922"/>
                      <a:pt x="44" y="922"/>
                    </a:cubicBezTo>
                    <a:cubicBezTo>
                      <a:pt x="45" y="922"/>
                      <a:pt x="45" y="922"/>
                      <a:pt x="45" y="922"/>
                    </a:cubicBezTo>
                    <a:cubicBezTo>
                      <a:pt x="44" y="921"/>
                      <a:pt x="44" y="921"/>
                      <a:pt x="44" y="921"/>
                    </a:cubicBezTo>
                    <a:cubicBezTo>
                      <a:pt x="45" y="922"/>
                      <a:pt x="45" y="922"/>
                      <a:pt x="45" y="922"/>
                    </a:cubicBezTo>
                    <a:cubicBezTo>
                      <a:pt x="44" y="921"/>
                      <a:pt x="44" y="921"/>
                      <a:pt x="44" y="921"/>
                    </a:cubicBezTo>
                    <a:cubicBezTo>
                      <a:pt x="45" y="922"/>
                      <a:pt x="45" y="922"/>
                      <a:pt x="45" y="922"/>
                    </a:cubicBezTo>
                    <a:cubicBezTo>
                      <a:pt x="45" y="920"/>
                      <a:pt x="45" y="920"/>
                      <a:pt x="45" y="920"/>
                    </a:cubicBezTo>
                    <a:cubicBezTo>
                      <a:pt x="44" y="920"/>
                      <a:pt x="44" y="920"/>
                      <a:pt x="44" y="921"/>
                    </a:cubicBezTo>
                    <a:cubicBezTo>
                      <a:pt x="45" y="922"/>
                      <a:pt x="45" y="922"/>
                      <a:pt x="45" y="922"/>
                    </a:cubicBezTo>
                    <a:cubicBezTo>
                      <a:pt x="45" y="920"/>
                      <a:pt x="45" y="920"/>
                      <a:pt x="45" y="920"/>
                    </a:cubicBezTo>
                    <a:cubicBezTo>
                      <a:pt x="45" y="922"/>
                      <a:pt x="45" y="922"/>
                      <a:pt x="45" y="922"/>
                    </a:cubicBezTo>
                    <a:cubicBezTo>
                      <a:pt x="45" y="920"/>
                      <a:pt x="45" y="920"/>
                      <a:pt x="45" y="920"/>
                    </a:cubicBezTo>
                    <a:cubicBezTo>
                      <a:pt x="45" y="920"/>
                      <a:pt x="45" y="920"/>
                      <a:pt x="45" y="920"/>
                    </a:cubicBezTo>
                    <a:cubicBezTo>
                      <a:pt x="45" y="922"/>
                      <a:pt x="45" y="922"/>
                      <a:pt x="45" y="922"/>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0"/>
                      <a:pt x="44" y="920"/>
                      <a:pt x="43" y="919"/>
                    </a:cubicBezTo>
                    <a:cubicBezTo>
                      <a:pt x="38" y="917"/>
                      <a:pt x="28" y="913"/>
                      <a:pt x="20" y="909"/>
                    </a:cubicBezTo>
                    <a:cubicBezTo>
                      <a:pt x="16" y="907"/>
                      <a:pt x="12" y="905"/>
                      <a:pt x="9" y="904"/>
                    </a:cubicBezTo>
                    <a:cubicBezTo>
                      <a:pt x="7" y="903"/>
                      <a:pt x="6" y="903"/>
                      <a:pt x="5" y="902"/>
                    </a:cubicBezTo>
                    <a:cubicBezTo>
                      <a:pt x="5" y="902"/>
                      <a:pt x="5" y="902"/>
                      <a:pt x="4" y="902"/>
                    </a:cubicBezTo>
                    <a:cubicBezTo>
                      <a:pt x="4" y="902"/>
                      <a:pt x="4" y="902"/>
                      <a:pt x="4" y="902"/>
                    </a:cubicBezTo>
                    <a:cubicBezTo>
                      <a:pt x="4" y="902"/>
                      <a:pt x="4" y="902"/>
                      <a:pt x="4" y="902"/>
                    </a:cubicBezTo>
                    <a:cubicBezTo>
                      <a:pt x="3" y="901"/>
                      <a:pt x="3" y="901"/>
                      <a:pt x="3" y="901"/>
                    </a:cubicBezTo>
                    <a:cubicBezTo>
                      <a:pt x="3" y="902"/>
                      <a:pt x="3" y="902"/>
                      <a:pt x="3" y="902"/>
                    </a:cubicBezTo>
                    <a:cubicBezTo>
                      <a:pt x="3" y="902"/>
                      <a:pt x="2" y="902"/>
                      <a:pt x="2" y="902"/>
                    </a:cubicBezTo>
                    <a:cubicBezTo>
                      <a:pt x="2" y="903"/>
                      <a:pt x="2" y="904"/>
                      <a:pt x="3" y="904"/>
                    </a:cubicBezTo>
                    <a:cubicBezTo>
                      <a:pt x="3" y="904"/>
                      <a:pt x="5" y="906"/>
                      <a:pt x="9" y="908"/>
                    </a:cubicBezTo>
                    <a:cubicBezTo>
                      <a:pt x="15" y="911"/>
                      <a:pt x="24" y="917"/>
                      <a:pt x="31" y="921"/>
                    </a:cubicBezTo>
                    <a:cubicBezTo>
                      <a:pt x="35" y="923"/>
                      <a:pt x="38" y="926"/>
                      <a:pt x="40" y="927"/>
                    </a:cubicBezTo>
                    <a:cubicBezTo>
                      <a:pt x="41" y="928"/>
                      <a:pt x="42" y="929"/>
                      <a:pt x="43"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5" y="929"/>
                      <a:pt x="45" y="929"/>
                      <a:pt x="45" y="929"/>
                    </a:cubicBezTo>
                    <a:cubicBezTo>
                      <a:pt x="43" y="929"/>
                      <a:pt x="43" y="929"/>
                      <a:pt x="43" y="929"/>
                    </a:cubicBezTo>
                    <a:cubicBezTo>
                      <a:pt x="43" y="929"/>
                      <a:pt x="44" y="929"/>
                      <a:pt x="44" y="930"/>
                    </a:cubicBezTo>
                    <a:cubicBezTo>
                      <a:pt x="45" y="929"/>
                      <a:pt x="45" y="929"/>
                      <a:pt x="45" y="929"/>
                    </a:cubicBezTo>
                    <a:cubicBezTo>
                      <a:pt x="43" y="929"/>
                      <a:pt x="43" y="929"/>
                      <a:pt x="43" y="929"/>
                    </a:cubicBezTo>
                    <a:cubicBezTo>
                      <a:pt x="45" y="929"/>
                      <a:pt x="45" y="929"/>
                      <a:pt x="45" y="929"/>
                    </a:cubicBezTo>
                    <a:cubicBezTo>
                      <a:pt x="44" y="928"/>
                      <a:pt x="44" y="928"/>
                      <a:pt x="44" y="928"/>
                    </a:cubicBezTo>
                    <a:cubicBezTo>
                      <a:pt x="43" y="929"/>
                      <a:pt x="43" y="929"/>
                      <a:pt x="43" y="929"/>
                    </a:cubicBezTo>
                    <a:cubicBezTo>
                      <a:pt x="45" y="929"/>
                      <a:pt x="45" y="929"/>
                      <a:pt x="45" y="929"/>
                    </a:cubicBezTo>
                    <a:cubicBezTo>
                      <a:pt x="44" y="928"/>
                      <a:pt x="44" y="928"/>
                      <a:pt x="44" y="928"/>
                    </a:cubicBezTo>
                    <a:cubicBezTo>
                      <a:pt x="45" y="929"/>
                      <a:pt x="45" y="929"/>
                      <a:pt x="45" y="929"/>
                    </a:cubicBezTo>
                    <a:cubicBezTo>
                      <a:pt x="46" y="928"/>
                      <a:pt x="46" y="928"/>
                      <a:pt x="46" y="928"/>
                    </a:cubicBezTo>
                    <a:cubicBezTo>
                      <a:pt x="46" y="928"/>
                      <a:pt x="36" y="922"/>
                      <a:pt x="25" y="917"/>
                    </a:cubicBezTo>
                    <a:cubicBezTo>
                      <a:pt x="20" y="914"/>
                      <a:pt x="15" y="912"/>
                      <a:pt x="11" y="909"/>
                    </a:cubicBezTo>
                    <a:cubicBezTo>
                      <a:pt x="9" y="908"/>
                      <a:pt x="7" y="908"/>
                      <a:pt x="5" y="907"/>
                    </a:cubicBezTo>
                    <a:cubicBezTo>
                      <a:pt x="5" y="907"/>
                      <a:pt x="4" y="906"/>
                      <a:pt x="4" y="906"/>
                    </a:cubicBezTo>
                    <a:cubicBezTo>
                      <a:pt x="3" y="906"/>
                      <a:pt x="3" y="906"/>
                      <a:pt x="2" y="906"/>
                    </a:cubicBezTo>
                    <a:cubicBezTo>
                      <a:pt x="2" y="906"/>
                      <a:pt x="2" y="906"/>
                      <a:pt x="2" y="906"/>
                    </a:cubicBezTo>
                    <a:cubicBezTo>
                      <a:pt x="1" y="906"/>
                      <a:pt x="1" y="906"/>
                      <a:pt x="1" y="907"/>
                    </a:cubicBezTo>
                    <a:cubicBezTo>
                      <a:pt x="2" y="907"/>
                      <a:pt x="2" y="907"/>
                      <a:pt x="2" y="907"/>
                    </a:cubicBezTo>
                    <a:cubicBezTo>
                      <a:pt x="1" y="907"/>
                      <a:pt x="1" y="907"/>
                      <a:pt x="1" y="907"/>
                    </a:cubicBezTo>
                    <a:cubicBezTo>
                      <a:pt x="1" y="908"/>
                      <a:pt x="1" y="908"/>
                      <a:pt x="1" y="908"/>
                    </a:cubicBezTo>
                    <a:cubicBezTo>
                      <a:pt x="1" y="908"/>
                      <a:pt x="1" y="908"/>
                      <a:pt x="1" y="908"/>
                    </a:cubicBezTo>
                    <a:cubicBezTo>
                      <a:pt x="1" y="909"/>
                      <a:pt x="1" y="909"/>
                      <a:pt x="1" y="909"/>
                    </a:cubicBezTo>
                    <a:cubicBezTo>
                      <a:pt x="2" y="909"/>
                      <a:pt x="3" y="910"/>
                      <a:pt x="4" y="911"/>
                    </a:cubicBezTo>
                    <a:cubicBezTo>
                      <a:pt x="14" y="918"/>
                      <a:pt x="44" y="935"/>
                      <a:pt x="44" y="935"/>
                    </a:cubicBezTo>
                    <a:cubicBezTo>
                      <a:pt x="45" y="934"/>
                      <a:pt x="45" y="934"/>
                      <a:pt x="45" y="934"/>
                    </a:cubicBezTo>
                    <a:cubicBezTo>
                      <a:pt x="45" y="933"/>
                      <a:pt x="45" y="933"/>
                      <a:pt x="45" y="933"/>
                    </a:cubicBezTo>
                    <a:cubicBezTo>
                      <a:pt x="3" y="913"/>
                      <a:pt x="3" y="913"/>
                      <a:pt x="3" y="913"/>
                    </a:cubicBezTo>
                    <a:cubicBezTo>
                      <a:pt x="2" y="913"/>
                      <a:pt x="1" y="913"/>
                      <a:pt x="1" y="914"/>
                    </a:cubicBezTo>
                    <a:cubicBezTo>
                      <a:pt x="0" y="914"/>
                      <a:pt x="1" y="915"/>
                      <a:pt x="1" y="916"/>
                    </a:cubicBezTo>
                    <a:cubicBezTo>
                      <a:pt x="24" y="930"/>
                      <a:pt x="24" y="930"/>
                      <a:pt x="24" y="930"/>
                    </a:cubicBezTo>
                    <a:cubicBezTo>
                      <a:pt x="2" y="920"/>
                      <a:pt x="2" y="920"/>
                      <a:pt x="2" y="920"/>
                    </a:cubicBezTo>
                    <a:cubicBezTo>
                      <a:pt x="2" y="920"/>
                      <a:pt x="1" y="920"/>
                      <a:pt x="1" y="920"/>
                    </a:cubicBezTo>
                    <a:cubicBezTo>
                      <a:pt x="0" y="920"/>
                      <a:pt x="0" y="921"/>
                      <a:pt x="0" y="921"/>
                    </a:cubicBezTo>
                    <a:cubicBezTo>
                      <a:pt x="0" y="922"/>
                      <a:pt x="0" y="922"/>
                      <a:pt x="1" y="922"/>
                    </a:cubicBezTo>
                    <a:cubicBezTo>
                      <a:pt x="1" y="922"/>
                      <a:pt x="1" y="922"/>
                      <a:pt x="1" y="922"/>
                    </a:cubicBezTo>
                    <a:cubicBezTo>
                      <a:pt x="1" y="923"/>
                      <a:pt x="1" y="923"/>
                      <a:pt x="2" y="923"/>
                    </a:cubicBezTo>
                    <a:cubicBezTo>
                      <a:pt x="8" y="927"/>
                      <a:pt x="43" y="949"/>
                      <a:pt x="43" y="949"/>
                    </a:cubicBezTo>
                    <a:cubicBezTo>
                      <a:pt x="44" y="948"/>
                      <a:pt x="44" y="948"/>
                      <a:pt x="44" y="948"/>
                    </a:cubicBezTo>
                    <a:cubicBezTo>
                      <a:pt x="43" y="947"/>
                      <a:pt x="43" y="947"/>
                      <a:pt x="43" y="947"/>
                    </a:cubicBezTo>
                    <a:cubicBezTo>
                      <a:pt x="44" y="948"/>
                      <a:pt x="44" y="948"/>
                      <a:pt x="44" y="948"/>
                    </a:cubicBezTo>
                    <a:cubicBezTo>
                      <a:pt x="43" y="946"/>
                      <a:pt x="43" y="946"/>
                      <a:pt x="43" y="946"/>
                    </a:cubicBezTo>
                    <a:cubicBezTo>
                      <a:pt x="43" y="946"/>
                      <a:pt x="43" y="946"/>
                      <a:pt x="43" y="947"/>
                    </a:cubicBezTo>
                    <a:cubicBezTo>
                      <a:pt x="44" y="948"/>
                      <a:pt x="44" y="948"/>
                      <a:pt x="44" y="948"/>
                    </a:cubicBezTo>
                    <a:cubicBezTo>
                      <a:pt x="43" y="946"/>
                      <a:pt x="43" y="946"/>
                      <a:pt x="43" y="946"/>
                    </a:cubicBezTo>
                    <a:cubicBezTo>
                      <a:pt x="44" y="948"/>
                      <a:pt x="44" y="948"/>
                      <a:pt x="44" y="948"/>
                    </a:cubicBezTo>
                    <a:cubicBezTo>
                      <a:pt x="44" y="946"/>
                      <a:pt x="44" y="946"/>
                      <a:pt x="44" y="946"/>
                    </a:cubicBezTo>
                    <a:cubicBezTo>
                      <a:pt x="43" y="946"/>
                      <a:pt x="43" y="946"/>
                      <a:pt x="43" y="946"/>
                    </a:cubicBezTo>
                    <a:cubicBezTo>
                      <a:pt x="44" y="948"/>
                      <a:pt x="44" y="948"/>
                      <a:pt x="44" y="948"/>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6"/>
                      <a:pt x="43" y="946"/>
                      <a:pt x="41" y="945"/>
                    </a:cubicBezTo>
                    <a:cubicBezTo>
                      <a:pt x="37" y="943"/>
                      <a:pt x="27" y="939"/>
                      <a:pt x="19" y="935"/>
                    </a:cubicBezTo>
                    <a:cubicBezTo>
                      <a:pt x="10" y="931"/>
                      <a:pt x="3" y="927"/>
                      <a:pt x="3" y="927"/>
                    </a:cubicBezTo>
                    <a:cubicBezTo>
                      <a:pt x="2" y="927"/>
                      <a:pt x="1" y="927"/>
                      <a:pt x="1" y="928"/>
                    </a:cubicBezTo>
                    <a:cubicBezTo>
                      <a:pt x="1" y="929"/>
                      <a:pt x="1" y="929"/>
                      <a:pt x="1" y="929"/>
                    </a:cubicBezTo>
                    <a:cubicBezTo>
                      <a:pt x="1" y="929"/>
                      <a:pt x="1" y="929"/>
                      <a:pt x="1" y="929"/>
                    </a:cubicBezTo>
                    <a:cubicBezTo>
                      <a:pt x="2" y="930"/>
                      <a:pt x="2" y="930"/>
                      <a:pt x="2" y="930"/>
                    </a:cubicBezTo>
                    <a:cubicBezTo>
                      <a:pt x="2" y="930"/>
                      <a:pt x="3" y="931"/>
                      <a:pt x="4" y="932"/>
                    </a:cubicBezTo>
                    <a:cubicBezTo>
                      <a:pt x="14" y="939"/>
                      <a:pt x="43" y="956"/>
                      <a:pt x="43" y="956"/>
                    </a:cubicBezTo>
                    <a:cubicBezTo>
                      <a:pt x="44" y="955"/>
                      <a:pt x="44" y="955"/>
                      <a:pt x="44" y="955"/>
                    </a:cubicBezTo>
                    <a:cubicBezTo>
                      <a:pt x="45" y="953"/>
                      <a:pt x="45" y="953"/>
                      <a:pt x="45" y="953"/>
                    </a:cubicBezTo>
                    <a:cubicBezTo>
                      <a:pt x="3" y="932"/>
                      <a:pt x="3" y="932"/>
                      <a:pt x="3" y="932"/>
                    </a:cubicBezTo>
                    <a:cubicBezTo>
                      <a:pt x="3" y="932"/>
                      <a:pt x="2" y="932"/>
                      <a:pt x="1" y="933"/>
                    </a:cubicBezTo>
                    <a:cubicBezTo>
                      <a:pt x="1" y="934"/>
                      <a:pt x="1" y="934"/>
                      <a:pt x="2" y="935"/>
                    </a:cubicBezTo>
                    <a:cubicBezTo>
                      <a:pt x="2" y="935"/>
                      <a:pt x="5" y="936"/>
                      <a:pt x="8" y="939"/>
                    </a:cubicBezTo>
                    <a:cubicBezTo>
                      <a:pt x="14" y="942"/>
                      <a:pt x="23" y="947"/>
                      <a:pt x="30" y="952"/>
                    </a:cubicBezTo>
                    <a:cubicBezTo>
                      <a:pt x="33" y="954"/>
                      <a:pt x="36" y="956"/>
                      <a:pt x="39" y="957"/>
                    </a:cubicBezTo>
                    <a:cubicBezTo>
                      <a:pt x="40" y="958"/>
                      <a:pt x="41" y="959"/>
                      <a:pt x="41" y="959"/>
                    </a:cubicBezTo>
                    <a:cubicBezTo>
                      <a:pt x="42" y="960"/>
                      <a:pt x="42" y="960"/>
                      <a:pt x="42" y="960"/>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3" y="959"/>
                      <a:pt x="43" y="959"/>
                      <a:pt x="43" y="959"/>
                    </a:cubicBezTo>
                    <a:cubicBezTo>
                      <a:pt x="42" y="959"/>
                      <a:pt x="42" y="959"/>
                      <a:pt x="42" y="959"/>
                    </a:cubicBezTo>
                    <a:cubicBezTo>
                      <a:pt x="42" y="959"/>
                      <a:pt x="42" y="960"/>
                      <a:pt x="42" y="960"/>
                    </a:cubicBezTo>
                    <a:cubicBezTo>
                      <a:pt x="43" y="959"/>
                      <a:pt x="43" y="959"/>
                      <a:pt x="43" y="959"/>
                    </a:cubicBezTo>
                    <a:cubicBezTo>
                      <a:pt x="42" y="959"/>
                      <a:pt x="42" y="959"/>
                      <a:pt x="42" y="959"/>
                    </a:cubicBezTo>
                    <a:cubicBezTo>
                      <a:pt x="43" y="959"/>
                      <a:pt x="43" y="959"/>
                      <a:pt x="43" y="959"/>
                    </a:cubicBezTo>
                    <a:cubicBezTo>
                      <a:pt x="42" y="958"/>
                      <a:pt x="42" y="958"/>
                      <a:pt x="42" y="958"/>
                    </a:cubicBezTo>
                    <a:cubicBezTo>
                      <a:pt x="42" y="959"/>
                      <a:pt x="42" y="959"/>
                      <a:pt x="42" y="959"/>
                    </a:cubicBezTo>
                    <a:cubicBezTo>
                      <a:pt x="43" y="959"/>
                      <a:pt x="43" y="959"/>
                      <a:pt x="43" y="959"/>
                    </a:cubicBezTo>
                    <a:cubicBezTo>
                      <a:pt x="42" y="958"/>
                      <a:pt x="42" y="958"/>
                      <a:pt x="42" y="958"/>
                    </a:cubicBezTo>
                    <a:cubicBezTo>
                      <a:pt x="43" y="959"/>
                      <a:pt x="43" y="959"/>
                      <a:pt x="43" y="959"/>
                    </a:cubicBezTo>
                    <a:cubicBezTo>
                      <a:pt x="44" y="957"/>
                      <a:pt x="44" y="957"/>
                      <a:pt x="44" y="957"/>
                    </a:cubicBezTo>
                    <a:cubicBezTo>
                      <a:pt x="3" y="938"/>
                      <a:pt x="3" y="938"/>
                      <a:pt x="3" y="938"/>
                    </a:cubicBezTo>
                    <a:cubicBezTo>
                      <a:pt x="2" y="938"/>
                      <a:pt x="1" y="938"/>
                      <a:pt x="1" y="939"/>
                    </a:cubicBezTo>
                    <a:cubicBezTo>
                      <a:pt x="0" y="940"/>
                      <a:pt x="1" y="941"/>
                      <a:pt x="1" y="941"/>
                    </a:cubicBezTo>
                    <a:cubicBezTo>
                      <a:pt x="18" y="951"/>
                      <a:pt x="18" y="951"/>
                      <a:pt x="18" y="951"/>
                    </a:cubicBezTo>
                    <a:cubicBezTo>
                      <a:pt x="4" y="944"/>
                      <a:pt x="4" y="944"/>
                      <a:pt x="4" y="944"/>
                    </a:cubicBezTo>
                    <a:cubicBezTo>
                      <a:pt x="3" y="944"/>
                      <a:pt x="3" y="944"/>
                      <a:pt x="2" y="945"/>
                    </a:cubicBezTo>
                    <a:cubicBezTo>
                      <a:pt x="2" y="946"/>
                      <a:pt x="2" y="946"/>
                      <a:pt x="2" y="946"/>
                    </a:cubicBezTo>
                    <a:cubicBezTo>
                      <a:pt x="2" y="947"/>
                      <a:pt x="2" y="947"/>
                      <a:pt x="2" y="947"/>
                    </a:cubicBezTo>
                    <a:cubicBezTo>
                      <a:pt x="3" y="947"/>
                      <a:pt x="3" y="948"/>
                      <a:pt x="3" y="948"/>
                    </a:cubicBezTo>
                    <a:cubicBezTo>
                      <a:pt x="5" y="949"/>
                      <a:pt x="8" y="952"/>
                      <a:pt x="13" y="954"/>
                    </a:cubicBezTo>
                    <a:cubicBezTo>
                      <a:pt x="25" y="962"/>
                      <a:pt x="44" y="973"/>
                      <a:pt x="44" y="973"/>
                    </a:cubicBezTo>
                    <a:cubicBezTo>
                      <a:pt x="44" y="971"/>
                      <a:pt x="44" y="971"/>
                      <a:pt x="44" y="971"/>
                    </a:cubicBezTo>
                    <a:cubicBezTo>
                      <a:pt x="43" y="970"/>
                      <a:pt x="43" y="970"/>
                      <a:pt x="43" y="970"/>
                    </a:cubicBezTo>
                    <a:cubicBezTo>
                      <a:pt x="44" y="971"/>
                      <a:pt x="44" y="971"/>
                      <a:pt x="44" y="971"/>
                    </a:cubicBezTo>
                    <a:cubicBezTo>
                      <a:pt x="44" y="970"/>
                      <a:pt x="44" y="970"/>
                      <a:pt x="44" y="970"/>
                    </a:cubicBezTo>
                    <a:cubicBezTo>
                      <a:pt x="43" y="970"/>
                      <a:pt x="43" y="970"/>
                      <a:pt x="43" y="970"/>
                    </a:cubicBezTo>
                    <a:cubicBezTo>
                      <a:pt x="44" y="971"/>
                      <a:pt x="44" y="971"/>
                      <a:pt x="44" y="971"/>
                    </a:cubicBezTo>
                    <a:cubicBezTo>
                      <a:pt x="44" y="970"/>
                      <a:pt x="44" y="970"/>
                      <a:pt x="44" y="970"/>
                    </a:cubicBezTo>
                    <a:cubicBezTo>
                      <a:pt x="44" y="971"/>
                      <a:pt x="44" y="971"/>
                      <a:pt x="44" y="971"/>
                    </a:cubicBezTo>
                    <a:cubicBezTo>
                      <a:pt x="44" y="970"/>
                      <a:pt x="44" y="970"/>
                      <a:pt x="44" y="970"/>
                    </a:cubicBezTo>
                    <a:cubicBezTo>
                      <a:pt x="44" y="970"/>
                      <a:pt x="44" y="970"/>
                      <a:pt x="44" y="970"/>
                    </a:cubicBezTo>
                    <a:cubicBezTo>
                      <a:pt x="44" y="971"/>
                      <a:pt x="44" y="971"/>
                      <a:pt x="44" y="971"/>
                    </a:cubicBezTo>
                    <a:cubicBezTo>
                      <a:pt x="44" y="970"/>
                      <a:pt x="44" y="970"/>
                      <a:pt x="44" y="970"/>
                    </a:cubicBezTo>
                    <a:cubicBezTo>
                      <a:pt x="44" y="971"/>
                      <a:pt x="44" y="971"/>
                      <a:pt x="44" y="971"/>
                    </a:cubicBezTo>
                    <a:cubicBezTo>
                      <a:pt x="45" y="970"/>
                      <a:pt x="45" y="970"/>
                      <a:pt x="45" y="970"/>
                    </a:cubicBezTo>
                    <a:cubicBezTo>
                      <a:pt x="44" y="970"/>
                      <a:pt x="44" y="970"/>
                      <a:pt x="44" y="970"/>
                    </a:cubicBezTo>
                    <a:cubicBezTo>
                      <a:pt x="44" y="971"/>
                      <a:pt x="44" y="971"/>
                      <a:pt x="44" y="971"/>
                    </a:cubicBezTo>
                    <a:cubicBezTo>
                      <a:pt x="45" y="970"/>
                      <a:pt x="45" y="970"/>
                      <a:pt x="45" y="970"/>
                    </a:cubicBezTo>
                    <a:cubicBezTo>
                      <a:pt x="45" y="971"/>
                      <a:pt x="45" y="971"/>
                      <a:pt x="45" y="971"/>
                    </a:cubicBezTo>
                    <a:cubicBezTo>
                      <a:pt x="45" y="970"/>
                      <a:pt x="45" y="970"/>
                      <a:pt x="45" y="970"/>
                    </a:cubicBezTo>
                    <a:cubicBezTo>
                      <a:pt x="45" y="970"/>
                      <a:pt x="45" y="970"/>
                      <a:pt x="45" y="970"/>
                    </a:cubicBezTo>
                    <a:cubicBezTo>
                      <a:pt x="45" y="971"/>
                      <a:pt x="45" y="971"/>
                      <a:pt x="45" y="971"/>
                    </a:cubicBezTo>
                    <a:cubicBezTo>
                      <a:pt x="45" y="970"/>
                      <a:pt x="45" y="970"/>
                      <a:pt x="45" y="970"/>
                    </a:cubicBezTo>
                    <a:cubicBezTo>
                      <a:pt x="45" y="970"/>
                      <a:pt x="44" y="970"/>
                      <a:pt x="43" y="969"/>
                    </a:cubicBezTo>
                    <a:cubicBezTo>
                      <a:pt x="38" y="967"/>
                      <a:pt x="29" y="962"/>
                      <a:pt x="21" y="958"/>
                    </a:cubicBezTo>
                    <a:cubicBezTo>
                      <a:pt x="16" y="956"/>
                      <a:pt x="12" y="954"/>
                      <a:pt x="9" y="953"/>
                    </a:cubicBezTo>
                    <a:cubicBezTo>
                      <a:pt x="8" y="952"/>
                      <a:pt x="7" y="952"/>
                      <a:pt x="6" y="951"/>
                    </a:cubicBezTo>
                    <a:cubicBezTo>
                      <a:pt x="5" y="951"/>
                      <a:pt x="5" y="951"/>
                      <a:pt x="4" y="951"/>
                    </a:cubicBezTo>
                    <a:cubicBezTo>
                      <a:pt x="4" y="950"/>
                      <a:pt x="4" y="950"/>
                      <a:pt x="4" y="950"/>
                    </a:cubicBezTo>
                    <a:cubicBezTo>
                      <a:pt x="3" y="950"/>
                      <a:pt x="3" y="950"/>
                      <a:pt x="3" y="950"/>
                    </a:cubicBezTo>
                    <a:cubicBezTo>
                      <a:pt x="3" y="950"/>
                      <a:pt x="3" y="950"/>
                      <a:pt x="3" y="950"/>
                    </a:cubicBezTo>
                    <a:cubicBezTo>
                      <a:pt x="3" y="951"/>
                      <a:pt x="2" y="951"/>
                      <a:pt x="2" y="951"/>
                    </a:cubicBezTo>
                    <a:cubicBezTo>
                      <a:pt x="2" y="952"/>
                      <a:pt x="2" y="953"/>
                      <a:pt x="2" y="953"/>
                    </a:cubicBezTo>
                    <a:cubicBezTo>
                      <a:pt x="45" y="980"/>
                      <a:pt x="45" y="980"/>
                      <a:pt x="45" y="980"/>
                    </a:cubicBezTo>
                    <a:cubicBezTo>
                      <a:pt x="45" y="978"/>
                      <a:pt x="45" y="978"/>
                      <a:pt x="45" y="978"/>
                    </a:cubicBezTo>
                    <a:cubicBezTo>
                      <a:pt x="44" y="977"/>
                      <a:pt x="44" y="977"/>
                      <a:pt x="44" y="977"/>
                    </a:cubicBezTo>
                    <a:cubicBezTo>
                      <a:pt x="45" y="978"/>
                      <a:pt x="45" y="978"/>
                      <a:pt x="45" y="978"/>
                    </a:cubicBezTo>
                    <a:cubicBezTo>
                      <a:pt x="45" y="977"/>
                      <a:pt x="45" y="977"/>
                      <a:pt x="45" y="977"/>
                    </a:cubicBezTo>
                    <a:cubicBezTo>
                      <a:pt x="44" y="977"/>
                      <a:pt x="44" y="977"/>
                      <a:pt x="44" y="977"/>
                    </a:cubicBezTo>
                    <a:cubicBezTo>
                      <a:pt x="45" y="978"/>
                      <a:pt x="45" y="978"/>
                      <a:pt x="45" y="978"/>
                    </a:cubicBezTo>
                    <a:cubicBezTo>
                      <a:pt x="45" y="977"/>
                      <a:pt x="45" y="977"/>
                      <a:pt x="45" y="977"/>
                    </a:cubicBezTo>
                    <a:cubicBezTo>
                      <a:pt x="45" y="978"/>
                      <a:pt x="45" y="978"/>
                      <a:pt x="45" y="978"/>
                    </a:cubicBezTo>
                    <a:cubicBezTo>
                      <a:pt x="45" y="977"/>
                      <a:pt x="45" y="977"/>
                      <a:pt x="45" y="977"/>
                    </a:cubicBezTo>
                    <a:cubicBezTo>
                      <a:pt x="45" y="977"/>
                      <a:pt x="45" y="977"/>
                      <a:pt x="45" y="977"/>
                    </a:cubicBezTo>
                    <a:cubicBezTo>
                      <a:pt x="45" y="978"/>
                      <a:pt x="45" y="978"/>
                      <a:pt x="45" y="978"/>
                    </a:cubicBezTo>
                    <a:cubicBezTo>
                      <a:pt x="45" y="977"/>
                      <a:pt x="45" y="977"/>
                      <a:pt x="45" y="977"/>
                    </a:cubicBezTo>
                    <a:cubicBezTo>
                      <a:pt x="45" y="978"/>
                      <a:pt x="45" y="978"/>
                      <a:pt x="45" y="978"/>
                    </a:cubicBezTo>
                    <a:cubicBezTo>
                      <a:pt x="46" y="977"/>
                      <a:pt x="46" y="977"/>
                      <a:pt x="46" y="977"/>
                    </a:cubicBezTo>
                    <a:cubicBezTo>
                      <a:pt x="45" y="977"/>
                      <a:pt x="45" y="977"/>
                      <a:pt x="45" y="977"/>
                    </a:cubicBezTo>
                    <a:cubicBezTo>
                      <a:pt x="45" y="978"/>
                      <a:pt x="45" y="978"/>
                      <a:pt x="45" y="978"/>
                    </a:cubicBezTo>
                    <a:cubicBezTo>
                      <a:pt x="46" y="977"/>
                      <a:pt x="46" y="977"/>
                      <a:pt x="46" y="977"/>
                    </a:cubicBezTo>
                    <a:cubicBezTo>
                      <a:pt x="45" y="977"/>
                      <a:pt x="44" y="976"/>
                      <a:pt x="43" y="976"/>
                    </a:cubicBezTo>
                    <a:cubicBezTo>
                      <a:pt x="38" y="974"/>
                      <a:pt x="28" y="968"/>
                      <a:pt x="19" y="964"/>
                    </a:cubicBezTo>
                    <a:cubicBezTo>
                      <a:pt x="15" y="961"/>
                      <a:pt x="11" y="959"/>
                      <a:pt x="8" y="958"/>
                    </a:cubicBezTo>
                    <a:cubicBezTo>
                      <a:pt x="6" y="957"/>
                      <a:pt x="5" y="956"/>
                      <a:pt x="4" y="956"/>
                    </a:cubicBezTo>
                    <a:cubicBezTo>
                      <a:pt x="4" y="956"/>
                      <a:pt x="3" y="955"/>
                      <a:pt x="3" y="955"/>
                    </a:cubicBezTo>
                    <a:cubicBezTo>
                      <a:pt x="2" y="955"/>
                      <a:pt x="2" y="955"/>
                      <a:pt x="2" y="955"/>
                    </a:cubicBezTo>
                    <a:cubicBezTo>
                      <a:pt x="2" y="955"/>
                      <a:pt x="2" y="955"/>
                      <a:pt x="2" y="955"/>
                    </a:cubicBezTo>
                    <a:cubicBezTo>
                      <a:pt x="1" y="955"/>
                      <a:pt x="1" y="955"/>
                      <a:pt x="1" y="955"/>
                    </a:cubicBezTo>
                    <a:cubicBezTo>
                      <a:pt x="1" y="955"/>
                      <a:pt x="1" y="955"/>
                      <a:pt x="0" y="956"/>
                    </a:cubicBezTo>
                    <a:cubicBezTo>
                      <a:pt x="0" y="956"/>
                      <a:pt x="0" y="956"/>
                      <a:pt x="0" y="956"/>
                    </a:cubicBezTo>
                    <a:cubicBezTo>
                      <a:pt x="0" y="957"/>
                      <a:pt x="0" y="957"/>
                      <a:pt x="1" y="957"/>
                    </a:cubicBezTo>
                    <a:cubicBezTo>
                      <a:pt x="1" y="958"/>
                      <a:pt x="1" y="958"/>
                      <a:pt x="1" y="958"/>
                    </a:cubicBezTo>
                    <a:cubicBezTo>
                      <a:pt x="1" y="958"/>
                      <a:pt x="1" y="958"/>
                      <a:pt x="2" y="958"/>
                    </a:cubicBezTo>
                    <a:cubicBezTo>
                      <a:pt x="5" y="960"/>
                      <a:pt x="15" y="966"/>
                      <a:pt x="25" y="972"/>
                    </a:cubicBezTo>
                    <a:cubicBezTo>
                      <a:pt x="29" y="975"/>
                      <a:pt x="34" y="978"/>
                      <a:pt x="37" y="980"/>
                    </a:cubicBezTo>
                    <a:cubicBezTo>
                      <a:pt x="39" y="981"/>
                      <a:pt x="40" y="982"/>
                      <a:pt x="41" y="983"/>
                    </a:cubicBezTo>
                    <a:cubicBezTo>
                      <a:pt x="42" y="983"/>
                      <a:pt x="42" y="983"/>
                      <a:pt x="42" y="983"/>
                    </a:cubicBezTo>
                    <a:cubicBezTo>
                      <a:pt x="43" y="984"/>
                      <a:pt x="43" y="984"/>
                      <a:pt x="43" y="984"/>
                    </a:cubicBezTo>
                    <a:cubicBezTo>
                      <a:pt x="43" y="983"/>
                      <a:pt x="43" y="983"/>
                      <a:pt x="43" y="983"/>
                    </a:cubicBezTo>
                    <a:cubicBezTo>
                      <a:pt x="43" y="984"/>
                      <a:pt x="43" y="984"/>
                      <a:pt x="43" y="984"/>
                    </a:cubicBezTo>
                    <a:cubicBezTo>
                      <a:pt x="43" y="984"/>
                      <a:pt x="43" y="984"/>
                      <a:pt x="43" y="984"/>
                    </a:cubicBezTo>
                    <a:cubicBezTo>
                      <a:pt x="43" y="983"/>
                      <a:pt x="43" y="983"/>
                      <a:pt x="43" y="983"/>
                    </a:cubicBezTo>
                    <a:cubicBezTo>
                      <a:pt x="43" y="984"/>
                      <a:pt x="43" y="984"/>
                      <a:pt x="43" y="984"/>
                    </a:cubicBezTo>
                    <a:cubicBezTo>
                      <a:pt x="43" y="983"/>
                      <a:pt x="43" y="983"/>
                      <a:pt x="43" y="983"/>
                    </a:cubicBezTo>
                    <a:cubicBezTo>
                      <a:pt x="42" y="983"/>
                      <a:pt x="42" y="983"/>
                      <a:pt x="42" y="983"/>
                    </a:cubicBezTo>
                    <a:cubicBezTo>
                      <a:pt x="43" y="984"/>
                      <a:pt x="43" y="984"/>
                      <a:pt x="43" y="984"/>
                    </a:cubicBezTo>
                    <a:cubicBezTo>
                      <a:pt x="43" y="983"/>
                      <a:pt x="43" y="983"/>
                      <a:pt x="43" y="983"/>
                    </a:cubicBezTo>
                    <a:cubicBezTo>
                      <a:pt x="42" y="983"/>
                      <a:pt x="42" y="983"/>
                      <a:pt x="42" y="983"/>
                    </a:cubicBezTo>
                    <a:cubicBezTo>
                      <a:pt x="44" y="983"/>
                      <a:pt x="44" y="983"/>
                      <a:pt x="44" y="983"/>
                    </a:cubicBezTo>
                    <a:cubicBezTo>
                      <a:pt x="42" y="983"/>
                      <a:pt x="42" y="983"/>
                      <a:pt x="42" y="983"/>
                    </a:cubicBezTo>
                    <a:cubicBezTo>
                      <a:pt x="42" y="983"/>
                      <a:pt x="42" y="983"/>
                      <a:pt x="42" y="983"/>
                    </a:cubicBezTo>
                    <a:cubicBezTo>
                      <a:pt x="44" y="983"/>
                      <a:pt x="44" y="983"/>
                      <a:pt x="44" y="983"/>
                    </a:cubicBezTo>
                    <a:cubicBezTo>
                      <a:pt x="42" y="983"/>
                      <a:pt x="42" y="983"/>
                      <a:pt x="42" y="983"/>
                    </a:cubicBezTo>
                    <a:cubicBezTo>
                      <a:pt x="44" y="983"/>
                      <a:pt x="44" y="983"/>
                      <a:pt x="44" y="983"/>
                    </a:cubicBezTo>
                    <a:cubicBezTo>
                      <a:pt x="44" y="981"/>
                      <a:pt x="44" y="981"/>
                      <a:pt x="44" y="981"/>
                    </a:cubicBezTo>
                    <a:cubicBezTo>
                      <a:pt x="3" y="962"/>
                      <a:pt x="3" y="962"/>
                      <a:pt x="3" y="962"/>
                    </a:cubicBezTo>
                    <a:cubicBezTo>
                      <a:pt x="2" y="961"/>
                      <a:pt x="2" y="962"/>
                      <a:pt x="1" y="962"/>
                    </a:cubicBezTo>
                    <a:cubicBezTo>
                      <a:pt x="1" y="963"/>
                      <a:pt x="1" y="964"/>
                      <a:pt x="2" y="964"/>
                    </a:cubicBezTo>
                    <a:cubicBezTo>
                      <a:pt x="2" y="964"/>
                      <a:pt x="4" y="966"/>
                      <a:pt x="8" y="968"/>
                    </a:cubicBezTo>
                    <a:cubicBezTo>
                      <a:pt x="14" y="972"/>
                      <a:pt x="23" y="977"/>
                      <a:pt x="30" y="981"/>
                    </a:cubicBezTo>
                    <a:cubicBezTo>
                      <a:pt x="33" y="983"/>
                      <a:pt x="37" y="985"/>
                      <a:pt x="39" y="987"/>
                    </a:cubicBezTo>
                    <a:cubicBezTo>
                      <a:pt x="40" y="988"/>
                      <a:pt x="41" y="988"/>
                      <a:pt x="42"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4" y="989"/>
                      <a:pt x="44" y="989"/>
                      <a:pt x="44" y="989"/>
                    </a:cubicBezTo>
                    <a:cubicBezTo>
                      <a:pt x="42" y="988"/>
                      <a:pt x="42" y="988"/>
                      <a:pt x="42" y="988"/>
                    </a:cubicBezTo>
                    <a:cubicBezTo>
                      <a:pt x="42" y="989"/>
                      <a:pt x="42" y="989"/>
                      <a:pt x="42" y="989"/>
                    </a:cubicBezTo>
                    <a:cubicBezTo>
                      <a:pt x="44" y="989"/>
                      <a:pt x="44" y="989"/>
                      <a:pt x="44" y="989"/>
                    </a:cubicBezTo>
                    <a:cubicBezTo>
                      <a:pt x="42" y="988"/>
                      <a:pt x="42" y="988"/>
                      <a:pt x="42" y="988"/>
                    </a:cubicBezTo>
                    <a:cubicBezTo>
                      <a:pt x="44" y="989"/>
                      <a:pt x="44" y="989"/>
                      <a:pt x="44" y="989"/>
                    </a:cubicBezTo>
                    <a:cubicBezTo>
                      <a:pt x="44" y="987"/>
                      <a:pt x="44" y="987"/>
                      <a:pt x="44" y="987"/>
                    </a:cubicBezTo>
                    <a:cubicBezTo>
                      <a:pt x="4" y="969"/>
                      <a:pt x="4" y="969"/>
                      <a:pt x="4" y="969"/>
                    </a:cubicBezTo>
                    <a:cubicBezTo>
                      <a:pt x="4" y="968"/>
                      <a:pt x="3" y="969"/>
                      <a:pt x="2" y="969"/>
                    </a:cubicBezTo>
                    <a:cubicBezTo>
                      <a:pt x="2" y="970"/>
                      <a:pt x="2" y="971"/>
                      <a:pt x="3" y="971"/>
                    </a:cubicBezTo>
                    <a:cubicBezTo>
                      <a:pt x="25" y="985"/>
                      <a:pt x="25" y="985"/>
                      <a:pt x="25" y="985"/>
                    </a:cubicBezTo>
                    <a:cubicBezTo>
                      <a:pt x="2" y="975"/>
                      <a:pt x="2" y="975"/>
                      <a:pt x="2" y="975"/>
                    </a:cubicBezTo>
                    <a:cubicBezTo>
                      <a:pt x="1" y="975"/>
                      <a:pt x="1" y="975"/>
                      <a:pt x="0" y="976"/>
                    </a:cubicBezTo>
                    <a:cubicBezTo>
                      <a:pt x="0" y="976"/>
                      <a:pt x="0" y="977"/>
                      <a:pt x="1" y="978"/>
                    </a:cubicBezTo>
                    <a:cubicBezTo>
                      <a:pt x="1" y="978"/>
                      <a:pt x="4" y="979"/>
                      <a:pt x="8" y="982"/>
                    </a:cubicBezTo>
                    <a:cubicBezTo>
                      <a:pt x="14" y="985"/>
                      <a:pt x="23" y="991"/>
                      <a:pt x="31" y="996"/>
                    </a:cubicBezTo>
                    <a:cubicBezTo>
                      <a:pt x="34" y="998"/>
                      <a:pt x="38" y="1000"/>
                      <a:pt x="40" y="1002"/>
                    </a:cubicBezTo>
                    <a:cubicBezTo>
                      <a:pt x="42" y="1003"/>
                      <a:pt x="43" y="1003"/>
                      <a:pt x="43"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3"/>
                      <a:pt x="44" y="1003"/>
                      <a:pt x="44" y="1003"/>
                    </a:cubicBezTo>
                    <a:cubicBezTo>
                      <a:pt x="44" y="1004"/>
                      <a:pt x="44" y="1004"/>
                      <a:pt x="44" y="1004"/>
                    </a:cubicBezTo>
                    <a:cubicBezTo>
                      <a:pt x="45" y="1004"/>
                      <a:pt x="45" y="1004"/>
                      <a:pt x="45" y="1004"/>
                    </a:cubicBezTo>
                    <a:cubicBezTo>
                      <a:pt x="44" y="1003"/>
                      <a:pt x="44" y="1003"/>
                      <a:pt x="44" y="1003"/>
                    </a:cubicBezTo>
                    <a:cubicBezTo>
                      <a:pt x="45" y="1004"/>
                      <a:pt x="45" y="1004"/>
                      <a:pt x="45" y="1004"/>
                    </a:cubicBezTo>
                    <a:cubicBezTo>
                      <a:pt x="44" y="1003"/>
                      <a:pt x="44" y="1003"/>
                      <a:pt x="44" y="1003"/>
                    </a:cubicBezTo>
                    <a:cubicBezTo>
                      <a:pt x="45" y="1004"/>
                      <a:pt x="45" y="1004"/>
                      <a:pt x="45" y="1004"/>
                    </a:cubicBezTo>
                    <a:cubicBezTo>
                      <a:pt x="45" y="1002"/>
                      <a:pt x="45" y="1002"/>
                      <a:pt x="45" y="1002"/>
                    </a:cubicBezTo>
                    <a:cubicBezTo>
                      <a:pt x="44" y="1003"/>
                      <a:pt x="44" y="1003"/>
                      <a:pt x="44" y="1003"/>
                    </a:cubicBezTo>
                    <a:cubicBezTo>
                      <a:pt x="45" y="1004"/>
                      <a:pt x="45" y="1004"/>
                      <a:pt x="45" y="1004"/>
                    </a:cubicBezTo>
                    <a:cubicBezTo>
                      <a:pt x="45" y="1002"/>
                      <a:pt x="45" y="1002"/>
                      <a:pt x="45" y="1002"/>
                    </a:cubicBezTo>
                    <a:cubicBezTo>
                      <a:pt x="45" y="1004"/>
                      <a:pt x="45" y="1004"/>
                      <a:pt x="45" y="1004"/>
                    </a:cubicBezTo>
                    <a:cubicBezTo>
                      <a:pt x="45" y="1002"/>
                      <a:pt x="45" y="1002"/>
                      <a:pt x="45" y="1002"/>
                    </a:cubicBezTo>
                    <a:cubicBezTo>
                      <a:pt x="45" y="1002"/>
                      <a:pt x="45" y="1002"/>
                      <a:pt x="45" y="1002"/>
                    </a:cubicBezTo>
                    <a:cubicBezTo>
                      <a:pt x="45" y="1004"/>
                      <a:pt x="45" y="1004"/>
                      <a:pt x="45" y="1004"/>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2"/>
                      <a:pt x="44" y="1002"/>
                      <a:pt x="43" y="1001"/>
                    </a:cubicBezTo>
                    <a:cubicBezTo>
                      <a:pt x="38" y="998"/>
                      <a:pt x="28" y="993"/>
                      <a:pt x="19" y="989"/>
                    </a:cubicBezTo>
                    <a:cubicBezTo>
                      <a:pt x="15" y="987"/>
                      <a:pt x="11" y="984"/>
                      <a:pt x="8" y="983"/>
                    </a:cubicBezTo>
                    <a:cubicBezTo>
                      <a:pt x="5" y="981"/>
                      <a:pt x="3" y="980"/>
                      <a:pt x="3" y="980"/>
                    </a:cubicBezTo>
                    <a:cubicBezTo>
                      <a:pt x="2" y="980"/>
                      <a:pt x="1" y="980"/>
                      <a:pt x="1" y="981"/>
                    </a:cubicBezTo>
                    <a:cubicBezTo>
                      <a:pt x="0" y="982"/>
                      <a:pt x="1" y="982"/>
                      <a:pt x="1" y="983"/>
                    </a:cubicBezTo>
                    <a:cubicBezTo>
                      <a:pt x="44" y="1009"/>
                      <a:pt x="44" y="1009"/>
                      <a:pt x="44" y="1009"/>
                    </a:cubicBezTo>
                    <a:cubicBezTo>
                      <a:pt x="44" y="1008"/>
                      <a:pt x="44" y="1008"/>
                      <a:pt x="44" y="1008"/>
                    </a:cubicBezTo>
                    <a:cubicBezTo>
                      <a:pt x="43" y="1007"/>
                      <a:pt x="43" y="1007"/>
                      <a:pt x="43" y="1007"/>
                    </a:cubicBezTo>
                    <a:cubicBezTo>
                      <a:pt x="44" y="1008"/>
                      <a:pt x="44" y="1008"/>
                      <a:pt x="44" y="1008"/>
                    </a:cubicBezTo>
                    <a:cubicBezTo>
                      <a:pt x="44" y="1007"/>
                      <a:pt x="44" y="1007"/>
                      <a:pt x="44" y="1007"/>
                    </a:cubicBezTo>
                    <a:cubicBezTo>
                      <a:pt x="44" y="1007"/>
                      <a:pt x="43" y="1007"/>
                      <a:pt x="43" y="1007"/>
                    </a:cubicBezTo>
                    <a:cubicBezTo>
                      <a:pt x="44" y="1008"/>
                      <a:pt x="44" y="1008"/>
                      <a:pt x="44" y="1008"/>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3" y="1006"/>
                      <a:pt x="42" y="1006"/>
                    </a:cubicBezTo>
                    <a:cubicBezTo>
                      <a:pt x="37" y="1004"/>
                      <a:pt x="27" y="999"/>
                      <a:pt x="19" y="995"/>
                    </a:cubicBezTo>
                    <a:cubicBezTo>
                      <a:pt x="14" y="993"/>
                      <a:pt x="11" y="991"/>
                      <a:pt x="8" y="989"/>
                    </a:cubicBezTo>
                    <a:cubicBezTo>
                      <a:pt x="5" y="988"/>
                      <a:pt x="3" y="987"/>
                      <a:pt x="3" y="987"/>
                    </a:cubicBezTo>
                    <a:cubicBezTo>
                      <a:pt x="2" y="987"/>
                      <a:pt x="1" y="987"/>
                      <a:pt x="1" y="987"/>
                    </a:cubicBezTo>
                    <a:cubicBezTo>
                      <a:pt x="1" y="988"/>
                      <a:pt x="1" y="988"/>
                      <a:pt x="1" y="988"/>
                    </a:cubicBezTo>
                    <a:cubicBezTo>
                      <a:pt x="1" y="989"/>
                      <a:pt x="1" y="989"/>
                      <a:pt x="1" y="989"/>
                    </a:cubicBezTo>
                    <a:cubicBezTo>
                      <a:pt x="2" y="990"/>
                      <a:pt x="2" y="990"/>
                      <a:pt x="2" y="990"/>
                    </a:cubicBezTo>
                    <a:cubicBezTo>
                      <a:pt x="2" y="990"/>
                      <a:pt x="3" y="991"/>
                      <a:pt x="4" y="992"/>
                    </a:cubicBezTo>
                    <a:cubicBezTo>
                      <a:pt x="14" y="998"/>
                      <a:pt x="43" y="1015"/>
                      <a:pt x="43" y="1015"/>
                    </a:cubicBezTo>
                    <a:cubicBezTo>
                      <a:pt x="44" y="1014"/>
                      <a:pt x="44" y="1014"/>
                      <a:pt x="44" y="1014"/>
                    </a:cubicBezTo>
                    <a:cubicBezTo>
                      <a:pt x="44" y="1013"/>
                      <a:pt x="44" y="1013"/>
                      <a:pt x="44" y="1013"/>
                    </a:cubicBezTo>
                    <a:cubicBezTo>
                      <a:pt x="44" y="1013"/>
                      <a:pt x="34" y="1008"/>
                      <a:pt x="24" y="1003"/>
                    </a:cubicBezTo>
                    <a:cubicBezTo>
                      <a:pt x="19" y="1001"/>
                      <a:pt x="14" y="998"/>
                      <a:pt x="10" y="997"/>
                    </a:cubicBezTo>
                    <a:cubicBezTo>
                      <a:pt x="8" y="996"/>
                      <a:pt x="7" y="995"/>
                      <a:pt x="5" y="994"/>
                    </a:cubicBezTo>
                    <a:cubicBezTo>
                      <a:pt x="5" y="994"/>
                      <a:pt x="4" y="994"/>
                      <a:pt x="4" y="994"/>
                    </a:cubicBezTo>
                    <a:cubicBezTo>
                      <a:pt x="3" y="994"/>
                      <a:pt x="3" y="994"/>
                      <a:pt x="3" y="994"/>
                    </a:cubicBezTo>
                    <a:cubicBezTo>
                      <a:pt x="3" y="994"/>
                      <a:pt x="3" y="994"/>
                      <a:pt x="3" y="994"/>
                    </a:cubicBezTo>
                    <a:cubicBezTo>
                      <a:pt x="3" y="994"/>
                      <a:pt x="3" y="994"/>
                      <a:pt x="3" y="994"/>
                    </a:cubicBezTo>
                    <a:cubicBezTo>
                      <a:pt x="2" y="994"/>
                      <a:pt x="2" y="994"/>
                      <a:pt x="2" y="994"/>
                    </a:cubicBezTo>
                    <a:cubicBezTo>
                      <a:pt x="2" y="994"/>
                      <a:pt x="2" y="994"/>
                      <a:pt x="1" y="994"/>
                    </a:cubicBezTo>
                    <a:cubicBezTo>
                      <a:pt x="1" y="995"/>
                      <a:pt x="1" y="995"/>
                      <a:pt x="1" y="995"/>
                    </a:cubicBezTo>
                    <a:cubicBezTo>
                      <a:pt x="1" y="996"/>
                      <a:pt x="1" y="996"/>
                      <a:pt x="1" y="996"/>
                    </a:cubicBezTo>
                    <a:cubicBezTo>
                      <a:pt x="2" y="996"/>
                      <a:pt x="2" y="996"/>
                      <a:pt x="2" y="996"/>
                    </a:cubicBezTo>
                    <a:cubicBezTo>
                      <a:pt x="2" y="996"/>
                      <a:pt x="2" y="997"/>
                      <a:pt x="3" y="997"/>
                    </a:cubicBezTo>
                    <a:cubicBezTo>
                      <a:pt x="6" y="999"/>
                      <a:pt x="16" y="1005"/>
                      <a:pt x="26" y="1011"/>
                    </a:cubicBezTo>
                    <a:cubicBezTo>
                      <a:pt x="36" y="1017"/>
                      <a:pt x="44" y="1023"/>
                      <a:pt x="44" y="1023"/>
                    </a:cubicBezTo>
                    <a:cubicBezTo>
                      <a:pt x="45" y="1022"/>
                      <a:pt x="45" y="1022"/>
                      <a:pt x="45" y="1022"/>
                    </a:cubicBezTo>
                    <a:cubicBezTo>
                      <a:pt x="46" y="1020"/>
                      <a:pt x="46" y="1020"/>
                      <a:pt x="46" y="1020"/>
                    </a:cubicBezTo>
                    <a:cubicBezTo>
                      <a:pt x="4" y="1001"/>
                      <a:pt x="4" y="1001"/>
                      <a:pt x="4" y="1001"/>
                    </a:cubicBezTo>
                    <a:cubicBezTo>
                      <a:pt x="3" y="1001"/>
                      <a:pt x="2" y="1001"/>
                      <a:pt x="2" y="1002"/>
                    </a:cubicBezTo>
                    <a:cubicBezTo>
                      <a:pt x="1" y="1003"/>
                      <a:pt x="2" y="1004"/>
                      <a:pt x="2" y="1004"/>
                    </a:cubicBezTo>
                    <a:cubicBezTo>
                      <a:pt x="42" y="1029"/>
                      <a:pt x="42" y="1029"/>
                      <a:pt x="42" y="1029"/>
                    </a:cubicBezTo>
                    <a:cubicBezTo>
                      <a:pt x="42" y="1027"/>
                      <a:pt x="42" y="1027"/>
                      <a:pt x="42" y="1027"/>
                    </a:cubicBezTo>
                    <a:cubicBezTo>
                      <a:pt x="41" y="1027"/>
                      <a:pt x="41" y="1027"/>
                      <a:pt x="41" y="1027"/>
                    </a:cubicBezTo>
                    <a:cubicBezTo>
                      <a:pt x="42" y="1027"/>
                      <a:pt x="42" y="1027"/>
                      <a:pt x="42" y="1027"/>
                    </a:cubicBezTo>
                    <a:cubicBezTo>
                      <a:pt x="42" y="1026"/>
                      <a:pt x="42" y="1026"/>
                      <a:pt x="42" y="1026"/>
                    </a:cubicBezTo>
                    <a:cubicBezTo>
                      <a:pt x="42" y="1026"/>
                      <a:pt x="41" y="1026"/>
                      <a:pt x="41" y="1027"/>
                    </a:cubicBezTo>
                    <a:cubicBezTo>
                      <a:pt x="42" y="1027"/>
                      <a:pt x="42" y="1027"/>
                      <a:pt x="42" y="1027"/>
                    </a:cubicBezTo>
                    <a:cubicBezTo>
                      <a:pt x="42" y="1026"/>
                      <a:pt x="42" y="1026"/>
                      <a:pt x="42" y="1026"/>
                    </a:cubicBezTo>
                    <a:cubicBezTo>
                      <a:pt x="42" y="1027"/>
                      <a:pt x="42" y="1027"/>
                      <a:pt x="42" y="1027"/>
                    </a:cubicBezTo>
                    <a:cubicBezTo>
                      <a:pt x="42" y="1026"/>
                      <a:pt x="42" y="1026"/>
                      <a:pt x="42" y="1026"/>
                    </a:cubicBezTo>
                    <a:cubicBezTo>
                      <a:pt x="42" y="1026"/>
                      <a:pt x="42" y="1026"/>
                      <a:pt x="42" y="1026"/>
                    </a:cubicBezTo>
                    <a:cubicBezTo>
                      <a:pt x="42" y="1027"/>
                      <a:pt x="42" y="1027"/>
                      <a:pt x="42" y="1027"/>
                    </a:cubicBezTo>
                    <a:cubicBezTo>
                      <a:pt x="42" y="1026"/>
                      <a:pt x="42" y="1026"/>
                      <a:pt x="42" y="1026"/>
                    </a:cubicBezTo>
                    <a:cubicBezTo>
                      <a:pt x="42" y="1027"/>
                      <a:pt x="42" y="1027"/>
                      <a:pt x="42" y="1027"/>
                    </a:cubicBezTo>
                    <a:cubicBezTo>
                      <a:pt x="43" y="1026"/>
                      <a:pt x="43" y="1026"/>
                      <a:pt x="43" y="1026"/>
                    </a:cubicBezTo>
                    <a:cubicBezTo>
                      <a:pt x="42" y="1026"/>
                      <a:pt x="42" y="1026"/>
                      <a:pt x="42" y="1026"/>
                    </a:cubicBezTo>
                    <a:cubicBezTo>
                      <a:pt x="42" y="1027"/>
                      <a:pt x="42" y="1027"/>
                      <a:pt x="42" y="1027"/>
                    </a:cubicBezTo>
                    <a:cubicBezTo>
                      <a:pt x="43" y="1026"/>
                      <a:pt x="43" y="1026"/>
                      <a:pt x="43" y="1026"/>
                    </a:cubicBezTo>
                    <a:cubicBezTo>
                      <a:pt x="43" y="1026"/>
                      <a:pt x="43" y="1026"/>
                      <a:pt x="43" y="1026"/>
                    </a:cubicBezTo>
                    <a:cubicBezTo>
                      <a:pt x="42" y="1026"/>
                      <a:pt x="41" y="1026"/>
                      <a:pt x="40" y="1025"/>
                    </a:cubicBezTo>
                    <a:cubicBezTo>
                      <a:pt x="36" y="1023"/>
                      <a:pt x="27" y="1019"/>
                      <a:pt x="19" y="1016"/>
                    </a:cubicBezTo>
                    <a:cubicBezTo>
                      <a:pt x="15" y="1014"/>
                      <a:pt x="11" y="1012"/>
                      <a:pt x="9" y="1011"/>
                    </a:cubicBezTo>
                    <a:cubicBezTo>
                      <a:pt x="7" y="1010"/>
                      <a:pt x="6" y="1010"/>
                      <a:pt x="5" y="1010"/>
                    </a:cubicBezTo>
                    <a:cubicBezTo>
                      <a:pt x="5" y="1009"/>
                      <a:pt x="5" y="1009"/>
                      <a:pt x="4" y="1009"/>
                    </a:cubicBezTo>
                    <a:cubicBezTo>
                      <a:pt x="4" y="1009"/>
                      <a:pt x="4" y="1009"/>
                      <a:pt x="4" y="1009"/>
                    </a:cubicBezTo>
                    <a:cubicBezTo>
                      <a:pt x="4" y="1009"/>
                      <a:pt x="4" y="1009"/>
                      <a:pt x="4" y="1009"/>
                    </a:cubicBezTo>
                    <a:cubicBezTo>
                      <a:pt x="4" y="1009"/>
                      <a:pt x="4" y="1009"/>
                      <a:pt x="4" y="1009"/>
                    </a:cubicBezTo>
                    <a:cubicBezTo>
                      <a:pt x="3" y="1009"/>
                      <a:pt x="3" y="1009"/>
                      <a:pt x="3" y="1009"/>
                    </a:cubicBezTo>
                    <a:cubicBezTo>
                      <a:pt x="3" y="1009"/>
                      <a:pt x="2" y="1009"/>
                      <a:pt x="2" y="1010"/>
                    </a:cubicBezTo>
                    <a:cubicBezTo>
                      <a:pt x="2" y="1010"/>
                      <a:pt x="2" y="1011"/>
                      <a:pt x="3" y="1012"/>
                    </a:cubicBezTo>
                    <a:cubicBezTo>
                      <a:pt x="39" y="1034"/>
                      <a:pt x="39" y="1034"/>
                      <a:pt x="39" y="1034"/>
                    </a:cubicBezTo>
                    <a:cubicBezTo>
                      <a:pt x="40" y="1033"/>
                      <a:pt x="40" y="1033"/>
                      <a:pt x="40" y="1033"/>
                    </a:cubicBezTo>
                    <a:cubicBezTo>
                      <a:pt x="39" y="1032"/>
                      <a:pt x="39" y="1032"/>
                      <a:pt x="39" y="1032"/>
                    </a:cubicBezTo>
                    <a:cubicBezTo>
                      <a:pt x="40" y="1033"/>
                      <a:pt x="40" y="1033"/>
                      <a:pt x="40" y="1033"/>
                    </a:cubicBezTo>
                    <a:cubicBezTo>
                      <a:pt x="40" y="1032"/>
                      <a:pt x="40" y="1032"/>
                      <a:pt x="40" y="1032"/>
                    </a:cubicBezTo>
                    <a:cubicBezTo>
                      <a:pt x="39" y="1032"/>
                      <a:pt x="39" y="1032"/>
                      <a:pt x="39" y="1032"/>
                    </a:cubicBezTo>
                    <a:cubicBezTo>
                      <a:pt x="40" y="1033"/>
                      <a:pt x="40" y="1033"/>
                      <a:pt x="40" y="1033"/>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39" y="1031"/>
                      <a:pt x="38" y="1031"/>
                    </a:cubicBezTo>
                    <a:cubicBezTo>
                      <a:pt x="33" y="1029"/>
                      <a:pt x="25" y="1025"/>
                      <a:pt x="17" y="1022"/>
                    </a:cubicBezTo>
                    <a:cubicBezTo>
                      <a:pt x="13" y="1020"/>
                      <a:pt x="10" y="1018"/>
                      <a:pt x="7" y="1017"/>
                    </a:cubicBezTo>
                    <a:cubicBezTo>
                      <a:pt x="6" y="1017"/>
                      <a:pt x="5" y="1016"/>
                      <a:pt x="4" y="1016"/>
                    </a:cubicBezTo>
                    <a:cubicBezTo>
                      <a:pt x="3" y="1016"/>
                      <a:pt x="3" y="1015"/>
                      <a:pt x="3" y="1015"/>
                    </a:cubicBezTo>
                    <a:cubicBezTo>
                      <a:pt x="2" y="1015"/>
                      <a:pt x="2" y="1015"/>
                      <a:pt x="2" y="1015"/>
                    </a:cubicBezTo>
                    <a:cubicBezTo>
                      <a:pt x="2" y="1015"/>
                      <a:pt x="2" y="1015"/>
                      <a:pt x="2" y="1015"/>
                    </a:cubicBezTo>
                    <a:cubicBezTo>
                      <a:pt x="1" y="1015"/>
                      <a:pt x="1" y="1015"/>
                      <a:pt x="1" y="1015"/>
                    </a:cubicBezTo>
                    <a:cubicBezTo>
                      <a:pt x="1" y="1015"/>
                      <a:pt x="1" y="1015"/>
                      <a:pt x="1" y="1016"/>
                    </a:cubicBezTo>
                    <a:cubicBezTo>
                      <a:pt x="0" y="1016"/>
                      <a:pt x="0" y="1017"/>
                      <a:pt x="0" y="1017"/>
                    </a:cubicBezTo>
                    <a:cubicBezTo>
                      <a:pt x="1" y="1017"/>
                      <a:pt x="1" y="1018"/>
                      <a:pt x="1" y="1018"/>
                    </a:cubicBezTo>
                    <a:cubicBezTo>
                      <a:pt x="1" y="1018"/>
                      <a:pt x="3" y="1019"/>
                      <a:pt x="6" y="1021"/>
                    </a:cubicBezTo>
                    <a:cubicBezTo>
                      <a:pt x="11" y="1024"/>
                      <a:pt x="19" y="1028"/>
                      <a:pt x="25" y="1032"/>
                    </a:cubicBezTo>
                    <a:cubicBezTo>
                      <a:pt x="28" y="1034"/>
                      <a:pt x="30" y="1035"/>
                      <a:pt x="32" y="1037"/>
                    </a:cubicBezTo>
                    <a:cubicBezTo>
                      <a:pt x="33" y="1037"/>
                      <a:pt x="34" y="1038"/>
                      <a:pt x="35"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6" y="1038"/>
                      <a:pt x="36" y="1038"/>
                      <a:pt x="36" y="1038"/>
                    </a:cubicBezTo>
                    <a:cubicBezTo>
                      <a:pt x="35" y="1038"/>
                      <a:pt x="35" y="1038"/>
                      <a:pt x="35" y="1038"/>
                    </a:cubicBezTo>
                    <a:cubicBezTo>
                      <a:pt x="35" y="1039"/>
                      <a:pt x="35" y="1039"/>
                      <a:pt x="35" y="1039"/>
                    </a:cubicBezTo>
                    <a:cubicBezTo>
                      <a:pt x="36" y="1038"/>
                      <a:pt x="36" y="1038"/>
                      <a:pt x="36" y="1038"/>
                    </a:cubicBezTo>
                    <a:cubicBezTo>
                      <a:pt x="35" y="1038"/>
                      <a:pt x="35" y="1038"/>
                      <a:pt x="35" y="1038"/>
                    </a:cubicBezTo>
                    <a:cubicBezTo>
                      <a:pt x="36" y="1038"/>
                      <a:pt x="36" y="1038"/>
                      <a:pt x="36" y="1038"/>
                    </a:cubicBezTo>
                    <a:cubicBezTo>
                      <a:pt x="35" y="1037"/>
                      <a:pt x="35" y="1037"/>
                      <a:pt x="35" y="1037"/>
                    </a:cubicBezTo>
                    <a:cubicBezTo>
                      <a:pt x="35" y="1038"/>
                      <a:pt x="35" y="1038"/>
                      <a:pt x="35" y="1038"/>
                    </a:cubicBezTo>
                    <a:cubicBezTo>
                      <a:pt x="36" y="1038"/>
                      <a:pt x="36" y="1038"/>
                      <a:pt x="36" y="1038"/>
                    </a:cubicBezTo>
                    <a:cubicBezTo>
                      <a:pt x="35" y="1037"/>
                      <a:pt x="35" y="1037"/>
                      <a:pt x="35" y="1037"/>
                    </a:cubicBezTo>
                    <a:cubicBezTo>
                      <a:pt x="36" y="1038"/>
                      <a:pt x="36" y="1038"/>
                      <a:pt x="36" y="1038"/>
                    </a:cubicBezTo>
                    <a:cubicBezTo>
                      <a:pt x="35" y="1037"/>
                      <a:pt x="35" y="1037"/>
                      <a:pt x="35" y="1037"/>
                    </a:cubicBezTo>
                    <a:cubicBezTo>
                      <a:pt x="36" y="1038"/>
                      <a:pt x="36" y="1038"/>
                      <a:pt x="36" y="1038"/>
                    </a:cubicBezTo>
                    <a:cubicBezTo>
                      <a:pt x="36" y="1037"/>
                      <a:pt x="36" y="1037"/>
                      <a:pt x="36" y="1037"/>
                    </a:cubicBezTo>
                    <a:cubicBezTo>
                      <a:pt x="36" y="1037"/>
                      <a:pt x="35" y="1037"/>
                      <a:pt x="35" y="1037"/>
                    </a:cubicBezTo>
                    <a:cubicBezTo>
                      <a:pt x="36" y="1038"/>
                      <a:pt x="36" y="1038"/>
                      <a:pt x="36" y="1038"/>
                    </a:cubicBezTo>
                    <a:cubicBezTo>
                      <a:pt x="36" y="1037"/>
                      <a:pt x="36" y="1037"/>
                      <a:pt x="36" y="1037"/>
                    </a:cubicBezTo>
                    <a:cubicBezTo>
                      <a:pt x="36" y="1038"/>
                      <a:pt x="36" y="1038"/>
                      <a:pt x="36" y="1038"/>
                    </a:cubicBezTo>
                    <a:cubicBezTo>
                      <a:pt x="36" y="1037"/>
                      <a:pt x="36" y="1037"/>
                      <a:pt x="36" y="1037"/>
                    </a:cubicBezTo>
                    <a:cubicBezTo>
                      <a:pt x="36" y="1037"/>
                      <a:pt x="36" y="1037"/>
                      <a:pt x="36" y="1037"/>
                    </a:cubicBezTo>
                    <a:cubicBezTo>
                      <a:pt x="36" y="1038"/>
                      <a:pt x="36" y="1038"/>
                      <a:pt x="36" y="1038"/>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7" y="1037"/>
                      <a:pt x="37" y="1037"/>
                      <a:pt x="37" y="1037"/>
                    </a:cubicBezTo>
                    <a:cubicBezTo>
                      <a:pt x="37" y="1037"/>
                      <a:pt x="37" y="1037"/>
                      <a:pt x="37" y="1037"/>
                    </a:cubicBezTo>
                    <a:cubicBezTo>
                      <a:pt x="36" y="1037"/>
                      <a:pt x="36" y="1037"/>
                      <a:pt x="36" y="1037"/>
                    </a:cubicBezTo>
                    <a:cubicBezTo>
                      <a:pt x="37" y="1037"/>
                      <a:pt x="37" y="1037"/>
                      <a:pt x="37" y="1037"/>
                    </a:cubicBezTo>
                    <a:cubicBezTo>
                      <a:pt x="36" y="1037"/>
                      <a:pt x="36" y="1036"/>
                      <a:pt x="35" y="1036"/>
                    </a:cubicBezTo>
                    <a:cubicBezTo>
                      <a:pt x="31" y="1034"/>
                      <a:pt x="23" y="1031"/>
                      <a:pt x="16" y="1027"/>
                    </a:cubicBezTo>
                    <a:cubicBezTo>
                      <a:pt x="9" y="1024"/>
                      <a:pt x="3" y="1021"/>
                      <a:pt x="3" y="1021"/>
                    </a:cubicBezTo>
                    <a:cubicBezTo>
                      <a:pt x="2" y="1021"/>
                      <a:pt x="2" y="1021"/>
                      <a:pt x="1" y="1021"/>
                    </a:cubicBezTo>
                    <a:cubicBezTo>
                      <a:pt x="1" y="1022"/>
                      <a:pt x="0" y="1022"/>
                      <a:pt x="0" y="1022"/>
                    </a:cubicBezTo>
                    <a:cubicBezTo>
                      <a:pt x="0" y="1023"/>
                      <a:pt x="1" y="1023"/>
                      <a:pt x="1" y="1023"/>
                    </a:cubicBezTo>
                    <a:cubicBezTo>
                      <a:pt x="1" y="1024"/>
                      <a:pt x="1" y="1024"/>
                      <a:pt x="1" y="1024"/>
                    </a:cubicBezTo>
                    <a:cubicBezTo>
                      <a:pt x="2" y="1024"/>
                      <a:pt x="2" y="1024"/>
                      <a:pt x="2" y="1024"/>
                    </a:cubicBezTo>
                    <a:cubicBezTo>
                      <a:pt x="4" y="1026"/>
                      <a:pt x="11" y="1030"/>
                      <a:pt x="18" y="1034"/>
                    </a:cubicBezTo>
                    <a:cubicBezTo>
                      <a:pt x="22" y="1036"/>
                      <a:pt x="25" y="1038"/>
                      <a:pt x="28" y="1040"/>
                    </a:cubicBezTo>
                    <a:cubicBezTo>
                      <a:pt x="29" y="1041"/>
                      <a:pt x="30" y="1041"/>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3" y="1042"/>
                      <a:pt x="33" y="1042"/>
                      <a:pt x="33" y="1042"/>
                    </a:cubicBezTo>
                    <a:cubicBezTo>
                      <a:pt x="31" y="1041"/>
                      <a:pt x="31" y="1041"/>
                      <a:pt x="31" y="1041"/>
                    </a:cubicBezTo>
                    <a:cubicBezTo>
                      <a:pt x="31" y="1042"/>
                      <a:pt x="31" y="1042"/>
                      <a:pt x="31" y="1042"/>
                    </a:cubicBezTo>
                    <a:cubicBezTo>
                      <a:pt x="33" y="1042"/>
                      <a:pt x="33" y="1042"/>
                      <a:pt x="33" y="1042"/>
                    </a:cubicBezTo>
                    <a:cubicBezTo>
                      <a:pt x="31" y="1041"/>
                      <a:pt x="31" y="1041"/>
                      <a:pt x="31" y="1041"/>
                    </a:cubicBezTo>
                    <a:cubicBezTo>
                      <a:pt x="31" y="1041"/>
                      <a:pt x="31" y="1041"/>
                      <a:pt x="31" y="1041"/>
                    </a:cubicBezTo>
                    <a:cubicBezTo>
                      <a:pt x="33" y="1042"/>
                      <a:pt x="33" y="1042"/>
                      <a:pt x="33" y="1042"/>
                    </a:cubicBezTo>
                    <a:cubicBezTo>
                      <a:pt x="32" y="1040"/>
                      <a:pt x="32" y="1040"/>
                      <a:pt x="32" y="1040"/>
                    </a:cubicBezTo>
                    <a:cubicBezTo>
                      <a:pt x="32" y="1040"/>
                      <a:pt x="32" y="1040"/>
                      <a:pt x="31" y="1041"/>
                    </a:cubicBezTo>
                    <a:cubicBezTo>
                      <a:pt x="33" y="1042"/>
                      <a:pt x="33" y="1042"/>
                      <a:pt x="33" y="1042"/>
                    </a:cubicBezTo>
                    <a:cubicBezTo>
                      <a:pt x="32" y="1040"/>
                      <a:pt x="32" y="1040"/>
                      <a:pt x="32" y="1040"/>
                    </a:cubicBezTo>
                    <a:cubicBezTo>
                      <a:pt x="33" y="1041"/>
                      <a:pt x="33" y="1041"/>
                      <a:pt x="33" y="1041"/>
                    </a:cubicBezTo>
                    <a:cubicBezTo>
                      <a:pt x="33" y="1040"/>
                      <a:pt x="33" y="1040"/>
                      <a:pt x="33" y="1040"/>
                    </a:cubicBezTo>
                    <a:cubicBezTo>
                      <a:pt x="32" y="1040"/>
                      <a:pt x="32" y="1040"/>
                      <a:pt x="32" y="1040"/>
                    </a:cubicBezTo>
                    <a:cubicBezTo>
                      <a:pt x="33" y="1041"/>
                      <a:pt x="33" y="1041"/>
                      <a:pt x="33" y="1041"/>
                    </a:cubicBezTo>
                    <a:cubicBezTo>
                      <a:pt x="33" y="1040"/>
                      <a:pt x="33" y="1040"/>
                      <a:pt x="33" y="1040"/>
                    </a:cubicBezTo>
                    <a:cubicBezTo>
                      <a:pt x="33" y="1041"/>
                      <a:pt x="33" y="1041"/>
                      <a:pt x="33" y="1041"/>
                    </a:cubicBezTo>
                    <a:cubicBezTo>
                      <a:pt x="33" y="1040"/>
                      <a:pt x="33" y="1040"/>
                      <a:pt x="33" y="1040"/>
                    </a:cubicBezTo>
                    <a:cubicBezTo>
                      <a:pt x="33" y="1040"/>
                      <a:pt x="33" y="1040"/>
                      <a:pt x="33" y="1040"/>
                    </a:cubicBezTo>
                    <a:cubicBezTo>
                      <a:pt x="33" y="1041"/>
                      <a:pt x="33" y="1041"/>
                      <a:pt x="33" y="1041"/>
                    </a:cubicBezTo>
                    <a:cubicBezTo>
                      <a:pt x="33" y="1040"/>
                      <a:pt x="33" y="1040"/>
                      <a:pt x="33" y="1040"/>
                    </a:cubicBezTo>
                    <a:cubicBezTo>
                      <a:pt x="33" y="1040"/>
                      <a:pt x="32" y="1040"/>
                      <a:pt x="31" y="1040"/>
                    </a:cubicBezTo>
                    <a:cubicBezTo>
                      <a:pt x="28" y="1038"/>
                      <a:pt x="21" y="1035"/>
                      <a:pt x="15" y="1033"/>
                    </a:cubicBezTo>
                    <a:cubicBezTo>
                      <a:pt x="12" y="1031"/>
                      <a:pt x="10" y="1030"/>
                      <a:pt x="8" y="1029"/>
                    </a:cubicBezTo>
                    <a:cubicBezTo>
                      <a:pt x="7" y="1029"/>
                      <a:pt x="6" y="1028"/>
                      <a:pt x="5" y="1028"/>
                    </a:cubicBezTo>
                    <a:cubicBezTo>
                      <a:pt x="5" y="1028"/>
                      <a:pt x="5" y="1028"/>
                      <a:pt x="5" y="1028"/>
                    </a:cubicBezTo>
                    <a:cubicBezTo>
                      <a:pt x="5" y="1028"/>
                      <a:pt x="5" y="1028"/>
                      <a:pt x="5"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3" y="1028"/>
                      <a:pt x="3" y="1028"/>
                      <a:pt x="2" y="1029"/>
                    </a:cubicBezTo>
                    <a:cubicBezTo>
                      <a:pt x="2" y="1029"/>
                      <a:pt x="3" y="1030"/>
                      <a:pt x="3" y="1030"/>
                    </a:cubicBezTo>
                    <a:cubicBezTo>
                      <a:pt x="16" y="1038"/>
                      <a:pt x="16" y="1038"/>
                      <a:pt x="16" y="1038"/>
                    </a:cubicBezTo>
                    <a:cubicBezTo>
                      <a:pt x="10" y="1037"/>
                      <a:pt x="10" y="1037"/>
                      <a:pt x="10" y="1037"/>
                    </a:cubicBezTo>
                    <a:cubicBezTo>
                      <a:pt x="9" y="1036"/>
                      <a:pt x="9" y="1037"/>
                      <a:pt x="8" y="1037"/>
                    </a:cubicBezTo>
                    <a:cubicBezTo>
                      <a:pt x="8" y="1038"/>
                      <a:pt x="8" y="1039"/>
                      <a:pt x="9" y="1039"/>
                    </a:cubicBezTo>
                    <a:cubicBezTo>
                      <a:pt x="18" y="1045"/>
                      <a:pt x="18" y="1045"/>
                      <a:pt x="18" y="1045"/>
                    </a:cubicBezTo>
                    <a:cubicBezTo>
                      <a:pt x="18" y="1045"/>
                      <a:pt x="19" y="1045"/>
                      <a:pt x="20" y="1044"/>
                    </a:cubicBezTo>
                    <a:cubicBezTo>
                      <a:pt x="20" y="1043"/>
                      <a:pt x="20" y="1043"/>
                      <a:pt x="19" y="104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9" name="Freeform 1215">
                <a:extLst>
                  <a:ext uri="{FF2B5EF4-FFF2-40B4-BE49-F238E27FC236}">
                    <a16:creationId xmlns:a16="http://schemas.microsoft.com/office/drawing/2014/main" id="{8D0504DC-F691-4896-B740-019E60021986}"/>
                  </a:ext>
                </a:extLst>
              </p:cNvPr>
              <p:cNvSpPr>
                <a:spLocks/>
              </p:cNvSpPr>
              <p:nvPr/>
            </p:nvSpPr>
            <p:spPr bwMode="auto">
              <a:xfrm>
                <a:off x="4078642" y="317987"/>
                <a:ext cx="70825" cy="2274437"/>
              </a:xfrm>
              <a:custGeom>
                <a:avLst/>
                <a:gdLst>
                  <a:gd name="T0" fmla="*/ 7 w 32"/>
                  <a:gd name="T1" fmla="*/ 1001 h 1038"/>
                  <a:gd name="T2" fmla="*/ 9 w 32"/>
                  <a:gd name="T3" fmla="*/ 964 h 1038"/>
                  <a:gd name="T4" fmla="*/ 6 w 32"/>
                  <a:gd name="T5" fmla="*/ 929 h 1038"/>
                  <a:gd name="T6" fmla="*/ 9 w 32"/>
                  <a:gd name="T7" fmla="*/ 892 h 1038"/>
                  <a:gd name="T8" fmla="*/ 5 w 32"/>
                  <a:gd name="T9" fmla="*/ 859 h 1038"/>
                  <a:gd name="T10" fmla="*/ 10 w 32"/>
                  <a:gd name="T11" fmla="*/ 825 h 1038"/>
                  <a:gd name="T12" fmla="*/ 6 w 32"/>
                  <a:gd name="T13" fmla="*/ 795 h 1038"/>
                  <a:gd name="T14" fmla="*/ 8 w 32"/>
                  <a:gd name="T15" fmla="*/ 762 h 1038"/>
                  <a:gd name="T16" fmla="*/ 5 w 32"/>
                  <a:gd name="T17" fmla="*/ 728 h 1038"/>
                  <a:gd name="T18" fmla="*/ 9 w 32"/>
                  <a:gd name="T19" fmla="*/ 695 h 1038"/>
                  <a:gd name="T20" fmla="*/ 6 w 32"/>
                  <a:gd name="T21" fmla="*/ 659 h 1038"/>
                  <a:gd name="T22" fmla="*/ 10 w 32"/>
                  <a:gd name="T23" fmla="*/ 620 h 1038"/>
                  <a:gd name="T24" fmla="*/ 8 w 32"/>
                  <a:gd name="T25" fmla="*/ 590 h 1038"/>
                  <a:gd name="T26" fmla="*/ 7 w 32"/>
                  <a:gd name="T27" fmla="*/ 556 h 1038"/>
                  <a:gd name="T28" fmla="*/ 8 w 32"/>
                  <a:gd name="T29" fmla="*/ 521 h 1038"/>
                  <a:gd name="T30" fmla="*/ 10 w 32"/>
                  <a:gd name="T31" fmla="*/ 494 h 1038"/>
                  <a:gd name="T32" fmla="*/ 8 w 32"/>
                  <a:gd name="T33" fmla="*/ 456 h 1038"/>
                  <a:gd name="T34" fmla="*/ 6 w 32"/>
                  <a:gd name="T35" fmla="*/ 420 h 1038"/>
                  <a:gd name="T36" fmla="*/ 10 w 32"/>
                  <a:gd name="T37" fmla="*/ 386 h 1038"/>
                  <a:gd name="T38" fmla="*/ 6 w 32"/>
                  <a:gd name="T39" fmla="*/ 352 h 1038"/>
                  <a:gd name="T40" fmla="*/ 8 w 32"/>
                  <a:gd name="T41" fmla="*/ 319 h 1038"/>
                  <a:gd name="T42" fmla="*/ 6 w 32"/>
                  <a:gd name="T43" fmla="*/ 287 h 1038"/>
                  <a:gd name="T44" fmla="*/ 10 w 32"/>
                  <a:gd name="T45" fmla="*/ 254 h 1038"/>
                  <a:gd name="T46" fmla="*/ 6 w 32"/>
                  <a:gd name="T47" fmla="*/ 220 h 1038"/>
                  <a:gd name="T48" fmla="*/ 9 w 32"/>
                  <a:gd name="T49" fmla="*/ 188 h 1038"/>
                  <a:gd name="T50" fmla="*/ 6 w 32"/>
                  <a:gd name="T51" fmla="*/ 154 h 1038"/>
                  <a:gd name="T52" fmla="*/ 9 w 32"/>
                  <a:gd name="T53" fmla="*/ 122 h 1038"/>
                  <a:gd name="T54" fmla="*/ 6 w 32"/>
                  <a:gd name="T55" fmla="*/ 93 h 1038"/>
                  <a:gd name="T56" fmla="*/ 7 w 32"/>
                  <a:gd name="T57" fmla="*/ 55 h 1038"/>
                  <a:gd name="T58" fmla="*/ 11 w 32"/>
                  <a:gd name="T59" fmla="*/ 20 h 1038"/>
                  <a:gd name="T60" fmla="*/ 24 w 32"/>
                  <a:gd name="T61" fmla="*/ 0 h 1038"/>
                  <a:gd name="T62" fmla="*/ 1 w 32"/>
                  <a:gd name="T63" fmla="*/ 23 h 1038"/>
                  <a:gd name="T64" fmla="*/ 1 w 32"/>
                  <a:gd name="T65" fmla="*/ 59 h 1038"/>
                  <a:gd name="T66" fmla="*/ 2 w 32"/>
                  <a:gd name="T67" fmla="*/ 95 h 1038"/>
                  <a:gd name="T68" fmla="*/ 2 w 32"/>
                  <a:gd name="T69" fmla="*/ 127 h 1038"/>
                  <a:gd name="T70" fmla="*/ 2 w 32"/>
                  <a:gd name="T71" fmla="*/ 161 h 1038"/>
                  <a:gd name="T72" fmla="*/ 2 w 32"/>
                  <a:gd name="T73" fmla="*/ 192 h 1038"/>
                  <a:gd name="T74" fmla="*/ 1 w 32"/>
                  <a:gd name="T75" fmla="*/ 226 h 1038"/>
                  <a:gd name="T76" fmla="*/ 3 w 32"/>
                  <a:gd name="T77" fmla="*/ 258 h 1038"/>
                  <a:gd name="T78" fmla="*/ 2 w 32"/>
                  <a:gd name="T79" fmla="*/ 291 h 1038"/>
                  <a:gd name="T80" fmla="*/ 2 w 32"/>
                  <a:gd name="T81" fmla="*/ 324 h 1038"/>
                  <a:gd name="T82" fmla="*/ 1 w 32"/>
                  <a:gd name="T83" fmla="*/ 355 h 1038"/>
                  <a:gd name="T84" fmla="*/ 2 w 32"/>
                  <a:gd name="T85" fmla="*/ 390 h 1038"/>
                  <a:gd name="T86" fmla="*/ 1 w 32"/>
                  <a:gd name="T87" fmla="*/ 425 h 1038"/>
                  <a:gd name="T88" fmla="*/ 5 w 32"/>
                  <a:gd name="T89" fmla="*/ 462 h 1038"/>
                  <a:gd name="T90" fmla="*/ 2 w 32"/>
                  <a:gd name="T91" fmla="*/ 496 h 1038"/>
                  <a:gd name="T92" fmla="*/ 5 w 32"/>
                  <a:gd name="T93" fmla="*/ 527 h 1038"/>
                  <a:gd name="T94" fmla="*/ 1 w 32"/>
                  <a:gd name="T95" fmla="*/ 562 h 1038"/>
                  <a:gd name="T96" fmla="*/ 5 w 32"/>
                  <a:gd name="T97" fmla="*/ 594 h 1038"/>
                  <a:gd name="T98" fmla="*/ 1 w 32"/>
                  <a:gd name="T99" fmla="*/ 625 h 1038"/>
                  <a:gd name="T100" fmla="*/ 3 w 32"/>
                  <a:gd name="T101" fmla="*/ 663 h 1038"/>
                  <a:gd name="T102" fmla="*/ 3 w 32"/>
                  <a:gd name="T103" fmla="*/ 699 h 1038"/>
                  <a:gd name="T104" fmla="*/ 2 w 32"/>
                  <a:gd name="T105" fmla="*/ 735 h 1038"/>
                  <a:gd name="T106" fmla="*/ 2 w 32"/>
                  <a:gd name="T107" fmla="*/ 766 h 1038"/>
                  <a:gd name="T108" fmla="*/ 2 w 32"/>
                  <a:gd name="T109" fmla="*/ 798 h 1038"/>
                  <a:gd name="T110" fmla="*/ 3 w 32"/>
                  <a:gd name="T111" fmla="*/ 831 h 1038"/>
                  <a:gd name="T112" fmla="*/ 1 w 32"/>
                  <a:gd name="T113" fmla="*/ 863 h 1038"/>
                  <a:gd name="T114" fmla="*/ 2 w 32"/>
                  <a:gd name="T115" fmla="*/ 898 h 1038"/>
                  <a:gd name="T116" fmla="*/ 1 w 32"/>
                  <a:gd name="T117" fmla="*/ 931 h 1038"/>
                  <a:gd name="T118" fmla="*/ 3 w 32"/>
                  <a:gd name="T119" fmla="*/ 969 h 1038"/>
                  <a:gd name="T120" fmla="*/ 2 w 32"/>
                  <a:gd name="T121" fmla="*/ 1005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1038">
                    <a:moveTo>
                      <a:pt x="13" y="1035"/>
                    </a:moveTo>
                    <a:cubicBezTo>
                      <a:pt x="7" y="1031"/>
                      <a:pt x="7" y="1031"/>
                      <a:pt x="7" y="1031"/>
                    </a:cubicBezTo>
                    <a:cubicBezTo>
                      <a:pt x="10" y="1030"/>
                      <a:pt x="10" y="1030"/>
                      <a:pt x="10" y="1030"/>
                    </a:cubicBezTo>
                    <a:cubicBezTo>
                      <a:pt x="11" y="1030"/>
                      <a:pt x="11" y="1030"/>
                      <a:pt x="11" y="1029"/>
                    </a:cubicBezTo>
                    <a:cubicBezTo>
                      <a:pt x="11" y="1029"/>
                      <a:pt x="11" y="1028"/>
                      <a:pt x="10" y="1028"/>
                    </a:cubicBezTo>
                    <a:cubicBezTo>
                      <a:pt x="6" y="1025"/>
                      <a:pt x="6" y="1025"/>
                      <a:pt x="6" y="1025"/>
                    </a:cubicBezTo>
                    <a:cubicBezTo>
                      <a:pt x="8" y="1023"/>
                      <a:pt x="8" y="1023"/>
                      <a:pt x="8" y="1023"/>
                    </a:cubicBezTo>
                    <a:cubicBezTo>
                      <a:pt x="9" y="1023"/>
                      <a:pt x="9" y="1022"/>
                      <a:pt x="9" y="1022"/>
                    </a:cubicBezTo>
                    <a:cubicBezTo>
                      <a:pt x="9" y="1021"/>
                      <a:pt x="8" y="1021"/>
                      <a:pt x="8" y="1021"/>
                    </a:cubicBezTo>
                    <a:cubicBezTo>
                      <a:pt x="6" y="1019"/>
                      <a:pt x="6" y="1019"/>
                      <a:pt x="6" y="1019"/>
                    </a:cubicBezTo>
                    <a:cubicBezTo>
                      <a:pt x="9" y="1016"/>
                      <a:pt x="9" y="1016"/>
                      <a:pt x="9" y="1016"/>
                    </a:cubicBezTo>
                    <a:cubicBezTo>
                      <a:pt x="9" y="1016"/>
                      <a:pt x="9" y="1016"/>
                      <a:pt x="9" y="1015"/>
                    </a:cubicBezTo>
                    <a:cubicBezTo>
                      <a:pt x="9" y="1015"/>
                      <a:pt x="9" y="1014"/>
                      <a:pt x="8" y="1014"/>
                    </a:cubicBezTo>
                    <a:cubicBezTo>
                      <a:pt x="5" y="1012"/>
                      <a:pt x="5" y="1012"/>
                      <a:pt x="5" y="1012"/>
                    </a:cubicBezTo>
                    <a:cubicBezTo>
                      <a:pt x="8" y="1010"/>
                      <a:pt x="8" y="1010"/>
                      <a:pt x="8" y="1010"/>
                    </a:cubicBezTo>
                    <a:cubicBezTo>
                      <a:pt x="8" y="1010"/>
                      <a:pt x="9" y="1010"/>
                      <a:pt x="9" y="1009"/>
                    </a:cubicBezTo>
                    <a:cubicBezTo>
                      <a:pt x="9" y="1009"/>
                      <a:pt x="9" y="1008"/>
                      <a:pt x="8" y="1008"/>
                    </a:cubicBezTo>
                    <a:cubicBezTo>
                      <a:pt x="5" y="1006"/>
                      <a:pt x="5" y="1006"/>
                      <a:pt x="5" y="1006"/>
                    </a:cubicBezTo>
                    <a:cubicBezTo>
                      <a:pt x="8" y="1004"/>
                      <a:pt x="8" y="1004"/>
                      <a:pt x="8" y="1004"/>
                    </a:cubicBezTo>
                    <a:cubicBezTo>
                      <a:pt x="8" y="1004"/>
                      <a:pt x="8" y="1003"/>
                      <a:pt x="8" y="1003"/>
                    </a:cubicBezTo>
                    <a:cubicBezTo>
                      <a:pt x="8" y="1002"/>
                      <a:pt x="8" y="1002"/>
                      <a:pt x="8" y="1002"/>
                    </a:cubicBezTo>
                    <a:cubicBezTo>
                      <a:pt x="7" y="1001"/>
                      <a:pt x="7" y="1001"/>
                      <a:pt x="7" y="1001"/>
                    </a:cubicBezTo>
                    <a:cubicBezTo>
                      <a:pt x="9" y="1001"/>
                      <a:pt x="9" y="1001"/>
                      <a:pt x="9" y="1001"/>
                    </a:cubicBezTo>
                    <a:cubicBezTo>
                      <a:pt x="10" y="1001"/>
                      <a:pt x="10" y="1000"/>
                      <a:pt x="10" y="1000"/>
                    </a:cubicBezTo>
                    <a:cubicBezTo>
                      <a:pt x="10" y="999"/>
                      <a:pt x="10" y="998"/>
                      <a:pt x="9" y="998"/>
                    </a:cubicBezTo>
                    <a:cubicBezTo>
                      <a:pt x="6" y="996"/>
                      <a:pt x="6" y="996"/>
                      <a:pt x="6" y="996"/>
                    </a:cubicBezTo>
                    <a:cubicBezTo>
                      <a:pt x="8" y="992"/>
                      <a:pt x="8" y="992"/>
                      <a:pt x="8" y="992"/>
                    </a:cubicBezTo>
                    <a:cubicBezTo>
                      <a:pt x="8" y="991"/>
                      <a:pt x="8" y="991"/>
                      <a:pt x="8" y="991"/>
                    </a:cubicBezTo>
                    <a:cubicBezTo>
                      <a:pt x="8" y="990"/>
                      <a:pt x="8" y="990"/>
                      <a:pt x="8" y="990"/>
                    </a:cubicBezTo>
                    <a:cubicBezTo>
                      <a:pt x="5" y="988"/>
                      <a:pt x="5" y="988"/>
                      <a:pt x="5" y="988"/>
                    </a:cubicBezTo>
                    <a:cubicBezTo>
                      <a:pt x="9" y="986"/>
                      <a:pt x="9" y="986"/>
                      <a:pt x="9" y="986"/>
                    </a:cubicBezTo>
                    <a:cubicBezTo>
                      <a:pt x="9" y="985"/>
                      <a:pt x="9" y="985"/>
                      <a:pt x="9" y="984"/>
                    </a:cubicBezTo>
                    <a:cubicBezTo>
                      <a:pt x="9" y="984"/>
                      <a:pt x="9" y="983"/>
                      <a:pt x="9" y="983"/>
                    </a:cubicBezTo>
                    <a:cubicBezTo>
                      <a:pt x="6" y="982"/>
                      <a:pt x="6" y="982"/>
                      <a:pt x="6" y="982"/>
                    </a:cubicBezTo>
                    <a:cubicBezTo>
                      <a:pt x="9" y="980"/>
                      <a:pt x="9" y="980"/>
                      <a:pt x="9" y="980"/>
                    </a:cubicBezTo>
                    <a:cubicBezTo>
                      <a:pt x="10" y="979"/>
                      <a:pt x="10" y="979"/>
                      <a:pt x="10" y="978"/>
                    </a:cubicBezTo>
                    <a:cubicBezTo>
                      <a:pt x="10" y="978"/>
                      <a:pt x="10" y="977"/>
                      <a:pt x="10" y="977"/>
                    </a:cubicBezTo>
                    <a:cubicBezTo>
                      <a:pt x="6" y="975"/>
                      <a:pt x="6" y="975"/>
                      <a:pt x="6" y="975"/>
                    </a:cubicBezTo>
                    <a:cubicBezTo>
                      <a:pt x="10" y="972"/>
                      <a:pt x="10" y="972"/>
                      <a:pt x="10" y="972"/>
                    </a:cubicBezTo>
                    <a:cubicBezTo>
                      <a:pt x="10" y="972"/>
                      <a:pt x="10" y="972"/>
                      <a:pt x="10" y="971"/>
                    </a:cubicBezTo>
                    <a:cubicBezTo>
                      <a:pt x="10" y="971"/>
                      <a:pt x="10" y="970"/>
                      <a:pt x="10" y="970"/>
                    </a:cubicBezTo>
                    <a:cubicBezTo>
                      <a:pt x="6" y="968"/>
                      <a:pt x="6" y="968"/>
                      <a:pt x="6" y="968"/>
                    </a:cubicBezTo>
                    <a:cubicBezTo>
                      <a:pt x="9" y="965"/>
                      <a:pt x="9" y="965"/>
                      <a:pt x="9" y="965"/>
                    </a:cubicBezTo>
                    <a:cubicBezTo>
                      <a:pt x="9" y="965"/>
                      <a:pt x="9" y="965"/>
                      <a:pt x="9" y="964"/>
                    </a:cubicBezTo>
                    <a:cubicBezTo>
                      <a:pt x="9" y="964"/>
                      <a:pt x="9" y="963"/>
                      <a:pt x="9" y="963"/>
                    </a:cubicBezTo>
                    <a:cubicBezTo>
                      <a:pt x="5" y="961"/>
                      <a:pt x="5" y="961"/>
                      <a:pt x="5" y="961"/>
                    </a:cubicBezTo>
                    <a:cubicBezTo>
                      <a:pt x="8" y="957"/>
                      <a:pt x="8" y="957"/>
                      <a:pt x="8" y="957"/>
                    </a:cubicBezTo>
                    <a:cubicBezTo>
                      <a:pt x="8" y="957"/>
                      <a:pt x="8" y="956"/>
                      <a:pt x="8" y="956"/>
                    </a:cubicBezTo>
                    <a:cubicBezTo>
                      <a:pt x="8" y="956"/>
                      <a:pt x="8" y="955"/>
                      <a:pt x="7" y="955"/>
                    </a:cubicBezTo>
                    <a:cubicBezTo>
                      <a:pt x="6" y="954"/>
                      <a:pt x="6" y="954"/>
                      <a:pt x="6" y="954"/>
                    </a:cubicBezTo>
                    <a:cubicBezTo>
                      <a:pt x="10" y="951"/>
                      <a:pt x="10" y="951"/>
                      <a:pt x="10" y="951"/>
                    </a:cubicBezTo>
                    <a:cubicBezTo>
                      <a:pt x="10" y="951"/>
                      <a:pt x="10" y="950"/>
                      <a:pt x="10" y="950"/>
                    </a:cubicBezTo>
                    <a:cubicBezTo>
                      <a:pt x="10" y="949"/>
                      <a:pt x="10" y="949"/>
                      <a:pt x="10" y="949"/>
                    </a:cubicBezTo>
                    <a:cubicBezTo>
                      <a:pt x="6" y="946"/>
                      <a:pt x="6" y="946"/>
                      <a:pt x="6" y="946"/>
                    </a:cubicBezTo>
                    <a:cubicBezTo>
                      <a:pt x="9" y="945"/>
                      <a:pt x="9" y="945"/>
                      <a:pt x="9" y="945"/>
                    </a:cubicBezTo>
                    <a:cubicBezTo>
                      <a:pt x="10" y="944"/>
                      <a:pt x="10" y="944"/>
                      <a:pt x="10" y="943"/>
                    </a:cubicBezTo>
                    <a:cubicBezTo>
                      <a:pt x="10" y="943"/>
                      <a:pt x="10" y="942"/>
                      <a:pt x="9" y="942"/>
                    </a:cubicBezTo>
                    <a:cubicBezTo>
                      <a:pt x="5" y="940"/>
                      <a:pt x="5" y="940"/>
                      <a:pt x="5" y="940"/>
                    </a:cubicBezTo>
                    <a:cubicBezTo>
                      <a:pt x="9" y="938"/>
                      <a:pt x="9" y="938"/>
                      <a:pt x="9" y="938"/>
                    </a:cubicBezTo>
                    <a:cubicBezTo>
                      <a:pt x="10" y="938"/>
                      <a:pt x="10" y="938"/>
                      <a:pt x="10" y="937"/>
                    </a:cubicBezTo>
                    <a:cubicBezTo>
                      <a:pt x="10" y="936"/>
                      <a:pt x="10" y="936"/>
                      <a:pt x="9" y="936"/>
                    </a:cubicBezTo>
                    <a:cubicBezTo>
                      <a:pt x="5" y="933"/>
                      <a:pt x="5" y="933"/>
                      <a:pt x="5" y="933"/>
                    </a:cubicBezTo>
                    <a:cubicBezTo>
                      <a:pt x="7" y="932"/>
                      <a:pt x="7" y="932"/>
                      <a:pt x="7" y="932"/>
                    </a:cubicBezTo>
                    <a:cubicBezTo>
                      <a:pt x="8" y="932"/>
                      <a:pt x="8" y="932"/>
                      <a:pt x="8" y="931"/>
                    </a:cubicBezTo>
                    <a:cubicBezTo>
                      <a:pt x="8" y="930"/>
                      <a:pt x="8" y="930"/>
                      <a:pt x="7" y="930"/>
                    </a:cubicBezTo>
                    <a:cubicBezTo>
                      <a:pt x="6" y="929"/>
                      <a:pt x="6" y="929"/>
                      <a:pt x="6" y="929"/>
                    </a:cubicBezTo>
                    <a:cubicBezTo>
                      <a:pt x="8" y="927"/>
                      <a:pt x="8" y="927"/>
                      <a:pt x="8" y="927"/>
                    </a:cubicBezTo>
                    <a:cubicBezTo>
                      <a:pt x="9" y="926"/>
                      <a:pt x="9" y="926"/>
                      <a:pt x="9" y="925"/>
                    </a:cubicBezTo>
                    <a:cubicBezTo>
                      <a:pt x="9" y="925"/>
                      <a:pt x="9" y="925"/>
                      <a:pt x="8" y="924"/>
                    </a:cubicBezTo>
                    <a:cubicBezTo>
                      <a:pt x="5" y="922"/>
                      <a:pt x="5" y="922"/>
                      <a:pt x="5" y="922"/>
                    </a:cubicBezTo>
                    <a:cubicBezTo>
                      <a:pt x="7" y="920"/>
                      <a:pt x="7" y="920"/>
                      <a:pt x="7" y="920"/>
                    </a:cubicBezTo>
                    <a:cubicBezTo>
                      <a:pt x="8" y="920"/>
                      <a:pt x="8" y="919"/>
                      <a:pt x="8" y="919"/>
                    </a:cubicBezTo>
                    <a:cubicBezTo>
                      <a:pt x="8" y="918"/>
                      <a:pt x="8" y="918"/>
                      <a:pt x="7" y="918"/>
                    </a:cubicBezTo>
                    <a:cubicBezTo>
                      <a:pt x="5" y="916"/>
                      <a:pt x="5" y="916"/>
                      <a:pt x="5" y="916"/>
                    </a:cubicBezTo>
                    <a:cubicBezTo>
                      <a:pt x="9" y="915"/>
                      <a:pt x="9" y="915"/>
                      <a:pt x="9" y="915"/>
                    </a:cubicBezTo>
                    <a:cubicBezTo>
                      <a:pt x="10" y="914"/>
                      <a:pt x="10" y="914"/>
                      <a:pt x="10" y="913"/>
                    </a:cubicBezTo>
                    <a:cubicBezTo>
                      <a:pt x="10" y="913"/>
                      <a:pt x="10" y="912"/>
                      <a:pt x="10" y="912"/>
                    </a:cubicBezTo>
                    <a:cubicBezTo>
                      <a:pt x="6" y="910"/>
                      <a:pt x="6" y="910"/>
                      <a:pt x="6" y="910"/>
                    </a:cubicBezTo>
                    <a:cubicBezTo>
                      <a:pt x="9" y="907"/>
                      <a:pt x="9" y="907"/>
                      <a:pt x="9" y="907"/>
                    </a:cubicBezTo>
                    <a:cubicBezTo>
                      <a:pt x="9" y="907"/>
                      <a:pt x="9" y="906"/>
                      <a:pt x="9" y="906"/>
                    </a:cubicBezTo>
                    <a:cubicBezTo>
                      <a:pt x="9" y="906"/>
                      <a:pt x="9" y="905"/>
                      <a:pt x="8" y="905"/>
                    </a:cubicBezTo>
                    <a:cubicBezTo>
                      <a:pt x="5" y="903"/>
                      <a:pt x="5" y="903"/>
                      <a:pt x="5" y="903"/>
                    </a:cubicBezTo>
                    <a:cubicBezTo>
                      <a:pt x="8" y="901"/>
                      <a:pt x="8" y="901"/>
                      <a:pt x="8" y="901"/>
                    </a:cubicBezTo>
                    <a:cubicBezTo>
                      <a:pt x="9" y="901"/>
                      <a:pt x="9" y="900"/>
                      <a:pt x="9" y="900"/>
                    </a:cubicBezTo>
                    <a:cubicBezTo>
                      <a:pt x="9" y="899"/>
                      <a:pt x="9" y="899"/>
                      <a:pt x="9" y="899"/>
                    </a:cubicBezTo>
                    <a:cubicBezTo>
                      <a:pt x="5" y="897"/>
                      <a:pt x="5" y="897"/>
                      <a:pt x="5" y="897"/>
                    </a:cubicBezTo>
                    <a:cubicBezTo>
                      <a:pt x="8" y="893"/>
                      <a:pt x="8" y="893"/>
                      <a:pt x="8" y="893"/>
                    </a:cubicBezTo>
                    <a:cubicBezTo>
                      <a:pt x="8" y="893"/>
                      <a:pt x="9" y="893"/>
                      <a:pt x="9" y="892"/>
                    </a:cubicBezTo>
                    <a:cubicBezTo>
                      <a:pt x="8" y="892"/>
                      <a:pt x="8" y="891"/>
                      <a:pt x="8" y="891"/>
                    </a:cubicBezTo>
                    <a:cubicBezTo>
                      <a:pt x="6" y="890"/>
                      <a:pt x="6" y="890"/>
                      <a:pt x="6" y="890"/>
                    </a:cubicBezTo>
                    <a:cubicBezTo>
                      <a:pt x="8" y="889"/>
                      <a:pt x="8" y="889"/>
                      <a:pt x="8" y="889"/>
                    </a:cubicBezTo>
                    <a:cubicBezTo>
                      <a:pt x="9" y="889"/>
                      <a:pt x="9" y="889"/>
                      <a:pt x="10" y="888"/>
                    </a:cubicBezTo>
                    <a:cubicBezTo>
                      <a:pt x="10" y="887"/>
                      <a:pt x="9" y="887"/>
                      <a:pt x="9" y="887"/>
                    </a:cubicBezTo>
                    <a:cubicBezTo>
                      <a:pt x="4" y="884"/>
                      <a:pt x="4" y="884"/>
                      <a:pt x="4" y="884"/>
                    </a:cubicBezTo>
                    <a:cubicBezTo>
                      <a:pt x="7" y="881"/>
                      <a:pt x="7" y="881"/>
                      <a:pt x="7" y="881"/>
                    </a:cubicBezTo>
                    <a:cubicBezTo>
                      <a:pt x="8" y="881"/>
                      <a:pt x="8" y="880"/>
                      <a:pt x="8" y="880"/>
                    </a:cubicBezTo>
                    <a:cubicBezTo>
                      <a:pt x="8" y="879"/>
                      <a:pt x="8" y="879"/>
                      <a:pt x="7" y="879"/>
                    </a:cubicBezTo>
                    <a:cubicBezTo>
                      <a:pt x="6" y="878"/>
                      <a:pt x="6" y="878"/>
                      <a:pt x="6" y="878"/>
                    </a:cubicBezTo>
                    <a:cubicBezTo>
                      <a:pt x="9" y="876"/>
                      <a:pt x="9" y="876"/>
                      <a:pt x="9" y="876"/>
                    </a:cubicBezTo>
                    <a:cubicBezTo>
                      <a:pt x="9" y="875"/>
                      <a:pt x="9" y="875"/>
                      <a:pt x="9" y="875"/>
                    </a:cubicBezTo>
                    <a:cubicBezTo>
                      <a:pt x="9" y="874"/>
                      <a:pt x="9" y="874"/>
                      <a:pt x="8" y="873"/>
                    </a:cubicBezTo>
                    <a:cubicBezTo>
                      <a:pt x="5" y="871"/>
                      <a:pt x="5" y="871"/>
                      <a:pt x="5" y="871"/>
                    </a:cubicBezTo>
                    <a:cubicBezTo>
                      <a:pt x="8" y="868"/>
                      <a:pt x="8" y="868"/>
                      <a:pt x="8" y="868"/>
                    </a:cubicBezTo>
                    <a:cubicBezTo>
                      <a:pt x="8" y="868"/>
                      <a:pt x="8" y="867"/>
                      <a:pt x="8" y="867"/>
                    </a:cubicBezTo>
                    <a:cubicBezTo>
                      <a:pt x="8" y="866"/>
                      <a:pt x="8" y="866"/>
                      <a:pt x="8" y="866"/>
                    </a:cubicBezTo>
                    <a:cubicBezTo>
                      <a:pt x="5" y="864"/>
                      <a:pt x="5" y="864"/>
                      <a:pt x="5" y="864"/>
                    </a:cubicBezTo>
                    <a:cubicBezTo>
                      <a:pt x="8" y="863"/>
                      <a:pt x="8" y="863"/>
                      <a:pt x="8" y="863"/>
                    </a:cubicBezTo>
                    <a:cubicBezTo>
                      <a:pt x="8" y="862"/>
                      <a:pt x="8" y="862"/>
                      <a:pt x="8" y="861"/>
                    </a:cubicBezTo>
                    <a:cubicBezTo>
                      <a:pt x="8" y="861"/>
                      <a:pt x="8" y="860"/>
                      <a:pt x="8" y="860"/>
                    </a:cubicBezTo>
                    <a:cubicBezTo>
                      <a:pt x="5" y="859"/>
                      <a:pt x="5" y="859"/>
                      <a:pt x="5" y="859"/>
                    </a:cubicBezTo>
                    <a:cubicBezTo>
                      <a:pt x="9" y="857"/>
                      <a:pt x="9" y="857"/>
                      <a:pt x="9" y="857"/>
                    </a:cubicBezTo>
                    <a:cubicBezTo>
                      <a:pt x="10" y="857"/>
                      <a:pt x="10" y="856"/>
                      <a:pt x="10" y="856"/>
                    </a:cubicBezTo>
                    <a:cubicBezTo>
                      <a:pt x="10" y="855"/>
                      <a:pt x="10" y="855"/>
                      <a:pt x="9" y="854"/>
                    </a:cubicBezTo>
                    <a:cubicBezTo>
                      <a:pt x="6" y="852"/>
                      <a:pt x="6" y="852"/>
                      <a:pt x="6" y="852"/>
                    </a:cubicBezTo>
                    <a:cubicBezTo>
                      <a:pt x="8" y="851"/>
                      <a:pt x="8" y="851"/>
                      <a:pt x="8" y="851"/>
                    </a:cubicBezTo>
                    <a:cubicBezTo>
                      <a:pt x="9" y="850"/>
                      <a:pt x="9" y="850"/>
                      <a:pt x="9" y="850"/>
                    </a:cubicBezTo>
                    <a:cubicBezTo>
                      <a:pt x="9" y="849"/>
                      <a:pt x="9" y="849"/>
                      <a:pt x="8" y="848"/>
                    </a:cubicBezTo>
                    <a:cubicBezTo>
                      <a:pt x="6" y="847"/>
                      <a:pt x="6" y="847"/>
                      <a:pt x="6" y="847"/>
                    </a:cubicBezTo>
                    <a:cubicBezTo>
                      <a:pt x="8" y="846"/>
                      <a:pt x="8" y="846"/>
                      <a:pt x="8" y="846"/>
                    </a:cubicBezTo>
                    <a:cubicBezTo>
                      <a:pt x="8" y="845"/>
                      <a:pt x="9" y="845"/>
                      <a:pt x="8" y="844"/>
                    </a:cubicBezTo>
                    <a:cubicBezTo>
                      <a:pt x="8" y="844"/>
                      <a:pt x="8" y="844"/>
                      <a:pt x="8" y="843"/>
                    </a:cubicBezTo>
                    <a:cubicBezTo>
                      <a:pt x="5" y="841"/>
                      <a:pt x="5" y="841"/>
                      <a:pt x="5" y="841"/>
                    </a:cubicBezTo>
                    <a:cubicBezTo>
                      <a:pt x="8" y="838"/>
                      <a:pt x="8" y="838"/>
                      <a:pt x="8" y="838"/>
                    </a:cubicBezTo>
                    <a:cubicBezTo>
                      <a:pt x="8" y="837"/>
                      <a:pt x="8" y="837"/>
                      <a:pt x="8" y="837"/>
                    </a:cubicBezTo>
                    <a:cubicBezTo>
                      <a:pt x="8" y="836"/>
                      <a:pt x="8" y="836"/>
                      <a:pt x="8" y="836"/>
                    </a:cubicBezTo>
                    <a:cubicBezTo>
                      <a:pt x="7" y="835"/>
                      <a:pt x="7" y="835"/>
                      <a:pt x="7" y="835"/>
                    </a:cubicBezTo>
                    <a:cubicBezTo>
                      <a:pt x="9" y="834"/>
                      <a:pt x="9" y="834"/>
                      <a:pt x="9" y="834"/>
                    </a:cubicBezTo>
                    <a:cubicBezTo>
                      <a:pt x="10" y="834"/>
                      <a:pt x="10" y="833"/>
                      <a:pt x="10" y="833"/>
                    </a:cubicBezTo>
                    <a:cubicBezTo>
                      <a:pt x="10" y="832"/>
                      <a:pt x="10" y="831"/>
                      <a:pt x="10" y="831"/>
                    </a:cubicBezTo>
                    <a:cubicBezTo>
                      <a:pt x="6" y="829"/>
                      <a:pt x="6" y="829"/>
                      <a:pt x="6" y="829"/>
                    </a:cubicBezTo>
                    <a:cubicBezTo>
                      <a:pt x="10" y="827"/>
                      <a:pt x="10" y="827"/>
                      <a:pt x="10" y="827"/>
                    </a:cubicBezTo>
                    <a:cubicBezTo>
                      <a:pt x="10" y="826"/>
                      <a:pt x="10" y="826"/>
                      <a:pt x="10" y="825"/>
                    </a:cubicBezTo>
                    <a:cubicBezTo>
                      <a:pt x="10" y="825"/>
                      <a:pt x="10" y="824"/>
                      <a:pt x="9" y="824"/>
                    </a:cubicBezTo>
                    <a:cubicBezTo>
                      <a:pt x="5" y="822"/>
                      <a:pt x="5" y="822"/>
                      <a:pt x="5" y="822"/>
                    </a:cubicBezTo>
                    <a:cubicBezTo>
                      <a:pt x="9" y="820"/>
                      <a:pt x="9" y="820"/>
                      <a:pt x="9" y="820"/>
                    </a:cubicBezTo>
                    <a:cubicBezTo>
                      <a:pt x="9" y="820"/>
                      <a:pt x="10" y="819"/>
                      <a:pt x="10" y="819"/>
                    </a:cubicBezTo>
                    <a:cubicBezTo>
                      <a:pt x="10" y="818"/>
                      <a:pt x="9" y="818"/>
                      <a:pt x="9" y="817"/>
                    </a:cubicBezTo>
                    <a:cubicBezTo>
                      <a:pt x="5" y="815"/>
                      <a:pt x="5" y="815"/>
                      <a:pt x="5" y="815"/>
                    </a:cubicBezTo>
                    <a:cubicBezTo>
                      <a:pt x="7" y="814"/>
                      <a:pt x="7" y="814"/>
                      <a:pt x="7" y="814"/>
                    </a:cubicBezTo>
                    <a:cubicBezTo>
                      <a:pt x="8" y="814"/>
                      <a:pt x="8" y="813"/>
                      <a:pt x="8" y="813"/>
                    </a:cubicBezTo>
                    <a:cubicBezTo>
                      <a:pt x="8" y="812"/>
                      <a:pt x="8" y="812"/>
                      <a:pt x="7" y="811"/>
                    </a:cubicBezTo>
                    <a:cubicBezTo>
                      <a:pt x="6" y="811"/>
                      <a:pt x="6" y="811"/>
                      <a:pt x="6" y="811"/>
                    </a:cubicBezTo>
                    <a:cubicBezTo>
                      <a:pt x="9" y="809"/>
                      <a:pt x="9" y="809"/>
                      <a:pt x="9" y="809"/>
                    </a:cubicBezTo>
                    <a:cubicBezTo>
                      <a:pt x="9" y="809"/>
                      <a:pt x="9" y="809"/>
                      <a:pt x="10" y="808"/>
                    </a:cubicBezTo>
                    <a:cubicBezTo>
                      <a:pt x="10" y="808"/>
                      <a:pt x="9" y="807"/>
                      <a:pt x="9" y="807"/>
                    </a:cubicBezTo>
                    <a:cubicBezTo>
                      <a:pt x="6" y="805"/>
                      <a:pt x="6" y="805"/>
                      <a:pt x="6" y="805"/>
                    </a:cubicBezTo>
                    <a:cubicBezTo>
                      <a:pt x="8" y="803"/>
                      <a:pt x="8" y="803"/>
                      <a:pt x="8" y="803"/>
                    </a:cubicBezTo>
                    <a:cubicBezTo>
                      <a:pt x="8" y="803"/>
                      <a:pt x="8" y="803"/>
                      <a:pt x="8" y="802"/>
                    </a:cubicBezTo>
                    <a:cubicBezTo>
                      <a:pt x="8" y="802"/>
                      <a:pt x="8" y="801"/>
                      <a:pt x="8" y="801"/>
                    </a:cubicBezTo>
                    <a:cubicBezTo>
                      <a:pt x="6" y="800"/>
                      <a:pt x="6" y="800"/>
                      <a:pt x="6" y="800"/>
                    </a:cubicBezTo>
                    <a:cubicBezTo>
                      <a:pt x="9" y="799"/>
                      <a:pt x="9" y="799"/>
                      <a:pt x="9" y="799"/>
                    </a:cubicBezTo>
                    <a:cubicBezTo>
                      <a:pt x="9" y="799"/>
                      <a:pt x="10" y="798"/>
                      <a:pt x="10" y="798"/>
                    </a:cubicBezTo>
                    <a:cubicBezTo>
                      <a:pt x="10" y="797"/>
                      <a:pt x="9" y="797"/>
                      <a:pt x="9" y="796"/>
                    </a:cubicBezTo>
                    <a:cubicBezTo>
                      <a:pt x="6" y="795"/>
                      <a:pt x="6" y="795"/>
                      <a:pt x="6" y="795"/>
                    </a:cubicBezTo>
                    <a:cubicBezTo>
                      <a:pt x="10" y="793"/>
                      <a:pt x="10" y="793"/>
                      <a:pt x="10" y="793"/>
                    </a:cubicBezTo>
                    <a:cubicBezTo>
                      <a:pt x="10" y="792"/>
                      <a:pt x="10" y="792"/>
                      <a:pt x="10" y="791"/>
                    </a:cubicBezTo>
                    <a:cubicBezTo>
                      <a:pt x="10" y="791"/>
                      <a:pt x="10" y="790"/>
                      <a:pt x="10" y="790"/>
                    </a:cubicBezTo>
                    <a:cubicBezTo>
                      <a:pt x="6" y="788"/>
                      <a:pt x="6" y="788"/>
                      <a:pt x="6" y="788"/>
                    </a:cubicBezTo>
                    <a:cubicBezTo>
                      <a:pt x="8" y="787"/>
                      <a:pt x="8" y="787"/>
                      <a:pt x="8" y="787"/>
                    </a:cubicBezTo>
                    <a:cubicBezTo>
                      <a:pt x="8" y="787"/>
                      <a:pt x="9" y="786"/>
                      <a:pt x="9" y="786"/>
                    </a:cubicBezTo>
                    <a:cubicBezTo>
                      <a:pt x="9" y="785"/>
                      <a:pt x="8" y="785"/>
                      <a:pt x="8" y="784"/>
                    </a:cubicBezTo>
                    <a:cubicBezTo>
                      <a:pt x="7" y="784"/>
                      <a:pt x="7" y="784"/>
                      <a:pt x="7" y="784"/>
                    </a:cubicBezTo>
                    <a:cubicBezTo>
                      <a:pt x="9" y="782"/>
                      <a:pt x="9" y="782"/>
                      <a:pt x="9" y="782"/>
                    </a:cubicBezTo>
                    <a:cubicBezTo>
                      <a:pt x="9" y="782"/>
                      <a:pt x="9" y="782"/>
                      <a:pt x="10" y="781"/>
                    </a:cubicBezTo>
                    <a:cubicBezTo>
                      <a:pt x="10" y="781"/>
                      <a:pt x="9" y="780"/>
                      <a:pt x="9" y="780"/>
                    </a:cubicBezTo>
                    <a:cubicBezTo>
                      <a:pt x="6" y="778"/>
                      <a:pt x="6" y="778"/>
                      <a:pt x="6" y="778"/>
                    </a:cubicBezTo>
                    <a:cubicBezTo>
                      <a:pt x="8" y="775"/>
                      <a:pt x="8" y="775"/>
                      <a:pt x="8" y="775"/>
                    </a:cubicBezTo>
                    <a:cubicBezTo>
                      <a:pt x="8" y="775"/>
                      <a:pt x="8" y="774"/>
                      <a:pt x="8" y="774"/>
                    </a:cubicBezTo>
                    <a:cubicBezTo>
                      <a:pt x="8" y="773"/>
                      <a:pt x="8" y="773"/>
                      <a:pt x="8" y="773"/>
                    </a:cubicBezTo>
                    <a:cubicBezTo>
                      <a:pt x="5" y="771"/>
                      <a:pt x="5" y="771"/>
                      <a:pt x="5" y="771"/>
                    </a:cubicBezTo>
                    <a:cubicBezTo>
                      <a:pt x="8" y="769"/>
                      <a:pt x="8" y="769"/>
                      <a:pt x="8" y="769"/>
                    </a:cubicBezTo>
                    <a:cubicBezTo>
                      <a:pt x="9" y="769"/>
                      <a:pt x="9" y="768"/>
                      <a:pt x="9" y="768"/>
                    </a:cubicBezTo>
                    <a:cubicBezTo>
                      <a:pt x="9" y="767"/>
                      <a:pt x="9" y="767"/>
                      <a:pt x="8" y="766"/>
                    </a:cubicBezTo>
                    <a:cubicBezTo>
                      <a:pt x="5" y="765"/>
                      <a:pt x="5" y="765"/>
                      <a:pt x="5" y="765"/>
                    </a:cubicBezTo>
                    <a:cubicBezTo>
                      <a:pt x="8" y="763"/>
                      <a:pt x="8" y="763"/>
                      <a:pt x="8" y="763"/>
                    </a:cubicBezTo>
                    <a:cubicBezTo>
                      <a:pt x="8" y="763"/>
                      <a:pt x="8" y="762"/>
                      <a:pt x="8" y="762"/>
                    </a:cubicBezTo>
                    <a:cubicBezTo>
                      <a:pt x="8" y="761"/>
                      <a:pt x="8" y="761"/>
                      <a:pt x="8" y="761"/>
                    </a:cubicBezTo>
                    <a:cubicBezTo>
                      <a:pt x="7" y="760"/>
                      <a:pt x="7" y="760"/>
                      <a:pt x="7" y="760"/>
                    </a:cubicBezTo>
                    <a:cubicBezTo>
                      <a:pt x="9" y="759"/>
                      <a:pt x="9" y="759"/>
                      <a:pt x="9" y="759"/>
                    </a:cubicBezTo>
                    <a:cubicBezTo>
                      <a:pt x="9" y="759"/>
                      <a:pt x="9" y="758"/>
                      <a:pt x="9" y="758"/>
                    </a:cubicBezTo>
                    <a:cubicBezTo>
                      <a:pt x="9" y="757"/>
                      <a:pt x="9" y="757"/>
                      <a:pt x="9" y="756"/>
                    </a:cubicBezTo>
                    <a:cubicBezTo>
                      <a:pt x="5" y="754"/>
                      <a:pt x="5" y="754"/>
                      <a:pt x="5" y="754"/>
                    </a:cubicBezTo>
                    <a:cubicBezTo>
                      <a:pt x="8" y="750"/>
                      <a:pt x="8" y="750"/>
                      <a:pt x="8" y="750"/>
                    </a:cubicBezTo>
                    <a:cubicBezTo>
                      <a:pt x="8" y="750"/>
                      <a:pt x="8" y="749"/>
                      <a:pt x="8" y="749"/>
                    </a:cubicBezTo>
                    <a:cubicBezTo>
                      <a:pt x="8" y="748"/>
                      <a:pt x="8" y="748"/>
                      <a:pt x="7" y="748"/>
                    </a:cubicBezTo>
                    <a:cubicBezTo>
                      <a:pt x="5" y="747"/>
                      <a:pt x="5" y="747"/>
                      <a:pt x="5" y="747"/>
                    </a:cubicBezTo>
                    <a:cubicBezTo>
                      <a:pt x="8" y="745"/>
                      <a:pt x="8" y="745"/>
                      <a:pt x="8" y="745"/>
                    </a:cubicBezTo>
                    <a:cubicBezTo>
                      <a:pt x="8" y="744"/>
                      <a:pt x="9" y="744"/>
                      <a:pt x="9" y="743"/>
                    </a:cubicBezTo>
                    <a:cubicBezTo>
                      <a:pt x="9" y="743"/>
                      <a:pt x="8" y="742"/>
                      <a:pt x="8" y="742"/>
                    </a:cubicBezTo>
                    <a:cubicBezTo>
                      <a:pt x="7" y="741"/>
                      <a:pt x="7" y="741"/>
                      <a:pt x="7" y="741"/>
                    </a:cubicBezTo>
                    <a:cubicBezTo>
                      <a:pt x="9" y="740"/>
                      <a:pt x="9" y="740"/>
                      <a:pt x="9" y="740"/>
                    </a:cubicBezTo>
                    <a:cubicBezTo>
                      <a:pt x="9" y="740"/>
                      <a:pt x="10" y="739"/>
                      <a:pt x="10" y="739"/>
                    </a:cubicBezTo>
                    <a:cubicBezTo>
                      <a:pt x="10" y="738"/>
                      <a:pt x="10" y="738"/>
                      <a:pt x="9" y="738"/>
                    </a:cubicBezTo>
                    <a:cubicBezTo>
                      <a:pt x="5" y="735"/>
                      <a:pt x="5" y="735"/>
                      <a:pt x="5" y="735"/>
                    </a:cubicBezTo>
                    <a:cubicBezTo>
                      <a:pt x="8" y="732"/>
                      <a:pt x="8" y="732"/>
                      <a:pt x="8" y="732"/>
                    </a:cubicBezTo>
                    <a:cubicBezTo>
                      <a:pt x="9" y="731"/>
                      <a:pt x="9" y="731"/>
                      <a:pt x="9" y="731"/>
                    </a:cubicBezTo>
                    <a:cubicBezTo>
                      <a:pt x="9" y="730"/>
                      <a:pt x="8" y="730"/>
                      <a:pt x="8" y="730"/>
                    </a:cubicBezTo>
                    <a:cubicBezTo>
                      <a:pt x="5" y="728"/>
                      <a:pt x="5" y="728"/>
                      <a:pt x="5" y="728"/>
                    </a:cubicBezTo>
                    <a:cubicBezTo>
                      <a:pt x="8" y="726"/>
                      <a:pt x="8" y="726"/>
                      <a:pt x="8" y="726"/>
                    </a:cubicBezTo>
                    <a:cubicBezTo>
                      <a:pt x="9" y="726"/>
                      <a:pt x="9" y="726"/>
                      <a:pt x="9" y="725"/>
                    </a:cubicBezTo>
                    <a:cubicBezTo>
                      <a:pt x="9" y="724"/>
                      <a:pt x="9" y="724"/>
                      <a:pt x="8" y="724"/>
                    </a:cubicBezTo>
                    <a:cubicBezTo>
                      <a:pt x="6" y="722"/>
                      <a:pt x="6" y="722"/>
                      <a:pt x="6" y="722"/>
                    </a:cubicBezTo>
                    <a:cubicBezTo>
                      <a:pt x="8" y="722"/>
                      <a:pt x="8" y="722"/>
                      <a:pt x="8" y="722"/>
                    </a:cubicBezTo>
                    <a:cubicBezTo>
                      <a:pt x="8" y="721"/>
                      <a:pt x="9" y="721"/>
                      <a:pt x="9" y="720"/>
                    </a:cubicBezTo>
                    <a:cubicBezTo>
                      <a:pt x="9" y="720"/>
                      <a:pt x="9" y="719"/>
                      <a:pt x="8" y="719"/>
                    </a:cubicBezTo>
                    <a:cubicBezTo>
                      <a:pt x="5" y="717"/>
                      <a:pt x="5" y="717"/>
                      <a:pt x="5" y="717"/>
                    </a:cubicBezTo>
                    <a:cubicBezTo>
                      <a:pt x="8" y="714"/>
                      <a:pt x="8" y="714"/>
                      <a:pt x="8" y="714"/>
                    </a:cubicBezTo>
                    <a:cubicBezTo>
                      <a:pt x="8" y="714"/>
                      <a:pt x="8" y="713"/>
                      <a:pt x="8" y="713"/>
                    </a:cubicBezTo>
                    <a:cubicBezTo>
                      <a:pt x="8" y="713"/>
                      <a:pt x="8" y="712"/>
                      <a:pt x="8" y="712"/>
                    </a:cubicBezTo>
                    <a:cubicBezTo>
                      <a:pt x="6" y="711"/>
                      <a:pt x="6" y="711"/>
                      <a:pt x="6" y="711"/>
                    </a:cubicBezTo>
                    <a:cubicBezTo>
                      <a:pt x="9" y="707"/>
                      <a:pt x="9" y="707"/>
                      <a:pt x="9" y="707"/>
                    </a:cubicBezTo>
                    <a:cubicBezTo>
                      <a:pt x="9" y="707"/>
                      <a:pt x="9" y="707"/>
                      <a:pt x="9" y="706"/>
                    </a:cubicBezTo>
                    <a:cubicBezTo>
                      <a:pt x="9" y="706"/>
                      <a:pt x="9" y="705"/>
                      <a:pt x="8" y="705"/>
                    </a:cubicBezTo>
                    <a:cubicBezTo>
                      <a:pt x="5" y="703"/>
                      <a:pt x="5" y="703"/>
                      <a:pt x="5" y="703"/>
                    </a:cubicBezTo>
                    <a:cubicBezTo>
                      <a:pt x="8" y="701"/>
                      <a:pt x="8" y="701"/>
                      <a:pt x="8" y="701"/>
                    </a:cubicBezTo>
                    <a:cubicBezTo>
                      <a:pt x="9" y="701"/>
                      <a:pt x="9" y="700"/>
                      <a:pt x="9" y="700"/>
                    </a:cubicBezTo>
                    <a:cubicBezTo>
                      <a:pt x="9" y="699"/>
                      <a:pt x="9" y="699"/>
                      <a:pt x="8" y="698"/>
                    </a:cubicBezTo>
                    <a:cubicBezTo>
                      <a:pt x="7" y="697"/>
                      <a:pt x="7" y="697"/>
                      <a:pt x="7" y="697"/>
                    </a:cubicBezTo>
                    <a:cubicBezTo>
                      <a:pt x="8" y="696"/>
                      <a:pt x="8" y="696"/>
                      <a:pt x="8" y="696"/>
                    </a:cubicBezTo>
                    <a:cubicBezTo>
                      <a:pt x="9" y="696"/>
                      <a:pt x="9" y="695"/>
                      <a:pt x="9" y="695"/>
                    </a:cubicBezTo>
                    <a:cubicBezTo>
                      <a:pt x="9" y="694"/>
                      <a:pt x="9" y="694"/>
                      <a:pt x="8" y="694"/>
                    </a:cubicBezTo>
                    <a:cubicBezTo>
                      <a:pt x="6" y="692"/>
                      <a:pt x="6" y="692"/>
                      <a:pt x="6" y="692"/>
                    </a:cubicBezTo>
                    <a:cubicBezTo>
                      <a:pt x="8" y="689"/>
                      <a:pt x="8" y="689"/>
                      <a:pt x="8" y="689"/>
                    </a:cubicBezTo>
                    <a:cubicBezTo>
                      <a:pt x="9" y="689"/>
                      <a:pt x="9" y="688"/>
                      <a:pt x="9" y="688"/>
                    </a:cubicBezTo>
                    <a:cubicBezTo>
                      <a:pt x="9" y="688"/>
                      <a:pt x="8" y="687"/>
                      <a:pt x="8" y="687"/>
                    </a:cubicBezTo>
                    <a:cubicBezTo>
                      <a:pt x="6" y="686"/>
                      <a:pt x="6" y="686"/>
                      <a:pt x="6" y="686"/>
                    </a:cubicBezTo>
                    <a:cubicBezTo>
                      <a:pt x="9" y="682"/>
                      <a:pt x="9" y="682"/>
                      <a:pt x="9" y="682"/>
                    </a:cubicBezTo>
                    <a:cubicBezTo>
                      <a:pt x="9" y="682"/>
                      <a:pt x="9" y="681"/>
                      <a:pt x="9" y="681"/>
                    </a:cubicBezTo>
                    <a:cubicBezTo>
                      <a:pt x="9" y="680"/>
                      <a:pt x="9" y="680"/>
                      <a:pt x="8" y="680"/>
                    </a:cubicBezTo>
                    <a:cubicBezTo>
                      <a:pt x="6" y="678"/>
                      <a:pt x="6" y="678"/>
                      <a:pt x="6" y="678"/>
                    </a:cubicBezTo>
                    <a:cubicBezTo>
                      <a:pt x="9" y="676"/>
                      <a:pt x="9" y="676"/>
                      <a:pt x="9" y="676"/>
                    </a:cubicBezTo>
                    <a:cubicBezTo>
                      <a:pt x="10" y="676"/>
                      <a:pt x="10" y="675"/>
                      <a:pt x="10" y="675"/>
                    </a:cubicBezTo>
                    <a:cubicBezTo>
                      <a:pt x="10" y="674"/>
                      <a:pt x="10" y="674"/>
                      <a:pt x="9" y="674"/>
                    </a:cubicBezTo>
                    <a:cubicBezTo>
                      <a:pt x="5" y="671"/>
                      <a:pt x="5" y="671"/>
                      <a:pt x="5" y="671"/>
                    </a:cubicBezTo>
                    <a:cubicBezTo>
                      <a:pt x="9" y="668"/>
                      <a:pt x="9" y="668"/>
                      <a:pt x="9" y="668"/>
                    </a:cubicBezTo>
                    <a:cubicBezTo>
                      <a:pt x="9" y="668"/>
                      <a:pt x="9" y="667"/>
                      <a:pt x="9" y="667"/>
                    </a:cubicBezTo>
                    <a:cubicBezTo>
                      <a:pt x="9" y="666"/>
                      <a:pt x="9" y="666"/>
                      <a:pt x="9" y="666"/>
                    </a:cubicBezTo>
                    <a:cubicBezTo>
                      <a:pt x="6" y="664"/>
                      <a:pt x="6" y="664"/>
                      <a:pt x="6" y="664"/>
                    </a:cubicBezTo>
                    <a:cubicBezTo>
                      <a:pt x="8" y="663"/>
                      <a:pt x="8" y="663"/>
                      <a:pt x="8" y="663"/>
                    </a:cubicBezTo>
                    <a:cubicBezTo>
                      <a:pt x="9" y="663"/>
                      <a:pt x="9" y="662"/>
                      <a:pt x="9" y="662"/>
                    </a:cubicBezTo>
                    <a:cubicBezTo>
                      <a:pt x="9" y="661"/>
                      <a:pt x="9" y="661"/>
                      <a:pt x="9" y="660"/>
                    </a:cubicBezTo>
                    <a:cubicBezTo>
                      <a:pt x="6" y="659"/>
                      <a:pt x="6" y="659"/>
                      <a:pt x="6" y="659"/>
                    </a:cubicBezTo>
                    <a:cubicBezTo>
                      <a:pt x="9" y="657"/>
                      <a:pt x="9" y="657"/>
                      <a:pt x="9" y="657"/>
                    </a:cubicBezTo>
                    <a:cubicBezTo>
                      <a:pt x="9" y="657"/>
                      <a:pt x="10" y="657"/>
                      <a:pt x="10" y="656"/>
                    </a:cubicBezTo>
                    <a:cubicBezTo>
                      <a:pt x="10" y="656"/>
                      <a:pt x="10" y="655"/>
                      <a:pt x="9" y="655"/>
                    </a:cubicBezTo>
                    <a:cubicBezTo>
                      <a:pt x="6" y="653"/>
                      <a:pt x="6" y="653"/>
                      <a:pt x="6" y="653"/>
                    </a:cubicBezTo>
                    <a:cubicBezTo>
                      <a:pt x="8" y="652"/>
                      <a:pt x="8" y="652"/>
                      <a:pt x="8" y="652"/>
                    </a:cubicBezTo>
                    <a:cubicBezTo>
                      <a:pt x="9" y="651"/>
                      <a:pt x="9" y="651"/>
                      <a:pt x="9" y="650"/>
                    </a:cubicBezTo>
                    <a:cubicBezTo>
                      <a:pt x="9" y="650"/>
                      <a:pt x="9" y="649"/>
                      <a:pt x="8" y="649"/>
                    </a:cubicBezTo>
                    <a:cubicBezTo>
                      <a:pt x="5" y="647"/>
                      <a:pt x="5" y="647"/>
                      <a:pt x="5" y="647"/>
                    </a:cubicBezTo>
                    <a:cubicBezTo>
                      <a:pt x="8" y="643"/>
                      <a:pt x="8" y="643"/>
                      <a:pt x="8" y="643"/>
                    </a:cubicBezTo>
                    <a:cubicBezTo>
                      <a:pt x="8" y="643"/>
                      <a:pt x="8" y="643"/>
                      <a:pt x="8" y="642"/>
                    </a:cubicBezTo>
                    <a:cubicBezTo>
                      <a:pt x="8" y="642"/>
                      <a:pt x="8" y="641"/>
                      <a:pt x="8" y="641"/>
                    </a:cubicBezTo>
                    <a:cubicBezTo>
                      <a:pt x="6" y="640"/>
                      <a:pt x="6" y="640"/>
                      <a:pt x="6" y="640"/>
                    </a:cubicBezTo>
                    <a:cubicBezTo>
                      <a:pt x="8" y="636"/>
                      <a:pt x="8" y="636"/>
                      <a:pt x="8" y="636"/>
                    </a:cubicBezTo>
                    <a:cubicBezTo>
                      <a:pt x="8" y="635"/>
                      <a:pt x="8" y="634"/>
                      <a:pt x="7" y="634"/>
                    </a:cubicBezTo>
                    <a:cubicBezTo>
                      <a:pt x="6" y="633"/>
                      <a:pt x="6" y="633"/>
                      <a:pt x="6" y="633"/>
                    </a:cubicBezTo>
                    <a:cubicBezTo>
                      <a:pt x="9" y="630"/>
                      <a:pt x="9" y="630"/>
                      <a:pt x="9" y="630"/>
                    </a:cubicBezTo>
                    <a:cubicBezTo>
                      <a:pt x="10" y="629"/>
                      <a:pt x="10" y="629"/>
                      <a:pt x="10" y="628"/>
                    </a:cubicBezTo>
                    <a:cubicBezTo>
                      <a:pt x="10" y="628"/>
                      <a:pt x="9" y="628"/>
                      <a:pt x="9" y="627"/>
                    </a:cubicBezTo>
                    <a:cubicBezTo>
                      <a:pt x="5" y="625"/>
                      <a:pt x="5" y="625"/>
                      <a:pt x="5" y="625"/>
                    </a:cubicBezTo>
                    <a:cubicBezTo>
                      <a:pt x="9" y="623"/>
                      <a:pt x="9" y="623"/>
                      <a:pt x="9" y="623"/>
                    </a:cubicBezTo>
                    <a:cubicBezTo>
                      <a:pt x="10" y="623"/>
                      <a:pt x="10" y="622"/>
                      <a:pt x="10" y="622"/>
                    </a:cubicBezTo>
                    <a:cubicBezTo>
                      <a:pt x="10" y="621"/>
                      <a:pt x="10" y="621"/>
                      <a:pt x="10" y="620"/>
                    </a:cubicBezTo>
                    <a:cubicBezTo>
                      <a:pt x="7" y="618"/>
                      <a:pt x="7" y="618"/>
                      <a:pt x="7" y="618"/>
                    </a:cubicBezTo>
                    <a:cubicBezTo>
                      <a:pt x="9" y="617"/>
                      <a:pt x="9" y="617"/>
                      <a:pt x="9" y="617"/>
                    </a:cubicBezTo>
                    <a:cubicBezTo>
                      <a:pt x="9" y="617"/>
                      <a:pt x="9" y="616"/>
                      <a:pt x="9" y="616"/>
                    </a:cubicBezTo>
                    <a:cubicBezTo>
                      <a:pt x="9" y="615"/>
                      <a:pt x="9" y="615"/>
                      <a:pt x="9" y="614"/>
                    </a:cubicBezTo>
                    <a:cubicBezTo>
                      <a:pt x="6" y="613"/>
                      <a:pt x="6" y="613"/>
                      <a:pt x="6" y="613"/>
                    </a:cubicBezTo>
                    <a:cubicBezTo>
                      <a:pt x="9" y="612"/>
                      <a:pt x="9" y="612"/>
                      <a:pt x="9" y="612"/>
                    </a:cubicBezTo>
                    <a:cubicBezTo>
                      <a:pt x="10" y="612"/>
                      <a:pt x="10" y="611"/>
                      <a:pt x="10" y="611"/>
                    </a:cubicBezTo>
                    <a:cubicBezTo>
                      <a:pt x="10" y="610"/>
                      <a:pt x="10" y="609"/>
                      <a:pt x="10" y="609"/>
                    </a:cubicBezTo>
                    <a:cubicBezTo>
                      <a:pt x="7" y="607"/>
                      <a:pt x="7" y="607"/>
                      <a:pt x="7" y="607"/>
                    </a:cubicBezTo>
                    <a:cubicBezTo>
                      <a:pt x="9" y="607"/>
                      <a:pt x="9" y="607"/>
                      <a:pt x="9" y="607"/>
                    </a:cubicBezTo>
                    <a:cubicBezTo>
                      <a:pt x="9" y="607"/>
                      <a:pt x="10" y="607"/>
                      <a:pt x="10" y="606"/>
                    </a:cubicBezTo>
                    <a:cubicBezTo>
                      <a:pt x="10" y="605"/>
                      <a:pt x="10" y="605"/>
                      <a:pt x="9" y="604"/>
                    </a:cubicBezTo>
                    <a:cubicBezTo>
                      <a:pt x="6" y="602"/>
                      <a:pt x="6" y="602"/>
                      <a:pt x="6" y="602"/>
                    </a:cubicBezTo>
                    <a:cubicBezTo>
                      <a:pt x="9" y="602"/>
                      <a:pt x="9" y="602"/>
                      <a:pt x="9" y="602"/>
                    </a:cubicBezTo>
                    <a:cubicBezTo>
                      <a:pt x="9" y="602"/>
                      <a:pt x="10" y="601"/>
                      <a:pt x="10" y="601"/>
                    </a:cubicBezTo>
                    <a:cubicBezTo>
                      <a:pt x="10" y="600"/>
                      <a:pt x="10" y="600"/>
                      <a:pt x="9" y="599"/>
                    </a:cubicBezTo>
                    <a:cubicBezTo>
                      <a:pt x="6" y="597"/>
                      <a:pt x="6" y="597"/>
                      <a:pt x="6" y="597"/>
                    </a:cubicBezTo>
                    <a:cubicBezTo>
                      <a:pt x="9" y="595"/>
                      <a:pt x="9" y="595"/>
                      <a:pt x="9" y="595"/>
                    </a:cubicBezTo>
                    <a:cubicBezTo>
                      <a:pt x="9" y="595"/>
                      <a:pt x="9" y="594"/>
                      <a:pt x="9" y="594"/>
                    </a:cubicBezTo>
                    <a:cubicBezTo>
                      <a:pt x="9" y="593"/>
                      <a:pt x="9" y="593"/>
                      <a:pt x="8" y="593"/>
                    </a:cubicBezTo>
                    <a:cubicBezTo>
                      <a:pt x="6" y="591"/>
                      <a:pt x="6" y="591"/>
                      <a:pt x="6" y="591"/>
                    </a:cubicBezTo>
                    <a:cubicBezTo>
                      <a:pt x="8" y="590"/>
                      <a:pt x="8" y="590"/>
                      <a:pt x="8" y="590"/>
                    </a:cubicBezTo>
                    <a:cubicBezTo>
                      <a:pt x="8" y="590"/>
                      <a:pt x="9" y="589"/>
                      <a:pt x="9" y="589"/>
                    </a:cubicBezTo>
                    <a:cubicBezTo>
                      <a:pt x="9" y="588"/>
                      <a:pt x="8" y="588"/>
                      <a:pt x="8" y="587"/>
                    </a:cubicBezTo>
                    <a:cubicBezTo>
                      <a:pt x="6" y="586"/>
                      <a:pt x="6" y="586"/>
                      <a:pt x="6" y="586"/>
                    </a:cubicBezTo>
                    <a:cubicBezTo>
                      <a:pt x="10" y="584"/>
                      <a:pt x="10" y="584"/>
                      <a:pt x="10" y="584"/>
                    </a:cubicBezTo>
                    <a:cubicBezTo>
                      <a:pt x="10" y="584"/>
                      <a:pt x="10" y="583"/>
                      <a:pt x="10" y="583"/>
                    </a:cubicBezTo>
                    <a:cubicBezTo>
                      <a:pt x="10" y="582"/>
                      <a:pt x="10" y="582"/>
                      <a:pt x="10" y="582"/>
                    </a:cubicBezTo>
                    <a:cubicBezTo>
                      <a:pt x="6" y="579"/>
                      <a:pt x="6" y="579"/>
                      <a:pt x="6" y="579"/>
                    </a:cubicBezTo>
                    <a:cubicBezTo>
                      <a:pt x="8" y="577"/>
                      <a:pt x="8" y="577"/>
                      <a:pt x="8" y="577"/>
                    </a:cubicBezTo>
                    <a:cubicBezTo>
                      <a:pt x="8" y="577"/>
                      <a:pt x="8" y="576"/>
                      <a:pt x="8" y="576"/>
                    </a:cubicBezTo>
                    <a:cubicBezTo>
                      <a:pt x="8" y="575"/>
                      <a:pt x="8" y="575"/>
                      <a:pt x="8" y="574"/>
                    </a:cubicBezTo>
                    <a:cubicBezTo>
                      <a:pt x="6" y="573"/>
                      <a:pt x="6" y="573"/>
                      <a:pt x="6" y="573"/>
                    </a:cubicBezTo>
                    <a:cubicBezTo>
                      <a:pt x="8" y="572"/>
                      <a:pt x="8" y="572"/>
                      <a:pt x="8" y="572"/>
                    </a:cubicBezTo>
                    <a:cubicBezTo>
                      <a:pt x="9" y="572"/>
                      <a:pt x="9" y="571"/>
                      <a:pt x="9" y="571"/>
                    </a:cubicBezTo>
                    <a:cubicBezTo>
                      <a:pt x="9" y="570"/>
                      <a:pt x="9" y="570"/>
                      <a:pt x="8" y="569"/>
                    </a:cubicBezTo>
                    <a:cubicBezTo>
                      <a:pt x="6" y="568"/>
                      <a:pt x="6" y="568"/>
                      <a:pt x="6" y="568"/>
                    </a:cubicBezTo>
                    <a:cubicBezTo>
                      <a:pt x="9" y="566"/>
                      <a:pt x="9" y="566"/>
                      <a:pt x="9" y="566"/>
                    </a:cubicBezTo>
                    <a:cubicBezTo>
                      <a:pt x="10" y="566"/>
                      <a:pt x="10" y="566"/>
                      <a:pt x="10" y="565"/>
                    </a:cubicBezTo>
                    <a:cubicBezTo>
                      <a:pt x="10" y="565"/>
                      <a:pt x="9" y="564"/>
                      <a:pt x="9" y="564"/>
                    </a:cubicBezTo>
                    <a:cubicBezTo>
                      <a:pt x="5" y="561"/>
                      <a:pt x="5" y="561"/>
                      <a:pt x="5" y="561"/>
                    </a:cubicBezTo>
                    <a:cubicBezTo>
                      <a:pt x="8" y="558"/>
                      <a:pt x="8" y="558"/>
                      <a:pt x="8" y="558"/>
                    </a:cubicBezTo>
                    <a:cubicBezTo>
                      <a:pt x="8" y="558"/>
                      <a:pt x="8" y="557"/>
                      <a:pt x="8" y="557"/>
                    </a:cubicBezTo>
                    <a:cubicBezTo>
                      <a:pt x="8" y="556"/>
                      <a:pt x="8" y="556"/>
                      <a:pt x="7" y="556"/>
                    </a:cubicBezTo>
                    <a:cubicBezTo>
                      <a:pt x="6" y="555"/>
                      <a:pt x="6" y="555"/>
                      <a:pt x="6" y="555"/>
                    </a:cubicBezTo>
                    <a:cubicBezTo>
                      <a:pt x="9" y="553"/>
                      <a:pt x="9" y="553"/>
                      <a:pt x="9" y="553"/>
                    </a:cubicBezTo>
                    <a:cubicBezTo>
                      <a:pt x="9" y="552"/>
                      <a:pt x="10" y="552"/>
                      <a:pt x="10" y="552"/>
                    </a:cubicBezTo>
                    <a:cubicBezTo>
                      <a:pt x="10" y="551"/>
                      <a:pt x="9" y="551"/>
                      <a:pt x="9" y="550"/>
                    </a:cubicBezTo>
                    <a:cubicBezTo>
                      <a:pt x="6" y="549"/>
                      <a:pt x="6" y="549"/>
                      <a:pt x="6" y="549"/>
                    </a:cubicBezTo>
                    <a:cubicBezTo>
                      <a:pt x="8" y="545"/>
                      <a:pt x="8" y="545"/>
                      <a:pt x="8" y="545"/>
                    </a:cubicBezTo>
                    <a:cubicBezTo>
                      <a:pt x="9" y="545"/>
                      <a:pt x="9" y="544"/>
                      <a:pt x="9" y="544"/>
                    </a:cubicBezTo>
                    <a:cubicBezTo>
                      <a:pt x="8" y="544"/>
                      <a:pt x="8" y="543"/>
                      <a:pt x="8" y="543"/>
                    </a:cubicBezTo>
                    <a:cubicBezTo>
                      <a:pt x="6" y="542"/>
                      <a:pt x="6" y="542"/>
                      <a:pt x="6" y="542"/>
                    </a:cubicBezTo>
                    <a:cubicBezTo>
                      <a:pt x="8" y="539"/>
                      <a:pt x="8" y="539"/>
                      <a:pt x="8" y="539"/>
                    </a:cubicBezTo>
                    <a:cubicBezTo>
                      <a:pt x="8" y="539"/>
                      <a:pt x="9" y="539"/>
                      <a:pt x="8" y="538"/>
                    </a:cubicBezTo>
                    <a:cubicBezTo>
                      <a:pt x="8" y="538"/>
                      <a:pt x="8" y="537"/>
                      <a:pt x="8" y="537"/>
                    </a:cubicBezTo>
                    <a:cubicBezTo>
                      <a:pt x="7" y="537"/>
                      <a:pt x="7" y="537"/>
                      <a:pt x="7" y="537"/>
                    </a:cubicBezTo>
                    <a:cubicBezTo>
                      <a:pt x="9" y="536"/>
                      <a:pt x="9" y="536"/>
                      <a:pt x="9" y="536"/>
                    </a:cubicBezTo>
                    <a:cubicBezTo>
                      <a:pt x="10" y="536"/>
                      <a:pt x="10" y="535"/>
                      <a:pt x="10" y="535"/>
                    </a:cubicBezTo>
                    <a:cubicBezTo>
                      <a:pt x="10" y="534"/>
                      <a:pt x="10" y="534"/>
                      <a:pt x="9" y="533"/>
                    </a:cubicBezTo>
                    <a:cubicBezTo>
                      <a:pt x="5" y="531"/>
                      <a:pt x="5" y="531"/>
                      <a:pt x="5" y="531"/>
                    </a:cubicBezTo>
                    <a:cubicBezTo>
                      <a:pt x="8" y="527"/>
                      <a:pt x="8" y="527"/>
                      <a:pt x="8" y="527"/>
                    </a:cubicBezTo>
                    <a:cubicBezTo>
                      <a:pt x="8" y="527"/>
                      <a:pt x="8" y="527"/>
                      <a:pt x="8" y="526"/>
                    </a:cubicBezTo>
                    <a:cubicBezTo>
                      <a:pt x="8" y="526"/>
                      <a:pt x="8" y="525"/>
                      <a:pt x="8" y="525"/>
                    </a:cubicBezTo>
                    <a:cubicBezTo>
                      <a:pt x="4" y="523"/>
                      <a:pt x="4" y="523"/>
                      <a:pt x="4" y="523"/>
                    </a:cubicBezTo>
                    <a:cubicBezTo>
                      <a:pt x="8" y="521"/>
                      <a:pt x="8" y="521"/>
                      <a:pt x="8" y="521"/>
                    </a:cubicBezTo>
                    <a:cubicBezTo>
                      <a:pt x="8" y="521"/>
                      <a:pt x="9" y="520"/>
                      <a:pt x="9" y="520"/>
                    </a:cubicBezTo>
                    <a:cubicBezTo>
                      <a:pt x="9" y="519"/>
                      <a:pt x="8" y="519"/>
                      <a:pt x="8" y="519"/>
                    </a:cubicBezTo>
                    <a:cubicBezTo>
                      <a:pt x="6" y="517"/>
                      <a:pt x="6" y="517"/>
                      <a:pt x="6" y="517"/>
                    </a:cubicBezTo>
                    <a:cubicBezTo>
                      <a:pt x="8" y="516"/>
                      <a:pt x="8" y="516"/>
                      <a:pt x="8" y="516"/>
                    </a:cubicBezTo>
                    <a:cubicBezTo>
                      <a:pt x="9" y="516"/>
                      <a:pt x="9" y="516"/>
                      <a:pt x="9" y="515"/>
                    </a:cubicBezTo>
                    <a:cubicBezTo>
                      <a:pt x="9" y="514"/>
                      <a:pt x="9" y="514"/>
                      <a:pt x="9" y="514"/>
                    </a:cubicBezTo>
                    <a:cubicBezTo>
                      <a:pt x="6" y="512"/>
                      <a:pt x="6" y="512"/>
                      <a:pt x="6" y="512"/>
                    </a:cubicBezTo>
                    <a:cubicBezTo>
                      <a:pt x="9" y="512"/>
                      <a:pt x="9" y="512"/>
                      <a:pt x="9" y="512"/>
                    </a:cubicBezTo>
                    <a:cubicBezTo>
                      <a:pt x="10" y="512"/>
                      <a:pt x="10" y="511"/>
                      <a:pt x="10" y="511"/>
                    </a:cubicBezTo>
                    <a:cubicBezTo>
                      <a:pt x="10" y="510"/>
                      <a:pt x="10" y="509"/>
                      <a:pt x="9" y="509"/>
                    </a:cubicBezTo>
                    <a:cubicBezTo>
                      <a:pt x="6" y="507"/>
                      <a:pt x="6" y="507"/>
                      <a:pt x="6" y="507"/>
                    </a:cubicBezTo>
                    <a:cubicBezTo>
                      <a:pt x="8" y="505"/>
                      <a:pt x="8" y="505"/>
                      <a:pt x="8" y="505"/>
                    </a:cubicBezTo>
                    <a:cubicBezTo>
                      <a:pt x="8" y="505"/>
                      <a:pt x="8" y="504"/>
                      <a:pt x="8" y="504"/>
                    </a:cubicBezTo>
                    <a:cubicBezTo>
                      <a:pt x="8" y="503"/>
                      <a:pt x="8" y="503"/>
                      <a:pt x="8" y="503"/>
                    </a:cubicBezTo>
                    <a:cubicBezTo>
                      <a:pt x="6" y="502"/>
                      <a:pt x="6" y="502"/>
                      <a:pt x="6" y="502"/>
                    </a:cubicBezTo>
                    <a:cubicBezTo>
                      <a:pt x="8" y="500"/>
                      <a:pt x="8" y="500"/>
                      <a:pt x="8" y="500"/>
                    </a:cubicBezTo>
                    <a:cubicBezTo>
                      <a:pt x="8" y="500"/>
                      <a:pt x="9" y="499"/>
                      <a:pt x="8" y="499"/>
                    </a:cubicBezTo>
                    <a:cubicBezTo>
                      <a:pt x="8" y="498"/>
                      <a:pt x="8" y="498"/>
                      <a:pt x="8" y="498"/>
                    </a:cubicBezTo>
                    <a:cubicBezTo>
                      <a:pt x="7" y="497"/>
                      <a:pt x="7" y="497"/>
                      <a:pt x="7" y="497"/>
                    </a:cubicBezTo>
                    <a:cubicBezTo>
                      <a:pt x="9" y="497"/>
                      <a:pt x="9" y="497"/>
                      <a:pt x="9" y="497"/>
                    </a:cubicBezTo>
                    <a:cubicBezTo>
                      <a:pt x="10" y="497"/>
                      <a:pt x="10" y="496"/>
                      <a:pt x="10" y="495"/>
                    </a:cubicBezTo>
                    <a:cubicBezTo>
                      <a:pt x="10" y="495"/>
                      <a:pt x="10" y="494"/>
                      <a:pt x="10" y="494"/>
                    </a:cubicBezTo>
                    <a:cubicBezTo>
                      <a:pt x="5" y="491"/>
                      <a:pt x="5" y="491"/>
                      <a:pt x="5" y="491"/>
                    </a:cubicBezTo>
                    <a:cubicBezTo>
                      <a:pt x="9" y="490"/>
                      <a:pt x="9" y="490"/>
                      <a:pt x="9" y="490"/>
                    </a:cubicBezTo>
                    <a:cubicBezTo>
                      <a:pt x="9" y="490"/>
                      <a:pt x="9" y="490"/>
                      <a:pt x="10" y="489"/>
                    </a:cubicBezTo>
                    <a:cubicBezTo>
                      <a:pt x="10" y="488"/>
                      <a:pt x="9" y="488"/>
                      <a:pt x="9" y="488"/>
                    </a:cubicBezTo>
                    <a:cubicBezTo>
                      <a:pt x="4" y="485"/>
                      <a:pt x="4" y="485"/>
                      <a:pt x="4" y="485"/>
                    </a:cubicBezTo>
                    <a:cubicBezTo>
                      <a:pt x="8" y="482"/>
                      <a:pt x="8" y="482"/>
                      <a:pt x="8" y="482"/>
                    </a:cubicBezTo>
                    <a:cubicBezTo>
                      <a:pt x="8" y="482"/>
                      <a:pt x="9" y="481"/>
                      <a:pt x="8" y="481"/>
                    </a:cubicBezTo>
                    <a:cubicBezTo>
                      <a:pt x="8" y="480"/>
                      <a:pt x="8" y="480"/>
                      <a:pt x="8" y="480"/>
                    </a:cubicBezTo>
                    <a:cubicBezTo>
                      <a:pt x="6" y="479"/>
                      <a:pt x="6" y="479"/>
                      <a:pt x="6" y="479"/>
                    </a:cubicBezTo>
                    <a:cubicBezTo>
                      <a:pt x="9" y="476"/>
                      <a:pt x="9" y="476"/>
                      <a:pt x="9" y="476"/>
                    </a:cubicBezTo>
                    <a:cubicBezTo>
                      <a:pt x="10" y="475"/>
                      <a:pt x="10" y="475"/>
                      <a:pt x="10" y="474"/>
                    </a:cubicBezTo>
                    <a:cubicBezTo>
                      <a:pt x="10" y="474"/>
                      <a:pt x="9" y="473"/>
                      <a:pt x="9" y="473"/>
                    </a:cubicBezTo>
                    <a:cubicBezTo>
                      <a:pt x="6" y="472"/>
                      <a:pt x="6" y="472"/>
                      <a:pt x="6" y="472"/>
                    </a:cubicBezTo>
                    <a:cubicBezTo>
                      <a:pt x="9" y="469"/>
                      <a:pt x="9" y="469"/>
                      <a:pt x="9" y="469"/>
                    </a:cubicBezTo>
                    <a:cubicBezTo>
                      <a:pt x="10" y="469"/>
                      <a:pt x="10" y="468"/>
                      <a:pt x="10" y="468"/>
                    </a:cubicBezTo>
                    <a:cubicBezTo>
                      <a:pt x="10" y="467"/>
                      <a:pt x="10" y="467"/>
                      <a:pt x="9" y="466"/>
                    </a:cubicBezTo>
                    <a:cubicBezTo>
                      <a:pt x="6" y="465"/>
                      <a:pt x="6" y="465"/>
                      <a:pt x="6" y="465"/>
                    </a:cubicBezTo>
                    <a:cubicBezTo>
                      <a:pt x="9" y="464"/>
                      <a:pt x="9" y="464"/>
                      <a:pt x="9" y="464"/>
                    </a:cubicBezTo>
                    <a:cubicBezTo>
                      <a:pt x="9" y="464"/>
                      <a:pt x="10" y="463"/>
                      <a:pt x="10" y="463"/>
                    </a:cubicBezTo>
                    <a:cubicBezTo>
                      <a:pt x="10" y="462"/>
                      <a:pt x="10" y="462"/>
                      <a:pt x="9" y="461"/>
                    </a:cubicBezTo>
                    <a:cubicBezTo>
                      <a:pt x="6" y="459"/>
                      <a:pt x="6" y="459"/>
                      <a:pt x="6" y="459"/>
                    </a:cubicBezTo>
                    <a:cubicBezTo>
                      <a:pt x="8" y="456"/>
                      <a:pt x="8" y="456"/>
                      <a:pt x="8" y="456"/>
                    </a:cubicBezTo>
                    <a:cubicBezTo>
                      <a:pt x="8" y="455"/>
                      <a:pt x="8" y="454"/>
                      <a:pt x="7" y="454"/>
                    </a:cubicBezTo>
                    <a:cubicBezTo>
                      <a:pt x="5" y="453"/>
                      <a:pt x="5" y="453"/>
                      <a:pt x="5" y="453"/>
                    </a:cubicBezTo>
                    <a:cubicBezTo>
                      <a:pt x="8" y="449"/>
                      <a:pt x="8" y="449"/>
                      <a:pt x="8" y="449"/>
                    </a:cubicBezTo>
                    <a:cubicBezTo>
                      <a:pt x="8" y="449"/>
                      <a:pt x="8" y="448"/>
                      <a:pt x="8" y="448"/>
                    </a:cubicBezTo>
                    <a:cubicBezTo>
                      <a:pt x="8" y="448"/>
                      <a:pt x="8" y="447"/>
                      <a:pt x="8" y="447"/>
                    </a:cubicBezTo>
                    <a:cubicBezTo>
                      <a:pt x="6" y="446"/>
                      <a:pt x="6" y="446"/>
                      <a:pt x="6" y="446"/>
                    </a:cubicBezTo>
                    <a:cubicBezTo>
                      <a:pt x="8" y="442"/>
                      <a:pt x="8" y="442"/>
                      <a:pt x="8" y="442"/>
                    </a:cubicBezTo>
                    <a:cubicBezTo>
                      <a:pt x="8" y="442"/>
                      <a:pt x="8" y="442"/>
                      <a:pt x="8" y="441"/>
                    </a:cubicBezTo>
                    <a:cubicBezTo>
                      <a:pt x="8" y="441"/>
                      <a:pt x="8" y="440"/>
                      <a:pt x="8" y="440"/>
                    </a:cubicBezTo>
                    <a:cubicBezTo>
                      <a:pt x="5" y="439"/>
                      <a:pt x="5" y="439"/>
                      <a:pt x="5" y="439"/>
                    </a:cubicBezTo>
                    <a:cubicBezTo>
                      <a:pt x="8" y="436"/>
                      <a:pt x="8" y="436"/>
                      <a:pt x="8" y="436"/>
                    </a:cubicBezTo>
                    <a:cubicBezTo>
                      <a:pt x="8" y="436"/>
                      <a:pt x="9" y="435"/>
                      <a:pt x="9" y="435"/>
                    </a:cubicBezTo>
                    <a:cubicBezTo>
                      <a:pt x="9" y="434"/>
                      <a:pt x="8" y="434"/>
                      <a:pt x="8" y="434"/>
                    </a:cubicBezTo>
                    <a:cubicBezTo>
                      <a:pt x="5" y="432"/>
                      <a:pt x="5" y="432"/>
                      <a:pt x="5" y="432"/>
                    </a:cubicBezTo>
                    <a:cubicBezTo>
                      <a:pt x="8" y="431"/>
                      <a:pt x="8" y="431"/>
                      <a:pt x="8" y="431"/>
                    </a:cubicBezTo>
                    <a:cubicBezTo>
                      <a:pt x="8" y="430"/>
                      <a:pt x="8" y="430"/>
                      <a:pt x="8" y="429"/>
                    </a:cubicBezTo>
                    <a:cubicBezTo>
                      <a:pt x="8" y="429"/>
                      <a:pt x="8" y="428"/>
                      <a:pt x="8" y="428"/>
                    </a:cubicBezTo>
                    <a:cubicBezTo>
                      <a:pt x="5" y="426"/>
                      <a:pt x="5" y="426"/>
                      <a:pt x="5" y="426"/>
                    </a:cubicBezTo>
                    <a:cubicBezTo>
                      <a:pt x="9" y="424"/>
                      <a:pt x="9" y="424"/>
                      <a:pt x="9" y="424"/>
                    </a:cubicBezTo>
                    <a:cubicBezTo>
                      <a:pt x="9" y="424"/>
                      <a:pt x="9" y="424"/>
                      <a:pt x="9" y="423"/>
                    </a:cubicBezTo>
                    <a:cubicBezTo>
                      <a:pt x="9" y="423"/>
                      <a:pt x="9" y="422"/>
                      <a:pt x="9" y="422"/>
                    </a:cubicBezTo>
                    <a:cubicBezTo>
                      <a:pt x="6" y="420"/>
                      <a:pt x="6" y="420"/>
                      <a:pt x="6" y="420"/>
                    </a:cubicBezTo>
                    <a:cubicBezTo>
                      <a:pt x="9" y="419"/>
                      <a:pt x="9" y="419"/>
                      <a:pt x="9" y="419"/>
                    </a:cubicBezTo>
                    <a:cubicBezTo>
                      <a:pt x="9" y="419"/>
                      <a:pt x="10" y="419"/>
                      <a:pt x="10" y="418"/>
                    </a:cubicBezTo>
                    <a:cubicBezTo>
                      <a:pt x="10" y="418"/>
                      <a:pt x="10" y="417"/>
                      <a:pt x="9" y="417"/>
                    </a:cubicBezTo>
                    <a:cubicBezTo>
                      <a:pt x="5" y="414"/>
                      <a:pt x="5" y="414"/>
                      <a:pt x="5" y="414"/>
                    </a:cubicBezTo>
                    <a:cubicBezTo>
                      <a:pt x="8" y="411"/>
                      <a:pt x="8" y="411"/>
                      <a:pt x="8" y="411"/>
                    </a:cubicBezTo>
                    <a:cubicBezTo>
                      <a:pt x="8" y="411"/>
                      <a:pt x="8" y="410"/>
                      <a:pt x="8" y="410"/>
                    </a:cubicBezTo>
                    <a:cubicBezTo>
                      <a:pt x="8" y="409"/>
                      <a:pt x="8" y="409"/>
                      <a:pt x="7" y="409"/>
                    </a:cubicBezTo>
                    <a:cubicBezTo>
                      <a:pt x="6" y="408"/>
                      <a:pt x="6" y="408"/>
                      <a:pt x="6" y="408"/>
                    </a:cubicBezTo>
                    <a:cubicBezTo>
                      <a:pt x="9" y="405"/>
                      <a:pt x="9" y="405"/>
                      <a:pt x="9" y="405"/>
                    </a:cubicBezTo>
                    <a:cubicBezTo>
                      <a:pt x="9" y="405"/>
                      <a:pt x="9" y="405"/>
                      <a:pt x="9" y="404"/>
                    </a:cubicBezTo>
                    <a:cubicBezTo>
                      <a:pt x="9" y="404"/>
                      <a:pt x="9" y="403"/>
                      <a:pt x="9" y="403"/>
                    </a:cubicBezTo>
                    <a:cubicBezTo>
                      <a:pt x="7" y="402"/>
                      <a:pt x="7" y="402"/>
                      <a:pt x="7" y="402"/>
                    </a:cubicBezTo>
                    <a:cubicBezTo>
                      <a:pt x="9" y="401"/>
                      <a:pt x="9" y="401"/>
                      <a:pt x="9" y="401"/>
                    </a:cubicBezTo>
                    <a:cubicBezTo>
                      <a:pt x="9" y="400"/>
                      <a:pt x="10" y="400"/>
                      <a:pt x="10" y="399"/>
                    </a:cubicBezTo>
                    <a:cubicBezTo>
                      <a:pt x="10" y="399"/>
                      <a:pt x="9" y="398"/>
                      <a:pt x="9" y="398"/>
                    </a:cubicBezTo>
                    <a:cubicBezTo>
                      <a:pt x="6" y="396"/>
                      <a:pt x="6" y="396"/>
                      <a:pt x="6" y="396"/>
                    </a:cubicBezTo>
                    <a:cubicBezTo>
                      <a:pt x="8" y="392"/>
                      <a:pt x="8" y="392"/>
                      <a:pt x="8" y="392"/>
                    </a:cubicBezTo>
                    <a:cubicBezTo>
                      <a:pt x="8" y="392"/>
                      <a:pt x="8" y="392"/>
                      <a:pt x="8" y="391"/>
                    </a:cubicBezTo>
                    <a:cubicBezTo>
                      <a:pt x="8" y="391"/>
                      <a:pt x="8" y="390"/>
                      <a:pt x="8" y="390"/>
                    </a:cubicBezTo>
                    <a:cubicBezTo>
                      <a:pt x="6" y="389"/>
                      <a:pt x="6" y="389"/>
                      <a:pt x="6" y="389"/>
                    </a:cubicBezTo>
                    <a:cubicBezTo>
                      <a:pt x="9" y="387"/>
                      <a:pt x="9" y="387"/>
                      <a:pt x="9" y="387"/>
                    </a:cubicBezTo>
                    <a:cubicBezTo>
                      <a:pt x="10" y="387"/>
                      <a:pt x="10" y="386"/>
                      <a:pt x="10" y="386"/>
                    </a:cubicBezTo>
                    <a:cubicBezTo>
                      <a:pt x="10" y="385"/>
                      <a:pt x="10" y="385"/>
                      <a:pt x="9" y="384"/>
                    </a:cubicBezTo>
                    <a:cubicBezTo>
                      <a:pt x="6" y="382"/>
                      <a:pt x="6" y="382"/>
                      <a:pt x="6" y="382"/>
                    </a:cubicBezTo>
                    <a:cubicBezTo>
                      <a:pt x="9" y="380"/>
                      <a:pt x="9" y="380"/>
                      <a:pt x="9" y="380"/>
                    </a:cubicBezTo>
                    <a:cubicBezTo>
                      <a:pt x="9" y="380"/>
                      <a:pt x="10" y="379"/>
                      <a:pt x="10" y="379"/>
                    </a:cubicBezTo>
                    <a:cubicBezTo>
                      <a:pt x="10" y="378"/>
                      <a:pt x="9" y="378"/>
                      <a:pt x="9" y="378"/>
                    </a:cubicBezTo>
                    <a:cubicBezTo>
                      <a:pt x="6" y="376"/>
                      <a:pt x="6" y="376"/>
                      <a:pt x="6" y="376"/>
                    </a:cubicBezTo>
                    <a:cubicBezTo>
                      <a:pt x="8" y="373"/>
                      <a:pt x="8" y="373"/>
                      <a:pt x="8" y="373"/>
                    </a:cubicBezTo>
                    <a:cubicBezTo>
                      <a:pt x="8" y="373"/>
                      <a:pt x="8" y="373"/>
                      <a:pt x="8" y="372"/>
                    </a:cubicBezTo>
                    <a:cubicBezTo>
                      <a:pt x="8" y="372"/>
                      <a:pt x="8" y="371"/>
                      <a:pt x="7" y="371"/>
                    </a:cubicBezTo>
                    <a:cubicBezTo>
                      <a:pt x="7" y="371"/>
                      <a:pt x="7" y="371"/>
                      <a:pt x="7" y="371"/>
                    </a:cubicBezTo>
                    <a:cubicBezTo>
                      <a:pt x="9" y="369"/>
                      <a:pt x="9" y="369"/>
                      <a:pt x="9" y="369"/>
                    </a:cubicBezTo>
                    <a:cubicBezTo>
                      <a:pt x="10" y="369"/>
                      <a:pt x="10" y="369"/>
                      <a:pt x="10" y="368"/>
                    </a:cubicBezTo>
                    <a:cubicBezTo>
                      <a:pt x="10" y="368"/>
                      <a:pt x="10" y="367"/>
                      <a:pt x="10" y="367"/>
                    </a:cubicBezTo>
                    <a:cubicBezTo>
                      <a:pt x="5" y="364"/>
                      <a:pt x="5" y="364"/>
                      <a:pt x="5" y="364"/>
                    </a:cubicBezTo>
                    <a:cubicBezTo>
                      <a:pt x="8" y="361"/>
                      <a:pt x="8" y="361"/>
                      <a:pt x="8" y="361"/>
                    </a:cubicBezTo>
                    <a:cubicBezTo>
                      <a:pt x="8" y="360"/>
                      <a:pt x="8" y="360"/>
                      <a:pt x="8" y="360"/>
                    </a:cubicBezTo>
                    <a:cubicBezTo>
                      <a:pt x="8" y="359"/>
                      <a:pt x="8" y="359"/>
                      <a:pt x="8" y="359"/>
                    </a:cubicBezTo>
                    <a:cubicBezTo>
                      <a:pt x="6" y="357"/>
                      <a:pt x="6" y="357"/>
                      <a:pt x="6" y="357"/>
                    </a:cubicBezTo>
                    <a:cubicBezTo>
                      <a:pt x="9" y="357"/>
                      <a:pt x="9" y="357"/>
                      <a:pt x="9" y="357"/>
                    </a:cubicBezTo>
                    <a:cubicBezTo>
                      <a:pt x="9" y="357"/>
                      <a:pt x="10" y="356"/>
                      <a:pt x="10" y="356"/>
                    </a:cubicBezTo>
                    <a:cubicBezTo>
                      <a:pt x="10" y="355"/>
                      <a:pt x="10" y="354"/>
                      <a:pt x="9" y="354"/>
                    </a:cubicBezTo>
                    <a:cubicBezTo>
                      <a:pt x="6" y="352"/>
                      <a:pt x="6" y="352"/>
                      <a:pt x="6" y="352"/>
                    </a:cubicBezTo>
                    <a:cubicBezTo>
                      <a:pt x="9" y="351"/>
                      <a:pt x="9" y="351"/>
                      <a:pt x="9" y="351"/>
                    </a:cubicBezTo>
                    <a:cubicBezTo>
                      <a:pt x="9" y="350"/>
                      <a:pt x="10" y="350"/>
                      <a:pt x="10" y="349"/>
                    </a:cubicBezTo>
                    <a:cubicBezTo>
                      <a:pt x="10" y="349"/>
                      <a:pt x="10" y="348"/>
                      <a:pt x="9" y="348"/>
                    </a:cubicBezTo>
                    <a:cubicBezTo>
                      <a:pt x="5" y="345"/>
                      <a:pt x="5" y="345"/>
                      <a:pt x="5" y="345"/>
                    </a:cubicBezTo>
                    <a:cubicBezTo>
                      <a:pt x="8" y="342"/>
                      <a:pt x="8" y="342"/>
                      <a:pt x="8" y="342"/>
                    </a:cubicBezTo>
                    <a:cubicBezTo>
                      <a:pt x="8" y="342"/>
                      <a:pt x="8" y="342"/>
                      <a:pt x="8" y="341"/>
                    </a:cubicBezTo>
                    <a:cubicBezTo>
                      <a:pt x="8" y="341"/>
                      <a:pt x="8" y="340"/>
                      <a:pt x="8" y="340"/>
                    </a:cubicBezTo>
                    <a:cubicBezTo>
                      <a:pt x="7" y="339"/>
                      <a:pt x="7" y="339"/>
                      <a:pt x="7" y="339"/>
                    </a:cubicBezTo>
                    <a:cubicBezTo>
                      <a:pt x="9" y="339"/>
                      <a:pt x="9" y="339"/>
                      <a:pt x="9" y="339"/>
                    </a:cubicBezTo>
                    <a:cubicBezTo>
                      <a:pt x="10" y="339"/>
                      <a:pt x="10" y="338"/>
                      <a:pt x="10" y="338"/>
                    </a:cubicBezTo>
                    <a:cubicBezTo>
                      <a:pt x="10" y="337"/>
                      <a:pt x="10" y="337"/>
                      <a:pt x="10" y="336"/>
                    </a:cubicBezTo>
                    <a:cubicBezTo>
                      <a:pt x="6" y="334"/>
                      <a:pt x="6" y="334"/>
                      <a:pt x="6" y="334"/>
                    </a:cubicBezTo>
                    <a:cubicBezTo>
                      <a:pt x="8" y="331"/>
                      <a:pt x="8" y="331"/>
                      <a:pt x="8" y="331"/>
                    </a:cubicBezTo>
                    <a:cubicBezTo>
                      <a:pt x="8" y="331"/>
                      <a:pt x="8" y="330"/>
                      <a:pt x="8" y="330"/>
                    </a:cubicBezTo>
                    <a:cubicBezTo>
                      <a:pt x="8" y="330"/>
                      <a:pt x="8" y="329"/>
                      <a:pt x="7" y="329"/>
                    </a:cubicBezTo>
                    <a:cubicBezTo>
                      <a:pt x="6" y="328"/>
                      <a:pt x="6" y="328"/>
                      <a:pt x="6" y="328"/>
                    </a:cubicBezTo>
                    <a:cubicBezTo>
                      <a:pt x="8" y="327"/>
                      <a:pt x="8" y="327"/>
                      <a:pt x="8" y="327"/>
                    </a:cubicBezTo>
                    <a:cubicBezTo>
                      <a:pt x="8" y="327"/>
                      <a:pt x="9" y="327"/>
                      <a:pt x="9" y="326"/>
                    </a:cubicBezTo>
                    <a:cubicBezTo>
                      <a:pt x="9" y="326"/>
                      <a:pt x="9" y="325"/>
                      <a:pt x="8" y="325"/>
                    </a:cubicBezTo>
                    <a:cubicBezTo>
                      <a:pt x="5" y="323"/>
                      <a:pt x="5" y="323"/>
                      <a:pt x="5" y="323"/>
                    </a:cubicBezTo>
                    <a:cubicBezTo>
                      <a:pt x="7" y="320"/>
                      <a:pt x="7" y="320"/>
                      <a:pt x="7" y="320"/>
                    </a:cubicBezTo>
                    <a:cubicBezTo>
                      <a:pt x="8" y="320"/>
                      <a:pt x="8" y="319"/>
                      <a:pt x="8" y="319"/>
                    </a:cubicBezTo>
                    <a:cubicBezTo>
                      <a:pt x="8" y="318"/>
                      <a:pt x="8" y="318"/>
                      <a:pt x="7" y="318"/>
                    </a:cubicBezTo>
                    <a:cubicBezTo>
                      <a:pt x="6" y="317"/>
                      <a:pt x="6" y="317"/>
                      <a:pt x="6" y="317"/>
                    </a:cubicBezTo>
                    <a:cubicBezTo>
                      <a:pt x="8" y="316"/>
                      <a:pt x="8" y="316"/>
                      <a:pt x="8" y="316"/>
                    </a:cubicBezTo>
                    <a:cubicBezTo>
                      <a:pt x="8" y="316"/>
                      <a:pt x="9" y="315"/>
                      <a:pt x="9" y="315"/>
                    </a:cubicBezTo>
                    <a:cubicBezTo>
                      <a:pt x="9" y="314"/>
                      <a:pt x="9" y="314"/>
                      <a:pt x="8" y="313"/>
                    </a:cubicBezTo>
                    <a:cubicBezTo>
                      <a:pt x="6" y="312"/>
                      <a:pt x="6" y="312"/>
                      <a:pt x="6" y="312"/>
                    </a:cubicBezTo>
                    <a:cubicBezTo>
                      <a:pt x="9" y="309"/>
                      <a:pt x="9" y="309"/>
                      <a:pt x="9" y="309"/>
                    </a:cubicBezTo>
                    <a:cubicBezTo>
                      <a:pt x="10" y="309"/>
                      <a:pt x="10" y="308"/>
                      <a:pt x="10" y="308"/>
                    </a:cubicBezTo>
                    <a:cubicBezTo>
                      <a:pt x="10" y="307"/>
                      <a:pt x="9" y="307"/>
                      <a:pt x="9" y="307"/>
                    </a:cubicBezTo>
                    <a:cubicBezTo>
                      <a:pt x="6" y="305"/>
                      <a:pt x="6" y="305"/>
                      <a:pt x="6" y="305"/>
                    </a:cubicBezTo>
                    <a:cubicBezTo>
                      <a:pt x="8" y="303"/>
                      <a:pt x="8" y="303"/>
                      <a:pt x="8" y="303"/>
                    </a:cubicBezTo>
                    <a:cubicBezTo>
                      <a:pt x="8" y="303"/>
                      <a:pt x="8" y="303"/>
                      <a:pt x="8" y="302"/>
                    </a:cubicBezTo>
                    <a:cubicBezTo>
                      <a:pt x="8" y="302"/>
                      <a:pt x="8" y="301"/>
                      <a:pt x="8" y="301"/>
                    </a:cubicBezTo>
                    <a:cubicBezTo>
                      <a:pt x="5" y="299"/>
                      <a:pt x="5" y="299"/>
                      <a:pt x="5" y="299"/>
                    </a:cubicBezTo>
                    <a:cubicBezTo>
                      <a:pt x="8" y="296"/>
                      <a:pt x="8" y="296"/>
                      <a:pt x="8" y="296"/>
                    </a:cubicBezTo>
                    <a:cubicBezTo>
                      <a:pt x="8" y="296"/>
                      <a:pt x="9" y="296"/>
                      <a:pt x="8" y="295"/>
                    </a:cubicBezTo>
                    <a:cubicBezTo>
                      <a:pt x="8" y="295"/>
                      <a:pt x="8" y="294"/>
                      <a:pt x="8" y="294"/>
                    </a:cubicBezTo>
                    <a:cubicBezTo>
                      <a:pt x="6" y="293"/>
                      <a:pt x="6" y="293"/>
                      <a:pt x="6" y="293"/>
                    </a:cubicBezTo>
                    <a:cubicBezTo>
                      <a:pt x="8" y="291"/>
                      <a:pt x="8" y="291"/>
                      <a:pt x="8" y="291"/>
                    </a:cubicBezTo>
                    <a:cubicBezTo>
                      <a:pt x="9" y="291"/>
                      <a:pt x="9" y="291"/>
                      <a:pt x="9" y="290"/>
                    </a:cubicBezTo>
                    <a:cubicBezTo>
                      <a:pt x="9" y="290"/>
                      <a:pt x="9" y="289"/>
                      <a:pt x="8" y="289"/>
                    </a:cubicBezTo>
                    <a:cubicBezTo>
                      <a:pt x="6" y="287"/>
                      <a:pt x="6" y="287"/>
                      <a:pt x="6" y="287"/>
                    </a:cubicBezTo>
                    <a:cubicBezTo>
                      <a:pt x="9" y="283"/>
                      <a:pt x="9" y="283"/>
                      <a:pt x="9" y="283"/>
                    </a:cubicBezTo>
                    <a:cubicBezTo>
                      <a:pt x="9" y="283"/>
                      <a:pt x="9" y="283"/>
                      <a:pt x="9" y="282"/>
                    </a:cubicBezTo>
                    <a:cubicBezTo>
                      <a:pt x="9" y="282"/>
                      <a:pt x="9" y="281"/>
                      <a:pt x="8" y="281"/>
                    </a:cubicBezTo>
                    <a:cubicBezTo>
                      <a:pt x="6" y="280"/>
                      <a:pt x="6" y="280"/>
                      <a:pt x="6" y="280"/>
                    </a:cubicBezTo>
                    <a:cubicBezTo>
                      <a:pt x="8" y="278"/>
                      <a:pt x="8" y="278"/>
                      <a:pt x="8" y="278"/>
                    </a:cubicBezTo>
                    <a:cubicBezTo>
                      <a:pt x="8" y="278"/>
                      <a:pt x="9" y="277"/>
                      <a:pt x="9" y="277"/>
                    </a:cubicBezTo>
                    <a:cubicBezTo>
                      <a:pt x="9" y="277"/>
                      <a:pt x="8" y="276"/>
                      <a:pt x="8" y="276"/>
                    </a:cubicBezTo>
                    <a:cubicBezTo>
                      <a:pt x="6" y="274"/>
                      <a:pt x="6" y="274"/>
                      <a:pt x="6" y="274"/>
                    </a:cubicBezTo>
                    <a:cubicBezTo>
                      <a:pt x="8" y="272"/>
                      <a:pt x="8" y="272"/>
                      <a:pt x="8" y="272"/>
                    </a:cubicBezTo>
                    <a:cubicBezTo>
                      <a:pt x="8" y="272"/>
                      <a:pt x="9" y="272"/>
                      <a:pt x="9" y="271"/>
                    </a:cubicBezTo>
                    <a:cubicBezTo>
                      <a:pt x="8" y="271"/>
                      <a:pt x="8" y="270"/>
                      <a:pt x="8" y="270"/>
                    </a:cubicBezTo>
                    <a:cubicBezTo>
                      <a:pt x="6" y="269"/>
                      <a:pt x="6" y="269"/>
                      <a:pt x="6" y="269"/>
                    </a:cubicBezTo>
                    <a:cubicBezTo>
                      <a:pt x="9" y="267"/>
                      <a:pt x="9" y="267"/>
                      <a:pt x="9" y="267"/>
                    </a:cubicBezTo>
                    <a:cubicBezTo>
                      <a:pt x="10" y="267"/>
                      <a:pt x="10" y="266"/>
                      <a:pt x="10" y="266"/>
                    </a:cubicBezTo>
                    <a:cubicBezTo>
                      <a:pt x="10" y="265"/>
                      <a:pt x="10" y="265"/>
                      <a:pt x="9" y="264"/>
                    </a:cubicBezTo>
                    <a:cubicBezTo>
                      <a:pt x="5" y="262"/>
                      <a:pt x="5" y="262"/>
                      <a:pt x="5" y="262"/>
                    </a:cubicBezTo>
                    <a:cubicBezTo>
                      <a:pt x="8" y="260"/>
                      <a:pt x="8" y="260"/>
                      <a:pt x="8" y="260"/>
                    </a:cubicBezTo>
                    <a:cubicBezTo>
                      <a:pt x="9" y="260"/>
                      <a:pt x="9" y="260"/>
                      <a:pt x="9" y="259"/>
                    </a:cubicBezTo>
                    <a:cubicBezTo>
                      <a:pt x="9" y="259"/>
                      <a:pt x="9" y="258"/>
                      <a:pt x="8" y="258"/>
                    </a:cubicBezTo>
                    <a:cubicBezTo>
                      <a:pt x="7" y="257"/>
                      <a:pt x="7" y="257"/>
                      <a:pt x="7" y="257"/>
                    </a:cubicBezTo>
                    <a:cubicBezTo>
                      <a:pt x="9" y="255"/>
                      <a:pt x="9" y="255"/>
                      <a:pt x="9" y="255"/>
                    </a:cubicBezTo>
                    <a:cubicBezTo>
                      <a:pt x="10" y="255"/>
                      <a:pt x="10" y="254"/>
                      <a:pt x="10" y="254"/>
                    </a:cubicBezTo>
                    <a:cubicBezTo>
                      <a:pt x="10" y="253"/>
                      <a:pt x="10" y="253"/>
                      <a:pt x="9" y="252"/>
                    </a:cubicBezTo>
                    <a:cubicBezTo>
                      <a:pt x="6" y="250"/>
                      <a:pt x="6" y="250"/>
                      <a:pt x="6" y="250"/>
                    </a:cubicBezTo>
                    <a:cubicBezTo>
                      <a:pt x="8" y="247"/>
                      <a:pt x="8" y="247"/>
                      <a:pt x="8" y="247"/>
                    </a:cubicBezTo>
                    <a:cubicBezTo>
                      <a:pt x="8" y="247"/>
                      <a:pt x="8" y="246"/>
                      <a:pt x="8" y="246"/>
                    </a:cubicBezTo>
                    <a:cubicBezTo>
                      <a:pt x="8" y="246"/>
                      <a:pt x="8" y="245"/>
                      <a:pt x="7" y="245"/>
                    </a:cubicBezTo>
                    <a:cubicBezTo>
                      <a:pt x="5" y="244"/>
                      <a:pt x="5" y="244"/>
                      <a:pt x="5" y="244"/>
                    </a:cubicBezTo>
                    <a:cubicBezTo>
                      <a:pt x="8" y="242"/>
                      <a:pt x="8" y="242"/>
                      <a:pt x="8" y="242"/>
                    </a:cubicBezTo>
                    <a:cubicBezTo>
                      <a:pt x="9" y="242"/>
                      <a:pt x="9" y="241"/>
                      <a:pt x="9" y="241"/>
                    </a:cubicBezTo>
                    <a:cubicBezTo>
                      <a:pt x="9" y="240"/>
                      <a:pt x="9" y="240"/>
                      <a:pt x="8" y="240"/>
                    </a:cubicBezTo>
                    <a:cubicBezTo>
                      <a:pt x="6" y="238"/>
                      <a:pt x="6" y="238"/>
                      <a:pt x="6" y="238"/>
                    </a:cubicBezTo>
                    <a:cubicBezTo>
                      <a:pt x="8" y="236"/>
                      <a:pt x="8" y="236"/>
                      <a:pt x="8" y="236"/>
                    </a:cubicBezTo>
                    <a:cubicBezTo>
                      <a:pt x="8" y="236"/>
                      <a:pt x="8" y="235"/>
                      <a:pt x="8" y="235"/>
                    </a:cubicBezTo>
                    <a:cubicBezTo>
                      <a:pt x="8" y="234"/>
                      <a:pt x="8" y="234"/>
                      <a:pt x="8" y="234"/>
                    </a:cubicBezTo>
                    <a:cubicBezTo>
                      <a:pt x="5" y="232"/>
                      <a:pt x="5" y="232"/>
                      <a:pt x="5" y="232"/>
                    </a:cubicBezTo>
                    <a:cubicBezTo>
                      <a:pt x="7" y="231"/>
                      <a:pt x="7" y="231"/>
                      <a:pt x="7" y="231"/>
                    </a:cubicBezTo>
                    <a:cubicBezTo>
                      <a:pt x="8" y="231"/>
                      <a:pt x="8" y="230"/>
                      <a:pt x="8" y="230"/>
                    </a:cubicBezTo>
                    <a:cubicBezTo>
                      <a:pt x="8" y="229"/>
                      <a:pt x="8" y="229"/>
                      <a:pt x="7" y="229"/>
                    </a:cubicBezTo>
                    <a:cubicBezTo>
                      <a:pt x="5" y="227"/>
                      <a:pt x="5" y="227"/>
                      <a:pt x="5" y="227"/>
                    </a:cubicBezTo>
                    <a:cubicBezTo>
                      <a:pt x="9" y="224"/>
                      <a:pt x="9" y="224"/>
                      <a:pt x="9" y="224"/>
                    </a:cubicBezTo>
                    <a:cubicBezTo>
                      <a:pt x="9" y="224"/>
                      <a:pt x="9" y="224"/>
                      <a:pt x="9" y="223"/>
                    </a:cubicBezTo>
                    <a:cubicBezTo>
                      <a:pt x="9" y="223"/>
                      <a:pt x="9" y="222"/>
                      <a:pt x="9" y="222"/>
                    </a:cubicBezTo>
                    <a:cubicBezTo>
                      <a:pt x="6" y="220"/>
                      <a:pt x="6" y="220"/>
                      <a:pt x="6" y="220"/>
                    </a:cubicBezTo>
                    <a:cubicBezTo>
                      <a:pt x="8" y="218"/>
                      <a:pt x="8" y="218"/>
                      <a:pt x="8" y="218"/>
                    </a:cubicBezTo>
                    <a:cubicBezTo>
                      <a:pt x="8" y="217"/>
                      <a:pt x="8" y="217"/>
                      <a:pt x="8" y="216"/>
                    </a:cubicBezTo>
                    <a:cubicBezTo>
                      <a:pt x="8" y="216"/>
                      <a:pt x="8" y="216"/>
                      <a:pt x="7" y="215"/>
                    </a:cubicBezTo>
                    <a:cubicBezTo>
                      <a:pt x="5" y="214"/>
                      <a:pt x="5" y="214"/>
                      <a:pt x="5" y="214"/>
                    </a:cubicBezTo>
                    <a:cubicBezTo>
                      <a:pt x="8" y="212"/>
                      <a:pt x="8" y="212"/>
                      <a:pt x="8" y="212"/>
                    </a:cubicBezTo>
                    <a:cubicBezTo>
                      <a:pt x="8" y="211"/>
                      <a:pt x="8" y="211"/>
                      <a:pt x="8" y="210"/>
                    </a:cubicBezTo>
                    <a:cubicBezTo>
                      <a:pt x="8" y="210"/>
                      <a:pt x="8" y="210"/>
                      <a:pt x="7" y="209"/>
                    </a:cubicBezTo>
                    <a:cubicBezTo>
                      <a:pt x="5" y="208"/>
                      <a:pt x="5" y="208"/>
                      <a:pt x="5" y="208"/>
                    </a:cubicBezTo>
                    <a:cubicBezTo>
                      <a:pt x="9" y="207"/>
                      <a:pt x="9" y="207"/>
                      <a:pt x="9" y="207"/>
                    </a:cubicBezTo>
                    <a:cubicBezTo>
                      <a:pt x="9" y="207"/>
                      <a:pt x="10" y="206"/>
                      <a:pt x="10" y="206"/>
                    </a:cubicBezTo>
                    <a:cubicBezTo>
                      <a:pt x="10" y="205"/>
                      <a:pt x="9" y="205"/>
                      <a:pt x="9" y="204"/>
                    </a:cubicBezTo>
                    <a:cubicBezTo>
                      <a:pt x="5" y="202"/>
                      <a:pt x="5" y="202"/>
                      <a:pt x="5" y="202"/>
                    </a:cubicBezTo>
                    <a:cubicBezTo>
                      <a:pt x="8" y="200"/>
                      <a:pt x="8" y="200"/>
                      <a:pt x="8" y="200"/>
                    </a:cubicBezTo>
                    <a:cubicBezTo>
                      <a:pt x="8" y="199"/>
                      <a:pt x="8" y="199"/>
                      <a:pt x="8" y="198"/>
                    </a:cubicBezTo>
                    <a:cubicBezTo>
                      <a:pt x="8" y="198"/>
                      <a:pt x="8" y="198"/>
                      <a:pt x="8" y="197"/>
                    </a:cubicBezTo>
                    <a:cubicBezTo>
                      <a:pt x="6" y="197"/>
                      <a:pt x="6" y="197"/>
                      <a:pt x="6" y="197"/>
                    </a:cubicBezTo>
                    <a:cubicBezTo>
                      <a:pt x="8" y="195"/>
                      <a:pt x="8" y="195"/>
                      <a:pt x="8" y="195"/>
                    </a:cubicBezTo>
                    <a:cubicBezTo>
                      <a:pt x="8" y="195"/>
                      <a:pt x="9" y="194"/>
                      <a:pt x="9" y="194"/>
                    </a:cubicBezTo>
                    <a:cubicBezTo>
                      <a:pt x="9" y="193"/>
                      <a:pt x="8" y="193"/>
                      <a:pt x="8" y="193"/>
                    </a:cubicBezTo>
                    <a:cubicBezTo>
                      <a:pt x="5" y="191"/>
                      <a:pt x="5" y="191"/>
                      <a:pt x="5" y="191"/>
                    </a:cubicBezTo>
                    <a:cubicBezTo>
                      <a:pt x="8" y="189"/>
                      <a:pt x="8" y="189"/>
                      <a:pt x="8" y="189"/>
                    </a:cubicBezTo>
                    <a:cubicBezTo>
                      <a:pt x="9" y="189"/>
                      <a:pt x="9" y="188"/>
                      <a:pt x="9" y="188"/>
                    </a:cubicBezTo>
                    <a:cubicBezTo>
                      <a:pt x="9" y="187"/>
                      <a:pt x="9" y="187"/>
                      <a:pt x="8" y="186"/>
                    </a:cubicBezTo>
                    <a:cubicBezTo>
                      <a:pt x="7" y="186"/>
                      <a:pt x="7" y="186"/>
                      <a:pt x="7" y="186"/>
                    </a:cubicBezTo>
                    <a:cubicBezTo>
                      <a:pt x="9" y="185"/>
                      <a:pt x="9" y="185"/>
                      <a:pt x="9" y="185"/>
                    </a:cubicBezTo>
                    <a:cubicBezTo>
                      <a:pt x="10" y="185"/>
                      <a:pt x="10" y="184"/>
                      <a:pt x="10" y="184"/>
                    </a:cubicBezTo>
                    <a:cubicBezTo>
                      <a:pt x="10" y="183"/>
                      <a:pt x="10" y="183"/>
                      <a:pt x="10" y="182"/>
                    </a:cubicBezTo>
                    <a:cubicBezTo>
                      <a:pt x="6" y="180"/>
                      <a:pt x="6" y="180"/>
                      <a:pt x="6" y="180"/>
                    </a:cubicBezTo>
                    <a:cubicBezTo>
                      <a:pt x="8" y="180"/>
                      <a:pt x="8" y="180"/>
                      <a:pt x="8" y="180"/>
                    </a:cubicBezTo>
                    <a:cubicBezTo>
                      <a:pt x="9" y="180"/>
                      <a:pt x="10" y="179"/>
                      <a:pt x="10" y="179"/>
                    </a:cubicBezTo>
                    <a:cubicBezTo>
                      <a:pt x="10" y="178"/>
                      <a:pt x="10" y="177"/>
                      <a:pt x="9" y="177"/>
                    </a:cubicBezTo>
                    <a:cubicBezTo>
                      <a:pt x="5" y="175"/>
                      <a:pt x="5" y="175"/>
                      <a:pt x="5" y="175"/>
                    </a:cubicBezTo>
                    <a:cubicBezTo>
                      <a:pt x="8" y="172"/>
                      <a:pt x="8" y="172"/>
                      <a:pt x="8" y="172"/>
                    </a:cubicBezTo>
                    <a:cubicBezTo>
                      <a:pt x="8" y="172"/>
                      <a:pt x="9" y="172"/>
                      <a:pt x="9" y="171"/>
                    </a:cubicBezTo>
                    <a:cubicBezTo>
                      <a:pt x="9" y="171"/>
                      <a:pt x="8" y="170"/>
                      <a:pt x="8" y="170"/>
                    </a:cubicBezTo>
                    <a:cubicBezTo>
                      <a:pt x="6" y="168"/>
                      <a:pt x="6" y="168"/>
                      <a:pt x="6" y="168"/>
                    </a:cubicBezTo>
                    <a:cubicBezTo>
                      <a:pt x="9" y="166"/>
                      <a:pt x="9" y="166"/>
                      <a:pt x="9" y="166"/>
                    </a:cubicBezTo>
                    <a:cubicBezTo>
                      <a:pt x="9" y="166"/>
                      <a:pt x="10" y="165"/>
                      <a:pt x="10" y="165"/>
                    </a:cubicBezTo>
                    <a:cubicBezTo>
                      <a:pt x="10" y="164"/>
                      <a:pt x="9" y="164"/>
                      <a:pt x="9" y="164"/>
                    </a:cubicBezTo>
                    <a:cubicBezTo>
                      <a:pt x="5" y="161"/>
                      <a:pt x="5" y="161"/>
                      <a:pt x="5" y="161"/>
                    </a:cubicBezTo>
                    <a:cubicBezTo>
                      <a:pt x="8" y="158"/>
                      <a:pt x="8" y="158"/>
                      <a:pt x="8" y="158"/>
                    </a:cubicBezTo>
                    <a:cubicBezTo>
                      <a:pt x="8" y="157"/>
                      <a:pt x="9" y="157"/>
                      <a:pt x="8" y="156"/>
                    </a:cubicBezTo>
                    <a:cubicBezTo>
                      <a:pt x="8" y="156"/>
                      <a:pt x="8" y="156"/>
                      <a:pt x="8" y="155"/>
                    </a:cubicBezTo>
                    <a:cubicBezTo>
                      <a:pt x="6" y="154"/>
                      <a:pt x="6" y="154"/>
                      <a:pt x="6" y="154"/>
                    </a:cubicBezTo>
                    <a:cubicBezTo>
                      <a:pt x="8" y="154"/>
                      <a:pt x="8" y="154"/>
                      <a:pt x="8" y="154"/>
                    </a:cubicBezTo>
                    <a:cubicBezTo>
                      <a:pt x="9" y="154"/>
                      <a:pt x="9" y="153"/>
                      <a:pt x="10" y="153"/>
                    </a:cubicBezTo>
                    <a:cubicBezTo>
                      <a:pt x="10" y="152"/>
                      <a:pt x="9" y="152"/>
                      <a:pt x="9" y="151"/>
                    </a:cubicBezTo>
                    <a:cubicBezTo>
                      <a:pt x="5" y="149"/>
                      <a:pt x="5" y="149"/>
                      <a:pt x="5" y="149"/>
                    </a:cubicBezTo>
                    <a:cubicBezTo>
                      <a:pt x="9" y="146"/>
                      <a:pt x="9" y="146"/>
                      <a:pt x="9" y="146"/>
                    </a:cubicBezTo>
                    <a:cubicBezTo>
                      <a:pt x="9" y="145"/>
                      <a:pt x="9" y="145"/>
                      <a:pt x="9" y="144"/>
                    </a:cubicBezTo>
                    <a:cubicBezTo>
                      <a:pt x="9" y="144"/>
                      <a:pt x="9" y="144"/>
                      <a:pt x="8" y="143"/>
                    </a:cubicBezTo>
                    <a:cubicBezTo>
                      <a:pt x="6" y="142"/>
                      <a:pt x="6" y="142"/>
                      <a:pt x="6" y="142"/>
                    </a:cubicBezTo>
                    <a:cubicBezTo>
                      <a:pt x="8" y="141"/>
                      <a:pt x="8" y="141"/>
                      <a:pt x="8" y="141"/>
                    </a:cubicBezTo>
                    <a:cubicBezTo>
                      <a:pt x="8" y="141"/>
                      <a:pt x="9" y="140"/>
                      <a:pt x="9" y="140"/>
                    </a:cubicBezTo>
                    <a:cubicBezTo>
                      <a:pt x="9" y="139"/>
                      <a:pt x="9" y="139"/>
                      <a:pt x="8" y="138"/>
                    </a:cubicBezTo>
                    <a:cubicBezTo>
                      <a:pt x="6" y="137"/>
                      <a:pt x="6" y="137"/>
                      <a:pt x="6" y="137"/>
                    </a:cubicBezTo>
                    <a:cubicBezTo>
                      <a:pt x="8" y="136"/>
                      <a:pt x="8" y="136"/>
                      <a:pt x="8" y="136"/>
                    </a:cubicBezTo>
                    <a:cubicBezTo>
                      <a:pt x="9" y="136"/>
                      <a:pt x="9" y="135"/>
                      <a:pt x="9" y="135"/>
                    </a:cubicBezTo>
                    <a:cubicBezTo>
                      <a:pt x="9" y="134"/>
                      <a:pt x="9" y="133"/>
                      <a:pt x="8" y="133"/>
                    </a:cubicBezTo>
                    <a:cubicBezTo>
                      <a:pt x="6" y="132"/>
                      <a:pt x="6" y="132"/>
                      <a:pt x="6" y="132"/>
                    </a:cubicBezTo>
                    <a:cubicBezTo>
                      <a:pt x="9" y="131"/>
                      <a:pt x="9" y="131"/>
                      <a:pt x="9" y="131"/>
                    </a:cubicBezTo>
                    <a:cubicBezTo>
                      <a:pt x="10" y="131"/>
                      <a:pt x="10" y="130"/>
                      <a:pt x="10" y="130"/>
                    </a:cubicBezTo>
                    <a:cubicBezTo>
                      <a:pt x="10" y="129"/>
                      <a:pt x="10" y="129"/>
                      <a:pt x="9" y="128"/>
                    </a:cubicBezTo>
                    <a:cubicBezTo>
                      <a:pt x="6" y="126"/>
                      <a:pt x="6" y="126"/>
                      <a:pt x="6" y="126"/>
                    </a:cubicBezTo>
                    <a:cubicBezTo>
                      <a:pt x="8" y="123"/>
                      <a:pt x="8" y="123"/>
                      <a:pt x="8" y="123"/>
                    </a:cubicBezTo>
                    <a:cubicBezTo>
                      <a:pt x="9" y="123"/>
                      <a:pt x="9" y="123"/>
                      <a:pt x="9" y="122"/>
                    </a:cubicBezTo>
                    <a:cubicBezTo>
                      <a:pt x="9" y="122"/>
                      <a:pt x="8" y="121"/>
                      <a:pt x="8" y="121"/>
                    </a:cubicBezTo>
                    <a:cubicBezTo>
                      <a:pt x="5" y="119"/>
                      <a:pt x="5" y="119"/>
                      <a:pt x="5" y="119"/>
                    </a:cubicBezTo>
                    <a:cubicBezTo>
                      <a:pt x="7" y="118"/>
                      <a:pt x="7" y="118"/>
                      <a:pt x="7" y="118"/>
                    </a:cubicBezTo>
                    <a:cubicBezTo>
                      <a:pt x="8" y="118"/>
                      <a:pt x="8" y="117"/>
                      <a:pt x="8" y="117"/>
                    </a:cubicBezTo>
                    <a:cubicBezTo>
                      <a:pt x="8" y="116"/>
                      <a:pt x="8" y="115"/>
                      <a:pt x="7" y="115"/>
                    </a:cubicBezTo>
                    <a:cubicBezTo>
                      <a:pt x="5" y="114"/>
                      <a:pt x="5" y="114"/>
                      <a:pt x="5" y="114"/>
                    </a:cubicBezTo>
                    <a:cubicBezTo>
                      <a:pt x="8" y="112"/>
                      <a:pt x="8" y="112"/>
                      <a:pt x="8" y="112"/>
                    </a:cubicBezTo>
                    <a:cubicBezTo>
                      <a:pt x="9" y="112"/>
                      <a:pt x="9" y="112"/>
                      <a:pt x="9" y="111"/>
                    </a:cubicBezTo>
                    <a:cubicBezTo>
                      <a:pt x="9" y="110"/>
                      <a:pt x="9" y="110"/>
                      <a:pt x="8" y="110"/>
                    </a:cubicBezTo>
                    <a:cubicBezTo>
                      <a:pt x="6" y="108"/>
                      <a:pt x="6" y="108"/>
                      <a:pt x="6" y="108"/>
                    </a:cubicBezTo>
                    <a:cubicBezTo>
                      <a:pt x="7" y="107"/>
                      <a:pt x="7" y="107"/>
                      <a:pt x="7" y="107"/>
                    </a:cubicBezTo>
                    <a:cubicBezTo>
                      <a:pt x="8" y="106"/>
                      <a:pt x="8" y="106"/>
                      <a:pt x="8" y="105"/>
                    </a:cubicBezTo>
                    <a:cubicBezTo>
                      <a:pt x="8" y="105"/>
                      <a:pt x="8" y="104"/>
                      <a:pt x="7" y="104"/>
                    </a:cubicBezTo>
                    <a:cubicBezTo>
                      <a:pt x="5" y="103"/>
                      <a:pt x="5" y="103"/>
                      <a:pt x="5" y="103"/>
                    </a:cubicBezTo>
                    <a:cubicBezTo>
                      <a:pt x="8" y="101"/>
                      <a:pt x="8" y="101"/>
                      <a:pt x="8" y="101"/>
                    </a:cubicBezTo>
                    <a:cubicBezTo>
                      <a:pt x="8" y="100"/>
                      <a:pt x="8" y="100"/>
                      <a:pt x="8" y="99"/>
                    </a:cubicBezTo>
                    <a:cubicBezTo>
                      <a:pt x="8" y="99"/>
                      <a:pt x="8" y="99"/>
                      <a:pt x="7" y="98"/>
                    </a:cubicBezTo>
                    <a:cubicBezTo>
                      <a:pt x="6" y="98"/>
                      <a:pt x="6" y="98"/>
                      <a:pt x="6" y="98"/>
                    </a:cubicBezTo>
                    <a:cubicBezTo>
                      <a:pt x="8" y="97"/>
                      <a:pt x="8" y="97"/>
                      <a:pt x="8" y="97"/>
                    </a:cubicBezTo>
                    <a:cubicBezTo>
                      <a:pt x="9" y="97"/>
                      <a:pt x="9" y="96"/>
                      <a:pt x="9" y="96"/>
                    </a:cubicBezTo>
                    <a:cubicBezTo>
                      <a:pt x="10" y="95"/>
                      <a:pt x="9" y="95"/>
                      <a:pt x="9" y="94"/>
                    </a:cubicBezTo>
                    <a:cubicBezTo>
                      <a:pt x="6" y="93"/>
                      <a:pt x="6" y="93"/>
                      <a:pt x="6" y="93"/>
                    </a:cubicBezTo>
                    <a:cubicBezTo>
                      <a:pt x="9" y="91"/>
                      <a:pt x="9" y="91"/>
                      <a:pt x="9" y="91"/>
                    </a:cubicBezTo>
                    <a:cubicBezTo>
                      <a:pt x="9" y="90"/>
                      <a:pt x="10" y="90"/>
                      <a:pt x="10" y="89"/>
                    </a:cubicBezTo>
                    <a:cubicBezTo>
                      <a:pt x="10" y="89"/>
                      <a:pt x="9" y="89"/>
                      <a:pt x="9" y="88"/>
                    </a:cubicBezTo>
                    <a:cubicBezTo>
                      <a:pt x="6" y="86"/>
                      <a:pt x="6" y="86"/>
                      <a:pt x="6" y="86"/>
                    </a:cubicBezTo>
                    <a:cubicBezTo>
                      <a:pt x="8" y="83"/>
                      <a:pt x="8" y="83"/>
                      <a:pt x="8" y="83"/>
                    </a:cubicBezTo>
                    <a:cubicBezTo>
                      <a:pt x="8" y="83"/>
                      <a:pt x="8" y="82"/>
                      <a:pt x="8" y="82"/>
                    </a:cubicBezTo>
                    <a:cubicBezTo>
                      <a:pt x="8" y="82"/>
                      <a:pt x="8" y="81"/>
                      <a:pt x="8" y="81"/>
                    </a:cubicBezTo>
                    <a:cubicBezTo>
                      <a:pt x="6" y="80"/>
                      <a:pt x="6" y="80"/>
                      <a:pt x="6" y="80"/>
                    </a:cubicBezTo>
                    <a:cubicBezTo>
                      <a:pt x="8" y="79"/>
                      <a:pt x="8" y="79"/>
                      <a:pt x="8" y="79"/>
                    </a:cubicBezTo>
                    <a:cubicBezTo>
                      <a:pt x="8" y="79"/>
                      <a:pt x="9" y="78"/>
                      <a:pt x="9" y="78"/>
                    </a:cubicBezTo>
                    <a:cubicBezTo>
                      <a:pt x="9" y="77"/>
                      <a:pt x="9" y="77"/>
                      <a:pt x="8" y="76"/>
                    </a:cubicBezTo>
                    <a:cubicBezTo>
                      <a:pt x="6" y="75"/>
                      <a:pt x="6" y="75"/>
                      <a:pt x="6" y="75"/>
                    </a:cubicBezTo>
                    <a:cubicBezTo>
                      <a:pt x="8" y="71"/>
                      <a:pt x="8" y="71"/>
                      <a:pt x="8" y="71"/>
                    </a:cubicBezTo>
                    <a:cubicBezTo>
                      <a:pt x="9" y="70"/>
                      <a:pt x="9" y="69"/>
                      <a:pt x="8" y="69"/>
                    </a:cubicBezTo>
                    <a:cubicBezTo>
                      <a:pt x="5" y="67"/>
                      <a:pt x="5" y="67"/>
                      <a:pt x="5" y="67"/>
                    </a:cubicBezTo>
                    <a:cubicBezTo>
                      <a:pt x="8" y="63"/>
                      <a:pt x="8" y="63"/>
                      <a:pt x="8" y="63"/>
                    </a:cubicBezTo>
                    <a:cubicBezTo>
                      <a:pt x="9" y="63"/>
                      <a:pt x="9" y="63"/>
                      <a:pt x="9" y="62"/>
                    </a:cubicBezTo>
                    <a:cubicBezTo>
                      <a:pt x="9" y="62"/>
                      <a:pt x="8" y="61"/>
                      <a:pt x="8" y="61"/>
                    </a:cubicBezTo>
                    <a:cubicBezTo>
                      <a:pt x="5" y="59"/>
                      <a:pt x="5" y="59"/>
                      <a:pt x="5" y="59"/>
                    </a:cubicBezTo>
                    <a:cubicBezTo>
                      <a:pt x="7" y="57"/>
                      <a:pt x="7" y="57"/>
                      <a:pt x="7" y="57"/>
                    </a:cubicBezTo>
                    <a:cubicBezTo>
                      <a:pt x="8" y="57"/>
                      <a:pt x="8" y="57"/>
                      <a:pt x="8" y="56"/>
                    </a:cubicBezTo>
                    <a:cubicBezTo>
                      <a:pt x="8" y="56"/>
                      <a:pt x="8" y="55"/>
                      <a:pt x="7" y="55"/>
                    </a:cubicBezTo>
                    <a:cubicBezTo>
                      <a:pt x="6" y="54"/>
                      <a:pt x="6" y="54"/>
                      <a:pt x="6" y="54"/>
                    </a:cubicBezTo>
                    <a:cubicBezTo>
                      <a:pt x="8" y="50"/>
                      <a:pt x="8" y="50"/>
                      <a:pt x="8" y="50"/>
                    </a:cubicBezTo>
                    <a:cubicBezTo>
                      <a:pt x="8" y="50"/>
                      <a:pt x="8" y="49"/>
                      <a:pt x="7" y="48"/>
                    </a:cubicBezTo>
                    <a:cubicBezTo>
                      <a:pt x="5" y="47"/>
                      <a:pt x="5" y="47"/>
                      <a:pt x="5" y="47"/>
                    </a:cubicBezTo>
                    <a:cubicBezTo>
                      <a:pt x="8" y="45"/>
                      <a:pt x="8" y="45"/>
                      <a:pt x="8" y="45"/>
                    </a:cubicBezTo>
                    <a:cubicBezTo>
                      <a:pt x="8" y="45"/>
                      <a:pt x="8" y="44"/>
                      <a:pt x="8" y="44"/>
                    </a:cubicBezTo>
                    <a:cubicBezTo>
                      <a:pt x="8" y="43"/>
                      <a:pt x="8" y="43"/>
                      <a:pt x="8" y="43"/>
                    </a:cubicBezTo>
                    <a:cubicBezTo>
                      <a:pt x="5" y="41"/>
                      <a:pt x="5" y="41"/>
                      <a:pt x="5" y="41"/>
                    </a:cubicBezTo>
                    <a:cubicBezTo>
                      <a:pt x="8" y="39"/>
                      <a:pt x="8" y="39"/>
                      <a:pt x="8" y="39"/>
                    </a:cubicBezTo>
                    <a:cubicBezTo>
                      <a:pt x="8" y="39"/>
                      <a:pt x="8" y="39"/>
                      <a:pt x="9" y="38"/>
                    </a:cubicBezTo>
                    <a:cubicBezTo>
                      <a:pt x="9" y="38"/>
                      <a:pt x="8" y="37"/>
                      <a:pt x="8" y="37"/>
                    </a:cubicBezTo>
                    <a:cubicBezTo>
                      <a:pt x="6" y="36"/>
                      <a:pt x="6" y="36"/>
                      <a:pt x="6" y="36"/>
                    </a:cubicBezTo>
                    <a:cubicBezTo>
                      <a:pt x="9" y="32"/>
                      <a:pt x="9" y="32"/>
                      <a:pt x="9" y="32"/>
                    </a:cubicBezTo>
                    <a:cubicBezTo>
                      <a:pt x="9" y="32"/>
                      <a:pt x="9" y="31"/>
                      <a:pt x="9" y="31"/>
                    </a:cubicBezTo>
                    <a:cubicBezTo>
                      <a:pt x="9" y="31"/>
                      <a:pt x="9" y="30"/>
                      <a:pt x="8" y="30"/>
                    </a:cubicBezTo>
                    <a:cubicBezTo>
                      <a:pt x="5" y="28"/>
                      <a:pt x="5" y="28"/>
                      <a:pt x="5" y="28"/>
                    </a:cubicBezTo>
                    <a:cubicBezTo>
                      <a:pt x="7" y="26"/>
                      <a:pt x="7" y="26"/>
                      <a:pt x="7" y="26"/>
                    </a:cubicBezTo>
                    <a:cubicBezTo>
                      <a:pt x="8" y="26"/>
                      <a:pt x="8" y="25"/>
                      <a:pt x="8" y="25"/>
                    </a:cubicBezTo>
                    <a:cubicBezTo>
                      <a:pt x="8" y="24"/>
                      <a:pt x="8" y="24"/>
                      <a:pt x="7" y="23"/>
                    </a:cubicBezTo>
                    <a:cubicBezTo>
                      <a:pt x="6" y="22"/>
                      <a:pt x="6" y="22"/>
                      <a:pt x="6" y="22"/>
                    </a:cubicBezTo>
                    <a:cubicBezTo>
                      <a:pt x="10" y="21"/>
                      <a:pt x="10" y="21"/>
                      <a:pt x="10" y="21"/>
                    </a:cubicBezTo>
                    <a:cubicBezTo>
                      <a:pt x="11" y="21"/>
                      <a:pt x="11" y="20"/>
                      <a:pt x="11" y="20"/>
                    </a:cubicBezTo>
                    <a:cubicBezTo>
                      <a:pt x="11" y="19"/>
                      <a:pt x="11" y="19"/>
                      <a:pt x="10" y="18"/>
                    </a:cubicBezTo>
                    <a:cubicBezTo>
                      <a:pt x="8" y="17"/>
                      <a:pt x="8" y="17"/>
                      <a:pt x="8" y="17"/>
                    </a:cubicBezTo>
                    <a:cubicBezTo>
                      <a:pt x="11" y="15"/>
                      <a:pt x="11" y="15"/>
                      <a:pt x="11" y="15"/>
                    </a:cubicBezTo>
                    <a:cubicBezTo>
                      <a:pt x="11" y="14"/>
                      <a:pt x="11" y="14"/>
                      <a:pt x="11" y="13"/>
                    </a:cubicBezTo>
                    <a:cubicBezTo>
                      <a:pt x="11" y="13"/>
                      <a:pt x="11" y="12"/>
                      <a:pt x="11" y="12"/>
                    </a:cubicBezTo>
                    <a:cubicBezTo>
                      <a:pt x="8" y="11"/>
                      <a:pt x="8" y="11"/>
                      <a:pt x="8" y="11"/>
                    </a:cubicBezTo>
                    <a:cubicBezTo>
                      <a:pt x="8" y="12"/>
                      <a:pt x="8" y="12"/>
                      <a:pt x="8" y="12"/>
                    </a:cubicBezTo>
                    <a:cubicBezTo>
                      <a:pt x="8" y="13"/>
                      <a:pt x="8" y="13"/>
                      <a:pt x="8" y="13"/>
                    </a:cubicBezTo>
                    <a:cubicBezTo>
                      <a:pt x="16" y="11"/>
                      <a:pt x="16" y="11"/>
                      <a:pt x="16" y="11"/>
                    </a:cubicBezTo>
                    <a:cubicBezTo>
                      <a:pt x="17" y="11"/>
                      <a:pt x="17" y="11"/>
                      <a:pt x="17" y="10"/>
                    </a:cubicBezTo>
                    <a:cubicBezTo>
                      <a:pt x="17" y="9"/>
                      <a:pt x="17" y="9"/>
                      <a:pt x="17" y="9"/>
                    </a:cubicBezTo>
                    <a:cubicBezTo>
                      <a:pt x="16" y="8"/>
                      <a:pt x="16" y="8"/>
                      <a:pt x="16" y="8"/>
                    </a:cubicBezTo>
                    <a:cubicBezTo>
                      <a:pt x="22" y="8"/>
                      <a:pt x="22" y="8"/>
                      <a:pt x="22" y="8"/>
                    </a:cubicBezTo>
                    <a:cubicBezTo>
                      <a:pt x="23" y="8"/>
                      <a:pt x="23" y="7"/>
                      <a:pt x="23" y="6"/>
                    </a:cubicBezTo>
                    <a:cubicBezTo>
                      <a:pt x="23" y="6"/>
                      <a:pt x="23" y="5"/>
                      <a:pt x="23" y="5"/>
                    </a:cubicBezTo>
                    <a:cubicBezTo>
                      <a:pt x="19" y="3"/>
                      <a:pt x="19" y="3"/>
                      <a:pt x="19" y="3"/>
                    </a:cubicBezTo>
                    <a:cubicBezTo>
                      <a:pt x="18" y="4"/>
                      <a:pt x="18" y="4"/>
                      <a:pt x="18" y="4"/>
                    </a:cubicBezTo>
                    <a:cubicBezTo>
                      <a:pt x="18" y="5"/>
                      <a:pt x="18" y="5"/>
                      <a:pt x="18" y="5"/>
                    </a:cubicBezTo>
                    <a:cubicBezTo>
                      <a:pt x="30" y="7"/>
                      <a:pt x="30" y="7"/>
                      <a:pt x="30" y="7"/>
                    </a:cubicBezTo>
                    <a:cubicBezTo>
                      <a:pt x="30" y="7"/>
                      <a:pt x="31" y="7"/>
                      <a:pt x="31" y="6"/>
                    </a:cubicBezTo>
                    <a:cubicBezTo>
                      <a:pt x="32" y="6"/>
                      <a:pt x="31" y="5"/>
                      <a:pt x="31" y="5"/>
                    </a:cubicBezTo>
                    <a:cubicBezTo>
                      <a:pt x="24" y="0"/>
                      <a:pt x="24" y="0"/>
                      <a:pt x="24" y="0"/>
                    </a:cubicBezTo>
                    <a:cubicBezTo>
                      <a:pt x="23" y="0"/>
                      <a:pt x="22" y="0"/>
                      <a:pt x="22" y="1"/>
                    </a:cubicBezTo>
                    <a:cubicBezTo>
                      <a:pt x="21" y="1"/>
                      <a:pt x="21" y="2"/>
                      <a:pt x="22" y="3"/>
                    </a:cubicBezTo>
                    <a:cubicBezTo>
                      <a:pt x="23" y="3"/>
                      <a:pt x="23" y="3"/>
                      <a:pt x="23" y="3"/>
                    </a:cubicBezTo>
                    <a:cubicBezTo>
                      <a:pt x="18" y="2"/>
                      <a:pt x="18" y="2"/>
                      <a:pt x="18" y="2"/>
                    </a:cubicBezTo>
                    <a:cubicBezTo>
                      <a:pt x="18" y="2"/>
                      <a:pt x="17" y="3"/>
                      <a:pt x="17" y="3"/>
                    </a:cubicBezTo>
                    <a:cubicBezTo>
                      <a:pt x="16" y="4"/>
                      <a:pt x="17" y="5"/>
                      <a:pt x="17" y="5"/>
                    </a:cubicBezTo>
                    <a:cubicBezTo>
                      <a:pt x="17" y="5"/>
                      <a:pt x="17" y="5"/>
                      <a:pt x="17" y="5"/>
                    </a:cubicBezTo>
                    <a:cubicBezTo>
                      <a:pt x="12" y="6"/>
                      <a:pt x="12" y="6"/>
                      <a:pt x="12" y="6"/>
                    </a:cubicBezTo>
                    <a:cubicBezTo>
                      <a:pt x="11" y="6"/>
                      <a:pt x="11" y="7"/>
                      <a:pt x="11" y="7"/>
                    </a:cubicBezTo>
                    <a:cubicBezTo>
                      <a:pt x="10" y="8"/>
                      <a:pt x="11" y="8"/>
                      <a:pt x="11" y="9"/>
                    </a:cubicBezTo>
                    <a:cubicBezTo>
                      <a:pt x="12" y="9"/>
                      <a:pt x="12" y="9"/>
                      <a:pt x="12" y="9"/>
                    </a:cubicBezTo>
                    <a:cubicBezTo>
                      <a:pt x="7" y="11"/>
                      <a:pt x="7" y="11"/>
                      <a:pt x="7" y="11"/>
                    </a:cubicBezTo>
                    <a:cubicBezTo>
                      <a:pt x="7" y="11"/>
                      <a:pt x="6" y="11"/>
                      <a:pt x="6" y="12"/>
                    </a:cubicBezTo>
                    <a:cubicBezTo>
                      <a:pt x="6" y="12"/>
                      <a:pt x="6" y="13"/>
                      <a:pt x="7" y="13"/>
                    </a:cubicBezTo>
                    <a:cubicBezTo>
                      <a:pt x="7" y="13"/>
                      <a:pt x="7" y="13"/>
                      <a:pt x="7" y="13"/>
                    </a:cubicBezTo>
                    <a:cubicBezTo>
                      <a:pt x="4" y="16"/>
                      <a:pt x="4" y="16"/>
                      <a:pt x="4" y="16"/>
                    </a:cubicBezTo>
                    <a:cubicBezTo>
                      <a:pt x="4" y="16"/>
                      <a:pt x="3" y="16"/>
                      <a:pt x="3" y="17"/>
                    </a:cubicBezTo>
                    <a:cubicBezTo>
                      <a:pt x="3" y="17"/>
                      <a:pt x="4" y="18"/>
                      <a:pt x="4" y="18"/>
                    </a:cubicBezTo>
                    <a:cubicBezTo>
                      <a:pt x="6" y="19"/>
                      <a:pt x="6" y="19"/>
                      <a:pt x="6" y="19"/>
                    </a:cubicBezTo>
                    <a:cubicBezTo>
                      <a:pt x="2" y="21"/>
                      <a:pt x="2" y="21"/>
                      <a:pt x="2" y="21"/>
                    </a:cubicBezTo>
                    <a:cubicBezTo>
                      <a:pt x="1" y="21"/>
                      <a:pt x="1" y="21"/>
                      <a:pt x="1" y="22"/>
                    </a:cubicBezTo>
                    <a:cubicBezTo>
                      <a:pt x="1" y="22"/>
                      <a:pt x="1" y="23"/>
                      <a:pt x="1" y="23"/>
                    </a:cubicBezTo>
                    <a:cubicBezTo>
                      <a:pt x="4" y="25"/>
                      <a:pt x="4" y="25"/>
                      <a:pt x="4" y="25"/>
                    </a:cubicBezTo>
                    <a:cubicBezTo>
                      <a:pt x="1" y="26"/>
                      <a:pt x="1" y="26"/>
                      <a:pt x="1" y="26"/>
                    </a:cubicBezTo>
                    <a:cubicBezTo>
                      <a:pt x="0" y="27"/>
                      <a:pt x="0" y="27"/>
                      <a:pt x="0" y="28"/>
                    </a:cubicBezTo>
                    <a:cubicBezTo>
                      <a:pt x="0" y="28"/>
                      <a:pt x="0" y="29"/>
                      <a:pt x="1" y="29"/>
                    </a:cubicBezTo>
                    <a:cubicBezTo>
                      <a:pt x="5" y="32"/>
                      <a:pt x="5" y="32"/>
                      <a:pt x="5" y="32"/>
                    </a:cubicBezTo>
                    <a:cubicBezTo>
                      <a:pt x="3" y="35"/>
                      <a:pt x="3" y="35"/>
                      <a:pt x="3" y="35"/>
                    </a:cubicBezTo>
                    <a:cubicBezTo>
                      <a:pt x="2" y="35"/>
                      <a:pt x="2" y="36"/>
                      <a:pt x="2" y="36"/>
                    </a:cubicBezTo>
                    <a:cubicBezTo>
                      <a:pt x="2" y="37"/>
                      <a:pt x="3" y="37"/>
                      <a:pt x="3" y="37"/>
                    </a:cubicBezTo>
                    <a:cubicBezTo>
                      <a:pt x="4" y="38"/>
                      <a:pt x="4" y="38"/>
                      <a:pt x="4" y="38"/>
                    </a:cubicBezTo>
                    <a:cubicBezTo>
                      <a:pt x="1" y="39"/>
                      <a:pt x="1" y="39"/>
                      <a:pt x="1" y="39"/>
                    </a:cubicBezTo>
                    <a:cubicBezTo>
                      <a:pt x="1" y="39"/>
                      <a:pt x="0" y="40"/>
                      <a:pt x="0" y="41"/>
                    </a:cubicBezTo>
                    <a:cubicBezTo>
                      <a:pt x="0" y="41"/>
                      <a:pt x="0" y="42"/>
                      <a:pt x="1" y="42"/>
                    </a:cubicBezTo>
                    <a:cubicBezTo>
                      <a:pt x="4" y="44"/>
                      <a:pt x="4" y="44"/>
                      <a:pt x="4" y="44"/>
                    </a:cubicBezTo>
                    <a:cubicBezTo>
                      <a:pt x="2" y="46"/>
                      <a:pt x="2" y="46"/>
                      <a:pt x="2" y="46"/>
                    </a:cubicBezTo>
                    <a:cubicBezTo>
                      <a:pt x="1" y="46"/>
                      <a:pt x="1" y="47"/>
                      <a:pt x="1" y="47"/>
                    </a:cubicBezTo>
                    <a:cubicBezTo>
                      <a:pt x="1" y="48"/>
                      <a:pt x="1" y="48"/>
                      <a:pt x="2" y="48"/>
                    </a:cubicBezTo>
                    <a:cubicBezTo>
                      <a:pt x="4" y="50"/>
                      <a:pt x="4" y="50"/>
                      <a:pt x="4" y="50"/>
                    </a:cubicBezTo>
                    <a:cubicBezTo>
                      <a:pt x="2" y="53"/>
                      <a:pt x="2" y="53"/>
                      <a:pt x="2" y="53"/>
                    </a:cubicBezTo>
                    <a:cubicBezTo>
                      <a:pt x="2" y="54"/>
                      <a:pt x="2" y="55"/>
                      <a:pt x="3" y="56"/>
                    </a:cubicBezTo>
                    <a:cubicBezTo>
                      <a:pt x="4" y="56"/>
                      <a:pt x="4" y="56"/>
                      <a:pt x="4" y="56"/>
                    </a:cubicBezTo>
                    <a:cubicBezTo>
                      <a:pt x="1" y="58"/>
                      <a:pt x="1" y="58"/>
                      <a:pt x="1" y="58"/>
                    </a:cubicBezTo>
                    <a:cubicBezTo>
                      <a:pt x="1" y="58"/>
                      <a:pt x="1" y="59"/>
                      <a:pt x="1" y="59"/>
                    </a:cubicBezTo>
                    <a:cubicBezTo>
                      <a:pt x="1" y="60"/>
                      <a:pt x="1" y="60"/>
                      <a:pt x="2" y="61"/>
                    </a:cubicBezTo>
                    <a:cubicBezTo>
                      <a:pt x="5" y="63"/>
                      <a:pt x="5" y="63"/>
                      <a:pt x="5" y="63"/>
                    </a:cubicBezTo>
                    <a:cubicBezTo>
                      <a:pt x="1" y="66"/>
                      <a:pt x="1" y="66"/>
                      <a:pt x="1" y="66"/>
                    </a:cubicBezTo>
                    <a:cubicBezTo>
                      <a:pt x="1" y="66"/>
                      <a:pt x="1" y="67"/>
                      <a:pt x="1" y="67"/>
                    </a:cubicBezTo>
                    <a:cubicBezTo>
                      <a:pt x="1" y="67"/>
                      <a:pt x="1" y="68"/>
                      <a:pt x="2" y="68"/>
                    </a:cubicBezTo>
                    <a:cubicBezTo>
                      <a:pt x="5" y="70"/>
                      <a:pt x="5" y="70"/>
                      <a:pt x="5" y="70"/>
                    </a:cubicBezTo>
                    <a:cubicBezTo>
                      <a:pt x="3" y="75"/>
                      <a:pt x="3" y="75"/>
                      <a:pt x="3" y="75"/>
                    </a:cubicBezTo>
                    <a:cubicBezTo>
                      <a:pt x="2" y="75"/>
                      <a:pt x="3" y="76"/>
                      <a:pt x="3" y="77"/>
                    </a:cubicBezTo>
                    <a:cubicBezTo>
                      <a:pt x="4" y="77"/>
                      <a:pt x="4" y="77"/>
                      <a:pt x="4" y="77"/>
                    </a:cubicBezTo>
                    <a:cubicBezTo>
                      <a:pt x="1" y="78"/>
                      <a:pt x="1" y="78"/>
                      <a:pt x="1" y="78"/>
                    </a:cubicBezTo>
                    <a:cubicBezTo>
                      <a:pt x="1" y="78"/>
                      <a:pt x="0" y="78"/>
                      <a:pt x="0" y="79"/>
                    </a:cubicBezTo>
                    <a:cubicBezTo>
                      <a:pt x="0" y="79"/>
                      <a:pt x="1" y="80"/>
                      <a:pt x="1" y="80"/>
                    </a:cubicBezTo>
                    <a:cubicBezTo>
                      <a:pt x="5" y="83"/>
                      <a:pt x="5" y="83"/>
                      <a:pt x="5" y="83"/>
                    </a:cubicBezTo>
                    <a:cubicBezTo>
                      <a:pt x="2" y="86"/>
                      <a:pt x="2" y="86"/>
                      <a:pt x="2" y="86"/>
                    </a:cubicBezTo>
                    <a:cubicBezTo>
                      <a:pt x="2" y="86"/>
                      <a:pt x="2" y="86"/>
                      <a:pt x="2" y="87"/>
                    </a:cubicBezTo>
                    <a:cubicBezTo>
                      <a:pt x="2" y="87"/>
                      <a:pt x="2" y="88"/>
                      <a:pt x="2" y="88"/>
                    </a:cubicBezTo>
                    <a:cubicBezTo>
                      <a:pt x="5" y="90"/>
                      <a:pt x="5" y="90"/>
                      <a:pt x="5" y="90"/>
                    </a:cubicBezTo>
                    <a:cubicBezTo>
                      <a:pt x="3" y="92"/>
                      <a:pt x="3" y="92"/>
                      <a:pt x="3" y="92"/>
                    </a:cubicBezTo>
                    <a:cubicBezTo>
                      <a:pt x="2" y="92"/>
                      <a:pt x="2" y="92"/>
                      <a:pt x="2" y="93"/>
                    </a:cubicBezTo>
                    <a:cubicBezTo>
                      <a:pt x="2" y="93"/>
                      <a:pt x="2" y="94"/>
                      <a:pt x="3" y="94"/>
                    </a:cubicBezTo>
                    <a:cubicBezTo>
                      <a:pt x="4" y="95"/>
                      <a:pt x="4" y="95"/>
                      <a:pt x="4" y="95"/>
                    </a:cubicBezTo>
                    <a:cubicBezTo>
                      <a:pt x="2" y="95"/>
                      <a:pt x="2" y="95"/>
                      <a:pt x="2" y="95"/>
                    </a:cubicBezTo>
                    <a:cubicBezTo>
                      <a:pt x="1" y="96"/>
                      <a:pt x="1" y="96"/>
                      <a:pt x="1" y="97"/>
                    </a:cubicBezTo>
                    <a:cubicBezTo>
                      <a:pt x="1" y="97"/>
                      <a:pt x="1" y="98"/>
                      <a:pt x="2" y="98"/>
                    </a:cubicBezTo>
                    <a:cubicBezTo>
                      <a:pt x="4" y="100"/>
                      <a:pt x="4" y="100"/>
                      <a:pt x="4" y="100"/>
                    </a:cubicBezTo>
                    <a:cubicBezTo>
                      <a:pt x="2" y="102"/>
                      <a:pt x="2" y="102"/>
                      <a:pt x="2" y="102"/>
                    </a:cubicBezTo>
                    <a:cubicBezTo>
                      <a:pt x="2" y="102"/>
                      <a:pt x="1" y="103"/>
                      <a:pt x="2" y="103"/>
                    </a:cubicBezTo>
                    <a:cubicBezTo>
                      <a:pt x="2" y="104"/>
                      <a:pt x="2" y="104"/>
                      <a:pt x="2" y="104"/>
                    </a:cubicBezTo>
                    <a:cubicBezTo>
                      <a:pt x="4" y="105"/>
                      <a:pt x="4" y="105"/>
                      <a:pt x="4" y="105"/>
                    </a:cubicBezTo>
                    <a:cubicBezTo>
                      <a:pt x="2" y="107"/>
                      <a:pt x="2" y="107"/>
                      <a:pt x="2" y="107"/>
                    </a:cubicBezTo>
                    <a:cubicBezTo>
                      <a:pt x="2" y="107"/>
                      <a:pt x="1" y="107"/>
                      <a:pt x="1" y="108"/>
                    </a:cubicBezTo>
                    <a:cubicBezTo>
                      <a:pt x="1" y="108"/>
                      <a:pt x="2" y="109"/>
                      <a:pt x="2" y="109"/>
                    </a:cubicBezTo>
                    <a:cubicBezTo>
                      <a:pt x="4" y="111"/>
                      <a:pt x="4" y="111"/>
                      <a:pt x="4" y="111"/>
                    </a:cubicBezTo>
                    <a:cubicBezTo>
                      <a:pt x="1" y="112"/>
                      <a:pt x="1" y="112"/>
                      <a:pt x="1" y="112"/>
                    </a:cubicBezTo>
                    <a:cubicBezTo>
                      <a:pt x="1" y="112"/>
                      <a:pt x="0" y="113"/>
                      <a:pt x="0" y="113"/>
                    </a:cubicBezTo>
                    <a:cubicBezTo>
                      <a:pt x="0" y="114"/>
                      <a:pt x="0" y="114"/>
                      <a:pt x="1" y="115"/>
                    </a:cubicBezTo>
                    <a:cubicBezTo>
                      <a:pt x="3" y="116"/>
                      <a:pt x="3" y="116"/>
                      <a:pt x="3" y="116"/>
                    </a:cubicBezTo>
                    <a:cubicBezTo>
                      <a:pt x="1" y="118"/>
                      <a:pt x="1" y="118"/>
                      <a:pt x="1" y="118"/>
                    </a:cubicBezTo>
                    <a:cubicBezTo>
                      <a:pt x="0" y="118"/>
                      <a:pt x="0" y="118"/>
                      <a:pt x="0" y="119"/>
                    </a:cubicBezTo>
                    <a:cubicBezTo>
                      <a:pt x="0" y="119"/>
                      <a:pt x="0" y="120"/>
                      <a:pt x="1" y="120"/>
                    </a:cubicBezTo>
                    <a:cubicBezTo>
                      <a:pt x="5" y="123"/>
                      <a:pt x="5" y="123"/>
                      <a:pt x="5" y="123"/>
                    </a:cubicBezTo>
                    <a:cubicBezTo>
                      <a:pt x="2" y="125"/>
                      <a:pt x="2" y="125"/>
                      <a:pt x="2" y="125"/>
                    </a:cubicBezTo>
                    <a:cubicBezTo>
                      <a:pt x="2" y="125"/>
                      <a:pt x="2" y="126"/>
                      <a:pt x="2" y="126"/>
                    </a:cubicBezTo>
                    <a:cubicBezTo>
                      <a:pt x="2" y="127"/>
                      <a:pt x="2" y="127"/>
                      <a:pt x="2" y="127"/>
                    </a:cubicBezTo>
                    <a:cubicBezTo>
                      <a:pt x="5" y="129"/>
                      <a:pt x="5" y="129"/>
                      <a:pt x="5" y="129"/>
                    </a:cubicBezTo>
                    <a:cubicBezTo>
                      <a:pt x="2" y="130"/>
                      <a:pt x="2" y="130"/>
                      <a:pt x="2" y="130"/>
                    </a:cubicBezTo>
                    <a:cubicBezTo>
                      <a:pt x="1" y="130"/>
                      <a:pt x="1" y="130"/>
                      <a:pt x="1" y="131"/>
                    </a:cubicBezTo>
                    <a:cubicBezTo>
                      <a:pt x="1" y="131"/>
                      <a:pt x="1" y="132"/>
                      <a:pt x="1" y="132"/>
                    </a:cubicBezTo>
                    <a:cubicBezTo>
                      <a:pt x="4" y="134"/>
                      <a:pt x="4" y="134"/>
                      <a:pt x="4" y="134"/>
                    </a:cubicBezTo>
                    <a:cubicBezTo>
                      <a:pt x="2" y="135"/>
                      <a:pt x="2" y="135"/>
                      <a:pt x="2" y="135"/>
                    </a:cubicBezTo>
                    <a:cubicBezTo>
                      <a:pt x="1" y="135"/>
                      <a:pt x="1" y="136"/>
                      <a:pt x="1" y="136"/>
                    </a:cubicBezTo>
                    <a:cubicBezTo>
                      <a:pt x="1" y="137"/>
                      <a:pt x="1" y="137"/>
                      <a:pt x="1" y="138"/>
                    </a:cubicBezTo>
                    <a:cubicBezTo>
                      <a:pt x="4" y="139"/>
                      <a:pt x="4" y="139"/>
                      <a:pt x="4" y="139"/>
                    </a:cubicBezTo>
                    <a:cubicBezTo>
                      <a:pt x="2" y="140"/>
                      <a:pt x="2" y="140"/>
                      <a:pt x="2" y="140"/>
                    </a:cubicBezTo>
                    <a:cubicBezTo>
                      <a:pt x="1" y="140"/>
                      <a:pt x="1" y="141"/>
                      <a:pt x="1" y="141"/>
                    </a:cubicBezTo>
                    <a:cubicBezTo>
                      <a:pt x="1" y="142"/>
                      <a:pt x="1" y="142"/>
                      <a:pt x="2" y="143"/>
                    </a:cubicBezTo>
                    <a:cubicBezTo>
                      <a:pt x="5" y="145"/>
                      <a:pt x="5" y="145"/>
                      <a:pt x="5" y="145"/>
                    </a:cubicBezTo>
                    <a:cubicBezTo>
                      <a:pt x="1" y="148"/>
                      <a:pt x="1" y="148"/>
                      <a:pt x="1" y="148"/>
                    </a:cubicBezTo>
                    <a:cubicBezTo>
                      <a:pt x="1" y="148"/>
                      <a:pt x="1" y="148"/>
                      <a:pt x="1" y="149"/>
                    </a:cubicBezTo>
                    <a:cubicBezTo>
                      <a:pt x="1" y="149"/>
                      <a:pt x="1" y="150"/>
                      <a:pt x="2" y="150"/>
                    </a:cubicBezTo>
                    <a:cubicBezTo>
                      <a:pt x="4" y="152"/>
                      <a:pt x="4" y="152"/>
                      <a:pt x="4" y="152"/>
                    </a:cubicBezTo>
                    <a:cubicBezTo>
                      <a:pt x="1" y="152"/>
                      <a:pt x="1" y="152"/>
                      <a:pt x="1" y="152"/>
                    </a:cubicBezTo>
                    <a:cubicBezTo>
                      <a:pt x="1" y="152"/>
                      <a:pt x="0" y="152"/>
                      <a:pt x="0" y="153"/>
                    </a:cubicBezTo>
                    <a:cubicBezTo>
                      <a:pt x="0" y="154"/>
                      <a:pt x="0" y="154"/>
                      <a:pt x="1" y="155"/>
                    </a:cubicBezTo>
                    <a:cubicBezTo>
                      <a:pt x="5" y="157"/>
                      <a:pt x="5" y="157"/>
                      <a:pt x="5" y="157"/>
                    </a:cubicBezTo>
                    <a:cubicBezTo>
                      <a:pt x="2" y="161"/>
                      <a:pt x="2" y="161"/>
                      <a:pt x="2" y="161"/>
                    </a:cubicBezTo>
                    <a:cubicBezTo>
                      <a:pt x="1" y="161"/>
                      <a:pt x="1" y="161"/>
                      <a:pt x="1" y="162"/>
                    </a:cubicBezTo>
                    <a:cubicBezTo>
                      <a:pt x="1" y="162"/>
                      <a:pt x="2" y="163"/>
                      <a:pt x="2" y="163"/>
                    </a:cubicBezTo>
                    <a:cubicBezTo>
                      <a:pt x="5" y="165"/>
                      <a:pt x="5" y="165"/>
                      <a:pt x="5" y="165"/>
                    </a:cubicBezTo>
                    <a:cubicBezTo>
                      <a:pt x="2" y="167"/>
                      <a:pt x="2" y="167"/>
                      <a:pt x="2" y="167"/>
                    </a:cubicBezTo>
                    <a:cubicBezTo>
                      <a:pt x="2" y="167"/>
                      <a:pt x="1" y="168"/>
                      <a:pt x="1" y="168"/>
                    </a:cubicBezTo>
                    <a:cubicBezTo>
                      <a:pt x="1" y="169"/>
                      <a:pt x="2" y="169"/>
                      <a:pt x="2" y="170"/>
                    </a:cubicBezTo>
                    <a:cubicBezTo>
                      <a:pt x="5" y="171"/>
                      <a:pt x="5" y="171"/>
                      <a:pt x="5" y="171"/>
                    </a:cubicBezTo>
                    <a:cubicBezTo>
                      <a:pt x="2" y="174"/>
                      <a:pt x="2" y="174"/>
                      <a:pt x="2" y="174"/>
                    </a:cubicBezTo>
                    <a:cubicBezTo>
                      <a:pt x="1" y="174"/>
                      <a:pt x="1" y="174"/>
                      <a:pt x="1" y="175"/>
                    </a:cubicBezTo>
                    <a:cubicBezTo>
                      <a:pt x="1" y="175"/>
                      <a:pt x="1" y="176"/>
                      <a:pt x="2" y="176"/>
                    </a:cubicBezTo>
                    <a:cubicBezTo>
                      <a:pt x="4" y="178"/>
                      <a:pt x="4" y="178"/>
                      <a:pt x="4" y="178"/>
                    </a:cubicBezTo>
                    <a:cubicBezTo>
                      <a:pt x="2" y="178"/>
                      <a:pt x="2" y="178"/>
                      <a:pt x="2" y="178"/>
                    </a:cubicBezTo>
                    <a:cubicBezTo>
                      <a:pt x="1" y="178"/>
                      <a:pt x="1" y="179"/>
                      <a:pt x="1" y="179"/>
                    </a:cubicBezTo>
                    <a:cubicBezTo>
                      <a:pt x="1" y="180"/>
                      <a:pt x="1" y="181"/>
                      <a:pt x="1" y="181"/>
                    </a:cubicBezTo>
                    <a:cubicBezTo>
                      <a:pt x="5" y="183"/>
                      <a:pt x="5" y="183"/>
                      <a:pt x="5" y="183"/>
                    </a:cubicBezTo>
                    <a:cubicBezTo>
                      <a:pt x="3" y="183"/>
                      <a:pt x="3" y="183"/>
                      <a:pt x="3" y="183"/>
                    </a:cubicBezTo>
                    <a:cubicBezTo>
                      <a:pt x="2" y="184"/>
                      <a:pt x="2" y="184"/>
                      <a:pt x="2" y="185"/>
                    </a:cubicBezTo>
                    <a:cubicBezTo>
                      <a:pt x="1" y="185"/>
                      <a:pt x="2" y="186"/>
                      <a:pt x="2" y="186"/>
                    </a:cubicBezTo>
                    <a:cubicBezTo>
                      <a:pt x="5" y="188"/>
                      <a:pt x="5" y="188"/>
                      <a:pt x="5" y="188"/>
                    </a:cubicBezTo>
                    <a:cubicBezTo>
                      <a:pt x="2" y="190"/>
                      <a:pt x="2" y="190"/>
                      <a:pt x="2" y="190"/>
                    </a:cubicBezTo>
                    <a:cubicBezTo>
                      <a:pt x="1" y="190"/>
                      <a:pt x="1" y="190"/>
                      <a:pt x="1" y="191"/>
                    </a:cubicBezTo>
                    <a:cubicBezTo>
                      <a:pt x="1" y="191"/>
                      <a:pt x="1" y="192"/>
                      <a:pt x="2" y="192"/>
                    </a:cubicBezTo>
                    <a:cubicBezTo>
                      <a:pt x="5" y="194"/>
                      <a:pt x="5" y="194"/>
                      <a:pt x="5" y="194"/>
                    </a:cubicBezTo>
                    <a:cubicBezTo>
                      <a:pt x="3" y="196"/>
                      <a:pt x="3" y="196"/>
                      <a:pt x="3" y="196"/>
                    </a:cubicBezTo>
                    <a:cubicBezTo>
                      <a:pt x="3" y="196"/>
                      <a:pt x="2" y="196"/>
                      <a:pt x="2" y="197"/>
                    </a:cubicBezTo>
                    <a:cubicBezTo>
                      <a:pt x="2" y="197"/>
                      <a:pt x="3" y="198"/>
                      <a:pt x="3" y="198"/>
                    </a:cubicBezTo>
                    <a:cubicBezTo>
                      <a:pt x="4" y="199"/>
                      <a:pt x="4" y="199"/>
                      <a:pt x="4" y="199"/>
                    </a:cubicBezTo>
                    <a:cubicBezTo>
                      <a:pt x="2" y="201"/>
                      <a:pt x="2" y="201"/>
                      <a:pt x="2" y="201"/>
                    </a:cubicBezTo>
                    <a:cubicBezTo>
                      <a:pt x="2" y="202"/>
                      <a:pt x="1" y="202"/>
                      <a:pt x="2" y="203"/>
                    </a:cubicBezTo>
                    <a:cubicBezTo>
                      <a:pt x="2" y="203"/>
                      <a:pt x="2" y="203"/>
                      <a:pt x="2" y="204"/>
                    </a:cubicBezTo>
                    <a:cubicBezTo>
                      <a:pt x="5" y="205"/>
                      <a:pt x="5" y="205"/>
                      <a:pt x="5" y="205"/>
                    </a:cubicBezTo>
                    <a:cubicBezTo>
                      <a:pt x="1" y="206"/>
                      <a:pt x="1" y="206"/>
                      <a:pt x="1" y="206"/>
                    </a:cubicBezTo>
                    <a:cubicBezTo>
                      <a:pt x="1" y="207"/>
                      <a:pt x="0" y="207"/>
                      <a:pt x="0" y="208"/>
                    </a:cubicBezTo>
                    <a:cubicBezTo>
                      <a:pt x="0" y="208"/>
                      <a:pt x="1" y="209"/>
                      <a:pt x="1" y="209"/>
                    </a:cubicBezTo>
                    <a:cubicBezTo>
                      <a:pt x="4" y="211"/>
                      <a:pt x="4" y="211"/>
                      <a:pt x="4" y="211"/>
                    </a:cubicBezTo>
                    <a:cubicBezTo>
                      <a:pt x="2" y="214"/>
                      <a:pt x="2" y="214"/>
                      <a:pt x="2" y="214"/>
                    </a:cubicBezTo>
                    <a:cubicBezTo>
                      <a:pt x="2" y="214"/>
                      <a:pt x="2" y="214"/>
                      <a:pt x="2" y="215"/>
                    </a:cubicBezTo>
                    <a:cubicBezTo>
                      <a:pt x="2" y="215"/>
                      <a:pt x="2" y="216"/>
                      <a:pt x="2" y="216"/>
                    </a:cubicBezTo>
                    <a:cubicBezTo>
                      <a:pt x="4" y="217"/>
                      <a:pt x="4" y="217"/>
                      <a:pt x="4" y="217"/>
                    </a:cubicBezTo>
                    <a:cubicBezTo>
                      <a:pt x="2" y="219"/>
                      <a:pt x="2" y="219"/>
                      <a:pt x="2" y="219"/>
                    </a:cubicBezTo>
                    <a:cubicBezTo>
                      <a:pt x="2" y="220"/>
                      <a:pt x="2" y="220"/>
                      <a:pt x="2" y="221"/>
                    </a:cubicBezTo>
                    <a:cubicBezTo>
                      <a:pt x="2" y="221"/>
                      <a:pt x="2" y="221"/>
                      <a:pt x="3" y="222"/>
                    </a:cubicBezTo>
                    <a:cubicBezTo>
                      <a:pt x="5" y="223"/>
                      <a:pt x="5" y="223"/>
                      <a:pt x="5" y="223"/>
                    </a:cubicBezTo>
                    <a:cubicBezTo>
                      <a:pt x="1" y="226"/>
                      <a:pt x="1" y="226"/>
                      <a:pt x="1" y="226"/>
                    </a:cubicBezTo>
                    <a:cubicBezTo>
                      <a:pt x="1" y="226"/>
                      <a:pt x="1" y="227"/>
                      <a:pt x="1" y="227"/>
                    </a:cubicBezTo>
                    <a:cubicBezTo>
                      <a:pt x="1" y="228"/>
                      <a:pt x="1" y="228"/>
                      <a:pt x="2" y="228"/>
                    </a:cubicBezTo>
                    <a:cubicBezTo>
                      <a:pt x="4" y="230"/>
                      <a:pt x="4" y="230"/>
                      <a:pt x="4" y="230"/>
                    </a:cubicBezTo>
                    <a:cubicBezTo>
                      <a:pt x="2" y="231"/>
                      <a:pt x="2" y="231"/>
                      <a:pt x="2" y="231"/>
                    </a:cubicBezTo>
                    <a:cubicBezTo>
                      <a:pt x="1" y="231"/>
                      <a:pt x="1" y="232"/>
                      <a:pt x="1" y="232"/>
                    </a:cubicBezTo>
                    <a:cubicBezTo>
                      <a:pt x="1" y="233"/>
                      <a:pt x="1" y="233"/>
                      <a:pt x="1" y="233"/>
                    </a:cubicBezTo>
                    <a:cubicBezTo>
                      <a:pt x="5" y="235"/>
                      <a:pt x="5" y="235"/>
                      <a:pt x="5" y="235"/>
                    </a:cubicBezTo>
                    <a:cubicBezTo>
                      <a:pt x="3" y="238"/>
                      <a:pt x="3" y="238"/>
                      <a:pt x="3" y="238"/>
                    </a:cubicBezTo>
                    <a:cubicBezTo>
                      <a:pt x="2" y="238"/>
                      <a:pt x="2" y="239"/>
                      <a:pt x="2" y="239"/>
                    </a:cubicBezTo>
                    <a:cubicBezTo>
                      <a:pt x="3" y="239"/>
                      <a:pt x="3" y="240"/>
                      <a:pt x="3" y="240"/>
                    </a:cubicBezTo>
                    <a:cubicBezTo>
                      <a:pt x="5" y="241"/>
                      <a:pt x="5" y="241"/>
                      <a:pt x="5" y="241"/>
                    </a:cubicBezTo>
                    <a:cubicBezTo>
                      <a:pt x="2" y="243"/>
                      <a:pt x="2" y="243"/>
                      <a:pt x="2" y="243"/>
                    </a:cubicBezTo>
                    <a:cubicBezTo>
                      <a:pt x="1" y="243"/>
                      <a:pt x="1" y="243"/>
                      <a:pt x="1" y="244"/>
                    </a:cubicBezTo>
                    <a:cubicBezTo>
                      <a:pt x="1" y="244"/>
                      <a:pt x="1" y="245"/>
                      <a:pt x="2" y="245"/>
                    </a:cubicBezTo>
                    <a:cubicBezTo>
                      <a:pt x="5" y="247"/>
                      <a:pt x="5" y="247"/>
                      <a:pt x="5" y="247"/>
                    </a:cubicBezTo>
                    <a:cubicBezTo>
                      <a:pt x="3" y="250"/>
                      <a:pt x="3" y="250"/>
                      <a:pt x="3" y="250"/>
                    </a:cubicBezTo>
                    <a:cubicBezTo>
                      <a:pt x="2" y="250"/>
                      <a:pt x="2" y="250"/>
                      <a:pt x="2" y="251"/>
                    </a:cubicBezTo>
                    <a:cubicBezTo>
                      <a:pt x="3" y="251"/>
                      <a:pt x="3" y="252"/>
                      <a:pt x="3" y="252"/>
                    </a:cubicBezTo>
                    <a:cubicBezTo>
                      <a:pt x="6" y="253"/>
                      <a:pt x="6" y="253"/>
                      <a:pt x="6" y="253"/>
                    </a:cubicBezTo>
                    <a:cubicBezTo>
                      <a:pt x="3" y="255"/>
                      <a:pt x="3" y="255"/>
                      <a:pt x="3" y="255"/>
                    </a:cubicBezTo>
                    <a:cubicBezTo>
                      <a:pt x="2" y="255"/>
                      <a:pt x="2" y="256"/>
                      <a:pt x="2" y="256"/>
                    </a:cubicBezTo>
                    <a:cubicBezTo>
                      <a:pt x="2" y="257"/>
                      <a:pt x="2" y="257"/>
                      <a:pt x="3" y="258"/>
                    </a:cubicBezTo>
                    <a:cubicBezTo>
                      <a:pt x="5" y="259"/>
                      <a:pt x="5" y="259"/>
                      <a:pt x="5" y="259"/>
                    </a:cubicBezTo>
                    <a:cubicBezTo>
                      <a:pt x="1" y="260"/>
                      <a:pt x="1" y="260"/>
                      <a:pt x="1" y="260"/>
                    </a:cubicBezTo>
                    <a:cubicBezTo>
                      <a:pt x="1" y="260"/>
                      <a:pt x="0" y="261"/>
                      <a:pt x="0" y="262"/>
                    </a:cubicBezTo>
                    <a:cubicBezTo>
                      <a:pt x="0" y="262"/>
                      <a:pt x="1" y="263"/>
                      <a:pt x="1" y="263"/>
                    </a:cubicBezTo>
                    <a:cubicBezTo>
                      <a:pt x="5" y="266"/>
                      <a:pt x="5" y="266"/>
                      <a:pt x="5" y="266"/>
                    </a:cubicBezTo>
                    <a:cubicBezTo>
                      <a:pt x="2" y="267"/>
                      <a:pt x="2" y="267"/>
                      <a:pt x="2" y="267"/>
                    </a:cubicBezTo>
                    <a:cubicBezTo>
                      <a:pt x="2" y="268"/>
                      <a:pt x="2" y="268"/>
                      <a:pt x="2" y="269"/>
                    </a:cubicBezTo>
                    <a:cubicBezTo>
                      <a:pt x="1" y="269"/>
                      <a:pt x="2" y="270"/>
                      <a:pt x="2" y="270"/>
                    </a:cubicBezTo>
                    <a:cubicBezTo>
                      <a:pt x="5" y="271"/>
                      <a:pt x="5" y="271"/>
                      <a:pt x="5" y="271"/>
                    </a:cubicBezTo>
                    <a:cubicBezTo>
                      <a:pt x="2" y="273"/>
                      <a:pt x="2" y="273"/>
                      <a:pt x="2" y="273"/>
                    </a:cubicBezTo>
                    <a:cubicBezTo>
                      <a:pt x="2" y="274"/>
                      <a:pt x="1" y="274"/>
                      <a:pt x="2" y="275"/>
                    </a:cubicBezTo>
                    <a:cubicBezTo>
                      <a:pt x="2" y="275"/>
                      <a:pt x="2" y="276"/>
                      <a:pt x="2" y="276"/>
                    </a:cubicBezTo>
                    <a:cubicBezTo>
                      <a:pt x="5" y="277"/>
                      <a:pt x="5" y="277"/>
                      <a:pt x="5" y="277"/>
                    </a:cubicBezTo>
                    <a:cubicBezTo>
                      <a:pt x="3" y="279"/>
                      <a:pt x="3" y="279"/>
                      <a:pt x="3" y="279"/>
                    </a:cubicBezTo>
                    <a:cubicBezTo>
                      <a:pt x="2" y="279"/>
                      <a:pt x="2" y="280"/>
                      <a:pt x="2" y="280"/>
                    </a:cubicBezTo>
                    <a:cubicBezTo>
                      <a:pt x="2" y="281"/>
                      <a:pt x="3" y="281"/>
                      <a:pt x="3" y="281"/>
                    </a:cubicBezTo>
                    <a:cubicBezTo>
                      <a:pt x="5" y="283"/>
                      <a:pt x="5" y="283"/>
                      <a:pt x="5" y="283"/>
                    </a:cubicBezTo>
                    <a:cubicBezTo>
                      <a:pt x="2" y="287"/>
                      <a:pt x="2" y="287"/>
                      <a:pt x="2" y="287"/>
                    </a:cubicBezTo>
                    <a:cubicBezTo>
                      <a:pt x="2" y="287"/>
                      <a:pt x="2" y="288"/>
                      <a:pt x="2" y="288"/>
                    </a:cubicBezTo>
                    <a:cubicBezTo>
                      <a:pt x="2" y="288"/>
                      <a:pt x="3" y="289"/>
                      <a:pt x="3" y="289"/>
                    </a:cubicBezTo>
                    <a:cubicBezTo>
                      <a:pt x="4" y="290"/>
                      <a:pt x="4" y="290"/>
                      <a:pt x="4" y="290"/>
                    </a:cubicBezTo>
                    <a:cubicBezTo>
                      <a:pt x="2" y="291"/>
                      <a:pt x="2" y="291"/>
                      <a:pt x="2" y="291"/>
                    </a:cubicBezTo>
                    <a:cubicBezTo>
                      <a:pt x="1" y="292"/>
                      <a:pt x="1" y="292"/>
                      <a:pt x="1" y="293"/>
                    </a:cubicBezTo>
                    <a:cubicBezTo>
                      <a:pt x="1" y="293"/>
                      <a:pt x="1" y="294"/>
                      <a:pt x="2" y="294"/>
                    </a:cubicBezTo>
                    <a:cubicBezTo>
                      <a:pt x="5" y="296"/>
                      <a:pt x="5" y="296"/>
                      <a:pt x="5" y="296"/>
                    </a:cubicBezTo>
                    <a:cubicBezTo>
                      <a:pt x="2" y="299"/>
                      <a:pt x="2" y="299"/>
                      <a:pt x="2" y="299"/>
                    </a:cubicBezTo>
                    <a:cubicBezTo>
                      <a:pt x="2" y="299"/>
                      <a:pt x="1" y="299"/>
                      <a:pt x="1" y="300"/>
                    </a:cubicBezTo>
                    <a:cubicBezTo>
                      <a:pt x="1" y="300"/>
                      <a:pt x="2" y="301"/>
                      <a:pt x="2" y="301"/>
                    </a:cubicBezTo>
                    <a:cubicBezTo>
                      <a:pt x="4" y="302"/>
                      <a:pt x="4" y="302"/>
                      <a:pt x="4" y="302"/>
                    </a:cubicBezTo>
                    <a:cubicBezTo>
                      <a:pt x="2" y="303"/>
                      <a:pt x="2" y="303"/>
                      <a:pt x="2" y="303"/>
                    </a:cubicBezTo>
                    <a:cubicBezTo>
                      <a:pt x="2" y="304"/>
                      <a:pt x="1" y="304"/>
                      <a:pt x="1" y="305"/>
                    </a:cubicBezTo>
                    <a:cubicBezTo>
                      <a:pt x="1" y="305"/>
                      <a:pt x="2" y="306"/>
                      <a:pt x="2" y="306"/>
                    </a:cubicBezTo>
                    <a:cubicBezTo>
                      <a:pt x="6" y="308"/>
                      <a:pt x="6" y="308"/>
                      <a:pt x="6" y="308"/>
                    </a:cubicBezTo>
                    <a:cubicBezTo>
                      <a:pt x="2" y="311"/>
                      <a:pt x="2" y="311"/>
                      <a:pt x="2" y="311"/>
                    </a:cubicBezTo>
                    <a:cubicBezTo>
                      <a:pt x="2" y="311"/>
                      <a:pt x="2" y="312"/>
                      <a:pt x="2" y="312"/>
                    </a:cubicBezTo>
                    <a:cubicBezTo>
                      <a:pt x="2" y="313"/>
                      <a:pt x="2" y="313"/>
                      <a:pt x="3" y="313"/>
                    </a:cubicBezTo>
                    <a:cubicBezTo>
                      <a:pt x="4" y="314"/>
                      <a:pt x="4" y="314"/>
                      <a:pt x="4" y="314"/>
                    </a:cubicBezTo>
                    <a:cubicBezTo>
                      <a:pt x="1" y="315"/>
                      <a:pt x="1" y="315"/>
                      <a:pt x="1" y="315"/>
                    </a:cubicBezTo>
                    <a:cubicBezTo>
                      <a:pt x="1" y="315"/>
                      <a:pt x="0" y="315"/>
                      <a:pt x="0" y="316"/>
                    </a:cubicBezTo>
                    <a:cubicBezTo>
                      <a:pt x="0" y="316"/>
                      <a:pt x="1" y="317"/>
                      <a:pt x="1" y="317"/>
                    </a:cubicBezTo>
                    <a:cubicBezTo>
                      <a:pt x="4" y="319"/>
                      <a:pt x="4" y="319"/>
                      <a:pt x="4" y="319"/>
                    </a:cubicBezTo>
                    <a:cubicBezTo>
                      <a:pt x="1" y="322"/>
                      <a:pt x="1" y="322"/>
                      <a:pt x="1" y="322"/>
                    </a:cubicBezTo>
                    <a:cubicBezTo>
                      <a:pt x="1" y="322"/>
                      <a:pt x="1" y="322"/>
                      <a:pt x="1" y="323"/>
                    </a:cubicBezTo>
                    <a:cubicBezTo>
                      <a:pt x="1" y="323"/>
                      <a:pt x="1" y="324"/>
                      <a:pt x="2" y="324"/>
                    </a:cubicBezTo>
                    <a:cubicBezTo>
                      <a:pt x="4" y="325"/>
                      <a:pt x="4" y="325"/>
                      <a:pt x="4" y="325"/>
                    </a:cubicBezTo>
                    <a:cubicBezTo>
                      <a:pt x="2" y="326"/>
                      <a:pt x="2" y="326"/>
                      <a:pt x="2" y="326"/>
                    </a:cubicBezTo>
                    <a:cubicBezTo>
                      <a:pt x="1" y="326"/>
                      <a:pt x="1" y="326"/>
                      <a:pt x="0" y="327"/>
                    </a:cubicBezTo>
                    <a:cubicBezTo>
                      <a:pt x="0" y="328"/>
                      <a:pt x="1" y="328"/>
                      <a:pt x="1" y="328"/>
                    </a:cubicBezTo>
                    <a:cubicBezTo>
                      <a:pt x="4" y="330"/>
                      <a:pt x="4" y="330"/>
                      <a:pt x="4" y="330"/>
                    </a:cubicBezTo>
                    <a:cubicBezTo>
                      <a:pt x="2" y="333"/>
                      <a:pt x="2" y="333"/>
                      <a:pt x="2" y="333"/>
                    </a:cubicBezTo>
                    <a:cubicBezTo>
                      <a:pt x="2" y="333"/>
                      <a:pt x="2" y="334"/>
                      <a:pt x="2" y="334"/>
                    </a:cubicBezTo>
                    <a:cubicBezTo>
                      <a:pt x="2" y="335"/>
                      <a:pt x="2" y="335"/>
                      <a:pt x="2" y="335"/>
                    </a:cubicBezTo>
                    <a:cubicBezTo>
                      <a:pt x="5" y="337"/>
                      <a:pt x="5" y="337"/>
                      <a:pt x="5" y="337"/>
                    </a:cubicBezTo>
                    <a:cubicBezTo>
                      <a:pt x="2" y="337"/>
                      <a:pt x="2" y="337"/>
                      <a:pt x="2" y="337"/>
                    </a:cubicBezTo>
                    <a:cubicBezTo>
                      <a:pt x="2" y="337"/>
                      <a:pt x="1" y="338"/>
                      <a:pt x="1" y="338"/>
                    </a:cubicBezTo>
                    <a:cubicBezTo>
                      <a:pt x="1" y="339"/>
                      <a:pt x="1" y="339"/>
                      <a:pt x="2" y="340"/>
                    </a:cubicBezTo>
                    <a:cubicBezTo>
                      <a:pt x="4" y="342"/>
                      <a:pt x="4" y="342"/>
                      <a:pt x="4" y="342"/>
                    </a:cubicBezTo>
                    <a:cubicBezTo>
                      <a:pt x="1" y="344"/>
                      <a:pt x="1" y="344"/>
                      <a:pt x="1" y="344"/>
                    </a:cubicBezTo>
                    <a:cubicBezTo>
                      <a:pt x="1" y="344"/>
                      <a:pt x="1" y="345"/>
                      <a:pt x="1" y="345"/>
                    </a:cubicBezTo>
                    <a:cubicBezTo>
                      <a:pt x="1" y="346"/>
                      <a:pt x="1" y="346"/>
                      <a:pt x="1" y="347"/>
                    </a:cubicBezTo>
                    <a:cubicBezTo>
                      <a:pt x="5" y="349"/>
                      <a:pt x="5" y="349"/>
                      <a:pt x="5" y="349"/>
                    </a:cubicBezTo>
                    <a:cubicBezTo>
                      <a:pt x="2" y="350"/>
                      <a:pt x="2" y="350"/>
                      <a:pt x="2" y="350"/>
                    </a:cubicBezTo>
                    <a:cubicBezTo>
                      <a:pt x="1" y="350"/>
                      <a:pt x="1" y="351"/>
                      <a:pt x="1" y="351"/>
                    </a:cubicBezTo>
                    <a:cubicBezTo>
                      <a:pt x="1" y="352"/>
                      <a:pt x="1" y="352"/>
                      <a:pt x="1" y="353"/>
                    </a:cubicBezTo>
                    <a:cubicBezTo>
                      <a:pt x="5" y="355"/>
                      <a:pt x="5" y="355"/>
                      <a:pt x="5" y="355"/>
                    </a:cubicBezTo>
                    <a:cubicBezTo>
                      <a:pt x="1" y="355"/>
                      <a:pt x="1" y="355"/>
                      <a:pt x="1" y="355"/>
                    </a:cubicBezTo>
                    <a:cubicBezTo>
                      <a:pt x="1" y="355"/>
                      <a:pt x="0" y="356"/>
                      <a:pt x="0" y="356"/>
                    </a:cubicBezTo>
                    <a:cubicBezTo>
                      <a:pt x="0" y="357"/>
                      <a:pt x="0" y="358"/>
                      <a:pt x="1" y="358"/>
                    </a:cubicBezTo>
                    <a:cubicBezTo>
                      <a:pt x="4" y="360"/>
                      <a:pt x="4" y="360"/>
                      <a:pt x="4" y="360"/>
                    </a:cubicBezTo>
                    <a:cubicBezTo>
                      <a:pt x="2" y="363"/>
                      <a:pt x="2" y="363"/>
                      <a:pt x="2" y="363"/>
                    </a:cubicBezTo>
                    <a:cubicBezTo>
                      <a:pt x="1" y="364"/>
                      <a:pt x="1" y="364"/>
                      <a:pt x="1" y="365"/>
                    </a:cubicBezTo>
                    <a:cubicBezTo>
                      <a:pt x="1" y="365"/>
                      <a:pt x="2" y="365"/>
                      <a:pt x="2" y="366"/>
                    </a:cubicBezTo>
                    <a:cubicBezTo>
                      <a:pt x="6" y="368"/>
                      <a:pt x="6" y="368"/>
                      <a:pt x="6" y="368"/>
                    </a:cubicBezTo>
                    <a:cubicBezTo>
                      <a:pt x="3" y="369"/>
                      <a:pt x="3" y="369"/>
                      <a:pt x="3" y="369"/>
                    </a:cubicBezTo>
                    <a:cubicBezTo>
                      <a:pt x="3" y="370"/>
                      <a:pt x="2" y="370"/>
                      <a:pt x="2" y="371"/>
                    </a:cubicBezTo>
                    <a:cubicBezTo>
                      <a:pt x="2" y="371"/>
                      <a:pt x="3" y="372"/>
                      <a:pt x="3" y="372"/>
                    </a:cubicBezTo>
                    <a:cubicBezTo>
                      <a:pt x="4" y="373"/>
                      <a:pt x="4" y="373"/>
                      <a:pt x="4" y="373"/>
                    </a:cubicBezTo>
                    <a:cubicBezTo>
                      <a:pt x="2" y="375"/>
                      <a:pt x="2" y="375"/>
                      <a:pt x="2" y="375"/>
                    </a:cubicBezTo>
                    <a:cubicBezTo>
                      <a:pt x="2" y="375"/>
                      <a:pt x="2" y="376"/>
                      <a:pt x="2" y="376"/>
                    </a:cubicBezTo>
                    <a:cubicBezTo>
                      <a:pt x="2" y="377"/>
                      <a:pt x="2" y="377"/>
                      <a:pt x="3" y="377"/>
                    </a:cubicBezTo>
                    <a:cubicBezTo>
                      <a:pt x="5" y="379"/>
                      <a:pt x="5" y="379"/>
                      <a:pt x="5" y="379"/>
                    </a:cubicBezTo>
                    <a:cubicBezTo>
                      <a:pt x="2" y="381"/>
                      <a:pt x="2" y="381"/>
                      <a:pt x="2" y="381"/>
                    </a:cubicBezTo>
                    <a:cubicBezTo>
                      <a:pt x="2" y="381"/>
                      <a:pt x="2" y="382"/>
                      <a:pt x="2" y="382"/>
                    </a:cubicBezTo>
                    <a:cubicBezTo>
                      <a:pt x="2" y="383"/>
                      <a:pt x="2" y="383"/>
                      <a:pt x="2" y="383"/>
                    </a:cubicBezTo>
                    <a:cubicBezTo>
                      <a:pt x="6" y="386"/>
                      <a:pt x="6" y="386"/>
                      <a:pt x="6" y="386"/>
                    </a:cubicBezTo>
                    <a:cubicBezTo>
                      <a:pt x="2" y="388"/>
                      <a:pt x="2" y="388"/>
                      <a:pt x="2" y="388"/>
                    </a:cubicBezTo>
                    <a:cubicBezTo>
                      <a:pt x="2" y="388"/>
                      <a:pt x="1" y="389"/>
                      <a:pt x="1" y="389"/>
                    </a:cubicBezTo>
                    <a:cubicBezTo>
                      <a:pt x="1" y="390"/>
                      <a:pt x="2" y="390"/>
                      <a:pt x="2" y="390"/>
                    </a:cubicBezTo>
                    <a:cubicBezTo>
                      <a:pt x="5" y="392"/>
                      <a:pt x="5" y="392"/>
                      <a:pt x="5" y="392"/>
                    </a:cubicBezTo>
                    <a:cubicBezTo>
                      <a:pt x="2" y="396"/>
                      <a:pt x="2" y="396"/>
                      <a:pt x="2" y="396"/>
                    </a:cubicBezTo>
                    <a:cubicBezTo>
                      <a:pt x="2" y="396"/>
                      <a:pt x="2" y="396"/>
                      <a:pt x="2" y="397"/>
                    </a:cubicBezTo>
                    <a:cubicBezTo>
                      <a:pt x="2" y="397"/>
                      <a:pt x="2" y="397"/>
                      <a:pt x="3" y="398"/>
                    </a:cubicBezTo>
                    <a:cubicBezTo>
                      <a:pt x="5" y="399"/>
                      <a:pt x="5" y="399"/>
                      <a:pt x="5" y="399"/>
                    </a:cubicBezTo>
                    <a:cubicBezTo>
                      <a:pt x="3" y="400"/>
                      <a:pt x="3" y="400"/>
                      <a:pt x="3" y="400"/>
                    </a:cubicBezTo>
                    <a:cubicBezTo>
                      <a:pt x="2" y="400"/>
                      <a:pt x="2" y="401"/>
                      <a:pt x="2" y="402"/>
                    </a:cubicBezTo>
                    <a:cubicBezTo>
                      <a:pt x="2" y="402"/>
                      <a:pt x="2" y="403"/>
                      <a:pt x="3" y="403"/>
                    </a:cubicBezTo>
                    <a:cubicBezTo>
                      <a:pt x="5" y="404"/>
                      <a:pt x="5" y="404"/>
                      <a:pt x="5" y="404"/>
                    </a:cubicBezTo>
                    <a:cubicBezTo>
                      <a:pt x="2" y="407"/>
                      <a:pt x="2" y="407"/>
                      <a:pt x="2" y="407"/>
                    </a:cubicBezTo>
                    <a:cubicBezTo>
                      <a:pt x="2" y="407"/>
                      <a:pt x="2" y="408"/>
                      <a:pt x="2" y="408"/>
                    </a:cubicBezTo>
                    <a:cubicBezTo>
                      <a:pt x="2" y="408"/>
                      <a:pt x="2" y="409"/>
                      <a:pt x="2" y="409"/>
                    </a:cubicBezTo>
                    <a:cubicBezTo>
                      <a:pt x="4" y="410"/>
                      <a:pt x="4" y="410"/>
                      <a:pt x="4" y="410"/>
                    </a:cubicBezTo>
                    <a:cubicBezTo>
                      <a:pt x="2" y="414"/>
                      <a:pt x="2" y="414"/>
                      <a:pt x="2" y="414"/>
                    </a:cubicBezTo>
                    <a:cubicBezTo>
                      <a:pt x="2" y="414"/>
                      <a:pt x="2" y="415"/>
                      <a:pt x="2" y="415"/>
                    </a:cubicBezTo>
                    <a:cubicBezTo>
                      <a:pt x="2" y="415"/>
                      <a:pt x="2" y="416"/>
                      <a:pt x="2" y="416"/>
                    </a:cubicBezTo>
                    <a:cubicBezTo>
                      <a:pt x="5" y="417"/>
                      <a:pt x="5" y="417"/>
                      <a:pt x="5" y="417"/>
                    </a:cubicBezTo>
                    <a:cubicBezTo>
                      <a:pt x="2" y="418"/>
                      <a:pt x="2" y="418"/>
                      <a:pt x="2" y="418"/>
                    </a:cubicBezTo>
                    <a:cubicBezTo>
                      <a:pt x="1" y="418"/>
                      <a:pt x="1" y="419"/>
                      <a:pt x="1" y="419"/>
                    </a:cubicBezTo>
                    <a:cubicBezTo>
                      <a:pt x="1" y="420"/>
                      <a:pt x="1" y="421"/>
                      <a:pt x="1" y="421"/>
                    </a:cubicBezTo>
                    <a:cubicBezTo>
                      <a:pt x="5" y="423"/>
                      <a:pt x="5" y="423"/>
                      <a:pt x="5" y="423"/>
                    </a:cubicBezTo>
                    <a:cubicBezTo>
                      <a:pt x="1" y="425"/>
                      <a:pt x="1" y="425"/>
                      <a:pt x="1" y="425"/>
                    </a:cubicBezTo>
                    <a:cubicBezTo>
                      <a:pt x="1" y="425"/>
                      <a:pt x="1" y="426"/>
                      <a:pt x="1" y="426"/>
                    </a:cubicBezTo>
                    <a:cubicBezTo>
                      <a:pt x="1" y="427"/>
                      <a:pt x="1" y="427"/>
                      <a:pt x="1" y="428"/>
                    </a:cubicBezTo>
                    <a:cubicBezTo>
                      <a:pt x="4" y="429"/>
                      <a:pt x="4" y="429"/>
                      <a:pt x="4" y="429"/>
                    </a:cubicBezTo>
                    <a:cubicBezTo>
                      <a:pt x="2" y="431"/>
                      <a:pt x="2" y="431"/>
                      <a:pt x="2" y="431"/>
                    </a:cubicBezTo>
                    <a:cubicBezTo>
                      <a:pt x="1" y="431"/>
                      <a:pt x="1" y="432"/>
                      <a:pt x="1" y="432"/>
                    </a:cubicBezTo>
                    <a:cubicBezTo>
                      <a:pt x="1" y="433"/>
                      <a:pt x="1" y="433"/>
                      <a:pt x="2" y="433"/>
                    </a:cubicBezTo>
                    <a:cubicBezTo>
                      <a:pt x="5" y="435"/>
                      <a:pt x="5" y="435"/>
                      <a:pt x="5" y="435"/>
                    </a:cubicBezTo>
                    <a:cubicBezTo>
                      <a:pt x="2" y="438"/>
                      <a:pt x="2" y="438"/>
                      <a:pt x="2" y="438"/>
                    </a:cubicBezTo>
                    <a:cubicBezTo>
                      <a:pt x="1" y="438"/>
                      <a:pt x="1" y="438"/>
                      <a:pt x="1" y="439"/>
                    </a:cubicBezTo>
                    <a:cubicBezTo>
                      <a:pt x="1" y="439"/>
                      <a:pt x="1" y="440"/>
                      <a:pt x="2" y="440"/>
                    </a:cubicBezTo>
                    <a:cubicBezTo>
                      <a:pt x="5" y="442"/>
                      <a:pt x="5" y="442"/>
                      <a:pt x="5" y="442"/>
                    </a:cubicBezTo>
                    <a:cubicBezTo>
                      <a:pt x="2" y="445"/>
                      <a:pt x="2" y="445"/>
                      <a:pt x="2" y="445"/>
                    </a:cubicBezTo>
                    <a:cubicBezTo>
                      <a:pt x="2" y="446"/>
                      <a:pt x="2" y="446"/>
                      <a:pt x="2" y="447"/>
                    </a:cubicBezTo>
                    <a:cubicBezTo>
                      <a:pt x="2" y="447"/>
                      <a:pt x="2" y="447"/>
                      <a:pt x="3" y="448"/>
                    </a:cubicBezTo>
                    <a:cubicBezTo>
                      <a:pt x="5" y="449"/>
                      <a:pt x="5" y="449"/>
                      <a:pt x="5" y="449"/>
                    </a:cubicBezTo>
                    <a:cubicBezTo>
                      <a:pt x="2" y="452"/>
                      <a:pt x="2" y="452"/>
                      <a:pt x="2" y="452"/>
                    </a:cubicBezTo>
                    <a:cubicBezTo>
                      <a:pt x="2" y="453"/>
                      <a:pt x="2" y="453"/>
                      <a:pt x="2" y="454"/>
                    </a:cubicBezTo>
                    <a:cubicBezTo>
                      <a:pt x="2" y="454"/>
                      <a:pt x="2" y="454"/>
                      <a:pt x="2" y="455"/>
                    </a:cubicBezTo>
                    <a:cubicBezTo>
                      <a:pt x="5" y="456"/>
                      <a:pt x="5" y="456"/>
                      <a:pt x="5" y="456"/>
                    </a:cubicBezTo>
                    <a:cubicBezTo>
                      <a:pt x="3" y="459"/>
                      <a:pt x="3" y="459"/>
                      <a:pt x="3" y="459"/>
                    </a:cubicBezTo>
                    <a:cubicBezTo>
                      <a:pt x="2" y="460"/>
                      <a:pt x="3" y="461"/>
                      <a:pt x="3" y="461"/>
                    </a:cubicBezTo>
                    <a:cubicBezTo>
                      <a:pt x="5" y="462"/>
                      <a:pt x="5" y="462"/>
                      <a:pt x="5" y="462"/>
                    </a:cubicBezTo>
                    <a:cubicBezTo>
                      <a:pt x="2" y="463"/>
                      <a:pt x="2" y="463"/>
                      <a:pt x="2" y="463"/>
                    </a:cubicBezTo>
                    <a:cubicBezTo>
                      <a:pt x="2" y="463"/>
                      <a:pt x="1" y="463"/>
                      <a:pt x="1" y="464"/>
                    </a:cubicBezTo>
                    <a:cubicBezTo>
                      <a:pt x="1" y="464"/>
                      <a:pt x="1" y="465"/>
                      <a:pt x="2" y="465"/>
                    </a:cubicBezTo>
                    <a:cubicBezTo>
                      <a:pt x="6" y="468"/>
                      <a:pt x="6" y="468"/>
                      <a:pt x="6" y="468"/>
                    </a:cubicBezTo>
                    <a:cubicBezTo>
                      <a:pt x="3" y="470"/>
                      <a:pt x="3" y="470"/>
                      <a:pt x="3" y="470"/>
                    </a:cubicBezTo>
                    <a:cubicBezTo>
                      <a:pt x="2" y="471"/>
                      <a:pt x="2" y="471"/>
                      <a:pt x="2" y="472"/>
                    </a:cubicBezTo>
                    <a:cubicBezTo>
                      <a:pt x="2" y="472"/>
                      <a:pt x="2" y="473"/>
                      <a:pt x="3" y="473"/>
                    </a:cubicBezTo>
                    <a:cubicBezTo>
                      <a:pt x="6" y="475"/>
                      <a:pt x="6" y="475"/>
                      <a:pt x="6" y="475"/>
                    </a:cubicBezTo>
                    <a:cubicBezTo>
                      <a:pt x="3" y="478"/>
                      <a:pt x="3" y="478"/>
                      <a:pt x="3" y="478"/>
                    </a:cubicBezTo>
                    <a:cubicBezTo>
                      <a:pt x="2" y="478"/>
                      <a:pt x="2" y="479"/>
                      <a:pt x="2" y="479"/>
                    </a:cubicBezTo>
                    <a:cubicBezTo>
                      <a:pt x="2" y="480"/>
                      <a:pt x="3" y="480"/>
                      <a:pt x="3" y="480"/>
                    </a:cubicBezTo>
                    <a:cubicBezTo>
                      <a:pt x="4" y="481"/>
                      <a:pt x="4" y="481"/>
                      <a:pt x="4" y="481"/>
                    </a:cubicBezTo>
                    <a:cubicBezTo>
                      <a:pt x="1" y="484"/>
                      <a:pt x="1" y="484"/>
                      <a:pt x="1" y="484"/>
                    </a:cubicBezTo>
                    <a:cubicBezTo>
                      <a:pt x="0" y="484"/>
                      <a:pt x="0" y="484"/>
                      <a:pt x="0" y="485"/>
                    </a:cubicBezTo>
                    <a:cubicBezTo>
                      <a:pt x="0" y="485"/>
                      <a:pt x="1" y="486"/>
                      <a:pt x="1" y="486"/>
                    </a:cubicBezTo>
                    <a:cubicBezTo>
                      <a:pt x="5" y="488"/>
                      <a:pt x="5" y="488"/>
                      <a:pt x="5" y="488"/>
                    </a:cubicBezTo>
                    <a:cubicBezTo>
                      <a:pt x="1" y="490"/>
                      <a:pt x="1" y="490"/>
                      <a:pt x="1" y="490"/>
                    </a:cubicBezTo>
                    <a:cubicBezTo>
                      <a:pt x="1" y="490"/>
                      <a:pt x="0" y="490"/>
                      <a:pt x="0" y="491"/>
                    </a:cubicBezTo>
                    <a:cubicBezTo>
                      <a:pt x="0" y="491"/>
                      <a:pt x="1" y="492"/>
                      <a:pt x="1" y="492"/>
                    </a:cubicBezTo>
                    <a:cubicBezTo>
                      <a:pt x="5" y="494"/>
                      <a:pt x="5" y="494"/>
                      <a:pt x="5" y="494"/>
                    </a:cubicBezTo>
                    <a:cubicBezTo>
                      <a:pt x="3" y="495"/>
                      <a:pt x="3" y="495"/>
                      <a:pt x="3" y="495"/>
                    </a:cubicBezTo>
                    <a:cubicBezTo>
                      <a:pt x="2" y="495"/>
                      <a:pt x="2" y="495"/>
                      <a:pt x="2" y="496"/>
                    </a:cubicBezTo>
                    <a:cubicBezTo>
                      <a:pt x="1" y="497"/>
                      <a:pt x="2" y="497"/>
                      <a:pt x="2" y="498"/>
                    </a:cubicBezTo>
                    <a:cubicBezTo>
                      <a:pt x="5" y="499"/>
                      <a:pt x="5" y="499"/>
                      <a:pt x="5" y="499"/>
                    </a:cubicBezTo>
                    <a:cubicBezTo>
                      <a:pt x="3" y="501"/>
                      <a:pt x="3" y="501"/>
                      <a:pt x="3" y="501"/>
                    </a:cubicBezTo>
                    <a:cubicBezTo>
                      <a:pt x="2" y="501"/>
                      <a:pt x="2" y="501"/>
                      <a:pt x="2" y="502"/>
                    </a:cubicBezTo>
                    <a:cubicBezTo>
                      <a:pt x="2" y="502"/>
                      <a:pt x="2" y="503"/>
                      <a:pt x="3" y="503"/>
                    </a:cubicBezTo>
                    <a:cubicBezTo>
                      <a:pt x="4" y="504"/>
                      <a:pt x="4" y="504"/>
                      <a:pt x="4" y="504"/>
                    </a:cubicBezTo>
                    <a:cubicBezTo>
                      <a:pt x="2" y="506"/>
                      <a:pt x="2" y="506"/>
                      <a:pt x="2" y="506"/>
                    </a:cubicBezTo>
                    <a:cubicBezTo>
                      <a:pt x="2" y="506"/>
                      <a:pt x="1" y="506"/>
                      <a:pt x="1" y="507"/>
                    </a:cubicBezTo>
                    <a:cubicBezTo>
                      <a:pt x="2" y="507"/>
                      <a:pt x="2" y="508"/>
                      <a:pt x="2" y="508"/>
                    </a:cubicBezTo>
                    <a:cubicBezTo>
                      <a:pt x="5" y="510"/>
                      <a:pt x="5" y="510"/>
                      <a:pt x="5" y="510"/>
                    </a:cubicBezTo>
                    <a:cubicBezTo>
                      <a:pt x="2" y="510"/>
                      <a:pt x="2" y="510"/>
                      <a:pt x="2" y="510"/>
                    </a:cubicBezTo>
                    <a:cubicBezTo>
                      <a:pt x="2" y="510"/>
                      <a:pt x="1" y="511"/>
                      <a:pt x="1" y="511"/>
                    </a:cubicBezTo>
                    <a:cubicBezTo>
                      <a:pt x="1" y="512"/>
                      <a:pt x="1" y="512"/>
                      <a:pt x="2" y="513"/>
                    </a:cubicBezTo>
                    <a:cubicBezTo>
                      <a:pt x="4" y="515"/>
                      <a:pt x="4" y="515"/>
                      <a:pt x="4" y="515"/>
                    </a:cubicBezTo>
                    <a:cubicBezTo>
                      <a:pt x="2" y="516"/>
                      <a:pt x="2" y="516"/>
                      <a:pt x="2" y="516"/>
                    </a:cubicBezTo>
                    <a:cubicBezTo>
                      <a:pt x="1" y="516"/>
                      <a:pt x="1" y="516"/>
                      <a:pt x="1" y="517"/>
                    </a:cubicBezTo>
                    <a:cubicBezTo>
                      <a:pt x="1" y="517"/>
                      <a:pt x="1" y="518"/>
                      <a:pt x="2" y="518"/>
                    </a:cubicBezTo>
                    <a:cubicBezTo>
                      <a:pt x="4" y="520"/>
                      <a:pt x="4" y="520"/>
                      <a:pt x="4" y="520"/>
                    </a:cubicBezTo>
                    <a:cubicBezTo>
                      <a:pt x="1" y="522"/>
                      <a:pt x="1" y="522"/>
                      <a:pt x="1" y="522"/>
                    </a:cubicBezTo>
                    <a:cubicBezTo>
                      <a:pt x="0" y="522"/>
                      <a:pt x="0" y="523"/>
                      <a:pt x="0" y="523"/>
                    </a:cubicBezTo>
                    <a:cubicBezTo>
                      <a:pt x="0" y="524"/>
                      <a:pt x="0" y="524"/>
                      <a:pt x="1" y="524"/>
                    </a:cubicBezTo>
                    <a:cubicBezTo>
                      <a:pt x="5" y="527"/>
                      <a:pt x="5" y="527"/>
                      <a:pt x="5" y="527"/>
                    </a:cubicBezTo>
                    <a:cubicBezTo>
                      <a:pt x="2" y="530"/>
                      <a:pt x="2" y="530"/>
                      <a:pt x="2" y="530"/>
                    </a:cubicBezTo>
                    <a:cubicBezTo>
                      <a:pt x="2" y="531"/>
                      <a:pt x="2" y="531"/>
                      <a:pt x="2" y="531"/>
                    </a:cubicBezTo>
                    <a:cubicBezTo>
                      <a:pt x="2" y="532"/>
                      <a:pt x="2" y="532"/>
                      <a:pt x="2" y="532"/>
                    </a:cubicBezTo>
                    <a:cubicBezTo>
                      <a:pt x="5" y="534"/>
                      <a:pt x="5" y="534"/>
                      <a:pt x="5" y="534"/>
                    </a:cubicBezTo>
                    <a:cubicBezTo>
                      <a:pt x="3" y="535"/>
                      <a:pt x="3" y="535"/>
                      <a:pt x="3" y="535"/>
                    </a:cubicBezTo>
                    <a:cubicBezTo>
                      <a:pt x="3" y="535"/>
                      <a:pt x="2" y="536"/>
                      <a:pt x="2" y="536"/>
                    </a:cubicBezTo>
                    <a:cubicBezTo>
                      <a:pt x="2" y="537"/>
                      <a:pt x="2" y="537"/>
                      <a:pt x="3" y="538"/>
                    </a:cubicBezTo>
                    <a:cubicBezTo>
                      <a:pt x="5" y="539"/>
                      <a:pt x="5" y="539"/>
                      <a:pt x="5" y="539"/>
                    </a:cubicBezTo>
                    <a:cubicBezTo>
                      <a:pt x="3" y="541"/>
                      <a:pt x="3" y="541"/>
                      <a:pt x="3" y="541"/>
                    </a:cubicBezTo>
                    <a:cubicBezTo>
                      <a:pt x="2" y="542"/>
                      <a:pt x="2" y="542"/>
                      <a:pt x="2" y="542"/>
                    </a:cubicBezTo>
                    <a:cubicBezTo>
                      <a:pt x="2" y="543"/>
                      <a:pt x="3" y="543"/>
                      <a:pt x="3" y="543"/>
                    </a:cubicBezTo>
                    <a:cubicBezTo>
                      <a:pt x="5" y="545"/>
                      <a:pt x="5" y="545"/>
                      <a:pt x="5" y="545"/>
                    </a:cubicBezTo>
                    <a:cubicBezTo>
                      <a:pt x="3" y="548"/>
                      <a:pt x="3" y="548"/>
                      <a:pt x="3" y="548"/>
                    </a:cubicBezTo>
                    <a:cubicBezTo>
                      <a:pt x="2" y="548"/>
                      <a:pt x="2" y="549"/>
                      <a:pt x="2" y="549"/>
                    </a:cubicBezTo>
                    <a:cubicBezTo>
                      <a:pt x="2" y="550"/>
                      <a:pt x="3" y="550"/>
                      <a:pt x="3" y="550"/>
                    </a:cubicBezTo>
                    <a:cubicBezTo>
                      <a:pt x="5" y="552"/>
                      <a:pt x="5" y="552"/>
                      <a:pt x="5" y="552"/>
                    </a:cubicBezTo>
                    <a:cubicBezTo>
                      <a:pt x="3" y="554"/>
                      <a:pt x="3" y="554"/>
                      <a:pt x="3" y="554"/>
                    </a:cubicBezTo>
                    <a:cubicBezTo>
                      <a:pt x="2" y="554"/>
                      <a:pt x="2" y="555"/>
                      <a:pt x="2" y="555"/>
                    </a:cubicBezTo>
                    <a:cubicBezTo>
                      <a:pt x="2" y="556"/>
                      <a:pt x="2" y="556"/>
                      <a:pt x="3" y="556"/>
                    </a:cubicBezTo>
                    <a:cubicBezTo>
                      <a:pt x="4" y="557"/>
                      <a:pt x="4" y="557"/>
                      <a:pt x="4" y="557"/>
                    </a:cubicBezTo>
                    <a:cubicBezTo>
                      <a:pt x="1" y="560"/>
                      <a:pt x="1" y="560"/>
                      <a:pt x="1" y="560"/>
                    </a:cubicBezTo>
                    <a:cubicBezTo>
                      <a:pt x="1" y="561"/>
                      <a:pt x="1" y="561"/>
                      <a:pt x="1" y="562"/>
                    </a:cubicBezTo>
                    <a:cubicBezTo>
                      <a:pt x="1" y="562"/>
                      <a:pt x="1" y="562"/>
                      <a:pt x="2" y="563"/>
                    </a:cubicBezTo>
                    <a:cubicBezTo>
                      <a:pt x="6" y="565"/>
                      <a:pt x="6" y="565"/>
                      <a:pt x="6" y="565"/>
                    </a:cubicBezTo>
                    <a:cubicBezTo>
                      <a:pt x="3" y="567"/>
                      <a:pt x="3" y="567"/>
                      <a:pt x="3" y="567"/>
                    </a:cubicBezTo>
                    <a:cubicBezTo>
                      <a:pt x="2" y="567"/>
                      <a:pt x="2" y="568"/>
                      <a:pt x="2" y="568"/>
                    </a:cubicBezTo>
                    <a:cubicBezTo>
                      <a:pt x="2" y="569"/>
                      <a:pt x="2" y="569"/>
                      <a:pt x="3" y="570"/>
                    </a:cubicBezTo>
                    <a:cubicBezTo>
                      <a:pt x="5" y="571"/>
                      <a:pt x="5" y="571"/>
                      <a:pt x="5" y="571"/>
                    </a:cubicBezTo>
                    <a:cubicBezTo>
                      <a:pt x="2" y="572"/>
                      <a:pt x="2" y="572"/>
                      <a:pt x="2" y="572"/>
                    </a:cubicBezTo>
                    <a:cubicBezTo>
                      <a:pt x="2" y="572"/>
                      <a:pt x="2" y="573"/>
                      <a:pt x="2" y="573"/>
                    </a:cubicBezTo>
                    <a:cubicBezTo>
                      <a:pt x="2" y="574"/>
                      <a:pt x="2" y="574"/>
                      <a:pt x="2" y="575"/>
                    </a:cubicBezTo>
                    <a:cubicBezTo>
                      <a:pt x="4" y="576"/>
                      <a:pt x="4" y="576"/>
                      <a:pt x="4" y="576"/>
                    </a:cubicBezTo>
                    <a:cubicBezTo>
                      <a:pt x="2" y="578"/>
                      <a:pt x="2" y="578"/>
                      <a:pt x="2" y="578"/>
                    </a:cubicBezTo>
                    <a:cubicBezTo>
                      <a:pt x="2" y="578"/>
                      <a:pt x="2" y="579"/>
                      <a:pt x="2" y="579"/>
                    </a:cubicBezTo>
                    <a:cubicBezTo>
                      <a:pt x="2" y="580"/>
                      <a:pt x="2" y="580"/>
                      <a:pt x="2" y="580"/>
                    </a:cubicBezTo>
                    <a:cubicBezTo>
                      <a:pt x="6" y="583"/>
                      <a:pt x="6" y="583"/>
                      <a:pt x="6" y="583"/>
                    </a:cubicBezTo>
                    <a:cubicBezTo>
                      <a:pt x="2" y="585"/>
                      <a:pt x="2" y="585"/>
                      <a:pt x="2" y="585"/>
                    </a:cubicBezTo>
                    <a:cubicBezTo>
                      <a:pt x="2" y="585"/>
                      <a:pt x="2" y="586"/>
                      <a:pt x="2" y="586"/>
                    </a:cubicBezTo>
                    <a:cubicBezTo>
                      <a:pt x="2" y="587"/>
                      <a:pt x="2" y="587"/>
                      <a:pt x="2" y="588"/>
                    </a:cubicBezTo>
                    <a:cubicBezTo>
                      <a:pt x="4" y="589"/>
                      <a:pt x="4" y="589"/>
                      <a:pt x="4" y="589"/>
                    </a:cubicBezTo>
                    <a:cubicBezTo>
                      <a:pt x="3" y="590"/>
                      <a:pt x="3" y="590"/>
                      <a:pt x="3" y="590"/>
                    </a:cubicBezTo>
                    <a:cubicBezTo>
                      <a:pt x="2" y="591"/>
                      <a:pt x="2" y="591"/>
                      <a:pt x="2" y="592"/>
                    </a:cubicBezTo>
                    <a:cubicBezTo>
                      <a:pt x="2" y="592"/>
                      <a:pt x="2" y="592"/>
                      <a:pt x="3" y="593"/>
                    </a:cubicBezTo>
                    <a:cubicBezTo>
                      <a:pt x="5" y="594"/>
                      <a:pt x="5" y="594"/>
                      <a:pt x="5" y="594"/>
                    </a:cubicBezTo>
                    <a:cubicBezTo>
                      <a:pt x="3" y="596"/>
                      <a:pt x="3" y="596"/>
                      <a:pt x="3" y="596"/>
                    </a:cubicBezTo>
                    <a:cubicBezTo>
                      <a:pt x="2" y="597"/>
                      <a:pt x="2" y="597"/>
                      <a:pt x="2" y="598"/>
                    </a:cubicBezTo>
                    <a:cubicBezTo>
                      <a:pt x="2" y="598"/>
                      <a:pt x="3" y="599"/>
                      <a:pt x="3" y="599"/>
                    </a:cubicBezTo>
                    <a:cubicBezTo>
                      <a:pt x="4" y="600"/>
                      <a:pt x="4" y="600"/>
                      <a:pt x="4" y="600"/>
                    </a:cubicBezTo>
                    <a:cubicBezTo>
                      <a:pt x="2" y="600"/>
                      <a:pt x="2" y="600"/>
                      <a:pt x="2" y="600"/>
                    </a:cubicBezTo>
                    <a:cubicBezTo>
                      <a:pt x="1" y="600"/>
                      <a:pt x="0" y="600"/>
                      <a:pt x="0" y="601"/>
                    </a:cubicBezTo>
                    <a:cubicBezTo>
                      <a:pt x="0" y="602"/>
                      <a:pt x="0" y="602"/>
                      <a:pt x="1" y="603"/>
                    </a:cubicBezTo>
                    <a:cubicBezTo>
                      <a:pt x="4" y="604"/>
                      <a:pt x="4" y="604"/>
                      <a:pt x="4" y="604"/>
                    </a:cubicBezTo>
                    <a:cubicBezTo>
                      <a:pt x="2" y="605"/>
                      <a:pt x="2" y="605"/>
                      <a:pt x="2" y="605"/>
                    </a:cubicBezTo>
                    <a:cubicBezTo>
                      <a:pt x="1" y="605"/>
                      <a:pt x="1" y="605"/>
                      <a:pt x="1" y="606"/>
                    </a:cubicBezTo>
                    <a:cubicBezTo>
                      <a:pt x="0" y="606"/>
                      <a:pt x="1" y="607"/>
                      <a:pt x="1" y="607"/>
                    </a:cubicBezTo>
                    <a:cubicBezTo>
                      <a:pt x="5" y="610"/>
                      <a:pt x="5" y="610"/>
                      <a:pt x="5" y="610"/>
                    </a:cubicBezTo>
                    <a:cubicBezTo>
                      <a:pt x="2" y="611"/>
                      <a:pt x="2" y="611"/>
                      <a:pt x="2" y="611"/>
                    </a:cubicBezTo>
                    <a:cubicBezTo>
                      <a:pt x="1" y="611"/>
                      <a:pt x="1" y="611"/>
                      <a:pt x="1" y="612"/>
                    </a:cubicBezTo>
                    <a:cubicBezTo>
                      <a:pt x="0" y="612"/>
                      <a:pt x="1" y="613"/>
                      <a:pt x="1" y="613"/>
                    </a:cubicBezTo>
                    <a:cubicBezTo>
                      <a:pt x="5" y="616"/>
                      <a:pt x="5" y="616"/>
                      <a:pt x="5" y="616"/>
                    </a:cubicBezTo>
                    <a:cubicBezTo>
                      <a:pt x="3" y="617"/>
                      <a:pt x="3" y="617"/>
                      <a:pt x="3" y="617"/>
                    </a:cubicBezTo>
                    <a:cubicBezTo>
                      <a:pt x="3" y="618"/>
                      <a:pt x="2" y="618"/>
                      <a:pt x="2" y="619"/>
                    </a:cubicBezTo>
                    <a:cubicBezTo>
                      <a:pt x="2" y="619"/>
                      <a:pt x="3" y="620"/>
                      <a:pt x="3" y="620"/>
                    </a:cubicBezTo>
                    <a:cubicBezTo>
                      <a:pt x="6" y="621"/>
                      <a:pt x="6" y="621"/>
                      <a:pt x="6" y="621"/>
                    </a:cubicBezTo>
                    <a:cubicBezTo>
                      <a:pt x="1" y="623"/>
                      <a:pt x="1" y="623"/>
                      <a:pt x="1" y="623"/>
                    </a:cubicBezTo>
                    <a:cubicBezTo>
                      <a:pt x="1" y="624"/>
                      <a:pt x="1" y="624"/>
                      <a:pt x="1" y="625"/>
                    </a:cubicBezTo>
                    <a:cubicBezTo>
                      <a:pt x="1" y="625"/>
                      <a:pt x="1" y="626"/>
                      <a:pt x="1" y="626"/>
                    </a:cubicBezTo>
                    <a:cubicBezTo>
                      <a:pt x="6" y="629"/>
                      <a:pt x="6" y="629"/>
                      <a:pt x="6" y="629"/>
                    </a:cubicBezTo>
                    <a:cubicBezTo>
                      <a:pt x="3" y="632"/>
                      <a:pt x="3" y="632"/>
                      <a:pt x="3" y="632"/>
                    </a:cubicBezTo>
                    <a:cubicBezTo>
                      <a:pt x="2" y="633"/>
                      <a:pt x="2" y="633"/>
                      <a:pt x="2" y="633"/>
                    </a:cubicBezTo>
                    <a:cubicBezTo>
                      <a:pt x="2" y="634"/>
                      <a:pt x="3" y="634"/>
                      <a:pt x="3" y="635"/>
                    </a:cubicBezTo>
                    <a:cubicBezTo>
                      <a:pt x="5" y="636"/>
                      <a:pt x="5" y="636"/>
                      <a:pt x="5" y="636"/>
                    </a:cubicBezTo>
                    <a:cubicBezTo>
                      <a:pt x="3" y="640"/>
                      <a:pt x="3" y="640"/>
                      <a:pt x="3" y="640"/>
                    </a:cubicBezTo>
                    <a:cubicBezTo>
                      <a:pt x="2" y="641"/>
                      <a:pt x="2" y="641"/>
                      <a:pt x="3" y="642"/>
                    </a:cubicBezTo>
                    <a:cubicBezTo>
                      <a:pt x="5" y="643"/>
                      <a:pt x="5" y="643"/>
                      <a:pt x="5" y="643"/>
                    </a:cubicBezTo>
                    <a:cubicBezTo>
                      <a:pt x="2" y="646"/>
                      <a:pt x="2" y="646"/>
                      <a:pt x="2" y="646"/>
                    </a:cubicBezTo>
                    <a:cubicBezTo>
                      <a:pt x="1" y="647"/>
                      <a:pt x="1" y="647"/>
                      <a:pt x="1" y="647"/>
                    </a:cubicBezTo>
                    <a:cubicBezTo>
                      <a:pt x="1" y="648"/>
                      <a:pt x="2" y="648"/>
                      <a:pt x="2" y="648"/>
                    </a:cubicBezTo>
                    <a:cubicBezTo>
                      <a:pt x="5" y="650"/>
                      <a:pt x="5" y="650"/>
                      <a:pt x="5" y="650"/>
                    </a:cubicBezTo>
                    <a:cubicBezTo>
                      <a:pt x="2" y="651"/>
                      <a:pt x="2" y="651"/>
                      <a:pt x="2" y="651"/>
                    </a:cubicBezTo>
                    <a:cubicBezTo>
                      <a:pt x="2" y="652"/>
                      <a:pt x="2" y="652"/>
                      <a:pt x="1" y="653"/>
                    </a:cubicBezTo>
                    <a:cubicBezTo>
                      <a:pt x="1" y="653"/>
                      <a:pt x="2" y="654"/>
                      <a:pt x="2" y="654"/>
                    </a:cubicBezTo>
                    <a:cubicBezTo>
                      <a:pt x="5" y="656"/>
                      <a:pt x="5" y="656"/>
                      <a:pt x="5" y="656"/>
                    </a:cubicBezTo>
                    <a:cubicBezTo>
                      <a:pt x="2" y="657"/>
                      <a:pt x="2" y="657"/>
                      <a:pt x="2" y="657"/>
                    </a:cubicBezTo>
                    <a:cubicBezTo>
                      <a:pt x="1" y="657"/>
                      <a:pt x="1" y="658"/>
                      <a:pt x="1" y="658"/>
                    </a:cubicBezTo>
                    <a:cubicBezTo>
                      <a:pt x="1" y="659"/>
                      <a:pt x="1" y="659"/>
                      <a:pt x="1" y="659"/>
                    </a:cubicBezTo>
                    <a:cubicBezTo>
                      <a:pt x="5" y="662"/>
                      <a:pt x="5" y="662"/>
                      <a:pt x="5" y="662"/>
                    </a:cubicBezTo>
                    <a:cubicBezTo>
                      <a:pt x="3" y="663"/>
                      <a:pt x="3" y="663"/>
                      <a:pt x="3" y="663"/>
                    </a:cubicBezTo>
                    <a:cubicBezTo>
                      <a:pt x="2" y="663"/>
                      <a:pt x="2" y="663"/>
                      <a:pt x="2" y="664"/>
                    </a:cubicBezTo>
                    <a:cubicBezTo>
                      <a:pt x="2" y="664"/>
                      <a:pt x="2" y="665"/>
                      <a:pt x="2" y="665"/>
                    </a:cubicBezTo>
                    <a:cubicBezTo>
                      <a:pt x="5" y="667"/>
                      <a:pt x="5" y="667"/>
                      <a:pt x="5" y="667"/>
                    </a:cubicBezTo>
                    <a:cubicBezTo>
                      <a:pt x="1" y="670"/>
                      <a:pt x="1" y="670"/>
                      <a:pt x="1" y="670"/>
                    </a:cubicBezTo>
                    <a:cubicBezTo>
                      <a:pt x="1" y="670"/>
                      <a:pt x="1" y="671"/>
                      <a:pt x="1" y="671"/>
                    </a:cubicBezTo>
                    <a:cubicBezTo>
                      <a:pt x="1" y="672"/>
                      <a:pt x="1" y="672"/>
                      <a:pt x="2" y="672"/>
                    </a:cubicBezTo>
                    <a:cubicBezTo>
                      <a:pt x="6" y="675"/>
                      <a:pt x="6" y="675"/>
                      <a:pt x="6" y="675"/>
                    </a:cubicBezTo>
                    <a:cubicBezTo>
                      <a:pt x="3" y="677"/>
                      <a:pt x="3" y="677"/>
                      <a:pt x="3" y="677"/>
                    </a:cubicBezTo>
                    <a:cubicBezTo>
                      <a:pt x="2" y="678"/>
                      <a:pt x="2" y="678"/>
                      <a:pt x="2" y="679"/>
                    </a:cubicBezTo>
                    <a:cubicBezTo>
                      <a:pt x="2" y="679"/>
                      <a:pt x="2" y="680"/>
                      <a:pt x="3" y="680"/>
                    </a:cubicBezTo>
                    <a:cubicBezTo>
                      <a:pt x="6" y="682"/>
                      <a:pt x="6" y="682"/>
                      <a:pt x="6" y="682"/>
                    </a:cubicBezTo>
                    <a:cubicBezTo>
                      <a:pt x="3" y="685"/>
                      <a:pt x="3" y="685"/>
                      <a:pt x="3" y="685"/>
                    </a:cubicBezTo>
                    <a:cubicBezTo>
                      <a:pt x="2" y="686"/>
                      <a:pt x="2" y="686"/>
                      <a:pt x="2" y="686"/>
                    </a:cubicBezTo>
                    <a:cubicBezTo>
                      <a:pt x="2" y="687"/>
                      <a:pt x="3" y="687"/>
                      <a:pt x="3" y="687"/>
                    </a:cubicBezTo>
                    <a:cubicBezTo>
                      <a:pt x="5" y="689"/>
                      <a:pt x="5" y="689"/>
                      <a:pt x="5" y="689"/>
                    </a:cubicBezTo>
                    <a:cubicBezTo>
                      <a:pt x="3" y="692"/>
                      <a:pt x="3" y="692"/>
                      <a:pt x="3" y="692"/>
                    </a:cubicBezTo>
                    <a:cubicBezTo>
                      <a:pt x="2" y="692"/>
                      <a:pt x="2" y="692"/>
                      <a:pt x="2" y="693"/>
                    </a:cubicBezTo>
                    <a:cubicBezTo>
                      <a:pt x="2" y="693"/>
                      <a:pt x="3" y="694"/>
                      <a:pt x="3" y="694"/>
                    </a:cubicBezTo>
                    <a:cubicBezTo>
                      <a:pt x="5" y="695"/>
                      <a:pt x="5" y="695"/>
                      <a:pt x="5" y="695"/>
                    </a:cubicBezTo>
                    <a:cubicBezTo>
                      <a:pt x="3" y="697"/>
                      <a:pt x="3" y="697"/>
                      <a:pt x="3" y="697"/>
                    </a:cubicBezTo>
                    <a:cubicBezTo>
                      <a:pt x="3" y="697"/>
                      <a:pt x="3" y="697"/>
                      <a:pt x="3" y="698"/>
                    </a:cubicBezTo>
                    <a:cubicBezTo>
                      <a:pt x="3" y="698"/>
                      <a:pt x="3" y="699"/>
                      <a:pt x="3" y="699"/>
                    </a:cubicBezTo>
                    <a:cubicBezTo>
                      <a:pt x="5" y="700"/>
                      <a:pt x="5" y="700"/>
                      <a:pt x="5" y="700"/>
                    </a:cubicBezTo>
                    <a:cubicBezTo>
                      <a:pt x="1" y="702"/>
                      <a:pt x="1" y="702"/>
                      <a:pt x="1" y="702"/>
                    </a:cubicBezTo>
                    <a:cubicBezTo>
                      <a:pt x="1" y="702"/>
                      <a:pt x="1" y="703"/>
                      <a:pt x="1" y="703"/>
                    </a:cubicBezTo>
                    <a:cubicBezTo>
                      <a:pt x="1" y="704"/>
                      <a:pt x="1" y="704"/>
                      <a:pt x="1" y="704"/>
                    </a:cubicBezTo>
                    <a:cubicBezTo>
                      <a:pt x="5" y="707"/>
                      <a:pt x="5" y="707"/>
                      <a:pt x="5" y="707"/>
                    </a:cubicBezTo>
                    <a:cubicBezTo>
                      <a:pt x="3" y="710"/>
                      <a:pt x="3" y="710"/>
                      <a:pt x="3" y="710"/>
                    </a:cubicBezTo>
                    <a:cubicBezTo>
                      <a:pt x="2" y="711"/>
                      <a:pt x="2" y="711"/>
                      <a:pt x="2" y="711"/>
                    </a:cubicBezTo>
                    <a:cubicBezTo>
                      <a:pt x="2" y="712"/>
                      <a:pt x="2" y="712"/>
                      <a:pt x="3" y="712"/>
                    </a:cubicBezTo>
                    <a:cubicBezTo>
                      <a:pt x="4" y="713"/>
                      <a:pt x="4" y="713"/>
                      <a:pt x="4" y="713"/>
                    </a:cubicBezTo>
                    <a:cubicBezTo>
                      <a:pt x="1" y="716"/>
                      <a:pt x="1" y="716"/>
                      <a:pt x="1" y="716"/>
                    </a:cubicBezTo>
                    <a:cubicBezTo>
                      <a:pt x="1" y="716"/>
                      <a:pt x="1" y="717"/>
                      <a:pt x="1" y="717"/>
                    </a:cubicBezTo>
                    <a:cubicBezTo>
                      <a:pt x="1" y="718"/>
                      <a:pt x="1" y="718"/>
                      <a:pt x="2" y="718"/>
                    </a:cubicBezTo>
                    <a:cubicBezTo>
                      <a:pt x="4" y="720"/>
                      <a:pt x="4" y="720"/>
                      <a:pt x="4" y="720"/>
                    </a:cubicBezTo>
                    <a:cubicBezTo>
                      <a:pt x="2" y="720"/>
                      <a:pt x="2" y="720"/>
                      <a:pt x="2" y="720"/>
                    </a:cubicBezTo>
                    <a:cubicBezTo>
                      <a:pt x="1" y="720"/>
                      <a:pt x="1" y="721"/>
                      <a:pt x="1" y="721"/>
                    </a:cubicBezTo>
                    <a:cubicBezTo>
                      <a:pt x="1" y="722"/>
                      <a:pt x="1" y="722"/>
                      <a:pt x="1" y="723"/>
                    </a:cubicBezTo>
                    <a:cubicBezTo>
                      <a:pt x="5" y="725"/>
                      <a:pt x="5" y="725"/>
                      <a:pt x="5" y="725"/>
                    </a:cubicBezTo>
                    <a:cubicBezTo>
                      <a:pt x="1" y="726"/>
                      <a:pt x="1" y="726"/>
                      <a:pt x="1" y="726"/>
                    </a:cubicBezTo>
                    <a:cubicBezTo>
                      <a:pt x="1" y="726"/>
                      <a:pt x="0" y="727"/>
                      <a:pt x="0" y="727"/>
                    </a:cubicBezTo>
                    <a:cubicBezTo>
                      <a:pt x="0" y="728"/>
                      <a:pt x="1" y="729"/>
                      <a:pt x="1" y="729"/>
                    </a:cubicBezTo>
                    <a:cubicBezTo>
                      <a:pt x="5" y="731"/>
                      <a:pt x="5" y="731"/>
                      <a:pt x="5" y="731"/>
                    </a:cubicBezTo>
                    <a:cubicBezTo>
                      <a:pt x="2" y="735"/>
                      <a:pt x="2" y="735"/>
                      <a:pt x="2" y="735"/>
                    </a:cubicBezTo>
                    <a:cubicBezTo>
                      <a:pt x="2" y="735"/>
                      <a:pt x="2" y="736"/>
                      <a:pt x="2" y="736"/>
                    </a:cubicBezTo>
                    <a:cubicBezTo>
                      <a:pt x="2" y="736"/>
                      <a:pt x="2" y="737"/>
                      <a:pt x="2" y="737"/>
                    </a:cubicBezTo>
                    <a:cubicBezTo>
                      <a:pt x="5" y="739"/>
                      <a:pt x="5" y="739"/>
                      <a:pt x="5" y="739"/>
                    </a:cubicBezTo>
                    <a:cubicBezTo>
                      <a:pt x="3" y="740"/>
                      <a:pt x="3" y="740"/>
                      <a:pt x="3" y="740"/>
                    </a:cubicBezTo>
                    <a:cubicBezTo>
                      <a:pt x="3" y="740"/>
                      <a:pt x="3" y="741"/>
                      <a:pt x="3" y="741"/>
                    </a:cubicBezTo>
                    <a:cubicBezTo>
                      <a:pt x="2" y="742"/>
                      <a:pt x="3" y="742"/>
                      <a:pt x="3" y="743"/>
                    </a:cubicBezTo>
                    <a:cubicBezTo>
                      <a:pt x="4" y="743"/>
                      <a:pt x="4" y="743"/>
                      <a:pt x="4" y="743"/>
                    </a:cubicBezTo>
                    <a:cubicBezTo>
                      <a:pt x="2" y="745"/>
                      <a:pt x="2" y="745"/>
                      <a:pt x="2" y="745"/>
                    </a:cubicBezTo>
                    <a:cubicBezTo>
                      <a:pt x="1" y="746"/>
                      <a:pt x="1" y="746"/>
                      <a:pt x="1" y="747"/>
                    </a:cubicBezTo>
                    <a:cubicBezTo>
                      <a:pt x="1" y="747"/>
                      <a:pt x="1" y="748"/>
                      <a:pt x="2" y="748"/>
                    </a:cubicBezTo>
                    <a:cubicBezTo>
                      <a:pt x="5" y="750"/>
                      <a:pt x="5" y="750"/>
                      <a:pt x="5" y="750"/>
                    </a:cubicBezTo>
                    <a:cubicBezTo>
                      <a:pt x="2" y="754"/>
                      <a:pt x="2" y="754"/>
                      <a:pt x="2" y="754"/>
                    </a:cubicBezTo>
                    <a:cubicBezTo>
                      <a:pt x="1" y="754"/>
                      <a:pt x="1" y="754"/>
                      <a:pt x="1" y="755"/>
                    </a:cubicBezTo>
                    <a:cubicBezTo>
                      <a:pt x="2" y="755"/>
                      <a:pt x="2" y="755"/>
                      <a:pt x="2" y="756"/>
                    </a:cubicBezTo>
                    <a:cubicBezTo>
                      <a:pt x="5" y="758"/>
                      <a:pt x="5" y="758"/>
                      <a:pt x="5" y="758"/>
                    </a:cubicBezTo>
                    <a:cubicBezTo>
                      <a:pt x="3" y="759"/>
                      <a:pt x="3" y="759"/>
                      <a:pt x="3" y="759"/>
                    </a:cubicBezTo>
                    <a:cubicBezTo>
                      <a:pt x="3" y="759"/>
                      <a:pt x="2" y="760"/>
                      <a:pt x="2" y="760"/>
                    </a:cubicBezTo>
                    <a:cubicBezTo>
                      <a:pt x="2" y="761"/>
                      <a:pt x="3" y="761"/>
                      <a:pt x="3" y="761"/>
                    </a:cubicBezTo>
                    <a:cubicBezTo>
                      <a:pt x="4" y="762"/>
                      <a:pt x="4" y="762"/>
                      <a:pt x="4" y="762"/>
                    </a:cubicBezTo>
                    <a:cubicBezTo>
                      <a:pt x="2" y="763"/>
                      <a:pt x="2" y="763"/>
                      <a:pt x="2" y="763"/>
                    </a:cubicBezTo>
                    <a:cubicBezTo>
                      <a:pt x="1" y="764"/>
                      <a:pt x="1" y="764"/>
                      <a:pt x="1" y="765"/>
                    </a:cubicBezTo>
                    <a:cubicBezTo>
                      <a:pt x="1" y="765"/>
                      <a:pt x="1" y="766"/>
                      <a:pt x="2" y="766"/>
                    </a:cubicBezTo>
                    <a:cubicBezTo>
                      <a:pt x="5" y="768"/>
                      <a:pt x="5" y="768"/>
                      <a:pt x="5" y="768"/>
                    </a:cubicBezTo>
                    <a:cubicBezTo>
                      <a:pt x="1" y="770"/>
                      <a:pt x="1" y="770"/>
                      <a:pt x="1" y="770"/>
                    </a:cubicBezTo>
                    <a:cubicBezTo>
                      <a:pt x="1" y="770"/>
                      <a:pt x="1" y="771"/>
                      <a:pt x="1" y="771"/>
                    </a:cubicBezTo>
                    <a:cubicBezTo>
                      <a:pt x="1" y="772"/>
                      <a:pt x="1" y="772"/>
                      <a:pt x="1" y="773"/>
                    </a:cubicBezTo>
                    <a:cubicBezTo>
                      <a:pt x="5" y="775"/>
                      <a:pt x="5" y="775"/>
                      <a:pt x="5" y="775"/>
                    </a:cubicBezTo>
                    <a:cubicBezTo>
                      <a:pt x="3" y="778"/>
                      <a:pt x="3" y="778"/>
                      <a:pt x="3" y="778"/>
                    </a:cubicBezTo>
                    <a:cubicBezTo>
                      <a:pt x="2" y="778"/>
                      <a:pt x="2" y="779"/>
                      <a:pt x="2" y="779"/>
                    </a:cubicBezTo>
                    <a:cubicBezTo>
                      <a:pt x="3" y="779"/>
                      <a:pt x="3" y="780"/>
                      <a:pt x="3" y="780"/>
                    </a:cubicBezTo>
                    <a:cubicBezTo>
                      <a:pt x="5" y="781"/>
                      <a:pt x="5" y="781"/>
                      <a:pt x="5" y="781"/>
                    </a:cubicBezTo>
                    <a:cubicBezTo>
                      <a:pt x="3" y="782"/>
                      <a:pt x="3" y="782"/>
                      <a:pt x="3" y="782"/>
                    </a:cubicBezTo>
                    <a:cubicBezTo>
                      <a:pt x="3" y="783"/>
                      <a:pt x="2" y="783"/>
                      <a:pt x="2" y="784"/>
                    </a:cubicBezTo>
                    <a:cubicBezTo>
                      <a:pt x="2" y="784"/>
                      <a:pt x="3" y="785"/>
                      <a:pt x="3" y="785"/>
                    </a:cubicBezTo>
                    <a:cubicBezTo>
                      <a:pt x="4" y="786"/>
                      <a:pt x="4" y="786"/>
                      <a:pt x="4" y="786"/>
                    </a:cubicBezTo>
                    <a:cubicBezTo>
                      <a:pt x="2" y="786"/>
                      <a:pt x="2" y="786"/>
                      <a:pt x="2" y="786"/>
                    </a:cubicBezTo>
                    <a:cubicBezTo>
                      <a:pt x="2" y="787"/>
                      <a:pt x="2" y="787"/>
                      <a:pt x="2" y="788"/>
                    </a:cubicBezTo>
                    <a:cubicBezTo>
                      <a:pt x="1" y="788"/>
                      <a:pt x="2" y="789"/>
                      <a:pt x="2" y="789"/>
                    </a:cubicBezTo>
                    <a:cubicBezTo>
                      <a:pt x="6" y="791"/>
                      <a:pt x="6" y="791"/>
                      <a:pt x="6" y="791"/>
                    </a:cubicBezTo>
                    <a:cubicBezTo>
                      <a:pt x="3" y="794"/>
                      <a:pt x="3" y="794"/>
                      <a:pt x="3" y="794"/>
                    </a:cubicBezTo>
                    <a:cubicBezTo>
                      <a:pt x="2" y="794"/>
                      <a:pt x="2" y="794"/>
                      <a:pt x="2" y="795"/>
                    </a:cubicBezTo>
                    <a:cubicBezTo>
                      <a:pt x="2" y="795"/>
                      <a:pt x="2" y="796"/>
                      <a:pt x="3" y="796"/>
                    </a:cubicBezTo>
                    <a:cubicBezTo>
                      <a:pt x="5" y="797"/>
                      <a:pt x="5" y="797"/>
                      <a:pt x="5" y="797"/>
                    </a:cubicBezTo>
                    <a:cubicBezTo>
                      <a:pt x="2" y="798"/>
                      <a:pt x="2" y="798"/>
                      <a:pt x="2" y="798"/>
                    </a:cubicBezTo>
                    <a:cubicBezTo>
                      <a:pt x="1" y="798"/>
                      <a:pt x="1" y="799"/>
                      <a:pt x="1" y="799"/>
                    </a:cubicBezTo>
                    <a:cubicBezTo>
                      <a:pt x="1" y="800"/>
                      <a:pt x="1" y="800"/>
                      <a:pt x="1" y="801"/>
                    </a:cubicBezTo>
                    <a:cubicBezTo>
                      <a:pt x="4" y="802"/>
                      <a:pt x="4" y="802"/>
                      <a:pt x="4" y="802"/>
                    </a:cubicBezTo>
                    <a:cubicBezTo>
                      <a:pt x="3" y="804"/>
                      <a:pt x="3" y="804"/>
                      <a:pt x="3" y="804"/>
                    </a:cubicBezTo>
                    <a:cubicBezTo>
                      <a:pt x="2" y="804"/>
                      <a:pt x="2" y="805"/>
                      <a:pt x="2" y="805"/>
                    </a:cubicBezTo>
                    <a:cubicBezTo>
                      <a:pt x="2" y="806"/>
                      <a:pt x="2" y="806"/>
                      <a:pt x="3" y="807"/>
                    </a:cubicBezTo>
                    <a:cubicBezTo>
                      <a:pt x="5" y="808"/>
                      <a:pt x="5" y="808"/>
                      <a:pt x="5" y="808"/>
                    </a:cubicBezTo>
                    <a:cubicBezTo>
                      <a:pt x="2" y="809"/>
                      <a:pt x="2" y="809"/>
                      <a:pt x="2" y="809"/>
                    </a:cubicBezTo>
                    <a:cubicBezTo>
                      <a:pt x="2" y="809"/>
                      <a:pt x="1" y="810"/>
                      <a:pt x="1" y="810"/>
                    </a:cubicBezTo>
                    <a:cubicBezTo>
                      <a:pt x="1" y="811"/>
                      <a:pt x="1" y="811"/>
                      <a:pt x="2" y="812"/>
                    </a:cubicBezTo>
                    <a:cubicBezTo>
                      <a:pt x="3" y="813"/>
                      <a:pt x="3" y="813"/>
                      <a:pt x="3" y="813"/>
                    </a:cubicBezTo>
                    <a:cubicBezTo>
                      <a:pt x="1" y="813"/>
                      <a:pt x="1" y="813"/>
                      <a:pt x="1" y="813"/>
                    </a:cubicBezTo>
                    <a:cubicBezTo>
                      <a:pt x="1" y="814"/>
                      <a:pt x="1" y="814"/>
                      <a:pt x="1" y="815"/>
                    </a:cubicBezTo>
                    <a:cubicBezTo>
                      <a:pt x="0" y="815"/>
                      <a:pt x="1" y="816"/>
                      <a:pt x="1" y="816"/>
                    </a:cubicBezTo>
                    <a:cubicBezTo>
                      <a:pt x="5" y="819"/>
                      <a:pt x="5" y="819"/>
                      <a:pt x="5" y="819"/>
                    </a:cubicBezTo>
                    <a:cubicBezTo>
                      <a:pt x="2" y="820"/>
                      <a:pt x="2" y="820"/>
                      <a:pt x="2" y="820"/>
                    </a:cubicBezTo>
                    <a:cubicBezTo>
                      <a:pt x="1" y="821"/>
                      <a:pt x="1" y="821"/>
                      <a:pt x="1" y="822"/>
                    </a:cubicBezTo>
                    <a:cubicBezTo>
                      <a:pt x="1" y="822"/>
                      <a:pt x="1" y="823"/>
                      <a:pt x="2" y="823"/>
                    </a:cubicBezTo>
                    <a:cubicBezTo>
                      <a:pt x="6" y="826"/>
                      <a:pt x="6" y="826"/>
                      <a:pt x="6" y="826"/>
                    </a:cubicBezTo>
                    <a:cubicBezTo>
                      <a:pt x="3" y="828"/>
                      <a:pt x="3" y="828"/>
                      <a:pt x="3" y="828"/>
                    </a:cubicBezTo>
                    <a:cubicBezTo>
                      <a:pt x="3" y="828"/>
                      <a:pt x="2" y="829"/>
                      <a:pt x="2" y="829"/>
                    </a:cubicBezTo>
                    <a:cubicBezTo>
                      <a:pt x="2" y="830"/>
                      <a:pt x="3" y="830"/>
                      <a:pt x="3" y="831"/>
                    </a:cubicBezTo>
                    <a:cubicBezTo>
                      <a:pt x="6" y="832"/>
                      <a:pt x="6" y="832"/>
                      <a:pt x="6" y="832"/>
                    </a:cubicBezTo>
                    <a:cubicBezTo>
                      <a:pt x="3" y="833"/>
                      <a:pt x="3" y="833"/>
                      <a:pt x="3" y="833"/>
                    </a:cubicBezTo>
                    <a:cubicBezTo>
                      <a:pt x="2" y="833"/>
                      <a:pt x="2" y="834"/>
                      <a:pt x="2" y="834"/>
                    </a:cubicBezTo>
                    <a:cubicBezTo>
                      <a:pt x="2" y="835"/>
                      <a:pt x="2" y="836"/>
                      <a:pt x="3" y="836"/>
                    </a:cubicBezTo>
                    <a:cubicBezTo>
                      <a:pt x="5" y="837"/>
                      <a:pt x="5" y="837"/>
                      <a:pt x="5" y="837"/>
                    </a:cubicBezTo>
                    <a:cubicBezTo>
                      <a:pt x="1" y="841"/>
                      <a:pt x="1" y="841"/>
                      <a:pt x="1" y="841"/>
                    </a:cubicBezTo>
                    <a:cubicBezTo>
                      <a:pt x="1" y="841"/>
                      <a:pt x="1" y="841"/>
                      <a:pt x="1" y="842"/>
                    </a:cubicBezTo>
                    <a:cubicBezTo>
                      <a:pt x="1" y="842"/>
                      <a:pt x="1" y="843"/>
                      <a:pt x="2" y="843"/>
                    </a:cubicBezTo>
                    <a:cubicBezTo>
                      <a:pt x="5" y="845"/>
                      <a:pt x="5" y="845"/>
                      <a:pt x="5" y="845"/>
                    </a:cubicBezTo>
                    <a:cubicBezTo>
                      <a:pt x="3" y="846"/>
                      <a:pt x="3" y="846"/>
                      <a:pt x="3" y="846"/>
                    </a:cubicBezTo>
                    <a:cubicBezTo>
                      <a:pt x="3" y="847"/>
                      <a:pt x="2" y="847"/>
                      <a:pt x="2" y="848"/>
                    </a:cubicBezTo>
                    <a:cubicBezTo>
                      <a:pt x="2" y="848"/>
                      <a:pt x="3" y="848"/>
                      <a:pt x="3" y="849"/>
                    </a:cubicBezTo>
                    <a:cubicBezTo>
                      <a:pt x="5" y="850"/>
                      <a:pt x="5" y="850"/>
                      <a:pt x="5" y="850"/>
                    </a:cubicBezTo>
                    <a:cubicBezTo>
                      <a:pt x="3" y="851"/>
                      <a:pt x="3" y="851"/>
                      <a:pt x="3" y="851"/>
                    </a:cubicBezTo>
                    <a:cubicBezTo>
                      <a:pt x="2" y="852"/>
                      <a:pt x="2" y="852"/>
                      <a:pt x="2" y="853"/>
                    </a:cubicBezTo>
                    <a:cubicBezTo>
                      <a:pt x="2" y="853"/>
                      <a:pt x="2" y="854"/>
                      <a:pt x="3" y="854"/>
                    </a:cubicBezTo>
                    <a:cubicBezTo>
                      <a:pt x="5" y="855"/>
                      <a:pt x="5" y="855"/>
                      <a:pt x="5" y="855"/>
                    </a:cubicBezTo>
                    <a:cubicBezTo>
                      <a:pt x="2" y="857"/>
                      <a:pt x="2" y="857"/>
                      <a:pt x="2" y="857"/>
                    </a:cubicBezTo>
                    <a:cubicBezTo>
                      <a:pt x="1" y="857"/>
                      <a:pt x="1" y="858"/>
                      <a:pt x="1" y="858"/>
                    </a:cubicBezTo>
                    <a:cubicBezTo>
                      <a:pt x="1" y="859"/>
                      <a:pt x="1" y="859"/>
                      <a:pt x="1" y="860"/>
                    </a:cubicBezTo>
                    <a:cubicBezTo>
                      <a:pt x="4" y="861"/>
                      <a:pt x="4" y="861"/>
                      <a:pt x="4" y="861"/>
                    </a:cubicBezTo>
                    <a:cubicBezTo>
                      <a:pt x="1" y="863"/>
                      <a:pt x="1" y="863"/>
                      <a:pt x="1" y="863"/>
                    </a:cubicBezTo>
                    <a:cubicBezTo>
                      <a:pt x="1" y="863"/>
                      <a:pt x="1" y="863"/>
                      <a:pt x="1" y="864"/>
                    </a:cubicBezTo>
                    <a:cubicBezTo>
                      <a:pt x="1" y="865"/>
                      <a:pt x="1" y="865"/>
                      <a:pt x="1" y="865"/>
                    </a:cubicBezTo>
                    <a:cubicBezTo>
                      <a:pt x="4" y="867"/>
                      <a:pt x="4" y="867"/>
                      <a:pt x="4" y="867"/>
                    </a:cubicBezTo>
                    <a:cubicBezTo>
                      <a:pt x="1" y="870"/>
                      <a:pt x="1" y="870"/>
                      <a:pt x="1" y="870"/>
                    </a:cubicBezTo>
                    <a:cubicBezTo>
                      <a:pt x="1" y="871"/>
                      <a:pt x="1" y="871"/>
                      <a:pt x="1" y="872"/>
                    </a:cubicBezTo>
                    <a:cubicBezTo>
                      <a:pt x="1" y="872"/>
                      <a:pt x="1" y="872"/>
                      <a:pt x="2" y="873"/>
                    </a:cubicBezTo>
                    <a:cubicBezTo>
                      <a:pt x="5" y="875"/>
                      <a:pt x="5" y="875"/>
                      <a:pt x="5" y="875"/>
                    </a:cubicBezTo>
                    <a:cubicBezTo>
                      <a:pt x="3" y="877"/>
                      <a:pt x="3" y="877"/>
                      <a:pt x="3" y="877"/>
                    </a:cubicBezTo>
                    <a:cubicBezTo>
                      <a:pt x="2" y="877"/>
                      <a:pt x="2" y="878"/>
                      <a:pt x="2" y="878"/>
                    </a:cubicBezTo>
                    <a:cubicBezTo>
                      <a:pt x="2" y="879"/>
                      <a:pt x="2" y="879"/>
                      <a:pt x="3" y="879"/>
                    </a:cubicBezTo>
                    <a:cubicBezTo>
                      <a:pt x="4" y="880"/>
                      <a:pt x="4" y="880"/>
                      <a:pt x="4" y="880"/>
                    </a:cubicBezTo>
                    <a:cubicBezTo>
                      <a:pt x="1" y="883"/>
                      <a:pt x="1" y="883"/>
                      <a:pt x="1" y="883"/>
                    </a:cubicBezTo>
                    <a:cubicBezTo>
                      <a:pt x="0" y="883"/>
                      <a:pt x="0" y="883"/>
                      <a:pt x="0" y="884"/>
                    </a:cubicBezTo>
                    <a:cubicBezTo>
                      <a:pt x="0" y="884"/>
                      <a:pt x="0" y="885"/>
                      <a:pt x="1" y="885"/>
                    </a:cubicBezTo>
                    <a:cubicBezTo>
                      <a:pt x="4" y="887"/>
                      <a:pt x="4" y="887"/>
                      <a:pt x="4" y="887"/>
                    </a:cubicBezTo>
                    <a:cubicBezTo>
                      <a:pt x="2" y="888"/>
                      <a:pt x="2" y="888"/>
                      <a:pt x="2" y="888"/>
                    </a:cubicBezTo>
                    <a:cubicBezTo>
                      <a:pt x="1" y="888"/>
                      <a:pt x="1" y="889"/>
                      <a:pt x="1" y="889"/>
                    </a:cubicBezTo>
                    <a:cubicBezTo>
                      <a:pt x="1" y="890"/>
                      <a:pt x="1" y="890"/>
                      <a:pt x="2" y="891"/>
                    </a:cubicBezTo>
                    <a:cubicBezTo>
                      <a:pt x="5" y="893"/>
                      <a:pt x="5" y="893"/>
                      <a:pt x="5" y="893"/>
                    </a:cubicBezTo>
                    <a:cubicBezTo>
                      <a:pt x="2" y="896"/>
                      <a:pt x="2" y="896"/>
                      <a:pt x="2" y="896"/>
                    </a:cubicBezTo>
                    <a:cubicBezTo>
                      <a:pt x="2" y="896"/>
                      <a:pt x="2" y="897"/>
                      <a:pt x="2" y="897"/>
                    </a:cubicBezTo>
                    <a:cubicBezTo>
                      <a:pt x="2" y="898"/>
                      <a:pt x="2" y="898"/>
                      <a:pt x="2" y="898"/>
                    </a:cubicBezTo>
                    <a:cubicBezTo>
                      <a:pt x="5" y="900"/>
                      <a:pt x="5" y="900"/>
                      <a:pt x="5" y="900"/>
                    </a:cubicBezTo>
                    <a:cubicBezTo>
                      <a:pt x="1" y="902"/>
                      <a:pt x="1" y="902"/>
                      <a:pt x="1" y="902"/>
                    </a:cubicBezTo>
                    <a:cubicBezTo>
                      <a:pt x="1" y="902"/>
                      <a:pt x="1" y="902"/>
                      <a:pt x="1" y="903"/>
                    </a:cubicBezTo>
                    <a:cubicBezTo>
                      <a:pt x="1" y="903"/>
                      <a:pt x="1" y="904"/>
                      <a:pt x="1" y="904"/>
                    </a:cubicBezTo>
                    <a:cubicBezTo>
                      <a:pt x="5" y="907"/>
                      <a:pt x="5" y="907"/>
                      <a:pt x="5" y="907"/>
                    </a:cubicBezTo>
                    <a:cubicBezTo>
                      <a:pt x="3" y="909"/>
                      <a:pt x="3" y="909"/>
                      <a:pt x="3" y="909"/>
                    </a:cubicBezTo>
                    <a:cubicBezTo>
                      <a:pt x="2" y="909"/>
                      <a:pt x="2" y="910"/>
                      <a:pt x="2" y="910"/>
                    </a:cubicBezTo>
                    <a:cubicBezTo>
                      <a:pt x="2" y="911"/>
                      <a:pt x="3" y="911"/>
                      <a:pt x="3" y="911"/>
                    </a:cubicBezTo>
                    <a:cubicBezTo>
                      <a:pt x="6" y="913"/>
                      <a:pt x="6" y="913"/>
                      <a:pt x="6" y="913"/>
                    </a:cubicBezTo>
                    <a:cubicBezTo>
                      <a:pt x="2" y="915"/>
                      <a:pt x="2" y="915"/>
                      <a:pt x="2" y="915"/>
                    </a:cubicBezTo>
                    <a:cubicBezTo>
                      <a:pt x="1" y="915"/>
                      <a:pt x="1" y="916"/>
                      <a:pt x="1" y="916"/>
                    </a:cubicBezTo>
                    <a:cubicBezTo>
                      <a:pt x="1" y="917"/>
                      <a:pt x="1" y="917"/>
                      <a:pt x="2" y="917"/>
                    </a:cubicBezTo>
                    <a:cubicBezTo>
                      <a:pt x="4" y="919"/>
                      <a:pt x="4" y="919"/>
                      <a:pt x="4" y="919"/>
                    </a:cubicBezTo>
                    <a:cubicBezTo>
                      <a:pt x="1" y="921"/>
                      <a:pt x="1" y="921"/>
                      <a:pt x="1" y="921"/>
                    </a:cubicBezTo>
                    <a:cubicBezTo>
                      <a:pt x="1" y="922"/>
                      <a:pt x="1" y="922"/>
                      <a:pt x="1" y="923"/>
                    </a:cubicBezTo>
                    <a:cubicBezTo>
                      <a:pt x="1" y="923"/>
                      <a:pt x="1" y="923"/>
                      <a:pt x="2" y="924"/>
                    </a:cubicBezTo>
                    <a:cubicBezTo>
                      <a:pt x="5" y="926"/>
                      <a:pt x="5" y="926"/>
                      <a:pt x="5" y="926"/>
                    </a:cubicBezTo>
                    <a:cubicBezTo>
                      <a:pt x="3" y="928"/>
                      <a:pt x="3" y="928"/>
                      <a:pt x="3" y="928"/>
                    </a:cubicBezTo>
                    <a:cubicBezTo>
                      <a:pt x="2" y="928"/>
                      <a:pt x="2" y="929"/>
                      <a:pt x="2" y="929"/>
                    </a:cubicBezTo>
                    <a:cubicBezTo>
                      <a:pt x="2" y="930"/>
                      <a:pt x="3" y="930"/>
                      <a:pt x="3" y="930"/>
                    </a:cubicBezTo>
                    <a:cubicBezTo>
                      <a:pt x="3" y="931"/>
                      <a:pt x="3" y="931"/>
                      <a:pt x="3" y="931"/>
                    </a:cubicBezTo>
                    <a:cubicBezTo>
                      <a:pt x="1" y="931"/>
                      <a:pt x="1" y="931"/>
                      <a:pt x="1" y="931"/>
                    </a:cubicBezTo>
                    <a:cubicBezTo>
                      <a:pt x="1" y="932"/>
                      <a:pt x="1" y="932"/>
                      <a:pt x="1" y="933"/>
                    </a:cubicBezTo>
                    <a:cubicBezTo>
                      <a:pt x="0" y="933"/>
                      <a:pt x="1" y="934"/>
                      <a:pt x="1" y="934"/>
                    </a:cubicBezTo>
                    <a:cubicBezTo>
                      <a:pt x="5" y="936"/>
                      <a:pt x="5" y="936"/>
                      <a:pt x="5" y="936"/>
                    </a:cubicBezTo>
                    <a:cubicBezTo>
                      <a:pt x="1" y="938"/>
                      <a:pt x="1" y="938"/>
                      <a:pt x="1" y="938"/>
                    </a:cubicBezTo>
                    <a:cubicBezTo>
                      <a:pt x="1" y="938"/>
                      <a:pt x="0" y="939"/>
                      <a:pt x="0" y="939"/>
                    </a:cubicBezTo>
                    <a:cubicBezTo>
                      <a:pt x="0" y="940"/>
                      <a:pt x="1" y="940"/>
                      <a:pt x="1" y="941"/>
                    </a:cubicBezTo>
                    <a:cubicBezTo>
                      <a:pt x="5" y="943"/>
                      <a:pt x="5" y="943"/>
                      <a:pt x="5" y="943"/>
                    </a:cubicBezTo>
                    <a:cubicBezTo>
                      <a:pt x="2" y="945"/>
                      <a:pt x="2" y="945"/>
                      <a:pt x="2" y="945"/>
                    </a:cubicBezTo>
                    <a:cubicBezTo>
                      <a:pt x="2" y="945"/>
                      <a:pt x="2" y="946"/>
                      <a:pt x="2" y="946"/>
                    </a:cubicBezTo>
                    <a:cubicBezTo>
                      <a:pt x="2" y="947"/>
                      <a:pt x="2" y="947"/>
                      <a:pt x="2" y="948"/>
                    </a:cubicBezTo>
                    <a:cubicBezTo>
                      <a:pt x="6" y="950"/>
                      <a:pt x="6" y="950"/>
                      <a:pt x="6" y="950"/>
                    </a:cubicBezTo>
                    <a:cubicBezTo>
                      <a:pt x="2" y="953"/>
                      <a:pt x="2" y="953"/>
                      <a:pt x="2" y="953"/>
                    </a:cubicBezTo>
                    <a:cubicBezTo>
                      <a:pt x="2" y="953"/>
                      <a:pt x="2" y="954"/>
                      <a:pt x="2" y="954"/>
                    </a:cubicBezTo>
                    <a:cubicBezTo>
                      <a:pt x="2" y="955"/>
                      <a:pt x="2" y="955"/>
                      <a:pt x="3" y="955"/>
                    </a:cubicBezTo>
                    <a:cubicBezTo>
                      <a:pt x="5" y="957"/>
                      <a:pt x="5" y="957"/>
                      <a:pt x="5" y="957"/>
                    </a:cubicBezTo>
                    <a:cubicBezTo>
                      <a:pt x="2" y="960"/>
                      <a:pt x="2" y="960"/>
                      <a:pt x="2" y="960"/>
                    </a:cubicBezTo>
                    <a:cubicBezTo>
                      <a:pt x="2" y="961"/>
                      <a:pt x="1" y="961"/>
                      <a:pt x="2" y="962"/>
                    </a:cubicBezTo>
                    <a:cubicBezTo>
                      <a:pt x="2" y="962"/>
                      <a:pt x="2" y="962"/>
                      <a:pt x="2" y="963"/>
                    </a:cubicBezTo>
                    <a:cubicBezTo>
                      <a:pt x="5" y="965"/>
                      <a:pt x="5" y="965"/>
                      <a:pt x="5" y="965"/>
                    </a:cubicBezTo>
                    <a:cubicBezTo>
                      <a:pt x="3" y="967"/>
                      <a:pt x="3" y="967"/>
                      <a:pt x="3" y="967"/>
                    </a:cubicBezTo>
                    <a:cubicBezTo>
                      <a:pt x="3" y="967"/>
                      <a:pt x="2" y="968"/>
                      <a:pt x="2" y="968"/>
                    </a:cubicBezTo>
                    <a:cubicBezTo>
                      <a:pt x="2" y="969"/>
                      <a:pt x="3" y="969"/>
                      <a:pt x="3" y="969"/>
                    </a:cubicBezTo>
                    <a:cubicBezTo>
                      <a:pt x="6" y="971"/>
                      <a:pt x="6" y="971"/>
                      <a:pt x="6" y="971"/>
                    </a:cubicBezTo>
                    <a:cubicBezTo>
                      <a:pt x="3" y="974"/>
                      <a:pt x="3" y="974"/>
                      <a:pt x="3" y="974"/>
                    </a:cubicBezTo>
                    <a:cubicBezTo>
                      <a:pt x="2" y="974"/>
                      <a:pt x="2" y="975"/>
                      <a:pt x="2" y="975"/>
                    </a:cubicBezTo>
                    <a:cubicBezTo>
                      <a:pt x="2" y="976"/>
                      <a:pt x="2" y="976"/>
                      <a:pt x="3" y="976"/>
                    </a:cubicBezTo>
                    <a:cubicBezTo>
                      <a:pt x="6" y="978"/>
                      <a:pt x="6" y="978"/>
                      <a:pt x="6" y="978"/>
                    </a:cubicBezTo>
                    <a:cubicBezTo>
                      <a:pt x="2" y="980"/>
                      <a:pt x="2" y="980"/>
                      <a:pt x="2" y="980"/>
                    </a:cubicBezTo>
                    <a:cubicBezTo>
                      <a:pt x="2" y="980"/>
                      <a:pt x="2" y="981"/>
                      <a:pt x="2" y="981"/>
                    </a:cubicBezTo>
                    <a:cubicBezTo>
                      <a:pt x="2" y="982"/>
                      <a:pt x="2" y="982"/>
                      <a:pt x="2" y="983"/>
                    </a:cubicBezTo>
                    <a:cubicBezTo>
                      <a:pt x="5" y="985"/>
                      <a:pt x="5" y="985"/>
                      <a:pt x="5" y="985"/>
                    </a:cubicBezTo>
                    <a:cubicBezTo>
                      <a:pt x="2" y="987"/>
                      <a:pt x="2" y="987"/>
                      <a:pt x="2" y="987"/>
                    </a:cubicBezTo>
                    <a:cubicBezTo>
                      <a:pt x="1" y="987"/>
                      <a:pt x="1" y="988"/>
                      <a:pt x="1" y="988"/>
                    </a:cubicBezTo>
                    <a:cubicBezTo>
                      <a:pt x="1" y="989"/>
                      <a:pt x="1" y="989"/>
                      <a:pt x="2" y="990"/>
                    </a:cubicBezTo>
                    <a:cubicBezTo>
                      <a:pt x="5" y="991"/>
                      <a:pt x="5" y="991"/>
                      <a:pt x="5" y="991"/>
                    </a:cubicBezTo>
                    <a:cubicBezTo>
                      <a:pt x="2" y="995"/>
                      <a:pt x="2" y="995"/>
                      <a:pt x="2" y="995"/>
                    </a:cubicBezTo>
                    <a:cubicBezTo>
                      <a:pt x="2" y="996"/>
                      <a:pt x="2" y="996"/>
                      <a:pt x="2" y="996"/>
                    </a:cubicBezTo>
                    <a:cubicBezTo>
                      <a:pt x="2" y="997"/>
                      <a:pt x="2" y="997"/>
                      <a:pt x="3" y="997"/>
                    </a:cubicBezTo>
                    <a:cubicBezTo>
                      <a:pt x="5" y="999"/>
                      <a:pt x="5" y="999"/>
                      <a:pt x="5" y="999"/>
                    </a:cubicBezTo>
                    <a:cubicBezTo>
                      <a:pt x="3" y="999"/>
                      <a:pt x="3" y="999"/>
                      <a:pt x="3" y="999"/>
                    </a:cubicBezTo>
                    <a:cubicBezTo>
                      <a:pt x="2" y="999"/>
                      <a:pt x="1" y="1000"/>
                      <a:pt x="1" y="1000"/>
                    </a:cubicBezTo>
                    <a:cubicBezTo>
                      <a:pt x="1" y="1001"/>
                      <a:pt x="2" y="1002"/>
                      <a:pt x="2" y="1002"/>
                    </a:cubicBezTo>
                    <a:cubicBezTo>
                      <a:pt x="4" y="1003"/>
                      <a:pt x="4" y="1003"/>
                      <a:pt x="4" y="1003"/>
                    </a:cubicBezTo>
                    <a:cubicBezTo>
                      <a:pt x="2" y="1005"/>
                      <a:pt x="2" y="1005"/>
                      <a:pt x="2" y="1005"/>
                    </a:cubicBezTo>
                    <a:cubicBezTo>
                      <a:pt x="1" y="1005"/>
                      <a:pt x="1" y="1006"/>
                      <a:pt x="1" y="1006"/>
                    </a:cubicBezTo>
                    <a:cubicBezTo>
                      <a:pt x="1" y="1007"/>
                      <a:pt x="2" y="1007"/>
                      <a:pt x="2" y="1008"/>
                    </a:cubicBezTo>
                    <a:cubicBezTo>
                      <a:pt x="4" y="1009"/>
                      <a:pt x="4" y="1009"/>
                      <a:pt x="4" y="1009"/>
                    </a:cubicBezTo>
                    <a:cubicBezTo>
                      <a:pt x="1" y="1011"/>
                      <a:pt x="1" y="1011"/>
                      <a:pt x="1" y="1011"/>
                    </a:cubicBezTo>
                    <a:cubicBezTo>
                      <a:pt x="1" y="1011"/>
                      <a:pt x="0" y="1011"/>
                      <a:pt x="0" y="1012"/>
                    </a:cubicBezTo>
                    <a:cubicBezTo>
                      <a:pt x="0" y="1012"/>
                      <a:pt x="1" y="1013"/>
                      <a:pt x="1" y="1013"/>
                    </a:cubicBezTo>
                    <a:cubicBezTo>
                      <a:pt x="5" y="1016"/>
                      <a:pt x="5" y="1016"/>
                      <a:pt x="5" y="1016"/>
                    </a:cubicBezTo>
                    <a:cubicBezTo>
                      <a:pt x="3" y="1019"/>
                      <a:pt x="3" y="1019"/>
                      <a:pt x="3" y="1019"/>
                    </a:cubicBezTo>
                    <a:cubicBezTo>
                      <a:pt x="2" y="1019"/>
                      <a:pt x="2" y="1019"/>
                      <a:pt x="2" y="1020"/>
                    </a:cubicBezTo>
                    <a:cubicBezTo>
                      <a:pt x="2" y="1020"/>
                      <a:pt x="3" y="1021"/>
                      <a:pt x="3" y="1021"/>
                    </a:cubicBezTo>
                    <a:cubicBezTo>
                      <a:pt x="5" y="1022"/>
                      <a:pt x="5" y="1022"/>
                      <a:pt x="5" y="1022"/>
                    </a:cubicBezTo>
                    <a:cubicBezTo>
                      <a:pt x="2" y="1024"/>
                      <a:pt x="2" y="1024"/>
                      <a:pt x="2" y="1024"/>
                    </a:cubicBezTo>
                    <a:cubicBezTo>
                      <a:pt x="2" y="1024"/>
                      <a:pt x="2" y="1025"/>
                      <a:pt x="2" y="1025"/>
                    </a:cubicBezTo>
                    <a:cubicBezTo>
                      <a:pt x="2" y="1026"/>
                      <a:pt x="2" y="1026"/>
                      <a:pt x="3" y="1026"/>
                    </a:cubicBezTo>
                    <a:cubicBezTo>
                      <a:pt x="6" y="1028"/>
                      <a:pt x="6" y="1028"/>
                      <a:pt x="6" y="1028"/>
                    </a:cubicBezTo>
                    <a:cubicBezTo>
                      <a:pt x="3" y="1029"/>
                      <a:pt x="3" y="1029"/>
                      <a:pt x="3" y="1029"/>
                    </a:cubicBezTo>
                    <a:cubicBezTo>
                      <a:pt x="2" y="1030"/>
                      <a:pt x="2" y="1030"/>
                      <a:pt x="2" y="1031"/>
                    </a:cubicBezTo>
                    <a:cubicBezTo>
                      <a:pt x="2" y="1031"/>
                      <a:pt x="2" y="1032"/>
                      <a:pt x="2" y="1032"/>
                    </a:cubicBezTo>
                    <a:cubicBezTo>
                      <a:pt x="12" y="1038"/>
                      <a:pt x="12" y="1038"/>
                      <a:pt x="12" y="1038"/>
                    </a:cubicBezTo>
                    <a:cubicBezTo>
                      <a:pt x="12" y="1038"/>
                      <a:pt x="13" y="1038"/>
                      <a:pt x="14" y="1037"/>
                    </a:cubicBezTo>
                    <a:cubicBezTo>
                      <a:pt x="14" y="1037"/>
                      <a:pt x="14" y="1036"/>
                      <a:pt x="13" y="103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0" name="Freeform 1216">
                <a:extLst>
                  <a:ext uri="{FF2B5EF4-FFF2-40B4-BE49-F238E27FC236}">
                    <a16:creationId xmlns:a16="http://schemas.microsoft.com/office/drawing/2014/main" id="{6452BCD8-CFEB-4507-8906-DFDC7C3F2162}"/>
                  </a:ext>
                </a:extLst>
              </p:cNvPr>
              <p:cNvSpPr>
                <a:spLocks/>
              </p:cNvSpPr>
              <p:nvPr/>
            </p:nvSpPr>
            <p:spPr bwMode="auto">
              <a:xfrm>
                <a:off x="4085081" y="316378"/>
                <a:ext cx="109456" cy="2301801"/>
              </a:xfrm>
              <a:custGeom>
                <a:avLst/>
                <a:gdLst>
                  <a:gd name="T0" fmla="*/ 1 w 50"/>
                  <a:gd name="T1" fmla="*/ 1036 h 1051"/>
                  <a:gd name="T2" fmla="*/ 44 w 50"/>
                  <a:gd name="T3" fmla="*/ 1033 h 1051"/>
                  <a:gd name="T4" fmla="*/ 48 w 50"/>
                  <a:gd name="T5" fmla="*/ 997 h 1051"/>
                  <a:gd name="T6" fmla="*/ 48 w 50"/>
                  <a:gd name="T7" fmla="*/ 964 h 1051"/>
                  <a:gd name="T8" fmla="*/ 46 w 50"/>
                  <a:gd name="T9" fmla="*/ 927 h 1051"/>
                  <a:gd name="T10" fmla="*/ 47 w 50"/>
                  <a:gd name="T11" fmla="*/ 888 h 1051"/>
                  <a:gd name="T12" fmla="*/ 49 w 50"/>
                  <a:gd name="T13" fmla="*/ 850 h 1051"/>
                  <a:gd name="T14" fmla="*/ 48 w 50"/>
                  <a:gd name="T15" fmla="*/ 811 h 1051"/>
                  <a:gd name="T16" fmla="*/ 46 w 50"/>
                  <a:gd name="T17" fmla="*/ 780 h 1051"/>
                  <a:gd name="T18" fmla="*/ 48 w 50"/>
                  <a:gd name="T19" fmla="*/ 749 h 1051"/>
                  <a:gd name="T20" fmla="*/ 48 w 50"/>
                  <a:gd name="T21" fmla="*/ 712 h 1051"/>
                  <a:gd name="T22" fmla="*/ 49 w 50"/>
                  <a:gd name="T23" fmla="*/ 675 h 1051"/>
                  <a:gd name="T24" fmla="*/ 45 w 50"/>
                  <a:gd name="T25" fmla="*/ 637 h 1051"/>
                  <a:gd name="T26" fmla="*/ 48 w 50"/>
                  <a:gd name="T27" fmla="*/ 599 h 1051"/>
                  <a:gd name="T28" fmla="*/ 48 w 50"/>
                  <a:gd name="T29" fmla="*/ 564 h 1051"/>
                  <a:gd name="T30" fmla="*/ 48 w 50"/>
                  <a:gd name="T31" fmla="*/ 531 h 1051"/>
                  <a:gd name="T32" fmla="*/ 46 w 50"/>
                  <a:gd name="T33" fmla="*/ 496 h 1051"/>
                  <a:gd name="T34" fmla="*/ 45 w 50"/>
                  <a:gd name="T35" fmla="*/ 455 h 1051"/>
                  <a:gd name="T36" fmla="*/ 49 w 50"/>
                  <a:gd name="T37" fmla="*/ 420 h 1051"/>
                  <a:gd name="T38" fmla="*/ 49 w 50"/>
                  <a:gd name="T39" fmla="*/ 388 h 1051"/>
                  <a:gd name="T40" fmla="*/ 47 w 50"/>
                  <a:gd name="T41" fmla="*/ 355 h 1051"/>
                  <a:gd name="T42" fmla="*/ 46 w 50"/>
                  <a:gd name="T43" fmla="*/ 321 h 1051"/>
                  <a:gd name="T44" fmla="*/ 45 w 50"/>
                  <a:gd name="T45" fmla="*/ 281 h 1051"/>
                  <a:gd name="T46" fmla="*/ 44 w 50"/>
                  <a:gd name="T47" fmla="*/ 243 h 1051"/>
                  <a:gd name="T48" fmla="*/ 48 w 50"/>
                  <a:gd name="T49" fmla="*/ 208 h 1051"/>
                  <a:gd name="T50" fmla="*/ 49 w 50"/>
                  <a:gd name="T51" fmla="*/ 172 h 1051"/>
                  <a:gd name="T52" fmla="*/ 49 w 50"/>
                  <a:gd name="T53" fmla="*/ 136 h 1051"/>
                  <a:gd name="T54" fmla="*/ 48 w 50"/>
                  <a:gd name="T55" fmla="*/ 102 h 1051"/>
                  <a:gd name="T56" fmla="*/ 46 w 50"/>
                  <a:gd name="T57" fmla="*/ 68 h 1051"/>
                  <a:gd name="T58" fmla="*/ 48 w 50"/>
                  <a:gd name="T59" fmla="*/ 34 h 1051"/>
                  <a:gd name="T60" fmla="*/ 26 w 50"/>
                  <a:gd name="T61" fmla="*/ 1 h 1051"/>
                  <a:gd name="T62" fmla="*/ 43 w 50"/>
                  <a:gd name="T63" fmla="*/ 14 h 1051"/>
                  <a:gd name="T64" fmla="*/ 41 w 50"/>
                  <a:gd name="T65" fmla="*/ 30 h 1051"/>
                  <a:gd name="T66" fmla="*/ 44 w 50"/>
                  <a:gd name="T67" fmla="*/ 66 h 1051"/>
                  <a:gd name="T68" fmla="*/ 42 w 50"/>
                  <a:gd name="T69" fmla="*/ 99 h 1051"/>
                  <a:gd name="T70" fmla="*/ 41 w 50"/>
                  <a:gd name="T71" fmla="*/ 133 h 1051"/>
                  <a:gd name="T72" fmla="*/ 42 w 50"/>
                  <a:gd name="T73" fmla="*/ 169 h 1051"/>
                  <a:gd name="T74" fmla="*/ 41 w 50"/>
                  <a:gd name="T75" fmla="*/ 204 h 1051"/>
                  <a:gd name="T76" fmla="*/ 44 w 50"/>
                  <a:gd name="T77" fmla="*/ 239 h 1051"/>
                  <a:gd name="T78" fmla="*/ 44 w 50"/>
                  <a:gd name="T79" fmla="*/ 278 h 1051"/>
                  <a:gd name="T80" fmla="*/ 44 w 50"/>
                  <a:gd name="T81" fmla="*/ 318 h 1051"/>
                  <a:gd name="T82" fmla="*/ 40 w 50"/>
                  <a:gd name="T83" fmla="*/ 352 h 1051"/>
                  <a:gd name="T84" fmla="*/ 41 w 50"/>
                  <a:gd name="T85" fmla="*/ 385 h 1051"/>
                  <a:gd name="T86" fmla="*/ 42 w 50"/>
                  <a:gd name="T87" fmla="*/ 417 h 1051"/>
                  <a:gd name="T88" fmla="*/ 45 w 50"/>
                  <a:gd name="T89" fmla="*/ 452 h 1051"/>
                  <a:gd name="T90" fmla="*/ 44 w 50"/>
                  <a:gd name="T91" fmla="*/ 493 h 1051"/>
                  <a:gd name="T92" fmla="*/ 42 w 50"/>
                  <a:gd name="T93" fmla="*/ 528 h 1051"/>
                  <a:gd name="T94" fmla="*/ 40 w 50"/>
                  <a:gd name="T95" fmla="*/ 562 h 1051"/>
                  <a:gd name="T96" fmla="*/ 42 w 50"/>
                  <a:gd name="T97" fmla="*/ 596 h 1051"/>
                  <a:gd name="T98" fmla="*/ 45 w 50"/>
                  <a:gd name="T99" fmla="*/ 634 h 1051"/>
                  <a:gd name="T100" fmla="*/ 42 w 50"/>
                  <a:gd name="T101" fmla="*/ 672 h 1051"/>
                  <a:gd name="T102" fmla="*/ 42 w 50"/>
                  <a:gd name="T103" fmla="*/ 710 h 1051"/>
                  <a:gd name="T104" fmla="*/ 41 w 50"/>
                  <a:gd name="T105" fmla="*/ 745 h 1051"/>
                  <a:gd name="T106" fmla="*/ 45 w 50"/>
                  <a:gd name="T107" fmla="*/ 777 h 1051"/>
                  <a:gd name="T108" fmla="*/ 42 w 50"/>
                  <a:gd name="T109" fmla="*/ 809 h 1051"/>
                  <a:gd name="T110" fmla="*/ 41 w 50"/>
                  <a:gd name="T111" fmla="*/ 847 h 1051"/>
                  <a:gd name="T112" fmla="*/ 42 w 50"/>
                  <a:gd name="T113" fmla="*/ 886 h 1051"/>
                  <a:gd name="T114" fmla="*/ 44 w 50"/>
                  <a:gd name="T115" fmla="*/ 923 h 1051"/>
                  <a:gd name="T116" fmla="*/ 41 w 50"/>
                  <a:gd name="T117" fmla="*/ 961 h 1051"/>
                  <a:gd name="T118" fmla="*/ 41 w 50"/>
                  <a:gd name="T119" fmla="*/ 994 h 1051"/>
                  <a:gd name="T120" fmla="*/ 40 w 50"/>
                  <a:gd name="T121" fmla="*/ 1032 h 1051"/>
                  <a:gd name="T122" fmla="*/ 32 w 50"/>
                  <a:gd name="T123" fmla="*/ 1047 h 1051"/>
                  <a:gd name="T124" fmla="*/ 2 w 50"/>
                  <a:gd name="T125" fmla="*/ 103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1051">
                    <a:moveTo>
                      <a:pt x="18" y="1048"/>
                    </a:moveTo>
                    <a:cubicBezTo>
                      <a:pt x="8" y="1042"/>
                      <a:pt x="8" y="1042"/>
                      <a:pt x="8" y="1042"/>
                    </a:cubicBezTo>
                    <a:cubicBezTo>
                      <a:pt x="7" y="1043"/>
                      <a:pt x="7" y="1043"/>
                      <a:pt x="7" y="1043"/>
                    </a:cubicBezTo>
                    <a:cubicBezTo>
                      <a:pt x="7" y="1044"/>
                      <a:pt x="7" y="1044"/>
                      <a:pt x="7" y="1044"/>
                    </a:cubicBezTo>
                    <a:cubicBezTo>
                      <a:pt x="25" y="1051"/>
                      <a:pt x="25" y="1051"/>
                      <a:pt x="25" y="1051"/>
                    </a:cubicBezTo>
                    <a:cubicBezTo>
                      <a:pt x="26" y="1051"/>
                      <a:pt x="27" y="1051"/>
                      <a:pt x="27" y="1050"/>
                    </a:cubicBezTo>
                    <a:cubicBezTo>
                      <a:pt x="28" y="1049"/>
                      <a:pt x="27" y="1048"/>
                      <a:pt x="27" y="1048"/>
                    </a:cubicBezTo>
                    <a:cubicBezTo>
                      <a:pt x="3" y="1033"/>
                      <a:pt x="3" y="1033"/>
                      <a:pt x="3" y="1033"/>
                    </a:cubicBezTo>
                    <a:cubicBezTo>
                      <a:pt x="2" y="1034"/>
                      <a:pt x="2" y="1034"/>
                      <a:pt x="2" y="1034"/>
                    </a:cubicBezTo>
                    <a:cubicBezTo>
                      <a:pt x="2" y="1036"/>
                      <a:pt x="2" y="1036"/>
                      <a:pt x="2" y="1036"/>
                    </a:cubicBezTo>
                    <a:cubicBezTo>
                      <a:pt x="2" y="1034"/>
                      <a:pt x="2" y="1034"/>
                      <a:pt x="2" y="1034"/>
                    </a:cubicBezTo>
                    <a:cubicBezTo>
                      <a:pt x="1" y="1036"/>
                      <a:pt x="1" y="1036"/>
                      <a:pt x="1" y="1036"/>
                    </a:cubicBezTo>
                    <a:cubicBezTo>
                      <a:pt x="2" y="1036"/>
                      <a:pt x="2" y="1036"/>
                      <a:pt x="2" y="1036"/>
                    </a:cubicBezTo>
                    <a:cubicBezTo>
                      <a:pt x="2" y="1034"/>
                      <a:pt x="2" y="1034"/>
                      <a:pt x="2" y="1034"/>
                    </a:cubicBezTo>
                    <a:cubicBezTo>
                      <a:pt x="1" y="1036"/>
                      <a:pt x="1" y="1036"/>
                      <a:pt x="1" y="1036"/>
                    </a:cubicBezTo>
                    <a:cubicBezTo>
                      <a:pt x="2" y="1034"/>
                      <a:pt x="2" y="1034"/>
                      <a:pt x="2" y="1034"/>
                    </a:cubicBezTo>
                    <a:cubicBezTo>
                      <a:pt x="1" y="1036"/>
                      <a:pt x="1" y="1036"/>
                      <a:pt x="1" y="1036"/>
                    </a:cubicBezTo>
                    <a:cubicBezTo>
                      <a:pt x="1" y="1036"/>
                      <a:pt x="1" y="1036"/>
                      <a:pt x="1" y="1036"/>
                    </a:cubicBezTo>
                    <a:cubicBezTo>
                      <a:pt x="2" y="1034"/>
                      <a:pt x="2" y="1034"/>
                      <a:pt x="2" y="1034"/>
                    </a:cubicBezTo>
                    <a:cubicBezTo>
                      <a:pt x="1" y="1036"/>
                      <a:pt x="1" y="1036"/>
                      <a:pt x="1" y="1036"/>
                    </a:cubicBezTo>
                    <a:cubicBezTo>
                      <a:pt x="1" y="1035"/>
                      <a:pt x="1" y="1035"/>
                      <a:pt x="1" y="1035"/>
                    </a:cubicBezTo>
                    <a:cubicBezTo>
                      <a:pt x="1" y="1036"/>
                      <a:pt x="1" y="1036"/>
                      <a:pt x="1" y="1036"/>
                    </a:cubicBezTo>
                    <a:cubicBezTo>
                      <a:pt x="1" y="1036"/>
                      <a:pt x="1" y="1036"/>
                      <a:pt x="1" y="1036"/>
                    </a:cubicBezTo>
                    <a:cubicBezTo>
                      <a:pt x="1" y="1035"/>
                      <a:pt x="1" y="1035"/>
                      <a:pt x="1" y="1035"/>
                    </a:cubicBezTo>
                    <a:cubicBezTo>
                      <a:pt x="1" y="1036"/>
                      <a:pt x="1" y="1036"/>
                      <a:pt x="1" y="1036"/>
                    </a:cubicBezTo>
                    <a:cubicBezTo>
                      <a:pt x="2" y="1036"/>
                      <a:pt x="9" y="1039"/>
                      <a:pt x="16" y="1043"/>
                    </a:cubicBezTo>
                    <a:cubicBezTo>
                      <a:pt x="20" y="1044"/>
                      <a:pt x="23" y="1046"/>
                      <a:pt x="26" y="1047"/>
                    </a:cubicBezTo>
                    <a:cubicBezTo>
                      <a:pt x="28" y="1048"/>
                      <a:pt x="29" y="1048"/>
                      <a:pt x="30" y="1049"/>
                    </a:cubicBezTo>
                    <a:cubicBezTo>
                      <a:pt x="30" y="1049"/>
                      <a:pt x="31" y="1049"/>
                      <a:pt x="31" y="1049"/>
                    </a:cubicBezTo>
                    <a:cubicBezTo>
                      <a:pt x="32" y="1049"/>
                      <a:pt x="32" y="1050"/>
                      <a:pt x="32" y="1050"/>
                    </a:cubicBezTo>
                    <a:cubicBezTo>
                      <a:pt x="33" y="1049"/>
                      <a:pt x="33" y="1049"/>
                      <a:pt x="33" y="1049"/>
                    </a:cubicBezTo>
                    <a:cubicBezTo>
                      <a:pt x="33" y="1049"/>
                      <a:pt x="33" y="1049"/>
                      <a:pt x="34" y="1049"/>
                    </a:cubicBezTo>
                    <a:cubicBezTo>
                      <a:pt x="34" y="1048"/>
                      <a:pt x="34" y="1048"/>
                      <a:pt x="34" y="1048"/>
                    </a:cubicBezTo>
                    <a:cubicBezTo>
                      <a:pt x="34" y="1047"/>
                      <a:pt x="33" y="1047"/>
                      <a:pt x="33" y="1047"/>
                    </a:cubicBezTo>
                    <a:cubicBezTo>
                      <a:pt x="31" y="1046"/>
                      <a:pt x="31" y="1046"/>
                      <a:pt x="31" y="1046"/>
                    </a:cubicBezTo>
                    <a:cubicBezTo>
                      <a:pt x="36" y="1046"/>
                      <a:pt x="36" y="1046"/>
                      <a:pt x="36" y="1046"/>
                    </a:cubicBezTo>
                    <a:cubicBezTo>
                      <a:pt x="37" y="1046"/>
                      <a:pt x="38" y="1046"/>
                      <a:pt x="38" y="1045"/>
                    </a:cubicBezTo>
                    <a:cubicBezTo>
                      <a:pt x="38" y="1044"/>
                      <a:pt x="38" y="1044"/>
                      <a:pt x="37" y="1043"/>
                    </a:cubicBezTo>
                    <a:cubicBezTo>
                      <a:pt x="36" y="1042"/>
                      <a:pt x="36" y="1042"/>
                      <a:pt x="36" y="1042"/>
                    </a:cubicBezTo>
                    <a:cubicBezTo>
                      <a:pt x="41" y="1042"/>
                      <a:pt x="41" y="1042"/>
                      <a:pt x="41" y="1042"/>
                    </a:cubicBezTo>
                    <a:cubicBezTo>
                      <a:pt x="42" y="1041"/>
                      <a:pt x="42" y="1041"/>
                      <a:pt x="42" y="1040"/>
                    </a:cubicBezTo>
                    <a:cubicBezTo>
                      <a:pt x="42" y="1040"/>
                      <a:pt x="42" y="1039"/>
                      <a:pt x="41" y="1039"/>
                    </a:cubicBezTo>
                    <a:cubicBezTo>
                      <a:pt x="41" y="1038"/>
                      <a:pt x="41" y="1038"/>
                      <a:pt x="41" y="1038"/>
                    </a:cubicBezTo>
                    <a:cubicBezTo>
                      <a:pt x="45" y="1036"/>
                      <a:pt x="45" y="1036"/>
                      <a:pt x="45" y="1036"/>
                    </a:cubicBezTo>
                    <a:cubicBezTo>
                      <a:pt x="45" y="1036"/>
                      <a:pt x="45" y="1035"/>
                      <a:pt x="45" y="1035"/>
                    </a:cubicBezTo>
                    <a:cubicBezTo>
                      <a:pt x="45" y="1034"/>
                      <a:pt x="45" y="1034"/>
                      <a:pt x="44" y="1033"/>
                    </a:cubicBezTo>
                    <a:cubicBezTo>
                      <a:pt x="44" y="1033"/>
                      <a:pt x="44" y="1033"/>
                      <a:pt x="44" y="1033"/>
                    </a:cubicBezTo>
                    <a:cubicBezTo>
                      <a:pt x="48" y="1031"/>
                      <a:pt x="48" y="1031"/>
                      <a:pt x="48" y="1031"/>
                    </a:cubicBezTo>
                    <a:cubicBezTo>
                      <a:pt x="49" y="1031"/>
                      <a:pt x="49" y="1030"/>
                      <a:pt x="49" y="1030"/>
                    </a:cubicBezTo>
                    <a:cubicBezTo>
                      <a:pt x="49" y="1029"/>
                      <a:pt x="49" y="1029"/>
                      <a:pt x="48" y="1028"/>
                    </a:cubicBezTo>
                    <a:cubicBezTo>
                      <a:pt x="45" y="1026"/>
                      <a:pt x="45" y="1026"/>
                      <a:pt x="45" y="1026"/>
                    </a:cubicBezTo>
                    <a:cubicBezTo>
                      <a:pt x="48" y="1024"/>
                      <a:pt x="48" y="1024"/>
                      <a:pt x="48" y="1024"/>
                    </a:cubicBezTo>
                    <a:cubicBezTo>
                      <a:pt x="48" y="1023"/>
                      <a:pt x="48" y="1023"/>
                      <a:pt x="48" y="1022"/>
                    </a:cubicBezTo>
                    <a:cubicBezTo>
                      <a:pt x="48" y="1022"/>
                      <a:pt x="48" y="1021"/>
                      <a:pt x="47" y="1021"/>
                    </a:cubicBezTo>
                    <a:cubicBezTo>
                      <a:pt x="45" y="1020"/>
                      <a:pt x="45" y="1020"/>
                      <a:pt x="45" y="1020"/>
                    </a:cubicBezTo>
                    <a:cubicBezTo>
                      <a:pt x="48" y="1018"/>
                      <a:pt x="48" y="1018"/>
                      <a:pt x="48" y="1018"/>
                    </a:cubicBezTo>
                    <a:cubicBezTo>
                      <a:pt x="48" y="1017"/>
                      <a:pt x="49" y="1017"/>
                      <a:pt x="49" y="1016"/>
                    </a:cubicBezTo>
                    <a:cubicBezTo>
                      <a:pt x="49" y="1016"/>
                      <a:pt x="48" y="1015"/>
                      <a:pt x="48" y="1015"/>
                    </a:cubicBezTo>
                    <a:cubicBezTo>
                      <a:pt x="46" y="1014"/>
                      <a:pt x="46" y="1014"/>
                      <a:pt x="46" y="1014"/>
                    </a:cubicBezTo>
                    <a:cubicBezTo>
                      <a:pt x="48" y="1013"/>
                      <a:pt x="48" y="1013"/>
                      <a:pt x="48" y="1013"/>
                    </a:cubicBezTo>
                    <a:cubicBezTo>
                      <a:pt x="49" y="1013"/>
                      <a:pt x="49" y="1013"/>
                      <a:pt x="49" y="1012"/>
                    </a:cubicBezTo>
                    <a:cubicBezTo>
                      <a:pt x="50" y="1012"/>
                      <a:pt x="49" y="1011"/>
                      <a:pt x="49" y="1011"/>
                    </a:cubicBezTo>
                    <a:cubicBezTo>
                      <a:pt x="44" y="1008"/>
                      <a:pt x="44" y="1008"/>
                      <a:pt x="44" y="1008"/>
                    </a:cubicBezTo>
                    <a:cubicBezTo>
                      <a:pt x="48" y="1005"/>
                      <a:pt x="48" y="1005"/>
                      <a:pt x="48" y="1005"/>
                    </a:cubicBezTo>
                    <a:cubicBezTo>
                      <a:pt x="49" y="1005"/>
                      <a:pt x="49" y="1004"/>
                      <a:pt x="49" y="1004"/>
                    </a:cubicBezTo>
                    <a:cubicBezTo>
                      <a:pt x="49" y="1003"/>
                      <a:pt x="49" y="1003"/>
                      <a:pt x="48" y="1003"/>
                    </a:cubicBezTo>
                    <a:cubicBezTo>
                      <a:pt x="45" y="1001"/>
                      <a:pt x="45" y="1001"/>
                      <a:pt x="45" y="1001"/>
                    </a:cubicBezTo>
                    <a:cubicBezTo>
                      <a:pt x="48" y="998"/>
                      <a:pt x="48" y="998"/>
                      <a:pt x="48" y="998"/>
                    </a:cubicBezTo>
                    <a:cubicBezTo>
                      <a:pt x="48" y="998"/>
                      <a:pt x="48" y="997"/>
                      <a:pt x="48" y="997"/>
                    </a:cubicBezTo>
                    <a:cubicBezTo>
                      <a:pt x="48" y="996"/>
                      <a:pt x="48" y="996"/>
                      <a:pt x="47" y="996"/>
                    </a:cubicBezTo>
                    <a:cubicBezTo>
                      <a:pt x="45" y="994"/>
                      <a:pt x="45" y="994"/>
                      <a:pt x="45" y="994"/>
                    </a:cubicBezTo>
                    <a:cubicBezTo>
                      <a:pt x="47" y="992"/>
                      <a:pt x="47" y="992"/>
                      <a:pt x="47" y="992"/>
                    </a:cubicBezTo>
                    <a:cubicBezTo>
                      <a:pt x="48" y="992"/>
                      <a:pt x="48" y="991"/>
                      <a:pt x="48" y="991"/>
                    </a:cubicBezTo>
                    <a:cubicBezTo>
                      <a:pt x="48" y="990"/>
                      <a:pt x="48" y="990"/>
                      <a:pt x="47" y="990"/>
                    </a:cubicBezTo>
                    <a:cubicBezTo>
                      <a:pt x="46" y="989"/>
                      <a:pt x="46" y="989"/>
                      <a:pt x="46" y="989"/>
                    </a:cubicBezTo>
                    <a:cubicBezTo>
                      <a:pt x="49" y="988"/>
                      <a:pt x="49" y="988"/>
                      <a:pt x="49" y="988"/>
                    </a:cubicBezTo>
                    <a:cubicBezTo>
                      <a:pt x="49" y="988"/>
                      <a:pt x="50" y="987"/>
                      <a:pt x="50" y="987"/>
                    </a:cubicBezTo>
                    <a:cubicBezTo>
                      <a:pt x="50" y="986"/>
                      <a:pt x="50" y="986"/>
                      <a:pt x="49" y="985"/>
                    </a:cubicBezTo>
                    <a:cubicBezTo>
                      <a:pt x="45" y="983"/>
                      <a:pt x="45" y="983"/>
                      <a:pt x="45" y="983"/>
                    </a:cubicBezTo>
                    <a:cubicBezTo>
                      <a:pt x="48" y="981"/>
                      <a:pt x="48" y="981"/>
                      <a:pt x="48" y="981"/>
                    </a:cubicBezTo>
                    <a:cubicBezTo>
                      <a:pt x="49" y="981"/>
                      <a:pt x="49" y="980"/>
                      <a:pt x="49" y="980"/>
                    </a:cubicBezTo>
                    <a:cubicBezTo>
                      <a:pt x="49" y="979"/>
                      <a:pt x="49" y="979"/>
                      <a:pt x="48" y="978"/>
                    </a:cubicBezTo>
                    <a:cubicBezTo>
                      <a:pt x="46" y="977"/>
                      <a:pt x="46" y="977"/>
                      <a:pt x="46" y="977"/>
                    </a:cubicBezTo>
                    <a:cubicBezTo>
                      <a:pt x="49" y="976"/>
                      <a:pt x="49" y="976"/>
                      <a:pt x="49" y="976"/>
                    </a:cubicBezTo>
                    <a:cubicBezTo>
                      <a:pt x="49" y="976"/>
                      <a:pt x="50" y="976"/>
                      <a:pt x="50" y="975"/>
                    </a:cubicBezTo>
                    <a:cubicBezTo>
                      <a:pt x="50" y="975"/>
                      <a:pt x="49" y="974"/>
                      <a:pt x="49" y="974"/>
                    </a:cubicBezTo>
                    <a:cubicBezTo>
                      <a:pt x="44" y="971"/>
                      <a:pt x="44" y="971"/>
                      <a:pt x="44" y="971"/>
                    </a:cubicBezTo>
                    <a:cubicBezTo>
                      <a:pt x="47" y="968"/>
                      <a:pt x="47" y="968"/>
                      <a:pt x="47" y="968"/>
                    </a:cubicBezTo>
                    <a:cubicBezTo>
                      <a:pt x="47" y="968"/>
                      <a:pt x="48" y="967"/>
                      <a:pt x="48" y="967"/>
                    </a:cubicBezTo>
                    <a:cubicBezTo>
                      <a:pt x="47" y="967"/>
                      <a:pt x="47" y="966"/>
                      <a:pt x="47" y="966"/>
                    </a:cubicBezTo>
                    <a:cubicBezTo>
                      <a:pt x="46" y="965"/>
                      <a:pt x="46" y="965"/>
                      <a:pt x="46" y="965"/>
                    </a:cubicBezTo>
                    <a:cubicBezTo>
                      <a:pt x="48" y="964"/>
                      <a:pt x="48" y="964"/>
                      <a:pt x="48" y="964"/>
                    </a:cubicBezTo>
                    <a:cubicBezTo>
                      <a:pt x="48" y="964"/>
                      <a:pt x="48" y="964"/>
                      <a:pt x="48" y="963"/>
                    </a:cubicBezTo>
                    <a:cubicBezTo>
                      <a:pt x="48" y="963"/>
                      <a:pt x="48" y="962"/>
                      <a:pt x="48" y="962"/>
                    </a:cubicBezTo>
                    <a:cubicBezTo>
                      <a:pt x="44" y="960"/>
                      <a:pt x="44" y="960"/>
                      <a:pt x="44" y="960"/>
                    </a:cubicBezTo>
                    <a:cubicBezTo>
                      <a:pt x="48" y="957"/>
                      <a:pt x="48" y="957"/>
                      <a:pt x="48" y="957"/>
                    </a:cubicBezTo>
                    <a:cubicBezTo>
                      <a:pt x="48" y="957"/>
                      <a:pt x="48" y="956"/>
                      <a:pt x="48" y="956"/>
                    </a:cubicBezTo>
                    <a:cubicBezTo>
                      <a:pt x="48" y="955"/>
                      <a:pt x="48" y="955"/>
                      <a:pt x="48" y="955"/>
                    </a:cubicBezTo>
                    <a:cubicBezTo>
                      <a:pt x="44" y="953"/>
                      <a:pt x="44" y="953"/>
                      <a:pt x="44" y="953"/>
                    </a:cubicBezTo>
                    <a:cubicBezTo>
                      <a:pt x="48" y="951"/>
                      <a:pt x="48" y="951"/>
                      <a:pt x="48" y="951"/>
                    </a:cubicBezTo>
                    <a:cubicBezTo>
                      <a:pt x="49" y="950"/>
                      <a:pt x="49" y="950"/>
                      <a:pt x="49" y="949"/>
                    </a:cubicBezTo>
                    <a:cubicBezTo>
                      <a:pt x="49" y="949"/>
                      <a:pt x="49" y="948"/>
                      <a:pt x="48" y="948"/>
                    </a:cubicBezTo>
                    <a:cubicBezTo>
                      <a:pt x="45" y="946"/>
                      <a:pt x="45" y="946"/>
                      <a:pt x="45" y="946"/>
                    </a:cubicBezTo>
                    <a:cubicBezTo>
                      <a:pt x="48" y="944"/>
                      <a:pt x="48" y="944"/>
                      <a:pt x="48" y="944"/>
                    </a:cubicBezTo>
                    <a:cubicBezTo>
                      <a:pt x="49" y="944"/>
                      <a:pt x="49" y="943"/>
                      <a:pt x="49" y="943"/>
                    </a:cubicBezTo>
                    <a:cubicBezTo>
                      <a:pt x="49" y="942"/>
                      <a:pt x="49" y="942"/>
                      <a:pt x="49" y="941"/>
                    </a:cubicBezTo>
                    <a:cubicBezTo>
                      <a:pt x="46" y="939"/>
                      <a:pt x="46" y="939"/>
                      <a:pt x="46" y="939"/>
                    </a:cubicBezTo>
                    <a:cubicBezTo>
                      <a:pt x="48" y="939"/>
                      <a:pt x="48" y="939"/>
                      <a:pt x="48" y="939"/>
                    </a:cubicBezTo>
                    <a:cubicBezTo>
                      <a:pt x="49" y="939"/>
                      <a:pt x="49" y="938"/>
                      <a:pt x="49" y="937"/>
                    </a:cubicBezTo>
                    <a:cubicBezTo>
                      <a:pt x="49" y="937"/>
                      <a:pt x="49" y="936"/>
                      <a:pt x="49" y="936"/>
                    </a:cubicBezTo>
                    <a:cubicBezTo>
                      <a:pt x="45" y="934"/>
                      <a:pt x="45" y="934"/>
                      <a:pt x="45" y="934"/>
                    </a:cubicBezTo>
                    <a:cubicBezTo>
                      <a:pt x="49" y="931"/>
                      <a:pt x="49" y="931"/>
                      <a:pt x="49" y="931"/>
                    </a:cubicBezTo>
                    <a:cubicBezTo>
                      <a:pt x="49" y="931"/>
                      <a:pt x="49" y="930"/>
                      <a:pt x="49" y="930"/>
                    </a:cubicBezTo>
                    <a:cubicBezTo>
                      <a:pt x="49" y="929"/>
                      <a:pt x="49" y="929"/>
                      <a:pt x="49" y="929"/>
                    </a:cubicBezTo>
                    <a:cubicBezTo>
                      <a:pt x="46" y="927"/>
                      <a:pt x="46" y="927"/>
                      <a:pt x="46" y="927"/>
                    </a:cubicBezTo>
                    <a:cubicBezTo>
                      <a:pt x="48" y="924"/>
                      <a:pt x="48" y="924"/>
                      <a:pt x="48" y="924"/>
                    </a:cubicBezTo>
                    <a:cubicBezTo>
                      <a:pt x="48" y="924"/>
                      <a:pt x="48" y="923"/>
                      <a:pt x="48" y="923"/>
                    </a:cubicBezTo>
                    <a:cubicBezTo>
                      <a:pt x="48" y="922"/>
                      <a:pt x="48" y="922"/>
                      <a:pt x="47" y="922"/>
                    </a:cubicBezTo>
                    <a:cubicBezTo>
                      <a:pt x="46" y="921"/>
                      <a:pt x="46" y="921"/>
                      <a:pt x="46" y="921"/>
                    </a:cubicBezTo>
                    <a:cubicBezTo>
                      <a:pt x="49" y="920"/>
                      <a:pt x="49" y="920"/>
                      <a:pt x="49" y="920"/>
                    </a:cubicBezTo>
                    <a:cubicBezTo>
                      <a:pt x="49" y="920"/>
                      <a:pt x="50" y="920"/>
                      <a:pt x="50" y="919"/>
                    </a:cubicBezTo>
                    <a:cubicBezTo>
                      <a:pt x="50" y="919"/>
                      <a:pt x="50" y="918"/>
                      <a:pt x="49" y="918"/>
                    </a:cubicBezTo>
                    <a:cubicBezTo>
                      <a:pt x="44" y="915"/>
                      <a:pt x="44" y="915"/>
                      <a:pt x="44" y="915"/>
                    </a:cubicBezTo>
                    <a:cubicBezTo>
                      <a:pt x="48" y="913"/>
                      <a:pt x="48" y="913"/>
                      <a:pt x="48" y="913"/>
                    </a:cubicBezTo>
                    <a:cubicBezTo>
                      <a:pt x="49" y="913"/>
                      <a:pt x="49" y="912"/>
                      <a:pt x="49" y="912"/>
                    </a:cubicBezTo>
                    <a:cubicBezTo>
                      <a:pt x="49" y="911"/>
                      <a:pt x="49" y="910"/>
                      <a:pt x="48" y="910"/>
                    </a:cubicBezTo>
                    <a:cubicBezTo>
                      <a:pt x="45" y="908"/>
                      <a:pt x="45" y="908"/>
                      <a:pt x="45" y="908"/>
                    </a:cubicBezTo>
                    <a:cubicBezTo>
                      <a:pt x="48" y="906"/>
                      <a:pt x="48" y="906"/>
                      <a:pt x="48" y="906"/>
                    </a:cubicBezTo>
                    <a:cubicBezTo>
                      <a:pt x="49" y="906"/>
                      <a:pt x="49" y="906"/>
                      <a:pt x="49" y="905"/>
                    </a:cubicBezTo>
                    <a:cubicBezTo>
                      <a:pt x="49" y="905"/>
                      <a:pt x="49" y="904"/>
                      <a:pt x="48" y="904"/>
                    </a:cubicBezTo>
                    <a:cubicBezTo>
                      <a:pt x="46" y="902"/>
                      <a:pt x="46" y="902"/>
                      <a:pt x="46" y="902"/>
                    </a:cubicBezTo>
                    <a:cubicBezTo>
                      <a:pt x="49" y="899"/>
                      <a:pt x="49" y="899"/>
                      <a:pt x="49" y="899"/>
                    </a:cubicBezTo>
                    <a:cubicBezTo>
                      <a:pt x="49" y="898"/>
                      <a:pt x="49" y="898"/>
                      <a:pt x="49" y="897"/>
                    </a:cubicBezTo>
                    <a:cubicBezTo>
                      <a:pt x="49" y="897"/>
                      <a:pt x="49" y="897"/>
                      <a:pt x="49" y="896"/>
                    </a:cubicBezTo>
                    <a:cubicBezTo>
                      <a:pt x="44" y="894"/>
                      <a:pt x="44" y="894"/>
                      <a:pt x="44" y="894"/>
                    </a:cubicBezTo>
                    <a:cubicBezTo>
                      <a:pt x="48" y="890"/>
                      <a:pt x="48" y="890"/>
                      <a:pt x="48" y="890"/>
                    </a:cubicBezTo>
                    <a:cubicBezTo>
                      <a:pt x="48" y="890"/>
                      <a:pt x="48" y="889"/>
                      <a:pt x="48" y="889"/>
                    </a:cubicBezTo>
                    <a:cubicBezTo>
                      <a:pt x="48" y="888"/>
                      <a:pt x="48" y="888"/>
                      <a:pt x="47" y="888"/>
                    </a:cubicBezTo>
                    <a:cubicBezTo>
                      <a:pt x="46" y="887"/>
                      <a:pt x="46" y="887"/>
                      <a:pt x="46" y="887"/>
                    </a:cubicBezTo>
                    <a:cubicBezTo>
                      <a:pt x="48" y="884"/>
                      <a:pt x="48" y="884"/>
                      <a:pt x="48" y="884"/>
                    </a:cubicBezTo>
                    <a:cubicBezTo>
                      <a:pt x="48" y="884"/>
                      <a:pt x="48" y="883"/>
                      <a:pt x="48" y="883"/>
                    </a:cubicBezTo>
                    <a:cubicBezTo>
                      <a:pt x="48" y="882"/>
                      <a:pt x="48" y="882"/>
                      <a:pt x="48" y="882"/>
                    </a:cubicBezTo>
                    <a:cubicBezTo>
                      <a:pt x="46" y="880"/>
                      <a:pt x="46" y="880"/>
                      <a:pt x="46" y="880"/>
                    </a:cubicBezTo>
                    <a:cubicBezTo>
                      <a:pt x="48" y="878"/>
                      <a:pt x="48" y="878"/>
                      <a:pt x="48" y="878"/>
                    </a:cubicBezTo>
                    <a:cubicBezTo>
                      <a:pt x="48" y="878"/>
                      <a:pt x="49" y="877"/>
                      <a:pt x="49" y="877"/>
                    </a:cubicBezTo>
                    <a:cubicBezTo>
                      <a:pt x="48" y="876"/>
                      <a:pt x="48" y="876"/>
                      <a:pt x="48" y="876"/>
                    </a:cubicBezTo>
                    <a:cubicBezTo>
                      <a:pt x="45" y="874"/>
                      <a:pt x="45" y="874"/>
                      <a:pt x="45" y="874"/>
                    </a:cubicBezTo>
                    <a:cubicBezTo>
                      <a:pt x="48" y="873"/>
                      <a:pt x="48" y="873"/>
                      <a:pt x="48" y="873"/>
                    </a:cubicBezTo>
                    <a:cubicBezTo>
                      <a:pt x="49" y="873"/>
                      <a:pt x="49" y="873"/>
                      <a:pt x="49" y="872"/>
                    </a:cubicBezTo>
                    <a:cubicBezTo>
                      <a:pt x="49" y="871"/>
                      <a:pt x="49" y="871"/>
                      <a:pt x="49" y="871"/>
                    </a:cubicBezTo>
                    <a:cubicBezTo>
                      <a:pt x="44" y="868"/>
                      <a:pt x="44" y="868"/>
                      <a:pt x="44" y="868"/>
                    </a:cubicBezTo>
                    <a:cubicBezTo>
                      <a:pt x="48" y="865"/>
                      <a:pt x="48" y="865"/>
                      <a:pt x="48" y="865"/>
                    </a:cubicBezTo>
                    <a:cubicBezTo>
                      <a:pt x="48" y="864"/>
                      <a:pt x="48" y="864"/>
                      <a:pt x="48" y="864"/>
                    </a:cubicBezTo>
                    <a:cubicBezTo>
                      <a:pt x="48" y="863"/>
                      <a:pt x="48" y="863"/>
                      <a:pt x="48" y="862"/>
                    </a:cubicBezTo>
                    <a:cubicBezTo>
                      <a:pt x="46" y="861"/>
                      <a:pt x="46" y="861"/>
                      <a:pt x="46" y="861"/>
                    </a:cubicBezTo>
                    <a:cubicBezTo>
                      <a:pt x="48" y="858"/>
                      <a:pt x="48" y="858"/>
                      <a:pt x="48" y="858"/>
                    </a:cubicBezTo>
                    <a:cubicBezTo>
                      <a:pt x="49" y="858"/>
                      <a:pt x="49" y="858"/>
                      <a:pt x="49" y="857"/>
                    </a:cubicBezTo>
                    <a:cubicBezTo>
                      <a:pt x="49" y="857"/>
                      <a:pt x="49" y="856"/>
                      <a:pt x="48" y="856"/>
                    </a:cubicBezTo>
                    <a:cubicBezTo>
                      <a:pt x="46" y="854"/>
                      <a:pt x="46" y="854"/>
                      <a:pt x="46" y="854"/>
                    </a:cubicBezTo>
                    <a:cubicBezTo>
                      <a:pt x="49" y="851"/>
                      <a:pt x="49" y="851"/>
                      <a:pt x="49" y="851"/>
                    </a:cubicBezTo>
                    <a:cubicBezTo>
                      <a:pt x="49" y="851"/>
                      <a:pt x="49" y="850"/>
                      <a:pt x="49" y="850"/>
                    </a:cubicBezTo>
                    <a:cubicBezTo>
                      <a:pt x="49" y="850"/>
                      <a:pt x="49" y="849"/>
                      <a:pt x="49" y="849"/>
                    </a:cubicBezTo>
                    <a:cubicBezTo>
                      <a:pt x="45" y="847"/>
                      <a:pt x="45" y="847"/>
                      <a:pt x="45" y="847"/>
                    </a:cubicBezTo>
                    <a:cubicBezTo>
                      <a:pt x="48" y="844"/>
                      <a:pt x="48" y="844"/>
                      <a:pt x="48" y="844"/>
                    </a:cubicBezTo>
                    <a:cubicBezTo>
                      <a:pt x="49" y="843"/>
                      <a:pt x="49" y="843"/>
                      <a:pt x="49" y="842"/>
                    </a:cubicBezTo>
                    <a:cubicBezTo>
                      <a:pt x="49" y="842"/>
                      <a:pt x="49" y="842"/>
                      <a:pt x="48" y="841"/>
                    </a:cubicBezTo>
                    <a:cubicBezTo>
                      <a:pt x="45" y="839"/>
                      <a:pt x="45" y="839"/>
                      <a:pt x="45" y="839"/>
                    </a:cubicBezTo>
                    <a:cubicBezTo>
                      <a:pt x="48" y="836"/>
                      <a:pt x="48" y="836"/>
                      <a:pt x="48" y="836"/>
                    </a:cubicBezTo>
                    <a:cubicBezTo>
                      <a:pt x="48" y="836"/>
                      <a:pt x="48" y="835"/>
                      <a:pt x="48" y="835"/>
                    </a:cubicBezTo>
                    <a:cubicBezTo>
                      <a:pt x="48" y="834"/>
                      <a:pt x="48" y="834"/>
                      <a:pt x="47" y="834"/>
                    </a:cubicBezTo>
                    <a:cubicBezTo>
                      <a:pt x="45" y="832"/>
                      <a:pt x="45" y="832"/>
                      <a:pt x="45" y="832"/>
                    </a:cubicBezTo>
                    <a:cubicBezTo>
                      <a:pt x="49" y="831"/>
                      <a:pt x="49" y="831"/>
                      <a:pt x="49" y="831"/>
                    </a:cubicBezTo>
                    <a:cubicBezTo>
                      <a:pt x="49" y="831"/>
                      <a:pt x="50" y="830"/>
                      <a:pt x="50" y="830"/>
                    </a:cubicBezTo>
                    <a:cubicBezTo>
                      <a:pt x="50" y="829"/>
                      <a:pt x="49" y="829"/>
                      <a:pt x="49" y="828"/>
                    </a:cubicBezTo>
                    <a:cubicBezTo>
                      <a:pt x="45" y="826"/>
                      <a:pt x="45" y="826"/>
                      <a:pt x="45" y="826"/>
                    </a:cubicBezTo>
                    <a:cubicBezTo>
                      <a:pt x="49" y="825"/>
                      <a:pt x="49" y="825"/>
                      <a:pt x="49" y="825"/>
                    </a:cubicBezTo>
                    <a:cubicBezTo>
                      <a:pt x="49" y="824"/>
                      <a:pt x="50" y="824"/>
                      <a:pt x="50" y="823"/>
                    </a:cubicBezTo>
                    <a:cubicBezTo>
                      <a:pt x="50" y="823"/>
                      <a:pt x="50" y="822"/>
                      <a:pt x="49" y="822"/>
                    </a:cubicBezTo>
                    <a:cubicBezTo>
                      <a:pt x="44" y="819"/>
                      <a:pt x="44" y="819"/>
                      <a:pt x="44" y="819"/>
                    </a:cubicBezTo>
                    <a:cubicBezTo>
                      <a:pt x="47" y="817"/>
                      <a:pt x="47" y="817"/>
                      <a:pt x="47" y="817"/>
                    </a:cubicBezTo>
                    <a:cubicBezTo>
                      <a:pt x="48" y="817"/>
                      <a:pt x="48" y="817"/>
                      <a:pt x="48" y="816"/>
                    </a:cubicBezTo>
                    <a:cubicBezTo>
                      <a:pt x="48" y="816"/>
                      <a:pt x="48" y="815"/>
                      <a:pt x="48" y="815"/>
                    </a:cubicBezTo>
                    <a:cubicBezTo>
                      <a:pt x="46" y="814"/>
                      <a:pt x="46" y="814"/>
                      <a:pt x="46" y="814"/>
                    </a:cubicBezTo>
                    <a:cubicBezTo>
                      <a:pt x="48" y="811"/>
                      <a:pt x="48" y="811"/>
                      <a:pt x="48" y="811"/>
                    </a:cubicBezTo>
                    <a:cubicBezTo>
                      <a:pt x="48" y="811"/>
                      <a:pt x="48" y="811"/>
                      <a:pt x="48" y="810"/>
                    </a:cubicBezTo>
                    <a:cubicBezTo>
                      <a:pt x="48" y="810"/>
                      <a:pt x="48" y="809"/>
                      <a:pt x="47" y="809"/>
                    </a:cubicBezTo>
                    <a:cubicBezTo>
                      <a:pt x="46" y="808"/>
                      <a:pt x="46" y="808"/>
                      <a:pt x="46" y="808"/>
                    </a:cubicBezTo>
                    <a:cubicBezTo>
                      <a:pt x="48" y="807"/>
                      <a:pt x="48" y="807"/>
                      <a:pt x="48" y="807"/>
                    </a:cubicBezTo>
                    <a:cubicBezTo>
                      <a:pt x="49" y="807"/>
                      <a:pt x="49" y="807"/>
                      <a:pt x="49" y="806"/>
                    </a:cubicBezTo>
                    <a:cubicBezTo>
                      <a:pt x="49" y="806"/>
                      <a:pt x="49" y="805"/>
                      <a:pt x="49" y="805"/>
                    </a:cubicBezTo>
                    <a:cubicBezTo>
                      <a:pt x="46" y="803"/>
                      <a:pt x="46" y="803"/>
                      <a:pt x="46" y="803"/>
                    </a:cubicBezTo>
                    <a:cubicBezTo>
                      <a:pt x="48" y="801"/>
                      <a:pt x="48" y="801"/>
                      <a:pt x="48" y="801"/>
                    </a:cubicBezTo>
                    <a:cubicBezTo>
                      <a:pt x="48" y="801"/>
                      <a:pt x="48" y="801"/>
                      <a:pt x="48" y="800"/>
                    </a:cubicBezTo>
                    <a:cubicBezTo>
                      <a:pt x="48" y="800"/>
                      <a:pt x="48" y="799"/>
                      <a:pt x="48" y="799"/>
                    </a:cubicBezTo>
                    <a:cubicBezTo>
                      <a:pt x="45" y="797"/>
                      <a:pt x="45" y="797"/>
                      <a:pt x="45" y="797"/>
                    </a:cubicBezTo>
                    <a:cubicBezTo>
                      <a:pt x="47" y="797"/>
                      <a:pt x="47" y="797"/>
                      <a:pt x="47" y="797"/>
                    </a:cubicBezTo>
                    <a:cubicBezTo>
                      <a:pt x="48" y="797"/>
                      <a:pt x="48" y="796"/>
                      <a:pt x="48" y="795"/>
                    </a:cubicBezTo>
                    <a:cubicBezTo>
                      <a:pt x="49" y="795"/>
                      <a:pt x="48" y="794"/>
                      <a:pt x="48" y="794"/>
                    </a:cubicBezTo>
                    <a:cubicBezTo>
                      <a:pt x="45" y="792"/>
                      <a:pt x="45" y="792"/>
                      <a:pt x="45" y="792"/>
                    </a:cubicBezTo>
                    <a:cubicBezTo>
                      <a:pt x="48" y="791"/>
                      <a:pt x="48" y="791"/>
                      <a:pt x="48" y="791"/>
                    </a:cubicBezTo>
                    <a:cubicBezTo>
                      <a:pt x="48" y="790"/>
                      <a:pt x="48" y="790"/>
                      <a:pt x="48" y="789"/>
                    </a:cubicBezTo>
                    <a:cubicBezTo>
                      <a:pt x="48" y="789"/>
                      <a:pt x="48" y="788"/>
                      <a:pt x="48" y="788"/>
                    </a:cubicBezTo>
                    <a:cubicBezTo>
                      <a:pt x="45" y="786"/>
                      <a:pt x="45" y="786"/>
                      <a:pt x="45" y="786"/>
                    </a:cubicBezTo>
                    <a:cubicBezTo>
                      <a:pt x="49" y="784"/>
                      <a:pt x="49" y="784"/>
                      <a:pt x="49" y="784"/>
                    </a:cubicBezTo>
                    <a:cubicBezTo>
                      <a:pt x="49" y="784"/>
                      <a:pt x="50" y="783"/>
                      <a:pt x="50" y="783"/>
                    </a:cubicBezTo>
                    <a:cubicBezTo>
                      <a:pt x="50" y="782"/>
                      <a:pt x="49" y="782"/>
                      <a:pt x="49" y="781"/>
                    </a:cubicBezTo>
                    <a:cubicBezTo>
                      <a:pt x="46" y="780"/>
                      <a:pt x="46" y="780"/>
                      <a:pt x="46" y="780"/>
                    </a:cubicBezTo>
                    <a:cubicBezTo>
                      <a:pt x="48" y="779"/>
                      <a:pt x="48" y="779"/>
                      <a:pt x="48" y="779"/>
                    </a:cubicBezTo>
                    <a:cubicBezTo>
                      <a:pt x="49" y="779"/>
                      <a:pt x="49" y="778"/>
                      <a:pt x="49" y="778"/>
                    </a:cubicBezTo>
                    <a:cubicBezTo>
                      <a:pt x="49" y="777"/>
                      <a:pt x="49" y="777"/>
                      <a:pt x="49" y="776"/>
                    </a:cubicBezTo>
                    <a:cubicBezTo>
                      <a:pt x="46" y="775"/>
                      <a:pt x="46" y="775"/>
                      <a:pt x="46" y="775"/>
                    </a:cubicBezTo>
                    <a:cubicBezTo>
                      <a:pt x="49" y="774"/>
                      <a:pt x="49" y="774"/>
                      <a:pt x="49" y="774"/>
                    </a:cubicBezTo>
                    <a:cubicBezTo>
                      <a:pt x="49" y="773"/>
                      <a:pt x="50" y="773"/>
                      <a:pt x="50" y="772"/>
                    </a:cubicBezTo>
                    <a:cubicBezTo>
                      <a:pt x="50" y="772"/>
                      <a:pt x="49" y="771"/>
                      <a:pt x="49" y="771"/>
                    </a:cubicBezTo>
                    <a:cubicBezTo>
                      <a:pt x="45" y="769"/>
                      <a:pt x="45" y="769"/>
                      <a:pt x="45" y="769"/>
                    </a:cubicBezTo>
                    <a:cubicBezTo>
                      <a:pt x="47" y="767"/>
                      <a:pt x="47" y="767"/>
                      <a:pt x="47" y="767"/>
                    </a:cubicBezTo>
                    <a:cubicBezTo>
                      <a:pt x="48" y="767"/>
                      <a:pt x="48" y="767"/>
                      <a:pt x="48" y="766"/>
                    </a:cubicBezTo>
                    <a:cubicBezTo>
                      <a:pt x="48" y="766"/>
                      <a:pt x="48" y="765"/>
                      <a:pt x="47" y="765"/>
                    </a:cubicBezTo>
                    <a:cubicBezTo>
                      <a:pt x="46" y="764"/>
                      <a:pt x="46" y="764"/>
                      <a:pt x="46" y="764"/>
                    </a:cubicBezTo>
                    <a:cubicBezTo>
                      <a:pt x="48" y="764"/>
                      <a:pt x="48" y="764"/>
                      <a:pt x="48" y="764"/>
                    </a:cubicBezTo>
                    <a:cubicBezTo>
                      <a:pt x="49" y="764"/>
                      <a:pt x="50" y="763"/>
                      <a:pt x="50" y="763"/>
                    </a:cubicBezTo>
                    <a:cubicBezTo>
                      <a:pt x="50" y="762"/>
                      <a:pt x="49" y="761"/>
                      <a:pt x="49" y="761"/>
                    </a:cubicBezTo>
                    <a:cubicBezTo>
                      <a:pt x="44" y="758"/>
                      <a:pt x="44" y="758"/>
                      <a:pt x="44" y="758"/>
                    </a:cubicBezTo>
                    <a:cubicBezTo>
                      <a:pt x="48" y="757"/>
                      <a:pt x="48" y="757"/>
                      <a:pt x="48" y="757"/>
                    </a:cubicBezTo>
                    <a:cubicBezTo>
                      <a:pt x="48" y="756"/>
                      <a:pt x="48" y="756"/>
                      <a:pt x="48" y="755"/>
                    </a:cubicBezTo>
                    <a:cubicBezTo>
                      <a:pt x="48" y="755"/>
                      <a:pt x="48" y="754"/>
                      <a:pt x="48" y="754"/>
                    </a:cubicBezTo>
                    <a:cubicBezTo>
                      <a:pt x="46" y="753"/>
                      <a:pt x="46" y="753"/>
                      <a:pt x="46" y="753"/>
                    </a:cubicBezTo>
                    <a:cubicBezTo>
                      <a:pt x="48" y="752"/>
                      <a:pt x="48" y="752"/>
                      <a:pt x="48" y="752"/>
                    </a:cubicBezTo>
                    <a:cubicBezTo>
                      <a:pt x="49" y="752"/>
                      <a:pt x="49" y="751"/>
                      <a:pt x="49" y="751"/>
                    </a:cubicBezTo>
                    <a:cubicBezTo>
                      <a:pt x="49" y="750"/>
                      <a:pt x="49" y="749"/>
                      <a:pt x="48" y="749"/>
                    </a:cubicBezTo>
                    <a:cubicBezTo>
                      <a:pt x="45" y="747"/>
                      <a:pt x="45" y="747"/>
                      <a:pt x="45" y="747"/>
                    </a:cubicBezTo>
                    <a:cubicBezTo>
                      <a:pt x="49" y="745"/>
                      <a:pt x="49" y="745"/>
                      <a:pt x="49" y="745"/>
                    </a:cubicBezTo>
                    <a:cubicBezTo>
                      <a:pt x="49" y="745"/>
                      <a:pt x="49" y="745"/>
                      <a:pt x="49" y="744"/>
                    </a:cubicBezTo>
                    <a:cubicBezTo>
                      <a:pt x="50" y="744"/>
                      <a:pt x="49" y="743"/>
                      <a:pt x="49" y="743"/>
                    </a:cubicBezTo>
                    <a:cubicBezTo>
                      <a:pt x="46" y="741"/>
                      <a:pt x="46" y="741"/>
                      <a:pt x="46" y="741"/>
                    </a:cubicBezTo>
                    <a:cubicBezTo>
                      <a:pt x="48" y="737"/>
                      <a:pt x="48" y="737"/>
                      <a:pt x="48" y="737"/>
                    </a:cubicBezTo>
                    <a:cubicBezTo>
                      <a:pt x="48" y="737"/>
                      <a:pt x="49" y="737"/>
                      <a:pt x="48" y="736"/>
                    </a:cubicBezTo>
                    <a:cubicBezTo>
                      <a:pt x="48" y="736"/>
                      <a:pt x="48" y="736"/>
                      <a:pt x="48" y="735"/>
                    </a:cubicBezTo>
                    <a:cubicBezTo>
                      <a:pt x="45" y="734"/>
                      <a:pt x="45" y="734"/>
                      <a:pt x="45" y="734"/>
                    </a:cubicBezTo>
                    <a:cubicBezTo>
                      <a:pt x="48" y="733"/>
                      <a:pt x="48" y="733"/>
                      <a:pt x="48" y="733"/>
                    </a:cubicBezTo>
                    <a:cubicBezTo>
                      <a:pt x="48" y="733"/>
                      <a:pt x="49" y="732"/>
                      <a:pt x="49" y="732"/>
                    </a:cubicBezTo>
                    <a:cubicBezTo>
                      <a:pt x="49" y="731"/>
                      <a:pt x="48" y="731"/>
                      <a:pt x="48" y="730"/>
                    </a:cubicBezTo>
                    <a:cubicBezTo>
                      <a:pt x="46" y="729"/>
                      <a:pt x="46" y="729"/>
                      <a:pt x="46" y="729"/>
                    </a:cubicBezTo>
                    <a:cubicBezTo>
                      <a:pt x="49" y="728"/>
                      <a:pt x="49" y="728"/>
                      <a:pt x="49" y="728"/>
                    </a:cubicBezTo>
                    <a:cubicBezTo>
                      <a:pt x="49" y="728"/>
                      <a:pt x="50" y="727"/>
                      <a:pt x="50" y="727"/>
                    </a:cubicBezTo>
                    <a:cubicBezTo>
                      <a:pt x="50" y="726"/>
                      <a:pt x="49" y="726"/>
                      <a:pt x="49" y="725"/>
                    </a:cubicBezTo>
                    <a:cubicBezTo>
                      <a:pt x="45" y="723"/>
                      <a:pt x="45" y="723"/>
                      <a:pt x="45" y="723"/>
                    </a:cubicBezTo>
                    <a:cubicBezTo>
                      <a:pt x="48" y="720"/>
                      <a:pt x="48" y="720"/>
                      <a:pt x="48" y="720"/>
                    </a:cubicBezTo>
                    <a:cubicBezTo>
                      <a:pt x="48" y="719"/>
                      <a:pt x="48" y="719"/>
                      <a:pt x="48" y="719"/>
                    </a:cubicBezTo>
                    <a:cubicBezTo>
                      <a:pt x="48" y="718"/>
                      <a:pt x="48" y="718"/>
                      <a:pt x="48" y="718"/>
                    </a:cubicBezTo>
                    <a:cubicBezTo>
                      <a:pt x="45" y="716"/>
                      <a:pt x="45" y="716"/>
                      <a:pt x="45" y="716"/>
                    </a:cubicBezTo>
                    <a:cubicBezTo>
                      <a:pt x="48" y="713"/>
                      <a:pt x="48" y="713"/>
                      <a:pt x="48" y="713"/>
                    </a:cubicBezTo>
                    <a:cubicBezTo>
                      <a:pt x="48" y="713"/>
                      <a:pt x="48" y="712"/>
                      <a:pt x="48" y="712"/>
                    </a:cubicBezTo>
                    <a:cubicBezTo>
                      <a:pt x="48" y="711"/>
                      <a:pt x="47" y="711"/>
                      <a:pt x="47" y="711"/>
                    </a:cubicBezTo>
                    <a:cubicBezTo>
                      <a:pt x="46" y="710"/>
                      <a:pt x="46" y="710"/>
                      <a:pt x="46" y="710"/>
                    </a:cubicBezTo>
                    <a:cubicBezTo>
                      <a:pt x="49" y="707"/>
                      <a:pt x="49" y="707"/>
                      <a:pt x="49" y="707"/>
                    </a:cubicBezTo>
                    <a:cubicBezTo>
                      <a:pt x="49" y="707"/>
                      <a:pt x="49" y="706"/>
                      <a:pt x="49" y="706"/>
                    </a:cubicBezTo>
                    <a:cubicBezTo>
                      <a:pt x="49" y="705"/>
                      <a:pt x="49" y="705"/>
                      <a:pt x="49" y="705"/>
                    </a:cubicBezTo>
                    <a:cubicBezTo>
                      <a:pt x="45" y="703"/>
                      <a:pt x="45" y="703"/>
                      <a:pt x="45" y="703"/>
                    </a:cubicBezTo>
                    <a:cubicBezTo>
                      <a:pt x="47" y="702"/>
                      <a:pt x="47" y="702"/>
                      <a:pt x="47" y="702"/>
                    </a:cubicBezTo>
                    <a:cubicBezTo>
                      <a:pt x="48" y="702"/>
                      <a:pt x="48" y="701"/>
                      <a:pt x="48" y="701"/>
                    </a:cubicBezTo>
                    <a:cubicBezTo>
                      <a:pt x="48" y="700"/>
                      <a:pt x="48" y="699"/>
                      <a:pt x="48" y="699"/>
                    </a:cubicBezTo>
                    <a:cubicBezTo>
                      <a:pt x="46" y="698"/>
                      <a:pt x="46" y="698"/>
                      <a:pt x="46" y="698"/>
                    </a:cubicBezTo>
                    <a:cubicBezTo>
                      <a:pt x="49" y="695"/>
                      <a:pt x="49" y="695"/>
                      <a:pt x="49" y="695"/>
                    </a:cubicBezTo>
                    <a:cubicBezTo>
                      <a:pt x="50" y="695"/>
                      <a:pt x="50" y="694"/>
                      <a:pt x="50" y="694"/>
                    </a:cubicBezTo>
                    <a:cubicBezTo>
                      <a:pt x="50" y="693"/>
                      <a:pt x="50" y="693"/>
                      <a:pt x="49" y="693"/>
                    </a:cubicBezTo>
                    <a:cubicBezTo>
                      <a:pt x="45" y="690"/>
                      <a:pt x="45" y="690"/>
                      <a:pt x="45" y="690"/>
                    </a:cubicBezTo>
                    <a:cubicBezTo>
                      <a:pt x="49" y="689"/>
                      <a:pt x="49" y="689"/>
                      <a:pt x="49" y="689"/>
                    </a:cubicBezTo>
                    <a:cubicBezTo>
                      <a:pt x="49" y="689"/>
                      <a:pt x="49" y="688"/>
                      <a:pt x="49" y="687"/>
                    </a:cubicBezTo>
                    <a:cubicBezTo>
                      <a:pt x="50" y="687"/>
                      <a:pt x="49" y="686"/>
                      <a:pt x="49" y="686"/>
                    </a:cubicBezTo>
                    <a:cubicBezTo>
                      <a:pt x="46" y="684"/>
                      <a:pt x="46" y="684"/>
                      <a:pt x="46" y="684"/>
                    </a:cubicBezTo>
                    <a:cubicBezTo>
                      <a:pt x="49" y="682"/>
                      <a:pt x="49" y="682"/>
                      <a:pt x="49" y="682"/>
                    </a:cubicBezTo>
                    <a:cubicBezTo>
                      <a:pt x="49" y="681"/>
                      <a:pt x="49" y="681"/>
                      <a:pt x="49" y="680"/>
                    </a:cubicBezTo>
                    <a:cubicBezTo>
                      <a:pt x="49" y="680"/>
                      <a:pt x="49" y="680"/>
                      <a:pt x="49" y="679"/>
                    </a:cubicBezTo>
                    <a:cubicBezTo>
                      <a:pt x="46" y="678"/>
                      <a:pt x="46" y="678"/>
                      <a:pt x="46" y="678"/>
                    </a:cubicBezTo>
                    <a:cubicBezTo>
                      <a:pt x="49" y="675"/>
                      <a:pt x="49" y="675"/>
                      <a:pt x="49" y="675"/>
                    </a:cubicBezTo>
                    <a:cubicBezTo>
                      <a:pt x="49" y="675"/>
                      <a:pt x="49" y="675"/>
                      <a:pt x="49" y="674"/>
                    </a:cubicBezTo>
                    <a:cubicBezTo>
                      <a:pt x="49" y="674"/>
                      <a:pt x="49" y="673"/>
                      <a:pt x="49" y="673"/>
                    </a:cubicBezTo>
                    <a:cubicBezTo>
                      <a:pt x="46" y="671"/>
                      <a:pt x="46" y="671"/>
                      <a:pt x="46" y="671"/>
                    </a:cubicBezTo>
                    <a:cubicBezTo>
                      <a:pt x="48" y="670"/>
                      <a:pt x="48" y="670"/>
                      <a:pt x="48" y="670"/>
                    </a:cubicBezTo>
                    <a:cubicBezTo>
                      <a:pt x="49" y="670"/>
                      <a:pt x="49" y="670"/>
                      <a:pt x="49" y="669"/>
                    </a:cubicBezTo>
                    <a:cubicBezTo>
                      <a:pt x="49" y="669"/>
                      <a:pt x="49" y="668"/>
                      <a:pt x="49" y="668"/>
                    </a:cubicBezTo>
                    <a:cubicBezTo>
                      <a:pt x="45" y="665"/>
                      <a:pt x="45" y="665"/>
                      <a:pt x="45" y="665"/>
                    </a:cubicBezTo>
                    <a:cubicBezTo>
                      <a:pt x="48" y="661"/>
                      <a:pt x="48" y="661"/>
                      <a:pt x="48" y="661"/>
                    </a:cubicBezTo>
                    <a:cubicBezTo>
                      <a:pt x="48" y="661"/>
                      <a:pt x="48" y="661"/>
                      <a:pt x="48" y="660"/>
                    </a:cubicBezTo>
                    <a:cubicBezTo>
                      <a:pt x="48" y="660"/>
                      <a:pt x="48" y="659"/>
                      <a:pt x="47" y="659"/>
                    </a:cubicBezTo>
                    <a:cubicBezTo>
                      <a:pt x="45" y="658"/>
                      <a:pt x="45" y="658"/>
                      <a:pt x="45" y="658"/>
                    </a:cubicBezTo>
                    <a:cubicBezTo>
                      <a:pt x="49" y="656"/>
                      <a:pt x="49" y="656"/>
                      <a:pt x="49" y="656"/>
                    </a:cubicBezTo>
                    <a:cubicBezTo>
                      <a:pt x="49" y="655"/>
                      <a:pt x="50" y="655"/>
                      <a:pt x="50" y="654"/>
                    </a:cubicBezTo>
                    <a:cubicBezTo>
                      <a:pt x="50" y="654"/>
                      <a:pt x="50" y="653"/>
                      <a:pt x="49" y="653"/>
                    </a:cubicBezTo>
                    <a:cubicBezTo>
                      <a:pt x="45" y="650"/>
                      <a:pt x="45" y="650"/>
                      <a:pt x="45" y="650"/>
                    </a:cubicBezTo>
                    <a:cubicBezTo>
                      <a:pt x="49" y="648"/>
                      <a:pt x="49" y="648"/>
                      <a:pt x="49" y="648"/>
                    </a:cubicBezTo>
                    <a:cubicBezTo>
                      <a:pt x="49" y="648"/>
                      <a:pt x="50" y="648"/>
                      <a:pt x="50" y="647"/>
                    </a:cubicBezTo>
                    <a:cubicBezTo>
                      <a:pt x="50" y="647"/>
                      <a:pt x="49" y="646"/>
                      <a:pt x="49" y="646"/>
                    </a:cubicBezTo>
                    <a:cubicBezTo>
                      <a:pt x="45" y="644"/>
                      <a:pt x="45" y="644"/>
                      <a:pt x="45" y="644"/>
                    </a:cubicBezTo>
                    <a:cubicBezTo>
                      <a:pt x="48" y="642"/>
                      <a:pt x="48" y="642"/>
                      <a:pt x="48" y="642"/>
                    </a:cubicBezTo>
                    <a:cubicBezTo>
                      <a:pt x="48" y="641"/>
                      <a:pt x="48" y="641"/>
                      <a:pt x="48" y="640"/>
                    </a:cubicBezTo>
                    <a:cubicBezTo>
                      <a:pt x="48" y="640"/>
                      <a:pt x="48" y="639"/>
                      <a:pt x="48" y="639"/>
                    </a:cubicBezTo>
                    <a:cubicBezTo>
                      <a:pt x="45" y="637"/>
                      <a:pt x="45" y="637"/>
                      <a:pt x="45" y="637"/>
                    </a:cubicBezTo>
                    <a:cubicBezTo>
                      <a:pt x="48" y="635"/>
                      <a:pt x="48" y="635"/>
                      <a:pt x="48" y="635"/>
                    </a:cubicBezTo>
                    <a:cubicBezTo>
                      <a:pt x="49" y="635"/>
                      <a:pt x="49" y="634"/>
                      <a:pt x="49" y="634"/>
                    </a:cubicBezTo>
                    <a:cubicBezTo>
                      <a:pt x="49" y="633"/>
                      <a:pt x="49" y="633"/>
                      <a:pt x="48" y="633"/>
                    </a:cubicBezTo>
                    <a:cubicBezTo>
                      <a:pt x="45" y="630"/>
                      <a:pt x="45" y="630"/>
                      <a:pt x="45" y="630"/>
                    </a:cubicBezTo>
                    <a:cubicBezTo>
                      <a:pt x="48" y="628"/>
                      <a:pt x="48" y="628"/>
                      <a:pt x="48" y="628"/>
                    </a:cubicBezTo>
                    <a:cubicBezTo>
                      <a:pt x="48" y="628"/>
                      <a:pt x="49" y="628"/>
                      <a:pt x="49" y="627"/>
                    </a:cubicBezTo>
                    <a:cubicBezTo>
                      <a:pt x="48" y="627"/>
                      <a:pt x="48" y="626"/>
                      <a:pt x="48" y="626"/>
                    </a:cubicBezTo>
                    <a:cubicBezTo>
                      <a:pt x="45" y="624"/>
                      <a:pt x="45" y="624"/>
                      <a:pt x="45" y="624"/>
                    </a:cubicBezTo>
                    <a:cubicBezTo>
                      <a:pt x="48" y="622"/>
                      <a:pt x="48" y="622"/>
                      <a:pt x="48" y="622"/>
                    </a:cubicBezTo>
                    <a:cubicBezTo>
                      <a:pt x="48" y="622"/>
                      <a:pt x="48" y="622"/>
                      <a:pt x="48" y="621"/>
                    </a:cubicBezTo>
                    <a:cubicBezTo>
                      <a:pt x="48" y="621"/>
                      <a:pt x="48" y="620"/>
                      <a:pt x="48" y="620"/>
                    </a:cubicBezTo>
                    <a:cubicBezTo>
                      <a:pt x="46" y="619"/>
                      <a:pt x="46" y="619"/>
                      <a:pt x="46" y="619"/>
                    </a:cubicBezTo>
                    <a:cubicBezTo>
                      <a:pt x="49" y="616"/>
                      <a:pt x="49" y="616"/>
                      <a:pt x="49" y="616"/>
                    </a:cubicBezTo>
                    <a:cubicBezTo>
                      <a:pt x="49" y="615"/>
                      <a:pt x="49" y="615"/>
                      <a:pt x="49" y="614"/>
                    </a:cubicBezTo>
                    <a:cubicBezTo>
                      <a:pt x="49" y="614"/>
                      <a:pt x="49" y="614"/>
                      <a:pt x="49" y="613"/>
                    </a:cubicBezTo>
                    <a:cubicBezTo>
                      <a:pt x="45" y="611"/>
                      <a:pt x="45" y="611"/>
                      <a:pt x="45" y="611"/>
                    </a:cubicBezTo>
                    <a:cubicBezTo>
                      <a:pt x="49" y="608"/>
                      <a:pt x="49" y="608"/>
                      <a:pt x="49" y="608"/>
                    </a:cubicBezTo>
                    <a:cubicBezTo>
                      <a:pt x="49" y="608"/>
                      <a:pt x="49" y="607"/>
                      <a:pt x="49" y="607"/>
                    </a:cubicBezTo>
                    <a:cubicBezTo>
                      <a:pt x="49" y="607"/>
                      <a:pt x="49" y="606"/>
                      <a:pt x="48" y="606"/>
                    </a:cubicBezTo>
                    <a:cubicBezTo>
                      <a:pt x="45" y="604"/>
                      <a:pt x="45" y="604"/>
                      <a:pt x="45" y="604"/>
                    </a:cubicBezTo>
                    <a:cubicBezTo>
                      <a:pt x="48" y="602"/>
                      <a:pt x="48" y="602"/>
                      <a:pt x="48" y="602"/>
                    </a:cubicBezTo>
                    <a:cubicBezTo>
                      <a:pt x="49" y="601"/>
                      <a:pt x="49" y="601"/>
                      <a:pt x="49" y="600"/>
                    </a:cubicBezTo>
                    <a:cubicBezTo>
                      <a:pt x="49" y="600"/>
                      <a:pt x="49" y="600"/>
                      <a:pt x="48" y="599"/>
                    </a:cubicBezTo>
                    <a:cubicBezTo>
                      <a:pt x="46" y="598"/>
                      <a:pt x="46" y="598"/>
                      <a:pt x="46" y="598"/>
                    </a:cubicBezTo>
                    <a:cubicBezTo>
                      <a:pt x="48" y="597"/>
                      <a:pt x="48" y="597"/>
                      <a:pt x="48" y="597"/>
                    </a:cubicBezTo>
                    <a:cubicBezTo>
                      <a:pt x="49" y="597"/>
                      <a:pt x="49" y="596"/>
                      <a:pt x="49" y="596"/>
                    </a:cubicBezTo>
                    <a:cubicBezTo>
                      <a:pt x="49" y="595"/>
                      <a:pt x="49" y="595"/>
                      <a:pt x="49" y="594"/>
                    </a:cubicBezTo>
                    <a:cubicBezTo>
                      <a:pt x="46" y="592"/>
                      <a:pt x="46" y="592"/>
                      <a:pt x="46" y="592"/>
                    </a:cubicBezTo>
                    <a:cubicBezTo>
                      <a:pt x="48" y="590"/>
                      <a:pt x="48" y="590"/>
                      <a:pt x="48" y="590"/>
                    </a:cubicBezTo>
                    <a:cubicBezTo>
                      <a:pt x="48" y="590"/>
                      <a:pt x="48" y="589"/>
                      <a:pt x="48" y="589"/>
                    </a:cubicBezTo>
                    <a:cubicBezTo>
                      <a:pt x="48" y="588"/>
                      <a:pt x="48" y="588"/>
                      <a:pt x="47" y="588"/>
                    </a:cubicBezTo>
                    <a:cubicBezTo>
                      <a:pt x="45" y="586"/>
                      <a:pt x="45" y="586"/>
                      <a:pt x="45" y="586"/>
                    </a:cubicBezTo>
                    <a:cubicBezTo>
                      <a:pt x="48" y="584"/>
                      <a:pt x="48" y="584"/>
                      <a:pt x="48" y="584"/>
                    </a:cubicBezTo>
                    <a:cubicBezTo>
                      <a:pt x="49" y="584"/>
                      <a:pt x="49" y="584"/>
                      <a:pt x="49" y="583"/>
                    </a:cubicBezTo>
                    <a:cubicBezTo>
                      <a:pt x="49" y="583"/>
                      <a:pt x="49" y="582"/>
                      <a:pt x="48" y="582"/>
                    </a:cubicBezTo>
                    <a:cubicBezTo>
                      <a:pt x="46" y="580"/>
                      <a:pt x="46" y="580"/>
                      <a:pt x="46" y="580"/>
                    </a:cubicBezTo>
                    <a:cubicBezTo>
                      <a:pt x="49" y="580"/>
                      <a:pt x="49" y="580"/>
                      <a:pt x="49" y="580"/>
                    </a:cubicBezTo>
                    <a:cubicBezTo>
                      <a:pt x="49" y="579"/>
                      <a:pt x="50" y="579"/>
                      <a:pt x="50" y="578"/>
                    </a:cubicBezTo>
                    <a:cubicBezTo>
                      <a:pt x="50" y="578"/>
                      <a:pt x="50" y="577"/>
                      <a:pt x="49" y="577"/>
                    </a:cubicBezTo>
                    <a:cubicBezTo>
                      <a:pt x="45" y="574"/>
                      <a:pt x="45" y="574"/>
                      <a:pt x="45" y="574"/>
                    </a:cubicBezTo>
                    <a:cubicBezTo>
                      <a:pt x="48" y="573"/>
                      <a:pt x="48" y="573"/>
                      <a:pt x="48" y="573"/>
                    </a:cubicBezTo>
                    <a:cubicBezTo>
                      <a:pt x="48" y="573"/>
                      <a:pt x="49" y="572"/>
                      <a:pt x="49" y="572"/>
                    </a:cubicBezTo>
                    <a:cubicBezTo>
                      <a:pt x="49" y="571"/>
                      <a:pt x="48" y="571"/>
                      <a:pt x="48" y="570"/>
                    </a:cubicBezTo>
                    <a:cubicBezTo>
                      <a:pt x="45" y="568"/>
                      <a:pt x="45" y="568"/>
                      <a:pt x="45" y="568"/>
                    </a:cubicBezTo>
                    <a:cubicBezTo>
                      <a:pt x="47" y="566"/>
                      <a:pt x="47" y="566"/>
                      <a:pt x="47" y="566"/>
                    </a:cubicBezTo>
                    <a:cubicBezTo>
                      <a:pt x="48" y="565"/>
                      <a:pt x="48" y="565"/>
                      <a:pt x="48" y="564"/>
                    </a:cubicBezTo>
                    <a:cubicBezTo>
                      <a:pt x="48" y="564"/>
                      <a:pt x="48" y="564"/>
                      <a:pt x="47" y="563"/>
                    </a:cubicBezTo>
                    <a:cubicBezTo>
                      <a:pt x="44" y="562"/>
                      <a:pt x="44" y="562"/>
                      <a:pt x="44" y="562"/>
                    </a:cubicBezTo>
                    <a:cubicBezTo>
                      <a:pt x="47" y="560"/>
                      <a:pt x="47" y="560"/>
                      <a:pt x="47" y="560"/>
                    </a:cubicBezTo>
                    <a:cubicBezTo>
                      <a:pt x="48" y="559"/>
                      <a:pt x="48" y="559"/>
                      <a:pt x="48" y="558"/>
                    </a:cubicBezTo>
                    <a:cubicBezTo>
                      <a:pt x="48" y="558"/>
                      <a:pt x="48" y="557"/>
                      <a:pt x="47" y="557"/>
                    </a:cubicBezTo>
                    <a:cubicBezTo>
                      <a:pt x="44" y="555"/>
                      <a:pt x="44" y="555"/>
                      <a:pt x="44" y="555"/>
                    </a:cubicBezTo>
                    <a:cubicBezTo>
                      <a:pt x="48" y="552"/>
                      <a:pt x="48" y="552"/>
                      <a:pt x="48" y="552"/>
                    </a:cubicBezTo>
                    <a:cubicBezTo>
                      <a:pt x="49" y="552"/>
                      <a:pt x="49" y="552"/>
                      <a:pt x="49" y="551"/>
                    </a:cubicBezTo>
                    <a:cubicBezTo>
                      <a:pt x="49" y="551"/>
                      <a:pt x="49" y="550"/>
                      <a:pt x="48" y="550"/>
                    </a:cubicBezTo>
                    <a:cubicBezTo>
                      <a:pt x="46" y="548"/>
                      <a:pt x="46" y="548"/>
                      <a:pt x="46" y="548"/>
                    </a:cubicBezTo>
                    <a:cubicBezTo>
                      <a:pt x="48" y="548"/>
                      <a:pt x="48" y="548"/>
                      <a:pt x="48" y="548"/>
                    </a:cubicBezTo>
                    <a:cubicBezTo>
                      <a:pt x="49" y="548"/>
                      <a:pt x="49" y="547"/>
                      <a:pt x="49" y="547"/>
                    </a:cubicBezTo>
                    <a:cubicBezTo>
                      <a:pt x="49" y="546"/>
                      <a:pt x="49" y="546"/>
                      <a:pt x="49" y="545"/>
                    </a:cubicBezTo>
                    <a:cubicBezTo>
                      <a:pt x="45" y="543"/>
                      <a:pt x="45" y="543"/>
                      <a:pt x="45" y="543"/>
                    </a:cubicBezTo>
                    <a:cubicBezTo>
                      <a:pt x="47" y="541"/>
                      <a:pt x="47" y="541"/>
                      <a:pt x="47" y="541"/>
                    </a:cubicBezTo>
                    <a:cubicBezTo>
                      <a:pt x="47" y="540"/>
                      <a:pt x="47" y="540"/>
                      <a:pt x="47" y="540"/>
                    </a:cubicBezTo>
                    <a:cubicBezTo>
                      <a:pt x="47" y="539"/>
                      <a:pt x="47" y="539"/>
                      <a:pt x="47" y="538"/>
                    </a:cubicBezTo>
                    <a:cubicBezTo>
                      <a:pt x="46" y="538"/>
                      <a:pt x="46" y="538"/>
                      <a:pt x="46" y="538"/>
                    </a:cubicBezTo>
                    <a:cubicBezTo>
                      <a:pt x="48" y="537"/>
                      <a:pt x="48" y="537"/>
                      <a:pt x="48" y="537"/>
                    </a:cubicBezTo>
                    <a:cubicBezTo>
                      <a:pt x="48" y="537"/>
                      <a:pt x="48" y="536"/>
                      <a:pt x="49" y="536"/>
                    </a:cubicBezTo>
                    <a:cubicBezTo>
                      <a:pt x="49" y="535"/>
                      <a:pt x="48" y="535"/>
                      <a:pt x="48" y="534"/>
                    </a:cubicBezTo>
                    <a:cubicBezTo>
                      <a:pt x="46" y="533"/>
                      <a:pt x="46" y="533"/>
                      <a:pt x="46" y="533"/>
                    </a:cubicBezTo>
                    <a:cubicBezTo>
                      <a:pt x="48" y="531"/>
                      <a:pt x="48" y="531"/>
                      <a:pt x="48" y="531"/>
                    </a:cubicBezTo>
                    <a:cubicBezTo>
                      <a:pt x="49" y="531"/>
                      <a:pt x="49" y="530"/>
                      <a:pt x="49" y="530"/>
                    </a:cubicBezTo>
                    <a:cubicBezTo>
                      <a:pt x="49" y="529"/>
                      <a:pt x="49" y="529"/>
                      <a:pt x="48" y="529"/>
                    </a:cubicBezTo>
                    <a:cubicBezTo>
                      <a:pt x="46" y="527"/>
                      <a:pt x="46" y="527"/>
                      <a:pt x="46" y="527"/>
                    </a:cubicBezTo>
                    <a:cubicBezTo>
                      <a:pt x="49" y="525"/>
                      <a:pt x="49" y="525"/>
                      <a:pt x="49" y="525"/>
                    </a:cubicBezTo>
                    <a:cubicBezTo>
                      <a:pt x="50" y="524"/>
                      <a:pt x="50" y="524"/>
                      <a:pt x="50" y="523"/>
                    </a:cubicBezTo>
                    <a:cubicBezTo>
                      <a:pt x="50" y="523"/>
                      <a:pt x="50" y="522"/>
                      <a:pt x="49" y="522"/>
                    </a:cubicBezTo>
                    <a:cubicBezTo>
                      <a:pt x="46" y="520"/>
                      <a:pt x="46" y="520"/>
                      <a:pt x="46" y="520"/>
                    </a:cubicBezTo>
                    <a:cubicBezTo>
                      <a:pt x="47" y="518"/>
                      <a:pt x="47" y="518"/>
                      <a:pt x="47" y="518"/>
                    </a:cubicBezTo>
                    <a:cubicBezTo>
                      <a:pt x="48" y="518"/>
                      <a:pt x="48" y="518"/>
                      <a:pt x="48" y="517"/>
                    </a:cubicBezTo>
                    <a:cubicBezTo>
                      <a:pt x="48" y="517"/>
                      <a:pt x="47" y="516"/>
                      <a:pt x="47" y="516"/>
                    </a:cubicBezTo>
                    <a:cubicBezTo>
                      <a:pt x="44" y="514"/>
                      <a:pt x="44" y="514"/>
                      <a:pt x="44" y="514"/>
                    </a:cubicBezTo>
                    <a:cubicBezTo>
                      <a:pt x="48" y="513"/>
                      <a:pt x="48" y="513"/>
                      <a:pt x="48" y="513"/>
                    </a:cubicBezTo>
                    <a:cubicBezTo>
                      <a:pt x="48" y="512"/>
                      <a:pt x="48" y="512"/>
                      <a:pt x="49" y="511"/>
                    </a:cubicBezTo>
                    <a:cubicBezTo>
                      <a:pt x="49" y="511"/>
                      <a:pt x="48" y="510"/>
                      <a:pt x="48" y="510"/>
                    </a:cubicBezTo>
                    <a:cubicBezTo>
                      <a:pt x="45" y="508"/>
                      <a:pt x="45" y="508"/>
                      <a:pt x="45" y="508"/>
                    </a:cubicBezTo>
                    <a:cubicBezTo>
                      <a:pt x="48" y="506"/>
                      <a:pt x="48" y="506"/>
                      <a:pt x="48" y="506"/>
                    </a:cubicBezTo>
                    <a:cubicBezTo>
                      <a:pt x="49" y="506"/>
                      <a:pt x="49" y="506"/>
                      <a:pt x="49" y="505"/>
                    </a:cubicBezTo>
                    <a:cubicBezTo>
                      <a:pt x="49" y="505"/>
                      <a:pt x="49" y="504"/>
                      <a:pt x="49" y="504"/>
                    </a:cubicBezTo>
                    <a:cubicBezTo>
                      <a:pt x="46" y="502"/>
                      <a:pt x="46" y="502"/>
                      <a:pt x="46" y="502"/>
                    </a:cubicBezTo>
                    <a:cubicBezTo>
                      <a:pt x="48" y="499"/>
                      <a:pt x="48" y="499"/>
                      <a:pt x="48" y="499"/>
                    </a:cubicBezTo>
                    <a:cubicBezTo>
                      <a:pt x="49" y="499"/>
                      <a:pt x="49" y="498"/>
                      <a:pt x="49" y="498"/>
                    </a:cubicBezTo>
                    <a:cubicBezTo>
                      <a:pt x="49" y="497"/>
                      <a:pt x="49" y="497"/>
                      <a:pt x="48" y="497"/>
                    </a:cubicBezTo>
                    <a:cubicBezTo>
                      <a:pt x="46" y="496"/>
                      <a:pt x="46" y="496"/>
                      <a:pt x="46" y="496"/>
                    </a:cubicBezTo>
                    <a:cubicBezTo>
                      <a:pt x="48" y="495"/>
                      <a:pt x="48" y="495"/>
                      <a:pt x="48" y="495"/>
                    </a:cubicBezTo>
                    <a:cubicBezTo>
                      <a:pt x="49" y="494"/>
                      <a:pt x="49" y="494"/>
                      <a:pt x="49" y="493"/>
                    </a:cubicBezTo>
                    <a:cubicBezTo>
                      <a:pt x="49" y="493"/>
                      <a:pt x="49" y="492"/>
                      <a:pt x="48" y="492"/>
                    </a:cubicBezTo>
                    <a:cubicBezTo>
                      <a:pt x="45" y="490"/>
                      <a:pt x="45" y="490"/>
                      <a:pt x="45" y="490"/>
                    </a:cubicBezTo>
                    <a:cubicBezTo>
                      <a:pt x="48" y="486"/>
                      <a:pt x="48" y="486"/>
                      <a:pt x="48" y="486"/>
                    </a:cubicBezTo>
                    <a:cubicBezTo>
                      <a:pt x="48" y="485"/>
                      <a:pt x="48" y="485"/>
                      <a:pt x="47" y="484"/>
                    </a:cubicBezTo>
                    <a:cubicBezTo>
                      <a:pt x="44" y="482"/>
                      <a:pt x="44" y="482"/>
                      <a:pt x="44" y="482"/>
                    </a:cubicBezTo>
                    <a:cubicBezTo>
                      <a:pt x="47" y="480"/>
                      <a:pt x="47" y="480"/>
                      <a:pt x="47" y="480"/>
                    </a:cubicBezTo>
                    <a:cubicBezTo>
                      <a:pt x="48" y="480"/>
                      <a:pt x="48" y="479"/>
                      <a:pt x="48" y="479"/>
                    </a:cubicBezTo>
                    <a:cubicBezTo>
                      <a:pt x="48" y="478"/>
                      <a:pt x="48" y="478"/>
                      <a:pt x="47" y="478"/>
                    </a:cubicBezTo>
                    <a:cubicBezTo>
                      <a:pt x="44" y="476"/>
                      <a:pt x="44" y="476"/>
                      <a:pt x="44" y="476"/>
                    </a:cubicBezTo>
                    <a:cubicBezTo>
                      <a:pt x="47" y="472"/>
                      <a:pt x="47" y="472"/>
                      <a:pt x="47" y="472"/>
                    </a:cubicBezTo>
                    <a:cubicBezTo>
                      <a:pt x="47" y="472"/>
                      <a:pt x="48" y="471"/>
                      <a:pt x="47" y="471"/>
                    </a:cubicBezTo>
                    <a:cubicBezTo>
                      <a:pt x="47" y="470"/>
                      <a:pt x="47" y="470"/>
                      <a:pt x="47" y="470"/>
                    </a:cubicBezTo>
                    <a:cubicBezTo>
                      <a:pt x="46" y="469"/>
                      <a:pt x="46" y="469"/>
                      <a:pt x="46" y="469"/>
                    </a:cubicBezTo>
                    <a:cubicBezTo>
                      <a:pt x="48" y="467"/>
                      <a:pt x="48" y="467"/>
                      <a:pt x="48" y="467"/>
                    </a:cubicBezTo>
                    <a:cubicBezTo>
                      <a:pt x="48" y="467"/>
                      <a:pt x="48" y="466"/>
                      <a:pt x="48" y="466"/>
                    </a:cubicBezTo>
                    <a:cubicBezTo>
                      <a:pt x="48" y="465"/>
                      <a:pt x="48" y="465"/>
                      <a:pt x="47" y="465"/>
                    </a:cubicBezTo>
                    <a:cubicBezTo>
                      <a:pt x="45" y="463"/>
                      <a:pt x="45" y="463"/>
                      <a:pt x="45" y="463"/>
                    </a:cubicBezTo>
                    <a:cubicBezTo>
                      <a:pt x="48" y="459"/>
                      <a:pt x="48" y="459"/>
                      <a:pt x="48" y="459"/>
                    </a:cubicBezTo>
                    <a:cubicBezTo>
                      <a:pt x="48" y="459"/>
                      <a:pt x="48" y="459"/>
                      <a:pt x="48" y="458"/>
                    </a:cubicBezTo>
                    <a:cubicBezTo>
                      <a:pt x="48" y="458"/>
                      <a:pt x="48" y="457"/>
                      <a:pt x="48" y="457"/>
                    </a:cubicBezTo>
                    <a:cubicBezTo>
                      <a:pt x="45" y="455"/>
                      <a:pt x="45" y="455"/>
                      <a:pt x="45" y="455"/>
                    </a:cubicBezTo>
                    <a:cubicBezTo>
                      <a:pt x="49" y="454"/>
                      <a:pt x="49" y="454"/>
                      <a:pt x="49" y="454"/>
                    </a:cubicBezTo>
                    <a:cubicBezTo>
                      <a:pt x="49" y="453"/>
                      <a:pt x="50" y="453"/>
                      <a:pt x="50" y="452"/>
                    </a:cubicBezTo>
                    <a:cubicBezTo>
                      <a:pt x="50" y="452"/>
                      <a:pt x="49" y="451"/>
                      <a:pt x="49" y="451"/>
                    </a:cubicBezTo>
                    <a:cubicBezTo>
                      <a:pt x="46" y="449"/>
                      <a:pt x="46" y="449"/>
                      <a:pt x="46" y="449"/>
                    </a:cubicBezTo>
                    <a:cubicBezTo>
                      <a:pt x="48" y="447"/>
                      <a:pt x="48" y="447"/>
                      <a:pt x="48" y="447"/>
                    </a:cubicBezTo>
                    <a:cubicBezTo>
                      <a:pt x="48" y="447"/>
                      <a:pt x="49" y="446"/>
                      <a:pt x="48" y="446"/>
                    </a:cubicBezTo>
                    <a:cubicBezTo>
                      <a:pt x="48" y="445"/>
                      <a:pt x="48" y="445"/>
                      <a:pt x="48" y="444"/>
                    </a:cubicBezTo>
                    <a:cubicBezTo>
                      <a:pt x="46" y="443"/>
                      <a:pt x="46" y="443"/>
                      <a:pt x="46" y="443"/>
                    </a:cubicBezTo>
                    <a:cubicBezTo>
                      <a:pt x="49" y="441"/>
                      <a:pt x="49" y="441"/>
                      <a:pt x="49" y="441"/>
                    </a:cubicBezTo>
                    <a:cubicBezTo>
                      <a:pt x="49" y="441"/>
                      <a:pt x="49" y="441"/>
                      <a:pt x="49" y="440"/>
                    </a:cubicBezTo>
                    <a:cubicBezTo>
                      <a:pt x="49" y="440"/>
                      <a:pt x="49" y="439"/>
                      <a:pt x="48" y="439"/>
                    </a:cubicBezTo>
                    <a:cubicBezTo>
                      <a:pt x="46" y="437"/>
                      <a:pt x="46" y="437"/>
                      <a:pt x="46" y="437"/>
                    </a:cubicBezTo>
                    <a:cubicBezTo>
                      <a:pt x="48" y="437"/>
                      <a:pt x="48" y="437"/>
                      <a:pt x="48" y="437"/>
                    </a:cubicBezTo>
                    <a:cubicBezTo>
                      <a:pt x="49" y="436"/>
                      <a:pt x="49" y="436"/>
                      <a:pt x="49" y="435"/>
                    </a:cubicBezTo>
                    <a:cubicBezTo>
                      <a:pt x="49" y="435"/>
                      <a:pt x="49" y="434"/>
                      <a:pt x="49" y="434"/>
                    </a:cubicBezTo>
                    <a:cubicBezTo>
                      <a:pt x="45" y="432"/>
                      <a:pt x="45" y="432"/>
                      <a:pt x="45" y="432"/>
                    </a:cubicBezTo>
                    <a:cubicBezTo>
                      <a:pt x="48" y="428"/>
                      <a:pt x="48" y="428"/>
                      <a:pt x="48" y="428"/>
                    </a:cubicBezTo>
                    <a:cubicBezTo>
                      <a:pt x="49" y="428"/>
                      <a:pt x="49" y="428"/>
                      <a:pt x="49" y="427"/>
                    </a:cubicBezTo>
                    <a:cubicBezTo>
                      <a:pt x="49" y="427"/>
                      <a:pt x="49" y="426"/>
                      <a:pt x="48" y="426"/>
                    </a:cubicBezTo>
                    <a:cubicBezTo>
                      <a:pt x="45" y="424"/>
                      <a:pt x="45" y="424"/>
                      <a:pt x="45" y="424"/>
                    </a:cubicBezTo>
                    <a:cubicBezTo>
                      <a:pt x="49" y="423"/>
                      <a:pt x="49" y="423"/>
                      <a:pt x="49" y="423"/>
                    </a:cubicBezTo>
                    <a:cubicBezTo>
                      <a:pt x="49" y="423"/>
                      <a:pt x="50" y="422"/>
                      <a:pt x="50" y="422"/>
                    </a:cubicBezTo>
                    <a:cubicBezTo>
                      <a:pt x="50" y="421"/>
                      <a:pt x="49" y="421"/>
                      <a:pt x="49" y="420"/>
                    </a:cubicBezTo>
                    <a:cubicBezTo>
                      <a:pt x="45" y="418"/>
                      <a:pt x="45" y="418"/>
                      <a:pt x="45" y="418"/>
                    </a:cubicBezTo>
                    <a:cubicBezTo>
                      <a:pt x="48" y="416"/>
                      <a:pt x="48" y="416"/>
                      <a:pt x="48" y="416"/>
                    </a:cubicBezTo>
                    <a:cubicBezTo>
                      <a:pt x="48" y="415"/>
                      <a:pt x="48" y="415"/>
                      <a:pt x="48" y="414"/>
                    </a:cubicBezTo>
                    <a:cubicBezTo>
                      <a:pt x="48" y="414"/>
                      <a:pt x="48" y="413"/>
                      <a:pt x="48" y="413"/>
                    </a:cubicBezTo>
                    <a:cubicBezTo>
                      <a:pt x="45" y="412"/>
                      <a:pt x="45" y="412"/>
                      <a:pt x="45" y="412"/>
                    </a:cubicBezTo>
                    <a:cubicBezTo>
                      <a:pt x="47" y="410"/>
                      <a:pt x="47" y="410"/>
                      <a:pt x="47" y="410"/>
                    </a:cubicBezTo>
                    <a:cubicBezTo>
                      <a:pt x="47" y="410"/>
                      <a:pt x="48" y="410"/>
                      <a:pt x="48" y="409"/>
                    </a:cubicBezTo>
                    <a:cubicBezTo>
                      <a:pt x="48" y="409"/>
                      <a:pt x="47" y="408"/>
                      <a:pt x="47" y="408"/>
                    </a:cubicBezTo>
                    <a:cubicBezTo>
                      <a:pt x="45" y="407"/>
                      <a:pt x="45" y="407"/>
                      <a:pt x="45" y="407"/>
                    </a:cubicBezTo>
                    <a:cubicBezTo>
                      <a:pt x="48" y="405"/>
                      <a:pt x="48" y="405"/>
                      <a:pt x="48" y="405"/>
                    </a:cubicBezTo>
                    <a:cubicBezTo>
                      <a:pt x="48" y="404"/>
                      <a:pt x="48" y="404"/>
                      <a:pt x="48" y="403"/>
                    </a:cubicBezTo>
                    <a:cubicBezTo>
                      <a:pt x="48" y="403"/>
                      <a:pt x="48" y="402"/>
                      <a:pt x="48" y="402"/>
                    </a:cubicBezTo>
                    <a:cubicBezTo>
                      <a:pt x="45" y="401"/>
                      <a:pt x="45" y="401"/>
                      <a:pt x="45" y="401"/>
                    </a:cubicBezTo>
                    <a:cubicBezTo>
                      <a:pt x="47" y="399"/>
                      <a:pt x="47" y="399"/>
                      <a:pt x="47" y="399"/>
                    </a:cubicBezTo>
                    <a:cubicBezTo>
                      <a:pt x="48" y="399"/>
                      <a:pt x="48" y="399"/>
                      <a:pt x="48" y="398"/>
                    </a:cubicBezTo>
                    <a:cubicBezTo>
                      <a:pt x="48" y="398"/>
                      <a:pt x="48" y="397"/>
                      <a:pt x="47" y="397"/>
                    </a:cubicBezTo>
                    <a:cubicBezTo>
                      <a:pt x="45" y="395"/>
                      <a:pt x="45" y="395"/>
                      <a:pt x="45" y="395"/>
                    </a:cubicBezTo>
                    <a:cubicBezTo>
                      <a:pt x="47" y="393"/>
                      <a:pt x="47" y="393"/>
                      <a:pt x="47" y="393"/>
                    </a:cubicBezTo>
                    <a:cubicBezTo>
                      <a:pt x="48" y="393"/>
                      <a:pt x="48" y="392"/>
                      <a:pt x="48" y="392"/>
                    </a:cubicBezTo>
                    <a:cubicBezTo>
                      <a:pt x="48" y="391"/>
                      <a:pt x="47" y="391"/>
                      <a:pt x="47" y="391"/>
                    </a:cubicBezTo>
                    <a:cubicBezTo>
                      <a:pt x="47" y="390"/>
                      <a:pt x="47" y="390"/>
                      <a:pt x="47" y="390"/>
                    </a:cubicBezTo>
                    <a:cubicBezTo>
                      <a:pt x="49" y="390"/>
                      <a:pt x="49" y="390"/>
                      <a:pt x="49" y="390"/>
                    </a:cubicBezTo>
                    <a:cubicBezTo>
                      <a:pt x="49" y="389"/>
                      <a:pt x="49" y="389"/>
                      <a:pt x="49" y="388"/>
                    </a:cubicBezTo>
                    <a:cubicBezTo>
                      <a:pt x="49" y="388"/>
                      <a:pt x="49" y="387"/>
                      <a:pt x="49" y="387"/>
                    </a:cubicBezTo>
                    <a:cubicBezTo>
                      <a:pt x="46" y="385"/>
                      <a:pt x="46" y="385"/>
                      <a:pt x="46" y="385"/>
                    </a:cubicBezTo>
                    <a:cubicBezTo>
                      <a:pt x="48" y="383"/>
                      <a:pt x="48" y="383"/>
                      <a:pt x="48" y="383"/>
                    </a:cubicBezTo>
                    <a:cubicBezTo>
                      <a:pt x="48" y="383"/>
                      <a:pt x="49" y="383"/>
                      <a:pt x="49" y="382"/>
                    </a:cubicBezTo>
                    <a:cubicBezTo>
                      <a:pt x="49" y="382"/>
                      <a:pt x="48" y="381"/>
                      <a:pt x="48" y="381"/>
                    </a:cubicBezTo>
                    <a:cubicBezTo>
                      <a:pt x="45" y="379"/>
                      <a:pt x="45" y="379"/>
                      <a:pt x="45" y="379"/>
                    </a:cubicBezTo>
                    <a:cubicBezTo>
                      <a:pt x="47" y="378"/>
                      <a:pt x="47" y="378"/>
                      <a:pt x="47" y="378"/>
                    </a:cubicBezTo>
                    <a:cubicBezTo>
                      <a:pt x="48" y="378"/>
                      <a:pt x="48" y="377"/>
                      <a:pt x="48" y="377"/>
                    </a:cubicBezTo>
                    <a:cubicBezTo>
                      <a:pt x="48" y="376"/>
                      <a:pt x="48" y="376"/>
                      <a:pt x="48" y="375"/>
                    </a:cubicBezTo>
                    <a:cubicBezTo>
                      <a:pt x="46" y="374"/>
                      <a:pt x="46" y="374"/>
                      <a:pt x="46" y="374"/>
                    </a:cubicBezTo>
                    <a:cubicBezTo>
                      <a:pt x="47" y="372"/>
                      <a:pt x="47" y="372"/>
                      <a:pt x="47" y="372"/>
                    </a:cubicBezTo>
                    <a:cubicBezTo>
                      <a:pt x="48" y="372"/>
                      <a:pt x="48" y="372"/>
                      <a:pt x="48" y="371"/>
                    </a:cubicBezTo>
                    <a:cubicBezTo>
                      <a:pt x="48" y="371"/>
                      <a:pt x="48" y="370"/>
                      <a:pt x="47" y="370"/>
                    </a:cubicBezTo>
                    <a:cubicBezTo>
                      <a:pt x="45" y="369"/>
                      <a:pt x="45" y="369"/>
                      <a:pt x="45" y="369"/>
                    </a:cubicBezTo>
                    <a:cubicBezTo>
                      <a:pt x="47" y="367"/>
                      <a:pt x="47" y="367"/>
                      <a:pt x="47" y="367"/>
                    </a:cubicBezTo>
                    <a:cubicBezTo>
                      <a:pt x="48" y="367"/>
                      <a:pt x="48" y="366"/>
                      <a:pt x="48" y="366"/>
                    </a:cubicBezTo>
                    <a:cubicBezTo>
                      <a:pt x="48" y="365"/>
                      <a:pt x="48" y="365"/>
                      <a:pt x="47" y="365"/>
                    </a:cubicBezTo>
                    <a:cubicBezTo>
                      <a:pt x="44" y="363"/>
                      <a:pt x="44" y="363"/>
                      <a:pt x="44" y="363"/>
                    </a:cubicBezTo>
                    <a:cubicBezTo>
                      <a:pt x="47" y="361"/>
                      <a:pt x="47" y="361"/>
                      <a:pt x="47" y="361"/>
                    </a:cubicBezTo>
                    <a:cubicBezTo>
                      <a:pt x="48" y="361"/>
                      <a:pt x="48" y="361"/>
                      <a:pt x="48" y="360"/>
                    </a:cubicBezTo>
                    <a:cubicBezTo>
                      <a:pt x="48" y="360"/>
                      <a:pt x="48" y="359"/>
                      <a:pt x="47" y="359"/>
                    </a:cubicBezTo>
                    <a:cubicBezTo>
                      <a:pt x="45" y="357"/>
                      <a:pt x="45" y="357"/>
                      <a:pt x="45" y="357"/>
                    </a:cubicBezTo>
                    <a:cubicBezTo>
                      <a:pt x="47" y="355"/>
                      <a:pt x="47" y="355"/>
                      <a:pt x="47" y="355"/>
                    </a:cubicBezTo>
                    <a:cubicBezTo>
                      <a:pt x="48" y="355"/>
                      <a:pt x="48" y="354"/>
                      <a:pt x="48" y="354"/>
                    </a:cubicBezTo>
                    <a:cubicBezTo>
                      <a:pt x="48" y="353"/>
                      <a:pt x="48" y="353"/>
                      <a:pt x="47" y="353"/>
                    </a:cubicBezTo>
                    <a:cubicBezTo>
                      <a:pt x="44" y="351"/>
                      <a:pt x="44" y="351"/>
                      <a:pt x="44" y="351"/>
                    </a:cubicBezTo>
                    <a:cubicBezTo>
                      <a:pt x="47" y="350"/>
                      <a:pt x="47" y="350"/>
                      <a:pt x="47" y="350"/>
                    </a:cubicBezTo>
                    <a:cubicBezTo>
                      <a:pt x="48" y="350"/>
                      <a:pt x="48" y="349"/>
                      <a:pt x="48" y="349"/>
                    </a:cubicBezTo>
                    <a:cubicBezTo>
                      <a:pt x="48" y="348"/>
                      <a:pt x="48" y="348"/>
                      <a:pt x="47" y="347"/>
                    </a:cubicBezTo>
                    <a:cubicBezTo>
                      <a:pt x="47" y="347"/>
                      <a:pt x="47" y="347"/>
                      <a:pt x="47" y="347"/>
                    </a:cubicBezTo>
                    <a:cubicBezTo>
                      <a:pt x="49" y="346"/>
                      <a:pt x="49" y="346"/>
                      <a:pt x="49" y="346"/>
                    </a:cubicBezTo>
                    <a:cubicBezTo>
                      <a:pt x="49" y="346"/>
                      <a:pt x="50" y="345"/>
                      <a:pt x="50" y="345"/>
                    </a:cubicBezTo>
                    <a:cubicBezTo>
                      <a:pt x="50" y="344"/>
                      <a:pt x="49" y="344"/>
                      <a:pt x="49" y="343"/>
                    </a:cubicBezTo>
                    <a:cubicBezTo>
                      <a:pt x="45" y="341"/>
                      <a:pt x="45" y="341"/>
                      <a:pt x="45" y="341"/>
                    </a:cubicBezTo>
                    <a:cubicBezTo>
                      <a:pt x="48" y="338"/>
                      <a:pt x="48" y="338"/>
                      <a:pt x="48" y="338"/>
                    </a:cubicBezTo>
                    <a:cubicBezTo>
                      <a:pt x="48" y="337"/>
                      <a:pt x="49" y="337"/>
                      <a:pt x="49" y="336"/>
                    </a:cubicBezTo>
                    <a:cubicBezTo>
                      <a:pt x="48" y="336"/>
                      <a:pt x="48" y="336"/>
                      <a:pt x="48" y="335"/>
                    </a:cubicBezTo>
                    <a:cubicBezTo>
                      <a:pt x="44" y="333"/>
                      <a:pt x="44" y="333"/>
                      <a:pt x="44" y="333"/>
                    </a:cubicBezTo>
                    <a:cubicBezTo>
                      <a:pt x="48" y="331"/>
                      <a:pt x="48" y="331"/>
                      <a:pt x="48" y="331"/>
                    </a:cubicBezTo>
                    <a:cubicBezTo>
                      <a:pt x="49" y="331"/>
                      <a:pt x="49" y="330"/>
                      <a:pt x="49" y="330"/>
                    </a:cubicBezTo>
                    <a:cubicBezTo>
                      <a:pt x="49" y="329"/>
                      <a:pt x="49" y="329"/>
                      <a:pt x="49" y="329"/>
                    </a:cubicBezTo>
                    <a:cubicBezTo>
                      <a:pt x="45" y="327"/>
                      <a:pt x="45" y="327"/>
                      <a:pt x="45" y="327"/>
                    </a:cubicBezTo>
                    <a:cubicBezTo>
                      <a:pt x="47" y="324"/>
                      <a:pt x="47" y="324"/>
                      <a:pt x="47" y="324"/>
                    </a:cubicBezTo>
                    <a:cubicBezTo>
                      <a:pt x="47" y="323"/>
                      <a:pt x="48" y="323"/>
                      <a:pt x="47" y="322"/>
                    </a:cubicBezTo>
                    <a:cubicBezTo>
                      <a:pt x="47" y="322"/>
                      <a:pt x="47" y="322"/>
                      <a:pt x="47" y="321"/>
                    </a:cubicBezTo>
                    <a:cubicBezTo>
                      <a:pt x="46" y="321"/>
                      <a:pt x="46" y="321"/>
                      <a:pt x="46" y="321"/>
                    </a:cubicBezTo>
                    <a:cubicBezTo>
                      <a:pt x="48" y="320"/>
                      <a:pt x="48" y="320"/>
                      <a:pt x="48" y="320"/>
                    </a:cubicBezTo>
                    <a:cubicBezTo>
                      <a:pt x="48" y="320"/>
                      <a:pt x="49" y="319"/>
                      <a:pt x="49" y="319"/>
                    </a:cubicBezTo>
                    <a:cubicBezTo>
                      <a:pt x="49" y="318"/>
                      <a:pt x="48" y="318"/>
                      <a:pt x="48" y="317"/>
                    </a:cubicBezTo>
                    <a:cubicBezTo>
                      <a:pt x="45" y="315"/>
                      <a:pt x="45" y="315"/>
                      <a:pt x="45" y="315"/>
                    </a:cubicBezTo>
                    <a:cubicBezTo>
                      <a:pt x="48" y="313"/>
                      <a:pt x="48" y="313"/>
                      <a:pt x="48" y="313"/>
                    </a:cubicBezTo>
                    <a:cubicBezTo>
                      <a:pt x="49" y="313"/>
                      <a:pt x="49" y="313"/>
                      <a:pt x="49" y="312"/>
                    </a:cubicBezTo>
                    <a:cubicBezTo>
                      <a:pt x="49" y="312"/>
                      <a:pt x="49" y="311"/>
                      <a:pt x="48" y="311"/>
                    </a:cubicBezTo>
                    <a:cubicBezTo>
                      <a:pt x="45" y="309"/>
                      <a:pt x="45" y="309"/>
                      <a:pt x="45" y="309"/>
                    </a:cubicBezTo>
                    <a:cubicBezTo>
                      <a:pt x="49" y="308"/>
                      <a:pt x="49" y="308"/>
                      <a:pt x="49" y="308"/>
                    </a:cubicBezTo>
                    <a:cubicBezTo>
                      <a:pt x="49" y="308"/>
                      <a:pt x="50" y="307"/>
                      <a:pt x="50" y="307"/>
                    </a:cubicBezTo>
                    <a:cubicBezTo>
                      <a:pt x="50" y="306"/>
                      <a:pt x="49" y="305"/>
                      <a:pt x="49" y="305"/>
                    </a:cubicBezTo>
                    <a:cubicBezTo>
                      <a:pt x="45" y="303"/>
                      <a:pt x="45" y="303"/>
                      <a:pt x="45" y="303"/>
                    </a:cubicBezTo>
                    <a:cubicBezTo>
                      <a:pt x="49" y="301"/>
                      <a:pt x="49" y="301"/>
                      <a:pt x="49" y="301"/>
                    </a:cubicBezTo>
                    <a:cubicBezTo>
                      <a:pt x="49" y="301"/>
                      <a:pt x="49" y="300"/>
                      <a:pt x="49" y="300"/>
                    </a:cubicBezTo>
                    <a:cubicBezTo>
                      <a:pt x="49" y="299"/>
                      <a:pt x="49" y="299"/>
                      <a:pt x="49" y="299"/>
                    </a:cubicBezTo>
                    <a:cubicBezTo>
                      <a:pt x="45" y="296"/>
                      <a:pt x="45" y="296"/>
                      <a:pt x="45" y="296"/>
                    </a:cubicBezTo>
                    <a:cubicBezTo>
                      <a:pt x="47" y="292"/>
                      <a:pt x="47" y="292"/>
                      <a:pt x="47" y="292"/>
                    </a:cubicBezTo>
                    <a:cubicBezTo>
                      <a:pt x="48" y="291"/>
                      <a:pt x="48" y="290"/>
                      <a:pt x="47" y="290"/>
                    </a:cubicBezTo>
                    <a:cubicBezTo>
                      <a:pt x="45" y="289"/>
                      <a:pt x="45" y="289"/>
                      <a:pt x="45" y="289"/>
                    </a:cubicBezTo>
                    <a:cubicBezTo>
                      <a:pt x="49" y="286"/>
                      <a:pt x="49" y="286"/>
                      <a:pt x="49" y="286"/>
                    </a:cubicBezTo>
                    <a:cubicBezTo>
                      <a:pt x="49" y="286"/>
                      <a:pt x="49" y="285"/>
                      <a:pt x="49" y="285"/>
                    </a:cubicBezTo>
                    <a:cubicBezTo>
                      <a:pt x="49" y="284"/>
                      <a:pt x="49" y="284"/>
                      <a:pt x="49" y="284"/>
                    </a:cubicBezTo>
                    <a:cubicBezTo>
                      <a:pt x="45" y="281"/>
                      <a:pt x="45" y="281"/>
                      <a:pt x="45" y="281"/>
                    </a:cubicBezTo>
                    <a:cubicBezTo>
                      <a:pt x="48" y="279"/>
                      <a:pt x="48" y="279"/>
                      <a:pt x="48" y="279"/>
                    </a:cubicBezTo>
                    <a:cubicBezTo>
                      <a:pt x="48" y="278"/>
                      <a:pt x="48" y="278"/>
                      <a:pt x="48" y="277"/>
                    </a:cubicBezTo>
                    <a:cubicBezTo>
                      <a:pt x="48" y="277"/>
                      <a:pt x="48" y="276"/>
                      <a:pt x="48" y="276"/>
                    </a:cubicBezTo>
                    <a:cubicBezTo>
                      <a:pt x="45" y="275"/>
                      <a:pt x="45" y="275"/>
                      <a:pt x="45" y="275"/>
                    </a:cubicBezTo>
                    <a:cubicBezTo>
                      <a:pt x="47" y="270"/>
                      <a:pt x="47" y="270"/>
                      <a:pt x="47" y="270"/>
                    </a:cubicBezTo>
                    <a:cubicBezTo>
                      <a:pt x="48" y="270"/>
                      <a:pt x="47" y="269"/>
                      <a:pt x="47" y="269"/>
                    </a:cubicBezTo>
                    <a:cubicBezTo>
                      <a:pt x="45" y="268"/>
                      <a:pt x="45" y="268"/>
                      <a:pt x="45" y="268"/>
                    </a:cubicBezTo>
                    <a:cubicBezTo>
                      <a:pt x="48" y="266"/>
                      <a:pt x="48" y="266"/>
                      <a:pt x="48" y="266"/>
                    </a:cubicBezTo>
                    <a:cubicBezTo>
                      <a:pt x="49" y="265"/>
                      <a:pt x="49" y="265"/>
                      <a:pt x="49" y="264"/>
                    </a:cubicBezTo>
                    <a:cubicBezTo>
                      <a:pt x="49" y="264"/>
                      <a:pt x="49" y="263"/>
                      <a:pt x="48" y="263"/>
                    </a:cubicBezTo>
                    <a:cubicBezTo>
                      <a:pt x="45" y="261"/>
                      <a:pt x="45" y="261"/>
                      <a:pt x="45" y="261"/>
                    </a:cubicBezTo>
                    <a:cubicBezTo>
                      <a:pt x="48" y="258"/>
                      <a:pt x="48" y="258"/>
                      <a:pt x="48" y="258"/>
                    </a:cubicBezTo>
                    <a:cubicBezTo>
                      <a:pt x="48" y="258"/>
                      <a:pt x="48" y="257"/>
                      <a:pt x="48" y="257"/>
                    </a:cubicBezTo>
                    <a:cubicBezTo>
                      <a:pt x="48" y="257"/>
                      <a:pt x="48" y="256"/>
                      <a:pt x="47" y="256"/>
                    </a:cubicBezTo>
                    <a:cubicBezTo>
                      <a:pt x="45" y="255"/>
                      <a:pt x="45" y="255"/>
                      <a:pt x="45" y="255"/>
                    </a:cubicBezTo>
                    <a:cubicBezTo>
                      <a:pt x="48" y="254"/>
                      <a:pt x="48" y="254"/>
                      <a:pt x="48" y="254"/>
                    </a:cubicBezTo>
                    <a:cubicBezTo>
                      <a:pt x="48" y="254"/>
                      <a:pt x="49" y="253"/>
                      <a:pt x="49" y="253"/>
                    </a:cubicBezTo>
                    <a:cubicBezTo>
                      <a:pt x="49" y="252"/>
                      <a:pt x="49" y="251"/>
                      <a:pt x="48" y="251"/>
                    </a:cubicBezTo>
                    <a:cubicBezTo>
                      <a:pt x="46" y="250"/>
                      <a:pt x="46" y="250"/>
                      <a:pt x="46" y="250"/>
                    </a:cubicBezTo>
                    <a:cubicBezTo>
                      <a:pt x="47" y="247"/>
                      <a:pt x="47" y="247"/>
                      <a:pt x="47" y="247"/>
                    </a:cubicBezTo>
                    <a:cubicBezTo>
                      <a:pt x="48" y="247"/>
                      <a:pt x="48" y="247"/>
                      <a:pt x="48" y="246"/>
                    </a:cubicBezTo>
                    <a:cubicBezTo>
                      <a:pt x="48" y="246"/>
                      <a:pt x="47" y="245"/>
                      <a:pt x="47" y="245"/>
                    </a:cubicBezTo>
                    <a:cubicBezTo>
                      <a:pt x="44" y="243"/>
                      <a:pt x="44" y="243"/>
                      <a:pt x="44" y="243"/>
                    </a:cubicBezTo>
                    <a:cubicBezTo>
                      <a:pt x="47" y="240"/>
                      <a:pt x="47" y="240"/>
                      <a:pt x="47" y="240"/>
                    </a:cubicBezTo>
                    <a:cubicBezTo>
                      <a:pt x="47" y="240"/>
                      <a:pt x="48" y="239"/>
                      <a:pt x="47" y="239"/>
                    </a:cubicBezTo>
                    <a:cubicBezTo>
                      <a:pt x="47" y="238"/>
                      <a:pt x="47" y="238"/>
                      <a:pt x="47" y="238"/>
                    </a:cubicBezTo>
                    <a:cubicBezTo>
                      <a:pt x="45" y="236"/>
                      <a:pt x="45" y="236"/>
                      <a:pt x="45" y="236"/>
                    </a:cubicBezTo>
                    <a:cubicBezTo>
                      <a:pt x="48" y="235"/>
                      <a:pt x="48" y="235"/>
                      <a:pt x="48" y="235"/>
                    </a:cubicBezTo>
                    <a:cubicBezTo>
                      <a:pt x="49" y="235"/>
                      <a:pt x="49" y="235"/>
                      <a:pt x="50" y="234"/>
                    </a:cubicBezTo>
                    <a:cubicBezTo>
                      <a:pt x="50" y="234"/>
                      <a:pt x="49" y="233"/>
                      <a:pt x="49" y="233"/>
                    </a:cubicBezTo>
                    <a:cubicBezTo>
                      <a:pt x="47" y="231"/>
                      <a:pt x="47" y="231"/>
                      <a:pt x="47" y="231"/>
                    </a:cubicBezTo>
                    <a:cubicBezTo>
                      <a:pt x="49" y="231"/>
                      <a:pt x="49" y="231"/>
                      <a:pt x="49" y="231"/>
                    </a:cubicBezTo>
                    <a:cubicBezTo>
                      <a:pt x="49" y="230"/>
                      <a:pt x="49" y="230"/>
                      <a:pt x="50" y="229"/>
                    </a:cubicBezTo>
                    <a:cubicBezTo>
                      <a:pt x="50" y="229"/>
                      <a:pt x="49" y="228"/>
                      <a:pt x="49" y="228"/>
                    </a:cubicBezTo>
                    <a:cubicBezTo>
                      <a:pt x="44" y="225"/>
                      <a:pt x="44" y="225"/>
                      <a:pt x="44" y="225"/>
                    </a:cubicBezTo>
                    <a:cubicBezTo>
                      <a:pt x="47" y="223"/>
                      <a:pt x="47" y="223"/>
                      <a:pt x="47" y="223"/>
                    </a:cubicBezTo>
                    <a:cubicBezTo>
                      <a:pt x="48" y="223"/>
                      <a:pt x="48" y="223"/>
                      <a:pt x="48" y="222"/>
                    </a:cubicBezTo>
                    <a:cubicBezTo>
                      <a:pt x="48" y="221"/>
                      <a:pt x="48" y="221"/>
                      <a:pt x="47" y="221"/>
                    </a:cubicBezTo>
                    <a:cubicBezTo>
                      <a:pt x="45" y="219"/>
                      <a:pt x="45" y="219"/>
                      <a:pt x="45" y="219"/>
                    </a:cubicBezTo>
                    <a:cubicBezTo>
                      <a:pt x="48" y="216"/>
                      <a:pt x="48" y="216"/>
                      <a:pt x="48" y="216"/>
                    </a:cubicBezTo>
                    <a:cubicBezTo>
                      <a:pt x="49" y="216"/>
                      <a:pt x="49" y="216"/>
                      <a:pt x="49" y="215"/>
                    </a:cubicBezTo>
                    <a:cubicBezTo>
                      <a:pt x="49" y="215"/>
                      <a:pt x="49" y="214"/>
                      <a:pt x="48" y="214"/>
                    </a:cubicBezTo>
                    <a:cubicBezTo>
                      <a:pt x="45" y="212"/>
                      <a:pt x="45" y="212"/>
                      <a:pt x="45" y="212"/>
                    </a:cubicBezTo>
                    <a:cubicBezTo>
                      <a:pt x="48" y="211"/>
                      <a:pt x="48" y="211"/>
                      <a:pt x="48" y="211"/>
                    </a:cubicBezTo>
                    <a:cubicBezTo>
                      <a:pt x="48" y="211"/>
                      <a:pt x="49" y="210"/>
                      <a:pt x="49" y="210"/>
                    </a:cubicBezTo>
                    <a:cubicBezTo>
                      <a:pt x="49" y="209"/>
                      <a:pt x="49" y="209"/>
                      <a:pt x="48" y="208"/>
                    </a:cubicBezTo>
                    <a:cubicBezTo>
                      <a:pt x="46" y="207"/>
                      <a:pt x="46" y="207"/>
                      <a:pt x="46" y="207"/>
                    </a:cubicBezTo>
                    <a:cubicBezTo>
                      <a:pt x="48" y="207"/>
                      <a:pt x="48" y="207"/>
                      <a:pt x="48" y="207"/>
                    </a:cubicBezTo>
                    <a:cubicBezTo>
                      <a:pt x="49" y="207"/>
                      <a:pt x="49" y="206"/>
                      <a:pt x="49" y="206"/>
                    </a:cubicBezTo>
                    <a:cubicBezTo>
                      <a:pt x="50" y="205"/>
                      <a:pt x="49" y="204"/>
                      <a:pt x="49" y="204"/>
                    </a:cubicBezTo>
                    <a:cubicBezTo>
                      <a:pt x="45" y="201"/>
                      <a:pt x="45" y="201"/>
                      <a:pt x="45" y="201"/>
                    </a:cubicBezTo>
                    <a:cubicBezTo>
                      <a:pt x="49" y="199"/>
                      <a:pt x="49" y="199"/>
                      <a:pt x="49" y="199"/>
                    </a:cubicBezTo>
                    <a:cubicBezTo>
                      <a:pt x="49" y="199"/>
                      <a:pt x="50" y="198"/>
                      <a:pt x="50" y="198"/>
                    </a:cubicBezTo>
                    <a:cubicBezTo>
                      <a:pt x="50" y="197"/>
                      <a:pt x="49" y="197"/>
                      <a:pt x="49" y="196"/>
                    </a:cubicBezTo>
                    <a:cubicBezTo>
                      <a:pt x="45" y="194"/>
                      <a:pt x="45" y="194"/>
                      <a:pt x="45" y="194"/>
                    </a:cubicBezTo>
                    <a:cubicBezTo>
                      <a:pt x="47" y="191"/>
                      <a:pt x="47" y="191"/>
                      <a:pt x="47" y="191"/>
                    </a:cubicBezTo>
                    <a:cubicBezTo>
                      <a:pt x="47" y="191"/>
                      <a:pt x="48" y="191"/>
                      <a:pt x="48" y="190"/>
                    </a:cubicBezTo>
                    <a:cubicBezTo>
                      <a:pt x="48" y="190"/>
                      <a:pt x="47" y="189"/>
                      <a:pt x="47" y="189"/>
                    </a:cubicBezTo>
                    <a:cubicBezTo>
                      <a:pt x="45" y="188"/>
                      <a:pt x="45" y="188"/>
                      <a:pt x="45" y="188"/>
                    </a:cubicBezTo>
                    <a:cubicBezTo>
                      <a:pt x="47" y="186"/>
                      <a:pt x="47" y="186"/>
                      <a:pt x="47" y="186"/>
                    </a:cubicBezTo>
                    <a:cubicBezTo>
                      <a:pt x="48" y="185"/>
                      <a:pt x="48" y="185"/>
                      <a:pt x="48" y="185"/>
                    </a:cubicBezTo>
                    <a:cubicBezTo>
                      <a:pt x="48" y="184"/>
                      <a:pt x="47" y="184"/>
                      <a:pt x="47" y="183"/>
                    </a:cubicBezTo>
                    <a:cubicBezTo>
                      <a:pt x="45" y="182"/>
                      <a:pt x="45" y="182"/>
                      <a:pt x="45" y="182"/>
                    </a:cubicBezTo>
                    <a:cubicBezTo>
                      <a:pt x="48" y="180"/>
                      <a:pt x="48" y="180"/>
                      <a:pt x="48" y="180"/>
                    </a:cubicBezTo>
                    <a:cubicBezTo>
                      <a:pt x="48" y="180"/>
                      <a:pt x="49" y="180"/>
                      <a:pt x="49" y="179"/>
                    </a:cubicBezTo>
                    <a:cubicBezTo>
                      <a:pt x="48" y="179"/>
                      <a:pt x="48" y="178"/>
                      <a:pt x="48" y="178"/>
                    </a:cubicBezTo>
                    <a:cubicBezTo>
                      <a:pt x="45" y="176"/>
                      <a:pt x="45" y="176"/>
                      <a:pt x="45" y="176"/>
                    </a:cubicBezTo>
                    <a:cubicBezTo>
                      <a:pt x="49" y="173"/>
                      <a:pt x="49" y="173"/>
                      <a:pt x="49" y="173"/>
                    </a:cubicBezTo>
                    <a:cubicBezTo>
                      <a:pt x="49" y="173"/>
                      <a:pt x="49" y="173"/>
                      <a:pt x="49" y="172"/>
                    </a:cubicBezTo>
                    <a:cubicBezTo>
                      <a:pt x="49" y="172"/>
                      <a:pt x="49" y="171"/>
                      <a:pt x="48" y="171"/>
                    </a:cubicBezTo>
                    <a:cubicBezTo>
                      <a:pt x="45" y="169"/>
                      <a:pt x="45" y="169"/>
                      <a:pt x="45" y="169"/>
                    </a:cubicBezTo>
                    <a:cubicBezTo>
                      <a:pt x="47" y="166"/>
                      <a:pt x="47" y="166"/>
                      <a:pt x="47" y="166"/>
                    </a:cubicBezTo>
                    <a:cubicBezTo>
                      <a:pt x="48" y="166"/>
                      <a:pt x="47" y="165"/>
                      <a:pt x="47" y="164"/>
                    </a:cubicBezTo>
                    <a:cubicBezTo>
                      <a:pt x="46" y="164"/>
                      <a:pt x="46" y="164"/>
                      <a:pt x="46" y="164"/>
                    </a:cubicBezTo>
                    <a:cubicBezTo>
                      <a:pt x="47" y="162"/>
                      <a:pt x="47" y="162"/>
                      <a:pt x="47" y="162"/>
                    </a:cubicBezTo>
                    <a:cubicBezTo>
                      <a:pt x="48" y="162"/>
                      <a:pt x="48" y="162"/>
                      <a:pt x="48" y="161"/>
                    </a:cubicBezTo>
                    <a:cubicBezTo>
                      <a:pt x="48" y="161"/>
                      <a:pt x="48" y="160"/>
                      <a:pt x="47" y="160"/>
                    </a:cubicBezTo>
                    <a:cubicBezTo>
                      <a:pt x="45" y="159"/>
                      <a:pt x="45" y="159"/>
                      <a:pt x="45" y="159"/>
                    </a:cubicBezTo>
                    <a:cubicBezTo>
                      <a:pt x="47" y="156"/>
                      <a:pt x="47" y="156"/>
                      <a:pt x="47" y="156"/>
                    </a:cubicBezTo>
                    <a:cubicBezTo>
                      <a:pt x="48" y="155"/>
                      <a:pt x="48" y="155"/>
                      <a:pt x="48" y="154"/>
                    </a:cubicBezTo>
                    <a:cubicBezTo>
                      <a:pt x="48" y="154"/>
                      <a:pt x="47" y="154"/>
                      <a:pt x="47" y="153"/>
                    </a:cubicBezTo>
                    <a:cubicBezTo>
                      <a:pt x="45" y="152"/>
                      <a:pt x="45" y="152"/>
                      <a:pt x="45" y="152"/>
                    </a:cubicBezTo>
                    <a:cubicBezTo>
                      <a:pt x="48" y="150"/>
                      <a:pt x="48" y="150"/>
                      <a:pt x="48" y="150"/>
                    </a:cubicBezTo>
                    <a:cubicBezTo>
                      <a:pt x="48" y="149"/>
                      <a:pt x="48" y="149"/>
                      <a:pt x="48" y="149"/>
                    </a:cubicBezTo>
                    <a:cubicBezTo>
                      <a:pt x="48" y="148"/>
                      <a:pt x="48" y="148"/>
                      <a:pt x="47" y="148"/>
                    </a:cubicBezTo>
                    <a:cubicBezTo>
                      <a:pt x="46" y="147"/>
                      <a:pt x="46" y="147"/>
                      <a:pt x="46" y="147"/>
                    </a:cubicBezTo>
                    <a:cubicBezTo>
                      <a:pt x="48" y="144"/>
                      <a:pt x="48" y="144"/>
                      <a:pt x="48" y="144"/>
                    </a:cubicBezTo>
                    <a:cubicBezTo>
                      <a:pt x="49" y="143"/>
                      <a:pt x="49" y="143"/>
                      <a:pt x="49" y="143"/>
                    </a:cubicBezTo>
                    <a:cubicBezTo>
                      <a:pt x="49" y="142"/>
                      <a:pt x="48" y="142"/>
                      <a:pt x="48" y="142"/>
                    </a:cubicBezTo>
                    <a:cubicBezTo>
                      <a:pt x="45" y="140"/>
                      <a:pt x="45" y="140"/>
                      <a:pt x="45" y="140"/>
                    </a:cubicBezTo>
                    <a:cubicBezTo>
                      <a:pt x="48" y="138"/>
                      <a:pt x="48" y="138"/>
                      <a:pt x="48" y="138"/>
                    </a:cubicBezTo>
                    <a:cubicBezTo>
                      <a:pt x="49" y="137"/>
                      <a:pt x="49" y="137"/>
                      <a:pt x="49" y="136"/>
                    </a:cubicBezTo>
                    <a:cubicBezTo>
                      <a:pt x="49" y="136"/>
                      <a:pt x="49" y="135"/>
                      <a:pt x="48" y="135"/>
                    </a:cubicBezTo>
                    <a:cubicBezTo>
                      <a:pt x="45" y="133"/>
                      <a:pt x="45" y="133"/>
                      <a:pt x="45" y="133"/>
                    </a:cubicBezTo>
                    <a:cubicBezTo>
                      <a:pt x="49" y="130"/>
                      <a:pt x="49" y="130"/>
                      <a:pt x="49" y="130"/>
                    </a:cubicBezTo>
                    <a:cubicBezTo>
                      <a:pt x="49" y="130"/>
                      <a:pt x="49" y="130"/>
                      <a:pt x="49" y="129"/>
                    </a:cubicBezTo>
                    <a:cubicBezTo>
                      <a:pt x="49" y="129"/>
                      <a:pt x="49" y="128"/>
                      <a:pt x="49" y="128"/>
                    </a:cubicBezTo>
                    <a:cubicBezTo>
                      <a:pt x="44" y="125"/>
                      <a:pt x="44" y="125"/>
                      <a:pt x="44" y="125"/>
                    </a:cubicBezTo>
                    <a:cubicBezTo>
                      <a:pt x="47" y="124"/>
                      <a:pt x="47" y="124"/>
                      <a:pt x="47" y="124"/>
                    </a:cubicBezTo>
                    <a:cubicBezTo>
                      <a:pt x="47" y="124"/>
                      <a:pt x="47" y="123"/>
                      <a:pt x="47" y="123"/>
                    </a:cubicBezTo>
                    <a:cubicBezTo>
                      <a:pt x="47" y="122"/>
                      <a:pt x="47" y="122"/>
                      <a:pt x="47" y="122"/>
                    </a:cubicBezTo>
                    <a:cubicBezTo>
                      <a:pt x="45" y="120"/>
                      <a:pt x="45" y="120"/>
                      <a:pt x="45" y="120"/>
                    </a:cubicBezTo>
                    <a:cubicBezTo>
                      <a:pt x="48" y="118"/>
                      <a:pt x="48" y="118"/>
                      <a:pt x="48" y="118"/>
                    </a:cubicBezTo>
                    <a:cubicBezTo>
                      <a:pt x="48" y="118"/>
                      <a:pt x="48" y="117"/>
                      <a:pt x="48" y="117"/>
                    </a:cubicBezTo>
                    <a:cubicBezTo>
                      <a:pt x="48" y="116"/>
                      <a:pt x="48" y="116"/>
                      <a:pt x="48" y="116"/>
                    </a:cubicBezTo>
                    <a:cubicBezTo>
                      <a:pt x="44" y="114"/>
                      <a:pt x="44" y="114"/>
                      <a:pt x="44" y="114"/>
                    </a:cubicBezTo>
                    <a:cubicBezTo>
                      <a:pt x="47" y="112"/>
                      <a:pt x="47" y="112"/>
                      <a:pt x="47" y="112"/>
                    </a:cubicBezTo>
                    <a:cubicBezTo>
                      <a:pt x="47" y="112"/>
                      <a:pt x="48" y="112"/>
                      <a:pt x="48" y="111"/>
                    </a:cubicBezTo>
                    <a:cubicBezTo>
                      <a:pt x="48" y="111"/>
                      <a:pt x="47" y="110"/>
                      <a:pt x="47" y="110"/>
                    </a:cubicBezTo>
                    <a:cubicBezTo>
                      <a:pt x="45" y="109"/>
                      <a:pt x="45" y="109"/>
                      <a:pt x="45" y="109"/>
                    </a:cubicBezTo>
                    <a:cubicBezTo>
                      <a:pt x="48" y="107"/>
                      <a:pt x="48" y="107"/>
                      <a:pt x="48" y="107"/>
                    </a:cubicBezTo>
                    <a:cubicBezTo>
                      <a:pt x="48" y="107"/>
                      <a:pt x="49" y="106"/>
                      <a:pt x="49" y="106"/>
                    </a:cubicBezTo>
                    <a:cubicBezTo>
                      <a:pt x="49" y="105"/>
                      <a:pt x="49" y="105"/>
                      <a:pt x="48" y="104"/>
                    </a:cubicBezTo>
                    <a:cubicBezTo>
                      <a:pt x="46" y="103"/>
                      <a:pt x="46" y="103"/>
                      <a:pt x="46" y="103"/>
                    </a:cubicBezTo>
                    <a:cubicBezTo>
                      <a:pt x="48" y="102"/>
                      <a:pt x="48" y="102"/>
                      <a:pt x="48" y="102"/>
                    </a:cubicBezTo>
                    <a:cubicBezTo>
                      <a:pt x="48" y="101"/>
                      <a:pt x="49" y="101"/>
                      <a:pt x="49" y="100"/>
                    </a:cubicBezTo>
                    <a:cubicBezTo>
                      <a:pt x="49" y="100"/>
                      <a:pt x="48" y="99"/>
                      <a:pt x="48" y="99"/>
                    </a:cubicBezTo>
                    <a:cubicBezTo>
                      <a:pt x="46" y="98"/>
                      <a:pt x="46" y="98"/>
                      <a:pt x="46" y="98"/>
                    </a:cubicBezTo>
                    <a:cubicBezTo>
                      <a:pt x="49" y="95"/>
                      <a:pt x="49" y="95"/>
                      <a:pt x="49" y="95"/>
                    </a:cubicBezTo>
                    <a:cubicBezTo>
                      <a:pt x="49" y="94"/>
                      <a:pt x="49" y="94"/>
                      <a:pt x="49" y="93"/>
                    </a:cubicBezTo>
                    <a:cubicBezTo>
                      <a:pt x="49" y="93"/>
                      <a:pt x="49" y="93"/>
                      <a:pt x="48" y="92"/>
                    </a:cubicBezTo>
                    <a:cubicBezTo>
                      <a:pt x="44" y="90"/>
                      <a:pt x="44" y="90"/>
                      <a:pt x="44" y="90"/>
                    </a:cubicBezTo>
                    <a:cubicBezTo>
                      <a:pt x="47" y="88"/>
                      <a:pt x="47" y="88"/>
                      <a:pt x="47" y="88"/>
                    </a:cubicBezTo>
                    <a:cubicBezTo>
                      <a:pt x="47" y="88"/>
                      <a:pt x="47" y="88"/>
                      <a:pt x="47" y="87"/>
                    </a:cubicBezTo>
                    <a:cubicBezTo>
                      <a:pt x="47" y="87"/>
                      <a:pt x="47" y="86"/>
                      <a:pt x="47" y="86"/>
                    </a:cubicBezTo>
                    <a:cubicBezTo>
                      <a:pt x="46" y="85"/>
                      <a:pt x="46" y="85"/>
                      <a:pt x="46" y="85"/>
                    </a:cubicBezTo>
                    <a:cubicBezTo>
                      <a:pt x="49" y="83"/>
                      <a:pt x="49" y="83"/>
                      <a:pt x="49" y="83"/>
                    </a:cubicBezTo>
                    <a:cubicBezTo>
                      <a:pt x="49" y="83"/>
                      <a:pt x="49" y="82"/>
                      <a:pt x="49" y="82"/>
                    </a:cubicBezTo>
                    <a:cubicBezTo>
                      <a:pt x="49" y="81"/>
                      <a:pt x="49" y="81"/>
                      <a:pt x="49" y="81"/>
                    </a:cubicBezTo>
                    <a:cubicBezTo>
                      <a:pt x="45" y="78"/>
                      <a:pt x="45" y="78"/>
                      <a:pt x="45" y="78"/>
                    </a:cubicBezTo>
                    <a:cubicBezTo>
                      <a:pt x="47" y="78"/>
                      <a:pt x="47" y="78"/>
                      <a:pt x="47" y="78"/>
                    </a:cubicBezTo>
                    <a:cubicBezTo>
                      <a:pt x="48" y="77"/>
                      <a:pt x="48" y="77"/>
                      <a:pt x="48" y="76"/>
                    </a:cubicBezTo>
                    <a:cubicBezTo>
                      <a:pt x="48" y="76"/>
                      <a:pt x="48" y="75"/>
                      <a:pt x="48" y="75"/>
                    </a:cubicBezTo>
                    <a:cubicBezTo>
                      <a:pt x="45" y="73"/>
                      <a:pt x="45" y="73"/>
                      <a:pt x="45" y="73"/>
                    </a:cubicBezTo>
                    <a:cubicBezTo>
                      <a:pt x="47" y="72"/>
                      <a:pt x="47" y="72"/>
                      <a:pt x="47" y="72"/>
                    </a:cubicBezTo>
                    <a:cubicBezTo>
                      <a:pt x="48" y="72"/>
                      <a:pt x="48" y="72"/>
                      <a:pt x="48" y="71"/>
                    </a:cubicBezTo>
                    <a:cubicBezTo>
                      <a:pt x="48" y="70"/>
                      <a:pt x="48" y="70"/>
                      <a:pt x="48" y="70"/>
                    </a:cubicBezTo>
                    <a:cubicBezTo>
                      <a:pt x="46" y="68"/>
                      <a:pt x="46" y="68"/>
                      <a:pt x="46" y="68"/>
                    </a:cubicBezTo>
                    <a:cubicBezTo>
                      <a:pt x="48" y="67"/>
                      <a:pt x="48" y="67"/>
                      <a:pt x="48" y="67"/>
                    </a:cubicBezTo>
                    <a:cubicBezTo>
                      <a:pt x="48" y="66"/>
                      <a:pt x="48" y="66"/>
                      <a:pt x="48" y="66"/>
                    </a:cubicBezTo>
                    <a:cubicBezTo>
                      <a:pt x="48" y="65"/>
                      <a:pt x="48" y="65"/>
                      <a:pt x="47" y="64"/>
                    </a:cubicBezTo>
                    <a:cubicBezTo>
                      <a:pt x="46" y="63"/>
                      <a:pt x="46" y="63"/>
                      <a:pt x="46" y="63"/>
                    </a:cubicBezTo>
                    <a:cubicBezTo>
                      <a:pt x="48" y="61"/>
                      <a:pt x="48" y="61"/>
                      <a:pt x="48" y="61"/>
                    </a:cubicBezTo>
                    <a:cubicBezTo>
                      <a:pt x="48" y="60"/>
                      <a:pt x="49" y="60"/>
                      <a:pt x="49" y="60"/>
                    </a:cubicBezTo>
                    <a:cubicBezTo>
                      <a:pt x="48" y="59"/>
                      <a:pt x="48" y="59"/>
                      <a:pt x="48" y="58"/>
                    </a:cubicBezTo>
                    <a:cubicBezTo>
                      <a:pt x="45" y="57"/>
                      <a:pt x="45" y="57"/>
                      <a:pt x="45" y="57"/>
                    </a:cubicBezTo>
                    <a:cubicBezTo>
                      <a:pt x="49" y="56"/>
                      <a:pt x="49" y="56"/>
                      <a:pt x="49" y="56"/>
                    </a:cubicBezTo>
                    <a:cubicBezTo>
                      <a:pt x="49" y="56"/>
                      <a:pt x="50" y="56"/>
                      <a:pt x="50" y="55"/>
                    </a:cubicBezTo>
                    <a:cubicBezTo>
                      <a:pt x="50" y="55"/>
                      <a:pt x="50" y="54"/>
                      <a:pt x="49" y="54"/>
                    </a:cubicBezTo>
                    <a:cubicBezTo>
                      <a:pt x="44" y="51"/>
                      <a:pt x="44" y="51"/>
                      <a:pt x="44" y="51"/>
                    </a:cubicBezTo>
                    <a:cubicBezTo>
                      <a:pt x="47" y="48"/>
                      <a:pt x="47" y="48"/>
                      <a:pt x="47" y="48"/>
                    </a:cubicBezTo>
                    <a:cubicBezTo>
                      <a:pt x="47" y="47"/>
                      <a:pt x="48" y="47"/>
                      <a:pt x="48" y="46"/>
                    </a:cubicBezTo>
                    <a:cubicBezTo>
                      <a:pt x="48" y="46"/>
                      <a:pt x="47" y="46"/>
                      <a:pt x="47" y="45"/>
                    </a:cubicBezTo>
                    <a:cubicBezTo>
                      <a:pt x="45" y="44"/>
                      <a:pt x="45" y="44"/>
                      <a:pt x="45" y="44"/>
                    </a:cubicBezTo>
                    <a:cubicBezTo>
                      <a:pt x="47" y="41"/>
                      <a:pt x="47" y="41"/>
                      <a:pt x="47" y="41"/>
                    </a:cubicBezTo>
                    <a:cubicBezTo>
                      <a:pt x="48" y="41"/>
                      <a:pt x="48" y="40"/>
                      <a:pt x="48" y="40"/>
                    </a:cubicBezTo>
                    <a:cubicBezTo>
                      <a:pt x="48" y="39"/>
                      <a:pt x="47" y="39"/>
                      <a:pt x="47" y="39"/>
                    </a:cubicBezTo>
                    <a:cubicBezTo>
                      <a:pt x="46" y="38"/>
                      <a:pt x="46" y="38"/>
                      <a:pt x="46" y="38"/>
                    </a:cubicBezTo>
                    <a:cubicBezTo>
                      <a:pt x="48" y="37"/>
                      <a:pt x="48" y="37"/>
                      <a:pt x="48" y="37"/>
                    </a:cubicBezTo>
                    <a:cubicBezTo>
                      <a:pt x="49" y="36"/>
                      <a:pt x="49" y="36"/>
                      <a:pt x="49" y="35"/>
                    </a:cubicBezTo>
                    <a:cubicBezTo>
                      <a:pt x="49" y="35"/>
                      <a:pt x="49" y="34"/>
                      <a:pt x="48" y="34"/>
                    </a:cubicBezTo>
                    <a:cubicBezTo>
                      <a:pt x="44" y="32"/>
                      <a:pt x="44" y="32"/>
                      <a:pt x="44" y="32"/>
                    </a:cubicBezTo>
                    <a:cubicBezTo>
                      <a:pt x="49" y="30"/>
                      <a:pt x="49" y="30"/>
                      <a:pt x="49" y="30"/>
                    </a:cubicBezTo>
                    <a:cubicBezTo>
                      <a:pt x="49" y="30"/>
                      <a:pt x="49" y="29"/>
                      <a:pt x="49" y="29"/>
                    </a:cubicBezTo>
                    <a:cubicBezTo>
                      <a:pt x="49" y="28"/>
                      <a:pt x="49" y="28"/>
                      <a:pt x="49" y="27"/>
                    </a:cubicBezTo>
                    <a:cubicBezTo>
                      <a:pt x="45" y="25"/>
                      <a:pt x="45" y="25"/>
                      <a:pt x="45" y="25"/>
                    </a:cubicBezTo>
                    <a:cubicBezTo>
                      <a:pt x="48" y="24"/>
                      <a:pt x="48" y="24"/>
                      <a:pt x="48" y="24"/>
                    </a:cubicBezTo>
                    <a:cubicBezTo>
                      <a:pt x="48" y="24"/>
                      <a:pt x="49" y="23"/>
                      <a:pt x="49" y="23"/>
                    </a:cubicBezTo>
                    <a:cubicBezTo>
                      <a:pt x="49" y="22"/>
                      <a:pt x="49" y="22"/>
                      <a:pt x="48" y="21"/>
                    </a:cubicBezTo>
                    <a:cubicBezTo>
                      <a:pt x="43" y="18"/>
                      <a:pt x="43" y="18"/>
                      <a:pt x="43" y="18"/>
                    </a:cubicBezTo>
                    <a:cubicBezTo>
                      <a:pt x="45" y="14"/>
                      <a:pt x="45" y="14"/>
                      <a:pt x="45" y="14"/>
                    </a:cubicBezTo>
                    <a:cubicBezTo>
                      <a:pt x="45" y="14"/>
                      <a:pt x="45" y="14"/>
                      <a:pt x="45" y="14"/>
                    </a:cubicBezTo>
                    <a:cubicBezTo>
                      <a:pt x="46" y="13"/>
                      <a:pt x="46" y="13"/>
                      <a:pt x="46" y="13"/>
                    </a:cubicBezTo>
                    <a:cubicBezTo>
                      <a:pt x="46" y="13"/>
                      <a:pt x="45" y="13"/>
                      <a:pt x="45" y="12"/>
                    </a:cubicBezTo>
                    <a:cubicBezTo>
                      <a:pt x="45" y="12"/>
                      <a:pt x="45" y="12"/>
                      <a:pt x="45" y="12"/>
                    </a:cubicBezTo>
                    <a:cubicBezTo>
                      <a:pt x="44" y="11"/>
                      <a:pt x="42" y="10"/>
                      <a:pt x="40" y="9"/>
                    </a:cubicBezTo>
                    <a:cubicBezTo>
                      <a:pt x="37" y="7"/>
                      <a:pt x="34" y="5"/>
                      <a:pt x="31" y="3"/>
                    </a:cubicBezTo>
                    <a:cubicBezTo>
                      <a:pt x="29" y="3"/>
                      <a:pt x="28" y="2"/>
                      <a:pt x="27" y="1"/>
                    </a:cubicBezTo>
                    <a:cubicBezTo>
                      <a:pt x="27" y="1"/>
                      <a:pt x="26" y="1"/>
                      <a:pt x="26" y="1"/>
                    </a:cubicBezTo>
                    <a:cubicBezTo>
                      <a:pt x="26" y="0"/>
                      <a:pt x="26" y="0"/>
                      <a:pt x="26" y="0"/>
                    </a:cubicBezTo>
                    <a:cubicBezTo>
                      <a:pt x="26" y="1"/>
                      <a:pt x="26" y="1"/>
                      <a:pt x="26" y="1"/>
                    </a:cubicBezTo>
                    <a:cubicBezTo>
                      <a:pt x="26" y="1"/>
                      <a:pt x="26" y="1"/>
                      <a:pt x="26" y="1"/>
                    </a:cubicBezTo>
                    <a:cubicBezTo>
                      <a:pt x="26" y="0"/>
                      <a:pt x="26" y="0"/>
                      <a:pt x="26" y="0"/>
                    </a:cubicBezTo>
                    <a:cubicBezTo>
                      <a:pt x="26" y="1"/>
                      <a:pt x="26" y="1"/>
                      <a:pt x="26" y="1"/>
                    </a:cubicBezTo>
                    <a:cubicBezTo>
                      <a:pt x="26" y="1"/>
                      <a:pt x="26" y="1"/>
                      <a:pt x="26" y="1"/>
                    </a:cubicBezTo>
                    <a:cubicBezTo>
                      <a:pt x="25" y="1"/>
                      <a:pt x="25" y="1"/>
                      <a:pt x="25" y="1"/>
                    </a:cubicBezTo>
                    <a:cubicBezTo>
                      <a:pt x="26" y="1"/>
                      <a:pt x="26" y="1"/>
                      <a:pt x="26" y="1"/>
                    </a:cubicBezTo>
                    <a:cubicBezTo>
                      <a:pt x="26" y="1"/>
                      <a:pt x="26" y="1"/>
                      <a:pt x="26" y="1"/>
                    </a:cubicBezTo>
                    <a:cubicBezTo>
                      <a:pt x="25" y="1"/>
                      <a:pt x="25" y="1"/>
                      <a:pt x="25" y="1"/>
                    </a:cubicBezTo>
                    <a:cubicBezTo>
                      <a:pt x="26" y="1"/>
                      <a:pt x="26" y="1"/>
                      <a:pt x="26" y="1"/>
                    </a:cubicBezTo>
                    <a:cubicBezTo>
                      <a:pt x="25" y="2"/>
                      <a:pt x="25" y="2"/>
                      <a:pt x="25" y="2"/>
                    </a:cubicBezTo>
                    <a:cubicBezTo>
                      <a:pt x="26" y="2"/>
                      <a:pt x="26" y="2"/>
                      <a:pt x="26" y="2"/>
                    </a:cubicBezTo>
                    <a:cubicBezTo>
                      <a:pt x="26" y="1"/>
                      <a:pt x="26" y="1"/>
                      <a:pt x="26" y="1"/>
                    </a:cubicBezTo>
                    <a:cubicBezTo>
                      <a:pt x="25" y="2"/>
                      <a:pt x="25" y="2"/>
                      <a:pt x="25" y="2"/>
                    </a:cubicBezTo>
                    <a:cubicBezTo>
                      <a:pt x="26" y="2"/>
                      <a:pt x="26" y="2"/>
                      <a:pt x="26" y="2"/>
                    </a:cubicBezTo>
                    <a:cubicBezTo>
                      <a:pt x="26" y="1"/>
                      <a:pt x="26" y="0"/>
                      <a:pt x="25" y="0"/>
                    </a:cubicBezTo>
                    <a:cubicBezTo>
                      <a:pt x="24" y="0"/>
                      <a:pt x="24" y="1"/>
                      <a:pt x="24" y="2"/>
                    </a:cubicBezTo>
                    <a:cubicBezTo>
                      <a:pt x="24" y="2"/>
                      <a:pt x="24" y="2"/>
                      <a:pt x="24" y="2"/>
                    </a:cubicBezTo>
                    <a:cubicBezTo>
                      <a:pt x="24" y="3"/>
                      <a:pt x="24" y="3"/>
                      <a:pt x="24" y="3"/>
                    </a:cubicBezTo>
                    <a:cubicBezTo>
                      <a:pt x="24" y="3"/>
                      <a:pt x="25" y="3"/>
                      <a:pt x="26" y="4"/>
                    </a:cubicBezTo>
                    <a:cubicBezTo>
                      <a:pt x="28" y="5"/>
                      <a:pt x="32" y="8"/>
                      <a:pt x="36" y="10"/>
                    </a:cubicBezTo>
                    <a:cubicBezTo>
                      <a:pt x="38" y="11"/>
                      <a:pt x="40" y="12"/>
                      <a:pt x="41" y="13"/>
                    </a:cubicBezTo>
                    <a:cubicBezTo>
                      <a:pt x="42" y="14"/>
                      <a:pt x="42"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4" y="13"/>
                      <a:pt x="44" y="13"/>
                      <a:pt x="44" y="13"/>
                    </a:cubicBezTo>
                    <a:cubicBezTo>
                      <a:pt x="43" y="13"/>
                      <a:pt x="43" y="13"/>
                      <a:pt x="43" y="13"/>
                    </a:cubicBezTo>
                    <a:cubicBezTo>
                      <a:pt x="43" y="14"/>
                      <a:pt x="43" y="14"/>
                      <a:pt x="43" y="14"/>
                    </a:cubicBezTo>
                    <a:cubicBezTo>
                      <a:pt x="44" y="13"/>
                      <a:pt x="44" y="13"/>
                      <a:pt x="44" y="13"/>
                    </a:cubicBezTo>
                    <a:cubicBezTo>
                      <a:pt x="43" y="13"/>
                      <a:pt x="43" y="13"/>
                      <a:pt x="43" y="13"/>
                    </a:cubicBezTo>
                    <a:cubicBezTo>
                      <a:pt x="44" y="13"/>
                      <a:pt x="44" y="13"/>
                      <a:pt x="44" y="13"/>
                    </a:cubicBezTo>
                    <a:cubicBezTo>
                      <a:pt x="43" y="13"/>
                      <a:pt x="43" y="13"/>
                      <a:pt x="43" y="13"/>
                    </a:cubicBezTo>
                    <a:cubicBezTo>
                      <a:pt x="43" y="13"/>
                      <a:pt x="43" y="13"/>
                      <a:pt x="43" y="13"/>
                    </a:cubicBezTo>
                    <a:cubicBezTo>
                      <a:pt x="44" y="13"/>
                      <a:pt x="44" y="13"/>
                      <a:pt x="44" y="13"/>
                    </a:cubicBezTo>
                    <a:cubicBezTo>
                      <a:pt x="43" y="13"/>
                      <a:pt x="43" y="13"/>
                      <a:pt x="43" y="13"/>
                    </a:cubicBezTo>
                    <a:cubicBezTo>
                      <a:pt x="44" y="14"/>
                      <a:pt x="44" y="14"/>
                      <a:pt x="44" y="14"/>
                    </a:cubicBezTo>
                    <a:cubicBezTo>
                      <a:pt x="43" y="13"/>
                      <a:pt x="43" y="13"/>
                      <a:pt x="43" y="13"/>
                    </a:cubicBezTo>
                    <a:cubicBezTo>
                      <a:pt x="39" y="18"/>
                      <a:pt x="39" y="18"/>
                      <a:pt x="39" y="18"/>
                    </a:cubicBezTo>
                    <a:cubicBezTo>
                      <a:pt x="39" y="18"/>
                      <a:pt x="39" y="18"/>
                      <a:pt x="39" y="19"/>
                    </a:cubicBezTo>
                    <a:cubicBezTo>
                      <a:pt x="39" y="19"/>
                      <a:pt x="40" y="20"/>
                      <a:pt x="40" y="20"/>
                    </a:cubicBezTo>
                    <a:cubicBezTo>
                      <a:pt x="44" y="22"/>
                      <a:pt x="44" y="22"/>
                      <a:pt x="44" y="22"/>
                    </a:cubicBezTo>
                    <a:cubicBezTo>
                      <a:pt x="41" y="23"/>
                      <a:pt x="41" y="23"/>
                      <a:pt x="41" y="23"/>
                    </a:cubicBezTo>
                    <a:cubicBezTo>
                      <a:pt x="41" y="23"/>
                      <a:pt x="40" y="24"/>
                      <a:pt x="40" y="24"/>
                    </a:cubicBezTo>
                    <a:cubicBezTo>
                      <a:pt x="40" y="25"/>
                      <a:pt x="40" y="25"/>
                      <a:pt x="41" y="26"/>
                    </a:cubicBezTo>
                    <a:cubicBezTo>
                      <a:pt x="45" y="28"/>
                      <a:pt x="45" y="28"/>
                      <a:pt x="45" y="28"/>
                    </a:cubicBezTo>
                    <a:cubicBezTo>
                      <a:pt x="41" y="30"/>
                      <a:pt x="41" y="30"/>
                      <a:pt x="41" y="30"/>
                    </a:cubicBezTo>
                    <a:cubicBezTo>
                      <a:pt x="40" y="31"/>
                      <a:pt x="40" y="31"/>
                      <a:pt x="40" y="32"/>
                    </a:cubicBezTo>
                    <a:cubicBezTo>
                      <a:pt x="40" y="32"/>
                      <a:pt x="40" y="33"/>
                      <a:pt x="41" y="33"/>
                    </a:cubicBezTo>
                    <a:cubicBezTo>
                      <a:pt x="45" y="35"/>
                      <a:pt x="45" y="35"/>
                      <a:pt x="45" y="35"/>
                    </a:cubicBezTo>
                    <a:cubicBezTo>
                      <a:pt x="43" y="37"/>
                      <a:pt x="43" y="37"/>
                      <a:pt x="43" y="37"/>
                    </a:cubicBezTo>
                    <a:cubicBezTo>
                      <a:pt x="42" y="37"/>
                      <a:pt x="42" y="38"/>
                      <a:pt x="42" y="38"/>
                    </a:cubicBezTo>
                    <a:cubicBezTo>
                      <a:pt x="42" y="39"/>
                      <a:pt x="42" y="39"/>
                      <a:pt x="43" y="39"/>
                    </a:cubicBezTo>
                    <a:cubicBezTo>
                      <a:pt x="44" y="40"/>
                      <a:pt x="44" y="40"/>
                      <a:pt x="44" y="40"/>
                    </a:cubicBezTo>
                    <a:cubicBezTo>
                      <a:pt x="41" y="43"/>
                      <a:pt x="41" y="43"/>
                      <a:pt x="41" y="43"/>
                    </a:cubicBezTo>
                    <a:cubicBezTo>
                      <a:pt x="41" y="44"/>
                      <a:pt x="41" y="44"/>
                      <a:pt x="41" y="44"/>
                    </a:cubicBezTo>
                    <a:cubicBezTo>
                      <a:pt x="41" y="45"/>
                      <a:pt x="41" y="45"/>
                      <a:pt x="41" y="45"/>
                    </a:cubicBezTo>
                    <a:cubicBezTo>
                      <a:pt x="44" y="47"/>
                      <a:pt x="44" y="47"/>
                      <a:pt x="44" y="47"/>
                    </a:cubicBezTo>
                    <a:cubicBezTo>
                      <a:pt x="41" y="50"/>
                      <a:pt x="41" y="50"/>
                      <a:pt x="41" y="50"/>
                    </a:cubicBezTo>
                    <a:cubicBezTo>
                      <a:pt x="41" y="50"/>
                      <a:pt x="40" y="51"/>
                      <a:pt x="41" y="51"/>
                    </a:cubicBezTo>
                    <a:cubicBezTo>
                      <a:pt x="41" y="52"/>
                      <a:pt x="41" y="52"/>
                      <a:pt x="41" y="52"/>
                    </a:cubicBezTo>
                    <a:cubicBezTo>
                      <a:pt x="44" y="54"/>
                      <a:pt x="44" y="54"/>
                      <a:pt x="44" y="54"/>
                    </a:cubicBezTo>
                    <a:cubicBezTo>
                      <a:pt x="41" y="55"/>
                      <a:pt x="41" y="55"/>
                      <a:pt x="41" y="55"/>
                    </a:cubicBezTo>
                    <a:cubicBezTo>
                      <a:pt x="41" y="55"/>
                      <a:pt x="40" y="55"/>
                      <a:pt x="40" y="56"/>
                    </a:cubicBezTo>
                    <a:cubicBezTo>
                      <a:pt x="40" y="57"/>
                      <a:pt x="40" y="57"/>
                      <a:pt x="41" y="57"/>
                    </a:cubicBezTo>
                    <a:cubicBezTo>
                      <a:pt x="45" y="60"/>
                      <a:pt x="45" y="60"/>
                      <a:pt x="45" y="60"/>
                    </a:cubicBezTo>
                    <a:cubicBezTo>
                      <a:pt x="42" y="63"/>
                      <a:pt x="42" y="63"/>
                      <a:pt x="42" y="63"/>
                    </a:cubicBezTo>
                    <a:cubicBezTo>
                      <a:pt x="42" y="63"/>
                      <a:pt x="42" y="63"/>
                      <a:pt x="42" y="64"/>
                    </a:cubicBezTo>
                    <a:cubicBezTo>
                      <a:pt x="42" y="64"/>
                      <a:pt x="42" y="65"/>
                      <a:pt x="43" y="65"/>
                    </a:cubicBezTo>
                    <a:cubicBezTo>
                      <a:pt x="44" y="66"/>
                      <a:pt x="44" y="66"/>
                      <a:pt x="44" y="66"/>
                    </a:cubicBezTo>
                    <a:cubicBezTo>
                      <a:pt x="42" y="67"/>
                      <a:pt x="42" y="67"/>
                      <a:pt x="42" y="67"/>
                    </a:cubicBezTo>
                    <a:cubicBezTo>
                      <a:pt x="42" y="68"/>
                      <a:pt x="41" y="68"/>
                      <a:pt x="41" y="69"/>
                    </a:cubicBezTo>
                    <a:cubicBezTo>
                      <a:pt x="41" y="69"/>
                      <a:pt x="42" y="69"/>
                      <a:pt x="42" y="70"/>
                    </a:cubicBezTo>
                    <a:cubicBezTo>
                      <a:pt x="43" y="70"/>
                      <a:pt x="43" y="70"/>
                      <a:pt x="43" y="70"/>
                    </a:cubicBezTo>
                    <a:cubicBezTo>
                      <a:pt x="41" y="71"/>
                      <a:pt x="41" y="71"/>
                      <a:pt x="41" y="71"/>
                    </a:cubicBezTo>
                    <a:cubicBezTo>
                      <a:pt x="40" y="72"/>
                      <a:pt x="40" y="72"/>
                      <a:pt x="40" y="73"/>
                    </a:cubicBezTo>
                    <a:cubicBezTo>
                      <a:pt x="40" y="73"/>
                      <a:pt x="40" y="74"/>
                      <a:pt x="41" y="74"/>
                    </a:cubicBezTo>
                    <a:cubicBezTo>
                      <a:pt x="43" y="76"/>
                      <a:pt x="43" y="76"/>
                      <a:pt x="43" y="76"/>
                    </a:cubicBezTo>
                    <a:cubicBezTo>
                      <a:pt x="41" y="76"/>
                      <a:pt x="41" y="76"/>
                      <a:pt x="41" y="76"/>
                    </a:cubicBezTo>
                    <a:cubicBezTo>
                      <a:pt x="40" y="77"/>
                      <a:pt x="40" y="77"/>
                      <a:pt x="40" y="78"/>
                    </a:cubicBezTo>
                    <a:cubicBezTo>
                      <a:pt x="40" y="78"/>
                      <a:pt x="40" y="79"/>
                      <a:pt x="40" y="79"/>
                    </a:cubicBezTo>
                    <a:cubicBezTo>
                      <a:pt x="45" y="82"/>
                      <a:pt x="45" y="82"/>
                      <a:pt x="45" y="82"/>
                    </a:cubicBezTo>
                    <a:cubicBezTo>
                      <a:pt x="42" y="84"/>
                      <a:pt x="42" y="84"/>
                      <a:pt x="42" y="84"/>
                    </a:cubicBezTo>
                    <a:cubicBezTo>
                      <a:pt x="42" y="85"/>
                      <a:pt x="42" y="85"/>
                      <a:pt x="42" y="86"/>
                    </a:cubicBezTo>
                    <a:cubicBezTo>
                      <a:pt x="42" y="86"/>
                      <a:pt x="42" y="87"/>
                      <a:pt x="42" y="87"/>
                    </a:cubicBezTo>
                    <a:cubicBezTo>
                      <a:pt x="43" y="87"/>
                      <a:pt x="43" y="87"/>
                      <a:pt x="43" y="87"/>
                    </a:cubicBezTo>
                    <a:cubicBezTo>
                      <a:pt x="41" y="88"/>
                      <a:pt x="41" y="88"/>
                      <a:pt x="41" y="88"/>
                    </a:cubicBezTo>
                    <a:cubicBezTo>
                      <a:pt x="40" y="89"/>
                      <a:pt x="40" y="89"/>
                      <a:pt x="40" y="90"/>
                    </a:cubicBezTo>
                    <a:cubicBezTo>
                      <a:pt x="40" y="90"/>
                      <a:pt x="40" y="91"/>
                      <a:pt x="41" y="91"/>
                    </a:cubicBezTo>
                    <a:cubicBezTo>
                      <a:pt x="45" y="94"/>
                      <a:pt x="45" y="94"/>
                      <a:pt x="45" y="94"/>
                    </a:cubicBezTo>
                    <a:cubicBezTo>
                      <a:pt x="42" y="97"/>
                      <a:pt x="42" y="97"/>
                      <a:pt x="42" y="97"/>
                    </a:cubicBezTo>
                    <a:cubicBezTo>
                      <a:pt x="42" y="97"/>
                      <a:pt x="42" y="98"/>
                      <a:pt x="42" y="98"/>
                    </a:cubicBezTo>
                    <a:cubicBezTo>
                      <a:pt x="42" y="99"/>
                      <a:pt x="42" y="99"/>
                      <a:pt x="42" y="99"/>
                    </a:cubicBezTo>
                    <a:cubicBezTo>
                      <a:pt x="44" y="101"/>
                      <a:pt x="44" y="101"/>
                      <a:pt x="44" y="101"/>
                    </a:cubicBezTo>
                    <a:cubicBezTo>
                      <a:pt x="43" y="102"/>
                      <a:pt x="43" y="102"/>
                      <a:pt x="43" y="102"/>
                    </a:cubicBezTo>
                    <a:cubicBezTo>
                      <a:pt x="42" y="102"/>
                      <a:pt x="42" y="103"/>
                      <a:pt x="42" y="103"/>
                    </a:cubicBezTo>
                    <a:cubicBezTo>
                      <a:pt x="42" y="104"/>
                      <a:pt x="42" y="104"/>
                      <a:pt x="43" y="104"/>
                    </a:cubicBezTo>
                    <a:cubicBezTo>
                      <a:pt x="44" y="105"/>
                      <a:pt x="44" y="105"/>
                      <a:pt x="44" y="105"/>
                    </a:cubicBezTo>
                    <a:cubicBezTo>
                      <a:pt x="41" y="107"/>
                      <a:pt x="41" y="107"/>
                      <a:pt x="41" y="107"/>
                    </a:cubicBezTo>
                    <a:cubicBezTo>
                      <a:pt x="41" y="107"/>
                      <a:pt x="40" y="108"/>
                      <a:pt x="40" y="108"/>
                    </a:cubicBezTo>
                    <a:cubicBezTo>
                      <a:pt x="40" y="109"/>
                      <a:pt x="41" y="109"/>
                      <a:pt x="41" y="110"/>
                    </a:cubicBezTo>
                    <a:cubicBezTo>
                      <a:pt x="43" y="111"/>
                      <a:pt x="43" y="111"/>
                      <a:pt x="43" y="111"/>
                    </a:cubicBezTo>
                    <a:cubicBezTo>
                      <a:pt x="41" y="112"/>
                      <a:pt x="41" y="112"/>
                      <a:pt x="41" y="112"/>
                    </a:cubicBezTo>
                    <a:cubicBezTo>
                      <a:pt x="40" y="113"/>
                      <a:pt x="40" y="113"/>
                      <a:pt x="40" y="114"/>
                    </a:cubicBezTo>
                    <a:cubicBezTo>
                      <a:pt x="40" y="114"/>
                      <a:pt x="40" y="115"/>
                      <a:pt x="41" y="115"/>
                    </a:cubicBezTo>
                    <a:cubicBezTo>
                      <a:pt x="44" y="117"/>
                      <a:pt x="44" y="117"/>
                      <a:pt x="44" y="117"/>
                    </a:cubicBezTo>
                    <a:cubicBezTo>
                      <a:pt x="41" y="119"/>
                      <a:pt x="41" y="119"/>
                      <a:pt x="41" y="119"/>
                    </a:cubicBezTo>
                    <a:cubicBezTo>
                      <a:pt x="41" y="120"/>
                      <a:pt x="41" y="120"/>
                      <a:pt x="41" y="120"/>
                    </a:cubicBezTo>
                    <a:cubicBezTo>
                      <a:pt x="41" y="121"/>
                      <a:pt x="41" y="121"/>
                      <a:pt x="41" y="122"/>
                    </a:cubicBezTo>
                    <a:cubicBezTo>
                      <a:pt x="43" y="123"/>
                      <a:pt x="43" y="123"/>
                      <a:pt x="43" y="123"/>
                    </a:cubicBezTo>
                    <a:cubicBezTo>
                      <a:pt x="41" y="124"/>
                      <a:pt x="41" y="124"/>
                      <a:pt x="41" y="124"/>
                    </a:cubicBezTo>
                    <a:cubicBezTo>
                      <a:pt x="40" y="124"/>
                      <a:pt x="40" y="125"/>
                      <a:pt x="40" y="125"/>
                    </a:cubicBezTo>
                    <a:cubicBezTo>
                      <a:pt x="40" y="126"/>
                      <a:pt x="40" y="126"/>
                      <a:pt x="41" y="127"/>
                    </a:cubicBezTo>
                    <a:cubicBezTo>
                      <a:pt x="45" y="129"/>
                      <a:pt x="45" y="129"/>
                      <a:pt x="45" y="129"/>
                    </a:cubicBezTo>
                    <a:cubicBezTo>
                      <a:pt x="42" y="132"/>
                      <a:pt x="42" y="132"/>
                      <a:pt x="42" y="132"/>
                    </a:cubicBezTo>
                    <a:cubicBezTo>
                      <a:pt x="42" y="132"/>
                      <a:pt x="41" y="133"/>
                      <a:pt x="41" y="133"/>
                    </a:cubicBezTo>
                    <a:cubicBezTo>
                      <a:pt x="41" y="134"/>
                      <a:pt x="42" y="134"/>
                      <a:pt x="42" y="135"/>
                    </a:cubicBezTo>
                    <a:cubicBezTo>
                      <a:pt x="45" y="136"/>
                      <a:pt x="45" y="136"/>
                      <a:pt x="45" y="136"/>
                    </a:cubicBezTo>
                    <a:cubicBezTo>
                      <a:pt x="41" y="139"/>
                      <a:pt x="41" y="139"/>
                      <a:pt x="41" y="139"/>
                    </a:cubicBezTo>
                    <a:cubicBezTo>
                      <a:pt x="41" y="139"/>
                      <a:pt x="41" y="139"/>
                      <a:pt x="41" y="140"/>
                    </a:cubicBezTo>
                    <a:cubicBezTo>
                      <a:pt x="41" y="140"/>
                      <a:pt x="41" y="141"/>
                      <a:pt x="41" y="141"/>
                    </a:cubicBezTo>
                    <a:cubicBezTo>
                      <a:pt x="45" y="143"/>
                      <a:pt x="45" y="143"/>
                      <a:pt x="45" y="143"/>
                    </a:cubicBezTo>
                    <a:cubicBezTo>
                      <a:pt x="42" y="146"/>
                      <a:pt x="42" y="146"/>
                      <a:pt x="42" y="146"/>
                    </a:cubicBezTo>
                    <a:cubicBezTo>
                      <a:pt x="42" y="146"/>
                      <a:pt x="42" y="147"/>
                      <a:pt x="42" y="147"/>
                    </a:cubicBezTo>
                    <a:cubicBezTo>
                      <a:pt x="42" y="148"/>
                      <a:pt x="42" y="148"/>
                      <a:pt x="43" y="148"/>
                    </a:cubicBezTo>
                    <a:cubicBezTo>
                      <a:pt x="44" y="149"/>
                      <a:pt x="44" y="149"/>
                      <a:pt x="44" y="149"/>
                    </a:cubicBezTo>
                    <a:cubicBezTo>
                      <a:pt x="42" y="152"/>
                      <a:pt x="42" y="152"/>
                      <a:pt x="42" y="152"/>
                    </a:cubicBezTo>
                    <a:cubicBezTo>
                      <a:pt x="42" y="152"/>
                      <a:pt x="42" y="153"/>
                      <a:pt x="42" y="153"/>
                    </a:cubicBezTo>
                    <a:cubicBezTo>
                      <a:pt x="42" y="153"/>
                      <a:pt x="42" y="154"/>
                      <a:pt x="42" y="154"/>
                    </a:cubicBezTo>
                    <a:cubicBezTo>
                      <a:pt x="44" y="155"/>
                      <a:pt x="44" y="155"/>
                      <a:pt x="44" y="155"/>
                    </a:cubicBezTo>
                    <a:cubicBezTo>
                      <a:pt x="42" y="158"/>
                      <a:pt x="42" y="158"/>
                      <a:pt x="42" y="158"/>
                    </a:cubicBezTo>
                    <a:cubicBezTo>
                      <a:pt x="41" y="158"/>
                      <a:pt x="41" y="159"/>
                      <a:pt x="41" y="159"/>
                    </a:cubicBezTo>
                    <a:cubicBezTo>
                      <a:pt x="42" y="160"/>
                      <a:pt x="42" y="160"/>
                      <a:pt x="42" y="160"/>
                    </a:cubicBezTo>
                    <a:cubicBezTo>
                      <a:pt x="44" y="161"/>
                      <a:pt x="44" y="161"/>
                      <a:pt x="44" y="161"/>
                    </a:cubicBezTo>
                    <a:cubicBezTo>
                      <a:pt x="42" y="163"/>
                      <a:pt x="42" y="163"/>
                      <a:pt x="42" y="163"/>
                    </a:cubicBezTo>
                    <a:cubicBezTo>
                      <a:pt x="42" y="163"/>
                      <a:pt x="42" y="164"/>
                      <a:pt x="42" y="164"/>
                    </a:cubicBezTo>
                    <a:cubicBezTo>
                      <a:pt x="42" y="164"/>
                      <a:pt x="42" y="165"/>
                      <a:pt x="43" y="165"/>
                    </a:cubicBezTo>
                    <a:cubicBezTo>
                      <a:pt x="44" y="166"/>
                      <a:pt x="44" y="166"/>
                      <a:pt x="44" y="166"/>
                    </a:cubicBezTo>
                    <a:cubicBezTo>
                      <a:pt x="42" y="169"/>
                      <a:pt x="42" y="169"/>
                      <a:pt x="42" y="169"/>
                    </a:cubicBezTo>
                    <a:cubicBezTo>
                      <a:pt x="42" y="170"/>
                      <a:pt x="42" y="170"/>
                      <a:pt x="43" y="171"/>
                    </a:cubicBezTo>
                    <a:cubicBezTo>
                      <a:pt x="45" y="172"/>
                      <a:pt x="45" y="172"/>
                      <a:pt x="45" y="172"/>
                    </a:cubicBezTo>
                    <a:cubicBezTo>
                      <a:pt x="42" y="175"/>
                      <a:pt x="42" y="175"/>
                      <a:pt x="42" y="175"/>
                    </a:cubicBezTo>
                    <a:cubicBezTo>
                      <a:pt x="41" y="176"/>
                      <a:pt x="41" y="176"/>
                      <a:pt x="41" y="177"/>
                    </a:cubicBezTo>
                    <a:cubicBezTo>
                      <a:pt x="41" y="177"/>
                      <a:pt x="42" y="178"/>
                      <a:pt x="42" y="178"/>
                    </a:cubicBezTo>
                    <a:cubicBezTo>
                      <a:pt x="44" y="179"/>
                      <a:pt x="44" y="179"/>
                      <a:pt x="44" y="179"/>
                    </a:cubicBezTo>
                    <a:cubicBezTo>
                      <a:pt x="42" y="181"/>
                      <a:pt x="42" y="181"/>
                      <a:pt x="42" y="181"/>
                    </a:cubicBezTo>
                    <a:cubicBezTo>
                      <a:pt x="41" y="182"/>
                      <a:pt x="41" y="182"/>
                      <a:pt x="41" y="183"/>
                    </a:cubicBezTo>
                    <a:cubicBezTo>
                      <a:pt x="41" y="183"/>
                      <a:pt x="41" y="184"/>
                      <a:pt x="42" y="184"/>
                    </a:cubicBezTo>
                    <a:cubicBezTo>
                      <a:pt x="44" y="185"/>
                      <a:pt x="44" y="185"/>
                      <a:pt x="44" y="185"/>
                    </a:cubicBezTo>
                    <a:cubicBezTo>
                      <a:pt x="42" y="187"/>
                      <a:pt x="42" y="187"/>
                      <a:pt x="42" y="187"/>
                    </a:cubicBezTo>
                    <a:cubicBezTo>
                      <a:pt x="41" y="188"/>
                      <a:pt x="41" y="188"/>
                      <a:pt x="41" y="188"/>
                    </a:cubicBezTo>
                    <a:cubicBezTo>
                      <a:pt x="41" y="189"/>
                      <a:pt x="42" y="189"/>
                      <a:pt x="42" y="190"/>
                    </a:cubicBezTo>
                    <a:cubicBezTo>
                      <a:pt x="44" y="191"/>
                      <a:pt x="44" y="191"/>
                      <a:pt x="44" y="191"/>
                    </a:cubicBezTo>
                    <a:cubicBezTo>
                      <a:pt x="41" y="193"/>
                      <a:pt x="41" y="193"/>
                      <a:pt x="41" y="193"/>
                    </a:cubicBezTo>
                    <a:cubicBezTo>
                      <a:pt x="41" y="193"/>
                      <a:pt x="41" y="194"/>
                      <a:pt x="41" y="194"/>
                    </a:cubicBezTo>
                    <a:cubicBezTo>
                      <a:pt x="41" y="194"/>
                      <a:pt x="41" y="195"/>
                      <a:pt x="41" y="195"/>
                    </a:cubicBezTo>
                    <a:cubicBezTo>
                      <a:pt x="45" y="198"/>
                      <a:pt x="45" y="198"/>
                      <a:pt x="45" y="198"/>
                    </a:cubicBezTo>
                    <a:cubicBezTo>
                      <a:pt x="41" y="200"/>
                      <a:pt x="41" y="200"/>
                      <a:pt x="41" y="200"/>
                    </a:cubicBezTo>
                    <a:cubicBezTo>
                      <a:pt x="41" y="200"/>
                      <a:pt x="40" y="201"/>
                      <a:pt x="40" y="201"/>
                    </a:cubicBezTo>
                    <a:cubicBezTo>
                      <a:pt x="40" y="202"/>
                      <a:pt x="41" y="202"/>
                      <a:pt x="41" y="203"/>
                    </a:cubicBezTo>
                    <a:cubicBezTo>
                      <a:pt x="43" y="204"/>
                      <a:pt x="43" y="204"/>
                      <a:pt x="43" y="204"/>
                    </a:cubicBezTo>
                    <a:cubicBezTo>
                      <a:pt x="41" y="204"/>
                      <a:pt x="41" y="204"/>
                      <a:pt x="41" y="204"/>
                    </a:cubicBezTo>
                    <a:cubicBezTo>
                      <a:pt x="41" y="204"/>
                      <a:pt x="40" y="205"/>
                      <a:pt x="40" y="205"/>
                    </a:cubicBezTo>
                    <a:cubicBezTo>
                      <a:pt x="40" y="206"/>
                      <a:pt x="40" y="207"/>
                      <a:pt x="40" y="207"/>
                    </a:cubicBezTo>
                    <a:cubicBezTo>
                      <a:pt x="44" y="209"/>
                      <a:pt x="44" y="209"/>
                      <a:pt x="44" y="209"/>
                    </a:cubicBezTo>
                    <a:cubicBezTo>
                      <a:pt x="41" y="210"/>
                      <a:pt x="41" y="210"/>
                      <a:pt x="41" y="210"/>
                    </a:cubicBezTo>
                    <a:cubicBezTo>
                      <a:pt x="41" y="211"/>
                      <a:pt x="40" y="211"/>
                      <a:pt x="40" y="212"/>
                    </a:cubicBezTo>
                    <a:cubicBezTo>
                      <a:pt x="40" y="212"/>
                      <a:pt x="40" y="213"/>
                      <a:pt x="41" y="213"/>
                    </a:cubicBezTo>
                    <a:cubicBezTo>
                      <a:pt x="45" y="216"/>
                      <a:pt x="45" y="216"/>
                      <a:pt x="45" y="216"/>
                    </a:cubicBezTo>
                    <a:cubicBezTo>
                      <a:pt x="42" y="219"/>
                      <a:pt x="42" y="219"/>
                      <a:pt x="42" y="219"/>
                    </a:cubicBezTo>
                    <a:cubicBezTo>
                      <a:pt x="41" y="219"/>
                      <a:pt x="41" y="219"/>
                      <a:pt x="41" y="220"/>
                    </a:cubicBezTo>
                    <a:cubicBezTo>
                      <a:pt x="41" y="220"/>
                      <a:pt x="42" y="221"/>
                      <a:pt x="42" y="221"/>
                    </a:cubicBezTo>
                    <a:cubicBezTo>
                      <a:pt x="44" y="222"/>
                      <a:pt x="44" y="222"/>
                      <a:pt x="44" y="222"/>
                    </a:cubicBezTo>
                    <a:cubicBezTo>
                      <a:pt x="41" y="224"/>
                      <a:pt x="41" y="224"/>
                      <a:pt x="41" y="224"/>
                    </a:cubicBezTo>
                    <a:cubicBezTo>
                      <a:pt x="40" y="224"/>
                      <a:pt x="40" y="225"/>
                      <a:pt x="40" y="225"/>
                    </a:cubicBezTo>
                    <a:cubicBezTo>
                      <a:pt x="40" y="226"/>
                      <a:pt x="40" y="226"/>
                      <a:pt x="41" y="226"/>
                    </a:cubicBezTo>
                    <a:cubicBezTo>
                      <a:pt x="45" y="229"/>
                      <a:pt x="45" y="229"/>
                      <a:pt x="45" y="229"/>
                    </a:cubicBezTo>
                    <a:cubicBezTo>
                      <a:pt x="43" y="229"/>
                      <a:pt x="43" y="229"/>
                      <a:pt x="43" y="229"/>
                    </a:cubicBezTo>
                    <a:cubicBezTo>
                      <a:pt x="42" y="230"/>
                      <a:pt x="42" y="230"/>
                      <a:pt x="42" y="231"/>
                    </a:cubicBezTo>
                    <a:cubicBezTo>
                      <a:pt x="42" y="231"/>
                      <a:pt x="42" y="232"/>
                      <a:pt x="42" y="232"/>
                    </a:cubicBezTo>
                    <a:cubicBezTo>
                      <a:pt x="44" y="233"/>
                      <a:pt x="44" y="233"/>
                      <a:pt x="44" y="233"/>
                    </a:cubicBezTo>
                    <a:cubicBezTo>
                      <a:pt x="41" y="234"/>
                      <a:pt x="41" y="234"/>
                      <a:pt x="41" y="234"/>
                    </a:cubicBezTo>
                    <a:cubicBezTo>
                      <a:pt x="40" y="235"/>
                      <a:pt x="40" y="235"/>
                      <a:pt x="40" y="236"/>
                    </a:cubicBezTo>
                    <a:cubicBezTo>
                      <a:pt x="40" y="236"/>
                      <a:pt x="40" y="237"/>
                      <a:pt x="40" y="237"/>
                    </a:cubicBezTo>
                    <a:cubicBezTo>
                      <a:pt x="44" y="239"/>
                      <a:pt x="44" y="239"/>
                      <a:pt x="44" y="239"/>
                    </a:cubicBezTo>
                    <a:cubicBezTo>
                      <a:pt x="41" y="243"/>
                      <a:pt x="41" y="243"/>
                      <a:pt x="41" y="243"/>
                    </a:cubicBezTo>
                    <a:cubicBezTo>
                      <a:pt x="41" y="243"/>
                      <a:pt x="40" y="244"/>
                      <a:pt x="41" y="244"/>
                    </a:cubicBezTo>
                    <a:cubicBezTo>
                      <a:pt x="41" y="244"/>
                      <a:pt x="41" y="245"/>
                      <a:pt x="41" y="245"/>
                    </a:cubicBezTo>
                    <a:cubicBezTo>
                      <a:pt x="44" y="247"/>
                      <a:pt x="44" y="247"/>
                      <a:pt x="44" y="247"/>
                    </a:cubicBezTo>
                    <a:cubicBezTo>
                      <a:pt x="42" y="249"/>
                      <a:pt x="42" y="249"/>
                      <a:pt x="42" y="249"/>
                    </a:cubicBezTo>
                    <a:cubicBezTo>
                      <a:pt x="42" y="249"/>
                      <a:pt x="42" y="250"/>
                      <a:pt x="42" y="250"/>
                    </a:cubicBezTo>
                    <a:cubicBezTo>
                      <a:pt x="42" y="251"/>
                      <a:pt x="42" y="251"/>
                      <a:pt x="43" y="251"/>
                    </a:cubicBezTo>
                    <a:cubicBezTo>
                      <a:pt x="44" y="252"/>
                      <a:pt x="44" y="252"/>
                      <a:pt x="44" y="252"/>
                    </a:cubicBezTo>
                    <a:cubicBezTo>
                      <a:pt x="41" y="253"/>
                      <a:pt x="41" y="253"/>
                      <a:pt x="41" y="253"/>
                    </a:cubicBezTo>
                    <a:cubicBezTo>
                      <a:pt x="40" y="253"/>
                      <a:pt x="40" y="253"/>
                      <a:pt x="40" y="254"/>
                    </a:cubicBezTo>
                    <a:cubicBezTo>
                      <a:pt x="40" y="254"/>
                      <a:pt x="40" y="255"/>
                      <a:pt x="41" y="255"/>
                    </a:cubicBezTo>
                    <a:cubicBezTo>
                      <a:pt x="44" y="258"/>
                      <a:pt x="44" y="258"/>
                      <a:pt x="44" y="258"/>
                    </a:cubicBezTo>
                    <a:cubicBezTo>
                      <a:pt x="42" y="260"/>
                      <a:pt x="42" y="260"/>
                      <a:pt x="42" y="260"/>
                    </a:cubicBezTo>
                    <a:cubicBezTo>
                      <a:pt x="41" y="261"/>
                      <a:pt x="41" y="261"/>
                      <a:pt x="41" y="262"/>
                    </a:cubicBezTo>
                    <a:cubicBezTo>
                      <a:pt x="41" y="262"/>
                      <a:pt x="42" y="262"/>
                      <a:pt x="42" y="263"/>
                    </a:cubicBezTo>
                    <a:cubicBezTo>
                      <a:pt x="45" y="264"/>
                      <a:pt x="45" y="264"/>
                      <a:pt x="45" y="264"/>
                    </a:cubicBezTo>
                    <a:cubicBezTo>
                      <a:pt x="41" y="266"/>
                      <a:pt x="41" y="266"/>
                      <a:pt x="41" y="266"/>
                    </a:cubicBezTo>
                    <a:cubicBezTo>
                      <a:pt x="41" y="266"/>
                      <a:pt x="41" y="267"/>
                      <a:pt x="41" y="267"/>
                    </a:cubicBezTo>
                    <a:cubicBezTo>
                      <a:pt x="41" y="268"/>
                      <a:pt x="41" y="268"/>
                      <a:pt x="41" y="269"/>
                    </a:cubicBezTo>
                    <a:cubicBezTo>
                      <a:pt x="44" y="270"/>
                      <a:pt x="44" y="270"/>
                      <a:pt x="44" y="270"/>
                    </a:cubicBezTo>
                    <a:cubicBezTo>
                      <a:pt x="42" y="275"/>
                      <a:pt x="42" y="275"/>
                      <a:pt x="42" y="275"/>
                    </a:cubicBezTo>
                    <a:cubicBezTo>
                      <a:pt x="42" y="276"/>
                      <a:pt x="42" y="276"/>
                      <a:pt x="43" y="277"/>
                    </a:cubicBezTo>
                    <a:cubicBezTo>
                      <a:pt x="44" y="278"/>
                      <a:pt x="44" y="278"/>
                      <a:pt x="44" y="278"/>
                    </a:cubicBezTo>
                    <a:cubicBezTo>
                      <a:pt x="41" y="280"/>
                      <a:pt x="41" y="280"/>
                      <a:pt x="41" y="280"/>
                    </a:cubicBezTo>
                    <a:cubicBezTo>
                      <a:pt x="41" y="280"/>
                      <a:pt x="40" y="281"/>
                      <a:pt x="41" y="281"/>
                    </a:cubicBezTo>
                    <a:cubicBezTo>
                      <a:pt x="41" y="282"/>
                      <a:pt x="41" y="282"/>
                      <a:pt x="41" y="282"/>
                    </a:cubicBezTo>
                    <a:cubicBezTo>
                      <a:pt x="45" y="285"/>
                      <a:pt x="45" y="285"/>
                      <a:pt x="45" y="285"/>
                    </a:cubicBezTo>
                    <a:cubicBezTo>
                      <a:pt x="41" y="287"/>
                      <a:pt x="41" y="287"/>
                      <a:pt x="41" y="287"/>
                    </a:cubicBezTo>
                    <a:cubicBezTo>
                      <a:pt x="41" y="288"/>
                      <a:pt x="40" y="288"/>
                      <a:pt x="40" y="289"/>
                    </a:cubicBezTo>
                    <a:cubicBezTo>
                      <a:pt x="40" y="289"/>
                      <a:pt x="41" y="290"/>
                      <a:pt x="41" y="290"/>
                    </a:cubicBezTo>
                    <a:cubicBezTo>
                      <a:pt x="44" y="292"/>
                      <a:pt x="44" y="292"/>
                      <a:pt x="44" y="292"/>
                    </a:cubicBezTo>
                    <a:cubicBezTo>
                      <a:pt x="42" y="296"/>
                      <a:pt x="42" y="296"/>
                      <a:pt x="42" y="296"/>
                    </a:cubicBezTo>
                    <a:cubicBezTo>
                      <a:pt x="41" y="297"/>
                      <a:pt x="41" y="298"/>
                      <a:pt x="42" y="298"/>
                    </a:cubicBezTo>
                    <a:cubicBezTo>
                      <a:pt x="45" y="300"/>
                      <a:pt x="45" y="300"/>
                      <a:pt x="45" y="300"/>
                    </a:cubicBezTo>
                    <a:cubicBezTo>
                      <a:pt x="42" y="302"/>
                      <a:pt x="42" y="302"/>
                      <a:pt x="42" y="302"/>
                    </a:cubicBezTo>
                    <a:cubicBezTo>
                      <a:pt x="41" y="302"/>
                      <a:pt x="41" y="302"/>
                      <a:pt x="41" y="303"/>
                    </a:cubicBezTo>
                    <a:cubicBezTo>
                      <a:pt x="41" y="303"/>
                      <a:pt x="41" y="304"/>
                      <a:pt x="42" y="304"/>
                    </a:cubicBezTo>
                    <a:cubicBezTo>
                      <a:pt x="45" y="306"/>
                      <a:pt x="45" y="306"/>
                      <a:pt x="45" y="306"/>
                    </a:cubicBezTo>
                    <a:cubicBezTo>
                      <a:pt x="41" y="307"/>
                      <a:pt x="41" y="307"/>
                      <a:pt x="41" y="307"/>
                    </a:cubicBezTo>
                    <a:cubicBezTo>
                      <a:pt x="41" y="307"/>
                      <a:pt x="40" y="308"/>
                      <a:pt x="40" y="308"/>
                    </a:cubicBezTo>
                    <a:cubicBezTo>
                      <a:pt x="40" y="309"/>
                      <a:pt x="40" y="309"/>
                      <a:pt x="41" y="310"/>
                    </a:cubicBezTo>
                    <a:cubicBezTo>
                      <a:pt x="44" y="312"/>
                      <a:pt x="44" y="312"/>
                      <a:pt x="44" y="312"/>
                    </a:cubicBezTo>
                    <a:cubicBezTo>
                      <a:pt x="41" y="314"/>
                      <a:pt x="41" y="314"/>
                      <a:pt x="41" y="314"/>
                    </a:cubicBezTo>
                    <a:cubicBezTo>
                      <a:pt x="41" y="314"/>
                      <a:pt x="40" y="315"/>
                      <a:pt x="40" y="315"/>
                    </a:cubicBezTo>
                    <a:cubicBezTo>
                      <a:pt x="40" y="316"/>
                      <a:pt x="40" y="316"/>
                      <a:pt x="41" y="316"/>
                    </a:cubicBezTo>
                    <a:cubicBezTo>
                      <a:pt x="44" y="318"/>
                      <a:pt x="44" y="318"/>
                      <a:pt x="44" y="318"/>
                    </a:cubicBezTo>
                    <a:cubicBezTo>
                      <a:pt x="42" y="320"/>
                      <a:pt x="42" y="320"/>
                      <a:pt x="42" y="320"/>
                    </a:cubicBezTo>
                    <a:cubicBezTo>
                      <a:pt x="42" y="320"/>
                      <a:pt x="42" y="320"/>
                      <a:pt x="42" y="321"/>
                    </a:cubicBezTo>
                    <a:cubicBezTo>
                      <a:pt x="42" y="321"/>
                      <a:pt x="42" y="322"/>
                      <a:pt x="42" y="322"/>
                    </a:cubicBezTo>
                    <a:cubicBezTo>
                      <a:pt x="44" y="323"/>
                      <a:pt x="44" y="323"/>
                      <a:pt x="44" y="323"/>
                    </a:cubicBezTo>
                    <a:cubicBezTo>
                      <a:pt x="42" y="326"/>
                      <a:pt x="42" y="326"/>
                      <a:pt x="42" y="326"/>
                    </a:cubicBezTo>
                    <a:cubicBezTo>
                      <a:pt x="42" y="326"/>
                      <a:pt x="42" y="327"/>
                      <a:pt x="42" y="327"/>
                    </a:cubicBezTo>
                    <a:cubicBezTo>
                      <a:pt x="42" y="328"/>
                      <a:pt x="42" y="328"/>
                      <a:pt x="42" y="328"/>
                    </a:cubicBezTo>
                    <a:cubicBezTo>
                      <a:pt x="45" y="330"/>
                      <a:pt x="45" y="330"/>
                      <a:pt x="45" y="330"/>
                    </a:cubicBezTo>
                    <a:cubicBezTo>
                      <a:pt x="41" y="332"/>
                      <a:pt x="41" y="332"/>
                      <a:pt x="41" y="332"/>
                    </a:cubicBezTo>
                    <a:cubicBezTo>
                      <a:pt x="40" y="332"/>
                      <a:pt x="40" y="333"/>
                      <a:pt x="40" y="333"/>
                    </a:cubicBezTo>
                    <a:cubicBezTo>
                      <a:pt x="40" y="334"/>
                      <a:pt x="40" y="334"/>
                      <a:pt x="41" y="334"/>
                    </a:cubicBezTo>
                    <a:cubicBezTo>
                      <a:pt x="45" y="337"/>
                      <a:pt x="45" y="337"/>
                      <a:pt x="45" y="337"/>
                    </a:cubicBezTo>
                    <a:cubicBezTo>
                      <a:pt x="42" y="340"/>
                      <a:pt x="42" y="340"/>
                      <a:pt x="42" y="340"/>
                    </a:cubicBezTo>
                    <a:cubicBezTo>
                      <a:pt x="42" y="341"/>
                      <a:pt x="41" y="341"/>
                      <a:pt x="42" y="342"/>
                    </a:cubicBezTo>
                    <a:cubicBezTo>
                      <a:pt x="42" y="342"/>
                      <a:pt x="42" y="342"/>
                      <a:pt x="42" y="343"/>
                    </a:cubicBezTo>
                    <a:cubicBezTo>
                      <a:pt x="45" y="344"/>
                      <a:pt x="45" y="344"/>
                      <a:pt x="45" y="344"/>
                    </a:cubicBezTo>
                    <a:cubicBezTo>
                      <a:pt x="43" y="345"/>
                      <a:pt x="43" y="345"/>
                      <a:pt x="43" y="345"/>
                    </a:cubicBezTo>
                    <a:cubicBezTo>
                      <a:pt x="42" y="346"/>
                      <a:pt x="42" y="346"/>
                      <a:pt x="42" y="347"/>
                    </a:cubicBezTo>
                    <a:cubicBezTo>
                      <a:pt x="42" y="347"/>
                      <a:pt x="42" y="348"/>
                      <a:pt x="43" y="348"/>
                    </a:cubicBezTo>
                    <a:cubicBezTo>
                      <a:pt x="43" y="348"/>
                      <a:pt x="43" y="348"/>
                      <a:pt x="43" y="348"/>
                    </a:cubicBezTo>
                    <a:cubicBezTo>
                      <a:pt x="41" y="349"/>
                      <a:pt x="41" y="349"/>
                      <a:pt x="41" y="349"/>
                    </a:cubicBezTo>
                    <a:cubicBezTo>
                      <a:pt x="40" y="349"/>
                      <a:pt x="40" y="350"/>
                      <a:pt x="40" y="351"/>
                    </a:cubicBezTo>
                    <a:cubicBezTo>
                      <a:pt x="40" y="351"/>
                      <a:pt x="40" y="352"/>
                      <a:pt x="40" y="352"/>
                    </a:cubicBezTo>
                    <a:cubicBezTo>
                      <a:pt x="44" y="354"/>
                      <a:pt x="44" y="354"/>
                      <a:pt x="44" y="354"/>
                    </a:cubicBezTo>
                    <a:cubicBezTo>
                      <a:pt x="41" y="356"/>
                      <a:pt x="41" y="356"/>
                      <a:pt x="41" y="356"/>
                    </a:cubicBezTo>
                    <a:cubicBezTo>
                      <a:pt x="41" y="357"/>
                      <a:pt x="41" y="357"/>
                      <a:pt x="41" y="358"/>
                    </a:cubicBezTo>
                    <a:cubicBezTo>
                      <a:pt x="41" y="358"/>
                      <a:pt x="41" y="359"/>
                      <a:pt x="42" y="359"/>
                    </a:cubicBezTo>
                    <a:cubicBezTo>
                      <a:pt x="43" y="360"/>
                      <a:pt x="43" y="360"/>
                      <a:pt x="43" y="360"/>
                    </a:cubicBezTo>
                    <a:cubicBezTo>
                      <a:pt x="41" y="361"/>
                      <a:pt x="41" y="361"/>
                      <a:pt x="41" y="361"/>
                    </a:cubicBezTo>
                    <a:cubicBezTo>
                      <a:pt x="40" y="362"/>
                      <a:pt x="40" y="362"/>
                      <a:pt x="40" y="363"/>
                    </a:cubicBezTo>
                    <a:cubicBezTo>
                      <a:pt x="40" y="363"/>
                      <a:pt x="40" y="364"/>
                      <a:pt x="41" y="364"/>
                    </a:cubicBezTo>
                    <a:cubicBezTo>
                      <a:pt x="44" y="366"/>
                      <a:pt x="44" y="366"/>
                      <a:pt x="44" y="366"/>
                    </a:cubicBezTo>
                    <a:cubicBezTo>
                      <a:pt x="42" y="367"/>
                      <a:pt x="42" y="367"/>
                      <a:pt x="42" y="367"/>
                    </a:cubicBezTo>
                    <a:cubicBezTo>
                      <a:pt x="41" y="368"/>
                      <a:pt x="41" y="368"/>
                      <a:pt x="41" y="369"/>
                    </a:cubicBezTo>
                    <a:cubicBezTo>
                      <a:pt x="41" y="369"/>
                      <a:pt x="41" y="370"/>
                      <a:pt x="42" y="370"/>
                    </a:cubicBezTo>
                    <a:cubicBezTo>
                      <a:pt x="44" y="371"/>
                      <a:pt x="44" y="371"/>
                      <a:pt x="44" y="371"/>
                    </a:cubicBezTo>
                    <a:cubicBezTo>
                      <a:pt x="42" y="373"/>
                      <a:pt x="42" y="373"/>
                      <a:pt x="42" y="373"/>
                    </a:cubicBezTo>
                    <a:cubicBezTo>
                      <a:pt x="42" y="373"/>
                      <a:pt x="41" y="374"/>
                      <a:pt x="41" y="374"/>
                    </a:cubicBezTo>
                    <a:cubicBezTo>
                      <a:pt x="41" y="375"/>
                      <a:pt x="42" y="375"/>
                      <a:pt x="42" y="375"/>
                    </a:cubicBezTo>
                    <a:cubicBezTo>
                      <a:pt x="44" y="376"/>
                      <a:pt x="44" y="376"/>
                      <a:pt x="44" y="376"/>
                    </a:cubicBezTo>
                    <a:cubicBezTo>
                      <a:pt x="41" y="377"/>
                      <a:pt x="41" y="377"/>
                      <a:pt x="41" y="377"/>
                    </a:cubicBezTo>
                    <a:cubicBezTo>
                      <a:pt x="40" y="377"/>
                      <a:pt x="40" y="378"/>
                      <a:pt x="40" y="378"/>
                    </a:cubicBezTo>
                    <a:cubicBezTo>
                      <a:pt x="40" y="379"/>
                      <a:pt x="40" y="380"/>
                      <a:pt x="41" y="380"/>
                    </a:cubicBezTo>
                    <a:cubicBezTo>
                      <a:pt x="44" y="382"/>
                      <a:pt x="44" y="382"/>
                      <a:pt x="44" y="382"/>
                    </a:cubicBezTo>
                    <a:cubicBezTo>
                      <a:pt x="42" y="384"/>
                      <a:pt x="42" y="384"/>
                      <a:pt x="42" y="384"/>
                    </a:cubicBezTo>
                    <a:cubicBezTo>
                      <a:pt x="42" y="384"/>
                      <a:pt x="41" y="385"/>
                      <a:pt x="41" y="385"/>
                    </a:cubicBezTo>
                    <a:cubicBezTo>
                      <a:pt x="41" y="386"/>
                      <a:pt x="42" y="386"/>
                      <a:pt x="42" y="386"/>
                    </a:cubicBezTo>
                    <a:cubicBezTo>
                      <a:pt x="45" y="388"/>
                      <a:pt x="45" y="388"/>
                      <a:pt x="45" y="388"/>
                    </a:cubicBezTo>
                    <a:cubicBezTo>
                      <a:pt x="43" y="389"/>
                      <a:pt x="43" y="389"/>
                      <a:pt x="43" y="389"/>
                    </a:cubicBezTo>
                    <a:cubicBezTo>
                      <a:pt x="42" y="389"/>
                      <a:pt x="42" y="389"/>
                      <a:pt x="42" y="390"/>
                    </a:cubicBezTo>
                    <a:cubicBezTo>
                      <a:pt x="42" y="391"/>
                      <a:pt x="42" y="391"/>
                      <a:pt x="43" y="391"/>
                    </a:cubicBezTo>
                    <a:cubicBezTo>
                      <a:pt x="44" y="392"/>
                      <a:pt x="44" y="392"/>
                      <a:pt x="44" y="392"/>
                    </a:cubicBezTo>
                    <a:cubicBezTo>
                      <a:pt x="42" y="395"/>
                      <a:pt x="42" y="395"/>
                      <a:pt x="42" y="395"/>
                    </a:cubicBezTo>
                    <a:cubicBezTo>
                      <a:pt x="42" y="395"/>
                      <a:pt x="42" y="396"/>
                      <a:pt x="42" y="396"/>
                    </a:cubicBezTo>
                    <a:cubicBezTo>
                      <a:pt x="42" y="396"/>
                      <a:pt x="42" y="397"/>
                      <a:pt x="42" y="397"/>
                    </a:cubicBezTo>
                    <a:cubicBezTo>
                      <a:pt x="44" y="398"/>
                      <a:pt x="44" y="398"/>
                      <a:pt x="44" y="398"/>
                    </a:cubicBezTo>
                    <a:cubicBezTo>
                      <a:pt x="41" y="399"/>
                      <a:pt x="41" y="399"/>
                      <a:pt x="41" y="399"/>
                    </a:cubicBezTo>
                    <a:cubicBezTo>
                      <a:pt x="41" y="399"/>
                      <a:pt x="41" y="400"/>
                      <a:pt x="41" y="400"/>
                    </a:cubicBezTo>
                    <a:cubicBezTo>
                      <a:pt x="41" y="401"/>
                      <a:pt x="41" y="401"/>
                      <a:pt x="41" y="402"/>
                    </a:cubicBezTo>
                    <a:cubicBezTo>
                      <a:pt x="44" y="404"/>
                      <a:pt x="44" y="404"/>
                      <a:pt x="44" y="404"/>
                    </a:cubicBezTo>
                    <a:cubicBezTo>
                      <a:pt x="42" y="406"/>
                      <a:pt x="42" y="406"/>
                      <a:pt x="42" y="406"/>
                    </a:cubicBezTo>
                    <a:cubicBezTo>
                      <a:pt x="41" y="406"/>
                      <a:pt x="41" y="407"/>
                      <a:pt x="41" y="407"/>
                    </a:cubicBezTo>
                    <a:cubicBezTo>
                      <a:pt x="41" y="408"/>
                      <a:pt x="42" y="408"/>
                      <a:pt x="42" y="408"/>
                    </a:cubicBezTo>
                    <a:cubicBezTo>
                      <a:pt x="43" y="409"/>
                      <a:pt x="43" y="409"/>
                      <a:pt x="43" y="409"/>
                    </a:cubicBezTo>
                    <a:cubicBezTo>
                      <a:pt x="42" y="410"/>
                      <a:pt x="42" y="410"/>
                      <a:pt x="42" y="410"/>
                    </a:cubicBezTo>
                    <a:cubicBezTo>
                      <a:pt x="41" y="411"/>
                      <a:pt x="41" y="411"/>
                      <a:pt x="41" y="412"/>
                    </a:cubicBezTo>
                    <a:cubicBezTo>
                      <a:pt x="41" y="412"/>
                      <a:pt x="41" y="413"/>
                      <a:pt x="42" y="413"/>
                    </a:cubicBezTo>
                    <a:cubicBezTo>
                      <a:pt x="44" y="415"/>
                      <a:pt x="44" y="415"/>
                      <a:pt x="44" y="415"/>
                    </a:cubicBezTo>
                    <a:cubicBezTo>
                      <a:pt x="42" y="417"/>
                      <a:pt x="42" y="417"/>
                      <a:pt x="42" y="417"/>
                    </a:cubicBezTo>
                    <a:cubicBezTo>
                      <a:pt x="41" y="417"/>
                      <a:pt x="41" y="418"/>
                      <a:pt x="41" y="418"/>
                    </a:cubicBezTo>
                    <a:cubicBezTo>
                      <a:pt x="41" y="419"/>
                      <a:pt x="41" y="419"/>
                      <a:pt x="42" y="419"/>
                    </a:cubicBezTo>
                    <a:cubicBezTo>
                      <a:pt x="45" y="421"/>
                      <a:pt x="45" y="421"/>
                      <a:pt x="45" y="421"/>
                    </a:cubicBezTo>
                    <a:cubicBezTo>
                      <a:pt x="41" y="422"/>
                      <a:pt x="41" y="422"/>
                      <a:pt x="41" y="422"/>
                    </a:cubicBezTo>
                    <a:cubicBezTo>
                      <a:pt x="41" y="423"/>
                      <a:pt x="40" y="423"/>
                      <a:pt x="40" y="424"/>
                    </a:cubicBezTo>
                    <a:cubicBezTo>
                      <a:pt x="40" y="424"/>
                      <a:pt x="40" y="425"/>
                      <a:pt x="41" y="425"/>
                    </a:cubicBezTo>
                    <a:cubicBezTo>
                      <a:pt x="45" y="428"/>
                      <a:pt x="45" y="428"/>
                      <a:pt x="45" y="428"/>
                    </a:cubicBezTo>
                    <a:cubicBezTo>
                      <a:pt x="41" y="431"/>
                      <a:pt x="41" y="431"/>
                      <a:pt x="41" y="431"/>
                    </a:cubicBezTo>
                    <a:cubicBezTo>
                      <a:pt x="41" y="431"/>
                      <a:pt x="41" y="431"/>
                      <a:pt x="41" y="432"/>
                    </a:cubicBezTo>
                    <a:cubicBezTo>
                      <a:pt x="41" y="432"/>
                      <a:pt x="41" y="433"/>
                      <a:pt x="42" y="433"/>
                    </a:cubicBezTo>
                    <a:cubicBezTo>
                      <a:pt x="45" y="435"/>
                      <a:pt x="45" y="435"/>
                      <a:pt x="45" y="435"/>
                    </a:cubicBezTo>
                    <a:cubicBezTo>
                      <a:pt x="42" y="436"/>
                      <a:pt x="42" y="436"/>
                      <a:pt x="42" y="436"/>
                    </a:cubicBezTo>
                    <a:cubicBezTo>
                      <a:pt x="42" y="436"/>
                      <a:pt x="41" y="436"/>
                      <a:pt x="41" y="437"/>
                    </a:cubicBezTo>
                    <a:cubicBezTo>
                      <a:pt x="41" y="438"/>
                      <a:pt x="42" y="438"/>
                      <a:pt x="42" y="438"/>
                    </a:cubicBezTo>
                    <a:cubicBezTo>
                      <a:pt x="45" y="440"/>
                      <a:pt x="45" y="440"/>
                      <a:pt x="45" y="440"/>
                    </a:cubicBezTo>
                    <a:cubicBezTo>
                      <a:pt x="42" y="442"/>
                      <a:pt x="42" y="442"/>
                      <a:pt x="42" y="442"/>
                    </a:cubicBezTo>
                    <a:cubicBezTo>
                      <a:pt x="42" y="443"/>
                      <a:pt x="42" y="443"/>
                      <a:pt x="42" y="444"/>
                    </a:cubicBezTo>
                    <a:cubicBezTo>
                      <a:pt x="42" y="444"/>
                      <a:pt x="42" y="444"/>
                      <a:pt x="43" y="445"/>
                    </a:cubicBezTo>
                    <a:cubicBezTo>
                      <a:pt x="45" y="446"/>
                      <a:pt x="45" y="446"/>
                      <a:pt x="45" y="446"/>
                    </a:cubicBezTo>
                    <a:cubicBezTo>
                      <a:pt x="42" y="448"/>
                      <a:pt x="42" y="448"/>
                      <a:pt x="42" y="448"/>
                    </a:cubicBezTo>
                    <a:cubicBezTo>
                      <a:pt x="42" y="448"/>
                      <a:pt x="42" y="449"/>
                      <a:pt x="42" y="449"/>
                    </a:cubicBezTo>
                    <a:cubicBezTo>
                      <a:pt x="42" y="450"/>
                      <a:pt x="42" y="450"/>
                      <a:pt x="42" y="450"/>
                    </a:cubicBezTo>
                    <a:cubicBezTo>
                      <a:pt x="45" y="452"/>
                      <a:pt x="45" y="452"/>
                      <a:pt x="45" y="452"/>
                    </a:cubicBezTo>
                    <a:cubicBezTo>
                      <a:pt x="41" y="454"/>
                      <a:pt x="41" y="454"/>
                      <a:pt x="41" y="454"/>
                    </a:cubicBezTo>
                    <a:cubicBezTo>
                      <a:pt x="40" y="454"/>
                      <a:pt x="40" y="455"/>
                      <a:pt x="40" y="455"/>
                    </a:cubicBezTo>
                    <a:cubicBezTo>
                      <a:pt x="40" y="456"/>
                      <a:pt x="40" y="456"/>
                      <a:pt x="41" y="457"/>
                    </a:cubicBezTo>
                    <a:cubicBezTo>
                      <a:pt x="44" y="459"/>
                      <a:pt x="44" y="459"/>
                      <a:pt x="44" y="459"/>
                    </a:cubicBezTo>
                    <a:cubicBezTo>
                      <a:pt x="41" y="462"/>
                      <a:pt x="41" y="462"/>
                      <a:pt x="41" y="462"/>
                    </a:cubicBezTo>
                    <a:cubicBezTo>
                      <a:pt x="41" y="463"/>
                      <a:pt x="41" y="463"/>
                      <a:pt x="41" y="463"/>
                    </a:cubicBezTo>
                    <a:cubicBezTo>
                      <a:pt x="41" y="464"/>
                      <a:pt x="41" y="464"/>
                      <a:pt x="42" y="465"/>
                    </a:cubicBezTo>
                    <a:cubicBezTo>
                      <a:pt x="44" y="466"/>
                      <a:pt x="44" y="466"/>
                      <a:pt x="44" y="466"/>
                    </a:cubicBezTo>
                    <a:cubicBezTo>
                      <a:pt x="42" y="469"/>
                      <a:pt x="42" y="469"/>
                      <a:pt x="42" y="469"/>
                    </a:cubicBezTo>
                    <a:cubicBezTo>
                      <a:pt x="42" y="469"/>
                      <a:pt x="42" y="469"/>
                      <a:pt x="42" y="470"/>
                    </a:cubicBezTo>
                    <a:cubicBezTo>
                      <a:pt x="42" y="470"/>
                      <a:pt x="42" y="471"/>
                      <a:pt x="43" y="471"/>
                    </a:cubicBezTo>
                    <a:cubicBezTo>
                      <a:pt x="44" y="472"/>
                      <a:pt x="44" y="472"/>
                      <a:pt x="44" y="472"/>
                    </a:cubicBezTo>
                    <a:cubicBezTo>
                      <a:pt x="41" y="475"/>
                      <a:pt x="41" y="475"/>
                      <a:pt x="41" y="475"/>
                    </a:cubicBezTo>
                    <a:cubicBezTo>
                      <a:pt x="41" y="476"/>
                      <a:pt x="41" y="476"/>
                      <a:pt x="41" y="477"/>
                    </a:cubicBezTo>
                    <a:cubicBezTo>
                      <a:pt x="41" y="477"/>
                      <a:pt x="41" y="477"/>
                      <a:pt x="41" y="478"/>
                    </a:cubicBezTo>
                    <a:cubicBezTo>
                      <a:pt x="44" y="479"/>
                      <a:pt x="44" y="479"/>
                      <a:pt x="44" y="479"/>
                    </a:cubicBezTo>
                    <a:cubicBezTo>
                      <a:pt x="41" y="481"/>
                      <a:pt x="41" y="481"/>
                      <a:pt x="41" y="481"/>
                    </a:cubicBezTo>
                    <a:cubicBezTo>
                      <a:pt x="41" y="482"/>
                      <a:pt x="40" y="482"/>
                      <a:pt x="40" y="483"/>
                    </a:cubicBezTo>
                    <a:cubicBezTo>
                      <a:pt x="40" y="483"/>
                      <a:pt x="41" y="484"/>
                      <a:pt x="41" y="484"/>
                    </a:cubicBezTo>
                    <a:cubicBezTo>
                      <a:pt x="44" y="486"/>
                      <a:pt x="44" y="486"/>
                      <a:pt x="44" y="486"/>
                    </a:cubicBezTo>
                    <a:cubicBezTo>
                      <a:pt x="42" y="490"/>
                      <a:pt x="42" y="490"/>
                      <a:pt x="42" y="490"/>
                    </a:cubicBezTo>
                    <a:cubicBezTo>
                      <a:pt x="42" y="491"/>
                      <a:pt x="42" y="492"/>
                      <a:pt x="43" y="492"/>
                    </a:cubicBezTo>
                    <a:cubicBezTo>
                      <a:pt x="44" y="493"/>
                      <a:pt x="44" y="493"/>
                      <a:pt x="44" y="493"/>
                    </a:cubicBezTo>
                    <a:cubicBezTo>
                      <a:pt x="43" y="494"/>
                      <a:pt x="43" y="494"/>
                      <a:pt x="43" y="494"/>
                    </a:cubicBezTo>
                    <a:cubicBezTo>
                      <a:pt x="42" y="494"/>
                      <a:pt x="42" y="495"/>
                      <a:pt x="42" y="495"/>
                    </a:cubicBezTo>
                    <a:cubicBezTo>
                      <a:pt x="42" y="496"/>
                      <a:pt x="42" y="496"/>
                      <a:pt x="42" y="497"/>
                    </a:cubicBezTo>
                    <a:cubicBezTo>
                      <a:pt x="45" y="498"/>
                      <a:pt x="45" y="498"/>
                      <a:pt x="45" y="498"/>
                    </a:cubicBezTo>
                    <a:cubicBezTo>
                      <a:pt x="42" y="501"/>
                      <a:pt x="42" y="501"/>
                      <a:pt x="42" y="501"/>
                    </a:cubicBezTo>
                    <a:cubicBezTo>
                      <a:pt x="42" y="501"/>
                      <a:pt x="42" y="502"/>
                      <a:pt x="42" y="502"/>
                    </a:cubicBezTo>
                    <a:cubicBezTo>
                      <a:pt x="42" y="503"/>
                      <a:pt x="42" y="503"/>
                      <a:pt x="42" y="503"/>
                    </a:cubicBezTo>
                    <a:cubicBezTo>
                      <a:pt x="45" y="505"/>
                      <a:pt x="45" y="505"/>
                      <a:pt x="45" y="505"/>
                    </a:cubicBezTo>
                    <a:cubicBezTo>
                      <a:pt x="41" y="507"/>
                      <a:pt x="41" y="507"/>
                      <a:pt x="41" y="507"/>
                    </a:cubicBezTo>
                    <a:cubicBezTo>
                      <a:pt x="41" y="507"/>
                      <a:pt x="40" y="507"/>
                      <a:pt x="40" y="508"/>
                    </a:cubicBezTo>
                    <a:cubicBezTo>
                      <a:pt x="40" y="508"/>
                      <a:pt x="40" y="509"/>
                      <a:pt x="41" y="509"/>
                    </a:cubicBezTo>
                    <a:cubicBezTo>
                      <a:pt x="44" y="511"/>
                      <a:pt x="44" y="511"/>
                      <a:pt x="44" y="511"/>
                    </a:cubicBezTo>
                    <a:cubicBezTo>
                      <a:pt x="41" y="513"/>
                      <a:pt x="41" y="513"/>
                      <a:pt x="41" y="513"/>
                    </a:cubicBezTo>
                    <a:cubicBezTo>
                      <a:pt x="40" y="513"/>
                      <a:pt x="40" y="514"/>
                      <a:pt x="40" y="514"/>
                    </a:cubicBezTo>
                    <a:cubicBezTo>
                      <a:pt x="40" y="515"/>
                      <a:pt x="40" y="515"/>
                      <a:pt x="40" y="515"/>
                    </a:cubicBezTo>
                    <a:cubicBezTo>
                      <a:pt x="44" y="517"/>
                      <a:pt x="44" y="517"/>
                      <a:pt x="44" y="517"/>
                    </a:cubicBezTo>
                    <a:cubicBezTo>
                      <a:pt x="42" y="519"/>
                      <a:pt x="42" y="519"/>
                      <a:pt x="42" y="519"/>
                    </a:cubicBezTo>
                    <a:cubicBezTo>
                      <a:pt x="42" y="519"/>
                      <a:pt x="42" y="520"/>
                      <a:pt x="42" y="520"/>
                    </a:cubicBezTo>
                    <a:cubicBezTo>
                      <a:pt x="42" y="521"/>
                      <a:pt x="42" y="521"/>
                      <a:pt x="42" y="521"/>
                    </a:cubicBezTo>
                    <a:cubicBezTo>
                      <a:pt x="46" y="523"/>
                      <a:pt x="46" y="523"/>
                      <a:pt x="46" y="523"/>
                    </a:cubicBezTo>
                    <a:cubicBezTo>
                      <a:pt x="42" y="526"/>
                      <a:pt x="42" y="526"/>
                      <a:pt x="42" y="526"/>
                    </a:cubicBezTo>
                    <a:cubicBezTo>
                      <a:pt x="42" y="526"/>
                      <a:pt x="42" y="527"/>
                      <a:pt x="42" y="527"/>
                    </a:cubicBezTo>
                    <a:cubicBezTo>
                      <a:pt x="42" y="528"/>
                      <a:pt x="42" y="528"/>
                      <a:pt x="42" y="528"/>
                    </a:cubicBezTo>
                    <a:cubicBezTo>
                      <a:pt x="45" y="530"/>
                      <a:pt x="45" y="530"/>
                      <a:pt x="45" y="530"/>
                    </a:cubicBezTo>
                    <a:cubicBezTo>
                      <a:pt x="43" y="532"/>
                      <a:pt x="43" y="532"/>
                      <a:pt x="43" y="532"/>
                    </a:cubicBezTo>
                    <a:cubicBezTo>
                      <a:pt x="42" y="533"/>
                      <a:pt x="42" y="533"/>
                      <a:pt x="42" y="534"/>
                    </a:cubicBezTo>
                    <a:cubicBezTo>
                      <a:pt x="42" y="534"/>
                      <a:pt x="42" y="534"/>
                      <a:pt x="43" y="535"/>
                    </a:cubicBezTo>
                    <a:cubicBezTo>
                      <a:pt x="44" y="535"/>
                      <a:pt x="44" y="535"/>
                      <a:pt x="44" y="535"/>
                    </a:cubicBezTo>
                    <a:cubicBezTo>
                      <a:pt x="42" y="536"/>
                      <a:pt x="42" y="536"/>
                      <a:pt x="42" y="536"/>
                    </a:cubicBezTo>
                    <a:cubicBezTo>
                      <a:pt x="41" y="536"/>
                      <a:pt x="41" y="537"/>
                      <a:pt x="41" y="537"/>
                    </a:cubicBezTo>
                    <a:cubicBezTo>
                      <a:pt x="41" y="538"/>
                      <a:pt x="41" y="538"/>
                      <a:pt x="41" y="539"/>
                    </a:cubicBezTo>
                    <a:cubicBezTo>
                      <a:pt x="44" y="540"/>
                      <a:pt x="44" y="540"/>
                      <a:pt x="44" y="540"/>
                    </a:cubicBezTo>
                    <a:cubicBezTo>
                      <a:pt x="41" y="542"/>
                      <a:pt x="41" y="542"/>
                      <a:pt x="41" y="542"/>
                    </a:cubicBezTo>
                    <a:cubicBezTo>
                      <a:pt x="41" y="542"/>
                      <a:pt x="41" y="543"/>
                      <a:pt x="41" y="543"/>
                    </a:cubicBezTo>
                    <a:cubicBezTo>
                      <a:pt x="41" y="544"/>
                      <a:pt x="41" y="544"/>
                      <a:pt x="42" y="544"/>
                    </a:cubicBezTo>
                    <a:cubicBezTo>
                      <a:pt x="44" y="546"/>
                      <a:pt x="44" y="546"/>
                      <a:pt x="44" y="546"/>
                    </a:cubicBezTo>
                    <a:cubicBezTo>
                      <a:pt x="41" y="546"/>
                      <a:pt x="41" y="546"/>
                      <a:pt x="41" y="546"/>
                    </a:cubicBezTo>
                    <a:cubicBezTo>
                      <a:pt x="41" y="546"/>
                      <a:pt x="40" y="547"/>
                      <a:pt x="40" y="547"/>
                    </a:cubicBezTo>
                    <a:cubicBezTo>
                      <a:pt x="40" y="548"/>
                      <a:pt x="40" y="548"/>
                      <a:pt x="41" y="549"/>
                    </a:cubicBezTo>
                    <a:cubicBezTo>
                      <a:pt x="45" y="551"/>
                      <a:pt x="45" y="551"/>
                      <a:pt x="45" y="551"/>
                    </a:cubicBezTo>
                    <a:cubicBezTo>
                      <a:pt x="41" y="554"/>
                      <a:pt x="41" y="554"/>
                      <a:pt x="41" y="554"/>
                    </a:cubicBezTo>
                    <a:cubicBezTo>
                      <a:pt x="40" y="554"/>
                      <a:pt x="40" y="555"/>
                      <a:pt x="40" y="555"/>
                    </a:cubicBezTo>
                    <a:cubicBezTo>
                      <a:pt x="40" y="556"/>
                      <a:pt x="40" y="556"/>
                      <a:pt x="41" y="557"/>
                    </a:cubicBezTo>
                    <a:cubicBezTo>
                      <a:pt x="44" y="558"/>
                      <a:pt x="44" y="558"/>
                      <a:pt x="44" y="558"/>
                    </a:cubicBezTo>
                    <a:cubicBezTo>
                      <a:pt x="41" y="560"/>
                      <a:pt x="41" y="560"/>
                      <a:pt x="41" y="560"/>
                    </a:cubicBezTo>
                    <a:cubicBezTo>
                      <a:pt x="40" y="561"/>
                      <a:pt x="40" y="561"/>
                      <a:pt x="40" y="562"/>
                    </a:cubicBezTo>
                    <a:cubicBezTo>
                      <a:pt x="40" y="562"/>
                      <a:pt x="40" y="563"/>
                      <a:pt x="41" y="563"/>
                    </a:cubicBezTo>
                    <a:cubicBezTo>
                      <a:pt x="44" y="565"/>
                      <a:pt x="44" y="565"/>
                      <a:pt x="44" y="565"/>
                    </a:cubicBezTo>
                    <a:cubicBezTo>
                      <a:pt x="41" y="568"/>
                      <a:pt x="41" y="568"/>
                      <a:pt x="41" y="568"/>
                    </a:cubicBezTo>
                    <a:cubicBezTo>
                      <a:pt x="41" y="568"/>
                      <a:pt x="41" y="568"/>
                      <a:pt x="41" y="569"/>
                    </a:cubicBezTo>
                    <a:cubicBezTo>
                      <a:pt x="41" y="569"/>
                      <a:pt x="41" y="570"/>
                      <a:pt x="42" y="570"/>
                    </a:cubicBezTo>
                    <a:cubicBezTo>
                      <a:pt x="44" y="571"/>
                      <a:pt x="44" y="571"/>
                      <a:pt x="44" y="571"/>
                    </a:cubicBezTo>
                    <a:cubicBezTo>
                      <a:pt x="41" y="573"/>
                      <a:pt x="41" y="573"/>
                      <a:pt x="41" y="573"/>
                    </a:cubicBezTo>
                    <a:cubicBezTo>
                      <a:pt x="41" y="573"/>
                      <a:pt x="40" y="573"/>
                      <a:pt x="40" y="574"/>
                    </a:cubicBezTo>
                    <a:cubicBezTo>
                      <a:pt x="40" y="574"/>
                      <a:pt x="40" y="575"/>
                      <a:pt x="41" y="575"/>
                    </a:cubicBezTo>
                    <a:cubicBezTo>
                      <a:pt x="44" y="577"/>
                      <a:pt x="44" y="577"/>
                      <a:pt x="44" y="577"/>
                    </a:cubicBezTo>
                    <a:cubicBezTo>
                      <a:pt x="42" y="578"/>
                      <a:pt x="42" y="578"/>
                      <a:pt x="42" y="578"/>
                    </a:cubicBezTo>
                    <a:cubicBezTo>
                      <a:pt x="41" y="578"/>
                      <a:pt x="41" y="579"/>
                      <a:pt x="40" y="579"/>
                    </a:cubicBezTo>
                    <a:cubicBezTo>
                      <a:pt x="40" y="580"/>
                      <a:pt x="41" y="580"/>
                      <a:pt x="41" y="581"/>
                    </a:cubicBezTo>
                    <a:cubicBezTo>
                      <a:pt x="45" y="583"/>
                      <a:pt x="45" y="583"/>
                      <a:pt x="45" y="583"/>
                    </a:cubicBezTo>
                    <a:cubicBezTo>
                      <a:pt x="42" y="585"/>
                      <a:pt x="42" y="585"/>
                      <a:pt x="42" y="585"/>
                    </a:cubicBezTo>
                    <a:cubicBezTo>
                      <a:pt x="41" y="585"/>
                      <a:pt x="41" y="586"/>
                      <a:pt x="41" y="586"/>
                    </a:cubicBezTo>
                    <a:cubicBezTo>
                      <a:pt x="41" y="587"/>
                      <a:pt x="41" y="587"/>
                      <a:pt x="42" y="588"/>
                    </a:cubicBezTo>
                    <a:cubicBezTo>
                      <a:pt x="44" y="589"/>
                      <a:pt x="44" y="589"/>
                      <a:pt x="44" y="589"/>
                    </a:cubicBezTo>
                    <a:cubicBezTo>
                      <a:pt x="42" y="592"/>
                      <a:pt x="42" y="592"/>
                      <a:pt x="42" y="592"/>
                    </a:cubicBezTo>
                    <a:cubicBezTo>
                      <a:pt x="42" y="592"/>
                      <a:pt x="42" y="592"/>
                      <a:pt x="42" y="593"/>
                    </a:cubicBezTo>
                    <a:cubicBezTo>
                      <a:pt x="42" y="593"/>
                      <a:pt x="42" y="594"/>
                      <a:pt x="43" y="594"/>
                    </a:cubicBezTo>
                    <a:cubicBezTo>
                      <a:pt x="44" y="595"/>
                      <a:pt x="44" y="595"/>
                      <a:pt x="44" y="595"/>
                    </a:cubicBezTo>
                    <a:cubicBezTo>
                      <a:pt x="42" y="596"/>
                      <a:pt x="42" y="596"/>
                      <a:pt x="42" y="596"/>
                    </a:cubicBezTo>
                    <a:cubicBezTo>
                      <a:pt x="41" y="596"/>
                      <a:pt x="41" y="596"/>
                      <a:pt x="41" y="597"/>
                    </a:cubicBezTo>
                    <a:cubicBezTo>
                      <a:pt x="41" y="598"/>
                      <a:pt x="41" y="598"/>
                      <a:pt x="41" y="598"/>
                    </a:cubicBezTo>
                    <a:cubicBezTo>
                      <a:pt x="45" y="601"/>
                      <a:pt x="45" y="601"/>
                      <a:pt x="45" y="601"/>
                    </a:cubicBezTo>
                    <a:cubicBezTo>
                      <a:pt x="42" y="603"/>
                      <a:pt x="42" y="603"/>
                      <a:pt x="42" y="603"/>
                    </a:cubicBezTo>
                    <a:cubicBezTo>
                      <a:pt x="42" y="603"/>
                      <a:pt x="41" y="604"/>
                      <a:pt x="41" y="604"/>
                    </a:cubicBezTo>
                    <a:cubicBezTo>
                      <a:pt x="41" y="605"/>
                      <a:pt x="42" y="605"/>
                      <a:pt x="42" y="605"/>
                    </a:cubicBezTo>
                    <a:cubicBezTo>
                      <a:pt x="45" y="607"/>
                      <a:pt x="45" y="607"/>
                      <a:pt x="45" y="607"/>
                    </a:cubicBezTo>
                    <a:cubicBezTo>
                      <a:pt x="42" y="610"/>
                      <a:pt x="42" y="610"/>
                      <a:pt x="42" y="610"/>
                    </a:cubicBezTo>
                    <a:cubicBezTo>
                      <a:pt x="41" y="610"/>
                      <a:pt x="41" y="611"/>
                      <a:pt x="41" y="611"/>
                    </a:cubicBezTo>
                    <a:cubicBezTo>
                      <a:pt x="41" y="612"/>
                      <a:pt x="42" y="612"/>
                      <a:pt x="42" y="613"/>
                    </a:cubicBezTo>
                    <a:cubicBezTo>
                      <a:pt x="46" y="615"/>
                      <a:pt x="46" y="615"/>
                      <a:pt x="46" y="615"/>
                    </a:cubicBezTo>
                    <a:cubicBezTo>
                      <a:pt x="42" y="618"/>
                      <a:pt x="42" y="618"/>
                      <a:pt x="42" y="618"/>
                    </a:cubicBezTo>
                    <a:cubicBezTo>
                      <a:pt x="42" y="618"/>
                      <a:pt x="42" y="619"/>
                      <a:pt x="42" y="619"/>
                    </a:cubicBezTo>
                    <a:cubicBezTo>
                      <a:pt x="42" y="620"/>
                      <a:pt x="42" y="620"/>
                      <a:pt x="42" y="620"/>
                    </a:cubicBezTo>
                    <a:cubicBezTo>
                      <a:pt x="44" y="621"/>
                      <a:pt x="44" y="621"/>
                      <a:pt x="44" y="621"/>
                    </a:cubicBezTo>
                    <a:cubicBezTo>
                      <a:pt x="42" y="624"/>
                      <a:pt x="42" y="624"/>
                      <a:pt x="42" y="624"/>
                    </a:cubicBezTo>
                    <a:cubicBezTo>
                      <a:pt x="42" y="624"/>
                      <a:pt x="41" y="624"/>
                      <a:pt x="42" y="625"/>
                    </a:cubicBezTo>
                    <a:cubicBezTo>
                      <a:pt x="42" y="625"/>
                      <a:pt x="42" y="626"/>
                      <a:pt x="42" y="626"/>
                    </a:cubicBezTo>
                    <a:cubicBezTo>
                      <a:pt x="44" y="627"/>
                      <a:pt x="44" y="627"/>
                      <a:pt x="44" y="627"/>
                    </a:cubicBezTo>
                    <a:cubicBezTo>
                      <a:pt x="42" y="629"/>
                      <a:pt x="42" y="629"/>
                      <a:pt x="42" y="629"/>
                    </a:cubicBezTo>
                    <a:cubicBezTo>
                      <a:pt x="41" y="630"/>
                      <a:pt x="41" y="630"/>
                      <a:pt x="41" y="631"/>
                    </a:cubicBezTo>
                    <a:cubicBezTo>
                      <a:pt x="41" y="631"/>
                      <a:pt x="41" y="632"/>
                      <a:pt x="42" y="632"/>
                    </a:cubicBezTo>
                    <a:cubicBezTo>
                      <a:pt x="45" y="634"/>
                      <a:pt x="45" y="634"/>
                      <a:pt x="45" y="634"/>
                    </a:cubicBezTo>
                    <a:cubicBezTo>
                      <a:pt x="41" y="636"/>
                      <a:pt x="41" y="636"/>
                      <a:pt x="41" y="636"/>
                    </a:cubicBezTo>
                    <a:cubicBezTo>
                      <a:pt x="41" y="636"/>
                      <a:pt x="40" y="637"/>
                      <a:pt x="40" y="637"/>
                    </a:cubicBezTo>
                    <a:cubicBezTo>
                      <a:pt x="40" y="638"/>
                      <a:pt x="41" y="638"/>
                      <a:pt x="41" y="639"/>
                    </a:cubicBezTo>
                    <a:cubicBezTo>
                      <a:pt x="44" y="641"/>
                      <a:pt x="44" y="641"/>
                      <a:pt x="44" y="641"/>
                    </a:cubicBezTo>
                    <a:cubicBezTo>
                      <a:pt x="42" y="643"/>
                      <a:pt x="42" y="643"/>
                      <a:pt x="42" y="643"/>
                    </a:cubicBezTo>
                    <a:cubicBezTo>
                      <a:pt x="42" y="643"/>
                      <a:pt x="41" y="644"/>
                      <a:pt x="41" y="644"/>
                    </a:cubicBezTo>
                    <a:cubicBezTo>
                      <a:pt x="42" y="644"/>
                      <a:pt x="42" y="645"/>
                      <a:pt x="42" y="645"/>
                    </a:cubicBezTo>
                    <a:cubicBezTo>
                      <a:pt x="45" y="647"/>
                      <a:pt x="45" y="647"/>
                      <a:pt x="45" y="647"/>
                    </a:cubicBezTo>
                    <a:cubicBezTo>
                      <a:pt x="41" y="649"/>
                      <a:pt x="41" y="649"/>
                      <a:pt x="41" y="649"/>
                    </a:cubicBezTo>
                    <a:cubicBezTo>
                      <a:pt x="41" y="649"/>
                      <a:pt x="40" y="650"/>
                      <a:pt x="40" y="650"/>
                    </a:cubicBezTo>
                    <a:cubicBezTo>
                      <a:pt x="40" y="651"/>
                      <a:pt x="40" y="651"/>
                      <a:pt x="41" y="651"/>
                    </a:cubicBezTo>
                    <a:cubicBezTo>
                      <a:pt x="45" y="654"/>
                      <a:pt x="45" y="654"/>
                      <a:pt x="45" y="654"/>
                    </a:cubicBezTo>
                    <a:cubicBezTo>
                      <a:pt x="42" y="656"/>
                      <a:pt x="42" y="656"/>
                      <a:pt x="42" y="656"/>
                    </a:cubicBezTo>
                    <a:cubicBezTo>
                      <a:pt x="41" y="657"/>
                      <a:pt x="41" y="657"/>
                      <a:pt x="41" y="658"/>
                    </a:cubicBezTo>
                    <a:cubicBezTo>
                      <a:pt x="41" y="658"/>
                      <a:pt x="41" y="659"/>
                      <a:pt x="42" y="659"/>
                    </a:cubicBezTo>
                    <a:cubicBezTo>
                      <a:pt x="44" y="661"/>
                      <a:pt x="44" y="661"/>
                      <a:pt x="44" y="661"/>
                    </a:cubicBezTo>
                    <a:cubicBezTo>
                      <a:pt x="42" y="665"/>
                      <a:pt x="42" y="665"/>
                      <a:pt x="42" y="665"/>
                    </a:cubicBezTo>
                    <a:cubicBezTo>
                      <a:pt x="41" y="665"/>
                      <a:pt x="41" y="666"/>
                      <a:pt x="41" y="666"/>
                    </a:cubicBezTo>
                    <a:cubicBezTo>
                      <a:pt x="41" y="666"/>
                      <a:pt x="42" y="667"/>
                      <a:pt x="42" y="667"/>
                    </a:cubicBezTo>
                    <a:cubicBezTo>
                      <a:pt x="45" y="669"/>
                      <a:pt x="45" y="669"/>
                      <a:pt x="45" y="669"/>
                    </a:cubicBezTo>
                    <a:cubicBezTo>
                      <a:pt x="42" y="670"/>
                      <a:pt x="42" y="670"/>
                      <a:pt x="42" y="670"/>
                    </a:cubicBezTo>
                    <a:cubicBezTo>
                      <a:pt x="42" y="670"/>
                      <a:pt x="41" y="670"/>
                      <a:pt x="41" y="671"/>
                    </a:cubicBezTo>
                    <a:cubicBezTo>
                      <a:pt x="41" y="671"/>
                      <a:pt x="41" y="672"/>
                      <a:pt x="42" y="672"/>
                    </a:cubicBezTo>
                    <a:cubicBezTo>
                      <a:pt x="45" y="674"/>
                      <a:pt x="45" y="674"/>
                      <a:pt x="45" y="674"/>
                    </a:cubicBezTo>
                    <a:cubicBezTo>
                      <a:pt x="42" y="677"/>
                      <a:pt x="42" y="677"/>
                      <a:pt x="42" y="677"/>
                    </a:cubicBezTo>
                    <a:cubicBezTo>
                      <a:pt x="42" y="677"/>
                      <a:pt x="42" y="677"/>
                      <a:pt x="42" y="678"/>
                    </a:cubicBezTo>
                    <a:cubicBezTo>
                      <a:pt x="42" y="678"/>
                      <a:pt x="42" y="679"/>
                      <a:pt x="42" y="679"/>
                    </a:cubicBezTo>
                    <a:cubicBezTo>
                      <a:pt x="45" y="681"/>
                      <a:pt x="45" y="681"/>
                      <a:pt x="45" y="681"/>
                    </a:cubicBezTo>
                    <a:cubicBezTo>
                      <a:pt x="42" y="683"/>
                      <a:pt x="42" y="683"/>
                      <a:pt x="42" y="683"/>
                    </a:cubicBezTo>
                    <a:cubicBezTo>
                      <a:pt x="42" y="684"/>
                      <a:pt x="42" y="684"/>
                      <a:pt x="42" y="685"/>
                    </a:cubicBezTo>
                    <a:cubicBezTo>
                      <a:pt x="42" y="685"/>
                      <a:pt x="42" y="686"/>
                      <a:pt x="43" y="686"/>
                    </a:cubicBezTo>
                    <a:cubicBezTo>
                      <a:pt x="45" y="687"/>
                      <a:pt x="45" y="687"/>
                      <a:pt x="45" y="687"/>
                    </a:cubicBezTo>
                    <a:cubicBezTo>
                      <a:pt x="41" y="688"/>
                      <a:pt x="41" y="688"/>
                      <a:pt x="41" y="688"/>
                    </a:cubicBezTo>
                    <a:cubicBezTo>
                      <a:pt x="41" y="689"/>
                      <a:pt x="40" y="689"/>
                      <a:pt x="40" y="690"/>
                    </a:cubicBezTo>
                    <a:cubicBezTo>
                      <a:pt x="40" y="690"/>
                      <a:pt x="41" y="691"/>
                      <a:pt x="41" y="691"/>
                    </a:cubicBezTo>
                    <a:cubicBezTo>
                      <a:pt x="46" y="694"/>
                      <a:pt x="46" y="694"/>
                      <a:pt x="46" y="694"/>
                    </a:cubicBezTo>
                    <a:cubicBezTo>
                      <a:pt x="42" y="697"/>
                      <a:pt x="42" y="697"/>
                      <a:pt x="42" y="697"/>
                    </a:cubicBezTo>
                    <a:cubicBezTo>
                      <a:pt x="42" y="697"/>
                      <a:pt x="41" y="698"/>
                      <a:pt x="42" y="698"/>
                    </a:cubicBezTo>
                    <a:cubicBezTo>
                      <a:pt x="42" y="699"/>
                      <a:pt x="42" y="699"/>
                      <a:pt x="42" y="699"/>
                    </a:cubicBezTo>
                    <a:cubicBezTo>
                      <a:pt x="43" y="700"/>
                      <a:pt x="43" y="700"/>
                      <a:pt x="43" y="700"/>
                    </a:cubicBezTo>
                    <a:cubicBezTo>
                      <a:pt x="42" y="701"/>
                      <a:pt x="42" y="701"/>
                      <a:pt x="42" y="701"/>
                    </a:cubicBezTo>
                    <a:cubicBezTo>
                      <a:pt x="41" y="701"/>
                      <a:pt x="41" y="701"/>
                      <a:pt x="41" y="702"/>
                    </a:cubicBezTo>
                    <a:cubicBezTo>
                      <a:pt x="41" y="703"/>
                      <a:pt x="41" y="703"/>
                      <a:pt x="41" y="703"/>
                    </a:cubicBezTo>
                    <a:cubicBezTo>
                      <a:pt x="45" y="706"/>
                      <a:pt x="45" y="706"/>
                      <a:pt x="45" y="706"/>
                    </a:cubicBezTo>
                    <a:cubicBezTo>
                      <a:pt x="42" y="709"/>
                      <a:pt x="42" y="709"/>
                      <a:pt x="42" y="709"/>
                    </a:cubicBezTo>
                    <a:cubicBezTo>
                      <a:pt x="42" y="709"/>
                      <a:pt x="42" y="710"/>
                      <a:pt x="42" y="710"/>
                    </a:cubicBezTo>
                    <a:cubicBezTo>
                      <a:pt x="42" y="711"/>
                      <a:pt x="42" y="711"/>
                      <a:pt x="42" y="711"/>
                    </a:cubicBezTo>
                    <a:cubicBezTo>
                      <a:pt x="44" y="712"/>
                      <a:pt x="44" y="712"/>
                      <a:pt x="44" y="712"/>
                    </a:cubicBezTo>
                    <a:cubicBezTo>
                      <a:pt x="42" y="716"/>
                      <a:pt x="42" y="716"/>
                      <a:pt x="42" y="716"/>
                    </a:cubicBezTo>
                    <a:cubicBezTo>
                      <a:pt x="42" y="716"/>
                      <a:pt x="41" y="716"/>
                      <a:pt x="42" y="717"/>
                    </a:cubicBezTo>
                    <a:cubicBezTo>
                      <a:pt x="42" y="717"/>
                      <a:pt x="42" y="718"/>
                      <a:pt x="42" y="718"/>
                    </a:cubicBezTo>
                    <a:cubicBezTo>
                      <a:pt x="45" y="719"/>
                      <a:pt x="45" y="719"/>
                      <a:pt x="45" y="719"/>
                    </a:cubicBezTo>
                    <a:cubicBezTo>
                      <a:pt x="42" y="722"/>
                      <a:pt x="42" y="722"/>
                      <a:pt x="42" y="722"/>
                    </a:cubicBezTo>
                    <a:cubicBezTo>
                      <a:pt x="42" y="723"/>
                      <a:pt x="42" y="723"/>
                      <a:pt x="42" y="724"/>
                    </a:cubicBezTo>
                    <a:cubicBezTo>
                      <a:pt x="42" y="724"/>
                      <a:pt x="42" y="724"/>
                      <a:pt x="42" y="725"/>
                    </a:cubicBezTo>
                    <a:cubicBezTo>
                      <a:pt x="45" y="726"/>
                      <a:pt x="45" y="726"/>
                      <a:pt x="45" y="726"/>
                    </a:cubicBezTo>
                    <a:cubicBezTo>
                      <a:pt x="43" y="728"/>
                      <a:pt x="43" y="728"/>
                      <a:pt x="43" y="728"/>
                    </a:cubicBezTo>
                    <a:cubicBezTo>
                      <a:pt x="42" y="728"/>
                      <a:pt x="42" y="729"/>
                      <a:pt x="42" y="729"/>
                    </a:cubicBezTo>
                    <a:cubicBezTo>
                      <a:pt x="42" y="730"/>
                      <a:pt x="42" y="730"/>
                      <a:pt x="43" y="731"/>
                    </a:cubicBezTo>
                    <a:cubicBezTo>
                      <a:pt x="44" y="731"/>
                      <a:pt x="44" y="731"/>
                      <a:pt x="44" y="731"/>
                    </a:cubicBezTo>
                    <a:cubicBezTo>
                      <a:pt x="42" y="732"/>
                      <a:pt x="42" y="732"/>
                      <a:pt x="42" y="732"/>
                    </a:cubicBezTo>
                    <a:cubicBezTo>
                      <a:pt x="41" y="732"/>
                      <a:pt x="41" y="733"/>
                      <a:pt x="41" y="733"/>
                    </a:cubicBezTo>
                    <a:cubicBezTo>
                      <a:pt x="41" y="734"/>
                      <a:pt x="41" y="734"/>
                      <a:pt x="41" y="735"/>
                    </a:cubicBezTo>
                    <a:cubicBezTo>
                      <a:pt x="45" y="737"/>
                      <a:pt x="45" y="737"/>
                      <a:pt x="45" y="737"/>
                    </a:cubicBezTo>
                    <a:cubicBezTo>
                      <a:pt x="42" y="740"/>
                      <a:pt x="42" y="740"/>
                      <a:pt x="42" y="740"/>
                    </a:cubicBezTo>
                    <a:cubicBezTo>
                      <a:pt x="42" y="741"/>
                      <a:pt x="42" y="741"/>
                      <a:pt x="42" y="742"/>
                    </a:cubicBezTo>
                    <a:cubicBezTo>
                      <a:pt x="42" y="742"/>
                      <a:pt x="42" y="742"/>
                      <a:pt x="43" y="743"/>
                    </a:cubicBezTo>
                    <a:cubicBezTo>
                      <a:pt x="45" y="744"/>
                      <a:pt x="45" y="744"/>
                      <a:pt x="45" y="744"/>
                    </a:cubicBezTo>
                    <a:cubicBezTo>
                      <a:pt x="41" y="745"/>
                      <a:pt x="41" y="745"/>
                      <a:pt x="41" y="745"/>
                    </a:cubicBezTo>
                    <a:cubicBezTo>
                      <a:pt x="41" y="746"/>
                      <a:pt x="40" y="746"/>
                      <a:pt x="40" y="747"/>
                    </a:cubicBezTo>
                    <a:cubicBezTo>
                      <a:pt x="40" y="747"/>
                      <a:pt x="40" y="748"/>
                      <a:pt x="41" y="748"/>
                    </a:cubicBezTo>
                    <a:cubicBezTo>
                      <a:pt x="44" y="750"/>
                      <a:pt x="44" y="750"/>
                      <a:pt x="44" y="750"/>
                    </a:cubicBezTo>
                    <a:cubicBezTo>
                      <a:pt x="42" y="751"/>
                      <a:pt x="42" y="751"/>
                      <a:pt x="42" y="751"/>
                    </a:cubicBezTo>
                    <a:cubicBezTo>
                      <a:pt x="41" y="751"/>
                      <a:pt x="41" y="752"/>
                      <a:pt x="41" y="752"/>
                    </a:cubicBezTo>
                    <a:cubicBezTo>
                      <a:pt x="41" y="753"/>
                      <a:pt x="41" y="753"/>
                      <a:pt x="42" y="754"/>
                    </a:cubicBezTo>
                    <a:cubicBezTo>
                      <a:pt x="44" y="755"/>
                      <a:pt x="44" y="755"/>
                      <a:pt x="44" y="755"/>
                    </a:cubicBezTo>
                    <a:cubicBezTo>
                      <a:pt x="41" y="757"/>
                      <a:pt x="41" y="757"/>
                      <a:pt x="41" y="757"/>
                    </a:cubicBezTo>
                    <a:cubicBezTo>
                      <a:pt x="40" y="757"/>
                      <a:pt x="40" y="757"/>
                      <a:pt x="40" y="758"/>
                    </a:cubicBezTo>
                    <a:cubicBezTo>
                      <a:pt x="40" y="758"/>
                      <a:pt x="40" y="759"/>
                      <a:pt x="40" y="759"/>
                    </a:cubicBezTo>
                    <a:cubicBezTo>
                      <a:pt x="44" y="762"/>
                      <a:pt x="44" y="762"/>
                      <a:pt x="44" y="762"/>
                    </a:cubicBezTo>
                    <a:cubicBezTo>
                      <a:pt x="42" y="762"/>
                      <a:pt x="42" y="762"/>
                      <a:pt x="42" y="762"/>
                    </a:cubicBezTo>
                    <a:cubicBezTo>
                      <a:pt x="41" y="762"/>
                      <a:pt x="41" y="763"/>
                      <a:pt x="41" y="763"/>
                    </a:cubicBezTo>
                    <a:cubicBezTo>
                      <a:pt x="41" y="764"/>
                      <a:pt x="41" y="764"/>
                      <a:pt x="41" y="765"/>
                    </a:cubicBezTo>
                    <a:cubicBezTo>
                      <a:pt x="44" y="766"/>
                      <a:pt x="44" y="766"/>
                      <a:pt x="44" y="766"/>
                    </a:cubicBezTo>
                    <a:cubicBezTo>
                      <a:pt x="42" y="768"/>
                      <a:pt x="42" y="768"/>
                      <a:pt x="42" y="768"/>
                    </a:cubicBezTo>
                    <a:cubicBezTo>
                      <a:pt x="42" y="768"/>
                      <a:pt x="41" y="769"/>
                      <a:pt x="41" y="769"/>
                    </a:cubicBezTo>
                    <a:cubicBezTo>
                      <a:pt x="41" y="770"/>
                      <a:pt x="42" y="770"/>
                      <a:pt x="42" y="770"/>
                    </a:cubicBezTo>
                    <a:cubicBezTo>
                      <a:pt x="45" y="772"/>
                      <a:pt x="45" y="772"/>
                      <a:pt x="45" y="772"/>
                    </a:cubicBezTo>
                    <a:cubicBezTo>
                      <a:pt x="43" y="774"/>
                      <a:pt x="43" y="774"/>
                      <a:pt x="43" y="774"/>
                    </a:cubicBezTo>
                    <a:cubicBezTo>
                      <a:pt x="42" y="774"/>
                      <a:pt x="42" y="774"/>
                      <a:pt x="42" y="775"/>
                    </a:cubicBezTo>
                    <a:cubicBezTo>
                      <a:pt x="42" y="775"/>
                      <a:pt x="42" y="776"/>
                      <a:pt x="43" y="776"/>
                    </a:cubicBezTo>
                    <a:cubicBezTo>
                      <a:pt x="45" y="777"/>
                      <a:pt x="45" y="777"/>
                      <a:pt x="45" y="777"/>
                    </a:cubicBezTo>
                    <a:cubicBezTo>
                      <a:pt x="42" y="778"/>
                      <a:pt x="42" y="778"/>
                      <a:pt x="42" y="778"/>
                    </a:cubicBezTo>
                    <a:cubicBezTo>
                      <a:pt x="42" y="778"/>
                      <a:pt x="42" y="779"/>
                      <a:pt x="42" y="779"/>
                    </a:cubicBezTo>
                    <a:cubicBezTo>
                      <a:pt x="41" y="780"/>
                      <a:pt x="42" y="780"/>
                      <a:pt x="42" y="781"/>
                    </a:cubicBezTo>
                    <a:cubicBezTo>
                      <a:pt x="45" y="783"/>
                      <a:pt x="45" y="783"/>
                      <a:pt x="45" y="783"/>
                    </a:cubicBezTo>
                    <a:cubicBezTo>
                      <a:pt x="41" y="785"/>
                      <a:pt x="41" y="785"/>
                      <a:pt x="41" y="785"/>
                    </a:cubicBezTo>
                    <a:cubicBezTo>
                      <a:pt x="41" y="785"/>
                      <a:pt x="40" y="786"/>
                      <a:pt x="40" y="786"/>
                    </a:cubicBezTo>
                    <a:cubicBezTo>
                      <a:pt x="40" y="787"/>
                      <a:pt x="41" y="787"/>
                      <a:pt x="41" y="787"/>
                    </a:cubicBezTo>
                    <a:cubicBezTo>
                      <a:pt x="44" y="789"/>
                      <a:pt x="44" y="789"/>
                      <a:pt x="44" y="789"/>
                    </a:cubicBezTo>
                    <a:cubicBezTo>
                      <a:pt x="41" y="791"/>
                      <a:pt x="41" y="791"/>
                      <a:pt x="41" y="791"/>
                    </a:cubicBezTo>
                    <a:cubicBezTo>
                      <a:pt x="40" y="791"/>
                      <a:pt x="40" y="791"/>
                      <a:pt x="40" y="792"/>
                    </a:cubicBezTo>
                    <a:cubicBezTo>
                      <a:pt x="40" y="792"/>
                      <a:pt x="40" y="793"/>
                      <a:pt x="41" y="793"/>
                    </a:cubicBezTo>
                    <a:cubicBezTo>
                      <a:pt x="44" y="795"/>
                      <a:pt x="44" y="795"/>
                      <a:pt x="44" y="795"/>
                    </a:cubicBezTo>
                    <a:cubicBezTo>
                      <a:pt x="41" y="796"/>
                      <a:pt x="41" y="796"/>
                      <a:pt x="41" y="796"/>
                    </a:cubicBezTo>
                    <a:cubicBezTo>
                      <a:pt x="41" y="796"/>
                      <a:pt x="40" y="796"/>
                      <a:pt x="40" y="797"/>
                    </a:cubicBezTo>
                    <a:cubicBezTo>
                      <a:pt x="40" y="797"/>
                      <a:pt x="41" y="798"/>
                      <a:pt x="41" y="798"/>
                    </a:cubicBezTo>
                    <a:cubicBezTo>
                      <a:pt x="45" y="800"/>
                      <a:pt x="45" y="800"/>
                      <a:pt x="45" y="800"/>
                    </a:cubicBezTo>
                    <a:cubicBezTo>
                      <a:pt x="42" y="802"/>
                      <a:pt x="42" y="802"/>
                      <a:pt x="42" y="802"/>
                    </a:cubicBezTo>
                    <a:cubicBezTo>
                      <a:pt x="42" y="803"/>
                      <a:pt x="42" y="803"/>
                      <a:pt x="42" y="803"/>
                    </a:cubicBezTo>
                    <a:cubicBezTo>
                      <a:pt x="42" y="804"/>
                      <a:pt x="42" y="804"/>
                      <a:pt x="43" y="805"/>
                    </a:cubicBezTo>
                    <a:cubicBezTo>
                      <a:pt x="44" y="806"/>
                      <a:pt x="44" y="806"/>
                      <a:pt x="44" y="806"/>
                    </a:cubicBezTo>
                    <a:cubicBezTo>
                      <a:pt x="42" y="806"/>
                      <a:pt x="42" y="806"/>
                      <a:pt x="42" y="806"/>
                    </a:cubicBezTo>
                    <a:cubicBezTo>
                      <a:pt x="42" y="806"/>
                      <a:pt x="41" y="807"/>
                      <a:pt x="41" y="807"/>
                    </a:cubicBezTo>
                    <a:cubicBezTo>
                      <a:pt x="41" y="808"/>
                      <a:pt x="41" y="809"/>
                      <a:pt x="42" y="809"/>
                    </a:cubicBezTo>
                    <a:cubicBezTo>
                      <a:pt x="44" y="811"/>
                      <a:pt x="44" y="811"/>
                      <a:pt x="44" y="811"/>
                    </a:cubicBezTo>
                    <a:cubicBezTo>
                      <a:pt x="42" y="813"/>
                      <a:pt x="42" y="813"/>
                      <a:pt x="42" y="813"/>
                    </a:cubicBezTo>
                    <a:cubicBezTo>
                      <a:pt x="42" y="813"/>
                      <a:pt x="42" y="814"/>
                      <a:pt x="42" y="814"/>
                    </a:cubicBezTo>
                    <a:cubicBezTo>
                      <a:pt x="42" y="814"/>
                      <a:pt x="42" y="815"/>
                      <a:pt x="42" y="815"/>
                    </a:cubicBezTo>
                    <a:cubicBezTo>
                      <a:pt x="44" y="816"/>
                      <a:pt x="44" y="816"/>
                      <a:pt x="44" y="816"/>
                    </a:cubicBezTo>
                    <a:cubicBezTo>
                      <a:pt x="41" y="818"/>
                      <a:pt x="41" y="818"/>
                      <a:pt x="41" y="818"/>
                    </a:cubicBezTo>
                    <a:cubicBezTo>
                      <a:pt x="40" y="818"/>
                      <a:pt x="40" y="818"/>
                      <a:pt x="40" y="819"/>
                    </a:cubicBezTo>
                    <a:cubicBezTo>
                      <a:pt x="40" y="819"/>
                      <a:pt x="40" y="820"/>
                      <a:pt x="41" y="820"/>
                    </a:cubicBezTo>
                    <a:cubicBezTo>
                      <a:pt x="45" y="823"/>
                      <a:pt x="45" y="823"/>
                      <a:pt x="45" y="823"/>
                    </a:cubicBezTo>
                    <a:cubicBezTo>
                      <a:pt x="41" y="824"/>
                      <a:pt x="41" y="824"/>
                      <a:pt x="41" y="824"/>
                    </a:cubicBezTo>
                    <a:cubicBezTo>
                      <a:pt x="40" y="824"/>
                      <a:pt x="40" y="824"/>
                      <a:pt x="40" y="825"/>
                    </a:cubicBezTo>
                    <a:cubicBezTo>
                      <a:pt x="40" y="826"/>
                      <a:pt x="40" y="826"/>
                      <a:pt x="41" y="827"/>
                    </a:cubicBezTo>
                    <a:cubicBezTo>
                      <a:pt x="45" y="829"/>
                      <a:pt x="45" y="829"/>
                      <a:pt x="45" y="829"/>
                    </a:cubicBezTo>
                    <a:cubicBezTo>
                      <a:pt x="41" y="830"/>
                      <a:pt x="41" y="830"/>
                      <a:pt x="41" y="830"/>
                    </a:cubicBezTo>
                    <a:cubicBezTo>
                      <a:pt x="41" y="831"/>
                      <a:pt x="40" y="831"/>
                      <a:pt x="40" y="832"/>
                    </a:cubicBezTo>
                    <a:cubicBezTo>
                      <a:pt x="40" y="832"/>
                      <a:pt x="41" y="833"/>
                      <a:pt x="41" y="833"/>
                    </a:cubicBezTo>
                    <a:cubicBezTo>
                      <a:pt x="44" y="835"/>
                      <a:pt x="44" y="835"/>
                      <a:pt x="44" y="835"/>
                    </a:cubicBezTo>
                    <a:cubicBezTo>
                      <a:pt x="41" y="838"/>
                      <a:pt x="41" y="838"/>
                      <a:pt x="41" y="838"/>
                    </a:cubicBezTo>
                    <a:cubicBezTo>
                      <a:pt x="41" y="839"/>
                      <a:pt x="41" y="839"/>
                      <a:pt x="41" y="839"/>
                    </a:cubicBezTo>
                    <a:cubicBezTo>
                      <a:pt x="41" y="840"/>
                      <a:pt x="41" y="840"/>
                      <a:pt x="41" y="841"/>
                    </a:cubicBezTo>
                    <a:cubicBezTo>
                      <a:pt x="45" y="843"/>
                      <a:pt x="45" y="843"/>
                      <a:pt x="45" y="843"/>
                    </a:cubicBezTo>
                    <a:cubicBezTo>
                      <a:pt x="42" y="846"/>
                      <a:pt x="42" y="846"/>
                      <a:pt x="42" y="846"/>
                    </a:cubicBezTo>
                    <a:cubicBezTo>
                      <a:pt x="41" y="846"/>
                      <a:pt x="41" y="847"/>
                      <a:pt x="41" y="847"/>
                    </a:cubicBezTo>
                    <a:cubicBezTo>
                      <a:pt x="41" y="848"/>
                      <a:pt x="42" y="848"/>
                      <a:pt x="42" y="848"/>
                    </a:cubicBezTo>
                    <a:cubicBezTo>
                      <a:pt x="46" y="850"/>
                      <a:pt x="46" y="850"/>
                      <a:pt x="46" y="850"/>
                    </a:cubicBezTo>
                    <a:cubicBezTo>
                      <a:pt x="42" y="854"/>
                      <a:pt x="42" y="854"/>
                      <a:pt x="42" y="854"/>
                    </a:cubicBezTo>
                    <a:cubicBezTo>
                      <a:pt x="42" y="854"/>
                      <a:pt x="42" y="854"/>
                      <a:pt x="42" y="855"/>
                    </a:cubicBezTo>
                    <a:cubicBezTo>
                      <a:pt x="42" y="855"/>
                      <a:pt x="42" y="856"/>
                      <a:pt x="42" y="856"/>
                    </a:cubicBezTo>
                    <a:cubicBezTo>
                      <a:pt x="45" y="858"/>
                      <a:pt x="45" y="858"/>
                      <a:pt x="45" y="858"/>
                    </a:cubicBezTo>
                    <a:cubicBezTo>
                      <a:pt x="42" y="860"/>
                      <a:pt x="42" y="860"/>
                      <a:pt x="42" y="860"/>
                    </a:cubicBezTo>
                    <a:cubicBezTo>
                      <a:pt x="42" y="861"/>
                      <a:pt x="42" y="861"/>
                      <a:pt x="42" y="862"/>
                    </a:cubicBezTo>
                    <a:cubicBezTo>
                      <a:pt x="42" y="862"/>
                      <a:pt x="42" y="862"/>
                      <a:pt x="42" y="863"/>
                    </a:cubicBezTo>
                    <a:cubicBezTo>
                      <a:pt x="44" y="864"/>
                      <a:pt x="44" y="864"/>
                      <a:pt x="44" y="864"/>
                    </a:cubicBezTo>
                    <a:cubicBezTo>
                      <a:pt x="41" y="867"/>
                      <a:pt x="41" y="867"/>
                      <a:pt x="41" y="867"/>
                    </a:cubicBezTo>
                    <a:cubicBezTo>
                      <a:pt x="40" y="867"/>
                      <a:pt x="40" y="868"/>
                      <a:pt x="40" y="868"/>
                    </a:cubicBezTo>
                    <a:cubicBezTo>
                      <a:pt x="40" y="869"/>
                      <a:pt x="41" y="869"/>
                      <a:pt x="41" y="869"/>
                    </a:cubicBezTo>
                    <a:cubicBezTo>
                      <a:pt x="44" y="871"/>
                      <a:pt x="44" y="871"/>
                      <a:pt x="44" y="871"/>
                    </a:cubicBezTo>
                    <a:cubicBezTo>
                      <a:pt x="41" y="872"/>
                      <a:pt x="41" y="872"/>
                      <a:pt x="41" y="872"/>
                    </a:cubicBezTo>
                    <a:cubicBezTo>
                      <a:pt x="40" y="872"/>
                      <a:pt x="40" y="872"/>
                      <a:pt x="40" y="873"/>
                    </a:cubicBezTo>
                    <a:cubicBezTo>
                      <a:pt x="40" y="874"/>
                      <a:pt x="40" y="874"/>
                      <a:pt x="40" y="874"/>
                    </a:cubicBezTo>
                    <a:cubicBezTo>
                      <a:pt x="45" y="877"/>
                      <a:pt x="45" y="877"/>
                      <a:pt x="45" y="877"/>
                    </a:cubicBezTo>
                    <a:cubicBezTo>
                      <a:pt x="42" y="880"/>
                      <a:pt x="42" y="880"/>
                      <a:pt x="42" y="880"/>
                    </a:cubicBezTo>
                    <a:cubicBezTo>
                      <a:pt x="42" y="880"/>
                      <a:pt x="42" y="880"/>
                      <a:pt x="42" y="881"/>
                    </a:cubicBezTo>
                    <a:cubicBezTo>
                      <a:pt x="42" y="881"/>
                      <a:pt x="42" y="882"/>
                      <a:pt x="42" y="882"/>
                    </a:cubicBezTo>
                    <a:cubicBezTo>
                      <a:pt x="45" y="883"/>
                      <a:pt x="45" y="883"/>
                      <a:pt x="45" y="883"/>
                    </a:cubicBezTo>
                    <a:cubicBezTo>
                      <a:pt x="42" y="886"/>
                      <a:pt x="42" y="886"/>
                      <a:pt x="42" y="886"/>
                    </a:cubicBezTo>
                    <a:cubicBezTo>
                      <a:pt x="42" y="887"/>
                      <a:pt x="42" y="887"/>
                      <a:pt x="42" y="887"/>
                    </a:cubicBezTo>
                    <a:cubicBezTo>
                      <a:pt x="42" y="888"/>
                      <a:pt x="42" y="888"/>
                      <a:pt x="43" y="888"/>
                    </a:cubicBezTo>
                    <a:cubicBezTo>
                      <a:pt x="44" y="889"/>
                      <a:pt x="44" y="889"/>
                      <a:pt x="44" y="889"/>
                    </a:cubicBezTo>
                    <a:cubicBezTo>
                      <a:pt x="41" y="893"/>
                      <a:pt x="41" y="893"/>
                      <a:pt x="41" y="893"/>
                    </a:cubicBezTo>
                    <a:cubicBezTo>
                      <a:pt x="41" y="893"/>
                      <a:pt x="41" y="894"/>
                      <a:pt x="41" y="894"/>
                    </a:cubicBezTo>
                    <a:cubicBezTo>
                      <a:pt x="41" y="895"/>
                      <a:pt x="41" y="895"/>
                      <a:pt x="41" y="895"/>
                    </a:cubicBezTo>
                    <a:cubicBezTo>
                      <a:pt x="45" y="898"/>
                      <a:pt x="45" y="898"/>
                      <a:pt x="45" y="898"/>
                    </a:cubicBezTo>
                    <a:cubicBezTo>
                      <a:pt x="42" y="901"/>
                      <a:pt x="42" y="901"/>
                      <a:pt x="42" y="901"/>
                    </a:cubicBezTo>
                    <a:cubicBezTo>
                      <a:pt x="42" y="901"/>
                      <a:pt x="42" y="902"/>
                      <a:pt x="42" y="902"/>
                    </a:cubicBezTo>
                    <a:cubicBezTo>
                      <a:pt x="42" y="903"/>
                      <a:pt x="42" y="903"/>
                      <a:pt x="42" y="904"/>
                    </a:cubicBezTo>
                    <a:cubicBezTo>
                      <a:pt x="45" y="905"/>
                      <a:pt x="45" y="905"/>
                      <a:pt x="45" y="905"/>
                    </a:cubicBezTo>
                    <a:cubicBezTo>
                      <a:pt x="41" y="907"/>
                      <a:pt x="41" y="907"/>
                      <a:pt x="41" y="907"/>
                    </a:cubicBezTo>
                    <a:cubicBezTo>
                      <a:pt x="41" y="907"/>
                      <a:pt x="41" y="908"/>
                      <a:pt x="41" y="908"/>
                    </a:cubicBezTo>
                    <a:cubicBezTo>
                      <a:pt x="41" y="909"/>
                      <a:pt x="41" y="909"/>
                      <a:pt x="41" y="909"/>
                    </a:cubicBezTo>
                    <a:cubicBezTo>
                      <a:pt x="45" y="911"/>
                      <a:pt x="45" y="911"/>
                      <a:pt x="45" y="911"/>
                    </a:cubicBezTo>
                    <a:cubicBezTo>
                      <a:pt x="41" y="913"/>
                      <a:pt x="41" y="913"/>
                      <a:pt x="41" y="913"/>
                    </a:cubicBezTo>
                    <a:cubicBezTo>
                      <a:pt x="40" y="914"/>
                      <a:pt x="40" y="914"/>
                      <a:pt x="40" y="915"/>
                    </a:cubicBezTo>
                    <a:cubicBezTo>
                      <a:pt x="40" y="915"/>
                      <a:pt x="40" y="916"/>
                      <a:pt x="41" y="916"/>
                    </a:cubicBezTo>
                    <a:cubicBezTo>
                      <a:pt x="44" y="918"/>
                      <a:pt x="44" y="918"/>
                      <a:pt x="44" y="918"/>
                    </a:cubicBezTo>
                    <a:cubicBezTo>
                      <a:pt x="41" y="919"/>
                      <a:pt x="41" y="919"/>
                      <a:pt x="41" y="919"/>
                    </a:cubicBezTo>
                    <a:cubicBezTo>
                      <a:pt x="41" y="919"/>
                      <a:pt x="40" y="919"/>
                      <a:pt x="40" y="920"/>
                    </a:cubicBezTo>
                    <a:cubicBezTo>
                      <a:pt x="40" y="920"/>
                      <a:pt x="40" y="921"/>
                      <a:pt x="41" y="921"/>
                    </a:cubicBezTo>
                    <a:cubicBezTo>
                      <a:pt x="44" y="923"/>
                      <a:pt x="44" y="923"/>
                      <a:pt x="44" y="923"/>
                    </a:cubicBezTo>
                    <a:cubicBezTo>
                      <a:pt x="42" y="926"/>
                      <a:pt x="42" y="926"/>
                      <a:pt x="42" y="926"/>
                    </a:cubicBezTo>
                    <a:cubicBezTo>
                      <a:pt x="42" y="927"/>
                      <a:pt x="42" y="927"/>
                      <a:pt x="42" y="927"/>
                    </a:cubicBezTo>
                    <a:cubicBezTo>
                      <a:pt x="42" y="928"/>
                      <a:pt x="42" y="928"/>
                      <a:pt x="43" y="928"/>
                    </a:cubicBezTo>
                    <a:cubicBezTo>
                      <a:pt x="45" y="930"/>
                      <a:pt x="45" y="930"/>
                      <a:pt x="45" y="930"/>
                    </a:cubicBezTo>
                    <a:cubicBezTo>
                      <a:pt x="42" y="933"/>
                      <a:pt x="42" y="933"/>
                      <a:pt x="42" y="933"/>
                    </a:cubicBezTo>
                    <a:cubicBezTo>
                      <a:pt x="42" y="933"/>
                      <a:pt x="41" y="934"/>
                      <a:pt x="41" y="934"/>
                    </a:cubicBezTo>
                    <a:cubicBezTo>
                      <a:pt x="42" y="935"/>
                      <a:pt x="42" y="935"/>
                      <a:pt x="42" y="935"/>
                    </a:cubicBezTo>
                    <a:cubicBezTo>
                      <a:pt x="44" y="937"/>
                      <a:pt x="44" y="937"/>
                      <a:pt x="44" y="937"/>
                    </a:cubicBezTo>
                    <a:cubicBezTo>
                      <a:pt x="41" y="937"/>
                      <a:pt x="41" y="937"/>
                      <a:pt x="41" y="937"/>
                    </a:cubicBezTo>
                    <a:cubicBezTo>
                      <a:pt x="41" y="937"/>
                      <a:pt x="40" y="938"/>
                      <a:pt x="40" y="939"/>
                    </a:cubicBezTo>
                    <a:cubicBezTo>
                      <a:pt x="40" y="939"/>
                      <a:pt x="40" y="940"/>
                      <a:pt x="41" y="940"/>
                    </a:cubicBezTo>
                    <a:cubicBezTo>
                      <a:pt x="45" y="942"/>
                      <a:pt x="45" y="942"/>
                      <a:pt x="45" y="942"/>
                    </a:cubicBezTo>
                    <a:cubicBezTo>
                      <a:pt x="41" y="944"/>
                      <a:pt x="41" y="944"/>
                      <a:pt x="41" y="944"/>
                    </a:cubicBezTo>
                    <a:cubicBezTo>
                      <a:pt x="41" y="945"/>
                      <a:pt x="40" y="945"/>
                      <a:pt x="40" y="946"/>
                    </a:cubicBezTo>
                    <a:cubicBezTo>
                      <a:pt x="40" y="946"/>
                      <a:pt x="41" y="947"/>
                      <a:pt x="41" y="947"/>
                    </a:cubicBezTo>
                    <a:cubicBezTo>
                      <a:pt x="44" y="949"/>
                      <a:pt x="44" y="949"/>
                      <a:pt x="44" y="949"/>
                    </a:cubicBezTo>
                    <a:cubicBezTo>
                      <a:pt x="41" y="951"/>
                      <a:pt x="41" y="951"/>
                      <a:pt x="41" y="951"/>
                    </a:cubicBezTo>
                    <a:cubicBezTo>
                      <a:pt x="40" y="951"/>
                      <a:pt x="40" y="952"/>
                      <a:pt x="40" y="952"/>
                    </a:cubicBezTo>
                    <a:cubicBezTo>
                      <a:pt x="40" y="953"/>
                      <a:pt x="40" y="954"/>
                      <a:pt x="41" y="954"/>
                    </a:cubicBezTo>
                    <a:cubicBezTo>
                      <a:pt x="44" y="956"/>
                      <a:pt x="44" y="956"/>
                      <a:pt x="44" y="956"/>
                    </a:cubicBezTo>
                    <a:cubicBezTo>
                      <a:pt x="41" y="959"/>
                      <a:pt x="41" y="959"/>
                      <a:pt x="41" y="959"/>
                    </a:cubicBezTo>
                    <a:cubicBezTo>
                      <a:pt x="41" y="959"/>
                      <a:pt x="40" y="959"/>
                      <a:pt x="40" y="960"/>
                    </a:cubicBezTo>
                    <a:cubicBezTo>
                      <a:pt x="40" y="960"/>
                      <a:pt x="41" y="961"/>
                      <a:pt x="41" y="961"/>
                    </a:cubicBezTo>
                    <a:cubicBezTo>
                      <a:pt x="44" y="963"/>
                      <a:pt x="44" y="963"/>
                      <a:pt x="44" y="963"/>
                    </a:cubicBezTo>
                    <a:cubicBezTo>
                      <a:pt x="42" y="963"/>
                      <a:pt x="42" y="963"/>
                      <a:pt x="42" y="963"/>
                    </a:cubicBezTo>
                    <a:cubicBezTo>
                      <a:pt x="41" y="964"/>
                      <a:pt x="41" y="964"/>
                      <a:pt x="41" y="965"/>
                    </a:cubicBezTo>
                    <a:cubicBezTo>
                      <a:pt x="41" y="965"/>
                      <a:pt x="41" y="966"/>
                      <a:pt x="42" y="966"/>
                    </a:cubicBezTo>
                    <a:cubicBezTo>
                      <a:pt x="44" y="967"/>
                      <a:pt x="44" y="967"/>
                      <a:pt x="44" y="967"/>
                    </a:cubicBezTo>
                    <a:cubicBezTo>
                      <a:pt x="41" y="970"/>
                      <a:pt x="41" y="970"/>
                      <a:pt x="41" y="970"/>
                    </a:cubicBezTo>
                    <a:cubicBezTo>
                      <a:pt x="40" y="970"/>
                      <a:pt x="40" y="971"/>
                      <a:pt x="40" y="971"/>
                    </a:cubicBezTo>
                    <a:cubicBezTo>
                      <a:pt x="40" y="972"/>
                      <a:pt x="40" y="972"/>
                      <a:pt x="41" y="972"/>
                    </a:cubicBezTo>
                    <a:cubicBezTo>
                      <a:pt x="45" y="975"/>
                      <a:pt x="45" y="975"/>
                      <a:pt x="45" y="975"/>
                    </a:cubicBezTo>
                    <a:cubicBezTo>
                      <a:pt x="43" y="976"/>
                      <a:pt x="43" y="976"/>
                      <a:pt x="43" y="976"/>
                    </a:cubicBezTo>
                    <a:cubicBezTo>
                      <a:pt x="42" y="976"/>
                      <a:pt x="42" y="976"/>
                      <a:pt x="42" y="977"/>
                    </a:cubicBezTo>
                    <a:cubicBezTo>
                      <a:pt x="42" y="977"/>
                      <a:pt x="42" y="978"/>
                      <a:pt x="42" y="978"/>
                    </a:cubicBezTo>
                    <a:cubicBezTo>
                      <a:pt x="45" y="980"/>
                      <a:pt x="45" y="980"/>
                      <a:pt x="45" y="980"/>
                    </a:cubicBezTo>
                    <a:cubicBezTo>
                      <a:pt x="42" y="982"/>
                      <a:pt x="42" y="982"/>
                      <a:pt x="42" y="982"/>
                    </a:cubicBezTo>
                    <a:cubicBezTo>
                      <a:pt x="42" y="982"/>
                      <a:pt x="41" y="983"/>
                      <a:pt x="41" y="983"/>
                    </a:cubicBezTo>
                    <a:cubicBezTo>
                      <a:pt x="41" y="984"/>
                      <a:pt x="42" y="984"/>
                      <a:pt x="42" y="984"/>
                    </a:cubicBezTo>
                    <a:cubicBezTo>
                      <a:pt x="44" y="986"/>
                      <a:pt x="44" y="986"/>
                      <a:pt x="44" y="986"/>
                    </a:cubicBezTo>
                    <a:cubicBezTo>
                      <a:pt x="41" y="986"/>
                      <a:pt x="41" y="986"/>
                      <a:pt x="41" y="986"/>
                    </a:cubicBezTo>
                    <a:cubicBezTo>
                      <a:pt x="41" y="986"/>
                      <a:pt x="40" y="987"/>
                      <a:pt x="40" y="987"/>
                    </a:cubicBezTo>
                    <a:cubicBezTo>
                      <a:pt x="40" y="988"/>
                      <a:pt x="40" y="989"/>
                      <a:pt x="41" y="989"/>
                    </a:cubicBezTo>
                    <a:cubicBezTo>
                      <a:pt x="44" y="991"/>
                      <a:pt x="44" y="991"/>
                      <a:pt x="44" y="991"/>
                    </a:cubicBezTo>
                    <a:cubicBezTo>
                      <a:pt x="41" y="993"/>
                      <a:pt x="41" y="993"/>
                      <a:pt x="41" y="993"/>
                    </a:cubicBezTo>
                    <a:cubicBezTo>
                      <a:pt x="41" y="993"/>
                      <a:pt x="41" y="994"/>
                      <a:pt x="41" y="994"/>
                    </a:cubicBezTo>
                    <a:cubicBezTo>
                      <a:pt x="41" y="995"/>
                      <a:pt x="41" y="995"/>
                      <a:pt x="41" y="996"/>
                    </a:cubicBezTo>
                    <a:cubicBezTo>
                      <a:pt x="44" y="997"/>
                      <a:pt x="44" y="997"/>
                      <a:pt x="44" y="997"/>
                    </a:cubicBezTo>
                    <a:cubicBezTo>
                      <a:pt x="42" y="1000"/>
                      <a:pt x="42" y="1000"/>
                      <a:pt x="42" y="1000"/>
                    </a:cubicBezTo>
                    <a:cubicBezTo>
                      <a:pt x="42" y="1001"/>
                      <a:pt x="42" y="1001"/>
                      <a:pt x="42" y="1002"/>
                    </a:cubicBezTo>
                    <a:cubicBezTo>
                      <a:pt x="42" y="1002"/>
                      <a:pt x="42" y="1002"/>
                      <a:pt x="42" y="1003"/>
                    </a:cubicBezTo>
                    <a:cubicBezTo>
                      <a:pt x="44" y="1004"/>
                      <a:pt x="44" y="1004"/>
                      <a:pt x="44" y="1004"/>
                    </a:cubicBezTo>
                    <a:cubicBezTo>
                      <a:pt x="40" y="1006"/>
                      <a:pt x="40" y="1006"/>
                      <a:pt x="40" y="1006"/>
                    </a:cubicBezTo>
                    <a:cubicBezTo>
                      <a:pt x="40" y="1007"/>
                      <a:pt x="40" y="1007"/>
                      <a:pt x="40" y="1008"/>
                    </a:cubicBezTo>
                    <a:cubicBezTo>
                      <a:pt x="40" y="1008"/>
                      <a:pt x="40" y="1009"/>
                      <a:pt x="40" y="1009"/>
                    </a:cubicBezTo>
                    <a:cubicBezTo>
                      <a:pt x="44" y="1011"/>
                      <a:pt x="44" y="1011"/>
                      <a:pt x="44" y="1011"/>
                    </a:cubicBezTo>
                    <a:cubicBezTo>
                      <a:pt x="41" y="1011"/>
                      <a:pt x="41" y="1011"/>
                      <a:pt x="41" y="1011"/>
                    </a:cubicBezTo>
                    <a:cubicBezTo>
                      <a:pt x="41" y="1012"/>
                      <a:pt x="40" y="1012"/>
                      <a:pt x="40" y="1013"/>
                    </a:cubicBezTo>
                    <a:cubicBezTo>
                      <a:pt x="40" y="1013"/>
                      <a:pt x="40" y="1014"/>
                      <a:pt x="41" y="1014"/>
                    </a:cubicBezTo>
                    <a:cubicBezTo>
                      <a:pt x="44" y="1016"/>
                      <a:pt x="44" y="1016"/>
                      <a:pt x="44" y="1016"/>
                    </a:cubicBezTo>
                    <a:cubicBezTo>
                      <a:pt x="41" y="1018"/>
                      <a:pt x="41" y="1018"/>
                      <a:pt x="41" y="1018"/>
                    </a:cubicBezTo>
                    <a:cubicBezTo>
                      <a:pt x="41" y="1019"/>
                      <a:pt x="40" y="1019"/>
                      <a:pt x="40" y="1020"/>
                    </a:cubicBezTo>
                    <a:cubicBezTo>
                      <a:pt x="40" y="1020"/>
                      <a:pt x="41" y="1021"/>
                      <a:pt x="41" y="1021"/>
                    </a:cubicBezTo>
                    <a:cubicBezTo>
                      <a:pt x="44" y="1023"/>
                      <a:pt x="44" y="1023"/>
                      <a:pt x="44" y="1023"/>
                    </a:cubicBezTo>
                    <a:cubicBezTo>
                      <a:pt x="41" y="1025"/>
                      <a:pt x="41" y="1025"/>
                      <a:pt x="41" y="1025"/>
                    </a:cubicBezTo>
                    <a:cubicBezTo>
                      <a:pt x="41" y="1025"/>
                      <a:pt x="41" y="1026"/>
                      <a:pt x="41" y="1026"/>
                    </a:cubicBezTo>
                    <a:cubicBezTo>
                      <a:pt x="41" y="1027"/>
                      <a:pt x="41" y="1027"/>
                      <a:pt x="41" y="1027"/>
                    </a:cubicBezTo>
                    <a:cubicBezTo>
                      <a:pt x="45" y="1029"/>
                      <a:pt x="45" y="1029"/>
                      <a:pt x="45" y="1029"/>
                    </a:cubicBezTo>
                    <a:cubicBezTo>
                      <a:pt x="40" y="1032"/>
                      <a:pt x="40" y="1032"/>
                      <a:pt x="40" y="1032"/>
                    </a:cubicBezTo>
                    <a:cubicBezTo>
                      <a:pt x="40" y="1032"/>
                      <a:pt x="39" y="1032"/>
                      <a:pt x="39" y="1033"/>
                    </a:cubicBezTo>
                    <a:cubicBezTo>
                      <a:pt x="39" y="1033"/>
                      <a:pt x="40" y="1034"/>
                      <a:pt x="40" y="1034"/>
                    </a:cubicBezTo>
                    <a:cubicBezTo>
                      <a:pt x="41" y="1035"/>
                      <a:pt x="41" y="1035"/>
                      <a:pt x="41" y="1035"/>
                    </a:cubicBezTo>
                    <a:cubicBezTo>
                      <a:pt x="37" y="1037"/>
                      <a:pt x="37" y="1037"/>
                      <a:pt x="37" y="1037"/>
                    </a:cubicBezTo>
                    <a:cubicBezTo>
                      <a:pt x="37" y="1038"/>
                      <a:pt x="37" y="1038"/>
                      <a:pt x="37" y="1039"/>
                    </a:cubicBezTo>
                    <a:cubicBezTo>
                      <a:pt x="37" y="1039"/>
                      <a:pt x="37" y="1040"/>
                      <a:pt x="37" y="1040"/>
                    </a:cubicBezTo>
                    <a:cubicBezTo>
                      <a:pt x="40" y="1041"/>
                      <a:pt x="40" y="1041"/>
                      <a:pt x="40" y="1041"/>
                    </a:cubicBezTo>
                    <a:cubicBezTo>
                      <a:pt x="41" y="1040"/>
                      <a:pt x="41" y="1040"/>
                      <a:pt x="41" y="1040"/>
                    </a:cubicBezTo>
                    <a:cubicBezTo>
                      <a:pt x="40" y="1039"/>
                      <a:pt x="40" y="1039"/>
                      <a:pt x="40" y="1039"/>
                    </a:cubicBezTo>
                    <a:cubicBezTo>
                      <a:pt x="31" y="1040"/>
                      <a:pt x="31" y="1040"/>
                      <a:pt x="31" y="1040"/>
                    </a:cubicBezTo>
                    <a:cubicBezTo>
                      <a:pt x="31" y="1040"/>
                      <a:pt x="30" y="1041"/>
                      <a:pt x="30" y="1041"/>
                    </a:cubicBezTo>
                    <a:cubicBezTo>
                      <a:pt x="30" y="1042"/>
                      <a:pt x="30" y="1043"/>
                      <a:pt x="31" y="1043"/>
                    </a:cubicBezTo>
                    <a:cubicBezTo>
                      <a:pt x="36" y="1046"/>
                      <a:pt x="36" y="1046"/>
                      <a:pt x="36" y="1046"/>
                    </a:cubicBezTo>
                    <a:cubicBezTo>
                      <a:pt x="36" y="1045"/>
                      <a:pt x="36" y="1045"/>
                      <a:pt x="36" y="1045"/>
                    </a:cubicBezTo>
                    <a:cubicBezTo>
                      <a:pt x="37" y="1043"/>
                      <a:pt x="37" y="1043"/>
                      <a:pt x="37" y="1043"/>
                    </a:cubicBezTo>
                    <a:cubicBezTo>
                      <a:pt x="25" y="1042"/>
                      <a:pt x="25" y="1042"/>
                      <a:pt x="25" y="1042"/>
                    </a:cubicBezTo>
                    <a:cubicBezTo>
                      <a:pt x="25" y="1042"/>
                      <a:pt x="24" y="1042"/>
                      <a:pt x="24" y="1043"/>
                    </a:cubicBezTo>
                    <a:cubicBezTo>
                      <a:pt x="24" y="1044"/>
                      <a:pt x="24" y="1044"/>
                      <a:pt x="24" y="1045"/>
                    </a:cubicBezTo>
                    <a:cubicBezTo>
                      <a:pt x="32" y="1049"/>
                      <a:pt x="32" y="1049"/>
                      <a:pt x="32" y="1049"/>
                    </a:cubicBezTo>
                    <a:cubicBezTo>
                      <a:pt x="32" y="1048"/>
                      <a:pt x="32" y="1048"/>
                      <a:pt x="32" y="1048"/>
                    </a:cubicBezTo>
                    <a:cubicBezTo>
                      <a:pt x="31" y="1047"/>
                      <a:pt x="31" y="1047"/>
                      <a:pt x="31" y="1047"/>
                    </a:cubicBezTo>
                    <a:cubicBezTo>
                      <a:pt x="32" y="1048"/>
                      <a:pt x="32" y="1048"/>
                      <a:pt x="32" y="1048"/>
                    </a:cubicBezTo>
                    <a:cubicBezTo>
                      <a:pt x="32" y="1047"/>
                      <a:pt x="32" y="1047"/>
                      <a:pt x="32" y="1047"/>
                    </a:cubicBezTo>
                    <a:cubicBezTo>
                      <a:pt x="32" y="1047"/>
                      <a:pt x="31" y="1047"/>
                      <a:pt x="31" y="1047"/>
                    </a:cubicBezTo>
                    <a:cubicBezTo>
                      <a:pt x="32" y="1048"/>
                      <a:pt x="32" y="1048"/>
                      <a:pt x="32" y="1048"/>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1" y="1046"/>
                      <a:pt x="31" y="1046"/>
                    </a:cubicBezTo>
                    <a:cubicBezTo>
                      <a:pt x="27" y="1045"/>
                      <a:pt x="20" y="1041"/>
                      <a:pt x="14" y="1038"/>
                    </a:cubicBezTo>
                    <a:cubicBezTo>
                      <a:pt x="11" y="1037"/>
                      <a:pt x="8" y="1036"/>
                      <a:pt x="6" y="1035"/>
                    </a:cubicBezTo>
                    <a:cubicBezTo>
                      <a:pt x="5" y="1034"/>
                      <a:pt x="4" y="1034"/>
                      <a:pt x="3" y="1033"/>
                    </a:cubicBezTo>
                    <a:cubicBezTo>
                      <a:pt x="3" y="1033"/>
                      <a:pt x="3" y="1033"/>
                      <a:pt x="3" y="1033"/>
                    </a:cubicBezTo>
                    <a:cubicBezTo>
                      <a:pt x="3" y="1033"/>
                      <a:pt x="3" y="1033"/>
                      <a:pt x="3"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1" y="1033"/>
                      <a:pt x="1" y="1033"/>
                      <a:pt x="0" y="1034"/>
                    </a:cubicBezTo>
                    <a:cubicBezTo>
                      <a:pt x="0" y="1035"/>
                      <a:pt x="0" y="1035"/>
                      <a:pt x="1" y="1036"/>
                    </a:cubicBezTo>
                    <a:cubicBezTo>
                      <a:pt x="14" y="1044"/>
                      <a:pt x="14" y="1044"/>
                      <a:pt x="14" y="1044"/>
                    </a:cubicBezTo>
                    <a:cubicBezTo>
                      <a:pt x="8" y="1042"/>
                      <a:pt x="8" y="1042"/>
                      <a:pt x="8" y="1042"/>
                    </a:cubicBezTo>
                    <a:cubicBezTo>
                      <a:pt x="7" y="1041"/>
                      <a:pt x="6" y="1042"/>
                      <a:pt x="6" y="1042"/>
                    </a:cubicBezTo>
                    <a:cubicBezTo>
                      <a:pt x="6" y="1043"/>
                      <a:pt x="6" y="1044"/>
                      <a:pt x="7" y="1044"/>
                    </a:cubicBezTo>
                    <a:cubicBezTo>
                      <a:pt x="16" y="1050"/>
                      <a:pt x="16" y="1050"/>
                      <a:pt x="16" y="1050"/>
                    </a:cubicBezTo>
                    <a:cubicBezTo>
                      <a:pt x="17" y="1051"/>
                      <a:pt x="18" y="1050"/>
                      <a:pt x="18" y="1050"/>
                    </a:cubicBezTo>
                    <a:cubicBezTo>
                      <a:pt x="19" y="1049"/>
                      <a:pt x="18" y="1048"/>
                      <a:pt x="18" y="104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1" name="Freeform 1217">
                <a:extLst>
                  <a:ext uri="{FF2B5EF4-FFF2-40B4-BE49-F238E27FC236}">
                    <a16:creationId xmlns:a16="http://schemas.microsoft.com/office/drawing/2014/main" id="{F8594EAB-068F-414E-A3F8-41EB133636EC}"/>
                  </a:ext>
                </a:extLst>
              </p:cNvPr>
              <p:cNvSpPr>
                <a:spLocks/>
              </p:cNvSpPr>
              <p:nvPr/>
            </p:nvSpPr>
            <p:spPr bwMode="auto">
              <a:xfrm>
                <a:off x="4405402" y="691426"/>
                <a:ext cx="774242" cy="521527"/>
              </a:xfrm>
              <a:custGeom>
                <a:avLst/>
                <a:gdLst>
                  <a:gd name="T0" fmla="*/ 245 w 354"/>
                  <a:gd name="T1" fmla="*/ 200 h 238"/>
                  <a:gd name="T2" fmla="*/ 159 w 354"/>
                  <a:gd name="T3" fmla="*/ 26 h 238"/>
                  <a:gd name="T4" fmla="*/ 245 w 354"/>
                  <a:gd name="T5" fmla="*/ 203 h 238"/>
                </a:gdLst>
                <a:ahLst/>
                <a:cxnLst>
                  <a:cxn ang="0">
                    <a:pos x="T0" y="T1"/>
                  </a:cxn>
                  <a:cxn ang="0">
                    <a:pos x="T2" y="T3"/>
                  </a:cxn>
                  <a:cxn ang="0">
                    <a:pos x="T4" y="T5"/>
                  </a:cxn>
                </a:cxnLst>
                <a:rect l="0" t="0" r="r" b="b"/>
                <a:pathLst>
                  <a:path w="354" h="238">
                    <a:moveTo>
                      <a:pt x="245" y="200"/>
                    </a:moveTo>
                    <a:cubicBezTo>
                      <a:pt x="117" y="238"/>
                      <a:pt x="0" y="70"/>
                      <a:pt x="159" y="26"/>
                    </a:cubicBezTo>
                    <a:cubicBezTo>
                      <a:pt x="257" y="0"/>
                      <a:pt x="354" y="158"/>
                      <a:pt x="245" y="2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2" name="Freeform 1218">
                <a:extLst>
                  <a:ext uri="{FF2B5EF4-FFF2-40B4-BE49-F238E27FC236}">
                    <a16:creationId xmlns:a16="http://schemas.microsoft.com/office/drawing/2014/main" id="{E57E2FB9-1CEC-421D-9710-B2D4D3A9B95F}"/>
                  </a:ext>
                </a:extLst>
              </p:cNvPr>
              <p:cNvSpPr>
                <a:spLocks/>
              </p:cNvSpPr>
              <p:nvPr/>
            </p:nvSpPr>
            <p:spPr bwMode="auto">
              <a:xfrm>
                <a:off x="4529345" y="625431"/>
                <a:ext cx="647080" cy="545672"/>
              </a:xfrm>
              <a:custGeom>
                <a:avLst/>
                <a:gdLst>
                  <a:gd name="T0" fmla="*/ 187 w 295"/>
                  <a:gd name="T1" fmla="*/ 227 h 249"/>
                  <a:gd name="T2" fmla="*/ 55 w 295"/>
                  <a:gd name="T3" fmla="*/ 181 h 249"/>
                  <a:gd name="T4" fmla="*/ 64 w 295"/>
                  <a:gd name="T5" fmla="*/ 77 h 249"/>
                  <a:gd name="T6" fmla="*/ 182 w 295"/>
                  <a:gd name="T7" fmla="*/ 232 h 249"/>
                  <a:gd name="T8" fmla="*/ 193 w 295"/>
                  <a:gd name="T9" fmla="*/ 234 h 249"/>
                  <a:gd name="T10" fmla="*/ 245 w 295"/>
                  <a:gd name="T11" fmla="*/ 177 h 249"/>
                  <a:gd name="T12" fmla="*/ 222 w 295"/>
                  <a:gd name="T13" fmla="*/ 98 h 249"/>
                  <a:gd name="T14" fmla="*/ 67 w 295"/>
                  <a:gd name="T15" fmla="*/ 66 h 249"/>
                  <a:gd name="T16" fmla="*/ 34 w 295"/>
                  <a:gd name="T17" fmla="*/ 187 h 249"/>
                  <a:gd name="T18" fmla="*/ 189 w 295"/>
                  <a:gd name="T19" fmla="*/ 233 h 249"/>
                  <a:gd name="T20" fmla="*/ 187 w 295"/>
                  <a:gd name="T21" fmla="*/ 2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49">
                    <a:moveTo>
                      <a:pt x="187" y="227"/>
                    </a:moveTo>
                    <a:cubicBezTo>
                      <a:pt x="139" y="241"/>
                      <a:pt x="86" y="221"/>
                      <a:pt x="55" y="181"/>
                    </a:cubicBezTo>
                    <a:cubicBezTo>
                      <a:pt x="29" y="148"/>
                      <a:pt x="30" y="104"/>
                      <a:pt x="64" y="77"/>
                    </a:cubicBezTo>
                    <a:cubicBezTo>
                      <a:pt x="163" y="0"/>
                      <a:pt x="295" y="182"/>
                      <a:pt x="182" y="232"/>
                    </a:cubicBezTo>
                    <a:cubicBezTo>
                      <a:pt x="169" y="238"/>
                      <a:pt x="189" y="236"/>
                      <a:pt x="193" y="234"/>
                    </a:cubicBezTo>
                    <a:cubicBezTo>
                      <a:pt x="219" y="223"/>
                      <a:pt x="240" y="205"/>
                      <a:pt x="245" y="177"/>
                    </a:cubicBezTo>
                    <a:cubicBezTo>
                      <a:pt x="251" y="149"/>
                      <a:pt x="239" y="120"/>
                      <a:pt x="222" y="98"/>
                    </a:cubicBezTo>
                    <a:cubicBezTo>
                      <a:pt x="184" y="46"/>
                      <a:pt x="123" y="40"/>
                      <a:pt x="67" y="66"/>
                    </a:cubicBezTo>
                    <a:cubicBezTo>
                      <a:pt x="16" y="90"/>
                      <a:pt x="0" y="141"/>
                      <a:pt x="34" y="187"/>
                    </a:cubicBezTo>
                    <a:cubicBezTo>
                      <a:pt x="69" y="235"/>
                      <a:pt x="134" y="249"/>
                      <a:pt x="189" y="233"/>
                    </a:cubicBezTo>
                    <a:cubicBezTo>
                      <a:pt x="201" y="230"/>
                      <a:pt x="199" y="224"/>
                      <a:pt x="187" y="22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3" name="Freeform 1219">
                <a:extLst>
                  <a:ext uri="{FF2B5EF4-FFF2-40B4-BE49-F238E27FC236}">
                    <a16:creationId xmlns:a16="http://schemas.microsoft.com/office/drawing/2014/main" id="{CCBEB64B-2468-4729-A817-C6F5D1E71620}"/>
                  </a:ext>
                </a:extLst>
              </p:cNvPr>
              <p:cNvSpPr>
                <a:spLocks/>
              </p:cNvSpPr>
              <p:nvPr/>
            </p:nvSpPr>
            <p:spPr bwMode="auto">
              <a:xfrm>
                <a:off x="4881858" y="892633"/>
                <a:ext cx="101408" cy="54728"/>
              </a:xfrm>
              <a:custGeom>
                <a:avLst/>
                <a:gdLst>
                  <a:gd name="T0" fmla="*/ 28 w 46"/>
                  <a:gd name="T1" fmla="*/ 3 h 25"/>
                  <a:gd name="T2" fmla="*/ 3 w 46"/>
                  <a:gd name="T3" fmla="*/ 21 h 25"/>
                  <a:gd name="T4" fmla="*/ 8 w 46"/>
                  <a:gd name="T5" fmla="*/ 25 h 25"/>
                  <a:gd name="T6" fmla="*/ 20 w 46"/>
                  <a:gd name="T7" fmla="*/ 20 h 25"/>
                  <a:gd name="T8" fmla="*/ 40 w 46"/>
                  <a:gd name="T9" fmla="*/ 7 h 25"/>
                  <a:gd name="T10" fmla="*/ 42 w 46"/>
                  <a:gd name="T11" fmla="*/ 1 h 25"/>
                  <a:gd name="T12" fmla="*/ 28 w 46"/>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46" h="25">
                    <a:moveTo>
                      <a:pt x="28" y="3"/>
                    </a:moveTo>
                    <a:cubicBezTo>
                      <a:pt x="19" y="8"/>
                      <a:pt x="10" y="13"/>
                      <a:pt x="3" y="21"/>
                    </a:cubicBezTo>
                    <a:cubicBezTo>
                      <a:pt x="0" y="24"/>
                      <a:pt x="6" y="25"/>
                      <a:pt x="8" y="25"/>
                    </a:cubicBezTo>
                    <a:cubicBezTo>
                      <a:pt x="12" y="25"/>
                      <a:pt x="18" y="24"/>
                      <a:pt x="20" y="20"/>
                    </a:cubicBezTo>
                    <a:cubicBezTo>
                      <a:pt x="26" y="14"/>
                      <a:pt x="32" y="10"/>
                      <a:pt x="40" y="7"/>
                    </a:cubicBezTo>
                    <a:cubicBezTo>
                      <a:pt x="42" y="6"/>
                      <a:pt x="46" y="2"/>
                      <a:pt x="42" y="1"/>
                    </a:cubicBezTo>
                    <a:cubicBezTo>
                      <a:pt x="37" y="0"/>
                      <a:pt x="32" y="1"/>
                      <a:pt x="28" y="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4" name="Freeform 1220">
                <a:extLst>
                  <a:ext uri="{FF2B5EF4-FFF2-40B4-BE49-F238E27FC236}">
                    <a16:creationId xmlns:a16="http://schemas.microsoft.com/office/drawing/2014/main" id="{1F766900-E023-4E5F-B41B-9287090027F0}"/>
                  </a:ext>
                </a:extLst>
              </p:cNvPr>
              <p:cNvSpPr>
                <a:spLocks/>
              </p:cNvSpPr>
              <p:nvPr/>
            </p:nvSpPr>
            <p:spPr bwMode="auto">
              <a:xfrm>
                <a:off x="4703187" y="800883"/>
                <a:ext cx="93360" cy="62776"/>
              </a:xfrm>
              <a:custGeom>
                <a:avLst/>
                <a:gdLst>
                  <a:gd name="T0" fmla="*/ 26 w 43"/>
                  <a:gd name="T1" fmla="*/ 4 h 29"/>
                  <a:gd name="T2" fmla="*/ 1 w 43"/>
                  <a:gd name="T3" fmla="*/ 26 h 29"/>
                  <a:gd name="T4" fmla="*/ 9 w 43"/>
                  <a:gd name="T5" fmla="*/ 28 h 29"/>
                  <a:gd name="T6" fmla="*/ 20 w 43"/>
                  <a:gd name="T7" fmla="*/ 23 h 29"/>
                  <a:gd name="T8" fmla="*/ 36 w 43"/>
                  <a:gd name="T9" fmla="*/ 6 h 29"/>
                  <a:gd name="T10" fmla="*/ 39 w 43"/>
                  <a:gd name="T11" fmla="*/ 1 h 29"/>
                  <a:gd name="T12" fmla="*/ 26 w 43"/>
                  <a:gd name="T13" fmla="*/ 4 h 29"/>
                </a:gdLst>
                <a:ahLst/>
                <a:cxnLst>
                  <a:cxn ang="0">
                    <a:pos x="T0" y="T1"/>
                  </a:cxn>
                  <a:cxn ang="0">
                    <a:pos x="T2" y="T3"/>
                  </a:cxn>
                  <a:cxn ang="0">
                    <a:pos x="T4" y="T5"/>
                  </a:cxn>
                  <a:cxn ang="0">
                    <a:pos x="T6" y="T7"/>
                  </a:cxn>
                  <a:cxn ang="0">
                    <a:pos x="T8" y="T9"/>
                  </a:cxn>
                  <a:cxn ang="0">
                    <a:pos x="T10" y="T11"/>
                  </a:cxn>
                  <a:cxn ang="0">
                    <a:pos x="T12" y="T13"/>
                  </a:cxn>
                </a:cxnLst>
                <a:rect l="0" t="0" r="r" b="b"/>
                <a:pathLst>
                  <a:path w="43" h="29">
                    <a:moveTo>
                      <a:pt x="26" y="4"/>
                    </a:moveTo>
                    <a:cubicBezTo>
                      <a:pt x="15" y="8"/>
                      <a:pt x="6" y="15"/>
                      <a:pt x="1" y="26"/>
                    </a:cubicBezTo>
                    <a:cubicBezTo>
                      <a:pt x="0" y="29"/>
                      <a:pt x="8" y="28"/>
                      <a:pt x="9" y="28"/>
                    </a:cubicBezTo>
                    <a:cubicBezTo>
                      <a:pt x="12" y="28"/>
                      <a:pt x="18" y="26"/>
                      <a:pt x="20" y="23"/>
                    </a:cubicBezTo>
                    <a:cubicBezTo>
                      <a:pt x="23" y="15"/>
                      <a:pt x="28" y="9"/>
                      <a:pt x="36" y="6"/>
                    </a:cubicBezTo>
                    <a:cubicBezTo>
                      <a:pt x="38" y="5"/>
                      <a:pt x="43" y="2"/>
                      <a:pt x="39" y="1"/>
                    </a:cubicBezTo>
                    <a:cubicBezTo>
                      <a:pt x="34" y="0"/>
                      <a:pt x="29" y="2"/>
                      <a:pt x="26" y="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5" name="Freeform 1221">
                <a:extLst>
                  <a:ext uri="{FF2B5EF4-FFF2-40B4-BE49-F238E27FC236}">
                    <a16:creationId xmlns:a16="http://schemas.microsoft.com/office/drawing/2014/main" id="{E354346C-2D91-4B8F-9061-B4834CA22447}"/>
                  </a:ext>
                </a:extLst>
              </p:cNvPr>
              <p:cNvSpPr>
                <a:spLocks/>
              </p:cNvSpPr>
              <p:nvPr/>
            </p:nvSpPr>
            <p:spPr bwMode="auto">
              <a:xfrm>
                <a:off x="4675823" y="969896"/>
                <a:ext cx="241448" cy="128772"/>
              </a:xfrm>
              <a:custGeom>
                <a:avLst/>
                <a:gdLst>
                  <a:gd name="T0" fmla="*/ 91 w 110"/>
                  <a:gd name="T1" fmla="*/ 31 h 59"/>
                  <a:gd name="T2" fmla="*/ 22 w 110"/>
                  <a:gd name="T3" fmla="*/ 7 h 59"/>
                  <a:gd name="T4" fmla="*/ 3 w 110"/>
                  <a:gd name="T5" fmla="*/ 12 h 59"/>
                  <a:gd name="T6" fmla="*/ 98 w 110"/>
                  <a:gd name="T7" fmla="*/ 40 h 59"/>
                  <a:gd name="T8" fmla="*/ 91 w 110"/>
                  <a:gd name="T9" fmla="*/ 31 h 59"/>
                </a:gdLst>
                <a:ahLst/>
                <a:cxnLst>
                  <a:cxn ang="0">
                    <a:pos x="T0" y="T1"/>
                  </a:cxn>
                  <a:cxn ang="0">
                    <a:pos x="T2" y="T3"/>
                  </a:cxn>
                  <a:cxn ang="0">
                    <a:pos x="T4" y="T5"/>
                  </a:cxn>
                  <a:cxn ang="0">
                    <a:pos x="T6" y="T7"/>
                  </a:cxn>
                  <a:cxn ang="0">
                    <a:pos x="T8" y="T9"/>
                  </a:cxn>
                </a:cxnLst>
                <a:rect l="0" t="0" r="r" b="b"/>
                <a:pathLst>
                  <a:path w="110" h="59">
                    <a:moveTo>
                      <a:pt x="91" y="31"/>
                    </a:moveTo>
                    <a:cubicBezTo>
                      <a:pt x="60" y="46"/>
                      <a:pt x="35" y="39"/>
                      <a:pt x="22" y="7"/>
                    </a:cubicBezTo>
                    <a:cubicBezTo>
                      <a:pt x="18" y="0"/>
                      <a:pt x="0" y="5"/>
                      <a:pt x="3" y="12"/>
                    </a:cubicBezTo>
                    <a:cubicBezTo>
                      <a:pt x="21" y="54"/>
                      <a:pt x="60" y="59"/>
                      <a:pt x="98" y="40"/>
                    </a:cubicBezTo>
                    <a:cubicBezTo>
                      <a:pt x="110" y="35"/>
                      <a:pt x="99" y="27"/>
                      <a:pt x="91" y="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6" name="Freeform 1222">
                <a:extLst>
                  <a:ext uri="{FF2B5EF4-FFF2-40B4-BE49-F238E27FC236}">
                    <a16:creationId xmlns:a16="http://schemas.microsoft.com/office/drawing/2014/main" id="{1575341D-C383-4E7C-82ED-1D4FEADF51EF}"/>
                  </a:ext>
                </a:extLst>
              </p:cNvPr>
              <p:cNvSpPr>
                <a:spLocks/>
              </p:cNvSpPr>
              <p:nvPr/>
            </p:nvSpPr>
            <p:spPr bwMode="auto">
              <a:xfrm>
                <a:off x="4709626" y="1135690"/>
                <a:ext cx="117505" cy="584303"/>
              </a:xfrm>
              <a:custGeom>
                <a:avLst/>
                <a:gdLst>
                  <a:gd name="T0" fmla="*/ 30 w 54"/>
                  <a:gd name="T1" fmla="*/ 9 h 267"/>
                  <a:gd name="T2" fmla="*/ 0 w 54"/>
                  <a:gd name="T3" fmla="*/ 262 h 267"/>
                  <a:gd name="T4" fmla="*/ 23 w 54"/>
                  <a:gd name="T5" fmla="*/ 256 h 267"/>
                  <a:gd name="T6" fmla="*/ 53 w 54"/>
                  <a:gd name="T7" fmla="*/ 6 h 267"/>
                  <a:gd name="T8" fmla="*/ 30 w 54"/>
                  <a:gd name="T9" fmla="*/ 9 h 267"/>
                </a:gdLst>
                <a:ahLst/>
                <a:cxnLst>
                  <a:cxn ang="0">
                    <a:pos x="T0" y="T1"/>
                  </a:cxn>
                  <a:cxn ang="0">
                    <a:pos x="T2" y="T3"/>
                  </a:cxn>
                  <a:cxn ang="0">
                    <a:pos x="T4" y="T5"/>
                  </a:cxn>
                  <a:cxn ang="0">
                    <a:pos x="T6" y="T7"/>
                  </a:cxn>
                  <a:cxn ang="0">
                    <a:pos x="T8" y="T9"/>
                  </a:cxn>
                </a:cxnLst>
                <a:rect l="0" t="0" r="r" b="b"/>
                <a:pathLst>
                  <a:path w="54" h="267">
                    <a:moveTo>
                      <a:pt x="30" y="9"/>
                    </a:moveTo>
                    <a:cubicBezTo>
                      <a:pt x="6" y="92"/>
                      <a:pt x="0" y="176"/>
                      <a:pt x="0" y="262"/>
                    </a:cubicBezTo>
                    <a:cubicBezTo>
                      <a:pt x="0" y="267"/>
                      <a:pt x="23" y="263"/>
                      <a:pt x="23" y="256"/>
                    </a:cubicBezTo>
                    <a:cubicBezTo>
                      <a:pt x="23" y="171"/>
                      <a:pt x="29" y="88"/>
                      <a:pt x="53" y="6"/>
                    </a:cubicBezTo>
                    <a:cubicBezTo>
                      <a:pt x="54" y="0"/>
                      <a:pt x="32" y="3"/>
                      <a:pt x="30"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7" name="Freeform 1223">
                <a:extLst>
                  <a:ext uri="{FF2B5EF4-FFF2-40B4-BE49-F238E27FC236}">
                    <a16:creationId xmlns:a16="http://schemas.microsoft.com/office/drawing/2014/main" id="{4EFEB43A-8E2B-41C5-9FC1-CD337A378958}"/>
                  </a:ext>
                </a:extLst>
              </p:cNvPr>
              <p:cNvSpPr>
                <a:spLocks/>
              </p:cNvSpPr>
              <p:nvPr/>
            </p:nvSpPr>
            <p:spPr bwMode="auto">
              <a:xfrm>
                <a:off x="4716064" y="1225831"/>
                <a:ext cx="376658" cy="481286"/>
              </a:xfrm>
              <a:custGeom>
                <a:avLst/>
                <a:gdLst>
                  <a:gd name="T0" fmla="*/ 26 w 172"/>
                  <a:gd name="T1" fmla="*/ 28 h 220"/>
                  <a:gd name="T2" fmla="*/ 122 w 172"/>
                  <a:gd name="T3" fmla="*/ 32 h 220"/>
                  <a:gd name="T4" fmla="*/ 142 w 172"/>
                  <a:gd name="T5" fmla="*/ 40 h 220"/>
                  <a:gd name="T6" fmla="*/ 137 w 172"/>
                  <a:gd name="T7" fmla="*/ 55 h 220"/>
                  <a:gd name="T8" fmla="*/ 113 w 172"/>
                  <a:gd name="T9" fmla="*/ 86 h 220"/>
                  <a:gd name="T10" fmla="*/ 44 w 172"/>
                  <a:gd name="T11" fmla="*/ 196 h 220"/>
                  <a:gd name="T12" fmla="*/ 44 w 172"/>
                  <a:gd name="T13" fmla="*/ 198 h 220"/>
                  <a:gd name="T14" fmla="*/ 91 w 172"/>
                  <a:gd name="T15" fmla="*/ 219 h 220"/>
                  <a:gd name="T16" fmla="*/ 108 w 172"/>
                  <a:gd name="T17" fmla="*/ 208 h 220"/>
                  <a:gd name="T18" fmla="*/ 83 w 172"/>
                  <a:gd name="T19" fmla="*/ 201 h 220"/>
                  <a:gd name="T20" fmla="*/ 75 w 172"/>
                  <a:gd name="T21" fmla="*/ 175 h 220"/>
                  <a:gd name="T22" fmla="*/ 107 w 172"/>
                  <a:gd name="T23" fmla="*/ 122 h 220"/>
                  <a:gd name="T24" fmla="*/ 171 w 172"/>
                  <a:gd name="T25" fmla="*/ 35 h 220"/>
                  <a:gd name="T26" fmla="*/ 169 w 172"/>
                  <a:gd name="T27" fmla="*/ 32 h 220"/>
                  <a:gd name="T28" fmla="*/ 17 w 172"/>
                  <a:gd name="T29" fmla="*/ 21 h 220"/>
                  <a:gd name="T30" fmla="*/ 26 w 172"/>
                  <a:gd name="T31" fmla="*/ 2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0">
                    <a:moveTo>
                      <a:pt x="26" y="28"/>
                    </a:moveTo>
                    <a:cubicBezTo>
                      <a:pt x="58" y="15"/>
                      <a:pt x="90" y="21"/>
                      <a:pt x="122" y="32"/>
                    </a:cubicBezTo>
                    <a:cubicBezTo>
                      <a:pt x="128" y="34"/>
                      <a:pt x="135" y="37"/>
                      <a:pt x="142" y="40"/>
                    </a:cubicBezTo>
                    <a:cubicBezTo>
                      <a:pt x="147" y="42"/>
                      <a:pt x="138" y="53"/>
                      <a:pt x="137" y="55"/>
                    </a:cubicBezTo>
                    <a:cubicBezTo>
                      <a:pt x="130" y="66"/>
                      <a:pt x="122" y="76"/>
                      <a:pt x="113" y="86"/>
                    </a:cubicBezTo>
                    <a:cubicBezTo>
                      <a:pt x="86" y="121"/>
                      <a:pt x="56" y="153"/>
                      <a:pt x="44" y="196"/>
                    </a:cubicBezTo>
                    <a:cubicBezTo>
                      <a:pt x="43" y="197"/>
                      <a:pt x="44" y="198"/>
                      <a:pt x="44" y="198"/>
                    </a:cubicBezTo>
                    <a:cubicBezTo>
                      <a:pt x="58" y="212"/>
                      <a:pt x="72" y="217"/>
                      <a:pt x="91" y="219"/>
                    </a:cubicBezTo>
                    <a:cubicBezTo>
                      <a:pt x="97" y="220"/>
                      <a:pt x="121" y="209"/>
                      <a:pt x="108" y="208"/>
                    </a:cubicBezTo>
                    <a:cubicBezTo>
                      <a:pt x="99" y="207"/>
                      <a:pt x="91" y="205"/>
                      <a:pt x="83" y="201"/>
                    </a:cubicBezTo>
                    <a:cubicBezTo>
                      <a:pt x="71" y="195"/>
                      <a:pt x="71" y="187"/>
                      <a:pt x="75" y="175"/>
                    </a:cubicBezTo>
                    <a:cubicBezTo>
                      <a:pt x="82" y="155"/>
                      <a:pt x="95" y="138"/>
                      <a:pt x="107" y="122"/>
                    </a:cubicBezTo>
                    <a:cubicBezTo>
                      <a:pt x="129" y="93"/>
                      <a:pt x="154" y="67"/>
                      <a:pt x="171" y="35"/>
                    </a:cubicBezTo>
                    <a:cubicBezTo>
                      <a:pt x="172" y="34"/>
                      <a:pt x="170" y="33"/>
                      <a:pt x="169" y="32"/>
                    </a:cubicBezTo>
                    <a:cubicBezTo>
                      <a:pt x="120" y="10"/>
                      <a:pt x="68" y="0"/>
                      <a:pt x="17" y="21"/>
                    </a:cubicBezTo>
                    <a:cubicBezTo>
                      <a:pt x="0" y="28"/>
                      <a:pt x="16" y="33"/>
                      <a:pt x="26" y="2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8" name="Freeform 1224">
                <a:extLst>
                  <a:ext uri="{FF2B5EF4-FFF2-40B4-BE49-F238E27FC236}">
                    <a16:creationId xmlns:a16="http://schemas.microsoft.com/office/drawing/2014/main" id="{AE2AC7FB-D4BA-41B8-88F7-0BD12968C2B8}"/>
                  </a:ext>
                </a:extLst>
              </p:cNvPr>
              <p:cNvSpPr>
                <a:spLocks/>
              </p:cNvSpPr>
              <p:nvPr/>
            </p:nvSpPr>
            <p:spPr bwMode="auto">
              <a:xfrm>
                <a:off x="4431156" y="1190418"/>
                <a:ext cx="320321" cy="453922"/>
              </a:xfrm>
              <a:custGeom>
                <a:avLst/>
                <a:gdLst>
                  <a:gd name="T0" fmla="*/ 123 w 146"/>
                  <a:gd name="T1" fmla="*/ 37 h 207"/>
                  <a:gd name="T2" fmla="*/ 42 w 146"/>
                  <a:gd name="T3" fmla="*/ 202 h 207"/>
                  <a:gd name="T4" fmla="*/ 64 w 146"/>
                  <a:gd name="T5" fmla="*/ 197 h 207"/>
                  <a:gd name="T6" fmla="*/ 78 w 146"/>
                  <a:gd name="T7" fmla="*/ 3 h 207"/>
                  <a:gd name="T8" fmla="*/ 57 w 146"/>
                  <a:gd name="T9" fmla="*/ 7 h 207"/>
                  <a:gd name="T10" fmla="*/ 42 w 146"/>
                  <a:gd name="T11" fmla="*/ 203 h 207"/>
                  <a:gd name="T12" fmla="*/ 63 w 146"/>
                  <a:gd name="T13" fmla="*/ 198 h 207"/>
                  <a:gd name="T14" fmla="*/ 145 w 146"/>
                  <a:gd name="T15" fmla="*/ 32 h 207"/>
                  <a:gd name="T16" fmla="*/ 123 w 146"/>
                  <a:gd name="T17" fmla="*/ 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07">
                    <a:moveTo>
                      <a:pt x="123" y="37"/>
                    </a:moveTo>
                    <a:cubicBezTo>
                      <a:pt x="94" y="91"/>
                      <a:pt x="68" y="147"/>
                      <a:pt x="42" y="202"/>
                    </a:cubicBezTo>
                    <a:cubicBezTo>
                      <a:pt x="49" y="201"/>
                      <a:pt x="56" y="199"/>
                      <a:pt x="64" y="197"/>
                    </a:cubicBezTo>
                    <a:cubicBezTo>
                      <a:pt x="22" y="144"/>
                      <a:pt x="60" y="59"/>
                      <a:pt x="78" y="3"/>
                    </a:cubicBezTo>
                    <a:cubicBezTo>
                      <a:pt x="79" y="0"/>
                      <a:pt x="59" y="2"/>
                      <a:pt x="57" y="7"/>
                    </a:cubicBezTo>
                    <a:cubicBezTo>
                      <a:pt x="39" y="63"/>
                      <a:pt x="0" y="150"/>
                      <a:pt x="42" y="203"/>
                    </a:cubicBezTo>
                    <a:cubicBezTo>
                      <a:pt x="45" y="207"/>
                      <a:pt x="61" y="202"/>
                      <a:pt x="63" y="198"/>
                    </a:cubicBezTo>
                    <a:cubicBezTo>
                      <a:pt x="89" y="143"/>
                      <a:pt x="116" y="87"/>
                      <a:pt x="145" y="32"/>
                    </a:cubicBezTo>
                    <a:cubicBezTo>
                      <a:pt x="146" y="30"/>
                      <a:pt x="126" y="31"/>
                      <a:pt x="123" y="3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49" name="Freeform 1225">
                <a:extLst>
                  <a:ext uri="{FF2B5EF4-FFF2-40B4-BE49-F238E27FC236}">
                    <a16:creationId xmlns:a16="http://schemas.microsoft.com/office/drawing/2014/main" id="{2003E5A7-E266-4F8C-9C9B-26850B36FBB5}"/>
                  </a:ext>
                </a:extLst>
              </p:cNvPr>
              <p:cNvSpPr>
                <a:spLocks/>
              </p:cNvSpPr>
              <p:nvPr/>
            </p:nvSpPr>
            <p:spPr bwMode="auto">
              <a:xfrm>
                <a:off x="4559928" y="1008528"/>
                <a:ext cx="144869" cy="217303"/>
              </a:xfrm>
              <a:custGeom>
                <a:avLst/>
                <a:gdLst>
                  <a:gd name="T0" fmla="*/ 9 w 66"/>
                  <a:gd name="T1" fmla="*/ 88 h 99"/>
                  <a:gd name="T2" fmla="*/ 0 w 66"/>
                  <a:gd name="T3" fmla="*/ 75 h 99"/>
                  <a:gd name="T4" fmla="*/ 6 w 66"/>
                  <a:gd name="T5" fmla="*/ 49 h 99"/>
                  <a:gd name="T6" fmla="*/ 25 w 66"/>
                  <a:gd name="T7" fmla="*/ 33 h 99"/>
                  <a:gd name="T8" fmla="*/ 37 w 66"/>
                  <a:gd name="T9" fmla="*/ 22 h 99"/>
                  <a:gd name="T10" fmla="*/ 50 w 66"/>
                  <a:gd name="T11" fmla="*/ 4 h 99"/>
                  <a:gd name="T12" fmla="*/ 61 w 66"/>
                  <a:gd name="T13" fmla="*/ 0 h 99"/>
                  <a:gd name="T14" fmla="*/ 66 w 66"/>
                  <a:gd name="T15" fmla="*/ 8 h 99"/>
                  <a:gd name="T16" fmla="*/ 54 w 66"/>
                  <a:gd name="T17" fmla="*/ 36 h 99"/>
                  <a:gd name="T18" fmla="*/ 44 w 66"/>
                  <a:gd name="T19" fmla="*/ 46 h 99"/>
                  <a:gd name="T20" fmla="*/ 46 w 66"/>
                  <a:gd name="T21" fmla="*/ 53 h 99"/>
                  <a:gd name="T22" fmla="*/ 56 w 66"/>
                  <a:gd name="T23" fmla="*/ 59 h 99"/>
                  <a:gd name="T24" fmla="*/ 61 w 66"/>
                  <a:gd name="T25" fmla="*/ 72 h 99"/>
                  <a:gd name="T26" fmla="*/ 57 w 66"/>
                  <a:gd name="T27" fmla="*/ 84 h 99"/>
                  <a:gd name="T28" fmla="*/ 42 w 66"/>
                  <a:gd name="T29" fmla="*/ 96 h 99"/>
                  <a:gd name="T30" fmla="*/ 23 w 66"/>
                  <a:gd name="T31" fmla="*/ 95 h 99"/>
                  <a:gd name="T32" fmla="*/ 9 w 66"/>
                  <a:gd name="T33" fmla="*/ 8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9">
                    <a:moveTo>
                      <a:pt x="9" y="88"/>
                    </a:moveTo>
                    <a:cubicBezTo>
                      <a:pt x="9" y="88"/>
                      <a:pt x="1" y="84"/>
                      <a:pt x="0" y="75"/>
                    </a:cubicBezTo>
                    <a:cubicBezTo>
                      <a:pt x="0" y="67"/>
                      <a:pt x="0" y="59"/>
                      <a:pt x="6" y="49"/>
                    </a:cubicBezTo>
                    <a:cubicBezTo>
                      <a:pt x="12" y="39"/>
                      <a:pt x="16" y="37"/>
                      <a:pt x="25" y="33"/>
                    </a:cubicBezTo>
                    <a:cubicBezTo>
                      <a:pt x="34" y="29"/>
                      <a:pt x="30" y="28"/>
                      <a:pt x="37" y="22"/>
                    </a:cubicBezTo>
                    <a:cubicBezTo>
                      <a:pt x="43" y="16"/>
                      <a:pt x="48" y="6"/>
                      <a:pt x="50" y="4"/>
                    </a:cubicBezTo>
                    <a:cubicBezTo>
                      <a:pt x="52" y="2"/>
                      <a:pt x="57" y="0"/>
                      <a:pt x="61" y="0"/>
                    </a:cubicBezTo>
                    <a:cubicBezTo>
                      <a:pt x="65" y="0"/>
                      <a:pt x="66" y="1"/>
                      <a:pt x="66" y="8"/>
                    </a:cubicBezTo>
                    <a:cubicBezTo>
                      <a:pt x="66" y="14"/>
                      <a:pt x="54" y="36"/>
                      <a:pt x="54" y="36"/>
                    </a:cubicBezTo>
                    <a:cubicBezTo>
                      <a:pt x="44" y="46"/>
                      <a:pt x="44" y="46"/>
                      <a:pt x="44" y="46"/>
                    </a:cubicBezTo>
                    <a:cubicBezTo>
                      <a:pt x="44" y="46"/>
                      <a:pt x="44" y="50"/>
                      <a:pt x="46" y="53"/>
                    </a:cubicBezTo>
                    <a:cubicBezTo>
                      <a:pt x="49" y="55"/>
                      <a:pt x="56" y="52"/>
                      <a:pt x="56" y="59"/>
                    </a:cubicBezTo>
                    <a:cubicBezTo>
                      <a:pt x="57" y="66"/>
                      <a:pt x="62" y="65"/>
                      <a:pt x="61" y="72"/>
                    </a:cubicBezTo>
                    <a:cubicBezTo>
                      <a:pt x="60" y="78"/>
                      <a:pt x="60" y="79"/>
                      <a:pt x="57" y="84"/>
                    </a:cubicBezTo>
                    <a:cubicBezTo>
                      <a:pt x="54" y="90"/>
                      <a:pt x="48" y="94"/>
                      <a:pt x="42" y="96"/>
                    </a:cubicBezTo>
                    <a:cubicBezTo>
                      <a:pt x="37" y="99"/>
                      <a:pt x="29" y="97"/>
                      <a:pt x="23" y="95"/>
                    </a:cubicBezTo>
                    <a:cubicBezTo>
                      <a:pt x="17" y="93"/>
                      <a:pt x="9" y="88"/>
                      <a:pt x="9"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0" name="Freeform 1226">
                <a:extLst>
                  <a:ext uri="{FF2B5EF4-FFF2-40B4-BE49-F238E27FC236}">
                    <a16:creationId xmlns:a16="http://schemas.microsoft.com/office/drawing/2014/main" id="{84EF4737-F975-4AE9-B8F9-6ACFDA00BBDE}"/>
                  </a:ext>
                </a:extLst>
              </p:cNvPr>
              <p:cNvSpPr>
                <a:spLocks/>
              </p:cNvSpPr>
              <p:nvPr/>
            </p:nvSpPr>
            <p:spPr bwMode="auto">
              <a:xfrm>
                <a:off x="4551880" y="1000479"/>
                <a:ext cx="164184" cy="231790"/>
              </a:xfrm>
              <a:custGeom>
                <a:avLst/>
                <a:gdLst>
                  <a:gd name="T0" fmla="*/ 14 w 75"/>
                  <a:gd name="T1" fmla="*/ 90 h 106"/>
                  <a:gd name="T2" fmla="*/ 14 w 75"/>
                  <a:gd name="T3" fmla="*/ 90 h 106"/>
                  <a:gd name="T4" fmla="*/ 11 w 75"/>
                  <a:gd name="T5" fmla="*/ 85 h 106"/>
                  <a:gd name="T6" fmla="*/ 14 w 75"/>
                  <a:gd name="T7" fmla="*/ 55 h 106"/>
                  <a:gd name="T8" fmla="*/ 36 w 75"/>
                  <a:gd name="T9" fmla="*/ 38 h 106"/>
                  <a:gd name="T10" fmla="*/ 44 w 75"/>
                  <a:gd name="T11" fmla="*/ 29 h 106"/>
                  <a:gd name="T12" fmla="*/ 57 w 75"/>
                  <a:gd name="T13" fmla="*/ 11 h 106"/>
                  <a:gd name="T14" fmla="*/ 57 w 75"/>
                  <a:gd name="T15" fmla="*/ 11 h 106"/>
                  <a:gd name="T16" fmla="*/ 57 w 75"/>
                  <a:gd name="T17" fmla="*/ 11 h 106"/>
                  <a:gd name="T18" fmla="*/ 65 w 75"/>
                  <a:gd name="T19" fmla="*/ 9 h 106"/>
                  <a:gd name="T20" fmla="*/ 66 w 75"/>
                  <a:gd name="T21" fmla="*/ 8 h 106"/>
                  <a:gd name="T22" fmla="*/ 66 w 75"/>
                  <a:gd name="T23" fmla="*/ 8 h 106"/>
                  <a:gd name="T24" fmla="*/ 66 w 75"/>
                  <a:gd name="T25" fmla="*/ 8 h 106"/>
                  <a:gd name="T26" fmla="*/ 66 w 75"/>
                  <a:gd name="T27" fmla="*/ 8 h 106"/>
                  <a:gd name="T28" fmla="*/ 70 w 75"/>
                  <a:gd name="T29" fmla="*/ 12 h 106"/>
                  <a:gd name="T30" fmla="*/ 63 w 75"/>
                  <a:gd name="T31" fmla="*/ 20 h 106"/>
                  <a:gd name="T32" fmla="*/ 54 w 75"/>
                  <a:gd name="T33" fmla="*/ 37 h 106"/>
                  <a:gd name="T34" fmla="*/ 43 w 75"/>
                  <a:gd name="T35" fmla="*/ 48 h 106"/>
                  <a:gd name="T36" fmla="*/ 44 w 75"/>
                  <a:gd name="T37" fmla="*/ 54 h 106"/>
                  <a:gd name="T38" fmla="*/ 54 w 75"/>
                  <a:gd name="T39" fmla="*/ 62 h 106"/>
                  <a:gd name="T40" fmla="*/ 56 w 75"/>
                  <a:gd name="T41" fmla="*/ 62 h 106"/>
                  <a:gd name="T42" fmla="*/ 56 w 75"/>
                  <a:gd name="T43" fmla="*/ 62 h 106"/>
                  <a:gd name="T44" fmla="*/ 56 w 75"/>
                  <a:gd name="T45" fmla="*/ 62 h 106"/>
                  <a:gd name="T46" fmla="*/ 56 w 75"/>
                  <a:gd name="T47" fmla="*/ 62 h 106"/>
                  <a:gd name="T48" fmla="*/ 56 w 75"/>
                  <a:gd name="T49" fmla="*/ 62 h 106"/>
                  <a:gd name="T50" fmla="*/ 56 w 75"/>
                  <a:gd name="T51" fmla="*/ 63 h 106"/>
                  <a:gd name="T52" fmla="*/ 60 w 75"/>
                  <a:gd name="T53" fmla="*/ 73 h 106"/>
                  <a:gd name="T54" fmla="*/ 59 w 75"/>
                  <a:gd name="T55" fmla="*/ 81 h 106"/>
                  <a:gd name="T56" fmla="*/ 52 w 75"/>
                  <a:gd name="T57" fmla="*/ 92 h 106"/>
                  <a:gd name="T58" fmla="*/ 28 w 75"/>
                  <a:gd name="T59" fmla="*/ 95 h 106"/>
                  <a:gd name="T60" fmla="*/ 16 w 75"/>
                  <a:gd name="T61" fmla="*/ 89 h 106"/>
                  <a:gd name="T62" fmla="*/ 15 w 75"/>
                  <a:gd name="T63" fmla="*/ 88 h 106"/>
                  <a:gd name="T64" fmla="*/ 13 w 75"/>
                  <a:gd name="T65" fmla="*/ 92 h 106"/>
                  <a:gd name="T66" fmla="*/ 26 w 75"/>
                  <a:gd name="T67" fmla="*/ 103 h 106"/>
                  <a:gd name="T68" fmla="*/ 48 w 75"/>
                  <a:gd name="T69" fmla="*/ 104 h 106"/>
                  <a:gd name="T70" fmla="*/ 67 w 75"/>
                  <a:gd name="T71" fmla="*/ 86 h 106"/>
                  <a:gd name="T72" fmla="*/ 69 w 75"/>
                  <a:gd name="T73" fmla="*/ 74 h 106"/>
                  <a:gd name="T74" fmla="*/ 65 w 75"/>
                  <a:gd name="T75" fmla="*/ 62 h 106"/>
                  <a:gd name="T76" fmla="*/ 57 w 75"/>
                  <a:gd name="T77" fmla="*/ 54 h 106"/>
                  <a:gd name="T78" fmla="*/ 53 w 75"/>
                  <a:gd name="T79" fmla="*/ 54 h 106"/>
                  <a:gd name="T80" fmla="*/ 53 w 75"/>
                  <a:gd name="T81" fmla="*/ 54 h 106"/>
                  <a:gd name="T82" fmla="*/ 53 w 75"/>
                  <a:gd name="T83" fmla="*/ 53 h 106"/>
                  <a:gd name="T84" fmla="*/ 53 w 75"/>
                  <a:gd name="T85" fmla="*/ 53 h 106"/>
                  <a:gd name="T86" fmla="*/ 52 w 75"/>
                  <a:gd name="T87" fmla="*/ 50 h 106"/>
                  <a:gd name="T88" fmla="*/ 52 w 75"/>
                  <a:gd name="T89" fmla="*/ 50 h 106"/>
                  <a:gd name="T90" fmla="*/ 48 w 75"/>
                  <a:gd name="T91" fmla="*/ 50 h 106"/>
                  <a:gd name="T92" fmla="*/ 61 w 75"/>
                  <a:gd name="T93" fmla="*/ 42 h 106"/>
                  <a:gd name="T94" fmla="*/ 74 w 75"/>
                  <a:gd name="T95" fmla="*/ 16 h 106"/>
                  <a:gd name="T96" fmla="*/ 75 w 75"/>
                  <a:gd name="T97" fmla="*/ 11 h 106"/>
                  <a:gd name="T98" fmla="*/ 73 w 75"/>
                  <a:gd name="T99" fmla="*/ 4 h 106"/>
                  <a:gd name="T100" fmla="*/ 65 w 75"/>
                  <a:gd name="T101" fmla="*/ 0 h 106"/>
                  <a:gd name="T102" fmla="*/ 49 w 75"/>
                  <a:gd name="T103" fmla="*/ 6 h 106"/>
                  <a:gd name="T104" fmla="*/ 34 w 75"/>
                  <a:gd name="T105" fmla="*/ 27 h 106"/>
                  <a:gd name="T106" fmla="*/ 27 w 75"/>
                  <a:gd name="T107" fmla="*/ 33 h 106"/>
                  <a:gd name="T108" fmla="*/ 0 w 75"/>
                  <a:gd name="T109" fmla="*/ 73 h 106"/>
                  <a:gd name="T110" fmla="*/ 11 w 75"/>
                  <a:gd name="T111" fmla="*/ 96 h 106"/>
                  <a:gd name="T112" fmla="*/ 13 w 75"/>
                  <a:gd name="T113" fmla="*/ 9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106">
                    <a:moveTo>
                      <a:pt x="13" y="92"/>
                    </a:moveTo>
                    <a:cubicBezTo>
                      <a:pt x="15" y="88"/>
                      <a:pt x="15" y="88"/>
                      <a:pt x="15" y="88"/>
                    </a:cubicBezTo>
                    <a:cubicBezTo>
                      <a:pt x="14" y="90"/>
                      <a:pt x="14" y="90"/>
                      <a:pt x="14" y="90"/>
                    </a:cubicBezTo>
                    <a:cubicBezTo>
                      <a:pt x="15" y="88"/>
                      <a:pt x="15" y="88"/>
                      <a:pt x="15" y="88"/>
                    </a:cubicBezTo>
                    <a:cubicBezTo>
                      <a:pt x="15" y="88"/>
                      <a:pt x="15" y="88"/>
                      <a:pt x="15" y="88"/>
                    </a:cubicBezTo>
                    <a:cubicBezTo>
                      <a:pt x="14" y="90"/>
                      <a:pt x="14" y="90"/>
                      <a:pt x="14" y="90"/>
                    </a:cubicBezTo>
                    <a:cubicBezTo>
                      <a:pt x="15" y="88"/>
                      <a:pt x="15" y="88"/>
                      <a:pt x="15" y="88"/>
                    </a:cubicBezTo>
                    <a:cubicBezTo>
                      <a:pt x="15" y="88"/>
                      <a:pt x="15" y="88"/>
                      <a:pt x="15" y="88"/>
                    </a:cubicBezTo>
                    <a:cubicBezTo>
                      <a:pt x="14" y="88"/>
                      <a:pt x="13" y="87"/>
                      <a:pt x="11" y="85"/>
                    </a:cubicBezTo>
                    <a:cubicBezTo>
                      <a:pt x="10" y="83"/>
                      <a:pt x="9" y="82"/>
                      <a:pt x="9" y="79"/>
                    </a:cubicBezTo>
                    <a:cubicBezTo>
                      <a:pt x="9" y="77"/>
                      <a:pt x="9" y="75"/>
                      <a:pt x="9" y="73"/>
                    </a:cubicBezTo>
                    <a:cubicBezTo>
                      <a:pt x="9" y="67"/>
                      <a:pt x="10" y="62"/>
                      <a:pt x="14" y="55"/>
                    </a:cubicBezTo>
                    <a:cubicBezTo>
                      <a:pt x="17" y="51"/>
                      <a:pt x="19" y="48"/>
                      <a:pt x="21" y="46"/>
                    </a:cubicBezTo>
                    <a:cubicBezTo>
                      <a:pt x="23" y="45"/>
                      <a:pt x="26" y="43"/>
                      <a:pt x="31" y="41"/>
                    </a:cubicBezTo>
                    <a:cubicBezTo>
                      <a:pt x="33" y="40"/>
                      <a:pt x="35" y="39"/>
                      <a:pt x="36" y="38"/>
                    </a:cubicBezTo>
                    <a:cubicBezTo>
                      <a:pt x="37" y="37"/>
                      <a:pt x="38" y="37"/>
                      <a:pt x="39" y="36"/>
                    </a:cubicBezTo>
                    <a:cubicBezTo>
                      <a:pt x="40" y="34"/>
                      <a:pt x="40" y="34"/>
                      <a:pt x="41" y="33"/>
                    </a:cubicBezTo>
                    <a:cubicBezTo>
                      <a:pt x="41" y="32"/>
                      <a:pt x="42" y="31"/>
                      <a:pt x="44" y="29"/>
                    </a:cubicBezTo>
                    <a:cubicBezTo>
                      <a:pt x="47" y="26"/>
                      <a:pt x="50" y="21"/>
                      <a:pt x="53" y="18"/>
                    </a:cubicBezTo>
                    <a:cubicBezTo>
                      <a:pt x="54" y="16"/>
                      <a:pt x="55" y="14"/>
                      <a:pt x="56" y="13"/>
                    </a:cubicBezTo>
                    <a:cubicBezTo>
                      <a:pt x="56" y="12"/>
                      <a:pt x="56" y="12"/>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8" y="10"/>
                      <a:pt x="60" y="9"/>
                    </a:cubicBezTo>
                    <a:cubicBezTo>
                      <a:pt x="62" y="9"/>
                      <a:pt x="64" y="9"/>
                      <a:pt x="65" y="9"/>
                    </a:cubicBezTo>
                    <a:cubicBezTo>
                      <a:pt x="65" y="9"/>
                      <a:pt x="65" y="9"/>
                      <a:pt x="65" y="9"/>
                    </a:cubicBezTo>
                    <a:cubicBezTo>
                      <a:pt x="66" y="9"/>
                      <a:pt x="66" y="9"/>
                      <a:pt x="66" y="9"/>
                    </a:cubicBezTo>
                    <a:cubicBezTo>
                      <a:pt x="66" y="8"/>
                      <a:pt x="66" y="8"/>
                      <a:pt x="66" y="8"/>
                    </a:cubicBezTo>
                    <a:cubicBezTo>
                      <a:pt x="66" y="8"/>
                      <a:pt x="66" y="8"/>
                      <a:pt x="66" y="8"/>
                    </a:cubicBezTo>
                    <a:cubicBezTo>
                      <a:pt x="66" y="9"/>
                      <a:pt x="66" y="9"/>
                      <a:pt x="66" y="9"/>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9"/>
                      <a:pt x="66" y="11"/>
                    </a:cubicBezTo>
                    <a:cubicBezTo>
                      <a:pt x="66" y="12"/>
                      <a:pt x="66" y="12"/>
                      <a:pt x="66" y="12"/>
                    </a:cubicBezTo>
                    <a:cubicBezTo>
                      <a:pt x="70" y="12"/>
                      <a:pt x="70" y="12"/>
                      <a:pt x="70" y="12"/>
                    </a:cubicBezTo>
                    <a:cubicBezTo>
                      <a:pt x="66" y="12"/>
                      <a:pt x="66" y="12"/>
                      <a:pt x="66" y="12"/>
                    </a:cubicBezTo>
                    <a:cubicBezTo>
                      <a:pt x="66" y="12"/>
                      <a:pt x="66" y="12"/>
                      <a:pt x="66" y="13"/>
                    </a:cubicBezTo>
                    <a:cubicBezTo>
                      <a:pt x="65" y="15"/>
                      <a:pt x="64" y="17"/>
                      <a:pt x="63" y="20"/>
                    </a:cubicBezTo>
                    <a:cubicBezTo>
                      <a:pt x="61" y="24"/>
                      <a:pt x="59" y="28"/>
                      <a:pt x="57" y="32"/>
                    </a:cubicBezTo>
                    <a:cubicBezTo>
                      <a:pt x="56" y="33"/>
                      <a:pt x="55" y="35"/>
                      <a:pt x="55" y="36"/>
                    </a:cubicBezTo>
                    <a:cubicBezTo>
                      <a:pt x="54" y="37"/>
                      <a:pt x="54" y="37"/>
                      <a:pt x="54" y="37"/>
                    </a:cubicBezTo>
                    <a:cubicBezTo>
                      <a:pt x="58" y="40"/>
                      <a:pt x="58" y="40"/>
                      <a:pt x="58" y="40"/>
                    </a:cubicBezTo>
                    <a:cubicBezTo>
                      <a:pt x="54" y="37"/>
                      <a:pt x="54" y="37"/>
                      <a:pt x="54" y="37"/>
                    </a:cubicBezTo>
                    <a:cubicBezTo>
                      <a:pt x="43" y="48"/>
                      <a:pt x="43" y="48"/>
                      <a:pt x="43" y="48"/>
                    </a:cubicBezTo>
                    <a:cubicBezTo>
                      <a:pt x="43" y="49"/>
                      <a:pt x="43" y="49"/>
                      <a:pt x="43" y="49"/>
                    </a:cubicBezTo>
                    <a:cubicBezTo>
                      <a:pt x="43" y="50"/>
                      <a:pt x="43" y="50"/>
                      <a:pt x="43" y="50"/>
                    </a:cubicBezTo>
                    <a:cubicBezTo>
                      <a:pt x="43" y="50"/>
                      <a:pt x="43" y="52"/>
                      <a:pt x="44" y="54"/>
                    </a:cubicBezTo>
                    <a:cubicBezTo>
                      <a:pt x="44" y="56"/>
                      <a:pt x="45" y="58"/>
                      <a:pt x="47" y="60"/>
                    </a:cubicBezTo>
                    <a:cubicBezTo>
                      <a:pt x="48" y="61"/>
                      <a:pt x="49" y="61"/>
                      <a:pt x="50" y="62"/>
                    </a:cubicBezTo>
                    <a:cubicBezTo>
                      <a:pt x="52" y="62"/>
                      <a:pt x="53" y="62"/>
                      <a:pt x="54" y="62"/>
                    </a:cubicBezTo>
                    <a:cubicBezTo>
                      <a:pt x="55" y="62"/>
                      <a:pt x="55"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3"/>
                    </a:cubicBezTo>
                    <a:cubicBezTo>
                      <a:pt x="56" y="65"/>
                      <a:pt x="56" y="67"/>
                      <a:pt x="57" y="68"/>
                    </a:cubicBezTo>
                    <a:cubicBezTo>
                      <a:pt x="58" y="70"/>
                      <a:pt x="59" y="72"/>
                      <a:pt x="60" y="72"/>
                    </a:cubicBezTo>
                    <a:cubicBezTo>
                      <a:pt x="60" y="73"/>
                      <a:pt x="60" y="73"/>
                      <a:pt x="60" y="73"/>
                    </a:cubicBezTo>
                    <a:cubicBezTo>
                      <a:pt x="60" y="73"/>
                      <a:pt x="60" y="74"/>
                      <a:pt x="60" y="74"/>
                    </a:cubicBezTo>
                    <a:cubicBezTo>
                      <a:pt x="60" y="74"/>
                      <a:pt x="60" y="75"/>
                      <a:pt x="60" y="75"/>
                    </a:cubicBezTo>
                    <a:cubicBezTo>
                      <a:pt x="60" y="79"/>
                      <a:pt x="60" y="80"/>
                      <a:pt x="59" y="81"/>
                    </a:cubicBezTo>
                    <a:cubicBezTo>
                      <a:pt x="59" y="82"/>
                      <a:pt x="59" y="82"/>
                      <a:pt x="59" y="83"/>
                    </a:cubicBezTo>
                    <a:cubicBezTo>
                      <a:pt x="59" y="84"/>
                      <a:pt x="58" y="85"/>
                      <a:pt x="57" y="86"/>
                    </a:cubicBezTo>
                    <a:cubicBezTo>
                      <a:pt x="56" y="88"/>
                      <a:pt x="55" y="90"/>
                      <a:pt x="52" y="92"/>
                    </a:cubicBezTo>
                    <a:cubicBezTo>
                      <a:pt x="50" y="94"/>
                      <a:pt x="47" y="95"/>
                      <a:pt x="45" y="96"/>
                    </a:cubicBezTo>
                    <a:cubicBezTo>
                      <a:pt x="44" y="97"/>
                      <a:pt x="42" y="97"/>
                      <a:pt x="41" y="97"/>
                    </a:cubicBezTo>
                    <a:cubicBezTo>
                      <a:pt x="37" y="97"/>
                      <a:pt x="32" y="96"/>
                      <a:pt x="28" y="95"/>
                    </a:cubicBezTo>
                    <a:cubicBezTo>
                      <a:pt x="28" y="95"/>
                      <a:pt x="28" y="95"/>
                      <a:pt x="28" y="95"/>
                    </a:cubicBezTo>
                    <a:cubicBezTo>
                      <a:pt x="25" y="94"/>
                      <a:pt x="22" y="92"/>
                      <a:pt x="20" y="91"/>
                    </a:cubicBezTo>
                    <a:cubicBezTo>
                      <a:pt x="18" y="90"/>
                      <a:pt x="17" y="90"/>
                      <a:pt x="16" y="89"/>
                    </a:cubicBezTo>
                    <a:cubicBezTo>
                      <a:pt x="16" y="89"/>
                      <a:pt x="16" y="89"/>
                      <a:pt x="15" y="89"/>
                    </a:cubicBezTo>
                    <a:cubicBezTo>
                      <a:pt x="15" y="88"/>
                      <a:pt x="15" y="88"/>
                      <a:pt x="15" y="88"/>
                    </a:cubicBezTo>
                    <a:cubicBezTo>
                      <a:pt x="15" y="88"/>
                      <a:pt x="15" y="88"/>
                      <a:pt x="15" y="88"/>
                    </a:cubicBezTo>
                    <a:cubicBezTo>
                      <a:pt x="15" y="88"/>
                      <a:pt x="15" y="88"/>
                      <a:pt x="15" y="88"/>
                    </a:cubicBezTo>
                    <a:cubicBezTo>
                      <a:pt x="15" y="88"/>
                      <a:pt x="15" y="88"/>
                      <a:pt x="15" y="88"/>
                    </a:cubicBezTo>
                    <a:cubicBezTo>
                      <a:pt x="13" y="92"/>
                      <a:pt x="13" y="92"/>
                      <a:pt x="13" y="92"/>
                    </a:cubicBezTo>
                    <a:cubicBezTo>
                      <a:pt x="10" y="96"/>
                      <a:pt x="10" y="96"/>
                      <a:pt x="10" y="96"/>
                    </a:cubicBezTo>
                    <a:cubicBezTo>
                      <a:pt x="10" y="96"/>
                      <a:pt x="12" y="97"/>
                      <a:pt x="15" y="99"/>
                    </a:cubicBezTo>
                    <a:cubicBezTo>
                      <a:pt x="18" y="100"/>
                      <a:pt x="22" y="102"/>
                      <a:pt x="26" y="103"/>
                    </a:cubicBezTo>
                    <a:cubicBezTo>
                      <a:pt x="26" y="103"/>
                      <a:pt x="26" y="103"/>
                      <a:pt x="26" y="103"/>
                    </a:cubicBezTo>
                    <a:cubicBezTo>
                      <a:pt x="30" y="104"/>
                      <a:pt x="35" y="106"/>
                      <a:pt x="41" y="106"/>
                    </a:cubicBezTo>
                    <a:cubicBezTo>
                      <a:pt x="43" y="106"/>
                      <a:pt x="46" y="105"/>
                      <a:pt x="48" y="104"/>
                    </a:cubicBezTo>
                    <a:cubicBezTo>
                      <a:pt x="51" y="103"/>
                      <a:pt x="54" y="101"/>
                      <a:pt x="58" y="99"/>
                    </a:cubicBezTo>
                    <a:cubicBezTo>
                      <a:pt x="61" y="97"/>
                      <a:pt x="63" y="94"/>
                      <a:pt x="65" y="90"/>
                    </a:cubicBezTo>
                    <a:cubicBezTo>
                      <a:pt x="66" y="89"/>
                      <a:pt x="67" y="88"/>
                      <a:pt x="67" y="86"/>
                    </a:cubicBezTo>
                    <a:cubicBezTo>
                      <a:pt x="68" y="85"/>
                      <a:pt x="68" y="83"/>
                      <a:pt x="68" y="82"/>
                    </a:cubicBezTo>
                    <a:cubicBezTo>
                      <a:pt x="69" y="80"/>
                      <a:pt x="69" y="79"/>
                      <a:pt x="69" y="76"/>
                    </a:cubicBezTo>
                    <a:cubicBezTo>
                      <a:pt x="69" y="76"/>
                      <a:pt x="69" y="75"/>
                      <a:pt x="69" y="74"/>
                    </a:cubicBezTo>
                    <a:cubicBezTo>
                      <a:pt x="69" y="72"/>
                      <a:pt x="69" y="71"/>
                      <a:pt x="68" y="69"/>
                    </a:cubicBezTo>
                    <a:cubicBezTo>
                      <a:pt x="67" y="67"/>
                      <a:pt x="66" y="66"/>
                      <a:pt x="66" y="66"/>
                    </a:cubicBezTo>
                    <a:cubicBezTo>
                      <a:pt x="65" y="65"/>
                      <a:pt x="65" y="64"/>
                      <a:pt x="65" y="62"/>
                    </a:cubicBezTo>
                    <a:cubicBezTo>
                      <a:pt x="65" y="61"/>
                      <a:pt x="64" y="60"/>
                      <a:pt x="64" y="59"/>
                    </a:cubicBezTo>
                    <a:cubicBezTo>
                      <a:pt x="63" y="57"/>
                      <a:pt x="62" y="55"/>
                      <a:pt x="60" y="55"/>
                    </a:cubicBezTo>
                    <a:cubicBezTo>
                      <a:pt x="59" y="54"/>
                      <a:pt x="58" y="54"/>
                      <a:pt x="57" y="54"/>
                    </a:cubicBezTo>
                    <a:cubicBezTo>
                      <a:pt x="55" y="53"/>
                      <a:pt x="54" y="53"/>
                      <a:pt x="54" y="53"/>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3"/>
                      <a:pt x="53" y="52"/>
                      <a:pt x="52" y="52"/>
                    </a:cubicBezTo>
                    <a:cubicBezTo>
                      <a:pt x="52" y="51"/>
                      <a:pt x="52" y="50"/>
                      <a:pt x="52" y="50"/>
                    </a:cubicBezTo>
                    <a:cubicBezTo>
                      <a:pt x="52" y="50"/>
                      <a:pt x="52" y="50"/>
                      <a:pt x="52" y="50"/>
                    </a:cubicBezTo>
                    <a:cubicBezTo>
                      <a:pt x="50" y="50"/>
                      <a:pt x="50" y="50"/>
                      <a:pt x="50" y="50"/>
                    </a:cubicBezTo>
                    <a:cubicBezTo>
                      <a:pt x="52" y="50"/>
                      <a:pt x="52" y="50"/>
                      <a:pt x="52" y="50"/>
                    </a:cubicBezTo>
                    <a:cubicBezTo>
                      <a:pt x="52" y="50"/>
                      <a:pt x="52" y="50"/>
                      <a:pt x="52" y="50"/>
                    </a:cubicBezTo>
                    <a:cubicBezTo>
                      <a:pt x="50" y="50"/>
                      <a:pt x="50" y="50"/>
                      <a:pt x="50" y="50"/>
                    </a:cubicBezTo>
                    <a:cubicBezTo>
                      <a:pt x="52" y="50"/>
                      <a:pt x="52" y="50"/>
                      <a:pt x="52" y="50"/>
                    </a:cubicBezTo>
                    <a:cubicBezTo>
                      <a:pt x="48" y="50"/>
                      <a:pt x="48" y="50"/>
                      <a:pt x="48" y="50"/>
                    </a:cubicBezTo>
                    <a:cubicBezTo>
                      <a:pt x="51" y="53"/>
                      <a:pt x="51" y="53"/>
                      <a:pt x="51" y="53"/>
                    </a:cubicBezTo>
                    <a:cubicBezTo>
                      <a:pt x="61" y="42"/>
                      <a:pt x="61" y="42"/>
                      <a:pt x="61" y="42"/>
                    </a:cubicBezTo>
                    <a:cubicBezTo>
                      <a:pt x="61" y="42"/>
                      <a:pt x="61" y="42"/>
                      <a:pt x="61" y="42"/>
                    </a:cubicBezTo>
                    <a:cubicBezTo>
                      <a:pt x="61" y="42"/>
                      <a:pt x="65" y="36"/>
                      <a:pt x="68" y="30"/>
                    </a:cubicBezTo>
                    <a:cubicBezTo>
                      <a:pt x="70" y="27"/>
                      <a:pt x="71" y="23"/>
                      <a:pt x="72" y="20"/>
                    </a:cubicBezTo>
                    <a:cubicBezTo>
                      <a:pt x="73" y="19"/>
                      <a:pt x="74" y="17"/>
                      <a:pt x="74" y="16"/>
                    </a:cubicBezTo>
                    <a:cubicBezTo>
                      <a:pt x="74" y="14"/>
                      <a:pt x="75" y="13"/>
                      <a:pt x="75" y="12"/>
                    </a:cubicBezTo>
                    <a:cubicBezTo>
                      <a:pt x="75" y="12"/>
                      <a:pt x="75" y="12"/>
                      <a:pt x="75" y="12"/>
                    </a:cubicBezTo>
                    <a:cubicBezTo>
                      <a:pt x="75" y="11"/>
                      <a:pt x="75" y="11"/>
                      <a:pt x="75" y="11"/>
                    </a:cubicBezTo>
                    <a:cubicBezTo>
                      <a:pt x="75" y="11"/>
                      <a:pt x="75" y="11"/>
                      <a:pt x="75" y="11"/>
                    </a:cubicBezTo>
                    <a:cubicBezTo>
                      <a:pt x="75" y="10"/>
                      <a:pt x="75" y="8"/>
                      <a:pt x="74" y="7"/>
                    </a:cubicBezTo>
                    <a:cubicBezTo>
                      <a:pt x="74" y="6"/>
                      <a:pt x="74" y="5"/>
                      <a:pt x="73" y="4"/>
                    </a:cubicBezTo>
                    <a:cubicBezTo>
                      <a:pt x="72" y="2"/>
                      <a:pt x="71" y="1"/>
                      <a:pt x="69" y="0"/>
                    </a:cubicBezTo>
                    <a:cubicBezTo>
                      <a:pt x="68" y="0"/>
                      <a:pt x="66" y="0"/>
                      <a:pt x="65" y="0"/>
                    </a:cubicBezTo>
                    <a:cubicBezTo>
                      <a:pt x="65" y="0"/>
                      <a:pt x="65" y="0"/>
                      <a:pt x="65" y="0"/>
                    </a:cubicBezTo>
                    <a:cubicBezTo>
                      <a:pt x="62" y="0"/>
                      <a:pt x="60" y="0"/>
                      <a:pt x="57" y="1"/>
                    </a:cubicBezTo>
                    <a:cubicBezTo>
                      <a:pt x="55" y="2"/>
                      <a:pt x="53" y="3"/>
                      <a:pt x="51" y="5"/>
                    </a:cubicBezTo>
                    <a:cubicBezTo>
                      <a:pt x="50" y="5"/>
                      <a:pt x="50" y="6"/>
                      <a:pt x="49" y="6"/>
                    </a:cubicBezTo>
                    <a:cubicBezTo>
                      <a:pt x="48" y="8"/>
                      <a:pt x="46" y="11"/>
                      <a:pt x="44" y="14"/>
                    </a:cubicBezTo>
                    <a:cubicBezTo>
                      <a:pt x="42" y="17"/>
                      <a:pt x="40" y="20"/>
                      <a:pt x="38" y="23"/>
                    </a:cubicBezTo>
                    <a:cubicBezTo>
                      <a:pt x="36" y="25"/>
                      <a:pt x="35" y="26"/>
                      <a:pt x="34" y="27"/>
                    </a:cubicBezTo>
                    <a:cubicBezTo>
                      <a:pt x="33" y="28"/>
                      <a:pt x="33" y="29"/>
                      <a:pt x="32" y="29"/>
                    </a:cubicBezTo>
                    <a:cubicBezTo>
                      <a:pt x="32" y="30"/>
                      <a:pt x="32" y="30"/>
                      <a:pt x="31" y="31"/>
                    </a:cubicBezTo>
                    <a:cubicBezTo>
                      <a:pt x="31" y="31"/>
                      <a:pt x="29" y="32"/>
                      <a:pt x="27" y="33"/>
                    </a:cubicBezTo>
                    <a:cubicBezTo>
                      <a:pt x="22" y="35"/>
                      <a:pt x="19" y="37"/>
                      <a:pt x="15" y="39"/>
                    </a:cubicBezTo>
                    <a:cubicBezTo>
                      <a:pt x="12" y="42"/>
                      <a:pt x="9" y="46"/>
                      <a:pt x="6" y="51"/>
                    </a:cubicBezTo>
                    <a:cubicBezTo>
                      <a:pt x="1" y="59"/>
                      <a:pt x="0" y="66"/>
                      <a:pt x="0" y="73"/>
                    </a:cubicBezTo>
                    <a:cubicBezTo>
                      <a:pt x="0" y="75"/>
                      <a:pt x="0" y="77"/>
                      <a:pt x="0" y="80"/>
                    </a:cubicBezTo>
                    <a:cubicBezTo>
                      <a:pt x="0" y="85"/>
                      <a:pt x="3" y="89"/>
                      <a:pt x="6" y="92"/>
                    </a:cubicBezTo>
                    <a:cubicBezTo>
                      <a:pt x="8" y="94"/>
                      <a:pt x="10" y="96"/>
                      <a:pt x="11" y="96"/>
                    </a:cubicBezTo>
                    <a:cubicBezTo>
                      <a:pt x="13" y="92"/>
                      <a:pt x="13" y="92"/>
                      <a:pt x="13" y="92"/>
                    </a:cubicBezTo>
                    <a:cubicBezTo>
                      <a:pt x="10" y="96"/>
                      <a:pt x="10" y="96"/>
                      <a:pt x="10" y="96"/>
                    </a:cubicBezTo>
                    <a:lnTo>
                      <a:pt x="13" y="9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1" name="Freeform 1227">
                <a:extLst>
                  <a:ext uri="{FF2B5EF4-FFF2-40B4-BE49-F238E27FC236}">
                    <a16:creationId xmlns:a16="http://schemas.microsoft.com/office/drawing/2014/main" id="{9661252D-FDC7-44E1-B8A0-08E1677DBD35}"/>
                  </a:ext>
                </a:extLst>
              </p:cNvPr>
              <p:cNvSpPr>
                <a:spLocks/>
              </p:cNvSpPr>
              <p:nvPr/>
            </p:nvSpPr>
            <p:spPr bwMode="auto">
              <a:xfrm>
                <a:off x="4411840" y="1728042"/>
                <a:ext cx="323540" cy="883698"/>
              </a:xfrm>
              <a:custGeom>
                <a:avLst/>
                <a:gdLst>
                  <a:gd name="T0" fmla="*/ 126 w 148"/>
                  <a:gd name="T1" fmla="*/ 9 h 404"/>
                  <a:gd name="T2" fmla="*/ 91 w 148"/>
                  <a:gd name="T3" fmla="*/ 307 h 404"/>
                  <a:gd name="T4" fmla="*/ 86 w 148"/>
                  <a:gd name="T5" fmla="*/ 381 h 404"/>
                  <a:gd name="T6" fmla="*/ 68 w 148"/>
                  <a:gd name="T7" fmla="*/ 389 h 404"/>
                  <a:gd name="T8" fmla="*/ 20 w 148"/>
                  <a:gd name="T9" fmla="*/ 391 h 404"/>
                  <a:gd name="T10" fmla="*/ 13 w 148"/>
                  <a:gd name="T11" fmla="*/ 402 h 404"/>
                  <a:gd name="T12" fmla="*/ 92 w 148"/>
                  <a:gd name="T13" fmla="*/ 393 h 404"/>
                  <a:gd name="T14" fmla="*/ 111 w 148"/>
                  <a:gd name="T15" fmla="*/ 342 h 404"/>
                  <a:gd name="T16" fmla="*/ 146 w 148"/>
                  <a:gd name="T17" fmla="*/ 6 h 404"/>
                  <a:gd name="T18" fmla="*/ 126 w 148"/>
                  <a:gd name="T19" fmla="*/ 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04">
                    <a:moveTo>
                      <a:pt x="126" y="9"/>
                    </a:moveTo>
                    <a:cubicBezTo>
                      <a:pt x="91" y="105"/>
                      <a:pt x="91" y="207"/>
                      <a:pt x="91" y="307"/>
                    </a:cubicBezTo>
                    <a:cubicBezTo>
                      <a:pt x="91" y="329"/>
                      <a:pt x="97" y="361"/>
                      <a:pt x="86" y="381"/>
                    </a:cubicBezTo>
                    <a:cubicBezTo>
                      <a:pt x="82" y="388"/>
                      <a:pt x="74" y="388"/>
                      <a:pt x="68" y="389"/>
                    </a:cubicBezTo>
                    <a:cubicBezTo>
                      <a:pt x="52" y="391"/>
                      <a:pt x="36" y="391"/>
                      <a:pt x="20" y="391"/>
                    </a:cubicBezTo>
                    <a:cubicBezTo>
                      <a:pt x="13" y="392"/>
                      <a:pt x="0" y="403"/>
                      <a:pt x="13" y="402"/>
                    </a:cubicBezTo>
                    <a:cubicBezTo>
                      <a:pt x="38" y="401"/>
                      <a:pt x="69" y="404"/>
                      <a:pt x="92" y="393"/>
                    </a:cubicBezTo>
                    <a:cubicBezTo>
                      <a:pt x="111" y="383"/>
                      <a:pt x="110" y="361"/>
                      <a:pt x="111" y="342"/>
                    </a:cubicBezTo>
                    <a:cubicBezTo>
                      <a:pt x="112" y="229"/>
                      <a:pt x="107" y="114"/>
                      <a:pt x="146" y="6"/>
                    </a:cubicBezTo>
                    <a:cubicBezTo>
                      <a:pt x="148" y="0"/>
                      <a:pt x="128" y="2"/>
                      <a:pt x="126"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2" name="Freeform 1228">
                <a:extLst>
                  <a:ext uri="{FF2B5EF4-FFF2-40B4-BE49-F238E27FC236}">
                    <a16:creationId xmlns:a16="http://schemas.microsoft.com/office/drawing/2014/main" id="{9032B36B-3FF3-46C6-BBC3-C8DA9E6FE849}"/>
                  </a:ext>
                </a:extLst>
              </p:cNvPr>
              <p:cNvSpPr>
                <a:spLocks/>
              </p:cNvSpPr>
              <p:nvPr/>
            </p:nvSpPr>
            <p:spPr bwMode="auto">
              <a:xfrm>
                <a:off x="4753086" y="1758625"/>
                <a:ext cx="289737" cy="898185"/>
              </a:xfrm>
              <a:custGeom>
                <a:avLst/>
                <a:gdLst>
                  <a:gd name="T0" fmla="*/ 2 w 132"/>
                  <a:gd name="T1" fmla="*/ 11 h 410"/>
                  <a:gd name="T2" fmla="*/ 24 w 132"/>
                  <a:gd name="T3" fmla="*/ 337 h 410"/>
                  <a:gd name="T4" fmla="*/ 34 w 132"/>
                  <a:gd name="T5" fmla="*/ 395 h 410"/>
                  <a:gd name="T6" fmla="*/ 109 w 132"/>
                  <a:gd name="T7" fmla="*/ 409 h 410"/>
                  <a:gd name="T8" fmla="*/ 121 w 132"/>
                  <a:gd name="T9" fmla="*/ 400 h 410"/>
                  <a:gd name="T10" fmla="*/ 50 w 132"/>
                  <a:gd name="T11" fmla="*/ 386 h 410"/>
                  <a:gd name="T12" fmla="*/ 44 w 132"/>
                  <a:gd name="T13" fmla="*/ 324 h 410"/>
                  <a:gd name="T14" fmla="*/ 22 w 132"/>
                  <a:gd name="T15" fmla="*/ 6 h 410"/>
                  <a:gd name="T16" fmla="*/ 2 w 132"/>
                  <a:gd name="T17" fmla="*/ 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10">
                    <a:moveTo>
                      <a:pt x="2" y="11"/>
                    </a:moveTo>
                    <a:cubicBezTo>
                      <a:pt x="35" y="117"/>
                      <a:pt x="29" y="228"/>
                      <a:pt x="24" y="337"/>
                    </a:cubicBezTo>
                    <a:cubicBezTo>
                      <a:pt x="23" y="355"/>
                      <a:pt x="18" y="383"/>
                      <a:pt x="34" y="395"/>
                    </a:cubicBezTo>
                    <a:cubicBezTo>
                      <a:pt x="52" y="410"/>
                      <a:pt x="87" y="407"/>
                      <a:pt x="109" y="409"/>
                    </a:cubicBezTo>
                    <a:cubicBezTo>
                      <a:pt x="114" y="410"/>
                      <a:pt x="132" y="401"/>
                      <a:pt x="121" y="400"/>
                    </a:cubicBezTo>
                    <a:cubicBezTo>
                      <a:pt x="101" y="398"/>
                      <a:pt x="66" y="401"/>
                      <a:pt x="50" y="386"/>
                    </a:cubicBezTo>
                    <a:cubicBezTo>
                      <a:pt x="36" y="373"/>
                      <a:pt x="43" y="340"/>
                      <a:pt x="44" y="324"/>
                    </a:cubicBezTo>
                    <a:cubicBezTo>
                      <a:pt x="49" y="217"/>
                      <a:pt x="54" y="109"/>
                      <a:pt x="22" y="6"/>
                    </a:cubicBezTo>
                    <a:cubicBezTo>
                      <a:pt x="20" y="0"/>
                      <a:pt x="0" y="5"/>
                      <a:pt x="2" y="1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3" name="Freeform 1229">
                <a:extLst>
                  <a:ext uri="{FF2B5EF4-FFF2-40B4-BE49-F238E27FC236}">
                    <a16:creationId xmlns:a16="http://schemas.microsoft.com/office/drawing/2014/main" id="{6300AD74-6371-421C-BAB2-7A84FB729AC3}"/>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 name="T8" fmla="*/ 0 w 143"/>
                  <a:gd name="T9" fmla="*/ 4 h 109"/>
                </a:gdLst>
                <a:ahLst/>
                <a:cxnLst>
                  <a:cxn ang="0">
                    <a:pos x="T0" y="T1"/>
                  </a:cxn>
                  <a:cxn ang="0">
                    <a:pos x="T2" y="T3"/>
                  </a:cxn>
                  <a:cxn ang="0">
                    <a:pos x="T4" y="T5"/>
                  </a:cxn>
                  <a:cxn ang="0">
                    <a:pos x="T6" y="T7"/>
                  </a:cxn>
                  <a:cxn ang="0">
                    <a:pos x="T8" y="T9"/>
                  </a:cxn>
                </a:cxnLst>
                <a:rect l="0" t="0" r="r" b="b"/>
                <a:pathLst>
                  <a:path w="143" h="109">
                    <a:moveTo>
                      <a:pt x="0" y="4"/>
                    </a:moveTo>
                    <a:lnTo>
                      <a:pt x="140" y="109"/>
                    </a:lnTo>
                    <a:lnTo>
                      <a:pt x="143" y="105"/>
                    </a:lnTo>
                    <a:lnTo>
                      <a:pt x="3" y="0"/>
                    </a:lnTo>
                    <a:lnTo>
                      <a:pt x="0" y="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4" name="Freeform 1230">
                <a:extLst>
                  <a:ext uri="{FF2B5EF4-FFF2-40B4-BE49-F238E27FC236}">
                    <a16:creationId xmlns:a16="http://schemas.microsoft.com/office/drawing/2014/main" id="{F5E54329-D10B-46EC-B29E-0DAB8B2E36ED}"/>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Lst>
                <a:ahLst/>
                <a:cxnLst>
                  <a:cxn ang="0">
                    <a:pos x="T0" y="T1"/>
                  </a:cxn>
                  <a:cxn ang="0">
                    <a:pos x="T2" y="T3"/>
                  </a:cxn>
                  <a:cxn ang="0">
                    <a:pos x="T4" y="T5"/>
                  </a:cxn>
                  <a:cxn ang="0">
                    <a:pos x="T6" y="T7"/>
                  </a:cxn>
                </a:cxnLst>
                <a:rect l="0" t="0" r="r" b="b"/>
                <a:pathLst>
                  <a:path w="143" h="109">
                    <a:moveTo>
                      <a:pt x="0" y="4"/>
                    </a:moveTo>
                    <a:lnTo>
                      <a:pt x="140" y="109"/>
                    </a:lnTo>
                    <a:lnTo>
                      <a:pt x="143" y="10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5" name="Freeform 1231">
                <a:extLst>
                  <a:ext uri="{FF2B5EF4-FFF2-40B4-BE49-F238E27FC236}">
                    <a16:creationId xmlns:a16="http://schemas.microsoft.com/office/drawing/2014/main" id="{784322BC-4674-4976-9F73-9481F6DE1EB2}"/>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 name="T8" fmla="*/ 0 w 89"/>
                  <a:gd name="T9" fmla="*/ 4 h 76"/>
                </a:gdLst>
                <a:ahLst/>
                <a:cxnLst>
                  <a:cxn ang="0">
                    <a:pos x="T0" y="T1"/>
                  </a:cxn>
                  <a:cxn ang="0">
                    <a:pos x="T2" y="T3"/>
                  </a:cxn>
                  <a:cxn ang="0">
                    <a:pos x="T4" y="T5"/>
                  </a:cxn>
                  <a:cxn ang="0">
                    <a:pos x="T6" y="T7"/>
                  </a:cxn>
                  <a:cxn ang="0">
                    <a:pos x="T8" y="T9"/>
                  </a:cxn>
                </a:cxnLst>
                <a:rect l="0" t="0" r="r" b="b"/>
                <a:pathLst>
                  <a:path w="89" h="76">
                    <a:moveTo>
                      <a:pt x="0" y="4"/>
                    </a:moveTo>
                    <a:lnTo>
                      <a:pt x="86" y="76"/>
                    </a:lnTo>
                    <a:lnTo>
                      <a:pt x="89" y="72"/>
                    </a:lnTo>
                    <a:lnTo>
                      <a:pt x="4" y="0"/>
                    </a:lnTo>
                    <a:lnTo>
                      <a:pt x="0" y="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6" name="Freeform 1232">
                <a:extLst>
                  <a:ext uri="{FF2B5EF4-FFF2-40B4-BE49-F238E27FC236}">
                    <a16:creationId xmlns:a16="http://schemas.microsoft.com/office/drawing/2014/main" id="{641C09AE-E90C-4B68-8E38-2386602B9367}"/>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Lst>
                <a:ahLst/>
                <a:cxnLst>
                  <a:cxn ang="0">
                    <a:pos x="T0" y="T1"/>
                  </a:cxn>
                  <a:cxn ang="0">
                    <a:pos x="T2" y="T3"/>
                  </a:cxn>
                  <a:cxn ang="0">
                    <a:pos x="T4" y="T5"/>
                  </a:cxn>
                  <a:cxn ang="0">
                    <a:pos x="T6" y="T7"/>
                  </a:cxn>
                </a:cxnLst>
                <a:rect l="0" t="0" r="r" b="b"/>
                <a:pathLst>
                  <a:path w="89" h="76">
                    <a:moveTo>
                      <a:pt x="0" y="4"/>
                    </a:moveTo>
                    <a:lnTo>
                      <a:pt x="86" y="76"/>
                    </a:lnTo>
                    <a:lnTo>
                      <a:pt x="89" y="7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7" name="Rectangle 1233">
                <a:extLst>
                  <a:ext uri="{FF2B5EF4-FFF2-40B4-BE49-F238E27FC236}">
                    <a16:creationId xmlns:a16="http://schemas.microsoft.com/office/drawing/2014/main" id="{3022D046-C3DE-4DC3-80F6-81FC37729AFB}"/>
                  </a:ext>
                </a:extLst>
              </p:cNvPr>
              <p:cNvSpPr>
                <a:spLocks noChangeArrowheads="1"/>
              </p:cNvSpPr>
              <p:nvPr/>
            </p:nvSpPr>
            <p:spPr bwMode="auto">
              <a:xfrm>
                <a:off x="4432766" y="702694"/>
                <a:ext cx="9658" cy="40241"/>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8" name="Freeform 1234">
                <a:extLst>
                  <a:ext uri="{FF2B5EF4-FFF2-40B4-BE49-F238E27FC236}">
                    <a16:creationId xmlns:a16="http://schemas.microsoft.com/office/drawing/2014/main" id="{96E80BBC-381B-406C-829B-4F5BD8BC8E9B}"/>
                  </a:ext>
                </a:extLst>
              </p:cNvPr>
              <p:cNvSpPr>
                <a:spLocks/>
              </p:cNvSpPr>
              <p:nvPr/>
            </p:nvSpPr>
            <p:spPr bwMode="auto">
              <a:xfrm>
                <a:off x="4432766" y="702694"/>
                <a:ext cx="9658" cy="40241"/>
              </a:xfrm>
              <a:custGeom>
                <a:avLst/>
                <a:gdLst>
                  <a:gd name="T0" fmla="*/ 0 w 6"/>
                  <a:gd name="T1" fmla="*/ 0 h 25"/>
                  <a:gd name="T2" fmla="*/ 0 w 6"/>
                  <a:gd name="T3" fmla="*/ 25 h 25"/>
                  <a:gd name="T4" fmla="*/ 6 w 6"/>
                  <a:gd name="T5" fmla="*/ 25 h 25"/>
                  <a:gd name="T6" fmla="*/ 6 w 6"/>
                  <a:gd name="T7" fmla="*/ 0 h 25"/>
                </a:gdLst>
                <a:ahLst/>
                <a:cxnLst>
                  <a:cxn ang="0">
                    <a:pos x="T0" y="T1"/>
                  </a:cxn>
                  <a:cxn ang="0">
                    <a:pos x="T2" y="T3"/>
                  </a:cxn>
                  <a:cxn ang="0">
                    <a:pos x="T4" y="T5"/>
                  </a:cxn>
                  <a:cxn ang="0">
                    <a:pos x="T6" y="T7"/>
                  </a:cxn>
                </a:cxnLst>
                <a:rect l="0" t="0" r="r" b="b"/>
                <a:pathLst>
                  <a:path w="6" h="25">
                    <a:moveTo>
                      <a:pt x="0" y="0"/>
                    </a:moveTo>
                    <a:lnTo>
                      <a:pt x="0" y="25"/>
                    </a:lnTo>
                    <a:lnTo>
                      <a:pt x="6" y="25"/>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59" name="Freeform 1235">
                <a:extLst>
                  <a:ext uri="{FF2B5EF4-FFF2-40B4-BE49-F238E27FC236}">
                    <a16:creationId xmlns:a16="http://schemas.microsoft.com/office/drawing/2014/main" id="{59CD2CBB-1220-4311-84C9-5D9763A4D071}"/>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 name="T8" fmla="*/ 0 w 66"/>
                  <a:gd name="T9" fmla="*/ 2 h 122"/>
                </a:gdLst>
                <a:ahLst/>
                <a:cxnLst>
                  <a:cxn ang="0">
                    <a:pos x="T0" y="T1"/>
                  </a:cxn>
                  <a:cxn ang="0">
                    <a:pos x="T2" y="T3"/>
                  </a:cxn>
                  <a:cxn ang="0">
                    <a:pos x="T4" y="T5"/>
                  </a:cxn>
                  <a:cxn ang="0">
                    <a:pos x="T6" y="T7"/>
                  </a:cxn>
                  <a:cxn ang="0">
                    <a:pos x="T8" y="T9"/>
                  </a:cxn>
                </a:cxnLst>
                <a:rect l="0" t="0" r="r" b="b"/>
                <a:pathLst>
                  <a:path w="66" h="122">
                    <a:moveTo>
                      <a:pt x="0" y="2"/>
                    </a:moveTo>
                    <a:lnTo>
                      <a:pt x="60" y="122"/>
                    </a:lnTo>
                    <a:lnTo>
                      <a:pt x="66" y="119"/>
                    </a:lnTo>
                    <a:lnTo>
                      <a:pt x="6"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0" name="Freeform 1236">
                <a:extLst>
                  <a:ext uri="{FF2B5EF4-FFF2-40B4-BE49-F238E27FC236}">
                    <a16:creationId xmlns:a16="http://schemas.microsoft.com/office/drawing/2014/main" id="{3AD6D90C-DF3E-4660-B1C3-F61ABF7D5181}"/>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Lst>
                <a:ahLst/>
                <a:cxnLst>
                  <a:cxn ang="0">
                    <a:pos x="T0" y="T1"/>
                  </a:cxn>
                  <a:cxn ang="0">
                    <a:pos x="T2" y="T3"/>
                  </a:cxn>
                  <a:cxn ang="0">
                    <a:pos x="T4" y="T5"/>
                  </a:cxn>
                  <a:cxn ang="0">
                    <a:pos x="T6" y="T7"/>
                  </a:cxn>
                </a:cxnLst>
                <a:rect l="0" t="0" r="r" b="b"/>
                <a:pathLst>
                  <a:path w="66" h="122">
                    <a:moveTo>
                      <a:pt x="0" y="2"/>
                    </a:moveTo>
                    <a:lnTo>
                      <a:pt x="60" y="122"/>
                    </a:lnTo>
                    <a:lnTo>
                      <a:pt x="66" y="11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1" name="Freeform 1237">
                <a:extLst>
                  <a:ext uri="{FF2B5EF4-FFF2-40B4-BE49-F238E27FC236}">
                    <a16:creationId xmlns:a16="http://schemas.microsoft.com/office/drawing/2014/main" id="{415C79E8-82DA-415A-B61B-191054A22CB1}"/>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 name="T8" fmla="*/ 74 w 75"/>
                  <a:gd name="T9" fmla="*/ 0 h 24"/>
                </a:gdLst>
                <a:ahLst/>
                <a:cxnLst>
                  <a:cxn ang="0">
                    <a:pos x="T0" y="T1"/>
                  </a:cxn>
                  <a:cxn ang="0">
                    <a:pos x="T2" y="T3"/>
                  </a:cxn>
                  <a:cxn ang="0">
                    <a:pos x="T4" y="T5"/>
                  </a:cxn>
                  <a:cxn ang="0">
                    <a:pos x="T6" y="T7"/>
                  </a:cxn>
                  <a:cxn ang="0">
                    <a:pos x="T8" y="T9"/>
                  </a:cxn>
                </a:cxnLst>
                <a:rect l="0" t="0" r="r" b="b"/>
                <a:pathLst>
                  <a:path w="75" h="24">
                    <a:moveTo>
                      <a:pt x="74" y="0"/>
                    </a:moveTo>
                    <a:lnTo>
                      <a:pt x="0" y="19"/>
                    </a:lnTo>
                    <a:lnTo>
                      <a:pt x="2" y="24"/>
                    </a:lnTo>
                    <a:lnTo>
                      <a:pt x="75" y="5"/>
                    </a:lnTo>
                    <a:lnTo>
                      <a:pt x="74"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2" name="Freeform 1238">
                <a:extLst>
                  <a:ext uri="{FF2B5EF4-FFF2-40B4-BE49-F238E27FC236}">
                    <a16:creationId xmlns:a16="http://schemas.microsoft.com/office/drawing/2014/main" id="{157B067C-415B-47D5-AC6B-A997AE5C94E5}"/>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Lst>
                <a:ahLst/>
                <a:cxnLst>
                  <a:cxn ang="0">
                    <a:pos x="T0" y="T1"/>
                  </a:cxn>
                  <a:cxn ang="0">
                    <a:pos x="T2" y="T3"/>
                  </a:cxn>
                  <a:cxn ang="0">
                    <a:pos x="T4" y="T5"/>
                  </a:cxn>
                  <a:cxn ang="0">
                    <a:pos x="T6" y="T7"/>
                  </a:cxn>
                </a:cxnLst>
                <a:rect l="0" t="0" r="r" b="b"/>
                <a:pathLst>
                  <a:path w="75" h="24">
                    <a:moveTo>
                      <a:pt x="74" y="0"/>
                    </a:moveTo>
                    <a:lnTo>
                      <a:pt x="0" y="19"/>
                    </a:lnTo>
                    <a:lnTo>
                      <a:pt x="2" y="24"/>
                    </a:lnTo>
                    <a:lnTo>
                      <a:pt x="7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3" name="Freeform 1239">
                <a:extLst>
                  <a:ext uri="{FF2B5EF4-FFF2-40B4-BE49-F238E27FC236}">
                    <a16:creationId xmlns:a16="http://schemas.microsoft.com/office/drawing/2014/main" id="{2C127773-1D60-496E-A65B-D75BC9F1C611}"/>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 name="T8" fmla="*/ 5 w 6"/>
                  <a:gd name="T9" fmla="*/ 34 h 34"/>
                </a:gdLst>
                <a:ahLst/>
                <a:cxnLst>
                  <a:cxn ang="0">
                    <a:pos x="T0" y="T1"/>
                  </a:cxn>
                  <a:cxn ang="0">
                    <a:pos x="T2" y="T3"/>
                  </a:cxn>
                  <a:cxn ang="0">
                    <a:pos x="T4" y="T5"/>
                  </a:cxn>
                  <a:cxn ang="0">
                    <a:pos x="T6" y="T7"/>
                  </a:cxn>
                  <a:cxn ang="0">
                    <a:pos x="T8" y="T9"/>
                  </a:cxn>
                </a:cxnLst>
                <a:rect l="0" t="0" r="r" b="b"/>
                <a:pathLst>
                  <a:path w="6" h="34">
                    <a:moveTo>
                      <a:pt x="5" y="34"/>
                    </a:moveTo>
                    <a:lnTo>
                      <a:pt x="6" y="0"/>
                    </a:lnTo>
                    <a:lnTo>
                      <a:pt x="1" y="0"/>
                    </a:lnTo>
                    <a:lnTo>
                      <a:pt x="0" y="34"/>
                    </a:lnTo>
                    <a:lnTo>
                      <a:pt x="5" y="3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4" name="Freeform 1240">
                <a:extLst>
                  <a:ext uri="{FF2B5EF4-FFF2-40B4-BE49-F238E27FC236}">
                    <a16:creationId xmlns:a16="http://schemas.microsoft.com/office/drawing/2014/main" id="{73A093D5-6C83-489B-9769-ACFE1CDC6529}"/>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Lst>
                <a:ahLst/>
                <a:cxnLst>
                  <a:cxn ang="0">
                    <a:pos x="T0" y="T1"/>
                  </a:cxn>
                  <a:cxn ang="0">
                    <a:pos x="T2" y="T3"/>
                  </a:cxn>
                  <a:cxn ang="0">
                    <a:pos x="T4" y="T5"/>
                  </a:cxn>
                  <a:cxn ang="0">
                    <a:pos x="T6" y="T7"/>
                  </a:cxn>
                </a:cxnLst>
                <a:rect l="0" t="0" r="r" b="b"/>
                <a:pathLst>
                  <a:path w="6" h="34">
                    <a:moveTo>
                      <a:pt x="5" y="34"/>
                    </a:moveTo>
                    <a:lnTo>
                      <a:pt x="6" y="0"/>
                    </a:lnTo>
                    <a:lnTo>
                      <a:pt x="1"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5" name="Freeform 1241">
                <a:extLst>
                  <a:ext uri="{FF2B5EF4-FFF2-40B4-BE49-F238E27FC236}">
                    <a16:creationId xmlns:a16="http://schemas.microsoft.com/office/drawing/2014/main" id="{0B47705A-F9BD-4AC3-8E33-FE4BE35A2B16}"/>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 name="T8" fmla="*/ 72 w 75"/>
                  <a:gd name="T9" fmla="*/ 0 h 30"/>
                </a:gdLst>
                <a:ahLst/>
                <a:cxnLst>
                  <a:cxn ang="0">
                    <a:pos x="T0" y="T1"/>
                  </a:cxn>
                  <a:cxn ang="0">
                    <a:pos x="T2" y="T3"/>
                  </a:cxn>
                  <a:cxn ang="0">
                    <a:pos x="T4" y="T5"/>
                  </a:cxn>
                  <a:cxn ang="0">
                    <a:pos x="T6" y="T7"/>
                  </a:cxn>
                  <a:cxn ang="0">
                    <a:pos x="T8" y="T9"/>
                  </a:cxn>
                </a:cxnLst>
                <a:rect l="0" t="0" r="r" b="b"/>
                <a:pathLst>
                  <a:path w="75" h="30">
                    <a:moveTo>
                      <a:pt x="72" y="0"/>
                    </a:moveTo>
                    <a:lnTo>
                      <a:pt x="0" y="20"/>
                    </a:lnTo>
                    <a:lnTo>
                      <a:pt x="3" y="30"/>
                    </a:lnTo>
                    <a:lnTo>
                      <a:pt x="75" y="11"/>
                    </a:lnTo>
                    <a:lnTo>
                      <a:pt x="72"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6" name="Freeform 1242">
                <a:extLst>
                  <a:ext uri="{FF2B5EF4-FFF2-40B4-BE49-F238E27FC236}">
                    <a16:creationId xmlns:a16="http://schemas.microsoft.com/office/drawing/2014/main" id="{7BED0D4C-1E5D-4D72-AFD3-E0D894F4B444}"/>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Lst>
                <a:ahLst/>
                <a:cxnLst>
                  <a:cxn ang="0">
                    <a:pos x="T0" y="T1"/>
                  </a:cxn>
                  <a:cxn ang="0">
                    <a:pos x="T2" y="T3"/>
                  </a:cxn>
                  <a:cxn ang="0">
                    <a:pos x="T4" y="T5"/>
                  </a:cxn>
                  <a:cxn ang="0">
                    <a:pos x="T6" y="T7"/>
                  </a:cxn>
                </a:cxnLst>
                <a:rect l="0" t="0" r="r" b="b"/>
                <a:pathLst>
                  <a:path w="75" h="30">
                    <a:moveTo>
                      <a:pt x="72" y="0"/>
                    </a:moveTo>
                    <a:lnTo>
                      <a:pt x="0" y="20"/>
                    </a:lnTo>
                    <a:lnTo>
                      <a:pt x="3" y="30"/>
                    </a:lnTo>
                    <a:lnTo>
                      <a:pt x="7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grpSp>
          <p:nvGrpSpPr>
            <p:cNvPr id="35" name="组合 34">
              <a:extLst>
                <a:ext uri="{FF2B5EF4-FFF2-40B4-BE49-F238E27FC236}">
                  <a16:creationId xmlns:a16="http://schemas.microsoft.com/office/drawing/2014/main" id="{CCDCD7DC-D729-491E-A84B-21F2C7E9CC4A}"/>
                </a:ext>
              </a:extLst>
            </p:cNvPr>
            <p:cNvGrpSpPr/>
            <p:nvPr/>
          </p:nvGrpSpPr>
          <p:grpSpPr>
            <a:xfrm rot="2440203">
              <a:off x="10230992" y="2071103"/>
              <a:ext cx="1143038" cy="601599"/>
              <a:chOff x="7515248" y="5193621"/>
              <a:chExt cx="1468001" cy="772632"/>
            </a:xfrm>
          </p:grpSpPr>
          <p:sp>
            <p:nvSpPr>
              <p:cNvPr id="36" name="Freeform 95">
                <a:extLst>
                  <a:ext uri="{FF2B5EF4-FFF2-40B4-BE49-F238E27FC236}">
                    <a16:creationId xmlns:a16="http://schemas.microsoft.com/office/drawing/2014/main" id="{CE7FB17B-A3E1-4C71-A7A0-85782694C0BF}"/>
                  </a:ext>
                </a:extLst>
              </p:cNvPr>
              <p:cNvSpPr>
                <a:spLocks/>
              </p:cNvSpPr>
              <p:nvPr/>
            </p:nvSpPr>
            <p:spPr bwMode="auto">
              <a:xfrm>
                <a:off x="7759915" y="5547744"/>
                <a:ext cx="518308" cy="400803"/>
              </a:xfrm>
              <a:custGeom>
                <a:avLst/>
                <a:gdLst>
                  <a:gd name="T0" fmla="*/ 0 w 237"/>
                  <a:gd name="T1" fmla="*/ 23 h 183"/>
                  <a:gd name="T2" fmla="*/ 90 w 237"/>
                  <a:gd name="T3" fmla="*/ 32 h 183"/>
                  <a:gd name="T4" fmla="*/ 226 w 237"/>
                  <a:gd name="T5" fmla="*/ 0 h 183"/>
                  <a:gd name="T6" fmla="*/ 234 w 237"/>
                  <a:gd name="T7" fmla="*/ 148 h 183"/>
                  <a:gd name="T8" fmla="*/ 205 w 237"/>
                  <a:gd name="T9" fmla="*/ 175 h 183"/>
                  <a:gd name="T10" fmla="*/ 108 w 237"/>
                  <a:gd name="T11" fmla="*/ 181 h 183"/>
                  <a:gd name="T12" fmla="*/ 22 w 237"/>
                  <a:gd name="T13" fmla="*/ 130 h 183"/>
                  <a:gd name="T14" fmla="*/ 20 w 237"/>
                  <a:gd name="T15" fmla="*/ 24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83">
                    <a:moveTo>
                      <a:pt x="0" y="23"/>
                    </a:moveTo>
                    <a:cubicBezTo>
                      <a:pt x="30" y="24"/>
                      <a:pt x="57" y="35"/>
                      <a:pt x="90" y="32"/>
                    </a:cubicBezTo>
                    <a:cubicBezTo>
                      <a:pt x="131" y="27"/>
                      <a:pt x="188" y="17"/>
                      <a:pt x="226" y="0"/>
                    </a:cubicBezTo>
                    <a:cubicBezTo>
                      <a:pt x="228" y="49"/>
                      <a:pt x="237" y="98"/>
                      <a:pt x="234" y="148"/>
                    </a:cubicBezTo>
                    <a:cubicBezTo>
                      <a:pt x="233" y="167"/>
                      <a:pt x="235" y="167"/>
                      <a:pt x="205" y="175"/>
                    </a:cubicBezTo>
                    <a:cubicBezTo>
                      <a:pt x="174" y="183"/>
                      <a:pt x="139" y="182"/>
                      <a:pt x="108" y="181"/>
                    </a:cubicBezTo>
                    <a:cubicBezTo>
                      <a:pt x="59" y="179"/>
                      <a:pt x="11" y="175"/>
                      <a:pt x="22" y="130"/>
                    </a:cubicBezTo>
                    <a:cubicBezTo>
                      <a:pt x="31" y="92"/>
                      <a:pt x="31" y="60"/>
                      <a:pt x="20" y="24"/>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7" name="Freeform 96">
                <a:extLst>
                  <a:ext uri="{FF2B5EF4-FFF2-40B4-BE49-F238E27FC236}">
                    <a16:creationId xmlns:a16="http://schemas.microsoft.com/office/drawing/2014/main" id="{B50D9DA3-8413-4A99-B52C-A83EB93F5B7B}"/>
                  </a:ext>
                </a:extLst>
              </p:cNvPr>
              <p:cNvSpPr>
                <a:spLocks/>
              </p:cNvSpPr>
              <p:nvPr/>
            </p:nvSpPr>
            <p:spPr bwMode="auto">
              <a:xfrm>
                <a:off x="7864542" y="5794021"/>
                <a:ext cx="4829" cy="1610"/>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lnTo>
                      <a:pt x="3" y="1"/>
                    </a:lnTo>
                    <a:lnTo>
                      <a:pt x="0" y="0"/>
                    </a:lnTo>
                    <a:lnTo>
                      <a:pt x="3" y="1"/>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8" name="Freeform 97">
                <a:extLst>
                  <a:ext uri="{FF2B5EF4-FFF2-40B4-BE49-F238E27FC236}">
                    <a16:creationId xmlns:a16="http://schemas.microsoft.com/office/drawing/2014/main" id="{FDEB0674-FC48-45FF-A6CA-6F1A11372BC2}"/>
                  </a:ext>
                </a:extLst>
              </p:cNvPr>
              <p:cNvSpPr>
                <a:spLocks/>
              </p:cNvSpPr>
              <p:nvPr/>
            </p:nvSpPr>
            <p:spPr bwMode="auto">
              <a:xfrm>
                <a:off x="7850055" y="5782753"/>
                <a:ext cx="20925" cy="6439"/>
              </a:xfrm>
              <a:custGeom>
                <a:avLst/>
                <a:gdLst>
                  <a:gd name="T0" fmla="*/ 2 w 10"/>
                  <a:gd name="T1" fmla="*/ 0 h 3"/>
                  <a:gd name="T2" fmla="*/ 1 w 10"/>
                  <a:gd name="T3" fmla="*/ 0 h 3"/>
                  <a:gd name="T4" fmla="*/ 8 w 10"/>
                  <a:gd name="T5" fmla="*/ 3 h 3"/>
                  <a:gd name="T6" fmla="*/ 2 w 10"/>
                  <a:gd name="T7" fmla="*/ 0 h 3"/>
                </a:gdLst>
                <a:ahLst/>
                <a:cxnLst>
                  <a:cxn ang="0">
                    <a:pos x="T0" y="T1"/>
                  </a:cxn>
                  <a:cxn ang="0">
                    <a:pos x="T2" y="T3"/>
                  </a:cxn>
                  <a:cxn ang="0">
                    <a:pos x="T4" y="T5"/>
                  </a:cxn>
                  <a:cxn ang="0">
                    <a:pos x="T6" y="T7"/>
                  </a:cxn>
                </a:cxnLst>
                <a:rect l="0" t="0" r="r" b="b"/>
                <a:pathLst>
                  <a:path w="10" h="3">
                    <a:moveTo>
                      <a:pt x="2" y="0"/>
                    </a:moveTo>
                    <a:cubicBezTo>
                      <a:pt x="1" y="0"/>
                      <a:pt x="1" y="0"/>
                      <a:pt x="1" y="0"/>
                    </a:cubicBezTo>
                    <a:cubicBezTo>
                      <a:pt x="8" y="3"/>
                      <a:pt x="8" y="3"/>
                      <a:pt x="8" y="3"/>
                    </a:cubicBezTo>
                    <a:cubicBezTo>
                      <a:pt x="10" y="0"/>
                      <a:pt x="0" y="2"/>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39" name="Freeform 98">
                <a:extLst>
                  <a:ext uri="{FF2B5EF4-FFF2-40B4-BE49-F238E27FC236}">
                    <a16:creationId xmlns:a16="http://schemas.microsoft.com/office/drawing/2014/main" id="{CFE174C6-840A-46AB-944E-E0F27DF2891E}"/>
                  </a:ext>
                </a:extLst>
              </p:cNvPr>
              <p:cNvSpPr>
                <a:spLocks/>
              </p:cNvSpPr>
              <p:nvPr/>
            </p:nvSpPr>
            <p:spPr bwMode="auto">
              <a:xfrm>
                <a:off x="7846836" y="5773095"/>
                <a:ext cx="9658" cy="6439"/>
              </a:xfrm>
              <a:custGeom>
                <a:avLst/>
                <a:gdLst>
                  <a:gd name="T0" fmla="*/ 3 w 4"/>
                  <a:gd name="T1" fmla="*/ 2 h 3"/>
                  <a:gd name="T2" fmla="*/ 0 w 4"/>
                  <a:gd name="T3" fmla="*/ 0 h 3"/>
                  <a:gd name="T4" fmla="*/ 3 w 4"/>
                  <a:gd name="T5" fmla="*/ 2 h 3"/>
                </a:gdLst>
                <a:ahLst/>
                <a:cxnLst>
                  <a:cxn ang="0">
                    <a:pos x="T0" y="T1"/>
                  </a:cxn>
                  <a:cxn ang="0">
                    <a:pos x="T2" y="T3"/>
                  </a:cxn>
                  <a:cxn ang="0">
                    <a:pos x="T4" y="T5"/>
                  </a:cxn>
                </a:cxnLst>
                <a:rect l="0" t="0" r="r" b="b"/>
                <a:pathLst>
                  <a:path w="4" h="3">
                    <a:moveTo>
                      <a:pt x="3" y="2"/>
                    </a:moveTo>
                    <a:cubicBezTo>
                      <a:pt x="4" y="0"/>
                      <a:pt x="1" y="0"/>
                      <a:pt x="0" y="0"/>
                    </a:cubicBezTo>
                    <a:cubicBezTo>
                      <a:pt x="2" y="0"/>
                      <a:pt x="0" y="3"/>
                      <a:pt x="3"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0" name="Freeform 99">
                <a:extLst>
                  <a:ext uri="{FF2B5EF4-FFF2-40B4-BE49-F238E27FC236}">
                    <a16:creationId xmlns:a16="http://schemas.microsoft.com/office/drawing/2014/main" id="{D29856D9-715A-470B-B67D-AB6BF6C42836}"/>
                  </a:ext>
                </a:extLst>
              </p:cNvPr>
              <p:cNvSpPr>
                <a:spLocks/>
              </p:cNvSpPr>
              <p:nvPr/>
            </p:nvSpPr>
            <p:spPr bwMode="auto">
              <a:xfrm>
                <a:off x="7911222" y="5539696"/>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1" name="Freeform 100">
                <a:extLst>
                  <a:ext uri="{FF2B5EF4-FFF2-40B4-BE49-F238E27FC236}">
                    <a16:creationId xmlns:a16="http://schemas.microsoft.com/office/drawing/2014/main" id="{198B40EB-72E4-46EA-9D50-A9D038A98B5E}"/>
                  </a:ext>
                </a:extLst>
              </p:cNvPr>
              <p:cNvSpPr>
                <a:spLocks/>
              </p:cNvSpPr>
              <p:nvPr/>
            </p:nvSpPr>
            <p:spPr bwMode="auto">
              <a:xfrm>
                <a:off x="7764744" y="5322393"/>
                <a:ext cx="872431" cy="643860"/>
              </a:xfrm>
              <a:custGeom>
                <a:avLst/>
                <a:gdLst>
                  <a:gd name="T0" fmla="*/ 82 w 399"/>
                  <a:gd name="T1" fmla="*/ 84 h 294"/>
                  <a:gd name="T2" fmla="*/ 22 w 399"/>
                  <a:gd name="T3" fmla="*/ 106 h 294"/>
                  <a:gd name="T4" fmla="*/ 3 w 399"/>
                  <a:gd name="T5" fmla="*/ 112 h 294"/>
                  <a:gd name="T6" fmla="*/ 2 w 399"/>
                  <a:gd name="T7" fmla="*/ 115 h 294"/>
                  <a:gd name="T8" fmla="*/ 5 w 399"/>
                  <a:gd name="T9" fmla="*/ 110 h 294"/>
                  <a:gd name="T10" fmla="*/ 5 w 399"/>
                  <a:gd name="T11" fmla="*/ 111 h 294"/>
                  <a:gd name="T12" fmla="*/ 9 w 399"/>
                  <a:gd name="T13" fmla="*/ 122 h 294"/>
                  <a:gd name="T14" fmla="*/ 22 w 399"/>
                  <a:gd name="T15" fmla="*/ 161 h 294"/>
                  <a:gd name="T16" fmla="*/ 37 w 399"/>
                  <a:gd name="T17" fmla="*/ 190 h 294"/>
                  <a:gd name="T18" fmla="*/ 37 w 399"/>
                  <a:gd name="T19" fmla="*/ 186 h 294"/>
                  <a:gd name="T20" fmla="*/ 24 w 399"/>
                  <a:gd name="T21" fmla="*/ 153 h 294"/>
                  <a:gd name="T22" fmla="*/ 10 w 399"/>
                  <a:gd name="T23" fmla="*/ 109 h 294"/>
                  <a:gd name="T24" fmla="*/ 10 w 399"/>
                  <a:gd name="T25" fmla="*/ 109 h 294"/>
                  <a:gd name="T26" fmla="*/ 4 w 399"/>
                  <a:gd name="T27" fmla="*/ 120 h 294"/>
                  <a:gd name="T28" fmla="*/ 12 w 399"/>
                  <a:gd name="T29" fmla="*/ 117 h 294"/>
                  <a:gd name="T30" fmla="*/ 67 w 399"/>
                  <a:gd name="T31" fmla="*/ 99 h 294"/>
                  <a:gd name="T32" fmla="*/ 181 w 399"/>
                  <a:gd name="T33" fmla="*/ 63 h 294"/>
                  <a:gd name="T34" fmla="*/ 311 w 399"/>
                  <a:gd name="T35" fmla="*/ 21 h 294"/>
                  <a:gd name="T36" fmla="*/ 351 w 399"/>
                  <a:gd name="T37" fmla="*/ 7 h 294"/>
                  <a:gd name="T38" fmla="*/ 354 w 399"/>
                  <a:gd name="T39" fmla="*/ 6 h 294"/>
                  <a:gd name="T40" fmla="*/ 348 w 399"/>
                  <a:gd name="T41" fmla="*/ 3 h 294"/>
                  <a:gd name="T42" fmla="*/ 349 w 399"/>
                  <a:gd name="T43" fmla="*/ 4 h 294"/>
                  <a:gd name="T44" fmla="*/ 388 w 399"/>
                  <a:gd name="T45" fmla="*/ 117 h 294"/>
                  <a:gd name="T46" fmla="*/ 309 w 399"/>
                  <a:gd name="T47" fmla="*/ 232 h 294"/>
                  <a:gd name="T48" fmla="*/ 94 w 399"/>
                  <a:gd name="T49" fmla="*/ 273 h 294"/>
                  <a:gd name="T50" fmla="*/ 50 w 399"/>
                  <a:gd name="T51" fmla="*/ 241 h 294"/>
                  <a:gd name="T52" fmla="*/ 41 w 399"/>
                  <a:gd name="T53" fmla="*/ 239 h 294"/>
                  <a:gd name="T54" fmla="*/ 40 w 399"/>
                  <a:gd name="T55" fmla="*/ 223 h 294"/>
                  <a:gd name="T56" fmla="*/ 31 w 399"/>
                  <a:gd name="T57" fmla="*/ 222 h 294"/>
                  <a:gd name="T58" fmla="*/ 30 w 399"/>
                  <a:gd name="T59" fmla="*/ 235 h 294"/>
                  <a:gd name="T60" fmla="*/ 34 w 399"/>
                  <a:gd name="T61" fmla="*/ 243 h 294"/>
                  <a:gd name="T62" fmla="*/ 69 w 399"/>
                  <a:gd name="T63" fmla="*/ 266 h 294"/>
                  <a:gd name="T64" fmla="*/ 88 w 399"/>
                  <a:gd name="T65" fmla="*/ 283 h 294"/>
                  <a:gd name="T66" fmla="*/ 130 w 399"/>
                  <a:gd name="T67" fmla="*/ 292 h 294"/>
                  <a:gd name="T68" fmla="*/ 171 w 399"/>
                  <a:gd name="T69" fmla="*/ 288 h 294"/>
                  <a:gd name="T70" fmla="*/ 223 w 399"/>
                  <a:gd name="T71" fmla="*/ 276 h 294"/>
                  <a:gd name="T72" fmla="*/ 296 w 399"/>
                  <a:gd name="T73" fmla="*/ 254 h 294"/>
                  <a:gd name="T74" fmla="*/ 313 w 399"/>
                  <a:gd name="T75" fmla="*/ 239 h 294"/>
                  <a:gd name="T76" fmla="*/ 325 w 399"/>
                  <a:gd name="T77" fmla="*/ 235 h 294"/>
                  <a:gd name="T78" fmla="*/ 394 w 399"/>
                  <a:gd name="T79" fmla="*/ 149 h 294"/>
                  <a:gd name="T80" fmla="*/ 395 w 399"/>
                  <a:gd name="T81" fmla="*/ 143 h 294"/>
                  <a:gd name="T82" fmla="*/ 390 w 399"/>
                  <a:gd name="T83" fmla="*/ 101 h 294"/>
                  <a:gd name="T84" fmla="*/ 356 w 399"/>
                  <a:gd name="T85" fmla="*/ 7 h 294"/>
                  <a:gd name="T86" fmla="*/ 344 w 399"/>
                  <a:gd name="T87" fmla="*/ 3 h 294"/>
                  <a:gd name="T88" fmla="*/ 278 w 399"/>
                  <a:gd name="T89" fmla="*/ 24 h 294"/>
                  <a:gd name="T90" fmla="*/ 234 w 399"/>
                  <a:gd name="T91" fmla="*/ 35 h 294"/>
                  <a:gd name="T92" fmla="*/ 195 w 399"/>
                  <a:gd name="T93" fmla="*/ 51 h 294"/>
                  <a:gd name="T94" fmla="*/ 187 w 399"/>
                  <a:gd name="T95" fmla="*/ 52 h 294"/>
                  <a:gd name="T96" fmla="*/ 135 w 399"/>
                  <a:gd name="T97" fmla="*/ 68 h 294"/>
                  <a:gd name="T98" fmla="*/ 132 w 399"/>
                  <a:gd name="T99" fmla="*/ 6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9" h="294">
                    <a:moveTo>
                      <a:pt x="107" y="77"/>
                    </a:moveTo>
                    <a:cubicBezTo>
                      <a:pt x="107" y="75"/>
                      <a:pt x="107" y="75"/>
                      <a:pt x="107" y="75"/>
                    </a:cubicBezTo>
                    <a:cubicBezTo>
                      <a:pt x="100" y="81"/>
                      <a:pt x="90" y="80"/>
                      <a:pt x="82" y="84"/>
                    </a:cubicBezTo>
                    <a:cubicBezTo>
                      <a:pt x="82" y="83"/>
                      <a:pt x="82" y="83"/>
                      <a:pt x="82" y="83"/>
                    </a:cubicBezTo>
                    <a:cubicBezTo>
                      <a:pt x="61" y="89"/>
                      <a:pt x="42" y="99"/>
                      <a:pt x="21" y="107"/>
                    </a:cubicBezTo>
                    <a:cubicBezTo>
                      <a:pt x="22" y="106"/>
                      <a:pt x="22" y="106"/>
                      <a:pt x="22" y="106"/>
                    </a:cubicBezTo>
                    <a:cubicBezTo>
                      <a:pt x="21" y="107"/>
                      <a:pt x="20" y="108"/>
                      <a:pt x="19" y="108"/>
                    </a:cubicBezTo>
                    <a:cubicBezTo>
                      <a:pt x="19" y="108"/>
                      <a:pt x="19" y="107"/>
                      <a:pt x="20" y="107"/>
                    </a:cubicBezTo>
                    <a:cubicBezTo>
                      <a:pt x="14" y="105"/>
                      <a:pt x="7" y="113"/>
                      <a:pt x="3" y="112"/>
                    </a:cubicBezTo>
                    <a:cubicBezTo>
                      <a:pt x="2" y="112"/>
                      <a:pt x="2" y="114"/>
                      <a:pt x="3" y="115"/>
                    </a:cubicBezTo>
                    <a:cubicBezTo>
                      <a:pt x="3" y="115"/>
                      <a:pt x="3" y="115"/>
                      <a:pt x="3" y="115"/>
                    </a:cubicBezTo>
                    <a:cubicBezTo>
                      <a:pt x="2" y="115"/>
                      <a:pt x="2" y="115"/>
                      <a:pt x="2" y="115"/>
                    </a:cubicBezTo>
                    <a:cubicBezTo>
                      <a:pt x="2" y="115"/>
                      <a:pt x="2" y="115"/>
                      <a:pt x="2" y="115"/>
                    </a:cubicBezTo>
                    <a:cubicBezTo>
                      <a:pt x="0" y="120"/>
                      <a:pt x="5" y="109"/>
                      <a:pt x="5" y="110"/>
                    </a:cubicBezTo>
                    <a:cubicBezTo>
                      <a:pt x="5" y="110"/>
                      <a:pt x="5" y="110"/>
                      <a:pt x="5" y="110"/>
                    </a:cubicBezTo>
                    <a:cubicBezTo>
                      <a:pt x="5" y="110"/>
                      <a:pt x="5" y="110"/>
                      <a:pt x="5" y="110"/>
                    </a:cubicBezTo>
                    <a:cubicBezTo>
                      <a:pt x="5" y="110"/>
                      <a:pt x="5" y="110"/>
                      <a:pt x="5" y="110"/>
                    </a:cubicBezTo>
                    <a:cubicBezTo>
                      <a:pt x="5" y="111"/>
                      <a:pt x="5" y="111"/>
                      <a:pt x="5" y="111"/>
                    </a:cubicBezTo>
                    <a:cubicBezTo>
                      <a:pt x="6" y="112"/>
                      <a:pt x="6" y="112"/>
                      <a:pt x="6" y="112"/>
                    </a:cubicBezTo>
                    <a:cubicBezTo>
                      <a:pt x="7" y="115"/>
                      <a:pt x="7" y="115"/>
                      <a:pt x="7" y="115"/>
                    </a:cubicBezTo>
                    <a:cubicBezTo>
                      <a:pt x="9" y="122"/>
                      <a:pt x="9" y="122"/>
                      <a:pt x="9" y="122"/>
                    </a:cubicBezTo>
                    <a:cubicBezTo>
                      <a:pt x="14" y="134"/>
                      <a:pt x="14" y="134"/>
                      <a:pt x="14" y="134"/>
                    </a:cubicBezTo>
                    <a:cubicBezTo>
                      <a:pt x="17" y="143"/>
                      <a:pt x="21" y="151"/>
                      <a:pt x="25" y="159"/>
                    </a:cubicBezTo>
                    <a:cubicBezTo>
                      <a:pt x="25" y="160"/>
                      <a:pt x="24" y="160"/>
                      <a:pt x="22" y="161"/>
                    </a:cubicBezTo>
                    <a:cubicBezTo>
                      <a:pt x="33" y="173"/>
                      <a:pt x="35" y="189"/>
                      <a:pt x="39" y="204"/>
                    </a:cubicBezTo>
                    <a:cubicBezTo>
                      <a:pt x="40" y="204"/>
                      <a:pt x="40" y="202"/>
                      <a:pt x="42" y="203"/>
                    </a:cubicBezTo>
                    <a:cubicBezTo>
                      <a:pt x="42" y="198"/>
                      <a:pt x="35" y="195"/>
                      <a:pt x="37" y="190"/>
                    </a:cubicBezTo>
                    <a:cubicBezTo>
                      <a:pt x="38" y="190"/>
                      <a:pt x="38" y="190"/>
                      <a:pt x="38" y="190"/>
                    </a:cubicBezTo>
                    <a:cubicBezTo>
                      <a:pt x="38" y="187"/>
                      <a:pt x="35" y="191"/>
                      <a:pt x="35" y="187"/>
                    </a:cubicBezTo>
                    <a:cubicBezTo>
                      <a:pt x="36" y="185"/>
                      <a:pt x="37" y="187"/>
                      <a:pt x="37" y="186"/>
                    </a:cubicBezTo>
                    <a:cubicBezTo>
                      <a:pt x="35" y="180"/>
                      <a:pt x="34" y="172"/>
                      <a:pt x="28" y="167"/>
                    </a:cubicBezTo>
                    <a:cubicBezTo>
                      <a:pt x="31" y="165"/>
                      <a:pt x="26" y="160"/>
                      <a:pt x="28" y="157"/>
                    </a:cubicBezTo>
                    <a:cubicBezTo>
                      <a:pt x="27" y="155"/>
                      <a:pt x="26" y="154"/>
                      <a:pt x="24" y="153"/>
                    </a:cubicBezTo>
                    <a:cubicBezTo>
                      <a:pt x="21" y="142"/>
                      <a:pt x="17" y="130"/>
                      <a:pt x="13" y="118"/>
                    </a:cubicBezTo>
                    <a:cubicBezTo>
                      <a:pt x="10" y="110"/>
                      <a:pt x="10" y="110"/>
                      <a:pt x="10" y="110"/>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5" y="99"/>
                      <a:pt x="3" y="122"/>
                      <a:pt x="4" y="120"/>
                    </a:cubicBezTo>
                    <a:cubicBezTo>
                      <a:pt x="4" y="120"/>
                      <a:pt x="4" y="120"/>
                      <a:pt x="4" y="120"/>
                    </a:cubicBezTo>
                    <a:cubicBezTo>
                      <a:pt x="5" y="119"/>
                      <a:pt x="5" y="119"/>
                      <a:pt x="5" y="119"/>
                    </a:cubicBezTo>
                    <a:cubicBezTo>
                      <a:pt x="7" y="119"/>
                      <a:pt x="7" y="119"/>
                      <a:pt x="7" y="119"/>
                    </a:cubicBezTo>
                    <a:cubicBezTo>
                      <a:pt x="12" y="117"/>
                      <a:pt x="12" y="117"/>
                      <a:pt x="12" y="117"/>
                    </a:cubicBezTo>
                    <a:cubicBezTo>
                      <a:pt x="18" y="115"/>
                      <a:pt x="24" y="113"/>
                      <a:pt x="29" y="111"/>
                    </a:cubicBezTo>
                    <a:cubicBezTo>
                      <a:pt x="39" y="102"/>
                      <a:pt x="54" y="105"/>
                      <a:pt x="67" y="99"/>
                    </a:cubicBezTo>
                    <a:cubicBezTo>
                      <a:pt x="67" y="99"/>
                      <a:pt x="67" y="99"/>
                      <a:pt x="67" y="99"/>
                    </a:cubicBezTo>
                    <a:cubicBezTo>
                      <a:pt x="71" y="96"/>
                      <a:pt x="77" y="94"/>
                      <a:pt x="82" y="93"/>
                    </a:cubicBezTo>
                    <a:cubicBezTo>
                      <a:pt x="86" y="89"/>
                      <a:pt x="86" y="89"/>
                      <a:pt x="86" y="89"/>
                    </a:cubicBezTo>
                    <a:cubicBezTo>
                      <a:pt x="119" y="84"/>
                      <a:pt x="149" y="71"/>
                      <a:pt x="181" y="63"/>
                    </a:cubicBezTo>
                    <a:cubicBezTo>
                      <a:pt x="217" y="54"/>
                      <a:pt x="250" y="48"/>
                      <a:pt x="282" y="29"/>
                    </a:cubicBezTo>
                    <a:cubicBezTo>
                      <a:pt x="282" y="30"/>
                      <a:pt x="283" y="30"/>
                      <a:pt x="282" y="31"/>
                    </a:cubicBezTo>
                    <a:cubicBezTo>
                      <a:pt x="292" y="26"/>
                      <a:pt x="302" y="26"/>
                      <a:pt x="311" y="21"/>
                    </a:cubicBezTo>
                    <a:cubicBezTo>
                      <a:pt x="311" y="22"/>
                      <a:pt x="311" y="22"/>
                      <a:pt x="311" y="22"/>
                    </a:cubicBezTo>
                    <a:cubicBezTo>
                      <a:pt x="322" y="16"/>
                      <a:pt x="334" y="12"/>
                      <a:pt x="346" y="9"/>
                    </a:cubicBezTo>
                    <a:cubicBezTo>
                      <a:pt x="351" y="7"/>
                      <a:pt x="351" y="7"/>
                      <a:pt x="351" y="7"/>
                    </a:cubicBezTo>
                    <a:cubicBezTo>
                      <a:pt x="353" y="6"/>
                      <a:pt x="353" y="6"/>
                      <a:pt x="353" y="6"/>
                    </a:cubicBezTo>
                    <a:cubicBezTo>
                      <a:pt x="354" y="6"/>
                      <a:pt x="354" y="6"/>
                      <a:pt x="354" y="6"/>
                    </a:cubicBezTo>
                    <a:cubicBezTo>
                      <a:pt x="354" y="6"/>
                      <a:pt x="354" y="6"/>
                      <a:pt x="354" y="6"/>
                    </a:cubicBezTo>
                    <a:cubicBezTo>
                      <a:pt x="342" y="0"/>
                      <a:pt x="351" y="4"/>
                      <a:pt x="348" y="3"/>
                    </a:cubicBezTo>
                    <a:cubicBezTo>
                      <a:pt x="348" y="3"/>
                      <a:pt x="348" y="3"/>
                      <a:pt x="348" y="3"/>
                    </a:cubicBezTo>
                    <a:cubicBezTo>
                      <a:pt x="348" y="3"/>
                      <a:pt x="348" y="3"/>
                      <a:pt x="348" y="3"/>
                    </a:cubicBezTo>
                    <a:cubicBezTo>
                      <a:pt x="348" y="3"/>
                      <a:pt x="348" y="3"/>
                      <a:pt x="348" y="3"/>
                    </a:cubicBezTo>
                    <a:cubicBezTo>
                      <a:pt x="348" y="3"/>
                      <a:pt x="348" y="3"/>
                      <a:pt x="348" y="3"/>
                    </a:cubicBezTo>
                    <a:cubicBezTo>
                      <a:pt x="349" y="4"/>
                      <a:pt x="349" y="4"/>
                      <a:pt x="349" y="4"/>
                    </a:cubicBezTo>
                    <a:cubicBezTo>
                      <a:pt x="352" y="13"/>
                      <a:pt x="352" y="13"/>
                      <a:pt x="352" y="13"/>
                    </a:cubicBezTo>
                    <a:cubicBezTo>
                      <a:pt x="354" y="19"/>
                      <a:pt x="356" y="24"/>
                      <a:pt x="359" y="29"/>
                    </a:cubicBezTo>
                    <a:cubicBezTo>
                      <a:pt x="367" y="57"/>
                      <a:pt x="378" y="88"/>
                      <a:pt x="388" y="117"/>
                    </a:cubicBezTo>
                    <a:cubicBezTo>
                      <a:pt x="387" y="117"/>
                      <a:pt x="387" y="117"/>
                      <a:pt x="387" y="117"/>
                    </a:cubicBezTo>
                    <a:cubicBezTo>
                      <a:pt x="393" y="141"/>
                      <a:pt x="378" y="163"/>
                      <a:pt x="366" y="182"/>
                    </a:cubicBezTo>
                    <a:cubicBezTo>
                      <a:pt x="350" y="199"/>
                      <a:pt x="334" y="223"/>
                      <a:pt x="309" y="232"/>
                    </a:cubicBezTo>
                    <a:cubicBezTo>
                      <a:pt x="293" y="234"/>
                      <a:pt x="280" y="254"/>
                      <a:pt x="263" y="253"/>
                    </a:cubicBezTo>
                    <a:cubicBezTo>
                      <a:pt x="232" y="254"/>
                      <a:pt x="206" y="267"/>
                      <a:pt x="177" y="278"/>
                    </a:cubicBezTo>
                    <a:cubicBezTo>
                      <a:pt x="149" y="279"/>
                      <a:pt x="119" y="287"/>
                      <a:pt x="94" y="273"/>
                    </a:cubicBezTo>
                    <a:cubicBezTo>
                      <a:pt x="80" y="273"/>
                      <a:pt x="71" y="257"/>
                      <a:pt x="60" y="250"/>
                    </a:cubicBezTo>
                    <a:cubicBezTo>
                      <a:pt x="60" y="252"/>
                      <a:pt x="60" y="252"/>
                      <a:pt x="60" y="252"/>
                    </a:cubicBezTo>
                    <a:cubicBezTo>
                      <a:pt x="59" y="245"/>
                      <a:pt x="47" y="249"/>
                      <a:pt x="50" y="241"/>
                    </a:cubicBezTo>
                    <a:cubicBezTo>
                      <a:pt x="51" y="242"/>
                      <a:pt x="51" y="242"/>
                      <a:pt x="51" y="242"/>
                    </a:cubicBezTo>
                    <a:cubicBezTo>
                      <a:pt x="52" y="238"/>
                      <a:pt x="40" y="242"/>
                      <a:pt x="42" y="238"/>
                    </a:cubicBezTo>
                    <a:cubicBezTo>
                      <a:pt x="41" y="239"/>
                      <a:pt x="41" y="239"/>
                      <a:pt x="41" y="239"/>
                    </a:cubicBezTo>
                    <a:cubicBezTo>
                      <a:pt x="38" y="236"/>
                      <a:pt x="42" y="237"/>
                      <a:pt x="41" y="235"/>
                    </a:cubicBezTo>
                    <a:cubicBezTo>
                      <a:pt x="41" y="234"/>
                      <a:pt x="38" y="236"/>
                      <a:pt x="38" y="234"/>
                    </a:cubicBezTo>
                    <a:cubicBezTo>
                      <a:pt x="44" y="230"/>
                      <a:pt x="33" y="227"/>
                      <a:pt x="40" y="223"/>
                    </a:cubicBezTo>
                    <a:cubicBezTo>
                      <a:pt x="41" y="225"/>
                      <a:pt x="42" y="220"/>
                      <a:pt x="45" y="223"/>
                    </a:cubicBezTo>
                    <a:cubicBezTo>
                      <a:pt x="45" y="221"/>
                      <a:pt x="43" y="217"/>
                      <a:pt x="40" y="219"/>
                    </a:cubicBezTo>
                    <a:cubicBezTo>
                      <a:pt x="37" y="219"/>
                      <a:pt x="33" y="218"/>
                      <a:pt x="31" y="222"/>
                    </a:cubicBezTo>
                    <a:cubicBezTo>
                      <a:pt x="34" y="222"/>
                      <a:pt x="34" y="222"/>
                      <a:pt x="34" y="222"/>
                    </a:cubicBezTo>
                    <a:cubicBezTo>
                      <a:pt x="32" y="224"/>
                      <a:pt x="33" y="223"/>
                      <a:pt x="31" y="225"/>
                    </a:cubicBezTo>
                    <a:cubicBezTo>
                      <a:pt x="33" y="229"/>
                      <a:pt x="30" y="231"/>
                      <a:pt x="30" y="235"/>
                    </a:cubicBezTo>
                    <a:cubicBezTo>
                      <a:pt x="30" y="235"/>
                      <a:pt x="30" y="235"/>
                      <a:pt x="30" y="235"/>
                    </a:cubicBezTo>
                    <a:cubicBezTo>
                      <a:pt x="34" y="236"/>
                      <a:pt x="34" y="239"/>
                      <a:pt x="35" y="241"/>
                    </a:cubicBezTo>
                    <a:cubicBezTo>
                      <a:pt x="34" y="243"/>
                      <a:pt x="34" y="243"/>
                      <a:pt x="34" y="243"/>
                    </a:cubicBezTo>
                    <a:cubicBezTo>
                      <a:pt x="32" y="246"/>
                      <a:pt x="42" y="244"/>
                      <a:pt x="37" y="246"/>
                    </a:cubicBezTo>
                    <a:cubicBezTo>
                      <a:pt x="45" y="253"/>
                      <a:pt x="52" y="261"/>
                      <a:pt x="62" y="266"/>
                    </a:cubicBezTo>
                    <a:cubicBezTo>
                      <a:pt x="64" y="266"/>
                      <a:pt x="69" y="271"/>
                      <a:pt x="69" y="266"/>
                    </a:cubicBezTo>
                    <a:cubicBezTo>
                      <a:pt x="69" y="271"/>
                      <a:pt x="76" y="276"/>
                      <a:pt x="78" y="277"/>
                    </a:cubicBezTo>
                    <a:cubicBezTo>
                      <a:pt x="78" y="278"/>
                      <a:pt x="78" y="278"/>
                      <a:pt x="77" y="278"/>
                    </a:cubicBezTo>
                    <a:cubicBezTo>
                      <a:pt x="81" y="285"/>
                      <a:pt x="86" y="275"/>
                      <a:pt x="88" y="283"/>
                    </a:cubicBezTo>
                    <a:cubicBezTo>
                      <a:pt x="91" y="279"/>
                      <a:pt x="98" y="288"/>
                      <a:pt x="102" y="283"/>
                    </a:cubicBezTo>
                    <a:cubicBezTo>
                      <a:pt x="102" y="284"/>
                      <a:pt x="102" y="285"/>
                      <a:pt x="102" y="286"/>
                    </a:cubicBezTo>
                    <a:cubicBezTo>
                      <a:pt x="111" y="288"/>
                      <a:pt x="122" y="291"/>
                      <a:pt x="130" y="292"/>
                    </a:cubicBezTo>
                    <a:cubicBezTo>
                      <a:pt x="137" y="288"/>
                      <a:pt x="147" y="294"/>
                      <a:pt x="152" y="288"/>
                    </a:cubicBezTo>
                    <a:cubicBezTo>
                      <a:pt x="157" y="289"/>
                      <a:pt x="165" y="290"/>
                      <a:pt x="172" y="287"/>
                    </a:cubicBezTo>
                    <a:cubicBezTo>
                      <a:pt x="171" y="288"/>
                      <a:pt x="171" y="288"/>
                      <a:pt x="171" y="288"/>
                    </a:cubicBezTo>
                    <a:cubicBezTo>
                      <a:pt x="179" y="287"/>
                      <a:pt x="188" y="285"/>
                      <a:pt x="192" y="280"/>
                    </a:cubicBezTo>
                    <a:cubicBezTo>
                      <a:pt x="195" y="286"/>
                      <a:pt x="198" y="284"/>
                      <a:pt x="202" y="285"/>
                    </a:cubicBezTo>
                    <a:cubicBezTo>
                      <a:pt x="206" y="282"/>
                      <a:pt x="216" y="280"/>
                      <a:pt x="223" y="276"/>
                    </a:cubicBezTo>
                    <a:cubicBezTo>
                      <a:pt x="225" y="278"/>
                      <a:pt x="229" y="273"/>
                      <a:pt x="230" y="276"/>
                    </a:cubicBezTo>
                    <a:cubicBezTo>
                      <a:pt x="249" y="264"/>
                      <a:pt x="273" y="258"/>
                      <a:pt x="297" y="254"/>
                    </a:cubicBezTo>
                    <a:cubicBezTo>
                      <a:pt x="296" y="254"/>
                      <a:pt x="296" y="254"/>
                      <a:pt x="296" y="254"/>
                    </a:cubicBezTo>
                    <a:cubicBezTo>
                      <a:pt x="298" y="251"/>
                      <a:pt x="299" y="245"/>
                      <a:pt x="301" y="241"/>
                    </a:cubicBezTo>
                    <a:cubicBezTo>
                      <a:pt x="301" y="242"/>
                      <a:pt x="301" y="242"/>
                      <a:pt x="301" y="242"/>
                    </a:cubicBezTo>
                    <a:cubicBezTo>
                      <a:pt x="304" y="240"/>
                      <a:pt x="309" y="241"/>
                      <a:pt x="313" y="239"/>
                    </a:cubicBezTo>
                    <a:cubicBezTo>
                      <a:pt x="313" y="240"/>
                      <a:pt x="313" y="240"/>
                      <a:pt x="313" y="240"/>
                    </a:cubicBezTo>
                    <a:cubicBezTo>
                      <a:pt x="315" y="237"/>
                      <a:pt x="321" y="239"/>
                      <a:pt x="324" y="234"/>
                    </a:cubicBezTo>
                    <a:cubicBezTo>
                      <a:pt x="325" y="235"/>
                      <a:pt x="325" y="235"/>
                      <a:pt x="325" y="235"/>
                    </a:cubicBezTo>
                    <a:cubicBezTo>
                      <a:pt x="326" y="232"/>
                      <a:pt x="326" y="232"/>
                      <a:pt x="326" y="232"/>
                    </a:cubicBezTo>
                    <a:cubicBezTo>
                      <a:pt x="327" y="233"/>
                      <a:pt x="328" y="235"/>
                      <a:pt x="326" y="236"/>
                    </a:cubicBezTo>
                    <a:cubicBezTo>
                      <a:pt x="358" y="218"/>
                      <a:pt x="384" y="186"/>
                      <a:pt x="394" y="149"/>
                    </a:cubicBezTo>
                    <a:cubicBezTo>
                      <a:pt x="394" y="150"/>
                      <a:pt x="394" y="150"/>
                      <a:pt x="394" y="150"/>
                    </a:cubicBezTo>
                    <a:cubicBezTo>
                      <a:pt x="394" y="148"/>
                      <a:pt x="394" y="145"/>
                      <a:pt x="394" y="142"/>
                    </a:cubicBezTo>
                    <a:cubicBezTo>
                      <a:pt x="395" y="143"/>
                      <a:pt x="395" y="143"/>
                      <a:pt x="395" y="143"/>
                    </a:cubicBezTo>
                    <a:cubicBezTo>
                      <a:pt x="399" y="134"/>
                      <a:pt x="395" y="124"/>
                      <a:pt x="394" y="115"/>
                    </a:cubicBezTo>
                    <a:cubicBezTo>
                      <a:pt x="395" y="115"/>
                      <a:pt x="396" y="116"/>
                      <a:pt x="397" y="114"/>
                    </a:cubicBezTo>
                    <a:cubicBezTo>
                      <a:pt x="392" y="108"/>
                      <a:pt x="398" y="102"/>
                      <a:pt x="390" y="101"/>
                    </a:cubicBezTo>
                    <a:cubicBezTo>
                      <a:pt x="391" y="101"/>
                      <a:pt x="392" y="100"/>
                      <a:pt x="393" y="101"/>
                    </a:cubicBezTo>
                    <a:cubicBezTo>
                      <a:pt x="385" y="85"/>
                      <a:pt x="380" y="67"/>
                      <a:pt x="376" y="50"/>
                    </a:cubicBezTo>
                    <a:cubicBezTo>
                      <a:pt x="365" y="38"/>
                      <a:pt x="366" y="20"/>
                      <a:pt x="356" y="7"/>
                    </a:cubicBezTo>
                    <a:cubicBezTo>
                      <a:pt x="358" y="7"/>
                      <a:pt x="358" y="7"/>
                      <a:pt x="358" y="7"/>
                    </a:cubicBezTo>
                    <a:cubicBezTo>
                      <a:pt x="355" y="5"/>
                      <a:pt x="358" y="2"/>
                      <a:pt x="351" y="0"/>
                    </a:cubicBezTo>
                    <a:cubicBezTo>
                      <a:pt x="344" y="3"/>
                      <a:pt x="344" y="3"/>
                      <a:pt x="344" y="3"/>
                    </a:cubicBezTo>
                    <a:cubicBezTo>
                      <a:pt x="339" y="5"/>
                      <a:pt x="334" y="6"/>
                      <a:pt x="329" y="8"/>
                    </a:cubicBezTo>
                    <a:cubicBezTo>
                      <a:pt x="319" y="10"/>
                      <a:pt x="309" y="12"/>
                      <a:pt x="299" y="16"/>
                    </a:cubicBezTo>
                    <a:cubicBezTo>
                      <a:pt x="291" y="18"/>
                      <a:pt x="286" y="21"/>
                      <a:pt x="278" y="24"/>
                    </a:cubicBezTo>
                    <a:cubicBezTo>
                      <a:pt x="277" y="22"/>
                      <a:pt x="277" y="22"/>
                      <a:pt x="277" y="22"/>
                    </a:cubicBezTo>
                    <a:cubicBezTo>
                      <a:pt x="265" y="33"/>
                      <a:pt x="246" y="26"/>
                      <a:pt x="234" y="37"/>
                    </a:cubicBezTo>
                    <a:cubicBezTo>
                      <a:pt x="234" y="35"/>
                      <a:pt x="234" y="35"/>
                      <a:pt x="234" y="35"/>
                    </a:cubicBezTo>
                    <a:cubicBezTo>
                      <a:pt x="233" y="39"/>
                      <a:pt x="225" y="36"/>
                      <a:pt x="228" y="42"/>
                    </a:cubicBezTo>
                    <a:cubicBezTo>
                      <a:pt x="225" y="41"/>
                      <a:pt x="225" y="41"/>
                      <a:pt x="225" y="41"/>
                    </a:cubicBezTo>
                    <a:cubicBezTo>
                      <a:pt x="217" y="51"/>
                      <a:pt x="206" y="43"/>
                      <a:pt x="195" y="51"/>
                    </a:cubicBezTo>
                    <a:cubicBezTo>
                      <a:pt x="196" y="50"/>
                      <a:pt x="196" y="50"/>
                      <a:pt x="196" y="50"/>
                    </a:cubicBezTo>
                    <a:cubicBezTo>
                      <a:pt x="193" y="52"/>
                      <a:pt x="189" y="54"/>
                      <a:pt x="187" y="53"/>
                    </a:cubicBezTo>
                    <a:cubicBezTo>
                      <a:pt x="187" y="53"/>
                      <a:pt x="187" y="53"/>
                      <a:pt x="187" y="52"/>
                    </a:cubicBezTo>
                    <a:cubicBezTo>
                      <a:pt x="176" y="50"/>
                      <a:pt x="166" y="59"/>
                      <a:pt x="156" y="62"/>
                    </a:cubicBezTo>
                    <a:cubicBezTo>
                      <a:pt x="156" y="60"/>
                      <a:pt x="156" y="60"/>
                      <a:pt x="156" y="60"/>
                    </a:cubicBezTo>
                    <a:cubicBezTo>
                      <a:pt x="152" y="64"/>
                      <a:pt x="142" y="64"/>
                      <a:pt x="135" y="68"/>
                    </a:cubicBezTo>
                    <a:cubicBezTo>
                      <a:pt x="135" y="66"/>
                      <a:pt x="135" y="66"/>
                      <a:pt x="135" y="66"/>
                    </a:cubicBezTo>
                    <a:cubicBezTo>
                      <a:pt x="132" y="69"/>
                      <a:pt x="132" y="69"/>
                      <a:pt x="132" y="69"/>
                    </a:cubicBezTo>
                    <a:cubicBezTo>
                      <a:pt x="132" y="67"/>
                      <a:pt x="132" y="67"/>
                      <a:pt x="132" y="67"/>
                    </a:cubicBezTo>
                    <a:cubicBezTo>
                      <a:pt x="123" y="69"/>
                      <a:pt x="115" y="74"/>
                      <a:pt x="107" y="7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5" name="Freeform 101">
                <a:extLst>
                  <a:ext uri="{FF2B5EF4-FFF2-40B4-BE49-F238E27FC236}">
                    <a16:creationId xmlns:a16="http://schemas.microsoft.com/office/drawing/2014/main" id="{1677891A-0604-464B-AD51-DEF5046500A1}"/>
                  </a:ext>
                </a:extLst>
              </p:cNvPr>
              <p:cNvSpPr>
                <a:spLocks/>
              </p:cNvSpPr>
              <p:nvPr/>
            </p:nvSpPr>
            <p:spPr bwMode="auto">
              <a:xfrm>
                <a:off x="7808204" y="555740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8" name="Freeform 102">
                <a:extLst>
                  <a:ext uri="{FF2B5EF4-FFF2-40B4-BE49-F238E27FC236}">
                    <a16:creationId xmlns:a16="http://schemas.microsoft.com/office/drawing/2014/main" id="{49743E68-094A-451F-89C4-15310EBEC2AF}"/>
                  </a:ext>
                </a:extLst>
              </p:cNvPr>
              <p:cNvSpPr>
                <a:spLocks/>
              </p:cNvSpPr>
              <p:nvPr/>
            </p:nvSpPr>
            <p:spPr bwMode="auto">
              <a:xfrm>
                <a:off x="7829130" y="5837481"/>
                <a:ext cx="0" cy="4829"/>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1"/>
                      <a:pt x="0" y="1"/>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9" name="Freeform 103">
                <a:extLst>
                  <a:ext uri="{FF2B5EF4-FFF2-40B4-BE49-F238E27FC236}">
                    <a16:creationId xmlns:a16="http://schemas.microsoft.com/office/drawing/2014/main" id="{8DE3E8C5-4F16-49A1-B772-ED43C0DE94AC}"/>
                  </a:ext>
                </a:extLst>
              </p:cNvPr>
              <p:cNvSpPr>
                <a:spLocks/>
              </p:cNvSpPr>
              <p:nvPr/>
            </p:nvSpPr>
            <p:spPr bwMode="auto">
              <a:xfrm>
                <a:off x="7516857" y="5254788"/>
                <a:ext cx="1308646" cy="400803"/>
              </a:xfrm>
              <a:custGeom>
                <a:avLst/>
                <a:gdLst>
                  <a:gd name="T0" fmla="*/ 520 w 813"/>
                  <a:gd name="T1" fmla="*/ 220 h 249"/>
                  <a:gd name="T2" fmla="*/ 813 w 813"/>
                  <a:gd name="T3" fmla="*/ 0 h 249"/>
                  <a:gd name="T4" fmla="*/ 306 w 813"/>
                  <a:gd name="T5" fmla="*/ 65 h 249"/>
                  <a:gd name="T6" fmla="*/ 0 w 813"/>
                  <a:gd name="T7" fmla="*/ 249 h 249"/>
                  <a:gd name="T8" fmla="*/ 520 w 813"/>
                  <a:gd name="T9" fmla="*/ 220 h 249"/>
                </a:gdLst>
                <a:ahLst/>
                <a:cxnLst>
                  <a:cxn ang="0">
                    <a:pos x="T0" y="T1"/>
                  </a:cxn>
                  <a:cxn ang="0">
                    <a:pos x="T2" y="T3"/>
                  </a:cxn>
                  <a:cxn ang="0">
                    <a:pos x="T4" y="T5"/>
                  </a:cxn>
                  <a:cxn ang="0">
                    <a:pos x="T6" y="T7"/>
                  </a:cxn>
                  <a:cxn ang="0">
                    <a:pos x="T8" y="T9"/>
                  </a:cxn>
                </a:cxnLst>
                <a:rect l="0" t="0" r="r" b="b"/>
                <a:pathLst>
                  <a:path w="813" h="249">
                    <a:moveTo>
                      <a:pt x="520" y="220"/>
                    </a:moveTo>
                    <a:lnTo>
                      <a:pt x="813" y="0"/>
                    </a:lnTo>
                    <a:lnTo>
                      <a:pt x="306" y="65"/>
                    </a:lnTo>
                    <a:lnTo>
                      <a:pt x="0" y="249"/>
                    </a:lnTo>
                    <a:lnTo>
                      <a:pt x="520" y="22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0" name="Freeform 104">
                <a:extLst>
                  <a:ext uri="{FF2B5EF4-FFF2-40B4-BE49-F238E27FC236}">
                    <a16:creationId xmlns:a16="http://schemas.microsoft.com/office/drawing/2014/main" id="{E7D1F6E9-937E-4001-9C3D-A8D262BF8896}"/>
                  </a:ext>
                </a:extLst>
              </p:cNvPr>
              <p:cNvSpPr>
                <a:spLocks/>
              </p:cNvSpPr>
              <p:nvPr/>
            </p:nvSpPr>
            <p:spPr bwMode="auto">
              <a:xfrm>
                <a:off x="8347437" y="5578327"/>
                <a:ext cx="6439" cy="4829"/>
              </a:xfrm>
              <a:custGeom>
                <a:avLst/>
                <a:gdLst>
                  <a:gd name="T0" fmla="*/ 4 w 4"/>
                  <a:gd name="T1" fmla="*/ 2 h 3"/>
                  <a:gd name="T2" fmla="*/ 2 w 4"/>
                  <a:gd name="T3" fmla="*/ 0 h 3"/>
                  <a:gd name="T4" fmla="*/ 0 w 4"/>
                  <a:gd name="T5" fmla="*/ 3 h 3"/>
                  <a:gd name="T6" fmla="*/ 4 w 4"/>
                  <a:gd name="T7" fmla="*/ 2 h 3"/>
                </a:gdLst>
                <a:ahLst/>
                <a:cxnLst>
                  <a:cxn ang="0">
                    <a:pos x="T0" y="T1"/>
                  </a:cxn>
                  <a:cxn ang="0">
                    <a:pos x="T2" y="T3"/>
                  </a:cxn>
                  <a:cxn ang="0">
                    <a:pos x="T4" y="T5"/>
                  </a:cxn>
                  <a:cxn ang="0">
                    <a:pos x="T6" y="T7"/>
                  </a:cxn>
                </a:cxnLst>
                <a:rect l="0" t="0" r="r" b="b"/>
                <a:pathLst>
                  <a:path w="4" h="3">
                    <a:moveTo>
                      <a:pt x="4" y="2"/>
                    </a:moveTo>
                    <a:lnTo>
                      <a:pt x="2" y="0"/>
                    </a:lnTo>
                    <a:lnTo>
                      <a:pt x="0" y="3"/>
                    </a:lnTo>
                    <a:lnTo>
                      <a:pt x="4"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2" name="Freeform 105">
                <a:extLst>
                  <a:ext uri="{FF2B5EF4-FFF2-40B4-BE49-F238E27FC236}">
                    <a16:creationId xmlns:a16="http://schemas.microsoft.com/office/drawing/2014/main" id="{5921B2DF-DE36-477A-8B36-A3CC311AF9FC}"/>
                  </a:ext>
                </a:extLst>
              </p:cNvPr>
              <p:cNvSpPr>
                <a:spLocks/>
              </p:cNvSpPr>
              <p:nvPr/>
            </p:nvSpPr>
            <p:spPr bwMode="auto">
              <a:xfrm>
                <a:off x="8329731" y="5573498"/>
                <a:ext cx="14487" cy="22535"/>
              </a:xfrm>
              <a:custGeom>
                <a:avLst/>
                <a:gdLst>
                  <a:gd name="T0" fmla="*/ 0 w 7"/>
                  <a:gd name="T1" fmla="*/ 8 h 10"/>
                  <a:gd name="T2" fmla="*/ 1 w 7"/>
                  <a:gd name="T3" fmla="*/ 9 h 10"/>
                  <a:gd name="T4" fmla="*/ 7 w 7"/>
                  <a:gd name="T5" fmla="*/ 3 h 10"/>
                  <a:gd name="T6" fmla="*/ 0 w 7"/>
                  <a:gd name="T7" fmla="*/ 8 h 10"/>
                </a:gdLst>
                <a:ahLst/>
                <a:cxnLst>
                  <a:cxn ang="0">
                    <a:pos x="T0" y="T1"/>
                  </a:cxn>
                  <a:cxn ang="0">
                    <a:pos x="T2" y="T3"/>
                  </a:cxn>
                  <a:cxn ang="0">
                    <a:pos x="T4" y="T5"/>
                  </a:cxn>
                  <a:cxn ang="0">
                    <a:pos x="T6" y="T7"/>
                  </a:cxn>
                </a:cxnLst>
                <a:rect l="0" t="0" r="r" b="b"/>
                <a:pathLst>
                  <a:path w="7" h="10">
                    <a:moveTo>
                      <a:pt x="0" y="8"/>
                    </a:moveTo>
                    <a:cubicBezTo>
                      <a:pt x="1" y="9"/>
                      <a:pt x="1" y="9"/>
                      <a:pt x="1" y="9"/>
                    </a:cubicBezTo>
                    <a:cubicBezTo>
                      <a:pt x="7" y="3"/>
                      <a:pt x="7" y="3"/>
                      <a:pt x="7" y="3"/>
                    </a:cubicBezTo>
                    <a:cubicBezTo>
                      <a:pt x="4" y="0"/>
                      <a:pt x="2" y="10"/>
                      <a:pt x="0" y="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3" name="Freeform 106">
                <a:extLst>
                  <a:ext uri="{FF2B5EF4-FFF2-40B4-BE49-F238E27FC236}">
                    <a16:creationId xmlns:a16="http://schemas.microsoft.com/office/drawing/2014/main" id="{E56EC02D-1767-408B-B686-C44559995710}"/>
                  </a:ext>
                </a:extLst>
              </p:cNvPr>
              <p:cNvSpPr>
                <a:spLocks/>
              </p:cNvSpPr>
              <p:nvPr/>
            </p:nvSpPr>
            <p:spPr bwMode="auto">
              <a:xfrm>
                <a:off x="8318464" y="5587985"/>
                <a:ext cx="8048" cy="8048"/>
              </a:xfrm>
              <a:custGeom>
                <a:avLst/>
                <a:gdLst>
                  <a:gd name="T0" fmla="*/ 4 w 4"/>
                  <a:gd name="T1" fmla="*/ 1 h 4"/>
                  <a:gd name="T2" fmla="*/ 0 w 4"/>
                  <a:gd name="T3" fmla="*/ 4 h 4"/>
                  <a:gd name="T4" fmla="*/ 4 w 4"/>
                  <a:gd name="T5" fmla="*/ 1 h 4"/>
                </a:gdLst>
                <a:ahLst/>
                <a:cxnLst>
                  <a:cxn ang="0">
                    <a:pos x="T0" y="T1"/>
                  </a:cxn>
                  <a:cxn ang="0">
                    <a:pos x="T2" y="T3"/>
                  </a:cxn>
                  <a:cxn ang="0">
                    <a:pos x="T4" y="T5"/>
                  </a:cxn>
                </a:cxnLst>
                <a:rect l="0" t="0" r="r" b="b"/>
                <a:pathLst>
                  <a:path w="4" h="4">
                    <a:moveTo>
                      <a:pt x="4" y="1"/>
                    </a:moveTo>
                    <a:cubicBezTo>
                      <a:pt x="1" y="0"/>
                      <a:pt x="0" y="3"/>
                      <a:pt x="0" y="4"/>
                    </a:cubicBezTo>
                    <a:cubicBezTo>
                      <a:pt x="1" y="2"/>
                      <a:pt x="4" y="4"/>
                      <a:pt x="4"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4" name="Freeform 107">
                <a:extLst>
                  <a:ext uri="{FF2B5EF4-FFF2-40B4-BE49-F238E27FC236}">
                    <a16:creationId xmlns:a16="http://schemas.microsoft.com/office/drawing/2014/main" id="{5DBBC5B5-16B3-4CE3-AC1D-624ADA7EF793}"/>
                  </a:ext>
                </a:extLst>
              </p:cNvPr>
              <p:cNvSpPr>
                <a:spLocks/>
              </p:cNvSpPr>
              <p:nvPr/>
            </p:nvSpPr>
            <p:spPr bwMode="auto">
              <a:xfrm>
                <a:off x="7870981" y="5618569"/>
                <a:ext cx="321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5" name="Freeform 108">
                <a:extLst>
                  <a:ext uri="{FF2B5EF4-FFF2-40B4-BE49-F238E27FC236}">
                    <a16:creationId xmlns:a16="http://schemas.microsoft.com/office/drawing/2014/main" id="{4615A29F-5D1B-4307-9E9F-E1983C7A2648}"/>
                  </a:ext>
                </a:extLst>
              </p:cNvPr>
              <p:cNvSpPr>
                <a:spLocks/>
              </p:cNvSpPr>
              <p:nvPr/>
            </p:nvSpPr>
            <p:spPr bwMode="auto">
              <a:xfrm>
                <a:off x="7515248" y="5193621"/>
                <a:ext cx="1327962" cy="507040"/>
              </a:xfrm>
              <a:custGeom>
                <a:avLst/>
                <a:gdLst>
                  <a:gd name="T0" fmla="*/ 141 w 607"/>
                  <a:gd name="T1" fmla="*/ 205 h 232"/>
                  <a:gd name="T2" fmla="*/ 218 w 607"/>
                  <a:gd name="T3" fmla="*/ 198 h 232"/>
                  <a:gd name="T4" fmla="*/ 242 w 607"/>
                  <a:gd name="T5" fmla="*/ 197 h 232"/>
                  <a:gd name="T6" fmla="*/ 309 w 607"/>
                  <a:gd name="T7" fmla="*/ 188 h 232"/>
                  <a:gd name="T8" fmla="*/ 348 w 607"/>
                  <a:gd name="T9" fmla="*/ 181 h 232"/>
                  <a:gd name="T10" fmla="*/ 344 w 607"/>
                  <a:gd name="T11" fmla="*/ 180 h 232"/>
                  <a:gd name="T12" fmla="*/ 301 w 607"/>
                  <a:gd name="T13" fmla="*/ 185 h 232"/>
                  <a:gd name="T14" fmla="*/ 163 w 607"/>
                  <a:gd name="T15" fmla="*/ 194 h 232"/>
                  <a:gd name="T16" fmla="*/ 17 w 607"/>
                  <a:gd name="T17" fmla="*/ 202 h 232"/>
                  <a:gd name="T18" fmla="*/ 3 w 607"/>
                  <a:gd name="T19" fmla="*/ 202 h 232"/>
                  <a:gd name="T20" fmla="*/ 1 w 607"/>
                  <a:gd name="T21" fmla="*/ 202 h 232"/>
                  <a:gd name="T22" fmla="*/ 6 w 607"/>
                  <a:gd name="T23" fmla="*/ 218 h 232"/>
                  <a:gd name="T24" fmla="*/ 49 w 607"/>
                  <a:gd name="T25" fmla="*/ 194 h 232"/>
                  <a:gd name="T26" fmla="*/ 133 w 607"/>
                  <a:gd name="T27" fmla="*/ 139 h 232"/>
                  <a:gd name="T28" fmla="*/ 261 w 607"/>
                  <a:gd name="T29" fmla="*/ 74 h 232"/>
                  <a:gd name="T30" fmla="*/ 405 w 607"/>
                  <a:gd name="T31" fmla="*/ 57 h 232"/>
                  <a:gd name="T32" fmla="*/ 586 w 607"/>
                  <a:gd name="T33" fmla="*/ 34 h 232"/>
                  <a:gd name="T34" fmla="*/ 598 w 607"/>
                  <a:gd name="T35" fmla="*/ 33 h 232"/>
                  <a:gd name="T36" fmla="*/ 596 w 607"/>
                  <a:gd name="T37" fmla="*/ 25 h 232"/>
                  <a:gd name="T38" fmla="*/ 595 w 607"/>
                  <a:gd name="T39" fmla="*/ 25 h 232"/>
                  <a:gd name="T40" fmla="*/ 545 w 607"/>
                  <a:gd name="T41" fmla="*/ 72 h 232"/>
                  <a:gd name="T42" fmla="*/ 422 w 607"/>
                  <a:gd name="T43" fmla="*/ 159 h 232"/>
                  <a:gd name="T44" fmla="*/ 403 w 607"/>
                  <a:gd name="T45" fmla="*/ 178 h 232"/>
                  <a:gd name="T46" fmla="*/ 398 w 607"/>
                  <a:gd name="T47" fmla="*/ 183 h 232"/>
                  <a:gd name="T48" fmla="*/ 380 w 607"/>
                  <a:gd name="T49" fmla="*/ 186 h 232"/>
                  <a:gd name="T50" fmla="*/ 389 w 607"/>
                  <a:gd name="T51" fmla="*/ 192 h 232"/>
                  <a:gd name="T52" fmla="*/ 406 w 607"/>
                  <a:gd name="T53" fmla="*/ 185 h 232"/>
                  <a:gd name="T54" fmla="*/ 438 w 607"/>
                  <a:gd name="T55" fmla="*/ 160 h 232"/>
                  <a:gd name="T56" fmla="*/ 457 w 607"/>
                  <a:gd name="T57" fmla="*/ 149 h 232"/>
                  <a:gd name="T58" fmla="*/ 480 w 607"/>
                  <a:gd name="T59" fmla="*/ 132 h 232"/>
                  <a:gd name="T60" fmla="*/ 544 w 607"/>
                  <a:gd name="T61" fmla="*/ 84 h 232"/>
                  <a:gd name="T62" fmla="*/ 574 w 607"/>
                  <a:gd name="T63" fmla="*/ 65 h 232"/>
                  <a:gd name="T64" fmla="*/ 604 w 607"/>
                  <a:gd name="T65" fmla="*/ 38 h 232"/>
                  <a:gd name="T66" fmla="*/ 605 w 607"/>
                  <a:gd name="T67" fmla="*/ 37 h 232"/>
                  <a:gd name="T68" fmla="*/ 597 w 607"/>
                  <a:gd name="T69" fmla="*/ 18 h 232"/>
                  <a:gd name="T70" fmla="*/ 594 w 607"/>
                  <a:gd name="T71" fmla="*/ 19 h 232"/>
                  <a:gd name="T72" fmla="*/ 520 w 607"/>
                  <a:gd name="T73" fmla="*/ 25 h 232"/>
                  <a:gd name="T74" fmla="*/ 511 w 607"/>
                  <a:gd name="T75" fmla="*/ 35 h 232"/>
                  <a:gd name="T76" fmla="*/ 482 w 607"/>
                  <a:gd name="T77" fmla="*/ 35 h 232"/>
                  <a:gd name="T78" fmla="*/ 481 w 607"/>
                  <a:gd name="T79" fmla="*/ 32 h 232"/>
                  <a:gd name="T80" fmla="*/ 346 w 607"/>
                  <a:gd name="T81" fmla="*/ 55 h 232"/>
                  <a:gd name="T82" fmla="*/ 315 w 607"/>
                  <a:gd name="T83" fmla="*/ 56 h 232"/>
                  <a:gd name="T84" fmla="*/ 234 w 607"/>
                  <a:gd name="T85" fmla="*/ 68 h 232"/>
                  <a:gd name="T86" fmla="*/ 119 w 607"/>
                  <a:gd name="T87" fmla="*/ 138 h 232"/>
                  <a:gd name="T88" fmla="*/ 48 w 607"/>
                  <a:gd name="T89" fmla="*/ 181 h 232"/>
                  <a:gd name="T90" fmla="*/ 38 w 607"/>
                  <a:gd name="T91" fmla="*/ 188 h 232"/>
                  <a:gd name="T92" fmla="*/ 2 w 607"/>
                  <a:gd name="T93" fmla="*/ 210 h 232"/>
                  <a:gd name="T94" fmla="*/ 47 w 607"/>
                  <a:gd name="T95" fmla="*/ 209 h 232"/>
                  <a:gd name="T96" fmla="*/ 72 w 607"/>
                  <a:gd name="T97" fmla="*/ 210 h 232"/>
                  <a:gd name="T98" fmla="*/ 109 w 607"/>
                  <a:gd name="T99" fmla="*/ 2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232">
                    <a:moveTo>
                      <a:pt x="109" y="206"/>
                    </a:moveTo>
                    <a:cubicBezTo>
                      <a:pt x="109" y="209"/>
                      <a:pt x="109" y="209"/>
                      <a:pt x="109" y="209"/>
                    </a:cubicBezTo>
                    <a:cubicBezTo>
                      <a:pt x="119" y="204"/>
                      <a:pt x="130" y="207"/>
                      <a:pt x="141" y="205"/>
                    </a:cubicBezTo>
                    <a:cubicBezTo>
                      <a:pt x="140" y="206"/>
                      <a:pt x="140" y="206"/>
                      <a:pt x="140" y="206"/>
                    </a:cubicBezTo>
                    <a:cubicBezTo>
                      <a:pt x="167" y="205"/>
                      <a:pt x="192" y="200"/>
                      <a:pt x="219" y="197"/>
                    </a:cubicBezTo>
                    <a:cubicBezTo>
                      <a:pt x="218" y="198"/>
                      <a:pt x="218" y="198"/>
                      <a:pt x="218" y="198"/>
                    </a:cubicBezTo>
                    <a:cubicBezTo>
                      <a:pt x="219" y="198"/>
                      <a:pt x="221" y="196"/>
                      <a:pt x="222" y="196"/>
                    </a:cubicBezTo>
                    <a:cubicBezTo>
                      <a:pt x="223" y="197"/>
                      <a:pt x="222" y="197"/>
                      <a:pt x="221" y="197"/>
                    </a:cubicBezTo>
                    <a:cubicBezTo>
                      <a:pt x="227" y="201"/>
                      <a:pt x="238" y="194"/>
                      <a:pt x="242" y="197"/>
                    </a:cubicBezTo>
                    <a:cubicBezTo>
                      <a:pt x="243" y="196"/>
                      <a:pt x="244" y="195"/>
                      <a:pt x="243" y="194"/>
                    </a:cubicBezTo>
                    <a:cubicBezTo>
                      <a:pt x="264" y="192"/>
                      <a:pt x="287" y="190"/>
                      <a:pt x="308" y="186"/>
                    </a:cubicBezTo>
                    <a:cubicBezTo>
                      <a:pt x="309" y="186"/>
                      <a:pt x="309" y="187"/>
                      <a:pt x="309" y="188"/>
                    </a:cubicBezTo>
                    <a:cubicBezTo>
                      <a:pt x="327" y="181"/>
                      <a:pt x="346" y="183"/>
                      <a:pt x="365" y="183"/>
                    </a:cubicBezTo>
                    <a:cubicBezTo>
                      <a:pt x="366" y="181"/>
                      <a:pt x="363" y="181"/>
                      <a:pt x="365" y="179"/>
                    </a:cubicBezTo>
                    <a:cubicBezTo>
                      <a:pt x="359" y="178"/>
                      <a:pt x="354" y="184"/>
                      <a:pt x="348" y="181"/>
                    </a:cubicBezTo>
                    <a:cubicBezTo>
                      <a:pt x="349" y="180"/>
                      <a:pt x="349" y="180"/>
                      <a:pt x="349" y="180"/>
                    </a:cubicBezTo>
                    <a:cubicBezTo>
                      <a:pt x="345" y="179"/>
                      <a:pt x="348" y="184"/>
                      <a:pt x="344" y="182"/>
                    </a:cubicBezTo>
                    <a:cubicBezTo>
                      <a:pt x="343" y="181"/>
                      <a:pt x="345" y="180"/>
                      <a:pt x="344" y="180"/>
                    </a:cubicBezTo>
                    <a:cubicBezTo>
                      <a:pt x="335" y="181"/>
                      <a:pt x="326" y="180"/>
                      <a:pt x="319" y="184"/>
                    </a:cubicBezTo>
                    <a:cubicBezTo>
                      <a:pt x="316" y="181"/>
                      <a:pt x="310" y="185"/>
                      <a:pt x="306" y="182"/>
                    </a:cubicBezTo>
                    <a:cubicBezTo>
                      <a:pt x="304" y="183"/>
                      <a:pt x="302" y="183"/>
                      <a:pt x="301" y="185"/>
                    </a:cubicBezTo>
                    <a:cubicBezTo>
                      <a:pt x="271" y="185"/>
                      <a:pt x="241" y="190"/>
                      <a:pt x="211" y="191"/>
                    </a:cubicBezTo>
                    <a:cubicBezTo>
                      <a:pt x="197" y="198"/>
                      <a:pt x="180" y="192"/>
                      <a:pt x="163" y="195"/>
                    </a:cubicBezTo>
                    <a:cubicBezTo>
                      <a:pt x="163" y="194"/>
                      <a:pt x="163" y="194"/>
                      <a:pt x="163" y="194"/>
                    </a:cubicBezTo>
                    <a:cubicBezTo>
                      <a:pt x="157" y="196"/>
                      <a:pt x="149" y="197"/>
                      <a:pt x="143" y="197"/>
                    </a:cubicBezTo>
                    <a:cubicBezTo>
                      <a:pt x="137" y="200"/>
                      <a:pt x="137" y="200"/>
                      <a:pt x="137" y="200"/>
                    </a:cubicBezTo>
                    <a:cubicBezTo>
                      <a:pt x="98" y="196"/>
                      <a:pt x="58" y="202"/>
                      <a:pt x="17" y="202"/>
                    </a:cubicBezTo>
                    <a:cubicBezTo>
                      <a:pt x="9" y="202"/>
                      <a:pt x="9" y="202"/>
                      <a:pt x="9" y="202"/>
                    </a:cubicBezTo>
                    <a:cubicBezTo>
                      <a:pt x="5" y="202"/>
                      <a:pt x="5" y="202"/>
                      <a:pt x="5" y="202"/>
                    </a:cubicBezTo>
                    <a:cubicBezTo>
                      <a:pt x="3" y="202"/>
                      <a:pt x="3" y="202"/>
                      <a:pt x="3" y="202"/>
                    </a:cubicBezTo>
                    <a:cubicBezTo>
                      <a:pt x="1" y="202"/>
                      <a:pt x="1" y="202"/>
                      <a:pt x="1" y="202"/>
                    </a:cubicBezTo>
                    <a:cubicBezTo>
                      <a:pt x="1" y="202"/>
                      <a:pt x="1" y="202"/>
                      <a:pt x="1" y="202"/>
                    </a:cubicBezTo>
                    <a:cubicBezTo>
                      <a:pt x="1" y="202"/>
                      <a:pt x="1" y="202"/>
                      <a:pt x="1" y="202"/>
                    </a:cubicBezTo>
                    <a:cubicBezTo>
                      <a:pt x="1" y="202"/>
                      <a:pt x="1" y="202"/>
                      <a:pt x="1" y="202"/>
                    </a:cubicBezTo>
                    <a:cubicBezTo>
                      <a:pt x="0" y="199"/>
                      <a:pt x="10" y="232"/>
                      <a:pt x="6" y="218"/>
                    </a:cubicBezTo>
                    <a:cubicBezTo>
                      <a:pt x="6" y="218"/>
                      <a:pt x="6" y="218"/>
                      <a:pt x="6" y="218"/>
                    </a:cubicBezTo>
                    <a:cubicBezTo>
                      <a:pt x="6" y="218"/>
                      <a:pt x="6" y="218"/>
                      <a:pt x="6" y="218"/>
                    </a:cubicBezTo>
                    <a:cubicBezTo>
                      <a:pt x="21" y="210"/>
                      <a:pt x="21" y="210"/>
                      <a:pt x="21" y="210"/>
                    </a:cubicBezTo>
                    <a:cubicBezTo>
                      <a:pt x="30" y="205"/>
                      <a:pt x="40" y="200"/>
                      <a:pt x="49" y="194"/>
                    </a:cubicBezTo>
                    <a:cubicBezTo>
                      <a:pt x="67" y="184"/>
                      <a:pt x="85" y="172"/>
                      <a:pt x="102" y="157"/>
                    </a:cubicBezTo>
                    <a:cubicBezTo>
                      <a:pt x="102" y="158"/>
                      <a:pt x="103" y="158"/>
                      <a:pt x="102" y="158"/>
                    </a:cubicBezTo>
                    <a:cubicBezTo>
                      <a:pt x="112" y="151"/>
                      <a:pt x="123" y="147"/>
                      <a:pt x="133" y="139"/>
                    </a:cubicBezTo>
                    <a:cubicBezTo>
                      <a:pt x="133" y="140"/>
                      <a:pt x="133" y="140"/>
                      <a:pt x="133" y="140"/>
                    </a:cubicBezTo>
                    <a:cubicBezTo>
                      <a:pt x="156" y="120"/>
                      <a:pt x="187" y="109"/>
                      <a:pt x="209" y="89"/>
                    </a:cubicBezTo>
                    <a:cubicBezTo>
                      <a:pt x="224" y="77"/>
                      <a:pt x="241" y="77"/>
                      <a:pt x="261" y="74"/>
                    </a:cubicBezTo>
                    <a:cubicBezTo>
                      <a:pt x="279" y="71"/>
                      <a:pt x="298" y="68"/>
                      <a:pt x="317" y="65"/>
                    </a:cubicBezTo>
                    <a:cubicBezTo>
                      <a:pt x="317" y="66"/>
                      <a:pt x="317" y="66"/>
                      <a:pt x="317" y="66"/>
                    </a:cubicBezTo>
                    <a:cubicBezTo>
                      <a:pt x="346" y="60"/>
                      <a:pt x="375" y="63"/>
                      <a:pt x="405" y="57"/>
                    </a:cubicBezTo>
                    <a:cubicBezTo>
                      <a:pt x="435" y="56"/>
                      <a:pt x="466" y="42"/>
                      <a:pt x="497" y="42"/>
                    </a:cubicBezTo>
                    <a:cubicBezTo>
                      <a:pt x="517" y="46"/>
                      <a:pt x="540" y="29"/>
                      <a:pt x="559" y="33"/>
                    </a:cubicBezTo>
                    <a:cubicBezTo>
                      <a:pt x="568" y="34"/>
                      <a:pt x="577" y="35"/>
                      <a:pt x="586" y="34"/>
                    </a:cubicBezTo>
                    <a:cubicBezTo>
                      <a:pt x="593" y="34"/>
                      <a:pt x="593" y="34"/>
                      <a:pt x="593" y="34"/>
                    </a:cubicBezTo>
                    <a:cubicBezTo>
                      <a:pt x="597" y="33"/>
                      <a:pt x="597" y="33"/>
                      <a:pt x="597" y="33"/>
                    </a:cubicBezTo>
                    <a:cubicBezTo>
                      <a:pt x="598" y="33"/>
                      <a:pt x="598" y="33"/>
                      <a:pt x="598" y="33"/>
                    </a:cubicBezTo>
                    <a:cubicBezTo>
                      <a:pt x="599" y="33"/>
                      <a:pt x="599" y="33"/>
                      <a:pt x="599" y="33"/>
                    </a:cubicBezTo>
                    <a:cubicBezTo>
                      <a:pt x="602" y="41"/>
                      <a:pt x="595" y="23"/>
                      <a:pt x="596" y="25"/>
                    </a:cubicBezTo>
                    <a:cubicBezTo>
                      <a:pt x="596" y="25"/>
                      <a:pt x="596" y="25"/>
                      <a:pt x="596" y="25"/>
                    </a:cubicBezTo>
                    <a:cubicBezTo>
                      <a:pt x="596" y="25"/>
                      <a:pt x="596" y="25"/>
                      <a:pt x="596" y="25"/>
                    </a:cubicBezTo>
                    <a:cubicBezTo>
                      <a:pt x="596" y="25"/>
                      <a:pt x="596" y="25"/>
                      <a:pt x="596" y="25"/>
                    </a:cubicBezTo>
                    <a:cubicBezTo>
                      <a:pt x="595" y="25"/>
                      <a:pt x="595" y="25"/>
                      <a:pt x="595" y="25"/>
                    </a:cubicBezTo>
                    <a:cubicBezTo>
                      <a:pt x="595" y="25"/>
                      <a:pt x="595" y="25"/>
                      <a:pt x="595" y="25"/>
                    </a:cubicBezTo>
                    <a:cubicBezTo>
                      <a:pt x="584" y="34"/>
                      <a:pt x="584" y="34"/>
                      <a:pt x="584" y="34"/>
                    </a:cubicBezTo>
                    <a:cubicBezTo>
                      <a:pt x="571" y="45"/>
                      <a:pt x="558" y="59"/>
                      <a:pt x="545" y="72"/>
                    </a:cubicBezTo>
                    <a:cubicBezTo>
                      <a:pt x="516" y="90"/>
                      <a:pt x="494" y="117"/>
                      <a:pt x="463" y="131"/>
                    </a:cubicBezTo>
                    <a:cubicBezTo>
                      <a:pt x="454" y="144"/>
                      <a:pt x="434" y="146"/>
                      <a:pt x="421" y="158"/>
                    </a:cubicBezTo>
                    <a:cubicBezTo>
                      <a:pt x="422" y="159"/>
                      <a:pt x="422" y="159"/>
                      <a:pt x="422" y="159"/>
                    </a:cubicBezTo>
                    <a:cubicBezTo>
                      <a:pt x="414" y="159"/>
                      <a:pt x="415" y="172"/>
                      <a:pt x="408" y="169"/>
                    </a:cubicBezTo>
                    <a:cubicBezTo>
                      <a:pt x="408" y="168"/>
                      <a:pt x="408" y="168"/>
                      <a:pt x="408" y="168"/>
                    </a:cubicBezTo>
                    <a:cubicBezTo>
                      <a:pt x="403" y="168"/>
                      <a:pt x="407" y="180"/>
                      <a:pt x="403" y="178"/>
                    </a:cubicBezTo>
                    <a:cubicBezTo>
                      <a:pt x="403" y="179"/>
                      <a:pt x="403" y="179"/>
                      <a:pt x="403" y="179"/>
                    </a:cubicBezTo>
                    <a:cubicBezTo>
                      <a:pt x="401" y="182"/>
                      <a:pt x="402" y="178"/>
                      <a:pt x="399" y="179"/>
                    </a:cubicBezTo>
                    <a:cubicBezTo>
                      <a:pt x="398" y="180"/>
                      <a:pt x="401" y="182"/>
                      <a:pt x="398" y="183"/>
                    </a:cubicBezTo>
                    <a:cubicBezTo>
                      <a:pt x="393" y="177"/>
                      <a:pt x="391" y="190"/>
                      <a:pt x="386" y="184"/>
                    </a:cubicBezTo>
                    <a:cubicBezTo>
                      <a:pt x="388" y="182"/>
                      <a:pt x="381" y="183"/>
                      <a:pt x="384" y="179"/>
                    </a:cubicBezTo>
                    <a:cubicBezTo>
                      <a:pt x="383" y="179"/>
                      <a:pt x="378" y="183"/>
                      <a:pt x="380" y="186"/>
                    </a:cubicBezTo>
                    <a:cubicBezTo>
                      <a:pt x="382" y="189"/>
                      <a:pt x="382" y="193"/>
                      <a:pt x="387" y="193"/>
                    </a:cubicBezTo>
                    <a:cubicBezTo>
                      <a:pt x="386" y="190"/>
                      <a:pt x="386" y="190"/>
                      <a:pt x="386" y="190"/>
                    </a:cubicBezTo>
                    <a:cubicBezTo>
                      <a:pt x="388" y="192"/>
                      <a:pt x="387" y="191"/>
                      <a:pt x="389" y="192"/>
                    </a:cubicBezTo>
                    <a:cubicBezTo>
                      <a:pt x="393" y="189"/>
                      <a:pt x="396" y="192"/>
                      <a:pt x="400" y="191"/>
                    </a:cubicBezTo>
                    <a:cubicBezTo>
                      <a:pt x="400" y="191"/>
                      <a:pt x="400" y="191"/>
                      <a:pt x="400" y="191"/>
                    </a:cubicBezTo>
                    <a:cubicBezTo>
                      <a:pt x="400" y="186"/>
                      <a:pt x="404" y="186"/>
                      <a:pt x="406" y="185"/>
                    </a:cubicBezTo>
                    <a:cubicBezTo>
                      <a:pt x="408" y="186"/>
                      <a:pt x="408" y="186"/>
                      <a:pt x="408" y="186"/>
                    </a:cubicBezTo>
                    <a:cubicBezTo>
                      <a:pt x="411" y="187"/>
                      <a:pt x="409" y="177"/>
                      <a:pt x="411" y="182"/>
                    </a:cubicBezTo>
                    <a:cubicBezTo>
                      <a:pt x="419" y="175"/>
                      <a:pt x="429" y="167"/>
                      <a:pt x="438" y="160"/>
                    </a:cubicBezTo>
                    <a:cubicBezTo>
                      <a:pt x="438" y="158"/>
                      <a:pt x="446" y="155"/>
                      <a:pt x="441" y="153"/>
                    </a:cubicBezTo>
                    <a:cubicBezTo>
                      <a:pt x="446" y="155"/>
                      <a:pt x="454" y="150"/>
                      <a:pt x="457" y="148"/>
                    </a:cubicBezTo>
                    <a:cubicBezTo>
                      <a:pt x="457" y="149"/>
                      <a:pt x="457" y="149"/>
                      <a:pt x="457" y="149"/>
                    </a:cubicBezTo>
                    <a:cubicBezTo>
                      <a:pt x="465" y="150"/>
                      <a:pt x="459" y="141"/>
                      <a:pt x="469" y="143"/>
                    </a:cubicBezTo>
                    <a:cubicBezTo>
                      <a:pt x="466" y="138"/>
                      <a:pt x="478" y="137"/>
                      <a:pt x="478" y="130"/>
                    </a:cubicBezTo>
                    <a:cubicBezTo>
                      <a:pt x="479" y="131"/>
                      <a:pt x="480" y="132"/>
                      <a:pt x="480" y="132"/>
                    </a:cubicBezTo>
                    <a:cubicBezTo>
                      <a:pt x="489" y="126"/>
                      <a:pt x="499" y="120"/>
                      <a:pt x="507" y="115"/>
                    </a:cubicBezTo>
                    <a:cubicBezTo>
                      <a:pt x="511" y="107"/>
                      <a:pt x="523" y="105"/>
                      <a:pt x="525" y="96"/>
                    </a:cubicBezTo>
                    <a:cubicBezTo>
                      <a:pt x="530" y="94"/>
                      <a:pt x="539" y="90"/>
                      <a:pt x="544" y="84"/>
                    </a:cubicBezTo>
                    <a:cubicBezTo>
                      <a:pt x="544" y="85"/>
                      <a:pt x="544" y="85"/>
                      <a:pt x="544" y="85"/>
                    </a:cubicBezTo>
                    <a:cubicBezTo>
                      <a:pt x="551" y="79"/>
                      <a:pt x="559" y="72"/>
                      <a:pt x="562" y="66"/>
                    </a:cubicBezTo>
                    <a:cubicBezTo>
                      <a:pt x="568" y="69"/>
                      <a:pt x="570" y="65"/>
                      <a:pt x="574" y="65"/>
                    </a:cubicBezTo>
                    <a:cubicBezTo>
                      <a:pt x="577" y="59"/>
                      <a:pt x="587" y="52"/>
                      <a:pt x="593" y="45"/>
                    </a:cubicBezTo>
                    <a:cubicBezTo>
                      <a:pt x="596" y="46"/>
                      <a:pt x="598" y="40"/>
                      <a:pt x="601" y="42"/>
                    </a:cubicBezTo>
                    <a:cubicBezTo>
                      <a:pt x="604" y="38"/>
                      <a:pt x="604" y="38"/>
                      <a:pt x="604" y="38"/>
                    </a:cubicBezTo>
                    <a:cubicBezTo>
                      <a:pt x="605" y="38"/>
                      <a:pt x="605" y="38"/>
                      <a:pt x="605" y="38"/>
                    </a:cubicBezTo>
                    <a:cubicBezTo>
                      <a:pt x="605" y="37"/>
                      <a:pt x="605" y="37"/>
                      <a:pt x="605" y="37"/>
                    </a:cubicBezTo>
                    <a:cubicBezTo>
                      <a:pt x="605" y="37"/>
                      <a:pt x="605" y="37"/>
                      <a:pt x="605" y="37"/>
                    </a:cubicBezTo>
                    <a:cubicBezTo>
                      <a:pt x="605" y="37"/>
                      <a:pt x="605" y="37"/>
                      <a:pt x="605" y="37"/>
                    </a:cubicBezTo>
                    <a:cubicBezTo>
                      <a:pt x="607" y="41"/>
                      <a:pt x="590" y="0"/>
                      <a:pt x="597" y="18"/>
                    </a:cubicBezTo>
                    <a:cubicBezTo>
                      <a:pt x="597" y="18"/>
                      <a:pt x="597" y="18"/>
                      <a:pt x="597" y="18"/>
                    </a:cubicBezTo>
                    <a:cubicBezTo>
                      <a:pt x="597" y="18"/>
                      <a:pt x="597" y="18"/>
                      <a:pt x="597" y="18"/>
                    </a:cubicBezTo>
                    <a:cubicBezTo>
                      <a:pt x="596" y="18"/>
                      <a:pt x="596" y="18"/>
                      <a:pt x="596" y="18"/>
                    </a:cubicBezTo>
                    <a:cubicBezTo>
                      <a:pt x="594" y="19"/>
                      <a:pt x="594" y="19"/>
                      <a:pt x="594" y="19"/>
                    </a:cubicBezTo>
                    <a:cubicBezTo>
                      <a:pt x="584" y="22"/>
                      <a:pt x="584" y="22"/>
                      <a:pt x="584" y="22"/>
                    </a:cubicBezTo>
                    <a:cubicBezTo>
                      <a:pt x="577" y="23"/>
                      <a:pt x="570" y="24"/>
                      <a:pt x="563" y="25"/>
                    </a:cubicBezTo>
                    <a:cubicBezTo>
                      <a:pt x="549" y="26"/>
                      <a:pt x="534" y="26"/>
                      <a:pt x="520" y="25"/>
                    </a:cubicBezTo>
                    <a:cubicBezTo>
                      <a:pt x="521" y="25"/>
                      <a:pt x="521" y="25"/>
                      <a:pt x="521" y="25"/>
                    </a:cubicBezTo>
                    <a:cubicBezTo>
                      <a:pt x="518" y="27"/>
                      <a:pt x="514" y="32"/>
                      <a:pt x="511" y="36"/>
                    </a:cubicBezTo>
                    <a:cubicBezTo>
                      <a:pt x="511" y="35"/>
                      <a:pt x="511" y="35"/>
                      <a:pt x="511" y="35"/>
                    </a:cubicBezTo>
                    <a:cubicBezTo>
                      <a:pt x="507" y="36"/>
                      <a:pt x="501" y="33"/>
                      <a:pt x="497" y="34"/>
                    </a:cubicBezTo>
                    <a:cubicBezTo>
                      <a:pt x="497" y="33"/>
                      <a:pt x="497" y="33"/>
                      <a:pt x="497" y="33"/>
                    </a:cubicBezTo>
                    <a:cubicBezTo>
                      <a:pt x="493" y="35"/>
                      <a:pt x="488" y="31"/>
                      <a:pt x="482" y="35"/>
                    </a:cubicBezTo>
                    <a:cubicBezTo>
                      <a:pt x="482" y="34"/>
                      <a:pt x="482" y="34"/>
                      <a:pt x="482" y="34"/>
                    </a:cubicBezTo>
                    <a:cubicBezTo>
                      <a:pt x="479" y="35"/>
                      <a:pt x="479" y="35"/>
                      <a:pt x="479" y="35"/>
                    </a:cubicBezTo>
                    <a:cubicBezTo>
                      <a:pt x="479" y="34"/>
                      <a:pt x="479" y="32"/>
                      <a:pt x="481" y="32"/>
                    </a:cubicBezTo>
                    <a:cubicBezTo>
                      <a:pt x="438" y="37"/>
                      <a:pt x="396" y="49"/>
                      <a:pt x="353" y="53"/>
                    </a:cubicBezTo>
                    <a:cubicBezTo>
                      <a:pt x="354" y="52"/>
                      <a:pt x="354" y="52"/>
                      <a:pt x="354" y="52"/>
                    </a:cubicBezTo>
                    <a:cubicBezTo>
                      <a:pt x="346" y="55"/>
                      <a:pt x="346" y="55"/>
                      <a:pt x="346" y="55"/>
                    </a:cubicBezTo>
                    <a:cubicBezTo>
                      <a:pt x="346" y="54"/>
                      <a:pt x="346" y="54"/>
                      <a:pt x="347" y="54"/>
                    </a:cubicBezTo>
                    <a:cubicBezTo>
                      <a:pt x="336" y="53"/>
                      <a:pt x="325" y="58"/>
                      <a:pt x="315" y="59"/>
                    </a:cubicBezTo>
                    <a:cubicBezTo>
                      <a:pt x="315" y="58"/>
                      <a:pt x="316" y="57"/>
                      <a:pt x="315" y="56"/>
                    </a:cubicBezTo>
                    <a:cubicBezTo>
                      <a:pt x="307" y="61"/>
                      <a:pt x="302" y="53"/>
                      <a:pt x="299" y="61"/>
                    </a:cubicBezTo>
                    <a:cubicBezTo>
                      <a:pt x="298" y="61"/>
                      <a:pt x="298" y="59"/>
                      <a:pt x="299" y="58"/>
                    </a:cubicBezTo>
                    <a:cubicBezTo>
                      <a:pt x="278" y="64"/>
                      <a:pt x="256" y="66"/>
                      <a:pt x="234" y="68"/>
                    </a:cubicBezTo>
                    <a:cubicBezTo>
                      <a:pt x="214" y="78"/>
                      <a:pt x="199" y="87"/>
                      <a:pt x="184" y="100"/>
                    </a:cubicBezTo>
                    <a:cubicBezTo>
                      <a:pt x="183" y="99"/>
                      <a:pt x="183" y="99"/>
                      <a:pt x="183" y="99"/>
                    </a:cubicBezTo>
                    <a:cubicBezTo>
                      <a:pt x="165" y="115"/>
                      <a:pt x="140" y="124"/>
                      <a:pt x="119" y="138"/>
                    </a:cubicBezTo>
                    <a:cubicBezTo>
                      <a:pt x="110" y="143"/>
                      <a:pt x="105" y="148"/>
                      <a:pt x="96" y="153"/>
                    </a:cubicBezTo>
                    <a:cubicBezTo>
                      <a:pt x="95" y="152"/>
                      <a:pt x="95" y="152"/>
                      <a:pt x="95" y="152"/>
                    </a:cubicBezTo>
                    <a:cubicBezTo>
                      <a:pt x="83" y="166"/>
                      <a:pt x="60" y="166"/>
                      <a:pt x="48" y="181"/>
                    </a:cubicBezTo>
                    <a:cubicBezTo>
                      <a:pt x="48" y="179"/>
                      <a:pt x="48" y="179"/>
                      <a:pt x="48" y="179"/>
                    </a:cubicBezTo>
                    <a:cubicBezTo>
                      <a:pt x="47" y="183"/>
                      <a:pt x="37" y="183"/>
                      <a:pt x="41" y="188"/>
                    </a:cubicBezTo>
                    <a:cubicBezTo>
                      <a:pt x="38" y="188"/>
                      <a:pt x="38" y="188"/>
                      <a:pt x="38" y="188"/>
                    </a:cubicBezTo>
                    <a:cubicBezTo>
                      <a:pt x="31" y="201"/>
                      <a:pt x="16" y="197"/>
                      <a:pt x="6" y="209"/>
                    </a:cubicBezTo>
                    <a:cubicBezTo>
                      <a:pt x="6" y="207"/>
                      <a:pt x="6" y="207"/>
                      <a:pt x="6" y="207"/>
                    </a:cubicBezTo>
                    <a:cubicBezTo>
                      <a:pt x="5" y="208"/>
                      <a:pt x="1" y="212"/>
                      <a:pt x="2" y="210"/>
                    </a:cubicBezTo>
                    <a:cubicBezTo>
                      <a:pt x="4" y="210"/>
                      <a:pt x="6" y="210"/>
                      <a:pt x="8" y="211"/>
                    </a:cubicBezTo>
                    <a:cubicBezTo>
                      <a:pt x="7" y="211"/>
                      <a:pt x="8" y="211"/>
                      <a:pt x="7" y="212"/>
                    </a:cubicBezTo>
                    <a:cubicBezTo>
                      <a:pt x="20" y="216"/>
                      <a:pt x="34" y="210"/>
                      <a:pt x="47" y="209"/>
                    </a:cubicBezTo>
                    <a:cubicBezTo>
                      <a:pt x="46" y="212"/>
                      <a:pt x="46" y="212"/>
                      <a:pt x="46" y="212"/>
                    </a:cubicBezTo>
                    <a:cubicBezTo>
                      <a:pt x="52" y="208"/>
                      <a:pt x="64" y="210"/>
                      <a:pt x="73" y="209"/>
                    </a:cubicBezTo>
                    <a:cubicBezTo>
                      <a:pt x="72" y="210"/>
                      <a:pt x="72" y="210"/>
                      <a:pt x="72" y="210"/>
                    </a:cubicBezTo>
                    <a:cubicBezTo>
                      <a:pt x="77" y="208"/>
                      <a:pt x="77" y="208"/>
                      <a:pt x="77" y="208"/>
                    </a:cubicBezTo>
                    <a:cubicBezTo>
                      <a:pt x="77" y="210"/>
                      <a:pt x="77" y="210"/>
                      <a:pt x="77" y="210"/>
                    </a:cubicBezTo>
                    <a:cubicBezTo>
                      <a:pt x="88" y="210"/>
                      <a:pt x="98" y="207"/>
                      <a:pt x="109" y="20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6" name="Freeform 109">
                <a:extLst>
                  <a:ext uri="{FF2B5EF4-FFF2-40B4-BE49-F238E27FC236}">
                    <a16:creationId xmlns:a16="http://schemas.microsoft.com/office/drawing/2014/main" id="{6C50EFFE-346F-4B90-B2BE-6EF0D81A91AE}"/>
                  </a:ext>
                </a:extLst>
              </p:cNvPr>
              <p:cNvSpPr>
                <a:spLocks/>
              </p:cNvSpPr>
              <p:nvPr/>
            </p:nvSpPr>
            <p:spPr bwMode="auto">
              <a:xfrm>
                <a:off x="7998143" y="562500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7" name="Freeform 110">
                <a:extLst>
                  <a:ext uri="{FF2B5EF4-FFF2-40B4-BE49-F238E27FC236}">
                    <a16:creationId xmlns:a16="http://schemas.microsoft.com/office/drawing/2014/main" id="{2A6BE997-418E-4C76-A4FA-63C849C9569E}"/>
                  </a:ext>
                </a:extLst>
              </p:cNvPr>
              <p:cNvSpPr>
                <a:spLocks/>
              </p:cNvSpPr>
              <p:nvPr/>
            </p:nvSpPr>
            <p:spPr bwMode="auto">
              <a:xfrm>
                <a:off x="8390898" y="5608911"/>
                <a:ext cx="3219" cy="3219"/>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1" y="1"/>
                      <a:pt x="1" y="1"/>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8" name="Freeform 111">
                <a:extLst>
                  <a:ext uri="{FF2B5EF4-FFF2-40B4-BE49-F238E27FC236}">
                    <a16:creationId xmlns:a16="http://schemas.microsoft.com/office/drawing/2014/main" id="{C621AAAC-39BC-4943-AC3A-11AB8769DB0F}"/>
                  </a:ext>
                </a:extLst>
              </p:cNvPr>
              <p:cNvSpPr>
                <a:spLocks/>
              </p:cNvSpPr>
              <p:nvPr/>
            </p:nvSpPr>
            <p:spPr bwMode="auto">
              <a:xfrm>
                <a:off x="8780433" y="5396437"/>
                <a:ext cx="202816" cy="284908"/>
              </a:xfrm>
              <a:custGeom>
                <a:avLst/>
                <a:gdLst>
                  <a:gd name="T0" fmla="*/ 19 w 93"/>
                  <a:gd name="T1" fmla="*/ 0 h 130"/>
                  <a:gd name="T2" fmla="*/ 74 w 93"/>
                  <a:gd name="T3" fmla="*/ 55 h 130"/>
                  <a:gd name="T4" fmla="*/ 81 w 93"/>
                  <a:gd name="T5" fmla="*/ 109 h 130"/>
                  <a:gd name="T6" fmla="*/ 35 w 93"/>
                  <a:gd name="T7" fmla="*/ 128 h 130"/>
                  <a:gd name="T8" fmla="*/ 2 w 93"/>
                  <a:gd name="T9" fmla="*/ 49 h 130"/>
                  <a:gd name="T10" fmla="*/ 8 w 93"/>
                  <a:gd name="T11" fmla="*/ 3 h 130"/>
                  <a:gd name="T12" fmla="*/ 19 w 93"/>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93" h="130">
                    <a:moveTo>
                      <a:pt x="19" y="0"/>
                    </a:moveTo>
                    <a:cubicBezTo>
                      <a:pt x="19" y="0"/>
                      <a:pt x="63" y="24"/>
                      <a:pt x="74" y="55"/>
                    </a:cubicBezTo>
                    <a:cubicBezTo>
                      <a:pt x="85" y="85"/>
                      <a:pt x="93" y="102"/>
                      <a:pt x="81" y="109"/>
                    </a:cubicBezTo>
                    <a:cubicBezTo>
                      <a:pt x="70" y="117"/>
                      <a:pt x="40" y="130"/>
                      <a:pt x="35" y="128"/>
                    </a:cubicBezTo>
                    <a:cubicBezTo>
                      <a:pt x="30" y="126"/>
                      <a:pt x="4" y="65"/>
                      <a:pt x="2" y="49"/>
                    </a:cubicBezTo>
                    <a:cubicBezTo>
                      <a:pt x="0" y="33"/>
                      <a:pt x="8" y="3"/>
                      <a:pt x="8" y="3"/>
                    </a:cubicBezTo>
                    <a:lnTo>
                      <a:pt x="19"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9" name="Freeform 112">
                <a:extLst>
                  <a:ext uri="{FF2B5EF4-FFF2-40B4-BE49-F238E27FC236}">
                    <a16:creationId xmlns:a16="http://schemas.microsoft.com/office/drawing/2014/main" id="{AEEF84F3-CA53-4CD8-A2F2-9EC8B6CE8097}"/>
                  </a:ext>
                </a:extLst>
              </p:cNvPr>
              <p:cNvSpPr>
                <a:spLocks/>
              </p:cNvSpPr>
              <p:nvPr/>
            </p:nvSpPr>
            <p:spPr bwMode="auto">
              <a:xfrm>
                <a:off x="8811017" y="5381950"/>
                <a:ext cx="0" cy="161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0" name="Freeform 113">
                <a:extLst>
                  <a:ext uri="{FF2B5EF4-FFF2-40B4-BE49-F238E27FC236}">
                    <a16:creationId xmlns:a16="http://schemas.microsoft.com/office/drawing/2014/main" id="{03FF23E9-A25D-45D6-8AD0-9AD2119CF24E}"/>
                  </a:ext>
                </a:extLst>
              </p:cNvPr>
              <p:cNvSpPr>
                <a:spLocks/>
              </p:cNvSpPr>
              <p:nvPr/>
            </p:nvSpPr>
            <p:spPr bwMode="auto">
              <a:xfrm>
                <a:off x="8806188" y="5377121"/>
                <a:ext cx="3219" cy="12877"/>
              </a:xfrm>
              <a:custGeom>
                <a:avLst/>
                <a:gdLst>
                  <a:gd name="T0" fmla="*/ 0 w 1"/>
                  <a:gd name="T1" fmla="*/ 5 h 6"/>
                  <a:gd name="T2" fmla="*/ 1 w 1"/>
                  <a:gd name="T3" fmla="*/ 6 h 6"/>
                  <a:gd name="T4" fmla="*/ 1 w 1"/>
                  <a:gd name="T5" fmla="*/ 2 h 6"/>
                  <a:gd name="T6" fmla="*/ 0 w 1"/>
                  <a:gd name="T7" fmla="*/ 5 h 6"/>
                </a:gdLst>
                <a:ahLst/>
                <a:cxnLst>
                  <a:cxn ang="0">
                    <a:pos x="T0" y="T1"/>
                  </a:cxn>
                  <a:cxn ang="0">
                    <a:pos x="T2" y="T3"/>
                  </a:cxn>
                  <a:cxn ang="0">
                    <a:pos x="T4" y="T5"/>
                  </a:cxn>
                  <a:cxn ang="0">
                    <a:pos x="T6" y="T7"/>
                  </a:cxn>
                </a:cxnLst>
                <a:rect l="0" t="0" r="r" b="b"/>
                <a:pathLst>
                  <a:path w="1" h="6">
                    <a:moveTo>
                      <a:pt x="0" y="5"/>
                    </a:moveTo>
                    <a:cubicBezTo>
                      <a:pt x="1" y="6"/>
                      <a:pt x="1" y="6"/>
                      <a:pt x="1" y="6"/>
                    </a:cubicBezTo>
                    <a:cubicBezTo>
                      <a:pt x="1" y="2"/>
                      <a:pt x="1" y="2"/>
                      <a:pt x="1" y="2"/>
                    </a:cubicBezTo>
                    <a:cubicBezTo>
                      <a:pt x="0" y="0"/>
                      <a:pt x="1" y="6"/>
                      <a:pt x="0" y="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1" name="Freeform 114">
                <a:extLst>
                  <a:ext uri="{FF2B5EF4-FFF2-40B4-BE49-F238E27FC236}">
                    <a16:creationId xmlns:a16="http://schemas.microsoft.com/office/drawing/2014/main" id="{45DE6106-C5EC-458B-AD1A-6B3FF2E6CA83}"/>
                  </a:ext>
                </a:extLst>
              </p:cNvPr>
              <p:cNvSpPr>
                <a:spLocks/>
              </p:cNvSpPr>
              <p:nvPr/>
            </p:nvSpPr>
            <p:spPr bwMode="auto">
              <a:xfrm>
                <a:off x="8804578" y="5385169"/>
                <a:ext cx="1610" cy="8048"/>
              </a:xfrm>
              <a:custGeom>
                <a:avLst/>
                <a:gdLst>
                  <a:gd name="T0" fmla="*/ 1 w 1"/>
                  <a:gd name="T1" fmla="*/ 1 h 3"/>
                  <a:gd name="T2" fmla="*/ 0 w 1"/>
                  <a:gd name="T3" fmla="*/ 3 h 3"/>
                  <a:gd name="T4" fmla="*/ 1 w 1"/>
                  <a:gd name="T5" fmla="*/ 1 h 3"/>
                </a:gdLst>
                <a:ahLst/>
                <a:cxnLst>
                  <a:cxn ang="0">
                    <a:pos x="T0" y="T1"/>
                  </a:cxn>
                  <a:cxn ang="0">
                    <a:pos x="T2" y="T3"/>
                  </a:cxn>
                  <a:cxn ang="0">
                    <a:pos x="T4" y="T5"/>
                  </a:cxn>
                </a:cxnLst>
                <a:rect l="0" t="0" r="r" b="b"/>
                <a:pathLst>
                  <a:path w="1" h="3">
                    <a:moveTo>
                      <a:pt x="1" y="1"/>
                    </a:moveTo>
                    <a:cubicBezTo>
                      <a:pt x="0" y="0"/>
                      <a:pt x="0" y="2"/>
                      <a:pt x="0" y="3"/>
                    </a:cubicBezTo>
                    <a:cubicBezTo>
                      <a:pt x="0" y="1"/>
                      <a:pt x="1" y="3"/>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2" name="Freeform 115">
                <a:extLst>
                  <a:ext uri="{FF2B5EF4-FFF2-40B4-BE49-F238E27FC236}">
                    <a16:creationId xmlns:a16="http://schemas.microsoft.com/office/drawing/2014/main" id="{E529FC1A-6038-44BF-943A-F786A0F300E2}"/>
                  </a:ext>
                </a:extLst>
              </p:cNvPr>
              <p:cNvSpPr>
                <a:spLocks/>
              </p:cNvSpPr>
              <p:nvPr/>
            </p:nvSpPr>
            <p:spPr bwMode="auto">
              <a:xfrm>
                <a:off x="8773995" y="550589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 name="Freeform 116">
                <a:extLst>
                  <a:ext uri="{FF2B5EF4-FFF2-40B4-BE49-F238E27FC236}">
                    <a16:creationId xmlns:a16="http://schemas.microsoft.com/office/drawing/2014/main" id="{4F974023-79CC-459D-A487-827CA34F1495}"/>
                  </a:ext>
                </a:extLst>
              </p:cNvPr>
              <p:cNvSpPr>
                <a:spLocks/>
              </p:cNvSpPr>
              <p:nvPr/>
            </p:nvSpPr>
            <p:spPr bwMode="auto">
              <a:xfrm>
                <a:off x="8770776" y="5381950"/>
                <a:ext cx="210864" cy="305834"/>
              </a:xfrm>
              <a:custGeom>
                <a:avLst/>
                <a:gdLst>
                  <a:gd name="T0" fmla="*/ 12 w 96"/>
                  <a:gd name="T1" fmla="*/ 69 h 140"/>
                  <a:gd name="T2" fmla="*/ 9 w 96"/>
                  <a:gd name="T3" fmla="*/ 62 h 140"/>
                  <a:gd name="T4" fmla="*/ 6 w 96"/>
                  <a:gd name="T5" fmla="*/ 43 h 140"/>
                  <a:gd name="T6" fmla="*/ 5 w 96"/>
                  <a:gd name="T7" fmla="*/ 42 h 140"/>
                  <a:gd name="T8" fmla="*/ 4 w 96"/>
                  <a:gd name="T9" fmla="*/ 36 h 140"/>
                  <a:gd name="T10" fmla="*/ 6 w 96"/>
                  <a:gd name="T11" fmla="*/ 19 h 140"/>
                  <a:gd name="T12" fmla="*/ 11 w 96"/>
                  <a:gd name="T13" fmla="*/ 4 h 140"/>
                  <a:gd name="T14" fmla="*/ 14 w 96"/>
                  <a:gd name="T15" fmla="*/ 2 h 140"/>
                  <a:gd name="T16" fmla="*/ 11 w 96"/>
                  <a:gd name="T17" fmla="*/ 4 h 140"/>
                  <a:gd name="T18" fmla="*/ 11 w 96"/>
                  <a:gd name="T19" fmla="*/ 4 h 140"/>
                  <a:gd name="T20" fmla="*/ 10 w 96"/>
                  <a:gd name="T21" fmla="*/ 4 h 140"/>
                  <a:gd name="T22" fmla="*/ 6 w 96"/>
                  <a:gd name="T23" fmla="*/ 8 h 140"/>
                  <a:gd name="T24" fmla="*/ 6 w 96"/>
                  <a:gd name="T25" fmla="*/ 8 h 140"/>
                  <a:gd name="T26" fmla="*/ 6 w 96"/>
                  <a:gd name="T27" fmla="*/ 8 h 140"/>
                  <a:gd name="T28" fmla="*/ 6 w 96"/>
                  <a:gd name="T29" fmla="*/ 10 h 140"/>
                  <a:gd name="T30" fmla="*/ 5 w 96"/>
                  <a:gd name="T31" fmla="*/ 16 h 140"/>
                  <a:gd name="T32" fmla="*/ 4 w 96"/>
                  <a:gd name="T33" fmla="*/ 21 h 140"/>
                  <a:gd name="T34" fmla="*/ 2 w 96"/>
                  <a:gd name="T35" fmla="*/ 57 h 140"/>
                  <a:gd name="T36" fmla="*/ 3 w 96"/>
                  <a:gd name="T37" fmla="*/ 62 h 140"/>
                  <a:gd name="T38" fmla="*/ 13 w 96"/>
                  <a:gd name="T39" fmla="*/ 93 h 140"/>
                  <a:gd name="T40" fmla="*/ 27 w 96"/>
                  <a:gd name="T41" fmla="*/ 123 h 140"/>
                  <a:gd name="T42" fmla="*/ 31 w 96"/>
                  <a:gd name="T43" fmla="*/ 132 h 140"/>
                  <a:gd name="T44" fmla="*/ 55 w 96"/>
                  <a:gd name="T45" fmla="*/ 132 h 140"/>
                  <a:gd name="T46" fmla="*/ 81 w 96"/>
                  <a:gd name="T47" fmla="*/ 120 h 140"/>
                  <a:gd name="T48" fmla="*/ 84 w 96"/>
                  <a:gd name="T49" fmla="*/ 79 h 140"/>
                  <a:gd name="T50" fmla="*/ 64 w 96"/>
                  <a:gd name="T51" fmla="*/ 41 h 140"/>
                  <a:gd name="T52" fmla="*/ 38 w 96"/>
                  <a:gd name="T53" fmla="*/ 14 h 140"/>
                  <a:gd name="T54" fmla="*/ 34 w 96"/>
                  <a:gd name="T55" fmla="*/ 12 h 140"/>
                  <a:gd name="T56" fmla="*/ 31 w 96"/>
                  <a:gd name="T57" fmla="*/ 13 h 140"/>
                  <a:gd name="T58" fmla="*/ 30 w 96"/>
                  <a:gd name="T59" fmla="*/ 12 h 140"/>
                  <a:gd name="T60" fmla="*/ 29 w 96"/>
                  <a:gd name="T61" fmla="*/ 8 h 140"/>
                  <a:gd name="T62" fmla="*/ 28 w 96"/>
                  <a:gd name="T63" fmla="*/ 6 h 140"/>
                  <a:gd name="T64" fmla="*/ 26 w 96"/>
                  <a:gd name="T65" fmla="*/ 10 h 140"/>
                  <a:gd name="T66" fmla="*/ 26 w 96"/>
                  <a:gd name="T67" fmla="*/ 16 h 140"/>
                  <a:gd name="T68" fmla="*/ 28 w 96"/>
                  <a:gd name="T69" fmla="*/ 16 h 140"/>
                  <a:gd name="T70" fmla="*/ 28 w 96"/>
                  <a:gd name="T71" fmla="*/ 17 h 140"/>
                  <a:gd name="T72" fmla="*/ 39 w 96"/>
                  <a:gd name="T73" fmla="*/ 21 h 140"/>
                  <a:gd name="T74" fmla="*/ 39 w 96"/>
                  <a:gd name="T75" fmla="*/ 26 h 140"/>
                  <a:gd name="T76" fmla="*/ 46 w 96"/>
                  <a:gd name="T77" fmla="*/ 29 h 140"/>
                  <a:gd name="T78" fmla="*/ 50 w 96"/>
                  <a:gd name="T79" fmla="*/ 36 h 140"/>
                  <a:gd name="T80" fmla="*/ 59 w 96"/>
                  <a:gd name="T81" fmla="*/ 44 h 140"/>
                  <a:gd name="T82" fmla="*/ 64 w 96"/>
                  <a:gd name="T83" fmla="*/ 47 h 140"/>
                  <a:gd name="T84" fmla="*/ 68 w 96"/>
                  <a:gd name="T85" fmla="*/ 55 h 140"/>
                  <a:gd name="T86" fmla="*/ 75 w 96"/>
                  <a:gd name="T87" fmla="*/ 76 h 140"/>
                  <a:gd name="T88" fmla="*/ 81 w 96"/>
                  <a:gd name="T89" fmla="*/ 76 h 140"/>
                  <a:gd name="T90" fmla="*/ 80 w 96"/>
                  <a:gd name="T91" fmla="*/ 80 h 140"/>
                  <a:gd name="T92" fmla="*/ 80 w 96"/>
                  <a:gd name="T93" fmla="*/ 84 h 140"/>
                  <a:gd name="T94" fmla="*/ 81 w 96"/>
                  <a:gd name="T95" fmla="*/ 85 h 140"/>
                  <a:gd name="T96" fmla="*/ 85 w 96"/>
                  <a:gd name="T97" fmla="*/ 111 h 140"/>
                  <a:gd name="T98" fmla="*/ 84 w 96"/>
                  <a:gd name="T99" fmla="*/ 112 h 140"/>
                  <a:gd name="T100" fmla="*/ 78 w 96"/>
                  <a:gd name="T101" fmla="*/ 116 h 140"/>
                  <a:gd name="T102" fmla="*/ 75 w 96"/>
                  <a:gd name="T103" fmla="*/ 118 h 140"/>
                  <a:gd name="T104" fmla="*/ 60 w 96"/>
                  <a:gd name="T105" fmla="*/ 124 h 140"/>
                  <a:gd name="T106" fmla="*/ 48 w 96"/>
                  <a:gd name="T107" fmla="*/ 131 h 140"/>
                  <a:gd name="T108" fmla="*/ 35 w 96"/>
                  <a:gd name="T109" fmla="*/ 126 h 140"/>
                  <a:gd name="T110" fmla="*/ 32 w 96"/>
                  <a:gd name="T111" fmla="*/ 120 h 140"/>
                  <a:gd name="T112" fmla="*/ 27 w 96"/>
                  <a:gd name="T113" fmla="*/ 107 h 140"/>
                  <a:gd name="T114" fmla="*/ 24 w 96"/>
                  <a:gd name="T115" fmla="*/ 105 h 140"/>
                  <a:gd name="T116" fmla="*/ 20 w 96"/>
                  <a:gd name="T117" fmla="*/ 96 h 140"/>
                  <a:gd name="T118" fmla="*/ 19 w 96"/>
                  <a:gd name="T119" fmla="*/ 94 h 140"/>
                  <a:gd name="T120" fmla="*/ 17 w 96"/>
                  <a:gd name="T121" fmla="*/ 84 h 140"/>
                  <a:gd name="T122" fmla="*/ 14 w 96"/>
                  <a:gd name="T123" fmla="*/ 78 h 140"/>
                  <a:gd name="T124" fmla="*/ 14 w 96"/>
                  <a:gd name="T125" fmla="*/ 7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140">
                    <a:moveTo>
                      <a:pt x="10" y="69"/>
                    </a:moveTo>
                    <a:cubicBezTo>
                      <a:pt x="12" y="69"/>
                      <a:pt x="12" y="69"/>
                      <a:pt x="12" y="69"/>
                    </a:cubicBezTo>
                    <a:cubicBezTo>
                      <a:pt x="9" y="67"/>
                      <a:pt x="10" y="64"/>
                      <a:pt x="9" y="62"/>
                    </a:cubicBezTo>
                    <a:cubicBezTo>
                      <a:pt x="9" y="62"/>
                      <a:pt x="9" y="62"/>
                      <a:pt x="9" y="62"/>
                    </a:cubicBezTo>
                    <a:cubicBezTo>
                      <a:pt x="8" y="55"/>
                      <a:pt x="6" y="49"/>
                      <a:pt x="5" y="42"/>
                    </a:cubicBezTo>
                    <a:cubicBezTo>
                      <a:pt x="6" y="43"/>
                      <a:pt x="6" y="43"/>
                      <a:pt x="6" y="43"/>
                    </a:cubicBezTo>
                    <a:cubicBezTo>
                      <a:pt x="5" y="42"/>
                      <a:pt x="4" y="42"/>
                      <a:pt x="5" y="41"/>
                    </a:cubicBezTo>
                    <a:cubicBezTo>
                      <a:pt x="5" y="42"/>
                      <a:pt x="5" y="42"/>
                      <a:pt x="5" y="42"/>
                    </a:cubicBezTo>
                    <a:cubicBezTo>
                      <a:pt x="8" y="40"/>
                      <a:pt x="4" y="37"/>
                      <a:pt x="6" y="37"/>
                    </a:cubicBezTo>
                    <a:cubicBezTo>
                      <a:pt x="6" y="36"/>
                      <a:pt x="5" y="36"/>
                      <a:pt x="4" y="36"/>
                    </a:cubicBezTo>
                    <a:cubicBezTo>
                      <a:pt x="5" y="31"/>
                      <a:pt x="5" y="25"/>
                      <a:pt x="5" y="19"/>
                    </a:cubicBezTo>
                    <a:cubicBezTo>
                      <a:pt x="5" y="19"/>
                      <a:pt x="6" y="19"/>
                      <a:pt x="6" y="19"/>
                    </a:cubicBezTo>
                    <a:cubicBezTo>
                      <a:pt x="5" y="16"/>
                      <a:pt x="5" y="14"/>
                      <a:pt x="6" y="12"/>
                    </a:cubicBezTo>
                    <a:cubicBezTo>
                      <a:pt x="8" y="9"/>
                      <a:pt x="2" y="13"/>
                      <a:pt x="11" y="4"/>
                    </a:cubicBezTo>
                    <a:cubicBezTo>
                      <a:pt x="15" y="4"/>
                      <a:pt x="15" y="4"/>
                      <a:pt x="15" y="4"/>
                    </a:cubicBezTo>
                    <a:cubicBezTo>
                      <a:pt x="15" y="3"/>
                      <a:pt x="14" y="3"/>
                      <a:pt x="14" y="2"/>
                    </a:cubicBezTo>
                    <a:cubicBezTo>
                      <a:pt x="13" y="2"/>
                      <a:pt x="13" y="2"/>
                      <a:pt x="12" y="3"/>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4" y="0"/>
                      <a:pt x="5" y="9"/>
                      <a:pt x="6" y="8"/>
                    </a:cubicBezTo>
                    <a:cubicBezTo>
                      <a:pt x="6" y="8"/>
                      <a:pt x="6" y="8"/>
                      <a:pt x="6" y="8"/>
                    </a:cubicBezTo>
                    <a:cubicBezTo>
                      <a:pt x="6" y="8"/>
                      <a:pt x="6" y="8"/>
                      <a:pt x="6" y="8"/>
                    </a:cubicBezTo>
                    <a:cubicBezTo>
                      <a:pt x="6" y="8"/>
                      <a:pt x="6" y="8"/>
                      <a:pt x="6" y="8"/>
                    </a:cubicBezTo>
                    <a:cubicBezTo>
                      <a:pt x="6" y="8"/>
                      <a:pt x="6" y="8"/>
                      <a:pt x="6" y="8"/>
                    </a:cubicBezTo>
                    <a:cubicBezTo>
                      <a:pt x="6" y="8"/>
                      <a:pt x="6" y="8"/>
                      <a:pt x="6" y="8"/>
                    </a:cubicBezTo>
                    <a:cubicBezTo>
                      <a:pt x="5" y="8"/>
                      <a:pt x="5" y="8"/>
                      <a:pt x="5" y="8"/>
                    </a:cubicBezTo>
                    <a:cubicBezTo>
                      <a:pt x="4" y="9"/>
                      <a:pt x="7" y="9"/>
                      <a:pt x="6" y="10"/>
                    </a:cubicBezTo>
                    <a:cubicBezTo>
                      <a:pt x="5" y="10"/>
                      <a:pt x="5" y="9"/>
                      <a:pt x="4" y="9"/>
                    </a:cubicBezTo>
                    <a:cubicBezTo>
                      <a:pt x="4" y="12"/>
                      <a:pt x="3" y="14"/>
                      <a:pt x="5" y="16"/>
                    </a:cubicBezTo>
                    <a:cubicBezTo>
                      <a:pt x="3" y="16"/>
                      <a:pt x="4" y="18"/>
                      <a:pt x="2" y="19"/>
                    </a:cubicBezTo>
                    <a:cubicBezTo>
                      <a:pt x="3" y="20"/>
                      <a:pt x="2" y="20"/>
                      <a:pt x="4" y="21"/>
                    </a:cubicBezTo>
                    <a:cubicBezTo>
                      <a:pt x="1" y="28"/>
                      <a:pt x="2" y="36"/>
                      <a:pt x="1" y="44"/>
                    </a:cubicBezTo>
                    <a:cubicBezTo>
                      <a:pt x="5" y="48"/>
                      <a:pt x="0" y="52"/>
                      <a:pt x="2" y="57"/>
                    </a:cubicBezTo>
                    <a:cubicBezTo>
                      <a:pt x="1" y="57"/>
                      <a:pt x="1" y="57"/>
                      <a:pt x="1" y="57"/>
                    </a:cubicBezTo>
                    <a:cubicBezTo>
                      <a:pt x="3" y="58"/>
                      <a:pt x="3" y="61"/>
                      <a:pt x="3" y="62"/>
                    </a:cubicBezTo>
                    <a:cubicBezTo>
                      <a:pt x="5" y="63"/>
                      <a:pt x="5" y="63"/>
                      <a:pt x="5" y="63"/>
                    </a:cubicBezTo>
                    <a:cubicBezTo>
                      <a:pt x="5" y="74"/>
                      <a:pt x="11" y="83"/>
                      <a:pt x="13" y="93"/>
                    </a:cubicBezTo>
                    <a:cubicBezTo>
                      <a:pt x="17" y="104"/>
                      <a:pt x="18" y="115"/>
                      <a:pt x="28" y="123"/>
                    </a:cubicBezTo>
                    <a:cubicBezTo>
                      <a:pt x="27" y="123"/>
                      <a:pt x="27" y="123"/>
                      <a:pt x="27" y="123"/>
                    </a:cubicBezTo>
                    <a:cubicBezTo>
                      <a:pt x="29" y="126"/>
                      <a:pt x="29" y="129"/>
                      <a:pt x="31" y="131"/>
                    </a:cubicBezTo>
                    <a:cubicBezTo>
                      <a:pt x="31" y="132"/>
                      <a:pt x="31" y="132"/>
                      <a:pt x="31" y="132"/>
                    </a:cubicBezTo>
                    <a:cubicBezTo>
                      <a:pt x="33" y="134"/>
                      <a:pt x="40" y="140"/>
                      <a:pt x="44" y="137"/>
                    </a:cubicBezTo>
                    <a:cubicBezTo>
                      <a:pt x="48" y="136"/>
                      <a:pt x="52" y="135"/>
                      <a:pt x="55" y="132"/>
                    </a:cubicBezTo>
                    <a:cubicBezTo>
                      <a:pt x="64" y="129"/>
                      <a:pt x="73" y="125"/>
                      <a:pt x="81" y="119"/>
                    </a:cubicBezTo>
                    <a:cubicBezTo>
                      <a:pt x="81" y="120"/>
                      <a:pt x="81" y="120"/>
                      <a:pt x="81" y="120"/>
                    </a:cubicBezTo>
                    <a:cubicBezTo>
                      <a:pt x="87" y="117"/>
                      <a:pt x="96" y="110"/>
                      <a:pt x="93" y="101"/>
                    </a:cubicBezTo>
                    <a:cubicBezTo>
                      <a:pt x="93" y="93"/>
                      <a:pt x="85" y="87"/>
                      <a:pt x="84" y="79"/>
                    </a:cubicBezTo>
                    <a:cubicBezTo>
                      <a:pt x="86" y="73"/>
                      <a:pt x="77" y="70"/>
                      <a:pt x="79" y="64"/>
                    </a:cubicBezTo>
                    <a:cubicBezTo>
                      <a:pt x="81" y="53"/>
                      <a:pt x="72" y="46"/>
                      <a:pt x="64" y="41"/>
                    </a:cubicBezTo>
                    <a:cubicBezTo>
                      <a:pt x="60" y="34"/>
                      <a:pt x="50" y="32"/>
                      <a:pt x="46" y="23"/>
                    </a:cubicBezTo>
                    <a:cubicBezTo>
                      <a:pt x="42" y="23"/>
                      <a:pt x="42" y="16"/>
                      <a:pt x="38" y="14"/>
                    </a:cubicBezTo>
                    <a:cubicBezTo>
                      <a:pt x="37" y="15"/>
                      <a:pt x="37" y="15"/>
                      <a:pt x="37" y="15"/>
                    </a:cubicBezTo>
                    <a:cubicBezTo>
                      <a:pt x="38" y="11"/>
                      <a:pt x="32" y="16"/>
                      <a:pt x="34" y="12"/>
                    </a:cubicBezTo>
                    <a:cubicBezTo>
                      <a:pt x="34" y="12"/>
                      <a:pt x="34" y="12"/>
                      <a:pt x="34" y="12"/>
                    </a:cubicBezTo>
                    <a:cubicBezTo>
                      <a:pt x="34" y="10"/>
                      <a:pt x="30" y="15"/>
                      <a:pt x="31" y="13"/>
                    </a:cubicBezTo>
                    <a:cubicBezTo>
                      <a:pt x="30" y="13"/>
                      <a:pt x="30" y="13"/>
                      <a:pt x="30" y="13"/>
                    </a:cubicBezTo>
                    <a:cubicBezTo>
                      <a:pt x="29" y="13"/>
                      <a:pt x="30" y="12"/>
                      <a:pt x="30" y="12"/>
                    </a:cubicBezTo>
                    <a:cubicBezTo>
                      <a:pt x="30" y="12"/>
                      <a:pt x="29" y="13"/>
                      <a:pt x="29" y="12"/>
                    </a:cubicBezTo>
                    <a:cubicBezTo>
                      <a:pt x="31" y="9"/>
                      <a:pt x="26" y="12"/>
                      <a:pt x="29" y="8"/>
                    </a:cubicBezTo>
                    <a:cubicBezTo>
                      <a:pt x="29" y="8"/>
                      <a:pt x="29" y="6"/>
                      <a:pt x="30" y="5"/>
                    </a:cubicBezTo>
                    <a:cubicBezTo>
                      <a:pt x="30" y="5"/>
                      <a:pt x="29" y="4"/>
                      <a:pt x="28" y="6"/>
                    </a:cubicBezTo>
                    <a:cubicBezTo>
                      <a:pt x="27" y="8"/>
                      <a:pt x="25" y="9"/>
                      <a:pt x="25" y="11"/>
                    </a:cubicBezTo>
                    <a:cubicBezTo>
                      <a:pt x="26" y="10"/>
                      <a:pt x="26" y="10"/>
                      <a:pt x="26" y="10"/>
                    </a:cubicBezTo>
                    <a:cubicBezTo>
                      <a:pt x="26" y="11"/>
                      <a:pt x="26" y="11"/>
                      <a:pt x="25" y="12"/>
                    </a:cubicBezTo>
                    <a:cubicBezTo>
                      <a:pt x="26" y="12"/>
                      <a:pt x="25" y="15"/>
                      <a:pt x="26" y="16"/>
                    </a:cubicBezTo>
                    <a:cubicBezTo>
                      <a:pt x="26" y="16"/>
                      <a:pt x="26" y="16"/>
                      <a:pt x="26" y="16"/>
                    </a:cubicBezTo>
                    <a:cubicBezTo>
                      <a:pt x="27" y="14"/>
                      <a:pt x="27" y="16"/>
                      <a:pt x="28" y="16"/>
                    </a:cubicBezTo>
                    <a:cubicBezTo>
                      <a:pt x="27" y="17"/>
                      <a:pt x="27" y="17"/>
                      <a:pt x="27" y="17"/>
                    </a:cubicBezTo>
                    <a:cubicBezTo>
                      <a:pt x="27" y="19"/>
                      <a:pt x="31" y="15"/>
                      <a:pt x="28" y="17"/>
                    </a:cubicBezTo>
                    <a:cubicBezTo>
                      <a:pt x="31" y="18"/>
                      <a:pt x="34" y="20"/>
                      <a:pt x="36" y="22"/>
                    </a:cubicBezTo>
                    <a:cubicBezTo>
                      <a:pt x="37" y="21"/>
                      <a:pt x="38" y="23"/>
                      <a:pt x="39" y="21"/>
                    </a:cubicBezTo>
                    <a:cubicBezTo>
                      <a:pt x="38" y="23"/>
                      <a:pt x="39" y="25"/>
                      <a:pt x="40" y="26"/>
                    </a:cubicBezTo>
                    <a:cubicBezTo>
                      <a:pt x="39" y="26"/>
                      <a:pt x="39" y="26"/>
                      <a:pt x="39" y="26"/>
                    </a:cubicBezTo>
                    <a:cubicBezTo>
                      <a:pt x="38" y="30"/>
                      <a:pt x="43" y="24"/>
                      <a:pt x="41" y="29"/>
                    </a:cubicBezTo>
                    <a:cubicBezTo>
                      <a:pt x="43" y="26"/>
                      <a:pt x="43" y="31"/>
                      <a:pt x="46" y="29"/>
                    </a:cubicBezTo>
                    <a:cubicBezTo>
                      <a:pt x="45" y="30"/>
                      <a:pt x="45" y="30"/>
                      <a:pt x="45" y="30"/>
                    </a:cubicBezTo>
                    <a:cubicBezTo>
                      <a:pt x="47" y="32"/>
                      <a:pt x="48" y="35"/>
                      <a:pt x="50" y="36"/>
                    </a:cubicBezTo>
                    <a:cubicBezTo>
                      <a:pt x="53" y="36"/>
                      <a:pt x="52" y="40"/>
                      <a:pt x="56" y="39"/>
                    </a:cubicBezTo>
                    <a:cubicBezTo>
                      <a:pt x="56" y="41"/>
                      <a:pt x="56" y="43"/>
                      <a:pt x="59" y="44"/>
                    </a:cubicBezTo>
                    <a:cubicBezTo>
                      <a:pt x="58" y="44"/>
                      <a:pt x="58" y="44"/>
                      <a:pt x="58" y="44"/>
                    </a:cubicBezTo>
                    <a:cubicBezTo>
                      <a:pt x="60" y="45"/>
                      <a:pt x="62" y="47"/>
                      <a:pt x="64" y="47"/>
                    </a:cubicBezTo>
                    <a:cubicBezTo>
                      <a:pt x="62" y="49"/>
                      <a:pt x="63" y="50"/>
                      <a:pt x="63" y="51"/>
                    </a:cubicBezTo>
                    <a:cubicBezTo>
                      <a:pt x="65" y="51"/>
                      <a:pt x="66" y="54"/>
                      <a:pt x="68" y="55"/>
                    </a:cubicBezTo>
                    <a:cubicBezTo>
                      <a:pt x="67" y="56"/>
                      <a:pt x="70" y="56"/>
                      <a:pt x="68" y="57"/>
                    </a:cubicBezTo>
                    <a:cubicBezTo>
                      <a:pt x="74" y="60"/>
                      <a:pt x="75" y="68"/>
                      <a:pt x="75" y="76"/>
                    </a:cubicBezTo>
                    <a:cubicBezTo>
                      <a:pt x="74" y="76"/>
                      <a:pt x="74" y="76"/>
                      <a:pt x="74" y="76"/>
                    </a:cubicBezTo>
                    <a:cubicBezTo>
                      <a:pt x="76" y="76"/>
                      <a:pt x="79" y="76"/>
                      <a:pt x="81" y="76"/>
                    </a:cubicBezTo>
                    <a:cubicBezTo>
                      <a:pt x="80" y="76"/>
                      <a:pt x="80" y="76"/>
                      <a:pt x="80" y="76"/>
                    </a:cubicBezTo>
                    <a:cubicBezTo>
                      <a:pt x="81" y="77"/>
                      <a:pt x="79" y="79"/>
                      <a:pt x="80" y="80"/>
                    </a:cubicBezTo>
                    <a:cubicBezTo>
                      <a:pt x="80" y="80"/>
                      <a:pt x="80" y="80"/>
                      <a:pt x="79" y="80"/>
                    </a:cubicBezTo>
                    <a:cubicBezTo>
                      <a:pt x="81" y="81"/>
                      <a:pt x="78" y="83"/>
                      <a:pt x="80" y="84"/>
                    </a:cubicBezTo>
                    <a:cubicBezTo>
                      <a:pt x="80" y="84"/>
                      <a:pt x="80" y="84"/>
                      <a:pt x="80" y="84"/>
                    </a:cubicBezTo>
                    <a:cubicBezTo>
                      <a:pt x="81" y="85"/>
                      <a:pt x="81" y="85"/>
                      <a:pt x="81" y="85"/>
                    </a:cubicBezTo>
                    <a:cubicBezTo>
                      <a:pt x="80" y="85"/>
                      <a:pt x="79" y="85"/>
                      <a:pt x="79" y="85"/>
                    </a:cubicBezTo>
                    <a:cubicBezTo>
                      <a:pt x="82" y="94"/>
                      <a:pt x="90" y="105"/>
                      <a:pt x="85" y="111"/>
                    </a:cubicBezTo>
                    <a:cubicBezTo>
                      <a:pt x="85" y="111"/>
                      <a:pt x="85" y="111"/>
                      <a:pt x="85" y="111"/>
                    </a:cubicBezTo>
                    <a:cubicBezTo>
                      <a:pt x="84" y="112"/>
                      <a:pt x="84" y="112"/>
                      <a:pt x="84" y="112"/>
                    </a:cubicBezTo>
                    <a:cubicBezTo>
                      <a:pt x="84" y="112"/>
                      <a:pt x="84" y="112"/>
                      <a:pt x="84" y="112"/>
                    </a:cubicBezTo>
                    <a:cubicBezTo>
                      <a:pt x="83" y="112"/>
                      <a:pt x="81" y="115"/>
                      <a:pt x="78" y="116"/>
                    </a:cubicBezTo>
                    <a:cubicBezTo>
                      <a:pt x="78" y="116"/>
                      <a:pt x="78" y="115"/>
                      <a:pt x="78" y="115"/>
                    </a:cubicBezTo>
                    <a:cubicBezTo>
                      <a:pt x="77" y="117"/>
                      <a:pt x="74" y="114"/>
                      <a:pt x="75" y="118"/>
                    </a:cubicBezTo>
                    <a:cubicBezTo>
                      <a:pt x="75" y="118"/>
                      <a:pt x="74" y="117"/>
                      <a:pt x="74" y="117"/>
                    </a:cubicBezTo>
                    <a:cubicBezTo>
                      <a:pt x="70" y="120"/>
                      <a:pt x="65" y="122"/>
                      <a:pt x="60" y="124"/>
                    </a:cubicBezTo>
                    <a:cubicBezTo>
                      <a:pt x="57" y="129"/>
                      <a:pt x="51" y="128"/>
                      <a:pt x="48" y="132"/>
                    </a:cubicBezTo>
                    <a:cubicBezTo>
                      <a:pt x="48" y="131"/>
                      <a:pt x="48" y="131"/>
                      <a:pt x="48" y="131"/>
                    </a:cubicBezTo>
                    <a:cubicBezTo>
                      <a:pt x="45" y="133"/>
                      <a:pt x="42" y="134"/>
                      <a:pt x="39" y="134"/>
                    </a:cubicBezTo>
                    <a:cubicBezTo>
                      <a:pt x="37" y="133"/>
                      <a:pt x="36" y="129"/>
                      <a:pt x="35" y="126"/>
                    </a:cubicBezTo>
                    <a:cubicBezTo>
                      <a:pt x="34" y="124"/>
                      <a:pt x="32" y="123"/>
                      <a:pt x="31" y="120"/>
                    </a:cubicBezTo>
                    <a:cubicBezTo>
                      <a:pt x="32" y="120"/>
                      <a:pt x="32" y="120"/>
                      <a:pt x="32" y="120"/>
                    </a:cubicBezTo>
                    <a:cubicBezTo>
                      <a:pt x="26" y="117"/>
                      <a:pt x="31" y="110"/>
                      <a:pt x="25" y="107"/>
                    </a:cubicBezTo>
                    <a:cubicBezTo>
                      <a:pt x="27" y="107"/>
                      <a:pt x="27" y="107"/>
                      <a:pt x="27" y="107"/>
                    </a:cubicBezTo>
                    <a:cubicBezTo>
                      <a:pt x="24" y="107"/>
                      <a:pt x="26" y="104"/>
                      <a:pt x="23" y="106"/>
                    </a:cubicBezTo>
                    <a:cubicBezTo>
                      <a:pt x="24" y="105"/>
                      <a:pt x="24" y="105"/>
                      <a:pt x="24" y="105"/>
                    </a:cubicBezTo>
                    <a:cubicBezTo>
                      <a:pt x="18" y="104"/>
                      <a:pt x="23" y="99"/>
                      <a:pt x="19" y="96"/>
                    </a:cubicBezTo>
                    <a:cubicBezTo>
                      <a:pt x="20" y="96"/>
                      <a:pt x="20" y="96"/>
                      <a:pt x="20" y="96"/>
                    </a:cubicBezTo>
                    <a:cubicBezTo>
                      <a:pt x="19" y="96"/>
                      <a:pt x="18" y="95"/>
                      <a:pt x="19" y="94"/>
                    </a:cubicBezTo>
                    <a:cubicBezTo>
                      <a:pt x="19" y="94"/>
                      <a:pt x="19" y="94"/>
                      <a:pt x="19" y="94"/>
                    </a:cubicBezTo>
                    <a:cubicBezTo>
                      <a:pt x="21" y="89"/>
                      <a:pt x="16" y="87"/>
                      <a:pt x="15" y="84"/>
                    </a:cubicBezTo>
                    <a:cubicBezTo>
                      <a:pt x="17" y="84"/>
                      <a:pt x="17" y="84"/>
                      <a:pt x="17" y="84"/>
                    </a:cubicBezTo>
                    <a:cubicBezTo>
                      <a:pt x="15" y="83"/>
                      <a:pt x="15" y="80"/>
                      <a:pt x="14" y="78"/>
                    </a:cubicBezTo>
                    <a:cubicBezTo>
                      <a:pt x="14" y="78"/>
                      <a:pt x="14" y="78"/>
                      <a:pt x="14" y="78"/>
                    </a:cubicBezTo>
                    <a:cubicBezTo>
                      <a:pt x="13" y="77"/>
                      <a:pt x="13" y="77"/>
                      <a:pt x="13" y="77"/>
                    </a:cubicBezTo>
                    <a:cubicBezTo>
                      <a:pt x="14" y="77"/>
                      <a:pt x="14" y="77"/>
                      <a:pt x="14" y="77"/>
                    </a:cubicBezTo>
                    <a:cubicBezTo>
                      <a:pt x="14" y="74"/>
                      <a:pt x="12" y="72"/>
                      <a:pt x="10" y="6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 name="Freeform 117">
                <a:extLst>
                  <a:ext uri="{FF2B5EF4-FFF2-40B4-BE49-F238E27FC236}">
                    <a16:creationId xmlns:a16="http://schemas.microsoft.com/office/drawing/2014/main" id="{F17F21EC-187B-41EA-AC8E-3D7E55428024}"/>
                  </a:ext>
                </a:extLst>
              </p:cNvPr>
              <p:cNvSpPr>
                <a:spLocks/>
              </p:cNvSpPr>
              <p:nvPr/>
            </p:nvSpPr>
            <p:spPr bwMode="auto">
              <a:xfrm>
                <a:off x="8782043" y="5473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 name="Freeform 118">
                <a:extLst>
                  <a:ext uri="{FF2B5EF4-FFF2-40B4-BE49-F238E27FC236}">
                    <a16:creationId xmlns:a16="http://schemas.microsoft.com/office/drawing/2014/main" id="{4926B5D7-7671-48C0-8BD5-FE26A1613E45}"/>
                  </a:ext>
                </a:extLst>
              </p:cNvPr>
              <p:cNvSpPr>
                <a:spLocks/>
              </p:cNvSpPr>
              <p:nvPr/>
            </p:nvSpPr>
            <p:spPr bwMode="auto">
              <a:xfrm>
                <a:off x="8828723" y="541575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 name="Freeform 119">
                <a:extLst>
                  <a:ext uri="{FF2B5EF4-FFF2-40B4-BE49-F238E27FC236}">
                    <a16:creationId xmlns:a16="http://schemas.microsoft.com/office/drawing/2014/main" id="{671C6AB6-773F-462E-AD35-98A0605441EA}"/>
                  </a:ext>
                </a:extLst>
              </p:cNvPr>
              <p:cNvSpPr>
                <a:spLocks/>
              </p:cNvSpPr>
              <p:nvPr/>
            </p:nvSpPr>
            <p:spPr bwMode="auto">
              <a:xfrm>
                <a:off x="8165547" y="5439897"/>
                <a:ext cx="0" cy="4829"/>
              </a:xfrm>
              <a:custGeom>
                <a:avLst/>
                <a:gdLst>
                  <a:gd name="T0" fmla="*/ 2 h 3"/>
                  <a:gd name="T1" fmla="*/ 3 h 3"/>
                  <a:gd name="T2" fmla="*/ 0 h 3"/>
                  <a:gd name="T3" fmla="*/ 2 h 3"/>
                </a:gdLst>
                <a:ahLst/>
                <a:cxnLst>
                  <a:cxn ang="0">
                    <a:pos x="0" y="T0"/>
                  </a:cxn>
                  <a:cxn ang="0">
                    <a:pos x="0" y="T1"/>
                  </a:cxn>
                  <a:cxn ang="0">
                    <a:pos x="0" y="T2"/>
                  </a:cxn>
                  <a:cxn ang="0">
                    <a:pos x="0" y="T3"/>
                  </a:cxn>
                </a:cxnLst>
                <a:rect l="0" t="0" r="r" b="b"/>
                <a:pathLst>
                  <a:path h="3">
                    <a:moveTo>
                      <a:pt x="0" y="2"/>
                    </a:moveTo>
                    <a:lnTo>
                      <a:pt x="0" y="3"/>
                    </a:lnTo>
                    <a:lnTo>
                      <a:pt x="0"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 name="Freeform 120">
                <a:extLst>
                  <a:ext uri="{FF2B5EF4-FFF2-40B4-BE49-F238E27FC236}">
                    <a16:creationId xmlns:a16="http://schemas.microsoft.com/office/drawing/2014/main" id="{84042103-E79C-4784-A3C6-3711E344B0AB}"/>
                  </a:ext>
                </a:extLst>
              </p:cNvPr>
              <p:cNvSpPr>
                <a:spLocks/>
              </p:cNvSpPr>
              <p:nvPr/>
            </p:nvSpPr>
            <p:spPr bwMode="auto">
              <a:xfrm>
                <a:off x="8167156" y="5433459"/>
                <a:ext cx="4829" cy="14487"/>
              </a:xfrm>
              <a:custGeom>
                <a:avLst/>
                <a:gdLst>
                  <a:gd name="T0" fmla="*/ 2 w 2"/>
                  <a:gd name="T1" fmla="*/ 2 h 6"/>
                  <a:gd name="T2" fmla="*/ 2 w 2"/>
                  <a:gd name="T3" fmla="*/ 1 h 6"/>
                  <a:gd name="T4" fmla="*/ 0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1"/>
                      <a:pt x="2" y="1"/>
                    </a:cubicBezTo>
                    <a:cubicBezTo>
                      <a:pt x="0" y="4"/>
                      <a:pt x="0" y="4"/>
                      <a:pt x="0" y="4"/>
                    </a:cubicBezTo>
                    <a:cubicBezTo>
                      <a:pt x="0" y="6"/>
                      <a:pt x="1" y="0"/>
                      <a:pt x="2"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 name="Freeform 121">
                <a:extLst>
                  <a:ext uri="{FF2B5EF4-FFF2-40B4-BE49-F238E27FC236}">
                    <a16:creationId xmlns:a16="http://schemas.microsoft.com/office/drawing/2014/main" id="{AA1E74CD-811D-44C0-843D-E940A47F188A}"/>
                  </a:ext>
                </a:extLst>
              </p:cNvPr>
              <p:cNvSpPr>
                <a:spLocks/>
              </p:cNvSpPr>
              <p:nvPr/>
            </p:nvSpPr>
            <p:spPr bwMode="auto">
              <a:xfrm>
                <a:off x="8171985" y="5433459"/>
                <a:ext cx="1610" cy="6439"/>
              </a:xfrm>
              <a:custGeom>
                <a:avLst/>
                <a:gdLst>
                  <a:gd name="T0" fmla="*/ 0 w 1"/>
                  <a:gd name="T1" fmla="*/ 2 h 3"/>
                  <a:gd name="T2" fmla="*/ 1 w 1"/>
                  <a:gd name="T3" fmla="*/ 1 h 3"/>
                  <a:gd name="T4" fmla="*/ 0 w 1"/>
                  <a:gd name="T5" fmla="*/ 2 h 3"/>
                </a:gdLst>
                <a:ahLst/>
                <a:cxnLst>
                  <a:cxn ang="0">
                    <a:pos x="T0" y="T1"/>
                  </a:cxn>
                  <a:cxn ang="0">
                    <a:pos x="T2" y="T3"/>
                  </a:cxn>
                  <a:cxn ang="0">
                    <a:pos x="T4" y="T5"/>
                  </a:cxn>
                </a:cxnLst>
                <a:rect l="0" t="0" r="r" b="b"/>
                <a:pathLst>
                  <a:path w="1" h="3">
                    <a:moveTo>
                      <a:pt x="0" y="2"/>
                    </a:moveTo>
                    <a:cubicBezTo>
                      <a:pt x="1" y="3"/>
                      <a:pt x="1" y="1"/>
                      <a:pt x="1" y="1"/>
                    </a:cubicBezTo>
                    <a:cubicBezTo>
                      <a:pt x="1" y="2"/>
                      <a:pt x="0" y="0"/>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9" name="Freeform 122">
                <a:extLst>
                  <a:ext uri="{FF2B5EF4-FFF2-40B4-BE49-F238E27FC236}">
                    <a16:creationId xmlns:a16="http://schemas.microsoft.com/office/drawing/2014/main" id="{9E37DEEF-1C5B-4F7F-BEC3-8963AB42269E}"/>
                  </a:ext>
                </a:extLst>
              </p:cNvPr>
              <p:cNvSpPr>
                <a:spLocks/>
              </p:cNvSpPr>
              <p:nvPr/>
            </p:nvSpPr>
            <p:spPr bwMode="auto">
              <a:xfrm>
                <a:off x="8283051" y="5418972"/>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0" name="Freeform 123">
                <a:extLst>
                  <a:ext uri="{FF2B5EF4-FFF2-40B4-BE49-F238E27FC236}">
                    <a16:creationId xmlns:a16="http://schemas.microsoft.com/office/drawing/2014/main" id="{940D994E-4D3C-47F8-BA80-604EE694F047}"/>
                  </a:ext>
                </a:extLst>
              </p:cNvPr>
              <p:cNvSpPr>
                <a:spLocks/>
              </p:cNvSpPr>
              <p:nvPr/>
            </p:nvSpPr>
            <p:spPr bwMode="auto">
              <a:xfrm>
                <a:off x="8173595" y="5311125"/>
                <a:ext cx="645470" cy="133601"/>
              </a:xfrm>
              <a:custGeom>
                <a:avLst/>
                <a:gdLst>
                  <a:gd name="T0" fmla="*/ 62 w 295"/>
                  <a:gd name="T1" fmla="*/ 39 h 61"/>
                  <a:gd name="T2" fmla="*/ 54 w 295"/>
                  <a:gd name="T3" fmla="*/ 41 h 61"/>
                  <a:gd name="T4" fmla="*/ 36 w 295"/>
                  <a:gd name="T5" fmla="*/ 48 h 61"/>
                  <a:gd name="T6" fmla="*/ 36 w 295"/>
                  <a:gd name="T7" fmla="*/ 49 h 61"/>
                  <a:gd name="T8" fmla="*/ 31 w 295"/>
                  <a:gd name="T9" fmla="*/ 51 h 61"/>
                  <a:gd name="T10" fmla="*/ 15 w 295"/>
                  <a:gd name="T11" fmla="*/ 55 h 61"/>
                  <a:gd name="T12" fmla="*/ 0 w 295"/>
                  <a:gd name="T13" fmla="*/ 59 h 61"/>
                  <a:gd name="T14" fmla="*/ 5 w 295"/>
                  <a:gd name="T15" fmla="*/ 60 h 61"/>
                  <a:gd name="T16" fmla="*/ 6 w 295"/>
                  <a:gd name="T17" fmla="*/ 60 h 61"/>
                  <a:gd name="T18" fmla="*/ 16 w 295"/>
                  <a:gd name="T19" fmla="*/ 59 h 61"/>
                  <a:gd name="T20" fmla="*/ 39 w 295"/>
                  <a:gd name="T21" fmla="*/ 52 h 61"/>
                  <a:gd name="T22" fmla="*/ 51 w 295"/>
                  <a:gd name="T23" fmla="*/ 49 h 61"/>
                  <a:gd name="T24" fmla="*/ 56 w 295"/>
                  <a:gd name="T25" fmla="*/ 45 h 61"/>
                  <a:gd name="T26" fmla="*/ 116 w 295"/>
                  <a:gd name="T27" fmla="*/ 33 h 61"/>
                  <a:gd name="T28" fmla="*/ 124 w 295"/>
                  <a:gd name="T29" fmla="*/ 31 h 61"/>
                  <a:gd name="T30" fmla="*/ 146 w 295"/>
                  <a:gd name="T31" fmla="*/ 23 h 61"/>
                  <a:gd name="T32" fmla="*/ 172 w 295"/>
                  <a:gd name="T33" fmla="*/ 17 h 61"/>
                  <a:gd name="T34" fmla="*/ 216 w 295"/>
                  <a:gd name="T35" fmla="*/ 9 h 61"/>
                  <a:gd name="T36" fmla="*/ 257 w 295"/>
                  <a:gd name="T37" fmla="*/ 13 h 61"/>
                  <a:gd name="T38" fmla="*/ 283 w 295"/>
                  <a:gd name="T39" fmla="*/ 39 h 61"/>
                  <a:gd name="T40" fmla="*/ 285 w 295"/>
                  <a:gd name="T41" fmla="*/ 43 h 61"/>
                  <a:gd name="T42" fmla="*/ 288 w 295"/>
                  <a:gd name="T43" fmla="*/ 43 h 61"/>
                  <a:gd name="T44" fmla="*/ 288 w 295"/>
                  <a:gd name="T45" fmla="*/ 45 h 61"/>
                  <a:gd name="T46" fmla="*/ 288 w 295"/>
                  <a:gd name="T47" fmla="*/ 49 h 61"/>
                  <a:gd name="T48" fmla="*/ 287 w 295"/>
                  <a:gd name="T49" fmla="*/ 50 h 61"/>
                  <a:gd name="T50" fmla="*/ 291 w 295"/>
                  <a:gd name="T51" fmla="*/ 48 h 61"/>
                  <a:gd name="T52" fmla="*/ 294 w 295"/>
                  <a:gd name="T53" fmla="*/ 43 h 61"/>
                  <a:gd name="T54" fmla="*/ 293 w 295"/>
                  <a:gd name="T55" fmla="*/ 42 h 61"/>
                  <a:gd name="T56" fmla="*/ 292 w 295"/>
                  <a:gd name="T57" fmla="*/ 40 h 61"/>
                  <a:gd name="T58" fmla="*/ 284 w 295"/>
                  <a:gd name="T59" fmla="*/ 33 h 61"/>
                  <a:gd name="T60" fmla="*/ 285 w 295"/>
                  <a:gd name="T61" fmla="*/ 27 h 61"/>
                  <a:gd name="T62" fmla="*/ 279 w 295"/>
                  <a:gd name="T63" fmla="*/ 23 h 61"/>
                  <a:gd name="T64" fmla="*/ 274 w 295"/>
                  <a:gd name="T65" fmla="*/ 15 h 61"/>
                  <a:gd name="T66" fmla="*/ 261 w 295"/>
                  <a:gd name="T67" fmla="*/ 9 h 61"/>
                  <a:gd name="T68" fmla="*/ 254 w 295"/>
                  <a:gd name="T69" fmla="*/ 9 h 61"/>
                  <a:gd name="T70" fmla="*/ 245 w 295"/>
                  <a:gd name="T71" fmla="*/ 5 h 61"/>
                  <a:gd name="T72" fmla="*/ 222 w 295"/>
                  <a:gd name="T73" fmla="*/ 0 h 61"/>
                  <a:gd name="T74" fmla="*/ 219 w 295"/>
                  <a:gd name="T75" fmla="*/ 6 h 61"/>
                  <a:gd name="T76" fmla="*/ 216 w 295"/>
                  <a:gd name="T77" fmla="*/ 4 h 61"/>
                  <a:gd name="T78" fmla="*/ 212 w 295"/>
                  <a:gd name="T79" fmla="*/ 4 h 61"/>
                  <a:gd name="T80" fmla="*/ 211 w 295"/>
                  <a:gd name="T81" fmla="*/ 4 h 61"/>
                  <a:gd name="T82" fmla="*/ 180 w 295"/>
                  <a:gd name="T83" fmla="*/ 10 h 61"/>
                  <a:gd name="T84" fmla="*/ 179 w 295"/>
                  <a:gd name="T85" fmla="*/ 11 h 61"/>
                  <a:gd name="T86" fmla="*/ 171 w 295"/>
                  <a:gd name="T87" fmla="*/ 12 h 61"/>
                  <a:gd name="T88" fmla="*/ 167 w 295"/>
                  <a:gd name="T89" fmla="*/ 13 h 61"/>
                  <a:gd name="T90" fmla="*/ 151 w 295"/>
                  <a:gd name="T91" fmla="*/ 16 h 61"/>
                  <a:gd name="T92" fmla="*/ 138 w 295"/>
                  <a:gd name="T93" fmla="*/ 22 h 61"/>
                  <a:gd name="T94" fmla="*/ 114 w 295"/>
                  <a:gd name="T95" fmla="*/ 29 h 61"/>
                  <a:gd name="T96" fmla="*/ 101 w 295"/>
                  <a:gd name="T97" fmla="*/ 32 h 61"/>
                  <a:gd name="T98" fmla="*/ 99 w 295"/>
                  <a:gd name="T99" fmla="*/ 34 h 61"/>
                  <a:gd name="T100" fmla="*/ 89 w 295"/>
                  <a:gd name="T101" fmla="*/ 36 h 61"/>
                  <a:gd name="T102" fmla="*/ 86 w 295"/>
                  <a:gd name="T103" fmla="*/ 36 h 61"/>
                  <a:gd name="T104" fmla="*/ 77 w 295"/>
                  <a:gd name="T105" fmla="*/ 38 h 61"/>
                  <a:gd name="T106" fmla="*/ 71 w 295"/>
                  <a:gd name="T107" fmla="*/ 38 h 61"/>
                  <a:gd name="T108" fmla="*/ 70 w 295"/>
                  <a:gd name="T109" fmla="*/ 39 h 61"/>
                  <a:gd name="T110" fmla="*/ 62 w 295"/>
                  <a:gd name="T11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 h="61">
                    <a:moveTo>
                      <a:pt x="62" y="40"/>
                    </a:moveTo>
                    <a:cubicBezTo>
                      <a:pt x="62" y="39"/>
                      <a:pt x="62" y="39"/>
                      <a:pt x="62" y="39"/>
                    </a:cubicBezTo>
                    <a:cubicBezTo>
                      <a:pt x="60" y="42"/>
                      <a:pt x="57" y="40"/>
                      <a:pt x="54" y="42"/>
                    </a:cubicBezTo>
                    <a:cubicBezTo>
                      <a:pt x="54" y="41"/>
                      <a:pt x="54" y="41"/>
                      <a:pt x="54" y="41"/>
                    </a:cubicBezTo>
                    <a:cubicBezTo>
                      <a:pt x="48" y="42"/>
                      <a:pt x="43" y="46"/>
                      <a:pt x="36" y="49"/>
                    </a:cubicBezTo>
                    <a:cubicBezTo>
                      <a:pt x="36" y="48"/>
                      <a:pt x="36" y="48"/>
                      <a:pt x="36" y="48"/>
                    </a:cubicBezTo>
                    <a:cubicBezTo>
                      <a:pt x="36" y="48"/>
                      <a:pt x="36" y="49"/>
                      <a:pt x="36" y="49"/>
                    </a:cubicBezTo>
                    <a:cubicBezTo>
                      <a:pt x="36" y="49"/>
                      <a:pt x="36" y="49"/>
                      <a:pt x="36" y="49"/>
                    </a:cubicBezTo>
                    <a:cubicBezTo>
                      <a:pt x="34" y="47"/>
                      <a:pt x="32" y="51"/>
                      <a:pt x="31" y="49"/>
                    </a:cubicBezTo>
                    <a:cubicBezTo>
                      <a:pt x="30" y="50"/>
                      <a:pt x="30" y="51"/>
                      <a:pt x="31" y="51"/>
                    </a:cubicBezTo>
                    <a:cubicBezTo>
                      <a:pt x="26" y="53"/>
                      <a:pt x="20" y="54"/>
                      <a:pt x="15" y="57"/>
                    </a:cubicBezTo>
                    <a:cubicBezTo>
                      <a:pt x="15" y="56"/>
                      <a:pt x="15" y="56"/>
                      <a:pt x="15" y="55"/>
                    </a:cubicBezTo>
                    <a:cubicBezTo>
                      <a:pt x="11" y="59"/>
                      <a:pt x="5" y="58"/>
                      <a:pt x="1" y="57"/>
                    </a:cubicBezTo>
                    <a:cubicBezTo>
                      <a:pt x="0" y="58"/>
                      <a:pt x="1" y="58"/>
                      <a:pt x="0" y="59"/>
                    </a:cubicBezTo>
                    <a:cubicBezTo>
                      <a:pt x="2" y="61"/>
                      <a:pt x="3" y="57"/>
                      <a:pt x="5" y="59"/>
                    </a:cubicBezTo>
                    <a:cubicBezTo>
                      <a:pt x="5" y="60"/>
                      <a:pt x="5" y="60"/>
                      <a:pt x="5" y="60"/>
                    </a:cubicBezTo>
                    <a:cubicBezTo>
                      <a:pt x="6" y="60"/>
                      <a:pt x="5" y="57"/>
                      <a:pt x="6" y="59"/>
                    </a:cubicBezTo>
                    <a:cubicBezTo>
                      <a:pt x="6" y="59"/>
                      <a:pt x="6" y="60"/>
                      <a:pt x="6" y="60"/>
                    </a:cubicBezTo>
                    <a:cubicBezTo>
                      <a:pt x="8" y="59"/>
                      <a:pt x="11" y="60"/>
                      <a:pt x="13" y="58"/>
                    </a:cubicBezTo>
                    <a:cubicBezTo>
                      <a:pt x="13" y="59"/>
                      <a:pt x="15" y="57"/>
                      <a:pt x="16" y="59"/>
                    </a:cubicBezTo>
                    <a:cubicBezTo>
                      <a:pt x="16" y="58"/>
                      <a:pt x="17" y="58"/>
                      <a:pt x="17" y="57"/>
                    </a:cubicBezTo>
                    <a:cubicBezTo>
                      <a:pt x="25" y="57"/>
                      <a:pt x="32" y="54"/>
                      <a:pt x="39" y="52"/>
                    </a:cubicBezTo>
                    <a:cubicBezTo>
                      <a:pt x="42" y="47"/>
                      <a:pt x="47" y="51"/>
                      <a:pt x="50" y="49"/>
                    </a:cubicBezTo>
                    <a:cubicBezTo>
                      <a:pt x="51" y="49"/>
                      <a:pt x="51" y="49"/>
                      <a:pt x="51" y="49"/>
                    </a:cubicBezTo>
                    <a:cubicBezTo>
                      <a:pt x="52" y="48"/>
                      <a:pt x="53" y="47"/>
                      <a:pt x="55" y="47"/>
                    </a:cubicBezTo>
                    <a:cubicBezTo>
                      <a:pt x="56" y="45"/>
                      <a:pt x="56" y="45"/>
                      <a:pt x="56" y="45"/>
                    </a:cubicBezTo>
                    <a:cubicBezTo>
                      <a:pt x="66" y="46"/>
                      <a:pt x="75" y="42"/>
                      <a:pt x="85" y="41"/>
                    </a:cubicBezTo>
                    <a:cubicBezTo>
                      <a:pt x="96" y="40"/>
                      <a:pt x="107" y="40"/>
                      <a:pt x="116" y="33"/>
                    </a:cubicBezTo>
                    <a:cubicBezTo>
                      <a:pt x="116" y="33"/>
                      <a:pt x="116" y="33"/>
                      <a:pt x="116" y="33"/>
                    </a:cubicBezTo>
                    <a:cubicBezTo>
                      <a:pt x="119" y="32"/>
                      <a:pt x="122" y="32"/>
                      <a:pt x="124" y="31"/>
                    </a:cubicBezTo>
                    <a:cubicBezTo>
                      <a:pt x="125" y="31"/>
                      <a:pt x="125" y="31"/>
                      <a:pt x="125" y="31"/>
                    </a:cubicBezTo>
                    <a:cubicBezTo>
                      <a:pt x="131" y="26"/>
                      <a:pt x="139" y="28"/>
                      <a:pt x="146" y="23"/>
                    </a:cubicBezTo>
                    <a:cubicBezTo>
                      <a:pt x="154" y="21"/>
                      <a:pt x="163" y="19"/>
                      <a:pt x="172" y="16"/>
                    </a:cubicBezTo>
                    <a:cubicBezTo>
                      <a:pt x="172" y="17"/>
                      <a:pt x="172" y="17"/>
                      <a:pt x="172" y="17"/>
                    </a:cubicBezTo>
                    <a:cubicBezTo>
                      <a:pt x="179" y="14"/>
                      <a:pt x="187" y="17"/>
                      <a:pt x="194" y="14"/>
                    </a:cubicBezTo>
                    <a:cubicBezTo>
                      <a:pt x="201" y="15"/>
                      <a:pt x="208" y="7"/>
                      <a:pt x="216" y="9"/>
                    </a:cubicBezTo>
                    <a:cubicBezTo>
                      <a:pt x="220" y="12"/>
                      <a:pt x="227" y="4"/>
                      <a:pt x="231" y="8"/>
                    </a:cubicBezTo>
                    <a:cubicBezTo>
                      <a:pt x="239" y="15"/>
                      <a:pt x="247" y="13"/>
                      <a:pt x="257" y="13"/>
                    </a:cubicBezTo>
                    <a:cubicBezTo>
                      <a:pt x="264" y="18"/>
                      <a:pt x="274" y="19"/>
                      <a:pt x="277" y="28"/>
                    </a:cubicBezTo>
                    <a:cubicBezTo>
                      <a:pt x="282" y="30"/>
                      <a:pt x="280" y="37"/>
                      <a:pt x="283" y="39"/>
                    </a:cubicBezTo>
                    <a:cubicBezTo>
                      <a:pt x="283" y="39"/>
                      <a:pt x="283" y="39"/>
                      <a:pt x="283" y="39"/>
                    </a:cubicBezTo>
                    <a:cubicBezTo>
                      <a:pt x="282" y="42"/>
                      <a:pt x="288" y="40"/>
                      <a:pt x="285" y="43"/>
                    </a:cubicBezTo>
                    <a:cubicBezTo>
                      <a:pt x="285" y="43"/>
                      <a:pt x="285" y="43"/>
                      <a:pt x="285" y="43"/>
                    </a:cubicBezTo>
                    <a:cubicBezTo>
                      <a:pt x="284" y="44"/>
                      <a:pt x="290" y="42"/>
                      <a:pt x="288" y="43"/>
                    </a:cubicBezTo>
                    <a:cubicBezTo>
                      <a:pt x="289" y="43"/>
                      <a:pt x="289" y="43"/>
                      <a:pt x="289" y="43"/>
                    </a:cubicBezTo>
                    <a:cubicBezTo>
                      <a:pt x="290" y="44"/>
                      <a:pt x="288" y="44"/>
                      <a:pt x="288" y="45"/>
                    </a:cubicBezTo>
                    <a:cubicBezTo>
                      <a:pt x="289" y="45"/>
                      <a:pt x="290" y="44"/>
                      <a:pt x="290" y="45"/>
                    </a:cubicBezTo>
                    <a:cubicBezTo>
                      <a:pt x="286" y="47"/>
                      <a:pt x="292" y="46"/>
                      <a:pt x="288" y="49"/>
                    </a:cubicBezTo>
                    <a:cubicBezTo>
                      <a:pt x="287" y="48"/>
                      <a:pt x="286" y="50"/>
                      <a:pt x="285" y="49"/>
                    </a:cubicBezTo>
                    <a:cubicBezTo>
                      <a:pt x="285" y="50"/>
                      <a:pt x="286" y="51"/>
                      <a:pt x="287" y="50"/>
                    </a:cubicBezTo>
                    <a:cubicBezTo>
                      <a:pt x="289" y="49"/>
                      <a:pt x="291" y="49"/>
                      <a:pt x="292" y="48"/>
                    </a:cubicBezTo>
                    <a:cubicBezTo>
                      <a:pt x="291" y="48"/>
                      <a:pt x="291" y="48"/>
                      <a:pt x="291" y="48"/>
                    </a:cubicBezTo>
                    <a:cubicBezTo>
                      <a:pt x="292" y="47"/>
                      <a:pt x="292" y="48"/>
                      <a:pt x="293" y="47"/>
                    </a:cubicBezTo>
                    <a:cubicBezTo>
                      <a:pt x="292" y="46"/>
                      <a:pt x="294" y="44"/>
                      <a:pt x="294" y="43"/>
                    </a:cubicBezTo>
                    <a:cubicBezTo>
                      <a:pt x="294" y="43"/>
                      <a:pt x="294" y="43"/>
                      <a:pt x="294" y="43"/>
                    </a:cubicBezTo>
                    <a:cubicBezTo>
                      <a:pt x="292" y="43"/>
                      <a:pt x="293" y="42"/>
                      <a:pt x="293" y="42"/>
                    </a:cubicBezTo>
                    <a:cubicBezTo>
                      <a:pt x="293" y="41"/>
                      <a:pt x="293" y="41"/>
                      <a:pt x="293" y="41"/>
                    </a:cubicBezTo>
                    <a:cubicBezTo>
                      <a:pt x="295" y="40"/>
                      <a:pt x="289" y="41"/>
                      <a:pt x="292" y="40"/>
                    </a:cubicBezTo>
                    <a:cubicBezTo>
                      <a:pt x="290" y="38"/>
                      <a:pt x="289" y="35"/>
                      <a:pt x="287" y="33"/>
                    </a:cubicBezTo>
                    <a:cubicBezTo>
                      <a:pt x="286" y="33"/>
                      <a:pt x="286" y="31"/>
                      <a:pt x="284" y="33"/>
                    </a:cubicBezTo>
                    <a:cubicBezTo>
                      <a:pt x="286" y="30"/>
                      <a:pt x="285" y="28"/>
                      <a:pt x="284" y="28"/>
                    </a:cubicBezTo>
                    <a:cubicBezTo>
                      <a:pt x="285" y="27"/>
                      <a:pt x="285" y="27"/>
                      <a:pt x="285" y="27"/>
                    </a:cubicBezTo>
                    <a:cubicBezTo>
                      <a:pt x="286" y="24"/>
                      <a:pt x="281" y="28"/>
                      <a:pt x="283" y="24"/>
                    </a:cubicBezTo>
                    <a:cubicBezTo>
                      <a:pt x="281" y="26"/>
                      <a:pt x="282" y="21"/>
                      <a:pt x="279" y="23"/>
                    </a:cubicBezTo>
                    <a:cubicBezTo>
                      <a:pt x="280" y="21"/>
                      <a:pt x="280" y="21"/>
                      <a:pt x="280" y="21"/>
                    </a:cubicBezTo>
                    <a:cubicBezTo>
                      <a:pt x="277" y="19"/>
                      <a:pt x="275" y="17"/>
                      <a:pt x="274" y="15"/>
                    </a:cubicBezTo>
                    <a:cubicBezTo>
                      <a:pt x="270" y="16"/>
                      <a:pt x="270" y="11"/>
                      <a:pt x="266" y="13"/>
                    </a:cubicBezTo>
                    <a:cubicBezTo>
                      <a:pt x="265" y="12"/>
                      <a:pt x="264" y="9"/>
                      <a:pt x="261" y="9"/>
                    </a:cubicBezTo>
                    <a:cubicBezTo>
                      <a:pt x="262" y="9"/>
                      <a:pt x="262" y="9"/>
                      <a:pt x="262" y="9"/>
                    </a:cubicBezTo>
                    <a:cubicBezTo>
                      <a:pt x="260" y="8"/>
                      <a:pt x="257" y="7"/>
                      <a:pt x="254" y="9"/>
                    </a:cubicBezTo>
                    <a:cubicBezTo>
                      <a:pt x="255" y="5"/>
                      <a:pt x="254" y="6"/>
                      <a:pt x="253" y="4"/>
                    </a:cubicBezTo>
                    <a:cubicBezTo>
                      <a:pt x="251" y="5"/>
                      <a:pt x="248" y="4"/>
                      <a:pt x="245" y="5"/>
                    </a:cubicBezTo>
                    <a:cubicBezTo>
                      <a:pt x="245" y="3"/>
                      <a:pt x="243" y="5"/>
                      <a:pt x="244" y="3"/>
                    </a:cubicBezTo>
                    <a:cubicBezTo>
                      <a:pt x="236" y="6"/>
                      <a:pt x="229" y="3"/>
                      <a:pt x="222" y="0"/>
                    </a:cubicBezTo>
                    <a:cubicBezTo>
                      <a:pt x="222" y="0"/>
                      <a:pt x="222" y="0"/>
                      <a:pt x="222" y="0"/>
                    </a:cubicBezTo>
                    <a:cubicBezTo>
                      <a:pt x="221" y="1"/>
                      <a:pt x="220" y="4"/>
                      <a:pt x="219" y="6"/>
                    </a:cubicBezTo>
                    <a:cubicBezTo>
                      <a:pt x="219" y="5"/>
                      <a:pt x="219" y="5"/>
                      <a:pt x="219" y="5"/>
                    </a:cubicBezTo>
                    <a:cubicBezTo>
                      <a:pt x="218" y="6"/>
                      <a:pt x="217" y="4"/>
                      <a:pt x="216" y="4"/>
                    </a:cubicBezTo>
                    <a:cubicBezTo>
                      <a:pt x="216" y="3"/>
                      <a:pt x="216" y="3"/>
                      <a:pt x="216" y="3"/>
                    </a:cubicBezTo>
                    <a:cubicBezTo>
                      <a:pt x="215" y="5"/>
                      <a:pt x="213" y="2"/>
                      <a:pt x="212" y="4"/>
                    </a:cubicBezTo>
                    <a:cubicBezTo>
                      <a:pt x="212" y="3"/>
                      <a:pt x="212" y="3"/>
                      <a:pt x="212" y="3"/>
                    </a:cubicBezTo>
                    <a:cubicBezTo>
                      <a:pt x="211" y="4"/>
                      <a:pt x="211" y="4"/>
                      <a:pt x="211" y="4"/>
                    </a:cubicBezTo>
                    <a:cubicBezTo>
                      <a:pt x="211" y="3"/>
                      <a:pt x="211" y="2"/>
                      <a:pt x="211" y="2"/>
                    </a:cubicBezTo>
                    <a:cubicBezTo>
                      <a:pt x="201" y="3"/>
                      <a:pt x="191" y="9"/>
                      <a:pt x="180" y="10"/>
                    </a:cubicBezTo>
                    <a:cubicBezTo>
                      <a:pt x="180" y="9"/>
                      <a:pt x="180" y="9"/>
                      <a:pt x="180" y="9"/>
                    </a:cubicBezTo>
                    <a:cubicBezTo>
                      <a:pt x="179" y="11"/>
                      <a:pt x="179" y="11"/>
                      <a:pt x="179" y="11"/>
                    </a:cubicBezTo>
                    <a:cubicBezTo>
                      <a:pt x="179" y="10"/>
                      <a:pt x="179" y="10"/>
                      <a:pt x="179" y="10"/>
                    </a:cubicBezTo>
                    <a:cubicBezTo>
                      <a:pt x="176" y="9"/>
                      <a:pt x="173" y="12"/>
                      <a:pt x="171" y="12"/>
                    </a:cubicBezTo>
                    <a:cubicBezTo>
                      <a:pt x="171" y="12"/>
                      <a:pt x="171" y="11"/>
                      <a:pt x="171" y="11"/>
                    </a:cubicBezTo>
                    <a:cubicBezTo>
                      <a:pt x="169" y="13"/>
                      <a:pt x="167" y="9"/>
                      <a:pt x="167" y="13"/>
                    </a:cubicBezTo>
                    <a:cubicBezTo>
                      <a:pt x="167" y="13"/>
                      <a:pt x="167" y="12"/>
                      <a:pt x="167" y="12"/>
                    </a:cubicBezTo>
                    <a:cubicBezTo>
                      <a:pt x="162" y="14"/>
                      <a:pt x="157" y="15"/>
                      <a:pt x="151" y="16"/>
                    </a:cubicBezTo>
                    <a:cubicBezTo>
                      <a:pt x="148" y="21"/>
                      <a:pt x="142" y="18"/>
                      <a:pt x="139" y="22"/>
                    </a:cubicBezTo>
                    <a:cubicBezTo>
                      <a:pt x="138" y="22"/>
                      <a:pt x="138" y="22"/>
                      <a:pt x="138" y="22"/>
                    </a:cubicBezTo>
                    <a:cubicBezTo>
                      <a:pt x="133" y="26"/>
                      <a:pt x="126" y="24"/>
                      <a:pt x="121" y="27"/>
                    </a:cubicBezTo>
                    <a:cubicBezTo>
                      <a:pt x="118" y="27"/>
                      <a:pt x="117" y="28"/>
                      <a:pt x="114" y="29"/>
                    </a:cubicBezTo>
                    <a:cubicBezTo>
                      <a:pt x="114" y="28"/>
                      <a:pt x="114" y="28"/>
                      <a:pt x="114" y="28"/>
                    </a:cubicBezTo>
                    <a:cubicBezTo>
                      <a:pt x="111" y="33"/>
                      <a:pt x="104" y="27"/>
                      <a:pt x="101" y="32"/>
                    </a:cubicBezTo>
                    <a:cubicBezTo>
                      <a:pt x="101" y="31"/>
                      <a:pt x="101" y="31"/>
                      <a:pt x="101" y="31"/>
                    </a:cubicBezTo>
                    <a:cubicBezTo>
                      <a:pt x="101" y="33"/>
                      <a:pt x="98" y="30"/>
                      <a:pt x="99" y="34"/>
                    </a:cubicBezTo>
                    <a:cubicBezTo>
                      <a:pt x="98" y="33"/>
                      <a:pt x="98" y="33"/>
                      <a:pt x="98" y="33"/>
                    </a:cubicBezTo>
                    <a:cubicBezTo>
                      <a:pt x="96" y="38"/>
                      <a:pt x="92" y="32"/>
                      <a:pt x="89" y="36"/>
                    </a:cubicBezTo>
                    <a:cubicBezTo>
                      <a:pt x="89" y="35"/>
                      <a:pt x="89" y="35"/>
                      <a:pt x="89" y="35"/>
                    </a:cubicBezTo>
                    <a:cubicBezTo>
                      <a:pt x="88" y="36"/>
                      <a:pt x="87" y="36"/>
                      <a:pt x="86" y="36"/>
                    </a:cubicBezTo>
                    <a:cubicBezTo>
                      <a:pt x="87" y="35"/>
                      <a:pt x="87" y="35"/>
                      <a:pt x="87" y="35"/>
                    </a:cubicBezTo>
                    <a:cubicBezTo>
                      <a:pt x="83" y="33"/>
                      <a:pt x="80" y="37"/>
                      <a:pt x="77" y="38"/>
                    </a:cubicBezTo>
                    <a:cubicBezTo>
                      <a:pt x="77" y="36"/>
                      <a:pt x="77" y="36"/>
                      <a:pt x="77" y="36"/>
                    </a:cubicBezTo>
                    <a:cubicBezTo>
                      <a:pt x="76" y="38"/>
                      <a:pt x="73" y="37"/>
                      <a:pt x="71" y="38"/>
                    </a:cubicBezTo>
                    <a:cubicBezTo>
                      <a:pt x="71" y="38"/>
                      <a:pt x="71" y="38"/>
                      <a:pt x="71" y="38"/>
                    </a:cubicBezTo>
                    <a:cubicBezTo>
                      <a:pt x="70" y="39"/>
                      <a:pt x="70" y="39"/>
                      <a:pt x="70" y="39"/>
                    </a:cubicBezTo>
                    <a:cubicBezTo>
                      <a:pt x="70" y="37"/>
                      <a:pt x="70" y="37"/>
                      <a:pt x="70" y="37"/>
                    </a:cubicBezTo>
                    <a:cubicBezTo>
                      <a:pt x="67" y="38"/>
                      <a:pt x="65" y="40"/>
                      <a:pt x="62" y="4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1" name="Freeform 124">
                <a:extLst>
                  <a:ext uri="{FF2B5EF4-FFF2-40B4-BE49-F238E27FC236}">
                    <a16:creationId xmlns:a16="http://schemas.microsoft.com/office/drawing/2014/main" id="{D6CA483F-09B2-4074-A042-AB59E7323E3C}"/>
                  </a:ext>
                </a:extLst>
              </p:cNvPr>
              <p:cNvSpPr>
                <a:spLocks/>
              </p:cNvSpPr>
              <p:nvPr/>
            </p:nvSpPr>
            <p:spPr bwMode="auto">
              <a:xfrm>
                <a:off x="8252468" y="54189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2" name="Freeform 125">
                <a:extLst>
                  <a:ext uri="{FF2B5EF4-FFF2-40B4-BE49-F238E27FC236}">
                    <a16:creationId xmlns:a16="http://schemas.microsoft.com/office/drawing/2014/main" id="{B0B0F901-964A-4DE7-B733-939AD9E1E134}"/>
                  </a:ext>
                </a:extLst>
              </p:cNvPr>
              <p:cNvSpPr>
                <a:spLocks/>
              </p:cNvSpPr>
              <p:nvPr/>
            </p:nvSpPr>
            <p:spPr bwMode="auto">
              <a:xfrm>
                <a:off x="8817455" y="5406095"/>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3" name="Freeform 126">
                <a:extLst>
                  <a:ext uri="{FF2B5EF4-FFF2-40B4-BE49-F238E27FC236}">
                    <a16:creationId xmlns:a16="http://schemas.microsoft.com/office/drawing/2014/main" id="{145E1700-041F-46F5-9A0F-C1325DB4EF3F}"/>
                  </a:ext>
                </a:extLst>
              </p:cNvPr>
              <p:cNvSpPr>
                <a:spLocks/>
              </p:cNvSpPr>
              <p:nvPr/>
            </p:nvSpPr>
            <p:spPr bwMode="auto">
              <a:xfrm>
                <a:off x="8131744" y="5407704"/>
                <a:ext cx="57947" cy="40241"/>
              </a:xfrm>
              <a:custGeom>
                <a:avLst/>
                <a:gdLst>
                  <a:gd name="T0" fmla="*/ 2 w 26"/>
                  <a:gd name="T1" fmla="*/ 13 h 18"/>
                  <a:gd name="T2" fmla="*/ 15 w 26"/>
                  <a:gd name="T3" fmla="*/ 16 h 18"/>
                  <a:gd name="T4" fmla="*/ 25 w 26"/>
                  <a:gd name="T5" fmla="*/ 6 h 18"/>
                  <a:gd name="T6" fmla="*/ 11 w 26"/>
                  <a:gd name="T7" fmla="*/ 2 h 18"/>
                  <a:gd name="T8" fmla="*/ 2 w 26"/>
                  <a:gd name="T9" fmla="*/ 13 h 18"/>
                </a:gdLst>
                <a:ahLst/>
                <a:cxnLst>
                  <a:cxn ang="0">
                    <a:pos x="T0" y="T1"/>
                  </a:cxn>
                  <a:cxn ang="0">
                    <a:pos x="T2" y="T3"/>
                  </a:cxn>
                  <a:cxn ang="0">
                    <a:pos x="T4" y="T5"/>
                  </a:cxn>
                  <a:cxn ang="0">
                    <a:pos x="T6" y="T7"/>
                  </a:cxn>
                  <a:cxn ang="0">
                    <a:pos x="T8" y="T9"/>
                  </a:cxn>
                </a:cxnLst>
                <a:rect l="0" t="0" r="r" b="b"/>
                <a:pathLst>
                  <a:path w="26" h="18">
                    <a:moveTo>
                      <a:pt x="2" y="13"/>
                    </a:moveTo>
                    <a:cubicBezTo>
                      <a:pt x="3" y="17"/>
                      <a:pt x="9" y="18"/>
                      <a:pt x="15" y="16"/>
                    </a:cubicBezTo>
                    <a:cubicBezTo>
                      <a:pt x="22" y="14"/>
                      <a:pt x="26" y="10"/>
                      <a:pt x="25" y="6"/>
                    </a:cubicBezTo>
                    <a:cubicBezTo>
                      <a:pt x="23" y="2"/>
                      <a:pt x="17" y="0"/>
                      <a:pt x="11" y="2"/>
                    </a:cubicBezTo>
                    <a:cubicBezTo>
                      <a:pt x="5" y="4"/>
                      <a:pt x="0" y="9"/>
                      <a:pt x="2" y="1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4" name="Rectangle 127">
                <a:extLst>
                  <a:ext uri="{FF2B5EF4-FFF2-40B4-BE49-F238E27FC236}">
                    <a16:creationId xmlns:a16="http://schemas.microsoft.com/office/drawing/2014/main" id="{7F69F6FA-3BB0-4490-A3C8-23F46965CB43}"/>
                  </a:ext>
                </a:extLst>
              </p:cNvPr>
              <p:cNvSpPr>
                <a:spLocks noChangeArrowheads="1"/>
              </p:cNvSpPr>
              <p:nvPr/>
            </p:nvSpPr>
            <p:spPr bwMode="auto">
              <a:xfrm>
                <a:off x="8144621" y="5433459"/>
                <a:ext cx="1610" cy="1610"/>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5" name="Freeform 128">
                <a:extLst>
                  <a:ext uri="{FF2B5EF4-FFF2-40B4-BE49-F238E27FC236}">
                    <a16:creationId xmlns:a16="http://schemas.microsoft.com/office/drawing/2014/main" id="{09ADBF5C-B434-421E-8FC4-8A82A383D169}"/>
                  </a:ext>
                </a:extLst>
              </p:cNvPr>
              <p:cNvSpPr>
                <a:spLocks/>
              </p:cNvSpPr>
              <p:nvPr/>
            </p:nvSpPr>
            <p:spPr bwMode="auto">
              <a:xfrm>
                <a:off x="8144621" y="5431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1"/>
                      <a:pt x="0" y="1"/>
                    </a:cubicBez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6" name="Freeform 129">
                <a:extLst>
                  <a:ext uri="{FF2B5EF4-FFF2-40B4-BE49-F238E27FC236}">
                    <a16:creationId xmlns:a16="http://schemas.microsoft.com/office/drawing/2014/main" id="{9D67D41A-B447-413B-8A7D-7168B38E2E5E}"/>
                  </a:ext>
                </a:extLst>
              </p:cNvPr>
              <p:cNvSpPr>
                <a:spLocks/>
              </p:cNvSpPr>
              <p:nvPr/>
            </p:nvSpPr>
            <p:spPr bwMode="auto">
              <a:xfrm>
                <a:off x="8144621" y="5431849"/>
                <a:ext cx="3219" cy="161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0" y="1"/>
                    </a:cubicBezTo>
                    <a:cubicBezTo>
                      <a:pt x="1"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7" name="Freeform 130">
                <a:extLst>
                  <a:ext uri="{FF2B5EF4-FFF2-40B4-BE49-F238E27FC236}">
                    <a16:creationId xmlns:a16="http://schemas.microsoft.com/office/drawing/2014/main" id="{0D337974-43B5-440F-9355-918C4043EEB2}"/>
                  </a:ext>
                </a:extLst>
              </p:cNvPr>
              <p:cNvSpPr>
                <a:spLocks/>
              </p:cNvSpPr>
              <p:nvPr/>
            </p:nvSpPr>
            <p:spPr bwMode="auto">
              <a:xfrm>
                <a:off x="8151060" y="5425411"/>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131">
                <a:extLst>
                  <a:ext uri="{FF2B5EF4-FFF2-40B4-BE49-F238E27FC236}">
                    <a16:creationId xmlns:a16="http://schemas.microsoft.com/office/drawing/2014/main" id="{E1E51E47-B243-442C-937D-2280F619A130}"/>
                  </a:ext>
                </a:extLst>
              </p:cNvPr>
              <p:cNvSpPr>
                <a:spLocks/>
              </p:cNvSpPr>
              <p:nvPr/>
            </p:nvSpPr>
            <p:spPr bwMode="auto">
              <a:xfrm>
                <a:off x="8120477" y="5401266"/>
                <a:ext cx="82092" cy="62776"/>
              </a:xfrm>
              <a:custGeom>
                <a:avLst/>
                <a:gdLst>
                  <a:gd name="T0" fmla="*/ 13 w 37"/>
                  <a:gd name="T1" fmla="*/ 4 h 29"/>
                  <a:gd name="T2" fmla="*/ 12 w 37"/>
                  <a:gd name="T3" fmla="*/ 5 h 29"/>
                  <a:gd name="T4" fmla="*/ 10 w 37"/>
                  <a:gd name="T5" fmla="*/ 9 h 29"/>
                  <a:gd name="T6" fmla="*/ 10 w 37"/>
                  <a:gd name="T7" fmla="*/ 10 h 29"/>
                  <a:gd name="T8" fmla="*/ 10 w 37"/>
                  <a:gd name="T9" fmla="*/ 11 h 29"/>
                  <a:gd name="T10" fmla="*/ 10 w 37"/>
                  <a:gd name="T11" fmla="*/ 14 h 29"/>
                  <a:gd name="T12" fmla="*/ 11 w 37"/>
                  <a:gd name="T13" fmla="*/ 14 h 29"/>
                  <a:gd name="T14" fmla="*/ 12 w 37"/>
                  <a:gd name="T15" fmla="*/ 14 h 29"/>
                  <a:gd name="T16" fmla="*/ 12 w 37"/>
                  <a:gd name="T17" fmla="*/ 15 h 29"/>
                  <a:gd name="T18" fmla="*/ 14 w 37"/>
                  <a:gd name="T19" fmla="*/ 15 h 29"/>
                  <a:gd name="T20" fmla="*/ 13 w 37"/>
                  <a:gd name="T21" fmla="*/ 13 h 29"/>
                  <a:gd name="T22" fmla="*/ 14 w 37"/>
                  <a:gd name="T23" fmla="*/ 11 h 29"/>
                  <a:gd name="T24" fmla="*/ 14 w 37"/>
                  <a:gd name="T25" fmla="*/ 9 h 29"/>
                  <a:gd name="T26" fmla="*/ 24 w 37"/>
                  <a:gd name="T27" fmla="*/ 8 h 29"/>
                  <a:gd name="T28" fmla="*/ 24 w 37"/>
                  <a:gd name="T29" fmla="*/ 9 h 29"/>
                  <a:gd name="T30" fmla="*/ 28 w 37"/>
                  <a:gd name="T31" fmla="*/ 8 h 29"/>
                  <a:gd name="T32" fmla="*/ 28 w 37"/>
                  <a:gd name="T33" fmla="*/ 12 h 29"/>
                  <a:gd name="T34" fmla="*/ 22 w 37"/>
                  <a:gd name="T35" fmla="*/ 18 h 29"/>
                  <a:gd name="T36" fmla="*/ 15 w 37"/>
                  <a:gd name="T37" fmla="*/ 22 h 29"/>
                  <a:gd name="T38" fmla="*/ 9 w 37"/>
                  <a:gd name="T39" fmla="*/ 16 h 29"/>
                  <a:gd name="T40" fmla="*/ 8 w 37"/>
                  <a:gd name="T41" fmla="*/ 16 h 29"/>
                  <a:gd name="T42" fmla="*/ 6 w 37"/>
                  <a:gd name="T43" fmla="*/ 17 h 29"/>
                  <a:gd name="T44" fmla="*/ 7 w 37"/>
                  <a:gd name="T45" fmla="*/ 17 h 29"/>
                  <a:gd name="T46" fmla="*/ 9 w 37"/>
                  <a:gd name="T47" fmla="*/ 15 h 29"/>
                  <a:gd name="T48" fmla="*/ 10 w 37"/>
                  <a:gd name="T49" fmla="*/ 15 h 29"/>
                  <a:gd name="T50" fmla="*/ 6 w 37"/>
                  <a:gd name="T51" fmla="*/ 16 h 29"/>
                  <a:gd name="T52" fmla="*/ 1 w 37"/>
                  <a:gd name="T53" fmla="*/ 19 h 29"/>
                  <a:gd name="T54" fmla="*/ 2 w 37"/>
                  <a:gd name="T55" fmla="*/ 20 h 29"/>
                  <a:gd name="T56" fmla="*/ 2 w 37"/>
                  <a:gd name="T57" fmla="*/ 20 h 29"/>
                  <a:gd name="T58" fmla="*/ 7 w 37"/>
                  <a:gd name="T59" fmla="*/ 21 h 29"/>
                  <a:gd name="T60" fmla="*/ 6 w 37"/>
                  <a:gd name="T61" fmla="*/ 25 h 29"/>
                  <a:gd name="T62" fmla="*/ 8 w 37"/>
                  <a:gd name="T63" fmla="*/ 24 h 29"/>
                  <a:gd name="T64" fmla="*/ 10 w 37"/>
                  <a:gd name="T65" fmla="*/ 28 h 29"/>
                  <a:gd name="T66" fmla="*/ 14 w 37"/>
                  <a:gd name="T67" fmla="*/ 27 h 29"/>
                  <a:gd name="T68" fmla="*/ 16 w 37"/>
                  <a:gd name="T69" fmla="*/ 25 h 29"/>
                  <a:gd name="T70" fmla="*/ 18 w 37"/>
                  <a:gd name="T71" fmla="*/ 26 h 29"/>
                  <a:gd name="T72" fmla="*/ 24 w 37"/>
                  <a:gd name="T73" fmla="*/ 26 h 29"/>
                  <a:gd name="T74" fmla="*/ 23 w 37"/>
                  <a:gd name="T75" fmla="*/ 21 h 29"/>
                  <a:gd name="T76" fmla="*/ 24 w 37"/>
                  <a:gd name="T77" fmla="*/ 22 h 29"/>
                  <a:gd name="T78" fmla="*/ 25 w 37"/>
                  <a:gd name="T79" fmla="*/ 23 h 29"/>
                  <a:gd name="T80" fmla="*/ 25 w 37"/>
                  <a:gd name="T81" fmla="*/ 22 h 29"/>
                  <a:gd name="T82" fmla="*/ 31 w 37"/>
                  <a:gd name="T83" fmla="*/ 17 h 29"/>
                  <a:gd name="T84" fmla="*/ 31 w 37"/>
                  <a:gd name="T85" fmla="*/ 16 h 29"/>
                  <a:gd name="T86" fmla="*/ 32 w 37"/>
                  <a:gd name="T87" fmla="*/ 14 h 29"/>
                  <a:gd name="T88" fmla="*/ 33 w 37"/>
                  <a:gd name="T89" fmla="*/ 13 h 29"/>
                  <a:gd name="T90" fmla="*/ 34 w 37"/>
                  <a:gd name="T91" fmla="*/ 8 h 29"/>
                  <a:gd name="T92" fmla="*/ 30 w 37"/>
                  <a:gd name="T93" fmla="*/ 6 h 29"/>
                  <a:gd name="T94" fmla="*/ 24 w 37"/>
                  <a:gd name="T95" fmla="*/ 4 h 29"/>
                  <a:gd name="T96" fmla="*/ 21 w 37"/>
                  <a:gd name="T97" fmla="*/ 4 h 29"/>
                  <a:gd name="T98" fmla="*/ 21 w 37"/>
                  <a:gd name="T99" fmla="*/ 5 h 29"/>
                  <a:gd name="T100" fmla="*/ 19 w 37"/>
                  <a:gd name="T101" fmla="*/ 5 h 29"/>
                  <a:gd name="T102" fmla="*/ 18 w 37"/>
                  <a:gd name="T103" fmla="*/ 5 h 29"/>
                  <a:gd name="T104" fmla="*/ 17 w 37"/>
                  <a:gd name="T105" fmla="*/ 5 h 29"/>
                  <a:gd name="T106" fmla="*/ 15 w 37"/>
                  <a:gd name="T107" fmla="*/ 5 h 29"/>
                  <a:gd name="T108" fmla="*/ 15 w 37"/>
                  <a:gd name="T109" fmla="*/ 5 h 29"/>
                  <a:gd name="T110" fmla="*/ 14 w 37"/>
                  <a:gd name="T11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 h="29">
                    <a:moveTo>
                      <a:pt x="14" y="6"/>
                    </a:moveTo>
                    <a:cubicBezTo>
                      <a:pt x="13" y="4"/>
                      <a:pt x="13" y="4"/>
                      <a:pt x="13" y="4"/>
                    </a:cubicBezTo>
                    <a:cubicBezTo>
                      <a:pt x="14" y="7"/>
                      <a:pt x="12" y="5"/>
                      <a:pt x="12" y="6"/>
                    </a:cubicBezTo>
                    <a:cubicBezTo>
                      <a:pt x="12" y="5"/>
                      <a:pt x="12" y="5"/>
                      <a:pt x="12" y="5"/>
                    </a:cubicBezTo>
                    <a:cubicBezTo>
                      <a:pt x="10" y="5"/>
                      <a:pt x="10" y="8"/>
                      <a:pt x="10" y="10"/>
                    </a:cubicBezTo>
                    <a:cubicBezTo>
                      <a:pt x="10" y="9"/>
                      <a:pt x="10" y="9"/>
                      <a:pt x="10" y="9"/>
                    </a:cubicBezTo>
                    <a:cubicBezTo>
                      <a:pt x="10" y="10"/>
                      <a:pt x="11" y="10"/>
                      <a:pt x="10" y="10"/>
                    </a:cubicBezTo>
                    <a:cubicBezTo>
                      <a:pt x="10" y="10"/>
                      <a:pt x="10" y="10"/>
                      <a:pt x="10" y="10"/>
                    </a:cubicBezTo>
                    <a:cubicBezTo>
                      <a:pt x="8" y="8"/>
                      <a:pt x="10" y="11"/>
                      <a:pt x="9" y="10"/>
                    </a:cubicBezTo>
                    <a:cubicBezTo>
                      <a:pt x="9" y="10"/>
                      <a:pt x="10" y="11"/>
                      <a:pt x="10" y="11"/>
                    </a:cubicBezTo>
                    <a:cubicBezTo>
                      <a:pt x="10" y="12"/>
                      <a:pt x="10" y="13"/>
                      <a:pt x="12" y="14"/>
                    </a:cubicBezTo>
                    <a:cubicBezTo>
                      <a:pt x="11" y="14"/>
                      <a:pt x="11" y="14"/>
                      <a:pt x="10" y="14"/>
                    </a:cubicBezTo>
                    <a:cubicBezTo>
                      <a:pt x="13" y="15"/>
                      <a:pt x="12" y="14"/>
                      <a:pt x="11" y="14"/>
                    </a:cubicBezTo>
                    <a:cubicBezTo>
                      <a:pt x="11" y="14"/>
                      <a:pt x="11" y="14"/>
                      <a:pt x="11" y="14"/>
                    </a:cubicBezTo>
                    <a:cubicBezTo>
                      <a:pt x="12" y="14"/>
                      <a:pt x="12" y="14"/>
                      <a:pt x="12" y="14"/>
                    </a:cubicBezTo>
                    <a:cubicBezTo>
                      <a:pt x="12" y="14"/>
                      <a:pt x="12" y="14"/>
                      <a:pt x="12" y="14"/>
                    </a:cubicBezTo>
                    <a:cubicBezTo>
                      <a:pt x="12" y="15"/>
                      <a:pt x="12" y="15"/>
                      <a:pt x="12" y="15"/>
                    </a:cubicBezTo>
                    <a:cubicBezTo>
                      <a:pt x="12" y="15"/>
                      <a:pt x="12" y="15"/>
                      <a:pt x="12" y="15"/>
                    </a:cubicBezTo>
                    <a:cubicBezTo>
                      <a:pt x="12" y="15"/>
                      <a:pt x="13" y="15"/>
                      <a:pt x="12" y="15"/>
                    </a:cubicBezTo>
                    <a:cubicBezTo>
                      <a:pt x="14" y="15"/>
                      <a:pt x="13" y="15"/>
                      <a:pt x="14" y="15"/>
                    </a:cubicBezTo>
                    <a:cubicBezTo>
                      <a:pt x="14" y="15"/>
                      <a:pt x="13" y="15"/>
                      <a:pt x="12" y="14"/>
                    </a:cubicBezTo>
                    <a:cubicBezTo>
                      <a:pt x="13" y="15"/>
                      <a:pt x="12" y="13"/>
                      <a:pt x="13" y="13"/>
                    </a:cubicBezTo>
                    <a:cubicBezTo>
                      <a:pt x="11" y="9"/>
                      <a:pt x="14" y="12"/>
                      <a:pt x="14" y="11"/>
                    </a:cubicBezTo>
                    <a:cubicBezTo>
                      <a:pt x="14" y="11"/>
                      <a:pt x="14" y="11"/>
                      <a:pt x="14" y="11"/>
                    </a:cubicBezTo>
                    <a:cubicBezTo>
                      <a:pt x="14" y="11"/>
                      <a:pt x="14" y="10"/>
                      <a:pt x="14" y="10"/>
                    </a:cubicBezTo>
                    <a:cubicBezTo>
                      <a:pt x="14" y="9"/>
                      <a:pt x="14" y="9"/>
                      <a:pt x="14" y="9"/>
                    </a:cubicBezTo>
                    <a:cubicBezTo>
                      <a:pt x="17" y="11"/>
                      <a:pt x="17" y="8"/>
                      <a:pt x="19" y="10"/>
                    </a:cubicBezTo>
                    <a:cubicBezTo>
                      <a:pt x="21" y="10"/>
                      <a:pt x="21" y="13"/>
                      <a:pt x="24" y="8"/>
                    </a:cubicBezTo>
                    <a:cubicBezTo>
                      <a:pt x="23" y="9"/>
                      <a:pt x="23" y="9"/>
                      <a:pt x="23" y="9"/>
                    </a:cubicBezTo>
                    <a:cubicBezTo>
                      <a:pt x="24" y="8"/>
                      <a:pt x="24" y="10"/>
                      <a:pt x="24" y="9"/>
                    </a:cubicBezTo>
                    <a:cubicBezTo>
                      <a:pt x="24" y="9"/>
                      <a:pt x="24" y="9"/>
                      <a:pt x="24" y="9"/>
                    </a:cubicBezTo>
                    <a:cubicBezTo>
                      <a:pt x="27" y="7"/>
                      <a:pt x="25" y="10"/>
                      <a:pt x="28" y="8"/>
                    </a:cubicBezTo>
                    <a:cubicBezTo>
                      <a:pt x="28" y="10"/>
                      <a:pt x="29" y="11"/>
                      <a:pt x="29" y="13"/>
                    </a:cubicBezTo>
                    <a:cubicBezTo>
                      <a:pt x="28" y="12"/>
                      <a:pt x="28" y="12"/>
                      <a:pt x="28" y="12"/>
                    </a:cubicBezTo>
                    <a:cubicBezTo>
                      <a:pt x="29" y="15"/>
                      <a:pt x="25" y="13"/>
                      <a:pt x="25" y="14"/>
                    </a:cubicBezTo>
                    <a:cubicBezTo>
                      <a:pt x="23" y="14"/>
                      <a:pt x="25" y="20"/>
                      <a:pt x="22" y="18"/>
                    </a:cubicBezTo>
                    <a:cubicBezTo>
                      <a:pt x="20" y="15"/>
                      <a:pt x="22" y="23"/>
                      <a:pt x="20" y="20"/>
                    </a:cubicBezTo>
                    <a:cubicBezTo>
                      <a:pt x="17" y="14"/>
                      <a:pt x="17" y="18"/>
                      <a:pt x="15" y="22"/>
                    </a:cubicBezTo>
                    <a:cubicBezTo>
                      <a:pt x="13" y="19"/>
                      <a:pt x="10" y="25"/>
                      <a:pt x="10" y="20"/>
                    </a:cubicBezTo>
                    <a:cubicBezTo>
                      <a:pt x="8" y="22"/>
                      <a:pt x="10" y="16"/>
                      <a:pt x="9" y="16"/>
                    </a:cubicBezTo>
                    <a:cubicBezTo>
                      <a:pt x="9" y="17"/>
                      <a:pt x="9" y="17"/>
                      <a:pt x="9" y="17"/>
                    </a:cubicBezTo>
                    <a:cubicBezTo>
                      <a:pt x="11" y="15"/>
                      <a:pt x="5" y="19"/>
                      <a:pt x="8" y="16"/>
                    </a:cubicBezTo>
                    <a:cubicBezTo>
                      <a:pt x="9" y="16"/>
                      <a:pt x="9" y="16"/>
                      <a:pt x="9" y="16"/>
                    </a:cubicBezTo>
                    <a:cubicBezTo>
                      <a:pt x="10" y="15"/>
                      <a:pt x="4" y="19"/>
                      <a:pt x="6" y="17"/>
                    </a:cubicBezTo>
                    <a:cubicBezTo>
                      <a:pt x="5" y="18"/>
                      <a:pt x="5" y="18"/>
                      <a:pt x="5" y="18"/>
                    </a:cubicBezTo>
                    <a:cubicBezTo>
                      <a:pt x="5" y="18"/>
                      <a:pt x="6" y="17"/>
                      <a:pt x="7" y="17"/>
                    </a:cubicBezTo>
                    <a:cubicBezTo>
                      <a:pt x="7" y="17"/>
                      <a:pt x="5" y="18"/>
                      <a:pt x="5" y="17"/>
                    </a:cubicBezTo>
                    <a:cubicBezTo>
                      <a:pt x="9" y="16"/>
                      <a:pt x="4" y="17"/>
                      <a:pt x="9" y="15"/>
                    </a:cubicBezTo>
                    <a:cubicBezTo>
                      <a:pt x="9" y="15"/>
                      <a:pt x="11" y="15"/>
                      <a:pt x="11" y="15"/>
                    </a:cubicBezTo>
                    <a:cubicBezTo>
                      <a:pt x="11" y="15"/>
                      <a:pt x="12" y="14"/>
                      <a:pt x="10" y="15"/>
                    </a:cubicBezTo>
                    <a:cubicBezTo>
                      <a:pt x="8" y="16"/>
                      <a:pt x="6" y="16"/>
                      <a:pt x="4" y="17"/>
                    </a:cubicBezTo>
                    <a:cubicBezTo>
                      <a:pt x="6" y="16"/>
                      <a:pt x="6" y="16"/>
                      <a:pt x="6" y="16"/>
                    </a:cubicBezTo>
                    <a:cubicBezTo>
                      <a:pt x="4" y="17"/>
                      <a:pt x="5" y="17"/>
                      <a:pt x="4" y="17"/>
                    </a:cubicBezTo>
                    <a:cubicBezTo>
                      <a:pt x="4" y="17"/>
                      <a:pt x="2" y="18"/>
                      <a:pt x="1" y="19"/>
                    </a:cubicBezTo>
                    <a:cubicBezTo>
                      <a:pt x="1" y="19"/>
                      <a:pt x="1" y="19"/>
                      <a:pt x="1" y="19"/>
                    </a:cubicBezTo>
                    <a:cubicBezTo>
                      <a:pt x="3" y="18"/>
                      <a:pt x="2" y="19"/>
                      <a:pt x="2" y="20"/>
                    </a:cubicBezTo>
                    <a:cubicBezTo>
                      <a:pt x="1" y="20"/>
                      <a:pt x="1" y="20"/>
                      <a:pt x="1" y="20"/>
                    </a:cubicBezTo>
                    <a:cubicBezTo>
                      <a:pt x="0" y="21"/>
                      <a:pt x="5" y="19"/>
                      <a:pt x="2" y="20"/>
                    </a:cubicBezTo>
                    <a:cubicBezTo>
                      <a:pt x="3" y="21"/>
                      <a:pt x="4" y="22"/>
                      <a:pt x="5" y="23"/>
                    </a:cubicBezTo>
                    <a:cubicBezTo>
                      <a:pt x="6" y="22"/>
                      <a:pt x="5" y="23"/>
                      <a:pt x="7" y="21"/>
                    </a:cubicBezTo>
                    <a:cubicBezTo>
                      <a:pt x="5" y="23"/>
                      <a:pt x="6" y="24"/>
                      <a:pt x="6" y="24"/>
                    </a:cubicBezTo>
                    <a:cubicBezTo>
                      <a:pt x="6" y="25"/>
                      <a:pt x="6" y="25"/>
                      <a:pt x="6" y="25"/>
                    </a:cubicBezTo>
                    <a:cubicBezTo>
                      <a:pt x="5" y="28"/>
                      <a:pt x="8" y="22"/>
                      <a:pt x="6" y="26"/>
                    </a:cubicBezTo>
                    <a:cubicBezTo>
                      <a:pt x="8" y="23"/>
                      <a:pt x="7" y="27"/>
                      <a:pt x="8" y="24"/>
                    </a:cubicBezTo>
                    <a:cubicBezTo>
                      <a:pt x="8" y="26"/>
                      <a:pt x="8" y="26"/>
                      <a:pt x="8" y="26"/>
                    </a:cubicBezTo>
                    <a:cubicBezTo>
                      <a:pt x="9" y="26"/>
                      <a:pt x="10" y="28"/>
                      <a:pt x="10" y="28"/>
                    </a:cubicBezTo>
                    <a:cubicBezTo>
                      <a:pt x="11" y="26"/>
                      <a:pt x="11" y="29"/>
                      <a:pt x="12" y="26"/>
                    </a:cubicBezTo>
                    <a:cubicBezTo>
                      <a:pt x="13" y="27"/>
                      <a:pt x="13" y="28"/>
                      <a:pt x="14" y="27"/>
                    </a:cubicBezTo>
                    <a:cubicBezTo>
                      <a:pt x="14" y="27"/>
                      <a:pt x="14" y="27"/>
                      <a:pt x="14" y="27"/>
                    </a:cubicBezTo>
                    <a:cubicBezTo>
                      <a:pt x="14" y="27"/>
                      <a:pt x="15" y="27"/>
                      <a:pt x="16" y="25"/>
                    </a:cubicBezTo>
                    <a:cubicBezTo>
                      <a:pt x="16" y="28"/>
                      <a:pt x="16" y="27"/>
                      <a:pt x="16" y="29"/>
                    </a:cubicBezTo>
                    <a:cubicBezTo>
                      <a:pt x="17" y="27"/>
                      <a:pt x="18" y="27"/>
                      <a:pt x="18" y="26"/>
                    </a:cubicBezTo>
                    <a:cubicBezTo>
                      <a:pt x="18" y="27"/>
                      <a:pt x="18" y="25"/>
                      <a:pt x="19" y="27"/>
                    </a:cubicBezTo>
                    <a:cubicBezTo>
                      <a:pt x="20" y="22"/>
                      <a:pt x="21" y="24"/>
                      <a:pt x="24" y="26"/>
                    </a:cubicBezTo>
                    <a:cubicBezTo>
                      <a:pt x="24" y="26"/>
                      <a:pt x="24" y="26"/>
                      <a:pt x="24" y="26"/>
                    </a:cubicBezTo>
                    <a:cubicBezTo>
                      <a:pt x="24" y="25"/>
                      <a:pt x="23" y="22"/>
                      <a:pt x="23" y="21"/>
                    </a:cubicBezTo>
                    <a:cubicBezTo>
                      <a:pt x="23" y="21"/>
                      <a:pt x="23" y="21"/>
                      <a:pt x="23" y="21"/>
                    </a:cubicBezTo>
                    <a:cubicBezTo>
                      <a:pt x="23" y="21"/>
                      <a:pt x="24" y="23"/>
                      <a:pt x="24" y="22"/>
                    </a:cubicBezTo>
                    <a:cubicBezTo>
                      <a:pt x="24" y="23"/>
                      <a:pt x="24" y="23"/>
                      <a:pt x="24" y="23"/>
                    </a:cubicBezTo>
                    <a:cubicBezTo>
                      <a:pt x="24" y="22"/>
                      <a:pt x="26" y="24"/>
                      <a:pt x="25" y="23"/>
                    </a:cubicBezTo>
                    <a:cubicBezTo>
                      <a:pt x="26" y="23"/>
                      <a:pt x="26" y="23"/>
                      <a:pt x="26" y="23"/>
                    </a:cubicBezTo>
                    <a:cubicBezTo>
                      <a:pt x="25" y="22"/>
                      <a:pt x="25" y="22"/>
                      <a:pt x="25" y="22"/>
                    </a:cubicBezTo>
                    <a:cubicBezTo>
                      <a:pt x="26" y="23"/>
                      <a:pt x="26" y="24"/>
                      <a:pt x="26" y="24"/>
                    </a:cubicBezTo>
                    <a:cubicBezTo>
                      <a:pt x="29" y="24"/>
                      <a:pt x="29" y="18"/>
                      <a:pt x="31" y="17"/>
                    </a:cubicBezTo>
                    <a:cubicBezTo>
                      <a:pt x="32" y="17"/>
                      <a:pt x="32" y="17"/>
                      <a:pt x="32" y="17"/>
                    </a:cubicBezTo>
                    <a:cubicBezTo>
                      <a:pt x="31" y="16"/>
                      <a:pt x="31" y="16"/>
                      <a:pt x="31" y="16"/>
                    </a:cubicBezTo>
                    <a:cubicBezTo>
                      <a:pt x="31" y="17"/>
                      <a:pt x="31" y="17"/>
                      <a:pt x="31" y="17"/>
                    </a:cubicBezTo>
                    <a:cubicBezTo>
                      <a:pt x="33" y="17"/>
                      <a:pt x="32" y="15"/>
                      <a:pt x="32" y="14"/>
                    </a:cubicBezTo>
                    <a:cubicBezTo>
                      <a:pt x="34" y="15"/>
                      <a:pt x="34" y="15"/>
                      <a:pt x="34" y="15"/>
                    </a:cubicBezTo>
                    <a:cubicBezTo>
                      <a:pt x="32" y="14"/>
                      <a:pt x="37" y="15"/>
                      <a:pt x="33" y="13"/>
                    </a:cubicBezTo>
                    <a:cubicBezTo>
                      <a:pt x="34" y="14"/>
                      <a:pt x="34" y="14"/>
                      <a:pt x="34" y="14"/>
                    </a:cubicBezTo>
                    <a:cubicBezTo>
                      <a:pt x="34" y="12"/>
                      <a:pt x="33" y="10"/>
                      <a:pt x="34" y="8"/>
                    </a:cubicBezTo>
                    <a:cubicBezTo>
                      <a:pt x="30" y="8"/>
                      <a:pt x="32" y="5"/>
                      <a:pt x="29" y="6"/>
                    </a:cubicBezTo>
                    <a:cubicBezTo>
                      <a:pt x="30" y="6"/>
                      <a:pt x="30" y="6"/>
                      <a:pt x="30" y="6"/>
                    </a:cubicBezTo>
                    <a:cubicBezTo>
                      <a:pt x="27" y="7"/>
                      <a:pt x="27" y="4"/>
                      <a:pt x="26" y="4"/>
                    </a:cubicBezTo>
                    <a:cubicBezTo>
                      <a:pt x="25" y="3"/>
                      <a:pt x="25" y="4"/>
                      <a:pt x="24" y="4"/>
                    </a:cubicBezTo>
                    <a:cubicBezTo>
                      <a:pt x="24" y="3"/>
                      <a:pt x="24" y="3"/>
                      <a:pt x="24" y="3"/>
                    </a:cubicBezTo>
                    <a:cubicBezTo>
                      <a:pt x="23" y="7"/>
                      <a:pt x="23" y="0"/>
                      <a:pt x="21" y="4"/>
                    </a:cubicBezTo>
                    <a:cubicBezTo>
                      <a:pt x="21" y="2"/>
                      <a:pt x="21" y="2"/>
                      <a:pt x="21" y="2"/>
                    </a:cubicBezTo>
                    <a:cubicBezTo>
                      <a:pt x="21" y="4"/>
                      <a:pt x="21" y="2"/>
                      <a:pt x="21" y="5"/>
                    </a:cubicBezTo>
                    <a:cubicBezTo>
                      <a:pt x="21" y="4"/>
                      <a:pt x="21" y="4"/>
                      <a:pt x="21" y="4"/>
                    </a:cubicBezTo>
                    <a:cubicBezTo>
                      <a:pt x="20" y="9"/>
                      <a:pt x="19" y="2"/>
                      <a:pt x="19" y="5"/>
                    </a:cubicBezTo>
                    <a:cubicBezTo>
                      <a:pt x="19" y="4"/>
                      <a:pt x="19" y="4"/>
                      <a:pt x="19" y="4"/>
                    </a:cubicBezTo>
                    <a:cubicBezTo>
                      <a:pt x="19" y="5"/>
                      <a:pt x="19" y="6"/>
                      <a:pt x="18" y="5"/>
                    </a:cubicBezTo>
                    <a:cubicBezTo>
                      <a:pt x="18" y="4"/>
                      <a:pt x="18" y="4"/>
                      <a:pt x="18" y="4"/>
                    </a:cubicBezTo>
                    <a:cubicBezTo>
                      <a:pt x="17" y="1"/>
                      <a:pt x="17" y="5"/>
                      <a:pt x="17" y="5"/>
                    </a:cubicBezTo>
                    <a:cubicBezTo>
                      <a:pt x="16" y="3"/>
                      <a:pt x="16" y="3"/>
                      <a:pt x="16" y="3"/>
                    </a:cubicBezTo>
                    <a:cubicBezTo>
                      <a:pt x="16" y="5"/>
                      <a:pt x="15" y="4"/>
                      <a:pt x="15" y="5"/>
                    </a:cubicBezTo>
                    <a:cubicBezTo>
                      <a:pt x="15" y="4"/>
                      <a:pt x="15" y="4"/>
                      <a:pt x="15" y="4"/>
                    </a:cubicBezTo>
                    <a:cubicBezTo>
                      <a:pt x="15" y="5"/>
                      <a:pt x="15" y="5"/>
                      <a:pt x="15" y="5"/>
                    </a:cubicBezTo>
                    <a:cubicBezTo>
                      <a:pt x="15" y="4"/>
                      <a:pt x="15" y="4"/>
                      <a:pt x="15" y="4"/>
                    </a:cubicBezTo>
                    <a:cubicBezTo>
                      <a:pt x="14" y="4"/>
                      <a:pt x="14" y="5"/>
                      <a:pt x="14" y="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132">
                <a:extLst>
                  <a:ext uri="{FF2B5EF4-FFF2-40B4-BE49-F238E27FC236}">
                    <a16:creationId xmlns:a16="http://schemas.microsoft.com/office/drawing/2014/main" id="{EC8A551B-E11B-4632-833A-92DE14E3CA47}"/>
                  </a:ext>
                </a:extLst>
              </p:cNvPr>
              <p:cNvSpPr>
                <a:spLocks/>
              </p:cNvSpPr>
              <p:nvPr/>
            </p:nvSpPr>
            <p:spPr bwMode="auto">
              <a:xfrm>
                <a:off x="8143012" y="54238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133">
                <a:extLst>
                  <a:ext uri="{FF2B5EF4-FFF2-40B4-BE49-F238E27FC236}">
                    <a16:creationId xmlns:a16="http://schemas.microsoft.com/office/drawing/2014/main" id="{434E2F3D-46B0-44A7-9C00-D9CD0B63D5D2}"/>
                  </a:ext>
                </a:extLst>
              </p:cNvPr>
              <p:cNvSpPr>
                <a:spLocks/>
              </p:cNvSpPr>
              <p:nvPr/>
            </p:nvSpPr>
            <p:spPr bwMode="auto">
              <a:xfrm>
                <a:off x="8123696" y="54431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grpSp>
      <p:pic>
        <p:nvPicPr>
          <p:cNvPr id="167" name="图片 166">
            <a:extLst>
              <a:ext uri="{FF2B5EF4-FFF2-40B4-BE49-F238E27FC236}">
                <a16:creationId xmlns:a16="http://schemas.microsoft.com/office/drawing/2014/main" id="{FD70DA96-941B-4AFB-809E-C9C4C74005B8}"/>
              </a:ext>
            </a:extLst>
          </p:cNvPr>
          <p:cNvPicPr>
            <a:picLocks noChangeAspect="1"/>
          </p:cNvPicPr>
          <p:nvPr/>
        </p:nvPicPr>
        <p:blipFill>
          <a:blip r:embed="rId39"/>
          <a:stretch>
            <a:fillRect/>
          </a:stretch>
        </p:blipFill>
        <p:spPr>
          <a:xfrm>
            <a:off x="8404345" y="4415051"/>
            <a:ext cx="1040992" cy="1146507"/>
          </a:xfrm>
          <a:prstGeom prst="rect">
            <a:avLst/>
          </a:prstGeom>
        </p:spPr>
      </p:pic>
      <p:sp>
        <p:nvSpPr>
          <p:cNvPr id="168" name="PA_文本框 83">
            <a:extLst>
              <a:ext uri="{FF2B5EF4-FFF2-40B4-BE49-F238E27FC236}">
                <a16:creationId xmlns:a16="http://schemas.microsoft.com/office/drawing/2014/main" id="{729222B2-6915-4748-A047-4E3DF5F3124B}"/>
              </a:ext>
            </a:extLst>
          </p:cNvPr>
          <p:cNvSpPr txBox="1"/>
          <p:nvPr>
            <p:custDataLst>
              <p:tags r:id="rId17"/>
            </p:custDataLst>
          </p:nvPr>
        </p:nvSpPr>
        <p:spPr>
          <a:xfrm>
            <a:off x="4987872" y="2251843"/>
            <a:ext cx="6585457" cy="1862048"/>
          </a:xfrm>
          <a:prstGeom prst="rect">
            <a:avLst/>
          </a:prstGeom>
          <a:noFill/>
        </p:spPr>
        <p:txBody>
          <a:bodyPr wrap="none" rtlCol="0">
            <a:spAutoFit/>
          </a:bodyPr>
          <a:lstStyle/>
          <a:p>
            <a:pPr defTabSz="914400"/>
            <a:r>
              <a:rPr lang="en-US" altLang="zh-CN" sz="11500" b="1" dirty="0">
                <a:blipFill>
                  <a:blip r:embed="rId40"/>
                  <a:stretch>
                    <a:fillRect/>
                  </a:stretch>
                </a:blipFill>
                <a:latin typeface="迷你简卡通" panose="03000509000000000000" pitchFamily="65" charset="-122"/>
                <a:ea typeface="迷你简卡通" panose="03000509000000000000" pitchFamily="65" charset="-122"/>
              </a:rPr>
              <a:t>THANKS</a:t>
            </a:r>
            <a:endParaRPr lang="zh-CN" altLang="en-US" sz="11500" b="1" dirty="0">
              <a:blipFill>
                <a:blip r:embed="rId40"/>
                <a:stretch>
                  <a:fillRect/>
                </a:stretch>
              </a:blipFill>
              <a:latin typeface="迷你简卡通" panose="03000509000000000000" pitchFamily="65" charset="-122"/>
              <a:ea typeface="迷你简卡通" panose="03000509000000000000" pitchFamily="65" charset="-122"/>
            </a:endParaRPr>
          </a:p>
        </p:txBody>
      </p:sp>
    </p:spTree>
    <p:extLst>
      <p:ext uri="{BB962C8B-B14F-4D97-AF65-F5344CB8AC3E}">
        <p14:creationId xmlns:p14="http://schemas.microsoft.com/office/powerpoint/2010/main" val="7495603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
                                        </p:tgtEl>
                                      </p:cBhvr>
                                    </p:cmd>
                                  </p:childTnLst>
                                </p:cTn>
                              </p:par>
                              <p:par>
                                <p:cTn id="7" presetID="1" presetClass="mediacall" presetSubtype="0" fill="hold" nodeType="withEffect">
                                  <p:stCondLst>
                                    <p:cond delay="0"/>
                                  </p:stCondLst>
                                  <p:childTnLst>
                                    <p:cmd type="call" cmd="playFrom(0.0)">
                                      <p:cBhvr>
                                        <p:cTn id="8" dur="6008" fill="hold"/>
                                        <p:tgtEl>
                                          <p:spTgt spid="5"/>
                                        </p:tgtEl>
                                      </p:cBhvr>
                                    </p:cmd>
                                  </p:childTnLst>
                                </p:cTn>
                              </p:par>
                            </p:childTnLst>
                          </p:cTn>
                        </p:par>
                        <p:par>
                          <p:cTn id="9" fill="hold">
                            <p:stCondLst>
                              <p:cond delay="6008"/>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55"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strVal val="#ppt_w*0.70"/>
                                          </p:val>
                                        </p:tav>
                                        <p:tav tm="100000">
                                          <p:val>
                                            <p:strVal val="#ppt_w"/>
                                          </p:val>
                                        </p:tav>
                                      </p:tavLst>
                                    </p:anim>
                                    <p:anim calcmode="lin" valueType="num">
                                      <p:cBhvr>
                                        <p:cTn id="27" dur="1000" fill="hold"/>
                                        <p:tgtEl>
                                          <p:spTgt spid="17"/>
                                        </p:tgtEl>
                                        <p:attrNameLst>
                                          <p:attrName>ppt_h</p:attrName>
                                        </p:attrNameLst>
                                      </p:cBhvr>
                                      <p:tavLst>
                                        <p:tav tm="0">
                                          <p:val>
                                            <p:strVal val="#ppt_h"/>
                                          </p:val>
                                        </p:tav>
                                        <p:tav tm="100000">
                                          <p:val>
                                            <p:strVal val="#ppt_h"/>
                                          </p:val>
                                        </p:tav>
                                      </p:tavLst>
                                    </p:anim>
                                    <p:animEffect transition="in" filter="fade">
                                      <p:cBhvr>
                                        <p:cTn id="28" dur="1000"/>
                                        <p:tgtEl>
                                          <p:spTgt spid="17"/>
                                        </p:tgtEl>
                                      </p:cBhvr>
                                    </p:animEffect>
                                  </p:childTnLst>
                                </p:cTn>
                              </p:par>
                            </p:childTnLst>
                          </p:cTn>
                        </p:par>
                        <p:par>
                          <p:cTn id="29" fill="hold">
                            <p:stCondLst>
                              <p:cond delay="7508"/>
                            </p:stCondLst>
                            <p:childTnLst>
                              <p:par>
                                <p:cTn id="30" presetID="2" presetClass="entr" presetSubtype="3"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0-#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1+#ppt_w/2"/>
                                          </p:val>
                                        </p:tav>
                                        <p:tav tm="100000">
                                          <p:val>
                                            <p:strVal val="#ppt_x"/>
                                          </p:val>
                                        </p:tav>
                                      </p:tavLst>
                                    </p:anim>
                                    <p:anim calcmode="lin" valueType="num">
                                      <p:cBhvr additive="base">
                                        <p:cTn id="37" dur="500" fill="hold"/>
                                        <p:tgtEl>
                                          <p:spTgt spid="44"/>
                                        </p:tgtEl>
                                        <p:attrNameLst>
                                          <p:attrName>ppt_y</p:attrName>
                                        </p:attrNameLst>
                                      </p:cBhvr>
                                      <p:tavLst>
                                        <p:tav tm="0">
                                          <p:val>
                                            <p:strVal val="0-#ppt_h/2"/>
                                          </p:val>
                                        </p:tav>
                                        <p:tav tm="100000">
                                          <p:val>
                                            <p:strVal val="#ppt_y"/>
                                          </p:val>
                                        </p:tav>
                                      </p:tavLst>
                                    </p:anim>
                                  </p:childTnLst>
                                </p:cTn>
                              </p:par>
                            </p:childTnLst>
                          </p:cTn>
                        </p:par>
                        <p:par>
                          <p:cTn id="38" fill="hold">
                            <p:stCondLst>
                              <p:cond delay="8008"/>
                            </p:stCondLst>
                            <p:childTnLst>
                              <p:par>
                                <p:cTn id="39" presetID="2" presetClass="entr" presetSubtype="3"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1+#ppt_w/2"/>
                                          </p:val>
                                        </p:tav>
                                        <p:tav tm="100000">
                                          <p:val>
                                            <p:strVal val="#ppt_x"/>
                                          </p:val>
                                        </p:tav>
                                      </p:tavLst>
                                    </p:anim>
                                    <p:anim calcmode="lin" valueType="num">
                                      <p:cBhvr additive="base">
                                        <p:cTn id="42" dur="500" fill="hold"/>
                                        <p:tgtEl>
                                          <p:spTgt spid="42"/>
                                        </p:tgtEl>
                                        <p:attrNameLst>
                                          <p:attrName>ppt_y</p:attrName>
                                        </p:attrNameLst>
                                      </p:cBhvr>
                                      <p:tavLst>
                                        <p:tav tm="0">
                                          <p:val>
                                            <p:strVal val="0-#ppt_h/2"/>
                                          </p:val>
                                        </p:tav>
                                        <p:tav tm="100000">
                                          <p:val>
                                            <p:strVal val="#ppt_y"/>
                                          </p:val>
                                        </p:tav>
                                      </p:tavLst>
                                    </p:anim>
                                  </p:childTnLst>
                                </p:cTn>
                              </p:par>
                              <p:par>
                                <p:cTn id="43" presetID="2" presetClass="entr" presetSubtype="3"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0-#ppt_h/2"/>
                                          </p:val>
                                        </p:tav>
                                        <p:tav tm="100000">
                                          <p:val>
                                            <p:strVal val="#ppt_y"/>
                                          </p:val>
                                        </p:tav>
                                      </p:tavLst>
                                    </p:anim>
                                  </p:childTnLst>
                                </p:cTn>
                              </p:par>
                            </p:childTnLst>
                          </p:cTn>
                        </p:par>
                        <p:par>
                          <p:cTn id="47" fill="hold">
                            <p:stCondLst>
                              <p:cond delay="9008"/>
                            </p:stCondLst>
                            <p:childTnLst>
                              <p:par>
                                <p:cTn id="48" presetID="2" presetClass="entr" presetSubtype="4"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par>
                          <p:cTn id="52" fill="hold">
                            <p:stCondLst>
                              <p:cond delay="9508"/>
                            </p:stCondLst>
                            <p:childTnLst>
                              <p:par>
                                <p:cTn id="53" presetID="26" presetClass="emph" presetSubtype="0" repeatCount="indefinite" fill="hold" nodeType="afterEffect">
                                  <p:stCondLst>
                                    <p:cond delay="0"/>
                                  </p:stCondLst>
                                  <p:endCondLst>
                                    <p:cond evt="onNext" delay="0">
                                      <p:tgtEl>
                                        <p:sldTgt/>
                                      </p:tgtEl>
                                    </p:cond>
                                  </p:endCondLst>
                                  <p:childTnLst>
                                    <p:animEffect transition="out" filter="fade">
                                      <p:cBhvr>
                                        <p:cTn id="54" dur="500" tmFilter="0, 0; .2, .5; .8, .5; 1, 0"/>
                                        <p:tgtEl>
                                          <p:spTgt spid="21"/>
                                        </p:tgtEl>
                                      </p:cBhvr>
                                    </p:animEffect>
                                    <p:animScale>
                                      <p:cBhvr>
                                        <p:cTn id="55" dur="250" autoRev="1" fill="hold"/>
                                        <p:tgtEl>
                                          <p:spTgt spid="21"/>
                                        </p:tgtEl>
                                      </p:cBhvr>
                                      <p:by x="105000" y="105000"/>
                                    </p:animScale>
                                  </p:childTnLst>
                                </p:cTn>
                              </p:par>
                              <p:par>
                                <p:cTn id="56" presetID="3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 calcmode="lin" valueType="num">
                                      <p:cBhvr>
                                        <p:cTn id="60" dur="500" fill="hold"/>
                                        <p:tgtEl>
                                          <p:spTgt spid="22"/>
                                        </p:tgtEl>
                                        <p:attrNameLst>
                                          <p:attrName>style.rotation</p:attrName>
                                        </p:attrNameLst>
                                      </p:cBhvr>
                                      <p:tavLst>
                                        <p:tav tm="0">
                                          <p:val>
                                            <p:fltVal val="90"/>
                                          </p:val>
                                        </p:tav>
                                        <p:tav tm="100000">
                                          <p:val>
                                            <p:fltVal val="0"/>
                                          </p:val>
                                        </p:tav>
                                      </p:tavLst>
                                    </p:anim>
                                    <p:animEffect transition="in" filter="fade">
                                      <p:cBhvr>
                                        <p:cTn id="61" dur="500"/>
                                        <p:tgtEl>
                                          <p:spTgt spid="22"/>
                                        </p:tgtEl>
                                      </p:cBhvr>
                                    </p:animEffect>
                                  </p:childTnLst>
                                </p:cTn>
                              </p:par>
                            </p:childTnLst>
                          </p:cTn>
                        </p:par>
                        <p:par>
                          <p:cTn id="62" fill="hold">
                            <p:stCondLst>
                              <p:cond delay="10008"/>
                            </p:stCondLst>
                            <p:childTnLst>
                              <p:par>
                                <p:cTn id="63" presetID="32" presetClass="emph" presetSubtype="0" repeatCount="indefinite" fill="hold" nodeType="afterEffect">
                                  <p:stCondLst>
                                    <p:cond delay="0"/>
                                  </p:stCondLst>
                                  <p:endCondLst>
                                    <p:cond evt="onNext" delay="0">
                                      <p:tgtEl>
                                        <p:sldTgt/>
                                      </p:tgtEl>
                                    </p:cond>
                                  </p:endCondLst>
                                  <p:childTnLst>
                                    <p:animRot by="120000">
                                      <p:cBhvr>
                                        <p:cTn id="64" dur="50" fill="hold">
                                          <p:stCondLst>
                                            <p:cond delay="0"/>
                                          </p:stCondLst>
                                        </p:cTn>
                                        <p:tgtEl>
                                          <p:spTgt spid="22"/>
                                        </p:tgtEl>
                                        <p:attrNameLst>
                                          <p:attrName>r</p:attrName>
                                        </p:attrNameLst>
                                      </p:cBhvr>
                                    </p:animRot>
                                    <p:animRot by="-240000">
                                      <p:cBhvr>
                                        <p:cTn id="65" dur="100" fill="hold">
                                          <p:stCondLst>
                                            <p:cond delay="100"/>
                                          </p:stCondLst>
                                        </p:cTn>
                                        <p:tgtEl>
                                          <p:spTgt spid="22"/>
                                        </p:tgtEl>
                                        <p:attrNameLst>
                                          <p:attrName>r</p:attrName>
                                        </p:attrNameLst>
                                      </p:cBhvr>
                                    </p:animRot>
                                    <p:animRot by="240000">
                                      <p:cBhvr>
                                        <p:cTn id="66" dur="100" fill="hold">
                                          <p:stCondLst>
                                            <p:cond delay="200"/>
                                          </p:stCondLst>
                                        </p:cTn>
                                        <p:tgtEl>
                                          <p:spTgt spid="22"/>
                                        </p:tgtEl>
                                        <p:attrNameLst>
                                          <p:attrName>r</p:attrName>
                                        </p:attrNameLst>
                                      </p:cBhvr>
                                    </p:animRot>
                                    <p:animRot by="-240000">
                                      <p:cBhvr>
                                        <p:cTn id="67" dur="100" fill="hold">
                                          <p:stCondLst>
                                            <p:cond delay="300"/>
                                          </p:stCondLst>
                                        </p:cTn>
                                        <p:tgtEl>
                                          <p:spTgt spid="22"/>
                                        </p:tgtEl>
                                        <p:attrNameLst>
                                          <p:attrName>r</p:attrName>
                                        </p:attrNameLst>
                                      </p:cBhvr>
                                    </p:animRot>
                                    <p:animRot by="120000">
                                      <p:cBhvr>
                                        <p:cTn id="68" dur="100" fill="hold">
                                          <p:stCondLst>
                                            <p:cond delay="400"/>
                                          </p:stCondLst>
                                        </p:cTn>
                                        <p:tgtEl>
                                          <p:spTgt spid="22"/>
                                        </p:tgtEl>
                                        <p:attrNameLst>
                                          <p:attrName>r</p:attrName>
                                        </p:attrNameLst>
                                      </p:cBhvr>
                                    </p:animRot>
                                  </p:childTnLst>
                                </p:cTn>
                              </p:par>
                              <p:par>
                                <p:cTn id="69" presetID="42"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1000"/>
                                        <p:tgtEl>
                                          <p:spTgt spid="167"/>
                                        </p:tgtEl>
                                      </p:cBhvr>
                                    </p:animEffect>
                                    <p:anim calcmode="lin" valueType="num">
                                      <p:cBhvr>
                                        <p:cTn id="77" dur="1000" fill="hold"/>
                                        <p:tgtEl>
                                          <p:spTgt spid="167"/>
                                        </p:tgtEl>
                                        <p:attrNameLst>
                                          <p:attrName>ppt_x</p:attrName>
                                        </p:attrNameLst>
                                      </p:cBhvr>
                                      <p:tavLst>
                                        <p:tav tm="0">
                                          <p:val>
                                            <p:strVal val="#ppt_x"/>
                                          </p:val>
                                        </p:tav>
                                        <p:tav tm="100000">
                                          <p:val>
                                            <p:strVal val="#ppt_x"/>
                                          </p:val>
                                        </p:tav>
                                      </p:tavLst>
                                    </p:anim>
                                    <p:anim calcmode="lin" valueType="num">
                                      <p:cBhvr>
                                        <p:cTn id="78" dur="1000" fill="hold"/>
                                        <p:tgtEl>
                                          <p:spTgt spid="167"/>
                                        </p:tgtEl>
                                        <p:attrNameLst>
                                          <p:attrName>ppt_y</p:attrName>
                                        </p:attrNameLst>
                                      </p:cBhvr>
                                      <p:tavLst>
                                        <p:tav tm="0">
                                          <p:val>
                                            <p:strVal val="#ppt_y+.1"/>
                                          </p:val>
                                        </p:tav>
                                        <p:tav tm="100000">
                                          <p:val>
                                            <p:strVal val="#ppt_y"/>
                                          </p:val>
                                        </p:tav>
                                      </p:tavLst>
                                    </p:anim>
                                  </p:childTnLst>
                                </p:cTn>
                              </p:par>
                            </p:childTnLst>
                          </p:cTn>
                        </p:par>
                        <p:par>
                          <p:cTn id="79" fill="hold">
                            <p:stCondLst>
                              <p:cond delay="11008"/>
                            </p:stCondLst>
                            <p:childTnLst>
                              <p:par>
                                <p:cTn id="80" presetID="17" presetClass="entr" presetSubtype="1" fill="hold" grpId="0" nodeType="afterEffect">
                                  <p:stCondLst>
                                    <p:cond delay="0"/>
                                  </p:stCondLst>
                                  <p:iterate type="lt">
                                    <p:tmPct val="40000"/>
                                  </p:iterate>
                                  <p:childTnLst>
                                    <p:set>
                                      <p:cBhvr>
                                        <p:cTn id="81" dur="1" fill="hold">
                                          <p:stCondLst>
                                            <p:cond delay="0"/>
                                          </p:stCondLst>
                                        </p:cTn>
                                        <p:tgtEl>
                                          <p:spTgt spid="168"/>
                                        </p:tgtEl>
                                        <p:attrNameLst>
                                          <p:attrName>style.visibility</p:attrName>
                                        </p:attrNameLst>
                                      </p:cBhvr>
                                      <p:to>
                                        <p:strVal val="visible"/>
                                      </p:to>
                                    </p:set>
                                    <p:anim calcmode="lin" valueType="num">
                                      <p:cBhvr>
                                        <p:cTn id="82" dur="250" fill="hold"/>
                                        <p:tgtEl>
                                          <p:spTgt spid="168"/>
                                        </p:tgtEl>
                                        <p:attrNameLst>
                                          <p:attrName>ppt_x</p:attrName>
                                        </p:attrNameLst>
                                      </p:cBhvr>
                                      <p:tavLst>
                                        <p:tav tm="0">
                                          <p:val>
                                            <p:strVal val="#ppt_x"/>
                                          </p:val>
                                        </p:tav>
                                        <p:tav tm="100000">
                                          <p:val>
                                            <p:strVal val="#ppt_x"/>
                                          </p:val>
                                        </p:tav>
                                      </p:tavLst>
                                    </p:anim>
                                    <p:anim calcmode="lin" valueType="num">
                                      <p:cBhvr>
                                        <p:cTn id="83" dur="250" fill="hold"/>
                                        <p:tgtEl>
                                          <p:spTgt spid="168"/>
                                        </p:tgtEl>
                                        <p:attrNameLst>
                                          <p:attrName>ppt_y</p:attrName>
                                        </p:attrNameLst>
                                      </p:cBhvr>
                                      <p:tavLst>
                                        <p:tav tm="0">
                                          <p:val>
                                            <p:strVal val="#ppt_y-#ppt_h/2"/>
                                          </p:val>
                                        </p:tav>
                                        <p:tav tm="100000">
                                          <p:val>
                                            <p:strVal val="#ppt_y"/>
                                          </p:val>
                                        </p:tav>
                                      </p:tavLst>
                                    </p:anim>
                                    <p:anim calcmode="lin" valueType="num">
                                      <p:cBhvr>
                                        <p:cTn id="84" dur="250" fill="hold"/>
                                        <p:tgtEl>
                                          <p:spTgt spid="168"/>
                                        </p:tgtEl>
                                        <p:attrNameLst>
                                          <p:attrName>ppt_w</p:attrName>
                                        </p:attrNameLst>
                                      </p:cBhvr>
                                      <p:tavLst>
                                        <p:tav tm="0">
                                          <p:val>
                                            <p:strVal val="#ppt_w"/>
                                          </p:val>
                                        </p:tav>
                                        <p:tav tm="100000">
                                          <p:val>
                                            <p:strVal val="#ppt_w"/>
                                          </p:val>
                                        </p:tav>
                                      </p:tavLst>
                                    </p:anim>
                                    <p:anim calcmode="lin" valueType="num">
                                      <p:cBhvr>
                                        <p:cTn id="85" dur="250" fill="hold"/>
                                        <p:tgtEl>
                                          <p:spTgt spid="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6" fill="hold" display="0">
                  <p:stCondLst>
                    <p:cond delay="indefinite"/>
                  </p:stCondLst>
                </p:cTn>
                <p:tgtEl>
                  <p:spTgt spid="5"/>
                </p:tgtEl>
              </p:cMediaNode>
            </p:video>
            <p:audio>
              <p:cMediaNode vol="80000" numSld="999" showWhenStopped="0">
                <p:cTn id="87" repeatCount="indefinite" fill="hold" display="0">
                  <p:stCondLst>
                    <p:cond delay="indefinite"/>
                  </p:stCondLst>
                  <p:endCondLst>
                    <p:cond evt="onStopAudio" delay="0">
                      <p:tgtEl>
                        <p:sldTgt/>
                      </p:tgtEl>
                    </p:cond>
                  </p:endCondLst>
                </p:cTn>
                <p:tgtEl>
                  <p:spTgt spid="32"/>
                </p:tgtEl>
              </p:cMediaNode>
            </p:audio>
          </p:childTnLst>
        </p:cTn>
      </p:par>
    </p:tnLst>
    <p:bldLst>
      <p:bldP spid="1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blipFill>
                  <a:blip r:embed="rId3"/>
                  <a:stretch>
                    <a:fillRect l="-4000" r="-6000" b="-68000"/>
                  </a:stretch>
                </a:blip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endParaRPr>
          </a:p>
          <a:p>
            <a:pPr algn="just">
              <a:lnSpc>
                <a:spcPct val="150000"/>
              </a:lnSpc>
            </a:pP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感谢您下载包图网平台上提供的</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PPT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endParaRPr>
          </a:p>
          <a:p>
            <a:pPr algn="just">
              <a:lnSpc>
                <a:spcPct val="150000"/>
              </a:lnSpc>
            </a:pPr>
            <a:endPar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endParaRPr>
          </a:p>
          <a:p>
            <a:pPr algn="just">
              <a:lnSpc>
                <a:spcPct val="150000"/>
              </a:lnSpc>
            </a:pP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1.</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在包图网出售的</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PPT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模板是免版税类（</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RF</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Royalty-Free</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）正版受</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中国人民共和国著作法</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和</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世界版权公约</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PPT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2.</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不得将包图网的</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PPT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模板、</a:t>
            </a:r>
            <a:r>
              <a:rPr lang="en-US" altLang="zh-CN" sz="1200" dirty="0">
                <a:blipFill>
                  <a:blip r:embed="rId3"/>
                  <a:stretch>
                    <a:fillRect l="-4000" r="-6000" b="-68000"/>
                  </a:stretch>
                </a:blipFill>
                <a:latin typeface="微软雅黑" panose="020B0503020204020204" pitchFamily="34" charset="-122"/>
                <a:ea typeface="微软雅黑" panose="020B0503020204020204" pitchFamily="34" charset="-122"/>
              </a:rPr>
              <a:t>PPT</a:t>
            </a:r>
            <a:r>
              <a:rPr lang="zh-CN" altLang="en-US" sz="1200" dirty="0">
                <a:blipFill>
                  <a:blip r:embed="rId3"/>
                  <a:stretch>
                    <a:fillRect l="-4000" r="-6000" b="-68000"/>
                  </a:stretch>
                </a:blip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blipFill>
                  <a:blip r:embed="rId3"/>
                  <a:stretch>
                    <a:fillRect l="-4000" r="-6000" b="-68000"/>
                  </a:stretch>
                </a:blipFill>
              </a:rPr>
              <a:t>更多精品</a:t>
            </a:r>
            <a:r>
              <a:rPr lang="en-US" altLang="zh-CN" b="1" dirty="0">
                <a:blipFill>
                  <a:blip r:embed="rId3"/>
                  <a:stretch>
                    <a:fillRect l="-4000" r="-6000" b="-68000"/>
                  </a:stretch>
                </a:blipFill>
              </a:rPr>
              <a:t>PPT</a:t>
            </a:r>
            <a:r>
              <a:rPr lang="zh-CN" altLang="en-US" b="1" dirty="0">
                <a:blipFill>
                  <a:blip r:embed="rId3"/>
                  <a:stretch>
                    <a:fillRect l="-4000" r="-6000" b="-68000"/>
                  </a:stretch>
                </a:blipFill>
              </a:rPr>
              <a:t>模板：</a:t>
            </a:r>
            <a:r>
              <a:rPr lang="en-US" altLang="zh-CN" b="1" dirty="0">
                <a:blipFill>
                  <a:blip r:embed="rId3"/>
                  <a:stretch>
                    <a:fillRect l="-4000" r="-6000" b="-68000"/>
                  </a:stretch>
                </a:blipFill>
                <a:hlinkClick r:id="rId4">
                  <a:extLst>
                    <a:ext uri="{A12FA001-AC4F-418D-AE19-62706E023703}">
                      <ahyp:hlinkClr xmlns:ahyp="http://schemas.microsoft.com/office/drawing/2018/hyperlinkcolor" val="tx"/>
                    </a:ext>
                  </a:extLst>
                </a:hlinkClick>
              </a:rPr>
              <a:t>http://ibaotu.com/ppt/</a:t>
            </a:r>
            <a:endParaRPr lang="zh-CN" altLang="en-US" b="1" dirty="0">
              <a:blipFill>
                <a:blip r:embed="rId3"/>
                <a:stretch>
                  <a:fillRect l="-4000" r="-6000" b="-68000"/>
                </a:stretch>
              </a:blipFill>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blipFill>
                  <a:blip r:embed="rId3"/>
                  <a:stretch>
                    <a:fillRect l="-4000" r="-6000" b="-68000"/>
                  </a:stretch>
                </a:blipFill>
                <a:highlight>
                  <a:srgbClr val="FFFF00"/>
                </a:highlight>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blipFill>
                    <a:blip r:embed="rId3"/>
                    <a:stretch>
                      <a:fillRect l="-4000" r="-6000" b="-68000"/>
                    </a:stretch>
                  </a:blip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点击进入</a:t>
              </a:r>
              <a:endParaRPr lang="zh-CN" altLang="en-US" b="1" dirty="0">
                <a:blipFill>
                  <a:blip r:embed="rId3"/>
                  <a:stretch>
                    <a:fillRect l="-4000" r="-6000" b="-68000"/>
                  </a:stretch>
                </a:blip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BBFC20B9-DB92-48F7-AE6B-D197C371903E}"/>
              </a:ext>
            </a:extLst>
          </p:cNvPr>
          <p:cNvSpPr>
            <a:spLocks noChangeArrowheads="1"/>
          </p:cNvSpPr>
          <p:nvPr/>
        </p:nvSpPr>
        <p:spPr bwMode="auto">
          <a:xfrm>
            <a:off x="4663254" y="2837839"/>
            <a:ext cx="3425439"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5333" dirty="0">
                <a:solidFill>
                  <a:srgbClr val="5B5046"/>
                </a:solidFill>
                <a:latin typeface="方正喵呜体" panose="02010600010101010101" pitchFamily="2" charset="-122"/>
                <a:ea typeface="方正喵呜体" panose="02010600010101010101" pitchFamily="2" charset="-122"/>
                <a:cs typeface="萝莉体 第二版" panose="02000500000000000000" pitchFamily="2" charset="-122"/>
                <a:sym typeface="+mn-lt"/>
              </a:rPr>
              <a:t>选题方向</a:t>
            </a:r>
          </a:p>
        </p:txBody>
      </p:sp>
      <p:sp>
        <p:nvSpPr>
          <p:cNvPr id="5" name="矩形 4">
            <a:extLst>
              <a:ext uri="{FF2B5EF4-FFF2-40B4-BE49-F238E27FC236}">
                <a16:creationId xmlns:a16="http://schemas.microsoft.com/office/drawing/2014/main" id="{DBEA1A00-CD64-4984-8619-29A676323820}"/>
              </a:ext>
            </a:extLst>
          </p:cNvPr>
          <p:cNvSpPr/>
          <p:nvPr/>
        </p:nvSpPr>
        <p:spPr>
          <a:xfrm>
            <a:off x="5303515" y="1696588"/>
            <a:ext cx="2144915" cy="1077218"/>
          </a:xfrm>
          <a:prstGeom prst="rect">
            <a:avLst/>
          </a:prstGeom>
        </p:spPr>
        <p:txBody>
          <a:bodyPr wrap="square">
            <a:spAutoFit/>
          </a:bodyPr>
          <a:lstStyle/>
          <a:p>
            <a:pPr algn="ctr">
              <a:defRPr/>
            </a:pPr>
            <a:r>
              <a:rPr lang="en-US" altLang="zh-CN"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rPr>
              <a:t>01</a:t>
            </a:r>
            <a:endParaRPr lang="zh-CN" altLang="en-US" sz="6400" spc="400" dirty="0">
              <a:solidFill>
                <a:srgbClr val="5B5046"/>
              </a:solidFill>
              <a:latin typeface="Impact" panose="020B0806030902050204" pitchFamily="34" charset="0"/>
              <a:ea typeface="萝莉体 第二版" panose="02000500000000000000" pitchFamily="2" charset="-122"/>
              <a:cs typeface="萝莉体 第二版" panose="02000500000000000000" pitchFamily="2" charset="-122"/>
              <a:sym typeface="+mn-lt"/>
            </a:endParaRPr>
          </a:p>
        </p:txBody>
      </p:sp>
      <p:pic>
        <p:nvPicPr>
          <p:cNvPr id="2" name="图片 1">
            <a:extLst>
              <a:ext uri="{FF2B5EF4-FFF2-40B4-BE49-F238E27FC236}">
                <a16:creationId xmlns:a16="http://schemas.microsoft.com/office/drawing/2014/main" id="{BA919423-806F-4AC8-8212-A906CF8D68B8}"/>
              </a:ext>
            </a:extLst>
          </p:cNvPr>
          <p:cNvPicPr>
            <a:picLocks noChangeAspect="1"/>
          </p:cNvPicPr>
          <p:nvPr/>
        </p:nvPicPr>
        <p:blipFill>
          <a:blip r:embed="rId3"/>
          <a:stretch>
            <a:fillRect/>
          </a:stretch>
        </p:blipFill>
        <p:spPr>
          <a:xfrm>
            <a:off x="1452584" y="2047993"/>
            <a:ext cx="3064521" cy="2015919"/>
          </a:xfrm>
          <a:prstGeom prst="rect">
            <a:avLst/>
          </a:prstGeom>
        </p:spPr>
      </p:pic>
      <p:grpSp>
        <p:nvGrpSpPr>
          <p:cNvPr id="7" name="组合 6">
            <a:extLst>
              <a:ext uri="{FF2B5EF4-FFF2-40B4-BE49-F238E27FC236}">
                <a16:creationId xmlns:a16="http://schemas.microsoft.com/office/drawing/2014/main" id="{A00B6D2F-943A-4804-AAED-EAA4F06F7ED5}"/>
              </a:ext>
            </a:extLst>
          </p:cNvPr>
          <p:cNvGrpSpPr/>
          <p:nvPr/>
        </p:nvGrpSpPr>
        <p:grpSpPr>
          <a:xfrm>
            <a:off x="4583709" y="2439706"/>
            <a:ext cx="4942401" cy="1415124"/>
            <a:chOff x="3437781" y="1829779"/>
            <a:chExt cx="3706801" cy="1061343"/>
          </a:xfrm>
        </p:grpSpPr>
        <p:sp>
          <p:nvSpPr>
            <p:cNvPr id="11" name="任意多边形 15">
              <a:extLst>
                <a:ext uri="{FF2B5EF4-FFF2-40B4-BE49-F238E27FC236}">
                  <a16:creationId xmlns:a16="http://schemas.microsoft.com/office/drawing/2014/main" id="{98FE81EA-4735-45CC-9D28-1E86702389EA}"/>
                </a:ext>
              </a:extLst>
            </p:cNvPr>
            <p:cNvSpPr/>
            <p:nvPr/>
          </p:nvSpPr>
          <p:spPr>
            <a:xfrm>
              <a:off x="3437781" y="2633802"/>
              <a:ext cx="3010619" cy="25732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 name="connsiteX0" fmla="*/ 0 w 4877296"/>
                <a:gd name="connsiteY0" fmla="*/ 6620 h 229934"/>
                <a:gd name="connsiteX1" fmla="*/ 645265 w 4877296"/>
                <a:gd name="connsiteY1" fmla="*/ 136150 h 229934"/>
                <a:gd name="connsiteX2" fmla="*/ 1712065 w 4877296"/>
                <a:gd name="connsiteY2" fmla="*/ 229934 h 229934"/>
                <a:gd name="connsiteX3" fmla="*/ 2931265 w 4877296"/>
                <a:gd name="connsiteY3" fmla="*/ 136150 h 229934"/>
                <a:gd name="connsiteX4" fmla="*/ 4115296 w 4877296"/>
                <a:gd name="connsiteY4" fmla="*/ 194765 h 229934"/>
                <a:gd name="connsiteX5" fmla="*/ 4877296 w 4877296"/>
                <a:gd name="connsiteY5" fmla="*/ 159596 h 229934"/>
                <a:gd name="connsiteX0" fmla="*/ 0 w 4877296"/>
                <a:gd name="connsiteY0" fmla="*/ 0 h 226128"/>
                <a:gd name="connsiteX1" fmla="*/ 1712065 w 4877296"/>
                <a:gd name="connsiteY1" fmla="*/ 223314 h 226128"/>
                <a:gd name="connsiteX2" fmla="*/ 2931265 w 4877296"/>
                <a:gd name="connsiteY2" fmla="*/ 129530 h 226128"/>
                <a:gd name="connsiteX3" fmla="*/ 4115296 w 4877296"/>
                <a:gd name="connsiteY3" fmla="*/ 188145 h 226128"/>
                <a:gd name="connsiteX4" fmla="*/ 4877296 w 4877296"/>
                <a:gd name="connsiteY4" fmla="*/ 152976 h 22612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2931265 w 4877296"/>
                <a:gd name="connsiteY2" fmla="*/ 129530 h 188648"/>
                <a:gd name="connsiteX3" fmla="*/ 4115296 w 4877296"/>
                <a:gd name="connsiteY3" fmla="*/ 188145 h 188648"/>
                <a:gd name="connsiteX4" fmla="*/ 4877296 w 4877296"/>
                <a:gd name="connsiteY4" fmla="*/ 152976 h 188648"/>
                <a:gd name="connsiteX0" fmla="*/ 0 w 4877296"/>
                <a:gd name="connsiteY0" fmla="*/ 0 h 188648"/>
                <a:gd name="connsiteX1" fmla="*/ 1640823 w 4877296"/>
                <a:gd name="connsiteY1" fmla="*/ 105534 h 188648"/>
                <a:gd name="connsiteX2" fmla="*/ 3714925 w 4877296"/>
                <a:gd name="connsiteY2" fmla="*/ 58148 h 188648"/>
                <a:gd name="connsiteX3" fmla="*/ 4115296 w 4877296"/>
                <a:gd name="connsiteY3" fmla="*/ 188145 h 188648"/>
                <a:gd name="connsiteX4" fmla="*/ 4877296 w 4877296"/>
                <a:gd name="connsiteY4" fmla="*/ 152976 h 188648"/>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2976"/>
                <a:gd name="connsiteX1" fmla="*/ 1640823 w 4877296"/>
                <a:gd name="connsiteY1" fmla="*/ 105534 h 152976"/>
                <a:gd name="connsiteX2" fmla="*/ 3714925 w 4877296"/>
                <a:gd name="connsiteY2" fmla="*/ 58148 h 152976"/>
                <a:gd name="connsiteX3" fmla="*/ 4877296 w 4877296"/>
                <a:gd name="connsiteY3" fmla="*/ 152976 h 152976"/>
                <a:gd name="connsiteX0" fmla="*/ 0 w 4877296"/>
                <a:gd name="connsiteY0" fmla="*/ 0 h 155929"/>
                <a:gd name="connsiteX1" fmla="*/ 1640823 w 4877296"/>
                <a:gd name="connsiteY1" fmla="*/ 105534 h 155929"/>
                <a:gd name="connsiteX2" fmla="*/ 3540779 w 4877296"/>
                <a:gd name="connsiteY2" fmla="*/ 143805 h 155929"/>
                <a:gd name="connsiteX3" fmla="*/ 4877296 w 4877296"/>
                <a:gd name="connsiteY3" fmla="*/ 152976 h 155929"/>
                <a:gd name="connsiteX0" fmla="*/ 0 w 4948537"/>
                <a:gd name="connsiteY0" fmla="*/ 20013 h 170087"/>
                <a:gd name="connsiteX1" fmla="*/ 1640823 w 4948537"/>
                <a:gd name="connsiteY1" fmla="*/ 125547 h 170087"/>
                <a:gd name="connsiteX2" fmla="*/ 3540779 w 4948537"/>
                <a:gd name="connsiteY2" fmla="*/ 163818 h 170087"/>
                <a:gd name="connsiteX3" fmla="*/ 4948537 w 4948537"/>
                <a:gd name="connsiteY3" fmla="*/ 1673 h 170087"/>
                <a:gd name="connsiteX0" fmla="*/ 0 w 4948537"/>
                <a:gd name="connsiteY0" fmla="*/ 20747 h 133598"/>
                <a:gd name="connsiteX1" fmla="*/ 1640823 w 4948537"/>
                <a:gd name="connsiteY1" fmla="*/ 126281 h 133598"/>
                <a:gd name="connsiteX2" fmla="*/ 3524947 w 4948537"/>
                <a:gd name="connsiteY2" fmla="*/ 111016 h 133598"/>
                <a:gd name="connsiteX3" fmla="*/ 4948537 w 4948537"/>
                <a:gd name="connsiteY3" fmla="*/ 2407 h 133598"/>
                <a:gd name="connsiteX0" fmla="*/ 0 w 5003948"/>
                <a:gd name="connsiteY0" fmla="*/ 0 h 110272"/>
                <a:gd name="connsiteX1" fmla="*/ 1640823 w 5003948"/>
                <a:gd name="connsiteY1" fmla="*/ 105534 h 110272"/>
                <a:gd name="connsiteX2" fmla="*/ 3524947 w 5003948"/>
                <a:gd name="connsiteY2" fmla="*/ 90269 h 110272"/>
                <a:gd name="connsiteX3" fmla="*/ 5003948 w 5003948"/>
                <a:gd name="connsiteY3" fmla="*/ 74456 h 110272"/>
                <a:gd name="connsiteX0" fmla="*/ 0 w 5003948"/>
                <a:gd name="connsiteY0" fmla="*/ 0 h 159070"/>
                <a:gd name="connsiteX1" fmla="*/ 1252952 w 5003948"/>
                <a:gd name="connsiteY1" fmla="*/ 159070 h 159070"/>
                <a:gd name="connsiteX2" fmla="*/ 3524947 w 5003948"/>
                <a:gd name="connsiteY2" fmla="*/ 90269 h 159070"/>
                <a:gd name="connsiteX3" fmla="*/ 5003948 w 5003948"/>
                <a:gd name="connsiteY3" fmla="*/ 74456 h 159070"/>
                <a:gd name="connsiteX0" fmla="*/ 0 w 5003948"/>
                <a:gd name="connsiteY0" fmla="*/ 0 h 187382"/>
                <a:gd name="connsiteX1" fmla="*/ 1252952 w 5003948"/>
                <a:gd name="connsiteY1" fmla="*/ 159070 h 187382"/>
                <a:gd name="connsiteX2" fmla="*/ 3524947 w 5003948"/>
                <a:gd name="connsiteY2" fmla="*/ 90269 h 187382"/>
                <a:gd name="connsiteX3" fmla="*/ 5003948 w 5003948"/>
                <a:gd name="connsiteY3" fmla="*/ 74456 h 187382"/>
                <a:gd name="connsiteX0" fmla="*/ 0 w 5003948"/>
                <a:gd name="connsiteY0" fmla="*/ 0 h 169684"/>
                <a:gd name="connsiteX1" fmla="*/ 1252952 w 5003948"/>
                <a:gd name="connsiteY1" fmla="*/ 159070 h 169684"/>
                <a:gd name="connsiteX2" fmla="*/ 3334969 w 5003948"/>
                <a:gd name="connsiteY2" fmla="*/ 140236 h 169684"/>
                <a:gd name="connsiteX3" fmla="*/ 5003948 w 5003948"/>
                <a:gd name="connsiteY3" fmla="*/ 74456 h 169684"/>
                <a:gd name="connsiteX0" fmla="*/ 0 w 5003948"/>
                <a:gd name="connsiteY0" fmla="*/ 0 h 166578"/>
                <a:gd name="connsiteX1" fmla="*/ 1252952 w 5003948"/>
                <a:gd name="connsiteY1" fmla="*/ 159070 h 166578"/>
                <a:gd name="connsiteX2" fmla="*/ 3334969 w 5003948"/>
                <a:gd name="connsiteY2" fmla="*/ 140236 h 166578"/>
                <a:gd name="connsiteX3" fmla="*/ 5003948 w 5003948"/>
                <a:gd name="connsiteY3" fmla="*/ 74456 h 166578"/>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 name="connsiteX0" fmla="*/ 0 w 5003948"/>
                <a:gd name="connsiteY0" fmla="*/ 0 h 192839"/>
                <a:gd name="connsiteX1" fmla="*/ 1252952 w 5003948"/>
                <a:gd name="connsiteY1" fmla="*/ 159070 h 192839"/>
                <a:gd name="connsiteX2" fmla="*/ 3334969 w 5003948"/>
                <a:gd name="connsiteY2" fmla="*/ 140236 h 192839"/>
                <a:gd name="connsiteX3" fmla="*/ 5003948 w 5003948"/>
                <a:gd name="connsiteY3" fmla="*/ 74456 h 192839"/>
              </a:gdLst>
              <a:ahLst/>
              <a:cxnLst>
                <a:cxn ang="0">
                  <a:pos x="connsiteX0" y="connsiteY0"/>
                </a:cxn>
                <a:cxn ang="0">
                  <a:pos x="connsiteX1" y="connsiteY1"/>
                </a:cxn>
                <a:cxn ang="0">
                  <a:pos x="connsiteX2" y="connsiteY2"/>
                </a:cxn>
                <a:cxn ang="0">
                  <a:pos x="connsiteX3" y="connsiteY3"/>
                </a:cxn>
              </a:cxnLst>
              <a:rect l="l" t="t" r="r" b="b"/>
              <a:pathLst>
                <a:path w="5003948" h="192839">
                  <a:moveTo>
                    <a:pt x="0" y="0"/>
                  </a:moveTo>
                  <a:cubicBezTo>
                    <a:pt x="356680" y="46524"/>
                    <a:pt x="665461" y="278460"/>
                    <a:pt x="1252952" y="159070"/>
                  </a:cubicBezTo>
                  <a:cubicBezTo>
                    <a:pt x="1840443" y="39680"/>
                    <a:pt x="2609300" y="48960"/>
                    <a:pt x="3334969" y="140236"/>
                  </a:cubicBezTo>
                  <a:cubicBezTo>
                    <a:pt x="4060638" y="231512"/>
                    <a:pt x="4650968" y="-20251"/>
                    <a:pt x="5003948" y="74456"/>
                  </a:cubicBezTo>
                </a:path>
              </a:pathLst>
            </a:cu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zh-CN" altLang="en-US" sz="2400" dirty="0">
                <a:solidFill>
                  <a:prstClr val="white"/>
                </a:solidFill>
                <a:latin typeface="Arial"/>
                <a:ea typeface="方正喵呜体" panose="02010600010101010101" pitchFamily="2" charset="-122"/>
              </a:endParaRPr>
            </a:p>
          </p:txBody>
        </p:sp>
        <p:pic>
          <p:nvPicPr>
            <p:cNvPr id="3" name="图片 2">
              <a:extLst>
                <a:ext uri="{FF2B5EF4-FFF2-40B4-BE49-F238E27FC236}">
                  <a16:creationId xmlns:a16="http://schemas.microsoft.com/office/drawing/2014/main" id="{B0038C77-4407-435B-9B70-EF08698A0E79}"/>
                </a:ext>
              </a:extLst>
            </p:cNvPr>
            <p:cNvPicPr>
              <a:picLocks noChangeAspect="1"/>
            </p:cNvPicPr>
            <p:nvPr/>
          </p:nvPicPr>
          <p:blipFill>
            <a:blip r:embed="rId4"/>
            <a:stretch>
              <a:fillRect/>
            </a:stretch>
          </p:blipFill>
          <p:spPr>
            <a:xfrm>
              <a:off x="6443481" y="1829779"/>
              <a:ext cx="701101" cy="914479"/>
            </a:xfrm>
            <a:prstGeom prst="rect">
              <a:avLst/>
            </a:prstGeom>
          </p:spPr>
        </p:pic>
      </p:grpSp>
      <p:pic>
        <p:nvPicPr>
          <p:cNvPr id="6" name="图片 5">
            <a:extLst>
              <a:ext uri="{FF2B5EF4-FFF2-40B4-BE49-F238E27FC236}">
                <a16:creationId xmlns:a16="http://schemas.microsoft.com/office/drawing/2014/main" id="{8A4CE639-B58B-4F38-AD38-813215B7EEF3}"/>
              </a:ext>
            </a:extLst>
          </p:cNvPr>
          <p:cNvPicPr>
            <a:picLocks noChangeAspect="1"/>
          </p:cNvPicPr>
          <p:nvPr/>
        </p:nvPicPr>
        <p:blipFill>
          <a:blip r:embed="rId5"/>
          <a:stretch>
            <a:fillRect/>
          </a:stretch>
        </p:blipFill>
        <p:spPr>
          <a:xfrm>
            <a:off x="10235205" y="4990192"/>
            <a:ext cx="1861473" cy="1780187"/>
          </a:xfrm>
          <a:prstGeom prst="rect">
            <a:avLst/>
          </a:prstGeom>
        </p:spPr>
      </p:pic>
    </p:spTree>
    <p:extLst>
      <p:ext uri="{BB962C8B-B14F-4D97-AF65-F5344CB8AC3E}">
        <p14:creationId xmlns:p14="http://schemas.microsoft.com/office/powerpoint/2010/main" val="11018877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38" presetClass="entr" presetSubtype="0" accel="50000" fill="hold" grpId="0" nodeType="afterEffect">
                                  <p:stCondLst>
                                    <p:cond delay="0"/>
                                  </p:stCondLst>
                                  <p:iterate type="lt">
                                    <p:tmPct val="50000"/>
                                  </p:iterate>
                                  <p:childTnLst>
                                    <p:set>
                                      <p:cBhvr>
                                        <p:cTn id="15" dur="1" fill="hold">
                                          <p:stCondLst>
                                            <p:cond delay="0"/>
                                          </p:stCondLst>
                                        </p:cTn>
                                        <p:tgtEl>
                                          <p:spTgt spid="5"/>
                                        </p:tgtEl>
                                        <p:attrNameLst>
                                          <p:attrName>style.visibility</p:attrName>
                                        </p:attrNameLst>
                                      </p:cBhvr>
                                      <p:to>
                                        <p:strVal val="visible"/>
                                      </p:to>
                                    </p:set>
                                    <p:set>
                                      <p:cBhvr>
                                        <p:cTn id="16" dur="227" fill="hold">
                                          <p:stCondLst>
                                            <p:cond delay="0"/>
                                          </p:stCondLst>
                                        </p:cTn>
                                        <p:tgtEl>
                                          <p:spTgt spid="5"/>
                                        </p:tgtEl>
                                        <p:attrNameLst>
                                          <p:attrName>style.rotation</p:attrName>
                                        </p:attrNameLst>
                                      </p:cBhvr>
                                      <p:to>
                                        <p:strVal val="-45.0"/>
                                      </p:to>
                                    </p:set>
                                    <p:anim calcmode="lin" valueType="num">
                                      <p:cBhvr>
                                        <p:cTn id="17" dur="227" fill="hold">
                                          <p:stCondLst>
                                            <p:cond delay="227"/>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8" dur="227"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9" dur="78" decel="50000" autoRev="1" fill="hold">
                                          <p:stCondLst>
                                            <p:cond delay="227"/>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0" dur="68" fill="hold">
                                          <p:stCondLst>
                                            <p:cond delay="432"/>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21" fill="hold">
                            <p:stCondLst>
                              <p:cond delay="17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
                                        </p:tgtEl>
                                        <p:attrNameLst>
                                          <p:attrName>ppt_y</p:attrName>
                                        </p:attrNameLst>
                                      </p:cBhvr>
                                      <p:tavLst>
                                        <p:tav tm="0">
                                          <p:val>
                                            <p:strVal val="#ppt_y"/>
                                          </p:val>
                                        </p:tav>
                                        <p:tav tm="100000">
                                          <p:val>
                                            <p:strVal val="#ppt_y"/>
                                          </p:val>
                                        </p:tav>
                                      </p:tavLst>
                                    </p:anim>
                                    <p:anim calcmode="lin" valueType="num">
                                      <p:cBhvr>
                                        <p:cTn id="2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
                                        </p:tgtEl>
                                      </p:cBhvr>
                                    </p:animEffect>
                                  </p:childTnLst>
                                </p:cTn>
                              </p:par>
                            </p:childTnLst>
                          </p:cTn>
                        </p:par>
                        <p:par>
                          <p:cTn id="29" fill="hold">
                            <p:stCondLst>
                              <p:cond delay="24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121">
            <a:extLst>
              <a:ext uri="{FF2B5EF4-FFF2-40B4-BE49-F238E27FC236}">
                <a16:creationId xmlns:a16="http://schemas.microsoft.com/office/drawing/2014/main" id="{F63CC06A-5089-4FF6-959E-B1F5C1DC1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9851" y="4222895"/>
            <a:ext cx="3006624" cy="3006624"/>
          </a:xfrm>
          <a:prstGeom prst="rect">
            <a:avLst/>
          </a:prstGeom>
        </p:spPr>
      </p:pic>
      <p:grpSp>
        <p:nvGrpSpPr>
          <p:cNvPr id="123" name="组合 122">
            <a:extLst>
              <a:ext uri="{FF2B5EF4-FFF2-40B4-BE49-F238E27FC236}">
                <a16:creationId xmlns:a16="http://schemas.microsoft.com/office/drawing/2014/main" id="{3FE2EEAF-AB76-4A0A-8006-5F211A148C89}"/>
              </a:ext>
            </a:extLst>
          </p:cNvPr>
          <p:cNvGrpSpPr/>
          <p:nvPr/>
        </p:nvGrpSpPr>
        <p:grpSpPr>
          <a:xfrm>
            <a:off x="1489218" y="1480644"/>
            <a:ext cx="3429541" cy="2421180"/>
            <a:chOff x="1866512" y="1446509"/>
            <a:chExt cx="3271491" cy="2309600"/>
          </a:xfrm>
        </p:grpSpPr>
        <p:grpSp>
          <p:nvGrpSpPr>
            <p:cNvPr id="124" name="组合 123">
              <a:extLst>
                <a:ext uri="{FF2B5EF4-FFF2-40B4-BE49-F238E27FC236}">
                  <a16:creationId xmlns:a16="http://schemas.microsoft.com/office/drawing/2014/main" id="{12727E71-1A4E-4612-8C4C-012A6F6D47CC}"/>
                </a:ext>
              </a:extLst>
            </p:cNvPr>
            <p:cNvGrpSpPr/>
            <p:nvPr/>
          </p:nvGrpSpPr>
          <p:grpSpPr>
            <a:xfrm>
              <a:off x="1866512" y="1446509"/>
              <a:ext cx="3271491" cy="2309600"/>
              <a:chOff x="3246438" y="1068388"/>
              <a:chExt cx="5711825" cy="4678363"/>
            </a:xfrm>
            <a:solidFill>
              <a:schemeClr val="tx1">
                <a:lumMod val="65000"/>
                <a:lumOff val="35000"/>
              </a:schemeClr>
            </a:solidFill>
          </p:grpSpPr>
          <p:sp>
            <p:nvSpPr>
              <p:cNvPr id="126" name="Freeform 5">
                <a:extLst>
                  <a:ext uri="{FF2B5EF4-FFF2-40B4-BE49-F238E27FC236}">
                    <a16:creationId xmlns:a16="http://schemas.microsoft.com/office/drawing/2014/main" id="{87BBE950-04EC-4DE7-A4A0-E2EF7EF6B705}"/>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27" name="Freeform 6">
                <a:extLst>
                  <a:ext uri="{FF2B5EF4-FFF2-40B4-BE49-F238E27FC236}">
                    <a16:creationId xmlns:a16="http://schemas.microsoft.com/office/drawing/2014/main" id="{38D5B978-07F0-4F3A-ACC2-2ABFF0929B56}"/>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28" name="Freeform 7">
                <a:extLst>
                  <a:ext uri="{FF2B5EF4-FFF2-40B4-BE49-F238E27FC236}">
                    <a16:creationId xmlns:a16="http://schemas.microsoft.com/office/drawing/2014/main" id="{CE5E96F1-C687-4CEF-8208-A3307EEAD71D}"/>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29" name="Freeform 8">
                <a:extLst>
                  <a:ext uri="{FF2B5EF4-FFF2-40B4-BE49-F238E27FC236}">
                    <a16:creationId xmlns:a16="http://schemas.microsoft.com/office/drawing/2014/main" id="{67968435-418B-4209-A7E3-B80166BA1AFB}"/>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30" name="Freeform 9">
                <a:extLst>
                  <a:ext uri="{FF2B5EF4-FFF2-40B4-BE49-F238E27FC236}">
                    <a16:creationId xmlns:a16="http://schemas.microsoft.com/office/drawing/2014/main" id="{32171D74-323A-48B8-8991-61D2AC34030D}"/>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31" name="Freeform 10">
                <a:extLst>
                  <a:ext uri="{FF2B5EF4-FFF2-40B4-BE49-F238E27FC236}">
                    <a16:creationId xmlns:a16="http://schemas.microsoft.com/office/drawing/2014/main" id="{6A85DC8E-ACC0-43E5-8EF0-B6878CF8527A}"/>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32" name="Freeform 11">
                <a:extLst>
                  <a:ext uri="{FF2B5EF4-FFF2-40B4-BE49-F238E27FC236}">
                    <a16:creationId xmlns:a16="http://schemas.microsoft.com/office/drawing/2014/main" id="{2F471680-05E0-427E-973D-649950FCFEF7}"/>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nvGrpSpPr>
              <p:cNvPr id="133" name="组合 132">
                <a:extLst>
                  <a:ext uri="{FF2B5EF4-FFF2-40B4-BE49-F238E27FC236}">
                    <a16:creationId xmlns:a16="http://schemas.microsoft.com/office/drawing/2014/main" id="{98D0D005-52C8-4D76-9FD4-0E299F8C588A}"/>
                  </a:ext>
                </a:extLst>
              </p:cNvPr>
              <p:cNvGrpSpPr/>
              <p:nvPr/>
            </p:nvGrpSpPr>
            <p:grpSpPr>
              <a:xfrm>
                <a:off x="3517901" y="1225551"/>
                <a:ext cx="5260975" cy="4090987"/>
                <a:chOff x="3517901" y="1225551"/>
                <a:chExt cx="5260975" cy="4090987"/>
              </a:xfrm>
              <a:grpFill/>
            </p:grpSpPr>
            <p:sp>
              <p:nvSpPr>
                <p:cNvPr id="134" name="Freeform 12">
                  <a:extLst>
                    <a:ext uri="{FF2B5EF4-FFF2-40B4-BE49-F238E27FC236}">
                      <a16:creationId xmlns:a16="http://schemas.microsoft.com/office/drawing/2014/main" id="{96B13290-A604-4E10-83EA-8EF019B765A0}"/>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135" name="Freeform 13">
                  <a:extLst>
                    <a:ext uri="{FF2B5EF4-FFF2-40B4-BE49-F238E27FC236}">
                      <a16:creationId xmlns:a16="http://schemas.microsoft.com/office/drawing/2014/main" id="{D0737077-092A-4FB2-8633-5854255E8333}"/>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15" name="Freeform 14">
                  <a:extLst>
                    <a:ext uri="{FF2B5EF4-FFF2-40B4-BE49-F238E27FC236}">
                      <a16:creationId xmlns:a16="http://schemas.microsoft.com/office/drawing/2014/main" id="{6F0C72AE-2E7F-42B6-BAC3-48E8DCE39E6A}"/>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16" name="Freeform 15">
                  <a:extLst>
                    <a:ext uri="{FF2B5EF4-FFF2-40B4-BE49-F238E27FC236}">
                      <a16:creationId xmlns:a16="http://schemas.microsoft.com/office/drawing/2014/main" id="{3CA616E2-E381-4824-A083-87658DB13D13}"/>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17" name="Freeform 16">
                  <a:extLst>
                    <a:ext uri="{FF2B5EF4-FFF2-40B4-BE49-F238E27FC236}">
                      <a16:creationId xmlns:a16="http://schemas.microsoft.com/office/drawing/2014/main" id="{491086B1-B20E-4165-88AD-0CDDB60F662A}"/>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18" name="Freeform 17">
                  <a:extLst>
                    <a:ext uri="{FF2B5EF4-FFF2-40B4-BE49-F238E27FC236}">
                      <a16:creationId xmlns:a16="http://schemas.microsoft.com/office/drawing/2014/main" id="{E93F2EB3-D9BF-4925-82BF-F98D590CF502}"/>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19" name="Freeform 18">
                  <a:extLst>
                    <a:ext uri="{FF2B5EF4-FFF2-40B4-BE49-F238E27FC236}">
                      <a16:creationId xmlns:a16="http://schemas.microsoft.com/office/drawing/2014/main" id="{25A92577-3344-412B-B8A0-151EFC1295EE}"/>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0" name="Freeform 19">
                  <a:extLst>
                    <a:ext uri="{FF2B5EF4-FFF2-40B4-BE49-F238E27FC236}">
                      <a16:creationId xmlns:a16="http://schemas.microsoft.com/office/drawing/2014/main" id="{89E7A99A-6F01-414D-9B57-9BA124472E36}"/>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1" name="Freeform 20">
                  <a:extLst>
                    <a:ext uri="{FF2B5EF4-FFF2-40B4-BE49-F238E27FC236}">
                      <a16:creationId xmlns:a16="http://schemas.microsoft.com/office/drawing/2014/main" id="{5B40160C-F2ED-4212-A995-E3DB5483C7B8}"/>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2" name="Freeform 21">
                  <a:extLst>
                    <a:ext uri="{FF2B5EF4-FFF2-40B4-BE49-F238E27FC236}">
                      <a16:creationId xmlns:a16="http://schemas.microsoft.com/office/drawing/2014/main" id="{E18E0C21-3E0C-437A-9E22-8D011386C0A7}"/>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3" name="Freeform 22">
                  <a:extLst>
                    <a:ext uri="{FF2B5EF4-FFF2-40B4-BE49-F238E27FC236}">
                      <a16:creationId xmlns:a16="http://schemas.microsoft.com/office/drawing/2014/main" id="{98153129-281E-422A-94FF-C411B1E0F311}"/>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8" name="Freeform 23">
                  <a:extLst>
                    <a:ext uri="{FF2B5EF4-FFF2-40B4-BE49-F238E27FC236}">
                      <a16:creationId xmlns:a16="http://schemas.microsoft.com/office/drawing/2014/main" id="{D0FDD6B9-7728-4723-9759-5B38D09240E9}"/>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29" name="Freeform 24">
                  <a:extLst>
                    <a:ext uri="{FF2B5EF4-FFF2-40B4-BE49-F238E27FC236}">
                      <a16:creationId xmlns:a16="http://schemas.microsoft.com/office/drawing/2014/main" id="{3D8BF118-78E6-406E-8D2A-305DC6E7CE16}"/>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0" name="Freeform 25">
                  <a:extLst>
                    <a:ext uri="{FF2B5EF4-FFF2-40B4-BE49-F238E27FC236}">
                      <a16:creationId xmlns:a16="http://schemas.microsoft.com/office/drawing/2014/main" id="{6CF46BA0-F9AA-4617-A7B7-14EAA3BD0A56}"/>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1" name="Freeform 26">
                  <a:extLst>
                    <a:ext uri="{FF2B5EF4-FFF2-40B4-BE49-F238E27FC236}">
                      <a16:creationId xmlns:a16="http://schemas.microsoft.com/office/drawing/2014/main" id="{F231F933-835A-4697-B464-DF967A84AA09}"/>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2" name="Freeform 27">
                  <a:extLst>
                    <a:ext uri="{FF2B5EF4-FFF2-40B4-BE49-F238E27FC236}">
                      <a16:creationId xmlns:a16="http://schemas.microsoft.com/office/drawing/2014/main" id="{2B550ECE-852D-4F43-9887-7F08040D3402}"/>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3" name="Freeform 28">
                  <a:extLst>
                    <a:ext uri="{FF2B5EF4-FFF2-40B4-BE49-F238E27FC236}">
                      <a16:creationId xmlns:a16="http://schemas.microsoft.com/office/drawing/2014/main" id="{63B03FD8-38A1-4D03-A047-208F8F1FF569}"/>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4" name="Freeform 29">
                  <a:extLst>
                    <a:ext uri="{FF2B5EF4-FFF2-40B4-BE49-F238E27FC236}">
                      <a16:creationId xmlns:a16="http://schemas.microsoft.com/office/drawing/2014/main" id="{937D106B-8F1A-4B6E-874D-9804C15B04C9}"/>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5" name="Freeform 30">
                  <a:extLst>
                    <a:ext uri="{FF2B5EF4-FFF2-40B4-BE49-F238E27FC236}">
                      <a16:creationId xmlns:a16="http://schemas.microsoft.com/office/drawing/2014/main" id="{F51BFCF7-62ED-4DB4-BDE9-2D0DBC1BA94F}"/>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6" name="Freeform 31">
                  <a:extLst>
                    <a:ext uri="{FF2B5EF4-FFF2-40B4-BE49-F238E27FC236}">
                      <a16:creationId xmlns:a16="http://schemas.microsoft.com/office/drawing/2014/main" id="{0EE407C3-036E-4326-9C78-FEA21757CB57}"/>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7" name="Freeform 32">
                  <a:extLst>
                    <a:ext uri="{FF2B5EF4-FFF2-40B4-BE49-F238E27FC236}">
                      <a16:creationId xmlns:a16="http://schemas.microsoft.com/office/drawing/2014/main" id="{372D6678-7866-480B-A6EA-7667F3F85633}"/>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8" name="Freeform 33">
                  <a:extLst>
                    <a:ext uri="{FF2B5EF4-FFF2-40B4-BE49-F238E27FC236}">
                      <a16:creationId xmlns:a16="http://schemas.microsoft.com/office/drawing/2014/main" id="{D6AEB6D2-9BBC-4376-B2A2-52C09FBC9A02}"/>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39" name="Freeform 34">
                  <a:extLst>
                    <a:ext uri="{FF2B5EF4-FFF2-40B4-BE49-F238E27FC236}">
                      <a16:creationId xmlns:a16="http://schemas.microsoft.com/office/drawing/2014/main" id="{3F7171D5-6B2A-4F61-8F31-3414E4069B65}"/>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0" name="Freeform 35">
                  <a:extLst>
                    <a:ext uri="{FF2B5EF4-FFF2-40B4-BE49-F238E27FC236}">
                      <a16:creationId xmlns:a16="http://schemas.microsoft.com/office/drawing/2014/main" id="{7AA53482-9126-4ADB-A850-6A662A4DAA11}"/>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1" name="Freeform 36">
                  <a:extLst>
                    <a:ext uri="{FF2B5EF4-FFF2-40B4-BE49-F238E27FC236}">
                      <a16:creationId xmlns:a16="http://schemas.microsoft.com/office/drawing/2014/main" id="{A19BE9B5-C67C-44F4-9E4F-BC5B6C3F12B7}"/>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2" name="Freeform 37">
                  <a:extLst>
                    <a:ext uri="{FF2B5EF4-FFF2-40B4-BE49-F238E27FC236}">
                      <a16:creationId xmlns:a16="http://schemas.microsoft.com/office/drawing/2014/main" id="{9153239D-221E-4A96-AB75-F8E79DE6896B}"/>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3" name="Freeform 38">
                  <a:extLst>
                    <a:ext uri="{FF2B5EF4-FFF2-40B4-BE49-F238E27FC236}">
                      <a16:creationId xmlns:a16="http://schemas.microsoft.com/office/drawing/2014/main" id="{C62DAFC9-292A-47D1-88C2-9D8BF8154B88}"/>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4" name="Freeform 39">
                  <a:extLst>
                    <a:ext uri="{FF2B5EF4-FFF2-40B4-BE49-F238E27FC236}">
                      <a16:creationId xmlns:a16="http://schemas.microsoft.com/office/drawing/2014/main" id="{A124D5E6-C654-4300-B0BF-8A9A02A76F7F}"/>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5" name="Freeform 40">
                  <a:extLst>
                    <a:ext uri="{FF2B5EF4-FFF2-40B4-BE49-F238E27FC236}">
                      <a16:creationId xmlns:a16="http://schemas.microsoft.com/office/drawing/2014/main" id="{C890F732-2BC4-49DF-9E9D-5B7DFA2C439F}"/>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6" name="Freeform 41">
                  <a:extLst>
                    <a:ext uri="{FF2B5EF4-FFF2-40B4-BE49-F238E27FC236}">
                      <a16:creationId xmlns:a16="http://schemas.microsoft.com/office/drawing/2014/main" id="{742E474D-F592-4425-87C5-E03F311472AF}"/>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7" name="Freeform 42">
                  <a:extLst>
                    <a:ext uri="{FF2B5EF4-FFF2-40B4-BE49-F238E27FC236}">
                      <a16:creationId xmlns:a16="http://schemas.microsoft.com/office/drawing/2014/main" id="{058A27A6-A3F3-489E-A341-B03C7D65B1F6}"/>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8" name="Freeform 43">
                  <a:extLst>
                    <a:ext uri="{FF2B5EF4-FFF2-40B4-BE49-F238E27FC236}">
                      <a16:creationId xmlns:a16="http://schemas.microsoft.com/office/drawing/2014/main" id="{127326FD-CC60-4B74-868A-6D70877BEE47}"/>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49" name="Freeform 44">
                  <a:extLst>
                    <a:ext uri="{FF2B5EF4-FFF2-40B4-BE49-F238E27FC236}">
                      <a16:creationId xmlns:a16="http://schemas.microsoft.com/office/drawing/2014/main" id="{DDCA086C-97BB-49F2-BF7F-3D98DAB3186B}"/>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0" name="Freeform 45">
                  <a:extLst>
                    <a:ext uri="{FF2B5EF4-FFF2-40B4-BE49-F238E27FC236}">
                      <a16:creationId xmlns:a16="http://schemas.microsoft.com/office/drawing/2014/main" id="{0810E590-0964-4A0A-956C-333015282C37}"/>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1" name="Freeform 46">
                  <a:extLst>
                    <a:ext uri="{FF2B5EF4-FFF2-40B4-BE49-F238E27FC236}">
                      <a16:creationId xmlns:a16="http://schemas.microsoft.com/office/drawing/2014/main" id="{3DDC1E6D-F96C-4E6D-9137-EBF6E708A198}"/>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2" name="Freeform 47">
                  <a:extLst>
                    <a:ext uri="{FF2B5EF4-FFF2-40B4-BE49-F238E27FC236}">
                      <a16:creationId xmlns:a16="http://schemas.microsoft.com/office/drawing/2014/main" id="{25188FE4-4209-4003-89AF-750E6F04CFFF}"/>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3" name="Freeform 48">
                  <a:extLst>
                    <a:ext uri="{FF2B5EF4-FFF2-40B4-BE49-F238E27FC236}">
                      <a16:creationId xmlns:a16="http://schemas.microsoft.com/office/drawing/2014/main" id="{28564E75-88AB-432C-862B-6EA7C86E57D3}"/>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4" name="Freeform 49">
                  <a:extLst>
                    <a:ext uri="{FF2B5EF4-FFF2-40B4-BE49-F238E27FC236}">
                      <a16:creationId xmlns:a16="http://schemas.microsoft.com/office/drawing/2014/main" id="{BB80B570-6305-4D85-B92C-CE03EA04BE0D}"/>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5" name="Freeform 50">
                  <a:extLst>
                    <a:ext uri="{FF2B5EF4-FFF2-40B4-BE49-F238E27FC236}">
                      <a16:creationId xmlns:a16="http://schemas.microsoft.com/office/drawing/2014/main" id="{CC413959-7F58-41CD-9A6E-D3CB9559E446}"/>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6" name="Freeform 51">
                  <a:extLst>
                    <a:ext uri="{FF2B5EF4-FFF2-40B4-BE49-F238E27FC236}">
                      <a16:creationId xmlns:a16="http://schemas.microsoft.com/office/drawing/2014/main" id="{3C0842E2-67F5-4A95-8D3A-21BBAD491422}"/>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7" name="Freeform 52">
                  <a:extLst>
                    <a:ext uri="{FF2B5EF4-FFF2-40B4-BE49-F238E27FC236}">
                      <a16:creationId xmlns:a16="http://schemas.microsoft.com/office/drawing/2014/main" id="{E79208D7-902B-48EF-A25C-625295499CAE}"/>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8" name="Freeform 53">
                  <a:extLst>
                    <a:ext uri="{FF2B5EF4-FFF2-40B4-BE49-F238E27FC236}">
                      <a16:creationId xmlns:a16="http://schemas.microsoft.com/office/drawing/2014/main" id="{A8E10995-0CE7-4839-8B5A-8ECD6087D85D}"/>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59" name="Freeform 54">
                  <a:extLst>
                    <a:ext uri="{FF2B5EF4-FFF2-40B4-BE49-F238E27FC236}">
                      <a16:creationId xmlns:a16="http://schemas.microsoft.com/office/drawing/2014/main" id="{AF0A0B4E-BE6B-4C60-911B-52FB7FE0DE7C}"/>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0" name="Freeform 55">
                  <a:extLst>
                    <a:ext uri="{FF2B5EF4-FFF2-40B4-BE49-F238E27FC236}">
                      <a16:creationId xmlns:a16="http://schemas.microsoft.com/office/drawing/2014/main" id="{8D9271AA-14B1-4856-86C8-D2F1A773BE26}"/>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1" name="Freeform 56">
                  <a:extLst>
                    <a:ext uri="{FF2B5EF4-FFF2-40B4-BE49-F238E27FC236}">
                      <a16:creationId xmlns:a16="http://schemas.microsoft.com/office/drawing/2014/main" id="{0F11F1B9-A324-43EF-98A0-371B98690CFE}"/>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2" name="Freeform 57">
                  <a:extLst>
                    <a:ext uri="{FF2B5EF4-FFF2-40B4-BE49-F238E27FC236}">
                      <a16:creationId xmlns:a16="http://schemas.microsoft.com/office/drawing/2014/main" id="{1CA415D0-E7E9-4BF6-8C6D-112054A7ABBF}"/>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3" name="Freeform 58">
                  <a:extLst>
                    <a:ext uri="{FF2B5EF4-FFF2-40B4-BE49-F238E27FC236}">
                      <a16:creationId xmlns:a16="http://schemas.microsoft.com/office/drawing/2014/main" id="{AE30B86B-DCC8-4CF9-A1D1-23AA11781B1D}"/>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4" name="Freeform 59">
                  <a:extLst>
                    <a:ext uri="{FF2B5EF4-FFF2-40B4-BE49-F238E27FC236}">
                      <a16:creationId xmlns:a16="http://schemas.microsoft.com/office/drawing/2014/main" id="{E47F10CB-B87A-4123-805C-510CC5D0E21E}"/>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5" name="Freeform 60">
                  <a:extLst>
                    <a:ext uri="{FF2B5EF4-FFF2-40B4-BE49-F238E27FC236}">
                      <a16:creationId xmlns:a16="http://schemas.microsoft.com/office/drawing/2014/main" id="{7438AE36-5463-45FB-9999-DB73FE443AE2}"/>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6" name="Freeform 61">
                  <a:extLst>
                    <a:ext uri="{FF2B5EF4-FFF2-40B4-BE49-F238E27FC236}">
                      <a16:creationId xmlns:a16="http://schemas.microsoft.com/office/drawing/2014/main" id="{60B9F854-1B38-45F4-A421-5DB20F6A5435}"/>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7" name="Freeform 62">
                  <a:extLst>
                    <a:ext uri="{FF2B5EF4-FFF2-40B4-BE49-F238E27FC236}">
                      <a16:creationId xmlns:a16="http://schemas.microsoft.com/office/drawing/2014/main" id="{1C21F65A-AF83-460C-B199-0DF2DC08FBA6}"/>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8" name="Freeform 63">
                  <a:extLst>
                    <a:ext uri="{FF2B5EF4-FFF2-40B4-BE49-F238E27FC236}">
                      <a16:creationId xmlns:a16="http://schemas.microsoft.com/office/drawing/2014/main" id="{928C2055-106F-4259-9303-094A80DF0ED8}"/>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69" name="Freeform 64">
                  <a:extLst>
                    <a:ext uri="{FF2B5EF4-FFF2-40B4-BE49-F238E27FC236}">
                      <a16:creationId xmlns:a16="http://schemas.microsoft.com/office/drawing/2014/main" id="{4D61B22C-DE55-4AA1-BABC-88DF7C097A64}"/>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0" name="Freeform 65">
                  <a:extLst>
                    <a:ext uri="{FF2B5EF4-FFF2-40B4-BE49-F238E27FC236}">
                      <a16:creationId xmlns:a16="http://schemas.microsoft.com/office/drawing/2014/main" id="{426A5DDC-4962-4DB9-AFCD-E15612ED2497}"/>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1" name="Freeform 66">
                  <a:extLst>
                    <a:ext uri="{FF2B5EF4-FFF2-40B4-BE49-F238E27FC236}">
                      <a16:creationId xmlns:a16="http://schemas.microsoft.com/office/drawing/2014/main" id="{EBE182DA-6F89-4163-93D6-B48D3EECB344}"/>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2" name="Freeform 67">
                  <a:extLst>
                    <a:ext uri="{FF2B5EF4-FFF2-40B4-BE49-F238E27FC236}">
                      <a16:creationId xmlns:a16="http://schemas.microsoft.com/office/drawing/2014/main" id="{049E4855-09E2-4B47-8189-D69B8102C57F}"/>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3" name="Freeform 68">
                  <a:extLst>
                    <a:ext uri="{FF2B5EF4-FFF2-40B4-BE49-F238E27FC236}">
                      <a16:creationId xmlns:a16="http://schemas.microsoft.com/office/drawing/2014/main" id="{8E41F0A0-339C-4F2A-B400-F012F4CE0D7C}"/>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4" name="Freeform 69">
                  <a:extLst>
                    <a:ext uri="{FF2B5EF4-FFF2-40B4-BE49-F238E27FC236}">
                      <a16:creationId xmlns:a16="http://schemas.microsoft.com/office/drawing/2014/main" id="{37339E30-2741-4ABA-AB79-4AE3BDC74E52}"/>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5" name="Freeform 70">
                  <a:extLst>
                    <a:ext uri="{FF2B5EF4-FFF2-40B4-BE49-F238E27FC236}">
                      <a16:creationId xmlns:a16="http://schemas.microsoft.com/office/drawing/2014/main" id="{05761861-BEAB-4640-B1EA-7F07FFB3EE88}"/>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6" name="Freeform 71">
                  <a:extLst>
                    <a:ext uri="{FF2B5EF4-FFF2-40B4-BE49-F238E27FC236}">
                      <a16:creationId xmlns:a16="http://schemas.microsoft.com/office/drawing/2014/main" id="{72432288-C818-4780-A24D-4A3F4FF7A02F}"/>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7" name="Freeform 72">
                  <a:extLst>
                    <a:ext uri="{FF2B5EF4-FFF2-40B4-BE49-F238E27FC236}">
                      <a16:creationId xmlns:a16="http://schemas.microsoft.com/office/drawing/2014/main" id="{A912CAB2-FC90-4C68-A45D-444EFC4FF9C1}"/>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8" name="Freeform 73">
                  <a:extLst>
                    <a:ext uri="{FF2B5EF4-FFF2-40B4-BE49-F238E27FC236}">
                      <a16:creationId xmlns:a16="http://schemas.microsoft.com/office/drawing/2014/main" id="{CE1F98DC-0886-49FA-9BB8-05A62661B716}"/>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79" name="Freeform 74">
                  <a:extLst>
                    <a:ext uri="{FF2B5EF4-FFF2-40B4-BE49-F238E27FC236}">
                      <a16:creationId xmlns:a16="http://schemas.microsoft.com/office/drawing/2014/main" id="{FB420006-AA93-4B95-874E-51A2F9FADAD3}"/>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0" name="Freeform 75">
                  <a:extLst>
                    <a:ext uri="{FF2B5EF4-FFF2-40B4-BE49-F238E27FC236}">
                      <a16:creationId xmlns:a16="http://schemas.microsoft.com/office/drawing/2014/main" id="{E38D04BC-5749-4577-847A-4A0EE0809F3C}"/>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1" name="Freeform 76">
                  <a:extLst>
                    <a:ext uri="{FF2B5EF4-FFF2-40B4-BE49-F238E27FC236}">
                      <a16:creationId xmlns:a16="http://schemas.microsoft.com/office/drawing/2014/main" id="{35FA605E-EB8D-413E-9EBD-EDEF60F82595}"/>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2" name="Freeform 77">
                  <a:extLst>
                    <a:ext uri="{FF2B5EF4-FFF2-40B4-BE49-F238E27FC236}">
                      <a16:creationId xmlns:a16="http://schemas.microsoft.com/office/drawing/2014/main" id="{FB6F8E09-2988-490A-995F-8BD0E153E6AD}"/>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3" name="Freeform 78">
                  <a:extLst>
                    <a:ext uri="{FF2B5EF4-FFF2-40B4-BE49-F238E27FC236}">
                      <a16:creationId xmlns:a16="http://schemas.microsoft.com/office/drawing/2014/main" id="{3C55A49E-818E-48A8-A050-CD6E01880385}"/>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4" name="Freeform 79">
                  <a:extLst>
                    <a:ext uri="{FF2B5EF4-FFF2-40B4-BE49-F238E27FC236}">
                      <a16:creationId xmlns:a16="http://schemas.microsoft.com/office/drawing/2014/main" id="{210E506C-1CC6-4F01-90B0-37465466B9EB}"/>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5" name="Freeform 80">
                  <a:extLst>
                    <a:ext uri="{FF2B5EF4-FFF2-40B4-BE49-F238E27FC236}">
                      <a16:creationId xmlns:a16="http://schemas.microsoft.com/office/drawing/2014/main" id="{C8582B12-1A73-4C55-B415-E4AE83C88EB1}"/>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6" name="Freeform 81">
                  <a:extLst>
                    <a:ext uri="{FF2B5EF4-FFF2-40B4-BE49-F238E27FC236}">
                      <a16:creationId xmlns:a16="http://schemas.microsoft.com/office/drawing/2014/main" id="{D1346569-BBBB-4AB8-ADB4-F444BB8561DA}"/>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7" name="Freeform 82">
                  <a:extLst>
                    <a:ext uri="{FF2B5EF4-FFF2-40B4-BE49-F238E27FC236}">
                      <a16:creationId xmlns:a16="http://schemas.microsoft.com/office/drawing/2014/main" id="{7A17036D-D618-442E-AB5F-D4B72B226670}"/>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8" name="Freeform 83">
                  <a:extLst>
                    <a:ext uri="{FF2B5EF4-FFF2-40B4-BE49-F238E27FC236}">
                      <a16:creationId xmlns:a16="http://schemas.microsoft.com/office/drawing/2014/main" id="{6DC24AB6-47D1-4ACD-B6B7-B56DEFE1A42C}"/>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89" name="Freeform 84">
                  <a:extLst>
                    <a:ext uri="{FF2B5EF4-FFF2-40B4-BE49-F238E27FC236}">
                      <a16:creationId xmlns:a16="http://schemas.microsoft.com/office/drawing/2014/main" id="{FF844118-38C3-4269-B1DC-34B323691F7B}"/>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0" name="Freeform 85">
                  <a:extLst>
                    <a:ext uri="{FF2B5EF4-FFF2-40B4-BE49-F238E27FC236}">
                      <a16:creationId xmlns:a16="http://schemas.microsoft.com/office/drawing/2014/main" id="{6B0F7AF9-C151-4AD7-83EF-B6A7406652CB}"/>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1" name="Freeform 86">
                  <a:extLst>
                    <a:ext uri="{FF2B5EF4-FFF2-40B4-BE49-F238E27FC236}">
                      <a16:creationId xmlns:a16="http://schemas.microsoft.com/office/drawing/2014/main" id="{BFE71326-D8F1-4F53-91A6-D55F97778A37}"/>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2" name="Freeform 87">
                  <a:extLst>
                    <a:ext uri="{FF2B5EF4-FFF2-40B4-BE49-F238E27FC236}">
                      <a16:creationId xmlns:a16="http://schemas.microsoft.com/office/drawing/2014/main" id="{3486E111-1D97-4D8C-A7B4-8B78F1ECCC33}"/>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3" name="Freeform 88">
                  <a:extLst>
                    <a:ext uri="{FF2B5EF4-FFF2-40B4-BE49-F238E27FC236}">
                      <a16:creationId xmlns:a16="http://schemas.microsoft.com/office/drawing/2014/main" id="{CF051EF4-B397-4C67-90B3-2725280BAB02}"/>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4" name="Freeform 89">
                  <a:extLst>
                    <a:ext uri="{FF2B5EF4-FFF2-40B4-BE49-F238E27FC236}">
                      <a16:creationId xmlns:a16="http://schemas.microsoft.com/office/drawing/2014/main" id="{4D6F1FB1-001B-49AD-94FA-E358F6C4571F}"/>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5" name="Freeform 90">
                  <a:extLst>
                    <a:ext uri="{FF2B5EF4-FFF2-40B4-BE49-F238E27FC236}">
                      <a16:creationId xmlns:a16="http://schemas.microsoft.com/office/drawing/2014/main" id="{B0013128-3F12-42F5-B244-25CA243A30ED}"/>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6" name="Freeform 91">
                  <a:extLst>
                    <a:ext uri="{FF2B5EF4-FFF2-40B4-BE49-F238E27FC236}">
                      <a16:creationId xmlns:a16="http://schemas.microsoft.com/office/drawing/2014/main" id="{215B5141-4446-4E61-BB10-ECC377073ADF}"/>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297" name="Freeform 92">
                  <a:extLst>
                    <a:ext uri="{FF2B5EF4-FFF2-40B4-BE49-F238E27FC236}">
                      <a16:creationId xmlns:a16="http://schemas.microsoft.com/office/drawing/2014/main" id="{12FF28D1-E273-4CB8-8FC2-260E84B19BDE}"/>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grpSp>
        <p:sp>
          <p:nvSpPr>
            <p:cNvPr id="125" name="文本框 49">
              <a:extLst>
                <a:ext uri="{FF2B5EF4-FFF2-40B4-BE49-F238E27FC236}">
                  <a16:creationId xmlns:a16="http://schemas.microsoft.com/office/drawing/2014/main" id="{AD637129-7764-49C5-8CDA-529542347584}"/>
                </a:ext>
              </a:extLst>
            </p:cNvPr>
            <p:cNvSpPr txBox="1">
              <a:spLocks noChangeArrowheads="1"/>
            </p:cNvSpPr>
            <p:nvPr/>
          </p:nvSpPr>
          <p:spPr bwMode="auto">
            <a:xfrm>
              <a:off x="2309706" y="2194525"/>
              <a:ext cx="2222700" cy="61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595959"/>
                  </a:solidFill>
                  <a:latin typeface="方正喵呜体" panose="02010600010101010101" pitchFamily="2" charset="-122"/>
                  <a:ea typeface="方正喵呜体" panose="02010600010101010101" pitchFamily="2" charset="-122"/>
                  <a:cs typeface="+mn-ea"/>
                  <a:sym typeface="+mn-lt"/>
                </a:rPr>
                <a:t>将豆瓣网上的书评根据某些指标重新整合，更有利于用户的查询和使用，优化用户体验。</a:t>
              </a:r>
              <a:endParaRPr lang="en-US" altLang="zh-CN" sz="1200" dirty="0">
                <a:solidFill>
                  <a:srgbClr val="595959"/>
                </a:solidFill>
                <a:latin typeface="方正喵呜体" panose="02010600010101010101" pitchFamily="2" charset="-122"/>
                <a:ea typeface="方正喵呜体" panose="02010600010101010101" pitchFamily="2" charset="-122"/>
                <a:cs typeface="+mn-ea"/>
                <a:sym typeface="+mn-lt"/>
              </a:endParaRPr>
            </a:p>
          </p:txBody>
        </p:sp>
      </p:grpSp>
      <p:grpSp>
        <p:nvGrpSpPr>
          <p:cNvPr id="298" name="组合 297">
            <a:extLst>
              <a:ext uri="{FF2B5EF4-FFF2-40B4-BE49-F238E27FC236}">
                <a16:creationId xmlns:a16="http://schemas.microsoft.com/office/drawing/2014/main" id="{0A8A453E-8849-464C-8F05-635CCCD5D769}"/>
              </a:ext>
            </a:extLst>
          </p:cNvPr>
          <p:cNvGrpSpPr/>
          <p:nvPr/>
        </p:nvGrpSpPr>
        <p:grpSpPr>
          <a:xfrm>
            <a:off x="5989255" y="1584163"/>
            <a:ext cx="2828892" cy="2075912"/>
            <a:chOff x="7512431" y="1646790"/>
            <a:chExt cx="2698523" cy="1980244"/>
          </a:xfrm>
        </p:grpSpPr>
        <p:grpSp>
          <p:nvGrpSpPr>
            <p:cNvPr id="299" name="组合 298">
              <a:extLst>
                <a:ext uri="{FF2B5EF4-FFF2-40B4-BE49-F238E27FC236}">
                  <a16:creationId xmlns:a16="http://schemas.microsoft.com/office/drawing/2014/main" id="{4A098DB2-5F25-4AFA-8A36-5E1CF7993AD7}"/>
                </a:ext>
              </a:extLst>
            </p:cNvPr>
            <p:cNvGrpSpPr/>
            <p:nvPr/>
          </p:nvGrpSpPr>
          <p:grpSpPr>
            <a:xfrm flipH="1">
              <a:off x="7512431" y="1646790"/>
              <a:ext cx="2698523" cy="1980244"/>
              <a:chOff x="3246438" y="1068388"/>
              <a:chExt cx="5711825" cy="4678363"/>
            </a:xfrm>
            <a:solidFill>
              <a:schemeClr val="tx1">
                <a:lumMod val="65000"/>
                <a:lumOff val="35000"/>
              </a:schemeClr>
            </a:solidFill>
          </p:grpSpPr>
          <p:sp>
            <p:nvSpPr>
              <p:cNvPr id="301" name="Freeform 5">
                <a:extLst>
                  <a:ext uri="{FF2B5EF4-FFF2-40B4-BE49-F238E27FC236}">
                    <a16:creationId xmlns:a16="http://schemas.microsoft.com/office/drawing/2014/main" id="{F1352BB2-66D1-4341-8A93-957E2C85AD55}"/>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2" name="Freeform 6">
                <a:extLst>
                  <a:ext uri="{FF2B5EF4-FFF2-40B4-BE49-F238E27FC236}">
                    <a16:creationId xmlns:a16="http://schemas.microsoft.com/office/drawing/2014/main" id="{A575231A-9B67-4A18-98B3-AE717208D6A1}"/>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3" name="Freeform 7">
                <a:extLst>
                  <a:ext uri="{FF2B5EF4-FFF2-40B4-BE49-F238E27FC236}">
                    <a16:creationId xmlns:a16="http://schemas.microsoft.com/office/drawing/2014/main" id="{8BD11617-FA41-484A-9453-685A8C9A73C1}"/>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4" name="Freeform 8">
                <a:extLst>
                  <a:ext uri="{FF2B5EF4-FFF2-40B4-BE49-F238E27FC236}">
                    <a16:creationId xmlns:a16="http://schemas.microsoft.com/office/drawing/2014/main" id="{D286D440-D460-4143-9D0D-A08BB274C220}"/>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5" name="Freeform 9">
                <a:extLst>
                  <a:ext uri="{FF2B5EF4-FFF2-40B4-BE49-F238E27FC236}">
                    <a16:creationId xmlns:a16="http://schemas.microsoft.com/office/drawing/2014/main" id="{7690387B-45AA-49DE-9A62-17604D5088BE}"/>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6" name="Freeform 10">
                <a:extLst>
                  <a:ext uri="{FF2B5EF4-FFF2-40B4-BE49-F238E27FC236}">
                    <a16:creationId xmlns:a16="http://schemas.microsoft.com/office/drawing/2014/main" id="{90A35448-7A0F-47D2-8835-BEA89B75649A}"/>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07" name="Freeform 11">
                <a:extLst>
                  <a:ext uri="{FF2B5EF4-FFF2-40B4-BE49-F238E27FC236}">
                    <a16:creationId xmlns:a16="http://schemas.microsoft.com/office/drawing/2014/main" id="{D79A2B4E-8DF0-4C5F-A41F-22DFF8C4338B}"/>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nvGrpSpPr>
              <p:cNvPr id="308" name="组合 307">
                <a:extLst>
                  <a:ext uri="{FF2B5EF4-FFF2-40B4-BE49-F238E27FC236}">
                    <a16:creationId xmlns:a16="http://schemas.microsoft.com/office/drawing/2014/main" id="{B2462F25-D0A9-453E-AC17-9BE54F049747}"/>
                  </a:ext>
                </a:extLst>
              </p:cNvPr>
              <p:cNvGrpSpPr/>
              <p:nvPr/>
            </p:nvGrpSpPr>
            <p:grpSpPr>
              <a:xfrm>
                <a:off x="3517901" y="1225551"/>
                <a:ext cx="5260975" cy="4090987"/>
                <a:chOff x="3517901" y="1225551"/>
                <a:chExt cx="5260975" cy="4090987"/>
              </a:xfrm>
              <a:grpFill/>
            </p:grpSpPr>
            <p:sp>
              <p:nvSpPr>
                <p:cNvPr id="309" name="Freeform 12">
                  <a:extLst>
                    <a:ext uri="{FF2B5EF4-FFF2-40B4-BE49-F238E27FC236}">
                      <a16:creationId xmlns:a16="http://schemas.microsoft.com/office/drawing/2014/main" id="{9CB89326-676E-4FCC-919C-BF1E82F1F282}"/>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0" name="Freeform 13">
                  <a:extLst>
                    <a:ext uri="{FF2B5EF4-FFF2-40B4-BE49-F238E27FC236}">
                      <a16:creationId xmlns:a16="http://schemas.microsoft.com/office/drawing/2014/main" id="{833CD616-ADAB-4E96-A08F-A61A3AA62203}"/>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1" name="Freeform 14">
                  <a:extLst>
                    <a:ext uri="{FF2B5EF4-FFF2-40B4-BE49-F238E27FC236}">
                      <a16:creationId xmlns:a16="http://schemas.microsoft.com/office/drawing/2014/main" id="{E9C2F362-F502-470F-AC1F-39548218C01C}"/>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2" name="Freeform 15">
                  <a:extLst>
                    <a:ext uri="{FF2B5EF4-FFF2-40B4-BE49-F238E27FC236}">
                      <a16:creationId xmlns:a16="http://schemas.microsoft.com/office/drawing/2014/main" id="{B401F809-C8BC-41ED-9899-860CDA8EEFB6}"/>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3" name="Freeform 16">
                  <a:extLst>
                    <a:ext uri="{FF2B5EF4-FFF2-40B4-BE49-F238E27FC236}">
                      <a16:creationId xmlns:a16="http://schemas.microsoft.com/office/drawing/2014/main" id="{369D935D-338A-4172-B207-EB366EA90137}"/>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4" name="Freeform 17">
                  <a:extLst>
                    <a:ext uri="{FF2B5EF4-FFF2-40B4-BE49-F238E27FC236}">
                      <a16:creationId xmlns:a16="http://schemas.microsoft.com/office/drawing/2014/main" id="{D289A9A3-3081-472C-B760-1B2FD823F472}"/>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5" name="Freeform 18">
                  <a:extLst>
                    <a:ext uri="{FF2B5EF4-FFF2-40B4-BE49-F238E27FC236}">
                      <a16:creationId xmlns:a16="http://schemas.microsoft.com/office/drawing/2014/main" id="{46701508-E04F-424C-B987-A2C39FCC0A0F}"/>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6" name="Freeform 19">
                  <a:extLst>
                    <a:ext uri="{FF2B5EF4-FFF2-40B4-BE49-F238E27FC236}">
                      <a16:creationId xmlns:a16="http://schemas.microsoft.com/office/drawing/2014/main" id="{C9DF1190-924A-45EE-B810-616468F3D7D0}"/>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7" name="Freeform 20">
                  <a:extLst>
                    <a:ext uri="{FF2B5EF4-FFF2-40B4-BE49-F238E27FC236}">
                      <a16:creationId xmlns:a16="http://schemas.microsoft.com/office/drawing/2014/main" id="{B5C789AF-BEE6-4CF5-83F7-3B4761C36005}"/>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8" name="Freeform 21">
                  <a:extLst>
                    <a:ext uri="{FF2B5EF4-FFF2-40B4-BE49-F238E27FC236}">
                      <a16:creationId xmlns:a16="http://schemas.microsoft.com/office/drawing/2014/main" id="{2F093EA6-6CB4-40FD-BED3-DBD5D24ECBF0}"/>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19" name="Freeform 22">
                  <a:extLst>
                    <a:ext uri="{FF2B5EF4-FFF2-40B4-BE49-F238E27FC236}">
                      <a16:creationId xmlns:a16="http://schemas.microsoft.com/office/drawing/2014/main" id="{ADD9613F-D460-4082-9589-EF60C4DF8558}"/>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0" name="Freeform 23">
                  <a:extLst>
                    <a:ext uri="{FF2B5EF4-FFF2-40B4-BE49-F238E27FC236}">
                      <a16:creationId xmlns:a16="http://schemas.microsoft.com/office/drawing/2014/main" id="{77DBDAAE-A4F8-4F0D-BFCC-F9BB6368EADD}"/>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1" name="Freeform 24">
                  <a:extLst>
                    <a:ext uri="{FF2B5EF4-FFF2-40B4-BE49-F238E27FC236}">
                      <a16:creationId xmlns:a16="http://schemas.microsoft.com/office/drawing/2014/main" id="{1B59A9DE-861C-4CBC-ACB2-0219CB0F4230}"/>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2" name="Freeform 25">
                  <a:extLst>
                    <a:ext uri="{FF2B5EF4-FFF2-40B4-BE49-F238E27FC236}">
                      <a16:creationId xmlns:a16="http://schemas.microsoft.com/office/drawing/2014/main" id="{D41379E9-C6C6-4CDA-AE6B-57990304413A}"/>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3" name="Freeform 26">
                  <a:extLst>
                    <a:ext uri="{FF2B5EF4-FFF2-40B4-BE49-F238E27FC236}">
                      <a16:creationId xmlns:a16="http://schemas.microsoft.com/office/drawing/2014/main" id="{48141CD4-0607-45D2-A3DE-2CDF0FACB995}"/>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4" name="Freeform 27">
                  <a:extLst>
                    <a:ext uri="{FF2B5EF4-FFF2-40B4-BE49-F238E27FC236}">
                      <a16:creationId xmlns:a16="http://schemas.microsoft.com/office/drawing/2014/main" id="{0AFAF562-3EAD-4CBE-BF04-EC24FF4BC683}"/>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5" name="Freeform 28">
                  <a:extLst>
                    <a:ext uri="{FF2B5EF4-FFF2-40B4-BE49-F238E27FC236}">
                      <a16:creationId xmlns:a16="http://schemas.microsoft.com/office/drawing/2014/main" id="{F92D1E6E-9A01-4090-B868-E49A2A683F7E}"/>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6" name="Freeform 29">
                  <a:extLst>
                    <a:ext uri="{FF2B5EF4-FFF2-40B4-BE49-F238E27FC236}">
                      <a16:creationId xmlns:a16="http://schemas.microsoft.com/office/drawing/2014/main" id="{A59105BD-D216-42C4-8876-3C150A0C9F2F}"/>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7" name="Freeform 30">
                  <a:extLst>
                    <a:ext uri="{FF2B5EF4-FFF2-40B4-BE49-F238E27FC236}">
                      <a16:creationId xmlns:a16="http://schemas.microsoft.com/office/drawing/2014/main" id="{47ED7EC4-F23C-4AF0-9AE7-8F9B7DD78B9E}"/>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8" name="Freeform 31">
                  <a:extLst>
                    <a:ext uri="{FF2B5EF4-FFF2-40B4-BE49-F238E27FC236}">
                      <a16:creationId xmlns:a16="http://schemas.microsoft.com/office/drawing/2014/main" id="{B351AC72-CADA-4E21-A87C-AEA2C0AD92C0}"/>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29" name="Freeform 32">
                  <a:extLst>
                    <a:ext uri="{FF2B5EF4-FFF2-40B4-BE49-F238E27FC236}">
                      <a16:creationId xmlns:a16="http://schemas.microsoft.com/office/drawing/2014/main" id="{AB8C3F31-573B-4A23-8010-7A015638ECFB}"/>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0" name="Freeform 33">
                  <a:extLst>
                    <a:ext uri="{FF2B5EF4-FFF2-40B4-BE49-F238E27FC236}">
                      <a16:creationId xmlns:a16="http://schemas.microsoft.com/office/drawing/2014/main" id="{70B58FB0-4F4C-4CD5-BC96-438195BD36C0}"/>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1" name="Freeform 34">
                  <a:extLst>
                    <a:ext uri="{FF2B5EF4-FFF2-40B4-BE49-F238E27FC236}">
                      <a16:creationId xmlns:a16="http://schemas.microsoft.com/office/drawing/2014/main" id="{51EC9100-D4B8-4A32-9F5F-986F309B4F04}"/>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2" name="Freeform 35">
                  <a:extLst>
                    <a:ext uri="{FF2B5EF4-FFF2-40B4-BE49-F238E27FC236}">
                      <a16:creationId xmlns:a16="http://schemas.microsoft.com/office/drawing/2014/main" id="{1E6F3854-9E54-4862-80CF-0B492B652265}"/>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3" name="Freeform 36">
                  <a:extLst>
                    <a:ext uri="{FF2B5EF4-FFF2-40B4-BE49-F238E27FC236}">
                      <a16:creationId xmlns:a16="http://schemas.microsoft.com/office/drawing/2014/main" id="{A3F457D8-5FD2-4A70-96D9-2AB41A738FC3}"/>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4" name="Freeform 37">
                  <a:extLst>
                    <a:ext uri="{FF2B5EF4-FFF2-40B4-BE49-F238E27FC236}">
                      <a16:creationId xmlns:a16="http://schemas.microsoft.com/office/drawing/2014/main" id="{2A01546A-B099-4EDC-A0F2-774DF2EC4A0E}"/>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5" name="Freeform 38">
                  <a:extLst>
                    <a:ext uri="{FF2B5EF4-FFF2-40B4-BE49-F238E27FC236}">
                      <a16:creationId xmlns:a16="http://schemas.microsoft.com/office/drawing/2014/main" id="{C58BEA1E-3F21-429B-AEE1-C70A314DFB04}"/>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6" name="Freeform 39">
                  <a:extLst>
                    <a:ext uri="{FF2B5EF4-FFF2-40B4-BE49-F238E27FC236}">
                      <a16:creationId xmlns:a16="http://schemas.microsoft.com/office/drawing/2014/main" id="{2AAB4EC8-F5EF-4825-81CC-A624DEC31E28}"/>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7" name="Freeform 40">
                  <a:extLst>
                    <a:ext uri="{FF2B5EF4-FFF2-40B4-BE49-F238E27FC236}">
                      <a16:creationId xmlns:a16="http://schemas.microsoft.com/office/drawing/2014/main" id="{C5A96B4F-C3B4-4D46-9CEE-C8EB512F1F93}"/>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8" name="Freeform 41">
                  <a:extLst>
                    <a:ext uri="{FF2B5EF4-FFF2-40B4-BE49-F238E27FC236}">
                      <a16:creationId xmlns:a16="http://schemas.microsoft.com/office/drawing/2014/main" id="{F5560A55-5138-457F-8199-D395B1E823F2}"/>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39" name="Freeform 42">
                  <a:extLst>
                    <a:ext uri="{FF2B5EF4-FFF2-40B4-BE49-F238E27FC236}">
                      <a16:creationId xmlns:a16="http://schemas.microsoft.com/office/drawing/2014/main" id="{128B341D-A213-4271-92FD-73B8AD361239}"/>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0" name="Freeform 43">
                  <a:extLst>
                    <a:ext uri="{FF2B5EF4-FFF2-40B4-BE49-F238E27FC236}">
                      <a16:creationId xmlns:a16="http://schemas.microsoft.com/office/drawing/2014/main" id="{D0ABD623-29BB-4372-9AD6-85230A7E2A93}"/>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1" name="Freeform 44">
                  <a:extLst>
                    <a:ext uri="{FF2B5EF4-FFF2-40B4-BE49-F238E27FC236}">
                      <a16:creationId xmlns:a16="http://schemas.microsoft.com/office/drawing/2014/main" id="{5B6F699A-1BE9-441B-942A-144F14527C36}"/>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2" name="Freeform 45">
                  <a:extLst>
                    <a:ext uri="{FF2B5EF4-FFF2-40B4-BE49-F238E27FC236}">
                      <a16:creationId xmlns:a16="http://schemas.microsoft.com/office/drawing/2014/main" id="{0CCD7AF4-0B2A-4DF6-ABBB-59AD15A0F5DD}"/>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3" name="Freeform 46">
                  <a:extLst>
                    <a:ext uri="{FF2B5EF4-FFF2-40B4-BE49-F238E27FC236}">
                      <a16:creationId xmlns:a16="http://schemas.microsoft.com/office/drawing/2014/main" id="{56BCEFB7-7436-4FAC-9BE7-C8FCEF320157}"/>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4" name="Freeform 47">
                  <a:extLst>
                    <a:ext uri="{FF2B5EF4-FFF2-40B4-BE49-F238E27FC236}">
                      <a16:creationId xmlns:a16="http://schemas.microsoft.com/office/drawing/2014/main" id="{9FB7030B-E13A-409A-8B75-EF1B4998309B}"/>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5" name="Freeform 48">
                  <a:extLst>
                    <a:ext uri="{FF2B5EF4-FFF2-40B4-BE49-F238E27FC236}">
                      <a16:creationId xmlns:a16="http://schemas.microsoft.com/office/drawing/2014/main" id="{01896CBB-14C6-4F46-BCA2-58607936D1E8}"/>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6" name="Freeform 49">
                  <a:extLst>
                    <a:ext uri="{FF2B5EF4-FFF2-40B4-BE49-F238E27FC236}">
                      <a16:creationId xmlns:a16="http://schemas.microsoft.com/office/drawing/2014/main" id="{9581B2D8-8EF0-4D8F-9214-C345C10C208F}"/>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7" name="Freeform 50">
                  <a:extLst>
                    <a:ext uri="{FF2B5EF4-FFF2-40B4-BE49-F238E27FC236}">
                      <a16:creationId xmlns:a16="http://schemas.microsoft.com/office/drawing/2014/main" id="{26AF9594-62A3-4FDA-949A-F366A1D28652}"/>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8" name="Freeform 51">
                  <a:extLst>
                    <a:ext uri="{FF2B5EF4-FFF2-40B4-BE49-F238E27FC236}">
                      <a16:creationId xmlns:a16="http://schemas.microsoft.com/office/drawing/2014/main" id="{0C8A77E3-0A71-42D4-A6FA-E80E7D7C9F33}"/>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49" name="Freeform 52">
                  <a:extLst>
                    <a:ext uri="{FF2B5EF4-FFF2-40B4-BE49-F238E27FC236}">
                      <a16:creationId xmlns:a16="http://schemas.microsoft.com/office/drawing/2014/main" id="{3BB804D0-AE9D-4F1E-A4BC-42AA9CEC6CC5}"/>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0" name="Freeform 53">
                  <a:extLst>
                    <a:ext uri="{FF2B5EF4-FFF2-40B4-BE49-F238E27FC236}">
                      <a16:creationId xmlns:a16="http://schemas.microsoft.com/office/drawing/2014/main" id="{2E942E86-1447-41BD-91F6-B043781F7F4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1" name="Freeform 54">
                  <a:extLst>
                    <a:ext uri="{FF2B5EF4-FFF2-40B4-BE49-F238E27FC236}">
                      <a16:creationId xmlns:a16="http://schemas.microsoft.com/office/drawing/2014/main" id="{53B887FC-6D45-4BF3-8A60-3530D2EFAB24}"/>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2" name="Freeform 55">
                  <a:extLst>
                    <a:ext uri="{FF2B5EF4-FFF2-40B4-BE49-F238E27FC236}">
                      <a16:creationId xmlns:a16="http://schemas.microsoft.com/office/drawing/2014/main" id="{AB130F66-8C72-40A2-9804-3AE0E0B33196}"/>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3" name="Freeform 56">
                  <a:extLst>
                    <a:ext uri="{FF2B5EF4-FFF2-40B4-BE49-F238E27FC236}">
                      <a16:creationId xmlns:a16="http://schemas.microsoft.com/office/drawing/2014/main" id="{00713745-51A8-47F2-8221-86AA8BC5F2F3}"/>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4" name="Freeform 57">
                  <a:extLst>
                    <a:ext uri="{FF2B5EF4-FFF2-40B4-BE49-F238E27FC236}">
                      <a16:creationId xmlns:a16="http://schemas.microsoft.com/office/drawing/2014/main" id="{C6921D77-EF73-4EAD-B1CB-3B817CCA4D8D}"/>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5" name="Freeform 58">
                  <a:extLst>
                    <a:ext uri="{FF2B5EF4-FFF2-40B4-BE49-F238E27FC236}">
                      <a16:creationId xmlns:a16="http://schemas.microsoft.com/office/drawing/2014/main" id="{6ACAF8B6-E7EE-481B-84E9-63C5EFED10A4}"/>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6" name="Freeform 59">
                  <a:extLst>
                    <a:ext uri="{FF2B5EF4-FFF2-40B4-BE49-F238E27FC236}">
                      <a16:creationId xmlns:a16="http://schemas.microsoft.com/office/drawing/2014/main" id="{16BE7E20-20FD-48DD-B388-8313679DB462}"/>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7" name="Freeform 60">
                  <a:extLst>
                    <a:ext uri="{FF2B5EF4-FFF2-40B4-BE49-F238E27FC236}">
                      <a16:creationId xmlns:a16="http://schemas.microsoft.com/office/drawing/2014/main" id="{37B86790-6A53-4368-92C9-78E1A65C9795}"/>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8" name="Freeform 61">
                  <a:extLst>
                    <a:ext uri="{FF2B5EF4-FFF2-40B4-BE49-F238E27FC236}">
                      <a16:creationId xmlns:a16="http://schemas.microsoft.com/office/drawing/2014/main" id="{BC99C25B-FF2B-4CD0-A708-705BB293AE6F}"/>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59" name="Freeform 62">
                  <a:extLst>
                    <a:ext uri="{FF2B5EF4-FFF2-40B4-BE49-F238E27FC236}">
                      <a16:creationId xmlns:a16="http://schemas.microsoft.com/office/drawing/2014/main" id="{3425D0FF-0C08-4EAA-BDF4-1F540BAA3592}"/>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0" name="Freeform 63">
                  <a:extLst>
                    <a:ext uri="{FF2B5EF4-FFF2-40B4-BE49-F238E27FC236}">
                      <a16:creationId xmlns:a16="http://schemas.microsoft.com/office/drawing/2014/main" id="{4DFEC0B6-5A2E-4DA0-A78E-05438E7F94A8}"/>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1" name="Freeform 64">
                  <a:extLst>
                    <a:ext uri="{FF2B5EF4-FFF2-40B4-BE49-F238E27FC236}">
                      <a16:creationId xmlns:a16="http://schemas.microsoft.com/office/drawing/2014/main" id="{04F0FEB3-AF7A-4B79-BFF9-6409E9B230E7}"/>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2" name="Freeform 65">
                  <a:extLst>
                    <a:ext uri="{FF2B5EF4-FFF2-40B4-BE49-F238E27FC236}">
                      <a16:creationId xmlns:a16="http://schemas.microsoft.com/office/drawing/2014/main" id="{E2D1E98F-5F9A-4837-BBEA-ED77C338C861}"/>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3" name="Freeform 66">
                  <a:extLst>
                    <a:ext uri="{FF2B5EF4-FFF2-40B4-BE49-F238E27FC236}">
                      <a16:creationId xmlns:a16="http://schemas.microsoft.com/office/drawing/2014/main" id="{792867F4-EEF6-4D7F-A67B-1A707C3F95F1}"/>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4" name="Freeform 67">
                  <a:extLst>
                    <a:ext uri="{FF2B5EF4-FFF2-40B4-BE49-F238E27FC236}">
                      <a16:creationId xmlns:a16="http://schemas.microsoft.com/office/drawing/2014/main" id="{17FE565C-DCA6-43AC-A68F-562E86E931C5}"/>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5" name="Freeform 68">
                  <a:extLst>
                    <a:ext uri="{FF2B5EF4-FFF2-40B4-BE49-F238E27FC236}">
                      <a16:creationId xmlns:a16="http://schemas.microsoft.com/office/drawing/2014/main" id="{49B32113-A860-4733-8FCA-59B5B2FE3B51}"/>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6" name="Freeform 69">
                  <a:extLst>
                    <a:ext uri="{FF2B5EF4-FFF2-40B4-BE49-F238E27FC236}">
                      <a16:creationId xmlns:a16="http://schemas.microsoft.com/office/drawing/2014/main" id="{2D896FCA-9D70-4FBB-8562-0A52E83E39FF}"/>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7" name="Freeform 70">
                  <a:extLst>
                    <a:ext uri="{FF2B5EF4-FFF2-40B4-BE49-F238E27FC236}">
                      <a16:creationId xmlns:a16="http://schemas.microsoft.com/office/drawing/2014/main" id="{42AC2E76-4858-4CA1-9E74-5A6742EB429C}"/>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8" name="Freeform 71">
                  <a:extLst>
                    <a:ext uri="{FF2B5EF4-FFF2-40B4-BE49-F238E27FC236}">
                      <a16:creationId xmlns:a16="http://schemas.microsoft.com/office/drawing/2014/main" id="{4A4DA581-F774-4AC0-BABA-5ED89E29F68D}"/>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69" name="Freeform 72">
                  <a:extLst>
                    <a:ext uri="{FF2B5EF4-FFF2-40B4-BE49-F238E27FC236}">
                      <a16:creationId xmlns:a16="http://schemas.microsoft.com/office/drawing/2014/main" id="{65549942-B396-45E2-AF3B-0B37529F8098}"/>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0" name="Freeform 73">
                  <a:extLst>
                    <a:ext uri="{FF2B5EF4-FFF2-40B4-BE49-F238E27FC236}">
                      <a16:creationId xmlns:a16="http://schemas.microsoft.com/office/drawing/2014/main" id="{A454AA7F-B856-4BAD-B25E-244F4F356F92}"/>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1" name="Freeform 74">
                  <a:extLst>
                    <a:ext uri="{FF2B5EF4-FFF2-40B4-BE49-F238E27FC236}">
                      <a16:creationId xmlns:a16="http://schemas.microsoft.com/office/drawing/2014/main" id="{195F2423-0EF8-4313-9F25-0D54E6678A33}"/>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2" name="Freeform 75">
                  <a:extLst>
                    <a:ext uri="{FF2B5EF4-FFF2-40B4-BE49-F238E27FC236}">
                      <a16:creationId xmlns:a16="http://schemas.microsoft.com/office/drawing/2014/main" id="{CF4401ED-E8C0-4E4D-BB3A-BF627B63A932}"/>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3" name="Freeform 76">
                  <a:extLst>
                    <a:ext uri="{FF2B5EF4-FFF2-40B4-BE49-F238E27FC236}">
                      <a16:creationId xmlns:a16="http://schemas.microsoft.com/office/drawing/2014/main" id="{45F1FDDB-B015-4117-AD40-B9686038A7F7}"/>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4" name="Freeform 77">
                  <a:extLst>
                    <a:ext uri="{FF2B5EF4-FFF2-40B4-BE49-F238E27FC236}">
                      <a16:creationId xmlns:a16="http://schemas.microsoft.com/office/drawing/2014/main" id="{637953E8-E4C4-4673-A335-DC6586205B0C}"/>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5" name="Freeform 78">
                  <a:extLst>
                    <a:ext uri="{FF2B5EF4-FFF2-40B4-BE49-F238E27FC236}">
                      <a16:creationId xmlns:a16="http://schemas.microsoft.com/office/drawing/2014/main" id="{E0712B01-4B7C-49C6-8461-12440F45A975}"/>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6" name="Freeform 79">
                  <a:extLst>
                    <a:ext uri="{FF2B5EF4-FFF2-40B4-BE49-F238E27FC236}">
                      <a16:creationId xmlns:a16="http://schemas.microsoft.com/office/drawing/2014/main" id="{4DFBBA36-7136-4E0A-839C-175C7363124C}"/>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7" name="Freeform 80">
                  <a:extLst>
                    <a:ext uri="{FF2B5EF4-FFF2-40B4-BE49-F238E27FC236}">
                      <a16:creationId xmlns:a16="http://schemas.microsoft.com/office/drawing/2014/main" id="{5FECEC67-96BE-47DB-9BE0-EA0A3FFB9737}"/>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8" name="Freeform 81">
                  <a:extLst>
                    <a:ext uri="{FF2B5EF4-FFF2-40B4-BE49-F238E27FC236}">
                      <a16:creationId xmlns:a16="http://schemas.microsoft.com/office/drawing/2014/main" id="{0E701E09-9EB4-46BA-84FC-968F159ACCEB}"/>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79" name="Freeform 82">
                  <a:extLst>
                    <a:ext uri="{FF2B5EF4-FFF2-40B4-BE49-F238E27FC236}">
                      <a16:creationId xmlns:a16="http://schemas.microsoft.com/office/drawing/2014/main" id="{46CC3E9A-3FDA-48A8-A5C5-9F0829970149}"/>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0" name="Freeform 83">
                  <a:extLst>
                    <a:ext uri="{FF2B5EF4-FFF2-40B4-BE49-F238E27FC236}">
                      <a16:creationId xmlns:a16="http://schemas.microsoft.com/office/drawing/2014/main" id="{09D1C857-3029-4BC8-B166-76041109E0B4}"/>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1" name="Freeform 84">
                  <a:extLst>
                    <a:ext uri="{FF2B5EF4-FFF2-40B4-BE49-F238E27FC236}">
                      <a16:creationId xmlns:a16="http://schemas.microsoft.com/office/drawing/2014/main" id="{1F425997-0A5F-458B-9F8E-1C7511FF3145}"/>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2" name="Freeform 85">
                  <a:extLst>
                    <a:ext uri="{FF2B5EF4-FFF2-40B4-BE49-F238E27FC236}">
                      <a16:creationId xmlns:a16="http://schemas.microsoft.com/office/drawing/2014/main" id="{872BFA75-E556-4FF7-86CB-84A3B42D920B}"/>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3" name="Freeform 86">
                  <a:extLst>
                    <a:ext uri="{FF2B5EF4-FFF2-40B4-BE49-F238E27FC236}">
                      <a16:creationId xmlns:a16="http://schemas.microsoft.com/office/drawing/2014/main" id="{353F6E83-33C1-4C29-9A3A-5AC4FE56FF36}"/>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4" name="Freeform 87">
                  <a:extLst>
                    <a:ext uri="{FF2B5EF4-FFF2-40B4-BE49-F238E27FC236}">
                      <a16:creationId xmlns:a16="http://schemas.microsoft.com/office/drawing/2014/main" id="{B7D65BAE-B78F-4E6D-952A-449B9395E391}"/>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5" name="Freeform 88">
                  <a:extLst>
                    <a:ext uri="{FF2B5EF4-FFF2-40B4-BE49-F238E27FC236}">
                      <a16:creationId xmlns:a16="http://schemas.microsoft.com/office/drawing/2014/main" id="{3703CAE0-1400-47A5-B864-868BDB52B8EB}"/>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6" name="Freeform 89">
                  <a:extLst>
                    <a:ext uri="{FF2B5EF4-FFF2-40B4-BE49-F238E27FC236}">
                      <a16:creationId xmlns:a16="http://schemas.microsoft.com/office/drawing/2014/main" id="{280E5099-FCCB-418A-9FEA-FD21342C7C89}"/>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7" name="Freeform 90">
                  <a:extLst>
                    <a:ext uri="{FF2B5EF4-FFF2-40B4-BE49-F238E27FC236}">
                      <a16:creationId xmlns:a16="http://schemas.microsoft.com/office/drawing/2014/main" id="{A82FF15E-ABDA-431D-90E6-E6E0D78E0A2B}"/>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8" name="Freeform 91">
                  <a:extLst>
                    <a:ext uri="{FF2B5EF4-FFF2-40B4-BE49-F238E27FC236}">
                      <a16:creationId xmlns:a16="http://schemas.microsoft.com/office/drawing/2014/main" id="{FC1B22E1-C682-4E13-A8D2-03901EF7E458}"/>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89" name="Freeform 92">
                  <a:extLst>
                    <a:ext uri="{FF2B5EF4-FFF2-40B4-BE49-F238E27FC236}">
                      <a16:creationId xmlns:a16="http://schemas.microsoft.com/office/drawing/2014/main" id="{16080C9D-856F-4475-B79C-5403832FE770}"/>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grpSp>
        <p:sp>
          <p:nvSpPr>
            <p:cNvPr id="300" name="文本框 49">
              <a:extLst>
                <a:ext uri="{FF2B5EF4-FFF2-40B4-BE49-F238E27FC236}">
                  <a16:creationId xmlns:a16="http://schemas.microsoft.com/office/drawing/2014/main" id="{2A748998-1403-4FDE-A7B0-ADCC2B531852}"/>
                </a:ext>
              </a:extLst>
            </p:cNvPr>
            <p:cNvSpPr txBox="1">
              <a:spLocks noChangeArrowheads="1"/>
            </p:cNvSpPr>
            <p:nvPr/>
          </p:nvSpPr>
          <p:spPr bwMode="auto">
            <a:xfrm>
              <a:off x="8034978" y="2123291"/>
              <a:ext cx="1770067" cy="9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595959"/>
                  </a:solidFill>
                  <a:latin typeface="方正喵呜体" panose="02010600010101010101" pitchFamily="2" charset="-122"/>
                  <a:ea typeface="方正喵呜体" panose="02010600010101010101" pitchFamily="2" charset="-122"/>
                  <a:cs typeface="+mn-ea"/>
                  <a:sym typeface="+mn-lt"/>
                </a:rPr>
                <a:t>真正根据书籍本身的特性对书评进行分类和排序，排除广告、热门。网络等的影响，纯文学性质的网站。</a:t>
              </a:r>
              <a:endParaRPr lang="en-US" altLang="zh-CN" sz="1200" dirty="0">
                <a:solidFill>
                  <a:srgbClr val="595959"/>
                </a:solidFill>
                <a:latin typeface="方正喵呜体" panose="02010600010101010101" pitchFamily="2" charset="-122"/>
                <a:ea typeface="方正喵呜体" panose="02010600010101010101" pitchFamily="2" charset="-122"/>
                <a:cs typeface="+mn-ea"/>
                <a:sym typeface="+mn-lt"/>
              </a:endParaRPr>
            </a:p>
          </p:txBody>
        </p:sp>
      </p:grpSp>
      <p:grpSp>
        <p:nvGrpSpPr>
          <p:cNvPr id="390" name="组合 389">
            <a:extLst>
              <a:ext uri="{FF2B5EF4-FFF2-40B4-BE49-F238E27FC236}">
                <a16:creationId xmlns:a16="http://schemas.microsoft.com/office/drawing/2014/main" id="{28691552-AA99-4B91-A98C-3F80E322B295}"/>
              </a:ext>
            </a:extLst>
          </p:cNvPr>
          <p:cNvGrpSpPr/>
          <p:nvPr/>
        </p:nvGrpSpPr>
        <p:grpSpPr>
          <a:xfrm>
            <a:off x="1075977" y="3749008"/>
            <a:ext cx="2302044" cy="1722952"/>
            <a:chOff x="1060192" y="4064482"/>
            <a:chExt cx="2195954" cy="1643551"/>
          </a:xfrm>
        </p:grpSpPr>
        <p:grpSp>
          <p:nvGrpSpPr>
            <p:cNvPr id="391" name="组合 390">
              <a:extLst>
                <a:ext uri="{FF2B5EF4-FFF2-40B4-BE49-F238E27FC236}">
                  <a16:creationId xmlns:a16="http://schemas.microsoft.com/office/drawing/2014/main" id="{1C92798A-D6C0-4EFA-A3D7-CE10B0939F2F}"/>
                </a:ext>
              </a:extLst>
            </p:cNvPr>
            <p:cNvGrpSpPr/>
            <p:nvPr/>
          </p:nvGrpSpPr>
          <p:grpSpPr>
            <a:xfrm rot="20550789">
              <a:off x="1060192" y="4064482"/>
              <a:ext cx="2195954" cy="1643551"/>
              <a:chOff x="3246438" y="1068388"/>
              <a:chExt cx="5711825" cy="4678363"/>
            </a:xfrm>
            <a:solidFill>
              <a:schemeClr val="tx1">
                <a:lumMod val="65000"/>
                <a:lumOff val="35000"/>
              </a:schemeClr>
            </a:solidFill>
          </p:grpSpPr>
          <p:sp>
            <p:nvSpPr>
              <p:cNvPr id="393" name="Freeform 5">
                <a:extLst>
                  <a:ext uri="{FF2B5EF4-FFF2-40B4-BE49-F238E27FC236}">
                    <a16:creationId xmlns:a16="http://schemas.microsoft.com/office/drawing/2014/main" id="{960F271B-DDD0-4F04-AFDE-C62D967B7890}"/>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4" name="Freeform 6">
                <a:extLst>
                  <a:ext uri="{FF2B5EF4-FFF2-40B4-BE49-F238E27FC236}">
                    <a16:creationId xmlns:a16="http://schemas.microsoft.com/office/drawing/2014/main" id="{2C50537A-76F7-4422-942A-75ABCC391391}"/>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5" name="Freeform 7">
                <a:extLst>
                  <a:ext uri="{FF2B5EF4-FFF2-40B4-BE49-F238E27FC236}">
                    <a16:creationId xmlns:a16="http://schemas.microsoft.com/office/drawing/2014/main" id="{27D3AE94-3F59-49B6-B2E8-27BABC271301}"/>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6" name="Freeform 8">
                <a:extLst>
                  <a:ext uri="{FF2B5EF4-FFF2-40B4-BE49-F238E27FC236}">
                    <a16:creationId xmlns:a16="http://schemas.microsoft.com/office/drawing/2014/main" id="{1309753D-7605-4A87-9612-7ACB7994F99F}"/>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7" name="Freeform 9">
                <a:extLst>
                  <a:ext uri="{FF2B5EF4-FFF2-40B4-BE49-F238E27FC236}">
                    <a16:creationId xmlns:a16="http://schemas.microsoft.com/office/drawing/2014/main" id="{3592FA7C-3A91-402A-9E77-9B1FA4A30BCA}"/>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8" name="Freeform 10">
                <a:extLst>
                  <a:ext uri="{FF2B5EF4-FFF2-40B4-BE49-F238E27FC236}">
                    <a16:creationId xmlns:a16="http://schemas.microsoft.com/office/drawing/2014/main" id="{3B436445-3F1D-49D0-9F89-485E73A62393}"/>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399" name="Freeform 11">
                <a:extLst>
                  <a:ext uri="{FF2B5EF4-FFF2-40B4-BE49-F238E27FC236}">
                    <a16:creationId xmlns:a16="http://schemas.microsoft.com/office/drawing/2014/main" id="{5C5F223F-BF89-4D59-B284-D0A4173E8CDF}"/>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nvGrpSpPr>
              <p:cNvPr id="400" name="组合 399">
                <a:extLst>
                  <a:ext uri="{FF2B5EF4-FFF2-40B4-BE49-F238E27FC236}">
                    <a16:creationId xmlns:a16="http://schemas.microsoft.com/office/drawing/2014/main" id="{8842ED9C-FA3A-4AC4-B471-2816C57D59C2}"/>
                  </a:ext>
                </a:extLst>
              </p:cNvPr>
              <p:cNvGrpSpPr/>
              <p:nvPr/>
            </p:nvGrpSpPr>
            <p:grpSpPr>
              <a:xfrm>
                <a:off x="3517901" y="1225551"/>
                <a:ext cx="5260975" cy="4090987"/>
                <a:chOff x="3517901" y="1225551"/>
                <a:chExt cx="5260975" cy="4090987"/>
              </a:xfrm>
              <a:grpFill/>
            </p:grpSpPr>
            <p:sp>
              <p:nvSpPr>
                <p:cNvPr id="401" name="Freeform 12">
                  <a:extLst>
                    <a:ext uri="{FF2B5EF4-FFF2-40B4-BE49-F238E27FC236}">
                      <a16:creationId xmlns:a16="http://schemas.microsoft.com/office/drawing/2014/main" id="{0B3FE62F-ECDE-4F92-B738-9EB22F9E42FB}"/>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2" name="Freeform 13">
                  <a:extLst>
                    <a:ext uri="{FF2B5EF4-FFF2-40B4-BE49-F238E27FC236}">
                      <a16:creationId xmlns:a16="http://schemas.microsoft.com/office/drawing/2014/main" id="{DB3735F7-5A9F-4F67-B37F-ED20F182A37F}"/>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3" name="Freeform 14">
                  <a:extLst>
                    <a:ext uri="{FF2B5EF4-FFF2-40B4-BE49-F238E27FC236}">
                      <a16:creationId xmlns:a16="http://schemas.microsoft.com/office/drawing/2014/main" id="{5518DB5A-6EEA-4819-B13D-DAC68B551EB6}"/>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4" name="Freeform 15">
                  <a:extLst>
                    <a:ext uri="{FF2B5EF4-FFF2-40B4-BE49-F238E27FC236}">
                      <a16:creationId xmlns:a16="http://schemas.microsoft.com/office/drawing/2014/main" id="{5488B3E6-AD34-4B1A-A9AE-E98F003019C7}"/>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5" name="Freeform 16">
                  <a:extLst>
                    <a:ext uri="{FF2B5EF4-FFF2-40B4-BE49-F238E27FC236}">
                      <a16:creationId xmlns:a16="http://schemas.microsoft.com/office/drawing/2014/main" id="{BF5C032B-4F58-4C25-A5EB-C80E56A8F128}"/>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6" name="Freeform 17">
                  <a:extLst>
                    <a:ext uri="{FF2B5EF4-FFF2-40B4-BE49-F238E27FC236}">
                      <a16:creationId xmlns:a16="http://schemas.microsoft.com/office/drawing/2014/main" id="{5223CB2A-A127-4825-9CE5-D7816977E1CB}"/>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7" name="Freeform 18">
                  <a:extLst>
                    <a:ext uri="{FF2B5EF4-FFF2-40B4-BE49-F238E27FC236}">
                      <a16:creationId xmlns:a16="http://schemas.microsoft.com/office/drawing/2014/main" id="{EBC74EC7-7A75-4ABD-858C-7739DF0B7941}"/>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8" name="Freeform 19">
                  <a:extLst>
                    <a:ext uri="{FF2B5EF4-FFF2-40B4-BE49-F238E27FC236}">
                      <a16:creationId xmlns:a16="http://schemas.microsoft.com/office/drawing/2014/main" id="{5D263F04-99D5-46F0-8A75-3009CDAFED02}"/>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09" name="Freeform 20">
                  <a:extLst>
                    <a:ext uri="{FF2B5EF4-FFF2-40B4-BE49-F238E27FC236}">
                      <a16:creationId xmlns:a16="http://schemas.microsoft.com/office/drawing/2014/main" id="{1B4D0B5E-B1BC-44ED-B7E6-596CBE239ADE}"/>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0" name="Freeform 21">
                  <a:extLst>
                    <a:ext uri="{FF2B5EF4-FFF2-40B4-BE49-F238E27FC236}">
                      <a16:creationId xmlns:a16="http://schemas.microsoft.com/office/drawing/2014/main" id="{2B445C89-CEDD-4CE8-93D9-B4CBC7D40434}"/>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1" name="Freeform 22">
                  <a:extLst>
                    <a:ext uri="{FF2B5EF4-FFF2-40B4-BE49-F238E27FC236}">
                      <a16:creationId xmlns:a16="http://schemas.microsoft.com/office/drawing/2014/main" id="{44AF4AB0-4B7D-426B-8276-120BA42D8B03}"/>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2" name="Freeform 23">
                  <a:extLst>
                    <a:ext uri="{FF2B5EF4-FFF2-40B4-BE49-F238E27FC236}">
                      <a16:creationId xmlns:a16="http://schemas.microsoft.com/office/drawing/2014/main" id="{68C65F78-F43D-49C1-B90A-8AC396563ACF}"/>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3" name="Freeform 24">
                  <a:extLst>
                    <a:ext uri="{FF2B5EF4-FFF2-40B4-BE49-F238E27FC236}">
                      <a16:creationId xmlns:a16="http://schemas.microsoft.com/office/drawing/2014/main" id="{9508D1E4-5261-4171-847F-3D1E12BD4765}"/>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4" name="Freeform 25">
                  <a:extLst>
                    <a:ext uri="{FF2B5EF4-FFF2-40B4-BE49-F238E27FC236}">
                      <a16:creationId xmlns:a16="http://schemas.microsoft.com/office/drawing/2014/main" id="{615E6BF3-E427-4D36-AD06-F7003A3E1B75}"/>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5" name="Freeform 26">
                  <a:extLst>
                    <a:ext uri="{FF2B5EF4-FFF2-40B4-BE49-F238E27FC236}">
                      <a16:creationId xmlns:a16="http://schemas.microsoft.com/office/drawing/2014/main" id="{6D9D47AE-D068-4AA6-83A2-97BEDC8CD6EC}"/>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6" name="Freeform 27">
                  <a:extLst>
                    <a:ext uri="{FF2B5EF4-FFF2-40B4-BE49-F238E27FC236}">
                      <a16:creationId xmlns:a16="http://schemas.microsoft.com/office/drawing/2014/main" id="{9FA8031F-299D-4647-A3E2-D115C2C1A08A}"/>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7" name="Freeform 28">
                  <a:extLst>
                    <a:ext uri="{FF2B5EF4-FFF2-40B4-BE49-F238E27FC236}">
                      <a16:creationId xmlns:a16="http://schemas.microsoft.com/office/drawing/2014/main" id="{A11CC16C-4423-4B5B-9F83-7E4B6BC0EFA6}"/>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8" name="Freeform 29">
                  <a:extLst>
                    <a:ext uri="{FF2B5EF4-FFF2-40B4-BE49-F238E27FC236}">
                      <a16:creationId xmlns:a16="http://schemas.microsoft.com/office/drawing/2014/main" id="{F241A868-7C58-4ABE-B680-6ED40F37BA0A}"/>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19" name="Freeform 30">
                  <a:extLst>
                    <a:ext uri="{FF2B5EF4-FFF2-40B4-BE49-F238E27FC236}">
                      <a16:creationId xmlns:a16="http://schemas.microsoft.com/office/drawing/2014/main" id="{6AB57991-EC96-41FF-BF47-BD8D506A13B0}"/>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0" name="Freeform 31">
                  <a:extLst>
                    <a:ext uri="{FF2B5EF4-FFF2-40B4-BE49-F238E27FC236}">
                      <a16:creationId xmlns:a16="http://schemas.microsoft.com/office/drawing/2014/main" id="{856CE6B7-11B8-4166-9CF8-9539ED723006}"/>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1" name="Freeform 32">
                  <a:extLst>
                    <a:ext uri="{FF2B5EF4-FFF2-40B4-BE49-F238E27FC236}">
                      <a16:creationId xmlns:a16="http://schemas.microsoft.com/office/drawing/2014/main" id="{BCE89A35-840B-4086-9094-A709F25B24B4}"/>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2" name="Freeform 33">
                  <a:extLst>
                    <a:ext uri="{FF2B5EF4-FFF2-40B4-BE49-F238E27FC236}">
                      <a16:creationId xmlns:a16="http://schemas.microsoft.com/office/drawing/2014/main" id="{B5C79118-BAD5-47EF-B0AC-F1B73FED6A59}"/>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3" name="Freeform 34">
                  <a:extLst>
                    <a:ext uri="{FF2B5EF4-FFF2-40B4-BE49-F238E27FC236}">
                      <a16:creationId xmlns:a16="http://schemas.microsoft.com/office/drawing/2014/main" id="{ECCEA86E-E036-45EA-BA92-CDFDB68839C3}"/>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4" name="Freeform 35">
                  <a:extLst>
                    <a:ext uri="{FF2B5EF4-FFF2-40B4-BE49-F238E27FC236}">
                      <a16:creationId xmlns:a16="http://schemas.microsoft.com/office/drawing/2014/main" id="{3B935CF7-7247-43E0-A699-4E0AC5412D1F}"/>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5" name="Freeform 36">
                  <a:extLst>
                    <a:ext uri="{FF2B5EF4-FFF2-40B4-BE49-F238E27FC236}">
                      <a16:creationId xmlns:a16="http://schemas.microsoft.com/office/drawing/2014/main" id="{E74BDD97-DFA1-4CA1-9C87-5D1DFEF0B07F}"/>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6" name="Freeform 37">
                  <a:extLst>
                    <a:ext uri="{FF2B5EF4-FFF2-40B4-BE49-F238E27FC236}">
                      <a16:creationId xmlns:a16="http://schemas.microsoft.com/office/drawing/2014/main" id="{85F6E9E1-3BDE-4C73-B575-09CB91EF07FD}"/>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7" name="Freeform 38">
                  <a:extLst>
                    <a:ext uri="{FF2B5EF4-FFF2-40B4-BE49-F238E27FC236}">
                      <a16:creationId xmlns:a16="http://schemas.microsoft.com/office/drawing/2014/main" id="{D82D4663-87C6-4401-9965-774DBEC52548}"/>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8" name="Freeform 39">
                  <a:extLst>
                    <a:ext uri="{FF2B5EF4-FFF2-40B4-BE49-F238E27FC236}">
                      <a16:creationId xmlns:a16="http://schemas.microsoft.com/office/drawing/2014/main" id="{05718B05-5EED-4F46-B60F-5973D8E0C6BA}"/>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29" name="Freeform 40">
                  <a:extLst>
                    <a:ext uri="{FF2B5EF4-FFF2-40B4-BE49-F238E27FC236}">
                      <a16:creationId xmlns:a16="http://schemas.microsoft.com/office/drawing/2014/main" id="{1A4828FC-FCF8-48F6-BFAA-61240C227921}"/>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0" name="Freeform 41">
                  <a:extLst>
                    <a:ext uri="{FF2B5EF4-FFF2-40B4-BE49-F238E27FC236}">
                      <a16:creationId xmlns:a16="http://schemas.microsoft.com/office/drawing/2014/main" id="{DD36CA9D-543E-495E-9E1C-161D4BAF9072}"/>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1" name="Freeform 42">
                  <a:extLst>
                    <a:ext uri="{FF2B5EF4-FFF2-40B4-BE49-F238E27FC236}">
                      <a16:creationId xmlns:a16="http://schemas.microsoft.com/office/drawing/2014/main" id="{7AC9EF92-BD13-44D2-A022-22E6BEFA59F0}"/>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2" name="Freeform 43">
                  <a:extLst>
                    <a:ext uri="{FF2B5EF4-FFF2-40B4-BE49-F238E27FC236}">
                      <a16:creationId xmlns:a16="http://schemas.microsoft.com/office/drawing/2014/main" id="{49E171FD-0A2C-4745-97ED-BE317FC4293E}"/>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3" name="Freeform 44">
                  <a:extLst>
                    <a:ext uri="{FF2B5EF4-FFF2-40B4-BE49-F238E27FC236}">
                      <a16:creationId xmlns:a16="http://schemas.microsoft.com/office/drawing/2014/main" id="{1177F481-CE8C-474C-BC04-288D048A1F8F}"/>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4" name="Freeform 45">
                  <a:extLst>
                    <a:ext uri="{FF2B5EF4-FFF2-40B4-BE49-F238E27FC236}">
                      <a16:creationId xmlns:a16="http://schemas.microsoft.com/office/drawing/2014/main" id="{48C930D2-48C1-428B-BBF4-5D38DA4B1546}"/>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5" name="Freeform 46">
                  <a:extLst>
                    <a:ext uri="{FF2B5EF4-FFF2-40B4-BE49-F238E27FC236}">
                      <a16:creationId xmlns:a16="http://schemas.microsoft.com/office/drawing/2014/main" id="{896E52F7-B81E-4643-84F0-86520503E2BE}"/>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6" name="Freeform 47">
                  <a:extLst>
                    <a:ext uri="{FF2B5EF4-FFF2-40B4-BE49-F238E27FC236}">
                      <a16:creationId xmlns:a16="http://schemas.microsoft.com/office/drawing/2014/main" id="{0277CC5F-6EEB-4C2E-B359-DDADC9449725}"/>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7" name="Freeform 48">
                  <a:extLst>
                    <a:ext uri="{FF2B5EF4-FFF2-40B4-BE49-F238E27FC236}">
                      <a16:creationId xmlns:a16="http://schemas.microsoft.com/office/drawing/2014/main" id="{E9FA9C61-86E1-47AF-997A-30FE65C98FFF}"/>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8" name="Freeform 49">
                  <a:extLst>
                    <a:ext uri="{FF2B5EF4-FFF2-40B4-BE49-F238E27FC236}">
                      <a16:creationId xmlns:a16="http://schemas.microsoft.com/office/drawing/2014/main" id="{BAC73BBB-FD91-4524-A543-7F1E529663E7}"/>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39" name="Freeform 50">
                  <a:extLst>
                    <a:ext uri="{FF2B5EF4-FFF2-40B4-BE49-F238E27FC236}">
                      <a16:creationId xmlns:a16="http://schemas.microsoft.com/office/drawing/2014/main" id="{BDE136C9-A5D2-4D0D-B5A2-275F66BA8236}"/>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0" name="Freeform 51">
                  <a:extLst>
                    <a:ext uri="{FF2B5EF4-FFF2-40B4-BE49-F238E27FC236}">
                      <a16:creationId xmlns:a16="http://schemas.microsoft.com/office/drawing/2014/main" id="{FD13557A-B53B-4FC5-A46D-70EE243D5BB1}"/>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1" name="Freeform 52">
                  <a:extLst>
                    <a:ext uri="{FF2B5EF4-FFF2-40B4-BE49-F238E27FC236}">
                      <a16:creationId xmlns:a16="http://schemas.microsoft.com/office/drawing/2014/main" id="{6FAF1C6B-EF88-48EC-9169-3F374C37B7B3}"/>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2" name="Freeform 53">
                  <a:extLst>
                    <a:ext uri="{FF2B5EF4-FFF2-40B4-BE49-F238E27FC236}">
                      <a16:creationId xmlns:a16="http://schemas.microsoft.com/office/drawing/2014/main" id="{5884F296-FD1D-4EAB-9A59-D38F60AC504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3" name="Freeform 54">
                  <a:extLst>
                    <a:ext uri="{FF2B5EF4-FFF2-40B4-BE49-F238E27FC236}">
                      <a16:creationId xmlns:a16="http://schemas.microsoft.com/office/drawing/2014/main" id="{51AE50B9-D36A-43B4-9A29-4D2920BF67AC}"/>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4" name="Freeform 55">
                  <a:extLst>
                    <a:ext uri="{FF2B5EF4-FFF2-40B4-BE49-F238E27FC236}">
                      <a16:creationId xmlns:a16="http://schemas.microsoft.com/office/drawing/2014/main" id="{79127904-5FEB-4BDE-A807-48A8F0E1DDEA}"/>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5" name="Freeform 56">
                  <a:extLst>
                    <a:ext uri="{FF2B5EF4-FFF2-40B4-BE49-F238E27FC236}">
                      <a16:creationId xmlns:a16="http://schemas.microsoft.com/office/drawing/2014/main" id="{FB2DC537-0A5E-486C-A197-77C2427F5DC8}"/>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6" name="Freeform 57">
                  <a:extLst>
                    <a:ext uri="{FF2B5EF4-FFF2-40B4-BE49-F238E27FC236}">
                      <a16:creationId xmlns:a16="http://schemas.microsoft.com/office/drawing/2014/main" id="{5337379E-5571-4B15-BF3A-0B0C09DD3959}"/>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7" name="Freeform 58">
                  <a:extLst>
                    <a:ext uri="{FF2B5EF4-FFF2-40B4-BE49-F238E27FC236}">
                      <a16:creationId xmlns:a16="http://schemas.microsoft.com/office/drawing/2014/main" id="{C1E1C518-0F70-4735-9D25-0804279A06D3}"/>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8" name="Freeform 59">
                  <a:extLst>
                    <a:ext uri="{FF2B5EF4-FFF2-40B4-BE49-F238E27FC236}">
                      <a16:creationId xmlns:a16="http://schemas.microsoft.com/office/drawing/2014/main" id="{C808B1EB-C920-4A77-84E9-98606FD48906}"/>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49" name="Freeform 60">
                  <a:extLst>
                    <a:ext uri="{FF2B5EF4-FFF2-40B4-BE49-F238E27FC236}">
                      <a16:creationId xmlns:a16="http://schemas.microsoft.com/office/drawing/2014/main" id="{6037867F-7374-4DD2-88F7-FDB25D217AA0}"/>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0" name="Freeform 61">
                  <a:extLst>
                    <a:ext uri="{FF2B5EF4-FFF2-40B4-BE49-F238E27FC236}">
                      <a16:creationId xmlns:a16="http://schemas.microsoft.com/office/drawing/2014/main" id="{A8F742FF-67F7-4D43-A0EC-8CF83B699555}"/>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1" name="Freeform 62">
                  <a:extLst>
                    <a:ext uri="{FF2B5EF4-FFF2-40B4-BE49-F238E27FC236}">
                      <a16:creationId xmlns:a16="http://schemas.microsoft.com/office/drawing/2014/main" id="{D1CDF714-772B-44AC-9BA7-86C1742EC911}"/>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2" name="Freeform 63">
                  <a:extLst>
                    <a:ext uri="{FF2B5EF4-FFF2-40B4-BE49-F238E27FC236}">
                      <a16:creationId xmlns:a16="http://schemas.microsoft.com/office/drawing/2014/main" id="{1D73081D-4E87-4E79-8F2B-B0FE8EF0E170}"/>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3" name="Freeform 64">
                  <a:extLst>
                    <a:ext uri="{FF2B5EF4-FFF2-40B4-BE49-F238E27FC236}">
                      <a16:creationId xmlns:a16="http://schemas.microsoft.com/office/drawing/2014/main" id="{FC5594E8-3904-4F1F-80CD-FA47A320D064}"/>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4" name="Freeform 65">
                  <a:extLst>
                    <a:ext uri="{FF2B5EF4-FFF2-40B4-BE49-F238E27FC236}">
                      <a16:creationId xmlns:a16="http://schemas.microsoft.com/office/drawing/2014/main" id="{26ED8323-5ADE-4EEF-AABA-F8437CD11091}"/>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5" name="Freeform 66">
                  <a:extLst>
                    <a:ext uri="{FF2B5EF4-FFF2-40B4-BE49-F238E27FC236}">
                      <a16:creationId xmlns:a16="http://schemas.microsoft.com/office/drawing/2014/main" id="{A9B9544F-6EC1-4DD8-80F6-771F78C6D240}"/>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6" name="Freeform 67">
                  <a:extLst>
                    <a:ext uri="{FF2B5EF4-FFF2-40B4-BE49-F238E27FC236}">
                      <a16:creationId xmlns:a16="http://schemas.microsoft.com/office/drawing/2014/main" id="{07CE28A2-A83B-402C-898C-EA14C7F655B1}"/>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7" name="Freeform 68">
                  <a:extLst>
                    <a:ext uri="{FF2B5EF4-FFF2-40B4-BE49-F238E27FC236}">
                      <a16:creationId xmlns:a16="http://schemas.microsoft.com/office/drawing/2014/main" id="{C4AACF94-E2E2-4CEA-9C9D-E84EDB14E2AD}"/>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8" name="Freeform 69">
                  <a:extLst>
                    <a:ext uri="{FF2B5EF4-FFF2-40B4-BE49-F238E27FC236}">
                      <a16:creationId xmlns:a16="http://schemas.microsoft.com/office/drawing/2014/main" id="{A9268A0C-FE6E-45E3-A054-90A02F511C23}"/>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59" name="Freeform 70">
                  <a:extLst>
                    <a:ext uri="{FF2B5EF4-FFF2-40B4-BE49-F238E27FC236}">
                      <a16:creationId xmlns:a16="http://schemas.microsoft.com/office/drawing/2014/main" id="{46FDF790-2A69-48C2-89B1-25FE82CC5216}"/>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0" name="Freeform 71">
                  <a:extLst>
                    <a:ext uri="{FF2B5EF4-FFF2-40B4-BE49-F238E27FC236}">
                      <a16:creationId xmlns:a16="http://schemas.microsoft.com/office/drawing/2014/main" id="{7DA16C2D-9C7C-4DA0-890F-F323B212B7C6}"/>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1" name="Freeform 72">
                  <a:extLst>
                    <a:ext uri="{FF2B5EF4-FFF2-40B4-BE49-F238E27FC236}">
                      <a16:creationId xmlns:a16="http://schemas.microsoft.com/office/drawing/2014/main" id="{B6CEF8F9-7D06-44AA-A89F-24E0D5AC5DD5}"/>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2" name="Freeform 73">
                  <a:extLst>
                    <a:ext uri="{FF2B5EF4-FFF2-40B4-BE49-F238E27FC236}">
                      <a16:creationId xmlns:a16="http://schemas.microsoft.com/office/drawing/2014/main" id="{67AFF7AB-D303-41C7-9259-E21CFE8B792D}"/>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3" name="Freeform 74">
                  <a:extLst>
                    <a:ext uri="{FF2B5EF4-FFF2-40B4-BE49-F238E27FC236}">
                      <a16:creationId xmlns:a16="http://schemas.microsoft.com/office/drawing/2014/main" id="{87DD3447-CC37-4671-A194-DDCAD970B19C}"/>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4" name="Freeform 75">
                  <a:extLst>
                    <a:ext uri="{FF2B5EF4-FFF2-40B4-BE49-F238E27FC236}">
                      <a16:creationId xmlns:a16="http://schemas.microsoft.com/office/drawing/2014/main" id="{2982FC9B-0676-4E30-900E-9E693564961E}"/>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5" name="Freeform 76">
                  <a:extLst>
                    <a:ext uri="{FF2B5EF4-FFF2-40B4-BE49-F238E27FC236}">
                      <a16:creationId xmlns:a16="http://schemas.microsoft.com/office/drawing/2014/main" id="{F970C848-B117-4B82-8625-613AEFAC7E1A}"/>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6" name="Freeform 77">
                  <a:extLst>
                    <a:ext uri="{FF2B5EF4-FFF2-40B4-BE49-F238E27FC236}">
                      <a16:creationId xmlns:a16="http://schemas.microsoft.com/office/drawing/2014/main" id="{128FEA8B-B94B-4A0F-863B-78E97230D149}"/>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7" name="Freeform 78">
                  <a:extLst>
                    <a:ext uri="{FF2B5EF4-FFF2-40B4-BE49-F238E27FC236}">
                      <a16:creationId xmlns:a16="http://schemas.microsoft.com/office/drawing/2014/main" id="{3AAA3916-0AED-4B94-949F-900B82A1B817}"/>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8" name="Freeform 79">
                  <a:extLst>
                    <a:ext uri="{FF2B5EF4-FFF2-40B4-BE49-F238E27FC236}">
                      <a16:creationId xmlns:a16="http://schemas.microsoft.com/office/drawing/2014/main" id="{D98E98CF-4643-4BB3-855A-8E62B9C28077}"/>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69" name="Freeform 80">
                  <a:extLst>
                    <a:ext uri="{FF2B5EF4-FFF2-40B4-BE49-F238E27FC236}">
                      <a16:creationId xmlns:a16="http://schemas.microsoft.com/office/drawing/2014/main" id="{AAC65CBD-5A46-4228-8452-3BBF3008E20B}"/>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0" name="Freeform 81">
                  <a:extLst>
                    <a:ext uri="{FF2B5EF4-FFF2-40B4-BE49-F238E27FC236}">
                      <a16:creationId xmlns:a16="http://schemas.microsoft.com/office/drawing/2014/main" id="{A3D20815-6458-40B6-A5B7-93995F732923}"/>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1" name="Freeform 82">
                  <a:extLst>
                    <a:ext uri="{FF2B5EF4-FFF2-40B4-BE49-F238E27FC236}">
                      <a16:creationId xmlns:a16="http://schemas.microsoft.com/office/drawing/2014/main" id="{CE13E768-8545-46ED-956D-F9DDFDF62ACA}"/>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2" name="Freeform 83">
                  <a:extLst>
                    <a:ext uri="{FF2B5EF4-FFF2-40B4-BE49-F238E27FC236}">
                      <a16:creationId xmlns:a16="http://schemas.microsoft.com/office/drawing/2014/main" id="{75FFA355-6256-445A-9C6A-B57186451CA9}"/>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3" name="Freeform 84">
                  <a:extLst>
                    <a:ext uri="{FF2B5EF4-FFF2-40B4-BE49-F238E27FC236}">
                      <a16:creationId xmlns:a16="http://schemas.microsoft.com/office/drawing/2014/main" id="{DBBF953B-7066-4327-B5AD-C08719A05662}"/>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4" name="Freeform 85">
                  <a:extLst>
                    <a:ext uri="{FF2B5EF4-FFF2-40B4-BE49-F238E27FC236}">
                      <a16:creationId xmlns:a16="http://schemas.microsoft.com/office/drawing/2014/main" id="{AF444E07-2D33-421E-9B82-F8CD87F7230C}"/>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5" name="Freeform 86">
                  <a:extLst>
                    <a:ext uri="{FF2B5EF4-FFF2-40B4-BE49-F238E27FC236}">
                      <a16:creationId xmlns:a16="http://schemas.microsoft.com/office/drawing/2014/main" id="{736EE449-BBFC-4D10-9E13-D2B4F5870058}"/>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6" name="Freeform 87">
                  <a:extLst>
                    <a:ext uri="{FF2B5EF4-FFF2-40B4-BE49-F238E27FC236}">
                      <a16:creationId xmlns:a16="http://schemas.microsoft.com/office/drawing/2014/main" id="{9DEC2828-15EC-473E-BB4C-AF9189CC58C3}"/>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7" name="Freeform 88">
                  <a:extLst>
                    <a:ext uri="{FF2B5EF4-FFF2-40B4-BE49-F238E27FC236}">
                      <a16:creationId xmlns:a16="http://schemas.microsoft.com/office/drawing/2014/main" id="{B1D91881-982E-4503-9D84-0CB512197886}"/>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8" name="Freeform 89">
                  <a:extLst>
                    <a:ext uri="{FF2B5EF4-FFF2-40B4-BE49-F238E27FC236}">
                      <a16:creationId xmlns:a16="http://schemas.microsoft.com/office/drawing/2014/main" id="{5AD59086-9692-4BDB-8273-90DAF8275BCE}"/>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79" name="Freeform 90">
                  <a:extLst>
                    <a:ext uri="{FF2B5EF4-FFF2-40B4-BE49-F238E27FC236}">
                      <a16:creationId xmlns:a16="http://schemas.microsoft.com/office/drawing/2014/main" id="{25E31FE6-3302-4C17-9886-7CBA5C65442B}"/>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0" name="Freeform 91">
                  <a:extLst>
                    <a:ext uri="{FF2B5EF4-FFF2-40B4-BE49-F238E27FC236}">
                      <a16:creationId xmlns:a16="http://schemas.microsoft.com/office/drawing/2014/main" id="{74490FE8-BED1-4E72-9716-F28E4F256E0D}"/>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1" name="Freeform 92">
                  <a:extLst>
                    <a:ext uri="{FF2B5EF4-FFF2-40B4-BE49-F238E27FC236}">
                      <a16:creationId xmlns:a16="http://schemas.microsoft.com/office/drawing/2014/main" id="{B07EBE17-4738-4C9C-B778-571451DFB62B}"/>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133"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grpSp>
        <p:sp>
          <p:nvSpPr>
            <p:cNvPr id="392" name="文本框 49">
              <a:extLst>
                <a:ext uri="{FF2B5EF4-FFF2-40B4-BE49-F238E27FC236}">
                  <a16:creationId xmlns:a16="http://schemas.microsoft.com/office/drawing/2014/main" id="{DB11EFA3-7534-48D2-9473-7E13AC52F7F2}"/>
                </a:ext>
              </a:extLst>
            </p:cNvPr>
            <p:cNvSpPr txBox="1">
              <a:spLocks noChangeArrowheads="1"/>
            </p:cNvSpPr>
            <p:nvPr/>
          </p:nvSpPr>
          <p:spPr bwMode="auto">
            <a:xfrm>
              <a:off x="1459944" y="4310272"/>
              <a:ext cx="1412893" cy="132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595959"/>
                  </a:solidFill>
                  <a:latin typeface="方正喵呜体" panose="02010600010101010101" pitchFamily="2" charset="-122"/>
                  <a:ea typeface="方正喵呜体" panose="02010600010101010101" pitchFamily="2" charset="-122"/>
                  <a:cs typeface="+mn-ea"/>
                  <a:sym typeface="+mn-lt"/>
                </a:rPr>
                <a:t>豆瓣书评是中国普及程度较高的书影评网站，但其中书评内容良莠不齐，分类杂乱，内容庞杂，有时导致用户使用体验较差</a:t>
              </a:r>
              <a:endParaRPr lang="en-US" altLang="zh-CN" sz="1200" dirty="0">
                <a:solidFill>
                  <a:srgbClr val="595959"/>
                </a:solidFill>
                <a:latin typeface="方正喵呜体" panose="02010600010101010101" pitchFamily="2" charset="-122"/>
                <a:ea typeface="方正喵呜体" panose="02010600010101010101" pitchFamily="2" charset="-122"/>
                <a:cs typeface="+mn-ea"/>
                <a:sym typeface="+mn-lt"/>
              </a:endParaRPr>
            </a:p>
          </p:txBody>
        </p:sp>
      </p:grpSp>
      <p:grpSp>
        <p:nvGrpSpPr>
          <p:cNvPr id="482" name="组合 481">
            <a:extLst>
              <a:ext uri="{FF2B5EF4-FFF2-40B4-BE49-F238E27FC236}">
                <a16:creationId xmlns:a16="http://schemas.microsoft.com/office/drawing/2014/main" id="{5FDBDC10-E6AA-408E-9617-EAEFEA9AB2C3}"/>
              </a:ext>
            </a:extLst>
          </p:cNvPr>
          <p:cNvGrpSpPr/>
          <p:nvPr/>
        </p:nvGrpSpPr>
        <p:grpSpPr>
          <a:xfrm>
            <a:off x="7937558" y="3078840"/>
            <a:ext cx="2627837" cy="1847292"/>
            <a:chOff x="8610087" y="4056768"/>
            <a:chExt cx="2506734" cy="1762160"/>
          </a:xfrm>
        </p:grpSpPr>
        <p:grpSp>
          <p:nvGrpSpPr>
            <p:cNvPr id="483" name="组合 482">
              <a:extLst>
                <a:ext uri="{FF2B5EF4-FFF2-40B4-BE49-F238E27FC236}">
                  <a16:creationId xmlns:a16="http://schemas.microsoft.com/office/drawing/2014/main" id="{40C2DC53-9B6A-436D-9DAB-A02A2BF9AADE}"/>
                </a:ext>
              </a:extLst>
            </p:cNvPr>
            <p:cNvGrpSpPr/>
            <p:nvPr/>
          </p:nvGrpSpPr>
          <p:grpSpPr>
            <a:xfrm rot="626096" flipH="1">
              <a:off x="8610087" y="4056768"/>
              <a:ext cx="2506734" cy="1762160"/>
              <a:chOff x="3246438" y="1068388"/>
              <a:chExt cx="5711825" cy="4678363"/>
            </a:xfrm>
            <a:solidFill>
              <a:schemeClr val="tx1">
                <a:lumMod val="65000"/>
                <a:lumOff val="35000"/>
              </a:schemeClr>
            </a:solidFill>
          </p:grpSpPr>
          <p:sp>
            <p:nvSpPr>
              <p:cNvPr id="485" name="Freeform 5">
                <a:extLst>
                  <a:ext uri="{FF2B5EF4-FFF2-40B4-BE49-F238E27FC236}">
                    <a16:creationId xmlns:a16="http://schemas.microsoft.com/office/drawing/2014/main" id="{EEACB136-65D9-4F39-92D6-AE87F70D0B6F}"/>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6" name="Freeform 6">
                <a:extLst>
                  <a:ext uri="{FF2B5EF4-FFF2-40B4-BE49-F238E27FC236}">
                    <a16:creationId xmlns:a16="http://schemas.microsoft.com/office/drawing/2014/main" id="{BBEB9B2A-2A50-40DD-98BC-196BB862038F}"/>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7" name="Freeform 7">
                <a:extLst>
                  <a:ext uri="{FF2B5EF4-FFF2-40B4-BE49-F238E27FC236}">
                    <a16:creationId xmlns:a16="http://schemas.microsoft.com/office/drawing/2014/main" id="{A9D17832-D055-4A60-8B52-6C6B93657F20}"/>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8" name="Freeform 8">
                <a:extLst>
                  <a:ext uri="{FF2B5EF4-FFF2-40B4-BE49-F238E27FC236}">
                    <a16:creationId xmlns:a16="http://schemas.microsoft.com/office/drawing/2014/main" id="{BD0B5D91-B24F-4EF0-BE5B-CA36E00486DA}"/>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89" name="Freeform 9">
                <a:extLst>
                  <a:ext uri="{FF2B5EF4-FFF2-40B4-BE49-F238E27FC236}">
                    <a16:creationId xmlns:a16="http://schemas.microsoft.com/office/drawing/2014/main" id="{020D183E-C03C-4A83-AFF2-2EE2D2D90B06}"/>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0" name="Freeform 10">
                <a:extLst>
                  <a:ext uri="{FF2B5EF4-FFF2-40B4-BE49-F238E27FC236}">
                    <a16:creationId xmlns:a16="http://schemas.microsoft.com/office/drawing/2014/main" id="{D8BC02A6-92C5-487C-9293-3B8F739128E6}"/>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1" name="Freeform 11">
                <a:extLst>
                  <a:ext uri="{FF2B5EF4-FFF2-40B4-BE49-F238E27FC236}">
                    <a16:creationId xmlns:a16="http://schemas.microsoft.com/office/drawing/2014/main" id="{2A601DF2-5753-4559-9C76-B00C90B5C253}"/>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nvGrpSpPr>
              <p:cNvPr id="492" name="组合 491">
                <a:extLst>
                  <a:ext uri="{FF2B5EF4-FFF2-40B4-BE49-F238E27FC236}">
                    <a16:creationId xmlns:a16="http://schemas.microsoft.com/office/drawing/2014/main" id="{9DA2482E-CEEF-4176-AA04-71C96AF1383F}"/>
                  </a:ext>
                </a:extLst>
              </p:cNvPr>
              <p:cNvGrpSpPr/>
              <p:nvPr/>
            </p:nvGrpSpPr>
            <p:grpSpPr>
              <a:xfrm>
                <a:off x="3517901" y="1225551"/>
                <a:ext cx="5260975" cy="4090987"/>
                <a:chOff x="3517901" y="1225551"/>
                <a:chExt cx="5260975" cy="4090987"/>
              </a:xfrm>
              <a:grpFill/>
            </p:grpSpPr>
            <p:sp>
              <p:nvSpPr>
                <p:cNvPr id="493" name="Freeform 12">
                  <a:extLst>
                    <a:ext uri="{FF2B5EF4-FFF2-40B4-BE49-F238E27FC236}">
                      <a16:creationId xmlns:a16="http://schemas.microsoft.com/office/drawing/2014/main" id="{9C56DAD9-43FA-4846-BBF7-AD776DEC120A}"/>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4" name="Freeform 13">
                  <a:extLst>
                    <a:ext uri="{FF2B5EF4-FFF2-40B4-BE49-F238E27FC236}">
                      <a16:creationId xmlns:a16="http://schemas.microsoft.com/office/drawing/2014/main" id="{9D26D973-A195-414A-9263-14930CA314D3}"/>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5" name="Freeform 14">
                  <a:extLst>
                    <a:ext uri="{FF2B5EF4-FFF2-40B4-BE49-F238E27FC236}">
                      <a16:creationId xmlns:a16="http://schemas.microsoft.com/office/drawing/2014/main" id="{17587CEE-F3A5-4B13-B4F4-C22D05261C29}"/>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6" name="Freeform 15">
                  <a:extLst>
                    <a:ext uri="{FF2B5EF4-FFF2-40B4-BE49-F238E27FC236}">
                      <a16:creationId xmlns:a16="http://schemas.microsoft.com/office/drawing/2014/main" id="{83491EA8-A17E-402F-9804-96DA7AC15822}"/>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7" name="Freeform 16">
                  <a:extLst>
                    <a:ext uri="{FF2B5EF4-FFF2-40B4-BE49-F238E27FC236}">
                      <a16:creationId xmlns:a16="http://schemas.microsoft.com/office/drawing/2014/main" id="{F67550B4-3AC5-4984-9A21-3693B25B41C1}"/>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8" name="Freeform 17">
                  <a:extLst>
                    <a:ext uri="{FF2B5EF4-FFF2-40B4-BE49-F238E27FC236}">
                      <a16:creationId xmlns:a16="http://schemas.microsoft.com/office/drawing/2014/main" id="{A2414A04-4B07-45E4-9E90-68497EDE478F}"/>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499" name="Freeform 18">
                  <a:extLst>
                    <a:ext uri="{FF2B5EF4-FFF2-40B4-BE49-F238E27FC236}">
                      <a16:creationId xmlns:a16="http://schemas.microsoft.com/office/drawing/2014/main" id="{FF1D9E5E-4DB6-4C7A-A40C-9743284321F4}"/>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0" name="Freeform 19">
                  <a:extLst>
                    <a:ext uri="{FF2B5EF4-FFF2-40B4-BE49-F238E27FC236}">
                      <a16:creationId xmlns:a16="http://schemas.microsoft.com/office/drawing/2014/main" id="{924282D8-6C4E-4E2E-931A-46AAAED90B2D}"/>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1" name="Freeform 20">
                  <a:extLst>
                    <a:ext uri="{FF2B5EF4-FFF2-40B4-BE49-F238E27FC236}">
                      <a16:creationId xmlns:a16="http://schemas.microsoft.com/office/drawing/2014/main" id="{632A2AA9-4AE6-4855-977E-D560DC5B1533}"/>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2" name="Freeform 21">
                  <a:extLst>
                    <a:ext uri="{FF2B5EF4-FFF2-40B4-BE49-F238E27FC236}">
                      <a16:creationId xmlns:a16="http://schemas.microsoft.com/office/drawing/2014/main" id="{328EC196-5898-4EE5-9542-6E67BBB589E3}"/>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3" name="Freeform 22">
                  <a:extLst>
                    <a:ext uri="{FF2B5EF4-FFF2-40B4-BE49-F238E27FC236}">
                      <a16:creationId xmlns:a16="http://schemas.microsoft.com/office/drawing/2014/main" id="{7BA32F25-3413-46EB-9721-47525399FAFA}"/>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4" name="Freeform 23">
                  <a:extLst>
                    <a:ext uri="{FF2B5EF4-FFF2-40B4-BE49-F238E27FC236}">
                      <a16:creationId xmlns:a16="http://schemas.microsoft.com/office/drawing/2014/main" id="{CFC9594F-FF92-4399-A68C-DB44BC0AD171}"/>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5" name="Freeform 24">
                  <a:extLst>
                    <a:ext uri="{FF2B5EF4-FFF2-40B4-BE49-F238E27FC236}">
                      <a16:creationId xmlns:a16="http://schemas.microsoft.com/office/drawing/2014/main" id="{997639A7-C09E-47CF-9CEC-66A4577DECE7}"/>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6" name="Freeform 25">
                  <a:extLst>
                    <a:ext uri="{FF2B5EF4-FFF2-40B4-BE49-F238E27FC236}">
                      <a16:creationId xmlns:a16="http://schemas.microsoft.com/office/drawing/2014/main" id="{70481507-FC77-4700-863E-924791391FE7}"/>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7" name="Freeform 26">
                  <a:extLst>
                    <a:ext uri="{FF2B5EF4-FFF2-40B4-BE49-F238E27FC236}">
                      <a16:creationId xmlns:a16="http://schemas.microsoft.com/office/drawing/2014/main" id="{91F29502-F7B2-4AE9-BCDE-8AF100A4328D}"/>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8" name="Freeform 27">
                  <a:extLst>
                    <a:ext uri="{FF2B5EF4-FFF2-40B4-BE49-F238E27FC236}">
                      <a16:creationId xmlns:a16="http://schemas.microsoft.com/office/drawing/2014/main" id="{DBE25BA3-648A-434A-9C89-E3D716681563}"/>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09" name="Freeform 28">
                  <a:extLst>
                    <a:ext uri="{FF2B5EF4-FFF2-40B4-BE49-F238E27FC236}">
                      <a16:creationId xmlns:a16="http://schemas.microsoft.com/office/drawing/2014/main" id="{271F677B-55F1-48EA-B9F5-83A90C9CD4AF}"/>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0" name="Freeform 29">
                  <a:extLst>
                    <a:ext uri="{FF2B5EF4-FFF2-40B4-BE49-F238E27FC236}">
                      <a16:creationId xmlns:a16="http://schemas.microsoft.com/office/drawing/2014/main" id="{17C71CFC-11D7-4A4D-8401-51AE17C02798}"/>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1" name="Freeform 30">
                  <a:extLst>
                    <a:ext uri="{FF2B5EF4-FFF2-40B4-BE49-F238E27FC236}">
                      <a16:creationId xmlns:a16="http://schemas.microsoft.com/office/drawing/2014/main" id="{E3AA5F5E-F07E-4A59-8053-975B39D9194F}"/>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2" name="Freeform 31">
                  <a:extLst>
                    <a:ext uri="{FF2B5EF4-FFF2-40B4-BE49-F238E27FC236}">
                      <a16:creationId xmlns:a16="http://schemas.microsoft.com/office/drawing/2014/main" id="{B225CBE9-F962-416B-B9FC-28463294E680}"/>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3" name="Freeform 32">
                  <a:extLst>
                    <a:ext uri="{FF2B5EF4-FFF2-40B4-BE49-F238E27FC236}">
                      <a16:creationId xmlns:a16="http://schemas.microsoft.com/office/drawing/2014/main" id="{35DC83A6-62E8-4225-8A3E-DCEF766F83A2}"/>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4" name="Freeform 33">
                  <a:extLst>
                    <a:ext uri="{FF2B5EF4-FFF2-40B4-BE49-F238E27FC236}">
                      <a16:creationId xmlns:a16="http://schemas.microsoft.com/office/drawing/2014/main" id="{E13AB0F2-2132-4A3F-AEA7-476DD7B8748F}"/>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5" name="Freeform 34">
                  <a:extLst>
                    <a:ext uri="{FF2B5EF4-FFF2-40B4-BE49-F238E27FC236}">
                      <a16:creationId xmlns:a16="http://schemas.microsoft.com/office/drawing/2014/main" id="{9F9A5563-D11F-4512-9B7D-5644583A207D}"/>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6" name="Freeform 35">
                  <a:extLst>
                    <a:ext uri="{FF2B5EF4-FFF2-40B4-BE49-F238E27FC236}">
                      <a16:creationId xmlns:a16="http://schemas.microsoft.com/office/drawing/2014/main" id="{27927615-0C3C-4C28-AB4D-C8A75EEA649B}"/>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7" name="Freeform 36">
                  <a:extLst>
                    <a:ext uri="{FF2B5EF4-FFF2-40B4-BE49-F238E27FC236}">
                      <a16:creationId xmlns:a16="http://schemas.microsoft.com/office/drawing/2014/main" id="{ED5EA74B-43DB-40C9-B7B2-F57736E93B03}"/>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8" name="Freeform 37">
                  <a:extLst>
                    <a:ext uri="{FF2B5EF4-FFF2-40B4-BE49-F238E27FC236}">
                      <a16:creationId xmlns:a16="http://schemas.microsoft.com/office/drawing/2014/main" id="{41B22C32-DD33-47F1-8398-0D0545928838}"/>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19" name="Freeform 38">
                  <a:extLst>
                    <a:ext uri="{FF2B5EF4-FFF2-40B4-BE49-F238E27FC236}">
                      <a16:creationId xmlns:a16="http://schemas.microsoft.com/office/drawing/2014/main" id="{681F02C2-BB2A-4824-B242-888B8ECDB323}"/>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0" name="Freeform 39">
                  <a:extLst>
                    <a:ext uri="{FF2B5EF4-FFF2-40B4-BE49-F238E27FC236}">
                      <a16:creationId xmlns:a16="http://schemas.microsoft.com/office/drawing/2014/main" id="{6C6D07CC-88FD-40E0-9F72-DA30D704DF76}"/>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1" name="Freeform 40">
                  <a:extLst>
                    <a:ext uri="{FF2B5EF4-FFF2-40B4-BE49-F238E27FC236}">
                      <a16:creationId xmlns:a16="http://schemas.microsoft.com/office/drawing/2014/main" id="{E6E209BB-97FE-4B55-A1F3-A1483F3965D1}"/>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2" name="Freeform 41">
                  <a:extLst>
                    <a:ext uri="{FF2B5EF4-FFF2-40B4-BE49-F238E27FC236}">
                      <a16:creationId xmlns:a16="http://schemas.microsoft.com/office/drawing/2014/main" id="{1FDE498F-EFE0-4A32-A964-291CA0DED590}"/>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3" name="Freeform 42">
                  <a:extLst>
                    <a:ext uri="{FF2B5EF4-FFF2-40B4-BE49-F238E27FC236}">
                      <a16:creationId xmlns:a16="http://schemas.microsoft.com/office/drawing/2014/main" id="{C7CBDA14-6A6A-41CB-9928-3CE8958D0BC4}"/>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4" name="Freeform 43">
                  <a:extLst>
                    <a:ext uri="{FF2B5EF4-FFF2-40B4-BE49-F238E27FC236}">
                      <a16:creationId xmlns:a16="http://schemas.microsoft.com/office/drawing/2014/main" id="{F71E9FFF-6DD5-44B7-92EA-873E222B105D}"/>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5" name="Freeform 44">
                  <a:extLst>
                    <a:ext uri="{FF2B5EF4-FFF2-40B4-BE49-F238E27FC236}">
                      <a16:creationId xmlns:a16="http://schemas.microsoft.com/office/drawing/2014/main" id="{C7D3F763-A187-48FB-9EE5-F70123D454FA}"/>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6" name="Freeform 45">
                  <a:extLst>
                    <a:ext uri="{FF2B5EF4-FFF2-40B4-BE49-F238E27FC236}">
                      <a16:creationId xmlns:a16="http://schemas.microsoft.com/office/drawing/2014/main" id="{3D6DD49A-0D7A-4609-BBD3-297A007EB417}"/>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7" name="Freeform 46">
                  <a:extLst>
                    <a:ext uri="{FF2B5EF4-FFF2-40B4-BE49-F238E27FC236}">
                      <a16:creationId xmlns:a16="http://schemas.microsoft.com/office/drawing/2014/main" id="{C49A81E3-C085-421E-8F37-5F0859B69756}"/>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8" name="Freeform 47">
                  <a:extLst>
                    <a:ext uri="{FF2B5EF4-FFF2-40B4-BE49-F238E27FC236}">
                      <a16:creationId xmlns:a16="http://schemas.microsoft.com/office/drawing/2014/main" id="{25251598-215C-4DE5-8B86-7F2F84883605}"/>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29" name="Freeform 48">
                  <a:extLst>
                    <a:ext uri="{FF2B5EF4-FFF2-40B4-BE49-F238E27FC236}">
                      <a16:creationId xmlns:a16="http://schemas.microsoft.com/office/drawing/2014/main" id="{30996C93-B505-4819-ABF5-587703116DF6}"/>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0" name="Freeform 49">
                  <a:extLst>
                    <a:ext uri="{FF2B5EF4-FFF2-40B4-BE49-F238E27FC236}">
                      <a16:creationId xmlns:a16="http://schemas.microsoft.com/office/drawing/2014/main" id="{BED98533-A7B3-4FF4-93F8-F3F4DD775178}"/>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1" name="Freeform 50">
                  <a:extLst>
                    <a:ext uri="{FF2B5EF4-FFF2-40B4-BE49-F238E27FC236}">
                      <a16:creationId xmlns:a16="http://schemas.microsoft.com/office/drawing/2014/main" id="{71A5FACD-1050-4F23-B0C9-A6EE9D56B831}"/>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2" name="Freeform 51">
                  <a:extLst>
                    <a:ext uri="{FF2B5EF4-FFF2-40B4-BE49-F238E27FC236}">
                      <a16:creationId xmlns:a16="http://schemas.microsoft.com/office/drawing/2014/main" id="{98BED821-C387-4024-B9A9-80C51ED7E18B}"/>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3" name="Freeform 52">
                  <a:extLst>
                    <a:ext uri="{FF2B5EF4-FFF2-40B4-BE49-F238E27FC236}">
                      <a16:creationId xmlns:a16="http://schemas.microsoft.com/office/drawing/2014/main" id="{632D8A5D-0C94-4C6D-9D8F-C2D6E37F9CFB}"/>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4" name="Freeform 53">
                  <a:extLst>
                    <a:ext uri="{FF2B5EF4-FFF2-40B4-BE49-F238E27FC236}">
                      <a16:creationId xmlns:a16="http://schemas.microsoft.com/office/drawing/2014/main" id="{E8831022-4AC0-4F65-A222-03B08EF1654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5" name="Freeform 54">
                  <a:extLst>
                    <a:ext uri="{FF2B5EF4-FFF2-40B4-BE49-F238E27FC236}">
                      <a16:creationId xmlns:a16="http://schemas.microsoft.com/office/drawing/2014/main" id="{A092AD6C-1303-405C-AC78-117B46EE8826}"/>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6" name="Freeform 55">
                  <a:extLst>
                    <a:ext uri="{FF2B5EF4-FFF2-40B4-BE49-F238E27FC236}">
                      <a16:creationId xmlns:a16="http://schemas.microsoft.com/office/drawing/2014/main" id="{670F8F27-504F-49C4-86E4-DC3994CA81D8}"/>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7" name="Freeform 56">
                  <a:extLst>
                    <a:ext uri="{FF2B5EF4-FFF2-40B4-BE49-F238E27FC236}">
                      <a16:creationId xmlns:a16="http://schemas.microsoft.com/office/drawing/2014/main" id="{BCD4A123-7FB3-48A6-8BDF-51637352F23D}"/>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8" name="Freeform 57">
                  <a:extLst>
                    <a:ext uri="{FF2B5EF4-FFF2-40B4-BE49-F238E27FC236}">
                      <a16:creationId xmlns:a16="http://schemas.microsoft.com/office/drawing/2014/main" id="{7A889F16-6A91-473C-8F22-3365AFD72056}"/>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39" name="Freeform 58">
                  <a:extLst>
                    <a:ext uri="{FF2B5EF4-FFF2-40B4-BE49-F238E27FC236}">
                      <a16:creationId xmlns:a16="http://schemas.microsoft.com/office/drawing/2014/main" id="{0E3582FA-73F9-4CB5-8823-2D5B8B3CEFA0}"/>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0" name="Freeform 59">
                  <a:extLst>
                    <a:ext uri="{FF2B5EF4-FFF2-40B4-BE49-F238E27FC236}">
                      <a16:creationId xmlns:a16="http://schemas.microsoft.com/office/drawing/2014/main" id="{077C7672-6E61-4A34-B9A8-5C69323315DD}"/>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1" name="Freeform 60">
                  <a:extLst>
                    <a:ext uri="{FF2B5EF4-FFF2-40B4-BE49-F238E27FC236}">
                      <a16:creationId xmlns:a16="http://schemas.microsoft.com/office/drawing/2014/main" id="{C2B53F41-A4BD-40D1-88EC-90C4F06968FF}"/>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2" name="Freeform 61">
                  <a:extLst>
                    <a:ext uri="{FF2B5EF4-FFF2-40B4-BE49-F238E27FC236}">
                      <a16:creationId xmlns:a16="http://schemas.microsoft.com/office/drawing/2014/main" id="{8B2D66AC-069E-430B-9799-0DCFF019B515}"/>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3" name="Freeform 62">
                  <a:extLst>
                    <a:ext uri="{FF2B5EF4-FFF2-40B4-BE49-F238E27FC236}">
                      <a16:creationId xmlns:a16="http://schemas.microsoft.com/office/drawing/2014/main" id="{2F52833F-F645-492F-B4BD-08B56163ECB6}"/>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4" name="Freeform 63">
                  <a:extLst>
                    <a:ext uri="{FF2B5EF4-FFF2-40B4-BE49-F238E27FC236}">
                      <a16:creationId xmlns:a16="http://schemas.microsoft.com/office/drawing/2014/main" id="{01B5400C-3FD5-4B89-BF93-B63F810BC21E}"/>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5" name="Freeform 64">
                  <a:extLst>
                    <a:ext uri="{FF2B5EF4-FFF2-40B4-BE49-F238E27FC236}">
                      <a16:creationId xmlns:a16="http://schemas.microsoft.com/office/drawing/2014/main" id="{CEEC2373-CB11-49C8-922C-85B315EA95C2}"/>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6" name="Freeform 65">
                  <a:extLst>
                    <a:ext uri="{FF2B5EF4-FFF2-40B4-BE49-F238E27FC236}">
                      <a16:creationId xmlns:a16="http://schemas.microsoft.com/office/drawing/2014/main" id="{28A3236F-CB5F-4DB0-807C-CDE20A418E32}"/>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7" name="Freeform 66">
                  <a:extLst>
                    <a:ext uri="{FF2B5EF4-FFF2-40B4-BE49-F238E27FC236}">
                      <a16:creationId xmlns:a16="http://schemas.microsoft.com/office/drawing/2014/main" id="{B1F1590C-D78F-484F-845C-04D48A6C3531}"/>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8" name="Freeform 67">
                  <a:extLst>
                    <a:ext uri="{FF2B5EF4-FFF2-40B4-BE49-F238E27FC236}">
                      <a16:creationId xmlns:a16="http://schemas.microsoft.com/office/drawing/2014/main" id="{BC3520A1-A0F2-43DA-A844-91D4C3954EF4}"/>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49" name="Freeform 68">
                  <a:extLst>
                    <a:ext uri="{FF2B5EF4-FFF2-40B4-BE49-F238E27FC236}">
                      <a16:creationId xmlns:a16="http://schemas.microsoft.com/office/drawing/2014/main" id="{9EE758EB-C895-4A69-B060-6DB9BC9EC294}"/>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0" name="Freeform 69">
                  <a:extLst>
                    <a:ext uri="{FF2B5EF4-FFF2-40B4-BE49-F238E27FC236}">
                      <a16:creationId xmlns:a16="http://schemas.microsoft.com/office/drawing/2014/main" id="{9DF81C38-6B95-4954-9207-F8D7640DB37C}"/>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1" name="Freeform 70">
                  <a:extLst>
                    <a:ext uri="{FF2B5EF4-FFF2-40B4-BE49-F238E27FC236}">
                      <a16:creationId xmlns:a16="http://schemas.microsoft.com/office/drawing/2014/main" id="{AF40433D-773C-40C0-A25F-772A45AB49D8}"/>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2" name="Freeform 71">
                  <a:extLst>
                    <a:ext uri="{FF2B5EF4-FFF2-40B4-BE49-F238E27FC236}">
                      <a16:creationId xmlns:a16="http://schemas.microsoft.com/office/drawing/2014/main" id="{756C598D-BA84-4C05-8856-B28D019D0A5A}"/>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3" name="Freeform 72">
                  <a:extLst>
                    <a:ext uri="{FF2B5EF4-FFF2-40B4-BE49-F238E27FC236}">
                      <a16:creationId xmlns:a16="http://schemas.microsoft.com/office/drawing/2014/main" id="{767D7E9E-E112-4091-9CB3-DEF2188402E5}"/>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4" name="Freeform 73">
                  <a:extLst>
                    <a:ext uri="{FF2B5EF4-FFF2-40B4-BE49-F238E27FC236}">
                      <a16:creationId xmlns:a16="http://schemas.microsoft.com/office/drawing/2014/main" id="{24DDB657-BDE1-47DF-B0CB-F5A4E7AB332F}"/>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5" name="Freeform 74">
                  <a:extLst>
                    <a:ext uri="{FF2B5EF4-FFF2-40B4-BE49-F238E27FC236}">
                      <a16:creationId xmlns:a16="http://schemas.microsoft.com/office/drawing/2014/main" id="{ECFC5F57-312E-482B-939B-EE7EDC7904F0}"/>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6" name="Freeform 75">
                  <a:extLst>
                    <a:ext uri="{FF2B5EF4-FFF2-40B4-BE49-F238E27FC236}">
                      <a16:creationId xmlns:a16="http://schemas.microsoft.com/office/drawing/2014/main" id="{DC56D2D8-3040-41E2-9528-A0825741C68C}"/>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7" name="Freeform 76">
                  <a:extLst>
                    <a:ext uri="{FF2B5EF4-FFF2-40B4-BE49-F238E27FC236}">
                      <a16:creationId xmlns:a16="http://schemas.microsoft.com/office/drawing/2014/main" id="{1E8B77D4-EA08-40BD-B698-70D590474E96}"/>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8" name="Freeform 77">
                  <a:extLst>
                    <a:ext uri="{FF2B5EF4-FFF2-40B4-BE49-F238E27FC236}">
                      <a16:creationId xmlns:a16="http://schemas.microsoft.com/office/drawing/2014/main" id="{1F6FA9F3-D18B-4084-B2F7-8A04123EA3FA}"/>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59" name="Freeform 78">
                  <a:extLst>
                    <a:ext uri="{FF2B5EF4-FFF2-40B4-BE49-F238E27FC236}">
                      <a16:creationId xmlns:a16="http://schemas.microsoft.com/office/drawing/2014/main" id="{B6CD761F-21CB-4B8D-A655-366109780012}"/>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0" name="Freeform 79">
                  <a:extLst>
                    <a:ext uri="{FF2B5EF4-FFF2-40B4-BE49-F238E27FC236}">
                      <a16:creationId xmlns:a16="http://schemas.microsoft.com/office/drawing/2014/main" id="{9EE202BF-7231-427D-A5F5-89D9F7E28A16}"/>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1" name="Freeform 80">
                  <a:extLst>
                    <a:ext uri="{FF2B5EF4-FFF2-40B4-BE49-F238E27FC236}">
                      <a16:creationId xmlns:a16="http://schemas.microsoft.com/office/drawing/2014/main" id="{5FDE1646-50F5-4D6F-BDC4-A6D149C412BC}"/>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2" name="Freeform 81">
                  <a:extLst>
                    <a:ext uri="{FF2B5EF4-FFF2-40B4-BE49-F238E27FC236}">
                      <a16:creationId xmlns:a16="http://schemas.microsoft.com/office/drawing/2014/main" id="{59635DE3-63F8-48BA-8B53-B488AD39E07F}"/>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3" name="Freeform 82">
                  <a:extLst>
                    <a:ext uri="{FF2B5EF4-FFF2-40B4-BE49-F238E27FC236}">
                      <a16:creationId xmlns:a16="http://schemas.microsoft.com/office/drawing/2014/main" id="{49F6B87F-669D-4AE1-9DFA-664135503FA4}"/>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4" name="Freeform 83">
                  <a:extLst>
                    <a:ext uri="{FF2B5EF4-FFF2-40B4-BE49-F238E27FC236}">
                      <a16:creationId xmlns:a16="http://schemas.microsoft.com/office/drawing/2014/main" id="{1353D74C-31E1-4CDD-B108-B725F0FBB55A}"/>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5" name="Freeform 84">
                  <a:extLst>
                    <a:ext uri="{FF2B5EF4-FFF2-40B4-BE49-F238E27FC236}">
                      <a16:creationId xmlns:a16="http://schemas.microsoft.com/office/drawing/2014/main" id="{F825FAE5-CAED-4644-AFEB-9691E21C02E2}"/>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6" name="Freeform 85">
                  <a:extLst>
                    <a:ext uri="{FF2B5EF4-FFF2-40B4-BE49-F238E27FC236}">
                      <a16:creationId xmlns:a16="http://schemas.microsoft.com/office/drawing/2014/main" id="{2BE36F36-889D-4D9D-9767-039DA79BF50C}"/>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7" name="Freeform 86">
                  <a:extLst>
                    <a:ext uri="{FF2B5EF4-FFF2-40B4-BE49-F238E27FC236}">
                      <a16:creationId xmlns:a16="http://schemas.microsoft.com/office/drawing/2014/main" id="{B9CCDD56-3CB1-4376-8BBF-397D57CDECF0}"/>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8" name="Freeform 87">
                  <a:extLst>
                    <a:ext uri="{FF2B5EF4-FFF2-40B4-BE49-F238E27FC236}">
                      <a16:creationId xmlns:a16="http://schemas.microsoft.com/office/drawing/2014/main" id="{85C7A6C8-610B-4B14-8471-C57008E7B4DB}"/>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69" name="Freeform 88">
                  <a:extLst>
                    <a:ext uri="{FF2B5EF4-FFF2-40B4-BE49-F238E27FC236}">
                      <a16:creationId xmlns:a16="http://schemas.microsoft.com/office/drawing/2014/main" id="{4FD5F91C-2BBE-45EF-8FCE-EB9DBC42A86B}"/>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70" name="Freeform 89">
                  <a:extLst>
                    <a:ext uri="{FF2B5EF4-FFF2-40B4-BE49-F238E27FC236}">
                      <a16:creationId xmlns:a16="http://schemas.microsoft.com/office/drawing/2014/main" id="{FB0BABDF-C6D2-4FA0-B292-B192703C615E}"/>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71" name="Freeform 90">
                  <a:extLst>
                    <a:ext uri="{FF2B5EF4-FFF2-40B4-BE49-F238E27FC236}">
                      <a16:creationId xmlns:a16="http://schemas.microsoft.com/office/drawing/2014/main" id="{B7B3C259-AD20-4CBF-8DF0-7A766E2324BF}"/>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72" name="Freeform 91">
                  <a:extLst>
                    <a:ext uri="{FF2B5EF4-FFF2-40B4-BE49-F238E27FC236}">
                      <a16:creationId xmlns:a16="http://schemas.microsoft.com/office/drawing/2014/main" id="{B60E3F1E-E6AC-43B7-8A70-F10BCD4827F1}"/>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sp>
              <p:nvSpPr>
                <p:cNvPr id="573" name="Freeform 92">
                  <a:extLst>
                    <a:ext uri="{FF2B5EF4-FFF2-40B4-BE49-F238E27FC236}">
                      <a16:creationId xmlns:a16="http://schemas.microsoft.com/office/drawing/2014/main" id="{758FF9ED-3044-48F7-8F0C-998988EA3407}"/>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600" noProof="1">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endParaRPr>
                </a:p>
              </p:txBody>
            </p:sp>
          </p:grpSp>
        </p:grpSp>
        <p:sp>
          <p:nvSpPr>
            <p:cNvPr id="484" name="文本框 49">
              <a:extLst>
                <a:ext uri="{FF2B5EF4-FFF2-40B4-BE49-F238E27FC236}">
                  <a16:creationId xmlns:a16="http://schemas.microsoft.com/office/drawing/2014/main" id="{F9474DA9-261E-41CC-A87D-E921C0EC97A5}"/>
                </a:ext>
              </a:extLst>
            </p:cNvPr>
            <p:cNvSpPr txBox="1">
              <a:spLocks noChangeArrowheads="1"/>
            </p:cNvSpPr>
            <p:nvPr/>
          </p:nvSpPr>
          <p:spPr bwMode="auto">
            <a:xfrm>
              <a:off x="9221330" y="4619105"/>
              <a:ext cx="1506300" cy="61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595959"/>
                  </a:solidFill>
                  <a:latin typeface="方正喵呜体" panose="02010600010101010101" pitchFamily="2" charset="-122"/>
                  <a:ea typeface="方正喵呜体" panose="02010600010101010101" pitchFamily="2" charset="-122"/>
                  <a:cs typeface="+mn-ea"/>
                  <a:sym typeface="+mn-lt"/>
                </a:rPr>
                <a:t>可以添加除书评以外其他与书评相关的作者信息、文坛时事</a:t>
              </a:r>
              <a:endParaRPr lang="en-US" altLang="zh-CN" sz="1200" dirty="0">
                <a:solidFill>
                  <a:srgbClr val="595959"/>
                </a:solidFill>
                <a:latin typeface="方正喵呜体" panose="02010600010101010101" pitchFamily="2" charset="-122"/>
                <a:ea typeface="方正喵呜体" panose="02010600010101010101" pitchFamily="2" charset="-122"/>
                <a:cs typeface="+mn-ea"/>
                <a:sym typeface="+mn-lt"/>
              </a:endParaRPr>
            </a:p>
          </p:txBody>
        </p:sp>
      </p:grpSp>
      <p:grpSp>
        <p:nvGrpSpPr>
          <p:cNvPr id="574" name="组合 573">
            <a:extLst>
              <a:ext uri="{FF2B5EF4-FFF2-40B4-BE49-F238E27FC236}">
                <a16:creationId xmlns:a16="http://schemas.microsoft.com/office/drawing/2014/main" id="{AE7C6645-81E0-481C-962C-FE6F2AC23A5A}"/>
              </a:ext>
            </a:extLst>
          </p:cNvPr>
          <p:cNvGrpSpPr/>
          <p:nvPr/>
        </p:nvGrpSpPr>
        <p:grpSpPr>
          <a:xfrm rot="1281456">
            <a:off x="4427096" y="3667785"/>
            <a:ext cx="2370177" cy="2514609"/>
            <a:chOff x="5768976" y="2852738"/>
            <a:chExt cx="1016000" cy="1077913"/>
          </a:xfrm>
        </p:grpSpPr>
        <p:sp>
          <p:nvSpPr>
            <p:cNvPr id="575" name="Freeform 609">
              <a:extLst>
                <a:ext uri="{FF2B5EF4-FFF2-40B4-BE49-F238E27FC236}">
                  <a16:creationId xmlns:a16="http://schemas.microsoft.com/office/drawing/2014/main" id="{B79A5995-0259-40A8-9C4F-6531793B1BC3}"/>
                </a:ext>
              </a:extLst>
            </p:cNvPr>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76" name="Freeform 610">
              <a:extLst>
                <a:ext uri="{FF2B5EF4-FFF2-40B4-BE49-F238E27FC236}">
                  <a16:creationId xmlns:a16="http://schemas.microsoft.com/office/drawing/2014/main" id="{B73C9AAC-7C01-45DA-81FF-BA823A5B1737}"/>
                </a:ext>
              </a:extLst>
            </p:cNvPr>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77" name="Freeform 611">
              <a:extLst>
                <a:ext uri="{FF2B5EF4-FFF2-40B4-BE49-F238E27FC236}">
                  <a16:creationId xmlns:a16="http://schemas.microsoft.com/office/drawing/2014/main" id="{93382FEF-7188-4076-BCD6-AE441FB1D944}"/>
                </a:ext>
              </a:extLst>
            </p:cNvPr>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78" name="Freeform 612">
              <a:extLst>
                <a:ext uri="{FF2B5EF4-FFF2-40B4-BE49-F238E27FC236}">
                  <a16:creationId xmlns:a16="http://schemas.microsoft.com/office/drawing/2014/main" id="{87A5D593-843F-4F6D-9FD2-DFF49C4B01ED}"/>
                </a:ext>
              </a:extLst>
            </p:cNvPr>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79" name="Freeform 613">
              <a:extLst>
                <a:ext uri="{FF2B5EF4-FFF2-40B4-BE49-F238E27FC236}">
                  <a16:creationId xmlns:a16="http://schemas.microsoft.com/office/drawing/2014/main" id="{E847CCCF-758D-492B-84E1-F84406A7F74F}"/>
                </a:ext>
              </a:extLst>
            </p:cNvPr>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0" name="Freeform 614">
              <a:extLst>
                <a:ext uri="{FF2B5EF4-FFF2-40B4-BE49-F238E27FC236}">
                  <a16:creationId xmlns:a16="http://schemas.microsoft.com/office/drawing/2014/main" id="{92BCFCE1-5614-4B66-9DA0-BCBA28DFEA63}"/>
                </a:ext>
              </a:extLst>
            </p:cNvPr>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1" name="Freeform 615">
              <a:extLst>
                <a:ext uri="{FF2B5EF4-FFF2-40B4-BE49-F238E27FC236}">
                  <a16:creationId xmlns:a16="http://schemas.microsoft.com/office/drawing/2014/main" id="{D23BDF53-30B3-407F-AA37-4FF418E05634}"/>
                </a:ext>
              </a:extLst>
            </p:cNvPr>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2" name="Freeform 616">
              <a:extLst>
                <a:ext uri="{FF2B5EF4-FFF2-40B4-BE49-F238E27FC236}">
                  <a16:creationId xmlns:a16="http://schemas.microsoft.com/office/drawing/2014/main" id="{5BE75D75-1C1A-4FF6-9D64-04E48F71B4C2}"/>
                </a:ext>
              </a:extLst>
            </p:cNvPr>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3" name="Freeform 617">
              <a:extLst>
                <a:ext uri="{FF2B5EF4-FFF2-40B4-BE49-F238E27FC236}">
                  <a16:creationId xmlns:a16="http://schemas.microsoft.com/office/drawing/2014/main" id="{D82E0B23-3885-4CCB-A20D-67C3755AA08A}"/>
                </a:ext>
              </a:extLst>
            </p:cNvPr>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4" name="Freeform 618">
              <a:extLst>
                <a:ext uri="{FF2B5EF4-FFF2-40B4-BE49-F238E27FC236}">
                  <a16:creationId xmlns:a16="http://schemas.microsoft.com/office/drawing/2014/main" id="{00E75397-7086-497D-B0C5-0237A49CC972}"/>
                </a:ext>
              </a:extLst>
            </p:cNvPr>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5" name="Freeform 619">
              <a:extLst>
                <a:ext uri="{FF2B5EF4-FFF2-40B4-BE49-F238E27FC236}">
                  <a16:creationId xmlns:a16="http://schemas.microsoft.com/office/drawing/2014/main" id="{08CB2F74-F4D6-4D8D-8403-85B42730267D}"/>
                </a:ext>
              </a:extLst>
            </p:cNvPr>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6" name="Freeform 620">
              <a:extLst>
                <a:ext uri="{FF2B5EF4-FFF2-40B4-BE49-F238E27FC236}">
                  <a16:creationId xmlns:a16="http://schemas.microsoft.com/office/drawing/2014/main" id="{1F88E9F8-29FF-412A-9B5A-C21DB299C262}"/>
                </a:ext>
              </a:extLst>
            </p:cNvPr>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7" name="Freeform 621">
              <a:extLst>
                <a:ext uri="{FF2B5EF4-FFF2-40B4-BE49-F238E27FC236}">
                  <a16:creationId xmlns:a16="http://schemas.microsoft.com/office/drawing/2014/main" id="{57ADB4EB-8881-4640-B9C4-D311EB247E68}"/>
                </a:ext>
              </a:extLst>
            </p:cNvPr>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8" name="Freeform 622">
              <a:extLst>
                <a:ext uri="{FF2B5EF4-FFF2-40B4-BE49-F238E27FC236}">
                  <a16:creationId xmlns:a16="http://schemas.microsoft.com/office/drawing/2014/main" id="{4774153A-9F17-4812-BCD8-51DDB47436F9}"/>
                </a:ext>
              </a:extLst>
            </p:cNvPr>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89" name="Freeform 623">
              <a:extLst>
                <a:ext uri="{FF2B5EF4-FFF2-40B4-BE49-F238E27FC236}">
                  <a16:creationId xmlns:a16="http://schemas.microsoft.com/office/drawing/2014/main" id="{C2D66E5B-36A0-4C04-852F-796D4951C2AE}"/>
                </a:ext>
              </a:extLst>
            </p:cNvPr>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0" name="Freeform 624">
              <a:extLst>
                <a:ext uri="{FF2B5EF4-FFF2-40B4-BE49-F238E27FC236}">
                  <a16:creationId xmlns:a16="http://schemas.microsoft.com/office/drawing/2014/main" id="{1D6E8D2E-483E-4F4D-B281-C7DFE0F3E26B}"/>
                </a:ext>
              </a:extLst>
            </p:cNvPr>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1" name="Freeform 625">
              <a:extLst>
                <a:ext uri="{FF2B5EF4-FFF2-40B4-BE49-F238E27FC236}">
                  <a16:creationId xmlns:a16="http://schemas.microsoft.com/office/drawing/2014/main" id="{43239D43-40DC-413A-BC04-D42C14A5726D}"/>
                </a:ext>
              </a:extLst>
            </p:cNvPr>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2" name="Freeform 626">
              <a:extLst>
                <a:ext uri="{FF2B5EF4-FFF2-40B4-BE49-F238E27FC236}">
                  <a16:creationId xmlns:a16="http://schemas.microsoft.com/office/drawing/2014/main" id="{0FB3D8BC-2EF2-4AE6-8EC9-7B264FA6390C}"/>
                </a:ext>
              </a:extLst>
            </p:cNvPr>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3" name="Freeform 627">
              <a:extLst>
                <a:ext uri="{FF2B5EF4-FFF2-40B4-BE49-F238E27FC236}">
                  <a16:creationId xmlns:a16="http://schemas.microsoft.com/office/drawing/2014/main" id="{CA6205F9-4F19-4F87-98CD-8845675363D4}"/>
                </a:ext>
              </a:extLst>
            </p:cNvPr>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4" name="Freeform 628">
              <a:extLst>
                <a:ext uri="{FF2B5EF4-FFF2-40B4-BE49-F238E27FC236}">
                  <a16:creationId xmlns:a16="http://schemas.microsoft.com/office/drawing/2014/main" id="{BA6512B4-BA4D-4130-9868-6883C7747065}"/>
                </a:ext>
              </a:extLst>
            </p:cNvPr>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5" name="Freeform 629">
              <a:extLst>
                <a:ext uri="{FF2B5EF4-FFF2-40B4-BE49-F238E27FC236}">
                  <a16:creationId xmlns:a16="http://schemas.microsoft.com/office/drawing/2014/main" id="{7515EBB8-8EEE-42CB-AC45-C823C3FDB3CC}"/>
                </a:ext>
              </a:extLst>
            </p:cNvPr>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6" name="Freeform 630">
              <a:extLst>
                <a:ext uri="{FF2B5EF4-FFF2-40B4-BE49-F238E27FC236}">
                  <a16:creationId xmlns:a16="http://schemas.microsoft.com/office/drawing/2014/main" id="{00FAFAC3-7D90-4880-9E2C-B02BDB309C81}"/>
                </a:ext>
              </a:extLst>
            </p:cNvPr>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7" name="Freeform 631">
              <a:extLst>
                <a:ext uri="{FF2B5EF4-FFF2-40B4-BE49-F238E27FC236}">
                  <a16:creationId xmlns:a16="http://schemas.microsoft.com/office/drawing/2014/main" id="{FAD6012A-F314-4DA1-8816-4535EB0D5F18}"/>
                </a:ext>
              </a:extLst>
            </p:cNvPr>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8" name="Freeform 632">
              <a:extLst>
                <a:ext uri="{FF2B5EF4-FFF2-40B4-BE49-F238E27FC236}">
                  <a16:creationId xmlns:a16="http://schemas.microsoft.com/office/drawing/2014/main" id="{6F6FA85F-3143-4EC9-A5A0-9B566D0A6A29}"/>
                </a:ext>
              </a:extLst>
            </p:cNvPr>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599" name="Freeform 633">
              <a:extLst>
                <a:ext uri="{FF2B5EF4-FFF2-40B4-BE49-F238E27FC236}">
                  <a16:creationId xmlns:a16="http://schemas.microsoft.com/office/drawing/2014/main" id="{98E438FE-76AF-457D-9B91-3AEE5436310A}"/>
                </a:ext>
              </a:extLst>
            </p:cNvPr>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0" name="Freeform 634">
              <a:extLst>
                <a:ext uri="{FF2B5EF4-FFF2-40B4-BE49-F238E27FC236}">
                  <a16:creationId xmlns:a16="http://schemas.microsoft.com/office/drawing/2014/main" id="{E548E972-01BA-4495-85C0-3D53E36C704A}"/>
                </a:ext>
              </a:extLst>
            </p:cNvPr>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1" name="Freeform 635">
              <a:extLst>
                <a:ext uri="{FF2B5EF4-FFF2-40B4-BE49-F238E27FC236}">
                  <a16:creationId xmlns:a16="http://schemas.microsoft.com/office/drawing/2014/main" id="{E5467BCE-F13E-4982-BB26-147FD5313982}"/>
                </a:ext>
              </a:extLst>
            </p:cNvPr>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2" name="Freeform 636">
              <a:extLst>
                <a:ext uri="{FF2B5EF4-FFF2-40B4-BE49-F238E27FC236}">
                  <a16:creationId xmlns:a16="http://schemas.microsoft.com/office/drawing/2014/main" id="{2826682D-A10B-41CD-9D1D-A1882C449530}"/>
                </a:ext>
              </a:extLst>
            </p:cNvPr>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3" name="Freeform 637">
              <a:extLst>
                <a:ext uri="{FF2B5EF4-FFF2-40B4-BE49-F238E27FC236}">
                  <a16:creationId xmlns:a16="http://schemas.microsoft.com/office/drawing/2014/main" id="{12023EF1-7632-4A18-A6C4-81EFB3447F0B}"/>
                </a:ext>
              </a:extLst>
            </p:cNvPr>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4" name="Freeform 638">
              <a:extLst>
                <a:ext uri="{FF2B5EF4-FFF2-40B4-BE49-F238E27FC236}">
                  <a16:creationId xmlns:a16="http://schemas.microsoft.com/office/drawing/2014/main" id="{B986B455-7F0C-43E6-82CA-BFAE886A2263}"/>
                </a:ext>
              </a:extLst>
            </p:cNvPr>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5" name="Freeform 639">
              <a:extLst>
                <a:ext uri="{FF2B5EF4-FFF2-40B4-BE49-F238E27FC236}">
                  <a16:creationId xmlns:a16="http://schemas.microsoft.com/office/drawing/2014/main" id="{4C733D43-DCA5-43FF-8173-F2FE1E13927F}"/>
                </a:ext>
              </a:extLst>
            </p:cNvPr>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6" name="Freeform 640">
              <a:extLst>
                <a:ext uri="{FF2B5EF4-FFF2-40B4-BE49-F238E27FC236}">
                  <a16:creationId xmlns:a16="http://schemas.microsoft.com/office/drawing/2014/main" id="{B79F44E1-FA57-4239-8171-D1C8657C6591}"/>
                </a:ext>
              </a:extLst>
            </p:cNvPr>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7" name="Freeform 641">
              <a:extLst>
                <a:ext uri="{FF2B5EF4-FFF2-40B4-BE49-F238E27FC236}">
                  <a16:creationId xmlns:a16="http://schemas.microsoft.com/office/drawing/2014/main" id="{C8C629C4-261A-4FC6-848E-40A7C20F9DCE}"/>
                </a:ext>
              </a:extLst>
            </p:cNvPr>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8" name="Freeform 642">
              <a:extLst>
                <a:ext uri="{FF2B5EF4-FFF2-40B4-BE49-F238E27FC236}">
                  <a16:creationId xmlns:a16="http://schemas.microsoft.com/office/drawing/2014/main" id="{DCA07E7B-9945-4E2E-82A2-42B0A8A1ABB0}"/>
                </a:ext>
              </a:extLst>
            </p:cNvPr>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09" name="Freeform 643">
              <a:extLst>
                <a:ext uri="{FF2B5EF4-FFF2-40B4-BE49-F238E27FC236}">
                  <a16:creationId xmlns:a16="http://schemas.microsoft.com/office/drawing/2014/main" id="{646704D1-6C43-4336-9E9C-C2FD71875735}"/>
                </a:ext>
              </a:extLst>
            </p:cNvPr>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0" name="Freeform 644">
              <a:extLst>
                <a:ext uri="{FF2B5EF4-FFF2-40B4-BE49-F238E27FC236}">
                  <a16:creationId xmlns:a16="http://schemas.microsoft.com/office/drawing/2014/main" id="{0342DC5D-85CF-476D-A807-E89A07923001}"/>
                </a:ext>
              </a:extLst>
            </p:cNvPr>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1" name="Freeform 645">
              <a:extLst>
                <a:ext uri="{FF2B5EF4-FFF2-40B4-BE49-F238E27FC236}">
                  <a16:creationId xmlns:a16="http://schemas.microsoft.com/office/drawing/2014/main" id="{7D0C499C-6073-4A90-AA8C-18BD834EC0FD}"/>
                </a:ext>
              </a:extLst>
            </p:cNvPr>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2" name="Freeform 646">
              <a:extLst>
                <a:ext uri="{FF2B5EF4-FFF2-40B4-BE49-F238E27FC236}">
                  <a16:creationId xmlns:a16="http://schemas.microsoft.com/office/drawing/2014/main" id="{2738A384-9346-45E0-9C91-28EBC3D5A630}"/>
                </a:ext>
              </a:extLst>
            </p:cNvPr>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3" name="Freeform 647">
              <a:extLst>
                <a:ext uri="{FF2B5EF4-FFF2-40B4-BE49-F238E27FC236}">
                  <a16:creationId xmlns:a16="http://schemas.microsoft.com/office/drawing/2014/main" id="{256E70EA-09B4-41C7-BC4F-9628EE0E3D1E}"/>
                </a:ext>
              </a:extLst>
            </p:cNvPr>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4" name="Freeform 648">
              <a:extLst>
                <a:ext uri="{FF2B5EF4-FFF2-40B4-BE49-F238E27FC236}">
                  <a16:creationId xmlns:a16="http://schemas.microsoft.com/office/drawing/2014/main" id="{B72AA568-C296-4952-8C2B-60D58F6CC839}"/>
                </a:ext>
              </a:extLst>
            </p:cNvPr>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5" name="Freeform 649">
              <a:extLst>
                <a:ext uri="{FF2B5EF4-FFF2-40B4-BE49-F238E27FC236}">
                  <a16:creationId xmlns:a16="http://schemas.microsoft.com/office/drawing/2014/main" id="{454279AD-47C9-4942-82E1-22586753E4BF}"/>
                </a:ext>
              </a:extLst>
            </p:cNvPr>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6" name="Freeform 650">
              <a:extLst>
                <a:ext uri="{FF2B5EF4-FFF2-40B4-BE49-F238E27FC236}">
                  <a16:creationId xmlns:a16="http://schemas.microsoft.com/office/drawing/2014/main" id="{AFD21EA1-31A1-4404-BD85-88F8AE639C76}"/>
                </a:ext>
              </a:extLst>
            </p:cNvPr>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7" name="Freeform 651">
              <a:extLst>
                <a:ext uri="{FF2B5EF4-FFF2-40B4-BE49-F238E27FC236}">
                  <a16:creationId xmlns:a16="http://schemas.microsoft.com/office/drawing/2014/main" id="{B33BEB83-6412-477C-9953-284065AD07B3}"/>
                </a:ext>
              </a:extLst>
            </p:cNvPr>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8" name="Freeform 652">
              <a:extLst>
                <a:ext uri="{FF2B5EF4-FFF2-40B4-BE49-F238E27FC236}">
                  <a16:creationId xmlns:a16="http://schemas.microsoft.com/office/drawing/2014/main" id="{22174002-9198-4D5B-B6C8-B460E1AC51C5}"/>
                </a:ext>
              </a:extLst>
            </p:cNvPr>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19" name="Freeform 653">
              <a:extLst>
                <a:ext uri="{FF2B5EF4-FFF2-40B4-BE49-F238E27FC236}">
                  <a16:creationId xmlns:a16="http://schemas.microsoft.com/office/drawing/2014/main" id="{12282F0B-0A29-44C7-BB20-EA5AE9ABB573}"/>
                </a:ext>
              </a:extLst>
            </p:cNvPr>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20" name="Freeform 654">
              <a:extLst>
                <a:ext uri="{FF2B5EF4-FFF2-40B4-BE49-F238E27FC236}">
                  <a16:creationId xmlns:a16="http://schemas.microsoft.com/office/drawing/2014/main" id="{79195340-377E-4134-A055-E952AA762A01}"/>
                </a:ext>
              </a:extLst>
            </p:cNvPr>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21" name="Freeform 655">
              <a:extLst>
                <a:ext uri="{FF2B5EF4-FFF2-40B4-BE49-F238E27FC236}">
                  <a16:creationId xmlns:a16="http://schemas.microsoft.com/office/drawing/2014/main" id="{61CC97AF-24F5-4ADE-AD55-479407DABF5A}"/>
                </a:ext>
              </a:extLst>
            </p:cNvPr>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22" name="Freeform 656">
              <a:extLst>
                <a:ext uri="{FF2B5EF4-FFF2-40B4-BE49-F238E27FC236}">
                  <a16:creationId xmlns:a16="http://schemas.microsoft.com/office/drawing/2014/main" id="{93EE07A6-0C6D-46D1-A4DA-88723813CAC4}"/>
                </a:ext>
              </a:extLst>
            </p:cNvPr>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sp>
          <p:nvSpPr>
            <p:cNvPr id="623" name="Freeform 657">
              <a:extLst>
                <a:ext uri="{FF2B5EF4-FFF2-40B4-BE49-F238E27FC236}">
                  <a16:creationId xmlns:a16="http://schemas.microsoft.com/office/drawing/2014/main" id="{DD967433-271C-498A-8E82-241A1065B54D}"/>
                </a:ext>
              </a:extLst>
            </p:cNvPr>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dirty="0">
                <a:latin typeface="方正喵呜体" panose="02010600010101010101" pitchFamily="2" charset="-122"/>
                <a:ea typeface="方正喵呜体" panose="02010600010101010101" pitchFamily="2" charset="-122"/>
                <a:cs typeface="+mn-ea"/>
                <a:sym typeface="+mn-lt"/>
              </a:endParaRPr>
            </a:p>
          </p:txBody>
        </p:sp>
      </p:grpSp>
      <p:pic>
        <p:nvPicPr>
          <p:cNvPr id="624" name="图片 623">
            <a:extLst>
              <a:ext uri="{FF2B5EF4-FFF2-40B4-BE49-F238E27FC236}">
                <a16:creationId xmlns:a16="http://schemas.microsoft.com/office/drawing/2014/main" id="{721861F1-F3B3-459E-98F8-61636749B8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625" name="文本框 624">
            <a:extLst>
              <a:ext uri="{FF2B5EF4-FFF2-40B4-BE49-F238E27FC236}">
                <a16:creationId xmlns:a16="http://schemas.microsoft.com/office/drawing/2014/main" id="{2B57A93D-3E48-4BBC-8DDD-F3FB52B2C902}"/>
              </a:ext>
            </a:extLst>
          </p:cNvPr>
          <p:cNvSpPr txBox="1"/>
          <p:nvPr/>
        </p:nvSpPr>
        <p:spPr>
          <a:xfrm>
            <a:off x="907815" y="307687"/>
            <a:ext cx="7694116" cy="584775"/>
          </a:xfrm>
          <a:prstGeom prst="rect">
            <a:avLst/>
          </a:prstGeom>
          <a:noFill/>
        </p:spPr>
        <p:txBody>
          <a:bodyPr wrap="square" rtlCol="0">
            <a:spAutoFit/>
          </a:bodyPr>
          <a:lstStyle/>
          <a:p>
            <a:pPr>
              <a:defRPr/>
            </a:pPr>
            <a:r>
              <a:rPr lang="zh-CN" altLang="en-US" sz="3200" b="1" dirty="0">
                <a:blipFill>
                  <a:blip r:embed="rId5"/>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选题方向：对豆瓣书评的数据的创新整合</a:t>
            </a:r>
          </a:p>
        </p:txBody>
      </p:sp>
    </p:spTree>
    <p:extLst>
      <p:ext uri="{BB962C8B-B14F-4D97-AF65-F5344CB8AC3E}">
        <p14:creationId xmlns:p14="http://schemas.microsoft.com/office/powerpoint/2010/main" val="14833432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anim calcmode="lin" valueType="num">
                                          <p:cBhvr>
                                            <p:cTn id="8" dur="1000" fill="hold"/>
                                            <p:tgtEl>
                                              <p:spTgt spid="122"/>
                                            </p:tgtEl>
                                            <p:attrNameLst>
                                              <p:attrName>ppt_x</p:attrName>
                                            </p:attrNameLst>
                                          </p:cBhvr>
                                          <p:tavLst>
                                            <p:tav tm="0">
                                              <p:val>
                                                <p:strVal val="#ppt_x"/>
                                              </p:val>
                                            </p:tav>
                                            <p:tav tm="100000">
                                              <p:val>
                                                <p:strVal val="#ppt_x"/>
                                              </p:val>
                                            </p:tav>
                                          </p:tavLst>
                                        </p:anim>
                                        <p:anim calcmode="lin" valueType="num">
                                          <p:cBhvr>
                                            <p:cTn id="9" dur="1000" fill="hold"/>
                                            <p:tgtEl>
                                              <p:spTgt spid="1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90"/>
                                            </p:tgtEl>
                                            <p:attrNameLst>
                                              <p:attrName>style.visibility</p:attrName>
                                            </p:attrNameLst>
                                          </p:cBhvr>
                                          <p:to>
                                            <p:strVal val="visible"/>
                                          </p:to>
                                        </p:set>
                                        <p:anim calcmode="lin" valueType="num">
                                          <p:cBhvr>
                                            <p:cTn id="13" dur="500" fill="hold"/>
                                            <p:tgtEl>
                                              <p:spTgt spid="390"/>
                                            </p:tgtEl>
                                            <p:attrNameLst>
                                              <p:attrName>ppt_w</p:attrName>
                                            </p:attrNameLst>
                                          </p:cBhvr>
                                          <p:tavLst>
                                            <p:tav tm="0">
                                              <p:val>
                                                <p:fltVal val="0"/>
                                              </p:val>
                                            </p:tav>
                                            <p:tav tm="100000">
                                              <p:val>
                                                <p:strVal val="#ppt_w"/>
                                              </p:val>
                                            </p:tav>
                                          </p:tavLst>
                                        </p:anim>
                                        <p:anim calcmode="lin" valueType="num">
                                          <p:cBhvr>
                                            <p:cTn id="14" dur="500" fill="hold"/>
                                            <p:tgtEl>
                                              <p:spTgt spid="390"/>
                                            </p:tgtEl>
                                            <p:attrNameLst>
                                              <p:attrName>ppt_h</p:attrName>
                                            </p:attrNameLst>
                                          </p:cBhvr>
                                          <p:tavLst>
                                            <p:tav tm="0">
                                              <p:val>
                                                <p:fltVal val="0"/>
                                              </p:val>
                                            </p:tav>
                                            <p:tav tm="100000">
                                              <p:val>
                                                <p:strVal val="#ppt_h"/>
                                              </p:val>
                                            </p:tav>
                                          </p:tavLst>
                                        </p:anim>
                                        <p:animEffect transition="in" filter="fade">
                                          <p:cBhvr>
                                            <p:cTn id="15" dur="500"/>
                                            <p:tgtEl>
                                              <p:spTgt spid="390"/>
                                            </p:tgtEl>
                                          </p:cBhvr>
                                        </p:animEffect>
                                      </p:childTnLst>
                                    </p:cTn>
                                  </p:par>
                                  <p:par>
                                    <p:cTn id="16" presetID="53" presetClass="entr" presetSubtype="16" fill="hold" nodeType="withEffect">
                                      <p:stCondLst>
                                        <p:cond delay="100"/>
                                      </p:stCondLst>
                                      <p:childTnLst>
                                        <p:set>
                                          <p:cBhvr>
                                            <p:cTn id="17" dur="1" fill="hold">
                                              <p:stCondLst>
                                                <p:cond delay="0"/>
                                              </p:stCondLst>
                                            </p:cTn>
                                            <p:tgtEl>
                                              <p:spTgt spid="123"/>
                                            </p:tgtEl>
                                            <p:attrNameLst>
                                              <p:attrName>style.visibility</p:attrName>
                                            </p:attrNameLst>
                                          </p:cBhvr>
                                          <p:to>
                                            <p:strVal val="visible"/>
                                          </p:to>
                                        </p:set>
                                        <p:anim calcmode="lin" valueType="num">
                                          <p:cBhvr>
                                            <p:cTn id="18" dur="500" fill="hold"/>
                                            <p:tgtEl>
                                              <p:spTgt spid="123"/>
                                            </p:tgtEl>
                                            <p:attrNameLst>
                                              <p:attrName>ppt_w</p:attrName>
                                            </p:attrNameLst>
                                          </p:cBhvr>
                                          <p:tavLst>
                                            <p:tav tm="0">
                                              <p:val>
                                                <p:fltVal val="0"/>
                                              </p:val>
                                            </p:tav>
                                            <p:tav tm="100000">
                                              <p:val>
                                                <p:strVal val="#ppt_w"/>
                                              </p:val>
                                            </p:tav>
                                          </p:tavLst>
                                        </p:anim>
                                        <p:anim calcmode="lin" valueType="num">
                                          <p:cBhvr>
                                            <p:cTn id="19" dur="500" fill="hold"/>
                                            <p:tgtEl>
                                              <p:spTgt spid="123"/>
                                            </p:tgtEl>
                                            <p:attrNameLst>
                                              <p:attrName>ppt_h</p:attrName>
                                            </p:attrNameLst>
                                          </p:cBhvr>
                                          <p:tavLst>
                                            <p:tav tm="0">
                                              <p:val>
                                                <p:fltVal val="0"/>
                                              </p:val>
                                            </p:tav>
                                            <p:tav tm="100000">
                                              <p:val>
                                                <p:strVal val="#ppt_h"/>
                                              </p:val>
                                            </p:tav>
                                          </p:tavLst>
                                        </p:anim>
                                        <p:animEffect transition="in" filter="fade">
                                          <p:cBhvr>
                                            <p:cTn id="20" dur="500"/>
                                            <p:tgtEl>
                                              <p:spTgt spid="123"/>
                                            </p:tgtEl>
                                          </p:cBhvr>
                                        </p:animEffect>
                                      </p:childTnLst>
                                    </p:cTn>
                                  </p:par>
                                  <p:par>
                                    <p:cTn id="21" presetID="53" presetClass="entr" presetSubtype="16" fill="hold" nodeType="withEffect">
                                      <p:stCondLst>
                                        <p:cond delay="250"/>
                                      </p:stCondLst>
                                      <p:childTnLst>
                                        <p:set>
                                          <p:cBhvr>
                                            <p:cTn id="22" dur="1" fill="hold">
                                              <p:stCondLst>
                                                <p:cond delay="0"/>
                                              </p:stCondLst>
                                            </p:cTn>
                                            <p:tgtEl>
                                              <p:spTgt spid="298"/>
                                            </p:tgtEl>
                                            <p:attrNameLst>
                                              <p:attrName>style.visibility</p:attrName>
                                            </p:attrNameLst>
                                          </p:cBhvr>
                                          <p:to>
                                            <p:strVal val="visible"/>
                                          </p:to>
                                        </p:set>
                                        <p:anim calcmode="lin" valueType="num">
                                          <p:cBhvr>
                                            <p:cTn id="23" dur="500" fill="hold"/>
                                            <p:tgtEl>
                                              <p:spTgt spid="298"/>
                                            </p:tgtEl>
                                            <p:attrNameLst>
                                              <p:attrName>ppt_w</p:attrName>
                                            </p:attrNameLst>
                                          </p:cBhvr>
                                          <p:tavLst>
                                            <p:tav tm="0">
                                              <p:val>
                                                <p:fltVal val="0"/>
                                              </p:val>
                                            </p:tav>
                                            <p:tav tm="100000">
                                              <p:val>
                                                <p:strVal val="#ppt_w"/>
                                              </p:val>
                                            </p:tav>
                                          </p:tavLst>
                                        </p:anim>
                                        <p:anim calcmode="lin" valueType="num">
                                          <p:cBhvr>
                                            <p:cTn id="24" dur="500" fill="hold"/>
                                            <p:tgtEl>
                                              <p:spTgt spid="298"/>
                                            </p:tgtEl>
                                            <p:attrNameLst>
                                              <p:attrName>ppt_h</p:attrName>
                                            </p:attrNameLst>
                                          </p:cBhvr>
                                          <p:tavLst>
                                            <p:tav tm="0">
                                              <p:val>
                                                <p:fltVal val="0"/>
                                              </p:val>
                                            </p:tav>
                                            <p:tav tm="100000">
                                              <p:val>
                                                <p:strVal val="#ppt_h"/>
                                              </p:val>
                                            </p:tav>
                                          </p:tavLst>
                                        </p:anim>
                                        <p:animEffect transition="in" filter="fade">
                                          <p:cBhvr>
                                            <p:cTn id="25" dur="500"/>
                                            <p:tgtEl>
                                              <p:spTgt spid="298"/>
                                            </p:tgtEl>
                                          </p:cBhvr>
                                        </p:animEffect>
                                      </p:childTnLst>
                                    </p:cTn>
                                  </p:par>
                                  <p:par>
                                    <p:cTn id="26" presetID="53" presetClass="entr" presetSubtype="16" fill="hold" nodeType="withEffect">
                                      <p:stCondLst>
                                        <p:cond delay="400"/>
                                      </p:stCondLst>
                                      <p:childTnLst>
                                        <p:set>
                                          <p:cBhvr>
                                            <p:cTn id="27" dur="1" fill="hold">
                                              <p:stCondLst>
                                                <p:cond delay="0"/>
                                              </p:stCondLst>
                                            </p:cTn>
                                            <p:tgtEl>
                                              <p:spTgt spid="482"/>
                                            </p:tgtEl>
                                            <p:attrNameLst>
                                              <p:attrName>style.visibility</p:attrName>
                                            </p:attrNameLst>
                                          </p:cBhvr>
                                          <p:to>
                                            <p:strVal val="visible"/>
                                          </p:to>
                                        </p:set>
                                        <p:anim calcmode="lin" valueType="num">
                                          <p:cBhvr>
                                            <p:cTn id="28" dur="500" fill="hold"/>
                                            <p:tgtEl>
                                              <p:spTgt spid="482"/>
                                            </p:tgtEl>
                                            <p:attrNameLst>
                                              <p:attrName>ppt_w</p:attrName>
                                            </p:attrNameLst>
                                          </p:cBhvr>
                                          <p:tavLst>
                                            <p:tav tm="0">
                                              <p:val>
                                                <p:fltVal val="0"/>
                                              </p:val>
                                            </p:tav>
                                            <p:tav tm="100000">
                                              <p:val>
                                                <p:strVal val="#ppt_w"/>
                                              </p:val>
                                            </p:tav>
                                          </p:tavLst>
                                        </p:anim>
                                        <p:anim calcmode="lin" valueType="num">
                                          <p:cBhvr>
                                            <p:cTn id="29" dur="500" fill="hold"/>
                                            <p:tgtEl>
                                              <p:spTgt spid="482"/>
                                            </p:tgtEl>
                                            <p:attrNameLst>
                                              <p:attrName>ppt_h</p:attrName>
                                            </p:attrNameLst>
                                          </p:cBhvr>
                                          <p:tavLst>
                                            <p:tav tm="0">
                                              <p:val>
                                                <p:fltVal val="0"/>
                                              </p:val>
                                            </p:tav>
                                            <p:tav tm="100000">
                                              <p:val>
                                                <p:strVal val="#ppt_h"/>
                                              </p:val>
                                            </p:tav>
                                          </p:tavLst>
                                        </p:anim>
                                        <p:animEffect transition="in" filter="fade">
                                          <p:cBhvr>
                                            <p:cTn id="30" dur="500"/>
                                            <p:tgtEl>
                                              <p:spTgt spid="482"/>
                                            </p:tgtEl>
                                          </p:cBhvr>
                                        </p:animEffect>
                                      </p:childTnLst>
                                    </p:cTn>
                                  </p:par>
                                </p:childTnLst>
                              </p:cTn>
                            </p:par>
                            <p:par>
                              <p:cTn id="31" fill="hold">
                                <p:stCondLst>
                                  <p:cond delay="1900"/>
                                </p:stCondLst>
                                <p:childTnLst>
                                  <p:par>
                                    <p:cTn id="32" presetID="42" presetClass="entr" presetSubtype="0" fill="hold" nodeType="afterEffect">
                                      <p:stCondLst>
                                        <p:cond delay="0"/>
                                      </p:stCondLst>
                                      <p:childTnLst>
                                        <p:set>
                                          <p:cBhvr>
                                            <p:cTn id="33" dur="1" fill="hold">
                                              <p:stCondLst>
                                                <p:cond delay="0"/>
                                              </p:stCondLst>
                                            </p:cTn>
                                            <p:tgtEl>
                                              <p:spTgt spid="574"/>
                                            </p:tgtEl>
                                            <p:attrNameLst>
                                              <p:attrName>style.visibility</p:attrName>
                                            </p:attrNameLst>
                                          </p:cBhvr>
                                          <p:to>
                                            <p:strVal val="visible"/>
                                          </p:to>
                                        </p:set>
                                        <p:animEffect transition="in" filter="fade">
                                          <p:cBhvr>
                                            <p:cTn id="34" dur="1000"/>
                                            <p:tgtEl>
                                              <p:spTgt spid="574"/>
                                            </p:tgtEl>
                                          </p:cBhvr>
                                        </p:animEffect>
                                        <p:anim calcmode="lin" valueType="num">
                                          <p:cBhvr>
                                            <p:cTn id="35" dur="1000" fill="hold"/>
                                            <p:tgtEl>
                                              <p:spTgt spid="574"/>
                                            </p:tgtEl>
                                            <p:attrNameLst>
                                              <p:attrName>ppt_x</p:attrName>
                                            </p:attrNameLst>
                                          </p:cBhvr>
                                          <p:tavLst>
                                            <p:tav tm="0">
                                              <p:val>
                                                <p:strVal val="#ppt_x"/>
                                              </p:val>
                                            </p:tav>
                                            <p:tav tm="100000">
                                              <p:val>
                                                <p:strVal val="#ppt_x"/>
                                              </p:val>
                                            </p:tav>
                                          </p:tavLst>
                                        </p:anim>
                                        <p:anim calcmode="lin" valueType="num">
                                          <p:cBhvr>
                                            <p:cTn id="36" dur="1000" fill="hold"/>
                                            <p:tgtEl>
                                              <p:spTgt spid="5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1000"/>
                                            <p:tgtEl>
                                              <p:spTgt spid="122"/>
                                            </p:tgtEl>
                                          </p:cBhvr>
                                        </p:animEffect>
                                        <p:anim calcmode="lin" valueType="num">
                                          <p:cBhvr>
                                            <p:cTn id="17" dur="1000" fill="hold"/>
                                            <p:tgtEl>
                                              <p:spTgt spid="122"/>
                                            </p:tgtEl>
                                            <p:attrNameLst>
                                              <p:attrName>ppt_x</p:attrName>
                                            </p:attrNameLst>
                                          </p:cBhvr>
                                          <p:tavLst>
                                            <p:tav tm="0">
                                              <p:val>
                                                <p:strVal val="#ppt_x"/>
                                              </p:val>
                                            </p:tav>
                                            <p:tav tm="100000">
                                              <p:val>
                                                <p:strVal val="#ppt_x"/>
                                              </p:val>
                                            </p:tav>
                                          </p:tavLst>
                                        </p:anim>
                                        <p:anim calcmode="lin" valueType="num">
                                          <p:cBhvr>
                                            <p:cTn id="18" dur="1000" fill="hold"/>
                                            <p:tgtEl>
                                              <p:spTgt spid="122"/>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53" presetClass="entr" presetSubtype="16" fill="hold" nodeType="afterEffect">
                                      <p:stCondLst>
                                        <p:cond delay="0"/>
                                      </p:stCondLst>
                                      <p:childTnLst>
                                        <p:set>
                                          <p:cBhvr>
                                            <p:cTn id="21" dur="1" fill="hold">
                                              <p:stCondLst>
                                                <p:cond delay="0"/>
                                              </p:stCondLst>
                                            </p:cTn>
                                            <p:tgtEl>
                                              <p:spTgt spid="390"/>
                                            </p:tgtEl>
                                            <p:attrNameLst>
                                              <p:attrName>style.visibility</p:attrName>
                                            </p:attrNameLst>
                                          </p:cBhvr>
                                          <p:to>
                                            <p:strVal val="visible"/>
                                          </p:to>
                                        </p:set>
                                        <p:anim calcmode="lin" valueType="num">
                                          <p:cBhvr>
                                            <p:cTn id="22" dur="500" fill="hold"/>
                                            <p:tgtEl>
                                              <p:spTgt spid="390"/>
                                            </p:tgtEl>
                                            <p:attrNameLst>
                                              <p:attrName>ppt_w</p:attrName>
                                            </p:attrNameLst>
                                          </p:cBhvr>
                                          <p:tavLst>
                                            <p:tav tm="0">
                                              <p:val>
                                                <p:fltVal val="0"/>
                                              </p:val>
                                            </p:tav>
                                            <p:tav tm="100000">
                                              <p:val>
                                                <p:strVal val="#ppt_w"/>
                                              </p:val>
                                            </p:tav>
                                          </p:tavLst>
                                        </p:anim>
                                        <p:anim calcmode="lin" valueType="num">
                                          <p:cBhvr>
                                            <p:cTn id="23" dur="500" fill="hold"/>
                                            <p:tgtEl>
                                              <p:spTgt spid="390"/>
                                            </p:tgtEl>
                                            <p:attrNameLst>
                                              <p:attrName>ppt_h</p:attrName>
                                            </p:attrNameLst>
                                          </p:cBhvr>
                                          <p:tavLst>
                                            <p:tav tm="0">
                                              <p:val>
                                                <p:fltVal val="0"/>
                                              </p:val>
                                            </p:tav>
                                            <p:tav tm="100000">
                                              <p:val>
                                                <p:strVal val="#ppt_h"/>
                                              </p:val>
                                            </p:tav>
                                          </p:tavLst>
                                        </p:anim>
                                        <p:animEffect transition="in" filter="fade">
                                          <p:cBhvr>
                                            <p:cTn id="24" dur="500"/>
                                            <p:tgtEl>
                                              <p:spTgt spid="390"/>
                                            </p:tgtEl>
                                          </p:cBhvr>
                                        </p:animEffect>
                                      </p:childTnLst>
                                    </p:cTn>
                                  </p:par>
                                  <p:par>
                                    <p:cTn id="25" presetID="53" presetClass="entr" presetSubtype="16" fill="hold" nodeType="withEffect">
                                      <p:stCondLst>
                                        <p:cond delay="100"/>
                                      </p:stCondLst>
                                      <p:childTnLst>
                                        <p:set>
                                          <p:cBhvr>
                                            <p:cTn id="26" dur="1" fill="hold">
                                              <p:stCondLst>
                                                <p:cond delay="0"/>
                                              </p:stCondLst>
                                            </p:cTn>
                                            <p:tgtEl>
                                              <p:spTgt spid="123"/>
                                            </p:tgtEl>
                                            <p:attrNameLst>
                                              <p:attrName>style.visibility</p:attrName>
                                            </p:attrNameLst>
                                          </p:cBhvr>
                                          <p:to>
                                            <p:strVal val="visible"/>
                                          </p:to>
                                        </p:set>
                                        <p:anim calcmode="lin" valueType="num">
                                          <p:cBhvr>
                                            <p:cTn id="27" dur="500" fill="hold"/>
                                            <p:tgtEl>
                                              <p:spTgt spid="123"/>
                                            </p:tgtEl>
                                            <p:attrNameLst>
                                              <p:attrName>ppt_w</p:attrName>
                                            </p:attrNameLst>
                                          </p:cBhvr>
                                          <p:tavLst>
                                            <p:tav tm="0">
                                              <p:val>
                                                <p:fltVal val="0"/>
                                              </p:val>
                                            </p:tav>
                                            <p:tav tm="100000">
                                              <p:val>
                                                <p:strVal val="#ppt_w"/>
                                              </p:val>
                                            </p:tav>
                                          </p:tavLst>
                                        </p:anim>
                                        <p:anim calcmode="lin" valueType="num">
                                          <p:cBhvr>
                                            <p:cTn id="28" dur="500" fill="hold"/>
                                            <p:tgtEl>
                                              <p:spTgt spid="123"/>
                                            </p:tgtEl>
                                            <p:attrNameLst>
                                              <p:attrName>ppt_h</p:attrName>
                                            </p:attrNameLst>
                                          </p:cBhvr>
                                          <p:tavLst>
                                            <p:tav tm="0">
                                              <p:val>
                                                <p:fltVal val="0"/>
                                              </p:val>
                                            </p:tav>
                                            <p:tav tm="100000">
                                              <p:val>
                                                <p:strVal val="#ppt_h"/>
                                              </p:val>
                                            </p:tav>
                                          </p:tavLst>
                                        </p:anim>
                                        <p:animEffect transition="in" filter="fade">
                                          <p:cBhvr>
                                            <p:cTn id="29" dur="500"/>
                                            <p:tgtEl>
                                              <p:spTgt spid="123"/>
                                            </p:tgtEl>
                                          </p:cBhvr>
                                        </p:animEffect>
                                      </p:childTnLst>
                                    </p:cTn>
                                  </p:par>
                                  <p:par>
                                    <p:cTn id="30" presetID="53" presetClass="entr" presetSubtype="16" fill="hold" nodeType="withEffect">
                                      <p:stCondLst>
                                        <p:cond delay="250"/>
                                      </p:stCondLst>
                                      <p:childTnLst>
                                        <p:set>
                                          <p:cBhvr>
                                            <p:cTn id="31" dur="1" fill="hold">
                                              <p:stCondLst>
                                                <p:cond delay="0"/>
                                              </p:stCondLst>
                                            </p:cTn>
                                            <p:tgtEl>
                                              <p:spTgt spid="298"/>
                                            </p:tgtEl>
                                            <p:attrNameLst>
                                              <p:attrName>style.visibility</p:attrName>
                                            </p:attrNameLst>
                                          </p:cBhvr>
                                          <p:to>
                                            <p:strVal val="visible"/>
                                          </p:to>
                                        </p:set>
                                        <p:anim calcmode="lin" valueType="num">
                                          <p:cBhvr>
                                            <p:cTn id="32" dur="500" fill="hold"/>
                                            <p:tgtEl>
                                              <p:spTgt spid="298"/>
                                            </p:tgtEl>
                                            <p:attrNameLst>
                                              <p:attrName>ppt_w</p:attrName>
                                            </p:attrNameLst>
                                          </p:cBhvr>
                                          <p:tavLst>
                                            <p:tav tm="0">
                                              <p:val>
                                                <p:fltVal val="0"/>
                                              </p:val>
                                            </p:tav>
                                            <p:tav tm="100000">
                                              <p:val>
                                                <p:strVal val="#ppt_w"/>
                                              </p:val>
                                            </p:tav>
                                          </p:tavLst>
                                        </p:anim>
                                        <p:anim calcmode="lin" valueType="num">
                                          <p:cBhvr>
                                            <p:cTn id="33" dur="500" fill="hold"/>
                                            <p:tgtEl>
                                              <p:spTgt spid="298"/>
                                            </p:tgtEl>
                                            <p:attrNameLst>
                                              <p:attrName>ppt_h</p:attrName>
                                            </p:attrNameLst>
                                          </p:cBhvr>
                                          <p:tavLst>
                                            <p:tav tm="0">
                                              <p:val>
                                                <p:fltVal val="0"/>
                                              </p:val>
                                            </p:tav>
                                            <p:tav tm="100000">
                                              <p:val>
                                                <p:strVal val="#ppt_h"/>
                                              </p:val>
                                            </p:tav>
                                          </p:tavLst>
                                        </p:anim>
                                        <p:animEffect transition="in" filter="fade">
                                          <p:cBhvr>
                                            <p:cTn id="34" dur="500"/>
                                            <p:tgtEl>
                                              <p:spTgt spid="298"/>
                                            </p:tgtEl>
                                          </p:cBhvr>
                                        </p:animEffect>
                                      </p:childTnLst>
                                    </p:cTn>
                                  </p:par>
                                  <p:par>
                                    <p:cTn id="35" presetID="53" presetClass="entr" presetSubtype="16" fill="hold" nodeType="withEffect">
                                      <p:stCondLst>
                                        <p:cond delay="400"/>
                                      </p:stCondLst>
                                      <p:childTnLst>
                                        <p:set>
                                          <p:cBhvr>
                                            <p:cTn id="36" dur="1" fill="hold">
                                              <p:stCondLst>
                                                <p:cond delay="0"/>
                                              </p:stCondLst>
                                            </p:cTn>
                                            <p:tgtEl>
                                              <p:spTgt spid="482"/>
                                            </p:tgtEl>
                                            <p:attrNameLst>
                                              <p:attrName>style.visibility</p:attrName>
                                            </p:attrNameLst>
                                          </p:cBhvr>
                                          <p:to>
                                            <p:strVal val="visible"/>
                                          </p:to>
                                        </p:set>
                                        <p:anim calcmode="lin" valueType="num">
                                          <p:cBhvr>
                                            <p:cTn id="37" dur="500" fill="hold"/>
                                            <p:tgtEl>
                                              <p:spTgt spid="482"/>
                                            </p:tgtEl>
                                            <p:attrNameLst>
                                              <p:attrName>ppt_w</p:attrName>
                                            </p:attrNameLst>
                                          </p:cBhvr>
                                          <p:tavLst>
                                            <p:tav tm="0">
                                              <p:val>
                                                <p:fltVal val="0"/>
                                              </p:val>
                                            </p:tav>
                                            <p:tav tm="100000">
                                              <p:val>
                                                <p:strVal val="#ppt_w"/>
                                              </p:val>
                                            </p:tav>
                                          </p:tavLst>
                                        </p:anim>
                                        <p:anim calcmode="lin" valueType="num">
                                          <p:cBhvr>
                                            <p:cTn id="38" dur="500" fill="hold"/>
                                            <p:tgtEl>
                                              <p:spTgt spid="482"/>
                                            </p:tgtEl>
                                            <p:attrNameLst>
                                              <p:attrName>ppt_h</p:attrName>
                                            </p:attrNameLst>
                                          </p:cBhvr>
                                          <p:tavLst>
                                            <p:tav tm="0">
                                              <p:val>
                                                <p:fltVal val="0"/>
                                              </p:val>
                                            </p:tav>
                                            <p:tav tm="100000">
                                              <p:val>
                                                <p:strVal val="#ppt_h"/>
                                              </p:val>
                                            </p:tav>
                                          </p:tavLst>
                                        </p:anim>
                                        <p:animEffect transition="in" filter="fade">
                                          <p:cBhvr>
                                            <p:cTn id="39" dur="500"/>
                                            <p:tgtEl>
                                              <p:spTgt spid="482"/>
                                            </p:tgtEl>
                                          </p:cBhvr>
                                        </p:animEffect>
                                      </p:childTnLst>
                                    </p:cTn>
                                  </p:par>
                                </p:childTnLst>
                              </p:cTn>
                            </p:par>
                            <p:par>
                              <p:cTn id="40" fill="hold">
                                <p:stCondLst>
                                  <p:cond delay="2150"/>
                                </p:stCondLst>
                                <p:childTnLst>
                                  <p:par>
                                    <p:cTn id="41" presetID="42" presetClass="entr" presetSubtype="0" fill="hold" nodeType="afterEffect">
                                      <p:stCondLst>
                                        <p:cond delay="0"/>
                                      </p:stCondLst>
                                      <p:childTnLst>
                                        <p:set>
                                          <p:cBhvr>
                                            <p:cTn id="42" dur="1" fill="hold">
                                              <p:stCondLst>
                                                <p:cond delay="0"/>
                                              </p:stCondLst>
                                            </p:cTn>
                                            <p:tgtEl>
                                              <p:spTgt spid="574"/>
                                            </p:tgtEl>
                                            <p:attrNameLst>
                                              <p:attrName>style.visibility</p:attrName>
                                            </p:attrNameLst>
                                          </p:cBhvr>
                                          <p:to>
                                            <p:strVal val="visible"/>
                                          </p:to>
                                        </p:set>
                                        <p:animEffect transition="in" filter="fade">
                                          <p:cBhvr>
                                            <p:cTn id="43" dur="1000"/>
                                            <p:tgtEl>
                                              <p:spTgt spid="574"/>
                                            </p:tgtEl>
                                          </p:cBhvr>
                                        </p:animEffect>
                                        <p:anim calcmode="lin" valueType="num">
                                          <p:cBhvr>
                                            <p:cTn id="44" dur="1000" fill="hold"/>
                                            <p:tgtEl>
                                              <p:spTgt spid="574"/>
                                            </p:tgtEl>
                                            <p:attrNameLst>
                                              <p:attrName>ppt_x</p:attrName>
                                            </p:attrNameLst>
                                          </p:cBhvr>
                                          <p:tavLst>
                                            <p:tav tm="0">
                                              <p:val>
                                                <p:strVal val="#ppt_x"/>
                                              </p:val>
                                            </p:tav>
                                            <p:tav tm="100000">
                                              <p:val>
                                                <p:strVal val="#ppt_x"/>
                                              </p:val>
                                            </p:tav>
                                          </p:tavLst>
                                        </p:anim>
                                        <p:anim calcmode="lin" valueType="num">
                                          <p:cBhvr>
                                            <p:cTn id="45" dur="1000" fill="hold"/>
                                            <p:tgtEl>
                                              <p:spTgt spid="5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TextBox 21">
            <a:extLst>
              <a:ext uri="{FF2B5EF4-FFF2-40B4-BE49-F238E27FC236}">
                <a16:creationId xmlns:a16="http://schemas.microsoft.com/office/drawing/2014/main" id="{D9883DDC-E2F0-4107-B55D-D187BA902C18}"/>
              </a:ext>
            </a:extLst>
          </p:cNvPr>
          <p:cNvSpPr txBox="1">
            <a:spLocks noChangeArrowheads="1"/>
          </p:cNvSpPr>
          <p:nvPr/>
        </p:nvSpPr>
        <p:spPr bwMode="auto">
          <a:xfrm>
            <a:off x="8683408" y="1294929"/>
            <a:ext cx="446491" cy="5051148"/>
          </a:xfrm>
          <a:prstGeom prst="rect">
            <a:avLst/>
          </a:prstGeom>
          <a:noFill/>
          <a:ln w="9525">
            <a:noFill/>
            <a:miter lim="800000"/>
          </a:ln>
        </p:spPr>
        <p:txBody>
          <a:bodyPr vert="eaVert" wrap="square">
            <a:spAutoFit/>
          </a:bodyPr>
          <a:lstStyle/>
          <a:p>
            <a:endParaRPr lang="zh-CN" altLang="en-US" sz="1100">
              <a:solidFill>
                <a:schemeClr val="tx1">
                  <a:lumMod val="75000"/>
                  <a:lumOff val="25000"/>
                </a:schemeClr>
              </a:solidFill>
              <a:latin typeface="Calibri" panose="020F0502020204030204" pitchFamily="34" charset="0"/>
            </a:endParaRPr>
          </a:p>
        </p:txBody>
      </p:sp>
      <p:sp>
        <p:nvSpPr>
          <p:cNvPr id="178" name="Freeform 5">
            <a:extLst>
              <a:ext uri="{FF2B5EF4-FFF2-40B4-BE49-F238E27FC236}">
                <a16:creationId xmlns:a16="http://schemas.microsoft.com/office/drawing/2014/main" id="{863718C7-B29F-4B41-8C7F-A1B00E0E9A24}"/>
              </a:ext>
            </a:extLst>
          </p:cNvPr>
          <p:cNvSpPr/>
          <p:nvPr/>
        </p:nvSpPr>
        <p:spPr bwMode="auto">
          <a:xfrm rot="5844680">
            <a:off x="404099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179" name="Freeform 5">
            <a:extLst>
              <a:ext uri="{FF2B5EF4-FFF2-40B4-BE49-F238E27FC236}">
                <a16:creationId xmlns:a16="http://schemas.microsoft.com/office/drawing/2014/main" id="{AE6EC00D-3214-4C1D-B3EE-7376C69D04C3}"/>
              </a:ext>
            </a:extLst>
          </p:cNvPr>
          <p:cNvSpPr/>
          <p:nvPr/>
        </p:nvSpPr>
        <p:spPr bwMode="auto">
          <a:xfrm rot="5844680">
            <a:off x="742788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nvGrpSpPr>
          <p:cNvPr id="180" name="组合 179">
            <a:extLst>
              <a:ext uri="{FF2B5EF4-FFF2-40B4-BE49-F238E27FC236}">
                <a16:creationId xmlns:a16="http://schemas.microsoft.com/office/drawing/2014/main" id="{30BE628B-8C52-43B7-8106-FCF582A6895B}"/>
              </a:ext>
            </a:extLst>
          </p:cNvPr>
          <p:cNvGrpSpPr/>
          <p:nvPr/>
        </p:nvGrpSpPr>
        <p:grpSpPr>
          <a:xfrm>
            <a:off x="1412559" y="4620190"/>
            <a:ext cx="2812516" cy="1079356"/>
            <a:chOff x="1181795" y="3344238"/>
            <a:chExt cx="2241974" cy="1079356"/>
          </a:xfrm>
        </p:grpSpPr>
        <p:sp>
          <p:nvSpPr>
            <p:cNvPr id="181" name="矩形 180">
              <a:extLst>
                <a:ext uri="{FF2B5EF4-FFF2-40B4-BE49-F238E27FC236}">
                  <a16:creationId xmlns:a16="http://schemas.microsoft.com/office/drawing/2014/main" id="{55433479-9D39-4942-BC2F-34D8F701FB6C}"/>
                </a:ext>
              </a:extLst>
            </p:cNvPr>
            <p:cNvSpPr/>
            <p:nvPr/>
          </p:nvSpPr>
          <p:spPr>
            <a:xfrm>
              <a:off x="1278878" y="3677812"/>
              <a:ext cx="2047810" cy="7457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用户可以在投影仪或者计算机上进行演示也可以将演示文稿打印出来制作成胶片中</a:t>
              </a:r>
            </a:p>
          </p:txBody>
        </p:sp>
        <p:sp>
          <p:nvSpPr>
            <p:cNvPr id="182" name="矩形 181">
              <a:extLst>
                <a:ext uri="{FF2B5EF4-FFF2-40B4-BE49-F238E27FC236}">
                  <a16:creationId xmlns:a16="http://schemas.microsoft.com/office/drawing/2014/main" id="{40732833-ACFF-4EC8-9E5F-453E9A9B31D6}"/>
                </a:ext>
              </a:extLst>
            </p:cNvPr>
            <p:cNvSpPr/>
            <p:nvPr/>
          </p:nvSpPr>
          <p:spPr>
            <a:xfrm>
              <a:off x="1181795" y="3344238"/>
              <a:ext cx="2241974" cy="372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此处添加题目</a:t>
              </a:r>
            </a:p>
          </p:txBody>
        </p:sp>
      </p:grpSp>
      <p:grpSp>
        <p:nvGrpSpPr>
          <p:cNvPr id="183" name="组合 182">
            <a:extLst>
              <a:ext uri="{FF2B5EF4-FFF2-40B4-BE49-F238E27FC236}">
                <a16:creationId xmlns:a16="http://schemas.microsoft.com/office/drawing/2014/main" id="{F18EF66F-7989-4923-9910-6389FFB3A728}"/>
              </a:ext>
            </a:extLst>
          </p:cNvPr>
          <p:cNvGrpSpPr/>
          <p:nvPr/>
        </p:nvGrpSpPr>
        <p:grpSpPr>
          <a:xfrm>
            <a:off x="4763062" y="4620190"/>
            <a:ext cx="2812516" cy="1079356"/>
            <a:chOff x="1181795" y="3344238"/>
            <a:chExt cx="2241974" cy="1079356"/>
          </a:xfrm>
        </p:grpSpPr>
        <p:sp>
          <p:nvSpPr>
            <p:cNvPr id="184" name="矩形 183">
              <a:extLst>
                <a:ext uri="{FF2B5EF4-FFF2-40B4-BE49-F238E27FC236}">
                  <a16:creationId xmlns:a16="http://schemas.microsoft.com/office/drawing/2014/main" id="{890AA995-B6DD-4008-8ADE-D8674BDAE047}"/>
                </a:ext>
              </a:extLst>
            </p:cNvPr>
            <p:cNvSpPr/>
            <p:nvPr/>
          </p:nvSpPr>
          <p:spPr>
            <a:xfrm>
              <a:off x="1278878" y="3677812"/>
              <a:ext cx="2047810" cy="7457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用户可以在投影仪或者计算机上进行演示也可以将演示文稿打印出来制作成胶片中</a:t>
              </a:r>
            </a:p>
          </p:txBody>
        </p:sp>
        <p:sp>
          <p:nvSpPr>
            <p:cNvPr id="185" name="矩形 184">
              <a:extLst>
                <a:ext uri="{FF2B5EF4-FFF2-40B4-BE49-F238E27FC236}">
                  <a16:creationId xmlns:a16="http://schemas.microsoft.com/office/drawing/2014/main" id="{828C5FA1-CCBB-4E88-8299-EB3A9401AD77}"/>
                </a:ext>
              </a:extLst>
            </p:cNvPr>
            <p:cNvSpPr/>
            <p:nvPr/>
          </p:nvSpPr>
          <p:spPr>
            <a:xfrm>
              <a:off x="1181795" y="3344238"/>
              <a:ext cx="2241974" cy="372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此处添加题目</a:t>
              </a:r>
            </a:p>
          </p:txBody>
        </p:sp>
      </p:grpSp>
      <p:grpSp>
        <p:nvGrpSpPr>
          <p:cNvPr id="186" name="组合 185">
            <a:extLst>
              <a:ext uri="{FF2B5EF4-FFF2-40B4-BE49-F238E27FC236}">
                <a16:creationId xmlns:a16="http://schemas.microsoft.com/office/drawing/2014/main" id="{CBC4494D-D72B-49F4-9EA9-E799CC88565C}"/>
              </a:ext>
            </a:extLst>
          </p:cNvPr>
          <p:cNvGrpSpPr/>
          <p:nvPr/>
        </p:nvGrpSpPr>
        <p:grpSpPr>
          <a:xfrm>
            <a:off x="8113565" y="4620190"/>
            <a:ext cx="2812516" cy="1079356"/>
            <a:chOff x="1181795" y="3344238"/>
            <a:chExt cx="2241974" cy="1079356"/>
          </a:xfrm>
        </p:grpSpPr>
        <p:sp>
          <p:nvSpPr>
            <p:cNvPr id="187" name="矩形 186">
              <a:extLst>
                <a:ext uri="{FF2B5EF4-FFF2-40B4-BE49-F238E27FC236}">
                  <a16:creationId xmlns:a16="http://schemas.microsoft.com/office/drawing/2014/main" id="{4C10E334-7643-440A-9011-8FA0F4AF7733}"/>
                </a:ext>
              </a:extLst>
            </p:cNvPr>
            <p:cNvSpPr/>
            <p:nvPr/>
          </p:nvSpPr>
          <p:spPr>
            <a:xfrm>
              <a:off x="1278878" y="3677812"/>
              <a:ext cx="2047810" cy="74578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用户可以在投影仪或者计算机上进行演示也可以将演示文稿打印出来制作成胶片中</a:t>
              </a:r>
            </a:p>
          </p:txBody>
        </p:sp>
        <p:sp>
          <p:nvSpPr>
            <p:cNvPr id="188" name="矩形 187">
              <a:extLst>
                <a:ext uri="{FF2B5EF4-FFF2-40B4-BE49-F238E27FC236}">
                  <a16:creationId xmlns:a16="http://schemas.microsoft.com/office/drawing/2014/main" id="{F130C127-DCDA-4075-97FC-E11A095CE109}"/>
                </a:ext>
              </a:extLst>
            </p:cNvPr>
            <p:cNvSpPr/>
            <p:nvPr/>
          </p:nvSpPr>
          <p:spPr>
            <a:xfrm>
              <a:off x="1181795" y="3344238"/>
              <a:ext cx="2241974" cy="372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此处添加题目</a:t>
              </a:r>
            </a:p>
          </p:txBody>
        </p:sp>
      </p:grpSp>
      <p:pic>
        <p:nvPicPr>
          <p:cNvPr id="3" name="图片 2">
            <a:extLst>
              <a:ext uri="{FF2B5EF4-FFF2-40B4-BE49-F238E27FC236}">
                <a16:creationId xmlns:a16="http://schemas.microsoft.com/office/drawing/2014/main" id="{20E71682-682F-4900-90A5-D6D721CA1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78" y="1402132"/>
            <a:ext cx="3551632" cy="3551632"/>
          </a:xfrm>
          <a:prstGeom prst="rect">
            <a:avLst/>
          </a:prstGeom>
        </p:spPr>
      </p:pic>
      <p:pic>
        <p:nvPicPr>
          <p:cNvPr id="5" name="图片 4">
            <a:extLst>
              <a:ext uri="{FF2B5EF4-FFF2-40B4-BE49-F238E27FC236}">
                <a16:creationId xmlns:a16="http://schemas.microsoft.com/office/drawing/2014/main" id="{428483A0-CFBB-4CB8-8788-ABDC311B4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352" y="2068043"/>
            <a:ext cx="2824581" cy="2824581"/>
          </a:xfrm>
          <a:prstGeom prst="rect">
            <a:avLst/>
          </a:prstGeom>
        </p:spPr>
      </p:pic>
      <p:pic>
        <p:nvPicPr>
          <p:cNvPr id="7" name="图片 6">
            <a:extLst>
              <a:ext uri="{FF2B5EF4-FFF2-40B4-BE49-F238E27FC236}">
                <a16:creationId xmlns:a16="http://schemas.microsoft.com/office/drawing/2014/main" id="{8B099097-29A6-4D58-B619-6F333136F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704" y="1705394"/>
            <a:ext cx="3160511" cy="3160511"/>
          </a:xfrm>
          <a:prstGeom prst="rect">
            <a:avLst/>
          </a:prstGeom>
        </p:spPr>
      </p:pic>
      <p:pic>
        <p:nvPicPr>
          <p:cNvPr id="33" name="图片 32">
            <a:extLst>
              <a:ext uri="{FF2B5EF4-FFF2-40B4-BE49-F238E27FC236}">
                <a16:creationId xmlns:a16="http://schemas.microsoft.com/office/drawing/2014/main" id="{09DFD631-EE1E-4F39-BF9D-2B510C0DAC2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34" name="文本框 33">
            <a:extLst>
              <a:ext uri="{FF2B5EF4-FFF2-40B4-BE49-F238E27FC236}">
                <a16:creationId xmlns:a16="http://schemas.microsoft.com/office/drawing/2014/main" id="{82349F4D-142D-42F9-A94A-2B2514600250}"/>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7"/>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教学分析</a:t>
            </a:r>
          </a:p>
        </p:txBody>
      </p:sp>
    </p:spTree>
    <p:extLst>
      <p:ext uri="{BB962C8B-B14F-4D97-AF65-F5344CB8AC3E}">
        <p14:creationId xmlns:p14="http://schemas.microsoft.com/office/powerpoint/2010/main" val="9300978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178"/>
                                            </p:tgtEl>
                                            <p:attrNameLst>
                                              <p:attrName>style.visibility</p:attrName>
                                            </p:attrNameLst>
                                          </p:cBhvr>
                                          <p:to>
                                            <p:strVal val="visible"/>
                                          </p:to>
                                        </p:set>
                                        <p:anim calcmode="lin" valueType="num">
                                          <p:cBhvr>
                                            <p:cTn id="7" dur="500" fill="hold"/>
                                            <p:tgtEl>
                                              <p:spTgt spid="178"/>
                                            </p:tgtEl>
                                            <p:attrNameLst>
                                              <p:attrName>ppt_w</p:attrName>
                                            </p:attrNameLst>
                                          </p:cBhvr>
                                          <p:tavLst>
                                            <p:tav tm="0">
                                              <p:val>
                                                <p:fltVal val="0"/>
                                              </p:val>
                                            </p:tav>
                                            <p:tav tm="100000">
                                              <p:val>
                                                <p:strVal val="#ppt_w"/>
                                              </p:val>
                                            </p:tav>
                                          </p:tavLst>
                                        </p:anim>
                                        <p:anim calcmode="lin" valueType="num">
                                          <p:cBhvr>
                                            <p:cTn id="8" dur="500" fill="hold"/>
                                            <p:tgtEl>
                                              <p:spTgt spid="178"/>
                                            </p:tgtEl>
                                            <p:attrNameLst>
                                              <p:attrName>ppt_h</p:attrName>
                                            </p:attrNameLst>
                                          </p:cBhvr>
                                          <p:tavLst>
                                            <p:tav tm="0">
                                              <p:val>
                                                <p:fltVal val="0"/>
                                              </p:val>
                                            </p:tav>
                                            <p:tav tm="100000">
                                              <p:val>
                                                <p:strVal val="#ppt_h"/>
                                              </p:val>
                                            </p:tav>
                                          </p:tavLst>
                                        </p:anim>
                                        <p:animEffect transition="in" filter="fade">
                                          <p:cBhvr>
                                            <p:cTn id="9" dur="500"/>
                                            <p:tgtEl>
                                              <p:spTgt spid="178"/>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179"/>
                                            </p:tgtEl>
                                            <p:attrNameLst>
                                              <p:attrName>style.visibility</p:attrName>
                                            </p:attrNameLst>
                                          </p:cBhvr>
                                          <p:to>
                                            <p:strVal val="visible"/>
                                          </p:to>
                                        </p:set>
                                        <p:anim calcmode="lin" valueType="num">
                                          <p:cBhvr>
                                            <p:cTn id="12" dur="500" fill="hold"/>
                                            <p:tgtEl>
                                              <p:spTgt spid="179"/>
                                            </p:tgtEl>
                                            <p:attrNameLst>
                                              <p:attrName>ppt_w</p:attrName>
                                            </p:attrNameLst>
                                          </p:cBhvr>
                                          <p:tavLst>
                                            <p:tav tm="0">
                                              <p:val>
                                                <p:fltVal val="0"/>
                                              </p:val>
                                            </p:tav>
                                            <p:tav tm="100000">
                                              <p:val>
                                                <p:strVal val="#ppt_w"/>
                                              </p:val>
                                            </p:tav>
                                          </p:tavLst>
                                        </p:anim>
                                        <p:anim calcmode="lin" valueType="num">
                                          <p:cBhvr>
                                            <p:cTn id="13" dur="500" fill="hold"/>
                                            <p:tgtEl>
                                              <p:spTgt spid="179"/>
                                            </p:tgtEl>
                                            <p:attrNameLst>
                                              <p:attrName>ppt_h</p:attrName>
                                            </p:attrNameLst>
                                          </p:cBhvr>
                                          <p:tavLst>
                                            <p:tav tm="0">
                                              <p:val>
                                                <p:fltVal val="0"/>
                                              </p:val>
                                            </p:tav>
                                            <p:tav tm="100000">
                                              <p:val>
                                                <p:strVal val="#ppt_h"/>
                                              </p:val>
                                            </p:tav>
                                          </p:tavLst>
                                        </p:anim>
                                        <p:animEffect transition="in" filter="fade">
                                          <p:cBhvr>
                                            <p:cTn id="14" dur="500"/>
                                            <p:tgtEl>
                                              <p:spTgt spid="179"/>
                                            </p:tgtEl>
                                          </p:cBhvr>
                                        </p:animEffect>
                                      </p:childTnLst>
                                    </p:cTn>
                                  </p:par>
                                </p:childTnLst>
                              </p:cTn>
                            </p:par>
                            <p:par>
                              <p:cTn id="15" fill="hold">
                                <p:stCondLst>
                                  <p:cond delay="800"/>
                                </p:stCondLst>
                                <p:childTnLst>
                                  <p:par>
                                    <p:cTn id="16" presetID="50" presetClass="entr" presetSubtype="0" decel="100000" fill="hold" nodeType="afterEffect">
                                      <p:stCondLst>
                                        <p:cond delay="0"/>
                                      </p:stCondLst>
                                      <p:childTnLst>
                                        <p:set>
                                          <p:cBhvr>
                                            <p:cTn id="17" dur="1" fill="hold">
                                              <p:stCondLst>
                                                <p:cond delay="0"/>
                                              </p:stCondLst>
                                            </p:cTn>
                                            <p:tgtEl>
                                              <p:spTgt spid="183"/>
                                            </p:tgtEl>
                                            <p:attrNameLst>
                                              <p:attrName>style.visibility</p:attrName>
                                            </p:attrNameLst>
                                          </p:cBhvr>
                                          <p:to>
                                            <p:strVal val="visible"/>
                                          </p:to>
                                        </p:set>
                                        <p:anim calcmode="lin" valueType="num">
                                          <p:cBhvr>
                                            <p:cTn id="18" dur="1000" fill="hold"/>
                                            <p:tgtEl>
                                              <p:spTgt spid="183"/>
                                            </p:tgtEl>
                                            <p:attrNameLst>
                                              <p:attrName>ppt_w</p:attrName>
                                            </p:attrNameLst>
                                          </p:cBhvr>
                                          <p:tavLst>
                                            <p:tav tm="0">
                                              <p:val>
                                                <p:strVal val="#ppt_w+.3"/>
                                              </p:val>
                                            </p:tav>
                                            <p:tav tm="100000">
                                              <p:val>
                                                <p:strVal val="#ppt_w"/>
                                              </p:val>
                                            </p:tav>
                                          </p:tavLst>
                                        </p:anim>
                                        <p:anim calcmode="lin" valueType="num">
                                          <p:cBhvr>
                                            <p:cTn id="19" dur="1000" fill="hold"/>
                                            <p:tgtEl>
                                              <p:spTgt spid="183"/>
                                            </p:tgtEl>
                                            <p:attrNameLst>
                                              <p:attrName>ppt_h</p:attrName>
                                            </p:attrNameLst>
                                          </p:cBhvr>
                                          <p:tavLst>
                                            <p:tav tm="0">
                                              <p:val>
                                                <p:strVal val="#ppt_h"/>
                                              </p:val>
                                            </p:tav>
                                            <p:tav tm="100000">
                                              <p:val>
                                                <p:strVal val="#ppt_h"/>
                                              </p:val>
                                            </p:tav>
                                          </p:tavLst>
                                        </p:anim>
                                        <p:animEffect transition="in" filter="fade">
                                          <p:cBhvr>
                                            <p:cTn id="20" dur="1000"/>
                                            <p:tgtEl>
                                              <p:spTgt spid="183"/>
                                            </p:tgtEl>
                                          </p:cBhvr>
                                        </p:animEffect>
                                      </p:childTnLst>
                                    </p:cTn>
                                  </p:par>
                                </p:childTnLst>
                              </p:cTn>
                            </p:par>
                            <p:par>
                              <p:cTn id="21" fill="hold">
                                <p:stCondLst>
                                  <p:cond delay="1800"/>
                                </p:stCondLst>
                                <p:childTnLst>
                                  <p:par>
                                    <p:cTn id="22" presetID="55" presetClass="entr" presetSubtype="0" fill="hold" nodeType="afterEffect">
                                      <p:stCondLst>
                                        <p:cond delay="0"/>
                                      </p:stCondLst>
                                      <p:childTnLst>
                                        <p:set>
                                          <p:cBhvr>
                                            <p:cTn id="23" dur="1" fill="hold">
                                              <p:stCondLst>
                                                <p:cond delay="0"/>
                                              </p:stCondLst>
                                            </p:cTn>
                                            <p:tgtEl>
                                              <p:spTgt spid="180"/>
                                            </p:tgtEl>
                                            <p:attrNameLst>
                                              <p:attrName>style.visibility</p:attrName>
                                            </p:attrNameLst>
                                          </p:cBhvr>
                                          <p:to>
                                            <p:strVal val="visible"/>
                                          </p:to>
                                        </p:set>
                                        <p:anim calcmode="lin" valueType="num">
                                          <p:cBhvr>
                                            <p:cTn id="24" dur="1000" fill="hold"/>
                                            <p:tgtEl>
                                              <p:spTgt spid="180"/>
                                            </p:tgtEl>
                                            <p:attrNameLst>
                                              <p:attrName>ppt_w</p:attrName>
                                            </p:attrNameLst>
                                          </p:cBhvr>
                                          <p:tavLst>
                                            <p:tav tm="0">
                                              <p:val>
                                                <p:strVal val="#ppt_w*0.70"/>
                                              </p:val>
                                            </p:tav>
                                            <p:tav tm="100000">
                                              <p:val>
                                                <p:strVal val="#ppt_w"/>
                                              </p:val>
                                            </p:tav>
                                          </p:tavLst>
                                        </p:anim>
                                        <p:anim calcmode="lin" valueType="num">
                                          <p:cBhvr>
                                            <p:cTn id="25" dur="1000" fill="hold"/>
                                            <p:tgtEl>
                                              <p:spTgt spid="180"/>
                                            </p:tgtEl>
                                            <p:attrNameLst>
                                              <p:attrName>ppt_h</p:attrName>
                                            </p:attrNameLst>
                                          </p:cBhvr>
                                          <p:tavLst>
                                            <p:tav tm="0">
                                              <p:val>
                                                <p:strVal val="#ppt_h"/>
                                              </p:val>
                                            </p:tav>
                                            <p:tav tm="100000">
                                              <p:val>
                                                <p:strVal val="#ppt_h"/>
                                              </p:val>
                                            </p:tav>
                                          </p:tavLst>
                                        </p:anim>
                                        <p:animEffect transition="in" filter="fade">
                                          <p:cBhvr>
                                            <p:cTn id="26" dur="1000"/>
                                            <p:tgtEl>
                                              <p:spTgt spid="180"/>
                                            </p:tgtEl>
                                          </p:cBhvr>
                                        </p:animEffect>
                                      </p:childTnLst>
                                    </p:cTn>
                                  </p:par>
                                  <p:par>
                                    <p:cTn id="27" presetID="55"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1000" fill="hold"/>
                                            <p:tgtEl>
                                              <p:spTgt spid="186"/>
                                            </p:tgtEl>
                                            <p:attrNameLst>
                                              <p:attrName>ppt_w</p:attrName>
                                            </p:attrNameLst>
                                          </p:cBhvr>
                                          <p:tavLst>
                                            <p:tav tm="0">
                                              <p:val>
                                                <p:strVal val="#ppt_w*0.70"/>
                                              </p:val>
                                            </p:tav>
                                            <p:tav tm="100000">
                                              <p:val>
                                                <p:strVal val="#ppt_w"/>
                                              </p:val>
                                            </p:tav>
                                          </p:tavLst>
                                        </p:anim>
                                        <p:anim calcmode="lin" valueType="num">
                                          <p:cBhvr>
                                            <p:cTn id="30" dur="1000" fill="hold"/>
                                            <p:tgtEl>
                                              <p:spTgt spid="186"/>
                                            </p:tgtEl>
                                            <p:attrNameLst>
                                              <p:attrName>ppt_h</p:attrName>
                                            </p:attrNameLst>
                                          </p:cBhvr>
                                          <p:tavLst>
                                            <p:tav tm="0">
                                              <p:val>
                                                <p:strVal val="#ppt_h"/>
                                              </p:val>
                                            </p:tav>
                                            <p:tav tm="100000">
                                              <p:val>
                                                <p:strVal val="#ppt_h"/>
                                              </p:val>
                                            </p:tav>
                                          </p:tavLst>
                                        </p:anim>
                                        <p:animEffect transition="in" filter="fade">
                                          <p:cBhvr>
                                            <p:cTn id="31"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53" presetClass="entr" presetSubtype="16" fill="hold" nodeType="afterEffect">
                                      <p:stCondLst>
                                        <p:cond delay="0"/>
                                      </p:stCondLst>
                                      <p:childTnLst>
                                        <p:set>
                                          <p:cBhvr>
                                            <p:cTn id="16" dur="1" fill="hold">
                                              <p:stCondLst>
                                                <p:cond delay="0"/>
                                              </p:stCondLst>
                                            </p:cTn>
                                            <p:tgtEl>
                                              <p:spTgt spid="169"/>
                                            </p:tgtEl>
                                            <p:attrNameLst>
                                              <p:attrName>style.visibility</p:attrName>
                                            </p:attrNameLst>
                                          </p:cBhvr>
                                          <p:to>
                                            <p:strVal val="visible"/>
                                          </p:to>
                                        </p:set>
                                        <p:anim calcmode="lin" valueType="num">
                                          <p:cBhvr>
                                            <p:cTn id="17" dur="500" fill="hold"/>
                                            <p:tgtEl>
                                              <p:spTgt spid="169"/>
                                            </p:tgtEl>
                                            <p:attrNameLst>
                                              <p:attrName>ppt_w</p:attrName>
                                            </p:attrNameLst>
                                          </p:cBhvr>
                                          <p:tavLst>
                                            <p:tav tm="0">
                                              <p:val>
                                                <p:fltVal val="0"/>
                                              </p:val>
                                            </p:tav>
                                            <p:tav tm="100000">
                                              <p:val>
                                                <p:strVal val="#ppt_w"/>
                                              </p:val>
                                            </p:tav>
                                          </p:tavLst>
                                        </p:anim>
                                        <p:anim calcmode="lin" valueType="num">
                                          <p:cBhvr>
                                            <p:cTn id="18" dur="500" fill="hold"/>
                                            <p:tgtEl>
                                              <p:spTgt spid="169"/>
                                            </p:tgtEl>
                                            <p:attrNameLst>
                                              <p:attrName>ppt_h</p:attrName>
                                            </p:attrNameLst>
                                          </p:cBhvr>
                                          <p:tavLst>
                                            <p:tav tm="0">
                                              <p:val>
                                                <p:fltVal val="0"/>
                                              </p:val>
                                            </p:tav>
                                            <p:tav tm="100000">
                                              <p:val>
                                                <p:strVal val="#ppt_h"/>
                                              </p:val>
                                            </p:tav>
                                          </p:tavLst>
                                        </p:anim>
                                        <p:animEffect transition="in" filter="fade">
                                          <p:cBhvr>
                                            <p:cTn id="19" dur="500"/>
                                            <p:tgtEl>
                                              <p:spTgt spid="169"/>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par>
                                    <p:cTn id="25" presetID="53" presetClass="entr" presetSubtype="16" fill="hold" nodeType="withEffect">
                                      <p:stCondLst>
                                        <p:cond delay="20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79"/>
                                            </p:tgtEl>
                                            <p:attrNameLst>
                                              <p:attrName>style.visibility</p:attrName>
                                            </p:attrNameLst>
                                          </p:cBhvr>
                                          <p:to>
                                            <p:strVal val="visible"/>
                                          </p:to>
                                        </p:set>
                                        <p:anim calcmode="lin" valueType="num">
                                          <p:cBhvr>
                                            <p:cTn id="32" dur="500" fill="hold"/>
                                            <p:tgtEl>
                                              <p:spTgt spid="179"/>
                                            </p:tgtEl>
                                            <p:attrNameLst>
                                              <p:attrName>ppt_w</p:attrName>
                                            </p:attrNameLst>
                                          </p:cBhvr>
                                          <p:tavLst>
                                            <p:tav tm="0">
                                              <p:val>
                                                <p:fltVal val="0"/>
                                              </p:val>
                                            </p:tav>
                                            <p:tav tm="100000">
                                              <p:val>
                                                <p:strVal val="#ppt_w"/>
                                              </p:val>
                                            </p:tav>
                                          </p:tavLst>
                                        </p:anim>
                                        <p:anim calcmode="lin" valueType="num">
                                          <p:cBhvr>
                                            <p:cTn id="33" dur="500" fill="hold"/>
                                            <p:tgtEl>
                                              <p:spTgt spid="179"/>
                                            </p:tgtEl>
                                            <p:attrNameLst>
                                              <p:attrName>ppt_h</p:attrName>
                                            </p:attrNameLst>
                                          </p:cBhvr>
                                          <p:tavLst>
                                            <p:tav tm="0">
                                              <p:val>
                                                <p:fltVal val="0"/>
                                              </p:val>
                                            </p:tav>
                                            <p:tav tm="100000">
                                              <p:val>
                                                <p:strVal val="#ppt_h"/>
                                              </p:val>
                                            </p:tav>
                                          </p:tavLst>
                                        </p:anim>
                                        <p:animEffect transition="in" filter="fade">
                                          <p:cBhvr>
                                            <p:cTn id="34" dur="500"/>
                                            <p:tgtEl>
                                              <p:spTgt spid="179"/>
                                            </p:tgtEl>
                                          </p:cBhvr>
                                        </p:animEffect>
                                      </p:childTnLst>
                                    </p:cTn>
                                  </p:par>
                                  <p:par>
                                    <p:cTn id="35" presetID="53" presetClass="entr" presetSubtype="16" fill="hold" nodeType="withEffect">
                                      <p:stCondLst>
                                        <p:cond delay="400"/>
                                      </p:stCondLst>
                                      <p:childTnLst>
                                        <p:set>
                                          <p:cBhvr>
                                            <p:cTn id="36" dur="1" fill="hold">
                                              <p:stCondLst>
                                                <p:cond delay="0"/>
                                              </p:stCondLst>
                                            </p:cTn>
                                            <p:tgtEl>
                                              <p:spTgt spid="175"/>
                                            </p:tgtEl>
                                            <p:attrNameLst>
                                              <p:attrName>style.visibility</p:attrName>
                                            </p:attrNameLst>
                                          </p:cBhvr>
                                          <p:to>
                                            <p:strVal val="visible"/>
                                          </p:to>
                                        </p:set>
                                        <p:anim calcmode="lin" valueType="num">
                                          <p:cBhvr>
                                            <p:cTn id="37" dur="500" fill="hold"/>
                                            <p:tgtEl>
                                              <p:spTgt spid="175"/>
                                            </p:tgtEl>
                                            <p:attrNameLst>
                                              <p:attrName>ppt_w</p:attrName>
                                            </p:attrNameLst>
                                          </p:cBhvr>
                                          <p:tavLst>
                                            <p:tav tm="0">
                                              <p:val>
                                                <p:fltVal val="0"/>
                                              </p:val>
                                            </p:tav>
                                            <p:tav tm="100000">
                                              <p:val>
                                                <p:strVal val="#ppt_w"/>
                                              </p:val>
                                            </p:tav>
                                          </p:tavLst>
                                        </p:anim>
                                        <p:anim calcmode="lin" valueType="num">
                                          <p:cBhvr>
                                            <p:cTn id="38" dur="500" fill="hold"/>
                                            <p:tgtEl>
                                              <p:spTgt spid="175"/>
                                            </p:tgtEl>
                                            <p:attrNameLst>
                                              <p:attrName>ppt_h</p:attrName>
                                            </p:attrNameLst>
                                          </p:cBhvr>
                                          <p:tavLst>
                                            <p:tav tm="0">
                                              <p:val>
                                                <p:fltVal val="0"/>
                                              </p:val>
                                            </p:tav>
                                            <p:tav tm="100000">
                                              <p:val>
                                                <p:strVal val="#ppt_h"/>
                                              </p:val>
                                            </p:tav>
                                          </p:tavLst>
                                        </p:anim>
                                        <p:animEffect transition="in" filter="fade">
                                          <p:cBhvr>
                                            <p:cTn id="39" dur="500"/>
                                            <p:tgtEl>
                                              <p:spTgt spid="175"/>
                                            </p:tgtEl>
                                          </p:cBhvr>
                                        </p:animEffect>
                                      </p:childTnLst>
                                    </p:cTn>
                                  </p:par>
                                </p:childTnLst>
                              </p:cTn>
                            </p:par>
                            <p:par>
                              <p:cTn id="40" fill="hold">
                                <p:stCondLst>
                                  <p:cond delay="2150"/>
                                </p:stCondLst>
                                <p:childTnLst>
                                  <p:par>
                                    <p:cTn id="41" presetID="50" presetClass="entr" presetSubtype="0" decel="100000" fill="hold" nodeType="afterEffect">
                                      <p:stCondLst>
                                        <p:cond delay="0"/>
                                      </p:stCondLst>
                                      <p:childTnLst>
                                        <p:set>
                                          <p:cBhvr>
                                            <p:cTn id="42" dur="1" fill="hold">
                                              <p:stCondLst>
                                                <p:cond delay="0"/>
                                              </p:stCondLst>
                                            </p:cTn>
                                            <p:tgtEl>
                                              <p:spTgt spid="183"/>
                                            </p:tgtEl>
                                            <p:attrNameLst>
                                              <p:attrName>style.visibility</p:attrName>
                                            </p:attrNameLst>
                                          </p:cBhvr>
                                          <p:to>
                                            <p:strVal val="visible"/>
                                          </p:to>
                                        </p:set>
                                        <p:anim calcmode="lin" valueType="num">
                                          <p:cBhvr>
                                            <p:cTn id="43" dur="1000" fill="hold"/>
                                            <p:tgtEl>
                                              <p:spTgt spid="183"/>
                                            </p:tgtEl>
                                            <p:attrNameLst>
                                              <p:attrName>ppt_w</p:attrName>
                                            </p:attrNameLst>
                                          </p:cBhvr>
                                          <p:tavLst>
                                            <p:tav tm="0">
                                              <p:val>
                                                <p:strVal val="#ppt_w+.3"/>
                                              </p:val>
                                            </p:tav>
                                            <p:tav tm="100000">
                                              <p:val>
                                                <p:strVal val="#ppt_w"/>
                                              </p:val>
                                            </p:tav>
                                          </p:tavLst>
                                        </p:anim>
                                        <p:anim calcmode="lin" valueType="num">
                                          <p:cBhvr>
                                            <p:cTn id="44" dur="1000" fill="hold"/>
                                            <p:tgtEl>
                                              <p:spTgt spid="183"/>
                                            </p:tgtEl>
                                            <p:attrNameLst>
                                              <p:attrName>ppt_h</p:attrName>
                                            </p:attrNameLst>
                                          </p:cBhvr>
                                          <p:tavLst>
                                            <p:tav tm="0">
                                              <p:val>
                                                <p:strVal val="#ppt_h"/>
                                              </p:val>
                                            </p:tav>
                                            <p:tav tm="100000">
                                              <p:val>
                                                <p:strVal val="#ppt_h"/>
                                              </p:val>
                                            </p:tav>
                                          </p:tavLst>
                                        </p:anim>
                                        <p:animEffect transition="in" filter="fade">
                                          <p:cBhvr>
                                            <p:cTn id="45" dur="1000"/>
                                            <p:tgtEl>
                                              <p:spTgt spid="183"/>
                                            </p:tgtEl>
                                          </p:cBhvr>
                                        </p:animEffect>
                                      </p:childTnLst>
                                    </p:cTn>
                                  </p:par>
                                </p:childTnLst>
                              </p:cTn>
                            </p:par>
                            <p:par>
                              <p:cTn id="46" fill="hold">
                                <p:stCondLst>
                                  <p:cond delay="3150"/>
                                </p:stCondLst>
                                <p:childTnLst>
                                  <p:par>
                                    <p:cTn id="47" presetID="55" presetClass="entr" presetSubtype="0" fill="hold" nodeType="afterEffect">
                                      <p:stCondLst>
                                        <p:cond delay="0"/>
                                      </p:stCondLst>
                                      <p:childTnLst>
                                        <p:set>
                                          <p:cBhvr>
                                            <p:cTn id="48" dur="1" fill="hold">
                                              <p:stCondLst>
                                                <p:cond delay="0"/>
                                              </p:stCondLst>
                                            </p:cTn>
                                            <p:tgtEl>
                                              <p:spTgt spid="180"/>
                                            </p:tgtEl>
                                            <p:attrNameLst>
                                              <p:attrName>style.visibility</p:attrName>
                                            </p:attrNameLst>
                                          </p:cBhvr>
                                          <p:to>
                                            <p:strVal val="visible"/>
                                          </p:to>
                                        </p:set>
                                        <p:anim calcmode="lin" valueType="num">
                                          <p:cBhvr>
                                            <p:cTn id="49" dur="1000" fill="hold"/>
                                            <p:tgtEl>
                                              <p:spTgt spid="180"/>
                                            </p:tgtEl>
                                            <p:attrNameLst>
                                              <p:attrName>ppt_w</p:attrName>
                                            </p:attrNameLst>
                                          </p:cBhvr>
                                          <p:tavLst>
                                            <p:tav tm="0">
                                              <p:val>
                                                <p:strVal val="#ppt_w*0.70"/>
                                              </p:val>
                                            </p:tav>
                                            <p:tav tm="100000">
                                              <p:val>
                                                <p:strVal val="#ppt_w"/>
                                              </p:val>
                                            </p:tav>
                                          </p:tavLst>
                                        </p:anim>
                                        <p:anim calcmode="lin" valueType="num">
                                          <p:cBhvr>
                                            <p:cTn id="50" dur="1000" fill="hold"/>
                                            <p:tgtEl>
                                              <p:spTgt spid="180"/>
                                            </p:tgtEl>
                                            <p:attrNameLst>
                                              <p:attrName>ppt_h</p:attrName>
                                            </p:attrNameLst>
                                          </p:cBhvr>
                                          <p:tavLst>
                                            <p:tav tm="0">
                                              <p:val>
                                                <p:strVal val="#ppt_h"/>
                                              </p:val>
                                            </p:tav>
                                            <p:tav tm="100000">
                                              <p:val>
                                                <p:strVal val="#ppt_h"/>
                                              </p:val>
                                            </p:tav>
                                          </p:tavLst>
                                        </p:anim>
                                        <p:animEffect transition="in" filter="fade">
                                          <p:cBhvr>
                                            <p:cTn id="51" dur="1000"/>
                                            <p:tgtEl>
                                              <p:spTgt spid="180"/>
                                            </p:tgtEl>
                                          </p:cBhvr>
                                        </p:animEffect>
                                      </p:childTnLst>
                                    </p:cTn>
                                  </p:par>
                                  <p:par>
                                    <p:cTn id="52" presetID="55" presetClass="entr" presetSubtype="0" fill="hold" nodeType="withEffect">
                                      <p:stCondLst>
                                        <p:cond delay="0"/>
                                      </p:stCondLst>
                                      <p:childTnLst>
                                        <p:set>
                                          <p:cBhvr>
                                            <p:cTn id="53" dur="1" fill="hold">
                                              <p:stCondLst>
                                                <p:cond delay="0"/>
                                              </p:stCondLst>
                                            </p:cTn>
                                            <p:tgtEl>
                                              <p:spTgt spid="186"/>
                                            </p:tgtEl>
                                            <p:attrNameLst>
                                              <p:attrName>style.visibility</p:attrName>
                                            </p:attrNameLst>
                                          </p:cBhvr>
                                          <p:to>
                                            <p:strVal val="visible"/>
                                          </p:to>
                                        </p:set>
                                        <p:anim calcmode="lin" valueType="num">
                                          <p:cBhvr>
                                            <p:cTn id="54" dur="1000" fill="hold"/>
                                            <p:tgtEl>
                                              <p:spTgt spid="186"/>
                                            </p:tgtEl>
                                            <p:attrNameLst>
                                              <p:attrName>ppt_w</p:attrName>
                                            </p:attrNameLst>
                                          </p:cBhvr>
                                          <p:tavLst>
                                            <p:tav tm="0">
                                              <p:val>
                                                <p:strVal val="#ppt_w*0.70"/>
                                              </p:val>
                                            </p:tav>
                                            <p:tav tm="100000">
                                              <p:val>
                                                <p:strVal val="#ppt_w"/>
                                              </p:val>
                                            </p:tav>
                                          </p:tavLst>
                                        </p:anim>
                                        <p:anim calcmode="lin" valueType="num">
                                          <p:cBhvr>
                                            <p:cTn id="55" dur="1000" fill="hold"/>
                                            <p:tgtEl>
                                              <p:spTgt spid="186"/>
                                            </p:tgtEl>
                                            <p:attrNameLst>
                                              <p:attrName>ppt_h</p:attrName>
                                            </p:attrNameLst>
                                          </p:cBhvr>
                                          <p:tavLst>
                                            <p:tav tm="0">
                                              <p:val>
                                                <p:strVal val="#ppt_h"/>
                                              </p:val>
                                            </p:tav>
                                            <p:tav tm="100000">
                                              <p:val>
                                                <p:strVal val="#ppt_h"/>
                                              </p:val>
                                            </p:tav>
                                          </p:tavLst>
                                        </p:anim>
                                        <p:animEffect transition="in" filter="fade">
                                          <p:cBhvr>
                                            <p:cTn id="56"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78" grpId="0" animBg="1"/>
          <p:bldP spid="179"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TextBox 21">
            <a:extLst>
              <a:ext uri="{FF2B5EF4-FFF2-40B4-BE49-F238E27FC236}">
                <a16:creationId xmlns:a16="http://schemas.microsoft.com/office/drawing/2014/main" id="{D9883DDC-E2F0-4107-B55D-D187BA902C18}"/>
              </a:ext>
            </a:extLst>
          </p:cNvPr>
          <p:cNvSpPr txBox="1">
            <a:spLocks noChangeArrowheads="1"/>
          </p:cNvSpPr>
          <p:nvPr/>
        </p:nvSpPr>
        <p:spPr bwMode="auto">
          <a:xfrm>
            <a:off x="8683408" y="1294929"/>
            <a:ext cx="446491" cy="5051148"/>
          </a:xfrm>
          <a:prstGeom prst="rect">
            <a:avLst/>
          </a:prstGeom>
          <a:noFill/>
          <a:ln w="9525">
            <a:noFill/>
            <a:miter lim="800000"/>
          </a:ln>
        </p:spPr>
        <p:txBody>
          <a:bodyPr vert="eaVert" wrap="square">
            <a:spAutoFit/>
          </a:bodyPr>
          <a:lstStyle/>
          <a:p>
            <a:endParaRPr lang="zh-CN" altLang="en-US" sz="1100">
              <a:solidFill>
                <a:schemeClr val="tx1">
                  <a:lumMod val="75000"/>
                  <a:lumOff val="25000"/>
                </a:schemeClr>
              </a:solidFill>
              <a:latin typeface="Calibri" panose="020F0502020204030204" pitchFamily="34" charset="0"/>
            </a:endParaRPr>
          </a:p>
        </p:txBody>
      </p:sp>
      <p:sp>
        <p:nvSpPr>
          <p:cNvPr id="56" name="Freeform 171">
            <a:extLst>
              <a:ext uri="{FF2B5EF4-FFF2-40B4-BE49-F238E27FC236}">
                <a16:creationId xmlns:a16="http://schemas.microsoft.com/office/drawing/2014/main" id="{DC4FAA73-FC9D-4931-A04C-8675051BCD49}"/>
              </a:ext>
            </a:extLst>
          </p:cNvPr>
          <p:cNvSpPr>
            <a:spLocks noEditPoints="1"/>
          </p:cNvSpPr>
          <p:nvPr/>
        </p:nvSpPr>
        <p:spPr bwMode="auto">
          <a:xfrm>
            <a:off x="7464341" y="1617874"/>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sym typeface="+mn-lt"/>
            </a:endParaRPr>
          </a:p>
        </p:txBody>
      </p:sp>
      <p:sp>
        <p:nvSpPr>
          <p:cNvPr id="57" name="TextBox 23">
            <a:extLst>
              <a:ext uri="{FF2B5EF4-FFF2-40B4-BE49-F238E27FC236}">
                <a16:creationId xmlns:a16="http://schemas.microsoft.com/office/drawing/2014/main" id="{09221E32-DFCC-45B4-B16F-BFBFD63CE190}"/>
              </a:ext>
            </a:extLst>
          </p:cNvPr>
          <p:cNvSpPr txBox="1"/>
          <p:nvPr/>
        </p:nvSpPr>
        <p:spPr>
          <a:xfrm>
            <a:off x="8065917" y="1761323"/>
            <a:ext cx="1082348" cy="353815"/>
          </a:xfrm>
          <a:prstGeom prst="rect">
            <a:avLst/>
          </a:prstGeom>
          <a:noFill/>
        </p:spPr>
        <p:txBody>
          <a:bodyPr wrap="none" rtlCol="0">
            <a:spAutoFit/>
          </a:bodyPr>
          <a:lstStyle/>
          <a:p>
            <a:pPr>
              <a:lnSpc>
                <a:spcPct val="130000"/>
              </a:lnSpc>
            </a:pP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请输入标题</a:t>
            </a:r>
          </a:p>
        </p:txBody>
      </p:sp>
      <p:sp>
        <p:nvSpPr>
          <p:cNvPr id="58" name="Rectangle 25">
            <a:extLst>
              <a:ext uri="{FF2B5EF4-FFF2-40B4-BE49-F238E27FC236}">
                <a16:creationId xmlns:a16="http://schemas.microsoft.com/office/drawing/2014/main" id="{3961F357-5EA8-4159-A3F1-D63C57923CC7}"/>
              </a:ext>
            </a:extLst>
          </p:cNvPr>
          <p:cNvSpPr/>
          <p:nvPr/>
        </p:nvSpPr>
        <p:spPr>
          <a:xfrm>
            <a:off x="7371306" y="2199215"/>
            <a:ext cx="3702394" cy="479170"/>
          </a:xfrm>
          <a:prstGeom prst="rect">
            <a:avLst/>
          </a:prstGeom>
        </p:spPr>
        <p:txBody>
          <a:bodyPr wrap="square">
            <a:spAutoFit/>
          </a:bodyPr>
          <a:lstStyle/>
          <a:p>
            <a:pPr>
              <a:lnSpc>
                <a:spcPct val="13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点击输入您的文字内容，用简洁的文字进行阐述，点击输入您的文字内容，用简洁的文字进行阐述</a:t>
            </a:r>
          </a:p>
        </p:txBody>
      </p:sp>
      <p:sp>
        <p:nvSpPr>
          <p:cNvPr id="59" name="TextBox 27">
            <a:extLst>
              <a:ext uri="{FF2B5EF4-FFF2-40B4-BE49-F238E27FC236}">
                <a16:creationId xmlns:a16="http://schemas.microsoft.com/office/drawing/2014/main" id="{FDC8B705-3BF9-4EB8-ABE1-10DAE1901DBC}"/>
              </a:ext>
            </a:extLst>
          </p:cNvPr>
          <p:cNvSpPr txBox="1"/>
          <p:nvPr/>
        </p:nvSpPr>
        <p:spPr>
          <a:xfrm>
            <a:off x="8065917" y="4802234"/>
            <a:ext cx="1082348" cy="353815"/>
          </a:xfrm>
          <a:prstGeom prst="rect">
            <a:avLst/>
          </a:prstGeom>
          <a:noFill/>
        </p:spPr>
        <p:txBody>
          <a:bodyPr wrap="none" rtlCol="0">
            <a:spAutoFit/>
          </a:bodyPr>
          <a:lstStyle/>
          <a:p>
            <a:pPr>
              <a:lnSpc>
                <a:spcPct val="130000"/>
              </a:lnSpc>
            </a:pP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请输入标题</a:t>
            </a:r>
          </a:p>
        </p:txBody>
      </p:sp>
      <p:sp>
        <p:nvSpPr>
          <p:cNvPr id="60" name="Rectangle 28">
            <a:extLst>
              <a:ext uri="{FF2B5EF4-FFF2-40B4-BE49-F238E27FC236}">
                <a16:creationId xmlns:a16="http://schemas.microsoft.com/office/drawing/2014/main" id="{B44B38C8-F066-4D5B-ABDF-382CE524B1E0}"/>
              </a:ext>
            </a:extLst>
          </p:cNvPr>
          <p:cNvSpPr/>
          <p:nvPr/>
        </p:nvSpPr>
        <p:spPr>
          <a:xfrm>
            <a:off x="7371306" y="5240126"/>
            <a:ext cx="3702394" cy="479170"/>
          </a:xfrm>
          <a:prstGeom prst="rect">
            <a:avLst/>
          </a:prstGeom>
        </p:spPr>
        <p:txBody>
          <a:bodyPr wrap="square">
            <a:spAutoFit/>
          </a:bodyPr>
          <a:lstStyle/>
          <a:p>
            <a:pPr>
              <a:lnSpc>
                <a:spcPct val="13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点击输入您的文字内容，用简洁的文字进行阐述，点击输入您的文字内容，用简洁的文字进行阐述</a:t>
            </a:r>
          </a:p>
        </p:txBody>
      </p:sp>
      <p:sp>
        <p:nvSpPr>
          <p:cNvPr id="61" name="TextBox 29">
            <a:extLst>
              <a:ext uri="{FF2B5EF4-FFF2-40B4-BE49-F238E27FC236}">
                <a16:creationId xmlns:a16="http://schemas.microsoft.com/office/drawing/2014/main" id="{A4D49022-430D-40E4-852B-E64B65363AF8}"/>
              </a:ext>
            </a:extLst>
          </p:cNvPr>
          <p:cNvSpPr txBox="1"/>
          <p:nvPr/>
        </p:nvSpPr>
        <p:spPr>
          <a:xfrm>
            <a:off x="8065917" y="3281778"/>
            <a:ext cx="1082348" cy="353815"/>
          </a:xfrm>
          <a:prstGeom prst="rect">
            <a:avLst/>
          </a:prstGeom>
          <a:noFill/>
        </p:spPr>
        <p:txBody>
          <a:bodyPr wrap="none" rtlCol="0">
            <a:spAutoFit/>
          </a:bodyPr>
          <a:lstStyle/>
          <a:p>
            <a:pPr>
              <a:lnSpc>
                <a:spcPct val="130000"/>
              </a:lnSpc>
            </a:pPr>
            <a:r>
              <a:rPr lang="zh-CN" altLang="en-US" sz="1400" dirty="0">
                <a:effectLst>
                  <a:outerShdw blurRad="50800" dist="38100" dir="8100000" algn="tr" rotWithShape="0">
                    <a:prstClr val="black">
                      <a:alpha val="40000"/>
                    </a:prstClr>
                  </a:outerShdw>
                </a:effectLst>
                <a:latin typeface="方正喵呜体" panose="02010600010101010101" pitchFamily="2" charset="-122"/>
                <a:ea typeface="方正喵呜体" panose="02010600010101010101" pitchFamily="2" charset="-122"/>
                <a:cs typeface="+mn-ea"/>
                <a:sym typeface="+mn-lt"/>
              </a:rPr>
              <a:t>请输入标题</a:t>
            </a:r>
          </a:p>
        </p:txBody>
      </p:sp>
      <p:sp>
        <p:nvSpPr>
          <p:cNvPr id="62" name="Rectangle 33">
            <a:extLst>
              <a:ext uri="{FF2B5EF4-FFF2-40B4-BE49-F238E27FC236}">
                <a16:creationId xmlns:a16="http://schemas.microsoft.com/office/drawing/2014/main" id="{F1D71D2A-B081-4368-BAC9-3F219B6BD8C0}"/>
              </a:ext>
            </a:extLst>
          </p:cNvPr>
          <p:cNvSpPr/>
          <p:nvPr/>
        </p:nvSpPr>
        <p:spPr>
          <a:xfrm>
            <a:off x="7371306" y="3719670"/>
            <a:ext cx="3702394" cy="479170"/>
          </a:xfrm>
          <a:prstGeom prst="rect">
            <a:avLst/>
          </a:prstGeom>
        </p:spPr>
        <p:txBody>
          <a:bodyPr wrap="square">
            <a:spAutoFit/>
          </a:bodyPr>
          <a:lstStyle/>
          <a:p>
            <a:pPr>
              <a:lnSpc>
                <a:spcPct val="130000"/>
              </a:lnSpc>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点击输入您的文字内容，用简洁的文字进行阐述，点击输入您的文字内容，用简洁的文字进行阐述</a:t>
            </a:r>
          </a:p>
        </p:txBody>
      </p:sp>
      <p:sp>
        <p:nvSpPr>
          <p:cNvPr id="63" name="Freeform 173">
            <a:extLst>
              <a:ext uri="{FF2B5EF4-FFF2-40B4-BE49-F238E27FC236}">
                <a16:creationId xmlns:a16="http://schemas.microsoft.com/office/drawing/2014/main" id="{A2396A39-5065-416B-9840-57B83CB66337}"/>
              </a:ext>
            </a:extLst>
          </p:cNvPr>
          <p:cNvSpPr>
            <a:spLocks noEditPoints="1"/>
          </p:cNvSpPr>
          <p:nvPr/>
        </p:nvSpPr>
        <p:spPr bwMode="auto">
          <a:xfrm>
            <a:off x="7484401" y="3171786"/>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blipFill>
            <a:blip r:embed="rId3"/>
            <a:stretch>
              <a:fillRect/>
            </a:stretch>
          </a:blip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Agency FB" panose="020B0503020202020204" pitchFamily="34" charset="0"/>
              <a:sym typeface="+mn-lt"/>
            </a:endParaRPr>
          </a:p>
        </p:txBody>
      </p:sp>
      <p:sp>
        <p:nvSpPr>
          <p:cNvPr id="64" name="Freeform 130">
            <a:extLst>
              <a:ext uri="{FF2B5EF4-FFF2-40B4-BE49-F238E27FC236}">
                <a16:creationId xmlns:a16="http://schemas.microsoft.com/office/drawing/2014/main" id="{94D525A1-2B64-425E-84BB-9BECB6F1FCA9}"/>
              </a:ext>
            </a:extLst>
          </p:cNvPr>
          <p:cNvSpPr>
            <a:spLocks noEditPoints="1"/>
          </p:cNvSpPr>
          <p:nvPr/>
        </p:nvSpPr>
        <p:spPr bwMode="auto">
          <a:xfrm>
            <a:off x="7484401" y="4692242"/>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blipFill>
            <a:blip r:embed="rId3"/>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sym typeface="+mn-lt"/>
            </a:endParaRPr>
          </a:p>
        </p:txBody>
      </p:sp>
      <p:pic>
        <p:nvPicPr>
          <p:cNvPr id="3" name="图片 2">
            <a:extLst>
              <a:ext uri="{FF2B5EF4-FFF2-40B4-BE49-F238E27FC236}">
                <a16:creationId xmlns:a16="http://schemas.microsoft.com/office/drawing/2014/main" id="{C3552DDA-75C0-4885-99C7-BFCF16851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46" y="830139"/>
            <a:ext cx="6378440" cy="6378440"/>
          </a:xfrm>
          <a:prstGeom prst="rect">
            <a:avLst/>
          </a:prstGeom>
        </p:spPr>
      </p:pic>
      <p:pic>
        <p:nvPicPr>
          <p:cNvPr id="47" name="图片 46">
            <a:extLst>
              <a:ext uri="{FF2B5EF4-FFF2-40B4-BE49-F238E27FC236}">
                <a16:creationId xmlns:a16="http://schemas.microsoft.com/office/drawing/2014/main" id="{779A5FDE-0ABF-4FA8-AD4F-389B3AB954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48" name="文本框 47">
            <a:extLst>
              <a:ext uri="{FF2B5EF4-FFF2-40B4-BE49-F238E27FC236}">
                <a16:creationId xmlns:a16="http://schemas.microsoft.com/office/drawing/2014/main" id="{7DC52ECE-FE58-4683-9835-057DFB98FD80}"/>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6"/>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教学分析</a:t>
            </a:r>
          </a:p>
        </p:txBody>
      </p:sp>
    </p:spTree>
    <p:extLst>
      <p:ext uri="{BB962C8B-B14F-4D97-AF65-F5344CB8AC3E}">
        <p14:creationId xmlns:p14="http://schemas.microsoft.com/office/powerpoint/2010/main" val="12590308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fltVal val="0"/>
                                              </p:val>
                                            </p:tav>
                                            <p:tav tm="100000">
                                              <p:val>
                                                <p:strVal val="#ppt_h"/>
                                              </p:val>
                                            </p:tav>
                                          </p:tavLst>
                                        </p:anim>
                                        <p:animEffect transition="in" filter="fade">
                                          <p:cBhvr>
                                            <p:cTn id="23" dur="500"/>
                                            <p:tgtEl>
                                              <p:spTgt spid="6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up)">
                                          <p:cBhvr>
                                            <p:cTn id="31" dur="500"/>
                                            <p:tgtEl>
                                              <p:spTgt spid="6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p:cTn id="35" dur="500" fill="hold"/>
                                            <p:tgtEl>
                                              <p:spTgt spid="64"/>
                                            </p:tgtEl>
                                            <p:attrNameLst>
                                              <p:attrName>ppt_w</p:attrName>
                                            </p:attrNameLst>
                                          </p:cBhvr>
                                          <p:tavLst>
                                            <p:tav tm="0">
                                              <p:val>
                                                <p:fltVal val="0"/>
                                              </p:val>
                                            </p:tav>
                                            <p:tav tm="100000">
                                              <p:val>
                                                <p:strVal val="#ppt_w"/>
                                              </p:val>
                                            </p:tav>
                                          </p:tavLst>
                                        </p:anim>
                                        <p:anim calcmode="lin" valueType="num">
                                          <p:cBhvr>
                                            <p:cTn id="36" dur="500" fill="hold"/>
                                            <p:tgtEl>
                                              <p:spTgt spid="64"/>
                                            </p:tgtEl>
                                            <p:attrNameLst>
                                              <p:attrName>ppt_h</p:attrName>
                                            </p:attrNameLst>
                                          </p:cBhvr>
                                          <p:tavLst>
                                            <p:tav tm="0">
                                              <p:val>
                                                <p:fltVal val="0"/>
                                              </p:val>
                                            </p:tav>
                                            <p:tav tm="100000">
                                              <p:val>
                                                <p:strVal val="#ppt_h"/>
                                              </p:val>
                                            </p:tav>
                                          </p:tavLst>
                                        </p:anim>
                                        <p:animEffect transition="in" filter="fade">
                                          <p:cBhvr>
                                            <p:cTn id="37" dur="500"/>
                                            <p:tgtEl>
                                              <p:spTgt spid="64"/>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up)">
                                          <p:cBhvr>
                                            <p:cTn id="41" dur="500"/>
                                            <p:tgtEl>
                                              <p:spTgt spid="59"/>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up)">
                                          <p:cBhvr>
                                            <p:cTn id="4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p:bldP spid="59" grpId="0"/>
          <p:bldP spid="60" grpId="0"/>
          <p:bldP spid="61" grpId="0"/>
          <p:bldP spid="62" grpId="0"/>
          <p:bldP spid="63" grpId="0" animBg="1"/>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4"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par>
                              <p:cTn id="18" fill="hold">
                                <p:stCondLst>
                                  <p:cond delay="1750"/>
                                </p:stCondLst>
                                <p:childTnLst>
                                  <p:par>
                                    <p:cTn id="19" presetID="22" presetClass="entr" presetSubtype="4"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par>
                              <p:cTn id="22" fill="hold">
                                <p:stCondLst>
                                  <p:cond delay="2250"/>
                                </p:stCondLst>
                                <p:childTnLst>
                                  <p:par>
                                    <p:cTn id="23" presetID="22" presetClass="entr" presetSubtype="4"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par>
                              <p:cTn id="26" fill="hold">
                                <p:stCondLst>
                                  <p:cond delay="2750"/>
                                </p:stCondLst>
                                <p:childTnLst>
                                  <p:par>
                                    <p:cTn id="27" presetID="22" presetClass="entr" presetSubtype="4"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par>
                              <p:cTn id="30" fill="hold">
                                <p:stCondLst>
                                  <p:cond delay="3250"/>
                                </p:stCondLst>
                                <p:childTnLst>
                                  <p:par>
                                    <p:cTn id="31" presetID="22" presetClass="entr" presetSubtype="4"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childTnLst>
                              </p:cTn>
                            </p:par>
                            <p:par>
                              <p:cTn id="34" fill="hold">
                                <p:stCondLst>
                                  <p:cond delay="3750"/>
                                </p:stCondLst>
                                <p:childTnLst>
                                  <p:par>
                                    <p:cTn id="35" presetID="22" presetClass="entr" presetSubtype="4"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childTnLst>
                              </p:cTn>
                            </p:par>
                            <p:par>
                              <p:cTn id="38" fill="hold">
                                <p:stCondLst>
                                  <p:cond delay="4250"/>
                                </p:stCondLst>
                                <p:childTnLst>
                                  <p:par>
                                    <p:cTn id="39" presetID="53" presetClass="entr" presetSubtype="16"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p:cTn id="41" dur="500" fill="hold"/>
                                            <p:tgtEl>
                                              <p:spTgt spid="56"/>
                                            </p:tgtEl>
                                            <p:attrNameLst>
                                              <p:attrName>ppt_w</p:attrName>
                                            </p:attrNameLst>
                                          </p:cBhvr>
                                          <p:tavLst>
                                            <p:tav tm="0">
                                              <p:val>
                                                <p:fltVal val="0"/>
                                              </p:val>
                                            </p:tav>
                                            <p:tav tm="100000">
                                              <p:val>
                                                <p:strVal val="#ppt_w"/>
                                              </p:val>
                                            </p:tav>
                                          </p:tavLst>
                                        </p:anim>
                                        <p:anim calcmode="lin" valueType="num">
                                          <p:cBhvr>
                                            <p:cTn id="42" dur="500" fill="hold"/>
                                            <p:tgtEl>
                                              <p:spTgt spid="56"/>
                                            </p:tgtEl>
                                            <p:attrNameLst>
                                              <p:attrName>ppt_h</p:attrName>
                                            </p:attrNameLst>
                                          </p:cBhvr>
                                          <p:tavLst>
                                            <p:tav tm="0">
                                              <p:val>
                                                <p:fltVal val="0"/>
                                              </p:val>
                                            </p:tav>
                                            <p:tav tm="100000">
                                              <p:val>
                                                <p:strVal val="#ppt_h"/>
                                              </p:val>
                                            </p:tav>
                                          </p:tavLst>
                                        </p:anim>
                                        <p:animEffect transition="in" filter="fade">
                                          <p:cBhvr>
                                            <p:cTn id="43" dur="500"/>
                                            <p:tgtEl>
                                              <p:spTgt spid="56"/>
                                            </p:tgtEl>
                                          </p:cBhvr>
                                        </p:animEffect>
                                      </p:childTnLst>
                                    </p:cTn>
                                  </p:par>
                                </p:childTnLst>
                              </p:cTn>
                            </p:par>
                            <p:par>
                              <p:cTn id="44" fill="hold">
                                <p:stCondLst>
                                  <p:cond delay="4750"/>
                                </p:stCondLst>
                                <p:childTnLst>
                                  <p:par>
                                    <p:cTn id="45" presetID="22" presetClass="entr" presetSubtype="1"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up)">
                                          <p:cBhvr>
                                            <p:cTn id="47" dur="500"/>
                                            <p:tgtEl>
                                              <p:spTgt spid="57"/>
                                            </p:tgtEl>
                                          </p:cBhvr>
                                        </p:animEffect>
                                      </p:childTnLst>
                                    </p:cTn>
                                  </p:par>
                                </p:childTnLst>
                              </p:cTn>
                            </p:par>
                            <p:par>
                              <p:cTn id="48" fill="hold">
                                <p:stCondLst>
                                  <p:cond delay="5250"/>
                                </p:stCondLst>
                                <p:childTnLst>
                                  <p:par>
                                    <p:cTn id="49" presetID="22" presetClass="entr" presetSubtype="1"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up)">
                                          <p:cBhvr>
                                            <p:cTn id="51" dur="500"/>
                                            <p:tgtEl>
                                              <p:spTgt spid="58"/>
                                            </p:tgtEl>
                                          </p:cBhvr>
                                        </p:animEffect>
                                      </p:childTnLst>
                                    </p:cTn>
                                  </p:par>
                                </p:childTnLst>
                              </p:cTn>
                            </p:par>
                            <p:par>
                              <p:cTn id="52" fill="hold">
                                <p:stCondLst>
                                  <p:cond delay="5750"/>
                                </p:stCondLst>
                                <p:childTnLst>
                                  <p:par>
                                    <p:cTn id="53" presetID="53" presetClass="entr" presetSubtype="16"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Effect transition="in" filter="fade">
                                          <p:cBhvr>
                                            <p:cTn id="57" dur="500"/>
                                            <p:tgtEl>
                                              <p:spTgt spid="63"/>
                                            </p:tgtEl>
                                          </p:cBhvr>
                                        </p:animEffect>
                                      </p:childTnLst>
                                    </p:cTn>
                                  </p:par>
                                </p:childTnLst>
                              </p:cTn>
                            </p:par>
                            <p:par>
                              <p:cTn id="58" fill="hold">
                                <p:stCondLst>
                                  <p:cond delay="6250"/>
                                </p:stCondLst>
                                <p:childTnLst>
                                  <p:par>
                                    <p:cTn id="59" presetID="22" presetClass="entr" presetSubtype="1"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up)">
                                          <p:cBhvr>
                                            <p:cTn id="61" dur="500"/>
                                            <p:tgtEl>
                                              <p:spTgt spid="61"/>
                                            </p:tgtEl>
                                          </p:cBhvr>
                                        </p:animEffect>
                                      </p:childTnLst>
                                    </p:cTn>
                                  </p:par>
                                </p:childTnLst>
                              </p:cTn>
                            </p:par>
                            <p:par>
                              <p:cTn id="62" fill="hold">
                                <p:stCondLst>
                                  <p:cond delay="6750"/>
                                </p:stCondLst>
                                <p:childTnLst>
                                  <p:par>
                                    <p:cTn id="63" presetID="22" presetClass="entr" presetSubtype="1"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up)">
                                          <p:cBhvr>
                                            <p:cTn id="65" dur="500"/>
                                            <p:tgtEl>
                                              <p:spTgt spid="62"/>
                                            </p:tgtEl>
                                          </p:cBhvr>
                                        </p:animEffect>
                                      </p:childTnLst>
                                    </p:cTn>
                                  </p:par>
                                </p:childTnLst>
                              </p:cTn>
                            </p:par>
                            <p:par>
                              <p:cTn id="66" fill="hold">
                                <p:stCondLst>
                                  <p:cond delay="7250"/>
                                </p:stCondLst>
                                <p:childTnLst>
                                  <p:par>
                                    <p:cTn id="67" presetID="53" presetClass="entr" presetSubtype="16" fill="hold" grpId="0" nodeType="after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p:cTn id="69" dur="500" fill="hold"/>
                                            <p:tgtEl>
                                              <p:spTgt spid="64"/>
                                            </p:tgtEl>
                                            <p:attrNameLst>
                                              <p:attrName>ppt_w</p:attrName>
                                            </p:attrNameLst>
                                          </p:cBhvr>
                                          <p:tavLst>
                                            <p:tav tm="0">
                                              <p:val>
                                                <p:fltVal val="0"/>
                                              </p:val>
                                            </p:tav>
                                            <p:tav tm="100000">
                                              <p:val>
                                                <p:strVal val="#ppt_w"/>
                                              </p:val>
                                            </p:tav>
                                          </p:tavLst>
                                        </p:anim>
                                        <p:anim calcmode="lin" valueType="num">
                                          <p:cBhvr>
                                            <p:cTn id="70" dur="500" fill="hold"/>
                                            <p:tgtEl>
                                              <p:spTgt spid="64"/>
                                            </p:tgtEl>
                                            <p:attrNameLst>
                                              <p:attrName>ppt_h</p:attrName>
                                            </p:attrNameLst>
                                          </p:cBhvr>
                                          <p:tavLst>
                                            <p:tav tm="0">
                                              <p:val>
                                                <p:fltVal val="0"/>
                                              </p:val>
                                            </p:tav>
                                            <p:tav tm="100000">
                                              <p:val>
                                                <p:strVal val="#ppt_h"/>
                                              </p:val>
                                            </p:tav>
                                          </p:tavLst>
                                        </p:anim>
                                        <p:animEffect transition="in" filter="fade">
                                          <p:cBhvr>
                                            <p:cTn id="71" dur="500"/>
                                            <p:tgtEl>
                                              <p:spTgt spid="64"/>
                                            </p:tgtEl>
                                          </p:cBhvr>
                                        </p:animEffect>
                                      </p:childTnLst>
                                    </p:cTn>
                                  </p:par>
                                </p:childTnLst>
                              </p:cTn>
                            </p:par>
                            <p:par>
                              <p:cTn id="72" fill="hold">
                                <p:stCondLst>
                                  <p:cond delay="7750"/>
                                </p:stCondLst>
                                <p:childTnLst>
                                  <p:par>
                                    <p:cTn id="73" presetID="22" presetClass="entr" presetSubtype="1"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up)">
                                          <p:cBhvr>
                                            <p:cTn id="75" dur="500"/>
                                            <p:tgtEl>
                                              <p:spTgt spid="59"/>
                                            </p:tgtEl>
                                          </p:cBhvr>
                                        </p:animEffect>
                                      </p:childTnLst>
                                    </p:cTn>
                                  </p:par>
                                </p:childTnLst>
                              </p:cTn>
                            </p:par>
                            <p:par>
                              <p:cTn id="76" fill="hold">
                                <p:stCondLst>
                                  <p:cond delay="8250"/>
                                </p:stCondLst>
                                <p:childTnLst>
                                  <p:par>
                                    <p:cTn id="77" presetID="22" presetClass="entr" presetSubtype="1"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up)">
                                          <p:cBhvr>
                                            <p:cTn id="7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56" grpId="0" animBg="1"/>
          <p:bldP spid="57" grpId="0"/>
          <p:bldP spid="58" grpId="0"/>
          <p:bldP spid="59" grpId="0"/>
          <p:bldP spid="60" grpId="0"/>
          <p:bldP spid="61" grpId="0"/>
          <p:bldP spid="62" grpId="0"/>
          <p:bldP spid="63" grpId="0" animBg="1"/>
          <p:bldP spid="64"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a:extLst>
              <a:ext uri="{FF2B5EF4-FFF2-40B4-BE49-F238E27FC236}">
                <a16:creationId xmlns:a16="http://schemas.microsoft.com/office/drawing/2014/main" id="{83208903-17F0-44BD-8B8F-7AA13D6F8235}"/>
              </a:ext>
            </a:extLst>
          </p:cNvPr>
          <p:cNvGrpSpPr/>
          <p:nvPr/>
        </p:nvGrpSpPr>
        <p:grpSpPr>
          <a:xfrm>
            <a:off x="1718720" y="1485341"/>
            <a:ext cx="1562709" cy="997196"/>
            <a:chOff x="941693" y="4368586"/>
            <a:chExt cx="1557902" cy="1315602"/>
          </a:xfrm>
        </p:grpSpPr>
        <p:sp>
          <p:nvSpPr>
            <p:cNvPr id="137" name="Freeform 376">
              <a:extLst>
                <a:ext uri="{FF2B5EF4-FFF2-40B4-BE49-F238E27FC236}">
                  <a16:creationId xmlns:a16="http://schemas.microsoft.com/office/drawing/2014/main" id="{E1C63256-447C-4C58-8B07-DF10107E0C9E}"/>
                </a:ext>
              </a:extLst>
            </p:cNvPr>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38" name="矩形 137">
              <a:extLst>
                <a:ext uri="{FF2B5EF4-FFF2-40B4-BE49-F238E27FC236}">
                  <a16:creationId xmlns:a16="http://schemas.microsoft.com/office/drawing/2014/main" id="{6C9C28CE-DEC4-4768-BA2F-16301CD296F8}"/>
                </a:ext>
              </a:extLst>
            </p:cNvPr>
            <p:cNvSpPr/>
            <p:nvPr/>
          </p:nvSpPr>
          <p:spPr>
            <a:xfrm>
              <a:off x="1058014" y="4780761"/>
              <a:ext cx="1228326" cy="446655"/>
            </a:xfrm>
            <a:prstGeom prst="rect">
              <a:avLst/>
            </a:prstGeom>
          </p:spPr>
          <p:txBody>
            <a:bodyPr wrap="square">
              <a:spAutoFit/>
            </a:bodyPr>
            <a:lstStyle/>
            <a:p>
              <a:pPr algn="ctr"/>
              <a:r>
                <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rPr>
                <a:t>关键词</a:t>
              </a:r>
            </a:p>
          </p:txBody>
        </p:sp>
      </p:grpSp>
      <p:grpSp>
        <p:nvGrpSpPr>
          <p:cNvPr id="139" name="组合 138">
            <a:extLst>
              <a:ext uri="{FF2B5EF4-FFF2-40B4-BE49-F238E27FC236}">
                <a16:creationId xmlns:a16="http://schemas.microsoft.com/office/drawing/2014/main" id="{CDF628FC-61F0-419B-AB27-04A8CB122C39}"/>
              </a:ext>
            </a:extLst>
          </p:cNvPr>
          <p:cNvGrpSpPr/>
          <p:nvPr/>
        </p:nvGrpSpPr>
        <p:grpSpPr>
          <a:xfrm>
            <a:off x="3638571" y="1829706"/>
            <a:ext cx="278819" cy="308467"/>
            <a:chOff x="5895033" y="2825440"/>
            <a:chExt cx="369965" cy="541665"/>
          </a:xfrm>
          <a:solidFill>
            <a:schemeClr val="tx1">
              <a:lumMod val="65000"/>
              <a:lumOff val="35000"/>
            </a:schemeClr>
          </a:solidFill>
        </p:grpSpPr>
        <p:sp>
          <p:nvSpPr>
            <p:cNvPr id="140" name="Freeform 548">
              <a:extLst>
                <a:ext uri="{FF2B5EF4-FFF2-40B4-BE49-F238E27FC236}">
                  <a16:creationId xmlns:a16="http://schemas.microsoft.com/office/drawing/2014/main" id="{697A6B59-52F1-4194-891E-20CD31006F2B}"/>
                </a:ext>
              </a:extLst>
            </p:cNvPr>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41" name="Freeform 548">
              <a:extLst>
                <a:ext uri="{FF2B5EF4-FFF2-40B4-BE49-F238E27FC236}">
                  <a16:creationId xmlns:a16="http://schemas.microsoft.com/office/drawing/2014/main" id="{70E9A3B6-4847-4BCE-91B6-B3873B6BA960}"/>
                </a:ext>
              </a:extLst>
            </p:cNvPr>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grpSp>
      <p:grpSp>
        <p:nvGrpSpPr>
          <p:cNvPr id="142" name="组合 141">
            <a:extLst>
              <a:ext uri="{FF2B5EF4-FFF2-40B4-BE49-F238E27FC236}">
                <a16:creationId xmlns:a16="http://schemas.microsoft.com/office/drawing/2014/main" id="{97244469-855F-4B1E-8D9B-D74CD129BEB3}"/>
              </a:ext>
            </a:extLst>
          </p:cNvPr>
          <p:cNvGrpSpPr/>
          <p:nvPr/>
        </p:nvGrpSpPr>
        <p:grpSpPr>
          <a:xfrm>
            <a:off x="4274532" y="1485341"/>
            <a:ext cx="1562709" cy="997196"/>
            <a:chOff x="941693" y="4368586"/>
            <a:chExt cx="1557902" cy="1315602"/>
          </a:xfrm>
        </p:grpSpPr>
        <p:sp>
          <p:nvSpPr>
            <p:cNvPr id="143" name="Freeform 376">
              <a:extLst>
                <a:ext uri="{FF2B5EF4-FFF2-40B4-BE49-F238E27FC236}">
                  <a16:creationId xmlns:a16="http://schemas.microsoft.com/office/drawing/2014/main" id="{75E6E6E7-9356-4DCB-A6A9-5A1C3DDA5C11}"/>
                </a:ext>
              </a:extLst>
            </p:cNvPr>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44" name="矩形 143">
              <a:extLst>
                <a:ext uri="{FF2B5EF4-FFF2-40B4-BE49-F238E27FC236}">
                  <a16:creationId xmlns:a16="http://schemas.microsoft.com/office/drawing/2014/main" id="{0DCE26AD-C962-42FB-A6CE-AC85B285B2A9}"/>
                </a:ext>
              </a:extLst>
            </p:cNvPr>
            <p:cNvSpPr/>
            <p:nvPr/>
          </p:nvSpPr>
          <p:spPr>
            <a:xfrm>
              <a:off x="1046350" y="4763607"/>
              <a:ext cx="1266629" cy="446655"/>
            </a:xfrm>
            <a:prstGeom prst="rect">
              <a:avLst/>
            </a:prstGeom>
          </p:spPr>
          <p:txBody>
            <a:bodyPr wrap="square">
              <a:spAutoFit/>
            </a:bodyPr>
            <a:lstStyle/>
            <a:p>
              <a:pPr algn="ctr"/>
              <a:r>
                <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rPr>
                <a:t>关键词</a:t>
              </a:r>
            </a:p>
          </p:txBody>
        </p:sp>
      </p:grpSp>
      <p:grpSp>
        <p:nvGrpSpPr>
          <p:cNvPr id="145" name="组合 144">
            <a:extLst>
              <a:ext uri="{FF2B5EF4-FFF2-40B4-BE49-F238E27FC236}">
                <a16:creationId xmlns:a16="http://schemas.microsoft.com/office/drawing/2014/main" id="{A3668E3A-575F-469F-BFC8-D43CABD88279}"/>
              </a:ext>
            </a:extLst>
          </p:cNvPr>
          <p:cNvGrpSpPr/>
          <p:nvPr/>
        </p:nvGrpSpPr>
        <p:grpSpPr>
          <a:xfrm>
            <a:off x="6830344" y="1485341"/>
            <a:ext cx="1562709" cy="997196"/>
            <a:chOff x="941693" y="4368586"/>
            <a:chExt cx="1557902" cy="1315602"/>
          </a:xfrm>
        </p:grpSpPr>
        <p:sp>
          <p:nvSpPr>
            <p:cNvPr id="146" name="Freeform 376">
              <a:extLst>
                <a:ext uri="{FF2B5EF4-FFF2-40B4-BE49-F238E27FC236}">
                  <a16:creationId xmlns:a16="http://schemas.microsoft.com/office/drawing/2014/main" id="{2D4DA253-24DD-45A6-8D5E-91B28B5BF532}"/>
                </a:ext>
              </a:extLst>
            </p:cNvPr>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47" name="矩形 146">
              <a:extLst>
                <a:ext uri="{FF2B5EF4-FFF2-40B4-BE49-F238E27FC236}">
                  <a16:creationId xmlns:a16="http://schemas.microsoft.com/office/drawing/2014/main" id="{8546D9ED-1129-4B58-AA80-992CBA627A47}"/>
                </a:ext>
              </a:extLst>
            </p:cNvPr>
            <p:cNvSpPr/>
            <p:nvPr/>
          </p:nvSpPr>
          <p:spPr>
            <a:xfrm>
              <a:off x="1076687" y="4763607"/>
              <a:ext cx="1221049" cy="446655"/>
            </a:xfrm>
            <a:prstGeom prst="rect">
              <a:avLst/>
            </a:prstGeom>
          </p:spPr>
          <p:txBody>
            <a:bodyPr wrap="square">
              <a:spAutoFit/>
            </a:bodyPr>
            <a:lstStyle/>
            <a:p>
              <a:pPr algn="ctr"/>
              <a:r>
                <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rPr>
                <a:t>关键词</a:t>
              </a:r>
            </a:p>
          </p:txBody>
        </p:sp>
      </p:grpSp>
      <p:grpSp>
        <p:nvGrpSpPr>
          <p:cNvPr id="148" name="组合 147">
            <a:extLst>
              <a:ext uri="{FF2B5EF4-FFF2-40B4-BE49-F238E27FC236}">
                <a16:creationId xmlns:a16="http://schemas.microsoft.com/office/drawing/2014/main" id="{09D36BA7-0AD8-4E54-B19B-F96529E205CB}"/>
              </a:ext>
            </a:extLst>
          </p:cNvPr>
          <p:cNvGrpSpPr/>
          <p:nvPr/>
        </p:nvGrpSpPr>
        <p:grpSpPr>
          <a:xfrm>
            <a:off x="9386155" y="1485341"/>
            <a:ext cx="1562709" cy="997196"/>
            <a:chOff x="941693" y="4368586"/>
            <a:chExt cx="1557902" cy="1315602"/>
          </a:xfrm>
        </p:grpSpPr>
        <p:sp>
          <p:nvSpPr>
            <p:cNvPr id="149" name="Freeform 376">
              <a:extLst>
                <a:ext uri="{FF2B5EF4-FFF2-40B4-BE49-F238E27FC236}">
                  <a16:creationId xmlns:a16="http://schemas.microsoft.com/office/drawing/2014/main" id="{50851DD8-C4D5-4EE8-919D-1EE9824967F5}"/>
                </a:ext>
              </a:extLst>
            </p:cNvPr>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50" name="矩形 149">
              <a:extLst>
                <a:ext uri="{FF2B5EF4-FFF2-40B4-BE49-F238E27FC236}">
                  <a16:creationId xmlns:a16="http://schemas.microsoft.com/office/drawing/2014/main" id="{8D7B670B-ED9B-4E7D-989A-F1152740C03A}"/>
                </a:ext>
              </a:extLst>
            </p:cNvPr>
            <p:cNvSpPr/>
            <p:nvPr/>
          </p:nvSpPr>
          <p:spPr>
            <a:xfrm>
              <a:off x="1104686" y="4688676"/>
              <a:ext cx="1189727" cy="446655"/>
            </a:xfrm>
            <a:prstGeom prst="rect">
              <a:avLst/>
            </a:prstGeom>
          </p:spPr>
          <p:txBody>
            <a:bodyPr wrap="square">
              <a:spAutoFit/>
            </a:bodyPr>
            <a:lstStyle/>
            <a:p>
              <a:pPr algn="ctr"/>
              <a:r>
                <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rPr>
                <a:t>关键词</a:t>
              </a:r>
            </a:p>
          </p:txBody>
        </p:sp>
      </p:grpSp>
      <p:grpSp>
        <p:nvGrpSpPr>
          <p:cNvPr id="151" name="组合 150">
            <a:extLst>
              <a:ext uri="{FF2B5EF4-FFF2-40B4-BE49-F238E27FC236}">
                <a16:creationId xmlns:a16="http://schemas.microsoft.com/office/drawing/2014/main" id="{A2C33C50-8EB1-4593-B50C-0CAFC759DF18}"/>
              </a:ext>
            </a:extLst>
          </p:cNvPr>
          <p:cNvGrpSpPr/>
          <p:nvPr/>
        </p:nvGrpSpPr>
        <p:grpSpPr>
          <a:xfrm>
            <a:off x="6194383" y="1829706"/>
            <a:ext cx="278819" cy="308467"/>
            <a:chOff x="5895033" y="2825440"/>
            <a:chExt cx="369965" cy="541665"/>
          </a:xfrm>
          <a:solidFill>
            <a:schemeClr val="tx1">
              <a:lumMod val="65000"/>
              <a:lumOff val="35000"/>
            </a:schemeClr>
          </a:solidFill>
        </p:grpSpPr>
        <p:sp>
          <p:nvSpPr>
            <p:cNvPr id="152" name="Freeform 548">
              <a:extLst>
                <a:ext uri="{FF2B5EF4-FFF2-40B4-BE49-F238E27FC236}">
                  <a16:creationId xmlns:a16="http://schemas.microsoft.com/office/drawing/2014/main" id="{2A0E9806-8FE8-4DB9-96D9-BED42715812B}"/>
                </a:ext>
              </a:extLst>
            </p:cNvPr>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53" name="Freeform 548">
              <a:extLst>
                <a:ext uri="{FF2B5EF4-FFF2-40B4-BE49-F238E27FC236}">
                  <a16:creationId xmlns:a16="http://schemas.microsoft.com/office/drawing/2014/main" id="{A7656D20-C952-4C70-B43B-6918DF892CC8}"/>
                </a:ext>
              </a:extLst>
            </p:cNvPr>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grpSp>
      <p:grpSp>
        <p:nvGrpSpPr>
          <p:cNvPr id="154" name="组合 153">
            <a:extLst>
              <a:ext uri="{FF2B5EF4-FFF2-40B4-BE49-F238E27FC236}">
                <a16:creationId xmlns:a16="http://schemas.microsoft.com/office/drawing/2014/main" id="{276406DD-30D2-4116-8792-F13DF3B139A5}"/>
              </a:ext>
            </a:extLst>
          </p:cNvPr>
          <p:cNvGrpSpPr/>
          <p:nvPr/>
        </p:nvGrpSpPr>
        <p:grpSpPr>
          <a:xfrm>
            <a:off x="8750195" y="1829706"/>
            <a:ext cx="278819" cy="308467"/>
            <a:chOff x="5895033" y="2825440"/>
            <a:chExt cx="369965" cy="541665"/>
          </a:xfrm>
          <a:solidFill>
            <a:schemeClr val="tx1">
              <a:lumMod val="65000"/>
              <a:lumOff val="35000"/>
            </a:schemeClr>
          </a:solidFill>
        </p:grpSpPr>
        <p:sp>
          <p:nvSpPr>
            <p:cNvPr id="155" name="Freeform 548">
              <a:extLst>
                <a:ext uri="{FF2B5EF4-FFF2-40B4-BE49-F238E27FC236}">
                  <a16:creationId xmlns:a16="http://schemas.microsoft.com/office/drawing/2014/main" id="{CF767A72-72ED-488D-89EF-3A9EE18D50F4}"/>
                </a:ext>
              </a:extLst>
            </p:cNvPr>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sp>
          <p:nvSpPr>
            <p:cNvPr id="156" name="Freeform 548">
              <a:extLst>
                <a:ext uri="{FF2B5EF4-FFF2-40B4-BE49-F238E27FC236}">
                  <a16:creationId xmlns:a16="http://schemas.microsoft.com/office/drawing/2014/main" id="{FF173AB4-D96B-4F62-B2FF-F58CD7FE728E}"/>
                </a:ext>
              </a:extLst>
            </p:cNvPr>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75000"/>
                    <a:lumOff val="25000"/>
                  </a:schemeClr>
                </a:solidFill>
                <a:latin typeface="方正喵呜体" panose="02010600010101010101" pitchFamily="2" charset="-122"/>
                <a:ea typeface="方正喵呜体" panose="02010600010101010101" pitchFamily="2" charset="-122"/>
                <a:cs typeface="+mn-ea"/>
                <a:sym typeface="+mn-lt"/>
              </a:endParaRPr>
            </a:p>
          </p:txBody>
        </p:sp>
      </p:grpSp>
      <p:sp>
        <p:nvSpPr>
          <p:cNvPr id="58" name="矩形 57">
            <a:extLst>
              <a:ext uri="{FF2B5EF4-FFF2-40B4-BE49-F238E27FC236}">
                <a16:creationId xmlns:a16="http://schemas.microsoft.com/office/drawing/2014/main" id="{510FBD7E-0958-4367-937A-F7F8373DAC65}"/>
              </a:ext>
            </a:extLst>
          </p:cNvPr>
          <p:cNvSpPr/>
          <p:nvPr/>
        </p:nvSpPr>
        <p:spPr>
          <a:xfrm>
            <a:off x="7596193" y="3850014"/>
            <a:ext cx="2164977" cy="715068"/>
          </a:xfrm>
          <a:prstGeom prst="rect">
            <a:avLst/>
          </a:prstGeom>
        </p:spPr>
        <p:txBody>
          <a:bodyPr wrap="square">
            <a:spAutoFit/>
            <a:scene3d>
              <a:camera prst="orthographicFront"/>
              <a:lightRig rig="threePt" dir="t"/>
            </a:scene3d>
            <a:sp3d contourW="12700"/>
          </a:bodyPr>
          <a:lstStyle/>
          <a:p>
            <a:pPr lvl="0">
              <a:lnSpc>
                <a:spcPct val="114000"/>
              </a:lnSpc>
            </a:pPr>
            <a:r>
              <a:rPr lang="zh-CN" altLang="en-US" sz="1200"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200"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59" name="矩形 58">
            <a:extLst>
              <a:ext uri="{FF2B5EF4-FFF2-40B4-BE49-F238E27FC236}">
                <a16:creationId xmlns:a16="http://schemas.microsoft.com/office/drawing/2014/main" id="{85D5A3C7-48C0-479F-847E-AC745F0D5FC9}"/>
              </a:ext>
            </a:extLst>
          </p:cNvPr>
          <p:cNvSpPr/>
          <p:nvPr/>
        </p:nvSpPr>
        <p:spPr>
          <a:xfrm>
            <a:off x="7596194" y="3585547"/>
            <a:ext cx="1681475" cy="3727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rgbClr val="5B5046"/>
                </a:solidFill>
                <a:latin typeface="方正喵呜体" panose="02010600010101010101" pitchFamily="2" charset="-122"/>
                <a:ea typeface="方正喵呜体" panose="02010600010101010101" pitchFamily="2" charset="-122"/>
              </a:rPr>
              <a:t>标题文字添加</a:t>
            </a:r>
          </a:p>
        </p:txBody>
      </p:sp>
      <p:sp>
        <p:nvSpPr>
          <p:cNvPr id="60" name="矩形 59">
            <a:extLst>
              <a:ext uri="{FF2B5EF4-FFF2-40B4-BE49-F238E27FC236}">
                <a16:creationId xmlns:a16="http://schemas.microsoft.com/office/drawing/2014/main" id="{CD8F732B-8077-4AC8-9CCC-90E7F47C6453}"/>
              </a:ext>
            </a:extLst>
          </p:cNvPr>
          <p:cNvSpPr/>
          <p:nvPr/>
        </p:nvSpPr>
        <p:spPr>
          <a:xfrm>
            <a:off x="1976460" y="3850014"/>
            <a:ext cx="2164977" cy="715068"/>
          </a:xfrm>
          <a:prstGeom prst="rect">
            <a:avLst/>
          </a:prstGeom>
        </p:spPr>
        <p:txBody>
          <a:bodyPr wrap="square">
            <a:spAutoFit/>
            <a:scene3d>
              <a:camera prst="orthographicFront"/>
              <a:lightRig rig="threePt" dir="t"/>
            </a:scene3d>
            <a:sp3d contourW="12700"/>
          </a:bodyPr>
          <a:lstStyle/>
          <a:p>
            <a:pPr lvl="0" algn="r">
              <a:lnSpc>
                <a:spcPct val="114000"/>
              </a:lnSpc>
            </a:pPr>
            <a:r>
              <a:rPr lang="zh-CN" altLang="en-US" sz="1200"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200"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61" name="矩形 60">
            <a:extLst>
              <a:ext uri="{FF2B5EF4-FFF2-40B4-BE49-F238E27FC236}">
                <a16:creationId xmlns:a16="http://schemas.microsoft.com/office/drawing/2014/main" id="{A80D42B9-568A-4B32-9CFC-DAC9507DC438}"/>
              </a:ext>
            </a:extLst>
          </p:cNvPr>
          <p:cNvSpPr/>
          <p:nvPr/>
        </p:nvSpPr>
        <p:spPr>
          <a:xfrm>
            <a:off x="2459962" y="3585547"/>
            <a:ext cx="1681475" cy="372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rgbClr val="5B5046"/>
                </a:solidFill>
                <a:latin typeface="方正喵呜体" panose="02010600010101010101" pitchFamily="2" charset="-122"/>
                <a:ea typeface="方正喵呜体" panose="02010600010101010101" pitchFamily="2" charset="-122"/>
              </a:rPr>
              <a:t>标题文字添加</a:t>
            </a:r>
          </a:p>
        </p:txBody>
      </p:sp>
      <p:sp>
        <p:nvSpPr>
          <p:cNvPr id="62" name="矩形 61">
            <a:extLst>
              <a:ext uri="{FF2B5EF4-FFF2-40B4-BE49-F238E27FC236}">
                <a16:creationId xmlns:a16="http://schemas.microsoft.com/office/drawing/2014/main" id="{6B85F43D-40D4-4A27-A044-DACD64015DCC}"/>
              </a:ext>
            </a:extLst>
          </p:cNvPr>
          <p:cNvSpPr/>
          <p:nvPr/>
        </p:nvSpPr>
        <p:spPr>
          <a:xfrm>
            <a:off x="4494287" y="5396356"/>
            <a:ext cx="2749056" cy="723853"/>
          </a:xfrm>
          <a:prstGeom prst="rect">
            <a:avLst/>
          </a:prstGeom>
        </p:spPr>
        <p:txBody>
          <a:bodyPr wrap="square">
            <a:spAutoFit/>
            <a:scene3d>
              <a:camera prst="orthographicFront"/>
              <a:lightRig rig="threePt" dir="t"/>
            </a:scene3d>
            <a:sp3d contourW="12700"/>
          </a:bodyPr>
          <a:lstStyle/>
          <a:p>
            <a:pPr lvl="0">
              <a:lnSpc>
                <a:spcPct val="114000"/>
              </a:lnSpc>
            </a:pPr>
            <a:r>
              <a:rPr lang="zh-CN" altLang="en-US" sz="1200" dirty="0">
                <a:solidFill>
                  <a:srgbClr val="5B5046"/>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en-US" altLang="zh-CN" sz="1200" dirty="0">
              <a:solidFill>
                <a:srgbClr val="5B5046"/>
              </a:solidFill>
              <a:latin typeface="方正喵呜体" panose="02010600010101010101" pitchFamily="2" charset="-122"/>
              <a:ea typeface="方正喵呜体" panose="02010600010101010101" pitchFamily="2" charset="-122"/>
              <a:cs typeface="+mn-ea"/>
              <a:sym typeface="+mn-lt"/>
            </a:endParaRPr>
          </a:p>
        </p:txBody>
      </p:sp>
      <p:sp>
        <p:nvSpPr>
          <p:cNvPr id="63" name="矩形 62">
            <a:extLst>
              <a:ext uri="{FF2B5EF4-FFF2-40B4-BE49-F238E27FC236}">
                <a16:creationId xmlns:a16="http://schemas.microsoft.com/office/drawing/2014/main" id="{377B53F3-3D27-41F8-9D39-7D2F9F024363}"/>
              </a:ext>
            </a:extLst>
          </p:cNvPr>
          <p:cNvSpPr/>
          <p:nvPr/>
        </p:nvSpPr>
        <p:spPr>
          <a:xfrm>
            <a:off x="5004477" y="5131889"/>
            <a:ext cx="1681475" cy="372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rgbClr val="5B5046"/>
                </a:solidFill>
                <a:latin typeface="方正喵呜体" panose="02010600010101010101" pitchFamily="2" charset="-122"/>
                <a:ea typeface="方正喵呜体" panose="02010600010101010101" pitchFamily="2" charset="-122"/>
              </a:rPr>
              <a:t>标题文字添加</a:t>
            </a:r>
          </a:p>
        </p:txBody>
      </p:sp>
      <p:pic>
        <p:nvPicPr>
          <p:cNvPr id="64" name="图片 63">
            <a:extLst>
              <a:ext uri="{FF2B5EF4-FFF2-40B4-BE49-F238E27FC236}">
                <a16:creationId xmlns:a16="http://schemas.microsoft.com/office/drawing/2014/main" id="{E311CFAB-EDFE-4E19-9664-34D5144986F4}"/>
              </a:ext>
            </a:extLst>
          </p:cNvPr>
          <p:cNvPicPr>
            <a:picLocks noChangeAspect="1"/>
          </p:cNvPicPr>
          <p:nvPr/>
        </p:nvPicPr>
        <p:blipFill>
          <a:blip r:embed="rId3"/>
          <a:stretch>
            <a:fillRect/>
          </a:stretch>
        </p:blipFill>
        <p:spPr>
          <a:xfrm>
            <a:off x="7161040" y="3849286"/>
            <a:ext cx="164606" cy="463336"/>
          </a:xfrm>
          <a:prstGeom prst="rect">
            <a:avLst/>
          </a:prstGeom>
        </p:spPr>
      </p:pic>
      <p:pic>
        <p:nvPicPr>
          <p:cNvPr id="65" name="图片 64">
            <a:extLst>
              <a:ext uri="{FF2B5EF4-FFF2-40B4-BE49-F238E27FC236}">
                <a16:creationId xmlns:a16="http://schemas.microsoft.com/office/drawing/2014/main" id="{4B8E9AED-FAAC-4999-B275-0552BD179870}"/>
              </a:ext>
            </a:extLst>
          </p:cNvPr>
          <p:cNvPicPr>
            <a:picLocks noChangeAspect="1"/>
          </p:cNvPicPr>
          <p:nvPr/>
        </p:nvPicPr>
        <p:blipFill>
          <a:blip r:embed="rId4"/>
          <a:stretch>
            <a:fillRect/>
          </a:stretch>
        </p:blipFill>
        <p:spPr>
          <a:xfrm>
            <a:off x="4257609" y="3768300"/>
            <a:ext cx="170703" cy="463336"/>
          </a:xfrm>
          <a:prstGeom prst="rect">
            <a:avLst/>
          </a:prstGeom>
        </p:spPr>
      </p:pic>
      <p:pic>
        <p:nvPicPr>
          <p:cNvPr id="66" name="图片 65">
            <a:extLst>
              <a:ext uri="{FF2B5EF4-FFF2-40B4-BE49-F238E27FC236}">
                <a16:creationId xmlns:a16="http://schemas.microsoft.com/office/drawing/2014/main" id="{B9494A36-DEA0-4431-82C2-CEFB301118EE}"/>
              </a:ext>
            </a:extLst>
          </p:cNvPr>
          <p:cNvPicPr>
            <a:picLocks noChangeAspect="1"/>
          </p:cNvPicPr>
          <p:nvPr/>
        </p:nvPicPr>
        <p:blipFill>
          <a:blip r:embed="rId5"/>
          <a:stretch>
            <a:fillRect/>
          </a:stretch>
        </p:blipFill>
        <p:spPr>
          <a:xfrm>
            <a:off x="4819777" y="3311111"/>
            <a:ext cx="2145978" cy="1621677"/>
          </a:xfrm>
          <a:prstGeom prst="rect">
            <a:avLst/>
          </a:prstGeom>
        </p:spPr>
      </p:pic>
      <p:pic>
        <p:nvPicPr>
          <p:cNvPr id="67" name="图片 66">
            <a:extLst>
              <a:ext uri="{FF2B5EF4-FFF2-40B4-BE49-F238E27FC236}">
                <a16:creationId xmlns:a16="http://schemas.microsoft.com/office/drawing/2014/main" id="{269449A5-4F57-441A-8310-093158BCFCE4}"/>
              </a:ext>
            </a:extLst>
          </p:cNvPr>
          <p:cNvPicPr>
            <a:picLocks noChangeAspect="1"/>
          </p:cNvPicPr>
          <p:nvPr/>
        </p:nvPicPr>
        <p:blipFill>
          <a:blip r:embed="rId6"/>
          <a:stretch>
            <a:fillRect/>
          </a:stretch>
        </p:blipFill>
        <p:spPr>
          <a:xfrm>
            <a:off x="5613546" y="4860372"/>
            <a:ext cx="463336" cy="170703"/>
          </a:xfrm>
          <a:prstGeom prst="rect">
            <a:avLst/>
          </a:prstGeom>
        </p:spPr>
      </p:pic>
      <p:pic>
        <p:nvPicPr>
          <p:cNvPr id="68" name="图片 67">
            <a:extLst>
              <a:ext uri="{FF2B5EF4-FFF2-40B4-BE49-F238E27FC236}">
                <a16:creationId xmlns:a16="http://schemas.microsoft.com/office/drawing/2014/main" id="{FF574357-3DD1-4DF9-ADF8-373E2B56F67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69" name="文本框 68">
            <a:extLst>
              <a:ext uri="{FF2B5EF4-FFF2-40B4-BE49-F238E27FC236}">
                <a16:creationId xmlns:a16="http://schemas.microsoft.com/office/drawing/2014/main" id="{0254B11D-BB7F-43EC-A196-5FBD3AD5F6B8}"/>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8"/>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教学分析</a:t>
            </a:r>
          </a:p>
        </p:txBody>
      </p:sp>
    </p:spTree>
    <p:extLst>
      <p:ext uri="{BB962C8B-B14F-4D97-AF65-F5344CB8AC3E}">
        <p14:creationId xmlns:p14="http://schemas.microsoft.com/office/powerpoint/2010/main" val="17701567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500" fill="hold"/>
                                        <p:tgtEl>
                                          <p:spTgt spid="136"/>
                                        </p:tgtEl>
                                        <p:attrNameLst>
                                          <p:attrName>ppt_w</p:attrName>
                                        </p:attrNameLst>
                                      </p:cBhvr>
                                      <p:tavLst>
                                        <p:tav tm="0">
                                          <p:val>
                                            <p:fltVal val="0"/>
                                          </p:val>
                                        </p:tav>
                                        <p:tav tm="100000">
                                          <p:val>
                                            <p:strVal val="#ppt_w"/>
                                          </p:val>
                                        </p:tav>
                                      </p:tavLst>
                                    </p:anim>
                                    <p:anim calcmode="lin" valueType="num">
                                      <p:cBhvr>
                                        <p:cTn id="8" dur="500" fill="hold"/>
                                        <p:tgtEl>
                                          <p:spTgt spid="136"/>
                                        </p:tgtEl>
                                        <p:attrNameLst>
                                          <p:attrName>ppt_h</p:attrName>
                                        </p:attrNameLst>
                                      </p:cBhvr>
                                      <p:tavLst>
                                        <p:tav tm="0">
                                          <p:val>
                                            <p:fltVal val="0"/>
                                          </p:val>
                                        </p:tav>
                                        <p:tav tm="100000">
                                          <p:val>
                                            <p:strVal val="#ppt_h"/>
                                          </p:val>
                                        </p:tav>
                                      </p:tavLst>
                                    </p:anim>
                                    <p:animEffect transition="in" filter="fade">
                                      <p:cBhvr>
                                        <p:cTn id="9" dur="500"/>
                                        <p:tgtEl>
                                          <p:spTgt spid="13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p:cTn id="17" dur="500" fill="hold"/>
                                        <p:tgtEl>
                                          <p:spTgt spid="142"/>
                                        </p:tgtEl>
                                        <p:attrNameLst>
                                          <p:attrName>ppt_w</p:attrName>
                                        </p:attrNameLst>
                                      </p:cBhvr>
                                      <p:tavLst>
                                        <p:tav tm="0">
                                          <p:val>
                                            <p:fltVal val="0"/>
                                          </p:val>
                                        </p:tav>
                                        <p:tav tm="100000">
                                          <p:val>
                                            <p:strVal val="#ppt_w"/>
                                          </p:val>
                                        </p:tav>
                                      </p:tavLst>
                                    </p:anim>
                                    <p:anim calcmode="lin" valueType="num">
                                      <p:cBhvr>
                                        <p:cTn id="18" dur="500" fill="hold"/>
                                        <p:tgtEl>
                                          <p:spTgt spid="142"/>
                                        </p:tgtEl>
                                        <p:attrNameLst>
                                          <p:attrName>ppt_h</p:attrName>
                                        </p:attrNameLst>
                                      </p:cBhvr>
                                      <p:tavLst>
                                        <p:tav tm="0">
                                          <p:val>
                                            <p:fltVal val="0"/>
                                          </p:val>
                                        </p:tav>
                                        <p:tav tm="100000">
                                          <p:val>
                                            <p:strVal val="#ppt_h"/>
                                          </p:val>
                                        </p:tav>
                                      </p:tavLst>
                                    </p:anim>
                                    <p:animEffect transition="in" filter="fade">
                                      <p:cBhvr>
                                        <p:cTn id="19" dur="500"/>
                                        <p:tgtEl>
                                          <p:spTgt spid="14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wipe(left)">
                                      <p:cBhvr>
                                        <p:cTn id="23" dur="500"/>
                                        <p:tgtEl>
                                          <p:spTgt spid="15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45"/>
                                        </p:tgtEl>
                                        <p:attrNameLst>
                                          <p:attrName>style.visibility</p:attrName>
                                        </p:attrNameLst>
                                      </p:cBhvr>
                                      <p:to>
                                        <p:strVal val="visible"/>
                                      </p:to>
                                    </p:set>
                                    <p:anim calcmode="lin" valueType="num">
                                      <p:cBhvr>
                                        <p:cTn id="27" dur="500" fill="hold"/>
                                        <p:tgtEl>
                                          <p:spTgt spid="145"/>
                                        </p:tgtEl>
                                        <p:attrNameLst>
                                          <p:attrName>ppt_w</p:attrName>
                                        </p:attrNameLst>
                                      </p:cBhvr>
                                      <p:tavLst>
                                        <p:tav tm="0">
                                          <p:val>
                                            <p:fltVal val="0"/>
                                          </p:val>
                                        </p:tav>
                                        <p:tav tm="100000">
                                          <p:val>
                                            <p:strVal val="#ppt_w"/>
                                          </p:val>
                                        </p:tav>
                                      </p:tavLst>
                                    </p:anim>
                                    <p:anim calcmode="lin" valueType="num">
                                      <p:cBhvr>
                                        <p:cTn id="28" dur="500" fill="hold"/>
                                        <p:tgtEl>
                                          <p:spTgt spid="145"/>
                                        </p:tgtEl>
                                        <p:attrNameLst>
                                          <p:attrName>ppt_h</p:attrName>
                                        </p:attrNameLst>
                                      </p:cBhvr>
                                      <p:tavLst>
                                        <p:tav tm="0">
                                          <p:val>
                                            <p:fltVal val="0"/>
                                          </p:val>
                                        </p:tav>
                                        <p:tav tm="100000">
                                          <p:val>
                                            <p:strVal val="#ppt_h"/>
                                          </p:val>
                                        </p:tav>
                                      </p:tavLst>
                                    </p:anim>
                                    <p:animEffect transition="in" filter="fade">
                                      <p:cBhvr>
                                        <p:cTn id="29" dur="500"/>
                                        <p:tgtEl>
                                          <p:spTgt spid="14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54"/>
                                        </p:tgtEl>
                                        <p:attrNameLst>
                                          <p:attrName>style.visibility</p:attrName>
                                        </p:attrNameLst>
                                      </p:cBhvr>
                                      <p:to>
                                        <p:strVal val="visible"/>
                                      </p:to>
                                    </p:set>
                                    <p:animEffect transition="in" filter="wipe(left)">
                                      <p:cBhvr>
                                        <p:cTn id="33" dur="500"/>
                                        <p:tgtEl>
                                          <p:spTgt spid="154"/>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48"/>
                                        </p:tgtEl>
                                        <p:attrNameLst>
                                          <p:attrName>style.visibility</p:attrName>
                                        </p:attrNameLst>
                                      </p:cBhvr>
                                      <p:to>
                                        <p:strVal val="visible"/>
                                      </p:to>
                                    </p:set>
                                    <p:anim calcmode="lin" valueType="num">
                                      <p:cBhvr>
                                        <p:cTn id="37" dur="500" fill="hold"/>
                                        <p:tgtEl>
                                          <p:spTgt spid="148"/>
                                        </p:tgtEl>
                                        <p:attrNameLst>
                                          <p:attrName>ppt_w</p:attrName>
                                        </p:attrNameLst>
                                      </p:cBhvr>
                                      <p:tavLst>
                                        <p:tav tm="0">
                                          <p:val>
                                            <p:fltVal val="0"/>
                                          </p:val>
                                        </p:tav>
                                        <p:tav tm="100000">
                                          <p:val>
                                            <p:strVal val="#ppt_w"/>
                                          </p:val>
                                        </p:tav>
                                      </p:tavLst>
                                    </p:anim>
                                    <p:anim calcmode="lin" valueType="num">
                                      <p:cBhvr>
                                        <p:cTn id="38" dur="500" fill="hold"/>
                                        <p:tgtEl>
                                          <p:spTgt spid="148"/>
                                        </p:tgtEl>
                                        <p:attrNameLst>
                                          <p:attrName>ppt_h</p:attrName>
                                        </p:attrNameLst>
                                      </p:cBhvr>
                                      <p:tavLst>
                                        <p:tav tm="0">
                                          <p:val>
                                            <p:fltVal val="0"/>
                                          </p:val>
                                        </p:tav>
                                        <p:tav tm="100000">
                                          <p:val>
                                            <p:strVal val="#ppt_h"/>
                                          </p:val>
                                        </p:tav>
                                      </p:tavLst>
                                    </p:anim>
                                    <p:animEffect transition="in" filter="fade">
                                      <p:cBhvr>
                                        <p:cTn id="39" dur="500"/>
                                        <p:tgtEl>
                                          <p:spTgt spid="148"/>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4000"/>
                            </p:stCondLst>
                            <p:childTnLst>
                              <p:par>
                                <p:cTn id="45" presetID="53" presetClass="entr" presetSubtype="528"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anim calcmode="lin" valueType="num">
                                      <p:cBhvr>
                                        <p:cTn id="50" dur="500" fill="hold"/>
                                        <p:tgtEl>
                                          <p:spTgt spid="65"/>
                                        </p:tgtEl>
                                        <p:attrNameLst>
                                          <p:attrName>ppt_x</p:attrName>
                                        </p:attrNameLst>
                                      </p:cBhvr>
                                      <p:tavLst>
                                        <p:tav tm="0">
                                          <p:val>
                                            <p:fltVal val="0.5"/>
                                          </p:val>
                                        </p:tav>
                                        <p:tav tm="100000">
                                          <p:val>
                                            <p:strVal val="#ppt_x"/>
                                          </p:val>
                                        </p:tav>
                                      </p:tavLst>
                                    </p:anim>
                                    <p:anim calcmode="lin" valueType="num">
                                      <p:cBhvr>
                                        <p:cTn id="51" dur="500" fill="hold"/>
                                        <p:tgtEl>
                                          <p:spTgt spid="65"/>
                                        </p:tgtEl>
                                        <p:attrNameLst>
                                          <p:attrName>ppt_y</p:attrName>
                                        </p:attrNameLst>
                                      </p:cBhvr>
                                      <p:tavLst>
                                        <p:tav tm="0">
                                          <p:val>
                                            <p:fltVal val="0.5"/>
                                          </p:val>
                                        </p:tav>
                                        <p:tav tm="100000">
                                          <p:val>
                                            <p:strVal val="#ppt_y"/>
                                          </p:val>
                                        </p:tav>
                                      </p:tavLst>
                                    </p:anim>
                                  </p:childTnLst>
                                </p:cTn>
                              </p:par>
                              <p:par>
                                <p:cTn id="52" presetID="53" presetClass="entr" presetSubtype="528"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p:cTn id="54" dur="500" fill="hold"/>
                                        <p:tgtEl>
                                          <p:spTgt spid="67"/>
                                        </p:tgtEl>
                                        <p:attrNameLst>
                                          <p:attrName>ppt_w</p:attrName>
                                        </p:attrNameLst>
                                      </p:cBhvr>
                                      <p:tavLst>
                                        <p:tav tm="0">
                                          <p:val>
                                            <p:fltVal val="0"/>
                                          </p:val>
                                        </p:tav>
                                        <p:tav tm="100000">
                                          <p:val>
                                            <p:strVal val="#ppt_w"/>
                                          </p:val>
                                        </p:tav>
                                      </p:tavLst>
                                    </p:anim>
                                    <p:anim calcmode="lin" valueType="num">
                                      <p:cBhvr>
                                        <p:cTn id="55" dur="500" fill="hold"/>
                                        <p:tgtEl>
                                          <p:spTgt spid="67"/>
                                        </p:tgtEl>
                                        <p:attrNameLst>
                                          <p:attrName>ppt_h</p:attrName>
                                        </p:attrNameLst>
                                      </p:cBhvr>
                                      <p:tavLst>
                                        <p:tav tm="0">
                                          <p:val>
                                            <p:fltVal val="0"/>
                                          </p:val>
                                        </p:tav>
                                        <p:tav tm="100000">
                                          <p:val>
                                            <p:strVal val="#ppt_h"/>
                                          </p:val>
                                        </p:tav>
                                      </p:tavLst>
                                    </p:anim>
                                    <p:animEffect transition="in" filter="fade">
                                      <p:cBhvr>
                                        <p:cTn id="56" dur="500"/>
                                        <p:tgtEl>
                                          <p:spTgt spid="67"/>
                                        </p:tgtEl>
                                      </p:cBhvr>
                                    </p:animEffect>
                                    <p:anim calcmode="lin" valueType="num">
                                      <p:cBhvr>
                                        <p:cTn id="57" dur="500" fill="hold"/>
                                        <p:tgtEl>
                                          <p:spTgt spid="67"/>
                                        </p:tgtEl>
                                        <p:attrNameLst>
                                          <p:attrName>ppt_x</p:attrName>
                                        </p:attrNameLst>
                                      </p:cBhvr>
                                      <p:tavLst>
                                        <p:tav tm="0">
                                          <p:val>
                                            <p:fltVal val="0.5"/>
                                          </p:val>
                                        </p:tav>
                                        <p:tav tm="100000">
                                          <p:val>
                                            <p:strVal val="#ppt_x"/>
                                          </p:val>
                                        </p:tav>
                                      </p:tavLst>
                                    </p:anim>
                                    <p:anim calcmode="lin" valueType="num">
                                      <p:cBhvr>
                                        <p:cTn id="58" dur="500" fill="hold"/>
                                        <p:tgtEl>
                                          <p:spTgt spid="67"/>
                                        </p:tgtEl>
                                        <p:attrNameLst>
                                          <p:attrName>ppt_y</p:attrName>
                                        </p:attrNameLst>
                                      </p:cBhvr>
                                      <p:tavLst>
                                        <p:tav tm="0">
                                          <p:val>
                                            <p:fltVal val="0.5"/>
                                          </p:val>
                                        </p:tav>
                                        <p:tav tm="100000">
                                          <p:val>
                                            <p:strVal val="#ppt_y"/>
                                          </p:val>
                                        </p:tav>
                                      </p:tavLst>
                                    </p:anim>
                                  </p:childTnLst>
                                </p:cTn>
                              </p:par>
                              <p:par>
                                <p:cTn id="59" presetID="53" presetClass="entr" presetSubtype="528"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p:cTn id="61" dur="500" fill="hold"/>
                                        <p:tgtEl>
                                          <p:spTgt spid="64"/>
                                        </p:tgtEl>
                                        <p:attrNameLst>
                                          <p:attrName>ppt_w</p:attrName>
                                        </p:attrNameLst>
                                      </p:cBhvr>
                                      <p:tavLst>
                                        <p:tav tm="0">
                                          <p:val>
                                            <p:fltVal val="0"/>
                                          </p:val>
                                        </p:tav>
                                        <p:tav tm="100000">
                                          <p:val>
                                            <p:strVal val="#ppt_w"/>
                                          </p:val>
                                        </p:tav>
                                      </p:tavLst>
                                    </p:anim>
                                    <p:anim calcmode="lin" valueType="num">
                                      <p:cBhvr>
                                        <p:cTn id="62" dur="500" fill="hold"/>
                                        <p:tgtEl>
                                          <p:spTgt spid="64"/>
                                        </p:tgtEl>
                                        <p:attrNameLst>
                                          <p:attrName>ppt_h</p:attrName>
                                        </p:attrNameLst>
                                      </p:cBhvr>
                                      <p:tavLst>
                                        <p:tav tm="0">
                                          <p:val>
                                            <p:fltVal val="0"/>
                                          </p:val>
                                        </p:tav>
                                        <p:tav tm="100000">
                                          <p:val>
                                            <p:strVal val="#ppt_h"/>
                                          </p:val>
                                        </p:tav>
                                      </p:tavLst>
                                    </p:anim>
                                    <p:animEffect transition="in" filter="fade">
                                      <p:cBhvr>
                                        <p:cTn id="63" dur="500"/>
                                        <p:tgtEl>
                                          <p:spTgt spid="64"/>
                                        </p:tgtEl>
                                      </p:cBhvr>
                                    </p:animEffect>
                                    <p:anim calcmode="lin" valueType="num">
                                      <p:cBhvr>
                                        <p:cTn id="64" dur="500" fill="hold"/>
                                        <p:tgtEl>
                                          <p:spTgt spid="64"/>
                                        </p:tgtEl>
                                        <p:attrNameLst>
                                          <p:attrName>ppt_x</p:attrName>
                                        </p:attrNameLst>
                                      </p:cBhvr>
                                      <p:tavLst>
                                        <p:tav tm="0">
                                          <p:val>
                                            <p:fltVal val="0.5"/>
                                          </p:val>
                                        </p:tav>
                                        <p:tav tm="100000">
                                          <p:val>
                                            <p:strVal val="#ppt_x"/>
                                          </p:val>
                                        </p:tav>
                                      </p:tavLst>
                                    </p:anim>
                                    <p:anim calcmode="lin" valueType="num">
                                      <p:cBhvr>
                                        <p:cTn id="65" dur="500" fill="hold"/>
                                        <p:tgtEl>
                                          <p:spTgt spid="64"/>
                                        </p:tgtEl>
                                        <p:attrNameLst>
                                          <p:attrName>ppt_y</p:attrName>
                                        </p:attrNameLst>
                                      </p:cBhvr>
                                      <p:tavLst>
                                        <p:tav tm="0">
                                          <p:val>
                                            <p:fltVal val="0.5"/>
                                          </p:val>
                                        </p:tav>
                                        <p:tav tm="100000">
                                          <p:val>
                                            <p:strVal val="#ppt_y"/>
                                          </p:val>
                                        </p:tav>
                                      </p:tavLst>
                                    </p:anim>
                                  </p:childTnLst>
                                </p:cTn>
                              </p:par>
                            </p:childTnLst>
                          </p:cTn>
                        </p:par>
                        <p:par>
                          <p:cTn id="66" fill="hold">
                            <p:stCondLst>
                              <p:cond delay="4500"/>
                            </p:stCondLst>
                            <p:childTnLst>
                              <p:par>
                                <p:cTn id="67" presetID="2" presetClass="entr" presetSubtype="1"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0-#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fill="hold"/>
                                        <p:tgtEl>
                                          <p:spTgt spid="63"/>
                                        </p:tgtEl>
                                        <p:attrNameLst>
                                          <p:attrName>ppt_x</p:attrName>
                                        </p:attrNameLst>
                                      </p:cBhvr>
                                      <p:tavLst>
                                        <p:tav tm="0">
                                          <p:val>
                                            <p:strVal val="#ppt_x"/>
                                          </p:val>
                                        </p:tav>
                                        <p:tav tm="100000">
                                          <p:val>
                                            <p:strVal val="#ppt_x"/>
                                          </p:val>
                                        </p:tav>
                                      </p:tavLst>
                                    </p:anim>
                                    <p:anim calcmode="lin" valueType="num">
                                      <p:cBhvr additive="base">
                                        <p:cTn id="74" dur="500" fill="hold"/>
                                        <p:tgtEl>
                                          <p:spTgt spid="63"/>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 calcmode="lin" valueType="num">
                                      <p:cBhvr additive="base">
                                        <p:cTn id="77" dur="500" fill="hold"/>
                                        <p:tgtEl>
                                          <p:spTgt spid="59"/>
                                        </p:tgtEl>
                                        <p:attrNameLst>
                                          <p:attrName>ppt_x</p:attrName>
                                        </p:attrNameLst>
                                      </p:cBhvr>
                                      <p:tavLst>
                                        <p:tav tm="0">
                                          <p:val>
                                            <p:strVal val="#ppt_x"/>
                                          </p:val>
                                        </p:tav>
                                        <p:tav tm="100000">
                                          <p:val>
                                            <p:strVal val="#ppt_x"/>
                                          </p:val>
                                        </p:tav>
                                      </p:tavLst>
                                    </p:anim>
                                    <p:anim calcmode="lin" valueType="num">
                                      <p:cBhvr additive="base">
                                        <p:cTn id="78" dur="500" fill="hold"/>
                                        <p:tgtEl>
                                          <p:spTgt spid="59"/>
                                        </p:tgtEl>
                                        <p:attrNameLst>
                                          <p:attrName>ppt_y</p:attrName>
                                        </p:attrNameLst>
                                      </p:cBhvr>
                                      <p:tavLst>
                                        <p:tav tm="0">
                                          <p:val>
                                            <p:strVal val="0-#ppt_h/2"/>
                                          </p:val>
                                        </p:tav>
                                        <p:tav tm="100000">
                                          <p:val>
                                            <p:strVal val="#ppt_y"/>
                                          </p:val>
                                        </p:tav>
                                      </p:tavLst>
                                    </p:anim>
                                  </p:childTnLst>
                                </p:cTn>
                              </p:par>
                            </p:childTnLst>
                          </p:cTn>
                        </p:par>
                        <p:par>
                          <p:cTn id="79" fill="hold">
                            <p:stCondLst>
                              <p:cond delay="5000"/>
                            </p:stCondLst>
                            <p:childTnLst>
                              <p:par>
                                <p:cTn id="80" presetID="2" presetClass="entr" presetSubtype="4" fill="hold" grpId="0" nodeType="after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ppt_x"/>
                                          </p:val>
                                        </p:tav>
                                        <p:tav tm="100000">
                                          <p:val>
                                            <p:strVal val="#ppt_x"/>
                                          </p:val>
                                        </p:tav>
                                      </p:tavLst>
                                    </p:anim>
                                    <p:anim calcmode="lin" valueType="num">
                                      <p:cBhvr additive="base">
                                        <p:cTn id="83" dur="500" fill="hold"/>
                                        <p:tgtEl>
                                          <p:spTgt spid="6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anim calcmode="lin" valueType="num">
                                      <p:cBhvr additive="base">
                                        <p:cTn id="86" dur="500" fill="hold"/>
                                        <p:tgtEl>
                                          <p:spTgt spid="62"/>
                                        </p:tgtEl>
                                        <p:attrNameLst>
                                          <p:attrName>ppt_x</p:attrName>
                                        </p:attrNameLst>
                                      </p:cBhvr>
                                      <p:tavLst>
                                        <p:tav tm="0">
                                          <p:val>
                                            <p:strVal val="#ppt_x"/>
                                          </p:val>
                                        </p:tav>
                                        <p:tav tm="100000">
                                          <p:val>
                                            <p:strVal val="#ppt_x"/>
                                          </p:val>
                                        </p:tav>
                                      </p:tavLst>
                                    </p:anim>
                                    <p:anim calcmode="lin" valueType="num">
                                      <p:cBhvr additive="base">
                                        <p:cTn id="87" dur="500" fill="hold"/>
                                        <p:tgtEl>
                                          <p:spTgt spid="62"/>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 calcmode="lin" valueType="num">
                                      <p:cBhvr additive="base">
                                        <p:cTn id="90" dur="500" fill="hold"/>
                                        <p:tgtEl>
                                          <p:spTgt spid="58"/>
                                        </p:tgtEl>
                                        <p:attrNameLst>
                                          <p:attrName>ppt_x</p:attrName>
                                        </p:attrNameLst>
                                      </p:cBhvr>
                                      <p:tavLst>
                                        <p:tav tm="0">
                                          <p:val>
                                            <p:strVal val="#ppt_x"/>
                                          </p:val>
                                        </p:tav>
                                        <p:tav tm="100000">
                                          <p:val>
                                            <p:strVal val="#ppt_x"/>
                                          </p:val>
                                        </p:tav>
                                      </p:tavLst>
                                    </p:anim>
                                    <p:anim calcmode="lin" valueType="num">
                                      <p:cBhvr additive="base">
                                        <p:cTn id="9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5">
            <a:extLst>
              <a:ext uri="{FF2B5EF4-FFF2-40B4-BE49-F238E27FC236}">
                <a16:creationId xmlns:a16="http://schemas.microsoft.com/office/drawing/2014/main" id="{35DD1E14-05D6-466B-95D4-E230BFEA8335}"/>
              </a:ext>
            </a:extLst>
          </p:cNvPr>
          <p:cNvSpPr>
            <a:spLocks noEditPoints="1"/>
          </p:cNvSpPr>
          <p:nvPr/>
        </p:nvSpPr>
        <p:spPr bwMode="auto">
          <a:xfrm>
            <a:off x="5263626" y="1987224"/>
            <a:ext cx="1460023" cy="891729"/>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8" name="Freeform 5">
            <a:extLst>
              <a:ext uri="{FF2B5EF4-FFF2-40B4-BE49-F238E27FC236}">
                <a16:creationId xmlns:a16="http://schemas.microsoft.com/office/drawing/2014/main" id="{2DC403EB-46E8-4B66-BC4B-77C19B37543C}"/>
              </a:ext>
            </a:extLst>
          </p:cNvPr>
          <p:cNvSpPr>
            <a:spLocks noEditPoints="1"/>
          </p:cNvSpPr>
          <p:nvPr/>
        </p:nvSpPr>
        <p:spPr bwMode="auto">
          <a:xfrm>
            <a:off x="4322746" y="3089355"/>
            <a:ext cx="1115025" cy="660731"/>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39" name="Freeform 5">
            <a:extLst>
              <a:ext uri="{FF2B5EF4-FFF2-40B4-BE49-F238E27FC236}">
                <a16:creationId xmlns:a16="http://schemas.microsoft.com/office/drawing/2014/main" id="{47A0ED0C-0A98-44C1-8DA6-5DBC9A50E2FA}"/>
              </a:ext>
            </a:extLst>
          </p:cNvPr>
          <p:cNvSpPr>
            <a:spLocks noEditPoints="1"/>
          </p:cNvSpPr>
          <p:nvPr/>
        </p:nvSpPr>
        <p:spPr bwMode="auto">
          <a:xfrm>
            <a:off x="5486865" y="3258360"/>
            <a:ext cx="2149265" cy="1378795"/>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0" name="Freeform 5">
            <a:extLst>
              <a:ext uri="{FF2B5EF4-FFF2-40B4-BE49-F238E27FC236}">
                <a16:creationId xmlns:a16="http://schemas.microsoft.com/office/drawing/2014/main" id="{8BFC7C48-3A0E-40A6-BFDA-2AC480BFB070}"/>
              </a:ext>
            </a:extLst>
          </p:cNvPr>
          <p:cNvSpPr>
            <a:spLocks noEditPoints="1"/>
          </p:cNvSpPr>
          <p:nvPr/>
        </p:nvSpPr>
        <p:spPr bwMode="auto">
          <a:xfrm>
            <a:off x="3685144" y="4447732"/>
            <a:ext cx="1891899" cy="1223515"/>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133" dirty="0">
              <a:latin typeface="方正喵呜体" panose="02010600010101010101" pitchFamily="2" charset="-122"/>
              <a:ea typeface="方正喵呜体" panose="02010600010101010101" pitchFamily="2" charset="-122"/>
            </a:endParaRPr>
          </a:p>
        </p:txBody>
      </p:sp>
      <p:sp>
        <p:nvSpPr>
          <p:cNvPr id="41" name="矩形 47">
            <a:extLst>
              <a:ext uri="{FF2B5EF4-FFF2-40B4-BE49-F238E27FC236}">
                <a16:creationId xmlns:a16="http://schemas.microsoft.com/office/drawing/2014/main" id="{74C91EDA-E6BC-4899-B489-C6627E2CD27E}"/>
              </a:ext>
            </a:extLst>
          </p:cNvPr>
          <p:cNvSpPr>
            <a:spLocks noChangeArrowheads="1"/>
          </p:cNvSpPr>
          <p:nvPr/>
        </p:nvSpPr>
        <p:spPr bwMode="auto">
          <a:xfrm>
            <a:off x="441502" y="5287773"/>
            <a:ext cx="3016412" cy="4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sym typeface="微软雅黑" panose="020B0503020204020204" pitchFamily="34" charset="-122"/>
            </a:endParaRPr>
          </a:p>
        </p:txBody>
      </p:sp>
      <p:sp>
        <p:nvSpPr>
          <p:cNvPr id="42" name="矩形 47">
            <a:extLst>
              <a:ext uri="{FF2B5EF4-FFF2-40B4-BE49-F238E27FC236}">
                <a16:creationId xmlns:a16="http://schemas.microsoft.com/office/drawing/2014/main" id="{9F15C023-751F-4027-BF1E-896A1A98C24C}"/>
              </a:ext>
            </a:extLst>
          </p:cNvPr>
          <p:cNvSpPr>
            <a:spLocks noChangeArrowheads="1"/>
          </p:cNvSpPr>
          <p:nvPr/>
        </p:nvSpPr>
        <p:spPr bwMode="auto">
          <a:xfrm>
            <a:off x="7849320" y="3891008"/>
            <a:ext cx="3060418" cy="4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sym typeface="微软雅黑" panose="020B0503020204020204" pitchFamily="34" charset="-122"/>
            </a:endParaRPr>
          </a:p>
        </p:txBody>
      </p:sp>
      <p:sp>
        <p:nvSpPr>
          <p:cNvPr id="43" name="矩形 47">
            <a:extLst>
              <a:ext uri="{FF2B5EF4-FFF2-40B4-BE49-F238E27FC236}">
                <a16:creationId xmlns:a16="http://schemas.microsoft.com/office/drawing/2014/main" id="{11A827B1-73C5-4338-97A3-C33B6B75956B}"/>
              </a:ext>
            </a:extLst>
          </p:cNvPr>
          <p:cNvSpPr>
            <a:spLocks noChangeArrowheads="1"/>
          </p:cNvSpPr>
          <p:nvPr/>
        </p:nvSpPr>
        <p:spPr bwMode="auto">
          <a:xfrm>
            <a:off x="6890478" y="2035231"/>
            <a:ext cx="3136952" cy="4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sym typeface="微软雅黑" panose="020B0503020204020204" pitchFamily="34" charset="-122"/>
            </a:endParaRPr>
          </a:p>
        </p:txBody>
      </p:sp>
      <p:sp>
        <p:nvSpPr>
          <p:cNvPr id="44" name="矩形 47">
            <a:extLst>
              <a:ext uri="{FF2B5EF4-FFF2-40B4-BE49-F238E27FC236}">
                <a16:creationId xmlns:a16="http://schemas.microsoft.com/office/drawing/2014/main" id="{7AC442B4-8134-42E6-995A-733D17003880}"/>
              </a:ext>
            </a:extLst>
          </p:cNvPr>
          <p:cNvSpPr>
            <a:spLocks noChangeArrowheads="1"/>
          </p:cNvSpPr>
          <p:nvPr/>
        </p:nvSpPr>
        <p:spPr bwMode="auto">
          <a:xfrm>
            <a:off x="1052105" y="3107545"/>
            <a:ext cx="3057448" cy="4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5" rIns="121908" bIns="6095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cs typeface="+mn-ea"/>
                <a:sym typeface="+mn-lt"/>
              </a:rPr>
              <a:t>此处添加详细文本描述，建议与标题相关并符合整体语言风格，语言描述尽量简洁生动。</a:t>
            </a:r>
            <a:endParaRPr lang="zh-CN" altLang="en-US" sz="1000" dirty="0">
              <a:solidFill>
                <a:schemeClr val="tx1">
                  <a:lumMod val="65000"/>
                  <a:lumOff val="35000"/>
                </a:schemeClr>
              </a:solidFill>
              <a:latin typeface="方正喵呜体" panose="02010600010101010101" pitchFamily="2" charset="-122"/>
              <a:ea typeface="方正喵呜体" panose="02010600010101010101" pitchFamily="2" charset="-122"/>
              <a:sym typeface="微软雅黑" panose="020B0503020204020204" pitchFamily="34" charset="-122"/>
            </a:endParaRPr>
          </a:p>
        </p:txBody>
      </p:sp>
      <p:sp>
        <p:nvSpPr>
          <p:cNvPr id="45" name="文本框 44">
            <a:extLst>
              <a:ext uri="{FF2B5EF4-FFF2-40B4-BE49-F238E27FC236}">
                <a16:creationId xmlns:a16="http://schemas.microsoft.com/office/drawing/2014/main" id="{962CB124-9692-4BE0-A9BA-C8F9FE606B0B}"/>
              </a:ext>
            </a:extLst>
          </p:cNvPr>
          <p:cNvSpPr txBox="1"/>
          <p:nvPr/>
        </p:nvSpPr>
        <p:spPr>
          <a:xfrm>
            <a:off x="2357934" y="4592696"/>
            <a:ext cx="1099981" cy="830997"/>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r"/>
            <a:r>
              <a:rPr lang="en-US" altLang="zh-CN" sz="4800" dirty="0"/>
              <a:t>25%</a:t>
            </a:r>
            <a:endParaRPr lang="zh-CN" altLang="en-US" sz="4800" dirty="0"/>
          </a:p>
        </p:txBody>
      </p:sp>
      <p:sp>
        <p:nvSpPr>
          <p:cNvPr id="46" name="文本框 45">
            <a:extLst>
              <a:ext uri="{FF2B5EF4-FFF2-40B4-BE49-F238E27FC236}">
                <a16:creationId xmlns:a16="http://schemas.microsoft.com/office/drawing/2014/main" id="{F11F25AC-4754-4CE0-887B-9BD1C65FE863}"/>
              </a:ext>
            </a:extLst>
          </p:cNvPr>
          <p:cNvSpPr txBox="1"/>
          <p:nvPr/>
        </p:nvSpPr>
        <p:spPr>
          <a:xfrm>
            <a:off x="7849323" y="3195980"/>
            <a:ext cx="1047082" cy="830997"/>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l"/>
            <a:r>
              <a:rPr lang="en-US" altLang="zh-CN" sz="4800" dirty="0"/>
              <a:t>31%</a:t>
            </a:r>
            <a:endParaRPr lang="zh-CN" altLang="en-US" sz="4800" dirty="0"/>
          </a:p>
        </p:txBody>
      </p:sp>
      <p:sp>
        <p:nvSpPr>
          <p:cNvPr id="47" name="文本框 46">
            <a:extLst>
              <a:ext uri="{FF2B5EF4-FFF2-40B4-BE49-F238E27FC236}">
                <a16:creationId xmlns:a16="http://schemas.microsoft.com/office/drawing/2014/main" id="{EEAEAAAE-897B-48C7-9C1C-3075C469C717}"/>
              </a:ext>
            </a:extLst>
          </p:cNvPr>
          <p:cNvSpPr txBox="1"/>
          <p:nvPr/>
        </p:nvSpPr>
        <p:spPr>
          <a:xfrm>
            <a:off x="2975909" y="2366592"/>
            <a:ext cx="1133644" cy="830997"/>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r"/>
            <a:r>
              <a:rPr lang="en-US" altLang="zh-CN" sz="4800" dirty="0"/>
              <a:t>28%</a:t>
            </a:r>
            <a:endParaRPr lang="zh-CN" altLang="en-US" sz="4800" dirty="0"/>
          </a:p>
        </p:txBody>
      </p:sp>
      <p:sp>
        <p:nvSpPr>
          <p:cNvPr id="48" name="文本框 47">
            <a:extLst>
              <a:ext uri="{FF2B5EF4-FFF2-40B4-BE49-F238E27FC236}">
                <a16:creationId xmlns:a16="http://schemas.microsoft.com/office/drawing/2014/main" id="{E9CA7450-3638-4A2B-9D67-74F4A3BB1588}"/>
              </a:ext>
            </a:extLst>
          </p:cNvPr>
          <p:cNvSpPr txBox="1"/>
          <p:nvPr/>
        </p:nvSpPr>
        <p:spPr>
          <a:xfrm>
            <a:off x="6890479" y="1328391"/>
            <a:ext cx="1069524" cy="830997"/>
          </a:xfrm>
          <a:prstGeom prst="rect">
            <a:avLst/>
          </a:prstGeom>
          <a:noFill/>
        </p:spPr>
        <p:txBody>
          <a:bodyPr wrap="none" rtlCol="0">
            <a:spAutoFit/>
          </a:bodyPr>
          <a:lstStyle>
            <a:defPPr>
              <a:defRPr lang="zh-CN"/>
            </a:defPPr>
            <a:lvl1pPr algn="ct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pPr algn="l"/>
            <a:r>
              <a:rPr lang="en-US" altLang="zh-CN" sz="4800" dirty="0"/>
              <a:t>35%</a:t>
            </a:r>
            <a:endParaRPr lang="zh-CN" altLang="en-US" sz="4800" dirty="0"/>
          </a:p>
        </p:txBody>
      </p:sp>
      <p:pic>
        <p:nvPicPr>
          <p:cNvPr id="50" name="图片 49">
            <a:extLst>
              <a:ext uri="{FF2B5EF4-FFF2-40B4-BE49-F238E27FC236}">
                <a16:creationId xmlns:a16="http://schemas.microsoft.com/office/drawing/2014/main" id="{0C141EE1-0C93-4F65-9595-780CDB4FF763}"/>
              </a:ext>
            </a:extLst>
          </p:cNvPr>
          <p:cNvPicPr>
            <a:picLocks noChangeAspect="1"/>
          </p:cNvPicPr>
          <p:nvPr/>
        </p:nvPicPr>
        <p:blipFill>
          <a:blip r:embed="rId3"/>
          <a:stretch>
            <a:fillRect/>
          </a:stretch>
        </p:blipFill>
        <p:spPr>
          <a:xfrm>
            <a:off x="10438344" y="1186753"/>
            <a:ext cx="865707" cy="883997"/>
          </a:xfrm>
          <a:prstGeom prst="rect">
            <a:avLst/>
          </a:prstGeom>
        </p:spPr>
      </p:pic>
      <p:pic>
        <p:nvPicPr>
          <p:cNvPr id="51" name="图片 50">
            <a:extLst>
              <a:ext uri="{FF2B5EF4-FFF2-40B4-BE49-F238E27FC236}">
                <a16:creationId xmlns:a16="http://schemas.microsoft.com/office/drawing/2014/main" id="{DA542278-88C7-468C-BF3F-C8828781FAAB}"/>
              </a:ext>
            </a:extLst>
          </p:cNvPr>
          <p:cNvPicPr>
            <a:picLocks noChangeAspect="1"/>
          </p:cNvPicPr>
          <p:nvPr/>
        </p:nvPicPr>
        <p:blipFill>
          <a:blip r:embed="rId4"/>
          <a:stretch>
            <a:fillRect/>
          </a:stretch>
        </p:blipFill>
        <p:spPr>
          <a:xfrm>
            <a:off x="10176610" y="4485173"/>
            <a:ext cx="1737511" cy="2243522"/>
          </a:xfrm>
          <a:prstGeom prst="rect">
            <a:avLst/>
          </a:prstGeom>
        </p:spPr>
      </p:pic>
      <p:pic>
        <p:nvPicPr>
          <p:cNvPr id="52" name="图片 51">
            <a:extLst>
              <a:ext uri="{FF2B5EF4-FFF2-40B4-BE49-F238E27FC236}">
                <a16:creationId xmlns:a16="http://schemas.microsoft.com/office/drawing/2014/main" id="{C9649630-E0FD-439B-B298-F76CC559D3B4}"/>
              </a:ext>
            </a:extLst>
          </p:cNvPr>
          <p:cNvPicPr>
            <a:picLocks noChangeAspect="1"/>
          </p:cNvPicPr>
          <p:nvPr/>
        </p:nvPicPr>
        <p:blipFill>
          <a:blip r:embed="rId5"/>
          <a:stretch>
            <a:fillRect/>
          </a:stretch>
        </p:blipFill>
        <p:spPr>
          <a:xfrm>
            <a:off x="6428438" y="5764560"/>
            <a:ext cx="1719221" cy="670618"/>
          </a:xfrm>
          <a:prstGeom prst="rect">
            <a:avLst/>
          </a:prstGeom>
        </p:spPr>
      </p:pic>
      <p:pic>
        <p:nvPicPr>
          <p:cNvPr id="21" name="图片 20">
            <a:extLst>
              <a:ext uri="{FF2B5EF4-FFF2-40B4-BE49-F238E27FC236}">
                <a16:creationId xmlns:a16="http://schemas.microsoft.com/office/drawing/2014/main" id="{D50C954D-0CF9-42DB-84D0-EF72C17799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07" t="1399" r="64002" b="53090"/>
          <a:stretch/>
        </p:blipFill>
        <p:spPr>
          <a:xfrm>
            <a:off x="-152399" y="133350"/>
            <a:ext cx="1060215" cy="933450"/>
          </a:xfrm>
          <a:prstGeom prst="rect">
            <a:avLst/>
          </a:prstGeom>
        </p:spPr>
      </p:pic>
      <p:sp>
        <p:nvSpPr>
          <p:cNvPr id="22" name="文本框 21">
            <a:extLst>
              <a:ext uri="{FF2B5EF4-FFF2-40B4-BE49-F238E27FC236}">
                <a16:creationId xmlns:a16="http://schemas.microsoft.com/office/drawing/2014/main" id="{3A42E8D6-6578-48EB-9D7E-924EEC542533}"/>
              </a:ext>
            </a:extLst>
          </p:cNvPr>
          <p:cNvSpPr txBox="1"/>
          <p:nvPr/>
        </p:nvSpPr>
        <p:spPr>
          <a:xfrm>
            <a:off x="907816" y="307687"/>
            <a:ext cx="3409950" cy="584775"/>
          </a:xfrm>
          <a:prstGeom prst="rect">
            <a:avLst/>
          </a:prstGeom>
          <a:noFill/>
        </p:spPr>
        <p:txBody>
          <a:bodyPr wrap="square" rtlCol="0">
            <a:spAutoFit/>
          </a:bodyPr>
          <a:lstStyle/>
          <a:p>
            <a:pPr>
              <a:defRPr/>
            </a:pPr>
            <a:r>
              <a:rPr lang="zh-CN" altLang="en-US" sz="3200" b="1" dirty="0">
                <a:blipFill>
                  <a:blip r:embed="rId7"/>
                  <a:stretch>
                    <a:fillRect l="-4000" r="-6000" b="-68000"/>
                  </a:stretch>
                </a:blipFill>
                <a:latin typeface="方正喵呜体" panose="02010600010101010101" pitchFamily="2" charset="-122"/>
                <a:ea typeface="方正喵呜体" panose="02010600010101010101" pitchFamily="2" charset="-122"/>
                <a:cs typeface="萝莉体 第二版" panose="02000500000000000000" pitchFamily="2" charset="-122"/>
                <a:sym typeface="+mn-lt"/>
              </a:rPr>
              <a:t>教学分析</a:t>
            </a:r>
          </a:p>
        </p:txBody>
      </p:sp>
    </p:spTree>
    <p:extLst>
      <p:ext uri="{BB962C8B-B14F-4D97-AF65-F5344CB8AC3E}">
        <p14:creationId xmlns:p14="http://schemas.microsoft.com/office/powerpoint/2010/main" val="6768239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83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83000">
                                          <p:cBhvr additive="base">
                                            <p:cTn id="7" dur="1250" fill="hold"/>
                                            <p:tgtEl>
                                              <p:spTgt spid="40"/>
                                            </p:tgtEl>
                                            <p:attrNameLst>
                                              <p:attrName>ppt_x</p:attrName>
                                            </p:attrNameLst>
                                          </p:cBhvr>
                                          <p:tavLst>
                                            <p:tav tm="0">
                                              <p:val>
                                                <p:strVal val="#ppt_x"/>
                                              </p:val>
                                            </p:tav>
                                            <p:tav tm="100000">
                                              <p:val>
                                                <p:strVal val="#ppt_x"/>
                                              </p:val>
                                            </p:tav>
                                          </p:tavLst>
                                        </p:anim>
                                        <p:anim calcmode="lin" valueType="num" p14:bounceEnd="83000">
                                          <p:cBhvr additive="base">
                                            <p:cTn id="8" dur="125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3000">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14:bounceEnd="83000">
                                          <p:cBhvr additive="base">
                                            <p:cTn id="11" dur="1250" fill="hold"/>
                                            <p:tgtEl>
                                              <p:spTgt spid="39"/>
                                            </p:tgtEl>
                                            <p:attrNameLst>
                                              <p:attrName>ppt_x</p:attrName>
                                            </p:attrNameLst>
                                          </p:cBhvr>
                                          <p:tavLst>
                                            <p:tav tm="0">
                                              <p:val>
                                                <p:strVal val="#ppt_x"/>
                                              </p:val>
                                            </p:tav>
                                            <p:tav tm="100000">
                                              <p:val>
                                                <p:strVal val="#ppt_x"/>
                                              </p:val>
                                            </p:tav>
                                          </p:tavLst>
                                        </p:anim>
                                        <p:anim calcmode="lin" valueType="num" p14:bounceEnd="83000">
                                          <p:cBhvr additive="base">
                                            <p:cTn id="12" dur="1250" fill="hold"/>
                                            <p:tgtEl>
                                              <p:spTgt spid="3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3000">
                                      <p:stCondLst>
                                        <p:cond delay="500"/>
                                      </p:stCondLst>
                                      <p:childTnLst>
                                        <p:set>
                                          <p:cBhvr>
                                            <p:cTn id="14" dur="1" fill="hold">
                                              <p:stCondLst>
                                                <p:cond delay="0"/>
                                              </p:stCondLst>
                                            </p:cTn>
                                            <p:tgtEl>
                                              <p:spTgt spid="38"/>
                                            </p:tgtEl>
                                            <p:attrNameLst>
                                              <p:attrName>style.visibility</p:attrName>
                                            </p:attrNameLst>
                                          </p:cBhvr>
                                          <p:to>
                                            <p:strVal val="visible"/>
                                          </p:to>
                                        </p:set>
                                        <p:anim calcmode="lin" valueType="num" p14:bounceEnd="83000">
                                          <p:cBhvr additive="base">
                                            <p:cTn id="15" dur="1250" fill="hold"/>
                                            <p:tgtEl>
                                              <p:spTgt spid="38"/>
                                            </p:tgtEl>
                                            <p:attrNameLst>
                                              <p:attrName>ppt_x</p:attrName>
                                            </p:attrNameLst>
                                          </p:cBhvr>
                                          <p:tavLst>
                                            <p:tav tm="0">
                                              <p:val>
                                                <p:strVal val="#ppt_x"/>
                                              </p:val>
                                            </p:tav>
                                            <p:tav tm="100000">
                                              <p:val>
                                                <p:strVal val="#ppt_x"/>
                                              </p:val>
                                            </p:tav>
                                          </p:tavLst>
                                        </p:anim>
                                        <p:anim calcmode="lin" valueType="num" p14:bounceEnd="83000">
                                          <p:cBhvr additive="base">
                                            <p:cTn id="16" dur="1250" fill="hold"/>
                                            <p:tgtEl>
                                              <p:spTgt spid="3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3000">
                                      <p:stCondLst>
                                        <p:cond delay="700"/>
                                      </p:stCondLst>
                                      <p:childTnLst>
                                        <p:set>
                                          <p:cBhvr>
                                            <p:cTn id="18" dur="1" fill="hold">
                                              <p:stCondLst>
                                                <p:cond delay="0"/>
                                              </p:stCondLst>
                                            </p:cTn>
                                            <p:tgtEl>
                                              <p:spTgt spid="37"/>
                                            </p:tgtEl>
                                            <p:attrNameLst>
                                              <p:attrName>style.visibility</p:attrName>
                                            </p:attrNameLst>
                                          </p:cBhvr>
                                          <p:to>
                                            <p:strVal val="visible"/>
                                          </p:to>
                                        </p:set>
                                        <p:anim calcmode="lin" valueType="num" p14:bounceEnd="83000">
                                          <p:cBhvr additive="base">
                                            <p:cTn id="19" dur="1250" fill="hold"/>
                                            <p:tgtEl>
                                              <p:spTgt spid="37"/>
                                            </p:tgtEl>
                                            <p:attrNameLst>
                                              <p:attrName>ppt_x</p:attrName>
                                            </p:attrNameLst>
                                          </p:cBhvr>
                                          <p:tavLst>
                                            <p:tav tm="0">
                                              <p:val>
                                                <p:strVal val="#ppt_x"/>
                                              </p:val>
                                            </p:tav>
                                            <p:tav tm="100000">
                                              <p:val>
                                                <p:strVal val="#ppt_x"/>
                                              </p:val>
                                            </p:tav>
                                          </p:tavLst>
                                        </p:anim>
                                        <p:anim calcmode="lin" valueType="num" p14:bounceEnd="83000">
                                          <p:cBhvr additive="base">
                                            <p:cTn id="20" dur="1250" fill="hold"/>
                                            <p:tgtEl>
                                              <p:spTgt spid="37"/>
                                            </p:tgtEl>
                                            <p:attrNameLst>
                                              <p:attrName>ppt_y</p:attrName>
                                            </p:attrNameLst>
                                          </p:cBhvr>
                                          <p:tavLst>
                                            <p:tav tm="0">
                                              <p:val>
                                                <p:strVal val="0-#ppt_h/2"/>
                                              </p:val>
                                            </p:tav>
                                            <p:tav tm="100000">
                                              <p:val>
                                                <p:strVal val="#ppt_y"/>
                                              </p:val>
                                            </p:tav>
                                          </p:tavLst>
                                        </p:anim>
                                      </p:childTnLst>
                                    </p:cTn>
                                  </p:par>
                                </p:childTnLst>
                              </p:cTn>
                            </p:par>
                            <p:par>
                              <p:cTn id="21" fill="hold">
                                <p:stCondLst>
                                  <p:cond delay="1950"/>
                                </p:stCondLst>
                                <p:childTnLst>
                                  <p:par>
                                    <p:cTn id="22" presetID="2" presetClass="entr" presetSubtype="8"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0-#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1+#ppt_w/2"/>
                                              </p:val>
                                            </p:tav>
                                            <p:tav tm="100000">
                                              <p:val>
                                                <p:strVal val="#ppt_x"/>
                                              </p:val>
                                            </p:tav>
                                          </p:tavLst>
                                        </p:anim>
                                        <p:anim calcmode="lin" valueType="num">
                                          <p:cBhvr additive="base">
                                            <p:cTn id="37" dur="500" fill="hold"/>
                                            <p:tgtEl>
                                              <p:spTgt spid="42"/>
                                            </p:tgtEl>
                                            <p:attrNameLst>
                                              <p:attrName>ppt_y</p:attrName>
                                            </p:attrNameLst>
                                          </p:cBhvr>
                                          <p:tavLst>
                                            <p:tav tm="0">
                                              <p:val>
                                                <p:strVal val="#ppt_y"/>
                                              </p:val>
                                            </p:tav>
                                            <p:tav tm="100000">
                                              <p:val>
                                                <p:strVal val="#ppt_y"/>
                                              </p:val>
                                            </p:tav>
                                          </p:tavLst>
                                        </p:anim>
                                      </p:childTnLst>
                                    </p:cTn>
                                  </p:par>
                                </p:childTnLst>
                              </p:cTn>
                            </p:par>
                            <p:par>
                              <p:cTn id="38" fill="hold">
                                <p:stCondLst>
                                  <p:cond delay="2450"/>
                                </p:stCondLst>
                                <p:childTnLst>
                                  <p:par>
                                    <p:cTn id="39" presetID="26" presetClass="entr" presetSubtype="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174">
                                              <p:stCondLst>
                                                <p:cond delay="0"/>
                                              </p:stCondLst>
                                            </p:cTn>
                                            <p:tgtEl>
                                              <p:spTgt spid="47"/>
                                            </p:tgtEl>
                                          </p:cBhvr>
                                        </p:animEffect>
                                        <p:anim calcmode="lin" valueType="num">
                                          <p:cBhvr>
                                            <p:cTn id="42" dur="547"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43" dur="199"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44" dur="199" tmFilter="0, 0; 0.125,0.2665; 0.25,0.4; 0.375,0.465; 0.5,0.5;  0.625,0.535; 0.75,0.6; 0.875,0.7335; 1,1">
                                              <p:stCondLst>
                                                <p:cond delay="199"/>
                                              </p:stCondLst>
                                            </p:cTn>
                                            <p:tgtEl>
                                              <p:spTgt spid="47"/>
                                            </p:tgtEl>
                                            <p:attrNameLst>
                                              <p:attrName>ppt_y</p:attrName>
                                            </p:attrNameLst>
                                          </p:cBhvr>
                                          <p:tavLst>
                                            <p:tav tm="0" fmla="#ppt_y-sin(pi*$)/9">
                                              <p:val>
                                                <p:fltVal val="0"/>
                                              </p:val>
                                            </p:tav>
                                            <p:tav tm="100000">
                                              <p:val>
                                                <p:fltVal val="1"/>
                                              </p:val>
                                            </p:tav>
                                          </p:tavLst>
                                        </p:anim>
                                        <p:anim calcmode="lin" valueType="num">
                                          <p:cBhvr>
                                            <p:cTn id="45" dur="100" tmFilter="0, 0; 0.125,0.2665; 0.25,0.4; 0.375,0.465; 0.5,0.5;  0.625,0.535; 0.75,0.6; 0.875,0.7335; 1,1">
                                              <p:stCondLst>
                                                <p:cond delay="397"/>
                                              </p:stCondLst>
                                            </p:cTn>
                                            <p:tgtEl>
                                              <p:spTgt spid="47"/>
                                            </p:tgtEl>
                                            <p:attrNameLst>
                                              <p:attrName>ppt_y</p:attrName>
                                            </p:attrNameLst>
                                          </p:cBhvr>
                                          <p:tavLst>
                                            <p:tav tm="0" fmla="#ppt_y-sin(pi*$)/27">
                                              <p:val>
                                                <p:fltVal val="0"/>
                                              </p:val>
                                            </p:tav>
                                            <p:tav tm="100000">
                                              <p:val>
                                                <p:fltVal val="1"/>
                                              </p:val>
                                            </p:tav>
                                          </p:tavLst>
                                        </p:anim>
                                        <p:anim calcmode="lin" valueType="num">
                                          <p:cBhvr>
                                            <p:cTn id="46" dur="49" tmFilter="0, 0; 0.125,0.2665; 0.25,0.4; 0.375,0.465; 0.5,0.5;  0.625,0.535; 0.75,0.6; 0.875,0.7335; 1,1">
                                              <p:stCondLst>
                                                <p:cond delay="497"/>
                                              </p:stCondLst>
                                            </p:cTn>
                                            <p:tgtEl>
                                              <p:spTgt spid="47"/>
                                            </p:tgtEl>
                                            <p:attrNameLst>
                                              <p:attrName>ppt_y</p:attrName>
                                            </p:attrNameLst>
                                          </p:cBhvr>
                                          <p:tavLst>
                                            <p:tav tm="0" fmla="#ppt_y-sin(pi*$)/81">
                                              <p:val>
                                                <p:fltVal val="0"/>
                                              </p:val>
                                            </p:tav>
                                            <p:tav tm="100000">
                                              <p:val>
                                                <p:fltVal val="1"/>
                                              </p:val>
                                            </p:tav>
                                          </p:tavLst>
                                        </p:anim>
                                        <p:animScale>
                                          <p:cBhvr>
                                            <p:cTn id="47" dur="8">
                                              <p:stCondLst>
                                                <p:cond delay="195"/>
                                              </p:stCondLst>
                                            </p:cTn>
                                            <p:tgtEl>
                                              <p:spTgt spid="47"/>
                                            </p:tgtEl>
                                          </p:cBhvr>
                                          <p:to x="100000" y="60000"/>
                                        </p:animScale>
                                        <p:animScale>
                                          <p:cBhvr>
                                            <p:cTn id="48" dur="50" decel="50000">
                                              <p:stCondLst>
                                                <p:cond delay="203"/>
                                              </p:stCondLst>
                                            </p:cTn>
                                            <p:tgtEl>
                                              <p:spTgt spid="47"/>
                                            </p:tgtEl>
                                          </p:cBhvr>
                                          <p:to x="100000" y="100000"/>
                                        </p:animScale>
                                        <p:animScale>
                                          <p:cBhvr>
                                            <p:cTn id="49" dur="8">
                                              <p:stCondLst>
                                                <p:cond delay="394"/>
                                              </p:stCondLst>
                                            </p:cTn>
                                            <p:tgtEl>
                                              <p:spTgt spid="47"/>
                                            </p:tgtEl>
                                          </p:cBhvr>
                                          <p:to x="100000" y="80000"/>
                                        </p:animScale>
                                        <p:animScale>
                                          <p:cBhvr>
                                            <p:cTn id="50" dur="50" decel="50000">
                                              <p:stCondLst>
                                                <p:cond delay="401"/>
                                              </p:stCondLst>
                                            </p:cTn>
                                            <p:tgtEl>
                                              <p:spTgt spid="47"/>
                                            </p:tgtEl>
                                          </p:cBhvr>
                                          <p:to x="100000" y="100000"/>
                                        </p:animScale>
                                        <p:animScale>
                                          <p:cBhvr>
                                            <p:cTn id="51" dur="8">
                                              <p:stCondLst>
                                                <p:cond delay="493"/>
                                              </p:stCondLst>
                                            </p:cTn>
                                            <p:tgtEl>
                                              <p:spTgt spid="47"/>
                                            </p:tgtEl>
                                          </p:cBhvr>
                                          <p:to x="100000" y="90000"/>
                                        </p:animScale>
                                        <p:animScale>
                                          <p:cBhvr>
                                            <p:cTn id="52" dur="50" decel="50000">
                                              <p:stCondLst>
                                                <p:cond delay="500"/>
                                              </p:stCondLst>
                                            </p:cTn>
                                            <p:tgtEl>
                                              <p:spTgt spid="47"/>
                                            </p:tgtEl>
                                          </p:cBhvr>
                                          <p:to x="100000" y="100000"/>
                                        </p:animScale>
                                        <p:animScale>
                                          <p:cBhvr>
                                            <p:cTn id="53" dur="8">
                                              <p:stCondLst>
                                                <p:cond delay="542"/>
                                              </p:stCondLst>
                                            </p:cTn>
                                            <p:tgtEl>
                                              <p:spTgt spid="47"/>
                                            </p:tgtEl>
                                          </p:cBhvr>
                                          <p:to x="100000" y="95000"/>
                                        </p:animScale>
                                        <p:animScale>
                                          <p:cBhvr>
                                            <p:cTn id="54" dur="50" decel="50000">
                                              <p:stCondLst>
                                                <p:cond delay="550"/>
                                              </p:stCondLst>
                                            </p:cTn>
                                            <p:tgtEl>
                                              <p:spTgt spid="47"/>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174">
                                              <p:stCondLst>
                                                <p:cond delay="0"/>
                                              </p:stCondLst>
                                            </p:cTn>
                                            <p:tgtEl>
                                              <p:spTgt spid="45"/>
                                            </p:tgtEl>
                                          </p:cBhvr>
                                        </p:animEffect>
                                        <p:anim calcmode="lin" valueType="num">
                                          <p:cBhvr>
                                            <p:cTn id="58" dur="547"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9" dur="199"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0" dur="199" tmFilter="0, 0; 0.125,0.2665; 0.25,0.4; 0.375,0.465; 0.5,0.5;  0.625,0.535; 0.75,0.6; 0.875,0.7335; 1,1">
                                              <p:stCondLst>
                                                <p:cond delay="199"/>
                                              </p:stCondLst>
                                            </p:cTn>
                                            <p:tgtEl>
                                              <p:spTgt spid="45"/>
                                            </p:tgtEl>
                                            <p:attrNameLst>
                                              <p:attrName>ppt_y</p:attrName>
                                            </p:attrNameLst>
                                          </p:cBhvr>
                                          <p:tavLst>
                                            <p:tav tm="0" fmla="#ppt_y-sin(pi*$)/9">
                                              <p:val>
                                                <p:fltVal val="0"/>
                                              </p:val>
                                            </p:tav>
                                            <p:tav tm="100000">
                                              <p:val>
                                                <p:fltVal val="1"/>
                                              </p:val>
                                            </p:tav>
                                          </p:tavLst>
                                        </p:anim>
                                        <p:anim calcmode="lin" valueType="num">
                                          <p:cBhvr>
                                            <p:cTn id="61" dur="100" tmFilter="0, 0; 0.125,0.2665; 0.25,0.4; 0.375,0.465; 0.5,0.5;  0.625,0.535; 0.75,0.6; 0.875,0.7335; 1,1">
                                              <p:stCondLst>
                                                <p:cond delay="397"/>
                                              </p:stCondLst>
                                            </p:cTn>
                                            <p:tgtEl>
                                              <p:spTgt spid="45"/>
                                            </p:tgtEl>
                                            <p:attrNameLst>
                                              <p:attrName>ppt_y</p:attrName>
                                            </p:attrNameLst>
                                          </p:cBhvr>
                                          <p:tavLst>
                                            <p:tav tm="0" fmla="#ppt_y-sin(pi*$)/27">
                                              <p:val>
                                                <p:fltVal val="0"/>
                                              </p:val>
                                            </p:tav>
                                            <p:tav tm="100000">
                                              <p:val>
                                                <p:fltVal val="1"/>
                                              </p:val>
                                            </p:tav>
                                          </p:tavLst>
                                        </p:anim>
                                        <p:anim calcmode="lin" valueType="num">
                                          <p:cBhvr>
                                            <p:cTn id="62" dur="49" tmFilter="0, 0; 0.125,0.2665; 0.25,0.4; 0.375,0.465; 0.5,0.5;  0.625,0.535; 0.75,0.6; 0.875,0.7335; 1,1">
                                              <p:stCondLst>
                                                <p:cond delay="497"/>
                                              </p:stCondLst>
                                            </p:cTn>
                                            <p:tgtEl>
                                              <p:spTgt spid="45"/>
                                            </p:tgtEl>
                                            <p:attrNameLst>
                                              <p:attrName>ppt_y</p:attrName>
                                            </p:attrNameLst>
                                          </p:cBhvr>
                                          <p:tavLst>
                                            <p:tav tm="0" fmla="#ppt_y-sin(pi*$)/81">
                                              <p:val>
                                                <p:fltVal val="0"/>
                                              </p:val>
                                            </p:tav>
                                            <p:tav tm="100000">
                                              <p:val>
                                                <p:fltVal val="1"/>
                                              </p:val>
                                            </p:tav>
                                          </p:tavLst>
                                        </p:anim>
                                        <p:animScale>
                                          <p:cBhvr>
                                            <p:cTn id="63" dur="8">
                                              <p:stCondLst>
                                                <p:cond delay="195"/>
                                              </p:stCondLst>
                                            </p:cTn>
                                            <p:tgtEl>
                                              <p:spTgt spid="45"/>
                                            </p:tgtEl>
                                          </p:cBhvr>
                                          <p:to x="100000" y="60000"/>
                                        </p:animScale>
                                        <p:animScale>
                                          <p:cBhvr>
                                            <p:cTn id="64" dur="50" decel="50000">
                                              <p:stCondLst>
                                                <p:cond delay="203"/>
                                              </p:stCondLst>
                                            </p:cTn>
                                            <p:tgtEl>
                                              <p:spTgt spid="45"/>
                                            </p:tgtEl>
                                          </p:cBhvr>
                                          <p:to x="100000" y="100000"/>
                                        </p:animScale>
                                        <p:animScale>
                                          <p:cBhvr>
                                            <p:cTn id="65" dur="8">
                                              <p:stCondLst>
                                                <p:cond delay="394"/>
                                              </p:stCondLst>
                                            </p:cTn>
                                            <p:tgtEl>
                                              <p:spTgt spid="45"/>
                                            </p:tgtEl>
                                          </p:cBhvr>
                                          <p:to x="100000" y="80000"/>
                                        </p:animScale>
                                        <p:animScale>
                                          <p:cBhvr>
                                            <p:cTn id="66" dur="50" decel="50000">
                                              <p:stCondLst>
                                                <p:cond delay="401"/>
                                              </p:stCondLst>
                                            </p:cTn>
                                            <p:tgtEl>
                                              <p:spTgt spid="45"/>
                                            </p:tgtEl>
                                          </p:cBhvr>
                                          <p:to x="100000" y="100000"/>
                                        </p:animScale>
                                        <p:animScale>
                                          <p:cBhvr>
                                            <p:cTn id="67" dur="8">
                                              <p:stCondLst>
                                                <p:cond delay="493"/>
                                              </p:stCondLst>
                                            </p:cTn>
                                            <p:tgtEl>
                                              <p:spTgt spid="45"/>
                                            </p:tgtEl>
                                          </p:cBhvr>
                                          <p:to x="100000" y="90000"/>
                                        </p:animScale>
                                        <p:animScale>
                                          <p:cBhvr>
                                            <p:cTn id="68" dur="50" decel="50000">
                                              <p:stCondLst>
                                                <p:cond delay="500"/>
                                              </p:stCondLst>
                                            </p:cTn>
                                            <p:tgtEl>
                                              <p:spTgt spid="45"/>
                                            </p:tgtEl>
                                          </p:cBhvr>
                                          <p:to x="100000" y="100000"/>
                                        </p:animScale>
                                        <p:animScale>
                                          <p:cBhvr>
                                            <p:cTn id="69" dur="8">
                                              <p:stCondLst>
                                                <p:cond delay="542"/>
                                              </p:stCondLst>
                                            </p:cTn>
                                            <p:tgtEl>
                                              <p:spTgt spid="45"/>
                                            </p:tgtEl>
                                          </p:cBhvr>
                                          <p:to x="100000" y="95000"/>
                                        </p:animScale>
                                        <p:animScale>
                                          <p:cBhvr>
                                            <p:cTn id="70" dur="50" decel="50000">
                                              <p:stCondLst>
                                                <p:cond delay="550"/>
                                              </p:stCondLst>
                                            </p:cTn>
                                            <p:tgtEl>
                                              <p:spTgt spid="45"/>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down)">
                                          <p:cBhvr>
                                            <p:cTn id="73" dur="174">
                                              <p:stCondLst>
                                                <p:cond delay="0"/>
                                              </p:stCondLst>
                                            </p:cTn>
                                            <p:tgtEl>
                                              <p:spTgt spid="48"/>
                                            </p:tgtEl>
                                          </p:cBhvr>
                                        </p:animEffect>
                                        <p:anim calcmode="lin" valueType="num">
                                          <p:cBhvr>
                                            <p:cTn id="74" dur="547"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5" dur="199"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6" dur="199" tmFilter="0, 0; 0.125,0.2665; 0.25,0.4; 0.375,0.465; 0.5,0.5;  0.625,0.535; 0.75,0.6; 0.875,0.7335; 1,1">
                                              <p:stCondLst>
                                                <p:cond delay="199"/>
                                              </p:stCondLst>
                                            </p:cTn>
                                            <p:tgtEl>
                                              <p:spTgt spid="48"/>
                                            </p:tgtEl>
                                            <p:attrNameLst>
                                              <p:attrName>ppt_y</p:attrName>
                                            </p:attrNameLst>
                                          </p:cBhvr>
                                          <p:tavLst>
                                            <p:tav tm="0" fmla="#ppt_y-sin(pi*$)/9">
                                              <p:val>
                                                <p:fltVal val="0"/>
                                              </p:val>
                                            </p:tav>
                                            <p:tav tm="100000">
                                              <p:val>
                                                <p:fltVal val="1"/>
                                              </p:val>
                                            </p:tav>
                                          </p:tavLst>
                                        </p:anim>
                                        <p:anim calcmode="lin" valueType="num">
                                          <p:cBhvr>
                                            <p:cTn id="77" dur="100" tmFilter="0, 0; 0.125,0.2665; 0.25,0.4; 0.375,0.465; 0.5,0.5;  0.625,0.535; 0.75,0.6; 0.875,0.7335; 1,1">
                                              <p:stCondLst>
                                                <p:cond delay="397"/>
                                              </p:stCondLst>
                                            </p:cTn>
                                            <p:tgtEl>
                                              <p:spTgt spid="48"/>
                                            </p:tgtEl>
                                            <p:attrNameLst>
                                              <p:attrName>ppt_y</p:attrName>
                                            </p:attrNameLst>
                                          </p:cBhvr>
                                          <p:tavLst>
                                            <p:tav tm="0" fmla="#ppt_y-sin(pi*$)/27">
                                              <p:val>
                                                <p:fltVal val="0"/>
                                              </p:val>
                                            </p:tav>
                                            <p:tav tm="100000">
                                              <p:val>
                                                <p:fltVal val="1"/>
                                              </p:val>
                                            </p:tav>
                                          </p:tavLst>
                                        </p:anim>
                                        <p:anim calcmode="lin" valueType="num">
                                          <p:cBhvr>
                                            <p:cTn id="78" dur="49" tmFilter="0, 0; 0.125,0.2665; 0.25,0.4; 0.375,0.465; 0.5,0.5;  0.625,0.535; 0.75,0.6; 0.875,0.7335; 1,1">
                                              <p:stCondLst>
                                                <p:cond delay="497"/>
                                              </p:stCondLst>
                                            </p:cTn>
                                            <p:tgtEl>
                                              <p:spTgt spid="48"/>
                                            </p:tgtEl>
                                            <p:attrNameLst>
                                              <p:attrName>ppt_y</p:attrName>
                                            </p:attrNameLst>
                                          </p:cBhvr>
                                          <p:tavLst>
                                            <p:tav tm="0" fmla="#ppt_y-sin(pi*$)/81">
                                              <p:val>
                                                <p:fltVal val="0"/>
                                              </p:val>
                                            </p:tav>
                                            <p:tav tm="100000">
                                              <p:val>
                                                <p:fltVal val="1"/>
                                              </p:val>
                                            </p:tav>
                                          </p:tavLst>
                                        </p:anim>
                                        <p:animScale>
                                          <p:cBhvr>
                                            <p:cTn id="79" dur="8">
                                              <p:stCondLst>
                                                <p:cond delay="195"/>
                                              </p:stCondLst>
                                            </p:cTn>
                                            <p:tgtEl>
                                              <p:spTgt spid="48"/>
                                            </p:tgtEl>
                                          </p:cBhvr>
                                          <p:to x="100000" y="60000"/>
                                        </p:animScale>
                                        <p:animScale>
                                          <p:cBhvr>
                                            <p:cTn id="80" dur="50" decel="50000">
                                              <p:stCondLst>
                                                <p:cond delay="203"/>
                                              </p:stCondLst>
                                            </p:cTn>
                                            <p:tgtEl>
                                              <p:spTgt spid="48"/>
                                            </p:tgtEl>
                                          </p:cBhvr>
                                          <p:to x="100000" y="100000"/>
                                        </p:animScale>
                                        <p:animScale>
                                          <p:cBhvr>
                                            <p:cTn id="81" dur="8">
                                              <p:stCondLst>
                                                <p:cond delay="394"/>
                                              </p:stCondLst>
                                            </p:cTn>
                                            <p:tgtEl>
                                              <p:spTgt spid="48"/>
                                            </p:tgtEl>
                                          </p:cBhvr>
                                          <p:to x="100000" y="80000"/>
                                        </p:animScale>
                                        <p:animScale>
                                          <p:cBhvr>
                                            <p:cTn id="82" dur="50" decel="50000">
                                              <p:stCondLst>
                                                <p:cond delay="401"/>
                                              </p:stCondLst>
                                            </p:cTn>
                                            <p:tgtEl>
                                              <p:spTgt spid="48"/>
                                            </p:tgtEl>
                                          </p:cBhvr>
                                          <p:to x="100000" y="100000"/>
                                        </p:animScale>
                                        <p:animScale>
                                          <p:cBhvr>
                                            <p:cTn id="83" dur="8">
                                              <p:stCondLst>
                                                <p:cond delay="493"/>
                                              </p:stCondLst>
                                            </p:cTn>
                                            <p:tgtEl>
                                              <p:spTgt spid="48"/>
                                            </p:tgtEl>
                                          </p:cBhvr>
                                          <p:to x="100000" y="90000"/>
                                        </p:animScale>
                                        <p:animScale>
                                          <p:cBhvr>
                                            <p:cTn id="84" dur="50" decel="50000">
                                              <p:stCondLst>
                                                <p:cond delay="500"/>
                                              </p:stCondLst>
                                            </p:cTn>
                                            <p:tgtEl>
                                              <p:spTgt spid="48"/>
                                            </p:tgtEl>
                                          </p:cBhvr>
                                          <p:to x="100000" y="100000"/>
                                        </p:animScale>
                                        <p:animScale>
                                          <p:cBhvr>
                                            <p:cTn id="85" dur="8">
                                              <p:stCondLst>
                                                <p:cond delay="542"/>
                                              </p:stCondLst>
                                            </p:cTn>
                                            <p:tgtEl>
                                              <p:spTgt spid="48"/>
                                            </p:tgtEl>
                                          </p:cBhvr>
                                          <p:to x="100000" y="95000"/>
                                        </p:animScale>
                                        <p:animScale>
                                          <p:cBhvr>
                                            <p:cTn id="86" dur="50" decel="50000">
                                              <p:stCondLst>
                                                <p:cond delay="550"/>
                                              </p:stCondLst>
                                            </p:cTn>
                                            <p:tgtEl>
                                              <p:spTgt spid="48"/>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wipe(down)">
                                          <p:cBhvr>
                                            <p:cTn id="89" dur="174">
                                              <p:stCondLst>
                                                <p:cond delay="0"/>
                                              </p:stCondLst>
                                            </p:cTn>
                                            <p:tgtEl>
                                              <p:spTgt spid="46"/>
                                            </p:tgtEl>
                                          </p:cBhvr>
                                        </p:animEffect>
                                        <p:anim calcmode="lin" valueType="num">
                                          <p:cBhvr>
                                            <p:cTn id="90" dur="547"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91" dur="19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92" dur="199" tmFilter="0, 0; 0.125,0.2665; 0.25,0.4; 0.375,0.465; 0.5,0.5;  0.625,0.535; 0.75,0.6; 0.875,0.7335; 1,1">
                                              <p:stCondLst>
                                                <p:cond delay="199"/>
                                              </p:stCondLst>
                                            </p:cTn>
                                            <p:tgtEl>
                                              <p:spTgt spid="46"/>
                                            </p:tgtEl>
                                            <p:attrNameLst>
                                              <p:attrName>ppt_y</p:attrName>
                                            </p:attrNameLst>
                                          </p:cBhvr>
                                          <p:tavLst>
                                            <p:tav tm="0" fmla="#ppt_y-sin(pi*$)/9">
                                              <p:val>
                                                <p:fltVal val="0"/>
                                              </p:val>
                                            </p:tav>
                                            <p:tav tm="100000">
                                              <p:val>
                                                <p:fltVal val="1"/>
                                              </p:val>
                                            </p:tav>
                                          </p:tavLst>
                                        </p:anim>
                                        <p:anim calcmode="lin" valueType="num">
                                          <p:cBhvr>
                                            <p:cTn id="93" dur="100" tmFilter="0, 0; 0.125,0.2665; 0.25,0.4; 0.375,0.465; 0.5,0.5;  0.625,0.535; 0.75,0.6; 0.875,0.7335; 1,1">
                                              <p:stCondLst>
                                                <p:cond delay="397"/>
                                              </p:stCondLst>
                                            </p:cTn>
                                            <p:tgtEl>
                                              <p:spTgt spid="46"/>
                                            </p:tgtEl>
                                            <p:attrNameLst>
                                              <p:attrName>ppt_y</p:attrName>
                                            </p:attrNameLst>
                                          </p:cBhvr>
                                          <p:tavLst>
                                            <p:tav tm="0" fmla="#ppt_y-sin(pi*$)/27">
                                              <p:val>
                                                <p:fltVal val="0"/>
                                              </p:val>
                                            </p:tav>
                                            <p:tav tm="100000">
                                              <p:val>
                                                <p:fltVal val="1"/>
                                              </p:val>
                                            </p:tav>
                                          </p:tavLst>
                                        </p:anim>
                                        <p:anim calcmode="lin" valueType="num">
                                          <p:cBhvr>
                                            <p:cTn id="94" dur="49" tmFilter="0, 0; 0.125,0.2665; 0.25,0.4; 0.375,0.465; 0.5,0.5;  0.625,0.535; 0.75,0.6; 0.875,0.7335; 1,1">
                                              <p:stCondLst>
                                                <p:cond delay="497"/>
                                              </p:stCondLst>
                                            </p:cTn>
                                            <p:tgtEl>
                                              <p:spTgt spid="46"/>
                                            </p:tgtEl>
                                            <p:attrNameLst>
                                              <p:attrName>ppt_y</p:attrName>
                                            </p:attrNameLst>
                                          </p:cBhvr>
                                          <p:tavLst>
                                            <p:tav tm="0" fmla="#ppt_y-sin(pi*$)/81">
                                              <p:val>
                                                <p:fltVal val="0"/>
                                              </p:val>
                                            </p:tav>
                                            <p:tav tm="100000">
                                              <p:val>
                                                <p:fltVal val="1"/>
                                              </p:val>
                                            </p:tav>
                                          </p:tavLst>
                                        </p:anim>
                                        <p:animScale>
                                          <p:cBhvr>
                                            <p:cTn id="95" dur="8">
                                              <p:stCondLst>
                                                <p:cond delay="195"/>
                                              </p:stCondLst>
                                            </p:cTn>
                                            <p:tgtEl>
                                              <p:spTgt spid="46"/>
                                            </p:tgtEl>
                                          </p:cBhvr>
                                          <p:to x="100000" y="60000"/>
                                        </p:animScale>
                                        <p:animScale>
                                          <p:cBhvr>
                                            <p:cTn id="96" dur="50" decel="50000">
                                              <p:stCondLst>
                                                <p:cond delay="203"/>
                                              </p:stCondLst>
                                            </p:cTn>
                                            <p:tgtEl>
                                              <p:spTgt spid="46"/>
                                            </p:tgtEl>
                                          </p:cBhvr>
                                          <p:to x="100000" y="100000"/>
                                        </p:animScale>
                                        <p:animScale>
                                          <p:cBhvr>
                                            <p:cTn id="97" dur="8">
                                              <p:stCondLst>
                                                <p:cond delay="394"/>
                                              </p:stCondLst>
                                            </p:cTn>
                                            <p:tgtEl>
                                              <p:spTgt spid="46"/>
                                            </p:tgtEl>
                                          </p:cBhvr>
                                          <p:to x="100000" y="80000"/>
                                        </p:animScale>
                                        <p:animScale>
                                          <p:cBhvr>
                                            <p:cTn id="98" dur="50" decel="50000">
                                              <p:stCondLst>
                                                <p:cond delay="401"/>
                                              </p:stCondLst>
                                            </p:cTn>
                                            <p:tgtEl>
                                              <p:spTgt spid="46"/>
                                            </p:tgtEl>
                                          </p:cBhvr>
                                          <p:to x="100000" y="100000"/>
                                        </p:animScale>
                                        <p:animScale>
                                          <p:cBhvr>
                                            <p:cTn id="99" dur="8">
                                              <p:stCondLst>
                                                <p:cond delay="493"/>
                                              </p:stCondLst>
                                            </p:cTn>
                                            <p:tgtEl>
                                              <p:spTgt spid="46"/>
                                            </p:tgtEl>
                                          </p:cBhvr>
                                          <p:to x="100000" y="90000"/>
                                        </p:animScale>
                                        <p:animScale>
                                          <p:cBhvr>
                                            <p:cTn id="100" dur="50" decel="50000">
                                              <p:stCondLst>
                                                <p:cond delay="500"/>
                                              </p:stCondLst>
                                            </p:cTn>
                                            <p:tgtEl>
                                              <p:spTgt spid="46"/>
                                            </p:tgtEl>
                                          </p:cBhvr>
                                          <p:to x="100000" y="100000"/>
                                        </p:animScale>
                                        <p:animScale>
                                          <p:cBhvr>
                                            <p:cTn id="101" dur="8">
                                              <p:stCondLst>
                                                <p:cond delay="542"/>
                                              </p:stCondLst>
                                            </p:cTn>
                                            <p:tgtEl>
                                              <p:spTgt spid="46"/>
                                            </p:tgtEl>
                                          </p:cBhvr>
                                          <p:to x="100000" y="95000"/>
                                        </p:animScale>
                                        <p:animScale>
                                          <p:cBhvr>
                                            <p:cTn id="102" dur="50" decel="50000">
                                              <p:stCondLst>
                                                <p:cond delay="550"/>
                                              </p:stCondLst>
                                            </p:cTn>
                                            <p:tgtEl>
                                              <p:spTgt spid="46"/>
                                            </p:tgtEl>
                                          </p:cBhvr>
                                          <p:to x="100000" y="100000"/>
                                        </p:animScale>
                                      </p:childTnLst>
                                    </p:cTn>
                                  </p:par>
                                </p:childTnLst>
                              </p:cTn>
                            </p:par>
                            <p:par>
                              <p:cTn id="103" fill="hold">
                                <p:stCondLst>
                                  <p:cond delay="3050"/>
                                </p:stCondLst>
                                <p:childTnLst>
                                  <p:par>
                                    <p:cTn id="104" presetID="49" presetClass="entr" presetSubtype="0" decel="100000" fill="hold" nodeType="afterEffect">
                                      <p:stCondLst>
                                        <p:cond delay="0"/>
                                      </p:stCondLst>
                                      <p:childTnLst>
                                        <p:set>
                                          <p:cBhvr>
                                            <p:cTn id="105" dur="1" fill="hold">
                                              <p:stCondLst>
                                                <p:cond delay="0"/>
                                              </p:stCondLst>
                                            </p:cTn>
                                            <p:tgtEl>
                                              <p:spTgt spid="50"/>
                                            </p:tgtEl>
                                            <p:attrNameLst>
                                              <p:attrName>style.visibility</p:attrName>
                                            </p:attrNameLst>
                                          </p:cBhvr>
                                          <p:to>
                                            <p:strVal val="visible"/>
                                          </p:to>
                                        </p:set>
                                        <p:anim calcmode="lin" valueType="num">
                                          <p:cBhvr>
                                            <p:cTn id="106" dur="500" fill="hold"/>
                                            <p:tgtEl>
                                              <p:spTgt spid="50"/>
                                            </p:tgtEl>
                                            <p:attrNameLst>
                                              <p:attrName>ppt_w</p:attrName>
                                            </p:attrNameLst>
                                          </p:cBhvr>
                                          <p:tavLst>
                                            <p:tav tm="0">
                                              <p:val>
                                                <p:fltVal val="0"/>
                                              </p:val>
                                            </p:tav>
                                            <p:tav tm="100000">
                                              <p:val>
                                                <p:strVal val="#ppt_w"/>
                                              </p:val>
                                            </p:tav>
                                          </p:tavLst>
                                        </p:anim>
                                        <p:anim calcmode="lin" valueType="num">
                                          <p:cBhvr>
                                            <p:cTn id="107" dur="500" fill="hold"/>
                                            <p:tgtEl>
                                              <p:spTgt spid="50"/>
                                            </p:tgtEl>
                                            <p:attrNameLst>
                                              <p:attrName>ppt_h</p:attrName>
                                            </p:attrNameLst>
                                          </p:cBhvr>
                                          <p:tavLst>
                                            <p:tav tm="0">
                                              <p:val>
                                                <p:fltVal val="0"/>
                                              </p:val>
                                            </p:tav>
                                            <p:tav tm="100000">
                                              <p:val>
                                                <p:strVal val="#ppt_h"/>
                                              </p:val>
                                            </p:tav>
                                          </p:tavLst>
                                        </p:anim>
                                        <p:anim calcmode="lin" valueType="num">
                                          <p:cBhvr>
                                            <p:cTn id="108" dur="500" fill="hold"/>
                                            <p:tgtEl>
                                              <p:spTgt spid="50"/>
                                            </p:tgtEl>
                                            <p:attrNameLst>
                                              <p:attrName>style.rotation</p:attrName>
                                            </p:attrNameLst>
                                          </p:cBhvr>
                                          <p:tavLst>
                                            <p:tav tm="0">
                                              <p:val>
                                                <p:fltVal val="360"/>
                                              </p:val>
                                            </p:tav>
                                            <p:tav tm="100000">
                                              <p:val>
                                                <p:fltVal val="0"/>
                                              </p:val>
                                            </p:tav>
                                          </p:tavLst>
                                        </p:anim>
                                        <p:animEffect transition="in" filter="fade">
                                          <p:cBhvr>
                                            <p:cTn id="109" dur="500"/>
                                            <p:tgtEl>
                                              <p:spTgt spid="50"/>
                                            </p:tgtEl>
                                          </p:cBhvr>
                                        </p:animEffect>
                                      </p:childTnLst>
                                    </p:cTn>
                                  </p:par>
                                </p:childTnLst>
                              </p:cTn>
                            </p:par>
                            <p:par>
                              <p:cTn id="110" fill="hold">
                                <p:stCondLst>
                                  <p:cond delay="3550"/>
                                </p:stCondLst>
                                <p:childTnLst>
                                  <p:par>
                                    <p:cTn id="111" presetID="2" presetClass="entr" presetSubtype="2" fill="hold" nodeType="afterEffect">
                                      <p:stCondLst>
                                        <p:cond delay="0"/>
                                      </p:stCondLst>
                                      <p:childTnLst>
                                        <p:set>
                                          <p:cBhvr>
                                            <p:cTn id="112" dur="1" fill="hold">
                                              <p:stCondLst>
                                                <p:cond delay="0"/>
                                              </p:stCondLst>
                                            </p:cTn>
                                            <p:tgtEl>
                                              <p:spTgt spid="51"/>
                                            </p:tgtEl>
                                            <p:attrNameLst>
                                              <p:attrName>style.visibility</p:attrName>
                                            </p:attrNameLst>
                                          </p:cBhvr>
                                          <p:to>
                                            <p:strVal val="visible"/>
                                          </p:to>
                                        </p:set>
                                        <p:anim calcmode="lin" valueType="num">
                                          <p:cBhvr additive="base">
                                            <p:cTn id="113" dur="500" fill="hold"/>
                                            <p:tgtEl>
                                              <p:spTgt spid="51"/>
                                            </p:tgtEl>
                                            <p:attrNameLst>
                                              <p:attrName>ppt_x</p:attrName>
                                            </p:attrNameLst>
                                          </p:cBhvr>
                                          <p:tavLst>
                                            <p:tav tm="0">
                                              <p:val>
                                                <p:strVal val="1+#ppt_w/2"/>
                                              </p:val>
                                            </p:tav>
                                            <p:tav tm="100000">
                                              <p:val>
                                                <p:strVal val="#ppt_x"/>
                                              </p:val>
                                            </p:tav>
                                          </p:tavLst>
                                        </p:anim>
                                        <p:anim calcmode="lin" valueType="num">
                                          <p:cBhvr additive="base">
                                            <p:cTn id="114" dur="500" fill="hold"/>
                                            <p:tgtEl>
                                              <p:spTgt spid="51"/>
                                            </p:tgtEl>
                                            <p:attrNameLst>
                                              <p:attrName>ppt_y</p:attrName>
                                            </p:attrNameLst>
                                          </p:cBhvr>
                                          <p:tavLst>
                                            <p:tav tm="0">
                                              <p:val>
                                                <p:strVal val="#ppt_y"/>
                                              </p:val>
                                            </p:tav>
                                            <p:tav tm="100000">
                                              <p:val>
                                                <p:strVal val="#ppt_y"/>
                                              </p:val>
                                            </p:tav>
                                          </p:tavLst>
                                        </p:anim>
                                      </p:childTnLst>
                                    </p:cTn>
                                  </p:par>
                                  <p:par>
                                    <p:cTn id="115" presetID="53" presetClass="entr" presetSubtype="16" fill="hold" nodeType="withEffect">
                                      <p:stCondLst>
                                        <p:cond delay="50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500" fill="hold"/>
                                            <p:tgtEl>
                                              <p:spTgt spid="52"/>
                                            </p:tgtEl>
                                            <p:attrNameLst>
                                              <p:attrName>ppt_w</p:attrName>
                                            </p:attrNameLst>
                                          </p:cBhvr>
                                          <p:tavLst>
                                            <p:tav tm="0">
                                              <p:val>
                                                <p:fltVal val="0"/>
                                              </p:val>
                                            </p:tav>
                                            <p:tav tm="100000">
                                              <p:val>
                                                <p:strVal val="#ppt_w"/>
                                              </p:val>
                                            </p:tav>
                                          </p:tavLst>
                                        </p:anim>
                                        <p:anim calcmode="lin" valueType="num">
                                          <p:cBhvr>
                                            <p:cTn id="118" dur="500" fill="hold"/>
                                            <p:tgtEl>
                                              <p:spTgt spid="52"/>
                                            </p:tgtEl>
                                            <p:attrNameLst>
                                              <p:attrName>ppt_h</p:attrName>
                                            </p:attrNameLst>
                                          </p:cBhvr>
                                          <p:tavLst>
                                            <p:tav tm="0">
                                              <p:val>
                                                <p:fltVal val="0"/>
                                              </p:val>
                                            </p:tav>
                                            <p:tav tm="100000">
                                              <p:val>
                                                <p:strVal val="#ppt_h"/>
                                              </p:val>
                                            </p:tav>
                                          </p:tavLst>
                                        </p:anim>
                                        <p:animEffect transition="in" filter="fade">
                                          <p:cBhvr>
                                            <p:cTn id="1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p:bldP spid="42" grpId="0"/>
          <p:bldP spid="43" grpId="0"/>
          <p:bldP spid="44" grpId="0"/>
          <p:bldP spid="45" grpId="0"/>
          <p:bldP spid="46"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250" fill="hold"/>
                                            <p:tgtEl>
                                              <p:spTgt spid="94"/>
                                            </p:tgtEl>
                                            <p:attrNameLst>
                                              <p:attrName>ppt_x</p:attrName>
                                            </p:attrNameLst>
                                          </p:cBhvr>
                                          <p:tavLst>
                                            <p:tav tm="0">
                                              <p:val>
                                                <p:strVal val="0-#ppt_w/2"/>
                                              </p:val>
                                            </p:tav>
                                            <p:tav tm="100000">
                                              <p:val>
                                                <p:strVal val="#ppt_x"/>
                                              </p:val>
                                            </p:tav>
                                          </p:tavLst>
                                        </p:anim>
                                        <p:anim calcmode="lin" valueType="num">
                                          <p:cBhvr additive="base">
                                            <p:cTn id="8" dur="1250" fill="hold"/>
                                            <p:tgtEl>
                                              <p:spTgt spid="9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250" fill="hold"/>
                                            <p:tgtEl>
                                              <p:spTgt spid="40"/>
                                            </p:tgtEl>
                                            <p:attrNameLst>
                                              <p:attrName>ppt_x</p:attrName>
                                            </p:attrNameLst>
                                          </p:cBhvr>
                                          <p:tavLst>
                                            <p:tav tm="0">
                                              <p:val>
                                                <p:strVal val="#ppt_x"/>
                                              </p:val>
                                            </p:tav>
                                            <p:tav tm="100000">
                                              <p:val>
                                                <p:strVal val="#ppt_x"/>
                                              </p:val>
                                            </p:tav>
                                          </p:tavLst>
                                        </p:anim>
                                        <p:anim calcmode="lin" valueType="num">
                                          <p:cBhvr additive="base">
                                            <p:cTn id="18" dur="125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2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250" fill="hold"/>
                                            <p:tgtEl>
                                              <p:spTgt spid="39"/>
                                            </p:tgtEl>
                                            <p:attrNameLst>
                                              <p:attrName>ppt_x</p:attrName>
                                            </p:attrNameLst>
                                          </p:cBhvr>
                                          <p:tavLst>
                                            <p:tav tm="0">
                                              <p:val>
                                                <p:strVal val="#ppt_x"/>
                                              </p:val>
                                            </p:tav>
                                            <p:tav tm="100000">
                                              <p:val>
                                                <p:strVal val="#ppt_x"/>
                                              </p:val>
                                            </p:tav>
                                          </p:tavLst>
                                        </p:anim>
                                        <p:anim calcmode="lin" valueType="num">
                                          <p:cBhvr additive="base">
                                            <p:cTn id="22" dur="1250" fill="hold"/>
                                            <p:tgtEl>
                                              <p:spTgt spid="39"/>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5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250" fill="hold"/>
                                            <p:tgtEl>
                                              <p:spTgt spid="38"/>
                                            </p:tgtEl>
                                            <p:attrNameLst>
                                              <p:attrName>ppt_x</p:attrName>
                                            </p:attrNameLst>
                                          </p:cBhvr>
                                          <p:tavLst>
                                            <p:tav tm="0">
                                              <p:val>
                                                <p:strVal val="#ppt_x"/>
                                              </p:val>
                                            </p:tav>
                                            <p:tav tm="100000">
                                              <p:val>
                                                <p:strVal val="#ppt_x"/>
                                              </p:val>
                                            </p:tav>
                                          </p:tavLst>
                                        </p:anim>
                                        <p:anim calcmode="lin" valueType="num">
                                          <p:cBhvr additive="base">
                                            <p:cTn id="26" dur="1250" fill="hold"/>
                                            <p:tgtEl>
                                              <p:spTgt spid="38"/>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1250" fill="hold"/>
                                            <p:tgtEl>
                                              <p:spTgt spid="37"/>
                                            </p:tgtEl>
                                            <p:attrNameLst>
                                              <p:attrName>ppt_x</p:attrName>
                                            </p:attrNameLst>
                                          </p:cBhvr>
                                          <p:tavLst>
                                            <p:tav tm="0">
                                              <p:val>
                                                <p:strVal val="#ppt_x"/>
                                              </p:val>
                                            </p:tav>
                                            <p:tav tm="100000">
                                              <p:val>
                                                <p:strVal val="#ppt_x"/>
                                              </p:val>
                                            </p:tav>
                                          </p:tavLst>
                                        </p:anim>
                                        <p:anim calcmode="lin" valueType="num">
                                          <p:cBhvr additive="base">
                                            <p:cTn id="30" dur="1250" fill="hold"/>
                                            <p:tgtEl>
                                              <p:spTgt spid="37"/>
                                            </p:tgtEl>
                                            <p:attrNameLst>
                                              <p:attrName>ppt_y</p:attrName>
                                            </p:attrNameLst>
                                          </p:cBhvr>
                                          <p:tavLst>
                                            <p:tav tm="0">
                                              <p:val>
                                                <p:strVal val="0-#ppt_h/2"/>
                                              </p:val>
                                            </p:tav>
                                            <p:tav tm="100000">
                                              <p:val>
                                                <p:strVal val="#ppt_y"/>
                                              </p:val>
                                            </p:tav>
                                          </p:tavLst>
                                        </p:anim>
                                      </p:childTnLst>
                                    </p:cTn>
                                  </p:par>
                                </p:childTnLst>
                              </p:cTn>
                            </p:par>
                            <p:par>
                              <p:cTn id="31" fill="hold">
                                <p:stCondLst>
                                  <p:cond delay="3200"/>
                                </p:stCondLst>
                                <p:childTnLst>
                                  <p:par>
                                    <p:cTn id="32" presetID="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0-#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0-#ppt_w/2"/>
                                              </p:val>
                                            </p:tav>
                                            <p:tav tm="100000">
                                              <p:val>
                                                <p:strVal val="#ppt_x"/>
                                              </p:val>
                                            </p:tav>
                                          </p:tavLst>
                                        </p:anim>
                                        <p:anim calcmode="lin" valueType="num">
                                          <p:cBhvr additive="base">
                                            <p:cTn id="39" dur="50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1+#ppt_w/2"/>
                                              </p:val>
                                            </p:tav>
                                            <p:tav tm="100000">
                                              <p:val>
                                                <p:strVal val="#ppt_x"/>
                                              </p:val>
                                            </p:tav>
                                          </p:tavLst>
                                        </p:anim>
                                        <p:anim calcmode="lin" valueType="num">
                                          <p:cBhvr additive="base">
                                            <p:cTn id="43" dur="500" fill="hold"/>
                                            <p:tgtEl>
                                              <p:spTgt spid="43"/>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childTnLst>
                              </p:cTn>
                            </p:par>
                            <p:par>
                              <p:cTn id="48" fill="hold">
                                <p:stCondLst>
                                  <p:cond delay="3700"/>
                                </p:stCondLst>
                                <p:childTnLst>
                                  <p:par>
                                    <p:cTn id="49" presetID="26" presetClass="entr" presetSubtype="0"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174">
                                              <p:stCondLst>
                                                <p:cond delay="0"/>
                                              </p:stCondLst>
                                            </p:cTn>
                                            <p:tgtEl>
                                              <p:spTgt spid="47"/>
                                            </p:tgtEl>
                                          </p:cBhvr>
                                        </p:animEffect>
                                        <p:anim calcmode="lin" valueType="num">
                                          <p:cBhvr>
                                            <p:cTn id="52" dur="547"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53" dur="199"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54" dur="199" tmFilter="0, 0; 0.125,0.2665; 0.25,0.4; 0.375,0.465; 0.5,0.5;  0.625,0.535; 0.75,0.6; 0.875,0.7335; 1,1">
                                              <p:stCondLst>
                                                <p:cond delay="199"/>
                                              </p:stCondLst>
                                            </p:cTn>
                                            <p:tgtEl>
                                              <p:spTgt spid="47"/>
                                            </p:tgtEl>
                                            <p:attrNameLst>
                                              <p:attrName>ppt_y</p:attrName>
                                            </p:attrNameLst>
                                          </p:cBhvr>
                                          <p:tavLst>
                                            <p:tav tm="0" fmla="#ppt_y-sin(pi*$)/9">
                                              <p:val>
                                                <p:fltVal val="0"/>
                                              </p:val>
                                            </p:tav>
                                            <p:tav tm="100000">
                                              <p:val>
                                                <p:fltVal val="1"/>
                                              </p:val>
                                            </p:tav>
                                          </p:tavLst>
                                        </p:anim>
                                        <p:anim calcmode="lin" valueType="num">
                                          <p:cBhvr>
                                            <p:cTn id="55" dur="100" tmFilter="0, 0; 0.125,0.2665; 0.25,0.4; 0.375,0.465; 0.5,0.5;  0.625,0.535; 0.75,0.6; 0.875,0.7335; 1,1">
                                              <p:stCondLst>
                                                <p:cond delay="397"/>
                                              </p:stCondLst>
                                            </p:cTn>
                                            <p:tgtEl>
                                              <p:spTgt spid="47"/>
                                            </p:tgtEl>
                                            <p:attrNameLst>
                                              <p:attrName>ppt_y</p:attrName>
                                            </p:attrNameLst>
                                          </p:cBhvr>
                                          <p:tavLst>
                                            <p:tav tm="0" fmla="#ppt_y-sin(pi*$)/27">
                                              <p:val>
                                                <p:fltVal val="0"/>
                                              </p:val>
                                            </p:tav>
                                            <p:tav tm="100000">
                                              <p:val>
                                                <p:fltVal val="1"/>
                                              </p:val>
                                            </p:tav>
                                          </p:tavLst>
                                        </p:anim>
                                        <p:anim calcmode="lin" valueType="num">
                                          <p:cBhvr>
                                            <p:cTn id="56" dur="49" tmFilter="0, 0; 0.125,0.2665; 0.25,0.4; 0.375,0.465; 0.5,0.5;  0.625,0.535; 0.75,0.6; 0.875,0.7335; 1,1">
                                              <p:stCondLst>
                                                <p:cond delay="497"/>
                                              </p:stCondLst>
                                            </p:cTn>
                                            <p:tgtEl>
                                              <p:spTgt spid="47"/>
                                            </p:tgtEl>
                                            <p:attrNameLst>
                                              <p:attrName>ppt_y</p:attrName>
                                            </p:attrNameLst>
                                          </p:cBhvr>
                                          <p:tavLst>
                                            <p:tav tm="0" fmla="#ppt_y-sin(pi*$)/81">
                                              <p:val>
                                                <p:fltVal val="0"/>
                                              </p:val>
                                            </p:tav>
                                            <p:tav tm="100000">
                                              <p:val>
                                                <p:fltVal val="1"/>
                                              </p:val>
                                            </p:tav>
                                          </p:tavLst>
                                        </p:anim>
                                        <p:animScale>
                                          <p:cBhvr>
                                            <p:cTn id="57" dur="8">
                                              <p:stCondLst>
                                                <p:cond delay="195"/>
                                              </p:stCondLst>
                                            </p:cTn>
                                            <p:tgtEl>
                                              <p:spTgt spid="47"/>
                                            </p:tgtEl>
                                          </p:cBhvr>
                                          <p:to x="100000" y="60000"/>
                                        </p:animScale>
                                        <p:animScale>
                                          <p:cBhvr>
                                            <p:cTn id="58" dur="50" decel="50000">
                                              <p:stCondLst>
                                                <p:cond delay="203"/>
                                              </p:stCondLst>
                                            </p:cTn>
                                            <p:tgtEl>
                                              <p:spTgt spid="47"/>
                                            </p:tgtEl>
                                          </p:cBhvr>
                                          <p:to x="100000" y="100000"/>
                                        </p:animScale>
                                        <p:animScale>
                                          <p:cBhvr>
                                            <p:cTn id="59" dur="8">
                                              <p:stCondLst>
                                                <p:cond delay="394"/>
                                              </p:stCondLst>
                                            </p:cTn>
                                            <p:tgtEl>
                                              <p:spTgt spid="47"/>
                                            </p:tgtEl>
                                          </p:cBhvr>
                                          <p:to x="100000" y="80000"/>
                                        </p:animScale>
                                        <p:animScale>
                                          <p:cBhvr>
                                            <p:cTn id="60" dur="50" decel="50000">
                                              <p:stCondLst>
                                                <p:cond delay="401"/>
                                              </p:stCondLst>
                                            </p:cTn>
                                            <p:tgtEl>
                                              <p:spTgt spid="47"/>
                                            </p:tgtEl>
                                          </p:cBhvr>
                                          <p:to x="100000" y="100000"/>
                                        </p:animScale>
                                        <p:animScale>
                                          <p:cBhvr>
                                            <p:cTn id="61" dur="8">
                                              <p:stCondLst>
                                                <p:cond delay="493"/>
                                              </p:stCondLst>
                                            </p:cTn>
                                            <p:tgtEl>
                                              <p:spTgt spid="47"/>
                                            </p:tgtEl>
                                          </p:cBhvr>
                                          <p:to x="100000" y="90000"/>
                                        </p:animScale>
                                        <p:animScale>
                                          <p:cBhvr>
                                            <p:cTn id="62" dur="50" decel="50000">
                                              <p:stCondLst>
                                                <p:cond delay="500"/>
                                              </p:stCondLst>
                                            </p:cTn>
                                            <p:tgtEl>
                                              <p:spTgt spid="47"/>
                                            </p:tgtEl>
                                          </p:cBhvr>
                                          <p:to x="100000" y="100000"/>
                                        </p:animScale>
                                        <p:animScale>
                                          <p:cBhvr>
                                            <p:cTn id="63" dur="8">
                                              <p:stCondLst>
                                                <p:cond delay="542"/>
                                              </p:stCondLst>
                                            </p:cTn>
                                            <p:tgtEl>
                                              <p:spTgt spid="47"/>
                                            </p:tgtEl>
                                          </p:cBhvr>
                                          <p:to x="100000" y="95000"/>
                                        </p:animScale>
                                        <p:animScale>
                                          <p:cBhvr>
                                            <p:cTn id="64" dur="50" decel="50000">
                                              <p:stCondLst>
                                                <p:cond delay="550"/>
                                              </p:stCondLst>
                                            </p:cTn>
                                            <p:tgtEl>
                                              <p:spTgt spid="47"/>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174">
                                              <p:stCondLst>
                                                <p:cond delay="0"/>
                                              </p:stCondLst>
                                            </p:cTn>
                                            <p:tgtEl>
                                              <p:spTgt spid="45"/>
                                            </p:tgtEl>
                                          </p:cBhvr>
                                        </p:animEffect>
                                        <p:anim calcmode="lin" valueType="num">
                                          <p:cBhvr>
                                            <p:cTn id="68" dur="547"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69" dur="199"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70" dur="199" tmFilter="0, 0; 0.125,0.2665; 0.25,0.4; 0.375,0.465; 0.5,0.5;  0.625,0.535; 0.75,0.6; 0.875,0.7335; 1,1">
                                              <p:stCondLst>
                                                <p:cond delay="199"/>
                                              </p:stCondLst>
                                            </p:cTn>
                                            <p:tgtEl>
                                              <p:spTgt spid="45"/>
                                            </p:tgtEl>
                                            <p:attrNameLst>
                                              <p:attrName>ppt_y</p:attrName>
                                            </p:attrNameLst>
                                          </p:cBhvr>
                                          <p:tavLst>
                                            <p:tav tm="0" fmla="#ppt_y-sin(pi*$)/9">
                                              <p:val>
                                                <p:fltVal val="0"/>
                                              </p:val>
                                            </p:tav>
                                            <p:tav tm="100000">
                                              <p:val>
                                                <p:fltVal val="1"/>
                                              </p:val>
                                            </p:tav>
                                          </p:tavLst>
                                        </p:anim>
                                        <p:anim calcmode="lin" valueType="num">
                                          <p:cBhvr>
                                            <p:cTn id="71" dur="100" tmFilter="0, 0; 0.125,0.2665; 0.25,0.4; 0.375,0.465; 0.5,0.5;  0.625,0.535; 0.75,0.6; 0.875,0.7335; 1,1">
                                              <p:stCondLst>
                                                <p:cond delay="397"/>
                                              </p:stCondLst>
                                            </p:cTn>
                                            <p:tgtEl>
                                              <p:spTgt spid="45"/>
                                            </p:tgtEl>
                                            <p:attrNameLst>
                                              <p:attrName>ppt_y</p:attrName>
                                            </p:attrNameLst>
                                          </p:cBhvr>
                                          <p:tavLst>
                                            <p:tav tm="0" fmla="#ppt_y-sin(pi*$)/27">
                                              <p:val>
                                                <p:fltVal val="0"/>
                                              </p:val>
                                            </p:tav>
                                            <p:tav tm="100000">
                                              <p:val>
                                                <p:fltVal val="1"/>
                                              </p:val>
                                            </p:tav>
                                          </p:tavLst>
                                        </p:anim>
                                        <p:anim calcmode="lin" valueType="num">
                                          <p:cBhvr>
                                            <p:cTn id="72" dur="49" tmFilter="0, 0; 0.125,0.2665; 0.25,0.4; 0.375,0.465; 0.5,0.5;  0.625,0.535; 0.75,0.6; 0.875,0.7335; 1,1">
                                              <p:stCondLst>
                                                <p:cond delay="497"/>
                                              </p:stCondLst>
                                            </p:cTn>
                                            <p:tgtEl>
                                              <p:spTgt spid="45"/>
                                            </p:tgtEl>
                                            <p:attrNameLst>
                                              <p:attrName>ppt_y</p:attrName>
                                            </p:attrNameLst>
                                          </p:cBhvr>
                                          <p:tavLst>
                                            <p:tav tm="0" fmla="#ppt_y-sin(pi*$)/81">
                                              <p:val>
                                                <p:fltVal val="0"/>
                                              </p:val>
                                            </p:tav>
                                            <p:tav tm="100000">
                                              <p:val>
                                                <p:fltVal val="1"/>
                                              </p:val>
                                            </p:tav>
                                          </p:tavLst>
                                        </p:anim>
                                        <p:animScale>
                                          <p:cBhvr>
                                            <p:cTn id="73" dur="8">
                                              <p:stCondLst>
                                                <p:cond delay="195"/>
                                              </p:stCondLst>
                                            </p:cTn>
                                            <p:tgtEl>
                                              <p:spTgt spid="45"/>
                                            </p:tgtEl>
                                          </p:cBhvr>
                                          <p:to x="100000" y="60000"/>
                                        </p:animScale>
                                        <p:animScale>
                                          <p:cBhvr>
                                            <p:cTn id="74" dur="50" decel="50000">
                                              <p:stCondLst>
                                                <p:cond delay="203"/>
                                              </p:stCondLst>
                                            </p:cTn>
                                            <p:tgtEl>
                                              <p:spTgt spid="45"/>
                                            </p:tgtEl>
                                          </p:cBhvr>
                                          <p:to x="100000" y="100000"/>
                                        </p:animScale>
                                        <p:animScale>
                                          <p:cBhvr>
                                            <p:cTn id="75" dur="8">
                                              <p:stCondLst>
                                                <p:cond delay="394"/>
                                              </p:stCondLst>
                                            </p:cTn>
                                            <p:tgtEl>
                                              <p:spTgt spid="45"/>
                                            </p:tgtEl>
                                          </p:cBhvr>
                                          <p:to x="100000" y="80000"/>
                                        </p:animScale>
                                        <p:animScale>
                                          <p:cBhvr>
                                            <p:cTn id="76" dur="50" decel="50000">
                                              <p:stCondLst>
                                                <p:cond delay="401"/>
                                              </p:stCondLst>
                                            </p:cTn>
                                            <p:tgtEl>
                                              <p:spTgt spid="45"/>
                                            </p:tgtEl>
                                          </p:cBhvr>
                                          <p:to x="100000" y="100000"/>
                                        </p:animScale>
                                        <p:animScale>
                                          <p:cBhvr>
                                            <p:cTn id="77" dur="8">
                                              <p:stCondLst>
                                                <p:cond delay="493"/>
                                              </p:stCondLst>
                                            </p:cTn>
                                            <p:tgtEl>
                                              <p:spTgt spid="45"/>
                                            </p:tgtEl>
                                          </p:cBhvr>
                                          <p:to x="100000" y="90000"/>
                                        </p:animScale>
                                        <p:animScale>
                                          <p:cBhvr>
                                            <p:cTn id="78" dur="50" decel="50000">
                                              <p:stCondLst>
                                                <p:cond delay="500"/>
                                              </p:stCondLst>
                                            </p:cTn>
                                            <p:tgtEl>
                                              <p:spTgt spid="45"/>
                                            </p:tgtEl>
                                          </p:cBhvr>
                                          <p:to x="100000" y="100000"/>
                                        </p:animScale>
                                        <p:animScale>
                                          <p:cBhvr>
                                            <p:cTn id="79" dur="8">
                                              <p:stCondLst>
                                                <p:cond delay="542"/>
                                              </p:stCondLst>
                                            </p:cTn>
                                            <p:tgtEl>
                                              <p:spTgt spid="45"/>
                                            </p:tgtEl>
                                          </p:cBhvr>
                                          <p:to x="100000" y="95000"/>
                                        </p:animScale>
                                        <p:animScale>
                                          <p:cBhvr>
                                            <p:cTn id="80" dur="50" decel="50000">
                                              <p:stCondLst>
                                                <p:cond delay="550"/>
                                              </p:stCondLst>
                                            </p:cTn>
                                            <p:tgtEl>
                                              <p:spTgt spid="45"/>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174">
                                              <p:stCondLst>
                                                <p:cond delay="0"/>
                                              </p:stCondLst>
                                            </p:cTn>
                                            <p:tgtEl>
                                              <p:spTgt spid="48"/>
                                            </p:tgtEl>
                                          </p:cBhvr>
                                        </p:animEffect>
                                        <p:anim calcmode="lin" valueType="num">
                                          <p:cBhvr>
                                            <p:cTn id="84" dur="547"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85" dur="199"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86" dur="199" tmFilter="0, 0; 0.125,0.2665; 0.25,0.4; 0.375,0.465; 0.5,0.5;  0.625,0.535; 0.75,0.6; 0.875,0.7335; 1,1">
                                              <p:stCondLst>
                                                <p:cond delay="199"/>
                                              </p:stCondLst>
                                            </p:cTn>
                                            <p:tgtEl>
                                              <p:spTgt spid="48"/>
                                            </p:tgtEl>
                                            <p:attrNameLst>
                                              <p:attrName>ppt_y</p:attrName>
                                            </p:attrNameLst>
                                          </p:cBhvr>
                                          <p:tavLst>
                                            <p:tav tm="0" fmla="#ppt_y-sin(pi*$)/9">
                                              <p:val>
                                                <p:fltVal val="0"/>
                                              </p:val>
                                            </p:tav>
                                            <p:tav tm="100000">
                                              <p:val>
                                                <p:fltVal val="1"/>
                                              </p:val>
                                            </p:tav>
                                          </p:tavLst>
                                        </p:anim>
                                        <p:anim calcmode="lin" valueType="num">
                                          <p:cBhvr>
                                            <p:cTn id="87" dur="100" tmFilter="0, 0; 0.125,0.2665; 0.25,0.4; 0.375,0.465; 0.5,0.5;  0.625,0.535; 0.75,0.6; 0.875,0.7335; 1,1">
                                              <p:stCondLst>
                                                <p:cond delay="397"/>
                                              </p:stCondLst>
                                            </p:cTn>
                                            <p:tgtEl>
                                              <p:spTgt spid="48"/>
                                            </p:tgtEl>
                                            <p:attrNameLst>
                                              <p:attrName>ppt_y</p:attrName>
                                            </p:attrNameLst>
                                          </p:cBhvr>
                                          <p:tavLst>
                                            <p:tav tm="0" fmla="#ppt_y-sin(pi*$)/27">
                                              <p:val>
                                                <p:fltVal val="0"/>
                                              </p:val>
                                            </p:tav>
                                            <p:tav tm="100000">
                                              <p:val>
                                                <p:fltVal val="1"/>
                                              </p:val>
                                            </p:tav>
                                          </p:tavLst>
                                        </p:anim>
                                        <p:anim calcmode="lin" valueType="num">
                                          <p:cBhvr>
                                            <p:cTn id="88" dur="49" tmFilter="0, 0; 0.125,0.2665; 0.25,0.4; 0.375,0.465; 0.5,0.5;  0.625,0.535; 0.75,0.6; 0.875,0.7335; 1,1">
                                              <p:stCondLst>
                                                <p:cond delay="497"/>
                                              </p:stCondLst>
                                            </p:cTn>
                                            <p:tgtEl>
                                              <p:spTgt spid="48"/>
                                            </p:tgtEl>
                                            <p:attrNameLst>
                                              <p:attrName>ppt_y</p:attrName>
                                            </p:attrNameLst>
                                          </p:cBhvr>
                                          <p:tavLst>
                                            <p:tav tm="0" fmla="#ppt_y-sin(pi*$)/81">
                                              <p:val>
                                                <p:fltVal val="0"/>
                                              </p:val>
                                            </p:tav>
                                            <p:tav tm="100000">
                                              <p:val>
                                                <p:fltVal val="1"/>
                                              </p:val>
                                            </p:tav>
                                          </p:tavLst>
                                        </p:anim>
                                        <p:animScale>
                                          <p:cBhvr>
                                            <p:cTn id="89" dur="8">
                                              <p:stCondLst>
                                                <p:cond delay="195"/>
                                              </p:stCondLst>
                                            </p:cTn>
                                            <p:tgtEl>
                                              <p:spTgt spid="48"/>
                                            </p:tgtEl>
                                          </p:cBhvr>
                                          <p:to x="100000" y="60000"/>
                                        </p:animScale>
                                        <p:animScale>
                                          <p:cBhvr>
                                            <p:cTn id="90" dur="50" decel="50000">
                                              <p:stCondLst>
                                                <p:cond delay="203"/>
                                              </p:stCondLst>
                                            </p:cTn>
                                            <p:tgtEl>
                                              <p:spTgt spid="48"/>
                                            </p:tgtEl>
                                          </p:cBhvr>
                                          <p:to x="100000" y="100000"/>
                                        </p:animScale>
                                        <p:animScale>
                                          <p:cBhvr>
                                            <p:cTn id="91" dur="8">
                                              <p:stCondLst>
                                                <p:cond delay="394"/>
                                              </p:stCondLst>
                                            </p:cTn>
                                            <p:tgtEl>
                                              <p:spTgt spid="48"/>
                                            </p:tgtEl>
                                          </p:cBhvr>
                                          <p:to x="100000" y="80000"/>
                                        </p:animScale>
                                        <p:animScale>
                                          <p:cBhvr>
                                            <p:cTn id="92" dur="50" decel="50000">
                                              <p:stCondLst>
                                                <p:cond delay="401"/>
                                              </p:stCondLst>
                                            </p:cTn>
                                            <p:tgtEl>
                                              <p:spTgt spid="48"/>
                                            </p:tgtEl>
                                          </p:cBhvr>
                                          <p:to x="100000" y="100000"/>
                                        </p:animScale>
                                        <p:animScale>
                                          <p:cBhvr>
                                            <p:cTn id="93" dur="8">
                                              <p:stCondLst>
                                                <p:cond delay="493"/>
                                              </p:stCondLst>
                                            </p:cTn>
                                            <p:tgtEl>
                                              <p:spTgt spid="48"/>
                                            </p:tgtEl>
                                          </p:cBhvr>
                                          <p:to x="100000" y="90000"/>
                                        </p:animScale>
                                        <p:animScale>
                                          <p:cBhvr>
                                            <p:cTn id="94" dur="50" decel="50000">
                                              <p:stCondLst>
                                                <p:cond delay="500"/>
                                              </p:stCondLst>
                                            </p:cTn>
                                            <p:tgtEl>
                                              <p:spTgt spid="48"/>
                                            </p:tgtEl>
                                          </p:cBhvr>
                                          <p:to x="100000" y="100000"/>
                                        </p:animScale>
                                        <p:animScale>
                                          <p:cBhvr>
                                            <p:cTn id="95" dur="8">
                                              <p:stCondLst>
                                                <p:cond delay="542"/>
                                              </p:stCondLst>
                                            </p:cTn>
                                            <p:tgtEl>
                                              <p:spTgt spid="48"/>
                                            </p:tgtEl>
                                          </p:cBhvr>
                                          <p:to x="100000" y="95000"/>
                                        </p:animScale>
                                        <p:animScale>
                                          <p:cBhvr>
                                            <p:cTn id="96" dur="50" decel="50000">
                                              <p:stCondLst>
                                                <p:cond delay="550"/>
                                              </p:stCondLst>
                                            </p:cTn>
                                            <p:tgtEl>
                                              <p:spTgt spid="48"/>
                                            </p:tgtEl>
                                          </p:cBhvr>
                                          <p:to x="100000" y="100000"/>
                                        </p:animScale>
                                      </p:childTnLst>
                                    </p:cTn>
                                  </p:par>
                                  <p:par>
                                    <p:cTn id="97" presetID="26"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wipe(down)">
                                          <p:cBhvr>
                                            <p:cTn id="99" dur="174">
                                              <p:stCondLst>
                                                <p:cond delay="0"/>
                                              </p:stCondLst>
                                            </p:cTn>
                                            <p:tgtEl>
                                              <p:spTgt spid="46"/>
                                            </p:tgtEl>
                                          </p:cBhvr>
                                        </p:animEffect>
                                        <p:anim calcmode="lin" valueType="num">
                                          <p:cBhvr>
                                            <p:cTn id="100" dur="547"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01" dur="199"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2" dur="199" tmFilter="0, 0; 0.125,0.2665; 0.25,0.4; 0.375,0.465; 0.5,0.5;  0.625,0.535; 0.75,0.6; 0.875,0.7335; 1,1">
                                              <p:stCondLst>
                                                <p:cond delay="199"/>
                                              </p:stCondLst>
                                            </p:cTn>
                                            <p:tgtEl>
                                              <p:spTgt spid="46"/>
                                            </p:tgtEl>
                                            <p:attrNameLst>
                                              <p:attrName>ppt_y</p:attrName>
                                            </p:attrNameLst>
                                          </p:cBhvr>
                                          <p:tavLst>
                                            <p:tav tm="0" fmla="#ppt_y-sin(pi*$)/9">
                                              <p:val>
                                                <p:fltVal val="0"/>
                                              </p:val>
                                            </p:tav>
                                            <p:tav tm="100000">
                                              <p:val>
                                                <p:fltVal val="1"/>
                                              </p:val>
                                            </p:tav>
                                          </p:tavLst>
                                        </p:anim>
                                        <p:anim calcmode="lin" valueType="num">
                                          <p:cBhvr>
                                            <p:cTn id="103" dur="100" tmFilter="0, 0; 0.125,0.2665; 0.25,0.4; 0.375,0.465; 0.5,0.5;  0.625,0.535; 0.75,0.6; 0.875,0.7335; 1,1">
                                              <p:stCondLst>
                                                <p:cond delay="397"/>
                                              </p:stCondLst>
                                            </p:cTn>
                                            <p:tgtEl>
                                              <p:spTgt spid="46"/>
                                            </p:tgtEl>
                                            <p:attrNameLst>
                                              <p:attrName>ppt_y</p:attrName>
                                            </p:attrNameLst>
                                          </p:cBhvr>
                                          <p:tavLst>
                                            <p:tav tm="0" fmla="#ppt_y-sin(pi*$)/27">
                                              <p:val>
                                                <p:fltVal val="0"/>
                                              </p:val>
                                            </p:tav>
                                            <p:tav tm="100000">
                                              <p:val>
                                                <p:fltVal val="1"/>
                                              </p:val>
                                            </p:tav>
                                          </p:tavLst>
                                        </p:anim>
                                        <p:anim calcmode="lin" valueType="num">
                                          <p:cBhvr>
                                            <p:cTn id="104" dur="49" tmFilter="0, 0; 0.125,0.2665; 0.25,0.4; 0.375,0.465; 0.5,0.5;  0.625,0.535; 0.75,0.6; 0.875,0.7335; 1,1">
                                              <p:stCondLst>
                                                <p:cond delay="497"/>
                                              </p:stCondLst>
                                            </p:cTn>
                                            <p:tgtEl>
                                              <p:spTgt spid="46"/>
                                            </p:tgtEl>
                                            <p:attrNameLst>
                                              <p:attrName>ppt_y</p:attrName>
                                            </p:attrNameLst>
                                          </p:cBhvr>
                                          <p:tavLst>
                                            <p:tav tm="0" fmla="#ppt_y-sin(pi*$)/81">
                                              <p:val>
                                                <p:fltVal val="0"/>
                                              </p:val>
                                            </p:tav>
                                            <p:tav tm="100000">
                                              <p:val>
                                                <p:fltVal val="1"/>
                                              </p:val>
                                            </p:tav>
                                          </p:tavLst>
                                        </p:anim>
                                        <p:animScale>
                                          <p:cBhvr>
                                            <p:cTn id="105" dur="8">
                                              <p:stCondLst>
                                                <p:cond delay="195"/>
                                              </p:stCondLst>
                                            </p:cTn>
                                            <p:tgtEl>
                                              <p:spTgt spid="46"/>
                                            </p:tgtEl>
                                          </p:cBhvr>
                                          <p:to x="100000" y="60000"/>
                                        </p:animScale>
                                        <p:animScale>
                                          <p:cBhvr>
                                            <p:cTn id="106" dur="50" decel="50000">
                                              <p:stCondLst>
                                                <p:cond delay="203"/>
                                              </p:stCondLst>
                                            </p:cTn>
                                            <p:tgtEl>
                                              <p:spTgt spid="46"/>
                                            </p:tgtEl>
                                          </p:cBhvr>
                                          <p:to x="100000" y="100000"/>
                                        </p:animScale>
                                        <p:animScale>
                                          <p:cBhvr>
                                            <p:cTn id="107" dur="8">
                                              <p:stCondLst>
                                                <p:cond delay="394"/>
                                              </p:stCondLst>
                                            </p:cTn>
                                            <p:tgtEl>
                                              <p:spTgt spid="46"/>
                                            </p:tgtEl>
                                          </p:cBhvr>
                                          <p:to x="100000" y="80000"/>
                                        </p:animScale>
                                        <p:animScale>
                                          <p:cBhvr>
                                            <p:cTn id="108" dur="50" decel="50000">
                                              <p:stCondLst>
                                                <p:cond delay="401"/>
                                              </p:stCondLst>
                                            </p:cTn>
                                            <p:tgtEl>
                                              <p:spTgt spid="46"/>
                                            </p:tgtEl>
                                          </p:cBhvr>
                                          <p:to x="100000" y="100000"/>
                                        </p:animScale>
                                        <p:animScale>
                                          <p:cBhvr>
                                            <p:cTn id="109" dur="8">
                                              <p:stCondLst>
                                                <p:cond delay="493"/>
                                              </p:stCondLst>
                                            </p:cTn>
                                            <p:tgtEl>
                                              <p:spTgt spid="46"/>
                                            </p:tgtEl>
                                          </p:cBhvr>
                                          <p:to x="100000" y="90000"/>
                                        </p:animScale>
                                        <p:animScale>
                                          <p:cBhvr>
                                            <p:cTn id="110" dur="50" decel="50000">
                                              <p:stCondLst>
                                                <p:cond delay="500"/>
                                              </p:stCondLst>
                                            </p:cTn>
                                            <p:tgtEl>
                                              <p:spTgt spid="46"/>
                                            </p:tgtEl>
                                          </p:cBhvr>
                                          <p:to x="100000" y="100000"/>
                                        </p:animScale>
                                        <p:animScale>
                                          <p:cBhvr>
                                            <p:cTn id="111" dur="8">
                                              <p:stCondLst>
                                                <p:cond delay="542"/>
                                              </p:stCondLst>
                                            </p:cTn>
                                            <p:tgtEl>
                                              <p:spTgt spid="46"/>
                                            </p:tgtEl>
                                          </p:cBhvr>
                                          <p:to x="100000" y="95000"/>
                                        </p:animScale>
                                        <p:animScale>
                                          <p:cBhvr>
                                            <p:cTn id="112" dur="50" decel="50000">
                                              <p:stCondLst>
                                                <p:cond delay="550"/>
                                              </p:stCondLst>
                                            </p:cTn>
                                            <p:tgtEl>
                                              <p:spTgt spid="46"/>
                                            </p:tgtEl>
                                          </p:cBhvr>
                                          <p:to x="100000" y="100000"/>
                                        </p:animScale>
                                      </p:childTnLst>
                                    </p:cTn>
                                  </p:par>
                                </p:childTnLst>
                              </p:cTn>
                            </p:par>
                            <p:par>
                              <p:cTn id="113" fill="hold">
                                <p:stCondLst>
                                  <p:cond delay="4300"/>
                                </p:stCondLst>
                                <p:childTnLst>
                                  <p:par>
                                    <p:cTn id="114" presetID="49" presetClass="entr" presetSubtype="0" decel="100000" fill="hold" nodeType="afterEffect">
                                      <p:stCondLst>
                                        <p:cond delay="0"/>
                                      </p:stCondLst>
                                      <p:childTnLst>
                                        <p:set>
                                          <p:cBhvr>
                                            <p:cTn id="115" dur="1" fill="hold">
                                              <p:stCondLst>
                                                <p:cond delay="0"/>
                                              </p:stCondLst>
                                            </p:cTn>
                                            <p:tgtEl>
                                              <p:spTgt spid="50"/>
                                            </p:tgtEl>
                                            <p:attrNameLst>
                                              <p:attrName>style.visibility</p:attrName>
                                            </p:attrNameLst>
                                          </p:cBhvr>
                                          <p:to>
                                            <p:strVal val="visible"/>
                                          </p:to>
                                        </p:set>
                                        <p:anim calcmode="lin" valueType="num">
                                          <p:cBhvr>
                                            <p:cTn id="116" dur="500" fill="hold"/>
                                            <p:tgtEl>
                                              <p:spTgt spid="50"/>
                                            </p:tgtEl>
                                            <p:attrNameLst>
                                              <p:attrName>ppt_w</p:attrName>
                                            </p:attrNameLst>
                                          </p:cBhvr>
                                          <p:tavLst>
                                            <p:tav tm="0">
                                              <p:val>
                                                <p:fltVal val="0"/>
                                              </p:val>
                                            </p:tav>
                                            <p:tav tm="100000">
                                              <p:val>
                                                <p:strVal val="#ppt_w"/>
                                              </p:val>
                                            </p:tav>
                                          </p:tavLst>
                                        </p:anim>
                                        <p:anim calcmode="lin" valueType="num">
                                          <p:cBhvr>
                                            <p:cTn id="117" dur="500" fill="hold"/>
                                            <p:tgtEl>
                                              <p:spTgt spid="50"/>
                                            </p:tgtEl>
                                            <p:attrNameLst>
                                              <p:attrName>ppt_h</p:attrName>
                                            </p:attrNameLst>
                                          </p:cBhvr>
                                          <p:tavLst>
                                            <p:tav tm="0">
                                              <p:val>
                                                <p:fltVal val="0"/>
                                              </p:val>
                                            </p:tav>
                                            <p:tav tm="100000">
                                              <p:val>
                                                <p:strVal val="#ppt_h"/>
                                              </p:val>
                                            </p:tav>
                                          </p:tavLst>
                                        </p:anim>
                                        <p:anim calcmode="lin" valueType="num">
                                          <p:cBhvr>
                                            <p:cTn id="118" dur="500" fill="hold"/>
                                            <p:tgtEl>
                                              <p:spTgt spid="50"/>
                                            </p:tgtEl>
                                            <p:attrNameLst>
                                              <p:attrName>style.rotation</p:attrName>
                                            </p:attrNameLst>
                                          </p:cBhvr>
                                          <p:tavLst>
                                            <p:tav tm="0">
                                              <p:val>
                                                <p:fltVal val="360"/>
                                              </p:val>
                                            </p:tav>
                                            <p:tav tm="100000">
                                              <p:val>
                                                <p:fltVal val="0"/>
                                              </p:val>
                                            </p:tav>
                                          </p:tavLst>
                                        </p:anim>
                                        <p:animEffect transition="in" filter="fade">
                                          <p:cBhvr>
                                            <p:cTn id="119" dur="500"/>
                                            <p:tgtEl>
                                              <p:spTgt spid="50"/>
                                            </p:tgtEl>
                                          </p:cBhvr>
                                        </p:animEffect>
                                      </p:childTnLst>
                                    </p:cTn>
                                  </p:par>
                                </p:childTnLst>
                              </p:cTn>
                            </p:par>
                            <p:par>
                              <p:cTn id="120" fill="hold">
                                <p:stCondLst>
                                  <p:cond delay="4800"/>
                                </p:stCondLst>
                                <p:childTnLst>
                                  <p:par>
                                    <p:cTn id="121" presetID="2" presetClass="entr" presetSubtype="2" fill="hold" nodeType="afterEffect">
                                      <p:stCondLst>
                                        <p:cond delay="0"/>
                                      </p:stCondLst>
                                      <p:childTnLst>
                                        <p:set>
                                          <p:cBhvr>
                                            <p:cTn id="122" dur="1" fill="hold">
                                              <p:stCondLst>
                                                <p:cond delay="0"/>
                                              </p:stCondLst>
                                            </p:cTn>
                                            <p:tgtEl>
                                              <p:spTgt spid="51"/>
                                            </p:tgtEl>
                                            <p:attrNameLst>
                                              <p:attrName>style.visibility</p:attrName>
                                            </p:attrNameLst>
                                          </p:cBhvr>
                                          <p:to>
                                            <p:strVal val="visible"/>
                                          </p:to>
                                        </p:set>
                                        <p:anim calcmode="lin" valueType="num">
                                          <p:cBhvr additive="base">
                                            <p:cTn id="123" dur="500" fill="hold"/>
                                            <p:tgtEl>
                                              <p:spTgt spid="51"/>
                                            </p:tgtEl>
                                            <p:attrNameLst>
                                              <p:attrName>ppt_x</p:attrName>
                                            </p:attrNameLst>
                                          </p:cBhvr>
                                          <p:tavLst>
                                            <p:tav tm="0">
                                              <p:val>
                                                <p:strVal val="1+#ppt_w/2"/>
                                              </p:val>
                                            </p:tav>
                                            <p:tav tm="100000">
                                              <p:val>
                                                <p:strVal val="#ppt_x"/>
                                              </p:val>
                                            </p:tav>
                                          </p:tavLst>
                                        </p:anim>
                                        <p:anim calcmode="lin" valueType="num">
                                          <p:cBhvr additive="base">
                                            <p:cTn id="124" dur="500" fill="hold"/>
                                            <p:tgtEl>
                                              <p:spTgt spid="51"/>
                                            </p:tgtEl>
                                            <p:attrNameLst>
                                              <p:attrName>ppt_y</p:attrName>
                                            </p:attrNameLst>
                                          </p:cBhvr>
                                          <p:tavLst>
                                            <p:tav tm="0">
                                              <p:val>
                                                <p:strVal val="#ppt_y"/>
                                              </p:val>
                                            </p:tav>
                                            <p:tav tm="100000">
                                              <p:val>
                                                <p:strVal val="#ppt_y"/>
                                              </p:val>
                                            </p:tav>
                                          </p:tavLst>
                                        </p:anim>
                                      </p:childTnLst>
                                    </p:cTn>
                                  </p:par>
                                  <p:par>
                                    <p:cTn id="125" presetID="53" presetClass="entr" presetSubtype="16" fill="hold" nodeType="withEffect">
                                      <p:stCondLst>
                                        <p:cond delay="500"/>
                                      </p:stCondLst>
                                      <p:childTnLst>
                                        <p:set>
                                          <p:cBhvr>
                                            <p:cTn id="126" dur="1" fill="hold">
                                              <p:stCondLst>
                                                <p:cond delay="0"/>
                                              </p:stCondLst>
                                            </p:cTn>
                                            <p:tgtEl>
                                              <p:spTgt spid="52"/>
                                            </p:tgtEl>
                                            <p:attrNameLst>
                                              <p:attrName>style.visibility</p:attrName>
                                            </p:attrNameLst>
                                          </p:cBhvr>
                                          <p:to>
                                            <p:strVal val="visible"/>
                                          </p:to>
                                        </p:set>
                                        <p:anim calcmode="lin" valueType="num">
                                          <p:cBhvr>
                                            <p:cTn id="127" dur="500" fill="hold"/>
                                            <p:tgtEl>
                                              <p:spTgt spid="52"/>
                                            </p:tgtEl>
                                            <p:attrNameLst>
                                              <p:attrName>ppt_w</p:attrName>
                                            </p:attrNameLst>
                                          </p:cBhvr>
                                          <p:tavLst>
                                            <p:tav tm="0">
                                              <p:val>
                                                <p:fltVal val="0"/>
                                              </p:val>
                                            </p:tav>
                                            <p:tav tm="100000">
                                              <p:val>
                                                <p:strVal val="#ppt_w"/>
                                              </p:val>
                                            </p:tav>
                                          </p:tavLst>
                                        </p:anim>
                                        <p:anim calcmode="lin" valueType="num">
                                          <p:cBhvr>
                                            <p:cTn id="128" dur="500" fill="hold"/>
                                            <p:tgtEl>
                                              <p:spTgt spid="52"/>
                                            </p:tgtEl>
                                            <p:attrNameLst>
                                              <p:attrName>ppt_h</p:attrName>
                                            </p:attrNameLst>
                                          </p:cBhvr>
                                          <p:tavLst>
                                            <p:tav tm="0">
                                              <p:val>
                                                <p:fltVal val="0"/>
                                              </p:val>
                                            </p:tav>
                                            <p:tav tm="100000">
                                              <p:val>
                                                <p:strVal val="#ppt_h"/>
                                              </p:val>
                                            </p:tav>
                                          </p:tavLst>
                                        </p:anim>
                                        <p:animEffect transition="in" filter="fade">
                                          <p:cBhvr>
                                            <p:cTn id="1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37" grpId="0" animBg="1"/>
          <p:bldP spid="38" grpId="0" animBg="1"/>
          <p:bldP spid="39" grpId="0" animBg="1"/>
          <p:bldP spid="40" grpId="0" animBg="1"/>
          <p:bldP spid="41" grpId="0"/>
          <p:bldP spid="42" grpId="0"/>
          <p:bldP spid="43" grpId="0"/>
          <p:bldP spid="44" grpId="0"/>
          <p:bldP spid="45" grpId="0"/>
          <p:bldP spid="46" grpId="0"/>
          <p:bldP spid="47" grpId="0"/>
          <p:bldP spid="4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25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2555</Words>
  <Application>Microsoft Office PowerPoint</Application>
  <PresentationFormat>宽屏</PresentationFormat>
  <Paragraphs>265</Paragraphs>
  <Slides>31</Slides>
  <Notes>31</Notes>
  <HiddenSlides>0</HiddenSlides>
  <MMClips>5</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等线</vt:lpstr>
      <vt:lpstr>等线 Light</vt:lpstr>
      <vt:lpstr>方正喵呜体</vt:lpstr>
      <vt:lpstr>华文细黑</vt:lpstr>
      <vt:lpstr>迷你简卡通</vt:lpstr>
      <vt:lpstr>微软雅黑</vt:lpstr>
      <vt:lpstr>新蒂黑板报</vt:lpstr>
      <vt:lpstr>造字工房悦圆演示版常规体</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25视频</dc:title>
  <dc:creator>1</dc:creator>
  <cp:lastModifiedBy>艾瑶</cp:lastModifiedBy>
  <cp:revision>229</cp:revision>
  <dcterms:created xsi:type="dcterms:W3CDTF">2018-07-07T12:50:36Z</dcterms:created>
  <dcterms:modified xsi:type="dcterms:W3CDTF">2021-11-14T18:33:08Z</dcterms:modified>
</cp:coreProperties>
</file>